
<file path=[Content_Types].xml><?xml version="1.0" encoding="utf-8"?>
<Types xmlns="http://schemas.openxmlformats.org/package/2006/content-types">
  <Default Extension="rels" ContentType="application/vnd.openxmlformats-package.relationships+xml"/>
  <Default Extension="xml" ContentType="application/xml"/>
  <Default Extension="vml" ContentType="application/vnd.openxmlformats-officedocument.vmlDrawing"/>
  <Default Extension="fntdata" ContentType="application/x-fontdata"/>
  <Default Extension="bmp" ContentType="image/bmp"/>
  <Default Extension="jpeg" ContentType="image/jpeg"/>
  <Default Extension="png" ContentType="image/png"/>
  <Default Extension="gif" ContentType="image/gif"/>
  <Default Extension="tif" ContentType="image/tif"/>
  <Default Extension="emf" ContentType="image/x-emf"/>
  <Default Extension="wmf" ContentType="image/wmf"/>
  <Default Extension="pct" ContentType="image/pct"/>
  <Default Extension="pcx" ContentType="image/pcx"/>
  <Default Extension="tga" ContentType="image/tga"/>
  <Default Extension="avi" ContentType="video/avi"/>
  <Default Extension="wmv" ContentType="video/wmv"/>
  <Default Extension="mpg" ContentType="video/mpeg"/>
  <Default Extension="mpeg" ContentType="video/mpeg"/>
  <Default Extension="mp2" ContentType="video/mpeg"/>
  <Default Extension="mp4" ContentType="video/mpeg"/>
  <Default Extension="wma" ContentType="audio/x-ms-wma"/>
  <Default Extension="mid" ContentType="audio/unknown"/>
  <Default Extension="midi" ContentType="audio/unknown"/>
  <Default Extension="rmi" ContentType="audio/unknown"/>
  <Default Extension="mp3" ContentType="audio/unknown"/>
  <Default Extension="wav" ContentType="audio/wav"/>
  <Default Extension="bin" ContentType="application/vnd.openxmlformats-officedocument.oleObject"/>
  <Override PartName="/docProps/core.xml" ContentType="application/vnd.openxmlformats-package.core-properties+xml"/>
  <Override PartName="/docProps/app.xml" ContentType="application/vnd.openxmlformats-officedocument.extended-properties+xml"/>
  <Override PartName="/ppt/presentation.xml" ContentType="application/vnd.openxmlformats-officedocument.presentationml.presentation.main+xml"/>
  <Override PartName="/ppt/theme/theme1.xml" ContentType="application/vnd.openxmlformats-officedocument.theme+xml"/>
  <Override PartName="/ppt/tableStyles.xml" ContentType="application/vnd.openxmlformats-officedocument.presentationml.tableStyles+xml"/>
  <Override PartName="/ppt/presProps.xml" ContentType="application/vnd.openxmlformats-officedocument.presentationml.presProps+xml"/>
  <Override PartName="/ppt/viewProps.xml" ContentType="application/vnd.openxmlformats-officedocument.presentationml.viewProp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notesMasters/notesMaster1.xml" ContentType="application/vnd.openxmlformats-officedocument.presentationml.notes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theme/theme2.xml" ContentType="application/vnd.openxmlformats-officedocument.them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3.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diagrams/drawing1.xml" ContentType="application/vnd.ms-office.drawingml.diagramDrawing+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2.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Types>
</file>

<file path=_rels/.rels><?xml version="1.0" encoding="UTF-8" standalone="yes" ?>
<Relationships xmlns="http://schemas.openxmlformats.org/package/2006/relationships"><Relationship Id="rId1" Type="http://schemas.openxmlformats.org/package/2006/relationships/metadata/core-properties" Target="docProps/core.xml"/><Relationship Id="rId2" Type="http://schemas.openxmlformats.org/officeDocument/2006/relationships/extended-properties" Target="docProps/app.xml"/><Relationship Id="rId3" Type="http://schemas.openxmlformats.org/officeDocument/2006/relationships/officeDocument" Target="ppt/presentation.xml"/></Relationships>
</file>

<file path=ppt/presentation.xml><?xml version="1.0" encoding="utf-8"?>
<p:presentation xmlns:p="http://schemas.openxmlformats.org/presentationml/2006/main" xmlns:r="http://schemas.openxmlformats.org/officeDocument/2006/relationships" xmlns:a="http://schemas.openxmlformats.org/drawingml/2006/main" embedTrueTypeFonts="1" saveSubsetFonts="0">
  <p:sldMasterIdLst>
    <p:sldMasterId id="2147483681" r:id="rId5"/>
    <p:sldMasterId id="2147483682" r:id="rId6"/>
  </p:sldMasterIdLst>
  <p:notesMasterIdLst>
    <p:notesMasterId r:id="rId7"/>
  </p:notesMasterIdLst>
  <p:sldIdLst>
    <p:sldId id="256" r:id="rId8"/>
    <p:sldId id="257" r:id="rId9"/>
    <p:sldId id="311" r:id="rId10"/>
    <p:sldId id="312" r:id="rId11"/>
    <p:sldId id="313" r:id="rId12"/>
    <p:sldId id="314" r:id="rId13"/>
    <p:sldId id="315" r:id="rId14"/>
    <p:sldId id="316" r:id="rId15"/>
    <p:sldId id="317" r:id="rId16"/>
    <p:sldId id="318" r:id="rId17"/>
    <p:sldId id="259" r:id="rId18"/>
    <p:sldId id="260" r:id="rId19"/>
    <p:sldId id="261" r:id="rId20"/>
    <p:sldId id="262" r:id="rId21"/>
    <p:sldId id="263" r:id="rId22"/>
    <p:sldId id="264" r:id="rId23"/>
    <p:sldId id="265" r:id="rId24"/>
    <p:sldId id="266" r:id="rId25"/>
    <p:sldId id="267" r:id="rId26"/>
    <p:sldId id="268" r:id="rId27"/>
    <p:sldId id="269" r:id="rId28"/>
    <p:sldId id="270" r:id="rId29"/>
    <p:sldId id="271" r:id="rId30"/>
    <p:sldId id="272" r:id="rId31"/>
    <p:sldId id="273" r:id="rId32"/>
    <p:sldId id="274" r:id="rId33"/>
    <p:sldId id="275" r:id="rId34"/>
    <p:sldId id="276" r:id="rId35"/>
    <p:sldId id="277" r:id="rId36"/>
    <p:sldId id="278" r:id="rId37"/>
    <p:sldId id="279" r:id="rId38"/>
    <p:sldId id="280" r:id="rId39"/>
    <p:sldId id="281" r:id="rId40"/>
    <p:sldId id="282" r:id="rId41"/>
    <p:sldId id="308" r:id="rId42"/>
    <p:sldId id="309" r:id="rId43"/>
    <p:sldId id="310" r:id="rId44"/>
    <p:sldId id="306" r:id="rId45"/>
    <p:sldId id="307" r:id="rId46"/>
    <p:sldId id="289" r:id="rId47"/>
    <p:sldId id="319" r:id="rId48"/>
    <p:sldId id="320" r:id="rId49"/>
    <p:sldId id="321" r:id="rId50"/>
    <p:sldId id="322" r:id="rId51"/>
    <p:sldId id="283" r:id="rId52"/>
    <p:sldId id="303" r:id="rId53"/>
    <p:sldId id="304" r:id="rId54"/>
    <p:sldId id="305" r:id="rId55"/>
    <p:sldId id="324" r:id="rId56"/>
  </p:sldIdLst>
  <p:sldSz cx="9144000" cy="5143500"/>
  <p:notesSz cx="6858000" cy="9144000"/>
  <p:embeddedFontLst>
    <p:embeddedFont>
      <p:font typeface="Proxima Nova Semibold" pitchFamily="0" charset="0"/>
      <p:regular r:id="rId57"/>
      <p:bold r:id="rId58"/>
      <p:italic r:id="rId59"/>
      <p:boldItalic r:id="rId60"/>
    </p:embeddedFont>
    <p:embeddedFont>
      <p:font typeface="Roboto" pitchFamily="0" charset="0"/>
      <p:regular r:id="rId61"/>
      <p:bold r:id="rId62"/>
      <p:italic r:id="rId63"/>
      <p:boldItalic r:id="rId64"/>
    </p:embeddedFont>
    <p:embeddedFont>
      <p:font typeface="Chau Philomene One" pitchFamily="0" charset="0"/>
      <p:regular r:id="rId65"/>
      <p:bold r:id="rId66"/>
      <p:italic r:id="rId67"/>
      <p:boldItalic r:id="rId68"/>
    </p:embeddedFont>
    <p:embeddedFont>
      <p:font typeface="Bebas Neue" pitchFamily="0" charset="0"/>
      <p:regular r:id="rId69"/>
      <p:bold r:id="rId70"/>
      <p:italic r:id="rId71"/>
      <p:boldItalic r:id="rId72"/>
    </p:embeddedFont>
    <p:embeddedFont>
      <p:font typeface="맑은 고딕" pitchFamily="34" charset="-127"/>
      <p:regular r:id="rId73"/>
      <p:bold r:id="rId74"/>
    </p:embeddedFont>
    <p:embeddedFont>
      <p:font typeface="Arial Rounded MT Bold" pitchFamily="34" charset="0"/>
      <p:regular r:id="rId75"/>
    </p:embeddedFont>
    <p:embeddedFont>
      <p:font typeface="Catamaran" pitchFamily="0" charset="0"/>
      <p:regular r:id="rId76"/>
      <p:bold r:id="rId77"/>
      <p:italic r:id="rId78"/>
      <p:boldItalic r:id="rId79"/>
    </p:embeddedFont>
    <p:embeddedFont>
      <p:font typeface="Proxima Nova" pitchFamily="0" charset="0"/>
      <p:regular r:id="rId80"/>
      <p:bold r:id="rId81"/>
      <p:italic r:id="rId82"/>
      <p:boldItalic r:id="rId83"/>
    </p:embeddedFont>
    <p:embeddedFont>
      <p:font typeface="FZShuTi" pitchFamily="2" charset="-122"/>
      <p:regular r:id="rId84"/>
    </p:embeddedFont>
  </p:embeddedFontLst>
  <p:defaultTextStyle/>
</p:presentation>
</file>

<file path=ppt/presProps.xml><?xml version="1.0" encoding="utf-8"?>
<p:presentationPr xmlns:p="http://schemas.openxmlformats.org/presentationml/2006/main" xmlns:r="http://schemas.openxmlformats.org/officeDocument/2006/relationships" xmlns:a="http://schemas.openxmlformats.org/drawingml/2006/main">
  <p:showPr showNarration="1"/>
  <p:extLst>
    <p:ext uri="smNativeData">
      <pr:smAppRevision xmlns:pr="smNativeData" dt="1675452789" val="737"/>
    </p:ext>
  </p:extLst>
</p:presentationPr>
</file>

<file path=ppt/tableStyles.xml><?xml version="1.0" encoding="utf-8"?>
<a:tblStyleLst xmlns:a="http://schemas.openxmlformats.org/drawingml/2006/main" def="{5C22544A-7EE6-4342-B048-85BDC9FD1C3A}"/>
</file>

<file path=ppt/viewProps.xml><?xml version="1.0" encoding="utf-8"?>
<p:viewPr xmlns:p="http://schemas.openxmlformats.org/presentationml/2006/main" xmlns:r="http://schemas.openxmlformats.org/officeDocument/2006/relationships" xmlns:a="http://schemas.openxmlformats.org/drawingml/2006/main">
  <p:slideViewPr>
    <p:cSldViewPr snapToGrid="0">
      <p:cViewPr varScale="1">
        <p:scale>
          <a:sx n="50" d="100"/>
          <a:sy n="50" d="100"/>
        </p:scale>
        <p:origin x="274" y="1556"/>
      </p:cViewPr>
    </p:cSldViewPr>
  </p:slideViewPr>
  <p:outlineViewPr>
    <p:cViewPr>
      <p:scale>
        <a:sx n="33" d="100"/>
        <a:sy n="33" d="100"/>
      </p:scale>
      <p:origin x="0" y="0"/>
    </p:cViewPr>
  </p:outlineViewPr>
  <p:sorterViewPr>
    <p:cViewPr>
      <p:scale>
        <a:sx n="17" d="100"/>
        <a:sy n="17" d="100"/>
      </p:scale>
      <p:origin x="0" y="0"/>
    </p:cViewPr>
  </p:sorterViewPr>
  <p:notesViewPr>
    <p:cSldViewPr snapToGrid="0">
      <p:cViewPr>
        <p:scale>
          <a:sx n="50" d="100"/>
          <a:sy n="50" d="100"/>
        </p:scale>
        <p:origin x="274" y="1556"/>
      </p:cViewPr>
    </p:cSldViewPr>
  </p:notesViewPr>
  <p:gridSpacing cx="71755" cy="71755"/>
</p:viewPr>
</file>

<file path=ppt/_rels/presentation.xml.rels><?xml version="1.0" encoding="UTF-8" standalone="yes" ?>
<Relationships xmlns="http://schemas.openxmlformats.org/package/2006/relationships"><Relationship Id="rId1" Type="http://schemas.openxmlformats.org/officeDocument/2006/relationships/theme" Target="theme/theme1.xml"/><Relationship Id="rId2" Type="http://schemas.openxmlformats.org/officeDocument/2006/relationships/tableStyles" Target="tableStyles.xml"/><Relationship Id="rId3" Type="http://schemas.openxmlformats.org/officeDocument/2006/relationships/presProps" Target="presProps.xml"/><Relationship Id="rId4" Type="http://schemas.openxmlformats.org/officeDocument/2006/relationships/viewProps" Target="viewProps.xml"/><Relationship Id="rId5" Type="http://schemas.openxmlformats.org/officeDocument/2006/relationships/slideMaster" Target="slideMasters/slideMaster1.xml"/><Relationship Id="rId6" Type="http://schemas.openxmlformats.org/officeDocument/2006/relationships/slideMaster" Target="slideMasters/slideMaster2.xml"/><Relationship Id="rId7" Type="http://schemas.openxmlformats.org/officeDocument/2006/relationships/notesMaster" Target="notesMasters/notesMaster1.xml"/><Relationship Id="rId8" Type="http://schemas.openxmlformats.org/officeDocument/2006/relationships/slide" Target="slides/slide1.xml"/><Relationship Id="rId9" Type="http://schemas.openxmlformats.org/officeDocument/2006/relationships/slide" Target="slides/slide2.xml"/><Relationship Id="rId10" Type="http://schemas.openxmlformats.org/officeDocument/2006/relationships/slide" Target="slides/slide3.xml"/><Relationship Id="rId11" Type="http://schemas.openxmlformats.org/officeDocument/2006/relationships/slide" Target="slides/slide4.xml"/><Relationship Id="rId12" Type="http://schemas.openxmlformats.org/officeDocument/2006/relationships/slide" Target="slides/slide5.xml"/><Relationship Id="rId13" Type="http://schemas.openxmlformats.org/officeDocument/2006/relationships/slide" Target="slides/slide6.xml"/><Relationship Id="rId14" Type="http://schemas.openxmlformats.org/officeDocument/2006/relationships/slide" Target="slides/slide7.xml"/><Relationship Id="rId15" Type="http://schemas.openxmlformats.org/officeDocument/2006/relationships/slide" Target="slides/slide8.xml"/><Relationship Id="rId16" Type="http://schemas.openxmlformats.org/officeDocument/2006/relationships/slide" Target="slides/slide9.xml"/><Relationship Id="rId17" Type="http://schemas.openxmlformats.org/officeDocument/2006/relationships/slide" Target="slides/slide10.xml"/><Relationship Id="rId18" Type="http://schemas.openxmlformats.org/officeDocument/2006/relationships/slide" Target="slides/slide11.xml"/><Relationship Id="rId19" Type="http://schemas.openxmlformats.org/officeDocument/2006/relationships/slide" Target="slides/slide12.xml"/><Relationship Id="rId20" Type="http://schemas.openxmlformats.org/officeDocument/2006/relationships/slide" Target="slides/slide13.xml"/><Relationship Id="rId21" Type="http://schemas.openxmlformats.org/officeDocument/2006/relationships/slide" Target="slides/slide14.xml"/><Relationship Id="rId22" Type="http://schemas.openxmlformats.org/officeDocument/2006/relationships/slide" Target="slides/slide15.xml"/><Relationship Id="rId23" Type="http://schemas.openxmlformats.org/officeDocument/2006/relationships/slide" Target="slides/slide16.xml"/><Relationship Id="rId24" Type="http://schemas.openxmlformats.org/officeDocument/2006/relationships/slide" Target="slides/slide17.xml"/><Relationship Id="rId25" Type="http://schemas.openxmlformats.org/officeDocument/2006/relationships/slide" Target="slides/slide18.xml"/><Relationship Id="rId26" Type="http://schemas.openxmlformats.org/officeDocument/2006/relationships/slide" Target="slides/slide19.xml"/><Relationship Id="rId27" Type="http://schemas.openxmlformats.org/officeDocument/2006/relationships/slide" Target="slides/slide20.xml"/><Relationship Id="rId28" Type="http://schemas.openxmlformats.org/officeDocument/2006/relationships/slide" Target="slides/slide21.xml"/><Relationship Id="rId29" Type="http://schemas.openxmlformats.org/officeDocument/2006/relationships/slide" Target="slides/slide22.xml"/><Relationship Id="rId30" Type="http://schemas.openxmlformats.org/officeDocument/2006/relationships/slide" Target="slides/slide23.xml"/><Relationship Id="rId31" Type="http://schemas.openxmlformats.org/officeDocument/2006/relationships/slide" Target="slides/slide24.xml"/><Relationship Id="rId32" Type="http://schemas.openxmlformats.org/officeDocument/2006/relationships/slide" Target="slides/slide25.xml"/><Relationship Id="rId33" Type="http://schemas.openxmlformats.org/officeDocument/2006/relationships/slide" Target="slides/slide26.xml"/><Relationship Id="rId34" Type="http://schemas.openxmlformats.org/officeDocument/2006/relationships/slide" Target="slides/slide27.xml"/><Relationship Id="rId35" Type="http://schemas.openxmlformats.org/officeDocument/2006/relationships/slide" Target="slides/slide28.xml"/><Relationship Id="rId36" Type="http://schemas.openxmlformats.org/officeDocument/2006/relationships/slide" Target="slides/slide29.xml"/><Relationship Id="rId37" Type="http://schemas.openxmlformats.org/officeDocument/2006/relationships/slide" Target="slides/slide30.xml"/><Relationship Id="rId38" Type="http://schemas.openxmlformats.org/officeDocument/2006/relationships/slide" Target="slides/slide31.xml"/><Relationship Id="rId39" Type="http://schemas.openxmlformats.org/officeDocument/2006/relationships/slide" Target="slides/slide32.xml"/><Relationship Id="rId40" Type="http://schemas.openxmlformats.org/officeDocument/2006/relationships/slide" Target="slides/slide33.xml"/><Relationship Id="rId41" Type="http://schemas.openxmlformats.org/officeDocument/2006/relationships/slide" Target="slides/slide34.xml"/><Relationship Id="rId42" Type="http://schemas.openxmlformats.org/officeDocument/2006/relationships/slide" Target="slides/slide35.xml"/><Relationship Id="rId43" Type="http://schemas.openxmlformats.org/officeDocument/2006/relationships/slide" Target="slides/slide36.xml"/><Relationship Id="rId44" Type="http://schemas.openxmlformats.org/officeDocument/2006/relationships/slide" Target="slides/slide37.xml"/><Relationship Id="rId45" Type="http://schemas.openxmlformats.org/officeDocument/2006/relationships/slide" Target="slides/slide38.xml"/><Relationship Id="rId46" Type="http://schemas.openxmlformats.org/officeDocument/2006/relationships/slide" Target="slides/slide39.xml"/><Relationship Id="rId47" Type="http://schemas.openxmlformats.org/officeDocument/2006/relationships/slide" Target="slides/slide40.xml"/><Relationship Id="rId48" Type="http://schemas.openxmlformats.org/officeDocument/2006/relationships/slide" Target="slides/slide41.xml"/><Relationship Id="rId49" Type="http://schemas.openxmlformats.org/officeDocument/2006/relationships/slide" Target="slides/slide42.xml"/><Relationship Id="rId50" Type="http://schemas.openxmlformats.org/officeDocument/2006/relationships/slide" Target="slides/slide43.xml"/><Relationship Id="rId51" Type="http://schemas.openxmlformats.org/officeDocument/2006/relationships/slide" Target="slides/slide44.xml"/><Relationship Id="rId52" Type="http://schemas.openxmlformats.org/officeDocument/2006/relationships/slide" Target="slides/slide45.xml"/><Relationship Id="rId53" Type="http://schemas.openxmlformats.org/officeDocument/2006/relationships/slide" Target="slides/slide46.xml"/><Relationship Id="rId54" Type="http://schemas.openxmlformats.org/officeDocument/2006/relationships/slide" Target="slides/slide47.xml"/><Relationship Id="rId55" Type="http://schemas.openxmlformats.org/officeDocument/2006/relationships/slide" Target="slides/slide48.xml"/><Relationship Id="rId56" Type="http://schemas.openxmlformats.org/officeDocument/2006/relationships/slide" Target="slides/slide49.xml"/><Relationship Id="rId57" Type="http://schemas.openxmlformats.org/officeDocument/2006/relationships/font" Target="fonts/font1.fntdata"/><Relationship Id="rId58" Type="http://schemas.openxmlformats.org/officeDocument/2006/relationships/font" Target="fonts/font2.fntdata"/><Relationship Id="rId59" Type="http://schemas.openxmlformats.org/officeDocument/2006/relationships/font" Target="fonts/font3.fntdata"/><Relationship Id="rId60" Type="http://schemas.openxmlformats.org/officeDocument/2006/relationships/font" Target="fonts/font4.fntdata"/><Relationship Id="rId61" Type="http://schemas.openxmlformats.org/officeDocument/2006/relationships/font" Target="fonts/font5.fntdata"/><Relationship Id="rId62" Type="http://schemas.openxmlformats.org/officeDocument/2006/relationships/font" Target="fonts/font6.fntdata"/><Relationship Id="rId63" Type="http://schemas.openxmlformats.org/officeDocument/2006/relationships/font" Target="fonts/font7.fntdata"/><Relationship Id="rId64" Type="http://schemas.openxmlformats.org/officeDocument/2006/relationships/font" Target="fonts/font8.fntdata"/><Relationship Id="rId65" Type="http://schemas.openxmlformats.org/officeDocument/2006/relationships/font" Target="fonts/font9.fntdata"/><Relationship Id="rId66" Type="http://schemas.openxmlformats.org/officeDocument/2006/relationships/font" Target="fonts/font10.fntdata"/><Relationship Id="rId67" Type="http://schemas.openxmlformats.org/officeDocument/2006/relationships/font" Target="fonts/font11.fntdata"/><Relationship Id="rId68" Type="http://schemas.openxmlformats.org/officeDocument/2006/relationships/font" Target="fonts/font12.fntdata"/><Relationship Id="rId69" Type="http://schemas.openxmlformats.org/officeDocument/2006/relationships/font" Target="fonts/font13.fntdata"/><Relationship Id="rId70" Type="http://schemas.openxmlformats.org/officeDocument/2006/relationships/font" Target="fonts/font14.fntdata"/><Relationship Id="rId71" Type="http://schemas.openxmlformats.org/officeDocument/2006/relationships/font" Target="fonts/font15.fntdata"/><Relationship Id="rId72" Type="http://schemas.openxmlformats.org/officeDocument/2006/relationships/font" Target="fonts/font16.fntdata"/><Relationship Id="rId73" Type="http://schemas.openxmlformats.org/officeDocument/2006/relationships/font" Target="fonts/font17.fntdata"/><Relationship Id="rId74" Type="http://schemas.openxmlformats.org/officeDocument/2006/relationships/font" Target="fonts/font18.fntdata"/><Relationship Id="rId75" Type="http://schemas.openxmlformats.org/officeDocument/2006/relationships/font" Target="fonts/font19.fntdata"/><Relationship Id="rId76" Type="http://schemas.openxmlformats.org/officeDocument/2006/relationships/font" Target="fonts/font20.fntdata"/><Relationship Id="rId77" Type="http://schemas.openxmlformats.org/officeDocument/2006/relationships/font" Target="fonts/font21.fntdata"/><Relationship Id="rId78" Type="http://schemas.openxmlformats.org/officeDocument/2006/relationships/font" Target="fonts/font22.fntdata"/><Relationship Id="rId79" Type="http://schemas.openxmlformats.org/officeDocument/2006/relationships/font" Target="fonts/font23.fntdata"/><Relationship Id="rId80" Type="http://schemas.openxmlformats.org/officeDocument/2006/relationships/font" Target="fonts/font24.fntdata"/><Relationship Id="rId81" Type="http://schemas.openxmlformats.org/officeDocument/2006/relationships/font" Target="fonts/font25.fntdata"/><Relationship Id="rId82" Type="http://schemas.openxmlformats.org/officeDocument/2006/relationships/font" Target="fonts/font26.fntdata"/><Relationship Id="rId83" Type="http://schemas.openxmlformats.org/officeDocument/2006/relationships/font" Target="fonts/font27.fntdata"/><Relationship Id="rId84" Type="http://schemas.openxmlformats.org/officeDocument/2006/relationships/font" Target="fonts/font28.fntdata"/></Relationships>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F30B1C1-726A-47E2-B412-B5E91D7D5CDD}" type="doc">
      <dgm:prSet loTypeId="urn:microsoft.com/office/officeart/2005/8/layout/orgChart1" loCatId="hierarchy" qsTypeId="urn:microsoft.com/office/officeart/2005/8/quickstyle/simple3" qsCatId="simple" csTypeId="urn:microsoft.com/office/officeart/2005/8/colors/accent2_1" csCatId="accent2" phldr="0"/>
      <dgm:spPr/>
      <dgm:t>
        <a:bodyPr/>
        <a:lstStyle/>
        <a:p>
          <a:endParaRPr lang="es-AR"/>
        </a:p>
      </dgm:t>
    </dgm:pt>
    <dgm:pt modelId="{DDBE74C4-D59F-4630-AF72-94A4ED5E697B}">
      <dgm:prSet phldrT="[Texto]" phldr="1"/>
      <dgm:spPr/>
      <dgm:t>
        <a:bodyPr/>
        <a:lstStyle/>
        <a:p>
          <a:endParaRPr lang="es-AR"/>
        </a:p>
      </dgm:t>
    </dgm:pt>
    <dgm:pt modelId="{E30072D0-FA3C-4861-B67B-D3F7BDDF1316}" type="parTrans" cxnId="{82DFE6B4-9070-4284-B880-66A7815CF22A}">
      <dgm:prSet/>
      <dgm:spPr/>
      <dgm:t>
        <a:bodyPr/>
        <a:lstStyle/>
        <a:p>
          <a:endParaRPr lang="es-AR"/>
        </a:p>
      </dgm:t>
    </dgm:pt>
    <dgm:pt modelId="{D6BB16C9-3C07-41B3-9C9E-5ACCF97A5A96}" type="sibTrans" cxnId="{82DFE6B4-9070-4284-B880-66A7815CF22A}">
      <dgm:prSet/>
      <dgm:spPr/>
      <dgm:t>
        <a:bodyPr/>
        <a:lstStyle/>
        <a:p>
          <a:endParaRPr lang="es-AR"/>
        </a:p>
      </dgm:t>
    </dgm:pt>
    <dgm:pt modelId="{36542532-08F8-4357-84DB-3BCA348ABD35}" type="asst">
      <dgm:prSet phldrT="[Texto]" phldr="1"/>
      <dgm:spPr/>
      <dgm:t>
        <a:bodyPr/>
        <a:lstStyle/>
        <a:p>
          <a:endParaRPr lang="es-AR"/>
        </a:p>
      </dgm:t>
    </dgm:pt>
    <dgm:pt modelId="{5D19F748-A097-407D-880F-19BD2DB4A105}" type="parTrans" cxnId="{A94D117B-785A-46AC-BD61-14A1CEFB5DFA}">
      <dgm:prSet/>
      <dgm:spPr/>
      <dgm:t>
        <a:bodyPr/>
        <a:lstStyle/>
        <a:p>
          <a:endParaRPr lang="es-AR"/>
        </a:p>
      </dgm:t>
    </dgm:pt>
    <dgm:pt modelId="{DA605401-01BA-4F91-B211-715955F25E73}" type="sibTrans" cxnId="{A94D117B-785A-46AC-BD61-14A1CEFB5DFA}">
      <dgm:prSet/>
      <dgm:spPr/>
      <dgm:t>
        <a:bodyPr/>
        <a:lstStyle/>
        <a:p>
          <a:endParaRPr lang="es-AR"/>
        </a:p>
      </dgm:t>
    </dgm:pt>
    <dgm:pt modelId="{62F3037C-FE2A-4649-B49E-3090F63C817F}">
      <dgm:prSet phldrT="[Texto]" phldr="1"/>
      <dgm:spPr/>
      <dgm:t>
        <a:bodyPr/>
        <a:lstStyle/>
        <a:p>
          <a:endParaRPr lang="es-AR"/>
        </a:p>
      </dgm:t>
    </dgm:pt>
    <dgm:pt modelId="{064C240D-FA15-436F-8881-F558EFF95819}" type="parTrans" cxnId="{57342F93-E59B-4973-9BE4-48394082CF35}">
      <dgm:prSet/>
      <dgm:spPr/>
      <dgm:t>
        <a:bodyPr/>
        <a:lstStyle/>
        <a:p>
          <a:endParaRPr lang="es-AR"/>
        </a:p>
      </dgm:t>
    </dgm:pt>
    <dgm:pt modelId="{1D610C08-0C74-4F8E-9229-F4EB1F38FC26}" type="sibTrans" cxnId="{57342F93-E59B-4973-9BE4-48394082CF35}">
      <dgm:prSet/>
      <dgm:spPr/>
      <dgm:t>
        <a:bodyPr/>
        <a:lstStyle/>
        <a:p>
          <a:endParaRPr lang="es-AR"/>
        </a:p>
      </dgm:t>
    </dgm:pt>
    <dgm:pt modelId="{42C8A2E5-A89D-4AFE-8ADC-16624B0EF30B}">
      <dgm:prSet phldrT="[Texto]" phldr="1"/>
      <dgm:spPr/>
      <dgm:t>
        <a:bodyPr/>
        <a:lstStyle/>
        <a:p>
          <a:endParaRPr lang="es-AR"/>
        </a:p>
      </dgm:t>
    </dgm:pt>
    <dgm:pt modelId="{029EE960-FF1F-4CCB-A9D6-0F68A220939B}" type="parTrans" cxnId="{79939E3B-E452-414B-8B2F-463383E9F5F9}">
      <dgm:prSet/>
      <dgm:spPr/>
      <dgm:t>
        <a:bodyPr/>
        <a:lstStyle/>
        <a:p>
          <a:endParaRPr lang="es-AR"/>
        </a:p>
      </dgm:t>
    </dgm:pt>
    <dgm:pt modelId="{05AA3782-5A31-4F61-9477-FAA7349321BF}" type="sibTrans" cxnId="{79939E3B-E452-414B-8B2F-463383E9F5F9}">
      <dgm:prSet/>
      <dgm:spPr/>
      <dgm:t>
        <a:bodyPr/>
        <a:lstStyle/>
        <a:p>
          <a:endParaRPr lang="es-AR"/>
        </a:p>
      </dgm:t>
    </dgm:pt>
    <dgm:pt modelId="{0BA6FB5F-E49D-4359-BE0B-0FCE7F16214B}">
      <dgm:prSet phldrT="[Texto]" phldr="1"/>
      <dgm:spPr/>
      <dgm:t>
        <a:bodyPr/>
        <a:lstStyle/>
        <a:p>
          <a:endParaRPr lang="es-AR"/>
        </a:p>
      </dgm:t>
    </dgm:pt>
    <dgm:pt modelId="{CB2B2EE7-F19B-48BA-AC44-44B6F958D48A}" type="parTrans" cxnId="{2E7E5A72-5335-4FBF-B566-39AFF4BDFC48}">
      <dgm:prSet/>
      <dgm:spPr/>
      <dgm:t>
        <a:bodyPr/>
        <a:lstStyle/>
        <a:p>
          <a:endParaRPr lang="es-AR"/>
        </a:p>
      </dgm:t>
    </dgm:pt>
    <dgm:pt modelId="{911CDC4A-8425-48A7-883B-6EB12E27022D}" type="sibTrans" cxnId="{2E7E5A72-5335-4FBF-B566-39AFF4BDFC48}">
      <dgm:prSet/>
      <dgm:spPr/>
      <dgm:t>
        <a:bodyPr/>
        <a:lstStyle/>
        <a:p>
          <a:endParaRPr lang="es-AR"/>
        </a:p>
      </dgm:t>
    </dgm:pt>
    <dgm:pt modelId="{E2C92EB3-C925-4050-8F63-07D13FE2ADEC}" type="pres">
      <dgm:prSet presAssocID="{3F30B1C1-726A-47E2-B412-B5E91D7D5CDD}" presName="hierChild1" presStyleCnt="0">
        <dgm:presLayoutVars>
          <dgm:orgChart val="1"/>
          <dgm:chPref val="1"/>
          <dgm:dir/>
          <dgm:animOne val="branch"/>
          <dgm:animLvl val="lvl"/>
          <dgm:resizeHandles/>
        </dgm:presLayoutVars>
      </dgm:prSet>
      <dgm:spPr/>
      <dgm:t>
        <a:bodyPr/>
        <a:lstStyle/>
        <a:p>
          <a:endParaRPr lang="es-AR"/>
        </a:p>
      </dgm:t>
    </dgm:pt>
    <dgm:pt modelId="{3A946555-BF29-440B-868B-3284D7DA96C2}" type="pres">
      <dgm:prSet presAssocID="{DDBE74C4-D59F-4630-AF72-94A4ED5E697B}" presName="hierRoot1" presStyleCnt="0">
        <dgm:presLayoutVars>
          <dgm:hierBranch val="init"/>
        </dgm:presLayoutVars>
      </dgm:prSet>
      <dgm:spPr/>
    </dgm:pt>
    <dgm:pt modelId="{916817AA-5890-4C41-9F07-6B8F02A62A3E}" type="pres">
      <dgm:prSet presAssocID="{DDBE74C4-D59F-4630-AF72-94A4ED5E697B}" presName="rootComposite1" presStyleCnt="0"/>
      <dgm:spPr/>
    </dgm:pt>
    <dgm:pt modelId="{EA9DBA7A-67E3-4AA0-A043-624B585E72BC}" type="pres">
      <dgm:prSet presAssocID="{DDBE74C4-D59F-4630-AF72-94A4ED5E697B}" presName="rootText1" presStyleLbl="node0" presStyleIdx="0" presStyleCnt="1">
        <dgm:presLayoutVars>
          <dgm:chPref val="3"/>
        </dgm:presLayoutVars>
      </dgm:prSet>
      <dgm:spPr/>
      <dgm:t>
        <a:bodyPr/>
        <a:lstStyle/>
        <a:p>
          <a:endParaRPr lang="es-AR"/>
        </a:p>
      </dgm:t>
    </dgm:pt>
    <dgm:pt modelId="{DC98F919-B7CA-4C98-8246-5D7710024706}" type="pres">
      <dgm:prSet presAssocID="{DDBE74C4-D59F-4630-AF72-94A4ED5E697B}" presName="rootConnector1" presStyleLbl="node1" presStyleIdx="0" presStyleCnt="0"/>
      <dgm:spPr/>
      <dgm:t>
        <a:bodyPr/>
        <a:lstStyle/>
        <a:p>
          <a:endParaRPr lang="es-AR"/>
        </a:p>
      </dgm:t>
    </dgm:pt>
    <dgm:pt modelId="{1F3E4A5E-94C7-46B8-8013-A14F8EE4DE4E}" type="pres">
      <dgm:prSet presAssocID="{DDBE74C4-D59F-4630-AF72-94A4ED5E697B}" presName="hierChild2" presStyleCnt="0"/>
      <dgm:spPr/>
    </dgm:pt>
    <dgm:pt modelId="{24A6B474-7B9C-4470-8618-795DC0D09F81}" type="pres">
      <dgm:prSet presAssocID="{064C240D-FA15-436F-8881-F558EFF95819}" presName="Name37" presStyleLbl="parChTrans1D2" presStyleIdx="0" presStyleCnt="4"/>
      <dgm:spPr/>
      <dgm:t>
        <a:bodyPr/>
        <a:lstStyle/>
        <a:p>
          <a:endParaRPr lang="es-AR"/>
        </a:p>
      </dgm:t>
    </dgm:pt>
    <dgm:pt modelId="{E2672EC6-74AE-41D3-8C9E-EF2DAC977760}" type="pres">
      <dgm:prSet presAssocID="{62F3037C-FE2A-4649-B49E-3090F63C817F}" presName="hierRoot2" presStyleCnt="0">
        <dgm:presLayoutVars>
          <dgm:hierBranch val="init"/>
        </dgm:presLayoutVars>
      </dgm:prSet>
      <dgm:spPr/>
    </dgm:pt>
    <dgm:pt modelId="{1D272EBF-F3D6-4048-BB54-03072547FCD6}" type="pres">
      <dgm:prSet presAssocID="{62F3037C-FE2A-4649-B49E-3090F63C817F}" presName="rootComposite" presStyleCnt="0"/>
      <dgm:spPr/>
    </dgm:pt>
    <dgm:pt modelId="{0D16237D-C380-42BF-B49D-E2A61C3D08AA}" type="pres">
      <dgm:prSet presAssocID="{62F3037C-FE2A-4649-B49E-3090F63C817F}" presName="rootText" presStyleLbl="node2" presStyleIdx="0" presStyleCnt="3">
        <dgm:presLayoutVars>
          <dgm:chPref val="3"/>
        </dgm:presLayoutVars>
      </dgm:prSet>
      <dgm:spPr/>
      <dgm:t>
        <a:bodyPr/>
        <a:lstStyle/>
        <a:p>
          <a:endParaRPr lang="es-AR"/>
        </a:p>
      </dgm:t>
    </dgm:pt>
    <dgm:pt modelId="{924192C4-C3D7-4813-AAAB-DDA05A541562}" type="pres">
      <dgm:prSet presAssocID="{62F3037C-FE2A-4649-B49E-3090F63C817F}" presName="rootConnector" presStyleLbl="node2" presStyleIdx="0" presStyleCnt="3"/>
      <dgm:spPr/>
      <dgm:t>
        <a:bodyPr/>
        <a:lstStyle/>
        <a:p>
          <a:endParaRPr lang="es-AR"/>
        </a:p>
      </dgm:t>
    </dgm:pt>
    <dgm:pt modelId="{C0BBA4DD-55C1-4F07-A7AB-BEC77A0F0486}" type="pres">
      <dgm:prSet presAssocID="{62F3037C-FE2A-4649-B49E-3090F63C817F}" presName="hierChild4" presStyleCnt="0"/>
      <dgm:spPr/>
    </dgm:pt>
    <dgm:pt modelId="{0C382331-2E68-457E-BC15-1C37CA4C5EBE}" type="pres">
      <dgm:prSet presAssocID="{62F3037C-FE2A-4649-B49E-3090F63C817F}" presName="hierChild5" presStyleCnt="0"/>
      <dgm:spPr/>
    </dgm:pt>
    <dgm:pt modelId="{0FD6849A-17E3-4110-90C8-6219F460C412}" type="pres">
      <dgm:prSet presAssocID="{029EE960-FF1F-4CCB-A9D6-0F68A220939B}" presName="Name37" presStyleLbl="parChTrans1D2" presStyleIdx="1" presStyleCnt="4"/>
      <dgm:spPr/>
      <dgm:t>
        <a:bodyPr/>
        <a:lstStyle/>
        <a:p>
          <a:endParaRPr lang="es-AR"/>
        </a:p>
      </dgm:t>
    </dgm:pt>
    <dgm:pt modelId="{44A95E83-AD58-46C5-ADEF-4CBA335E3E98}" type="pres">
      <dgm:prSet presAssocID="{42C8A2E5-A89D-4AFE-8ADC-16624B0EF30B}" presName="hierRoot2" presStyleCnt="0">
        <dgm:presLayoutVars>
          <dgm:hierBranch val="init"/>
        </dgm:presLayoutVars>
      </dgm:prSet>
      <dgm:spPr/>
    </dgm:pt>
    <dgm:pt modelId="{0B3D37C6-1A33-4DFD-B0A9-713044F48A3E}" type="pres">
      <dgm:prSet presAssocID="{42C8A2E5-A89D-4AFE-8ADC-16624B0EF30B}" presName="rootComposite" presStyleCnt="0"/>
      <dgm:spPr/>
    </dgm:pt>
    <dgm:pt modelId="{3A47D74A-AA70-4799-9160-1E05E576B3BB}" type="pres">
      <dgm:prSet presAssocID="{42C8A2E5-A89D-4AFE-8ADC-16624B0EF30B}" presName="rootText" presStyleLbl="node2" presStyleIdx="1" presStyleCnt="3">
        <dgm:presLayoutVars>
          <dgm:chPref val="3"/>
        </dgm:presLayoutVars>
      </dgm:prSet>
      <dgm:spPr/>
      <dgm:t>
        <a:bodyPr/>
        <a:lstStyle/>
        <a:p>
          <a:endParaRPr lang="es-AR"/>
        </a:p>
      </dgm:t>
    </dgm:pt>
    <dgm:pt modelId="{3E18DB0A-0FDD-4177-97EB-91D404A3CED3}" type="pres">
      <dgm:prSet presAssocID="{42C8A2E5-A89D-4AFE-8ADC-16624B0EF30B}" presName="rootConnector" presStyleLbl="node2" presStyleIdx="1" presStyleCnt="3"/>
      <dgm:spPr/>
      <dgm:t>
        <a:bodyPr/>
        <a:lstStyle/>
        <a:p>
          <a:endParaRPr lang="es-AR"/>
        </a:p>
      </dgm:t>
    </dgm:pt>
    <dgm:pt modelId="{88FAC362-FB02-4BF1-A01E-DF58B01531CE}" type="pres">
      <dgm:prSet presAssocID="{42C8A2E5-A89D-4AFE-8ADC-16624B0EF30B}" presName="hierChild4" presStyleCnt="0"/>
      <dgm:spPr/>
    </dgm:pt>
    <dgm:pt modelId="{541F7C83-11E3-4C61-8059-FE303F681B87}" type="pres">
      <dgm:prSet presAssocID="{42C8A2E5-A89D-4AFE-8ADC-16624B0EF30B}" presName="hierChild5" presStyleCnt="0"/>
      <dgm:spPr/>
    </dgm:pt>
    <dgm:pt modelId="{55D89184-0C3F-4E99-A375-5907E3DE9F26}" type="pres">
      <dgm:prSet presAssocID="{CB2B2EE7-F19B-48BA-AC44-44B6F958D48A}" presName="Name37" presStyleLbl="parChTrans1D2" presStyleIdx="2" presStyleCnt="4"/>
      <dgm:spPr/>
      <dgm:t>
        <a:bodyPr/>
        <a:lstStyle/>
        <a:p>
          <a:endParaRPr lang="es-AR"/>
        </a:p>
      </dgm:t>
    </dgm:pt>
    <dgm:pt modelId="{BAE52225-C26A-40C5-B7EE-54938F6F427E}" type="pres">
      <dgm:prSet presAssocID="{0BA6FB5F-E49D-4359-BE0B-0FCE7F16214B}" presName="hierRoot2" presStyleCnt="0">
        <dgm:presLayoutVars>
          <dgm:hierBranch val="init"/>
        </dgm:presLayoutVars>
      </dgm:prSet>
      <dgm:spPr/>
    </dgm:pt>
    <dgm:pt modelId="{DF5E5794-500D-4091-97B4-B1780682C756}" type="pres">
      <dgm:prSet presAssocID="{0BA6FB5F-E49D-4359-BE0B-0FCE7F16214B}" presName="rootComposite" presStyleCnt="0"/>
      <dgm:spPr/>
    </dgm:pt>
    <dgm:pt modelId="{D079CEED-3F8E-42B0-8E56-FC83D589DCD4}" type="pres">
      <dgm:prSet presAssocID="{0BA6FB5F-E49D-4359-BE0B-0FCE7F16214B}" presName="rootText" presStyleLbl="node2" presStyleIdx="2" presStyleCnt="3">
        <dgm:presLayoutVars>
          <dgm:chPref val="3"/>
        </dgm:presLayoutVars>
      </dgm:prSet>
      <dgm:spPr/>
      <dgm:t>
        <a:bodyPr/>
        <a:lstStyle/>
        <a:p>
          <a:endParaRPr lang="es-AR"/>
        </a:p>
      </dgm:t>
    </dgm:pt>
    <dgm:pt modelId="{72BAA2E1-4184-449A-8C11-8F78DF231AF1}" type="pres">
      <dgm:prSet presAssocID="{0BA6FB5F-E49D-4359-BE0B-0FCE7F16214B}" presName="rootConnector" presStyleLbl="node2" presStyleIdx="2" presStyleCnt="3"/>
      <dgm:spPr/>
      <dgm:t>
        <a:bodyPr/>
        <a:lstStyle/>
        <a:p>
          <a:endParaRPr lang="es-AR"/>
        </a:p>
      </dgm:t>
    </dgm:pt>
    <dgm:pt modelId="{2D307D7A-EF7D-4BDE-96D0-FD3041830F05}" type="pres">
      <dgm:prSet presAssocID="{0BA6FB5F-E49D-4359-BE0B-0FCE7F16214B}" presName="hierChild4" presStyleCnt="0"/>
      <dgm:spPr/>
    </dgm:pt>
    <dgm:pt modelId="{A7755EDD-E3F0-4D4C-ABF0-6D418912F7C9}" type="pres">
      <dgm:prSet presAssocID="{0BA6FB5F-E49D-4359-BE0B-0FCE7F16214B}" presName="hierChild5" presStyleCnt="0"/>
      <dgm:spPr/>
    </dgm:pt>
    <dgm:pt modelId="{FC3BE730-48F0-4844-843B-6DD929981876}" type="pres">
      <dgm:prSet presAssocID="{DDBE74C4-D59F-4630-AF72-94A4ED5E697B}" presName="hierChild3" presStyleCnt="0"/>
      <dgm:spPr/>
    </dgm:pt>
    <dgm:pt modelId="{3D393656-0CAE-445D-B019-5E497EE179E1}" type="pres">
      <dgm:prSet presAssocID="{5D19F748-A097-407D-880F-19BD2DB4A105}" presName="Name111" presStyleLbl="parChTrans1D2" presStyleIdx="3" presStyleCnt="4"/>
      <dgm:spPr/>
      <dgm:t>
        <a:bodyPr/>
        <a:lstStyle/>
        <a:p>
          <a:endParaRPr lang="es-AR"/>
        </a:p>
      </dgm:t>
    </dgm:pt>
    <dgm:pt modelId="{CE5BB31C-7B6E-4E4F-96D8-A163FA1D5D95}" type="pres">
      <dgm:prSet presAssocID="{36542532-08F8-4357-84DB-3BCA348ABD35}" presName="hierRoot3" presStyleCnt="0">
        <dgm:presLayoutVars>
          <dgm:hierBranch val="init"/>
        </dgm:presLayoutVars>
      </dgm:prSet>
      <dgm:spPr/>
    </dgm:pt>
    <dgm:pt modelId="{B0DD998A-7325-4B57-A1CD-E50D933B841A}" type="pres">
      <dgm:prSet presAssocID="{36542532-08F8-4357-84DB-3BCA348ABD35}" presName="rootComposite3" presStyleCnt="0"/>
      <dgm:spPr/>
    </dgm:pt>
    <dgm:pt modelId="{4396A580-F8ED-4EF6-8A1D-3913E485A9B6}" type="pres">
      <dgm:prSet presAssocID="{36542532-08F8-4357-84DB-3BCA348ABD35}" presName="rootText3" presStyleLbl="asst1" presStyleIdx="0" presStyleCnt="1">
        <dgm:presLayoutVars>
          <dgm:chPref val="3"/>
        </dgm:presLayoutVars>
      </dgm:prSet>
      <dgm:spPr/>
      <dgm:t>
        <a:bodyPr/>
        <a:lstStyle/>
        <a:p>
          <a:endParaRPr lang="es-AR"/>
        </a:p>
      </dgm:t>
    </dgm:pt>
    <dgm:pt modelId="{8C3DB5EB-4E4E-41D3-8522-64EFF424527B}" type="pres">
      <dgm:prSet presAssocID="{36542532-08F8-4357-84DB-3BCA348ABD35}" presName="rootConnector3" presStyleLbl="asst1" presStyleIdx="0" presStyleCnt="1"/>
      <dgm:spPr/>
      <dgm:t>
        <a:bodyPr/>
        <a:lstStyle/>
        <a:p>
          <a:endParaRPr lang="es-AR"/>
        </a:p>
      </dgm:t>
    </dgm:pt>
    <dgm:pt modelId="{DBE21F37-94A2-4CF5-8B6E-5D5C18E39E52}" type="pres">
      <dgm:prSet presAssocID="{36542532-08F8-4357-84DB-3BCA348ABD35}" presName="hierChild6" presStyleCnt="0"/>
      <dgm:spPr/>
    </dgm:pt>
    <dgm:pt modelId="{61F51D98-B5F3-498C-B98E-4E63AAF1E30D}" type="pres">
      <dgm:prSet presAssocID="{36542532-08F8-4357-84DB-3BCA348ABD35}" presName="hierChild7" presStyleCnt="0"/>
      <dgm:spPr/>
    </dgm:pt>
  </dgm:ptLst>
  <dgm:cxnLst>
    <dgm:cxn modelId="{2E7E5A72-5335-4FBF-B566-39AFF4BDFC48}" srcId="{DDBE74C4-D59F-4630-AF72-94A4ED5E697B}" destId="{0BA6FB5F-E49D-4359-BE0B-0FCE7F16214B}" srcOrd="3" destOrd="0" parTransId="{CB2B2EE7-F19B-48BA-AC44-44B6F958D48A}" sibTransId="{911CDC4A-8425-48A7-883B-6EB12E27022D}"/>
    <dgm:cxn modelId="{6DBEEEC8-360A-4651-9023-AE7966C7EE53}" type="presOf" srcId="{0BA6FB5F-E49D-4359-BE0B-0FCE7F16214B}" destId="{D079CEED-3F8E-42B0-8E56-FC83D589DCD4}" srcOrd="0" destOrd="0" presId="urn:microsoft.com/office/officeart/2005/8/layout/orgChart1"/>
    <dgm:cxn modelId="{74EDC284-614E-4883-BAB5-37D7349431A3}" type="presOf" srcId="{42C8A2E5-A89D-4AFE-8ADC-16624B0EF30B}" destId="{3A47D74A-AA70-4799-9160-1E05E576B3BB}" srcOrd="0" destOrd="0" presId="urn:microsoft.com/office/officeart/2005/8/layout/orgChart1"/>
    <dgm:cxn modelId="{3557F9F6-9C0B-47CC-8521-0DCE7A509451}" type="presOf" srcId="{36542532-08F8-4357-84DB-3BCA348ABD35}" destId="{8C3DB5EB-4E4E-41D3-8522-64EFF424527B}" srcOrd="1" destOrd="0" presId="urn:microsoft.com/office/officeart/2005/8/layout/orgChart1"/>
    <dgm:cxn modelId="{075DDE0C-21DA-4503-824E-2848A7B29879}" type="presOf" srcId="{CB2B2EE7-F19B-48BA-AC44-44B6F958D48A}" destId="{55D89184-0C3F-4E99-A375-5907E3DE9F26}" srcOrd="0" destOrd="0" presId="urn:microsoft.com/office/officeart/2005/8/layout/orgChart1"/>
    <dgm:cxn modelId="{BFC1405F-5318-4192-A098-D7B817D3CEC0}" type="presOf" srcId="{62F3037C-FE2A-4649-B49E-3090F63C817F}" destId="{924192C4-C3D7-4813-AAAB-DDA05A541562}" srcOrd="1" destOrd="0" presId="urn:microsoft.com/office/officeart/2005/8/layout/orgChart1"/>
    <dgm:cxn modelId="{10860E05-E19E-47BF-8AB5-B2FBEE1EC97D}" type="presOf" srcId="{42C8A2E5-A89D-4AFE-8ADC-16624B0EF30B}" destId="{3E18DB0A-0FDD-4177-97EB-91D404A3CED3}" srcOrd="1" destOrd="0" presId="urn:microsoft.com/office/officeart/2005/8/layout/orgChart1"/>
    <dgm:cxn modelId="{A94D117B-785A-46AC-BD61-14A1CEFB5DFA}" srcId="{DDBE74C4-D59F-4630-AF72-94A4ED5E697B}" destId="{36542532-08F8-4357-84DB-3BCA348ABD35}" srcOrd="0" destOrd="0" parTransId="{5D19F748-A097-407D-880F-19BD2DB4A105}" sibTransId="{DA605401-01BA-4F91-B211-715955F25E73}"/>
    <dgm:cxn modelId="{4996DB3B-D631-4C6A-A03A-83A657E4F0DC}" type="presOf" srcId="{3F30B1C1-726A-47E2-B412-B5E91D7D5CDD}" destId="{E2C92EB3-C925-4050-8F63-07D13FE2ADEC}" srcOrd="0" destOrd="0" presId="urn:microsoft.com/office/officeart/2005/8/layout/orgChart1"/>
    <dgm:cxn modelId="{82DFE6B4-9070-4284-B880-66A7815CF22A}" srcId="{3F30B1C1-726A-47E2-B412-B5E91D7D5CDD}" destId="{DDBE74C4-D59F-4630-AF72-94A4ED5E697B}" srcOrd="0" destOrd="0" parTransId="{E30072D0-FA3C-4861-B67B-D3F7BDDF1316}" sibTransId="{D6BB16C9-3C07-41B3-9C9E-5ACCF97A5A96}"/>
    <dgm:cxn modelId="{727DE1C5-0FB5-4D03-BD3B-A46F2D9456E4}" type="presOf" srcId="{DDBE74C4-D59F-4630-AF72-94A4ED5E697B}" destId="{EA9DBA7A-67E3-4AA0-A043-624B585E72BC}" srcOrd="0" destOrd="0" presId="urn:microsoft.com/office/officeart/2005/8/layout/orgChart1"/>
    <dgm:cxn modelId="{40966151-4E29-4ECD-978B-96516D2E0149}" type="presOf" srcId="{5D19F748-A097-407D-880F-19BD2DB4A105}" destId="{3D393656-0CAE-445D-B019-5E497EE179E1}" srcOrd="0" destOrd="0" presId="urn:microsoft.com/office/officeart/2005/8/layout/orgChart1"/>
    <dgm:cxn modelId="{E887C6F0-3818-46E6-A16E-5CED628DA1A9}" type="presOf" srcId="{0BA6FB5F-E49D-4359-BE0B-0FCE7F16214B}" destId="{72BAA2E1-4184-449A-8C11-8F78DF231AF1}" srcOrd="1" destOrd="0" presId="urn:microsoft.com/office/officeart/2005/8/layout/orgChart1"/>
    <dgm:cxn modelId="{79939E3B-E452-414B-8B2F-463383E9F5F9}" srcId="{DDBE74C4-D59F-4630-AF72-94A4ED5E697B}" destId="{42C8A2E5-A89D-4AFE-8ADC-16624B0EF30B}" srcOrd="2" destOrd="0" parTransId="{029EE960-FF1F-4CCB-A9D6-0F68A220939B}" sibTransId="{05AA3782-5A31-4F61-9477-FAA7349321BF}"/>
    <dgm:cxn modelId="{313A0CD4-5094-4DEA-A33B-545FC55F3856}" type="presOf" srcId="{064C240D-FA15-436F-8881-F558EFF95819}" destId="{24A6B474-7B9C-4470-8618-795DC0D09F81}" srcOrd="0" destOrd="0" presId="urn:microsoft.com/office/officeart/2005/8/layout/orgChart1"/>
    <dgm:cxn modelId="{7B5267AD-BE29-4236-BE04-2EF6A6FDB7A3}" type="presOf" srcId="{36542532-08F8-4357-84DB-3BCA348ABD35}" destId="{4396A580-F8ED-4EF6-8A1D-3913E485A9B6}" srcOrd="0" destOrd="0" presId="urn:microsoft.com/office/officeart/2005/8/layout/orgChart1"/>
    <dgm:cxn modelId="{57342F93-E59B-4973-9BE4-48394082CF35}" srcId="{DDBE74C4-D59F-4630-AF72-94A4ED5E697B}" destId="{62F3037C-FE2A-4649-B49E-3090F63C817F}" srcOrd="1" destOrd="0" parTransId="{064C240D-FA15-436F-8881-F558EFF95819}" sibTransId="{1D610C08-0C74-4F8E-9229-F4EB1F38FC26}"/>
    <dgm:cxn modelId="{DD4931FA-0A7C-4E44-B7E0-6C51A0B26E84}" type="presOf" srcId="{62F3037C-FE2A-4649-B49E-3090F63C817F}" destId="{0D16237D-C380-42BF-B49D-E2A61C3D08AA}" srcOrd="0" destOrd="0" presId="urn:microsoft.com/office/officeart/2005/8/layout/orgChart1"/>
    <dgm:cxn modelId="{A697D584-217C-470C-8EFE-D35DEB1B4C40}" type="presOf" srcId="{029EE960-FF1F-4CCB-A9D6-0F68A220939B}" destId="{0FD6849A-17E3-4110-90C8-6219F460C412}" srcOrd="0" destOrd="0" presId="urn:microsoft.com/office/officeart/2005/8/layout/orgChart1"/>
    <dgm:cxn modelId="{1295C4E9-B2CB-4183-A7DD-35FF3FC4FA05}" type="presOf" srcId="{DDBE74C4-D59F-4630-AF72-94A4ED5E697B}" destId="{DC98F919-B7CA-4C98-8246-5D7710024706}" srcOrd="1" destOrd="0" presId="urn:microsoft.com/office/officeart/2005/8/layout/orgChart1"/>
    <dgm:cxn modelId="{467B32EB-C19E-485E-B64D-661AAA02D181}" type="presParOf" srcId="{E2C92EB3-C925-4050-8F63-07D13FE2ADEC}" destId="{3A946555-BF29-440B-868B-3284D7DA96C2}" srcOrd="0" destOrd="0" presId="urn:microsoft.com/office/officeart/2005/8/layout/orgChart1"/>
    <dgm:cxn modelId="{8872D8B0-7DF7-4745-BA8C-46AD99E07850}" type="presParOf" srcId="{3A946555-BF29-440B-868B-3284D7DA96C2}" destId="{916817AA-5890-4C41-9F07-6B8F02A62A3E}" srcOrd="0" destOrd="0" presId="urn:microsoft.com/office/officeart/2005/8/layout/orgChart1"/>
    <dgm:cxn modelId="{F1AF6976-28FF-4240-9B2F-A469D173D89E}" type="presParOf" srcId="{916817AA-5890-4C41-9F07-6B8F02A62A3E}" destId="{EA9DBA7A-67E3-4AA0-A043-624B585E72BC}" srcOrd="0" destOrd="0" presId="urn:microsoft.com/office/officeart/2005/8/layout/orgChart1"/>
    <dgm:cxn modelId="{48077757-253B-4D20-ADB8-24D66A820555}" type="presParOf" srcId="{916817AA-5890-4C41-9F07-6B8F02A62A3E}" destId="{DC98F919-B7CA-4C98-8246-5D7710024706}" srcOrd="1" destOrd="0" presId="urn:microsoft.com/office/officeart/2005/8/layout/orgChart1"/>
    <dgm:cxn modelId="{F353C57C-6561-4C39-8F8F-1C2AC0F570E5}" type="presParOf" srcId="{3A946555-BF29-440B-868B-3284D7DA96C2}" destId="{1F3E4A5E-94C7-46B8-8013-A14F8EE4DE4E}" srcOrd="1" destOrd="0" presId="urn:microsoft.com/office/officeart/2005/8/layout/orgChart1"/>
    <dgm:cxn modelId="{622B40D4-0977-4172-A8E7-51F09880F5DC}" type="presParOf" srcId="{1F3E4A5E-94C7-46B8-8013-A14F8EE4DE4E}" destId="{24A6B474-7B9C-4470-8618-795DC0D09F81}" srcOrd="0" destOrd="0" presId="urn:microsoft.com/office/officeart/2005/8/layout/orgChart1"/>
    <dgm:cxn modelId="{8E3C62B9-6E4C-4480-B8B2-349702459FD0}" type="presParOf" srcId="{1F3E4A5E-94C7-46B8-8013-A14F8EE4DE4E}" destId="{E2672EC6-74AE-41D3-8C9E-EF2DAC977760}" srcOrd="1" destOrd="0" presId="urn:microsoft.com/office/officeart/2005/8/layout/orgChart1"/>
    <dgm:cxn modelId="{D04C11B3-FFEE-42B6-A031-D949BF982AFF}" type="presParOf" srcId="{E2672EC6-74AE-41D3-8C9E-EF2DAC977760}" destId="{1D272EBF-F3D6-4048-BB54-03072547FCD6}" srcOrd="0" destOrd="0" presId="urn:microsoft.com/office/officeart/2005/8/layout/orgChart1"/>
    <dgm:cxn modelId="{3B830606-6DC7-4161-90DA-09A441455723}" type="presParOf" srcId="{1D272EBF-F3D6-4048-BB54-03072547FCD6}" destId="{0D16237D-C380-42BF-B49D-E2A61C3D08AA}" srcOrd="0" destOrd="0" presId="urn:microsoft.com/office/officeart/2005/8/layout/orgChart1"/>
    <dgm:cxn modelId="{6DA8B115-CC1E-4220-8DA0-A68D93B76AA4}" type="presParOf" srcId="{1D272EBF-F3D6-4048-BB54-03072547FCD6}" destId="{924192C4-C3D7-4813-AAAB-DDA05A541562}" srcOrd="1" destOrd="0" presId="urn:microsoft.com/office/officeart/2005/8/layout/orgChart1"/>
    <dgm:cxn modelId="{7E271798-E8A7-4741-92AC-39F5CEA6E61A}" type="presParOf" srcId="{E2672EC6-74AE-41D3-8C9E-EF2DAC977760}" destId="{C0BBA4DD-55C1-4F07-A7AB-BEC77A0F0486}" srcOrd="1" destOrd="0" presId="urn:microsoft.com/office/officeart/2005/8/layout/orgChart1"/>
    <dgm:cxn modelId="{F43CF735-B36E-44CF-B1A6-65D203D77E58}" type="presParOf" srcId="{E2672EC6-74AE-41D3-8C9E-EF2DAC977760}" destId="{0C382331-2E68-457E-BC15-1C37CA4C5EBE}" srcOrd="2" destOrd="0" presId="urn:microsoft.com/office/officeart/2005/8/layout/orgChart1"/>
    <dgm:cxn modelId="{A788F9DC-9789-4BC8-9B3C-0A1AA5B2C1BE}" type="presParOf" srcId="{1F3E4A5E-94C7-46B8-8013-A14F8EE4DE4E}" destId="{0FD6849A-17E3-4110-90C8-6219F460C412}" srcOrd="2" destOrd="0" presId="urn:microsoft.com/office/officeart/2005/8/layout/orgChart1"/>
    <dgm:cxn modelId="{1F800579-3FD4-4DB8-A1C6-BA30A65EB8DF}" type="presParOf" srcId="{1F3E4A5E-94C7-46B8-8013-A14F8EE4DE4E}" destId="{44A95E83-AD58-46C5-ADEF-4CBA335E3E98}" srcOrd="3" destOrd="0" presId="urn:microsoft.com/office/officeart/2005/8/layout/orgChart1"/>
    <dgm:cxn modelId="{CE6C60A0-A9FA-43D9-830B-6B23A2DAA1D5}" type="presParOf" srcId="{44A95E83-AD58-46C5-ADEF-4CBA335E3E98}" destId="{0B3D37C6-1A33-4DFD-B0A9-713044F48A3E}" srcOrd="0" destOrd="0" presId="urn:microsoft.com/office/officeart/2005/8/layout/orgChart1"/>
    <dgm:cxn modelId="{4D017AC6-CEF8-40E7-82A3-797A5148F3B3}" type="presParOf" srcId="{0B3D37C6-1A33-4DFD-B0A9-713044F48A3E}" destId="{3A47D74A-AA70-4799-9160-1E05E576B3BB}" srcOrd="0" destOrd="0" presId="urn:microsoft.com/office/officeart/2005/8/layout/orgChart1"/>
    <dgm:cxn modelId="{A826BC99-7F6E-44D8-997F-26D4E5FC3F17}" type="presParOf" srcId="{0B3D37C6-1A33-4DFD-B0A9-713044F48A3E}" destId="{3E18DB0A-0FDD-4177-97EB-91D404A3CED3}" srcOrd="1" destOrd="0" presId="urn:microsoft.com/office/officeart/2005/8/layout/orgChart1"/>
    <dgm:cxn modelId="{D84A30B0-17A0-4727-912D-DC45C0F8591F}" type="presParOf" srcId="{44A95E83-AD58-46C5-ADEF-4CBA335E3E98}" destId="{88FAC362-FB02-4BF1-A01E-DF58B01531CE}" srcOrd="1" destOrd="0" presId="urn:microsoft.com/office/officeart/2005/8/layout/orgChart1"/>
    <dgm:cxn modelId="{10A5C225-D7DC-4AB8-87CE-1869EA359314}" type="presParOf" srcId="{44A95E83-AD58-46C5-ADEF-4CBA335E3E98}" destId="{541F7C83-11E3-4C61-8059-FE303F681B87}" srcOrd="2" destOrd="0" presId="urn:microsoft.com/office/officeart/2005/8/layout/orgChart1"/>
    <dgm:cxn modelId="{B9EDF35B-F315-4890-ADA6-676CC75F47C6}" type="presParOf" srcId="{1F3E4A5E-94C7-46B8-8013-A14F8EE4DE4E}" destId="{55D89184-0C3F-4E99-A375-5907E3DE9F26}" srcOrd="4" destOrd="0" presId="urn:microsoft.com/office/officeart/2005/8/layout/orgChart1"/>
    <dgm:cxn modelId="{CA099063-E94D-4225-945E-04669E3CB26D}" type="presParOf" srcId="{1F3E4A5E-94C7-46B8-8013-A14F8EE4DE4E}" destId="{BAE52225-C26A-40C5-B7EE-54938F6F427E}" srcOrd="5" destOrd="0" presId="urn:microsoft.com/office/officeart/2005/8/layout/orgChart1"/>
    <dgm:cxn modelId="{797A2CFB-D100-4DAB-837D-9F983695EDD9}" type="presParOf" srcId="{BAE52225-C26A-40C5-B7EE-54938F6F427E}" destId="{DF5E5794-500D-4091-97B4-B1780682C756}" srcOrd="0" destOrd="0" presId="urn:microsoft.com/office/officeart/2005/8/layout/orgChart1"/>
    <dgm:cxn modelId="{A29AF90F-7E27-4FD7-B9AA-63B5DBAC640B}" type="presParOf" srcId="{DF5E5794-500D-4091-97B4-B1780682C756}" destId="{D079CEED-3F8E-42B0-8E56-FC83D589DCD4}" srcOrd="0" destOrd="0" presId="urn:microsoft.com/office/officeart/2005/8/layout/orgChart1"/>
    <dgm:cxn modelId="{DFAC2D89-35C4-41A2-BB20-90D9A5CD24D7}" type="presParOf" srcId="{DF5E5794-500D-4091-97B4-B1780682C756}" destId="{72BAA2E1-4184-449A-8C11-8F78DF231AF1}" srcOrd="1" destOrd="0" presId="urn:microsoft.com/office/officeart/2005/8/layout/orgChart1"/>
    <dgm:cxn modelId="{4F6F781E-1CC2-477D-9231-929282321129}" type="presParOf" srcId="{BAE52225-C26A-40C5-B7EE-54938F6F427E}" destId="{2D307D7A-EF7D-4BDE-96D0-FD3041830F05}" srcOrd="1" destOrd="0" presId="urn:microsoft.com/office/officeart/2005/8/layout/orgChart1"/>
    <dgm:cxn modelId="{5208C8DF-8B40-40C7-B3AD-011F4C038065}" type="presParOf" srcId="{BAE52225-C26A-40C5-B7EE-54938F6F427E}" destId="{A7755EDD-E3F0-4D4C-ABF0-6D418912F7C9}" srcOrd="2" destOrd="0" presId="urn:microsoft.com/office/officeart/2005/8/layout/orgChart1"/>
    <dgm:cxn modelId="{6F3B81FC-67EB-4217-BF33-ED9D6EBE237B}" type="presParOf" srcId="{3A946555-BF29-440B-868B-3284D7DA96C2}" destId="{FC3BE730-48F0-4844-843B-6DD929981876}" srcOrd="2" destOrd="0" presId="urn:microsoft.com/office/officeart/2005/8/layout/orgChart1"/>
    <dgm:cxn modelId="{EC554AA3-4B10-40A1-B3A1-68C250E25634}" type="presParOf" srcId="{FC3BE730-48F0-4844-843B-6DD929981876}" destId="{3D393656-0CAE-445D-B019-5E497EE179E1}" srcOrd="0" destOrd="0" presId="urn:microsoft.com/office/officeart/2005/8/layout/orgChart1"/>
    <dgm:cxn modelId="{17D7EB42-553E-4D25-BF81-EC709F0F2C33}" type="presParOf" srcId="{FC3BE730-48F0-4844-843B-6DD929981876}" destId="{CE5BB31C-7B6E-4E4F-96D8-A163FA1D5D95}" srcOrd="1" destOrd="0" presId="urn:microsoft.com/office/officeart/2005/8/layout/orgChart1"/>
    <dgm:cxn modelId="{6CE83355-56D8-4423-BDF6-85171FA202FA}" type="presParOf" srcId="{CE5BB31C-7B6E-4E4F-96D8-A163FA1D5D95}" destId="{B0DD998A-7325-4B57-A1CD-E50D933B841A}" srcOrd="0" destOrd="0" presId="urn:microsoft.com/office/officeart/2005/8/layout/orgChart1"/>
    <dgm:cxn modelId="{8861B2D2-43DF-41FF-A302-1B47B9D0BACE}" type="presParOf" srcId="{B0DD998A-7325-4B57-A1CD-E50D933B841A}" destId="{4396A580-F8ED-4EF6-8A1D-3913E485A9B6}" srcOrd="0" destOrd="0" presId="urn:microsoft.com/office/officeart/2005/8/layout/orgChart1"/>
    <dgm:cxn modelId="{1DB550DC-DDC7-47E0-AFF0-C74FF1E04B6A}" type="presParOf" srcId="{B0DD998A-7325-4B57-A1CD-E50D933B841A}" destId="{8C3DB5EB-4E4E-41D3-8522-64EFF424527B}" srcOrd="1" destOrd="0" presId="urn:microsoft.com/office/officeart/2005/8/layout/orgChart1"/>
    <dgm:cxn modelId="{3AF13E1B-307E-4CE6-BFF4-11C7D4FD0662}" type="presParOf" srcId="{CE5BB31C-7B6E-4E4F-96D8-A163FA1D5D95}" destId="{DBE21F37-94A2-4CF5-8B6E-5D5C18E39E52}" srcOrd="1" destOrd="0" presId="urn:microsoft.com/office/officeart/2005/8/layout/orgChart1"/>
    <dgm:cxn modelId="{C9162B51-1694-4F6A-BA19-3CF829B17305}" type="presParOf" srcId="{CE5BB31C-7B6E-4E4F-96D8-A163FA1D5D95}" destId="{61F51D98-B5F3-498C-B98E-4E63AAF1E30D}" srcOrd="2" destOrd="0" presId="urn:microsoft.com/office/officeart/2005/8/layout/orgChart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CB331EFF-F0D2-4D8A-984D-BF4630A011E3}" type="doc">
      <dgm:prSet loTypeId="urn:microsoft.com/office/officeart/2005/8/layout/orgChart1" loCatId="hierarchy" qsTypeId="urn:microsoft.com/office/officeart/2005/8/quickstyle/simple1" qsCatId="simple" csTypeId="urn:microsoft.com/office/officeart/2005/8/colors/accent0_2" csCatId="mainScheme" phldr="0"/>
      <dgm:spPr/>
      <dgm:t>
        <a:bodyPr/>
        <a:lstStyle/>
        <a:p>
          <a:endParaRPr lang="es-AR"/>
        </a:p>
      </dgm:t>
    </dgm:pt>
    <dgm:pt modelId="{D0875E2E-5499-411F-B26B-3DE11A460D84}">
      <dgm:prSet phldrT="[Texto]" phldr="1"/>
      <dgm:spPr/>
      <dgm:t>
        <a:bodyPr/>
        <a:lstStyle/>
        <a:p>
          <a:endParaRPr lang="es-AR"/>
        </a:p>
      </dgm:t>
    </dgm:pt>
    <dgm:pt modelId="{6B2E4ECA-D819-4B40-8EF2-ED532FE7CE7A}" type="parTrans" cxnId="{ABE11E59-231F-41DF-97D6-FEE2F12EC073}">
      <dgm:prSet/>
      <dgm:spPr/>
      <dgm:t>
        <a:bodyPr/>
        <a:lstStyle/>
        <a:p>
          <a:endParaRPr lang="es-AR"/>
        </a:p>
      </dgm:t>
    </dgm:pt>
    <dgm:pt modelId="{BCFF4243-E459-4A6D-85EF-99A8FA218342}" type="sibTrans" cxnId="{ABE11E59-231F-41DF-97D6-FEE2F12EC073}">
      <dgm:prSet/>
      <dgm:spPr/>
      <dgm:t>
        <a:bodyPr/>
        <a:lstStyle/>
        <a:p>
          <a:endParaRPr lang="es-AR"/>
        </a:p>
      </dgm:t>
    </dgm:pt>
    <dgm:pt modelId="{FE7DA698-028D-4B60-AF1F-D80C1D8768EE}" type="asst">
      <dgm:prSet phldrT="[Texto]" phldr="1"/>
      <dgm:spPr/>
      <dgm:t>
        <a:bodyPr/>
        <a:lstStyle/>
        <a:p>
          <a:endParaRPr lang="es-AR"/>
        </a:p>
      </dgm:t>
    </dgm:pt>
    <dgm:pt modelId="{CE13955A-8137-4693-A4F2-335749C7FA68}" type="parTrans" cxnId="{DB7D4F57-4F1E-4D98-B2E5-DC64906ABADC}">
      <dgm:prSet/>
      <dgm:spPr/>
      <dgm:t>
        <a:bodyPr/>
        <a:lstStyle/>
        <a:p>
          <a:endParaRPr lang="es-AR"/>
        </a:p>
      </dgm:t>
    </dgm:pt>
    <dgm:pt modelId="{E8383BF4-273D-4AC8-AB10-758A41600BC1}" type="sibTrans" cxnId="{DB7D4F57-4F1E-4D98-B2E5-DC64906ABADC}">
      <dgm:prSet/>
      <dgm:spPr/>
      <dgm:t>
        <a:bodyPr/>
        <a:lstStyle/>
        <a:p>
          <a:endParaRPr lang="es-AR"/>
        </a:p>
      </dgm:t>
    </dgm:pt>
    <dgm:pt modelId="{C0633B9C-C392-47FF-984E-1712DCD31406}">
      <dgm:prSet phldrT="[Texto]" phldr="1"/>
      <dgm:spPr/>
      <dgm:t>
        <a:bodyPr/>
        <a:lstStyle/>
        <a:p>
          <a:endParaRPr lang="es-AR"/>
        </a:p>
      </dgm:t>
    </dgm:pt>
    <dgm:pt modelId="{F4635EDE-1018-4721-A2F8-51F40BAFF612}" type="parTrans" cxnId="{ACFE4C1F-DD40-4152-9AB2-80443EB69AF8}">
      <dgm:prSet/>
      <dgm:spPr/>
      <dgm:t>
        <a:bodyPr/>
        <a:lstStyle/>
        <a:p>
          <a:endParaRPr lang="es-AR"/>
        </a:p>
      </dgm:t>
    </dgm:pt>
    <dgm:pt modelId="{39F3E0AC-0172-41BB-BB26-5436FAAC15D9}" type="sibTrans" cxnId="{ACFE4C1F-DD40-4152-9AB2-80443EB69AF8}">
      <dgm:prSet/>
      <dgm:spPr/>
      <dgm:t>
        <a:bodyPr/>
        <a:lstStyle/>
        <a:p>
          <a:endParaRPr lang="es-AR"/>
        </a:p>
      </dgm:t>
    </dgm:pt>
    <dgm:pt modelId="{B62BD332-22B3-4641-A937-107E0D1ED6FE}">
      <dgm:prSet phldrT="[Texto]" phldr="1"/>
      <dgm:spPr/>
      <dgm:t>
        <a:bodyPr/>
        <a:lstStyle/>
        <a:p>
          <a:endParaRPr lang="es-AR"/>
        </a:p>
      </dgm:t>
    </dgm:pt>
    <dgm:pt modelId="{908A722A-FF03-4895-984B-9AF05781F3B2}" type="parTrans" cxnId="{13FF32D5-C2C5-443C-AE53-96FF37DB3BFC}">
      <dgm:prSet/>
      <dgm:spPr/>
      <dgm:t>
        <a:bodyPr/>
        <a:lstStyle/>
        <a:p>
          <a:endParaRPr lang="es-AR"/>
        </a:p>
      </dgm:t>
    </dgm:pt>
    <dgm:pt modelId="{2AFA6B0B-905A-4B21-BE03-88CB4A15D3F8}" type="sibTrans" cxnId="{13FF32D5-C2C5-443C-AE53-96FF37DB3BFC}">
      <dgm:prSet/>
      <dgm:spPr/>
      <dgm:t>
        <a:bodyPr/>
        <a:lstStyle/>
        <a:p>
          <a:endParaRPr lang="es-AR"/>
        </a:p>
      </dgm:t>
    </dgm:pt>
    <dgm:pt modelId="{D6380282-0D0E-47A5-BEFB-26294935C99B}">
      <dgm:prSet phldrT="[Texto]" phldr="1"/>
      <dgm:spPr/>
      <dgm:t>
        <a:bodyPr/>
        <a:lstStyle/>
        <a:p>
          <a:endParaRPr lang="es-AR"/>
        </a:p>
      </dgm:t>
    </dgm:pt>
    <dgm:pt modelId="{AFF8FF24-60D0-4A1E-A5D2-A33818012F4B}" type="parTrans" cxnId="{60BE72EB-A39A-4E6B-AD86-6F76C0D5A68E}">
      <dgm:prSet/>
      <dgm:spPr/>
      <dgm:t>
        <a:bodyPr/>
        <a:lstStyle/>
        <a:p>
          <a:endParaRPr lang="es-AR"/>
        </a:p>
      </dgm:t>
    </dgm:pt>
    <dgm:pt modelId="{6378FF53-862F-4B88-A42D-1FA3AF3CA4D3}" type="sibTrans" cxnId="{60BE72EB-A39A-4E6B-AD86-6F76C0D5A68E}">
      <dgm:prSet/>
      <dgm:spPr/>
      <dgm:t>
        <a:bodyPr/>
        <a:lstStyle/>
        <a:p>
          <a:endParaRPr lang="es-AR"/>
        </a:p>
      </dgm:t>
    </dgm:pt>
    <dgm:pt modelId="{C32EE41D-066D-462E-97A3-94D0D6D7AE54}" type="pres">
      <dgm:prSet presAssocID="{CB331EFF-F0D2-4D8A-984D-BF4630A011E3}" presName="hierChild1" presStyleCnt="0">
        <dgm:presLayoutVars>
          <dgm:orgChart val="1"/>
          <dgm:chPref val="1"/>
          <dgm:dir/>
          <dgm:animOne val="branch"/>
          <dgm:animLvl val="lvl"/>
          <dgm:resizeHandles/>
        </dgm:presLayoutVars>
      </dgm:prSet>
      <dgm:spPr/>
      <dgm:t>
        <a:bodyPr/>
        <a:lstStyle/>
        <a:p>
          <a:endParaRPr lang="es-AR"/>
        </a:p>
      </dgm:t>
    </dgm:pt>
    <dgm:pt modelId="{EB3073A0-1068-4314-A134-3CA9BD26FD1A}" type="pres">
      <dgm:prSet presAssocID="{D0875E2E-5499-411F-B26B-3DE11A460D84}" presName="hierRoot1" presStyleCnt="0">
        <dgm:presLayoutVars>
          <dgm:hierBranch val="init"/>
        </dgm:presLayoutVars>
      </dgm:prSet>
      <dgm:spPr/>
    </dgm:pt>
    <dgm:pt modelId="{4A75EDB6-BECE-4432-93B8-F647A4FA10E8}" type="pres">
      <dgm:prSet presAssocID="{D0875E2E-5499-411F-B26B-3DE11A460D84}" presName="rootComposite1" presStyleCnt="0"/>
      <dgm:spPr/>
    </dgm:pt>
    <dgm:pt modelId="{0DCC0569-E42D-4AF7-B56E-4DA59D5C1269}" type="pres">
      <dgm:prSet presAssocID="{D0875E2E-5499-411F-B26B-3DE11A460D84}" presName="rootText1" presStyleLbl="node0" presStyleIdx="0" presStyleCnt="1">
        <dgm:presLayoutVars>
          <dgm:chPref val="3"/>
        </dgm:presLayoutVars>
      </dgm:prSet>
      <dgm:spPr/>
      <dgm:t>
        <a:bodyPr/>
        <a:lstStyle/>
        <a:p>
          <a:endParaRPr lang="es-AR"/>
        </a:p>
      </dgm:t>
    </dgm:pt>
    <dgm:pt modelId="{FFFD71EF-E0EF-4668-AC5A-4586C8BCDFD8}" type="pres">
      <dgm:prSet presAssocID="{D0875E2E-5499-411F-B26B-3DE11A460D84}" presName="rootConnector1" presStyleLbl="node1" presStyleIdx="0" presStyleCnt="0"/>
      <dgm:spPr/>
      <dgm:t>
        <a:bodyPr/>
        <a:lstStyle/>
        <a:p>
          <a:endParaRPr lang="es-AR"/>
        </a:p>
      </dgm:t>
    </dgm:pt>
    <dgm:pt modelId="{C7AE542B-78B9-4D96-B305-9EFC5245C67E}" type="pres">
      <dgm:prSet presAssocID="{D0875E2E-5499-411F-B26B-3DE11A460D84}" presName="hierChild2" presStyleCnt="0"/>
      <dgm:spPr/>
    </dgm:pt>
    <dgm:pt modelId="{08BFE3BE-469D-4077-8147-6BA45D8EC5A0}" type="pres">
      <dgm:prSet presAssocID="{F4635EDE-1018-4721-A2F8-51F40BAFF612}" presName="Name37" presStyleLbl="parChTrans1D2" presStyleIdx="0" presStyleCnt="4"/>
      <dgm:spPr/>
      <dgm:t>
        <a:bodyPr/>
        <a:lstStyle/>
        <a:p>
          <a:endParaRPr lang="es-AR"/>
        </a:p>
      </dgm:t>
    </dgm:pt>
    <dgm:pt modelId="{3765FB60-355B-4D1B-A92F-59FD71453CC0}" type="pres">
      <dgm:prSet presAssocID="{C0633B9C-C392-47FF-984E-1712DCD31406}" presName="hierRoot2" presStyleCnt="0">
        <dgm:presLayoutVars>
          <dgm:hierBranch val="init"/>
        </dgm:presLayoutVars>
      </dgm:prSet>
      <dgm:spPr/>
    </dgm:pt>
    <dgm:pt modelId="{1FBA7941-0EDB-4C38-AC63-D417403F5F4C}" type="pres">
      <dgm:prSet presAssocID="{C0633B9C-C392-47FF-984E-1712DCD31406}" presName="rootComposite" presStyleCnt="0"/>
      <dgm:spPr/>
    </dgm:pt>
    <dgm:pt modelId="{72D2CA51-B20D-4794-BBD4-E941C53F2E49}" type="pres">
      <dgm:prSet presAssocID="{C0633B9C-C392-47FF-984E-1712DCD31406}" presName="rootText" presStyleLbl="node2" presStyleIdx="0" presStyleCnt="3">
        <dgm:presLayoutVars>
          <dgm:chPref val="3"/>
        </dgm:presLayoutVars>
      </dgm:prSet>
      <dgm:spPr/>
      <dgm:t>
        <a:bodyPr/>
        <a:lstStyle/>
        <a:p>
          <a:endParaRPr lang="es-AR"/>
        </a:p>
      </dgm:t>
    </dgm:pt>
    <dgm:pt modelId="{5AAA7574-C7F2-4004-9088-8EBE76ED663B}" type="pres">
      <dgm:prSet presAssocID="{C0633B9C-C392-47FF-984E-1712DCD31406}" presName="rootConnector" presStyleLbl="node2" presStyleIdx="0" presStyleCnt="3"/>
      <dgm:spPr/>
      <dgm:t>
        <a:bodyPr/>
        <a:lstStyle/>
        <a:p>
          <a:endParaRPr lang="es-AR"/>
        </a:p>
      </dgm:t>
    </dgm:pt>
    <dgm:pt modelId="{CFBB9835-21E4-4D59-BDB9-A2817C403743}" type="pres">
      <dgm:prSet presAssocID="{C0633B9C-C392-47FF-984E-1712DCD31406}" presName="hierChild4" presStyleCnt="0"/>
      <dgm:spPr/>
    </dgm:pt>
    <dgm:pt modelId="{E3CBA382-E046-44C3-A1A2-565E84B5563D}" type="pres">
      <dgm:prSet presAssocID="{C0633B9C-C392-47FF-984E-1712DCD31406}" presName="hierChild5" presStyleCnt="0"/>
      <dgm:spPr/>
    </dgm:pt>
    <dgm:pt modelId="{BB4F33DE-AB75-4405-9642-F8FFA94283AB}" type="pres">
      <dgm:prSet presAssocID="{908A722A-FF03-4895-984B-9AF05781F3B2}" presName="Name37" presStyleLbl="parChTrans1D2" presStyleIdx="1" presStyleCnt="4"/>
      <dgm:spPr/>
      <dgm:t>
        <a:bodyPr/>
        <a:lstStyle/>
        <a:p>
          <a:endParaRPr lang="es-AR"/>
        </a:p>
      </dgm:t>
    </dgm:pt>
    <dgm:pt modelId="{11E7FF15-9DA1-45CA-94B4-588C6C3325C2}" type="pres">
      <dgm:prSet presAssocID="{B62BD332-22B3-4641-A937-107E0D1ED6FE}" presName="hierRoot2" presStyleCnt="0">
        <dgm:presLayoutVars>
          <dgm:hierBranch val="init"/>
        </dgm:presLayoutVars>
      </dgm:prSet>
      <dgm:spPr/>
    </dgm:pt>
    <dgm:pt modelId="{5457F89F-C381-43C2-B7E3-8302C8CACF72}" type="pres">
      <dgm:prSet presAssocID="{B62BD332-22B3-4641-A937-107E0D1ED6FE}" presName="rootComposite" presStyleCnt="0"/>
      <dgm:spPr/>
    </dgm:pt>
    <dgm:pt modelId="{147816C3-0970-469F-8543-C22DD1642F9C}" type="pres">
      <dgm:prSet presAssocID="{B62BD332-22B3-4641-A937-107E0D1ED6FE}" presName="rootText" presStyleLbl="node2" presStyleIdx="1" presStyleCnt="3">
        <dgm:presLayoutVars>
          <dgm:chPref val="3"/>
        </dgm:presLayoutVars>
      </dgm:prSet>
      <dgm:spPr/>
      <dgm:t>
        <a:bodyPr/>
        <a:lstStyle/>
        <a:p>
          <a:endParaRPr lang="es-AR"/>
        </a:p>
      </dgm:t>
    </dgm:pt>
    <dgm:pt modelId="{368FB739-F429-4D28-9FF6-2FBEF0DBC3A6}" type="pres">
      <dgm:prSet presAssocID="{B62BD332-22B3-4641-A937-107E0D1ED6FE}" presName="rootConnector" presStyleLbl="node2" presStyleIdx="1" presStyleCnt="3"/>
      <dgm:spPr/>
      <dgm:t>
        <a:bodyPr/>
        <a:lstStyle/>
        <a:p>
          <a:endParaRPr lang="es-AR"/>
        </a:p>
      </dgm:t>
    </dgm:pt>
    <dgm:pt modelId="{FDD60DF6-75FA-4203-BA40-223E04DCB418}" type="pres">
      <dgm:prSet presAssocID="{B62BD332-22B3-4641-A937-107E0D1ED6FE}" presName="hierChild4" presStyleCnt="0"/>
      <dgm:spPr/>
    </dgm:pt>
    <dgm:pt modelId="{55E42BDD-47C7-46AC-9412-7AEC5DA6E84D}" type="pres">
      <dgm:prSet presAssocID="{B62BD332-22B3-4641-A937-107E0D1ED6FE}" presName="hierChild5" presStyleCnt="0"/>
      <dgm:spPr/>
    </dgm:pt>
    <dgm:pt modelId="{609A45D2-E832-41E7-BF39-766B79FEDC43}" type="pres">
      <dgm:prSet presAssocID="{AFF8FF24-60D0-4A1E-A5D2-A33818012F4B}" presName="Name37" presStyleLbl="parChTrans1D2" presStyleIdx="2" presStyleCnt="4"/>
      <dgm:spPr/>
      <dgm:t>
        <a:bodyPr/>
        <a:lstStyle/>
        <a:p>
          <a:endParaRPr lang="es-AR"/>
        </a:p>
      </dgm:t>
    </dgm:pt>
    <dgm:pt modelId="{FD27DCAF-40C3-41CF-B9DD-BDF90CD04D94}" type="pres">
      <dgm:prSet presAssocID="{D6380282-0D0E-47A5-BEFB-26294935C99B}" presName="hierRoot2" presStyleCnt="0">
        <dgm:presLayoutVars>
          <dgm:hierBranch val="init"/>
        </dgm:presLayoutVars>
      </dgm:prSet>
      <dgm:spPr/>
    </dgm:pt>
    <dgm:pt modelId="{5D3FC0FA-E952-492C-BAC9-BB19BA3C19AE}" type="pres">
      <dgm:prSet presAssocID="{D6380282-0D0E-47A5-BEFB-26294935C99B}" presName="rootComposite" presStyleCnt="0"/>
      <dgm:spPr/>
    </dgm:pt>
    <dgm:pt modelId="{1A93DEDB-AA01-4FF1-BE5B-342EEF3560B9}" type="pres">
      <dgm:prSet presAssocID="{D6380282-0D0E-47A5-BEFB-26294935C99B}" presName="rootText" presStyleLbl="node2" presStyleIdx="2" presStyleCnt="3">
        <dgm:presLayoutVars>
          <dgm:chPref val="3"/>
        </dgm:presLayoutVars>
      </dgm:prSet>
      <dgm:spPr/>
      <dgm:t>
        <a:bodyPr/>
        <a:lstStyle/>
        <a:p>
          <a:endParaRPr lang="es-AR"/>
        </a:p>
      </dgm:t>
    </dgm:pt>
    <dgm:pt modelId="{8D5005E5-0F15-4FCD-827C-660A047468E8}" type="pres">
      <dgm:prSet presAssocID="{D6380282-0D0E-47A5-BEFB-26294935C99B}" presName="rootConnector" presStyleLbl="node2" presStyleIdx="2" presStyleCnt="3"/>
      <dgm:spPr/>
      <dgm:t>
        <a:bodyPr/>
        <a:lstStyle/>
        <a:p>
          <a:endParaRPr lang="es-AR"/>
        </a:p>
      </dgm:t>
    </dgm:pt>
    <dgm:pt modelId="{1335740B-2C33-4307-92DD-784D215A907F}" type="pres">
      <dgm:prSet presAssocID="{D6380282-0D0E-47A5-BEFB-26294935C99B}" presName="hierChild4" presStyleCnt="0"/>
      <dgm:spPr/>
    </dgm:pt>
    <dgm:pt modelId="{65B0C5FD-88A2-42AF-829B-22C3EFB303A0}" type="pres">
      <dgm:prSet presAssocID="{D6380282-0D0E-47A5-BEFB-26294935C99B}" presName="hierChild5" presStyleCnt="0"/>
      <dgm:spPr/>
    </dgm:pt>
    <dgm:pt modelId="{0D59E0E2-0EC4-47E9-9B6D-CDE53CD8F8EC}" type="pres">
      <dgm:prSet presAssocID="{D0875E2E-5499-411F-B26B-3DE11A460D84}" presName="hierChild3" presStyleCnt="0"/>
      <dgm:spPr/>
    </dgm:pt>
    <dgm:pt modelId="{A5F0C2A2-2841-4CE1-8305-C6EE981D8B4A}" type="pres">
      <dgm:prSet presAssocID="{CE13955A-8137-4693-A4F2-335749C7FA68}" presName="Name111" presStyleLbl="parChTrans1D2" presStyleIdx="3" presStyleCnt="4"/>
      <dgm:spPr/>
      <dgm:t>
        <a:bodyPr/>
        <a:lstStyle/>
        <a:p>
          <a:endParaRPr lang="es-AR"/>
        </a:p>
      </dgm:t>
    </dgm:pt>
    <dgm:pt modelId="{09F0FD31-9CD2-457A-84F4-A88594C75375}" type="pres">
      <dgm:prSet presAssocID="{FE7DA698-028D-4B60-AF1F-D80C1D8768EE}" presName="hierRoot3" presStyleCnt="0">
        <dgm:presLayoutVars>
          <dgm:hierBranch val="init"/>
        </dgm:presLayoutVars>
      </dgm:prSet>
      <dgm:spPr/>
    </dgm:pt>
    <dgm:pt modelId="{8C297D78-9FA9-4C20-8FB9-08A183DE3577}" type="pres">
      <dgm:prSet presAssocID="{FE7DA698-028D-4B60-AF1F-D80C1D8768EE}" presName="rootComposite3" presStyleCnt="0"/>
      <dgm:spPr/>
    </dgm:pt>
    <dgm:pt modelId="{871CC567-AFD6-4101-94C4-0537D2F6D789}" type="pres">
      <dgm:prSet presAssocID="{FE7DA698-028D-4B60-AF1F-D80C1D8768EE}" presName="rootText3" presStyleLbl="asst1" presStyleIdx="0" presStyleCnt="1">
        <dgm:presLayoutVars>
          <dgm:chPref val="3"/>
        </dgm:presLayoutVars>
      </dgm:prSet>
      <dgm:spPr/>
      <dgm:t>
        <a:bodyPr/>
        <a:lstStyle/>
        <a:p>
          <a:endParaRPr lang="es-AR"/>
        </a:p>
      </dgm:t>
    </dgm:pt>
    <dgm:pt modelId="{695A8389-88C2-4ACD-96C4-1129049DDF1A}" type="pres">
      <dgm:prSet presAssocID="{FE7DA698-028D-4B60-AF1F-D80C1D8768EE}" presName="rootConnector3" presStyleLbl="asst1" presStyleIdx="0" presStyleCnt="1"/>
      <dgm:spPr/>
      <dgm:t>
        <a:bodyPr/>
        <a:lstStyle/>
        <a:p>
          <a:endParaRPr lang="es-AR"/>
        </a:p>
      </dgm:t>
    </dgm:pt>
    <dgm:pt modelId="{B04F5BD4-B49C-46B7-AA80-2FCD132BD836}" type="pres">
      <dgm:prSet presAssocID="{FE7DA698-028D-4B60-AF1F-D80C1D8768EE}" presName="hierChild6" presStyleCnt="0"/>
      <dgm:spPr/>
    </dgm:pt>
    <dgm:pt modelId="{AB0F5E6F-707A-42DD-91D9-473525FCA11C}" type="pres">
      <dgm:prSet presAssocID="{FE7DA698-028D-4B60-AF1F-D80C1D8768EE}" presName="hierChild7" presStyleCnt="0"/>
      <dgm:spPr/>
    </dgm:pt>
  </dgm:ptLst>
  <dgm:cxnLst>
    <dgm:cxn modelId="{CE3CDF99-6651-48A9-947B-858BCBE1BC50}" type="presOf" srcId="{D0875E2E-5499-411F-B26B-3DE11A460D84}" destId="{0DCC0569-E42D-4AF7-B56E-4DA59D5C1269}" srcOrd="0" destOrd="0" presId="urn:microsoft.com/office/officeart/2005/8/layout/orgChart1"/>
    <dgm:cxn modelId="{DF543AA1-75CA-4341-BF89-26F79B8CB080}" type="presOf" srcId="{D6380282-0D0E-47A5-BEFB-26294935C99B}" destId="{1A93DEDB-AA01-4FF1-BE5B-342EEF3560B9}" srcOrd="0" destOrd="0" presId="urn:microsoft.com/office/officeart/2005/8/layout/orgChart1"/>
    <dgm:cxn modelId="{6B0F70A0-724B-4A5D-91C5-2B0580964A44}" type="presOf" srcId="{908A722A-FF03-4895-984B-9AF05781F3B2}" destId="{BB4F33DE-AB75-4405-9642-F8FFA94283AB}" srcOrd="0" destOrd="0" presId="urn:microsoft.com/office/officeart/2005/8/layout/orgChart1"/>
    <dgm:cxn modelId="{F3D5CAA9-EBEA-48AA-A72E-556F8DA44F15}" type="presOf" srcId="{AFF8FF24-60D0-4A1E-A5D2-A33818012F4B}" destId="{609A45D2-E832-41E7-BF39-766B79FEDC43}" srcOrd="0" destOrd="0" presId="urn:microsoft.com/office/officeart/2005/8/layout/orgChart1"/>
    <dgm:cxn modelId="{C668922F-C901-4E83-9253-9918175CE174}" type="presOf" srcId="{C0633B9C-C392-47FF-984E-1712DCD31406}" destId="{72D2CA51-B20D-4794-BBD4-E941C53F2E49}" srcOrd="0" destOrd="0" presId="urn:microsoft.com/office/officeart/2005/8/layout/orgChart1"/>
    <dgm:cxn modelId="{8787D294-F0EA-4283-8C9C-D7A7FDAA5972}" type="presOf" srcId="{CB331EFF-F0D2-4D8A-984D-BF4630A011E3}" destId="{C32EE41D-066D-462E-97A3-94D0D6D7AE54}" srcOrd="0" destOrd="0" presId="urn:microsoft.com/office/officeart/2005/8/layout/orgChart1"/>
    <dgm:cxn modelId="{DB7D4F57-4F1E-4D98-B2E5-DC64906ABADC}" srcId="{D0875E2E-5499-411F-B26B-3DE11A460D84}" destId="{FE7DA698-028D-4B60-AF1F-D80C1D8768EE}" srcOrd="0" destOrd="0" parTransId="{CE13955A-8137-4693-A4F2-335749C7FA68}" sibTransId="{E8383BF4-273D-4AC8-AB10-758A41600BC1}"/>
    <dgm:cxn modelId="{A5BB5981-C373-4B5A-A418-351F3BC76D82}" type="presOf" srcId="{B62BD332-22B3-4641-A937-107E0D1ED6FE}" destId="{147816C3-0970-469F-8543-C22DD1642F9C}" srcOrd="0" destOrd="0" presId="urn:microsoft.com/office/officeart/2005/8/layout/orgChart1"/>
    <dgm:cxn modelId="{DEBA9927-6862-47FE-B6D9-9DB22EA5D88E}" type="presOf" srcId="{B62BD332-22B3-4641-A937-107E0D1ED6FE}" destId="{368FB739-F429-4D28-9FF6-2FBEF0DBC3A6}" srcOrd="1" destOrd="0" presId="urn:microsoft.com/office/officeart/2005/8/layout/orgChart1"/>
    <dgm:cxn modelId="{683B0E6B-EDE5-4718-93E9-BBBDAE15A62C}" type="presOf" srcId="{FE7DA698-028D-4B60-AF1F-D80C1D8768EE}" destId="{695A8389-88C2-4ACD-96C4-1129049DDF1A}" srcOrd="1" destOrd="0" presId="urn:microsoft.com/office/officeart/2005/8/layout/orgChart1"/>
    <dgm:cxn modelId="{13FF32D5-C2C5-443C-AE53-96FF37DB3BFC}" srcId="{D0875E2E-5499-411F-B26B-3DE11A460D84}" destId="{B62BD332-22B3-4641-A937-107E0D1ED6FE}" srcOrd="2" destOrd="0" parTransId="{908A722A-FF03-4895-984B-9AF05781F3B2}" sibTransId="{2AFA6B0B-905A-4B21-BE03-88CB4A15D3F8}"/>
    <dgm:cxn modelId="{A4F21CF6-B75A-4134-9D08-3E38BC2A6DA3}" type="presOf" srcId="{D0875E2E-5499-411F-B26B-3DE11A460D84}" destId="{FFFD71EF-E0EF-4668-AC5A-4586C8BCDFD8}" srcOrd="1" destOrd="0" presId="urn:microsoft.com/office/officeart/2005/8/layout/orgChart1"/>
    <dgm:cxn modelId="{ABE11E59-231F-41DF-97D6-FEE2F12EC073}" srcId="{CB331EFF-F0D2-4D8A-984D-BF4630A011E3}" destId="{D0875E2E-5499-411F-B26B-3DE11A460D84}" srcOrd="0" destOrd="0" parTransId="{6B2E4ECA-D819-4B40-8EF2-ED532FE7CE7A}" sibTransId="{BCFF4243-E459-4A6D-85EF-99A8FA218342}"/>
    <dgm:cxn modelId="{5B9E566D-8964-47AF-99D6-4C87FAB1C021}" type="presOf" srcId="{F4635EDE-1018-4721-A2F8-51F40BAFF612}" destId="{08BFE3BE-469D-4077-8147-6BA45D8EC5A0}" srcOrd="0" destOrd="0" presId="urn:microsoft.com/office/officeart/2005/8/layout/orgChart1"/>
    <dgm:cxn modelId="{D9515523-FC72-4595-9597-6B0DFABBBFE8}" type="presOf" srcId="{D6380282-0D0E-47A5-BEFB-26294935C99B}" destId="{8D5005E5-0F15-4FCD-827C-660A047468E8}" srcOrd="1" destOrd="0" presId="urn:microsoft.com/office/officeart/2005/8/layout/orgChart1"/>
    <dgm:cxn modelId="{ACFE4C1F-DD40-4152-9AB2-80443EB69AF8}" srcId="{D0875E2E-5499-411F-B26B-3DE11A460D84}" destId="{C0633B9C-C392-47FF-984E-1712DCD31406}" srcOrd="1" destOrd="0" parTransId="{F4635EDE-1018-4721-A2F8-51F40BAFF612}" sibTransId="{39F3E0AC-0172-41BB-BB26-5436FAAC15D9}"/>
    <dgm:cxn modelId="{60BE72EB-A39A-4E6B-AD86-6F76C0D5A68E}" srcId="{D0875E2E-5499-411F-B26B-3DE11A460D84}" destId="{D6380282-0D0E-47A5-BEFB-26294935C99B}" srcOrd="3" destOrd="0" parTransId="{AFF8FF24-60D0-4A1E-A5D2-A33818012F4B}" sibTransId="{6378FF53-862F-4B88-A42D-1FA3AF3CA4D3}"/>
    <dgm:cxn modelId="{2E76B99D-445F-4512-B851-82AF892DBD8A}" type="presOf" srcId="{CE13955A-8137-4693-A4F2-335749C7FA68}" destId="{A5F0C2A2-2841-4CE1-8305-C6EE981D8B4A}" srcOrd="0" destOrd="0" presId="urn:microsoft.com/office/officeart/2005/8/layout/orgChart1"/>
    <dgm:cxn modelId="{C2A535A4-D9B0-4EFA-8ABB-0E8D09A9B8EF}" type="presOf" srcId="{C0633B9C-C392-47FF-984E-1712DCD31406}" destId="{5AAA7574-C7F2-4004-9088-8EBE76ED663B}" srcOrd="1" destOrd="0" presId="urn:microsoft.com/office/officeart/2005/8/layout/orgChart1"/>
    <dgm:cxn modelId="{06798257-1755-4725-B98A-A42C8F30174C}" type="presOf" srcId="{FE7DA698-028D-4B60-AF1F-D80C1D8768EE}" destId="{871CC567-AFD6-4101-94C4-0537D2F6D789}" srcOrd="0" destOrd="0" presId="urn:microsoft.com/office/officeart/2005/8/layout/orgChart1"/>
    <dgm:cxn modelId="{B970E38F-F236-4382-9D07-B003A8FE6263}" type="presParOf" srcId="{C32EE41D-066D-462E-97A3-94D0D6D7AE54}" destId="{EB3073A0-1068-4314-A134-3CA9BD26FD1A}" srcOrd="0" destOrd="0" presId="urn:microsoft.com/office/officeart/2005/8/layout/orgChart1"/>
    <dgm:cxn modelId="{6D1A08FA-C249-495E-866A-29EF4A9D4AD3}" type="presParOf" srcId="{EB3073A0-1068-4314-A134-3CA9BD26FD1A}" destId="{4A75EDB6-BECE-4432-93B8-F647A4FA10E8}" srcOrd="0" destOrd="0" presId="urn:microsoft.com/office/officeart/2005/8/layout/orgChart1"/>
    <dgm:cxn modelId="{67431863-D502-4142-91DD-C5EF03574D57}" type="presParOf" srcId="{4A75EDB6-BECE-4432-93B8-F647A4FA10E8}" destId="{0DCC0569-E42D-4AF7-B56E-4DA59D5C1269}" srcOrd="0" destOrd="0" presId="urn:microsoft.com/office/officeart/2005/8/layout/orgChart1"/>
    <dgm:cxn modelId="{A20778C6-C6A3-4AC6-89E3-F36E78DF290A}" type="presParOf" srcId="{4A75EDB6-BECE-4432-93B8-F647A4FA10E8}" destId="{FFFD71EF-E0EF-4668-AC5A-4586C8BCDFD8}" srcOrd="1" destOrd="0" presId="urn:microsoft.com/office/officeart/2005/8/layout/orgChart1"/>
    <dgm:cxn modelId="{890680D5-AE7F-406B-B257-D1F425760A0B}" type="presParOf" srcId="{EB3073A0-1068-4314-A134-3CA9BD26FD1A}" destId="{C7AE542B-78B9-4D96-B305-9EFC5245C67E}" srcOrd="1" destOrd="0" presId="urn:microsoft.com/office/officeart/2005/8/layout/orgChart1"/>
    <dgm:cxn modelId="{D973D6D2-EA0C-4180-A262-93E9252F7DFE}" type="presParOf" srcId="{C7AE542B-78B9-4D96-B305-9EFC5245C67E}" destId="{08BFE3BE-469D-4077-8147-6BA45D8EC5A0}" srcOrd="0" destOrd="0" presId="urn:microsoft.com/office/officeart/2005/8/layout/orgChart1"/>
    <dgm:cxn modelId="{564360E4-B42D-42BC-B084-C17BD2136232}" type="presParOf" srcId="{C7AE542B-78B9-4D96-B305-9EFC5245C67E}" destId="{3765FB60-355B-4D1B-A92F-59FD71453CC0}" srcOrd="1" destOrd="0" presId="urn:microsoft.com/office/officeart/2005/8/layout/orgChart1"/>
    <dgm:cxn modelId="{A76D35C8-2FDE-465B-BB66-45DA7320ADAA}" type="presParOf" srcId="{3765FB60-355B-4D1B-A92F-59FD71453CC0}" destId="{1FBA7941-0EDB-4C38-AC63-D417403F5F4C}" srcOrd="0" destOrd="0" presId="urn:microsoft.com/office/officeart/2005/8/layout/orgChart1"/>
    <dgm:cxn modelId="{973F280B-05D2-40BD-84B8-7B68F84C015B}" type="presParOf" srcId="{1FBA7941-0EDB-4C38-AC63-D417403F5F4C}" destId="{72D2CA51-B20D-4794-BBD4-E941C53F2E49}" srcOrd="0" destOrd="0" presId="urn:microsoft.com/office/officeart/2005/8/layout/orgChart1"/>
    <dgm:cxn modelId="{058B58BF-81F8-43BF-A6E7-5D988ECEAE9E}" type="presParOf" srcId="{1FBA7941-0EDB-4C38-AC63-D417403F5F4C}" destId="{5AAA7574-C7F2-4004-9088-8EBE76ED663B}" srcOrd="1" destOrd="0" presId="urn:microsoft.com/office/officeart/2005/8/layout/orgChart1"/>
    <dgm:cxn modelId="{F0155F43-050F-4D81-AF62-8B31F1B6002C}" type="presParOf" srcId="{3765FB60-355B-4D1B-A92F-59FD71453CC0}" destId="{CFBB9835-21E4-4D59-BDB9-A2817C403743}" srcOrd="1" destOrd="0" presId="urn:microsoft.com/office/officeart/2005/8/layout/orgChart1"/>
    <dgm:cxn modelId="{8E8AF8FF-8EDC-4E65-9CF7-1D2FA6402E21}" type="presParOf" srcId="{3765FB60-355B-4D1B-A92F-59FD71453CC0}" destId="{E3CBA382-E046-44C3-A1A2-565E84B5563D}" srcOrd="2" destOrd="0" presId="urn:microsoft.com/office/officeart/2005/8/layout/orgChart1"/>
    <dgm:cxn modelId="{41563F9F-F5AD-4A61-A562-0BF9DBF870FF}" type="presParOf" srcId="{C7AE542B-78B9-4D96-B305-9EFC5245C67E}" destId="{BB4F33DE-AB75-4405-9642-F8FFA94283AB}" srcOrd="2" destOrd="0" presId="urn:microsoft.com/office/officeart/2005/8/layout/orgChart1"/>
    <dgm:cxn modelId="{01AA297D-C806-47AF-9A45-8185990218B5}" type="presParOf" srcId="{C7AE542B-78B9-4D96-B305-9EFC5245C67E}" destId="{11E7FF15-9DA1-45CA-94B4-588C6C3325C2}" srcOrd="3" destOrd="0" presId="urn:microsoft.com/office/officeart/2005/8/layout/orgChart1"/>
    <dgm:cxn modelId="{CD83A5ED-283F-4BD2-AF7D-4A40D585199F}" type="presParOf" srcId="{11E7FF15-9DA1-45CA-94B4-588C6C3325C2}" destId="{5457F89F-C381-43C2-B7E3-8302C8CACF72}" srcOrd="0" destOrd="0" presId="urn:microsoft.com/office/officeart/2005/8/layout/orgChart1"/>
    <dgm:cxn modelId="{41C3A78E-6EB6-40AA-9250-862FA82C17DE}" type="presParOf" srcId="{5457F89F-C381-43C2-B7E3-8302C8CACF72}" destId="{147816C3-0970-469F-8543-C22DD1642F9C}" srcOrd="0" destOrd="0" presId="urn:microsoft.com/office/officeart/2005/8/layout/orgChart1"/>
    <dgm:cxn modelId="{ACE00F1C-D1D0-42F1-9979-121824169992}" type="presParOf" srcId="{5457F89F-C381-43C2-B7E3-8302C8CACF72}" destId="{368FB739-F429-4D28-9FF6-2FBEF0DBC3A6}" srcOrd="1" destOrd="0" presId="urn:microsoft.com/office/officeart/2005/8/layout/orgChart1"/>
    <dgm:cxn modelId="{4EA735BC-4AB2-4190-A050-389668FFFBD6}" type="presParOf" srcId="{11E7FF15-9DA1-45CA-94B4-588C6C3325C2}" destId="{FDD60DF6-75FA-4203-BA40-223E04DCB418}" srcOrd="1" destOrd="0" presId="urn:microsoft.com/office/officeart/2005/8/layout/orgChart1"/>
    <dgm:cxn modelId="{0218544B-F5BB-441C-8FEE-CF049B3F6CC2}" type="presParOf" srcId="{11E7FF15-9DA1-45CA-94B4-588C6C3325C2}" destId="{55E42BDD-47C7-46AC-9412-7AEC5DA6E84D}" srcOrd="2" destOrd="0" presId="urn:microsoft.com/office/officeart/2005/8/layout/orgChart1"/>
    <dgm:cxn modelId="{387D4009-6DE2-4278-A03E-9D750E461F74}" type="presParOf" srcId="{C7AE542B-78B9-4D96-B305-9EFC5245C67E}" destId="{609A45D2-E832-41E7-BF39-766B79FEDC43}" srcOrd="4" destOrd="0" presId="urn:microsoft.com/office/officeart/2005/8/layout/orgChart1"/>
    <dgm:cxn modelId="{B36E75C8-F351-4678-8F80-CDD4D2D0CEEC}" type="presParOf" srcId="{C7AE542B-78B9-4D96-B305-9EFC5245C67E}" destId="{FD27DCAF-40C3-41CF-B9DD-BDF90CD04D94}" srcOrd="5" destOrd="0" presId="urn:microsoft.com/office/officeart/2005/8/layout/orgChart1"/>
    <dgm:cxn modelId="{2F1AF4B1-69B5-439D-998B-A12604DA8A2E}" type="presParOf" srcId="{FD27DCAF-40C3-41CF-B9DD-BDF90CD04D94}" destId="{5D3FC0FA-E952-492C-BAC9-BB19BA3C19AE}" srcOrd="0" destOrd="0" presId="urn:microsoft.com/office/officeart/2005/8/layout/orgChart1"/>
    <dgm:cxn modelId="{E9012914-A582-4429-93EF-6AF6898A0297}" type="presParOf" srcId="{5D3FC0FA-E952-492C-BAC9-BB19BA3C19AE}" destId="{1A93DEDB-AA01-4FF1-BE5B-342EEF3560B9}" srcOrd="0" destOrd="0" presId="urn:microsoft.com/office/officeart/2005/8/layout/orgChart1"/>
    <dgm:cxn modelId="{C28C3CB8-20CA-40E0-9E3F-22F5AB682B29}" type="presParOf" srcId="{5D3FC0FA-E952-492C-BAC9-BB19BA3C19AE}" destId="{8D5005E5-0F15-4FCD-827C-660A047468E8}" srcOrd="1" destOrd="0" presId="urn:microsoft.com/office/officeart/2005/8/layout/orgChart1"/>
    <dgm:cxn modelId="{74B58C49-64E3-4491-BF82-69F2C4794EC4}" type="presParOf" srcId="{FD27DCAF-40C3-41CF-B9DD-BDF90CD04D94}" destId="{1335740B-2C33-4307-92DD-784D215A907F}" srcOrd="1" destOrd="0" presId="urn:microsoft.com/office/officeart/2005/8/layout/orgChart1"/>
    <dgm:cxn modelId="{06E6A99B-A0C1-4501-9016-59A67536C84B}" type="presParOf" srcId="{FD27DCAF-40C3-41CF-B9DD-BDF90CD04D94}" destId="{65B0C5FD-88A2-42AF-829B-22C3EFB303A0}" srcOrd="2" destOrd="0" presId="urn:microsoft.com/office/officeart/2005/8/layout/orgChart1"/>
    <dgm:cxn modelId="{251CEE68-1140-4929-890D-D77AE9ED291B}" type="presParOf" srcId="{EB3073A0-1068-4314-A134-3CA9BD26FD1A}" destId="{0D59E0E2-0EC4-47E9-9B6D-CDE53CD8F8EC}" srcOrd="2" destOrd="0" presId="urn:microsoft.com/office/officeart/2005/8/layout/orgChart1"/>
    <dgm:cxn modelId="{89E10123-B4BB-4861-A10D-7453638559E5}" type="presParOf" srcId="{0D59E0E2-0EC4-47E9-9B6D-CDE53CD8F8EC}" destId="{A5F0C2A2-2841-4CE1-8305-C6EE981D8B4A}" srcOrd="0" destOrd="0" presId="urn:microsoft.com/office/officeart/2005/8/layout/orgChart1"/>
    <dgm:cxn modelId="{EDD5A081-713D-48F7-A38D-B82F4753CE39}" type="presParOf" srcId="{0D59E0E2-0EC4-47E9-9B6D-CDE53CD8F8EC}" destId="{09F0FD31-9CD2-457A-84F4-A88594C75375}" srcOrd="1" destOrd="0" presId="urn:microsoft.com/office/officeart/2005/8/layout/orgChart1"/>
    <dgm:cxn modelId="{0B55F773-A832-4491-9424-B11FFFB65CCC}" type="presParOf" srcId="{09F0FD31-9CD2-457A-84F4-A88594C75375}" destId="{8C297D78-9FA9-4C20-8FB9-08A183DE3577}" srcOrd="0" destOrd="0" presId="urn:microsoft.com/office/officeart/2005/8/layout/orgChart1"/>
    <dgm:cxn modelId="{9922CDF9-142F-4EC3-85A2-77D4D2743F9B}" type="presParOf" srcId="{8C297D78-9FA9-4C20-8FB9-08A183DE3577}" destId="{871CC567-AFD6-4101-94C4-0537D2F6D789}" srcOrd="0" destOrd="0" presId="urn:microsoft.com/office/officeart/2005/8/layout/orgChart1"/>
    <dgm:cxn modelId="{B55AC905-FF43-4B46-82DB-A614725FB35E}" type="presParOf" srcId="{8C297D78-9FA9-4C20-8FB9-08A183DE3577}" destId="{695A8389-88C2-4ACD-96C4-1129049DDF1A}" srcOrd="1" destOrd="0" presId="urn:microsoft.com/office/officeart/2005/8/layout/orgChart1"/>
    <dgm:cxn modelId="{741B4DEE-6E65-4B25-98AE-F927763E6A5B}" type="presParOf" srcId="{09F0FD31-9CD2-457A-84F4-A88594C75375}" destId="{B04F5BD4-B49C-46B7-AA80-2FCD132BD836}" srcOrd="1" destOrd="0" presId="urn:microsoft.com/office/officeart/2005/8/layout/orgChart1"/>
    <dgm:cxn modelId="{4DDF9E1E-E69E-4F57-A502-1D42EC46F4DC}" type="presParOf" srcId="{09F0FD31-9CD2-457A-84F4-A88594C75375}" destId="{AB0F5E6F-707A-42DD-91D9-473525FCA11C}" srcOrd="2" destOrd="0" presId="urn:microsoft.com/office/officeart/2005/8/layout/orgChart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393656-0CAE-445D-B019-5E497EE179E1}">
      <dsp:nvSpPr>
        <dsp:cNvPr id="0" name=""/>
        <dsp:cNvSpPr/>
      </dsp:nvSpPr>
      <dsp:spPr>
        <a:xfrm>
          <a:off x="1023854" y="453190"/>
          <a:ext cx="91440" cy="306500"/>
        </a:xfrm>
        <a:custGeom>
          <a:avLst/>
          <a:gdLst/>
          <a:ahLst/>
          <a:cxnLst/>
          <a:rect l="0" t="0" r="0" b="0"/>
          <a:pathLst>
            <a:path>
              <a:moveTo>
                <a:pt x="115682" y="0"/>
              </a:moveTo>
              <a:lnTo>
                <a:pt x="115682" y="306500"/>
              </a:lnTo>
              <a:lnTo>
                <a:pt x="45720" y="306500"/>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5D89184-0C3F-4E99-A375-5907E3DE9F26}">
      <dsp:nvSpPr>
        <dsp:cNvPr id="0" name=""/>
        <dsp:cNvSpPr/>
      </dsp:nvSpPr>
      <dsp:spPr>
        <a:xfrm>
          <a:off x="1139536" y="453190"/>
          <a:ext cx="806230" cy="613001"/>
        </a:xfrm>
        <a:custGeom>
          <a:avLst/>
          <a:gdLst/>
          <a:ahLst/>
          <a:cxnLst/>
          <a:rect l="0" t="0" r="0" b="0"/>
          <a:pathLst>
            <a:path>
              <a:moveTo>
                <a:pt x="0" y="0"/>
              </a:moveTo>
              <a:lnTo>
                <a:pt x="0" y="543039"/>
              </a:lnTo>
              <a:lnTo>
                <a:pt x="806230" y="543039"/>
              </a:lnTo>
              <a:lnTo>
                <a:pt x="806230" y="613001"/>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FD6849A-17E3-4110-90C8-6219F460C412}">
      <dsp:nvSpPr>
        <dsp:cNvPr id="0" name=""/>
        <dsp:cNvSpPr/>
      </dsp:nvSpPr>
      <dsp:spPr>
        <a:xfrm>
          <a:off x="1093816" y="453190"/>
          <a:ext cx="91440" cy="613001"/>
        </a:xfrm>
        <a:custGeom>
          <a:avLst/>
          <a:gdLst/>
          <a:ahLst/>
          <a:cxnLst/>
          <a:rect l="0" t="0" r="0" b="0"/>
          <a:pathLst>
            <a:path>
              <a:moveTo>
                <a:pt x="45720" y="0"/>
              </a:moveTo>
              <a:lnTo>
                <a:pt x="45720" y="613001"/>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4A6B474-7B9C-4470-8618-795DC0D09F81}">
      <dsp:nvSpPr>
        <dsp:cNvPr id="0" name=""/>
        <dsp:cNvSpPr/>
      </dsp:nvSpPr>
      <dsp:spPr>
        <a:xfrm>
          <a:off x="333306" y="453190"/>
          <a:ext cx="806230" cy="613001"/>
        </a:xfrm>
        <a:custGeom>
          <a:avLst/>
          <a:gdLst/>
          <a:ahLst/>
          <a:cxnLst/>
          <a:rect l="0" t="0" r="0" b="0"/>
          <a:pathLst>
            <a:path>
              <a:moveTo>
                <a:pt x="806230" y="0"/>
              </a:moveTo>
              <a:lnTo>
                <a:pt x="806230" y="543039"/>
              </a:lnTo>
              <a:lnTo>
                <a:pt x="0" y="543039"/>
              </a:lnTo>
              <a:lnTo>
                <a:pt x="0" y="613001"/>
              </a:lnTo>
            </a:path>
          </a:pathLst>
        </a:custGeom>
        <a:noFill/>
        <a:ln w="25400" cap="flat" cmpd="sng" algn="ctr">
          <a:solidFill>
            <a:schemeClr val="accent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A9DBA7A-67E3-4AA0-A043-624B585E72BC}">
      <dsp:nvSpPr>
        <dsp:cNvPr id="0" name=""/>
        <dsp:cNvSpPr/>
      </dsp:nvSpPr>
      <dsp:spPr>
        <a:xfrm>
          <a:off x="806383" y="120037"/>
          <a:ext cx="666306" cy="333153"/>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endParaRPr lang="es-AR" sz="1700" kern="1200"/>
        </a:p>
      </dsp:txBody>
      <dsp:txXfrm>
        <a:off x="806383" y="120037"/>
        <a:ext cx="666306" cy="333153"/>
      </dsp:txXfrm>
    </dsp:sp>
    <dsp:sp modelId="{0D16237D-C380-42BF-B49D-E2A61C3D08AA}">
      <dsp:nvSpPr>
        <dsp:cNvPr id="0" name=""/>
        <dsp:cNvSpPr/>
      </dsp:nvSpPr>
      <dsp:spPr>
        <a:xfrm>
          <a:off x="153" y="1066191"/>
          <a:ext cx="666306" cy="333153"/>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endParaRPr lang="es-AR" sz="1700" kern="1200"/>
        </a:p>
      </dsp:txBody>
      <dsp:txXfrm>
        <a:off x="153" y="1066191"/>
        <a:ext cx="666306" cy="333153"/>
      </dsp:txXfrm>
    </dsp:sp>
    <dsp:sp modelId="{3A47D74A-AA70-4799-9160-1E05E576B3BB}">
      <dsp:nvSpPr>
        <dsp:cNvPr id="0" name=""/>
        <dsp:cNvSpPr/>
      </dsp:nvSpPr>
      <dsp:spPr>
        <a:xfrm>
          <a:off x="806383" y="1066191"/>
          <a:ext cx="666306" cy="333153"/>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endParaRPr lang="es-AR" sz="1700" kern="1200"/>
        </a:p>
      </dsp:txBody>
      <dsp:txXfrm>
        <a:off x="806383" y="1066191"/>
        <a:ext cx="666306" cy="333153"/>
      </dsp:txXfrm>
    </dsp:sp>
    <dsp:sp modelId="{D079CEED-3F8E-42B0-8E56-FC83D589DCD4}">
      <dsp:nvSpPr>
        <dsp:cNvPr id="0" name=""/>
        <dsp:cNvSpPr/>
      </dsp:nvSpPr>
      <dsp:spPr>
        <a:xfrm>
          <a:off x="1612613" y="1066191"/>
          <a:ext cx="666306" cy="333153"/>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endParaRPr lang="es-AR" sz="1700" kern="1200"/>
        </a:p>
      </dsp:txBody>
      <dsp:txXfrm>
        <a:off x="1612613" y="1066191"/>
        <a:ext cx="666306" cy="333153"/>
      </dsp:txXfrm>
    </dsp:sp>
    <dsp:sp modelId="{4396A580-F8ED-4EF6-8A1D-3913E485A9B6}">
      <dsp:nvSpPr>
        <dsp:cNvPr id="0" name=""/>
        <dsp:cNvSpPr/>
      </dsp:nvSpPr>
      <dsp:spPr>
        <a:xfrm>
          <a:off x="403268" y="593114"/>
          <a:ext cx="666306" cy="333153"/>
        </a:xfrm>
        <a:prstGeom prst="rect">
          <a:avLst/>
        </a:prstGeom>
        <a:gradFill rotWithShape="0">
          <a:gsLst>
            <a:gs pos="0">
              <a:schemeClr val="lt1">
                <a:hueOff val="0"/>
                <a:satOff val="0"/>
                <a:lumOff val="0"/>
                <a:alphaOff val="0"/>
                <a:tint val="50000"/>
                <a:satMod val="300000"/>
              </a:schemeClr>
            </a:gs>
            <a:gs pos="35000">
              <a:schemeClr val="lt1">
                <a:hueOff val="0"/>
                <a:satOff val="0"/>
                <a:lumOff val="0"/>
                <a:alphaOff val="0"/>
                <a:tint val="37000"/>
                <a:satMod val="300000"/>
              </a:schemeClr>
            </a:gs>
            <a:gs pos="100000">
              <a:schemeClr val="lt1">
                <a:hueOff val="0"/>
                <a:satOff val="0"/>
                <a:lumOff val="0"/>
                <a:alphaOff val="0"/>
                <a:tint val="15000"/>
                <a:satMod val="350000"/>
              </a:schemeClr>
            </a:gs>
          </a:gsLst>
          <a:lin ang="16200000" scaled="1"/>
        </a:gradFill>
        <a:ln>
          <a:noFill/>
        </a:ln>
        <a:effectLst>
          <a:outerShdw blurRad="40000" dist="20000" dir="5400000" rotWithShape="0">
            <a:srgbClr val="000000">
              <a:alpha val="38000"/>
            </a:srgbClr>
          </a:outerShdw>
        </a:effectLst>
        <a:scene3d>
          <a:camera prst="orthographicFront"/>
          <a:lightRig rig="flat" dir="t"/>
        </a:scene3d>
        <a:sp3d prstMaterial="dkEdge">
          <a:bevelT w="8200" h="38100"/>
        </a:sp3d>
      </dsp:spPr>
      <dsp:style>
        <a:lnRef idx="0">
          <a:scrgbClr r="0" g="0" b="0"/>
        </a:lnRef>
        <a:fillRef idx="2">
          <a:scrgbClr r="0" g="0" b="0"/>
        </a:fillRef>
        <a:effectRef idx="1">
          <a:scrgbClr r="0" g="0" b="0"/>
        </a:effectRef>
        <a:fontRef idx="minor">
          <a:schemeClr val="dk1"/>
        </a:fontRef>
      </dsp:style>
      <dsp:txBody>
        <a:bodyPr spcFirstLastPara="0" vert="horz" wrap="square" lIns="10795" tIns="10795" rIns="10795" bIns="10795" numCol="1" spcCol="1270" anchor="ctr" anchorCtr="0">
          <a:noAutofit/>
        </a:bodyPr>
        <a:lstStyle/>
        <a:p>
          <a:pPr lvl="0" algn="ctr" defTabSz="755650">
            <a:lnSpc>
              <a:spcPct val="90000"/>
            </a:lnSpc>
            <a:spcBef>
              <a:spcPct val="0"/>
            </a:spcBef>
            <a:spcAft>
              <a:spcPct val="35000"/>
            </a:spcAft>
          </a:pPr>
          <a:endParaRPr lang="es-AR" sz="1700" kern="1200"/>
        </a:p>
      </dsp:txBody>
      <dsp:txXfrm>
        <a:off x="403268" y="593114"/>
        <a:ext cx="666306" cy="33315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F0C2A2-2841-4CE1-8305-C6EE981D8B4A}">
      <dsp:nvSpPr>
        <dsp:cNvPr id="0" name=""/>
        <dsp:cNvSpPr/>
      </dsp:nvSpPr>
      <dsp:spPr>
        <a:xfrm>
          <a:off x="1083559" y="1167773"/>
          <a:ext cx="91440" cy="323610"/>
        </a:xfrm>
        <a:custGeom>
          <a:avLst/>
          <a:gdLst/>
          <a:ahLst/>
          <a:cxnLst/>
          <a:rect l="0" t="0" r="0" b="0"/>
          <a:pathLst>
            <a:path>
              <a:moveTo>
                <a:pt x="119587" y="0"/>
              </a:moveTo>
              <a:lnTo>
                <a:pt x="119587" y="323610"/>
              </a:lnTo>
              <a:lnTo>
                <a:pt x="45720" y="323610"/>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09A45D2-E832-41E7-BF39-766B79FEDC43}">
      <dsp:nvSpPr>
        <dsp:cNvPr id="0" name=""/>
        <dsp:cNvSpPr/>
      </dsp:nvSpPr>
      <dsp:spPr>
        <a:xfrm>
          <a:off x="1203147" y="1167773"/>
          <a:ext cx="851235" cy="647220"/>
        </a:xfrm>
        <a:custGeom>
          <a:avLst/>
          <a:gdLst/>
          <a:ahLst/>
          <a:cxnLst/>
          <a:rect l="0" t="0" r="0" b="0"/>
          <a:pathLst>
            <a:path>
              <a:moveTo>
                <a:pt x="0" y="0"/>
              </a:moveTo>
              <a:lnTo>
                <a:pt x="0" y="573352"/>
              </a:lnTo>
              <a:lnTo>
                <a:pt x="851235" y="573352"/>
              </a:lnTo>
              <a:lnTo>
                <a:pt x="851235" y="647220"/>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B4F33DE-AB75-4405-9642-F8FFA94283AB}">
      <dsp:nvSpPr>
        <dsp:cNvPr id="0" name=""/>
        <dsp:cNvSpPr/>
      </dsp:nvSpPr>
      <dsp:spPr>
        <a:xfrm>
          <a:off x="1157426" y="1167773"/>
          <a:ext cx="91440" cy="647220"/>
        </a:xfrm>
        <a:custGeom>
          <a:avLst/>
          <a:gdLst/>
          <a:ahLst/>
          <a:cxnLst/>
          <a:rect l="0" t="0" r="0" b="0"/>
          <a:pathLst>
            <a:path>
              <a:moveTo>
                <a:pt x="45720" y="0"/>
              </a:moveTo>
              <a:lnTo>
                <a:pt x="45720" y="647220"/>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8BFE3BE-469D-4077-8147-6BA45D8EC5A0}">
      <dsp:nvSpPr>
        <dsp:cNvPr id="0" name=""/>
        <dsp:cNvSpPr/>
      </dsp:nvSpPr>
      <dsp:spPr>
        <a:xfrm>
          <a:off x="351911" y="1167773"/>
          <a:ext cx="851235" cy="647220"/>
        </a:xfrm>
        <a:custGeom>
          <a:avLst/>
          <a:gdLst/>
          <a:ahLst/>
          <a:cxnLst/>
          <a:rect l="0" t="0" r="0" b="0"/>
          <a:pathLst>
            <a:path>
              <a:moveTo>
                <a:pt x="851235" y="0"/>
              </a:moveTo>
              <a:lnTo>
                <a:pt x="851235" y="573352"/>
              </a:lnTo>
              <a:lnTo>
                <a:pt x="0" y="573352"/>
              </a:lnTo>
              <a:lnTo>
                <a:pt x="0" y="647220"/>
              </a:lnTo>
            </a:path>
          </a:pathLst>
        </a:custGeom>
        <a:noFill/>
        <a:ln w="25400" cap="flat" cmpd="sng" algn="ctr">
          <a:solidFill>
            <a:schemeClr val="dk2">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DCC0569-E42D-4AF7-B56E-4DA59D5C1269}">
      <dsp:nvSpPr>
        <dsp:cNvPr id="0" name=""/>
        <dsp:cNvSpPr/>
      </dsp:nvSpPr>
      <dsp:spPr>
        <a:xfrm>
          <a:off x="851396" y="816023"/>
          <a:ext cx="703500" cy="351750"/>
        </a:xfrm>
        <a:prstGeom prst="rect">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s-AR" sz="1800" kern="1200"/>
        </a:p>
      </dsp:txBody>
      <dsp:txXfrm>
        <a:off x="851396" y="816023"/>
        <a:ext cx="703500" cy="351750"/>
      </dsp:txXfrm>
    </dsp:sp>
    <dsp:sp modelId="{72D2CA51-B20D-4794-BBD4-E941C53F2E49}">
      <dsp:nvSpPr>
        <dsp:cNvPr id="0" name=""/>
        <dsp:cNvSpPr/>
      </dsp:nvSpPr>
      <dsp:spPr>
        <a:xfrm>
          <a:off x="161" y="1814994"/>
          <a:ext cx="703500" cy="351750"/>
        </a:xfrm>
        <a:prstGeom prst="rect">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s-AR" sz="1800" kern="1200"/>
        </a:p>
      </dsp:txBody>
      <dsp:txXfrm>
        <a:off x="161" y="1814994"/>
        <a:ext cx="703500" cy="351750"/>
      </dsp:txXfrm>
    </dsp:sp>
    <dsp:sp modelId="{147816C3-0970-469F-8543-C22DD1642F9C}">
      <dsp:nvSpPr>
        <dsp:cNvPr id="0" name=""/>
        <dsp:cNvSpPr/>
      </dsp:nvSpPr>
      <dsp:spPr>
        <a:xfrm>
          <a:off x="851396" y="1814994"/>
          <a:ext cx="703500" cy="351750"/>
        </a:xfrm>
        <a:prstGeom prst="rect">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s-AR" sz="1800" kern="1200"/>
        </a:p>
      </dsp:txBody>
      <dsp:txXfrm>
        <a:off x="851396" y="1814994"/>
        <a:ext cx="703500" cy="351750"/>
      </dsp:txXfrm>
    </dsp:sp>
    <dsp:sp modelId="{1A93DEDB-AA01-4FF1-BE5B-342EEF3560B9}">
      <dsp:nvSpPr>
        <dsp:cNvPr id="0" name=""/>
        <dsp:cNvSpPr/>
      </dsp:nvSpPr>
      <dsp:spPr>
        <a:xfrm>
          <a:off x="1702632" y="1814994"/>
          <a:ext cx="703500" cy="351750"/>
        </a:xfrm>
        <a:prstGeom prst="rect">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s-AR" sz="1800" kern="1200"/>
        </a:p>
      </dsp:txBody>
      <dsp:txXfrm>
        <a:off x="1702632" y="1814994"/>
        <a:ext cx="703500" cy="351750"/>
      </dsp:txXfrm>
    </dsp:sp>
    <dsp:sp modelId="{871CC567-AFD6-4101-94C4-0537D2F6D789}">
      <dsp:nvSpPr>
        <dsp:cNvPr id="0" name=""/>
        <dsp:cNvSpPr/>
      </dsp:nvSpPr>
      <dsp:spPr>
        <a:xfrm>
          <a:off x="425779" y="1315508"/>
          <a:ext cx="703500" cy="351750"/>
        </a:xfrm>
        <a:prstGeom prst="rect">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endParaRPr lang="es-AR" sz="1800" kern="1200"/>
        </a:p>
      </dsp:txBody>
      <dsp:txXfrm>
        <a:off x="425779" y="1315508"/>
        <a:ext cx="703500" cy="351750"/>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3">
  <dgm:title val=""/>
  <dgm:desc val=""/>
  <dgm:catLst>
    <dgm:cat type="simple" pri="10300"/>
  </dgm:catLst>
  <dgm:scene3d>
    <a:camera prst="orthographicFront"/>
    <a:lightRig rig="threePt" dir="t"/>
  </dgm:scene3d>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f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1">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f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bgSibTrans2D1">
    <dgm:scene3d>
      <a:camera prst="orthographicFront"/>
      <a:lightRig rig="threePt" dir="t"/>
    </dgm:scene3d>
    <dgm:sp3d/>
    <dgm:txPr/>
    <dgm:style>
      <a:lnRef idx="0">
        <a:scrgbClr r="0" g="0" b="0"/>
      </a:lnRef>
      <a:fillRef idx="2">
        <a:scrgbClr r="0" g="0" b="0"/>
      </a:fillRef>
      <a:effectRef idx="1">
        <a:scrgbClr r="0" g="0" b="0"/>
      </a:effectRef>
      <a:fontRef idx="minor">
        <a:schemeClr val="dk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2">
        <a:scrgbClr r="0" g="0" b="0"/>
      </a:fillRef>
      <a:effectRef idx="1">
        <a:scrgbClr r="0" g="0" b="0"/>
      </a:effectRef>
      <a:fontRef idx="minor"/>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2D1">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sp3d/>
    <dgm:txPr/>
    <dgm:style>
      <a:lnRef idx="1">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2">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1">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p="http://schemas.openxmlformats.org/presentationml/2006/main" xmlns:r="http://schemas.openxmlformats.org/officeDocument/2006/relationships" xmlns:a="http://schemas.openxmlformats.org/drawingml/2006/main">
  <p:cSld>
    <p:bg>
      <p:bgPr>
        <a:solidFill>
          <a:schemeClr val="bg1"/>
        </a:solidFill>
        <a:effectLst/>
      </p:bgPr>
    </p:bg>
    <p:spTree>
      <p:nvGrpSpPr>
        <p:cNvPr id="1" name=""/>
        <p:cNvGrpSpPr/>
        <p:nvPr/>
      </p:nvGrpSpPr>
      <p:grpSpPr>
        <a:xfrm>
          <a:off x="0" y="0"/>
          <a:ext cx="0" cy="0"/>
          <a:chOff x="0" y="0"/>
          <a:chExt cx="0" cy="0"/>
        </a:xfrm>
      </p:grpSpPr>
      <p:sp>
        <p:nvSpPr>
          <p:cNvPr id="2" name="Google Shape;3;n"/>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BY3H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AVgVg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knAABQGQAAEAAAAA=="/>
              </a:ext>
            </a:extLst>
          </p:cNvSpPr>
          <p:nvPr>
            <p:ph type="sldImg" idx="2"/>
          </p:nvPr>
        </p:nvSpPr>
        <p:spPr>
          <a:xfrm>
            <a:off x="381000" y="685800"/>
            <a:ext cx="6096635" cy="3429000"/>
          </a:xfrm>
          <a:custGeom>
            <a:avLst/>
            <a:gdLst/>
            <a:ahLst/>
            <a:cxnLst/>
            <a:rect l="0" t="0" r="6096635" b="3429000"/>
            <a:pathLst>
              <a:path w="6096635" h="3429000" fill="none" extrusionOk="0">
                <a:moveTo>
                  <a:pt x="0" y="0"/>
                </a:moveTo>
                <a:lnTo>
                  <a:pt x="6096635" y="0"/>
                </a:lnTo>
                <a:lnTo>
                  <a:pt x="6096635"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4;n"/>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BY3H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AVgVg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457200" indent="-298450">
              <a:spcBef>
                <a:spcPts val="0"/>
              </a:spcBef>
              <a:spcAft>
                <a:spcPts val="0"/>
              </a:spcAft>
              <a:buSzPts val="1100"/>
              <a:buChar char="●"/>
              <a:defRPr sz="1100"/>
            </a:pPr>
          </a:p>
        </p:txBody>
      </p:sp>
    </p:spTree>
  </p:cSld>
  <p:clrMap bg1="lt1" tx1="dk1" bg2="lt2" tx2="dk2" accent1="accent1" accent2="accent2" accent3="accent3" accent4="accent4" accent5="accent5" accent6="accent6" hlink="hlink" folHlink="folHlink"/>
  <p:hf sldNum="0" hdr="0" ftr="0" dt="0"/>
  <p:notes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p:notesStyle>
</p:notesMaster>
</file>

<file path=ppt/notesSlides/_rels/notesSlide1.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1.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12.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3.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14.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15.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_rels/notesSlide16.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7.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8.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9.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2.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1.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22.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3.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4.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5.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6.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7.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8.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9.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3.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30.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31.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32.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33.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4.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35.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36.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37.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38.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39.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4.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40.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41.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42.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5.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_rels/notesSlide6.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xml"/></Relationships>
</file>

<file path=ppt/notesSlides/_rels/notesSlide7.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8.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9.xml.rels><?xml version="1.0" encoding="UTF-8" standalone="yes" ?>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notesSlide1.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73;ged3401ed36_1_0: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74;ged3401ed36_1_0: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0.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107;ge1d838b627_4_19: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108;ge1d838b627_4_19: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1.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423;ge1d838b627_0_53: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424;ge1d838b627_0_53: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lCLTQ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2.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469;gfc00c627c8_0_1520: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470;gfc00c627c8_0_1520: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asQ7U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3.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513;ge1d838b627_4_38: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wc7Rw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514;ge1d838b627_4_38: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OcY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4.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538;ge1d838b627_4_168: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539;ge1d838b627_4_168: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BYEVg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5.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789;ge1d838b627_4_100: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790;ge1d838b627_4_100: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BrAWs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6.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800;g1037a938888_0_14742: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801;g1037a938888_0_14742: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Z/Z38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7.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822;ge1d838b627_4_218: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823;ge1d838b627_4_218: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ATKoI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8.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828;gfc00c627c8_0_2238: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DAwP8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829;gfc00c627c8_0_2238: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tvarQ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19.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874;ge20d9cf87a_0_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T/h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875;ge20d9cf87a_0_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360;ge1d838b627_0_3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361;ge1d838b627_0_3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0.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919;ge1d838b627_4_141: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920;ge1d838b627_4_141: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1.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929;gfc00c627c8_0_2385: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930;gfc00c627c8_0_2385: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2.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944;ge1d838b627_4_66: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945;ge1d838b627_4_66: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3.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965;ge1d838b627_4_119: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966;ge1d838b627_4_119: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4.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992;ge1d838b627_4_250: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993;ge1d838b627_4_250: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5.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008;ge1d838b627_4_239: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009;ge1d838b627_4_239: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6.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083;ge1d838b627_4_53: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084;ge1d838b627_4_53: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7.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104;ge1d838b627_4_8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5x6/U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105;ge1d838b627_4_8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8.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109;g1037a938888_0_1471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KKSgU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110;g1037a938888_0_1471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29.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131;gfc00c627c8_0_2641: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qf/o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132;gfc00c627c8_0_2641: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75;g8d8e9c849d_0_486: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76;g8d8e9c849d_0_486: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0.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4312;ge4625bd1ce_1_942: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tj9BU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4313;ge4625bd1ce_1_942: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1.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463;g8ed22aa031_0_2407: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t5FOE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464;g8ed22aa031_0_2407: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2.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374;g8d44b15066_0_123: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1ITTQ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375;g8d44b15066_0_123: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3.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501;ge207fd22f2_0_51: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oqgGE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502;ge207fd22f2_0_51: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4.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584;ge207fd22f2_0_43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NIRAQ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585;ge207fd22f2_0_43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5.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584;ge207fd22f2_0_43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ZSZSQ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585;ge207fd22f2_0_43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6.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584;ge207fd22f2_0_43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CtO24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585;ge207fd22f2_0_43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oAj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7.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584;ge207fd22f2_0_43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RYKhY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585;ge207fd22f2_0_43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8.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2181;g1037a938888_0_17: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2182;g1037a938888_0_17: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39.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7151;g1037a938888_0_9945: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7152;g1037a938888_0_9945: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MQ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4.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322;g8badc59791_2_81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323;g8badc59791_2_81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40.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7565;g1037a938888_0_10358: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7566;g1037a938888_0_10358: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41.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7926;g1037a938888_0_10718: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7927;g1037a938888_0_10718: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42.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2297;ge536feb177_0_30437: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2298;ge536feb177_0_30437: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5.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741;g8d44b15066_0_748: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c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742;g8d44b15066_0_748: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6.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383;g102918376dd_0_803: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384;g102918376dd_0_803: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g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7.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009;g10296d321aa_0_4: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010;g10296d321aa_0_4: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Iuq9Q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8.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039;ge1d838b627_4_0: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040;ge1d838b627_4_0: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Izwu4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notesSlides/notesSlide9.xml><?xml version="1.0" encoding="utf-8"?>
<p:notes xmlns:p="http://schemas.openxmlformats.org/presentationml/2006/main" xmlns:r="http://schemas.openxmlformats.org/officeDocument/2006/relationships" xmlns:a="http://schemas.openxmlformats.org/drawingml/2006/main" showMasterSp="0">
  <p:cSld>
    <p:bg>
      <p:bgPr>
        <a:solidFill>
          <a:schemeClr val="bg1"/>
        </a:solidFill>
        <a:effectLst/>
      </p:bgPr>
    </p:bg>
    <p:spTree>
      <p:nvGrpSpPr>
        <p:cNvPr id="1" name=""/>
        <p:cNvGrpSpPr/>
        <p:nvPr/>
      </p:nvGrpSpPr>
      <p:grpSpPr>
        <a:xfrm>
          <a:off x="0" y="0"/>
          <a:ext cx="0" cy="0"/>
          <a:chOff x="0" y="0"/>
          <a:chExt cx="0" cy="0"/>
        </a:xfrm>
      </p:grpSpPr>
      <p:sp>
        <p:nvSpPr>
          <p:cNvPr id="2" name="Google Shape;1086;ge207fd22f2_0_25013:notes"/>
          <p:cNvSpPr>
            <a:spLocks noGrp="1" noChangeArrowheads="1"/>
            <a:extLst>
              <a:ext uri="smNativeData">
                <pr:smNativeData xmlns:pr="smNativeData" val="SMDATA_12_dWHdYxMAAAAlAAAACwAAAC0AAAAAAAAAAAAAAAAA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AAAA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H9/fwAAAAADzMzMAMDA/wB/f38AAAAAAAAAAAAAAAAAAAAAAAAAAAAhAAAAGAAAABQAAABYAgAAOAQAANgnAABQGQAAEAAAAA=="/>
              </a:ext>
            </a:extLst>
          </p:cNvSpPr>
          <p:nvPr>
            <p:ph type="sldImg" idx="2"/>
          </p:nvPr>
        </p:nvSpPr>
        <p:spPr>
          <a:xfrm>
            <a:off x="381000" y="685800"/>
            <a:ext cx="6096000" cy="3429000"/>
          </a:xfrm>
          <a:custGeom>
            <a:avLst/>
            <a:gdLst/>
            <a:ahLst/>
            <a:cxnLst/>
            <a:rect l="0" t="0" r="6096000" b="3429000"/>
            <a:pathLst>
              <a:path w="6096000" h="3429000" fill="none" extrusionOk="0">
                <a:moveTo>
                  <a:pt x="0" y="0"/>
                </a:moveTo>
                <a:lnTo>
                  <a:pt x="6096000" y="0"/>
                </a:lnTo>
                <a:lnTo>
                  <a:pt x="6096000" y="3429000"/>
                </a:lnTo>
                <a:lnTo>
                  <a:pt x="0" y="3429000"/>
                </a:lnTo>
                <a:lnTo>
                  <a:pt x="0" y="0"/>
                </a:lnTo>
                <a:close/>
              </a:path>
            </a:pathLst>
          </a:custGeom>
          <a:noFill/>
          <a:ln w="9525" cap="flat" cmpd="sng" algn="ctr">
            <a:solidFill>
              <a:srgbClr val="000000"/>
            </a:solidFill>
            <a:prstDash val="solid"/>
            <a:headEnd type="none" w="sm" len="sm"/>
            <a:tailEnd type="none" w="sm" len="sm"/>
          </a:ln>
          <a:effectLst/>
        </p:spPr>
      </p:sp>
      <p:sp>
        <p:nvSpPr>
          <p:cNvPr id="3" name="Google Shape;1087;ge207fd22f2_0_25013:notes"/>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05NEE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uBoAAPglAAAINAAAEAAAAA=="/>
              </a:ext>
            </a:extLst>
          </p:cNvSpPr>
          <p:nvPr>
            <p:ph type="body" idx="1"/>
          </p:nvPr>
        </p:nvSpPr>
        <p:spPr>
          <a:xfrm>
            <a:off x="685800" y="4343400"/>
            <a:ext cx="5486400" cy="411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p>
        </p:txBody>
      </p:sp>
    </p:spTree>
  </p:cSld>
  <p:clrMapOvr>
    <a:masterClrMapping/>
  </p:clrMapOvr>
</p:notes>
</file>

<file path=ppt/slideLayouts/_rels/slideLayout1.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p="http://schemas.openxmlformats.org/presentationml/2006/main" xmlns:r="http://schemas.openxmlformats.org/officeDocument/2006/relationships" xmlns:a="http://schemas.openxmlformats.org/drawingml/2006/main" type="title" preserve="1">
  <p:cSld name="Diapositiva de título">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QAt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1wkAAAg0AAA7EAAAEAAAAA=="/>
              </a:ext>
            </a:extLst>
          </p:cNvSpPr>
          <p:nvPr>
            <p:ph type="ctrTitle"/>
          </p:nvPr>
        </p:nvSpPr>
        <p:spPr>
          <a:xfrm>
            <a:off x="685800" y="1599565"/>
            <a:ext cx="7772400" cy="103886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Sub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MAs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BwCAAA6BEAANAvAAAKGgAAEAAAAA=="/>
              </a:ext>
            </a:extLst>
          </p:cNvSpPr>
          <p:nvPr>
            <p:ph type="subTitle" idx="1"/>
          </p:nvPr>
        </p:nvSpPr>
        <p:spPr>
          <a:xfrm>
            <a:off x="1371600" y="2910840"/>
            <a:ext cx="6400800" cy="13220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Tree>
  </p:cSld>
  <p:clrMapOvr>
    <a:masterClrMapping/>
  </p:clrMapOvr>
</p:sldLayout>
</file>

<file path=ppt/slideLayouts/slideLayout10.xml><?xml version="1.0" encoding="utf-8"?>
<p:sldLayout xmlns:p="http://schemas.openxmlformats.org/presentationml/2006/main" xmlns:r="http://schemas.openxmlformats.org/officeDocument/2006/relationships" xmlns:a="http://schemas.openxmlformats.org/drawingml/2006/main" type="twoObjAndObj" preserve="1">
  <p:cSld name="Título y dos columnas, columna izquierda dividida">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YAtg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UAt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FwcAAG0bAADmEAAAEAAAAA=="/>
              </a:ext>
            </a:extLst>
          </p:cNvSpPr>
          <p:nvPr>
            <p:ph type="obj" sz="quarter" idx="1"/>
          </p:nvPr>
        </p:nvSpPr>
        <p:spPr>
          <a:xfrm>
            <a:off x="311785" y="1152525"/>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YAtg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TBIAAG0bAAAbHAAAEAAAAA=="/>
              </a:ext>
            </a:extLst>
          </p:cNvSpPr>
          <p:nvPr>
            <p:ph type="obj" sz="quarter" idx="2"/>
          </p:nvPr>
        </p:nvSpPr>
        <p:spPr>
          <a:xfrm>
            <a:off x="311785" y="2974340"/>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YAtg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THAAAFwcAAFU2AAAbHAAAEAAAAA=="/>
              </a:ext>
            </a:extLst>
          </p:cNvSpPr>
          <p:nvPr>
            <p:ph type="obj" sz="half" idx="3"/>
          </p:nvPr>
        </p:nvSpPr>
        <p:spPr>
          <a:xfrm>
            <a:off x="4685665" y="1152525"/>
            <a:ext cx="4146550" cy="34163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11.xml><?xml version="1.0" encoding="utf-8"?>
<p:sldLayout xmlns:p="http://schemas.openxmlformats.org/presentationml/2006/main" xmlns:r="http://schemas.openxmlformats.org/officeDocument/2006/relationships" xmlns:a="http://schemas.openxmlformats.org/drawingml/2006/main" type="twoTxTwoObj" preserve="1">
  <p:cSld name="Título y dos filas, fila de abajo dividida">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AAs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gAu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FwcAAFU2AADmEAAAEAAAAA=="/>
              </a:ext>
            </a:extLst>
          </p:cNvSpPr>
          <p:nvPr>
            <p:ph type="obj" sz="half" idx="1"/>
          </p:nvPr>
        </p:nvSpPr>
        <p:spPr>
          <a:xfrm>
            <a:off x="311785" y="1152525"/>
            <a:ext cx="852043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UAt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TBIAAG0bAAAbHAAAEAAAAA=="/>
              </a:ext>
            </a:extLst>
          </p:cNvSpPr>
          <p:nvPr>
            <p:ph type="obj" sz="quarter" idx="2"/>
          </p:nvPr>
        </p:nvSpPr>
        <p:spPr>
          <a:xfrm>
            <a:off x="311785" y="2974340"/>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cAt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THAAATBIAAFU2AAAbHAAAEAAAAA=="/>
              </a:ext>
            </a:extLst>
          </p:cNvSpPr>
          <p:nvPr>
            <p:ph type="obj" sz="quarter" idx="3"/>
          </p:nvPr>
        </p:nvSpPr>
        <p:spPr>
          <a:xfrm>
            <a:off x="4685665" y="2974340"/>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12.xml><?xml version="1.0" encoding="utf-8"?>
<p:sldLayout xmlns:p="http://schemas.openxmlformats.org/presentationml/2006/main" xmlns:r="http://schemas.openxmlformats.org/officeDocument/2006/relationships" xmlns:a="http://schemas.openxmlformats.org/drawingml/2006/main" type="twoObjOverTx" preserve="1">
  <p:cSld name="Título y dos filas, fila de arriba dividida">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YAtg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EAs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FwcAAG0bAADmEAAAEAAAAA=="/>
              </a:ext>
            </a:extLst>
          </p:cNvSpPr>
          <p:nvPr>
            <p:ph type="obj" sz="quarter" idx="1"/>
          </p:nvPr>
        </p:nvSpPr>
        <p:spPr>
          <a:xfrm>
            <a:off x="311785" y="1152525"/>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YAtg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THAAAFwcAAFU2AADmEAAAEAAAAA=="/>
              </a:ext>
            </a:extLst>
          </p:cNvSpPr>
          <p:nvPr>
            <p:ph type="obj" sz="quarter" idx="2"/>
          </p:nvPr>
        </p:nvSpPr>
        <p:spPr>
          <a:xfrm>
            <a:off x="4685665" y="1152525"/>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cAt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TBIAAFU2AAAbHAAAEAAAAA=="/>
              </a:ext>
            </a:extLst>
          </p:cNvSpPr>
          <p:nvPr>
            <p:ph type="obj" sz="half" idx="3"/>
          </p:nvPr>
        </p:nvSpPr>
        <p:spPr>
          <a:xfrm>
            <a:off x="311785" y="2974340"/>
            <a:ext cx="852043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13.xml><?xml version="1.0" encoding="utf-8"?>
<p:sldLayout xmlns:p="http://schemas.openxmlformats.org/presentationml/2006/main" xmlns:r="http://schemas.openxmlformats.org/officeDocument/2006/relationships" xmlns:a="http://schemas.openxmlformats.org/drawingml/2006/main" type="title" preserve="1">
  <p:cSld name="Diapositiva de título">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4Avg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A4BAAA1wkAAAg0AAA7EAAAEAAAAA=="/>
              </a:ext>
            </a:extLst>
          </p:cNvSpPr>
          <p:nvPr>
            <p:ph type="ctrTitle"/>
          </p:nvPr>
        </p:nvSpPr>
        <p:spPr>
          <a:xfrm>
            <a:off x="685800" y="1599565"/>
            <a:ext cx="7772400" cy="103886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Sub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9hOmU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BwCAAA6BEAANAvAAAKGgAAEAAAAA=="/>
              </a:ext>
            </a:extLst>
          </p:cNvSpPr>
          <p:nvPr>
            <p:ph type="subTitle" idx="1"/>
          </p:nvPr>
        </p:nvSpPr>
        <p:spPr>
          <a:xfrm>
            <a:off x="1371600" y="2910840"/>
            <a:ext cx="6400800" cy="13220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14.xml><?xml version="1.0" encoding="utf-8"?>
<p:sldLayout xmlns:p="http://schemas.openxmlformats.org/presentationml/2006/main" xmlns:r="http://schemas.openxmlformats.org/officeDocument/2006/relationships" xmlns:a="http://schemas.openxmlformats.org/drawingml/2006/main" type="obj" preserve="1">
  <p:cSld name="Título y contenido">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AAs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GGPrQ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bgoAAOwxAADSGQAAEAAAAA=="/>
              </a:ext>
            </a:extLst>
          </p:cNvSpPr>
          <p:nvPr>
            <p:ph type="obj" idx="1"/>
          </p:nvPr>
        </p:nvSpPr>
        <p:spPr>
          <a:xfrm>
            <a:off x="1068070" y="1695450"/>
            <a:ext cx="7047230" cy="25019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Tree>
  </p:cSld>
  <p:clrMapOvr>
    <a:masterClrMapping/>
  </p:clrMapOvr>
</p:sldLayout>
</file>

<file path=ppt/slideLayouts/slideLayout15.xml><?xml version="1.0" encoding="utf-8"?>
<p:sldLayout xmlns:p="http://schemas.openxmlformats.org/presentationml/2006/main" xmlns:r="http://schemas.openxmlformats.org/officeDocument/2006/relationships" xmlns:a="http://schemas.openxmlformats.org/drawingml/2006/main" type="twoObj" preserve="1">
  <p:cSld name="Título y dos columnas">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MPdRw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lajWQ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bgoAALwbAADSGQAAEAAAAA=="/>
              </a:ext>
            </a:extLst>
          </p:cNvSpPr>
          <p:nvPr>
            <p:ph type="obj" sz="half" idx="1"/>
          </p:nvPr>
        </p:nvSpPr>
        <p:spPr>
          <a:xfrm>
            <a:off x="1068070" y="1695450"/>
            <a:ext cx="3440430" cy="25019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gO7po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CHAAAbgoAAOwxAADSGQAAEAAAAA=="/>
              </a:ext>
            </a:extLst>
          </p:cNvSpPr>
          <p:nvPr>
            <p:ph type="obj" sz="half" idx="2"/>
          </p:nvPr>
        </p:nvSpPr>
        <p:spPr>
          <a:xfrm>
            <a:off x="4674870" y="1695450"/>
            <a:ext cx="3440430" cy="25019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16.xml><?xml version="1.0" encoding="utf-8"?>
<p:sldLayout xmlns:p="http://schemas.openxmlformats.org/presentationml/2006/main" xmlns:r="http://schemas.openxmlformats.org/officeDocument/2006/relationships" xmlns:a="http://schemas.openxmlformats.org/drawingml/2006/main" type="titleOnly" preserve="1">
  <p:cSld name="Sólo título">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oZsic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Tree>
  </p:cSld>
  <p:clrMapOvr>
    <a:masterClrMapping/>
  </p:clrMapOvr>
</p:sldLayout>
</file>

<file path=ppt/slideLayouts/slideLayout17.xml><?xml version="1.0" encoding="utf-8"?>
<p:sldLayout xmlns:p="http://schemas.openxmlformats.org/presentationml/2006/main" xmlns:r="http://schemas.openxmlformats.org/officeDocument/2006/relationships" xmlns:a="http://schemas.openxmlformats.org/drawingml/2006/main" type="blank" preserve="1">
  <p:cSld name="Diapositiva en blanco">
    <p:spTree>
      <p:nvGrpSpPr>
        <p:cNvPr id="1" name=""/>
        <p:cNvGrpSpPr/>
        <p:nvPr/>
      </p:nvGrpSpPr>
      <p:grpSpPr>
        <a:xfrm>
          <a:off x="0" y="0"/>
          <a:ext cx="0" cy="0"/>
          <a:chOff x="0" y="0"/>
          <a:chExt cx="0" cy="0"/>
        </a:xfrm>
      </p:grpSpPr>
    </p:spTree>
  </p:cSld>
  <p:clrMapOvr>
    <a:masterClrMapping/>
  </p:clrMapOvr>
</p:sldLayout>
</file>

<file path=ppt/slideLayouts/slideLayout18.xml><?xml version="1.0" encoding="utf-8"?>
<p:sldLayout xmlns:p="http://schemas.openxmlformats.org/presentationml/2006/main" xmlns:r="http://schemas.openxmlformats.org/officeDocument/2006/relationships" xmlns:a="http://schemas.openxmlformats.org/drawingml/2006/main" type="objOnly" preserve="1">
  <p:cSld name="Sólo contenido">
    <p:spTree>
      <p:nvGrpSpPr>
        <p:cNvPr id="1" name=""/>
        <p:cNvGrpSpPr/>
        <p:nvPr/>
      </p:nvGrpSpPr>
      <p:grpSpPr>
        <a:xfrm>
          <a:off x="0" y="0"/>
          <a:ext cx="0" cy="0"/>
          <a:chOff x="0" y="0"/>
          <a:chExt cx="0" cy="0"/>
        </a:xfrm>
      </p:grpSpPr>
      <p:sp>
        <p:nvSpPr>
          <p:cNvPr id="2"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g7l1E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DSGQAAEAAAAA=="/>
              </a:ext>
            </a:extLst>
          </p:cNvSpPr>
          <p:nvPr>
            <p:ph type="obj"/>
          </p:nvPr>
        </p:nvSpPr>
        <p:spPr>
          <a:xfrm>
            <a:off x="1068070" y="933450"/>
            <a:ext cx="7047230" cy="32639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Tree>
  </p:cSld>
  <p:clrMapOvr>
    <a:masterClrMapping/>
  </p:clrMapOvr>
</p:sldLayout>
</file>

<file path=ppt/slideLayouts/slideLayout19.xml><?xml version="1.0" encoding="utf-8"?>
<p:sldLayout xmlns:p="http://schemas.openxmlformats.org/presentationml/2006/main" xmlns:r="http://schemas.openxmlformats.org/officeDocument/2006/relationships" xmlns:a="http://schemas.openxmlformats.org/drawingml/2006/main" type="objOverTx" preserve="1">
  <p:cSld name="Título y dos filas">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s72iE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LKEbc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bgoAAOwxAACdEQAAEAAAAA=="/>
              </a:ext>
            </a:extLst>
          </p:cNvSpPr>
          <p:nvPr>
            <p:ph type="obj" sz="half" idx="1"/>
          </p:nvPr>
        </p:nvSpPr>
        <p:spPr>
          <a:xfrm>
            <a:off x="1068070" y="1695450"/>
            <a:ext cx="70472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TqEqs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oxIAAOwxAADSGQAAEAAAAA=="/>
              </a:ext>
            </a:extLst>
          </p:cNvSpPr>
          <p:nvPr>
            <p:ph type="obj" sz="half" idx="2"/>
          </p:nvPr>
        </p:nvSpPr>
        <p:spPr>
          <a:xfrm>
            <a:off x="1068070" y="3029585"/>
            <a:ext cx="70472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2.xml><?xml version="1.0" encoding="utf-8"?>
<p:sldLayout xmlns:p="http://schemas.openxmlformats.org/presentationml/2006/main" xmlns:r="http://schemas.openxmlformats.org/officeDocument/2006/relationships" xmlns:a="http://schemas.openxmlformats.org/drawingml/2006/main" type="obj" preserve="1">
  <p:cSld name="Título y contenido">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0Av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AE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FwcAAFU2AAAbHAAAEAAAAA=="/>
              </a:ext>
            </a:extLst>
          </p:cNvSpPr>
          <p:nvPr>
            <p:ph type="obj" idx="1"/>
          </p:nvPr>
        </p:nvSpPr>
        <p:spPr>
          <a:xfrm>
            <a:off x="311785" y="1152525"/>
            <a:ext cx="8520430" cy="34163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Tree>
  </p:cSld>
  <p:clrMapOvr>
    <a:masterClrMapping/>
  </p:clrMapOvr>
</p:sldLayout>
</file>

<file path=ppt/slideLayouts/slideLayout20.xml><?xml version="1.0" encoding="utf-8"?>
<p:sldLayout xmlns:p="http://schemas.openxmlformats.org/presentationml/2006/main" xmlns:r="http://schemas.openxmlformats.org/officeDocument/2006/relationships" xmlns:a="http://schemas.openxmlformats.org/drawingml/2006/main" type="fourObj" preserve="1">
  <p:cSld name="Título y cuatro áreas de contenido">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aZY5g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rVsxU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bgoAALwbAACdEQAAEAAAAA=="/>
              </a:ext>
            </a:extLst>
          </p:cNvSpPr>
          <p:nvPr>
            <p:ph type="obj" sz="quarter" idx="1"/>
          </p:nvPr>
        </p:nvSpPr>
        <p:spPr>
          <a:xfrm>
            <a:off x="1068070" y="1695450"/>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CHAAAbgoAAOwxAACdEQAAEAAAAA=="/>
              </a:ext>
            </a:extLst>
          </p:cNvSpPr>
          <p:nvPr>
            <p:ph type="obj" sz="quarter" idx="2"/>
          </p:nvPr>
        </p:nvSpPr>
        <p:spPr>
          <a:xfrm>
            <a:off x="4674870" y="1695450"/>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oxIAALwbAADSGQAAEAAAAA=="/>
              </a:ext>
            </a:extLst>
          </p:cNvSpPr>
          <p:nvPr>
            <p:ph type="obj" sz="quarter" idx="3"/>
          </p:nvPr>
        </p:nvSpPr>
        <p:spPr>
          <a:xfrm>
            <a:off x="1068070" y="3029585"/>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6"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R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CHAAAoxIAAOwxAADSGQAAEAAAAA=="/>
              </a:ext>
            </a:extLst>
          </p:cNvSpPr>
          <p:nvPr>
            <p:ph type="obj" sz="quarter" idx="4"/>
          </p:nvPr>
        </p:nvSpPr>
        <p:spPr>
          <a:xfrm>
            <a:off x="4674870" y="3029585"/>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21.xml><?xml version="1.0" encoding="utf-8"?>
<p:sldLayout xmlns:p="http://schemas.openxmlformats.org/presentationml/2006/main" xmlns:r="http://schemas.openxmlformats.org/officeDocument/2006/relationships" xmlns:a="http://schemas.openxmlformats.org/drawingml/2006/main" type="objAndTwoObj" preserve="1">
  <p:cSld name="Título y dos columnas, columna derecha dividida">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YAM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bgoAALwbAADSGQAAEAAAAA=="/>
              </a:ext>
            </a:extLst>
          </p:cNvSpPr>
          <p:nvPr>
            <p:ph type="obj" sz="half" idx="1"/>
          </p:nvPr>
        </p:nvSpPr>
        <p:spPr>
          <a:xfrm>
            <a:off x="1068070" y="1695450"/>
            <a:ext cx="3440430" cy="25019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CHAAAbgoAAOwxAACdEQAAEAAAAA=="/>
              </a:ext>
            </a:extLst>
          </p:cNvSpPr>
          <p:nvPr>
            <p:ph type="obj" sz="quarter" idx="2"/>
          </p:nvPr>
        </p:nvSpPr>
        <p:spPr>
          <a:xfrm>
            <a:off x="4674870" y="1695450"/>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CHAAAoxIAAOwxAADSGQAAEAAAAA=="/>
              </a:ext>
            </a:extLst>
          </p:cNvSpPr>
          <p:nvPr>
            <p:ph type="obj" sz="quarter" idx="3"/>
          </p:nvPr>
        </p:nvSpPr>
        <p:spPr>
          <a:xfrm>
            <a:off x="4674870" y="3029585"/>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22.xml><?xml version="1.0" encoding="utf-8"?>
<p:sldLayout xmlns:p="http://schemas.openxmlformats.org/presentationml/2006/main" xmlns:r="http://schemas.openxmlformats.org/officeDocument/2006/relationships" xmlns:a="http://schemas.openxmlformats.org/drawingml/2006/main" type="twoObjAndObj" preserve="1">
  <p:cSld name="Título y dos columnas, columna izquierda dividida">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bgoAALwbAACdEQAAEAAAAA=="/>
              </a:ext>
            </a:extLst>
          </p:cNvSpPr>
          <p:nvPr>
            <p:ph type="obj" sz="quarter" idx="1"/>
          </p:nvPr>
        </p:nvSpPr>
        <p:spPr>
          <a:xfrm>
            <a:off x="1068070" y="1695450"/>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AAd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oxIAALwbAADSGQAAEAAAAA=="/>
              </a:ext>
            </a:extLst>
          </p:cNvSpPr>
          <p:nvPr>
            <p:ph type="obj" sz="quarter" idx="2"/>
          </p:nvPr>
        </p:nvSpPr>
        <p:spPr>
          <a:xfrm>
            <a:off x="1068070" y="3029585"/>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QAR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CHAAAbgoAAOwxAADSGQAAEAAAAA=="/>
              </a:ext>
            </a:extLst>
          </p:cNvSpPr>
          <p:nvPr>
            <p:ph type="obj" sz="half" idx="3"/>
          </p:nvPr>
        </p:nvSpPr>
        <p:spPr>
          <a:xfrm>
            <a:off x="4674870" y="1695450"/>
            <a:ext cx="3440430" cy="25019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23.xml><?xml version="1.0" encoding="utf-8"?>
<p:sldLayout xmlns:p="http://schemas.openxmlformats.org/presentationml/2006/main" xmlns:r="http://schemas.openxmlformats.org/officeDocument/2006/relationships" xmlns:a="http://schemas.openxmlformats.org/drawingml/2006/main" type="twoTxTwoObj" preserve="1">
  <p:cSld name="Título y dos filas, fila de abajo dividida">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U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bgoAAOwxAACdEQAAEAAAAA=="/>
              </a:ext>
            </a:extLst>
          </p:cNvSpPr>
          <p:nvPr>
            <p:ph type="obj" sz="half" idx="1"/>
          </p:nvPr>
        </p:nvSpPr>
        <p:spPr>
          <a:xfrm>
            <a:off x="1068070" y="1695450"/>
            <a:ext cx="70472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oxIAALwbAADSGQAAEAAAAA=="/>
              </a:ext>
            </a:extLst>
          </p:cNvSpPr>
          <p:nvPr>
            <p:ph type="obj" sz="quarter" idx="2"/>
          </p:nvPr>
        </p:nvSpPr>
        <p:spPr>
          <a:xfrm>
            <a:off x="1068070" y="3029585"/>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CHAAAoxIAAOwxAADSGQAAEAAAAA=="/>
              </a:ext>
            </a:extLst>
          </p:cNvSpPr>
          <p:nvPr>
            <p:ph type="obj" sz="quarter" idx="3"/>
          </p:nvPr>
        </p:nvSpPr>
        <p:spPr>
          <a:xfrm>
            <a:off x="4674870" y="3029585"/>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24.xml><?xml version="1.0" encoding="utf-8"?>
<p:sldLayout xmlns:p="http://schemas.openxmlformats.org/presentationml/2006/main" xmlns:r="http://schemas.openxmlformats.org/officeDocument/2006/relationships" xmlns:a="http://schemas.openxmlformats.org/drawingml/2006/main" type="twoObjOverTx" preserve="1">
  <p:cSld name="Título y dos filas, fila de arriba dividida">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8AL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bgoAALwbAACdEQAAEAAAAA=="/>
              </a:ext>
            </a:extLst>
          </p:cNvSpPr>
          <p:nvPr>
            <p:ph type="obj" sz="quarter" idx="1"/>
          </p:nvPr>
        </p:nvSpPr>
        <p:spPr>
          <a:xfrm>
            <a:off x="1068070" y="1695450"/>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E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CHAAAbgoAAOwxAACdEQAAEAAAAA=="/>
              </a:ext>
            </a:extLst>
          </p:cNvSpPr>
          <p:nvPr>
            <p:ph type="obj" sz="quarter" idx="2"/>
          </p:nvPr>
        </p:nvSpPr>
        <p:spPr>
          <a:xfrm>
            <a:off x="4674870" y="1695450"/>
            <a:ext cx="34404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oAQ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oxIAAOwxAADSGQAAEAAAAA=="/>
              </a:ext>
            </a:extLst>
          </p:cNvSpPr>
          <p:nvPr>
            <p:ph type="obj" sz="half" idx="3"/>
          </p:nvPr>
        </p:nvSpPr>
        <p:spPr>
          <a:xfrm>
            <a:off x="1068070" y="3029585"/>
            <a:ext cx="7047230" cy="11677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3.xml><?xml version="1.0" encoding="utf-8"?>
<p:sldLayout xmlns:p="http://schemas.openxmlformats.org/presentationml/2006/main" xmlns:r="http://schemas.openxmlformats.org/officeDocument/2006/relationships" xmlns:a="http://schemas.openxmlformats.org/drawingml/2006/main" type="twoObj" preserve="1">
  <p:cSld name="Título y dos columnas">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MEAw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EAs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FwcAAG0bAAAbHAAAEAAAAA=="/>
              </a:ext>
            </a:extLst>
          </p:cNvSpPr>
          <p:nvPr>
            <p:ph type="obj" sz="half" idx="1"/>
          </p:nvPr>
        </p:nvSpPr>
        <p:spPr>
          <a:xfrm>
            <a:off x="311785" y="1152525"/>
            <a:ext cx="4146550" cy="34163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K8Ar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THAAAFwcAAFU2AAAbHAAAEAAAAA=="/>
              </a:ext>
            </a:extLst>
          </p:cNvSpPr>
          <p:nvPr>
            <p:ph type="obj" sz="half" idx="2"/>
          </p:nvPr>
        </p:nvSpPr>
        <p:spPr>
          <a:xfrm>
            <a:off x="4685665" y="1152525"/>
            <a:ext cx="4146550" cy="34163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4.xml><?xml version="1.0" encoding="utf-8"?>
<p:sldLayout xmlns:p="http://schemas.openxmlformats.org/presentationml/2006/main" xmlns:r="http://schemas.openxmlformats.org/officeDocument/2006/relationships" xmlns:a="http://schemas.openxmlformats.org/drawingml/2006/main" type="titleOnly" preserve="1">
  <p:cSld name="Sólo título">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EAs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Tree>
  </p:cSld>
  <p:clrMapOvr>
    <a:masterClrMapping/>
  </p:clrMapOvr>
</p:sldLayout>
</file>

<file path=ppt/slideLayouts/slideLayout5.xml><?xml version="1.0" encoding="utf-8"?>
<p:sldLayout xmlns:p="http://schemas.openxmlformats.org/presentationml/2006/main" xmlns:r="http://schemas.openxmlformats.org/officeDocument/2006/relationships" xmlns:a="http://schemas.openxmlformats.org/drawingml/2006/main" type="blank" preserve="1">
  <p:cSld name="Diapositiva en blanco">
    <p:spTree>
      <p:nvGrpSpPr>
        <p:cNvPr id="1" name=""/>
        <p:cNvGrpSpPr/>
        <p:nvPr/>
      </p:nvGrpSpPr>
      <p:grpSpPr>
        <a:xfrm>
          <a:off x="0" y="0"/>
          <a:ext cx="0" cy="0"/>
          <a:chOff x="0" y="0"/>
          <a:chExt cx="0" cy="0"/>
        </a:xfrm>
      </p:grpSpPr>
    </p:spTree>
  </p:cSld>
  <p:clrMapOvr>
    <a:masterClrMapping/>
  </p:clrMapOvr>
</p:sldLayout>
</file>

<file path=ppt/slideLayouts/slideLayout6.xml><?xml version="1.0" encoding="utf-8"?>
<p:sldLayout xmlns:p="http://schemas.openxmlformats.org/presentationml/2006/main" xmlns:r="http://schemas.openxmlformats.org/officeDocument/2006/relationships" xmlns:a="http://schemas.openxmlformats.org/drawingml/2006/main" type="objOnly" preserve="1">
  <p:cSld name="Sólo contenido">
    <p:spTree>
      <p:nvGrpSpPr>
        <p:cNvPr id="1" name=""/>
        <p:cNvGrpSpPr/>
        <p:nvPr/>
      </p:nvGrpSpPr>
      <p:grpSpPr>
        <a:xfrm>
          <a:off x="0" y="0"/>
          <a:ext cx="0" cy="0"/>
          <a:chOff x="0" y="0"/>
          <a:chExt cx="0" cy="0"/>
        </a:xfrm>
      </p:grpSpPr>
      <p:sp>
        <p:nvSpPr>
          <p:cNvPr id="2"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C9hOmU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AbHAAAEAAAAA=="/>
              </a:ext>
            </a:extLst>
          </p:cNvSpPr>
          <p:nvPr>
            <p:ph type="obj"/>
          </p:nvPr>
        </p:nvSpPr>
        <p:spPr>
          <a:xfrm>
            <a:off x="311785" y="445135"/>
            <a:ext cx="8520430" cy="41236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Tree>
  </p:cSld>
  <p:clrMapOvr>
    <a:masterClrMapping/>
  </p:clrMapOvr>
</p:sldLayout>
</file>

<file path=ppt/slideLayouts/slideLayout7.xml><?xml version="1.0" encoding="utf-8"?>
<p:sldLayout xmlns:p="http://schemas.openxmlformats.org/presentationml/2006/main" xmlns:r="http://schemas.openxmlformats.org/officeDocument/2006/relationships" xmlns:a="http://schemas.openxmlformats.org/drawingml/2006/main" type="objOverTx" preserve="1">
  <p:cSld name="Título y dos filas">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kAu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0Av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FwcAAFU2AADmEAAAEAAAAA=="/>
              </a:ext>
            </a:extLst>
          </p:cNvSpPr>
          <p:nvPr>
            <p:ph type="obj" sz="half" idx="1"/>
          </p:nvPr>
        </p:nvSpPr>
        <p:spPr>
          <a:xfrm>
            <a:off x="311785" y="1152525"/>
            <a:ext cx="852043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Cg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TBIAAFU2AAAbHAAAEAAAAA=="/>
              </a:ext>
            </a:extLst>
          </p:cNvSpPr>
          <p:nvPr>
            <p:ph type="obj" sz="half" idx="2"/>
          </p:nvPr>
        </p:nvSpPr>
        <p:spPr>
          <a:xfrm>
            <a:off x="311785" y="2974340"/>
            <a:ext cx="852043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8.xml><?xml version="1.0" encoding="utf-8"?>
<p:sldLayout xmlns:p="http://schemas.openxmlformats.org/presentationml/2006/main" xmlns:r="http://schemas.openxmlformats.org/officeDocument/2006/relationships" xmlns:a="http://schemas.openxmlformats.org/drawingml/2006/main" type="fourObj" preserve="1">
  <p:cSld name="Título y cuatro áreas de contenido">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MAsw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Cg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FwcAAG0bAADmEAAAEAAAAA=="/>
              </a:ext>
            </a:extLst>
          </p:cNvSpPr>
          <p:nvPr>
            <p:ph type="obj" sz="quarter" idx="1"/>
          </p:nvPr>
        </p:nvSpPr>
        <p:spPr>
          <a:xfrm>
            <a:off x="311785" y="1152525"/>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AE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THAAAFwcAAFU2AADmEAAAEAAAAA=="/>
              </a:ext>
            </a:extLst>
          </p:cNvSpPr>
          <p:nvPr>
            <p:ph type="obj" sz="quarter" idx="2"/>
          </p:nvPr>
        </p:nvSpPr>
        <p:spPr>
          <a:xfrm>
            <a:off x="4685665" y="1152525"/>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Cg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TBIAAG0bAAAbHAAAEAAAAA=="/>
              </a:ext>
            </a:extLst>
          </p:cNvSpPr>
          <p:nvPr>
            <p:ph type="obj" sz="quarter" idx="3"/>
          </p:nvPr>
        </p:nvSpPr>
        <p:spPr>
          <a:xfrm>
            <a:off x="311785" y="2974340"/>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6"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Cg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THAAATBIAAFU2AAAbHAAAEAAAAA=="/>
              </a:ext>
            </a:extLst>
          </p:cNvSpPr>
          <p:nvPr>
            <p:ph type="obj" sz="quarter" idx="4"/>
          </p:nvPr>
        </p:nvSpPr>
        <p:spPr>
          <a:xfrm>
            <a:off x="4685665" y="2974340"/>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Layouts/slideLayout9.xml><?xml version="1.0" encoding="utf-8"?>
<p:sldLayout xmlns:p="http://schemas.openxmlformats.org/presentationml/2006/main" xmlns:r="http://schemas.openxmlformats.org/officeDocument/2006/relationships" xmlns:a="http://schemas.openxmlformats.org/drawingml/2006/main" type="objAndTwoObj" preserve="1">
  <p:cSld name="Título y dos columnas, columna derecha dividida">
    <p:spTree>
      <p:nvGrpSpPr>
        <p:cNvPr id="1" name=""/>
        <p:cNvGrpSpPr/>
        <p:nvPr/>
      </p:nvGrpSpPr>
      <p:grpSpPr>
        <a:xfrm>
          <a:off x="0" y="0"/>
          <a:ext cx="0" cy="0"/>
          <a:chOff x="0" y="0"/>
          <a:chExt cx="0" cy="0"/>
        </a:xfrm>
      </p:grpSpPr>
      <p:sp>
        <p:nvSpPr>
          <p:cNvPr id="2" name="TítuloDiapositiva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C9hOmU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defRPr/>
            </a:pPr>
          </a:p>
        </p:txBody>
      </p:sp>
      <p:sp>
        <p:nvSpPr>
          <p:cNvPr id="3" name="Objeto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0AvQ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FwcAAG0bAAAbHAAAEAAAAA=="/>
              </a:ext>
            </a:extLst>
          </p:cNvSpPr>
          <p:nvPr>
            <p:ph type="obj" sz="half" idx="1"/>
          </p:nvPr>
        </p:nvSpPr>
        <p:spPr>
          <a:xfrm>
            <a:off x="311785" y="1152525"/>
            <a:ext cx="4146550" cy="34163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4" name="Objeto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gAu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THAAAFwcAAFU2AADmEAAAEAAAAA=="/>
              </a:ext>
            </a:extLst>
          </p:cNvSpPr>
          <p:nvPr>
            <p:ph type="obj" sz="quarter" idx="2"/>
          </p:nvPr>
        </p:nvSpPr>
        <p:spPr>
          <a:xfrm>
            <a:off x="4685665" y="1152525"/>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
        <p:nvSpPr>
          <p:cNvPr id="5" name="Objeto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LYAtg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THAAATBIAAFU2AAAbHAAAEAAAAA=="/>
              </a:ext>
            </a:extLst>
          </p:cNvSpPr>
          <p:nvPr>
            <p:ph type="obj" sz="quarter" idx="3"/>
          </p:nvPr>
        </p:nvSpPr>
        <p:spPr>
          <a:xfrm>
            <a:off x="4685665" y="2974340"/>
            <a:ext cx="4146550" cy="159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marR="0" indent="0" algn="l" defTabSz="914400">
              <a:lnSpc>
                <a:spcPct val="100000"/>
              </a:lnSpc>
              <a:spcBef>
                <a:spcPts val="0"/>
              </a:spcBef>
              <a:spcAft>
                <a:spcPts val="0"/>
              </a:spcAft>
              <a:buNone/>
              <a:tabLst/>
              <a:defRPr sz="1000" b="0" i="0" u="none" strike="noStrike" kern="1" spc="0" baseline="0">
                <a:solidFill>
                  <a:srgbClr val="000000"/>
                </a:solidFill>
                <a:effectLst/>
                <a:latin typeface="Arial" pitchFamily="2" charset="0"/>
                <a:ea typeface="SimSun" pitchFamily="0" charset="0"/>
                <a:cs typeface="Times New Roman" pitchFamily="1" charset="0"/>
              </a:defRPr>
            </a:pPr>
          </a:p>
        </p:txBody>
      </p:sp>
    </p:spTree>
  </p:cSld>
  <p:clrMapOvr>
    <a:masterClrMapping/>
  </p:clrMapOvr>
</p:sldLayout>
</file>

<file path=ppt/slideMasters/_rels/slideMaster1.xml.rels><?xml version="1.0" encoding="UTF-8" standalone="yes" ?>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theme" Target="../theme/theme1.xml"/></Relationships>
</file>

<file path=ppt/slideMasters/_rels/slideMaster2.xml.rels><?xml version="1.0" encoding="UTF-8" standalone="yes" ?>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slideLayout" Target="../slideLayouts/slideLayout14.xml"/><Relationship Id="rId3" Type="http://schemas.openxmlformats.org/officeDocument/2006/relationships/slideLayout" Target="../slideLayouts/slideLayout15.xml"/><Relationship Id="rId4" Type="http://schemas.openxmlformats.org/officeDocument/2006/relationships/slideLayout" Target="../slideLayouts/slideLayout16.xml"/><Relationship Id="rId5" Type="http://schemas.openxmlformats.org/officeDocument/2006/relationships/slideLayout" Target="../slideLayouts/slideLayout17.xml"/><Relationship Id="rId6" Type="http://schemas.openxmlformats.org/officeDocument/2006/relationships/slideLayout" Target="../slideLayouts/slideLayout18.xml"/><Relationship Id="rId7" Type="http://schemas.openxmlformats.org/officeDocument/2006/relationships/slideLayout" Target="../slideLayouts/slideLayout19.xml"/><Relationship Id="rId8" Type="http://schemas.openxmlformats.org/officeDocument/2006/relationships/slideLayout" Target="../slideLayouts/slideLayout20.xml"/><Relationship Id="rId9" Type="http://schemas.openxmlformats.org/officeDocument/2006/relationships/slideLayout" Target="../slideLayouts/slideLayout21.xml"/><Relationship Id="rId10" Type="http://schemas.openxmlformats.org/officeDocument/2006/relationships/slideLayout" Target="../slideLayouts/slideLayout22.xml"/><Relationship Id="rId11" Type="http://schemas.openxmlformats.org/officeDocument/2006/relationships/slideLayout" Target="../slideLayouts/slideLayout23.xml"/><Relationship Id="rId12" Type="http://schemas.openxmlformats.org/officeDocument/2006/relationships/slideLayout" Target="../slideLayouts/slideLayout24.xml"/><Relationship Id="rId13" Type="http://schemas.openxmlformats.org/officeDocument/2006/relationships/theme" Target="../theme/theme3.xml"/></Relationships>
</file>

<file path=ppt/slideMasters/slideMaster1.xml><?xml version="1.0" encoding="utf-8"?>
<p:sldMaster xmlns:p="http://schemas.openxmlformats.org/presentationml/2006/main" xmlns:r="http://schemas.openxmlformats.org/officeDocument/2006/relationships" xmlns:a="http://schemas.openxmlformats.org/drawingml/2006/main">
  <p:cSld name="simple-light-2">
    <p:bg>
      <p:bgPr>
        <a:solidFill>
          <a:srgbClr val="F8FFE1"/>
        </a:solidFill>
        <a:effectLst/>
      </p:bgPr>
    </p:bg>
    <p:spTree>
      <p:nvGrpSpPr>
        <p:cNvPr id="1" name=""/>
        <p:cNvGrpSpPr/>
        <p:nvPr/>
      </p:nvGrpSpPr>
      <p:grpSpPr>
        <a:xfrm>
          <a:off x="0" y="0"/>
          <a:ext cx="0" cy="0"/>
          <a:chOff x="0" y="0"/>
          <a:chExt cx="0" cy="0"/>
        </a:xfrm>
      </p:grpSpPr>
      <p:sp>
        <p:nvSpPr>
          <p:cNvPr id="2" name="Google Shape;6;p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DV38Ck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vQIAAFU2AABDBgAAEAAAAA=="/>
              </a:ext>
            </a:extLst>
          </p:cNvSpPr>
          <p:nvPr>
            <p:ph type="title"/>
          </p:nvPr>
        </p:nvSpPr>
        <p:spPr>
          <a:xfrm>
            <a:off x="311785" y="445135"/>
            <a:ext cx="852043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p>
        </p:txBody>
      </p:sp>
      <p:sp>
        <p:nvSpPr>
          <p:cNvPr id="3" name="Google Shape;7;p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tcJnDPj/4QgAAAAAAAAAAAAAAAAAAAAAAAAAAAAAAAAAAAAAZAAAAAEAAABAAAAAAAAAAAAAAAAAAAAAAAAAAAAAAAAAAAAAAAAAAAAAAAAAAAAAAAAAAAAAAAAAAAAAAAAAAAAAAAAAAAAAAAAAAAAAAAAAAAAAAAAAAAAAAAAAAAAAFAAAADwAAAAAAAAAAAAAAPDRYgkU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DrAQAAFwcAAFU2AAAbHAAAEAAAAA=="/>
              </a:ext>
            </a:extLst>
          </p:cNvSpPr>
          <p:nvPr>
            <p:ph type="body" idx="1"/>
          </p:nvPr>
        </p:nvSpPr>
        <p:spPr>
          <a:xfrm>
            <a:off x="311785" y="1152525"/>
            <a:ext cx="8520430" cy="34163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457200" indent="-317500">
              <a:lnSpc>
                <a:spcPct val="115000"/>
              </a:lnSpc>
              <a:spcBef>
                <a:spcPts val="0"/>
              </a:spcBef>
              <a:spcAft>
                <a:spcPts val="0"/>
              </a:spcAft>
              <a:buClrTx/>
              <a:buSzPts val="1400"/>
              <a:buFont typeface="Catamaran" pitchFamily="0" charset="0"/>
              <a:buChar char="●"/>
              <a:defRPr>
                <a:solidFill>
                  <a:schemeClr val="accent2"/>
                </a:solidFill>
                <a:latin typeface="Catamaran" pitchFamily="0" charset="0"/>
                <a:ea typeface="Catamaran" pitchFamily="0" charset="0"/>
                <a:cs typeface="Catamaran" pitchFamily="0" charset="0"/>
              </a:defRPr>
            </a:pPr>
          </a:p>
        </p:txBody>
      </p:sp>
      <p:sp>
        <p:nvSpPr>
          <p:cNvPr id="4" name="Rectángulo 1"/>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APj/4Q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CKcWU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hpBMAH9/fwCKcWUDzMzMAMDA/wB/f38AAAAAAAAAAAAAAAAAAAAAAAAAAAAhAAAAGAAAABQAAAAAAAAAAAAAAEA4AACkHwAAEAAAAA=="/>
              </a:ext>
            </a:extLst>
          </p:cNvSpPr>
          <p:nvPr/>
        </p:nvSpPr>
        <p:spPr>
          <a:xfrm>
            <a:off x="0" y="0"/>
            <a:ext cx="9144000" cy="5143500"/>
          </a:xfrm>
          <a:prstGeom prst="rect">
            <a:avLst/>
          </a:prstGeom>
          <a:solidFill>
            <a:srgbClr val="FFFFFF"/>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Tree>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Lst>
  <p:hf sldNum="0" hdr="0" ftr="0" dt="0"/>
  <p:txStyles>
    <p:titleStyle>
      <a:lvl1pPr marL="0" marR="0" indent="0" algn="ctr" defTabSz="914400">
        <a:lnSpc>
          <a:spcPct val="90000"/>
        </a:lnSpc>
        <a:spcBef>
          <a:spcPts val="0"/>
        </a:spcBef>
        <a:spcAft>
          <a:spcPts val="0"/>
        </a:spcAft>
        <a:buNone/>
        <a:tabLst/>
        <a:defRPr sz="49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5200" b="0" i="0" u="none" strike="noStrike" kern="1" spc="0" baseline="0">
          <a:solidFill>
            <a:srgbClr val="191919"/>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5200" b="0" i="0" u="none" strike="noStrike" kern="1" spc="0" baseline="0">
          <a:solidFill>
            <a:srgbClr val="191919"/>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5200" b="0" i="0" u="none" strike="noStrike" kern="1" spc="0" baseline="0">
          <a:solidFill>
            <a:srgbClr val="191919"/>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5200" b="0" i="0" u="none" strike="noStrike" kern="1" spc="0" baseline="0">
          <a:solidFill>
            <a:srgbClr val="191919"/>
          </a:solidFill>
          <a:effectLst/>
          <a:latin typeface="Arial" pitchFamily="2" charset="0"/>
          <a:ea typeface="Arial" pitchFamily="2" charset="0"/>
          <a:cs typeface="Arial" pitchFamily="2" charset="0"/>
        </a:defRPr>
      </a:lvl5pPr>
    </p:titleStyle>
    <p:body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p:bodyStyle>
  </p:txStyles>
</p:sldMaster>
</file>

<file path=ppt/slideMasters/slideMaster2.xml><?xml version="1.0" encoding="utf-8"?>
<p:sldMaster xmlns:p="http://schemas.openxmlformats.org/presentationml/2006/main" xmlns:r="http://schemas.openxmlformats.org/officeDocument/2006/relationships" xmlns:a="http://schemas.openxmlformats.org/drawingml/2006/main">
  <p:cSld name="simple-light-2">
    <p:bg>
      <p:bgPr>
        <a:solidFill>
          <a:srgbClr val="0E2A47"/>
        </a:solidFill>
        <a:effectLst/>
      </p:bgPr>
    </p:bg>
    <p:spTree>
      <p:nvGrpSpPr>
        <p:cNvPr id="1" name=""/>
        <p:cNvGrpSpPr/>
        <p:nvPr/>
      </p:nvGrpSpPr>
      <p:grpSpPr>
        <a:xfrm>
          <a:off x="0" y="0"/>
          <a:ext cx="0" cy="0"/>
          <a:chOff x="0" y="0"/>
          <a:chExt cx="0" cy="0"/>
        </a:xfrm>
      </p:grpSpPr>
      <p:sp>
        <p:nvSpPr>
          <p:cNvPr id="2" name="Google Shape;267;p3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vgUAAOwxAAC2CAAAEAAAAA=="/>
              </a:ext>
            </a:extLst>
          </p:cNvSpPr>
          <p:nvPr>
            <p:ph type="title"/>
          </p:nvPr>
        </p:nvSpPr>
        <p:spPr>
          <a:xfrm>
            <a:off x="1068070" y="93345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spcBef>
                <a:spcPts val="0"/>
              </a:spcBef>
              <a:spcAft>
                <a:spcPts val="0"/>
              </a:spcAft>
              <a:buNone/>
              <a:defRPr sz="2400">
                <a:solidFill>
                  <a:srgbClr val="FFFFFF"/>
                </a:solidFill>
                <a:latin typeface="Proxima Nova Semibold" pitchFamily="0" charset="0"/>
                <a:ea typeface="Proxima Nova Semibold" pitchFamily="0" charset="0"/>
                <a:cs typeface="Proxima Nova Semibold" pitchFamily="0" charset="0"/>
              </a:defRPr>
            </a:pPr>
          </a:p>
        </p:txBody>
      </p:sp>
      <p:sp>
        <p:nvSpPr>
          <p:cNvPr id="3" name="Google Shape;268;p3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AAAAFAAAAAQAAAAAAAAAAAAAAAAAAAAAAAAAAAAAAAAAAAAAAAAAAAAAAAn9/fwAAAAADzMzMAMDA/wB/f38AAAAAAAAAAAAAAAAAAAAAAAAAAAAhAAAAGAAAABQAAACSBgAAbgoAAOwxAADSGQAAEAAAAA=="/>
              </a:ext>
            </a:extLst>
          </p:cNvSpPr>
          <p:nvPr>
            <p:ph type="body" idx="1"/>
          </p:nvPr>
        </p:nvSpPr>
        <p:spPr>
          <a:xfrm>
            <a:off x="1068070" y="1695450"/>
            <a:ext cx="7047230" cy="25019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457200" indent="-298450">
              <a:lnSpc>
                <a:spcPct val="115000"/>
              </a:lnSpc>
              <a:spcBef>
                <a:spcPts val="0"/>
              </a:spcBef>
              <a:spcAft>
                <a:spcPts val="0"/>
              </a:spcAft>
              <a:buClrTx/>
              <a:buSzPts val="1100"/>
              <a:buFont typeface="Proxima Nova" pitchFamily="0" charset="0"/>
              <a:buChar char="●"/>
              <a:defRPr sz="1100">
                <a:solidFill>
                  <a:srgbClr val="435D74"/>
                </a:solidFill>
                <a:latin typeface="Proxima Nova" pitchFamily="0" charset="0"/>
                <a:ea typeface="Proxima Nova" pitchFamily="0" charset="0"/>
                <a:cs typeface="Proxima Nova" pitchFamily="0" charset="0"/>
              </a:defRPr>
            </a:pPr>
          </a:p>
        </p:txBody>
      </p:sp>
      <p:sp>
        <p:nvSpPr>
          <p:cNvPr id="4" name="Rectángulo 3"/>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CP///wgAAAAAAAAAAAAAAAAAAAAAAAAAAAAAAAAAAAAAZAAAAAEAAABAAAAAAAAAAAAAAAAAAAAAAAAAAAAAAAAAAAAAAAAAAAAAAAAAAAAAAAAAAAAAAAAAAAAAAAAAAAAAAAAAAAAAAAAAAAAAAAAAAAAAAAAAAAAAAAAAAAAAFAAAADwAAAAAAAAAAAAAAL1/M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B////AQAAAAAAAAAAAAAAAAAAAAAAAAAAAAAAAAAAAAAAAAAAvX8wAH9/fwBZWVkDzMzMAMDA/wB/f38AAAAAAAAAAAAAAAAAAAAAAAAAAAAhAAAAGAAAABQAAAAAAAAAAAAAAEA4AACkHwAAEAAAAA=="/>
              </a:ext>
            </a:extLst>
          </p:cNvSpPr>
          <p:nvPr/>
        </p:nvSpPr>
        <p:spPr>
          <a:xfrm>
            <a:off x="0" y="0"/>
            <a:ext cx="9144000" cy="5143500"/>
          </a:xfrm>
          <a:prstGeom prst="rect">
            <a:avLst/>
          </a:prstGeom>
          <a:solidFill>
            <a:schemeClr val="bg1"/>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FFFFF"/>
                </a:solidFill>
                <a:latin typeface="Arial" pitchFamily="2" charset="0"/>
                <a:ea typeface="Arial" pitchFamily="2" charset="0"/>
                <a:cs typeface="Arial" pitchFamily="2" charset="0"/>
              </a:defRPr>
            </a:pPr>
          </a:p>
        </p:txBody>
      </p:sp>
    </p:spTree>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Lst>
  <p:hf sldNum="0" hdr="0" ftr="0" dt="0"/>
  <p:txStyles>
    <p:body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p:bodyStyle>
  </p:txStyles>
</p:sldMaster>
</file>

<file path=ppt/slides/_rels/slide1.xml.rels><?xml version="1.0" encoding="UTF-8" standalone="yes" ?>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emf"/></Relationships>
</file>

<file path=ppt/slides/_rels/slide10.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4.emf"/><Relationship Id="rId3" Type="http://schemas.openxmlformats.org/officeDocument/2006/relationships/image" Target="../media/image2.emf"/><Relationship Id="rId4" Type="http://schemas.openxmlformats.org/officeDocument/2006/relationships/image" Target="../media/image11.emf"/></Relationships>
</file>

<file path=ppt/slides/_rels/slide11.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6.xml"/></Relationships>
</file>

<file path=ppt/slides/_rels/slide12.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7.xml"/><Relationship Id="rId3" Type="http://schemas.openxmlformats.org/officeDocument/2006/relationships/image" Target="../media/image4.emf"/><Relationship Id="rId4" Type="http://schemas.openxmlformats.org/officeDocument/2006/relationships/image" Target="../media/image12.emf"/></Relationships>
</file>

<file path=ppt/slides/_rels/slide13.xml.rels><?xml version="1.0" encoding="UTF-8" standalone="yes" ?>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 Id="rId3" Type="http://schemas.openxmlformats.org/officeDocument/2006/relationships/image" Target="../media/image2.emf"/></Relationships>
</file>

<file path=ppt/slides/_rels/slide14.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9.xml"/><Relationship Id="rId3" Type="http://schemas.openxmlformats.org/officeDocument/2006/relationships/image" Target="../media/image2.emf"/><Relationship Id="rId4" Type="http://schemas.openxmlformats.org/officeDocument/2006/relationships/image" Target="../media/image13.emf"/><Relationship Id="rId5" Type="http://schemas.microsoft.com/office/2007/relationships/diagramDrawing" Target="../diagrams/drawing1.xml"/><Relationship Id="rId6" Type="http://schemas.openxmlformats.org/officeDocument/2006/relationships/diagramData" Target="../diagrams/data1.xml"/><Relationship Id="rId7" Type="http://schemas.openxmlformats.org/officeDocument/2006/relationships/diagramLayout" Target="../diagrams/layout1.xml"/><Relationship Id="rId8" Type="http://schemas.openxmlformats.org/officeDocument/2006/relationships/diagramQuickStyle" Target="../diagrams/quickStyle1.xml"/><Relationship Id="rId9" Type="http://schemas.openxmlformats.org/officeDocument/2006/relationships/diagramColors" Target="../diagrams/colors1.xml"/></Relationships>
</file>

<file path=ppt/slides/_rels/slide15.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 Id="rId3" Type="http://schemas.openxmlformats.org/officeDocument/2006/relationships/image" Target="../media/image2.emf"/><Relationship Id="rId4" Type="http://schemas.openxmlformats.org/officeDocument/2006/relationships/image" Target="../media/image4.emf"/><Relationship Id="rId5" Type="http://schemas.openxmlformats.org/officeDocument/2006/relationships/image" Target="../media/image14.emf"/></Relationships>
</file>

<file path=ppt/slides/_rels/slide16.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image" Target="../media/image2.emf"/><Relationship Id="rId4" Type="http://schemas.openxmlformats.org/officeDocument/2006/relationships/image" Target="../media/image15.emf"/><Relationship Id="rId5" Type="http://schemas.microsoft.com/office/2007/relationships/diagramDrawing" Target="../diagrams/drawing2.xml"/><Relationship Id="rId6" Type="http://schemas.openxmlformats.org/officeDocument/2006/relationships/diagramData" Target="../diagrams/data2.xml"/><Relationship Id="rId7" Type="http://schemas.openxmlformats.org/officeDocument/2006/relationships/diagramLayout" Target="../diagrams/layout2.xml"/><Relationship Id="rId8" Type="http://schemas.openxmlformats.org/officeDocument/2006/relationships/diagramQuickStyle" Target="../diagrams/quickStyle2.xml"/><Relationship Id="rId9" Type="http://schemas.openxmlformats.org/officeDocument/2006/relationships/diagramColors" Target="../diagrams/colors2.xml"/></Relationships>
</file>

<file path=ppt/slides/_rels/slide17.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 Id="rId3" Type="http://schemas.openxmlformats.org/officeDocument/2006/relationships/image" Target="../media/image2.emf"/><Relationship Id="rId4" Type="http://schemas.openxmlformats.org/officeDocument/2006/relationships/image" Target="../media/image16.emf"/></Relationships>
</file>

<file path=ppt/slides/_rels/slide18.xml.rels><?xml version="1.0" encoding="UTF-8" standalone="yes" ?>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 Id="rId3" Type="http://schemas.openxmlformats.org/officeDocument/2006/relationships/image" Target="../media/image2.emf"/><Relationship Id="rId4" Type="http://schemas.openxmlformats.org/officeDocument/2006/relationships/image" Target="../media/image4.emf"/></Relationships>
</file>

<file path=ppt/slides/_rels/slide19.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image" Target="../media/image4.emf"/></Relationships>
</file>

<file path=ppt/slides/_rels/slide2.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image" Target="../media/image2.emf"/><Relationship Id="rId4" Type="http://schemas.openxmlformats.org/officeDocument/2006/relationships/image" Target="../media/image2.emf"/><Relationship Id="rId5" Type="http://schemas.openxmlformats.org/officeDocument/2006/relationships/image" Target="../media/image3.emf"/></Relationships>
</file>

<file path=ppt/slides/_rels/slide20.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21.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xml"/><Relationship Id="rId3" Type="http://schemas.openxmlformats.org/officeDocument/2006/relationships/image" Target="../media/image4.emf"/><Relationship Id="rId4" Type="http://schemas.openxmlformats.org/officeDocument/2006/relationships/image" Target="../media/image2.emf"/></Relationships>
</file>

<file path=ppt/slides/_rels/slide22.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 Id="rId3" Type="http://schemas.openxmlformats.org/officeDocument/2006/relationships/image" Target="../media/image4.emf"/><Relationship Id="rId4" Type="http://schemas.openxmlformats.org/officeDocument/2006/relationships/image" Target="../media/image2.emf"/></Relationships>
</file>

<file path=ppt/slides/_rels/slide23.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image" Target="../media/image2.emf"/><Relationship Id="rId4" Type="http://schemas.openxmlformats.org/officeDocument/2006/relationships/image" Target="../media/image17.emf"/><Relationship Id="rId5" Type="http://schemas.openxmlformats.org/officeDocument/2006/relationships/image" Target="../media/image17.emf"/></Relationships>
</file>

<file path=ppt/slides/_rels/slide24.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image" Target="../media/image4.emf"/><Relationship Id="rId4" Type="http://schemas.openxmlformats.org/officeDocument/2006/relationships/image" Target="../media/image2.emf"/></Relationships>
</file>

<file path=ppt/slides/_rels/slide25.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 Id="rId3" Type="http://schemas.openxmlformats.org/officeDocument/2006/relationships/image" Target="../media/image2.emf"/><Relationship Id="rId4" Type="http://schemas.openxmlformats.org/officeDocument/2006/relationships/image" Target="../media/image4.emf"/></Relationships>
</file>

<file path=ppt/slides/_rels/slide26.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 Id="rId3" Type="http://schemas.openxmlformats.org/officeDocument/2006/relationships/image" Target="../media/image4.emf"/><Relationship Id="rId4" Type="http://schemas.openxmlformats.org/officeDocument/2006/relationships/image" Target="../media/image18.emf"/></Relationships>
</file>

<file path=ppt/slides/_rels/slide27.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2.xml"/><Relationship Id="rId3" Type="http://schemas.openxmlformats.org/officeDocument/2006/relationships/image" Target="../media/image4.emf"/><Relationship Id="rId4" Type="http://schemas.openxmlformats.org/officeDocument/2006/relationships/image" Target="../media/image2.emf"/></Relationships>
</file>

<file path=ppt/slides/_rels/slide28.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image" Target="../media/image2.emf"/><Relationship Id="rId4" Type="http://schemas.openxmlformats.org/officeDocument/2006/relationships/image" Target="../media/image4.emf"/><Relationship Id="rId5" Type="http://schemas.openxmlformats.org/officeDocument/2006/relationships/image" Target="../media/image19.emf"/></Relationships>
</file>

<file path=ppt/slides/_rels/slide29.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4.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6" Type="http://schemas.openxmlformats.org/officeDocument/2006/relationships/hyperlink" Target="https://docs.google.com/spreadsheets/d/1KYlC56tZBW3ba2WLYkrwEr8WF9RnLYaY8_TZw0Ff40c/copy" TargetMode="External"/><Relationship Id="rId7" Type="http://schemas.openxmlformats.org/officeDocument/2006/relationships/image" Target="../media/image20.png"/></Relationships>
</file>

<file path=ppt/slides/_rels/slide3.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emf"/><Relationship Id="rId3" Type="http://schemas.openxmlformats.org/officeDocument/2006/relationships/image" Target="../media/image4.emf"/><Relationship Id="rId4" Type="http://schemas.openxmlformats.org/officeDocument/2006/relationships/image" Target="../media/image5.emf"/></Relationships>
</file>

<file path=ppt/slides/_rels/slide30.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 Id="rId3" Type="http://schemas.openxmlformats.org/officeDocument/2006/relationships/image" Target="../media/image4.emf"/><Relationship Id="rId4" Type="http://schemas.openxmlformats.org/officeDocument/2006/relationships/image" Target="../media/image21.emf"/></Relationships>
</file>

<file path=ppt/slides/_rels/slide31.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image" Target="../media/image2.emf"/><Relationship Id="rId4" Type="http://schemas.openxmlformats.org/officeDocument/2006/relationships/image" Target="../media/image4.emf"/></Relationships>
</file>

<file path=ppt/slides/_rels/slide32.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image" Target="../media/image22.jpeg"/><Relationship Id="rId4" Type="http://schemas.openxmlformats.org/officeDocument/2006/relationships/image" Target="../media/image23.jpeg"/><Relationship Id="rId5" Type="http://schemas.openxmlformats.org/officeDocument/2006/relationships/image" Target="../media/image24.emf"/></Relationships>
</file>

<file path=ppt/slides/_rels/slide33.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image" Target="../media/image4.emf"/><Relationship Id="rId4" Type="http://schemas.openxmlformats.org/officeDocument/2006/relationships/image" Target="../media/image25.emf"/></Relationships>
</file>

<file path=ppt/slides/_rels/slide34.xml.rels><?xml version="1.0" encoding="UTF-8" standalone="yes" ?>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9.xml"/><Relationship Id="rId3" Type="http://schemas.openxmlformats.org/officeDocument/2006/relationships/image" Target="../media/image2.emf"/><Relationship Id="rId4" Type="http://schemas.openxmlformats.org/officeDocument/2006/relationships/image" Target="../media/image26.emf"/></Relationships>
</file>

<file path=ppt/slides/_rels/slide35.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0.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image" Target="../media/image27.png"/></Relationships>
</file>

<file path=ppt/slides/_rels/slide36.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1.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image" Target="../media/image28.emf"/></Relationships>
</file>

<file path=ppt/slides/_rels/slide37.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2.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image" Target="../media/image29.emf"/></Relationships>
</file>

<file path=ppt/slides/_rels/slide38.xml.rels><?xml version="1.0" encoding="UTF-8" standalone="yes" ?>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4.emf"/><Relationship Id="rId3" Type="http://schemas.openxmlformats.org/officeDocument/2006/relationships/image" Target="../media/image30.emf"/></Relationships>
</file>

<file path=ppt/slides/_rels/slide39.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4.emf"/><Relationship Id="rId3" Type="http://schemas.openxmlformats.org/officeDocument/2006/relationships/image" Target="../media/image2.emf"/><Relationship Id="rId4" Type="http://schemas.openxmlformats.org/officeDocument/2006/relationships/image" Target="../media/image31.emf"/></Relationships>
</file>

<file path=ppt/slides/_rels/slide4.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xml"/><Relationship Id="rId3" Type="http://schemas.openxmlformats.org/officeDocument/2006/relationships/image" Target="../media/image4.emf"/><Relationship Id="rId4" Type="http://schemas.openxmlformats.org/officeDocument/2006/relationships/image" Target="../media/image2.emf"/></Relationships>
</file>

<file path=ppt/slides/_rels/slide40.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3.xml"/><Relationship Id="rId3" Type="http://schemas.openxmlformats.org/officeDocument/2006/relationships/image" Target="../media/image2.emf"/><Relationship Id="rId4" Type="http://schemas.openxmlformats.org/officeDocument/2006/relationships/image" Target="../media/image32.emf"/></Relationships>
</file>

<file path=ppt/slides/_rels/slide41.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4.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image" Target="../media/image18.emf"/><Relationship Id="rId6" Type="http://schemas.openxmlformats.org/officeDocument/2006/relationships/image" Target="../media/image6.emf"/><Relationship Id="rId7" Type="http://schemas.openxmlformats.org/officeDocument/2006/relationships/image" Target="../media/image33.emf"/><Relationship Id="rId8" Type="http://schemas.openxmlformats.org/officeDocument/2006/relationships/image" Target="../media/image24.emf"/><Relationship Id="rId9" Type="http://schemas.openxmlformats.org/officeDocument/2006/relationships/image" Target="../media/image32.emf"/><Relationship Id="rId10" Type="http://schemas.openxmlformats.org/officeDocument/2006/relationships/image" Target="../media/image21.emf"/><Relationship Id="rId11" Type="http://schemas.openxmlformats.org/officeDocument/2006/relationships/image" Target="../media/image34.emf"/></Relationships>
</file>

<file path=ppt/slides/_rels/slide42.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5.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image" Target="../media/image35.emf"/><Relationship Id="rId6" Type="http://schemas.openxmlformats.org/officeDocument/2006/relationships/image" Target="../media/image36.emf"/><Relationship Id="rId7" Type="http://schemas.openxmlformats.org/officeDocument/2006/relationships/image" Target="../media/image16.emf"/><Relationship Id="rId8" Type="http://schemas.openxmlformats.org/officeDocument/2006/relationships/image" Target="../media/image15.emf"/><Relationship Id="rId9" Type="http://schemas.openxmlformats.org/officeDocument/2006/relationships/image" Target="../media/image14.emf"/></Relationships>
</file>

<file path=ppt/slides/_rels/slide43.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6.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image" Target="../media/image5.emf"/><Relationship Id="rId6" Type="http://schemas.openxmlformats.org/officeDocument/2006/relationships/image" Target="../media/image9.emf"/><Relationship Id="rId7" Type="http://schemas.openxmlformats.org/officeDocument/2006/relationships/image" Target="../media/image37.emf"/></Relationships>
</file>

<file path=ppt/slides/_rels/slide44.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37.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image" Target="../media/image29.emf"/><Relationship Id="rId6" Type="http://schemas.openxmlformats.org/officeDocument/2006/relationships/image" Target="../media/image17.emf"/><Relationship Id="rId7" Type="http://schemas.openxmlformats.org/officeDocument/2006/relationships/image" Target="../media/image38.emf"/><Relationship Id="rId8" Type="http://schemas.openxmlformats.org/officeDocument/2006/relationships/image" Target="../media/image39.emf"/><Relationship Id="rId9" Type="http://schemas.openxmlformats.org/officeDocument/2006/relationships/image" Target="../media/image26.emf"/><Relationship Id="rId10" Type="http://schemas.openxmlformats.org/officeDocument/2006/relationships/image" Target="../media/image40.emf"/></Relationships>
</file>

<file path=ppt/slides/_rels/slide45.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8.xml"/><Relationship Id="rId3" Type="http://schemas.openxmlformats.org/officeDocument/2006/relationships/image" Target="../media/image4.emf"/><Relationship Id="rId4" Type="http://schemas.openxmlformats.org/officeDocument/2006/relationships/image" Target="../media/image2.emf"/></Relationships>
</file>

<file path=ppt/slides/_rels/slide46.xml.rels><?xml version="1.0" encoding="UTF-8" standalone="yes" ?>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9.xml"/></Relationships>
</file>

<file path=ppt/slides/_rels/slide47.xml.rels><?xml version="1.0" encoding="UTF-8" standalone="yes" ?>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0.xml"/></Relationships>
</file>

<file path=ppt/slides/_rels/slide48.xml.rels><?xml version="1.0" encoding="UTF-8" standalone="yes" ?>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41.xml"/></Relationships>
</file>

<file path=ppt/slides/_rels/slide49.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42.xml"/><Relationship Id="rId3" Type="http://schemas.openxmlformats.org/officeDocument/2006/relationships/image" Target="../media/image2.emf"/></Relationships>
</file>

<file path=ppt/slides/_rels/slide5.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4.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image" Target="../media/image6.emf"/></Relationships>
</file>

<file path=ppt/slides/_rels/slide6.xml.rels><?xml version="1.0" encoding="UTF-8" standalone="yes" ?>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image" Target="../media/image4.emf"/><Relationship Id="rId3" Type="http://schemas.openxmlformats.org/officeDocument/2006/relationships/image" Target="../media/image7.emf"/></Relationships>
</file>

<file path=ppt/slides/_rels/slide7.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emf"/><Relationship Id="rId3" Type="http://schemas.openxmlformats.org/officeDocument/2006/relationships/image" Target="../media/image4.emf"/><Relationship Id="rId4" Type="http://schemas.openxmlformats.org/officeDocument/2006/relationships/image" Target="../media/image8.emf"/></Relationships>
</file>

<file path=ppt/slides/_rels/slide8.xml.rels><?xml version="1.0" encoding="UTF-8" standalone="yes" ?>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2.emf"/><Relationship Id="rId3" Type="http://schemas.openxmlformats.org/officeDocument/2006/relationships/image" Target="../media/image4.emf"/><Relationship Id="rId4" Type="http://schemas.openxmlformats.org/officeDocument/2006/relationships/image" Target="../media/image9.emf"/></Relationships>
</file>

<file path=ppt/slides/_rels/slide9.xml.rels><?xml version="1.0" encoding="UTF-8" standalone="yes" ?>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5.xml"/><Relationship Id="rId3" Type="http://schemas.openxmlformats.org/officeDocument/2006/relationships/image" Target="../media/image4.emf"/><Relationship Id="rId4" Type="http://schemas.openxmlformats.org/officeDocument/2006/relationships/image" Target="../media/image2.emf"/><Relationship Id="rId5" Type="http://schemas.openxmlformats.org/officeDocument/2006/relationships/image" Target="../media/image10.emf"/></Relationships>
</file>

<file path=ppt/slides/slide1.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1;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E3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b/v//TQIAAKYIAADaBgAAEAAAAA=="/>
              </a:ext>
            </a:extLst>
          </p:cNvSpPr>
          <p:nvPr/>
        </p:nvSpPr>
        <p:spPr>
          <a:xfrm>
            <a:off x="-307975" y="374015"/>
            <a:ext cx="1713865" cy="739775"/>
          </a:xfrm>
          <a:custGeom>
            <a:avLst/>
            <a:gdLst/>
            <a:ahLst/>
            <a:cxnLst/>
            <a:rect l="0" t="0" r="1713865" b="739775"/>
            <a:pathLst>
              <a:path w="1713865" h="739775">
                <a:moveTo>
                  <a:pt x="861645" y="0"/>
                </a:moveTo>
                <a:cubicBezTo>
                  <a:pt x="655486" y="0"/>
                  <a:pt x="485382" y="158948"/>
                  <a:pt x="469054" y="360859"/>
                </a:cubicBezTo>
                <a:cubicBezTo>
                  <a:pt x="432123" y="335102"/>
                  <a:pt x="385740" y="318772"/>
                  <a:pt x="335907" y="318772"/>
                </a:cubicBezTo>
                <a:cubicBezTo>
                  <a:pt x="206185" y="318772"/>
                  <a:pt x="102242" y="424454"/>
                  <a:pt x="102242" y="553318"/>
                </a:cubicBezTo>
                <a:cubicBezTo>
                  <a:pt x="102242" y="600582"/>
                  <a:pt x="115969" y="643545"/>
                  <a:pt x="140023" y="679631"/>
                </a:cubicBezTo>
                <a:cubicBezTo>
                  <a:pt x="79888" y="689934"/>
                  <a:pt x="29204" y="711416"/>
                  <a:pt x="0" y="739775"/>
                </a:cubicBezTo>
                <a:lnTo>
                  <a:pt x="1713865" y="739775"/>
                </a:lnTo>
                <a:cubicBezTo>
                  <a:pt x="1691536" y="718293"/>
                  <a:pt x="1652004" y="698537"/>
                  <a:pt x="1600470" y="683933"/>
                </a:cubicBezTo>
                <a:cubicBezTo>
                  <a:pt x="1601320" y="673604"/>
                  <a:pt x="1602170" y="664151"/>
                  <a:pt x="1602170" y="652998"/>
                </a:cubicBezTo>
                <a:cubicBezTo>
                  <a:pt x="1602170" y="505203"/>
                  <a:pt x="1481900" y="385792"/>
                  <a:pt x="1335000" y="385792"/>
                </a:cubicBezTo>
                <a:cubicBezTo>
                  <a:pt x="1306645" y="385792"/>
                  <a:pt x="1280016" y="390068"/>
                  <a:pt x="1255112" y="397821"/>
                </a:cubicBezTo>
                <a:lnTo>
                  <a:pt x="1255112" y="394369"/>
                </a:lnTo>
                <a:cubicBezTo>
                  <a:pt x="1255112" y="176128"/>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4;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l/v//vxgAAJs5AAA3IAAAEAAAAA=="/>
              </a:ext>
            </a:extLst>
          </p:cNvSpPr>
          <p:nvPr/>
        </p:nvSpPr>
        <p:spPr>
          <a:xfrm>
            <a:off x="-220345" y="4022725"/>
            <a:ext cx="9584690" cy="1214120"/>
          </a:xfrm>
          <a:custGeom>
            <a:avLst/>
            <a:gdLst/>
            <a:ahLst/>
            <a:cxnLst/>
            <a:rect l="0" t="0" r="9584690" b="1214120"/>
            <a:pathLst>
              <a:path w="9584690" h="1214120">
                <a:moveTo>
                  <a:pt x="89397" y="0"/>
                </a:moveTo>
                <a:lnTo>
                  <a:pt x="155" y="1147536"/>
                </a:lnTo>
                <a:lnTo>
                  <a:pt x="9537664" y="1147536"/>
                </a:lnTo>
                <a:cubicBezTo>
                  <a:pt x="9537664" y="1214120"/>
                  <a:pt x="9584690" y="190963"/>
                  <a:pt x="9420175" y="91196"/>
                </a:cubicBezTo>
                <a:cubicBezTo>
                  <a:pt x="9380443" y="67024"/>
                  <a:pt x="9328295" y="57465"/>
                  <a:pt x="9264041" y="57465"/>
                </a:cubicBezTo>
                <a:cubicBezTo>
                  <a:pt x="9062899" y="57465"/>
                  <a:pt x="8743492" y="151188"/>
                  <a:pt x="8316064" y="182942"/>
                </a:cubicBezTo>
                <a:cubicBezTo>
                  <a:pt x="7752368" y="224255"/>
                  <a:pt x="7705342" y="190963"/>
                  <a:pt x="7224214" y="498943"/>
                </a:cubicBezTo>
                <a:cubicBezTo>
                  <a:pt x="6968906" y="661778"/>
                  <a:pt x="6398226" y="701772"/>
                  <a:pt x="5872244" y="701772"/>
                </a:cubicBezTo>
                <a:cubicBezTo>
                  <a:pt x="5405240" y="701772"/>
                  <a:pt x="4973466" y="670238"/>
                  <a:pt x="4828042" y="665294"/>
                </a:cubicBezTo>
                <a:cubicBezTo>
                  <a:pt x="4555816" y="654746"/>
                  <a:pt x="4571492" y="606511"/>
                  <a:pt x="4440501" y="606511"/>
                </a:cubicBezTo>
                <a:cubicBezTo>
                  <a:pt x="4422652" y="606511"/>
                  <a:pt x="4402166" y="607390"/>
                  <a:pt x="4377954" y="609367"/>
                </a:cubicBezTo>
                <a:cubicBezTo>
                  <a:pt x="4257827" y="619146"/>
                  <a:pt x="3937179" y="681336"/>
                  <a:pt x="3432460" y="681336"/>
                </a:cubicBezTo>
                <a:cubicBezTo>
                  <a:pt x="3077201" y="681336"/>
                  <a:pt x="2630684" y="650571"/>
                  <a:pt x="2098339" y="548826"/>
                </a:cubicBezTo>
                <a:cubicBezTo>
                  <a:pt x="737833" y="289411"/>
                  <a:pt x="89397" y="0"/>
                  <a:pt x="8939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4"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ygcAAED9//+cMQAAPCUAABAAAAA="/>
              </a:ext>
            </a:extLst>
          </p:cNvPicPr>
          <p:nvPr/>
        </p:nvPicPr>
        <p:blipFill>
          <a:blip xmlns:r="http://schemas.openxmlformats.org/officeDocument/2006/relationships" r:embed="rId3"/>
          <a:stretch>
            <a:fillRect/>
          </a:stretch>
        </p:blipFill>
        <p:spPr>
          <a:xfrm>
            <a:off x="1266190" y="-447040"/>
            <a:ext cx="6798310" cy="6499860"/>
          </a:xfrm>
          <a:prstGeom prst="rect">
            <a:avLst/>
          </a:prstGeom>
          <a:noFill/>
          <a:ln w="9525" cap="flat" cmpd="sng" algn="ctr">
            <a:noFill/>
            <a:prstDash val="solid"/>
            <a:headEnd type="none" w="med" len="med"/>
            <a:tailEnd type="none" w="med" len="med"/>
          </a:ln>
          <a:effectLst/>
        </p:spPr>
      </p:pic>
      <p:grpSp>
        <p:nvGrpSpPr>
          <p:cNvPr id="5" name="Grupo 1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gEAADiAQAArDEAAE0eAAAQAAAA"/>
              </a:ext>
            </a:extLst>
          </p:cNvGrpSpPr>
          <p:nvPr/>
        </p:nvGrpSpPr>
        <p:grpSpPr>
          <a:xfrm>
            <a:off x="746760" y="306070"/>
            <a:ext cx="7327900" cy="4619625"/>
            <a:chOff x="746760" y="306070"/>
            <a:chExt cx="7327900" cy="4619625"/>
          </a:xfrm>
        </p:grpSpPr>
        <p:sp>
          <p:nvSpPr>
            <p:cNvPr id="9" name="Conector recto 16"/>
            <p:cNvSpPr>
              <a:extLst>
                <a:ext uri="smNativeData">
                  <pr:smNativeData xmlns:pr="smNativeData" val="SMDATA_12_dWHdYxMAAAAlAAAACgAAAA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BAAAAAAAAAAUGAgA8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BQYCAH9/fwCKcWUDzMzMAMDA/wB/f38AAAAAAAAAAAAAAAAAAAAAAAAAAAAhAAAAGAAAABQAAACIGgAAjQMAAIgaAABcHQAAAAAAAA=="/>
                </a:ext>
              </a:extLst>
            </p:cNvSpPr>
            <p:nvPr/>
          </p:nvSpPr>
          <p:spPr>
            <a:xfrm>
              <a:off x="4312920" y="577215"/>
              <a:ext cx="0" cy="4195445"/>
            </a:xfrm>
            <a:prstGeom prst="line">
              <a:avLst/>
            </a:prstGeom>
            <a:noFill/>
            <a:ln w="38100" cap="flat" cmpd="sng" algn="ctr">
              <a:solidFill>
                <a:srgbClr val="050602"/>
              </a:solidFill>
              <a:prstDash val="solid"/>
              <a:headEnd type="none" w="med" len="med"/>
              <a:tailEnd type="none" w="med" len="med"/>
            </a:ln>
            <a:effectLst/>
          </p:spPr>
        </p:sp>
        <p:sp>
          <p:nvSpPr>
            <p:cNvPr id="8" name="Rectángulo redondeado 17"/>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9eKg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14qAA+P/hAQAAAAAAAAAAAAAAAAAAAAAAAAAAAAAAAAAAAAAAAAAAhpBMAH9/fwCKcWUDzMzMAMDA/wB/f38AAAAAAAAAAAAAAAAAAAAAAAAAAAAhAAAAGAAAABQAAACYBAAAygsAAKwxAADJEwAAAAAAAA=="/>
                </a:ext>
              </a:extLst>
            </p:cNvSpPr>
            <p:nvPr/>
          </p:nvSpPr>
          <p:spPr>
            <a:xfrm>
              <a:off x="746760" y="1916430"/>
              <a:ext cx="7327900" cy="1299845"/>
            </a:xfrm>
            <a:prstGeom prst="roundRect">
              <a:avLst>
                <a:gd name="adj" fmla="val 16667"/>
              </a:avLst>
            </a:prstGeom>
            <a:solidFill>
              <a:srgbClr val="F5E2A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7" name="Rectángulo redondeado 18"/>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9eKg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14qAA+P/hAQAAAAAAAAAAAAAAAAAAAAAAAAAAAAAAAAAAAAAAAAAAhpBMAH9/fwCKcWUDzMzMAMDA/wB/f38AAAAAAAAAAAAAAAAAAAAAAAAAAAAhAAAAGAAAABQAAAAnEgAABxkAAOkiAABNHgAAAAAAAA=="/>
                </a:ext>
              </a:extLst>
            </p:cNvSpPr>
            <p:nvPr/>
          </p:nvSpPr>
          <p:spPr>
            <a:xfrm>
              <a:off x="2950845" y="4068445"/>
              <a:ext cx="2724150" cy="857250"/>
            </a:xfrm>
            <a:prstGeom prst="roundRect">
              <a:avLst>
                <a:gd name="adj" fmla="val 16667"/>
              </a:avLst>
            </a:prstGeom>
            <a:solidFill>
              <a:srgbClr val="F5E2A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6" name="Rectángulo redondeado 19"/>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9eKg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14qAA+P/hAQAAAAAAAAAAAAAAAAAAAAAAAAAAAAAAAAAAAAAAAAAAhpBMAH9/fwCKcWUDzMzMAMDA/wB/f38AAAAAAAAAAAAAAAAAAAAAAAAAAAAhAAAAGAAAABQAAADBEgAA4gEAAIMjAAAoBwAAAAAAAA=="/>
                </a:ext>
              </a:extLst>
            </p:cNvSpPr>
            <p:nvPr/>
          </p:nvSpPr>
          <p:spPr>
            <a:xfrm>
              <a:off x="3048635" y="306070"/>
              <a:ext cx="2724150" cy="857250"/>
            </a:xfrm>
            <a:prstGeom prst="roundRect">
              <a:avLst>
                <a:gd name="adj" fmla="val 16667"/>
              </a:avLst>
            </a:prstGeom>
            <a:solidFill>
              <a:srgbClr val="F5E2A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grpSp>
      <p:sp>
        <p:nvSpPr>
          <p:cNvPr id="10" name="Google Shape;276;p36"/>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mBgAAkgwAAJwxAAAZEgAAEAAAAA=="/>
              </a:ext>
            </a:extLst>
          </p:cNvSpPr>
          <p:nvPr>
            <p:ph type="ctrTitle"/>
          </p:nvPr>
        </p:nvSpPr>
        <p:spPr>
          <a:xfrm>
            <a:off x="1121410" y="2043430"/>
            <a:ext cx="6943090" cy="89852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algn="ctr">
              <a:lnSpc>
                <a:spcPct val="90000"/>
              </a:lnSpc>
              <a:spcBef>
                <a:spcPts val="0"/>
              </a:spcBef>
              <a:spcAft>
                <a:spcPts val="0"/>
              </a:spcAft>
              <a:buNone/>
              <a:defRPr sz="4900">
                <a:solidFill>
                  <a:schemeClr val="accent2"/>
                </a:solidFill>
              </a:defRPr>
            </a:pPr>
            <a:r>
              <a:rPr lang="es-pe" sz="8000">
                <a:solidFill>
                  <a:srgbClr val="FFFFFF"/>
                </a:solidFill>
              </a:rPr>
              <a:t>PROBLEM TREE</a:t>
            </a:r>
            <a:br>
              <a:rPr lang="es-pe" sz="6000">
                <a:solidFill>
                  <a:srgbClr val="FFFFFF"/>
                </a:solidFill>
              </a:rPr>
            </a:br>
            <a:endParaRPr sz="4000">
              <a:solidFill>
                <a:srgbClr val="FFFFFF"/>
              </a:solidFill>
            </a:endParaRPr>
          </a:p>
        </p:txBody>
      </p:sp>
      <p:sp>
        <p:nvSpPr>
          <p:cNvPr id="11" name="Google Shape;277;p36"/>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nEgAAzBkAAK8iAACJHQAAEAAAAA=="/>
              </a:ext>
            </a:extLst>
          </p:cNvSpPr>
          <p:nvPr>
            <p:ph type="subTitle" idx="1"/>
          </p:nvPr>
        </p:nvSpPr>
        <p:spPr>
          <a:xfrm>
            <a:off x="2950845" y="4193540"/>
            <a:ext cx="2687320" cy="60769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600">
                <a:solidFill>
                  <a:schemeClr val="accent2"/>
                </a:solidFill>
              </a:defRPr>
            </a:pPr>
            <a:r>
              <a:rPr noProof="1">
                <a:solidFill>
                  <a:srgbClr val="050602"/>
                </a:solidFill>
              </a:rPr>
              <a:t>Here is where your presentation begins</a:t>
            </a:r>
            <a:endParaRPr>
              <a:solidFill>
                <a:srgbClr val="050602"/>
              </a:solidFill>
            </a:endParaRPr>
          </a:p>
        </p:txBody>
      </p:sp>
      <p:sp>
        <p:nvSpPr>
          <p:cNvPr id="12" name="Rectángulo 2"/>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wFQAAcQMAANQgAADnBQAAECAAAA=="/>
              </a:ext>
            </a:extLst>
          </p:cNvSpPr>
          <p:nvPr/>
        </p:nvSpPr>
        <p:spPr>
          <a:xfrm>
            <a:off x="3484880" y="559435"/>
            <a:ext cx="1851660" cy="400050"/>
          </a:xfrm>
          <a:prstGeom prst="rect">
            <a:avLst/>
          </a:prstGeom>
          <a:noFill/>
          <a:ln w="9525" cap="flat" cmpd="sng" algn="ctr">
            <a:noFill/>
            <a:prstDash val="solid"/>
            <a:headEnd type="none" w="med" len="med"/>
            <a:tailEnd type="none" w="med" len="med"/>
          </a:ln>
          <a:effectLst/>
        </p:spPr>
        <p:txBody>
          <a:bodyPr vert="horz" wrap="non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sz="2000" noProof="1">
                <a:solidFill>
                  <a:srgbClr val="050602"/>
                </a:solidFill>
              </a:rPr>
              <a:t>Free Template</a:t>
            </a:r>
            <a:endParaRPr lang="es-ar" sz="2000">
              <a:solidFill>
                <a:srgbClr val="050602"/>
              </a:solidFill>
            </a:endParaRPr>
          </a:p>
        </p:txBody>
      </p:sp>
    </p:spTree>
  </p:cSld>
  <p:clrMapOvr>
    <a:masterClrMapping/>
  </p:clrMapOvr>
  <p:timing>
    <p:tnLst>
      <p:par>
        <p:cTn id="1" dur="indefinite" restart="never" nodeType="tmRoot"/>
      </p:par>
    </p:tnLst>
  </p:timing>
</p:sld>
</file>

<file path=ppt/slides/slide10.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hACE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2"/>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Text Placeholder 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AAAAALQEAAEA4AAC5BAAAEAAAAA=="/>
              </a:ext>
            </a:extLst>
          </p:cNvSpPr>
          <p:nvPr>
            <p:ph type="body" idx="1"/>
          </p:nvPr>
        </p:nvSpPr>
        <p:spPr>
          <a:xfrm>
            <a:off x="0" y="191135"/>
            <a:ext cx="9144000" cy="5765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152400" indent="0" algn="ctr">
              <a:buNone/>
              <a:defRPr/>
            </a:pPr>
            <a:r>
              <a:rPr lang="en-us" sz="3200" b="1">
                <a:solidFill>
                  <a:srgbClr val="5E7900"/>
                </a:solidFill>
              </a:rPr>
              <a:t>PowerPoint  Presentation</a:t>
            </a:r>
            <a:endParaRPr lang="ko-kr" sz="3200" b="1">
              <a:solidFill>
                <a:srgbClr val="5E7900"/>
              </a:solidFill>
            </a:endParaRPr>
          </a:p>
        </p:txBody>
      </p:sp>
      <p:grpSp>
        <p:nvGrpSpPr>
          <p:cNvPr id="5" name="Group 7"/>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ADAADVBQAAvhEAAHURAAAQAAAA"/>
              </a:ext>
            </a:extLst>
          </p:cNvGrpSpPr>
          <p:nvPr/>
        </p:nvGrpSpPr>
        <p:grpSpPr>
          <a:xfrm>
            <a:off x="508000" y="948055"/>
            <a:ext cx="2376170" cy="1889760"/>
            <a:chOff x="508000" y="948055"/>
            <a:chExt cx="2376170" cy="1889760"/>
          </a:xfrm>
        </p:grpSpPr>
        <p:sp>
          <p:nvSpPr>
            <p:cNvPr id="7" name="TextBox 5"/>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gAwAAzQcAAL4RAAB1EQAAACAAAA=="/>
                </a:ext>
              </a:extLst>
            </p:cNvSpPr>
            <p:nvPr/>
          </p:nvSpPr>
          <p:spPr>
            <a:xfrm>
              <a:off x="508000" y="1268095"/>
              <a:ext cx="2376170" cy="156972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rgbClr val="67544B"/>
                  </a:solidFill>
                </a:rPr>
                <a:t>Get a modern PowerPoint  Presentation that is beautifully designed.  Easy to change colors, photos and Text. You can simply impress your audience and add a unique zing and appeal to your Presentations. </a:t>
              </a:r>
              <a:endParaRPr lang="en-us" sz="1200">
                <a:solidFill>
                  <a:srgbClr val="67544B"/>
                </a:solidFill>
              </a:endParaRPr>
            </a:p>
          </p:txBody>
        </p:sp>
        <p:sp>
          <p:nvSpPr>
            <p:cNvPr id="6" name="TextBox 6"/>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gAwAA1QUAAL4RAAC6BwAAACAAAA=="/>
                </a:ext>
              </a:extLst>
            </p:cNvSpPr>
            <p:nvPr/>
          </p:nvSpPr>
          <p:spPr>
            <a:xfrm>
              <a:off x="508000" y="948055"/>
              <a:ext cx="2376170" cy="30797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b="1">
                  <a:solidFill>
                    <a:srgbClr val="EEB245"/>
                  </a:solidFill>
                </a:rPr>
                <a:t>Your Text Here</a:t>
              </a:r>
              <a:endParaRPr lang="ko-kr" b="1">
                <a:solidFill>
                  <a:srgbClr val="EEB245"/>
                </a:solidFill>
              </a:endParaRPr>
            </a:p>
          </p:txBody>
        </p:sp>
      </p:grpSp>
      <p:grpSp>
        <p:nvGrpSpPr>
          <p:cNvPr id="8" name="Group 8"/>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ADAADKEQAAvhEAAGodAAAQAAAA"/>
              </a:ext>
            </a:extLst>
          </p:cNvGrpSpPr>
          <p:nvPr/>
        </p:nvGrpSpPr>
        <p:grpSpPr>
          <a:xfrm>
            <a:off x="508000" y="2891790"/>
            <a:ext cx="2376170" cy="1889760"/>
            <a:chOff x="508000" y="2891790"/>
            <a:chExt cx="2376170" cy="1889760"/>
          </a:xfrm>
        </p:grpSpPr>
        <p:sp>
          <p:nvSpPr>
            <p:cNvPr id="10" name="TextBox 9"/>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gAwAAwhMAAL4RAABqHQAAACAAAA=="/>
                </a:ext>
              </a:extLst>
            </p:cNvSpPr>
            <p:nvPr/>
          </p:nvSpPr>
          <p:spPr>
            <a:xfrm>
              <a:off x="508000" y="3211830"/>
              <a:ext cx="2376170" cy="156972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1200">
                  <a:solidFill>
                    <a:srgbClr val="67544B"/>
                  </a:solidFill>
                </a:rPr>
                <a:t>Get a modern PowerPoint  Presentation that is beautifully designed.  Easy to change colors, photos and Text. You can simply impress your audience and add a unique zing and appeal to your Presentations. </a:t>
              </a:r>
              <a:endParaRPr lang="en-us" sz="1200">
                <a:solidFill>
                  <a:srgbClr val="67544B"/>
                </a:solidFill>
              </a:endParaRPr>
            </a:p>
          </p:txBody>
        </p:sp>
        <p:sp>
          <p:nvSpPr>
            <p:cNvPr id="9" name="TextBox 10"/>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8r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gAwAAyhEAAL4RAACvEwAAACAAAA=="/>
                </a:ext>
              </a:extLst>
            </p:cNvSpPr>
            <p:nvPr/>
          </p:nvSpPr>
          <p:spPr>
            <a:xfrm>
              <a:off x="508000" y="2891790"/>
              <a:ext cx="2376170" cy="30797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b="1">
                  <a:solidFill>
                    <a:srgbClr val="EEB245"/>
                  </a:solidFill>
                </a:rPr>
                <a:t>Your Text Here</a:t>
              </a:r>
              <a:endParaRPr lang="ko-kr" b="1">
                <a:solidFill>
                  <a:srgbClr val="EEB245"/>
                </a:solidFill>
              </a:endParaRPr>
            </a:p>
          </p:txBody>
        </p:sp>
      </p:grpSp>
      <p:grpSp>
        <p:nvGrpSpPr>
          <p:cNvPr id="11" name="Group 7"/>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kkAAAHBgAAIDUAALgQAAAQAAAA"/>
              </a:ext>
            </a:extLst>
          </p:cNvGrpSpPr>
          <p:nvPr/>
        </p:nvGrpSpPr>
        <p:grpSpPr>
          <a:xfrm flipH="1">
            <a:off x="5989955" y="979805"/>
            <a:ext cx="2646045" cy="1737995"/>
            <a:chOff x="5989955" y="979805"/>
            <a:chExt cx="2646045" cy="1737995"/>
          </a:xfrm>
        </p:grpSpPr>
        <p:sp>
          <p:nvSpPr>
            <p:cNvPr id="13" name="TextBox 5"/>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4xAs4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DZJAAACQgAACA1AAC4EAAAACAAAA=="/>
                </a:ext>
              </a:extLst>
            </p:cNvSpPr>
            <p:nvPr/>
          </p:nvSpPr>
          <p:spPr>
            <a:xfrm>
              <a:off x="5989955" y="1306195"/>
              <a:ext cx="2646045" cy="141160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1200">
                  <a:solidFill>
                    <a:srgbClr val="67544B"/>
                  </a:solidFill>
                </a:rPr>
                <a:t>Get a modern PowerPoint  Presentation that is beautifully designed.  Easy to change colors, photos and Text. You can simply impress your audience and add a unique zing and appeal to your Presentations. </a:t>
              </a:r>
              <a:endParaRPr lang="en-us" sz="1200">
                <a:solidFill>
                  <a:srgbClr val="67544B"/>
                </a:solidFill>
              </a:endParaRPr>
            </a:p>
          </p:txBody>
        </p:sp>
        <p:sp>
          <p:nvSpPr>
            <p:cNvPr id="12" name="TextBox 6"/>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8s/8o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DZJAAABwYAACA1AAD1BwAAACAAAA=="/>
                </a:ext>
              </a:extLst>
            </p:cNvSpPr>
            <p:nvPr/>
          </p:nvSpPr>
          <p:spPr>
            <a:xfrm>
              <a:off x="5989955" y="979805"/>
              <a:ext cx="2646045" cy="31369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b="1">
                  <a:solidFill>
                    <a:srgbClr val="EEB245"/>
                  </a:solidFill>
                </a:rPr>
                <a:t>Your Text Here</a:t>
              </a:r>
              <a:endParaRPr lang="ko-kr" b="1">
                <a:solidFill>
                  <a:srgbClr val="EEB245"/>
                </a:solidFill>
              </a:endParaRPr>
            </a:p>
          </p:txBody>
        </p:sp>
      </p:grpSp>
      <p:grpSp>
        <p:nvGrpSpPr>
          <p:cNvPr id="14" name="Group 8"/>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kkAADKEQAALjQAAHQdAAAQAAAA"/>
              </a:ext>
            </a:extLst>
          </p:cNvGrpSpPr>
          <p:nvPr/>
        </p:nvGrpSpPr>
        <p:grpSpPr>
          <a:xfrm flipH="1">
            <a:off x="5989955" y="2891790"/>
            <a:ext cx="2492375" cy="1896110"/>
            <a:chOff x="5989955" y="2891790"/>
            <a:chExt cx="2492375" cy="1896110"/>
          </a:xfrm>
        </p:grpSpPr>
        <p:sp>
          <p:nvSpPr>
            <p:cNvPr id="16" name="TextBox 9"/>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AydvI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DZJAAAzBMAAC40AAB0HQAAACAAAA=="/>
                </a:ext>
              </a:extLst>
            </p:cNvSpPr>
            <p:nvPr/>
          </p:nvSpPr>
          <p:spPr>
            <a:xfrm>
              <a:off x="5989955" y="3218180"/>
              <a:ext cx="2492375" cy="156972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rgbClr val="67544B"/>
                  </a:solidFill>
                </a:rPr>
                <a:t>Get a modern PowerPoint  Presentation that is beautifully designed.  Easy to change colors, photos and Text. You can simply impress your audience and add a unique zing and appeal to your Presentations. </a:t>
              </a:r>
              <a:endParaRPr lang="en-us" sz="1200">
                <a:solidFill>
                  <a:srgbClr val="67544B"/>
                </a:solidFill>
              </a:endParaRPr>
            </a:p>
          </p:txBody>
        </p:sp>
        <p:sp>
          <p:nvSpPr>
            <p:cNvPr id="15" name="TextBox 10"/>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ft//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DZJAAAyhEAAC40AAC4EwAAACAAAA=="/>
                </a:ext>
              </a:extLst>
            </p:cNvSpPr>
            <p:nvPr/>
          </p:nvSpPr>
          <p:spPr>
            <a:xfrm>
              <a:off x="5989955" y="2891790"/>
              <a:ext cx="2492375" cy="31369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b="1">
                  <a:solidFill>
                    <a:srgbClr val="EEB245"/>
                  </a:solidFill>
                </a:rPr>
                <a:t>Your Text Here</a:t>
              </a:r>
              <a:endParaRPr lang="ko-kr" b="1">
                <a:solidFill>
                  <a:srgbClr val="EEB245"/>
                </a:solidFill>
              </a:endParaRPr>
            </a:p>
          </p:txBody>
        </p:sp>
      </p:grpSp>
      <p:pic>
        <p:nvPicPr>
          <p:cNvPr id="17"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d9v//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vhEAAJUKAABxJQAAyRwAABAAAAA="/>
              </a:ext>
            </a:extLst>
          </p:cNvPicPr>
          <p:nvPr/>
        </p:nvPicPr>
        <p:blipFill>
          <a:blip xmlns:r="http://schemas.openxmlformats.org/officeDocument/2006/relationships" r:embed="rId4"/>
          <a:stretch>
            <a:fillRect/>
          </a:stretch>
        </p:blipFill>
        <p:spPr>
          <a:xfrm>
            <a:off x="2884170" y="1720215"/>
            <a:ext cx="3202305" cy="295910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11.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15;p1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e/P//aQsAANcOAAD2DwAAEAAAAA=="/>
              </a:ext>
            </a:extLst>
          </p:cNvSpPr>
          <p:nvPr/>
        </p:nvSpPr>
        <p:spPr>
          <a:xfrm>
            <a:off x="-590550" y="1854835"/>
            <a:ext cx="3002915" cy="739775"/>
          </a:xfrm>
          <a:custGeom>
            <a:avLst/>
            <a:gdLst/>
            <a:ahLst/>
            <a:cxnLst/>
            <a:rect l="0" t="0" r="3002915" b="739775"/>
            <a:pathLst>
              <a:path w="3002915" h="739775">
                <a:moveTo>
                  <a:pt x="776585" y="73"/>
                </a:moveTo>
                <a:cubicBezTo>
                  <a:pt x="533267" y="73"/>
                  <a:pt x="336726" y="196620"/>
                  <a:pt x="336726" y="439945"/>
                </a:cubicBezTo>
                <a:cubicBezTo>
                  <a:pt x="336726" y="513613"/>
                  <a:pt x="356395" y="579988"/>
                  <a:pt x="385861" y="641428"/>
                </a:cubicBezTo>
                <a:cubicBezTo>
                  <a:pt x="179450" y="663528"/>
                  <a:pt x="36906" y="700362"/>
                  <a:pt x="73" y="739701"/>
                </a:cubicBezTo>
                <a:lnTo>
                  <a:pt x="3002841" y="739701"/>
                </a:lnTo>
                <a:cubicBezTo>
                  <a:pt x="2897204" y="683197"/>
                  <a:pt x="2695728" y="638997"/>
                  <a:pt x="2462281" y="634061"/>
                </a:cubicBezTo>
                <a:cubicBezTo>
                  <a:pt x="2449979" y="565255"/>
                  <a:pt x="2400843" y="511182"/>
                  <a:pt x="2336901" y="489082"/>
                </a:cubicBezTo>
                <a:cubicBezTo>
                  <a:pt x="2305004" y="476779"/>
                  <a:pt x="2277969" y="476779"/>
                  <a:pt x="2250933" y="476779"/>
                </a:cubicBezTo>
                <a:cubicBezTo>
                  <a:pt x="2238631" y="309700"/>
                  <a:pt x="2101023" y="179455"/>
                  <a:pt x="1931518" y="179455"/>
                </a:cubicBezTo>
                <a:cubicBezTo>
                  <a:pt x="1786470" y="179455"/>
                  <a:pt x="1666100" y="272792"/>
                  <a:pt x="1624332" y="403038"/>
                </a:cubicBezTo>
                <a:cubicBezTo>
                  <a:pt x="1565325" y="314562"/>
                  <a:pt x="1467055" y="255628"/>
                  <a:pt x="1354052" y="255628"/>
                </a:cubicBezTo>
                <a:cubicBezTo>
                  <a:pt x="1295045" y="255628"/>
                  <a:pt x="1240975" y="270361"/>
                  <a:pt x="1191839" y="297398"/>
                </a:cubicBezTo>
                <a:cubicBezTo>
                  <a:pt x="1132833" y="125383"/>
                  <a:pt x="970694" y="73"/>
                  <a:pt x="776585" y="73"/>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16;p1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b/v//ff///6YIAAAKBAAAEAAAAA=="/>
              </a:ext>
            </a:extLst>
          </p:cNvSpPr>
          <p:nvPr/>
        </p:nvSpPr>
        <p:spPr>
          <a:xfrm>
            <a:off x="-307975" y="-83185"/>
            <a:ext cx="1713865" cy="739775"/>
          </a:xfrm>
          <a:custGeom>
            <a:avLst/>
            <a:gdLst/>
            <a:ahLst/>
            <a:cxnLst/>
            <a:rect l="0" t="0" r="1713865" b="739775"/>
            <a:pathLst>
              <a:path w="1713865" h="739775">
                <a:moveTo>
                  <a:pt x="861645" y="0"/>
                </a:moveTo>
                <a:cubicBezTo>
                  <a:pt x="655486" y="0"/>
                  <a:pt x="485382" y="158948"/>
                  <a:pt x="469054" y="360859"/>
                </a:cubicBezTo>
                <a:cubicBezTo>
                  <a:pt x="432123" y="335102"/>
                  <a:pt x="385740" y="318772"/>
                  <a:pt x="335907" y="318772"/>
                </a:cubicBezTo>
                <a:cubicBezTo>
                  <a:pt x="206185" y="318772"/>
                  <a:pt x="102242" y="424454"/>
                  <a:pt x="102242" y="553318"/>
                </a:cubicBezTo>
                <a:cubicBezTo>
                  <a:pt x="102242" y="600582"/>
                  <a:pt x="115969" y="643545"/>
                  <a:pt x="140023" y="679631"/>
                </a:cubicBezTo>
                <a:cubicBezTo>
                  <a:pt x="79888" y="689934"/>
                  <a:pt x="29204" y="711416"/>
                  <a:pt x="0" y="739775"/>
                </a:cubicBezTo>
                <a:lnTo>
                  <a:pt x="1713865" y="739775"/>
                </a:lnTo>
                <a:cubicBezTo>
                  <a:pt x="1691536" y="718293"/>
                  <a:pt x="1652004" y="698537"/>
                  <a:pt x="1600470" y="683933"/>
                </a:cubicBezTo>
                <a:cubicBezTo>
                  <a:pt x="1601320" y="673604"/>
                  <a:pt x="1602170" y="664151"/>
                  <a:pt x="1602170" y="652998"/>
                </a:cubicBezTo>
                <a:cubicBezTo>
                  <a:pt x="1602170" y="505203"/>
                  <a:pt x="1481900" y="385792"/>
                  <a:pt x="1335000" y="385792"/>
                </a:cubicBezTo>
                <a:cubicBezTo>
                  <a:pt x="1306645" y="385792"/>
                  <a:pt x="1280016" y="390068"/>
                  <a:pt x="1255112" y="397821"/>
                </a:cubicBezTo>
                <a:lnTo>
                  <a:pt x="1255112" y="394369"/>
                </a:lnTo>
                <a:cubicBezTo>
                  <a:pt x="1255112" y="176128"/>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 name="Google Shape;117;p16"/>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MqAACrAgAApTcAADgHAAAQAAAA"/>
              </a:ext>
            </a:extLst>
          </p:cNvGrpSpPr>
          <p:nvPr/>
        </p:nvGrpSpPr>
        <p:grpSpPr>
          <a:xfrm>
            <a:off x="6981825" y="433705"/>
            <a:ext cx="2063750" cy="739775"/>
            <a:chOff x="6981825" y="433705"/>
            <a:chExt cx="2063750" cy="739775"/>
          </a:xfrm>
        </p:grpSpPr>
        <p:sp>
          <p:nvSpPr>
            <p:cNvPr id="6" name="Google Shape;118;p1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0KgAAqwIAAKU3AAA3BwAAAAAAAA=="/>
                </a:ext>
              </a:extLst>
            </p:cNvSpPr>
            <p:nvPr/>
          </p:nvSpPr>
          <p:spPr>
            <a:xfrm>
              <a:off x="6982460" y="43370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119;p1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zKgAAqAQAAKI3AAA4BwAAAAAAAA=="/>
                </a:ext>
              </a:extLst>
            </p:cNvSpPr>
            <p:nvPr/>
          </p:nvSpPr>
          <p:spPr>
            <a:xfrm>
              <a:off x="6981825" y="75692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7" name="Conector recto 2"/>
          <p:cNvSpPr>
            <a:extLst>
              <a:ext uri="smNativeData">
                <pr:smNativeData xmlns:pr="smNativeData" val="SMDATA_12_dWHdYxMAAAAlAAAACgAAAA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BAAAAAAAAAAUGAgA8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BQYCAH9/fwCKcWUDzMzMAMDA/wB/f38AAAAAAAAAAAAAAAAAAAAAAAAAAAAhAAAAGAAAABQAAACGGwAA+gIAAIYbAADJHAAAEAAAAA=="/>
              </a:ext>
            </a:extLst>
          </p:cNvSpPr>
          <p:nvPr/>
        </p:nvSpPr>
        <p:spPr>
          <a:xfrm>
            <a:off x="4474210" y="483870"/>
            <a:ext cx="0" cy="4195445"/>
          </a:xfrm>
          <a:prstGeom prst="line">
            <a:avLst/>
          </a:prstGeom>
          <a:noFill/>
          <a:ln w="38100" cap="flat" cmpd="sng" algn="ctr">
            <a:solidFill>
              <a:srgbClr val="050602"/>
            </a:solidFill>
            <a:prstDash val="solid"/>
            <a:headEnd type="none" w="med" len="med"/>
            <a:tailEnd type="none" w="med" len="med"/>
          </a:ln>
          <a:effectLst/>
        </p:spPr>
      </p:sp>
      <p:sp>
        <p:nvSpPr>
          <p:cNvPr id="8" name="Rectángulo redondeado 3"/>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9eKg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QuyNIMAAAAEAAAAAAAAAAAAAAAAAAAAAAAAAAeAAAAaAAAAAAAAAAAAAAAAAAAAAAAAAAAAAAAECcAABAnAAAAAAAAAAAAAAAAAAAAAAAAAAAAAAAAAAAAAAAAAAAAABQAAAAAAAAAwMD/AAAAAABkAAAAMgAAAAAAAABkAAAAAAAAAH9/fwAKAAAAHwAAAFQAAAD14qAA+P/hAQAAAAAAAAAAAAAAAAAAAAAAAAAAAAAAAAAAAAAAAAAAhpBMAH9/fwCKcWUDzMzMAMDA/wB/f38AAAAAAAAAAAAAAAAAAAAAAAAAAAAhAAAAGAAAABQAAABsDwAATAgAANQoAABLEAAAEAAAAA=="/>
              </a:ext>
            </a:extLst>
          </p:cNvSpPr>
          <p:nvPr/>
        </p:nvSpPr>
        <p:spPr>
          <a:xfrm>
            <a:off x="2506980" y="1348740"/>
            <a:ext cx="4130040" cy="1299845"/>
          </a:xfrm>
          <a:prstGeom prst="roundRect">
            <a:avLst>
              <a:gd name="adj" fmla="val 16667"/>
            </a:avLst>
          </a:prstGeom>
          <a:solidFill>
            <a:srgbClr val="F5E2A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9" name="Google Shape;386;p39"/>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IqhO4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WDgAAAREAAKopAAAGFQAAEAAAAA=="/>
              </a:ext>
            </a:extLst>
          </p:cNvSpPr>
          <p:nvPr>
            <p:ph type="subTitle" idx="1"/>
          </p:nvPr>
        </p:nvSpPr>
        <p:spPr>
          <a:xfrm>
            <a:off x="2371090" y="2764155"/>
            <a:ext cx="4401820" cy="65341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a:pPr>
            <a:r>
              <a:t>This can be the part of the presentation where you introduce yourself, write your email...</a:t>
            </a:r>
          </a:p>
          <a:p>
            <a:pPr marL="0" indent="0" algn="ctr">
              <a:lnSpc>
                <a:spcPct val="100000"/>
              </a:lnSpc>
              <a:spcBef>
                <a:spcPts val="0"/>
              </a:spcBef>
              <a:spcAft>
                <a:spcPts val="0"/>
              </a:spcAft>
              <a:buNone/>
              <a:defRPr/>
            </a:pPr>
          </a:p>
        </p:txBody>
      </p:sp>
      <p:sp>
        <p:nvSpPr>
          <p:cNvPr id="10" name="Google Shape;387;p39"/>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stJfI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NDQAATAgAAPMqAADwEQAAEAAAAA=="/>
              </a:ext>
            </a:extLst>
          </p:cNvSpPr>
          <p:nvPr>
            <p:ph type="title"/>
          </p:nvPr>
        </p:nvSpPr>
        <p:spPr>
          <a:xfrm>
            <a:off x="2162175" y="1348740"/>
            <a:ext cx="4819650" cy="15671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8100">
                <a:solidFill>
                  <a:schemeClr val="accent2"/>
                </a:solidFill>
                <a:latin typeface="Chau Philomene One" pitchFamily="0" charset="0"/>
                <a:ea typeface="Chau Philomene One" pitchFamily="0" charset="0"/>
                <a:cs typeface="Chau Philomene One" pitchFamily="0" charset="0"/>
              </a:defRPr>
            </a:pPr>
            <a:r>
              <a:rPr sz="8000" noProof="1">
                <a:latin typeface="Arial" pitchFamily="2" charset="0"/>
                <a:ea typeface="Chau Philomene One" pitchFamily="0" charset="0"/>
                <a:cs typeface="Chau Philomene One" pitchFamily="0" charset="0"/>
              </a:rPr>
              <a:t>WHOA!</a:t>
            </a:r>
            <a:endParaRPr sz="8000"/>
          </a:p>
        </p:txBody>
      </p:sp>
      <p:sp>
        <p:nvSpPr>
          <p:cNvPr id="11" name="Rectángulo redondeado 4"/>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9eKg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UyA+oMAAAAEAAAAAAAAAAAAAAAAAAAAAAAAAAeAAAAaAAAAAAAAAAAAAAAAAAAAAAAAAAAAAAAECcAABAnAAAAAAAAAAAAAAAAAAAAAAAAAAAAAAAAAAAAAAAAAAAAABQAAAAAAAAAwMD/AAAAAABkAAAAMgAAAAAAAABkAAAAAAAAAH9/fwAKAAAAHwAAAFQAAAD14qAA+P/hAQAAAAAAAAAAAAAAAAAAAAAAAAAAAAAAAAAAAAAAAAAAhpBMAH9/fwCKcWUDzMzMAMDA/wB/f38AAAAAAAAAAAAAAAAAAAAAAAAAAAAhAAAAGAAAABQAAAAlEwAAdRgAAOcjAAC7HQAAEAAAAA=="/>
              </a:ext>
            </a:extLst>
          </p:cNvSpPr>
          <p:nvPr/>
        </p:nvSpPr>
        <p:spPr>
          <a:xfrm>
            <a:off x="3112135" y="3975735"/>
            <a:ext cx="2724150" cy="857250"/>
          </a:xfrm>
          <a:prstGeom prst="roundRect">
            <a:avLst>
              <a:gd name="adj" fmla="val 16667"/>
            </a:avLst>
          </a:prstGeom>
          <a:solidFill>
            <a:srgbClr val="F5E2A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2" name="Rectángulo redondeado 5"/>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9eKg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0yCvMMAAAAEAAAAAAAAAAAAAAAAAAAAAAAAAAeAAAAaAAAAAAAAAAAAAAAAAAAAAAAAAAAAAAAECcAABAnAAAAAAAAAAAAAAAAAAAAAAAAAAAAAAAAAAAAAAAAAAAAABQAAAAAAAAAwMD/AAAAAABkAAAAMgAAAAAAAABkAAAAAAAAAH9/fwAKAAAAHwAAAFQAAAD14qAA+P/hAQAAAAAAAAAAAAAAAAAAAAAAAAAAAAAAAAAAAAAAAAAAhpBMAH9/fwCKcWUDzMzMAMDA/wB/f38AAAAAAAAAAAAAAAAAAAAAAAAAAAAhAAAAGAAAABQAAAC/EwAATwEAAIEkAACVBgAAEAAAAA=="/>
              </a:ext>
            </a:extLst>
          </p:cNvSpPr>
          <p:nvPr/>
        </p:nvSpPr>
        <p:spPr>
          <a:xfrm>
            <a:off x="3209925" y="212725"/>
            <a:ext cx="2724150" cy="857250"/>
          </a:xfrm>
          <a:prstGeom prst="roundRect">
            <a:avLst>
              <a:gd name="adj" fmla="val 16667"/>
            </a:avLst>
          </a:prstGeom>
          <a:solidFill>
            <a:srgbClr val="F5E2A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grpSp>
        <p:nvGrpSpPr>
          <p:cNvPr id="13" name="Group 8"/>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4pAADsEgAA2DUAAMkcAAAQAAAA"/>
              </a:ext>
            </a:extLst>
          </p:cNvGrpSpPr>
          <p:nvPr/>
        </p:nvGrpSpPr>
        <p:grpSpPr>
          <a:xfrm flipH="1">
            <a:off x="6785610" y="3075940"/>
            <a:ext cx="1967230" cy="1603375"/>
            <a:chOff x="6785610" y="3075940"/>
            <a:chExt cx="1967230" cy="1603375"/>
          </a:xfrm>
        </p:grpSpPr>
        <p:sp>
          <p:nvSpPr>
            <p:cNvPr id="15" name="TextBox 9"/>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oO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KQAA7hQAANg1AADJHAAAACAAAA=="/>
                </a:ext>
              </a:extLst>
            </p:cNvSpPr>
            <p:nvPr/>
          </p:nvSpPr>
          <p:spPr>
            <a:xfrm>
              <a:off x="6785610" y="3402330"/>
              <a:ext cx="1967230" cy="127698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100">
                  <a:solidFill>
                    <a:srgbClr val="67544B"/>
                  </a:solidFill>
                </a:rPr>
                <a:t>Get a modern PowerPoint  Presentation that is beautifully designed.  Easy to change colors, photos and Text. You can simply impress your audience and add a unique zing and appeal to your Presentations. </a:t>
              </a:r>
              <a:endParaRPr lang="en-us" sz="1100">
                <a:solidFill>
                  <a:srgbClr val="67544B"/>
                </a:solidFill>
              </a:endParaRPr>
            </a:p>
          </p:txBody>
        </p:sp>
        <p:sp>
          <p:nvSpPr>
            <p:cNvPr id="14" name="TextBox 10"/>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U0Fe0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KQAA7BIAANg1AACgFAAAACAAAA=="/>
                </a:ext>
              </a:extLst>
            </p:cNvSpPr>
            <p:nvPr/>
          </p:nvSpPr>
          <p:spPr>
            <a:xfrm>
              <a:off x="6785610" y="3075940"/>
              <a:ext cx="1967230"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b="1">
                  <a:solidFill>
                    <a:srgbClr val="EEB245"/>
                  </a:solidFill>
                </a:rPr>
                <a:t>Your Text Here</a:t>
              </a:r>
              <a:endParaRPr lang="ko-kr" sz="1200" b="1">
                <a:solidFill>
                  <a:srgbClr val="EEB245"/>
                </a:solidFill>
              </a:endParaRPr>
            </a:p>
          </p:txBody>
        </p:sp>
      </p:grpSp>
      <p:grpSp>
        <p:nvGrpSpPr>
          <p:cNvPr id="16" name="Group 8"/>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oCAADsEgAAVA4AANQdAAAQAAAA"/>
              </a:ext>
            </a:extLst>
          </p:cNvGrpSpPr>
          <p:nvPr/>
        </p:nvGrpSpPr>
        <p:grpSpPr>
          <a:xfrm flipH="1">
            <a:off x="361950" y="3075940"/>
            <a:ext cx="1967230" cy="1772920"/>
            <a:chOff x="361950" y="3075940"/>
            <a:chExt cx="1967230" cy="1772920"/>
          </a:xfrm>
        </p:grpSpPr>
        <p:sp>
          <p:nvSpPr>
            <p:cNvPr id="18" name="TextBox 9"/>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wsOvI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6AgAA7hQAAFQOAADUHQAAACAAAA=="/>
                </a:ext>
              </a:extLst>
            </p:cNvSpPr>
            <p:nvPr/>
          </p:nvSpPr>
          <p:spPr>
            <a:xfrm>
              <a:off x="361950" y="3402330"/>
              <a:ext cx="1967230" cy="144653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1100">
                  <a:solidFill>
                    <a:srgbClr val="67544B"/>
                  </a:solidFill>
                </a:rPr>
                <a:t>Get a modern PowerPoint  Presentation that is beautifully designed.  Easy to change colors, photos and Text. You can simply impress your audience and add a unique zing and appeal to your Presentations. </a:t>
              </a:r>
              <a:endParaRPr lang="en-us" sz="1100">
                <a:solidFill>
                  <a:srgbClr val="67544B"/>
                </a:solidFill>
              </a:endParaRPr>
            </a:p>
          </p:txBody>
        </p:sp>
        <p:sp>
          <p:nvSpPr>
            <p:cNvPr id="17" name="TextBox 10"/>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kxLvE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6AgAA7BIAAFQOAACgFAAAACAAAA=="/>
                </a:ext>
              </a:extLst>
            </p:cNvSpPr>
            <p:nvPr/>
          </p:nvSpPr>
          <p:spPr>
            <a:xfrm>
              <a:off x="361950" y="3075940"/>
              <a:ext cx="1967230"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1200" b="1">
                  <a:solidFill>
                    <a:srgbClr val="EEB245"/>
                  </a:solidFill>
                </a:rPr>
                <a:t>Your Text Here</a:t>
              </a:r>
              <a:endParaRPr lang="ko-kr" sz="1200" b="1">
                <a:solidFill>
                  <a:srgbClr val="EEB245"/>
                </a:solidFill>
              </a:endParaRPr>
            </a:p>
          </p:txBody>
        </p:sp>
      </p:grpSp>
    </p:spTree>
  </p:cSld>
  <p:clrMapOvr>
    <a:masterClrMapping/>
  </p:clrMapOvr>
  <p:timing>
    <p:tnLst>
      <p:par>
        <p:cTn id="1" dur="indefinite" restart="never" nodeType="tmRoot"/>
      </p:par>
    </p:tnLst>
  </p:timing>
</p:sld>
</file>

<file path=ppt/slides/slide12.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02;p1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oLAAA6QQAAMk+AABwCQAAEAAAAA=="/>
              </a:ext>
            </a:extLst>
          </p:cNvSpPr>
          <p:nvPr/>
        </p:nvSpPr>
        <p:spPr>
          <a:xfrm>
            <a:off x="7218680" y="798195"/>
            <a:ext cx="2987675" cy="735965"/>
          </a:xfrm>
          <a:custGeom>
            <a:avLst/>
            <a:gdLst/>
            <a:ahLst/>
            <a:cxnLst/>
            <a:rect l="0" t="0" r="2987675" b="735965"/>
            <a:pathLst>
              <a:path w="2987675" h="735965">
                <a:moveTo>
                  <a:pt x="772644" y="73"/>
                </a:moveTo>
                <a:cubicBezTo>
                  <a:pt x="530560" y="73"/>
                  <a:pt x="335017" y="195607"/>
                  <a:pt x="335017" y="437680"/>
                </a:cubicBezTo>
                <a:cubicBezTo>
                  <a:pt x="335017" y="510968"/>
                  <a:pt x="354586" y="577001"/>
                  <a:pt x="383903" y="638124"/>
                </a:cubicBezTo>
                <a:cubicBezTo>
                  <a:pt x="178539" y="660111"/>
                  <a:pt x="36719" y="696755"/>
                  <a:pt x="73" y="735891"/>
                </a:cubicBezTo>
                <a:lnTo>
                  <a:pt x="2987601" y="735891"/>
                </a:lnTo>
                <a:cubicBezTo>
                  <a:pt x="2882500" y="679679"/>
                  <a:pt x="2682047" y="635706"/>
                  <a:pt x="2449785" y="630795"/>
                </a:cubicBezTo>
                <a:cubicBezTo>
                  <a:pt x="2437545" y="562344"/>
                  <a:pt x="2388659" y="508550"/>
                  <a:pt x="2325042" y="486563"/>
                </a:cubicBezTo>
                <a:cubicBezTo>
                  <a:pt x="2293306" y="474324"/>
                  <a:pt x="2266408" y="474324"/>
                  <a:pt x="2239510" y="474324"/>
                </a:cubicBezTo>
                <a:cubicBezTo>
                  <a:pt x="2227270" y="308105"/>
                  <a:pt x="2090361" y="178531"/>
                  <a:pt x="1921716" y="178531"/>
                </a:cubicBezTo>
                <a:cubicBezTo>
                  <a:pt x="1777404" y="178531"/>
                  <a:pt x="1657645" y="271388"/>
                  <a:pt x="1616088" y="400962"/>
                </a:cubicBezTo>
                <a:cubicBezTo>
                  <a:pt x="1557381" y="312942"/>
                  <a:pt x="1459610" y="254311"/>
                  <a:pt x="1347180" y="254311"/>
                </a:cubicBezTo>
                <a:cubicBezTo>
                  <a:pt x="1288473" y="254311"/>
                  <a:pt x="1234676" y="268969"/>
                  <a:pt x="1185791" y="295866"/>
                </a:cubicBezTo>
                <a:cubicBezTo>
                  <a:pt x="1127084" y="124737"/>
                  <a:pt x="965768" y="73"/>
                  <a:pt x="772644" y="73"/>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06;p1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E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hAAAArgAAAIQSAADxBgAAEAAAAA=="/>
              </a:ext>
            </a:extLst>
          </p:cNvSpPr>
          <p:nvPr/>
        </p:nvSpPr>
        <p:spPr>
          <a:xfrm>
            <a:off x="102235" y="110490"/>
            <a:ext cx="2907665" cy="1017905"/>
          </a:xfrm>
          <a:custGeom>
            <a:avLst/>
            <a:gdLst/>
            <a:ahLst/>
            <a:cxnLst/>
            <a:rect l="0" t="0" r="2907665" b="1017905"/>
            <a:pathLst>
              <a:path w="2907665" h="1017905">
                <a:moveTo>
                  <a:pt x="1685185" y="0"/>
                </a:moveTo>
                <a:cubicBezTo>
                  <a:pt x="1488464" y="0"/>
                  <a:pt x="1324871" y="148570"/>
                  <a:pt x="1303779" y="341317"/>
                </a:cubicBezTo>
                <a:cubicBezTo>
                  <a:pt x="1241555" y="305175"/>
                  <a:pt x="1169282" y="284080"/>
                  <a:pt x="1093007" y="284080"/>
                </a:cubicBezTo>
                <a:cubicBezTo>
                  <a:pt x="885243" y="284080"/>
                  <a:pt x="712624" y="432651"/>
                  <a:pt x="674471" y="628407"/>
                </a:cubicBezTo>
                <a:cubicBezTo>
                  <a:pt x="642366" y="611344"/>
                  <a:pt x="606229" y="601293"/>
                  <a:pt x="567084" y="601293"/>
                </a:cubicBezTo>
                <a:cubicBezTo>
                  <a:pt x="440620" y="601293"/>
                  <a:pt x="336242" y="704694"/>
                  <a:pt x="336242" y="832169"/>
                </a:cubicBezTo>
                <a:cubicBezTo>
                  <a:pt x="336242" y="864308"/>
                  <a:pt x="343253" y="894402"/>
                  <a:pt x="354296" y="921516"/>
                </a:cubicBezTo>
                <a:cubicBezTo>
                  <a:pt x="217813" y="929551"/>
                  <a:pt x="94358" y="964669"/>
                  <a:pt x="0" y="1017874"/>
                </a:cubicBezTo>
                <a:lnTo>
                  <a:pt x="2907665" y="1017874"/>
                </a:lnTo>
                <a:cubicBezTo>
                  <a:pt x="2795253" y="899427"/>
                  <a:pt x="2626635" y="821125"/>
                  <a:pt x="2436925" y="821125"/>
                </a:cubicBezTo>
                <a:cubicBezTo>
                  <a:pt x="2417878" y="821125"/>
                  <a:pt x="2400818" y="823141"/>
                  <a:pt x="2382735" y="824134"/>
                </a:cubicBezTo>
                <a:cubicBezTo>
                  <a:pt x="2385744" y="807071"/>
                  <a:pt x="2387759" y="790008"/>
                  <a:pt x="2387759" y="771952"/>
                </a:cubicBezTo>
                <a:cubicBezTo>
                  <a:pt x="2387759" y="599277"/>
                  <a:pt x="2247245" y="459765"/>
                  <a:pt x="2075618" y="459765"/>
                </a:cubicBezTo>
                <a:cubicBezTo>
                  <a:pt x="2070593" y="459765"/>
                  <a:pt x="2066591" y="459765"/>
                  <a:pt x="2061566" y="461751"/>
                </a:cubicBezTo>
                <a:cubicBezTo>
                  <a:pt x="2066591" y="436683"/>
                  <a:pt x="2069600" y="409569"/>
                  <a:pt x="2069600" y="383478"/>
                </a:cubicBezTo>
                <a:cubicBezTo>
                  <a:pt x="2069600" y="171652"/>
                  <a:pt x="1896950" y="0"/>
                  <a:pt x="168518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 name="Google Shape;15;p2"/>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6"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7" name="Imagen 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9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8" name="Google Shape;1012;p40"/>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czOv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cEAAAthkAAFEoAAA8HQAAEAAAAA=="/>
              </a:ext>
            </a:extLst>
          </p:cNvSpPr>
          <p:nvPr>
            <p:ph type="title"/>
          </p:nvPr>
        </p:nvSpPr>
        <p:spPr>
          <a:xfrm>
            <a:off x="2700020" y="4179570"/>
            <a:ext cx="3853815"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—SOMEONE FAMOUS</a:t>
            </a:r>
          </a:p>
        </p:txBody>
      </p:sp>
      <p:sp>
        <p:nvSpPr>
          <p:cNvPr id="9" name="Google Shape;1013;p40"/>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YsKfI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aCwAAvhMAAGEuAAB+GgAAEAAAAA=="/>
              </a:ext>
            </a:extLst>
          </p:cNvSpPr>
          <p:nvPr>
            <p:ph type="subTitle" idx="1"/>
          </p:nvPr>
        </p:nvSpPr>
        <p:spPr>
          <a:xfrm>
            <a:off x="1926590" y="3209290"/>
            <a:ext cx="5612765" cy="10972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2100"/>
            </a:pPr>
            <a:r>
              <a:rPr sz="2000" noProof="1"/>
              <a:t>“This is a quote, words full of wisdom that someone important said and can make the reader get inspired.”</a:t>
            </a:r>
            <a:endParaRPr sz="2000"/>
          </a:p>
          <a:p>
            <a:pPr marL="0" indent="0" algn="ctr">
              <a:lnSpc>
                <a:spcPct val="100000"/>
              </a:lnSpc>
              <a:spcBef>
                <a:spcPts val="0"/>
              </a:spcBef>
              <a:spcAft>
                <a:spcPts val="0"/>
              </a:spcAft>
              <a:buNone/>
              <a:defRPr sz="2100"/>
            </a:pPr>
            <a:endParaRPr sz="2000"/>
          </a:p>
        </p:txBody>
      </p:sp>
      <p:pic>
        <p:nvPicPr>
          <p:cNvPr id="10"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mM43f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1xQAAFkEAAAVJAAAvhMAABAAAAA="/>
              </a:ext>
            </a:extLst>
          </p:cNvPicPr>
          <p:nvPr/>
        </p:nvPicPr>
        <p:blipFill>
          <a:blip xmlns:r="http://schemas.openxmlformats.org/officeDocument/2006/relationships" r:embed="rId4"/>
          <a:stretch>
            <a:fillRect/>
          </a:stretch>
        </p:blipFill>
        <p:spPr>
          <a:xfrm>
            <a:off x="3387725" y="706755"/>
            <a:ext cx="2477770" cy="2502535"/>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13.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grpSp>
        <p:nvGrpSpPr>
          <p:cNvPr id="2" name="Google Shape;24;p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ciAAAoAwAAiS8AALQHAAAQAAAA"/>
              </a:ext>
            </a:extLst>
          </p:cNvGrpSpPr>
          <p:nvPr/>
        </p:nvGrpSpPr>
        <p:grpSpPr>
          <a:xfrm>
            <a:off x="5663565" y="513080"/>
            <a:ext cx="2063750" cy="739140"/>
            <a:chOff x="5663565" y="513080"/>
            <a:chExt cx="2063750" cy="739140"/>
          </a:xfrm>
        </p:grpSpPr>
        <p:sp>
          <p:nvSpPr>
            <p:cNvPr id="4" name="Google Shape;25;p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YIgAAKAMAAIkvAACzBwAAAAAAAA=="/>
                </a:ext>
              </a:extLst>
            </p:cNvSpPr>
            <p:nvPr/>
          </p:nvSpPr>
          <p:spPr>
            <a:xfrm>
              <a:off x="5664200" y="513080"/>
              <a:ext cx="2063115" cy="738505"/>
            </a:xfrm>
            <a:custGeom>
              <a:avLst/>
              <a:gdLst/>
              <a:ahLst/>
              <a:cxnLst/>
              <a:rect l="0" t="0" r="2063115" b="738505"/>
              <a:pathLst>
                <a:path w="2063115" h="738505">
                  <a:moveTo>
                    <a:pt x="951120" y="0"/>
                  </a:moveTo>
                  <a:cubicBezTo>
                    <a:pt x="800324" y="0"/>
                    <a:pt x="676475" y="108648"/>
                    <a:pt x="651194" y="251780"/>
                  </a:cubicBezTo>
                  <a:cubicBezTo>
                    <a:pt x="583815" y="202101"/>
                    <a:pt x="500398" y="172641"/>
                    <a:pt x="409430" y="172641"/>
                  </a:cubicBezTo>
                  <a:cubicBezTo>
                    <a:pt x="183652" y="172641"/>
                    <a:pt x="0" y="356214"/>
                    <a:pt x="0" y="582726"/>
                  </a:cubicBezTo>
                  <a:cubicBezTo>
                    <a:pt x="0" y="637454"/>
                    <a:pt x="10960" y="689658"/>
                    <a:pt x="30331" y="738505"/>
                  </a:cubicBezTo>
                  <a:lnTo>
                    <a:pt x="2063115" y="738505"/>
                  </a:lnTo>
                  <a:cubicBezTo>
                    <a:pt x="2021848" y="650076"/>
                    <a:pt x="1933381" y="587774"/>
                    <a:pt x="1831452" y="587774"/>
                  </a:cubicBezTo>
                  <a:cubicBezTo>
                    <a:pt x="1752253" y="587774"/>
                    <a:pt x="1681489" y="623141"/>
                    <a:pt x="1635172" y="680393"/>
                  </a:cubicBezTo>
                  <a:cubicBezTo>
                    <a:pt x="1610725" y="645860"/>
                    <a:pt x="1571126" y="622282"/>
                    <a:pt x="1525642" y="622282"/>
                  </a:cubicBezTo>
                  <a:cubicBezTo>
                    <a:pt x="1516373" y="622282"/>
                    <a:pt x="1506271" y="623141"/>
                    <a:pt x="1497836" y="625665"/>
                  </a:cubicBezTo>
                  <a:cubicBezTo>
                    <a:pt x="1496170" y="485891"/>
                    <a:pt x="1388332" y="370527"/>
                    <a:pt x="1251021" y="357880"/>
                  </a:cubicBezTo>
                  <a:cubicBezTo>
                    <a:pt x="1254380" y="341042"/>
                    <a:pt x="1256072" y="323372"/>
                    <a:pt x="1256072" y="305676"/>
                  </a:cubicBezTo>
                  <a:cubicBezTo>
                    <a:pt x="1256072" y="137275"/>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26;p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XIgAAJQUAAIYvAAC0BwAAAAAAAA=="/>
                </a:ext>
              </a:extLst>
            </p:cNvSpPr>
            <p:nvPr/>
          </p:nvSpPr>
          <p:spPr>
            <a:xfrm>
              <a:off x="5663565" y="836295"/>
              <a:ext cx="2061845" cy="415925"/>
            </a:xfrm>
            <a:custGeom>
              <a:avLst/>
              <a:gdLst/>
              <a:ahLst/>
              <a:cxnLst/>
              <a:rect l="0" t="0" r="2061845" b="415925"/>
              <a:pathLst>
                <a:path w="2061845" h="415925">
                  <a:moveTo>
                    <a:pt x="92664" y="25"/>
                  </a:moveTo>
                  <a:cubicBezTo>
                    <a:pt x="34566" y="70742"/>
                    <a:pt x="25" y="160817"/>
                    <a:pt x="25" y="260155"/>
                  </a:cubicBezTo>
                  <a:cubicBezTo>
                    <a:pt x="25" y="314871"/>
                    <a:pt x="10124" y="367063"/>
                    <a:pt x="30349" y="415899"/>
                  </a:cubicBezTo>
                  <a:lnTo>
                    <a:pt x="2061819" y="415899"/>
                  </a:lnTo>
                  <a:cubicBezTo>
                    <a:pt x="2022254" y="326657"/>
                    <a:pt x="1933806" y="264369"/>
                    <a:pt x="1831901" y="264369"/>
                  </a:cubicBezTo>
                  <a:cubicBezTo>
                    <a:pt x="1752719" y="264369"/>
                    <a:pt x="1681971" y="299728"/>
                    <a:pt x="1635664" y="356968"/>
                  </a:cubicBezTo>
                  <a:cubicBezTo>
                    <a:pt x="1611223" y="322442"/>
                    <a:pt x="1571632" y="298870"/>
                    <a:pt x="1526159" y="298870"/>
                  </a:cubicBezTo>
                  <a:cubicBezTo>
                    <a:pt x="1516892" y="298870"/>
                    <a:pt x="1506793" y="299728"/>
                    <a:pt x="1498359" y="302252"/>
                  </a:cubicBezTo>
                  <a:cubicBezTo>
                    <a:pt x="1498359" y="253416"/>
                    <a:pt x="1484043" y="208795"/>
                    <a:pt x="1461319" y="169221"/>
                  </a:cubicBezTo>
                  <a:cubicBezTo>
                    <a:pt x="1408245" y="255107"/>
                    <a:pt x="1313914" y="311514"/>
                    <a:pt x="1206101" y="311514"/>
                  </a:cubicBezTo>
                  <a:cubicBezTo>
                    <a:pt x="1153052" y="311514"/>
                    <a:pt x="1103362" y="298037"/>
                    <a:pt x="1058721" y="272774"/>
                  </a:cubicBezTo>
                  <a:cubicBezTo>
                    <a:pt x="1020822" y="290466"/>
                    <a:pt x="978707" y="299728"/>
                    <a:pt x="934066" y="299728"/>
                  </a:cubicBezTo>
                  <a:cubicBezTo>
                    <a:pt x="821203" y="299728"/>
                    <a:pt x="723514" y="238273"/>
                    <a:pt x="671298" y="147340"/>
                  </a:cubicBezTo>
                  <a:cubicBezTo>
                    <a:pt x="629183" y="263511"/>
                    <a:pt x="518844" y="345182"/>
                    <a:pt x="389139" y="345182"/>
                  </a:cubicBezTo>
                  <a:cubicBezTo>
                    <a:pt x="223227" y="345182"/>
                    <a:pt x="89306" y="210486"/>
                    <a:pt x="89306" y="45479"/>
                  </a:cubicBezTo>
                  <a:cubicBezTo>
                    <a:pt x="89306" y="29478"/>
                    <a:pt x="90139" y="15168"/>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5" name="Google Shape;27;p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9/P//jA0AAEgHAAAYEgAAEAAAAA=="/>
              </a:ext>
            </a:extLst>
          </p:cNvSpPr>
          <p:nvPr/>
        </p:nvSpPr>
        <p:spPr>
          <a:xfrm>
            <a:off x="-530225" y="2202180"/>
            <a:ext cx="1713865" cy="739140"/>
          </a:xfrm>
          <a:custGeom>
            <a:avLst/>
            <a:gdLst/>
            <a:ahLst/>
            <a:cxnLst/>
            <a:rect l="0" t="0" r="1713865" b="739140"/>
            <a:pathLst>
              <a:path w="1713865" h="739140">
                <a:moveTo>
                  <a:pt x="861645" y="0"/>
                </a:moveTo>
                <a:cubicBezTo>
                  <a:pt x="655486" y="0"/>
                  <a:pt x="485382" y="158812"/>
                  <a:pt x="469054" y="360550"/>
                </a:cubicBezTo>
                <a:cubicBezTo>
                  <a:pt x="432123" y="334815"/>
                  <a:pt x="385740" y="318499"/>
                  <a:pt x="335907" y="318499"/>
                </a:cubicBezTo>
                <a:cubicBezTo>
                  <a:pt x="206185" y="318499"/>
                  <a:pt x="102242" y="424090"/>
                  <a:pt x="102242" y="552843"/>
                </a:cubicBezTo>
                <a:cubicBezTo>
                  <a:pt x="102242" y="600067"/>
                  <a:pt x="115969" y="642993"/>
                  <a:pt x="140023" y="679048"/>
                </a:cubicBezTo>
                <a:cubicBezTo>
                  <a:pt x="79888" y="689342"/>
                  <a:pt x="29204" y="710806"/>
                  <a:pt x="0" y="739140"/>
                </a:cubicBezTo>
                <a:lnTo>
                  <a:pt x="1713865" y="739140"/>
                </a:lnTo>
                <a:cubicBezTo>
                  <a:pt x="1691536" y="717677"/>
                  <a:pt x="1652004" y="697938"/>
                  <a:pt x="1600470" y="683346"/>
                </a:cubicBezTo>
                <a:cubicBezTo>
                  <a:pt x="1601320" y="673026"/>
                  <a:pt x="1602170" y="663582"/>
                  <a:pt x="1602170" y="652438"/>
                </a:cubicBezTo>
                <a:cubicBezTo>
                  <a:pt x="1602170" y="504770"/>
                  <a:pt x="1481900" y="385461"/>
                  <a:pt x="1335000" y="385461"/>
                </a:cubicBezTo>
                <a:cubicBezTo>
                  <a:pt x="1306645" y="385461"/>
                  <a:pt x="1280016" y="389734"/>
                  <a:pt x="1255112" y="397480"/>
                </a:cubicBezTo>
                <a:lnTo>
                  <a:pt x="1255112" y="394031"/>
                </a:lnTo>
                <a:cubicBezTo>
                  <a:pt x="1255112" y="175977"/>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6" name="Imagen 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7" name="Google Shape;1042;p4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w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7BQAAihEAAOkaAACYFAAAEAAAAA=="/>
              </a:ext>
            </a:extLst>
          </p:cNvSpPr>
          <p:nvPr>
            <p:ph type="body" idx="1"/>
          </p:nvPr>
        </p:nvSpPr>
        <p:spPr>
          <a:xfrm>
            <a:off x="850265" y="2851150"/>
            <a:ext cx="3524250" cy="4965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r>
              <a:t>You can enter a subtitle here if you need it</a:t>
            </a:r>
          </a:p>
        </p:txBody>
      </p:sp>
      <p:sp>
        <p:nvSpPr>
          <p:cNvPr id="8" name="Google Shape;1043;p4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vBAAALgwAALQiAABcEQAAEAAAAA=="/>
              </a:ext>
            </a:extLst>
          </p:cNvSpPr>
          <p:nvPr>
            <p:ph type="title"/>
          </p:nvPr>
        </p:nvSpPr>
        <p:spPr>
          <a:xfrm>
            <a:off x="802005" y="1979930"/>
            <a:ext cx="4839335" cy="84201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5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ABOUT TREES</a:t>
            </a:r>
          </a:p>
        </p:txBody>
      </p:sp>
      <p:sp>
        <p:nvSpPr>
          <p:cNvPr id="9" name="Google Shape;1044;p4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k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tBQAA4QUAAEMNAAAPCwAAEAAAAA=="/>
              </a:ext>
            </a:extLst>
          </p:cNvSpPr>
          <p:nvPr>
            <p:ph type="title" idx="2"/>
          </p:nvPr>
        </p:nvSpPr>
        <p:spPr>
          <a:xfrm>
            <a:off x="922655" y="955675"/>
            <a:ext cx="1233170" cy="84201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6000">
                <a:solidFill>
                  <a:srgbClr val="BCCE78"/>
                </a:solidFill>
                <a:latin typeface="Chau Philomene One" pitchFamily="0" charset="0"/>
                <a:ea typeface="Chau Philomene One" pitchFamily="0" charset="0"/>
                <a:cs typeface="Chau Philomene One" pitchFamily="0" charset="0"/>
              </a:defRPr>
            </a:pPr>
            <a:r>
              <a:rPr noProof="1">
                <a:solidFill>
                  <a:srgbClr val="F0D162"/>
                </a:solidFill>
                <a:latin typeface="Arial" pitchFamily="2" charset="0"/>
                <a:ea typeface="Chau Philomene One" pitchFamily="0" charset="0"/>
                <a:cs typeface="Chau Philomene One" pitchFamily="0" charset="0"/>
              </a:rPr>
              <a:t>01</a:t>
            </a:r>
            <a:endParaRPr>
              <a:solidFill>
                <a:srgbClr val="F0D162"/>
              </a:solidFill>
            </a:endParaRPr>
          </a:p>
        </p:txBody>
      </p:sp>
      <p:sp>
        <p:nvSpPr>
          <p:cNvPr id="10" name="Google Shape;1045;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BuK2gMAAAAEAAAAAAAAAAAAAAAAAAAAAAAAAAeAAAAaAAAAAAAAAAAAAAAAAAAAAAAAAAAAAAAECcAABAnAAAAAAAAAAAAAAAAAAAAAAAAAAAAAAAAAAAAAAAAAAAAABQAAAAAAAAAwMD/AAAAAABkAAAAMgAAAAAAAABkAAAAAAAAAH9/fwAKAAAAHwAAAFQAAABafGUAAAAAAQAAAAAAAAAAAAAAAAAAAAAAAAAAAAAAAAAAAAAAAAAAAAAAAn9/fwAAAAADzMzMAMDA/wB/f38AAAAAAAAAAAAAAAAAAAAAAAAAAAAhAAAAGAAAABQAAAC2PwAA3AwAAHRAAAAtDgAAEAAAAA=="/>
              </a:ext>
            </a:extLst>
          </p:cNvSpPr>
          <p:nvPr/>
        </p:nvSpPr>
        <p:spPr>
          <a:xfrm>
            <a:off x="10356850" y="2090420"/>
            <a:ext cx="120650" cy="213995"/>
          </a:xfrm>
          <a:custGeom>
            <a:avLst/>
            <a:gdLst/>
            <a:ahLst/>
            <a:cxnLst/>
            <a:rect l="0" t="0" r="120650" b="213995"/>
            <a:pathLst>
              <a:path w="120650" h="213995">
                <a:moveTo>
                  <a:pt x="103333" y="0"/>
                </a:moveTo>
                <a:cubicBezTo>
                  <a:pt x="75797" y="7810"/>
                  <a:pt x="58764" y="19056"/>
                  <a:pt x="43150" y="34051"/>
                </a:cubicBezTo>
                <a:cubicBezTo>
                  <a:pt x="29524" y="47485"/>
                  <a:pt x="17317" y="62480"/>
                  <a:pt x="12207" y="81536"/>
                </a:cubicBezTo>
                <a:cubicBezTo>
                  <a:pt x="5394" y="100280"/>
                  <a:pt x="284" y="119337"/>
                  <a:pt x="284" y="139955"/>
                </a:cubicBezTo>
                <a:cubicBezTo>
                  <a:pt x="284" y="162761"/>
                  <a:pt x="5394" y="185566"/>
                  <a:pt x="17317" y="213995"/>
                </a:cubicBezTo>
                <a:cubicBezTo>
                  <a:pt x="46557" y="206184"/>
                  <a:pt x="63874" y="194938"/>
                  <a:pt x="77500" y="179943"/>
                </a:cubicBezTo>
                <a:cubicBezTo>
                  <a:pt x="93113" y="166509"/>
                  <a:pt x="103333" y="149640"/>
                  <a:pt x="110146" y="132458"/>
                </a:cubicBezTo>
                <a:cubicBezTo>
                  <a:pt x="116960" y="113714"/>
                  <a:pt x="120366" y="94657"/>
                  <a:pt x="120366" y="73726"/>
                </a:cubicBezTo>
                <a:cubicBezTo>
                  <a:pt x="120366" y="51233"/>
                  <a:pt x="116960" y="28428"/>
                  <a:pt x="103333"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 name="Google Shape;1046;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AAAAAQAAAAAAAAAAAAAAAAAAAAAAAAAAAAAAAAAAAAAAAAAAAAAAAn9/fwAAAAADzMzMAMDA/wB/f38AAAAAAAAAAAAAAAAAAAAAAAAAAAAhAAAAGAAAABQAAAAeQQAAtAcAANxBAAAFCQAAEAAAAA=="/>
              </a:ext>
            </a:extLst>
          </p:cNvSpPr>
          <p:nvPr/>
        </p:nvSpPr>
        <p:spPr>
          <a:xfrm>
            <a:off x="10585450" y="1252220"/>
            <a:ext cx="120650" cy="213995"/>
          </a:xfrm>
          <a:custGeom>
            <a:avLst/>
            <a:gdLst/>
            <a:ahLst/>
            <a:cxnLst/>
            <a:rect l="0" t="0" r="120650" b="213995"/>
            <a:pathLst>
              <a:path w="120650" h="213995">
                <a:moveTo>
                  <a:pt x="103333" y="0"/>
                </a:moveTo>
                <a:cubicBezTo>
                  <a:pt x="75797" y="7810"/>
                  <a:pt x="58764" y="19056"/>
                  <a:pt x="43150" y="34051"/>
                </a:cubicBezTo>
                <a:cubicBezTo>
                  <a:pt x="29524" y="47485"/>
                  <a:pt x="17317" y="62480"/>
                  <a:pt x="12207" y="81536"/>
                </a:cubicBezTo>
                <a:cubicBezTo>
                  <a:pt x="5394" y="100280"/>
                  <a:pt x="284" y="119337"/>
                  <a:pt x="284" y="139955"/>
                </a:cubicBezTo>
                <a:cubicBezTo>
                  <a:pt x="284" y="162761"/>
                  <a:pt x="5394" y="185566"/>
                  <a:pt x="17317" y="213995"/>
                </a:cubicBezTo>
                <a:cubicBezTo>
                  <a:pt x="46557" y="206184"/>
                  <a:pt x="63874" y="194938"/>
                  <a:pt x="77500" y="179943"/>
                </a:cubicBezTo>
                <a:cubicBezTo>
                  <a:pt x="93113" y="166509"/>
                  <a:pt x="103333" y="149640"/>
                  <a:pt x="110146" y="132458"/>
                </a:cubicBezTo>
                <a:cubicBezTo>
                  <a:pt x="116960" y="113714"/>
                  <a:pt x="120366" y="94657"/>
                  <a:pt x="120366" y="73726"/>
                </a:cubicBezTo>
                <a:cubicBezTo>
                  <a:pt x="120366" y="51233"/>
                  <a:pt x="116960" y="28428"/>
                  <a:pt x="103333"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 name="Google Shape;1047;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2OwAAdAsAALQ8AADFDAAAEAAAAA=="/>
              </a:ext>
            </a:extLst>
          </p:cNvSpPr>
          <p:nvPr/>
        </p:nvSpPr>
        <p:spPr>
          <a:xfrm>
            <a:off x="9747250" y="1861820"/>
            <a:ext cx="120650" cy="213995"/>
          </a:xfrm>
          <a:custGeom>
            <a:avLst/>
            <a:gdLst/>
            <a:ahLst/>
            <a:cxnLst/>
            <a:rect l="0" t="0" r="120650" b="213995"/>
            <a:pathLst>
              <a:path w="120650" h="213995">
                <a:moveTo>
                  <a:pt x="103333" y="0"/>
                </a:moveTo>
                <a:cubicBezTo>
                  <a:pt x="75797" y="7810"/>
                  <a:pt x="58764" y="19056"/>
                  <a:pt x="43150" y="34051"/>
                </a:cubicBezTo>
                <a:cubicBezTo>
                  <a:pt x="29524" y="47485"/>
                  <a:pt x="17317" y="62480"/>
                  <a:pt x="12207" y="81536"/>
                </a:cubicBezTo>
                <a:cubicBezTo>
                  <a:pt x="5394" y="100280"/>
                  <a:pt x="284" y="119337"/>
                  <a:pt x="284" y="139955"/>
                </a:cubicBezTo>
                <a:cubicBezTo>
                  <a:pt x="284" y="162761"/>
                  <a:pt x="5394" y="185566"/>
                  <a:pt x="17317" y="213995"/>
                </a:cubicBezTo>
                <a:cubicBezTo>
                  <a:pt x="46557" y="206184"/>
                  <a:pt x="63874" y="194938"/>
                  <a:pt x="77500" y="179943"/>
                </a:cubicBezTo>
                <a:cubicBezTo>
                  <a:pt x="93113" y="166509"/>
                  <a:pt x="103333" y="149640"/>
                  <a:pt x="110146" y="132458"/>
                </a:cubicBezTo>
                <a:cubicBezTo>
                  <a:pt x="116960" y="113714"/>
                  <a:pt x="120366" y="94657"/>
                  <a:pt x="120366" y="73726"/>
                </a:cubicBezTo>
                <a:cubicBezTo>
                  <a:pt x="120366" y="51233"/>
                  <a:pt x="116960" y="28428"/>
                  <a:pt x="103333"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3" name="Google Shape;1048;p41"/>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wfAAC5AgAADkgAAF0fAAAQAAAA"/>
              </a:ext>
            </a:extLst>
          </p:cNvGrpSpPr>
          <p:nvPr/>
        </p:nvGrpSpPr>
        <p:grpSpPr>
          <a:xfrm>
            <a:off x="5097780" y="442595"/>
            <a:ext cx="6615430" cy="4655820"/>
            <a:chOff x="5097780" y="442595"/>
            <a:chExt cx="6615430" cy="4655820"/>
          </a:xfrm>
        </p:grpSpPr>
        <p:grpSp>
          <p:nvGrpSpPr>
            <p:cNvPr id="22" name="Google Shape;1049;p41"/>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wfAAC5AgAADkgAAF0fAAAAAAAA"/>
                </a:ext>
              </a:extLst>
            </p:cNvGrpSpPr>
            <p:nvPr/>
          </p:nvGrpSpPr>
          <p:grpSpPr>
            <a:xfrm>
              <a:off x="5097780" y="442595"/>
              <a:ext cx="6615430" cy="4655820"/>
              <a:chOff x="5097780" y="442595"/>
              <a:chExt cx="6615430" cy="4655820"/>
            </a:xfrm>
          </p:grpSpPr>
          <p:sp>
            <p:nvSpPr>
              <p:cNvPr id="49" name="Google Shape;1050;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U2RS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TZFIA+P/hAQAAAAAAAAAAAAAAAAAAAAAAAAAAAAAAAAAAAAAAAAAA8NFiAn9/fwCKcWUDzMzMAMDA/wB/f38AAAAAAAAAAAAAAAAAAAAAAAAAAAAhAAAAGAAAABQAAADQIQAAfAoAAHkiAADrCwAAAAAAAA=="/>
                  </a:ext>
                </a:extLst>
              </p:cNvSpPr>
              <p:nvPr/>
            </p:nvSpPr>
            <p:spPr>
              <a:xfrm>
                <a:off x="5496560" y="1704340"/>
                <a:ext cx="107315" cy="233045"/>
              </a:xfrm>
              <a:custGeom>
                <a:avLst/>
                <a:gdLst/>
                <a:ahLst/>
                <a:cxnLst/>
                <a:rect l="0" t="0" r="107315" b="233045"/>
                <a:pathLst>
                  <a:path w="107315" h="233045">
                    <a:moveTo>
                      <a:pt x="51807" y="312"/>
                    </a:moveTo>
                    <a:cubicBezTo>
                      <a:pt x="29604" y="21242"/>
                      <a:pt x="17363" y="39986"/>
                      <a:pt x="10532" y="59042"/>
                    </a:cubicBezTo>
                    <a:cubicBezTo>
                      <a:pt x="1992" y="79660"/>
                      <a:pt x="284" y="98716"/>
                      <a:pt x="284" y="117459"/>
                    </a:cubicBezTo>
                    <a:cubicBezTo>
                      <a:pt x="284" y="138389"/>
                      <a:pt x="3700" y="157133"/>
                      <a:pt x="12240" y="176189"/>
                    </a:cubicBezTo>
                    <a:cubicBezTo>
                      <a:pt x="20779" y="195245"/>
                      <a:pt x="33020" y="213989"/>
                      <a:pt x="55223" y="233045"/>
                    </a:cubicBezTo>
                    <a:cubicBezTo>
                      <a:pt x="77710" y="213989"/>
                      <a:pt x="87958" y="193371"/>
                      <a:pt x="96782" y="174315"/>
                    </a:cubicBezTo>
                    <a:cubicBezTo>
                      <a:pt x="105322" y="153384"/>
                      <a:pt x="107030" y="134641"/>
                      <a:pt x="107030" y="115585"/>
                    </a:cubicBezTo>
                    <a:cubicBezTo>
                      <a:pt x="107030" y="94967"/>
                      <a:pt x="103614" y="74037"/>
                      <a:pt x="95074" y="55293"/>
                    </a:cubicBezTo>
                    <a:cubicBezTo>
                      <a:pt x="86250" y="38111"/>
                      <a:pt x="76002" y="17181"/>
                      <a:pt x="51807" y="312"/>
                    </a:cubicBezTo>
                    <a:close/>
                  </a:path>
                </a:pathLst>
              </a:custGeom>
              <a:solidFill>
                <a:srgbClr val="53645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 name="Google Shape;1051;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U2RS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cAAAAMAAAAEAAAAAAAAAAAAAAAAAAAAAAAAAAeAAAAaAAAAAAAAAAAAAAAAAAAAAAAAAAAAAAAECcAABAnAAAAAAAAAAAAAAAAAAAAAAAAAAAAAAAAAAAAAAAAAAAAABQAAAAAAAAAwMD/AAAAAABkAAAAMgAAAAAAAABkAAAAAAAAAH9/fwAKAAAAHwAAAFQAAABTZFIA+P/hAQAAAAAAAAAAAAAAAAAAAAAAAAAAAAAAAAAAAAAAAAAA8NFiAn9/fwCKcWUDzMzMAMDA/wB/f38AAAAAAAAAAAAAAAAAAAAAAAAAAAAhAAAAGAAAABQAAADRIwAAiA8AAH0kAAD3EAAAAAAAAA=="/>
                  </a:ext>
                </a:extLst>
              </p:cNvSpPr>
              <p:nvPr/>
            </p:nvSpPr>
            <p:spPr>
              <a:xfrm>
                <a:off x="5822315" y="2524760"/>
                <a:ext cx="109220" cy="233045"/>
              </a:xfrm>
              <a:custGeom>
                <a:avLst/>
                <a:gdLst/>
                <a:ahLst/>
                <a:cxnLst/>
                <a:rect l="0" t="0" r="109220" b="233045"/>
                <a:pathLst>
                  <a:path w="109220" h="233045">
                    <a:moveTo>
                      <a:pt x="69296" y="312"/>
                    </a:moveTo>
                    <a:cubicBezTo>
                      <a:pt x="43346" y="17181"/>
                      <a:pt x="29658" y="34363"/>
                      <a:pt x="19392" y="53106"/>
                    </a:cubicBezTo>
                    <a:cubicBezTo>
                      <a:pt x="10551" y="72162"/>
                      <a:pt x="3707" y="90906"/>
                      <a:pt x="1996" y="109962"/>
                    </a:cubicBezTo>
                    <a:cubicBezTo>
                      <a:pt x="285" y="128705"/>
                      <a:pt x="285" y="147761"/>
                      <a:pt x="5418" y="168379"/>
                    </a:cubicBezTo>
                    <a:cubicBezTo>
                      <a:pt x="12262" y="191184"/>
                      <a:pt x="21103" y="212114"/>
                      <a:pt x="39924" y="232732"/>
                    </a:cubicBezTo>
                    <a:cubicBezTo>
                      <a:pt x="64163" y="215863"/>
                      <a:pt x="79562" y="200556"/>
                      <a:pt x="90114" y="179938"/>
                    </a:cubicBezTo>
                    <a:cubicBezTo>
                      <a:pt x="98669" y="162756"/>
                      <a:pt x="105513" y="142138"/>
                      <a:pt x="107224" y="124957"/>
                    </a:cubicBezTo>
                    <a:cubicBezTo>
                      <a:pt x="108935" y="106213"/>
                      <a:pt x="108935" y="85283"/>
                      <a:pt x="103802" y="64352"/>
                    </a:cubicBezTo>
                    <a:cubicBezTo>
                      <a:pt x="98669" y="43734"/>
                      <a:pt x="88403" y="22804"/>
                      <a:pt x="69296" y="312"/>
                    </a:cubicBezTo>
                    <a:close/>
                  </a:path>
                </a:pathLst>
              </a:custGeom>
              <a:solidFill>
                <a:srgbClr val="53645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23" name="Google Shape;1052;p41"/>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wfAAC5AgAADkgAAF0fAAAAAAAA"/>
                  </a:ext>
                </a:extLst>
              </p:cNvGrpSpPr>
              <p:nvPr/>
            </p:nvGrpSpPr>
            <p:grpSpPr>
              <a:xfrm>
                <a:off x="5097780" y="442595"/>
                <a:ext cx="6615430" cy="4655820"/>
                <a:chOff x="5097780" y="442595"/>
                <a:chExt cx="6615430" cy="4655820"/>
              </a:xfrm>
            </p:grpSpPr>
            <p:sp>
              <p:nvSpPr>
                <p:cNvPr id="47" name="Google Shape;1053;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DyKQAA7RIAAEExAAAdFwAAAAAAAA=="/>
                    </a:ext>
                  </a:extLst>
                </p:cNvSpPr>
                <p:nvPr/>
              </p:nvSpPr>
              <p:spPr>
                <a:xfrm>
                  <a:off x="6818630" y="3076575"/>
                  <a:ext cx="1188085" cy="680720"/>
                </a:xfrm>
                <a:custGeom>
                  <a:avLst/>
                  <a:gdLst/>
                  <a:ahLst/>
                  <a:cxnLst/>
                  <a:rect l="0" t="0" r="1188085" b="680720"/>
                  <a:pathLst>
                    <a:path w="1188085" h="680720">
                      <a:moveTo>
                        <a:pt x="11695" y="312"/>
                      </a:moveTo>
                      <a:cubicBezTo>
                        <a:pt x="11410" y="312"/>
                        <a:pt x="10554" y="625"/>
                        <a:pt x="10554" y="1874"/>
                      </a:cubicBezTo>
                      <a:cubicBezTo>
                        <a:pt x="12265" y="625"/>
                        <a:pt x="12265" y="312"/>
                        <a:pt x="11695" y="312"/>
                      </a:cubicBezTo>
                      <a:lnTo>
                        <a:pt x="10554" y="1874"/>
                      </a:lnTo>
                      <a:cubicBezTo>
                        <a:pt x="1711" y="16862"/>
                        <a:pt x="0" y="37783"/>
                        <a:pt x="1711" y="58392"/>
                      </a:cubicBezTo>
                      <a:cubicBezTo>
                        <a:pt x="1711" y="58392"/>
                        <a:pt x="1711" y="58392"/>
                        <a:pt x="1711" y="58704"/>
                      </a:cubicBezTo>
                      <a:cubicBezTo>
                        <a:pt x="1996" y="38720"/>
                        <a:pt x="2852" y="18111"/>
                        <a:pt x="10554" y="1874"/>
                      </a:cubicBezTo>
                      <a:lnTo>
                        <a:pt x="1711" y="58704"/>
                      </a:lnTo>
                      <a:cubicBezTo>
                        <a:pt x="1711" y="61827"/>
                        <a:pt x="1711" y="64949"/>
                        <a:pt x="1711" y="67760"/>
                      </a:cubicBezTo>
                      <a:cubicBezTo>
                        <a:pt x="2852" y="71195"/>
                        <a:pt x="4278" y="74005"/>
                        <a:pt x="5705" y="77127"/>
                      </a:cubicBezTo>
                      <a:cubicBezTo>
                        <a:pt x="3993" y="71195"/>
                        <a:pt x="2852" y="64949"/>
                        <a:pt x="1711" y="58704"/>
                      </a:cubicBezTo>
                      <a:lnTo>
                        <a:pt x="5705" y="77127"/>
                      </a:lnTo>
                      <a:cubicBezTo>
                        <a:pt x="9128" y="90867"/>
                        <a:pt x="14262" y="103982"/>
                        <a:pt x="22535" y="117096"/>
                      </a:cubicBezTo>
                      <a:cubicBezTo>
                        <a:pt x="32804" y="139579"/>
                        <a:pt x="50204" y="153006"/>
                        <a:pt x="65608" y="171741"/>
                      </a:cubicBezTo>
                      <a:cubicBezTo>
                        <a:pt x="79586" y="190789"/>
                        <a:pt x="93278" y="213584"/>
                        <a:pt x="112390" y="230446"/>
                      </a:cubicBezTo>
                      <a:cubicBezTo>
                        <a:pt x="120947" y="239813"/>
                        <a:pt x="129505" y="247620"/>
                        <a:pt x="138348" y="256987"/>
                      </a:cubicBezTo>
                      <a:cubicBezTo>
                        <a:pt x="146906" y="264482"/>
                        <a:pt x="155463" y="271976"/>
                        <a:pt x="164306" y="281656"/>
                      </a:cubicBezTo>
                      <a:cubicBezTo>
                        <a:pt x="172864" y="289150"/>
                        <a:pt x="181421" y="296644"/>
                        <a:pt x="189979" y="304138"/>
                      </a:cubicBezTo>
                      <a:cubicBezTo>
                        <a:pt x="198822" y="311632"/>
                        <a:pt x="209091" y="319439"/>
                        <a:pt x="217649" y="325059"/>
                      </a:cubicBezTo>
                      <a:cubicBezTo>
                        <a:pt x="238472" y="341921"/>
                        <a:pt x="257299" y="360969"/>
                        <a:pt x="278123" y="372210"/>
                      </a:cubicBezTo>
                      <a:cubicBezTo>
                        <a:pt x="300658" y="383764"/>
                        <a:pt x="324904" y="396878"/>
                        <a:pt x="345443" y="406246"/>
                      </a:cubicBezTo>
                      <a:cubicBezTo>
                        <a:pt x="367978" y="417487"/>
                        <a:pt x="390513" y="423420"/>
                        <a:pt x="414474" y="432788"/>
                      </a:cubicBezTo>
                      <a:cubicBezTo>
                        <a:pt x="437009" y="442156"/>
                        <a:pt x="459545" y="445903"/>
                        <a:pt x="483791" y="453709"/>
                      </a:cubicBezTo>
                      <a:cubicBezTo>
                        <a:pt x="507753" y="459330"/>
                        <a:pt x="528576" y="470571"/>
                        <a:pt x="551111" y="476192"/>
                      </a:cubicBezTo>
                      <a:cubicBezTo>
                        <a:pt x="575073" y="483686"/>
                        <a:pt x="595896" y="489619"/>
                        <a:pt x="620143" y="495239"/>
                      </a:cubicBezTo>
                      <a:cubicBezTo>
                        <a:pt x="644389" y="502734"/>
                        <a:pt x="666639" y="504607"/>
                        <a:pt x="689174" y="512101"/>
                      </a:cubicBezTo>
                      <a:cubicBezTo>
                        <a:pt x="713421" y="519595"/>
                        <a:pt x="733959" y="531149"/>
                        <a:pt x="756494" y="536770"/>
                      </a:cubicBezTo>
                      <a:cubicBezTo>
                        <a:pt x="777318" y="542390"/>
                        <a:pt x="803276" y="540517"/>
                        <a:pt x="825526" y="548011"/>
                      </a:cubicBezTo>
                      <a:cubicBezTo>
                        <a:pt x="846350" y="553631"/>
                        <a:pt x="868885" y="568932"/>
                        <a:pt x="889423" y="576426"/>
                      </a:cubicBezTo>
                      <a:cubicBezTo>
                        <a:pt x="908535" y="583920"/>
                        <a:pt x="931070" y="585794"/>
                        <a:pt x="949897" y="593600"/>
                      </a:cubicBezTo>
                      <a:lnTo>
                        <a:pt x="1008659" y="614209"/>
                      </a:lnTo>
                      <a:cubicBezTo>
                        <a:pt x="1027771" y="621703"/>
                        <a:pt x="1050021" y="623577"/>
                        <a:pt x="1069133" y="627636"/>
                      </a:cubicBezTo>
                      <a:cubicBezTo>
                        <a:pt x="1088245" y="635130"/>
                        <a:pt x="1105361" y="644498"/>
                        <a:pt x="1124473" y="651992"/>
                      </a:cubicBezTo>
                      <a:cubicBezTo>
                        <a:pt x="1141588" y="659487"/>
                        <a:pt x="1162412" y="669166"/>
                        <a:pt x="1176104" y="680408"/>
                      </a:cubicBezTo>
                      <a:cubicBezTo>
                        <a:pt x="1176389" y="680720"/>
                        <a:pt x="1176674" y="680720"/>
                        <a:pt x="1176960" y="680720"/>
                      </a:cubicBezTo>
                      <a:cubicBezTo>
                        <a:pt x="1180953" y="680720"/>
                        <a:pt x="1188085" y="670728"/>
                        <a:pt x="1184947" y="669166"/>
                      </a:cubicBezTo>
                      <a:cubicBezTo>
                        <a:pt x="1170969" y="651992"/>
                        <a:pt x="1148719" y="640751"/>
                        <a:pt x="1129607" y="627636"/>
                      </a:cubicBezTo>
                      <a:cubicBezTo>
                        <a:pt x="1110495" y="616083"/>
                        <a:pt x="1086534" y="612336"/>
                        <a:pt x="1063999" y="602968"/>
                      </a:cubicBezTo>
                      <a:cubicBezTo>
                        <a:pt x="1043175" y="595474"/>
                        <a:pt x="1024348" y="580173"/>
                        <a:pt x="1000102" y="574553"/>
                      </a:cubicBezTo>
                      <a:cubicBezTo>
                        <a:pt x="977567" y="567058"/>
                        <a:pt x="955032" y="559564"/>
                        <a:pt x="932782" y="549884"/>
                      </a:cubicBezTo>
                      <a:cubicBezTo>
                        <a:pt x="911958" y="540517"/>
                        <a:pt x="887712" y="533022"/>
                        <a:pt x="865462" y="527402"/>
                      </a:cubicBezTo>
                      <a:cubicBezTo>
                        <a:pt x="844638" y="519595"/>
                        <a:pt x="820391" y="508354"/>
                        <a:pt x="799853" y="500860"/>
                      </a:cubicBezTo>
                      <a:cubicBezTo>
                        <a:pt x="775606" y="493366"/>
                        <a:pt x="753071" y="485559"/>
                        <a:pt x="730536" y="479939"/>
                      </a:cubicBezTo>
                      <a:cubicBezTo>
                        <a:pt x="706575" y="472445"/>
                        <a:pt x="684040" y="463077"/>
                        <a:pt x="663216" y="453709"/>
                      </a:cubicBezTo>
                      <a:cubicBezTo>
                        <a:pt x="640966" y="445903"/>
                        <a:pt x="615008" y="442156"/>
                        <a:pt x="594185" y="434662"/>
                      </a:cubicBezTo>
                      <a:cubicBezTo>
                        <a:pt x="571650" y="425294"/>
                        <a:pt x="552823" y="408120"/>
                        <a:pt x="528576" y="398752"/>
                      </a:cubicBezTo>
                      <a:cubicBezTo>
                        <a:pt x="507753" y="389384"/>
                        <a:pt x="483791" y="381578"/>
                        <a:pt x="462968" y="372210"/>
                      </a:cubicBezTo>
                      <a:lnTo>
                        <a:pt x="397359" y="343795"/>
                      </a:lnTo>
                      <a:cubicBezTo>
                        <a:pt x="376535" y="334427"/>
                        <a:pt x="354000" y="325059"/>
                        <a:pt x="333462" y="317565"/>
                      </a:cubicBezTo>
                      <a:cubicBezTo>
                        <a:pt x="310927" y="307885"/>
                        <a:pt x="290103" y="302265"/>
                        <a:pt x="267853" y="292897"/>
                      </a:cubicBezTo>
                      <a:cubicBezTo>
                        <a:pt x="247030" y="283529"/>
                        <a:pt x="226206" y="268229"/>
                        <a:pt x="207380" y="258861"/>
                      </a:cubicBezTo>
                      <a:cubicBezTo>
                        <a:pt x="188267" y="247620"/>
                        <a:pt x="166018" y="236066"/>
                        <a:pt x="148617" y="221078"/>
                      </a:cubicBezTo>
                      <a:lnTo>
                        <a:pt x="91566" y="171741"/>
                      </a:lnTo>
                      <a:cubicBezTo>
                        <a:pt x="74451" y="154879"/>
                        <a:pt x="57050" y="137705"/>
                        <a:pt x="41647" y="122717"/>
                      </a:cubicBezTo>
                      <a:cubicBezTo>
                        <a:pt x="28240" y="108353"/>
                        <a:pt x="13977" y="93989"/>
                        <a:pt x="5705" y="77127"/>
                      </a:cubicBezTo>
                      <a:lnTo>
                        <a:pt x="11695" y="312"/>
                      </a:lnTo>
                      <a:lnTo>
                        <a:pt x="5705" y="77127"/>
                      </a:ln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 name="Google Shape;1054;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E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dOAAAtBEAAJZEAADPFgAAAAAAAA=="/>
                    </a:ext>
                  </a:extLst>
                </p:cNvSpPr>
                <p:nvPr/>
              </p:nvSpPr>
              <p:spPr>
                <a:xfrm>
                  <a:off x="9243695" y="2877820"/>
                  <a:ext cx="1905635" cy="829945"/>
                </a:xfrm>
                <a:custGeom>
                  <a:avLst/>
                  <a:gdLst/>
                  <a:ahLst/>
                  <a:cxnLst/>
                  <a:rect l="0" t="0" r="1905635" b="829945"/>
                  <a:pathLst>
                    <a:path w="1905635" h="829945">
                      <a:moveTo>
                        <a:pt x="492015" y="408573"/>
                      </a:moveTo>
                      <a:cubicBezTo>
                        <a:pt x="493726" y="414192"/>
                        <a:pt x="497146" y="417937"/>
                        <a:pt x="498857" y="425428"/>
                      </a:cubicBezTo>
                      <a:cubicBezTo>
                        <a:pt x="497146" y="425428"/>
                        <a:pt x="492015" y="427301"/>
                        <a:pt x="490305" y="427301"/>
                      </a:cubicBezTo>
                      <a:cubicBezTo>
                        <a:pt x="488595" y="425428"/>
                        <a:pt x="488595" y="419810"/>
                        <a:pt x="486884" y="417937"/>
                      </a:cubicBezTo>
                      <a:cubicBezTo>
                        <a:pt x="488595" y="416064"/>
                        <a:pt x="490305" y="410446"/>
                        <a:pt x="490305" y="408573"/>
                      </a:cubicBezTo>
                      <a:lnTo>
                        <a:pt x="1122001" y="312"/>
                      </a:lnTo>
                      <a:cubicBezTo>
                        <a:pt x="1073540" y="30588"/>
                        <a:pt x="1044179" y="66482"/>
                        <a:pt x="1023655" y="104250"/>
                      </a:cubicBezTo>
                      <a:cubicBezTo>
                        <a:pt x="1009687" y="124850"/>
                        <a:pt x="1001135" y="145763"/>
                        <a:pt x="996004" y="170421"/>
                      </a:cubicBezTo>
                      <a:cubicBezTo>
                        <a:pt x="989162" y="162618"/>
                        <a:pt x="980325" y="155126"/>
                        <a:pt x="971774" y="151381"/>
                      </a:cubicBezTo>
                      <a:cubicBezTo>
                        <a:pt x="970063" y="143890"/>
                        <a:pt x="966642" y="134526"/>
                        <a:pt x="964932" y="126723"/>
                      </a:cubicBezTo>
                      <a:cubicBezTo>
                        <a:pt x="952960" y="87083"/>
                        <a:pt x="930440" y="47443"/>
                        <a:pt x="889106" y="2184"/>
                      </a:cubicBezTo>
                      <a:cubicBezTo>
                        <a:pt x="842356" y="38079"/>
                        <a:pt x="816415" y="73974"/>
                        <a:pt x="797601" y="111741"/>
                      </a:cubicBezTo>
                      <a:cubicBezTo>
                        <a:pt x="797601" y="113614"/>
                        <a:pt x="794180" y="115486"/>
                        <a:pt x="794180" y="115486"/>
                      </a:cubicBezTo>
                      <a:cubicBezTo>
                        <a:pt x="794180" y="96759"/>
                        <a:pt x="792470" y="77719"/>
                        <a:pt x="788764" y="58679"/>
                      </a:cubicBezTo>
                      <a:cubicBezTo>
                        <a:pt x="784773" y="58679"/>
                        <a:pt x="780782" y="58367"/>
                        <a:pt x="777077" y="58367"/>
                      </a:cubicBezTo>
                      <a:cubicBezTo>
                        <a:pt x="744295" y="58367"/>
                        <a:pt x="717214" y="65234"/>
                        <a:pt x="693839" y="70228"/>
                      </a:cubicBezTo>
                      <a:cubicBezTo>
                        <a:pt x="688708" y="54934"/>
                        <a:pt x="681866" y="38079"/>
                        <a:pt x="673314" y="20912"/>
                      </a:cubicBezTo>
                      <a:cubicBezTo>
                        <a:pt x="618012" y="38079"/>
                        <a:pt x="583520" y="64610"/>
                        <a:pt x="552448" y="92701"/>
                      </a:cubicBezTo>
                      <a:cubicBezTo>
                        <a:pt x="529929" y="115486"/>
                        <a:pt x="512825" y="140144"/>
                        <a:pt x="498857" y="168548"/>
                      </a:cubicBezTo>
                      <a:cubicBezTo>
                        <a:pt x="492015" y="151381"/>
                        <a:pt x="483464" y="132653"/>
                        <a:pt x="474912" y="113614"/>
                      </a:cubicBezTo>
                      <a:cubicBezTo>
                        <a:pt x="466075" y="115486"/>
                        <a:pt x="457523" y="121105"/>
                        <a:pt x="452392" y="122977"/>
                      </a:cubicBezTo>
                      <a:cubicBezTo>
                        <a:pt x="436713" y="88956"/>
                        <a:pt x="417899" y="56807"/>
                        <a:pt x="383407" y="20912"/>
                      </a:cubicBezTo>
                      <a:cubicBezTo>
                        <a:pt x="334947" y="56807"/>
                        <a:pt x="310716" y="94574"/>
                        <a:pt x="291902" y="132653"/>
                      </a:cubicBezTo>
                      <a:cubicBezTo>
                        <a:pt x="291902" y="134526"/>
                        <a:pt x="290192" y="134526"/>
                        <a:pt x="290192" y="136399"/>
                      </a:cubicBezTo>
                      <a:cubicBezTo>
                        <a:pt x="284206" y="135775"/>
                        <a:pt x="278219" y="135463"/>
                        <a:pt x="272518" y="135463"/>
                      </a:cubicBezTo>
                      <a:cubicBezTo>
                        <a:pt x="255414" y="135463"/>
                        <a:pt x="239736" y="137647"/>
                        <a:pt x="222917" y="142017"/>
                      </a:cubicBezTo>
                      <a:cubicBezTo>
                        <a:pt x="210660" y="143890"/>
                        <a:pt x="198687" y="149508"/>
                        <a:pt x="188140" y="151381"/>
                      </a:cubicBezTo>
                      <a:cubicBezTo>
                        <a:pt x="172747" y="142017"/>
                        <a:pt x="159064" y="134526"/>
                        <a:pt x="141675" y="126723"/>
                      </a:cubicBezTo>
                      <a:cubicBezTo>
                        <a:pt x="115734" y="119232"/>
                        <a:pt x="87513" y="112365"/>
                        <a:pt x="54731" y="112365"/>
                      </a:cubicBezTo>
                      <a:cubicBezTo>
                        <a:pt x="39338" y="112365"/>
                        <a:pt x="23089" y="113926"/>
                        <a:pt x="5416" y="117359"/>
                      </a:cubicBezTo>
                      <a:cubicBezTo>
                        <a:pt x="285" y="179785"/>
                        <a:pt x="12257" y="225043"/>
                        <a:pt x="25940" y="264683"/>
                      </a:cubicBezTo>
                      <a:cubicBezTo>
                        <a:pt x="31356" y="274359"/>
                        <a:pt x="34777" y="285595"/>
                        <a:pt x="39908" y="294959"/>
                      </a:cubicBezTo>
                      <a:cubicBezTo>
                        <a:pt x="24230" y="328981"/>
                        <a:pt x="13968" y="366748"/>
                        <a:pt x="8836" y="417937"/>
                      </a:cubicBezTo>
                      <a:cubicBezTo>
                        <a:pt x="40478" y="428862"/>
                        <a:pt x="68129" y="432607"/>
                        <a:pt x="93215" y="432607"/>
                      </a:cubicBezTo>
                      <a:cubicBezTo>
                        <a:pt x="112029" y="432607"/>
                        <a:pt x="128847" y="430422"/>
                        <a:pt x="145096" y="427301"/>
                      </a:cubicBezTo>
                      <a:cubicBezTo>
                        <a:pt x="155358" y="425428"/>
                        <a:pt x="164195" y="423555"/>
                        <a:pt x="172747" y="419810"/>
                      </a:cubicBezTo>
                      <a:cubicBezTo>
                        <a:pt x="176167" y="419810"/>
                        <a:pt x="177878" y="423555"/>
                        <a:pt x="181299" y="423555"/>
                      </a:cubicBezTo>
                      <a:cubicBezTo>
                        <a:pt x="209805" y="431671"/>
                        <a:pt x="238596" y="436977"/>
                        <a:pt x="275084" y="436977"/>
                      </a:cubicBezTo>
                      <a:cubicBezTo>
                        <a:pt x="280500" y="436977"/>
                        <a:pt x="285916" y="436977"/>
                        <a:pt x="291902" y="436665"/>
                      </a:cubicBezTo>
                      <a:cubicBezTo>
                        <a:pt x="297033" y="463196"/>
                        <a:pt x="302165" y="489726"/>
                        <a:pt x="314137" y="518130"/>
                      </a:cubicBezTo>
                      <a:cubicBezTo>
                        <a:pt x="307296" y="533112"/>
                        <a:pt x="302165" y="550279"/>
                        <a:pt x="298744" y="569007"/>
                      </a:cubicBezTo>
                      <a:cubicBezTo>
                        <a:pt x="291902" y="606774"/>
                        <a:pt x="291902" y="646414"/>
                        <a:pt x="298744" y="690112"/>
                      </a:cubicBezTo>
                      <a:cubicBezTo>
                        <a:pt x="307296" y="731625"/>
                        <a:pt x="322974" y="775010"/>
                        <a:pt x="359177" y="822141"/>
                      </a:cubicBezTo>
                      <a:cubicBezTo>
                        <a:pt x="409063" y="795923"/>
                        <a:pt x="436713" y="763774"/>
                        <a:pt x="460944" y="731625"/>
                      </a:cubicBezTo>
                      <a:cubicBezTo>
                        <a:pt x="462654" y="754098"/>
                        <a:pt x="466075" y="776883"/>
                        <a:pt x="474912" y="803414"/>
                      </a:cubicBezTo>
                      <a:cubicBezTo>
                        <a:pt x="531639" y="795923"/>
                        <a:pt x="569837" y="775010"/>
                        <a:pt x="602619" y="750352"/>
                      </a:cubicBezTo>
                      <a:cubicBezTo>
                        <a:pt x="626564" y="731625"/>
                        <a:pt x="645663" y="712585"/>
                        <a:pt x="662767" y="690112"/>
                      </a:cubicBezTo>
                      <a:lnTo>
                        <a:pt x="707807" y="690112"/>
                      </a:lnTo>
                      <a:cubicBezTo>
                        <a:pt x="707807" y="693857"/>
                        <a:pt x="711228" y="699476"/>
                        <a:pt x="711228" y="701348"/>
                      </a:cubicBezTo>
                      <a:cubicBezTo>
                        <a:pt x="723200" y="740988"/>
                        <a:pt x="740589" y="784374"/>
                        <a:pt x="781923" y="829945"/>
                      </a:cubicBezTo>
                      <a:cubicBezTo>
                        <a:pt x="832094" y="795923"/>
                        <a:pt x="858034" y="760028"/>
                        <a:pt x="878559" y="726006"/>
                      </a:cubicBezTo>
                      <a:cubicBezTo>
                        <a:pt x="883690" y="718203"/>
                        <a:pt x="887395" y="708839"/>
                        <a:pt x="889106" y="701348"/>
                      </a:cubicBezTo>
                      <a:cubicBezTo>
                        <a:pt x="894237" y="720076"/>
                        <a:pt x="901078" y="740988"/>
                        <a:pt x="911341" y="765646"/>
                      </a:cubicBezTo>
                      <a:cubicBezTo>
                        <a:pt x="956380" y="754098"/>
                        <a:pt x="989162" y="737243"/>
                        <a:pt x="1015103" y="716330"/>
                      </a:cubicBezTo>
                      <a:cubicBezTo>
                        <a:pt x="1025365" y="720076"/>
                        <a:pt x="1035627" y="722261"/>
                        <a:pt x="1047885" y="726006"/>
                      </a:cubicBezTo>
                      <a:cubicBezTo>
                        <a:pt x="1066129" y="728503"/>
                        <a:pt x="1084943" y="731312"/>
                        <a:pt x="1106037" y="731312"/>
                      </a:cubicBezTo>
                      <a:cubicBezTo>
                        <a:pt x="1128842" y="731312"/>
                        <a:pt x="1153643" y="728191"/>
                        <a:pt x="1182434" y="718203"/>
                      </a:cubicBezTo>
                      <a:cubicBezTo>
                        <a:pt x="1180724" y="656090"/>
                        <a:pt x="1165045" y="612392"/>
                        <a:pt x="1146231" y="574625"/>
                      </a:cubicBezTo>
                      <a:cubicBezTo>
                        <a:pt x="1137394" y="559643"/>
                        <a:pt x="1128842" y="546221"/>
                        <a:pt x="1120291" y="533112"/>
                      </a:cubicBezTo>
                      <a:cubicBezTo>
                        <a:pt x="1122001" y="520003"/>
                        <a:pt x="1125422" y="504708"/>
                        <a:pt x="1125422" y="489726"/>
                      </a:cubicBezTo>
                      <a:cubicBezTo>
                        <a:pt x="1125422" y="472559"/>
                        <a:pt x="1125422" y="457577"/>
                        <a:pt x="1122001" y="442283"/>
                      </a:cubicBezTo>
                      <a:cubicBezTo>
                        <a:pt x="1130553" y="455705"/>
                        <a:pt x="1139105" y="470687"/>
                        <a:pt x="1147941" y="482235"/>
                      </a:cubicBezTo>
                      <a:cubicBezTo>
                        <a:pt x="1173882" y="512199"/>
                        <a:pt x="1206664" y="542476"/>
                        <a:pt x="1259971" y="567134"/>
                      </a:cubicBezTo>
                      <a:cubicBezTo>
                        <a:pt x="1289332" y="521875"/>
                        <a:pt x="1301590" y="480363"/>
                        <a:pt x="1308431" y="442283"/>
                      </a:cubicBezTo>
                      <a:cubicBezTo>
                        <a:pt x="1320404" y="451959"/>
                        <a:pt x="1334372" y="457577"/>
                        <a:pt x="1351475" y="466941"/>
                      </a:cubicBezTo>
                      <a:cubicBezTo>
                        <a:pt x="1372285" y="502836"/>
                        <a:pt x="1401646" y="538730"/>
                        <a:pt x="1449821" y="569007"/>
                      </a:cubicBezTo>
                      <a:cubicBezTo>
                        <a:pt x="1489730" y="523748"/>
                        <a:pt x="1506834" y="482235"/>
                        <a:pt x="1518806" y="438538"/>
                      </a:cubicBezTo>
                      <a:cubicBezTo>
                        <a:pt x="1522512" y="432919"/>
                        <a:pt x="1522512" y="427301"/>
                        <a:pt x="1524222" y="419810"/>
                      </a:cubicBezTo>
                      <a:cubicBezTo>
                        <a:pt x="1525933" y="417937"/>
                        <a:pt x="1531064" y="417937"/>
                        <a:pt x="1532774" y="416064"/>
                      </a:cubicBezTo>
                      <a:cubicBezTo>
                        <a:pt x="1532774" y="419810"/>
                        <a:pt x="1531064" y="423555"/>
                        <a:pt x="1531064" y="427301"/>
                      </a:cubicBezTo>
                      <a:cubicBezTo>
                        <a:pt x="1543036" y="432919"/>
                        <a:pt x="1553584" y="436665"/>
                        <a:pt x="1565556" y="442283"/>
                      </a:cubicBezTo>
                      <a:cubicBezTo>
                        <a:pt x="1567267" y="446341"/>
                        <a:pt x="1568977" y="448213"/>
                        <a:pt x="1570687" y="453832"/>
                      </a:cubicBezTo>
                      <a:cubicBezTo>
                        <a:pt x="1594918" y="485981"/>
                        <a:pt x="1625989" y="520003"/>
                        <a:pt x="1677585" y="548406"/>
                      </a:cubicBezTo>
                      <a:cubicBezTo>
                        <a:pt x="1705236" y="510327"/>
                        <a:pt x="1720915" y="474432"/>
                        <a:pt x="1731177" y="442283"/>
                      </a:cubicBezTo>
                      <a:cubicBezTo>
                        <a:pt x="1743435" y="436665"/>
                        <a:pt x="1757118" y="429174"/>
                        <a:pt x="1769090" y="423555"/>
                      </a:cubicBezTo>
                      <a:cubicBezTo>
                        <a:pt x="1800162" y="404516"/>
                        <a:pt x="1827813" y="380170"/>
                        <a:pt x="1852043" y="344275"/>
                      </a:cubicBezTo>
                      <a:cubicBezTo>
                        <a:pt x="1876273" y="310253"/>
                        <a:pt x="1895087" y="268428"/>
                        <a:pt x="1905635" y="208188"/>
                      </a:cubicBezTo>
                      <a:cubicBezTo>
                        <a:pt x="1866866" y="185403"/>
                        <a:pt x="1829523" y="179472"/>
                        <a:pt x="1794461" y="179472"/>
                      </a:cubicBezTo>
                      <a:cubicBezTo>
                        <a:pt x="1788759" y="179472"/>
                        <a:pt x="1783343" y="179472"/>
                        <a:pt x="1777927" y="179785"/>
                      </a:cubicBezTo>
                      <a:cubicBezTo>
                        <a:pt x="1751986" y="181657"/>
                        <a:pt x="1729467" y="187276"/>
                        <a:pt x="1706947" y="196639"/>
                      </a:cubicBezTo>
                      <a:cubicBezTo>
                        <a:pt x="1705236" y="191021"/>
                        <a:pt x="1703526" y="187276"/>
                        <a:pt x="1698395" y="183530"/>
                      </a:cubicBezTo>
                      <a:cubicBezTo>
                        <a:pt x="1694974" y="177912"/>
                        <a:pt x="1688133" y="170421"/>
                        <a:pt x="1683002" y="162618"/>
                      </a:cubicBezTo>
                      <a:cubicBezTo>
                        <a:pt x="1683002" y="145763"/>
                        <a:pt x="1683002" y="132653"/>
                        <a:pt x="1681291" y="113614"/>
                      </a:cubicBezTo>
                      <a:cubicBezTo>
                        <a:pt x="1662192" y="111741"/>
                        <a:pt x="1644803" y="111741"/>
                        <a:pt x="1627700" y="111741"/>
                      </a:cubicBezTo>
                      <a:cubicBezTo>
                        <a:pt x="1617437" y="104250"/>
                        <a:pt x="1605180" y="96759"/>
                        <a:pt x="1593207" y="88956"/>
                      </a:cubicBezTo>
                      <a:cubicBezTo>
                        <a:pt x="1584655" y="102377"/>
                        <a:pt x="1577529" y="111741"/>
                        <a:pt x="1570687" y="121105"/>
                      </a:cubicBezTo>
                      <a:cubicBezTo>
                        <a:pt x="1562136" y="122977"/>
                        <a:pt x="1553584" y="124850"/>
                        <a:pt x="1544747" y="130781"/>
                      </a:cubicBezTo>
                      <a:cubicBezTo>
                        <a:pt x="1517096" y="142017"/>
                        <a:pt x="1493151" y="155126"/>
                        <a:pt x="1472341" y="174166"/>
                      </a:cubicBezTo>
                      <a:cubicBezTo>
                        <a:pt x="1453242" y="151381"/>
                        <a:pt x="1429297" y="126723"/>
                        <a:pt x="1394805" y="104250"/>
                      </a:cubicBezTo>
                      <a:cubicBezTo>
                        <a:pt x="1385968" y="113614"/>
                        <a:pt x="1379126" y="122977"/>
                        <a:pt x="1372285" y="130781"/>
                      </a:cubicBezTo>
                      <a:cubicBezTo>
                        <a:pt x="1368864" y="122977"/>
                        <a:pt x="1361737" y="115486"/>
                        <a:pt x="1354896" y="107995"/>
                      </a:cubicBezTo>
                      <a:cubicBezTo>
                        <a:pt x="1328955" y="77719"/>
                        <a:pt x="1294463" y="47443"/>
                        <a:pt x="1242867" y="26842"/>
                      </a:cubicBezTo>
                      <a:cubicBezTo>
                        <a:pt x="1215216" y="70228"/>
                        <a:pt x="1202958" y="111741"/>
                        <a:pt x="1196117" y="149508"/>
                      </a:cubicBezTo>
                      <a:cubicBezTo>
                        <a:pt x="1194406" y="142017"/>
                        <a:pt x="1194406" y="134526"/>
                        <a:pt x="1190986" y="126723"/>
                      </a:cubicBezTo>
                      <a:cubicBezTo>
                        <a:pt x="1180724" y="87083"/>
                        <a:pt x="1161624" y="45570"/>
                        <a:pt x="1122001" y="312"/>
                      </a:cubicBezTo>
                      <a:lnTo>
                        <a:pt x="492015" y="408573"/>
                      </a:lnTo>
                      <a:lnTo>
                        <a:pt x="1122001" y="312"/>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 name="Google Shape;1055;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C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uIQAAQQ4AAIsrAAAOFAAAAAAAAA=="/>
                    </a:ext>
                  </a:extLst>
                </p:cNvSpPr>
                <p:nvPr/>
              </p:nvSpPr>
              <p:spPr>
                <a:xfrm>
                  <a:off x="5515610" y="2317115"/>
                  <a:ext cx="1562735" cy="942975"/>
                </a:xfrm>
                <a:custGeom>
                  <a:avLst/>
                  <a:gdLst/>
                  <a:ahLst/>
                  <a:cxnLst/>
                  <a:rect l="0" t="0" r="1562735" b="942975"/>
                  <a:pathLst>
                    <a:path w="1562735" h="942975">
                      <a:moveTo>
                        <a:pt x="732032" y="312"/>
                      </a:moveTo>
                      <a:cubicBezTo>
                        <a:pt x="678706" y="22778"/>
                        <a:pt x="645911" y="53046"/>
                        <a:pt x="619960" y="83313"/>
                      </a:cubicBezTo>
                      <a:cubicBezTo>
                        <a:pt x="605987" y="98291"/>
                        <a:pt x="595721" y="113581"/>
                        <a:pt x="587166" y="130431"/>
                      </a:cubicBezTo>
                      <a:cubicBezTo>
                        <a:pt x="587166" y="104220"/>
                        <a:pt x="587166" y="75824"/>
                        <a:pt x="580322" y="45557"/>
                      </a:cubicBezTo>
                      <a:cubicBezTo>
                        <a:pt x="524999" y="45557"/>
                        <a:pt x="483364" y="60535"/>
                        <a:pt x="447147" y="79569"/>
                      </a:cubicBezTo>
                      <a:cubicBezTo>
                        <a:pt x="431748" y="85186"/>
                        <a:pt x="421482" y="94547"/>
                        <a:pt x="407508" y="104220"/>
                      </a:cubicBezTo>
                      <a:cubicBezTo>
                        <a:pt x="398953" y="94547"/>
                        <a:pt x="390398" y="85186"/>
                        <a:pt x="379847" y="75824"/>
                      </a:cubicBezTo>
                      <a:cubicBezTo>
                        <a:pt x="359314" y="94547"/>
                        <a:pt x="341919" y="113581"/>
                        <a:pt x="326520" y="132303"/>
                      </a:cubicBezTo>
                      <a:cubicBezTo>
                        <a:pt x="324524" y="132303"/>
                        <a:pt x="324524" y="130431"/>
                        <a:pt x="321102" y="130431"/>
                      </a:cubicBezTo>
                      <a:cubicBezTo>
                        <a:pt x="307413" y="122942"/>
                        <a:pt x="291729" y="117325"/>
                        <a:pt x="276330" y="111709"/>
                      </a:cubicBezTo>
                      <a:cubicBezTo>
                        <a:pt x="257223" y="102348"/>
                        <a:pt x="238402" y="92674"/>
                        <a:pt x="215874" y="88930"/>
                      </a:cubicBezTo>
                      <a:cubicBezTo>
                        <a:pt x="196197" y="85186"/>
                        <a:pt x="175665" y="81753"/>
                        <a:pt x="152281" y="81753"/>
                      </a:cubicBezTo>
                      <a:cubicBezTo>
                        <a:pt x="130608" y="81753"/>
                        <a:pt x="106938" y="84561"/>
                        <a:pt x="79562" y="92674"/>
                      </a:cubicBezTo>
                      <a:cubicBezTo>
                        <a:pt x="79562" y="107964"/>
                        <a:pt x="82984" y="121070"/>
                        <a:pt x="84695" y="132303"/>
                      </a:cubicBezTo>
                      <a:cubicBezTo>
                        <a:pt x="57034" y="149465"/>
                        <a:pt x="27661" y="170060"/>
                        <a:pt x="0" y="208128"/>
                      </a:cubicBezTo>
                      <a:cubicBezTo>
                        <a:pt x="34505" y="258990"/>
                        <a:pt x="69011" y="287385"/>
                        <a:pt x="103802" y="306108"/>
                      </a:cubicBezTo>
                      <a:cubicBezTo>
                        <a:pt x="136596" y="325142"/>
                        <a:pt x="169391" y="332631"/>
                        <a:pt x="200474" y="334503"/>
                      </a:cubicBezTo>
                      <a:cubicBezTo>
                        <a:pt x="224429" y="351665"/>
                        <a:pt x="248668" y="362898"/>
                        <a:pt x="278041" y="372259"/>
                      </a:cubicBezTo>
                      <a:cubicBezTo>
                        <a:pt x="283174" y="389421"/>
                        <a:pt x="286596" y="408144"/>
                        <a:pt x="293725" y="423433"/>
                      </a:cubicBezTo>
                      <a:cubicBezTo>
                        <a:pt x="310835" y="461190"/>
                        <a:pt x="333364" y="502691"/>
                        <a:pt x="378136" y="542319"/>
                      </a:cubicBezTo>
                      <a:cubicBezTo>
                        <a:pt x="410930" y="513924"/>
                        <a:pt x="431748" y="485841"/>
                        <a:pt x="448858" y="457445"/>
                      </a:cubicBezTo>
                      <a:cubicBezTo>
                        <a:pt x="448858" y="474295"/>
                        <a:pt x="450569" y="489585"/>
                        <a:pt x="454276" y="508307"/>
                      </a:cubicBezTo>
                      <a:cubicBezTo>
                        <a:pt x="473098" y="508307"/>
                        <a:pt x="490493" y="508307"/>
                        <a:pt x="507603" y="506435"/>
                      </a:cubicBezTo>
                      <a:lnTo>
                        <a:pt x="507603" y="540447"/>
                      </a:lnTo>
                      <a:cubicBezTo>
                        <a:pt x="509314" y="578204"/>
                        <a:pt x="519866" y="617832"/>
                        <a:pt x="536976" y="653716"/>
                      </a:cubicBezTo>
                      <a:cubicBezTo>
                        <a:pt x="542109" y="663390"/>
                        <a:pt x="549238" y="670878"/>
                        <a:pt x="552660" y="682112"/>
                      </a:cubicBezTo>
                      <a:cubicBezTo>
                        <a:pt x="554371" y="701146"/>
                        <a:pt x="557793" y="719868"/>
                        <a:pt x="562926" y="740775"/>
                      </a:cubicBezTo>
                      <a:cubicBezTo>
                        <a:pt x="576614" y="740775"/>
                        <a:pt x="588877" y="738902"/>
                        <a:pt x="600854" y="735158"/>
                      </a:cubicBezTo>
                      <a:cubicBezTo>
                        <a:pt x="609409" y="744519"/>
                        <a:pt x="619960" y="752008"/>
                        <a:pt x="630227" y="759497"/>
                      </a:cubicBezTo>
                      <a:cubicBezTo>
                        <a:pt x="645911" y="742647"/>
                        <a:pt x="657888" y="729541"/>
                        <a:pt x="669865" y="712379"/>
                      </a:cubicBezTo>
                      <a:lnTo>
                        <a:pt x="695816" y="697402"/>
                      </a:lnTo>
                      <a:cubicBezTo>
                        <a:pt x="730321" y="676495"/>
                        <a:pt x="756272" y="649972"/>
                        <a:pt x="777089" y="619704"/>
                      </a:cubicBezTo>
                      <a:lnTo>
                        <a:pt x="792489" y="619704"/>
                      </a:lnTo>
                      <a:cubicBezTo>
                        <a:pt x="795911" y="640611"/>
                        <a:pt x="801329" y="665262"/>
                        <a:pt x="809884" y="685856"/>
                      </a:cubicBezTo>
                      <a:cubicBezTo>
                        <a:pt x="826994" y="725485"/>
                        <a:pt x="847812" y="763553"/>
                        <a:pt x="894295" y="805054"/>
                      </a:cubicBezTo>
                      <a:cubicBezTo>
                        <a:pt x="939352" y="765426"/>
                        <a:pt x="963591" y="725485"/>
                        <a:pt x="980701" y="687728"/>
                      </a:cubicBezTo>
                      <a:cubicBezTo>
                        <a:pt x="989256" y="669006"/>
                        <a:pt x="992964" y="649972"/>
                        <a:pt x="998097" y="631250"/>
                      </a:cubicBezTo>
                      <a:lnTo>
                        <a:pt x="1010074" y="631250"/>
                      </a:lnTo>
                      <a:cubicBezTo>
                        <a:pt x="1024047" y="663390"/>
                        <a:pt x="1041157" y="693657"/>
                        <a:pt x="1067108" y="719868"/>
                      </a:cubicBezTo>
                      <a:lnTo>
                        <a:pt x="1072241" y="753880"/>
                      </a:lnTo>
                      <a:cubicBezTo>
                        <a:pt x="1084218" y="791637"/>
                        <a:pt x="1098192" y="827521"/>
                        <a:pt x="1124142" y="857788"/>
                      </a:cubicBezTo>
                      <a:cubicBezTo>
                        <a:pt x="1149807" y="891800"/>
                        <a:pt x="1182887" y="920196"/>
                        <a:pt x="1236214" y="942975"/>
                      </a:cubicBezTo>
                      <a:cubicBezTo>
                        <a:pt x="1269009" y="891800"/>
                        <a:pt x="1282982" y="848427"/>
                        <a:pt x="1288115" y="806926"/>
                      </a:cubicBezTo>
                      <a:cubicBezTo>
                        <a:pt x="1291537" y="786020"/>
                        <a:pt x="1293248" y="767298"/>
                        <a:pt x="1291537" y="748264"/>
                      </a:cubicBezTo>
                      <a:cubicBezTo>
                        <a:pt x="1327754" y="725485"/>
                        <a:pt x="1353704" y="703018"/>
                        <a:pt x="1374522" y="676495"/>
                      </a:cubicBezTo>
                      <a:cubicBezTo>
                        <a:pt x="1377944" y="674623"/>
                        <a:pt x="1379655" y="669006"/>
                        <a:pt x="1381366" y="667134"/>
                      </a:cubicBezTo>
                      <a:lnTo>
                        <a:pt x="1400187" y="659645"/>
                      </a:lnTo>
                      <a:cubicBezTo>
                        <a:pt x="1438400" y="644355"/>
                        <a:pt x="1465776" y="621577"/>
                        <a:pt x="1491727" y="593493"/>
                      </a:cubicBezTo>
                      <a:cubicBezTo>
                        <a:pt x="1515967" y="565098"/>
                        <a:pt x="1535073" y="532958"/>
                        <a:pt x="1547050" y="493330"/>
                      </a:cubicBezTo>
                      <a:cubicBezTo>
                        <a:pt x="1555605" y="461190"/>
                        <a:pt x="1562449" y="417817"/>
                        <a:pt x="1555605" y="355409"/>
                      </a:cubicBezTo>
                      <a:cubicBezTo>
                        <a:pt x="1545624" y="354473"/>
                        <a:pt x="1536214" y="353849"/>
                        <a:pt x="1527088" y="353849"/>
                      </a:cubicBezTo>
                      <a:cubicBezTo>
                        <a:pt x="1485453" y="353849"/>
                        <a:pt x="1452373" y="363522"/>
                        <a:pt x="1422716" y="374132"/>
                      </a:cubicBezTo>
                      <a:lnTo>
                        <a:pt x="1409028" y="381932"/>
                      </a:lnTo>
                      <a:cubicBezTo>
                        <a:pt x="1403609" y="364770"/>
                        <a:pt x="1391632" y="346048"/>
                        <a:pt x="1381366" y="327014"/>
                      </a:cubicBezTo>
                      <a:cubicBezTo>
                        <a:pt x="1372811" y="332631"/>
                        <a:pt x="1365682" y="334503"/>
                        <a:pt x="1357126" y="338247"/>
                      </a:cubicBezTo>
                      <a:cubicBezTo>
                        <a:pt x="1355415" y="312036"/>
                        <a:pt x="1351993" y="289258"/>
                        <a:pt x="1346860" y="264607"/>
                      </a:cubicBezTo>
                      <a:cubicBezTo>
                        <a:pt x="1336309" y="224978"/>
                        <a:pt x="1317488" y="189094"/>
                        <a:pt x="1294959" y="160698"/>
                      </a:cubicBezTo>
                      <a:cubicBezTo>
                        <a:pt x="1282982" y="145721"/>
                        <a:pt x="1265587" y="128559"/>
                        <a:pt x="1248476" y="113581"/>
                      </a:cubicBezTo>
                      <a:cubicBezTo>
                        <a:pt x="1248476" y="92674"/>
                        <a:pt x="1244769" y="70208"/>
                        <a:pt x="1241347" y="43685"/>
                      </a:cubicBezTo>
                      <a:cubicBezTo>
                        <a:pt x="1196575" y="43685"/>
                        <a:pt x="1162070" y="53046"/>
                        <a:pt x="1130986" y="64279"/>
                      </a:cubicBezTo>
                      <a:cubicBezTo>
                        <a:pt x="1113591" y="62407"/>
                        <a:pt x="1096481" y="62407"/>
                        <a:pt x="1075663" y="62407"/>
                      </a:cubicBezTo>
                      <a:cubicBezTo>
                        <a:pt x="1072241" y="75824"/>
                        <a:pt x="1070530" y="88930"/>
                        <a:pt x="1070530" y="100163"/>
                      </a:cubicBezTo>
                      <a:cubicBezTo>
                        <a:pt x="1055131" y="111709"/>
                        <a:pt x="1041157" y="126686"/>
                        <a:pt x="1029180" y="141976"/>
                      </a:cubicBezTo>
                      <a:cubicBezTo>
                        <a:pt x="1032602" y="111709"/>
                        <a:pt x="1032602" y="79569"/>
                        <a:pt x="1025758" y="38068"/>
                      </a:cubicBezTo>
                      <a:cubicBezTo>
                        <a:pt x="1022336" y="37756"/>
                        <a:pt x="1019199" y="37756"/>
                        <a:pt x="1016062" y="37756"/>
                      </a:cubicBezTo>
                      <a:cubicBezTo>
                        <a:pt x="964161" y="37756"/>
                        <a:pt x="926804" y="52422"/>
                        <a:pt x="890873" y="70208"/>
                      </a:cubicBezTo>
                      <a:cubicBezTo>
                        <a:pt x="856367" y="88930"/>
                        <a:pt x="828705" y="113581"/>
                        <a:pt x="804751" y="141976"/>
                      </a:cubicBezTo>
                      <a:cubicBezTo>
                        <a:pt x="801329" y="149465"/>
                        <a:pt x="794200" y="156954"/>
                        <a:pt x="790778" y="164443"/>
                      </a:cubicBezTo>
                      <a:lnTo>
                        <a:pt x="782223" y="164443"/>
                      </a:lnTo>
                      <a:cubicBezTo>
                        <a:pt x="782223" y="156954"/>
                        <a:pt x="782223" y="147593"/>
                        <a:pt x="778800" y="140104"/>
                      </a:cubicBezTo>
                      <a:cubicBezTo>
                        <a:pt x="775378" y="98291"/>
                        <a:pt x="761405" y="53046"/>
                        <a:pt x="732032" y="312"/>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 name="Google Shape;1056;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PPQAAhBQAAEY+AADwFQAAAAAAAA=="/>
                    </a:ext>
                  </a:extLst>
                </p:cNvSpPr>
                <p:nvPr/>
              </p:nvSpPr>
              <p:spPr>
                <a:xfrm>
                  <a:off x="10006965" y="3335020"/>
                  <a:ext cx="116205" cy="231140"/>
                </a:xfrm>
                <a:custGeom>
                  <a:avLst/>
                  <a:gdLst/>
                  <a:ahLst/>
                  <a:cxnLst/>
                  <a:rect l="0" t="0" r="116205" b="231140"/>
                  <a:pathLst>
                    <a:path w="116205" h="231140">
                      <a:moveTo>
                        <a:pt x="39972" y="312"/>
                      </a:moveTo>
                      <a:cubicBezTo>
                        <a:pt x="20842" y="24988"/>
                        <a:pt x="12277" y="45603"/>
                        <a:pt x="7137" y="66531"/>
                      </a:cubicBezTo>
                      <a:cubicBezTo>
                        <a:pt x="3711" y="89020"/>
                        <a:pt x="285" y="108074"/>
                        <a:pt x="5424" y="127127"/>
                      </a:cubicBezTo>
                      <a:cubicBezTo>
                        <a:pt x="10564" y="145868"/>
                        <a:pt x="15703" y="164922"/>
                        <a:pt x="26267" y="179914"/>
                      </a:cubicBezTo>
                      <a:cubicBezTo>
                        <a:pt x="39972" y="198968"/>
                        <a:pt x="53962" y="215835"/>
                        <a:pt x="79658" y="231140"/>
                      </a:cubicBezTo>
                      <a:cubicBezTo>
                        <a:pt x="98788" y="206464"/>
                        <a:pt x="107354" y="185537"/>
                        <a:pt x="110780" y="164922"/>
                      </a:cubicBezTo>
                      <a:cubicBezTo>
                        <a:pt x="115919" y="142120"/>
                        <a:pt x="115919" y="123066"/>
                        <a:pt x="112493" y="104325"/>
                      </a:cubicBezTo>
                      <a:cubicBezTo>
                        <a:pt x="109067" y="85272"/>
                        <a:pt x="102214" y="66531"/>
                        <a:pt x="91936" y="51226"/>
                      </a:cubicBezTo>
                      <a:cubicBezTo>
                        <a:pt x="81372" y="32485"/>
                        <a:pt x="65954" y="15305"/>
                        <a:pt x="39972" y="31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 name="Google Shape;1057;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bPwAA+RMAADJAAAAvFQAAAAAAAA=="/>
                    </a:ext>
                  </a:extLst>
                </p:cNvSpPr>
                <p:nvPr/>
              </p:nvSpPr>
              <p:spPr>
                <a:xfrm>
                  <a:off x="10299065" y="3246755"/>
                  <a:ext cx="136525" cy="196850"/>
                </a:xfrm>
                <a:custGeom>
                  <a:avLst/>
                  <a:gdLst/>
                  <a:ahLst/>
                  <a:cxnLst/>
                  <a:rect l="0" t="0" r="136525" b="196850"/>
                  <a:pathLst>
                    <a:path w="136525" h="196850">
                      <a:moveTo>
                        <a:pt x="8550" y="0"/>
                      </a:moveTo>
                      <a:cubicBezTo>
                        <a:pt x="0" y="28389"/>
                        <a:pt x="0" y="51162"/>
                        <a:pt x="3420" y="73624"/>
                      </a:cubicBezTo>
                      <a:cubicBezTo>
                        <a:pt x="5130" y="94525"/>
                        <a:pt x="13681" y="113555"/>
                        <a:pt x="22516" y="130401"/>
                      </a:cubicBezTo>
                      <a:cubicBezTo>
                        <a:pt x="32777" y="145688"/>
                        <a:pt x="43038" y="160662"/>
                        <a:pt x="60424" y="171893"/>
                      </a:cubicBezTo>
                      <a:cubicBezTo>
                        <a:pt x="77525" y="183435"/>
                        <a:pt x="98332" y="192794"/>
                        <a:pt x="125979" y="196538"/>
                      </a:cubicBezTo>
                      <a:cubicBezTo>
                        <a:pt x="136239" y="164406"/>
                        <a:pt x="136239" y="143504"/>
                        <a:pt x="132819" y="122914"/>
                      </a:cubicBezTo>
                      <a:cubicBezTo>
                        <a:pt x="129399" y="102013"/>
                        <a:pt x="120848" y="83295"/>
                        <a:pt x="112298" y="66137"/>
                      </a:cubicBezTo>
                      <a:cubicBezTo>
                        <a:pt x="101752" y="49290"/>
                        <a:pt x="91491" y="35876"/>
                        <a:pt x="74105" y="22773"/>
                      </a:cubicBezTo>
                      <a:cubicBezTo>
                        <a:pt x="57004" y="11543"/>
                        <a:pt x="36197" y="1872"/>
                        <a:pt x="8550"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 name="Google Shape;1058;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cQgAAHxMAAA1DAACFFAAAAAAAAA=="/>
                    </a:ext>
                  </a:extLst>
                </p:cNvSpPr>
                <p:nvPr/>
              </p:nvSpPr>
              <p:spPr>
                <a:xfrm>
                  <a:off x="10787380" y="3108325"/>
                  <a:ext cx="112395" cy="227330"/>
                </a:xfrm>
                <a:custGeom>
                  <a:avLst/>
                  <a:gdLst/>
                  <a:ahLst/>
                  <a:cxnLst/>
                  <a:rect l="0" t="0" r="112395" b="227330"/>
                  <a:pathLst>
                    <a:path w="112395" h="227330">
                      <a:moveTo>
                        <a:pt x="34802" y="0"/>
                      </a:moveTo>
                      <a:cubicBezTo>
                        <a:pt x="17401" y="24703"/>
                        <a:pt x="8843" y="45654"/>
                        <a:pt x="3708" y="66292"/>
                      </a:cubicBezTo>
                      <a:cubicBezTo>
                        <a:pt x="0" y="89118"/>
                        <a:pt x="0" y="107880"/>
                        <a:pt x="3708" y="126955"/>
                      </a:cubicBezTo>
                      <a:cubicBezTo>
                        <a:pt x="8843" y="146029"/>
                        <a:pt x="17401" y="162915"/>
                        <a:pt x="27670" y="180113"/>
                      </a:cubicBezTo>
                      <a:cubicBezTo>
                        <a:pt x="38225" y="196998"/>
                        <a:pt x="53630" y="214197"/>
                        <a:pt x="79589" y="227330"/>
                      </a:cubicBezTo>
                      <a:cubicBezTo>
                        <a:pt x="96705" y="204503"/>
                        <a:pt x="103837" y="183865"/>
                        <a:pt x="107260" y="161038"/>
                      </a:cubicBezTo>
                      <a:cubicBezTo>
                        <a:pt x="112395" y="140088"/>
                        <a:pt x="112395" y="121326"/>
                        <a:pt x="107260" y="102252"/>
                      </a:cubicBezTo>
                      <a:cubicBezTo>
                        <a:pt x="105548" y="83490"/>
                        <a:pt x="96705" y="64415"/>
                        <a:pt x="86435" y="47530"/>
                      </a:cubicBezTo>
                      <a:cubicBezTo>
                        <a:pt x="76166" y="32208"/>
                        <a:pt x="60476" y="15322"/>
                        <a:pt x="34802"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 name="Google Shape;1059;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8QQAAERMAAOVBAAB8FAAAAAAAAA=="/>
                    </a:ext>
                  </a:extLst>
                </p:cNvSpPr>
                <p:nvPr/>
              </p:nvSpPr>
              <p:spPr>
                <a:xfrm>
                  <a:off x="10604500" y="3099435"/>
                  <a:ext cx="107315" cy="230505"/>
                </a:xfrm>
                <a:custGeom>
                  <a:avLst/>
                  <a:gdLst/>
                  <a:ahLst/>
                  <a:cxnLst/>
                  <a:rect l="0" t="0" r="107315" b="230505"/>
                  <a:pathLst>
                    <a:path w="107315" h="230505">
                      <a:moveTo>
                        <a:pt x="36435" y="0"/>
                      </a:moveTo>
                      <a:cubicBezTo>
                        <a:pt x="17363" y="24641"/>
                        <a:pt x="8824" y="45227"/>
                        <a:pt x="3700" y="66125"/>
                      </a:cubicBezTo>
                      <a:cubicBezTo>
                        <a:pt x="284" y="88895"/>
                        <a:pt x="284" y="107610"/>
                        <a:pt x="1992" y="126637"/>
                      </a:cubicBezTo>
                      <a:cubicBezTo>
                        <a:pt x="3700" y="145352"/>
                        <a:pt x="10532" y="164379"/>
                        <a:pt x="20779" y="179350"/>
                      </a:cubicBezTo>
                      <a:cubicBezTo>
                        <a:pt x="31312" y="196506"/>
                        <a:pt x="44975" y="215221"/>
                        <a:pt x="70879" y="230505"/>
                      </a:cubicBezTo>
                      <a:cubicBezTo>
                        <a:pt x="87958" y="205863"/>
                        <a:pt x="96782" y="184965"/>
                        <a:pt x="103614" y="164379"/>
                      </a:cubicBezTo>
                      <a:cubicBezTo>
                        <a:pt x="107030" y="145352"/>
                        <a:pt x="107030" y="122894"/>
                        <a:pt x="105322" y="103867"/>
                      </a:cubicBezTo>
                      <a:cubicBezTo>
                        <a:pt x="103614" y="85152"/>
                        <a:pt x="96782" y="69868"/>
                        <a:pt x="86250" y="51154"/>
                      </a:cubicBezTo>
                      <a:cubicBezTo>
                        <a:pt x="74295" y="33998"/>
                        <a:pt x="62339" y="15283"/>
                        <a:pt x="36435"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 name="Google Shape;1060;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CLQAAygkAAE07AABdHwAAAAAAAA=="/>
                    </a:ext>
                  </a:extLst>
                </p:cNvSpPr>
                <p:nvPr/>
              </p:nvSpPr>
              <p:spPr>
                <a:xfrm>
                  <a:off x="7438390" y="1591310"/>
                  <a:ext cx="2201545" cy="3507105"/>
                </a:xfrm>
                <a:custGeom>
                  <a:avLst/>
                  <a:gdLst/>
                  <a:ahLst/>
                  <a:cxnLst/>
                  <a:rect l="0" t="0" r="2201545" b="3507105"/>
                  <a:pathLst>
                    <a:path w="2201545" h="3507105">
                      <a:moveTo>
                        <a:pt x="254057" y="312"/>
                      </a:moveTo>
                      <a:cubicBezTo>
                        <a:pt x="288558" y="502753"/>
                        <a:pt x="428276" y="997705"/>
                        <a:pt x="659807" y="1436171"/>
                      </a:cubicBezTo>
                      <a:cubicBezTo>
                        <a:pt x="696020" y="1504204"/>
                        <a:pt x="737365" y="1577853"/>
                        <a:pt x="737365" y="1657121"/>
                      </a:cubicBezTo>
                      <a:cubicBezTo>
                        <a:pt x="737365" y="1702684"/>
                        <a:pt x="727100" y="1744190"/>
                        <a:pt x="718545" y="1789441"/>
                      </a:cubicBezTo>
                      <a:cubicBezTo>
                        <a:pt x="675205" y="2006645"/>
                        <a:pt x="701152" y="2239142"/>
                        <a:pt x="789260" y="2439494"/>
                      </a:cubicBezTo>
                      <a:cubicBezTo>
                        <a:pt x="811500" y="2488490"/>
                        <a:pt x="837448" y="2535925"/>
                        <a:pt x="846287" y="2590539"/>
                      </a:cubicBezTo>
                      <a:cubicBezTo>
                        <a:pt x="859974" y="2694460"/>
                        <a:pt x="808079" y="2790891"/>
                        <a:pt x="782416" y="2892940"/>
                      </a:cubicBezTo>
                      <a:cubicBezTo>
                        <a:pt x="753047" y="3017770"/>
                        <a:pt x="759890" y="3157580"/>
                        <a:pt x="687466" y="3261501"/>
                      </a:cubicBezTo>
                      <a:cubicBezTo>
                        <a:pt x="621599" y="3357620"/>
                        <a:pt x="502697" y="3387892"/>
                        <a:pt x="393774" y="3414418"/>
                      </a:cubicBezTo>
                      <a:lnTo>
                        <a:pt x="285" y="3507105"/>
                      </a:lnTo>
                      <a:lnTo>
                        <a:pt x="2201259" y="3507105"/>
                      </a:lnTo>
                      <a:cubicBezTo>
                        <a:pt x="2192705" y="3499303"/>
                        <a:pt x="2180729" y="3491813"/>
                        <a:pt x="2171890" y="3488068"/>
                      </a:cubicBezTo>
                      <a:cubicBezTo>
                        <a:pt x="2052988" y="3412546"/>
                        <a:pt x="1911275" y="3420035"/>
                        <a:pt x="1781822" y="3384147"/>
                      </a:cubicBezTo>
                      <a:cubicBezTo>
                        <a:pt x="1735345" y="3372912"/>
                        <a:pt x="1690293" y="3353875"/>
                        <a:pt x="1652370" y="3319859"/>
                      </a:cubicBezTo>
                      <a:cubicBezTo>
                        <a:pt x="1534894" y="3215938"/>
                        <a:pt x="1545444" y="3017770"/>
                        <a:pt x="1496970" y="2858924"/>
                      </a:cubicBezTo>
                      <a:cubicBezTo>
                        <a:pt x="1474444" y="2781529"/>
                        <a:pt x="1433100" y="2711624"/>
                        <a:pt x="1405441" y="2632045"/>
                      </a:cubicBezTo>
                      <a:cubicBezTo>
                        <a:pt x="1374361" y="2552777"/>
                        <a:pt x="1358964" y="2464148"/>
                        <a:pt x="1357253" y="2377079"/>
                      </a:cubicBezTo>
                      <a:cubicBezTo>
                        <a:pt x="1405441" y="2106822"/>
                        <a:pt x="1521207" y="1855601"/>
                        <a:pt x="1633266" y="1608125"/>
                      </a:cubicBezTo>
                      <a:cubicBezTo>
                        <a:pt x="1823167" y="1183078"/>
                        <a:pt x="1997671" y="750229"/>
                        <a:pt x="2158204" y="313948"/>
                      </a:cubicBezTo>
                      <a:cubicBezTo>
                        <a:pt x="2116859" y="306458"/>
                        <a:pt x="2080361" y="283676"/>
                        <a:pt x="2058120" y="245915"/>
                      </a:cubicBezTo>
                      <a:cubicBezTo>
                        <a:pt x="2021908" y="504626"/>
                        <a:pt x="1983700" y="776756"/>
                        <a:pt x="1842272" y="992088"/>
                      </a:cubicBezTo>
                      <a:cubicBezTo>
                        <a:pt x="1735345" y="1156551"/>
                        <a:pt x="1572817" y="1281382"/>
                        <a:pt x="1508946" y="1470187"/>
                      </a:cubicBezTo>
                      <a:cubicBezTo>
                        <a:pt x="1459047" y="1619360"/>
                        <a:pt x="1477866" y="1795058"/>
                        <a:pt x="1402020" y="1929251"/>
                      </a:cubicBezTo>
                      <a:cubicBezTo>
                        <a:pt x="1370940" y="1987921"/>
                        <a:pt x="1322751" y="2035044"/>
                        <a:pt x="1284543" y="2091842"/>
                      </a:cubicBezTo>
                      <a:cubicBezTo>
                        <a:pt x="1200142" y="2210743"/>
                        <a:pt x="1160223" y="2360227"/>
                        <a:pt x="1124011" y="2505654"/>
                      </a:cubicBezTo>
                      <a:cubicBezTo>
                        <a:pt x="1044743" y="2446984"/>
                        <a:pt x="1044743" y="2320593"/>
                        <a:pt x="1037899" y="2214488"/>
                      </a:cubicBezTo>
                      <a:cubicBezTo>
                        <a:pt x="1013663" y="1842494"/>
                        <a:pt x="802946" y="1521368"/>
                        <a:pt x="668361" y="1175588"/>
                      </a:cubicBezTo>
                      <a:cubicBezTo>
                        <a:pt x="632149" y="1079157"/>
                        <a:pt x="599358" y="978980"/>
                        <a:pt x="552596" y="890039"/>
                      </a:cubicBezTo>
                      <a:cubicBezTo>
                        <a:pt x="511251" y="814517"/>
                        <a:pt x="459356" y="744612"/>
                        <a:pt x="433693" y="663472"/>
                      </a:cubicBezTo>
                      <a:cubicBezTo>
                        <a:pt x="407746" y="580148"/>
                        <a:pt x="414589" y="491518"/>
                        <a:pt x="407746" y="404449"/>
                      </a:cubicBezTo>
                      <a:cubicBezTo>
                        <a:pt x="398907" y="276186"/>
                        <a:pt x="366116" y="147611"/>
                        <a:pt x="314506" y="32455"/>
                      </a:cubicBezTo>
                      <a:cubicBezTo>
                        <a:pt x="291980" y="32455"/>
                        <a:pt x="267743" y="20909"/>
                        <a:pt x="254057" y="312"/>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 name="Google Shape;1061;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JNAAA1g8AAEc2AAD5GQAAAAAAAA=="/>
                    </a:ext>
                  </a:extLst>
                </p:cNvSpPr>
                <p:nvPr/>
              </p:nvSpPr>
              <p:spPr>
                <a:xfrm>
                  <a:off x="8458835" y="2574290"/>
                  <a:ext cx="364490" cy="1647825"/>
                </a:xfrm>
                <a:custGeom>
                  <a:avLst/>
                  <a:gdLst/>
                  <a:ahLst/>
                  <a:cxnLst/>
                  <a:rect l="0" t="0" r="364490" b="1647825"/>
                  <a:pathLst>
                    <a:path w="364490" h="1647825">
                      <a:moveTo>
                        <a:pt x="214188" y="0"/>
                      </a:moveTo>
                      <a:cubicBezTo>
                        <a:pt x="198502" y="137942"/>
                        <a:pt x="200213" y="283375"/>
                        <a:pt x="217610" y="425063"/>
                      </a:cubicBezTo>
                      <a:cubicBezTo>
                        <a:pt x="224455" y="496844"/>
                        <a:pt x="240141" y="566751"/>
                        <a:pt x="248697" y="632914"/>
                      </a:cubicBezTo>
                      <a:cubicBezTo>
                        <a:pt x="252120" y="665059"/>
                        <a:pt x="255542" y="695332"/>
                        <a:pt x="252120" y="727477"/>
                      </a:cubicBezTo>
                      <a:cubicBezTo>
                        <a:pt x="252120" y="755877"/>
                        <a:pt x="246986" y="784277"/>
                        <a:pt x="238430" y="812365"/>
                      </a:cubicBezTo>
                      <a:cubicBezTo>
                        <a:pt x="217610" y="871037"/>
                        <a:pt x="188234" y="927837"/>
                        <a:pt x="157147" y="992127"/>
                      </a:cubicBezTo>
                      <a:cubicBezTo>
                        <a:pt x="126060" y="1057978"/>
                        <a:pt x="100106" y="1127886"/>
                        <a:pt x="79572" y="1199978"/>
                      </a:cubicBezTo>
                      <a:cubicBezTo>
                        <a:pt x="39643" y="1341666"/>
                        <a:pt x="19109" y="1485227"/>
                        <a:pt x="0" y="1625042"/>
                      </a:cubicBezTo>
                      <a:lnTo>
                        <a:pt x="215899" y="1647512"/>
                      </a:lnTo>
                      <a:cubicBezTo>
                        <a:pt x="221033" y="1507697"/>
                        <a:pt x="222744" y="1373811"/>
                        <a:pt x="243564" y="1243358"/>
                      </a:cubicBezTo>
                      <a:cubicBezTo>
                        <a:pt x="253831" y="1177196"/>
                        <a:pt x="267521" y="1116651"/>
                        <a:pt x="288341" y="1054233"/>
                      </a:cubicBezTo>
                      <a:cubicBezTo>
                        <a:pt x="310872" y="992127"/>
                        <a:pt x="338536" y="922220"/>
                        <a:pt x="353937" y="844510"/>
                      </a:cubicBezTo>
                      <a:cubicBezTo>
                        <a:pt x="362494" y="806747"/>
                        <a:pt x="364490" y="765239"/>
                        <a:pt x="362494" y="723732"/>
                      </a:cubicBezTo>
                      <a:cubicBezTo>
                        <a:pt x="360782" y="684097"/>
                        <a:pt x="353937" y="646334"/>
                        <a:pt x="345381" y="610444"/>
                      </a:cubicBezTo>
                      <a:cubicBezTo>
                        <a:pt x="327984" y="540536"/>
                        <a:pt x="307449" y="476246"/>
                        <a:pt x="291763" y="410083"/>
                      </a:cubicBezTo>
                      <a:cubicBezTo>
                        <a:pt x="260676" y="277758"/>
                        <a:pt x="243564" y="141687"/>
                        <a:pt x="241853" y="1872"/>
                      </a:cubicBezTo>
                      <a:lnTo>
                        <a:pt x="214188" y="0"/>
                      </a:lnTo>
                      <a:lnTo>
                        <a:pt x="241853" y="187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 name="Google Shape;1062;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hNQAAUAwAAOBBAABpHQAAAAAAAA=="/>
                    </a:ext>
                  </a:extLst>
                </p:cNvSpPr>
                <p:nvPr/>
              </p:nvSpPr>
              <p:spPr>
                <a:xfrm>
                  <a:off x="8717915" y="2001520"/>
                  <a:ext cx="1990725" cy="2779395"/>
                </a:xfrm>
                <a:custGeom>
                  <a:avLst/>
                  <a:gdLst/>
                  <a:ahLst/>
                  <a:cxnLst/>
                  <a:rect l="0" t="0" r="1990725" b="2779395"/>
                  <a:pathLst>
                    <a:path w="1990725" h="2779395">
                      <a:moveTo>
                        <a:pt x="1961353" y="312"/>
                      </a:moveTo>
                      <a:cubicBezTo>
                        <a:pt x="1940536" y="160703"/>
                        <a:pt x="1914871" y="319535"/>
                        <a:pt x="1881792" y="474310"/>
                      </a:cubicBezTo>
                      <a:cubicBezTo>
                        <a:pt x="1866393" y="553569"/>
                        <a:pt x="1848998" y="631269"/>
                        <a:pt x="1830178" y="708656"/>
                      </a:cubicBezTo>
                      <a:cubicBezTo>
                        <a:pt x="1819912" y="746414"/>
                        <a:pt x="1811072" y="786044"/>
                        <a:pt x="1800806" y="823801"/>
                      </a:cubicBezTo>
                      <a:lnTo>
                        <a:pt x="1785122" y="880594"/>
                      </a:lnTo>
                      <a:cubicBezTo>
                        <a:pt x="1778278" y="899316"/>
                        <a:pt x="1774856" y="916479"/>
                        <a:pt x="1768012" y="927713"/>
                      </a:cubicBezTo>
                      <a:cubicBezTo>
                        <a:pt x="1761168" y="941131"/>
                        <a:pt x="1754039" y="946747"/>
                        <a:pt x="1742062" y="954237"/>
                      </a:cubicBezTo>
                      <a:cubicBezTo>
                        <a:pt x="1731796" y="961726"/>
                        <a:pt x="1714401" y="971087"/>
                        <a:pt x="1697291" y="978888"/>
                      </a:cubicBezTo>
                      <a:cubicBezTo>
                        <a:pt x="1664498" y="993866"/>
                        <a:pt x="1631704" y="1009157"/>
                        <a:pt x="1597199" y="1020390"/>
                      </a:cubicBezTo>
                      <a:cubicBezTo>
                        <a:pt x="1529615" y="1046914"/>
                        <a:pt x="1460606" y="1065637"/>
                        <a:pt x="1389885" y="1077183"/>
                      </a:cubicBezTo>
                      <a:cubicBezTo>
                        <a:pt x="1355381" y="1082800"/>
                        <a:pt x="1317454" y="1088416"/>
                        <a:pt x="1277531" y="1101522"/>
                      </a:cubicBezTo>
                      <a:cubicBezTo>
                        <a:pt x="1239604" y="1113068"/>
                        <a:pt x="1196545" y="1131791"/>
                        <a:pt x="1162040" y="1158315"/>
                      </a:cubicBezTo>
                      <a:cubicBezTo>
                        <a:pt x="1087612" y="1207306"/>
                        <a:pt x="1032576" y="1282821"/>
                        <a:pt x="1001493" y="1371754"/>
                      </a:cubicBezTo>
                      <a:cubicBezTo>
                        <a:pt x="994649" y="1396406"/>
                        <a:pt x="989231" y="1422618"/>
                        <a:pt x="984098" y="1437908"/>
                      </a:cubicBezTo>
                      <a:cubicBezTo>
                        <a:pt x="980676" y="1456631"/>
                        <a:pt x="975543" y="1470049"/>
                        <a:pt x="972121" y="1473793"/>
                      </a:cubicBezTo>
                      <a:cubicBezTo>
                        <a:pt x="966988" y="1475666"/>
                        <a:pt x="959859" y="1483155"/>
                        <a:pt x="949593" y="1490644"/>
                      </a:cubicBezTo>
                      <a:cubicBezTo>
                        <a:pt x="939327" y="1498445"/>
                        <a:pt x="923643" y="1507806"/>
                        <a:pt x="906534" y="1513423"/>
                      </a:cubicBezTo>
                      <a:cubicBezTo>
                        <a:pt x="842657" y="1545564"/>
                        <a:pt x="775359" y="1573960"/>
                        <a:pt x="707775" y="1596428"/>
                      </a:cubicBezTo>
                      <a:cubicBezTo>
                        <a:pt x="640476" y="1621079"/>
                        <a:pt x="569756" y="1636369"/>
                        <a:pt x="493902" y="1664454"/>
                      </a:cubicBezTo>
                      <a:cubicBezTo>
                        <a:pt x="455976" y="1679744"/>
                        <a:pt x="419475" y="1696594"/>
                        <a:pt x="379837" y="1717501"/>
                      </a:cubicBezTo>
                      <a:cubicBezTo>
                        <a:pt x="341910" y="1738409"/>
                        <a:pt x="303984" y="1766493"/>
                        <a:pt x="272901" y="1796761"/>
                      </a:cubicBezTo>
                      <a:cubicBezTo>
                        <a:pt x="207313" y="1861043"/>
                        <a:pt x="157124" y="1938430"/>
                        <a:pt x="120909" y="2019874"/>
                      </a:cubicBezTo>
                      <a:cubicBezTo>
                        <a:pt x="84693" y="2102878"/>
                        <a:pt x="58743" y="2189939"/>
                        <a:pt x="43344" y="2274816"/>
                      </a:cubicBezTo>
                      <a:cubicBezTo>
                        <a:pt x="13973" y="2446753"/>
                        <a:pt x="10551" y="2614946"/>
                        <a:pt x="0" y="2767849"/>
                      </a:cubicBezTo>
                      <a:lnTo>
                        <a:pt x="222712" y="2779395"/>
                      </a:lnTo>
                      <a:cubicBezTo>
                        <a:pt x="226134" y="2613074"/>
                        <a:pt x="221001" y="2456115"/>
                        <a:pt x="240107" y="2310701"/>
                      </a:cubicBezTo>
                      <a:cubicBezTo>
                        <a:pt x="250373" y="2237058"/>
                        <a:pt x="266057" y="2165288"/>
                        <a:pt x="291722" y="2102878"/>
                      </a:cubicBezTo>
                      <a:cubicBezTo>
                        <a:pt x="315960" y="2036725"/>
                        <a:pt x="350465" y="1980244"/>
                        <a:pt x="393810" y="1932813"/>
                      </a:cubicBezTo>
                      <a:cubicBezTo>
                        <a:pt x="436870" y="1885694"/>
                        <a:pt x="488769" y="1851681"/>
                        <a:pt x="552646" y="1825157"/>
                      </a:cubicBezTo>
                      <a:cubicBezTo>
                        <a:pt x="614812" y="1796761"/>
                        <a:pt x="688954" y="1776166"/>
                        <a:pt x="759675" y="1745898"/>
                      </a:cubicBezTo>
                      <a:cubicBezTo>
                        <a:pt x="830395" y="1717501"/>
                        <a:pt x="903112" y="1681616"/>
                        <a:pt x="968699" y="1643859"/>
                      </a:cubicBezTo>
                      <a:cubicBezTo>
                        <a:pt x="985809" y="1634497"/>
                        <a:pt x="1003204" y="1624824"/>
                        <a:pt x="1023736" y="1611718"/>
                      </a:cubicBezTo>
                      <a:cubicBezTo>
                        <a:pt x="1042842" y="1596428"/>
                        <a:pt x="1063659" y="1577705"/>
                        <a:pt x="1080768" y="1547436"/>
                      </a:cubicBezTo>
                      <a:cubicBezTo>
                        <a:pt x="1098163" y="1519040"/>
                        <a:pt x="1103296" y="1490644"/>
                        <a:pt x="1106718" y="1470049"/>
                      </a:cubicBezTo>
                      <a:cubicBezTo>
                        <a:pt x="1111851" y="1447270"/>
                        <a:pt x="1113562" y="1434164"/>
                        <a:pt x="1118695" y="1417001"/>
                      </a:cubicBezTo>
                      <a:cubicBezTo>
                        <a:pt x="1136090" y="1356776"/>
                        <a:pt x="1174017" y="1296239"/>
                        <a:pt x="1224206" y="1256609"/>
                      </a:cubicBezTo>
                      <a:cubicBezTo>
                        <a:pt x="1250155" y="1235702"/>
                        <a:pt x="1275820" y="1220724"/>
                        <a:pt x="1308614" y="1209178"/>
                      </a:cubicBezTo>
                      <a:cubicBezTo>
                        <a:pt x="1337986" y="1197945"/>
                        <a:pt x="1372490" y="1190456"/>
                        <a:pt x="1408991" y="1181094"/>
                      </a:cubicBezTo>
                      <a:cubicBezTo>
                        <a:pt x="1483134" y="1162059"/>
                        <a:pt x="1555565" y="1139280"/>
                        <a:pt x="1627997" y="1107139"/>
                      </a:cubicBezTo>
                      <a:cubicBezTo>
                        <a:pt x="1662787" y="1094033"/>
                        <a:pt x="1697291" y="1077183"/>
                        <a:pt x="1731796" y="1058148"/>
                      </a:cubicBezTo>
                      <a:cubicBezTo>
                        <a:pt x="1748906" y="1048787"/>
                        <a:pt x="1766301" y="1040985"/>
                        <a:pt x="1785122" y="1027879"/>
                      </a:cubicBezTo>
                      <a:cubicBezTo>
                        <a:pt x="1793962" y="1022263"/>
                        <a:pt x="1804228" y="1012901"/>
                        <a:pt x="1812783" y="1003228"/>
                      </a:cubicBezTo>
                      <a:cubicBezTo>
                        <a:pt x="1823334" y="991994"/>
                        <a:pt x="1830178" y="980761"/>
                        <a:pt x="1837021" y="969215"/>
                      </a:cubicBezTo>
                      <a:cubicBezTo>
                        <a:pt x="1847287" y="944875"/>
                        <a:pt x="1852705" y="922096"/>
                        <a:pt x="1856127" y="903373"/>
                      </a:cubicBezTo>
                      <a:lnTo>
                        <a:pt x="1869815" y="842836"/>
                      </a:lnTo>
                      <a:cubicBezTo>
                        <a:pt x="1878370" y="805079"/>
                        <a:pt x="1883788" y="765449"/>
                        <a:pt x="1892343" y="725507"/>
                      </a:cubicBezTo>
                      <a:cubicBezTo>
                        <a:pt x="1907742" y="644375"/>
                        <a:pt x="1921715" y="566987"/>
                        <a:pt x="1933692" y="487728"/>
                      </a:cubicBezTo>
                      <a:cubicBezTo>
                        <a:pt x="1957931" y="327024"/>
                        <a:pt x="1976751" y="166320"/>
                        <a:pt x="1990725" y="5928"/>
                      </a:cubicBezTo>
                      <a:lnTo>
                        <a:pt x="1961353" y="312"/>
                      </a:lnTo>
                      <a:lnTo>
                        <a:pt x="1990725" y="5928"/>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 name="Google Shape;1063;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WJAAAoAsAANYzAAAEHAAAAAAAAA=="/>
                    </a:ext>
                  </a:extLst>
                </p:cNvSpPr>
                <p:nvPr/>
              </p:nvSpPr>
              <p:spPr>
                <a:xfrm>
                  <a:off x="5866130" y="1889760"/>
                  <a:ext cx="2560320" cy="2664460"/>
                </a:xfrm>
                <a:custGeom>
                  <a:avLst/>
                  <a:gdLst/>
                  <a:ahLst/>
                  <a:cxnLst/>
                  <a:rect l="0" t="0" r="2560320" b="2664460"/>
                  <a:pathLst>
                    <a:path w="2560320" h="2664460">
                      <a:moveTo>
                        <a:pt x="22526" y="0"/>
                      </a:moveTo>
                      <a:lnTo>
                        <a:pt x="0" y="17166"/>
                      </a:lnTo>
                      <a:lnTo>
                        <a:pt x="243514" y="476276"/>
                      </a:lnTo>
                      <a:lnTo>
                        <a:pt x="303965" y="589571"/>
                      </a:lnTo>
                      <a:cubicBezTo>
                        <a:pt x="314230" y="608609"/>
                        <a:pt x="324781" y="629208"/>
                        <a:pt x="340178" y="648247"/>
                      </a:cubicBezTo>
                      <a:cubicBezTo>
                        <a:pt x="355861" y="667285"/>
                        <a:pt x="376392" y="686012"/>
                        <a:pt x="398918" y="697248"/>
                      </a:cubicBezTo>
                      <a:cubicBezTo>
                        <a:pt x="419734" y="706923"/>
                        <a:pt x="440264" y="714414"/>
                        <a:pt x="459369" y="721904"/>
                      </a:cubicBezTo>
                      <a:lnTo>
                        <a:pt x="514687" y="742815"/>
                      </a:lnTo>
                      <a:cubicBezTo>
                        <a:pt x="554323" y="755924"/>
                        <a:pt x="590536" y="771217"/>
                        <a:pt x="626749" y="788071"/>
                      </a:cubicBezTo>
                      <a:lnTo>
                        <a:pt x="737386" y="837072"/>
                      </a:lnTo>
                      <a:cubicBezTo>
                        <a:pt x="771888" y="854238"/>
                        <a:pt x="806391" y="872964"/>
                        <a:pt x="837472" y="893875"/>
                      </a:cubicBezTo>
                      <a:cubicBezTo>
                        <a:pt x="866842" y="914786"/>
                        <a:pt x="892505" y="941004"/>
                        <a:pt x="908188" y="969405"/>
                      </a:cubicBezTo>
                      <a:cubicBezTo>
                        <a:pt x="923586" y="997807"/>
                        <a:pt x="927293" y="1026209"/>
                        <a:pt x="923586" y="1063974"/>
                      </a:cubicBezTo>
                      <a:cubicBezTo>
                        <a:pt x="918453" y="1101739"/>
                        <a:pt x="908188" y="1143249"/>
                        <a:pt x="903055" y="1196307"/>
                      </a:cubicBezTo>
                      <a:cubicBezTo>
                        <a:pt x="901344" y="1250926"/>
                        <a:pt x="911610" y="1303984"/>
                        <a:pt x="932425" y="1351112"/>
                      </a:cubicBezTo>
                      <a:cubicBezTo>
                        <a:pt x="970350" y="1445681"/>
                        <a:pt x="1044487" y="1519338"/>
                        <a:pt x="1124043" y="1564594"/>
                      </a:cubicBezTo>
                      <a:cubicBezTo>
                        <a:pt x="1201602" y="1612034"/>
                        <a:pt x="1286291" y="1634506"/>
                        <a:pt x="1363850" y="1659162"/>
                      </a:cubicBezTo>
                      <a:lnTo>
                        <a:pt x="1597099" y="1725329"/>
                      </a:lnTo>
                      <a:lnTo>
                        <a:pt x="1830063" y="1791496"/>
                      </a:lnTo>
                      <a:cubicBezTo>
                        <a:pt x="1909333" y="1814280"/>
                        <a:pt x="1985467" y="1833006"/>
                        <a:pt x="2054472" y="1861408"/>
                      </a:cubicBezTo>
                      <a:cubicBezTo>
                        <a:pt x="2123477" y="1889810"/>
                        <a:pt x="2183928" y="1925702"/>
                        <a:pt x="2223563" y="1972830"/>
                      </a:cubicBezTo>
                      <a:cubicBezTo>
                        <a:pt x="2246090" y="1997487"/>
                        <a:pt x="2261773" y="2022143"/>
                        <a:pt x="2273749" y="2053978"/>
                      </a:cubicBezTo>
                      <a:cubicBezTo>
                        <a:pt x="2287436" y="2084253"/>
                        <a:pt x="2296275" y="2116400"/>
                        <a:pt x="2301408" y="2154165"/>
                      </a:cubicBezTo>
                      <a:cubicBezTo>
                        <a:pt x="2315095" y="2227822"/>
                        <a:pt x="2318517" y="2314900"/>
                        <a:pt x="2325645" y="2403538"/>
                      </a:cubicBezTo>
                      <a:lnTo>
                        <a:pt x="2344465" y="2664460"/>
                      </a:lnTo>
                      <a:lnTo>
                        <a:pt x="2560320" y="2641676"/>
                      </a:lnTo>
                      <a:lnTo>
                        <a:pt x="2530950" y="2381067"/>
                      </a:lnTo>
                      <a:lnTo>
                        <a:pt x="2515552" y="2248733"/>
                      </a:lnTo>
                      <a:cubicBezTo>
                        <a:pt x="2508424" y="2205350"/>
                        <a:pt x="2503291" y="2157910"/>
                        <a:pt x="2491315" y="2110782"/>
                      </a:cubicBezTo>
                      <a:cubicBezTo>
                        <a:pt x="2480764" y="2059908"/>
                        <a:pt x="2463656" y="2010595"/>
                        <a:pt x="2442840" y="1963467"/>
                      </a:cubicBezTo>
                      <a:cubicBezTo>
                        <a:pt x="2418888" y="1914154"/>
                        <a:pt x="2387807" y="1868898"/>
                        <a:pt x="2351308" y="1831134"/>
                      </a:cubicBezTo>
                      <a:cubicBezTo>
                        <a:pt x="2278882" y="1753731"/>
                        <a:pt x="2189061" y="1714093"/>
                        <a:pt x="2108079" y="1683819"/>
                      </a:cubicBezTo>
                      <a:cubicBezTo>
                        <a:pt x="2023391" y="1655417"/>
                        <a:pt x="1944121" y="1640436"/>
                        <a:pt x="1866276" y="1621397"/>
                      </a:cubicBezTo>
                      <a:lnTo>
                        <a:pt x="1631602" y="1566467"/>
                      </a:lnTo>
                      <a:lnTo>
                        <a:pt x="1394931" y="1511848"/>
                      </a:lnTo>
                      <a:cubicBezTo>
                        <a:pt x="1317371" y="1492809"/>
                        <a:pt x="1244945" y="1474083"/>
                        <a:pt x="1179076" y="1441936"/>
                      </a:cubicBezTo>
                      <a:cubicBezTo>
                        <a:pt x="1147995" y="1424770"/>
                        <a:pt x="1118910" y="1404171"/>
                        <a:pt x="1092962" y="1379514"/>
                      </a:cubicBezTo>
                      <a:cubicBezTo>
                        <a:pt x="1067014" y="1352985"/>
                        <a:pt x="1046198" y="1324583"/>
                        <a:pt x="1030800" y="1294621"/>
                      </a:cubicBezTo>
                      <a:cubicBezTo>
                        <a:pt x="1015117" y="1262474"/>
                        <a:pt x="1006563" y="1228454"/>
                        <a:pt x="1006563" y="1196307"/>
                      </a:cubicBezTo>
                      <a:cubicBezTo>
                        <a:pt x="1006563" y="1160415"/>
                        <a:pt x="1015117" y="1116720"/>
                        <a:pt x="1020250" y="1067719"/>
                      </a:cubicBezTo>
                      <a:cubicBezTo>
                        <a:pt x="1022246" y="1044935"/>
                        <a:pt x="1022246" y="1016846"/>
                        <a:pt x="1015117" y="988444"/>
                      </a:cubicBezTo>
                      <a:cubicBezTo>
                        <a:pt x="1008274" y="960042"/>
                        <a:pt x="998009" y="933513"/>
                        <a:pt x="985747" y="908856"/>
                      </a:cubicBezTo>
                      <a:cubicBezTo>
                        <a:pt x="958088" y="865474"/>
                        <a:pt x="918453" y="831454"/>
                        <a:pt x="882240" y="808982"/>
                      </a:cubicBezTo>
                      <a:cubicBezTo>
                        <a:pt x="844315" y="782453"/>
                        <a:pt x="806391" y="765287"/>
                        <a:pt x="768467" y="750306"/>
                      </a:cubicBezTo>
                      <a:cubicBezTo>
                        <a:pt x="728546" y="733140"/>
                        <a:pt x="692333" y="718159"/>
                        <a:pt x="652698" y="705050"/>
                      </a:cubicBezTo>
                      <a:cubicBezTo>
                        <a:pt x="614773" y="689757"/>
                        <a:pt x="574853" y="676649"/>
                        <a:pt x="536929" y="665101"/>
                      </a:cubicBezTo>
                      <a:lnTo>
                        <a:pt x="478189" y="646374"/>
                      </a:lnTo>
                      <a:cubicBezTo>
                        <a:pt x="459369" y="638884"/>
                        <a:pt x="440264" y="633266"/>
                        <a:pt x="424867" y="627336"/>
                      </a:cubicBezTo>
                      <a:cubicBezTo>
                        <a:pt x="409184" y="619845"/>
                        <a:pt x="398918" y="612355"/>
                        <a:pt x="386657" y="599246"/>
                      </a:cubicBezTo>
                      <a:cubicBezTo>
                        <a:pt x="376392" y="583953"/>
                        <a:pt x="366127" y="567099"/>
                        <a:pt x="355861" y="548060"/>
                      </a:cubicBezTo>
                      <a:lnTo>
                        <a:pt x="288282" y="440383"/>
                      </a:lnTo>
                      <a:lnTo>
                        <a:pt x="22526" y="0"/>
                      </a:lnTo>
                      <a:lnTo>
                        <a:pt x="355861" y="54806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6" name="Google Shape;1064;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iKQAA8A4AACI0AAA3HAAAAAAAAA=="/>
                    </a:ext>
                  </a:extLst>
                </p:cNvSpPr>
                <p:nvPr/>
              </p:nvSpPr>
              <p:spPr>
                <a:xfrm>
                  <a:off x="6808470" y="2428240"/>
                  <a:ext cx="1666240" cy="2158365"/>
                </a:xfrm>
                <a:custGeom>
                  <a:avLst/>
                  <a:gdLst/>
                  <a:ahLst/>
                  <a:cxnLst/>
                  <a:rect l="0" t="0" r="1666240" b="2158365"/>
                  <a:pathLst>
                    <a:path w="1666240" h="2158365">
                      <a:moveTo>
                        <a:pt x="562923" y="312"/>
                      </a:moveTo>
                      <a:cubicBezTo>
                        <a:pt x="556079" y="72101"/>
                        <a:pt x="545527" y="143891"/>
                        <a:pt x="533550" y="215680"/>
                      </a:cubicBezTo>
                      <a:cubicBezTo>
                        <a:pt x="524995" y="251575"/>
                        <a:pt x="517866" y="285597"/>
                        <a:pt x="509311" y="321491"/>
                      </a:cubicBezTo>
                      <a:cubicBezTo>
                        <a:pt x="500756" y="357386"/>
                        <a:pt x="492201" y="389535"/>
                        <a:pt x="478228" y="421684"/>
                      </a:cubicBezTo>
                      <a:cubicBezTo>
                        <a:pt x="466251" y="450088"/>
                        <a:pt x="448855" y="478492"/>
                        <a:pt x="426327" y="493474"/>
                      </a:cubicBezTo>
                      <a:cubicBezTo>
                        <a:pt x="405795" y="512514"/>
                        <a:pt x="378134" y="521877"/>
                        <a:pt x="347050" y="527496"/>
                      </a:cubicBezTo>
                      <a:cubicBezTo>
                        <a:pt x="288305" y="538732"/>
                        <a:pt x="219295" y="527496"/>
                        <a:pt x="145151" y="550281"/>
                      </a:cubicBezTo>
                      <a:cubicBezTo>
                        <a:pt x="124333" y="557772"/>
                        <a:pt x="105227" y="565263"/>
                        <a:pt x="88117" y="576500"/>
                      </a:cubicBezTo>
                      <a:cubicBezTo>
                        <a:pt x="70722" y="591794"/>
                        <a:pt x="53612" y="604904"/>
                        <a:pt x="41349" y="623943"/>
                      </a:cubicBezTo>
                      <a:cubicBezTo>
                        <a:pt x="27661" y="642671"/>
                        <a:pt x="17395" y="663584"/>
                        <a:pt x="10266" y="688242"/>
                      </a:cubicBezTo>
                      <a:cubicBezTo>
                        <a:pt x="3422" y="710715"/>
                        <a:pt x="0" y="737246"/>
                        <a:pt x="5133" y="765649"/>
                      </a:cubicBezTo>
                      <a:cubicBezTo>
                        <a:pt x="11977" y="794053"/>
                        <a:pt x="25950" y="820272"/>
                        <a:pt x="43060" y="837439"/>
                      </a:cubicBezTo>
                      <a:cubicBezTo>
                        <a:pt x="58745" y="856167"/>
                        <a:pt x="74144" y="867715"/>
                        <a:pt x="91539" y="877079"/>
                      </a:cubicBezTo>
                      <a:cubicBezTo>
                        <a:pt x="106938" y="886443"/>
                        <a:pt x="122622" y="894246"/>
                        <a:pt x="138022" y="903610"/>
                      </a:cubicBezTo>
                      <a:lnTo>
                        <a:pt x="183078" y="930141"/>
                      </a:lnTo>
                      <a:cubicBezTo>
                        <a:pt x="303990" y="994127"/>
                        <a:pt x="424616" y="1058425"/>
                        <a:pt x="548950" y="1118978"/>
                      </a:cubicBezTo>
                      <a:cubicBezTo>
                        <a:pt x="674994" y="1177658"/>
                        <a:pt x="806172" y="1228535"/>
                        <a:pt x="942767" y="1262557"/>
                      </a:cubicBezTo>
                      <a:cubicBezTo>
                        <a:pt x="1011778" y="1279724"/>
                        <a:pt x="1084211" y="1290961"/>
                        <a:pt x="1144667" y="1300325"/>
                      </a:cubicBezTo>
                      <a:cubicBezTo>
                        <a:pt x="1208544" y="1310001"/>
                        <a:pt x="1260445" y="1328728"/>
                        <a:pt x="1286395" y="1359005"/>
                      </a:cubicBezTo>
                      <a:cubicBezTo>
                        <a:pt x="1298373" y="1375860"/>
                        <a:pt x="1306928" y="1393027"/>
                        <a:pt x="1315483" y="1417685"/>
                      </a:cubicBezTo>
                      <a:cubicBezTo>
                        <a:pt x="1324323" y="1443904"/>
                        <a:pt x="1331167" y="1474180"/>
                        <a:pt x="1338011" y="1510075"/>
                      </a:cubicBezTo>
                      <a:lnTo>
                        <a:pt x="1379360" y="1725443"/>
                      </a:lnTo>
                      <a:lnTo>
                        <a:pt x="1458922" y="2158365"/>
                      </a:lnTo>
                      <a:lnTo>
                        <a:pt x="1666240" y="2099684"/>
                      </a:lnTo>
                      <a:lnTo>
                        <a:pt x="1562439" y="1674566"/>
                      </a:lnTo>
                      <a:lnTo>
                        <a:pt x="1510823" y="1462943"/>
                      </a:lnTo>
                      <a:cubicBezTo>
                        <a:pt x="1501983" y="1427049"/>
                        <a:pt x="1493428" y="1387408"/>
                        <a:pt x="1476318" y="1343710"/>
                      </a:cubicBezTo>
                      <a:cubicBezTo>
                        <a:pt x="1458922" y="1302197"/>
                        <a:pt x="1432972" y="1256939"/>
                        <a:pt x="1396756" y="1221044"/>
                      </a:cubicBezTo>
                      <a:cubicBezTo>
                        <a:pt x="1358828" y="1188895"/>
                        <a:pt x="1315483" y="1164237"/>
                        <a:pt x="1277555" y="1153000"/>
                      </a:cubicBezTo>
                      <a:cubicBezTo>
                        <a:pt x="1237917" y="1139891"/>
                        <a:pt x="1201700" y="1133960"/>
                        <a:pt x="1165484" y="1130215"/>
                      </a:cubicBezTo>
                      <a:cubicBezTo>
                        <a:pt x="1091055" y="1122724"/>
                        <a:pt x="1034306" y="1117106"/>
                        <a:pt x="968718" y="1105869"/>
                      </a:cubicBezTo>
                      <a:cubicBezTo>
                        <a:pt x="840962" y="1083084"/>
                        <a:pt x="716629" y="1041571"/>
                        <a:pt x="594006" y="992254"/>
                      </a:cubicBezTo>
                      <a:cubicBezTo>
                        <a:pt x="469673" y="943250"/>
                        <a:pt x="347050" y="886443"/>
                        <a:pt x="224428" y="829948"/>
                      </a:cubicBezTo>
                      <a:cubicBezTo>
                        <a:pt x="193344" y="814654"/>
                        <a:pt x="162261" y="801544"/>
                        <a:pt x="132889" y="786250"/>
                      </a:cubicBezTo>
                      <a:cubicBezTo>
                        <a:pt x="120911" y="780632"/>
                        <a:pt x="110360" y="773141"/>
                        <a:pt x="101805" y="765649"/>
                      </a:cubicBezTo>
                      <a:cubicBezTo>
                        <a:pt x="93250" y="756286"/>
                        <a:pt x="88117" y="752228"/>
                        <a:pt x="86406" y="742864"/>
                      </a:cubicBezTo>
                      <a:cubicBezTo>
                        <a:pt x="81273" y="726009"/>
                        <a:pt x="86406" y="699478"/>
                        <a:pt x="101805" y="678566"/>
                      </a:cubicBezTo>
                      <a:cubicBezTo>
                        <a:pt x="110360" y="667329"/>
                        <a:pt x="119200" y="657965"/>
                        <a:pt x="127756" y="650474"/>
                      </a:cubicBezTo>
                      <a:cubicBezTo>
                        <a:pt x="138022" y="642671"/>
                        <a:pt x="150284" y="635180"/>
                        <a:pt x="163972" y="631434"/>
                      </a:cubicBezTo>
                      <a:cubicBezTo>
                        <a:pt x="217584" y="610522"/>
                        <a:pt x="286594" y="612395"/>
                        <a:pt x="357316" y="595540"/>
                      </a:cubicBezTo>
                      <a:cubicBezTo>
                        <a:pt x="391822" y="586176"/>
                        <a:pt x="431745" y="572754"/>
                        <a:pt x="461118" y="544351"/>
                      </a:cubicBezTo>
                      <a:cubicBezTo>
                        <a:pt x="493912" y="516259"/>
                        <a:pt x="512733" y="480364"/>
                        <a:pt x="526706" y="442597"/>
                      </a:cubicBezTo>
                      <a:cubicBezTo>
                        <a:pt x="538683" y="404517"/>
                        <a:pt x="547239" y="366750"/>
                        <a:pt x="554083" y="330855"/>
                      </a:cubicBezTo>
                      <a:cubicBezTo>
                        <a:pt x="561212" y="294960"/>
                        <a:pt x="568056" y="260938"/>
                        <a:pt x="571478" y="223171"/>
                      </a:cubicBezTo>
                      <a:cubicBezTo>
                        <a:pt x="581744" y="149509"/>
                        <a:pt x="588873" y="75847"/>
                        <a:pt x="590584" y="2184"/>
                      </a:cubicBezTo>
                      <a:lnTo>
                        <a:pt x="562923" y="312"/>
                      </a:lnTo>
                      <a:lnTo>
                        <a:pt x="590584" y="2184"/>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 name="Google Shape;1065;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ONQAAawwAAEw+AAB4HAAAAAAAAA=="/>
                    </a:ext>
                  </a:extLst>
                </p:cNvSpPr>
                <p:nvPr/>
              </p:nvSpPr>
              <p:spPr>
                <a:xfrm>
                  <a:off x="8705850" y="2018665"/>
                  <a:ext cx="1421130" cy="2609215"/>
                </a:xfrm>
                <a:custGeom>
                  <a:avLst/>
                  <a:gdLst/>
                  <a:ahLst/>
                  <a:cxnLst/>
                  <a:rect l="0" t="0" r="1421130" b="2609215"/>
                  <a:pathLst>
                    <a:path w="1421130" h="2609215">
                      <a:moveTo>
                        <a:pt x="1384632" y="0"/>
                      </a:moveTo>
                      <a:lnTo>
                        <a:pt x="1357259" y="1872"/>
                      </a:lnTo>
                      <a:cubicBezTo>
                        <a:pt x="1365813" y="136046"/>
                        <a:pt x="1374367" y="268347"/>
                        <a:pt x="1367524" y="400649"/>
                      </a:cubicBezTo>
                      <a:cubicBezTo>
                        <a:pt x="1364102" y="530767"/>
                        <a:pt x="1341576" y="663068"/>
                        <a:pt x="1295099" y="778208"/>
                      </a:cubicBezTo>
                      <a:lnTo>
                        <a:pt x="1274284" y="821893"/>
                      </a:lnTo>
                      <a:cubicBezTo>
                        <a:pt x="1269151" y="834998"/>
                        <a:pt x="1262308" y="849976"/>
                        <a:pt x="1253469" y="863393"/>
                      </a:cubicBezTo>
                      <a:lnTo>
                        <a:pt x="1205280" y="948266"/>
                      </a:lnTo>
                      <a:cubicBezTo>
                        <a:pt x="1187887" y="978533"/>
                        <a:pt x="1174200" y="1010672"/>
                        <a:pt x="1160228" y="1044684"/>
                      </a:cubicBezTo>
                      <a:cubicBezTo>
                        <a:pt x="1148253" y="1080568"/>
                        <a:pt x="1141409" y="1118324"/>
                        <a:pt x="1134566" y="1152335"/>
                      </a:cubicBezTo>
                      <a:cubicBezTo>
                        <a:pt x="1127437" y="1184475"/>
                        <a:pt x="1124016" y="1214742"/>
                        <a:pt x="1115462" y="1243137"/>
                      </a:cubicBezTo>
                      <a:cubicBezTo>
                        <a:pt x="1108618" y="1269659"/>
                        <a:pt x="1098068" y="1295870"/>
                        <a:pt x="1082671" y="1318648"/>
                      </a:cubicBezTo>
                      <a:cubicBezTo>
                        <a:pt x="1055012" y="1369510"/>
                        <a:pt x="1015378" y="1409450"/>
                        <a:pt x="970326" y="1441589"/>
                      </a:cubicBezTo>
                      <a:cubicBezTo>
                        <a:pt x="925559" y="1475289"/>
                        <a:pt x="873664" y="1499939"/>
                        <a:pt x="820343" y="1520845"/>
                      </a:cubicBezTo>
                      <a:cubicBezTo>
                        <a:pt x="765026" y="1541440"/>
                        <a:pt x="709710" y="1554857"/>
                        <a:pt x="649260" y="1571707"/>
                      </a:cubicBezTo>
                      <a:cubicBezTo>
                        <a:pt x="588811" y="1588869"/>
                        <a:pt x="526651" y="1605718"/>
                        <a:pt x="462780" y="1634113"/>
                      </a:cubicBezTo>
                      <a:cubicBezTo>
                        <a:pt x="400620" y="1662508"/>
                        <a:pt x="335038" y="1702136"/>
                        <a:pt x="281717" y="1764543"/>
                      </a:cubicBezTo>
                      <a:cubicBezTo>
                        <a:pt x="228111" y="1825077"/>
                        <a:pt x="195320" y="1898717"/>
                        <a:pt x="172794" y="1964868"/>
                      </a:cubicBezTo>
                      <a:cubicBezTo>
                        <a:pt x="148557" y="2028834"/>
                        <a:pt x="126316" y="2091241"/>
                        <a:pt x="105501" y="2157392"/>
                      </a:cubicBezTo>
                      <a:cubicBezTo>
                        <a:pt x="64156" y="2287821"/>
                        <a:pt x="27944" y="2420123"/>
                        <a:pt x="285" y="2554297"/>
                      </a:cubicBezTo>
                      <a:lnTo>
                        <a:pt x="210717" y="2608902"/>
                      </a:lnTo>
                      <a:cubicBezTo>
                        <a:pt x="229822" y="2480345"/>
                        <a:pt x="255769" y="2353972"/>
                        <a:pt x="288560" y="2229159"/>
                      </a:cubicBezTo>
                      <a:cubicBezTo>
                        <a:pt x="303958" y="2166753"/>
                        <a:pt x="321351" y="2102786"/>
                        <a:pt x="340455" y="2042252"/>
                      </a:cubicBezTo>
                      <a:cubicBezTo>
                        <a:pt x="357564" y="1979845"/>
                        <a:pt x="380090" y="1930856"/>
                        <a:pt x="407748" y="1893100"/>
                      </a:cubicBezTo>
                      <a:cubicBezTo>
                        <a:pt x="435406" y="1853160"/>
                        <a:pt x="476751" y="1822893"/>
                        <a:pt x="526651" y="1796682"/>
                      </a:cubicBezTo>
                      <a:cubicBezTo>
                        <a:pt x="575124" y="1770159"/>
                        <a:pt x="630441" y="1749253"/>
                        <a:pt x="687184" y="1730531"/>
                      </a:cubicBezTo>
                      <a:cubicBezTo>
                        <a:pt x="804661" y="1690903"/>
                        <a:pt x="932403" y="1647219"/>
                        <a:pt x="1041326" y="1554857"/>
                      </a:cubicBezTo>
                      <a:cubicBezTo>
                        <a:pt x="1096357" y="1507428"/>
                        <a:pt x="1143120" y="1454695"/>
                        <a:pt x="1177622" y="1384799"/>
                      </a:cubicBezTo>
                      <a:cubicBezTo>
                        <a:pt x="1194730" y="1352660"/>
                        <a:pt x="1208702" y="1314904"/>
                        <a:pt x="1217256" y="1277148"/>
                      </a:cubicBezTo>
                      <a:cubicBezTo>
                        <a:pt x="1225810" y="1241264"/>
                        <a:pt x="1227521" y="1205381"/>
                        <a:pt x="1231228" y="1173241"/>
                      </a:cubicBezTo>
                      <a:cubicBezTo>
                        <a:pt x="1236360" y="1139230"/>
                        <a:pt x="1239782" y="1110835"/>
                        <a:pt x="1248336" y="1082440"/>
                      </a:cubicBezTo>
                      <a:cubicBezTo>
                        <a:pt x="1256890" y="1054045"/>
                        <a:pt x="1270862" y="1025962"/>
                        <a:pt x="1282838" y="997567"/>
                      </a:cubicBezTo>
                      <a:lnTo>
                        <a:pt x="1326179" y="908638"/>
                      </a:lnTo>
                      <a:cubicBezTo>
                        <a:pt x="1333022" y="893660"/>
                        <a:pt x="1339866" y="878371"/>
                        <a:pt x="1346709" y="861521"/>
                      </a:cubicBezTo>
                      <a:cubicBezTo>
                        <a:pt x="1351841" y="844359"/>
                        <a:pt x="1358970" y="827509"/>
                        <a:pt x="1364102" y="812220"/>
                      </a:cubicBezTo>
                      <a:cubicBezTo>
                        <a:pt x="1408869" y="680230"/>
                        <a:pt x="1421130" y="540440"/>
                        <a:pt x="1419419" y="402521"/>
                      </a:cubicBezTo>
                      <a:cubicBezTo>
                        <a:pt x="1417423" y="266475"/>
                        <a:pt x="1402026" y="132301"/>
                        <a:pt x="1384632"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 name="Google Shape;1066;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yNAAAag0AAOM7AAC0GwAAAAAAAA=="/>
                    </a:ext>
                  </a:extLst>
                </p:cNvSpPr>
                <p:nvPr/>
              </p:nvSpPr>
              <p:spPr>
                <a:xfrm>
                  <a:off x="8484870" y="2180590"/>
                  <a:ext cx="1250315" cy="2322830"/>
                </a:xfrm>
                <a:custGeom>
                  <a:avLst/>
                  <a:gdLst/>
                  <a:ahLst/>
                  <a:cxnLst/>
                  <a:rect l="0" t="0" r="1250315" b="2322830"/>
                  <a:pathLst>
                    <a:path w="1250315" h="2322830">
                      <a:moveTo>
                        <a:pt x="1217239" y="312"/>
                      </a:moveTo>
                      <a:lnTo>
                        <a:pt x="1189581" y="4058"/>
                      </a:lnTo>
                      <a:cubicBezTo>
                        <a:pt x="1206974" y="234405"/>
                        <a:pt x="1167340" y="466938"/>
                        <a:pt x="1079234" y="672940"/>
                      </a:cubicBezTo>
                      <a:cubicBezTo>
                        <a:pt x="1068969" y="699471"/>
                        <a:pt x="1056708" y="721944"/>
                        <a:pt x="1044732" y="748474"/>
                      </a:cubicBezTo>
                      <a:cubicBezTo>
                        <a:pt x="1030761" y="773132"/>
                        <a:pt x="1018785" y="797790"/>
                        <a:pt x="1005099" y="820263"/>
                      </a:cubicBezTo>
                      <a:cubicBezTo>
                        <a:pt x="999681" y="831812"/>
                        <a:pt x="992838" y="839303"/>
                        <a:pt x="985995" y="844921"/>
                      </a:cubicBezTo>
                      <a:cubicBezTo>
                        <a:pt x="979152" y="852412"/>
                        <a:pt x="974019" y="858030"/>
                        <a:pt x="965180" y="861776"/>
                      </a:cubicBezTo>
                      <a:cubicBezTo>
                        <a:pt x="948072" y="871451"/>
                        <a:pt x="923835" y="877070"/>
                        <a:pt x="897888" y="882688"/>
                      </a:cubicBezTo>
                      <a:cubicBezTo>
                        <a:pt x="844283" y="897982"/>
                        <a:pt x="789252" y="911091"/>
                        <a:pt x="737357" y="929819"/>
                      </a:cubicBezTo>
                      <a:lnTo>
                        <a:pt x="659801" y="958222"/>
                      </a:lnTo>
                      <a:cubicBezTo>
                        <a:pt x="633854" y="967898"/>
                        <a:pt x="611328" y="977262"/>
                        <a:pt x="581959" y="992244"/>
                      </a:cubicBezTo>
                      <a:cubicBezTo>
                        <a:pt x="556012" y="1003792"/>
                        <a:pt x="526643" y="1020647"/>
                        <a:pt x="499270" y="1049050"/>
                      </a:cubicBezTo>
                      <a:cubicBezTo>
                        <a:pt x="469901" y="1077454"/>
                        <a:pt x="450797" y="1113348"/>
                        <a:pt x="438822" y="1143624"/>
                      </a:cubicBezTo>
                      <a:cubicBezTo>
                        <a:pt x="423139" y="1175773"/>
                        <a:pt x="414585" y="1207609"/>
                        <a:pt x="406031" y="1236013"/>
                      </a:cubicBezTo>
                      <a:lnTo>
                        <a:pt x="381795" y="1321223"/>
                      </a:lnTo>
                      <a:cubicBezTo>
                        <a:pt x="364401" y="1372099"/>
                        <a:pt x="347293" y="1423287"/>
                        <a:pt x="326479" y="1464800"/>
                      </a:cubicBezTo>
                      <a:cubicBezTo>
                        <a:pt x="302242" y="1504440"/>
                        <a:pt x="271162" y="1545952"/>
                        <a:pt x="238372" y="1587465"/>
                      </a:cubicBezTo>
                      <a:cubicBezTo>
                        <a:pt x="203871" y="1631162"/>
                        <a:pt x="164237" y="1672675"/>
                        <a:pt x="128025" y="1721678"/>
                      </a:cubicBezTo>
                      <a:cubicBezTo>
                        <a:pt x="91813" y="1772867"/>
                        <a:pt x="51894" y="1831234"/>
                        <a:pt x="31364" y="1905208"/>
                      </a:cubicBezTo>
                      <a:cubicBezTo>
                        <a:pt x="26232" y="1923935"/>
                        <a:pt x="19104" y="1942975"/>
                        <a:pt x="17393" y="1961702"/>
                      </a:cubicBezTo>
                      <a:cubicBezTo>
                        <a:pt x="15682" y="1980742"/>
                        <a:pt x="10549" y="1999469"/>
                        <a:pt x="10549" y="2018509"/>
                      </a:cubicBezTo>
                      <a:cubicBezTo>
                        <a:pt x="8839" y="2056276"/>
                        <a:pt x="10549" y="2088425"/>
                        <a:pt x="10549" y="2116828"/>
                      </a:cubicBezTo>
                      <a:cubicBezTo>
                        <a:pt x="13971" y="2144919"/>
                        <a:pt x="13971" y="2171450"/>
                        <a:pt x="10549" y="2190489"/>
                      </a:cubicBezTo>
                      <a:cubicBezTo>
                        <a:pt x="8839" y="2211089"/>
                        <a:pt x="5417" y="2222638"/>
                        <a:pt x="285" y="2232002"/>
                      </a:cubicBezTo>
                      <a:lnTo>
                        <a:pt x="193606" y="2322830"/>
                      </a:lnTo>
                      <a:cubicBezTo>
                        <a:pt x="210714" y="2277260"/>
                        <a:pt x="217842" y="2230129"/>
                        <a:pt x="217842" y="2192362"/>
                      </a:cubicBezTo>
                      <a:cubicBezTo>
                        <a:pt x="217842" y="2154595"/>
                        <a:pt x="214421" y="2118701"/>
                        <a:pt x="210714" y="2090297"/>
                      </a:cubicBezTo>
                      <a:cubicBezTo>
                        <a:pt x="207292" y="2061894"/>
                        <a:pt x="205582" y="2037236"/>
                        <a:pt x="205582" y="2014763"/>
                      </a:cubicBezTo>
                      <a:cubicBezTo>
                        <a:pt x="205582" y="2005087"/>
                        <a:pt x="205582" y="1995724"/>
                        <a:pt x="207292" y="1986360"/>
                      </a:cubicBezTo>
                      <a:cubicBezTo>
                        <a:pt x="207292" y="1976996"/>
                        <a:pt x="209003" y="1967320"/>
                        <a:pt x="210714" y="1957957"/>
                      </a:cubicBezTo>
                      <a:cubicBezTo>
                        <a:pt x="217842" y="1920189"/>
                        <a:pt x="240083" y="1878677"/>
                        <a:pt x="267741" y="1835292"/>
                      </a:cubicBezTo>
                      <a:cubicBezTo>
                        <a:pt x="293688" y="1793467"/>
                        <a:pt x="328189" y="1748209"/>
                        <a:pt x="362691" y="1701078"/>
                      </a:cubicBezTo>
                      <a:cubicBezTo>
                        <a:pt x="397192" y="1653635"/>
                        <a:pt x="431693" y="1600886"/>
                        <a:pt x="459351" y="1540334"/>
                      </a:cubicBezTo>
                      <a:cubicBezTo>
                        <a:pt x="487009" y="1477909"/>
                        <a:pt x="502692" y="1417357"/>
                        <a:pt x="516378" y="1358990"/>
                      </a:cubicBezTo>
                      <a:lnTo>
                        <a:pt x="535482" y="1273780"/>
                      </a:lnTo>
                      <a:cubicBezTo>
                        <a:pt x="542325" y="1245689"/>
                        <a:pt x="545747" y="1219158"/>
                        <a:pt x="554301" y="1198246"/>
                      </a:cubicBezTo>
                      <a:cubicBezTo>
                        <a:pt x="563140" y="1175773"/>
                        <a:pt x="571694" y="1156733"/>
                        <a:pt x="581959" y="1145497"/>
                      </a:cubicBezTo>
                      <a:cubicBezTo>
                        <a:pt x="595931" y="1132075"/>
                        <a:pt x="611328" y="1118966"/>
                        <a:pt x="632143" y="1107730"/>
                      </a:cubicBezTo>
                      <a:cubicBezTo>
                        <a:pt x="654383" y="1096181"/>
                        <a:pt x="676909" y="1084945"/>
                        <a:pt x="701145" y="1071835"/>
                      </a:cubicBezTo>
                      <a:cubicBezTo>
                        <a:pt x="725382" y="1060287"/>
                        <a:pt x="749333" y="1049050"/>
                        <a:pt x="771859" y="1039686"/>
                      </a:cubicBezTo>
                      <a:cubicBezTo>
                        <a:pt x="820332" y="1018774"/>
                        <a:pt x="870230" y="999735"/>
                        <a:pt x="918703" y="982880"/>
                      </a:cubicBezTo>
                      <a:cubicBezTo>
                        <a:pt x="942939" y="973516"/>
                        <a:pt x="974019" y="965713"/>
                        <a:pt x="1003103" y="946986"/>
                      </a:cubicBezTo>
                      <a:cubicBezTo>
                        <a:pt x="1018785" y="937622"/>
                        <a:pt x="1034183" y="926073"/>
                        <a:pt x="1046443" y="911091"/>
                      </a:cubicBezTo>
                      <a:cubicBezTo>
                        <a:pt x="1060130" y="897982"/>
                        <a:pt x="1068969" y="882688"/>
                        <a:pt x="1077523" y="869579"/>
                      </a:cubicBezTo>
                      <a:cubicBezTo>
                        <a:pt x="1091209" y="841175"/>
                        <a:pt x="1103470" y="814645"/>
                        <a:pt x="1115446" y="786241"/>
                      </a:cubicBezTo>
                      <a:cubicBezTo>
                        <a:pt x="1125711" y="760023"/>
                        <a:pt x="1139682" y="731620"/>
                        <a:pt x="1148236" y="703216"/>
                      </a:cubicBezTo>
                      <a:cubicBezTo>
                        <a:pt x="1227789" y="480359"/>
                        <a:pt x="1250029" y="234405"/>
                        <a:pt x="1217239" y="312"/>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 name="Google Shape;1067;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VLgAACw8AABc0AAA6GwAAAAAAAA=="/>
                    </a:ext>
                  </a:extLst>
                </p:cNvSpPr>
                <p:nvPr/>
              </p:nvSpPr>
              <p:spPr>
                <a:xfrm>
                  <a:off x="7613015" y="2445385"/>
                  <a:ext cx="854710" cy="1980565"/>
                </a:xfrm>
                <a:custGeom>
                  <a:avLst/>
                  <a:gdLst/>
                  <a:ahLst/>
                  <a:cxnLst/>
                  <a:rect l="0" t="0" r="854710" b="1980565"/>
                  <a:pathLst>
                    <a:path w="854710" h="1980565">
                      <a:moveTo>
                        <a:pt x="24233" y="0"/>
                      </a:moveTo>
                      <a:lnTo>
                        <a:pt x="0" y="17165"/>
                      </a:lnTo>
                      <a:cubicBezTo>
                        <a:pt x="19101" y="54929"/>
                        <a:pt x="20812" y="98310"/>
                        <a:pt x="20812" y="145437"/>
                      </a:cubicBezTo>
                      <a:cubicBezTo>
                        <a:pt x="20812" y="192875"/>
                        <a:pt x="17391" y="243747"/>
                        <a:pt x="31075" y="294931"/>
                      </a:cubicBezTo>
                      <a:cubicBezTo>
                        <a:pt x="43334" y="343930"/>
                        <a:pt x="67282" y="389496"/>
                        <a:pt x="88094" y="429132"/>
                      </a:cubicBezTo>
                      <a:cubicBezTo>
                        <a:pt x="110616" y="470641"/>
                        <a:pt x="131143" y="512150"/>
                        <a:pt x="155376" y="551786"/>
                      </a:cubicBezTo>
                      <a:cubicBezTo>
                        <a:pt x="203842" y="635116"/>
                        <a:pt x="259150" y="716261"/>
                        <a:pt x="333274" y="782426"/>
                      </a:cubicBezTo>
                      <a:cubicBezTo>
                        <a:pt x="369481" y="812699"/>
                        <a:pt x="412530" y="841100"/>
                        <a:pt x="457575" y="861698"/>
                      </a:cubicBezTo>
                      <a:cubicBezTo>
                        <a:pt x="481808" y="872934"/>
                        <a:pt x="500624" y="880736"/>
                        <a:pt x="519725" y="888226"/>
                      </a:cubicBezTo>
                      <a:cubicBezTo>
                        <a:pt x="536831" y="895717"/>
                        <a:pt x="552511" y="903207"/>
                        <a:pt x="562774" y="912882"/>
                      </a:cubicBezTo>
                      <a:cubicBezTo>
                        <a:pt x="571327" y="922245"/>
                        <a:pt x="578454" y="927863"/>
                        <a:pt x="583586" y="940971"/>
                      </a:cubicBezTo>
                      <a:cubicBezTo>
                        <a:pt x="587007" y="952518"/>
                        <a:pt x="592139" y="969372"/>
                        <a:pt x="593850" y="988409"/>
                      </a:cubicBezTo>
                      <a:cubicBezTo>
                        <a:pt x="595560" y="1009008"/>
                        <a:pt x="597271" y="1029918"/>
                        <a:pt x="597271" y="1054574"/>
                      </a:cubicBezTo>
                      <a:lnTo>
                        <a:pt x="600692" y="1124484"/>
                      </a:lnTo>
                      <a:lnTo>
                        <a:pt x="612951" y="1409740"/>
                      </a:lnTo>
                      <a:lnTo>
                        <a:pt x="638609" y="1980252"/>
                      </a:lnTo>
                      <a:lnTo>
                        <a:pt x="854425" y="1957781"/>
                      </a:lnTo>
                      <a:lnTo>
                        <a:pt x="783722" y="1394447"/>
                      </a:lnTo>
                      <a:lnTo>
                        <a:pt x="745804" y="1111063"/>
                      </a:lnTo>
                      <a:lnTo>
                        <a:pt x="737252" y="1039281"/>
                      </a:lnTo>
                      <a:cubicBezTo>
                        <a:pt x="735541" y="1018683"/>
                        <a:pt x="733545" y="992155"/>
                        <a:pt x="726703" y="963754"/>
                      </a:cubicBezTo>
                      <a:cubicBezTo>
                        <a:pt x="723282" y="935353"/>
                        <a:pt x="714729" y="906952"/>
                        <a:pt x="699049" y="876991"/>
                      </a:cubicBezTo>
                      <a:cubicBezTo>
                        <a:pt x="683654" y="844845"/>
                        <a:pt x="657710" y="816444"/>
                        <a:pt x="631767" y="801151"/>
                      </a:cubicBezTo>
                      <a:cubicBezTo>
                        <a:pt x="578454" y="767133"/>
                        <a:pt x="529989" y="763388"/>
                        <a:pt x="495492" y="748407"/>
                      </a:cubicBezTo>
                      <a:cubicBezTo>
                        <a:pt x="459285" y="737172"/>
                        <a:pt x="424789" y="718134"/>
                        <a:pt x="392003" y="693478"/>
                      </a:cubicBezTo>
                      <a:cubicBezTo>
                        <a:pt x="326432" y="646352"/>
                        <a:pt x="269413" y="578314"/>
                        <a:pt x="217526" y="504660"/>
                      </a:cubicBezTo>
                      <a:cubicBezTo>
                        <a:pt x="191583" y="470641"/>
                        <a:pt x="165924" y="429132"/>
                        <a:pt x="143402" y="391369"/>
                      </a:cubicBezTo>
                      <a:cubicBezTo>
                        <a:pt x="117458" y="351420"/>
                        <a:pt x="93226" y="315529"/>
                        <a:pt x="79541" y="275893"/>
                      </a:cubicBezTo>
                      <a:cubicBezTo>
                        <a:pt x="63861" y="238129"/>
                        <a:pt x="63861" y="191003"/>
                        <a:pt x="60440" y="143564"/>
                      </a:cubicBezTo>
                      <a:cubicBezTo>
                        <a:pt x="55308" y="96437"/>
                        <a:pt x="51887" y="45566"/>
                        <a:pt x="24233"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 name="Google Shape;1068;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6JwAAFwsAAP4zAADtGQAAAAAAAA=="/>
                    </a:ext>
                  </a:extLst>
                </p:cNvSpPr>
                <p:nvPr/>
              </p:nvSpPr>
              <p:spPr>
                <a:xfrm>
                  <a:off x="6376670" y="1802765"/>
                  <a:ext cx="2075180" cy="2411730"/>
                </a:xfrm>
                <a:custGeom>
                  <a:avLst/>
                  <a:gdLst/>
                  <a:ahLst/>
                  <a:cxnLst/>
                  <a:rect l="0" t="0" r="2075180" b="2411730"/>
                  <a:pathLst>
                    <a:path w="2075180" h="2411730">
                      <a:moveTo>
                        <a:pt x="34501" y="312"/>
                      </a:moveTo>
                      <a:cubicBezTo>
                        <a:pt x="20815" y="13421"/>
                        <a:pt x="10550" y="32460"/>
                        <a:pt x="7128" y="54933"/>
                      </a:cubicBezTo>
                      <a:cubicBezTo>
                        <a:pt x="0" y="75844"/>
                        <a:pt x="0" y="96756"/>
                        <a:pt x="1711" y="115483"/>
                      </a:cubicBezTo>
                      <a:cubicBezTo>
                        <a:pt x="3707" y="153250"/>
                        <a:pt x="15682" y="191016"/>
                        <a:pt x="24236" y="226909"/>
                      </a:cubicBezTo>
                      <a:lnTo>
                        <a:pt x="79551" y="438525"/>
                      </a:lnTo>
                      <a:cubicBezTo>
                        <a:pt x="98655" y="510312"/>
                        <a:pt x="115763" y="578353"/>
                        <a:pt x="134867" y="652325"/>
                      </a:cubicBezTo>
                      <a:cubicBezTo>
                        <a:pt x="146842" y="688219"/>
                        <a:pt x="157107" y="725985"/>
                        <a:pt x="174500" y="760006"/>
                      </a:cubicBezTo>
                      <a:cubicBezTo>
                        <a:pt x="191608" y="795899"/>
                        <a:pt x="212422" y="831792"/>
                        <a:pt x="238369" y="860195"/>
                      </a:cubicBezTo>
                      <a:cubicBezTo>
                        <a:pt x="288267" y="916688"/>
                        <a:pt x="347004" y="956327"/>
                        <a:pt x="372951" y="1009387"/>
                      </a:cubicBezTo>
                      <a:cubicBezTo>
                        <a:pt x="400608" y="1060262"/>
                        <a:pt x="405741" y="1130177"/>
                        <a:pt x="410873" y="1201964"/>
                      </a:cubicBezTo>
                      <a:cubicBezTo>
                        <a:pt x="416291" y="1239730"/>
                        <a:pt x="419712" y="1279681"/>
                        <a:pt x="428266" y="1321192"/>
                      </a:cubicBezTo>
                      <a:cubicBezTo>
                        <a:pt x="440242" y="1360831"/>
                        <a:pt x="454213" y="1404216"/>
                        <a:pt x="476453" y="1438236"/>
                      </a:cubicBezTo>
                      <a:cubicBezTo>
                        <a:pt x="519793" y="1511896"/>
                        <a:pt x="578530" y="1566829"/>
                        <a:pt x="642399" y="1608340"/>
                      </a:cubicBezTo>
                      <a:cubicBezTo>
                        <a:pt x="707979" y="1649852"/>
                        <a:pt x="776981" y="1678254"/>
                        <a:pt x="847693" y="1697294"/>
                      </a:cubicBezTo>
                      <a:cubicBezTo>
                        <a:pt x="916695" y="1712275"/>
                        <a:pt x="985696" y="1725384"/>
                        <a:pt x="1053272" y="1735060"/>
                      </a:cubicBezTo>
                      <a:cubicBezTo>
                        <a:pt x="1120563" y="1744423"/>
                        <a:pt x="1184432" y="1753787"/>
                        <a:pt x="1244880" y="1769081"/>
                      </a:cubicBezTo>
                      <a:cubicBezTo>
                        <a:pt x="1305328" y="1785935"/>
                        <a:pt x="1363779" y="1806847"/>
                        <a:pt x="1424227" y="1835249"/>
                      </a:cubicBezTo>
                      <a:lnTo>
                        <a:pt x="1514043" y="1878634"/>
                      </a:lnTo>
                      <a:cubicBezTo>
                        <a:pt x="1546833" y="1895488"/>
                        <a:pt x="1576202" y="1908909"/>
                        <a:pt x="1602148" y="1923891"/>
                      </a:cubicBezTo>
                      <a:cubicBezTo>
                        <a:pt x="1628095" y="1937312"/>
                        <a:pt x="1652046" y="1954166"/>
                        <a:pt x="1671150" y="1971333"/>
                      </a:cubicBezTo>
                      <a:cubicBezTo>
                        <a:pt x="1691965" y="1986314"/>
                        <a:pt x="1703940" y="2005353"/>
                        <a:pt x="1719622" y="2029698"/>
                      </a:cubicBezTo>
                      <a:cubicBezTo>
                        <a:pt x="1733308" y="2056228"/>
                        <a:pt x="1746995" y="2084631"/>
                        <a:pt x="1760966" y="2114906"/>
                      </a:cubicBezTo>
                      <a:cubicBezTo>
                        <a:pt x="1772942" y="2147055"/>
                        <a:pt x="1788624" y="2181075"/>
                        <a:pt x="1802310" y="2213223"/>
                      </a:cubicBezTo>
                      <a:lnTo>
                        <a:pt x="1883572" y="2411418"/>
                      </a:lnTo>
                      <a:lnTo>
                        <a:pt x="2075180" y="2313101"/>
                      </a:lnTo>
                      <a:lnTo>
                        <a:pt x="1980232" y="2114906"/>
                      </a:lnTo>
                      <a:cubicBezTo>
                        <a:pt x="1966260" y="2080886"/>
                        <a:pt x="1950863" y="2048738"/>
                        <a:pt x="1933470" y="2014717"/>
                      </a:cubicBezTo>
                      <a:cubicBezTo>
                        <a:pt x="1916362" y="1982569"/>
                        <a:pt x="1897259" y="1944803"/>
                        <a:pt x="1873022" y="1908909"/>
                      </a:cubicBezTo>
                      <a:cubicBezTo>
                        <a:pt x="1849071" y="1873016"/>
                        <a:pt x="1816281" y="1837122"/>
                        <a:pt x="1781781" y="1808719"/>
                      </a:cubicBezTo>
                      <a:cubicBezTo>
                        <a:pt x="1745284" y="1780317"/>
                        <a:pt x="1710783" y="1761590"/>
                        <a:pt x="1676282" y="1746296"/>
                      </a:cubicBezTo>
                      <a:cubicBezTo>
                        <a:pt x="1641782" y="1729442"/>
                        <a:pt x="1612413" y="1717893"/>
                        <a:pt x="1579623" y="1702912"/>
                      </a:cubicBezTo>
                      <a:cubicBezTo>
                        <a:pt x="1546833" y="1691363"/>
                        <a:pt x="1514043" y="1676382"/>
                        <a:pt x="1482964" y="1665146"/>
                      </a:cubicBezTo>
                      <a:cubicBezTo>
                        <a:pt x="1415673" y="1642361"/>
                        <a:pt x="1346671" y="1617704"/>
                        <a:pt x="1275959" y="1604595"/>
                      </a:cubicBezTo>
                      <a:cubicBezTo>
                        <a:pt x="1203251" y="1589613"/>
                        <a:pt x="1134249" y="1585556"/>
                        <a:pt x="1068669" y="1578065"/>
                      </a:cubicBezTo>
                      <a:cubicBezTo>
                        <a:pt x="1001378" y="1572447"/>
                        <a:pt x="935798" y="1566829"/>
                        <a:pt x="873640" y="1553720"/>
                      </a:cubicBezTo>
                      <a:cubicBezTo>
                        <a:pt x="813192" y="1542171"/>
                        <a:pt x="754455" y="1523444"/>
                        <a:pt x="700851" y="1493169"/>
                      </a:cubicBezTo>
                      <a:cubicBezTo>
                        <a:pt x="647531" y="1462894"/>
                        <a:pt x="599059" y="1421382"/>
                        <a:pt x="567980" y="1372067"/>
                      </a:cubicBezTo>
                      <a:cubicBezTo>
                        <a:pt x="552583" y="1345850"/>
                        <a:pt x="538612" y="1317447"/>
                        <a:pt x="530058" y="1289044"/>
                      </a:cubicBezTo>
                      <a:cubicBezTo>
                        <a:pt x="521504" y="1258769"/>
                        <a:pt x="516371" y="1226621"/>
                        <a:pt x="511239" y="1190727"/>
                      </a:cubicBezTo>
                      <a:cubicBezTo>
                        <a:pt x="505822" y="1154834"/>
                        <a:pt x="502400" y="1117068"/>
                        <a:pt x="493846" y="1077429"/>
                      </a:cubicBezTo>
                      <a:cubicBezTo>
                        <a:pt x="485292" y="1037790"/>
                        <a:pt x="469610" y="995966"/>
                        <a:pt x="449081" y="958200"/>
                      </a:cubicBezTo>
                      <a:cubicBezTo>
                        <a:pt x="424844" y="920434"/>
                        <a:pt x="397187" y="892031"/>
                        <a:pt x="369529" y="869559"/>
                      </a:cubicBezTo>
                      <a:cubicBezTo>
                        <a:pt x="343582" y="843029"/>
                        <a:pt x="314214" y="824302"/>
                        <a:pt x="293684" y="801517"/>
                      </a:cubicBezTo>
                      <a:cubicBezTo>
                        <a:pt x="250345" y="756260"/>
                        <a:pt x="220976" y="693837"/>
                        <a:pt x="198736" y="627668"/>
                      </a:cubicBezTo>
                      <a:cubicBezTo>
                        <a:pt x="174500" y="559626"/>
                        <a:pt x="153685" y="489712"/>
                        <a:pt x="131445" y="419798"/>
                      </a:cubicBezTo>
                      <a:lnTo>
                        <a:pt x="63869" y="211928"/>
                      </a:lnTo>
                      <a:cubicBezTo>
                        <a:pt x="53605" y="177907"/>
                        <a:pt x="43340" y="143886"/>
                        <a:pt x="38207" y="111738"/>
                      </a:cubicBezTo>
                      <a:cubicBezTo>
                        <a:pt x="32790" y="77717"/>
                        <a:pt x="36497" y="45569"/>
                        <a:pt x="55315" y="20912"/>
                      </a:cubicBezTo>
                      <a:lnTo>
                        <a:pt x="34501" y="312"/>
                      </a:lnTo>
                      <a:lnTo>
                        <a:pt x="55315" y="2091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 name="Google Shape;1069;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TNQAAfQwAAHpEAAC9HQAAAAAAAA=="/>
                    </a:ext>
                  </a:extLst>
                </p:cNvSpPr>
                <p:nvPr/>
              </p:nvSpPr>
              <p:spPr>
                <a:xfrm>
                  <a:off x="8709025" y="2030095"/>
                  <a:ext cx="2422525" cy="2804160"/>
                </a:xfrm>
                <a:custGeom>
                  <a:avLst/>
                  <a:gdLst/>
                  <a:ahLst/>
                  <a:cxnLst/>
                  <a:rect l="0" t="0" r="2422525" b="2804160"/>
                  <a:pathLst>
                    <a:path w="2422525" h="2804160">
                      <a:moveTo>
                        <a:pt x="2392870" y="0"/>
                      </a:moveTo>
                      <a:cubicBezTo>
                        <a:pt x="2358369" y="162583"/>
                        <a:pt x="2246310" y="302385"/>
                        <a:pt x="2108018" y="364797"/>
                      </a:cubicBezTo>
                      <a:cubicBezTo>
                        <a:pt x="2089199" y="370414"/>
                        <a:pt x="2071806" y="377903"/>
                        <a:pt x="2054698" y="383520"/>
                      </a:cubicBezTo>
                      <a:cubicBezTo>
                        <a:pt x="2044148" y="387265"/>
                        <a:pt x="2035593" y="387265"/>
                        <a:pt x="2027039" y="389449"/>
                      </a:cubicBezTo>
                      <a:cubicBezTo>
                        <a:pt x="2018485" y="393194"/>
                        <a:pt x="2009646" y="393194"/>
                        <a:pt x="1999381" y="395066"/>
                      </a:cubicBezTo>
                      <a:cubicBezTo>
                        <a:pt x="1987405" y="396939"/>
                        <a:pt x="1973434" y="398811"/>
                        <a:pt x="1958036" y="413790"/>
                      </a:cubicBezTo>
                      <a:cubicBezTo>
                        <a:pt x="1942354" y="427208"/>
                        <a:pt x="1938932" y="444060"/>
                        <a:pt x="1933799" y="455294"/>
                      </a:cubicBezTo>
                      <a:lnTo>
                        <a:pt x="1914695" y="517705"/>
                      </a:lnTo>
                      <a:lnTo>
                        <a:pt x="1837138" y="763296"/>
                      </a:lnTo>
                      <a:lnTo>
                        <a:pt x="1818034" y="823835"/>
                      </a:lnTo>
                      <a:cubicBezTo>
                        <a:pt x="1811191" y="842871"/>
                        <a:pt x="1804347" y="867211"/>
                        <a:pt x="1797504" y="884375"/>
                      </a:cubicBezTo>
                      <a:cubicBezTo>
                        <a:pt x="1795793" y="893736"/>
                        <a:pt x="1792086" y="897481"/>
                        <a:pt x="1788665" y="903098"/>
                      </a:cubicBezTo>
                      <a:cubicBezTo>
                        <a:pt x="1786954" y="904970"/>
                        <a:pt x="1785243" y="906843"/>
                        <a:pt x="1780111" y="908715"/>
                      </a:cubicBezTo>
                      <a:cubicBezTo>
                        <a:pt x="1771556" y="914644"/>
                        <a:pt x="1754163" y="918389"/>
                        <a:pt x="1735344" y="924006"/>
                      </a:cubicBezTo>
                      <a:lnTo>
                        <a:pt x="1503813" y="978928"/>
                      </a:lnTo>
                      <a:lnTo>
                        <a:pt x="1388332" y="1007014"/>
                      </a:lnTo>
                      <a:cubicBezTo>
                        <a:pt x="1348413" y="1018560"/>
                        <a:pt x="1308779" y="1029794"/>
                        <a:pt x="1267434" y="1048829"/>
                      </a:cubicBezTo>
                      <a:cubicBezTo>
                        <a:pt x="1226089" y="1067553"/>
                        <a:pt x="1184459" y="1094078"/>
                        <a:pt x="1149958" y="1133709"/>
                      </a:cubicBezTo>
                      <a:cubicBezTo>
                        <a:pt x="1132849" y="1154617"/>
                        <a:pt x="1118878" y="1177086"/>
                        <a:pt x="1106902" y="1199866"/>
                      </a:cubicBezTo>
                      <a:cubicBezTo>
                        <a:pt x="1096352" y="1224519"/>
                        <a:pt x="1087798" y="1245114"/>
                        <a:pt x="1079244" y="1266022"/>
                      </a:cubicBezTo>
                      <a:cubicBezTo>
                        <a:pt x="1061850" y="1305654"/>
                        <a:pt x="1051585" y="1343413"/>
                        <a:pt x="1034477" y="1371810"/>
                      </a:cubicBezTo>
                      <a:cubicBezTo>
                        <a:pt x="1018794" y="1398335"/>
                        <a:pt x="997979" y="1418931"/>
                        <a:pt x="972317" y="1436094"/>
                      </a:cubicBezTo>
                      <a:cubicBezTo>
                        <a:pt x="917000" y="1471981"/>
                        <a:pt x="844576" y="1483215"/>
                        <a:pt x="766733" y="1498194"/>
                      </a:cubicBezTo>
                      <a:cubicBezTo>
                        <a:pt x="687465" y="1511613"/>
                        <a:pt x="601069" y="1532209"/>
                        <a:pt x="519804" y="1570280"/>
                      </a:cubicBezTo>
                      <a:cubicBezTo>
                        <a:pt x="440536" y="1606166"/>
                        <a:pt x="362694" y="1660777"/>
                        <a:pt x="298823" y="1736295"/>
                      </a:cubicBezTo>
                      <a:cubicBezTo>
                        <a:pt x="233242" y="1813998"/>
                        <a:pt x="191897" y="1906367"/>
                        <a:pt x="164238" y="1995304"/>
                      </a:cubicBezTo>
                      <a:cubicBezTo>
                        <a:pt x="138291" y="2085801"/>
                        <a:pt x="121183" y="2174737"/>
                        <a:pt x="103789" y="2257745"/>
                      </a:cubicBezTo>
                      <a:lnTo>
                        <a:pt x="285" y="2764216"/>
                      </a:lnTo>
                      <a:lnTo>
                        <a:pt x="212712" y="2803848"/>
                      </a:lnTo>
                      <a:lnTo>
                        <a:pt x="293691" y="2293632"/>
                      </a:lnTo>
                      <a:cubicBezTo>
                        <a:pt x="307662" y="2208752"/>
                        <a:pt x="319638" y="2125744"/>
                        <a:pt x="338742" y="2049914"/>
                      </a:cubicBezTo>
                      <a:cubicBezTo>
                        <a:pt x="355851" y="1974396"/>
                        <a:pt x="385220" y="1908239"/>
                        <a:pt x="424854" y="1853629"/>
                      </a:cubicBezTo>
                      <a:cubicBezTo>
                        <a:pt x="466484" y="1800579"/>
                        <a:pt x="523226" y="1755331"/>
                        <a:pt x="585386" y="1721316"/>
                      </a:cubicBezTo>
                      <a:cubicBezTo>
                        <a:pt x="614755" y="1706025"/>
                        <a:pt x="649257" y="1691046"/>
                        <a:pt x="683758" y="1679812"/>
                      </a:cubicBezTo>
                      <a:cubicBezTo>
                        <a:pt x="718545" y="1668266"/>
                        <a:pt x="753047" y="1658904"/>
                        <a:pt x="792681" y="1649543"/>
                      </a:cubicBezTo>
                      <a:cubicBezTo>
                        <a:pt x="830604" y="1642053"/>
                        <a:pt x="871949" y="1632379"/>
                        <a:pt x="913579" y="1617401"/>
                      </a:cubicBezTo>
                      <a:cubicBezTo>
                        <a:pt x="954924" y="1606166"/>
                        <a:pt x="997979" y="1587131"/>
                        <a:pt x="1037899" y="1558733"/>
                      </a:cubicBezTo>
                      <a:cubicBezTo>
                        <a:pt x="1079244" y="1530336"/>
                        <a:pt x="1118878" y="1488832"/>
                        <a:pt x="1141403" y="1441711"/>
                      </a:cubicBezTo>
                      <a:cubicBezTo>
                        <a:pt x="1167351" y="1394279"/>
                        <a:pt x="1179327" y="1349030"/>
                        <a:pt x="1191302" y="1311271"/>
                      </a:cubicBezTo>
                      <a:cubicBezTo>
                        <a:pt x="1201852" y="1271639"/>
                        <a:pt x="1215539" y="1239497"/>
                        <a:pt x="1234643" y="1216717"/>
                      </a:cubicBezTo>
                      <a:cubicBezTo>
                        <a:pt x="1251751" y="1192377"/>
                        <a:pt x="1279410" y="1171469"/>
                        <a:pt x="1310490" y="1154617"/>
                      </a:cubicBezTo>
                      <a:cubicBezTo>
                        <a:pt x="1370939" y="1122475"/>
                        <a:pt x="1450492" y="1103440"/>
                        <a:pt x="1526339" y="1078787"/>
                      </a:cubicBezTo>
                      <a:lnTo>
                        <a:pt x="1754163" y="1010758"/>
                      </a:lnTo>
                      <a:cubicBezTo>
                        <a:pt x="1771556" y="1007014"/>
                        <a:pt x="1795793" y="1001397"/>
                        <a:pt x="1821455" y="984545"/>
                      </a:cubicBezTo>
                      <a:cubicBezTo>
                        <a:pt x="1835427" y="974872"/>
                        <a:pt x="1847403" y="963637"/>
                        <a:pt x="1855957" y="950531"/>
                      </a:cubicBezTo>
                      <a:cubicBezTo>
                        <a:pt x="1864796" y="935240"/>
                        <a:pt x="1869929" y="922134"/>
                        <a:pt x="1873350" y="908715"/>
                      </a:cubicBezTo>
                      <a:cubicBezTo>
                        <a:pt x="1875061" y="897481"/>
                        <a:pt x="1880194" y="886247"/>
                        <a:pt x="1881905" y="876885"/>
                      </a:cubicBezTo>
                      <a:lnTo>
                        <a:pt x="1890459" y="846615"/>
                      </a:lnTo>
                      <a:lnTo>
                        <a:pt x="1907852" y="784204"/>
                      </a:lnTo>
                      <a:lnTo>
                        <a:pt x="1975144" y="536741"/>
                      </a:lnTo>
                      <a:lnTo>
                        <a:pt x="1992538" y="474329"/>
                      </a:lnTo>
                      <a:cubicBezTo>
                        <a:pt x="1994249" y="464968"/>
                        <a:pt x="1995959" y="461223"/>
                        <a:pt x="1995959" y="461223"/>
                      </a:cubicBezTo>
                      <a:cubicBezTo>
                        <a:pt x="1995959" y="461223"/>
                        <a:pt x="2001092" y="459350"/>
                        <a:pt x="2009646" y="455294"/>
                      </a:cubicBezTo>
                      <a:cubicBezTo>
                        <a:pt x="2018485" y="453421"/>
                        <a:pt x="2028750" y="451549"/>
                        <a:pt x="2039015" y="449677"/>
                      </a:cubicBezTo>
                      <a:cubicBezTo>
                        <a:pt x="2051276" y="445932"/>
                        <a:pt x="2059830" y="444060"/>
                        <a:pt x="2070095" y="440315"/>
                      </a:cubicBezTo>
                      <a:cubicBezTo>
                        <a:pt x="2089199" y="434698"/>
                        <a:pt x="2108018" y="425336"/>
                        <a:pt x="2128833" y="415662"/>
                      </a:cubicBezTo>
                      <a:cubicBezTo>
                        <a:pt x="2279101" y="340144"/>
                        <a:pt x="2392870" y="185363"/>
                        <a:pt x="2422239" y="7801"/>
                      </a:cubicBezTo>
                      <a:lnTo>
                        <a:pt x="2392870" y="0"/>
                      </a:lnTo>
                      <a:lnTo>
                        <a:pt x="2422239" y="780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 name="Google Shape;1070;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cHwAAuQIAAA5IAAB/EQAAAAAAAA=="/>
                    </a:ext>
                  </a:extLst>
                </p:cNvSpPr>
                <p:nvPr/>
              </p:nvSpPr>
              <p:spPr>
                <a:xfrm>
                  <a:off x="5097780" y="442595"/>
                  <a:ext cx="6615430" cy="2401570"/>
                </a:xfrm>
                <a:custGeom>
                  <a:avLst/>
                  <a:gdLst/>
                  <a:ahLst/>
                  <a:cxnLst/>
                  <a:rect l="0" t="0" r="6615430" b="2401570"/>
                  <a:pathLst>
                    <a:path w="6615430" h="2401570">
                      <a:moveTo>
                        <a:pt x="5146126" y="935539"/>
                      </a:moveTo>
                      <a:lnTo>
                        <a:pt x="5146126" y="943028"/>
                      </a:lnTo>
                      <a:cubicBezTo>
                        <a:pt x="5147837" y="963624"/>
                        <a:pt x="5151259" y="986404"/>
                        <a:pt x="5158387" y="1011056"/>
                      </a:cubicBezTo>
                      <a:cubicBezTo>
                        <a:pt x="5144416" y="1018545"/>
                        <a:pt x="5129018" y="1026035"/>
                        <a:pt x="5115047" y="1033524"/>
                      </a:cubicBezTo>
                      <a:cubicBezTo>
                        <a:pt x="5127308" y="1001382"/>
                        <a:pt x="5132440" y="971425"/>
                        <a:pt x="5132440" y="937411"/>
                      </a:cubicBezTo>
                      <a:cubicBezTo>
                        <a:pt x="5137572" y="937411"/>
                        <a:pt x="5140994" y="935539"/>
                        <a:pt x="5146126" y="935539"/>
                      </a:cubicBezTo>
                      <a:lnTo>
                        <a:pt x="5389632" y="907142"/>
                      </a:lnTo>
                      <a:cubicBezTo>
                        <a:pt x="5398186" y="927737"/>
                        <a:pt x="5408736" y="952390"/>
                        <a:pt x="5422423" y="971425"/>
                      </a:cubicBezTo>
                      <a:cubicBezTo>
                        <a:pt x="5446659" y="1003567"/>
                        <a:pt x="5474318" y="1035396"/>
                        <a:pt x="5524216" y="1060049"/>
                      </a:cubicBezTo>
                      <a:cubicBezTo>
                        <a:pt x="5519084" y="1077211"/>
                        <a:pt x="5512241" y="1092190"/>
                        <a:pt x="5510530" y="1105296"/>
                      </a:cubicBezTo>
                      <a:lnTo>
                        <a:pt x="5503686" y="1133693"/>
                      </a:lnTo>
                      <a:cubicBezTo>
                        <a:pt x="5499980" y="1133693"/>
                        <a:pt x="5494847" y="1133693"/>
                        <a:pt x="5491426" y="1131821"/>
                      </a:cubicBezTo>
                      <a:cubicBezTo>
                        <a:pt x="5481161" y="1097807"/>
                        <a:pt x="5465478" y="1065665"/>
                        <a:pt x="5441527" y="1033524"/>
                      </a:cubicBezTo>
                      <a:cubicBezTo>
                        <a:pt x="5417290" y="1003567"/>
                        <a:pt x="5387921" y="978914"/>
                        <a:pt x="5339448" y="954262"/>
                      </a:cubicBezTo>
                      <a:cubicBezTo>
                        <a:pt x="5348288" y="939283"/>
                        <a:pt x="5355131" y="925865"/>
                        <a:pt x="5360263" y="909014"/>
                      </a:cubicBezTo>
                      <a:cubicBezTo>
                        <a:pt x="5370528" y="909014"/>
                        <a:pt x="5379367" y="907142"/>
                        <a:pt x="5389632" y="907142"/>
                      </a:cubicBezTo>
                      <a:lnTo>
                        <a:pt x="3442442" y="312"/>
                      </a:lnTo>
                      <a:cubicBezTo>
                        <a:pt x="3393969" y="30581"/>
                        <a:pt x="3366310" y="66468"/>
                        <a:pt x="3343785" y="102354"/>
                      </a:cubicBezTo>
                      <a:cubicBezTo>
                        <a:pt x="3331809" y="124822"/>
                        <a:pt x="3319833" y="149474"/>
                        <a:pt x="3312990" y="172254"/>
                      </a:cubicBezTo>
                      <a:lnTo>
                        <a:pt x="3299018" y="172254"/>
                      </a:lnTo>
                      <a:cubicBezTo>
                        <a:pt x="3299018" y="162580"/>
                        <a:pt x="3295597" y="153219"/>
                        <a:pt x="3293886" y="143857"/>
                      </a:cubicBezTo>
                      <a:cubicBezTo>
                        <a:pt x="3285332" y="102354"/>
                        <a:pt x="3269649" y="58666"/>
                        <a:pt x="3233437" y="9674"/>
                      </a:cubicBezTo>
                      <a:cubicBezTo>
                        <a:pt x="3181543" y="38071"/>
                        <a:pt x="3152174" y="70212"/>
                        <a:pt x="3128222" y="104226"/>
                      </a:cubicBezTo>
                      <a:cubicBezTo>
                        <a:pt x="3112540" y="124822"/>
                        <a:pt x="3102275" y="149474"/>
                        <a:pt x="3093721" y="172254"/>
                      </a:cubicBezTo>
                      <a:lnTo>
                        <a:pt x="3059219" y="172254"/>
                      </a:lnTo>
                      <a:cubicBezTo>
                        <a:pt x="3050380" y="151346"/>
                        <a:pt x="3040115" y="130439"/>
                        <a:pt x="3026144" y="111715"/>
                      </a:cubicBezTo>
                      <a:cubicBezTo>
                        <a:pt x="3003903" y="77702"/>
                        <a:pt x="2972823" y="45560"/>
                        <a:pt x="2920929" y="17163"/>
                      </a:cubicBezTo>
                      <a:cubicBezTo>
                        <a:pt x="2884716" y="66468"/>
                        <a:pt x="2871030" y="107971"/>
                        <a:pt x="2862191" y="151346"/>
                      </a:cubicBezTo>
                      <a:cubicBezTo>
                        <a:pt x="2860480" y="160708"/>
                        <a:pt x="2858769" y="172254"/>
                        <a:pt x="2858769" y="181616"/>
                      </a:cubicBezTo>
                      <a:cubicBezTo>
                        <a:pt x="2850215" y="181616"/>
                        <a:pt x="2841661" y="181616"/>
                        <a:pt x="2834533" y="183488"/>
                      </a:cubicBezTo>
                      <a:cubicBezTo>
                        <a:pt x="2817424" y="155091"/>
                        <a:pt x="2793188" y="126694"/>
                        <a:pt x="2765530" y="106098"/>
                      </a:cubicBezTo>
                      <a:cubicBezTo>
                        <a:pt x="2732739" y="83319"/>
                        <a:pt x="2694816" y="60539"/>
                        <a:pt x="2637789" y="54922"/>
                      </a:cubicBezTo>
                      <a:cubicBezTo>
                        <a:pt x="2637789" y="56794"/>
                        <a:pt x="2636078" y="58666"/>
                        <a:pt x="2636078" y="60539"/>
                      </a:cubicBezTo>
                      <a:lnTo>
                        <a:pt x="2636078" y="58666"/>
                      </a:lnTo>
                      <a:cubicBezTo>
                        <a:pt x="2579051" y="68340"/>
                        <a:pt x="2542839" y="92680"/>
                        <a:pt x="2510048" y="115460"/>
                      </a:cubicBezTo>
                      <a:cubicBezTo>
                        <a:pt x="2480679" y="141985"/>
                        <a:pt x="2456728" y="172254"/>
                        <a:pt x="2439335" y="206268"/>
                      </a:cubicBezTo>
                      <a:cubicBezTo>
                        <a:pt x="2437624" y="208140"/>
                        <a:pt x="2437624" y="211885"/>
                        <a:pt x="2435913" y="215630"/>
                      </a:cubicBezTo>
                      <a:cubicBezTo>
                        <a:pt x="2421941" y="217502"/>
                        <a:pt x="2409966" y="217502"/>
                        <a:pt x="2396279" y="219374"/>
                      </a:cubicBezTo>
                      <a:cubicBezTo>
                        <a:pt x="2377175" y="190977"/>
                        <a:pt x="2354649" y="168197"/>
                        <a:pt x="2325280" y="149474"/>
                      </a:cubicBezTo>
                      <a:cubicBezTo>
                        <a:pt x="2290779" y="126694"/>
                        <a:pt x="2251145" y="107971"/>
                        <a:pt x="2195829" y="104226"/>
                      </a:cubicBezTo>
                      <a:cubicBezTo>
                        <a:pt x="2178721" y="162580"/>
                        <a:pt x="2178721" y="208140"/>
                        <a:pt x="2185564" y="249643"/>
                      </a:cubicBezTo>
                      <a:cubicBezTo>
                        <a:pt x="2180432" y="249643"/>
                        <a:pt x="2178721" y="249643"/>
                        <a:pt x="2173588" y="253388"/>
                      </a:cubicBezTo>
                      <a:cubicBezTo>
                        <a:pt x="2151063" y="224991"/>
                        <a:pt x="2119983" y="200339"/>
                        <a:pt x="2085481" y="183488"/>
                      </a:cubicBezTo>
                      <a:cubicBezTo>
                        <a:pt x="2054972" y="170694"/>
                        <a:pt x="2021041" y="159460"/>
                        <a:pt x="1978270" y="159460"/>
                      </a:cubicBezTo>
                      <a:cubicBezTo>
                        <a:pt x="1970002" y="159460"/>
                        <a:pt x="1961447" y="159772"/>
                        <a:pt x="1952608" y="160708"/>
                      </a:cubicBezTo>
                      <a:cubicBezTo>
                        <a:pt x="1947191" y="198467"/>
                        <a:pt x="1947191" y="228736"/>
                        <a:pt x="1952608" y="257133"/>
                      </a:cubicBezTo>
                      <a:cubicBezTo>
                        <a:pt x="1947191" y="247771"/>
                        <a:pt x="1942058" y="240282"/>
                        <a:pt x="1935215" y="230608"/>
                      </a:cubicBezTo>
                      <a:cubicBezTo>
                        <a:pt x="1910978" y="198467"/>
                        <a:pt x="1878188" y="164453"/>
                        <a:pt x="1826578" y="140112"/>
                      </a:cubicBezTo>
                      <a:cubicBezTo>
                        <a:pt x="1792077" y="189105"/>
                        <a:pt x="1778105" y="230608"/>
                        <a:pt x="1769551" y="274296"/>
                      </a:cubicBezTo>
                      <a:cubicBezTo>
                        <a:pt x="1766130" y="291147"/>
                        <a:pt x="1764419" y="306125"/>
                        <a:pt x="1764419" y="323288"/>
                      </a:cubicBezTo>
                      <a:lnTo>
                        <a:pt x="1762708" y="323288"/>
                      </a:lnTo>
                      <a:cubicBezTo>
                        <a:pt x="1755580" y="310182"/>
                        <a:pt x="1748736" y="293019"/>
                        <a:pt x="1741893" y="278040"/>
                      </a:cubicBezTo>
                      <a:cubicBezTo>
                        <a:pt x="1721078" y="244026"/>
                        <a:pt x="1693420" y="208140"/>
                        <a:pt x="1645232" y="174126"/>
                      </a:cubicBezTo>
                      <a:cubicBezTo>
                        <a:pt x="1607309" y="219374"/>
                        <a:pt x="1586494" y="262750"/>
                        <a:pt x="1576229" y="302381"/>
                      </a:cubicBezTo>
                      <a:cubicBezTo>
                        <a:pt x="1569386" y="325161"/>
                        <a:pt x="1565679" y="349813"/>
                        <a:pt x="1565679" y="372281"/>
                      </a:cubicBezTo>
                      <a:cubicBezTo>
                        <a:pt x="1541728" y="362919"/>
                        <a:pt x="1515781" y="357302"/>
                        <a:pt x="1488122" y="353558"/>
                      </a:cubicBezTo>
                      <a:cubicBezTo>
                        <a:pt x="1481564" y="353245"/>
                        <a:pt x="1475006" y="352933"/>
                        <a:pt x="1468163" y="352933"/>
                      </a:cubicBezTo>
                      <a:cubicBezTo>
                        <a:pt x="1435087" y="352933"/>
                        <a:pt x="1397734" y="357926"/>
                        <a:pt x="1353538" y="380082"/>
                      </a:cubicBezTo>
                      <a:cubicBezTo>
                        <a:pt x="1363803" y="442181"/>
                        <a:pt x="1384618" y="482124"/>
                        <a:pt x="1406859" y="518010"/>
                      </a:cubicBezTo>
                      <a:cubicBezTo>
                        <a:pt x="1429385" y="549840"/>
                        <a:pt x="1458753" y="576364"/>
                        <a:pt x="1488122" y="595400"/>
                      </a:cubicBezTo>
                      <a:cubicBezTo>
                        <a:pt x="1505516" y="604761"/>
                        <a:pt x="1522624" y="614123"/>
                        <a:pt x="1541728" y="617868"/>
                      </a:cubicBezTo>
                      <a:cubicBezTo>
                        <a:pt x="1538306" y="623797"/>
                        <a:pt x="1532889" y="627541"/>
                        <a:pt x="1531178" y="635031"/>
                      </a:cubicBezTo>
                      <a:cubicBezTo>
                        <a:pt x="1515781" y="659683"/>
                        <a:pt x="1503520" y="682151"/>
                        <a:pt x="1494966" y="716165"/>
                      </a:cubicBezTo>
                      <a:lnTo>
                        <a:pt x="1489833" y="710548"/>
                      </a:lnTo>
                      <a:cubicBezTo>
                        <a:pt x="1457043" y="687768"/>
                        <a:pt x="1419120" y="669044"/>
                        <a:pt x="1360382" y="663427"/>
                      </a:cubicBezTo>
                      <a:cubicBezTo>
                        <a:pt x="1341278" y="721782"/>
                        <a:pt x="1341278" y="769214"/>
                        <a:pt x="1348406" y="812589"/>
                      </a:cubicBezTo>
                      <a:cubicBezTo>
                        <a:pt x="1350117" y="829752"/>
                        <a:pt x="1353538" y="844731"/>
                        <a:pt x="1358671" y="859710"/>
                      </a:cubicBezTo>
                      <a:cubicBezTo>
                        <a:pt x="1351828" y="861582"/>
                        <a:pt x="1346695" y="863766"/>
                        <a:pt x="1341278" y="863766"/>
                      </a:cubicBezTo>
                      <a:lnTo>
                        <a:pt x="1334434" y="857837"/>
                      </a:lnTo>
                      <a:cubicBezTo>
                        <a:pt x="1308487" y="831625"/>
                        <a:pt x="1279118" y="810717"/>
                        <a:pt x="1242906" y="795739"/>
                      </a:cubicBezTo>
                      <a:cubicBezTo>
                        <a:pt x="1216673" y="786377"/>
                        <a:pt x="1188160" y="780136"/>
                        <a:pt x="1154799" y="780136"/>
                      </a:cubicBezTo>
                      <a:cubicBezTo>
                        <a:pt x="1139687" y="780136"/>
                        <a:pt x="1123719" y="781384"/>
                        <a:pt x="1106611" y="784192"/>
                      </a:cubicBezTo>
                      <a:cubicBezTo>
                        <a:pt x="1104900" y="803228"/>
                        <a:pt x="1104900" y="821951"/>
                        <a:pt x="1106611" y="839114"/>
                      </a:cubicBezTo>
                      <a:cubicBezTo>
                        <a:pt x="1089218" y="814462"/>
                        <a:pt x="1066977" y="791682"/>
                        <a:pt x="1037608" y="769214"/>
                      </a:cubicBezTo>
                      <a:cubicBezTo>
                        <a:pt x="995978" y="812589"/>
                        <a:pt x="975449" y="852220"/>
                        <a:pt x="961477" y="891851"/>
                      </a:cubicBezTo>
                      <a:cubicBezTo>
                        <a:pt x="952923" y="918376"/>
                        <a:pt x="949501" y="944900"/>
                        <a:pt x="946080" y="971425"/>
                      </a:cubicBezTo>
                      <a:cubicBezTo>
                        <a:pt x="935815" y="973297"/>
                        <a:pt x="925265" y="977042"/>
                        <a:pt x="915000" y="980787"/>
                      </a:cubicBezTo>
                      <a:cubicBezTo>
                        <a:pt x="908157" y="967368"/>
                        <a:pt x="899318" y="958007"/>
                        <a:pt x="890763" y="948645"/>
                      </a:cubicBezTo>
                      <a:cubicBezTo>
                        <a:pt x="863105" y="918376"/>
                        <a:pt x="830315" y="889979"/>
                        <a:pt x="776994" y="869383"/>
                      </a:cubicBezTo>
                      <a:cubicBezTo>
                        <a:pt x="745915" y="920248"/>
                        <a:pt x="735365" y="965496"/>
                        <a:pt x="730232" y="1009184"/>
                      </a:cubicBezTo>
                      <a:cubicBezTo>
                        <a:pt x="728521" y="1022290"/>
                        <a:pt x="728521" y="1037581"/>
                        <a:pt x="730232" y="1050687"/>
                      </a:cubicBezTo>
                      <a:cubicBezTo>
                        <a:pt x="718256" y="1056304"/>
                        <a:pt x="704285" y="1061921"/>
                        <a:pt x="692309" y="1067538"/>
                      </a:cubicBezTo>
                      <a:cubicBezTo>
                        <a:pt x="674916" y="1050687"/>
                        <a:pt x="652675" y="1037581"/>
                        <a:pt x="631860" y="1027907"/>
                      </a:cubicBezTo>
                      <a:cubicBezTo>
                        <a:pt x="600210" y="1013240"/>
                        <a:pt x="564854" y="1002631"/>
                        <a:pt x="518662" y="1002631"/>
                      </a:cubicBezTo>
                      <a:cubicBezTo>
                        <a:pt x="511818" y="1002631"/>
                        <a:pt x="504690" y="1002943"/>
                        <a:pt x="497276" y="1003567"/>
                      </a:cubicBezTo>
                      <a:cubicBezTo>
                        <a:pt x="488437" y="1065665"/>
                        <a:pt x="495566" y="1109353"/>
                        <a:pt x="505830" y="1152729"/>
                      </a:cubicBezTo>
                      <a:cubicBezTo>
                        <a:pt x="505830" y="1156473"/>
                        <a:pt x="509252" y="1160218"/>
                        <a:pt x="510963" y="1162090"/>
                      </a:cubicBezTo>
                      <a:cubicBezTo>
                        <a:pt x="486726" y="1145239"/>
                        <a:pt x="461064" y="1131821"/>
                        <a:pt x="428274" y="1122459"/>
                      </a:cubicBezTo>
                      <a:cubicBezTo>
                        <a:pt x="407174" y="1117154"/>
                        <a:pt x="384933" y="1113098"/>
                        <a:pt x="359841" y="1113098"/>
                      </a:cubicBezTo>
                      <a:cubicBezTo>
                        <a:pt x="339882" y="1113098"/>
                        <a:pt x="317926" y="1115594"/>
                        <a:pt x="293404" y="1122459"/>
                      </a:cubicBezTo>
                      <a:cubicBezTo>
                        <a:pt x="293404" y="1160218"/>
                        <a:pt x="296826" y="1190487"/>
                        <a:pt x="305665" y="1218884"/>
                      </a:cubicBezTo>
                      <a:cubicBezTo>
                        <a:pt x="287417" y="1214515"/>
                        <a:pt x="271164" y="1212331"/>
                        <a:pt x="254911" y="1212331"/>
                      </a:cubicBezTo>
                      <a:cubicBezTo>
                        <a:pt x="249494" y="1212331"/>
                        <a:pt x="243791" y="1212643"/>
                        <a:pt x="238373" y="1213267"/>
                      </a:cubicBezTo>
                      <a:cubicBezTo>
                        <a:pt x="198454" y="1217012"/>
                        <a:pt x="157110" y="1226373"/>
                        <a:pt x="120897" y="1245097"/>
                      </a:cubicBezTo>
                      <a:cubicBezTo>
                        <a:pt x="81264" y="1264132"/>
                        <a:pt x="45051" y="1288784"/>
                        <a:pt x="0" y="1332160"/>
                      </a:cubicBezTo>
                      <a:cubicBezTo>
                        <a:pt x="36212" y="1387081"/>
                        <a:pt x="79553" y="1411422"/>
                        <a:pt x="122608" y="1428585"/>
                      </a:cubicBezTo>
                      <a:cubicBezTo>
                        <a:pt x="165664" y="1445436"/>
                        <a:pt x="207294" y="1449180"/>
                        <a:pt x="246927" y="1449180"/>
                      </a:cubicBezTo>
                      <a:cubicBezTo>
                        <a:pt x="262325" y="1449180"/>
                        <a:pt x="276296" y="1447308"/>
                        <a:pt x="288272" y="1445436"/>
                      </a:cubicBezTo>
                      <a:cubicBezTo>
                        <a:pt x="284850" y="1483194"/>
                        <a:pt x="284850" y="1525009"/>
                        <a:pt x="296826" y="1577747"/>
                      </a:cubicBezTo>
                      <a:cubicBezTo>
                        <a:pt x="353853" y="1575874"/>
                        <a:pt x="393487" y="1559023"/>
                        <a:pt x="428274" y="1538116"/>
                      </a:cubicBezTo>
                      <a:cubicBezTo>
                        <a:pt x="440249" y="1530626"/>
                        <a:pt x="450514" y="1520953"/>
                        <a:pt x="461064" y="1513463"/>
                      </a:cubicBezTo>
                      <a:cubicBezTo>
                        <a:pt x="457643" y="1553094"/>
                        <a:pt x="457643" y="1598654"/>
                        <a:pt x="474751" y="1655136"/>
                      </a:cubicBezTo>
                      <a:cubicBezTo>
                        <a:pt x="530067" y="1651391"/>
                        <a:pt x="569701" y="1632668"/>
                        <a:pt x="604202" y="1608016"/>
                      </a:cubicBezTo>
                      <a:cubicBezTo>
                        <a:pt x="635282" y="1587108"/>
                        <a:pt x="659519" y="1559023"/>
                        <a:pt x="678337" y="1528754"/>
                      </a:cubicBezTo>
                      <a:lnTo>
                        <a:pt x="692309" y="1528754"/>
                      </a:lnTo>
                      <a:cubicBezTo>
                        <a:pt x="692309" y="1541860"/>
                        <a:pt x="694020" y="1556839"/>
                        <a:pt x="695731" y="1568385"/>
                      </a:cubicBezTo>
                      <a:cubicBezTo>
                        <a:pt x="702574" y="1609888"/>
                        <a:pt x="716546" y="1655136"/>
                        <a:pt x="751047" y="1704441"/>
                      </a:cubicBezTo>
                      <a:cubicBezTo>
                        <a:pt x="802657" y="1679788"/>
                        <a:pt x="833736" y="1647647"/>
                        <a:pt x="859684" y="1615505"/>
                      </a:cubicBezTo>
                      <a:cubicBezTo>
                        <a:pt x="868238" y="1604271"/>
                        <a:pt x="875366" y="1594910"/>
                        <a:pt x="882209" y="1581491"/>
                      </a:cubicBezTo>
                      <a:cubicBezTo>
                        <a:pt x="880499" y="1606144"/>
                        <a:pt x="880499" y="1634540"/>
                        <a:pt x="885631" y="1664810"/>
                      </a:cubicBezTo>
                      <a:cubicBezTo>
                        <a:pt x="893900" y="1665434"/>
                        <a:pt x="901884" y="1665746"/>
                        <a:pt x="909582" y="1665746"/>
                      </a:cubicBezTo>
                      <a:cubicBezTo>
                        <a:pt x="954634" y="1665746"/>
                        <a:pt x="989420" y="1652640"/>
                        <a:pt x="1020215" y="1638285"/>
                      </a:cubicBezTo>
                      <a:cubicBezTo>
                        <a:pt x="1049584" y="1624867"/>
                        <a:pt x="1073820" y="1606144"/>
                        <a:pt x="1096346" y="1585236"/>
                      </a:cubicBezTo>
                      <a:cubicBezTo>
                        <a:pt x="1090929" y="1608016"/>
                        <a:pt x="1090929" y="1632668"/>
                        <a:pt x="1092925" y="1662937"/>
                      </a:cubicBezTo>
                      <a:cubicBezTo>
                        <a:pt x="1110888" y="1665746"/>
                        <a:pt x="1127426" y="1666994"/>
                        <a:pt x="1142538" y="1666994"/>
                      </a:cubicBezTo>
                      <a:cubicBezTo>
                        <a:pt x="1175614" y="1666994"/>
                        <a:pt x="1203272" y="1661065"/>
                        <a:pt x="1229219" y="1653264"/>
                      </a:cubicBezTo>
                      <a:cubicBezTo>
                        <a:pt x="1262010" y="1642030"/>
                        <a:pt x="1289668" y="1622994"/>
                        <a:pt x="1315615" y="1600527"/>
                      </a:cubicBezTo>
                      <a:cubicBezTo>
                        <a:pt x="1311909" y="1622994"/>
                        <a:pt x="1311909" y="1645774"/>
                        <a:pt x="1311909" y="1672299"/>
                      </a:cubicBezTo>
                      <a:cubicBezTo>
                        <a:pt x="1331298" y="1676044"/>
                        <a:pt x="1348976" y="1677916"/>
                        <a:pt x="1365229" y="1677916"/>
                      </a:cubicBezTo>
                      <a:cubicBezTo>
                        <a:pt x="1395739" y="1677916"/>
                        <a:pt x="1421971" y="1671987"/>
                        <a:pt x="1446778" y="1664810"/>
                      </a:cubicBezTo>
                      <a:cubicBezTo>
                        <a:pt x="1484701" y="1653264"/>
                        <a:pt x="1515781" y="1632668"/>
                        <a:pt x="1541728" y="1608016"/>
                      </a:cubicBezTo>
                      <a:cubicBezTo>
                        <a:pt x="1555414" y="1596782"/>
                        <a:pt x="1565679" y="1585236"/>
                        <a:pt x="1574519" y="1570257"/>
                      </a:cubicBezTo>
                      <a:lnTo>
                        <a:pt x="1589916" y="1570257"/>
                      </a:lnTo>
                      <a:cubicBezTo>
                        <a:pt x="1591627" y="1575874"/>
                        <a:pt x="1593337" y="1581491"/>
                        <a:pt x="1596759" y="1587108"/>
                      </a:cubicBezTo>
                      <a:cubicBezTo>
                        <a:pt x="1614152" y="1619250"/>
                        <a:pt x="1634967" y="1651391"/>
                        <a:pt x="1667758" y="1676044"/>
                      </a:cubicBezTo>
                      <a:cubicBezTo>
                        <a:pt x="1700548" y="1702568"/>
                        <a:pt x="1736761" y="1723164"/>
                        <a:pt x="1792077" y="1736582"/>
                      </a:cubicBezTo>
                      <a:cubicBezTo>
                        <a:pt x="1804053" y="1710058"/>
                        <a:pt x="1809185" y="1685405"/>
                        <a:pt x="1812607" y="1662937"/>
                      </a:cubicBezTo>
                      <a:cubicBezTo>
                        <a:pt x="1821161" y="1694767"/>
                        <a:pt x="1835132" y="1730653"/>
                        <a:pt x="1864501" y="1768724"/>
                      </a:cubicBezTo>
                      <a:cubicBezTo>
                        <a:pt x="1916111" y="1742199"/>
                        <a:pt x="1945480" y="1710058"/>
                        <a:pt x="1969716" y="1676044"/>
                      </a:cubicBezTo>
                      <a:cubicBezTo>
                        <a:pt x="1987110" y="1653264"/>
                        <a:pt x="1997375" y="1628924"/>
                        <a:pt x="2005929" y="1604271"/>
                      </a:cubicBezTo>
                      <a:cubicBezTo>
                        <a:pt x="2013057" y="1604271"/>
                        <a:pt x="2019900" y="1606144"/>
                        <a:pt x="2025033" y="1606144"/>
                      </a:cubicBezTo>
                      <a:cubicBezTo>
                        <a:pt x="2007639" y="1643902"/>
                        <a:pt x="1993953" y="1683533"/>
                        <a:pt x="1990531" y="1745944"/>
                      </a:cubicBezTo>
                      <a:lnTo>
                        <a:pt x="1993953" y="1745944"/>
                      </a:lnTo>
                      <a:cubicBezTo>
                        <a:pt x="1987110" y="1764667"/>
                        <a:pt x="1981977" y="1779958"/>
                        <a:pt x="1978270" y="1798681"/>
                      </a:cubicBezTo>
                      <a:cubicBezTo>
                        <a:pt x="1971427" y="1832695"/>
                        <a:pt x="1971427" y="1862964"/>
                        <a:pt x="1976560" y="1893234"/>
                      </a:cubicBezTo>
                      <a:cubicBezTo>
                        <a:pt x="1954319" y="1898851"/>
                        <a:pt x="1930083" y="1902595"/>
                        <a:pt x="1909268" y="1916013"/>
                      </a:cubicBezTo>
                      <a:cubicBezTo>
                        <a:pt x="1873055" y="1934737"/>
                        <a:pt x="1838554" y="1957517"/>
                        <a:pt x="1800631" y="2006509"/>
                      </a:cubicBezTo>
                      <a:cubicBezTo>
                        <a:pt x="1835132" y="2057686"/>
                        <a:pt x="1873055" y="2082338"/>
                        <a:pt x="1907557" y="2101062"/>
                      </a:cubicBezTo>
                      <a:cubicBezTo>
                        <a:pt x="1942058" y="2120097"/>
                        <a:pt x="1978270" y="2127586"/>
                        <a:pt x="2013057" y="2127586"/>
                      </a:cubicBezTo>
                      <a:lnTo>
                        <a:pt x="2014768" y="2127586"/>
                      </a:lnTo>
                      <a:cubicBezTo>
                        <a:pt x="2023322" y="2135076"/>
                        <a:pt x="2033587" y="2138820"/>
                        <a:pt x="2042141" y="2144437"/>
                      </a:cubicBezTo>
                      <a:cubicBezTo>
                        <a:pt x="2045848" y="2148182"/>
                        <a:pt x="2045848" y="2152239"/>
                        <a:pt x="2047558" y="2155983"/>
                      </a:cubicBezTo>
                      <a:cubicBezTo>
                        <a:pt x="2059534" y="2193742"/>
                        <a:pt x="2076927" y="2227756"/>
                        <a:pt x="2102590" y="2258025"/>
                      </a:cubicBezTo>
                      <a:cubicBezTo>
                        <a:pt x="2131959" y="2288294"/>
                        <a:pt x="2163038" y="2316379"/>
                        <a:pt x="2218355" y="2337287"/>
                      </a:cubicBezTo>
                      <a:cubicBezTo>
                        <a:pt x="2239170" y="2299528"/>
                        <a:pt x="2252856" y="2265514"/>
                        <a:pt x="2256278" y="2231500"/>
                      </a:cubicBezTo>
                      <a:cubicBezTo>
                        <a:pt x="2257988" y="2240862"/>
                        <a:pt x="2261410" y="2248351"/>
                        <a:pt x="2264832" y="2258025"/>
                      </a:cubicBezTo>
                      <a:cubicBezTo>
                        <a:pt x="2282225" y="2297656"/>
                        <a:pt x="2304751" y="2335414"/>
                        <a:pt x="2349517" y="2375045"/>
                      </a:cubicBezTo>
                      <a:cubicBezTo>
                        <a:pt x="2394568" y="2337287"/>
                        <a:pt x="2418520" y="2299528"/>
                        <a:pt x="2435913" y="2259897"/>
                      </a:cubicBezTo>
                      <a:cubicBezTo>
                        <a:pt x="2442756" y="2246479"/>
                        <a:pt x="2446178" y="2233373"/>
                        <a:pt x="2447889" y="2220266"/>
                      </a:cubicBezTo>
                      <a:cubicBezTo>
                        <a:pt x="2460150" y="2220266"/>
                        <a:pt x="2470414" y="2222139"/>
                        <a:pt x="2480679" y="2222139"/>
                      </a:cubicBezTo>
                      <a:cubicBezTo>
                        <a:pt x="2494651" y="2250224"/>
                        <a:pt x="2508337" y="2274876"/>
                        <a:pt x="2532574" y="2297656"/>
                      </a:cubicBezTo>
                      <a:cubicBezTo>
                        <a:pt x="2560232" y="2326053"/>
                        <a:pt x="2594734" y="2354138"/>
                        <a:pt x="2650050" y="2373173"/>
                      </a:cubicBezTo>
                      <a:cubicBezTo>
                        <a:pt x="2677423" y="2321996"/>
                        <a:pt x="2686262" y="2276748"/>
                        <a:pt x="2687973" y="2233373"/>
                      </a:cubicBezTo>
                      <a:lnTo>
                        <a:pt x="2693105" y="2233373"/>
                      </a:lnTo>
                      <a:cubicBezTo>
                        <a:pt x="2696527" y="2252096"/>
                        <a:pt x="2703370" y="2271131"/>
                        <a:pt x="2712209" y="2288294"/>
                      </a:cubicBezTo>
                      <a:cubicBezTo>
                        <a:pt x="2729318" y="2326053"/>
                        <a:pt x="2755265" y="2363811"/>
                        <a:pt x="2800031" y="2401570"/>
                      </a:cubicBezTo>
                      <a:cubicBezTo>
                        <a:pt x="2843372" y="2361939"/>
                        <a:pt x="2865612" y="2321996"/>
                        <a:pt x="2879584" y="2280493"/>
                      </a:cubicBezTo>
                      <a:cubicBezTo>
                        <a:pt x="2886427" y="2267387"/>
                        <a:pt x="2888138" y="2252096"/>
                        <a:pt x="2893270" y="2238990"/>
                      </a:cubicBezTo>
                      <a:lnTo>
                        <a:pt x="2912375" y="2238990"/>
                      </a:lnTo>
                      <a:cubicBezTo>
                        <a:pt x="2914085" y="2242734"/>
                        <a:pt x="2917507" y="2248351"/>
                        <a:pt x="2919218" y="2250224"/>
                      </a:cubicBezTo>
                      <a:cubicBezTo>
                        <a:pt x="2940033" y="2280493"/>
                        <a:pt x="2965980" y="2308890"/>
                        <a:pt x="2998771" y="2331670"/>
                      </a:cubicBezTo>
                      <a:cubicBezTo>
                        <a:pt x="3033272" y="2352265"/>
                        <a:pt x="3072906" y="2369428"/>
                        <a:pt x="3129933" y="2373173"/>
                      </a:cubicBezTo>
                      <a:cubicBezTo>
                        <a:pt x="3143619" y="2321996"/>
                        <a:pt x="3145330" y="2278621"/>
                        <a:pt x="3141909" y="2240862"/>
                      </a:cubicBezTo>
                      <a:cubicBezTo>
                        <a:pt x="3161013" y="2271131"/>
                        <a:pt x="3184964" y="2299528"/>
                        <a:pt x="3216044" y="2321996"/>
                      </a:cubicBezTo>
                      <a:cubicBezTo>
                        <a:pt x="3250830" y="2344776"/>
                        <a:pt x="3288753" y="2363811"/>
                        <a:pt x="3345781" y="2369428"/>
                      </a:cubicBezTo>
                      <a:cubicBezTo>
                        <a:pt x="3349202" y="2360067"/>
                        <a:pt x="3350913" y="2352265"/>
                        <a:pt x="3352624" y="2342904"/>
                      </a:cubicBezTo>
                      <a:cubicBezTo>
                        <a:pt x="3357756" y="2354138"/>
                        <a:pt x="3361178" y="2365684"/>
                        <a:pt x="3368021" y="2378790"/>
                      </a:cubicBezTo>
                      <a:cubicBezTo>
                        <a:pt x="3421627" y="2361939"/>
                        <a:pt x="3457839" y="2335414"/>
                        <a:pt x="3487208" y="2307018"/>
                      </a:cubicBezTo>
                      <a:cubicBezTo>
                        <a:pt x="3504601" y="2290167"/>
                        <a:pt x="3516577" y="2271131"/>
                        <a:pt x="3526842" y="2252096"/>
                      </a:cubicBezTo>
                      <a:cubicBezTo>
                        <a:pt x="3526842" y="2276748"/>
                        <a:pt x="3526842" y="2303273"/>
                        <a:pt x="3533685" y="2331670"/>
                      </a:cubicBezTo>
                      <a:cubicBezTo>
                        <a:pt x="3537107" y="2331670"/>
                        <a:pt x="3540243" y="2331670"/>
                        <a:pt x="3543380" y="2331670"/>
                      </a:cubicBezTo>
                      <a:cubicBezTo>
                        <a:pt x="3595274" y="2331670"/>
                        <a:pt x="3632627" y="2317627"/>
                        <a:pt x="3668554" y="2303273"/>
                      </a:cubicBezTo>
                      <a:cubicBezTo>
                        <a:pt x="3703055" y="2284238"/>
                        <a:pt x="3730714" y="2259897"/>
                        <a:pt x="3754665" y="2229628"/>
                      </a:cubicBezTo>
                      <a:cubicBezTo>
                        <a:pt x="3760083" y="2222139"/>
                        <a:pt x="3765215" y="2214337"/>
                        <a:pt x="3772058" y="2204976"/>
                      </a:cubicBezTo>
                      <a:cubicBezTo>
                        <a:pt x="3782323" y="2204976"/>
                        <a:pt x="3791162" y="2204976"/>
                        <a:pt x="3801427" y="2203103"/>
                      </a:cubicBezTo>
                      <a:cubicBezTo>
                        <a:pt x="3803138" y="2204976"/>
                        <a:pt x="3803138" y="2208720"/>
                        <a:pt x="3803138" y="2208720"/>
                      </a:cubicBezTo>
                      <a:cubicBezTo>
                        <a:pt x="3825664" y="2238990"/>
                        <a:pt x="3851326" y="2267387"/>
                        <a:pt x="3884402" y="2288294"/>
                      </a:cubicBezTo>
                      <a:cubicBezTo>
                        <a:pt x="3918903" y="2308890"/>
                        <a:pt x="3956826" y="2326053"/>
                        <a:pt x="4013853" y="2331670"/>
                      </a:cubicBezTo>
                      <a:lnTo>
                        <a:pt x="4018986" y="2303273"/>
                      </a:lnTo>
                      <a:cubicBezTo>
                        <a:pt x="4056909" y="2297656"/>
                        <a:pt x="4084567" y="2286110"/>
                        <a:pt x="4110514" y="2271131"/>
                      </a:cubicBezTo>
                      <a:cubicBezTo>
                        <a:pt x="4145016" y="2252096"/>
                        <a:pt x="4172674" y="2227756"/>
                        <a:pt x="4194914" y="2195614"/>
                      </a:cubicBezTo>
                      <a:cubicBezTo>
                        <a:pt x="4200047" y="2189997"/>
                        <a:pt x="4205464" y="2180323"/>
                        <a:pt x="4212308" y="2170962"/>
                      </a:cubicBezTo>
                      <a:cubicBezTo>
                        <a:pt x="4217440" y="2170962"/>
                        <a:pt x="4224283" y="2167217"/>
                        <a:pt x="4231126" y="2167217"/>
                      </a:cubicBezTo>
                      <a:cubicBezTo>
                        <a:pt x="4234833" y="2184380"/>
                        <a:pt x="4241677" y="2201231"/>
                        <a:pt x="4250231" y="2214337"/>
                      </a:cubicBezTo>
                      <a:cubicBezTo>
                        <a:pt x="4269335" y="2252096"/>
                        <a:pt x="4298704" y="2288294"/>
                        <a:pt x="4345181" y="2321996"/>
                      </a:cubicBezTo>
                      <a:cubicBezTo>
                        <a:pt x="4386525" y="2278621"/>
                        <a:pt x="4405629" y="2237117"/>
                        <a:pt x="4419316" y="2195614"/>
                      </a:cubicBezTo>
                      <a:cubicBezTo>
                        <a:pt x="4424734" y="2174707"/>
                        <a:pt x="4429866" y="2154111"/>
                        <a:pt x="4431577" y="2133203"/>
                      </a:cubicBezTo>
                      <a:lnTo>
                        <a:pt x="4464367" y="2125714"/>
                      </a:lnTo>
                      <a:cubicBezTo>
                        <a:pt x="4481476" y="2148182"/>
                        <a:pt x="4502290" y="2172834"/>
                        <a:pt x="4528238" y="2191870"/>
                      </a:cubicBezTo>
                      <a:cubicBezTo>
                        <a:pt x="4562739" y="2214337"/>
                        <a:pt x="4600662" y="2231500"/>
                        <a:pt x="4657689" y="2238990"/>
                      </a:cubicBezTo>
                      <a:cubicBezTo>
                        <a:pt x="4673087" y="2189997"/>
                        <a:pt x="4674797" y="2148182"/>
                        <a:pt x="4673087" y="2110423"/>
                      </a:cubicBezTo>
                      <a:cubicBezTo>
                        <a:pt x="4700745" y="2125714"/>
                        <a:pt x="4733535" y="2135076"/>
                        <a:pt x="4775165" y="2136948"/>
                      </a:cubicBezTo>
                      <a:cubicBezTo>
                        <a:pt x="4792273" y="2078282"/>
                        <a:pt x="4790562" y="2031162"/>
                        <a:pt x="4783719" y="1987786"/>
                      </a:cubicBezTo>
                      <a:cubicBezTo>
                        <a:pt x="4776876" y="1946283"/>
                        <a:pt x="4761193" y="1910397"/>
                        <a:pt x="4742375" y="1878255"/>
                      </a:cubicBezTo>
                      <a:cubicBezTo>
                        <a:pt x="4740664" y="1872638"/>
                        <a:pt x="4735246" y="1868581"/>
                        <a:pt x="4733535" y="1862964"/>
                      </a:cubicBezTo>
                      <a:cubicBezTo>
                        <a:pt x="4742375" y="1851730"/>
                        <a:pt x="4750929" y="1842369"/>
                        <a:pt x="4759483" y="1832695"/>
                      </a:cubicBezTo>
                      <a:cubicBezTo>
                        <a:pt x="4775165" y="1851730"/>
                        <a:pt x="4793984" y="1870454"/>
                        <a:pt x="4818221" y="1883872"/>
                      </a:cubicBezTo>
                      <a:cubicBezTo>
                        <a:pt x="4852722" y="1906652"/>
                        <a:pt x="4890645" y="1925375"/>
                        <a:pt x="4947672" y="1929120"/>
                      </a:cubicBezTo>
                      <a:cubicBezTo>
                        <a:pt x="4965065" y="1870454"/>
                        <a:pt x="4963355" y="1823333"/>
                        <a:pt x="4956226" y="1779958"/>
                      </a:cubicBezTo>
                      <a:cubicBezTo>
                        <a:pt x="4954515" y="1760922"/>
                        <a:pt x="4949383" y="1745944"/>
                        <a:pt x="4942540" y="1730653"/>
                      </a:cubicBezTo>
                      <a:cubicBezTo>
                        <a:pt x="4949383" y="1728781"/>
                        <a:pt x="4957937" y="1726909"/>
                        <a:pt x="4965065" y="1726909"/>
                      </a:cubicBezTo>
                      <a:lnTo>
                        <a:pt x="4966776" y="1728781"/>
                      </a:lnTo>
                      <a:cubicBezTo>
                        <a:pt x="4989017" y="1759050"/>
                        <a:pt x="5014964" y="1787447"/>
                        <a:pt x="5049466" y="1808355"/>
                      </a:cubicBezTo>
                      <a:cubicBezTo>
                        <a:pt x="5080545" y="1827078"/>
                        <a:pt x="5118468" y="1844241"/>
                        <a:pt x="5170363" y="1849858"/>
                      </a:cubicBezTo>
                      <a:cubicBezTo>
                        <a:pt x="5172074" y="1855475"/>
                        <a:pt x="5173785" y="1861092"/>
                        <a:pt x="5175495" y="1868581"/>
                      </a:cubicBezTo>
                      <a:cubicBezTo>
                        <a:pt x="5232523" y="1859220"/>
                        <a:pt x="5268735" y="1834567"/>
                        <a:pt x="5301525" y="1812099"/>
                      </a:cubicBezTo>
                      <a:cubicBezTo>
                        <a:pt x="5329184" y="1787447"/>
                        <a:pt x="5351709" y="1759050"/>
                        <a:pt x="5368817" y="1730653"/>
                      </a:cubicBezTo>
                      <a:cubicBezTo>
                        <a:pt x="5377657" y="1732838"/>
                        <a:pt x="5387921" y="1732838"/>
                        <a:pt x="5396476" y="1736582"/>
                      </a:cubicBezTo>
                      <a:cubicBezTo>
                        <a:pt x="5398186" y="1759050"/>
                        <a:pt x="5405030" y="1783702"/>
                        <a:pt x="5413869" y="1806482"/>
                      </a:cubicBezTo>
                      <a:cubicBezTo>
                        <a:pt x="5429266" y="1846113"/>
                        <a:pt x="5450081" y="1887617"/>
                        <a:pt x="5494847" y="1927247"/>
                      </a:cubicBezTo>
                      <a:cubicBezTo>
                        <a:pt x="5541610" y="1889489"/>
                        <a:pt x="5563850" y="1851730"/>
                        <a:pt x="5584665" y="1813972"/>
                      </a:cubicBezTo>
                      <a:cubicBezTo>
                        <a:pt x="5593219" y="1796809"/>
                        <a:pt x="5596641" y="1779958"/>
                        <a:pt x="5602058" y="1760922"/>
                      </a:cubicBezTo>
                      <a:cubicBezTo>
                        <a:pt x="5605480" y="1760922"/>
                        <a:pt x="5612323" y="1760922"/>
                        <a:pt x="5615745" y="1764667"/>
                      </a:cubicBezTo>
                      <a:cubicBezTo>
                        <a:pt x="5620877" y="1783702"/>
                        <a:pt x="5629716" y="1804610"/>
                        <a:pt x="5638270" y="1823333"/>
                      </a:cubicBezTo>
                      <a:cubicBezTo>
                        <a:pt x="5657089" y="1861092"/>
                        <a:pt x="5683037" y="1898851"/>
                        <a:pt x="5731510" y="1930992"/>
                      </a:cubicBezTo>
                      <a:cubicBezTo>
                        <a:pt x="5771144" y="1889489"/>
                        <a:pt x="5793669" y="1849858"/>
                        <a:pt x="5809067" y="1808355"/>
                      </a:cubicBezTo>
                      <a:cubicBezTo>
                        <a:pt x="5812488" y="1794936"/>
                        <a:pt x="5817621" y="1778085"/>
                        <a:pt x="5819617" y="1764667"/>
                      </a:cubicBezTo>
                      <a:cubicBezTo>
                        <a:pt x="5829882" y="1764667"/>
                        <a:pt x="5840146" y="1760922"/>
                        <a:pt x="5852407" y="1760922"/>
                      </a:cubicBezTo>
                      <a:cubicBezTo>
                        <a:pt x="5871226" y="1793064"/>
                        <a:pt x="5895463" y="1817716"/>
                        <a:pt x="5926543" y="1840496"/>
                      </a:cubicBezTo>
                      <a:cubicBezTo>
                        <a:pt x="5961044" y="1861092"/>
                        <a:pt x="6000678" y="1880127"/>
                        <a:pt x="6055994" y="1883872"/>
                      </a:cubicBezTo>
                      <a:cubicBezTo>
                        <a:pt x="6071391" y="1837376"/>
                        <a:pt x="6073102" y="1798057"/>
                        <a:pt x="6069966" y="1762483"/>
                      </a:cubicBezTo>
                      <a:cubicBezTo>
                        <a:pt x="6070251" y="1763731"/>
                        <a:pt x="6070536" y="1764667"/>
                        <a:pt x="6071391" y="1764667"/>
                      </a:cubicBezTo>
                      <a:cubicBezTo>
                        <a:pt x="6093917" y="1798681"/>
                        <a:pt x="6121575" y="1834567"/>
                        <a:pt x="6171759" y="1864837"/>
                      </a:cubicBezTo>
                      <a:cubicBezTo>
                        <a:pt x="6209682" y="1821461"/>
                        <a:pt x="6226790" y="1778085"/>
                        <a:pt x="6240762" y="1736582"/>
                      </a:cubicBezTo>
                      <a:cubicBezTo>
                        <a:pt x="6245894" y="1711930"/>
                        <a:pt x="6249316" y="1691022"/>
                        <a:pt x="6249316" y="1670427"/>
                      </a:cubicBezTo>
                      <a:cubicBezTo>
                        <a:pt x="6252738" y="1681661"/>
                        <a:pt x="6259581" y="1692895"/>
                        <a:pt x="6266709" y="1704441"/>
                      </a:cubicBezTo>
                      <a:cubicBezTo>
                        <a:pt x="6287239" y="1740327"/>
                        <a:pt x="6318319" y="1774341"/>
                        <a:pt x="6366792" y="1804610"/>
                      </a:cubicBezTo>
                      <a:cubicBezTo>
                        <a:pt x="6406426" y="1757178"/>
                        <a:pt x="6421823" y="1713802"/>
                        <a:pt x="6432373" y="1674171"/>
                      </a:cubicBezTo>
                      <a:cubicBezTo>
                        <a:pt x="6440927" y="1642030"/>
                        <a:pt x="6442638" y="1609888"/>
                        <a:pt x="6440927" y="1581491"/>
                      </a:cubicBezTo>
                      <a:cubicBezTo>
                        <a:pt x="6461742" y="1579619"/>
                        <a:pt x="6482272" y="1575874"/>
                        <a:pt x="6503087" y="1566513"/>
                      </a:cubicBezTo>
                      <a:cubicBezTo>
                        <a:pt x="6539299" y="1549350"/>
                        <a:pt x="6577222" y="1525009"/>
                        <a:pt x="6615430" y="1481322"/>
                      </a:cubicBezTo>
                      <a:cubicBezTo>
                        <a:pt x="6580929" y="1455109"/>
                        <a:pt x="6547853" y="1426712"/>
                        <a:pt x="6513351" y="1405805"/>
                      </a:cubicBezTo>
                      <a:cubicBezTo>
                        <a:pt x="6478850" y="1387081"/>
                        <a:pt x="6444349" y="1375535"/>
                        <a:pt x="6408136" y="1371791"/>
                      </a:cubicBezTo>
                      <a:lnTo>
                        <a:pt x="6375346" y="1371791"/>
                      </a:lnTo>
                      <a:cubicBezTo>
                        <a:pt x="6392739" y="1334032"/>
                        <a:pt x="6408136" y="1292529"/>
                        <a:pt x="6409847" y="1230118"/>
                      </a:cubicBezTo>
                      <a:cubicBezTo>
                        <a:pt x="6382189" y="1222629"/>
                        <a:pt x="6357953" y="1219820"/>
                        <a:pt x="6335997" y="1219820"/>
                      </a:cubicBezTo>
                      <a:cubicBezTo>
                        <a:pt x="6313757" y="1219820"/>
                        <a:pt x="6293227" y="1222629"/>
                        <a:pt x="6273552" y="1226373"/>
                      </a:cubicBezTo>
                      <a:cubicBezTo>
                        <a:pt x="6237340" y="1235735"/>
                        <a:pt x="6207971" y="1249153"/>
                        <a:pt x="6178602" y="1269749"/>
                      </a:cubicBezTo>
                      <a:cubicBezTo>
                        <a:pt x="6176892" y="1269749"/>
                        <a:pt x="6175181" y="1267877"/>
                        <a:pt x="6170048" y="1267877"/>
                      </a:cubicBezTo>
                      <a:cubicBezTo>
                        <a:pt x="6170048" y="1264132"/>
                        <a:pt x="6173470" y="1262260"/>
                        <a:pt x="6175181" y="1256643"/>
                      </a:cubicBezTo>
                      <a:cubicBezTo>
                        <a:pt x="6183735" y="1215139"/>
                        <a:pt x="6187156" y="1169580"/>
                        <a:pt x="6175181" y="1107481"/>
                      </a:cubicBezTo>
                      <a:cubicBezTo>
                        <a:pt x="6118154" y="1107481"/>
                        <a:pt x="6078520" y="1122459"/>
                        <a:pt x="6044018" y="1141183"/>
                      </a:cubicBezTo>
                      <a:cubicBezTo>
                        <a:pt x="6014649" y="1158346"/>
                        <a:pt x="5992124" y="1175197"/>
                        <a:pt x="5971309" y="1199849"/>
                      </a:cubicBezTo>
                      <a:cubicBezTo>
                        <a:pt x="5981859" y="1167707"/>
                        <a:pt x="5986991" y="1128076"/>
                        <a:pt x="5985280" y="1079084"/>
                      </a:cubicBezTo>
                      <a:cubicBezTo>
                        <a:pt x="5967032" y="1075963"/>
                        <a:pt x="5950779" y="1074715"/>
                        <a:pt x="5935667" y="1074715"/>
                      </a:cubicBezTo>
                      <a:cubicBezTo>
                        <a:pt x="5903161" y="1074715"/>
                        <a:pt x="5876074" y="1080644"/>
                        <a:pt x="5848700" y="1088445"/>
                      </a:cubicBezTo>
                      <a:cubicBezTo>
                        <a:pt x="5812488" y="1103424"/>
                        <a:pt x="5779698" y="1122459"/>
                        <a:pt x="5753750" y="1147112"/>
                      </a:cubicBezTo>
                      <a:lnTo>
                        <a:pt x="5741775" y="1162090"/>
                      </a:lnTo>
                      <a:cubicBezTo>
                        <a:pt x="5733221" y="1160218"/>
                        <a:pt x="5720960" y="1160218"/>
                        <a:pt x="5712406" y="1156473"/>
                      </a:cubicBezTo>
                      <a:cubicBezTo>
                        <a:pt x="5707273" y="1126204"/>
                        <a:pt x="5697008" y="1097807"/>
                        <a:pt x="5679615" y="1069410"/>
                      </a:cubicBezTo>
                      <a:cubicBezTo>
                        <a:pt x="5657089" y="1033524"/>
                        <a:pt x="5629716" y="999510"/>
                        <a:pt x="5579533" y="967368"/>
                      </a:cubicBezTo>
                      <a:cubicBezTo>
                        <a:pt x="5584665" y="954262"/>
                        <a:pt x="5588087" y="937411"/>
                        <a:pt x="5589797" y="923993"/>
                      </a:cubicBezTo>
                      <a:cubicBezTo>
                        <a:pt x="5593219" y="909014"/>
                        <a:pt x="5594930" y="895596"/>
                        <a:pt x="5594930" y="882490"/>
                      </a:cubicBezTo>
                      <a:lnTo>
                        <a:pt x="5607191" y="869383"/>
                      </a:lnTo>
                      <a:cubicBezTo>
                        <a:pt x="5610612" y="869383"/>
                        <a:pt x="5614034" y="867511"/>
                        <a:pt x="5615745" y="867511"/>
                      </a:cubicBezTo>
                      <a:cubicBezTo>
                        <a:pt x="5629716" y="882490"/>
                        <a:pt x="5645114" y="897468"/>
                        <a:pt x="5658800" y="910887"/>
                      </a:cubicBezTo>
                      <a:cubicBezTo>
                        <a:pt x="5665929" y="927737"/>
                        <a:pt x="5672772" y="944900"/>
                        <a:pt x="5683037" y="963624"/>
                      </a:cubicBezTo>
                      <a:cubicBezTo>
                        <a:pt x="5697008" y="958007"/>
                        <a:pt x="5708984" y="954262"/>
                        <a:pt x="5719249" y="948645"/>
                      </a:cubicBezTo>
                      <a:cubicBezTo>
                        <a:pt x="5741775" y="958007"/>
                        <a:pt x="5766011" y="965496"/>
                        <a:pt x="5795380" y="971425"/>
                      </a:cubicBezTo>
                      <a:cubicBezTo>
                        <a:pt x="5809067" y="933667"/>
                        <a:pt x="5812488" y="901525"/>
                        <a:pt x="5814199" y="873128"/>
                      </a:cubicBezTo>
                      <a:cubicBezTo>
                        <a:pt x="5838436" y="889979"/>
                        <a:pt x="5864383" y="901525"/>
                        <a:pt x="5890330" y="909014"/>
                      </a:cubicBezTo>
                      <a:cubicBezTo>
                        <a:pt x="5913711" y="915255"/>
                        <a:pt x="5939374" y="919936"/>
                        <a:pt x="5965321" y="919936"/>
                      </a:cubicBezTo>
                      <a:cubicBezTo>
                        <a:pt x="5977867" y="919936"/>
                        <a:pt x="5990128" y="919000"/>
                        <a:pt x="6002389" y="916504"/>
                      </a:cubicBezTo>
                      <a:cubicBezTo>
                        <a:pt x="6044018" y="909014"/>
                        <a:pt x="6085363" y="897468"/>
                        <a:pt x="6131840" y="859710"/>
                      </a:cubicBezTo>
                      <a:cubicBezTo>
                        <a:pt x="6107889" y="801355"/>
                        <a:pt x="6080231" y="765469"/>
                        <a:pt x="6047440" y="737072"/>
                      </a:cubicBezTo>
                      <a:cubicBezTo>
                        <a:pt x="6016360" y="708675"/>
                        <a:pt x="5981859" y="689640"/>
                        <a:pt x="5943651" y="680278"/>
                      </a:cubicBezTo>
                      <a:cubicBezTo>
                        <a:pt x="5923121" y="672789"/>
                        <a:pt x="5898884" y="670917"/>
                        <a:pt x="5874648" y="670917"/>
                      </a:cubicBezTo>
                      <a:cubicBezTo>
                        <a:pt x="5872937" y="627541"/>
                        <a:pt x="5862672" y="583854"/>
                        <a:pt x="5835014" y="529244"/>
                      </a:cubicBezTo>
                      <a:cubicBezTo>
                        <a:pt x="5779698" y="547967"/>
                        <a:pt x="5745196" y="576364"/>
                        <a:pt x="5717538" y="604761"/>
                      </a:cubicBezTo>
                      <a:cubicBezTo>
                        <a:pt x="5710695" y="612251"/>
                        <a:pt x="5707273" y="615995"/>
                        <a:pt x="5702141" y="623797"/>
                      </a:cubicBezTo>
                      <a:cubicBezTo>
                        <a:pt x="5691591" y="615995"/>
                        <a:pt x="5681326" y="608506"/>
                        <a:pt x="5667639" y="602889"/>
                      </a:cubicBezTo>
                      <a:cubicBezTo>
                        <a:pt x="5665929" y="593527"/>
                        <a:pt x="5664218" y="586038"/>
                        <a:pt x="5662507" y="576364"/>
                      </a:cubicBezTo>
                      <a:cubicBezTo>
                        <a:pt x="5646825" y="536733"/>
                        <a:pt x="5627720" y="495230"/>
                        <a:pt x="5584665" y="453727"/>
                      </a:cubicBezTo>
                      <a:cubicBezTo>
                        <a:pt x="5553585" y="476195"/>
                        <a:pt x="5532770" y="500847"/>
                        <a:pt x="5515662" y="523627"/>
                      </a:cubicBezTo>
                      <a:lnTo>
                        <a:pt x="5515662" y="518010"/>
                      </a:lnTo>
                      <a:cubicBezTo>
                        <a:pt x="5490285" y="511145"/>
                        <a:pt x="5468045" y="508649"/>
                        <a:pt x="5447800" y="508649"/>
                      </a:cubicBezTo>
                      <a:cubicBezTo>
                        <a:pt x="5422423" y="508649"/>
                        <a:pt x="5400467" y="512705"/>
                        <a:pt x="5379367" y="518010"/>
                      </a:cubicBezTo>
                      <a:cubicBezTo>
                        <a:pt x="5339448" y="527372"/>
                        <a:pt x="5310079" y="546095"/>
                        <a:pt x="5282706" y="568875"/>
                      </a:cubicBezTo>
                      <a:cubicBezTo>
                        <a:pt x="5273867" y="576364"/>
                        <a:pt x="5267024" y="583854"/>
                        <a:pt x="5258470" y="593527"/>
                      </a:cubicBezTo>
                      <a:cubicBezTo>
                        <a:pt x="5247920" y="593527"/>
                        <a:pt x="5235944" y="589783"/>
                        <a:pt x="5225679" y="589783"/>
                      </a:cubicBezTo>
                      <a:cubicBezTo>
                        <a:pt x="5209997" y="555769"/>
                        <a:pt x="5189467" y="523627"/>
                        <a:pt x="5158387" y="495230"/>
                      </a:cubicBezTo>
                      <a:cubicBezTo>
                        <a:pt x="5129018" y="470578"/>
                        <a:pt x="5092806" y="444053"/>
                        <a:pt x="5035779" y="429075"/>
                      </a:cubicBezTo>
                      <a:cubicBezTo>
                        <a:pt x="5027225" y="451855"/>
                        <a:pt x="5020097" y="470578"/>
                        <a:pt x="5016675" y="485869"/>
                      </a:cubicBezTo>
                      <a:cubicBezTo>
                        <a:pt x="5009832" y="464961"/>
                        <a:pt x="5001278" y="442181"/>
                        <a:pt x="4985595" y="415968"/>
                      </a:cubicBezTo>
                      <a:cubicBezTo>
                        <a:pt x="4932275" y="434692"/>
                        <a:pt x="4897488" y="463089"/>
                        <a:pt x="4870115" y="493358"/>
                      </a:cubicBezTo>
                      <a:cubicBezTo>
                        <a:pt x="4847590" y="518010"/>
                        <a:pt x="4833618" y="542350"/>
                        <a:pt x="4819931" y="568875"/>
                      </a:cubicBezTo>
                      <a:lnTo>
                        <a:pt x="4816510" y="568875"/>
                      </a:lnTo>
                      <a:cubicBezTo>
                        <a:pt x="4818221" y="529244"/>
                        <a:pt x="4813088" y="485869"/>
                        <a:pt x="4793984" y="434692"/>
                      </a:cubicBezTo>
                      <a:cubicBezTo>
                        <a:pt x="4738668" y="444053"/>
                        <a:pt x="4699034" y="464961"/>
                        <a:pt x="4669665" y="491486"/>
                      </a:cubicBezTo>
                      <a:cubicBezTo>
                        <a:pt x="4652557" y="504592"/>
                        <a:pt x="4635164" y="521755"/>
                        <a:pt x="4621477" y="540478"/>
                      </a:cubicBezTo>
                      <a:cubicBezTo>
                        <a:pt x="4621477" y="512081"/>
                        <a:pt x="4614634" y="479940"/>
                        <a:pt x="4604084" y="442181"/>
                      </a:cubicBezTo>
                      <a:cubicBezTo>
                        <a:pt x="4548768" y="448110"/>
                        <a:pt x="4509134" y="466833"/>
                        <a:pt x="4476343" y="491486"/>
                      </a:cubicBezTo>
                      <a:cubicBezTo>
                        <a:pt x="4445263" y="513953"/>
                        <a:pt x="4421027" y="542350"/>
                        <a:pt x="4402208" y="576364"/>
                      </a:cubicBezTo>
                      <a:lnTo>
                        <a:pt x="4395365" y="589783"/>
                      </a:lnTo>
                      <a:lnTo>
                        <a:pt x="4389947" y="589783"/>
                      </a:lnTo>
                      <a:lnTo>
                        <a:pt x="4389947" y="578237"/>
                      </a:lnTo>
                      <a:cubicBezTo>
                        <a:pt x="4388236" y="536733"/>
                        <a:pt x="4381393" y="489613"/>
                        <a:pt x="4353735" y="434692"/>
                      </a:cubicBezTo>
                      <a:cubicBezTo>
                        <a:pt x="4298704" y="451855"/>
                        <a:pt x="4262206" y="476195"/>
                        <a:pt x="4234833" y="504592"/>
                      </a:cubicBezTo>
                      <a:cubicBezTo>
                        <a:pt x="4207175" y="532989"/>
                        <a:pt x="4188071" y="567003"/>
                        <a:pt x="4172674" y="599144"/>
                      </a:cubicBezTo>
                      <a:lnTo>
                        <a:pt x="4153570" y="599144"/>
                      </a:lnTo>
                      <a:cubicBezTo>
                        <a:pt x="4153570" y="586038"/>
                        <a:pt x="4150148" y="574492"/>
                        <a:pt x="4146726" y="559513"/>
                      </a:cubicBezTo>
                      <a:cubicBezTo>
                        <a:pt x="4138172" y="518010"/>
                        <a:pt x="4120779" y="474323"/>
                        <a:pt x="4084567" y="427202"/>
                      </a:cubicBezTo>
                      <a:cubicBezTo>
                        <a:pt x="4032672" y="455599"/>
                        <a:pt x="4003303" y="489613"/>
                        <a:pt x="3981063" y="523627"/>
                      </a:cubicBezTo>
                      <a:cubicBezTo>
                        <a:pt x="3975645" y="531116"/>
                        <a:pt x="3972223" y="536733"/>
                        <a:pt x="3968802" y="542350"/>
                      </a:cubicBezTo>
                      <a:cubicBezTo>
                        <a:pt x="3968802" y="521755"/>
                        <a:pt x="3968802" y="500847"/>
                        <a:pt x="3967091" y="474323"/>
                      </a:cubicBezTo>
                      <a:cubicBezTo>
                        <a:pt x="3959677" y="474011"/>
                        <a:pt x="3952834" y="473698"/>
                        <a:pt x="3945706" y="473698"/>
                      </a:cubicBezTo>
                      <a:cubicBezTo>
                        <a:pt x="3900940" y="473698"/>
                        <a:pt x="3865583" y="483684"/>
                        <a:pt x="3834218" y="495230"/>
                      </a:cubicBezTo>
                      <a:cubicBezTo>
                        <a:pt x="3796295" y="512081"/>
                        <a:pt x="3768637" y="536733"/>
                        <a:pt x="3742689" y="565130"/>
                      </a:cubicBezTo>
                      <a:cubicBezTo>
                        <a:pt x="3735846" y="570747"/>
                        <a:pt x="3732424" y="578237"/>
                        <a:pt x="3725581" y="586038"/>
                      </a:cubicBezTo>
                      <a:cubicBezTo>
                        <a:pt x="3718453" y="586038"/>
                        <a:pt x="3709899" y="583854"/>
                        <a:pt x="3704766" y="583854"/>
                      </a:cubicBezTo>
                      <a:lnTo>
                        <a:pt x="3697923" y="583854"/>
                      </a:lnTo>
                      <a:cubicBezTo>
                        <a:pt x="3690795" y="557641"/>
                        <a:pt x="3680530" y="532989"/>
                        <a:pt x="3665132" y="510209"/>
                      </a:cubicBezTo>
                      <a:cubicBezTo>
                        <a:pt x="3696212" y="500847"/>
                        <a:pt x="3723585" y="485869"/>
                        <a:pt x="3749533" y="466833"/>
                      </a:cubicBezTo>
                      <a:cubicBezTo>
                        <a:pt x="3787456" y="438436"/>
                        <a:pt x="3827375" y="404422"/>
                        <a:pt x="3856744" y="344196"/>
                      </a:cubicBezTo>
                      <a:cubicBezTo>
                        <a:pt x="3804849" y="306125"/>
                        <a:pt x="3758372" y="294891"/>
                        <a:pt x="3711610" y="285530"/>
                      </a:cubicBezTo>
                      <a:cubicBezTo>
                        <a:pt x="3704766" y="285530"/>
                        <a:pt x="3697923" y="283657"/>
                        <a:pt x="3694501" y="283657"/>
                      </a:cubicBezTo>
                      <a:cubicBezTo>
                        <a:pt x="3699634" y="276168"/>
                        <a:pt x="3704766" y="266494"/>
                        <a:pt x="3711610" y="259005"/>
                      </a:cubicBezTo>
                      <a:cubicBezTo>
                        <a:pt x="3671976" y="211885"/>
                        <a:pt x="3635763" y="189105"/>
                        <a:pt x="3601262" y="174126"/>
                      </a:cubicBezTo>
                      <a:cubicBezTo>
                        <a:pt x="3573604" y="162580"/>
                        <a:pt x="3544235" y="155091"/>
                        <a:pt x="3516577" y="155091"/>
                      </a:cubicBezTo>
                      <a:cubicBezTo>
                        <a:pt x="3514866" y="145729"/>
                        <a:pt x="3514866" y="140112"/>
                        <a:pt x="3511444" y="130439"/>
                      </a:cubicBezTo>
                      <a:cubicBezTo>
                        <a:pt x="3500894" y="88935"/>
                        <a:pt x="3482075" y="47432"/>
                        <a:pt x="3442442" y="312"/>
                      </a:cubicBezTo>
                      <a:lnTo>
                        <a:pt x="5146126" y="935539"/>
                      </a:lnTo>
                      <a:lnTo>
                        <a:pt x="3442442" y="312"/>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 name="Google Shape;1071;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rNAAAWA8AAP00AACOEAAAAAAAAA=="/>
                    </a:ext>
                  </a:extLst>
                </p:cNvSpPr>
                <p:nvPr/>
              </p:nvSpPr>
              <p:spPr>
                <a:xfrm>
                  <a:off x="8480425" y="2494280"/>
                  <a:ext cx="133350" cy="196850"/>
                </a:xfrm>
                <a:custGeom>
                  <a:avLst/>
                  <a:gdLst/>
                  <a:ahLst/>
                  <a:cxnLst/>
                  <a:rect l="0" t="0" r="133350" b="196850"/>
                  <a:pathLst>
                    <a:path w="133350" h="196850">
                      <a:moveTo>
                        <a:pt x="8852" y="312"/>
                      </a:moveTo>
                      <a:cubicBezTo>
                        <a:pt x="286" y="28701"/>
                        <a:pt x="286" y="53034"/>
                        <a:pt x="1999" y="73936"/>
                      </a:cubicBezTo>
                      <a:cubicBezTo>
                        <a:pt x="3712" y="94525"/>
                        <a:pt x="12278" y="113555"/>
                        <a:pt x="20845" y="130401"/>
                      </a:cubicBezTo>
                      <a:cubicBezTo>
                        <a:pt x="33123" y="147560"/>
                        <a:pt x="43403" y="160662"/>
                        <a:pt x="60536" y="174077"/>
                      </a:cubicBezTo>
                      <a:cubicBezTo>
                        <a:pt x="77954" y="185307"/>
                        <a:pt x="97086" y="194666"/>
                        <a:pt x="124498" y="196538"/>
                      </a:cubicBezTo>
                      <a:cubicBezTo>
                        <a:pt x="133350" y="166589"/>
                        <a:pt x="133350" y="141944"/>
                        <a:pt x="131637" y="122914"/>
                      </a:cubicBezTo>
                      <a:cubicBezTo>
                        <a:pt x="128210" y="102325"/>
                        <a:pt x="121072" y="83295"/>
                        <a:pt x="112505" y="66449"/>
                      </a:cubicBezTo>
                      <a:cubicBezTo>
                        <a:pt x="102225" y="51162"/>
                        <a:pt x="89947" y="36188"/>
                        <a:pt x="72814" y="24645"/>
                      </a:cubicBezTo>
                      <a:cubicBezTo>
                        <a:pt x="55396" y="13415"/>
                        <a:pt x="36550" y="4056"/>
                        <a:pt x="8852" y="31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 name="Google Shape;1072;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SNwAADg8AABE4AABfEAAAAAAAAA=="/>
                    </a:ext>
                  </a:extLst>
                </p:cNvSpPr>
                <p:nvPr/>
              </p:nvSpPr>
              <p:spPr>
                <a:xfrm>
                  <a:off x="8992870" y="2447290"/>
                  <a:ext cx="121285" cy="213995"/>
                </a:xfrm>
                <a:custGeom>
                  <a:avLst/>
                  <a:gdLst/>
                  <a:ahLst/>
                  <a:cxnLst/>
                  <a:rect l="0" t="0" r="121285" b="213995"/>
                  <a:pathLst>
                    <a:path w="121285" h="213995">
                      <a:moveTo>
                        <a:pt x="103877" y="0"/>
                      </a:moveTo>
                      <a:cubicBezTo>
                        <a:pt x="76195" y="7810"/>
                        <a:pt x="59072" y="19056"/>
                        <a:pt x="43377" y="34051"/>
                      </a:cubicBezTo>
                      <a:cubicBezTo>
                        <a:pt x="29679" y="47485"/>
                        <a:pt x="17407" y="62480"/>
                        <a:pt x="12271" y="81536"/>
                      </a:cubicBezTo>
                      <a:cubicBezTo>
                        <a:pt x="5422" y="100280"/>
                        <a:pt x="285" y="119337"/>
                        <a:pt x="285" y="139955"/>
                      </a:cubicBezTo>
                      <a:cubicBezTo>
                        <a:pt x="285" y="162761"/>
                        <a:pt x="5422" y="185566"/>
                        <a:pt x="17407" y="213995"/>
                      </a:cubicBezTo>
                      <a:cubicBezTo>
                        <a:pt x="46801" y="206184"/>
                        <a:pt x="64209" y="194938"/>
                        <a:pt x="77907" y="179943"/>
                      </a:cubicBezTo>
                      <a:cubicBezTo>
                        <a:pt x="93603" y="166509"/>
                        <a:pt x="103877" y="149640"/>
                        <a:pt x="110726" y="132458"/>
                      </a:cubicBezTo>
                      <a:cubicBezTo>
                        <a:pt x="117575" y="113714"/>
                        <a:pt x="120999" y="94657"/>
                        <a:pt x="120999" y="73726"/>
                      </a:cubicBezTo>
                      <a:cubicBezTo>
                        <a:pt x="120999" y="51233"/>
                        <a:pt x="117575" y="28428"/>
                        <a:pt x="10387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 name="Google Shape;1073;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GOQAAuw4AANc5AAD0DwAAAAAAAA=="/>
                    </a:ext>
                  </a:extLst>
                </p:cNvSpPr>
                <p:nvPr/>
              </p:nvSpPr>
              <p:spPr>
                <a:xfrm>
                  <a:off x="9269730" y="2394585"/>
                  <a:ext cx="132715" cy="198755"/>
                </a:xfrm>
                <a:custGeom>
                  <a:avLst/>
                  <a:gdLst/>
                  <a:ahLst/>
                  <a:cxnLst/>
                  <a:rect l="0" t="0" r="132715" b="198755"/>
                  <a:pathLst>
                    <a:path w="132715" h="198755">
                      <a:moveTo>
                        <a:pt x="120494" y="312"/>
                      </a:moveTo>
                      <a:cubicBezTo>
                        <a:pt x="91223" y="4056"/>
                        <a:pt x="74172" y="13416"/>
                        <a:pt x="56837" y="24961"/>
                      </a:cubicBezTo>
                      <a:cubicBezTo>
                        <a:pt x="41491" y="38066"/>
                        <a:pt x="29271" y="51170"/>
                        <a:pt x="20745" y="68331"/>
                      </a:cubicBezTo>
                      <a:cubicBezTo>
                        <a:pt x="12220" y="83308"/>
                        <a:pt x="5399" y="104213"/>
                        <a:pt x="3410" y="124806"/>
                      </a:cubicBezTo>
                      <a:cubicBezTo>
                        <a:pt x="0" y="145712"/>
                        <a:pt x="0" y="168489"/>
                        <a:pt x="12220" y="198755"/>
                      </a:cubicBezTo>
                      <a:cubicBezTo>
                        <a:pt x="39786" y="192826"/>
                        <a:pt x="58542" y="183466"/>
                        <a:pt x="75877" y="172233"/>
                      </a:cubicBezTo>
                      <a:cubicBezTo>
                        <a:pt x="91223" y="160688"/>
                        <a:pt x="103443" y="145712"/>
                        <a:pt x="111969" y="128863"/>
                      </a:cubicBezTo>
                      <a:cubicBezTo>
                        <a:pt x="120494" y="113574"/>
                        <a:pt x="127315" y="94853"/>
                        <a:pt x="129020" y="72075"/>
                      </a:cubicBezTo>
                      <a:cubicBezTo>
                        <a:pt x="132715" y="51170"/>
                        <a:pt x="132715" y="28705"/>
                        <a:pt x="120494" y="31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 name="Google Shape;1074;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5QgAAUwwAAABDAACYDQAAAAAAAA=="/>
                    </a:ext>
                  </a:extLst>
                </p:cNvSpPr>
                <p:nvPr/>
              </p:nvSpPr>
              <p:spPr>
                <a:xfrm>
                  <a:off x="10765155" y="2003425"/>
                  <a:ext cx="126365" cy="206375"/>
                </a:xfrm>
                <a:custGeom>
                  <a:avLst/>
                  <a:gdLst/>
                  <a:ahLst/>
                  <a:cxnLst/>
                  <a:rect l="0" t="0" r="126365" b="206375"/>
                  <a:pathLst>
                    <a:path w="126365" h="206375">
                      <a:moveTo>
                        <a:pt x="13977" y="312"/>
                      </a:moveTo>
                      <a:cubicBezTo>
                        <a:pt x="285" y="28411"/>
                        <a:pt x="285" y="53076"/>
                        <a:pt x="285" y="73995"/>
                      </a:cubicBezTo>
                      <a:cubicBezTo>
                        <a:pt x="3708" y="94601"/>
                        <a:pt x="7131" y="113646"/>
                        <a:pt x="15688" y="130506"/>
                      </a:cubicBezTo>
                      <a:cubicBezTo>
                        <a:pt x="24246" y="147678"/>
                        <a:pt x="34800" y="160791"/>
                        <a:pt x="50203" y="176090"/>
                      </a:cubicBezTo>
                      <a:cubicBezTo>
                        <a:pt x="65892" y="189203"/>
                        <a:pt x="84718" y="200442"/>
                        <a:pt x="112387" y="206375"/>
                      </a:cubicBezTo>
                      <a:cubicBezTo>
                        <a:pt x="124653" y="177963"/>
                        <a:pt x="126365" y="155171"/>
                        <a:pt x="126365" y="132379"/>
                      </a:cubicBezTo>
                      <a:cubicBezTo>
                        <a:pt x="122942" y="111773"/>
                        <a:pt x="119233" y="92728"/>
                        <a:pt x="110676" y="75868"/>
                      </a:cubicBezTo>
                      <a:cubicBezTo>
                        <a:pt x="102118" y="60569"/>
                        <a:pt x="91849" y="45583"/>
                        <a:pt x="76161" y="32158"/>
                      </a:cubicBezTo>
                      <a:cubicBezTo>
                        <a:pt x="60757" y="17171"/>
                        <a:pt x="41646" y="5932"/>
                        <a:pt x="13977" y="31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 name="Google Shape;1075;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6JQAArRAAANUmAACPEQAAAAAAAA=="/>
                    </a:ext>
                  </a:extLst>
                </p:cNvSpPr>
                <p:nvPr/>
              </p:nvSpPr>
              <p:spPr>
                <a:xfrm>
                  <a:off x="6132830" y="2710815"/>
                  <a:ext cx="179705" cy="143510"/>
                </a:xfrm>
                <a:custGeom>
                  <a:avLst/>
                  <a:gdLst/>
                  <a:ahLst/>
                  <a:cxnLst/>
                  <a:rect l="0" t="0" r="179705" b="143510"/>
                  <a:pathLst>
                    <a:path w="179705" h="143510">
                      <a:moveTo>
                        <a:pt x="130720" y="312"/>
                      </a:moveTo>
                      <a:cubicBezTo>
                        <a:pt x="124170" y="312"/>
                        <a:pt x="118189" y="624"/>
                        <a:pt x="112208" y="1248"/>
                      </a:cubicBezTo>
                      <a:cubicBezTo>
                        <a:pt x="93127" y="4992"/>
                        <a:pt x="76039" y="10607"/>
                        <a:pt x="60376" y="24022"/>
                      </a:cubicBezTo>
                      <a:cubicBezTo>
                        <a:pt x="44997" y="33382"/>
                        <a:pt x="33036" y="46485"/>
                        <a:pt x="20789" y="65515"/>
                      </a:cubicBezTo>
                      <a:cubicBezTo>
                        <a:pt x="10537" y="84234"/>
                        <a:pt x="1993" y="105137"/>
                        <a:pt x="284" y="135399"/>
                      </a:cubicBezTo>
                      <a:cubicBezTo>
                        <a:pt x="16802" y="142262"/>
                        <a:pt x="30188" y="143510"/>
                        <a:pt x="42434" y="143510"/>
                      </a:cubicBezTo>
                      <a:cubicBezTo>
                        <a:pt x="50408" y="143510"/>
                        <a:pt x="58097" y="142886"/>
                        <a:pt x="65787" y="142886"/>
                      </a:cubicBezTo>
                      <a:cubicBezTo>
                        <a:pt x="86292" y="141014"/>
                        <a:pt x="103665" y="133527"/>
                        <a:pt x="119043" y="121984"/>
                      </a:cubicBezTo>
                      <a:cubicBezTo>
                        <a:pt x="132998" y="112624"/>
                        <a:pt x="146668" y="97649"/>
                        <a:pt x="156921" y="80490"/>
                      </a:cubicBezTo>
                      <a:cubicBezTo>
                        <a:pt x="167458" y="61772"/>
                        <a:pt x="176002" y="38997"/>
                        <a:pt x="179420" y="8735"/>
                      </a:cubicBezTo>
                      <a:cubicBezTo>
                        <a:pt x="161478" y="2184"/>
                        <a:pt x="145244" y="312"/>
                        <a:pt x="130720" y="31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 name="Google Shape;1076;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sJgAANhEAAPInAAD9EQAAAAAAAA=="/>
                    </a:ext>
                  </a:extLst>
                </p:cNvSpPr>
                <p:nvPr/>
              </p:nvSpPr>
              <p:spPr>
                <a:xfrm>
                  <a:off x="6286500" y="2797810"/>
                  <a:ext cx="207010" cy="126365"/>
                </a:xfrm>
                <a:custGeom>
                  <a:avLst/>
                  <a:gdLst/>
                  <a:ahLst/>
                  <a:cxnLst/>
                  <a:rect l="0" t="0" r="207010" b="126365"/>
                  <a:pathLst>
                    <a:path w="207010" h="126365">
                      <a:moveTo>
                        <a:pt x="117885" y="312"/>
                      </a:moveTo>
                      <a:cubicBezTo>
                        <a:pt x="108773" y="312"/>
                        <a:pt x="100230" y="1876"/>
                        <a:pt x="91403" y="4691"/>
                      </a:cubicBezTo>
                      <a:cubicBezTo>
                        <a:pt x="74319" y="8445"/>
                        <a:pt x="56949" y="17828"/>
                        <a:pt x="43281" y="30965"/>
                      </a:cubicBezTo>
                      <a:cubicBezTo>
                        <a:pt x="27620" y="42538"/>
                        <a:pt x="12244" y="57552"/>
                        <a:pt x="0" y="87892"/>
                      </a:cubicBezTo>
                      <a:cubicBezTo>
                        <a:pt x="20786" y="106972"/>
                        <a:pt x="39864" y="112602"/>
                        <a:pt x="60366" y="121986"/>
                      </a:cubicBezTo>
                      <a:cubicBezTo>
                        <a:pt x="70047" y="124801"/>
                        <a:pt x="78875" y="126365"/>
                        <a:pt x="87702" y="126365"/>
                      </a:cubicBezTo>
                      <a:cubicBezTo>
                        <a:pt x="96529" y="126365"/>
                        <a:pt x="105356" y="124801"/>
                        <a:pt x="113898" y="121986"/>
                      </a:cubicBezTo>
                      <a:cubicBezTo>
                        <a:pt x="130983" y="118232"/>
                        <a:pt x="148352" y="108849"/>
                        <a:pt x="164013" y="95399"/>
                      </a:cubicBezTo>
                      <a:cubicBezTo>
                        <a:pt x="177681" y="82262"/>
                        <a:pt x="193057" y="65059"/>
                        <a:pt x="207010" y="36908"/>
                      </a:cubicBezTo>
                      <a:cubicBezTo>
                        <a:pt x="184515" y="15952"/>
                        <a:pt x="165722" y="8445"/>
                        <a:pt x="146644" y="4691"/>
                      </a:cubicBezTo>
                      <a:cubicBezTo>
                        <a:pt x="136393" y="1876"/>
                        <a:pt x="126712" y="312"/>
                        <a:pt x="117885" y="31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sp>
          <p:nvSpPr>
            <p:cNvPr id="21" name="Google Shape;1077;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mIwAA/goAAKUkAABPDAAAAAAAAA=="/>
                </a:ext>
              </a:extLst>
            </p:cNvSpPr>
            <p:nvPr/>
          </p:nvSpPr>
          <p:spPr>
            <a:xfrm>
              <a:off x="5835650" y="1786890"/>
              <a:ext cx="121285" cy="213995"/>
            </a:xfrm>
            <a:custGeom>
              <a:avLst/>
              <a:gdLst/>
              <a:ahLst/>
              <a:cxnLst/>
              <a:rect l="0" t="0" r="121285" b="213995"/>
              <a:pathLst>
                <a:path w="121285" h="213995">
                  <a:moveTo>
                    <a:pt x="103877" y="0"/>
                  </a:moveTo>
                  <a:cubicBezTo>
                    <a:pt x="76195" y="7810"/>
                    <a:pt x="59072" y="19056"/>
                    <a:pt x="43377" y="34051"/>
                  </a:cubicBezTo>
                  <a:cubicBezTo>
                    <a:pt x="29679" y="47485"/>
                    <a:pt x="17407" y="62480"/>
                    <a:pt x="12271" y="81536"/>
                  </a:cubicBezTo>
                  <a:cubicBezTo>
                    <a:pt x="5422" y="100280"/>
                    <a:pt x="285" y="119337"/>
                    <a:pt x="285" y="139955"/>
                  </a:cubicBezTo>
                  <a:cubicBezTo>
                    <a:pt x="285" y="162761"/>
                    <a:pt x="5422" y="185566"/>
                    <a:pt x="17407" y="213995"/>
                  </a:cubicBezTo>
                  <a:cubicBezTo>
                    <a:pt x="46801" y="206184"/>
                    <a:pt x="64209" y="194938"/>
                    <a:pt x="77907" y="179943"/>
                  </a:cubicBezTo>
                  <a:cubicBezTo>
                    <a:pt x="93603" y="166509"/>
                    <a:pt x="103877" y="149640"/>
                    <a:pt x="110726" y="132458"/>
                  </a:cubicBezTo>
                  <a:cubicBezTo>
                    <a:pt x="117575" y="113714"/>
                    <a:pt x="120999" y="94657"/>
                    <a:pt x="120999" y="73726"/>
                  </a:cubicBezTo>
                  <a:cubicBezTo>
                    <a:pt x="120999" y="51233"/>
                    <a:pt x="117575" y="28428"/>
                    <a:pt x="10387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 name="Google Shape;1078;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eKwAANg8AAJ0sAACHEAAAAAAAAA=="/>
                </a:ext>
              </a:extLst>
            </p:cNvSpPr>
            <p:nvPr/>
          </p:nvSpPr>
          <p:spPr>
            <a:xfrm>
              <a:off x="7131050" y="2472690"/>
              <a:ext cx="121285" cy="213995"/>
            </a:xfrm>
            <a:custGeom>
              <a:avLst/>
              <a:gdLst/>
              <a:ahLst/>
              <a:cxnLst/>
              <a:rect l="0" t="0" r="121285" b="213995"/>
              <a:pathLst>
                <a:path w="121285" h="213995">
                  <a:moveTo>
                    <a:pt x="103877" y="0"/>
                  </a:moveTo>
                  <a:cubicBezTo>
                    <a:pt x="76195" y="7810"/>
                    <a:pt x="59072" y="19056"/>
                    <a:pt x="43377" y="34051"/>
                  </a:cubicBezTo>
                  <a:cubicBezTo>
                    <a:pt x="29679" y="47485"/>
                    <a:pt x="17407" y="62480"/>
                    <a:pt x="12271" y="81536"/>
                  </a:cubicBezTo>
                  <a:cubicBezTo>
                    <a:pt x="5422" y="100280"/>
                    <a:pt x="285" y="119337"/>
                    <a:pt x="285" y="139955"/>
                  </a:cubicBezTo>
                  <a:cubicBezTo>
                    <a:pt x="285" y="162761"/>
                    <a:pt x="5422" y="185566"/>
                    <a:pt x="17407" y="213995"/>
                  </a:cubicBezTo>
                  <a:cubicBezTo>
                    <a:pt x="46801" y="206184"/>
                    <a:pt x="64209" y="194938"/>
                    <a:pt x="77907" y="179943"/>
                  </a:cubicBezTo>
                  <a:cubicBezTo>
                    <a:pt x="93603" y="166509"/>
                    <a:pt x="103877" y="149640"/>
                    <a:pt x="110726" y="132458"/>
                  </a:cubicBezTo>
                  <a:cubicBezTo>
                    <a:pt x="117575" y="113714"/>
                    <a:pt x="120999" y="94657"/>
                    <a:pt x="120999" y="73726"/>
                  </a:cubicBezTo>
                  <a:cubicBezTo>
                    <a:pt x="120999" y="51233"/>
                    <a:pt x="117575" y="28428"/>
                    <a:pt x="10387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 name="Google Shape;1079;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eLwAARg4AAF0wAACXDwAAAAAAAA=="/>
                </a:ext>
              </a:extLst>
            </p:cNvSpPr>
            <p:nvPr/>
          </p:nvSpPr>
          <p:spPr>
            <a:xfrm>
              <a:off x="7740650" y="2320290"/>
              <a:ext cx="121285" cy="213995"/>
            </a:xfrm>
            <a:custGeom>
              <a:avLst/>
              <a:gdLst/>
              <a:ahLst/>
              <a:cxnLst/>
              <a:rect l="0" t="0" r="121285" b="213995"/>
              <a:pathLst>
                <a:path w="121285" h="213995">
                  <a:moveTo>
                    <a:pt x="103877" y="0"/>
                  </a:moveTo>
                  <a:cubicBezTo>
                    <a:pt x="76195" y="7810"/>
                    <a:pt x="59072" y="19056"/>
                    <a:pt x="43377" y="34051"/>
                  </a:cubicBezTo>
                  <a:cubicBezTo>
                    <a:pt x="29679" y="47485"/>
                    <a:pt x="17407" y="62480"/>
                    <a:pt x="12271" y="81536"/>
                  </a:cubicBezTo>
                  <a:cubicBezTo>
                    <a:pt x="5422" y="100280"/>
                    <a:pt x="285" y="119337"/>
                    <a:pt x="285" y="139955"/>
                  </a:cubicBezTo>
                  <a:cubicBezTo>
                    <a:pt x="285" y="162761"/>
                    <a:pt x="5422" y="185566"/>
                    <a:pt x="17407" y="213995"/>
                  </a:cubicBezTo>
                  <a:cubicBezTo>
                    <a:pt x="46801" y="206184"/>
                    <a:pt x="64209" y="194938"/>
                    <a:pt x="77907" y="179943"/>
                  </a:cubicBezTo>
                  <a:cubicBezTo>
                    <a:pt x="93603" y="166509"/>
                    <a:pt x="103877" y="149640"/>
                    <a:pt x="110726" y="132458"/>
                  </a:cubicBezTo>
                  <a:cubicBezTo>
                    <a:pt x="117575" y="113714"/>
                    <a:pt x="120999" y="94657"/>
                    <a:pt x="120999" y="73726"/>
                  </a:cubicBezTo>
                  <a:cubicBezTo>
                    <a:pt x="120999" y="51233"/>
                    <a:pt x="117575" y="28428"/>
                    <a:pt x="10387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 name="Google Shape;1080;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KQAA/goAAL0qAABPDAAAAAAAAA=="/>
                </a:ext>
              </a:extLst>
            </p:cNvSpPr>
            <p:nvPr/>
          </p:nvSpPr>
          <p:spPr>
            <a:xfrm>
              <a:off x="6826250" y="1786890"/>
              <a:ext cx="121285" cy="213995"/>
            </a:xfrm>
            <a:custGeom>
              <a:avLst/>
              <a:gdLst/>
              <a:ahLst/>
              <a:cxnLst/>
              <a:rect l="0" t="0" r="121285" b="213995"/>
              <a:pathLst>
                <a:path w="121285" h="213995">
                  <a:moveTo>
                    <a:pt x="103877" y="0"/>
                  </a:moveTo>
                  <a:cubicBezTo>
                    <a:pt x="76195" y="7810"/>
                    <a:pt x="59072" y="19056"/>
                    <a:pt x="43377" y="34051"/>
                  </a:cubicBezTo>
                  <a:cubicBezTo>
                    <a:pt x="29679" y="47485"/>
                    <a:pt x="17407" y="62480"/>
                    <a:pt x="12271" y="81536"/>
                  </a:cubicBezTo>
                  <a:cubicBezTo>
                    <a:pt x="5422" y="100280"/>
                    <a:pt x="285" y="119337"/>
                    <a:pt x="285" y="139955"/>
                  </a:cubicBezTo>
                  <a:cubicBezTo>
                    <a:pt x="285" y="162761"/>
                    <a:pt x="5422" y="185566"/>
                    <a:pt x="17407" y="213995"/>
                  </a:cubicBezTo>
                  <a:cubicBezTo>
                    <a:pt x="46801" y="206184"/>
                    <a:pt x="64209" y="194938"/>
                    <a:pt x="77907" y="179943"/>
                  </a:cubicBezTo>
                  <a:cubicBezTo>
                    <a:pt x="93603" y="166509"/>
                    <a:pt x="103877" y="149640"/>
                    <a:pt x="110726" y="132458"/>
                  </a:cubicBezTo>
                  <a:cubicBezTo>
                    <a:pt x="117575" y="113714"/>
                    <a:pt x="120999" y="94657"/>
                    <a:pt x="120999" y="73726"/>
                  </a:cubicBezTo>
                  <a:cubicBezTo>
                    <a:pt x="120999" y="51233"/>
                    <a:pt x="117575" y="28428"/>
                    <a:pt x="10387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 name="Google Shape;1081;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KQAATgYAAL0qAACfBwAAAAAAAA=="/>
                </a:ext>
              </a:extLst>
            </p:cNvSpPr>
            <p:nvPr/>
          </p:nvSpPr>
          <p:spPr>
            <a:xfrm>
              <a:off x="6826250" y="1024890"/>
              <a:ext cx="121285" cy="213995"/>
            </a:xfrm>
            <a:custGeom>
              <a:avLst/>
              <a:gdLst/>
              <a:ahLst/>
              <a:cxnLst/>
              <a:rect l="0" t="0" r="121285" b="213995"/>
              <a:pathLst>
                <a:path w="121285" h="213995">
                  <a:moveTo>
                    <a:pt x="103877" y="0"/>
                  </a:moveTo>
                  <a:cubicBezTo>
                    <a:pt x="76195" y="7810"/>
                    <a:pt x="59072" y="19056"/>
                    <a:pt x="43377" y="34051"/>
                  </a:cubicBezTo>
                  <a:cubicBezTo>
                    <a:pt x="29679" y="47485"/>
                    <a:pt x="17407" y="62480"/>
                    <a:pt x="12271" y="81536"/>
                  </a:cubicBezTo>
                  <a:cubicBezTo>
                    <a:pt x="5422" y="100280"/>
                    <a:pt x="285" y="119337"/>
                    <a:pt x="285" y="139955"/>
                  </a:cubicBezTo>
                  <a:cubicBezTo>
                    <a:pt x="285" y="162761"/>
                    <a:pt x="5422" y="185566"/>
                    <a:pt x="17407" y="213995"/>
                  </a:cubicBezTo>
                  <a:cubicBezTo>
                    <a:pt x="46801" y="206184"/>
                    <a:pt x="64209" y="194938"/>
                    <a:pt x="77907" y="179943"/>
                  </a:cubicBezTo>
                  <a:cubicBezTo>
                    <a:pt x="93603" y="166509"/>
                    <a:pt x="103877" y="149640"/>
                    <a:pt x="110726" y="132458"/>
                  </a:cubicBezTo>
                  <a:cubicBezTo>
                    <a:pt x="117575" y="113714"/>
                    <a:pt x="120999" y="94657"/>
                    <a:pt x="120999" y="73726"/>
                  </a:cubicBezTo>
                  <a:cubicBezTo>
                    <a:pt x="120999" y="51233"/>
                    <a:pt x="117575" y="28428"/>
                    <a:pt x="10387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 name="Google Shape;1082;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2JgAADgoAAHUnAABfCwAAAAAAAA=="/>
                </a:ext>
              </a:extLst>
            </p:cNvSpPr>
            <p:nvPr/>
          </p:nvSpPr>
          <p:spPr>
            <a:xfrm>
              <a:off x="6292850" y="1634490"/>
              <a:ext cx="121285" cy="213995"/>
            </a:xfrm>
            <a:custGeom>
              <a:avLst/>
              <a:gdLst/>
              <a:ahLst/>
              <a:cxnLst/>
              <a:rect l="0" t="0" r="121285" b="213995"/>
              <a:pathLst>
                <a:path w="121285" h="213995">
                  <a:moveTo>
                    <a:pt x="103877" y="0"/>
                  </a:moveTo>
                  <a:cubicBezTo>
                    <a:pt x="76195" y="7810"/>
                    <a:pt x="59072" y="19056"/>
                    <a:pt x="43377" y="34051"/>
                  </a:cubicBezTo>
                  <a:cubicBezTo>
                    <a:pt x="29679" y="47485"/>
                    <a:pt x="17407" y="62480"/>
                    <a:pt x="12271" y="81536"/>
                  </a:cubicBezTo>
                  <a:cubicBezTo>
                    <a:pt x="5422" y="100280"/>
                    <a:pt x="285" y="119337"/>
                    <a:pt x="285" y="139955"/>
                  </a:cubicBezTo>
                  <a:cubicBezTo>
                    <a:pt x="285" y="162761"/>
                    <a:pt x="5422" y="185566"/>
                    <a:pt x="17407" y="213995"/>
                  </a:cubicBezTo>
                  <a:cubicBezTo>
                    <a:pt x="46801" y="206184"/>
                    <a:pt x="64209" y="194938"/>
                    <a:pt x="77907" y="179943"/>
                  </a:cubicBezTo>
                  <a:cubicBezTo>
                    <a:pt x="93603" y="166509"/>
                    <a:pt x="103877" y="149640"/>
                    <a:pt x="110726" y="132458"/>
                  </a:cubicBezTo>
                  <a:cubicBezTo>
                    <a:pt x="117575" y="113714"/>
                    <a:pt x="120999" y="94657"/>
                    <a:pt x="120999" y="73726"/>
                  </a:cubicBezTo>
                  <a:cubicBezTo>
                    <a:pt x="120999" y="51233"/>
                    <a:pt x="117575" y="28428"/>
                    <a:pt x="10387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 name="Google Shape;1083;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2LgAAvg4AAPUuAAAPEAAAAAAAAA=="/>
                </a:ext>
              </a:extLst>
            </p:cNvSpPr>
            <p:nvPr/>
          </p:nvSpPr>
          <p:spPr>
            <a:xfrm rot="19835620">
              <a:off x="7512050" y="2396490"/>
              <a:ext cx="121285" cy="213995"/>
            </a:xfrm>
            <a:custGeom>
              <a:avLst/>
              <a:gdLst/>
              <a:ahLst/>
              <a:cxnLst/>
              <a:rect l="0" t="0" r="121285" b="213995"/>
              <a:pathLst>
                <a:path w="121285" h="213995">
                  <a:moveTo>
                    <a:pt x="103877" y="0"/>
                  </a:moveTo>
                  <a:cubicBezTo>
                    <a:pt x="76195" y="7810"/>
                    <a:pt x="59072" y="19056"/>
                    <a:pt x="43377" y="34051"/>
                  </a:cubicBezTo>
                  <a:cubicBezTo>
                    <a:pt x="29679" y="47485"/>
                    <a:pt x="17407" y="62480"/>
                    <a:pt x="12271" y="81536"/>
                  </a:cubicBezTo>
                  <a:cubicBezTo>
                    <a:pt x="5422" y="100280"/>
                    <a:pt x="285" y="119337"/>
                    <a:pt x="285" y="139955"/>
                  </a:cubicBezTo>
                  <a:cubicBezTo>
                    <a:pt x="285" y="162761"/>
                    <a:pt x="5422" y="185566"/>
                    <a:pt x="17407" y="213995"/>
                  </a:cubicBezTo>
                  <a:cubicBezTo>
                    <a:pt x="46801" y="206184"/>
                    <a:pt x="64209" y="194938"/>
                    <a:pt x="77907" y="179943"/>
                  </a:cubicBezTo>
                  <a:cubicBezTo>
                    <a:pt x="93603" y="166509"/>
                    <a:pt x="103877" y="149640"/>
                    <a:pt x="110726" y="132458"/>
                  </a:cubicBezTo>
                  <a:cubicBezTo>
                    <a:pt x="117575" y="113714"/>
                    <a:pt x="120999" y="94657"/>
                    <a:pt x="120999" y="73726"/>
                  </a:cubicBezTo>
                  <a:cubicBezTo>
                    <a:pt x="120999" y="51233"/>
                    <a:pt x="117575" y="28428"/>
                    <a:pt x="10387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 name="Google Shape;1084;p4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2IgAAlgkAALUjAADnCgAAAAAAAA=="/>
                </a:ext>
              </a:extLst>
            </p:cNvSpPr>
            <p:nvPr/>
          </p:nvSpPr>
          <p:spPr>
            <a:xfrm rot="20205058">
              <a:off x="5683250" y="1558290"/>
              <a:ext cx="121285" cy="213995"/>
            </a:xfrm>
            <a:custGeom>
              <a:avLst/>
              <a:gdLst/>
              <a:ahLst/>
              <a:cxnLst/>
              <a:rect l="0" t="0" r="121285" b="213995"/>
              <a:pathLst>
                <a:path w="121285" h="213995">
                  <a:moveTo>
                    <a:pt x="103877" y="0"/>
                  </a:moveTo>
                  <a:cubicBezTo>
                    <a:pt x="76195" y="7810"/>
                    <a:pt x="59072" y="19056"/>
                    <a:pt x="43377" y="34051"/>
                  </a:cubicBezTo>
                  <a:cubicBezTo>
                    <a:pt x="29679" y="47485"/>
                    <a:pt x="17407" y="62480"/>
                    <a:pt x="12271" y="81536"/>
                  </a:cubicBezTo>
                  <a:cubicBezTo>
                    <a:pt x="5422" y="100280"/>
                    <a:pt x="285" y="119337"/>
                    <a:pt x="285" y="139955"/>
                  </a:cubicBezTo>
                  <a:cubicBezTo>
                    <a:pt x="285" y="162761"/>
                    <a:pt x="5422" y="185566"/>
                    <a:pt x="17407" y="213995"/>
                  </a:cubicBezTo>
                  <a:cubicBezTo>
                    <a:pt x="46801" y="206184"/>
                    <a:pt x="64209" y="194938"/>
                    <a:pt x="77907" y="179943"/>
                  </a:cubicBezTo>
                  <a:cubicBezTo>
                    <a:pt x="93603" y="166509"/>
                    <a:pt x="103877" y="149640"/>
                    <a:pt x="110726" y="132458"/>
                  </a:cubicBezTo>
                  <a:cubicBezTo>
                    <a:pt x="117575" y="113714"/>
                    <a:pt x="120999" y="94657"/>
                    <a:pt x="120999" y="73726"/>
                  </a:cubicBezTo>
                  <a:cubicBezTo>
                    <a:pt x="120999" y="51233"/>
                    <a:pt x="117575" y="28428"/>
                    <a:pt x="10387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50" name="Rectángulo redondeado 1"/>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kqitQMAAAAEAAAAAAAAAAAAAAAAAAAAAAAAAAeAAAAaAAAAAAAAAAAAAAAAAAAAAAAAAAAAAAAECcAABAnAAAAAAAAAAAAAAAAAAAAAAAAAAAAAAAAAAAAAAAAAAAAABQAAAAAAAAAwMD/AAAAAABkAAAAMgAAAAAAAABkAAAAAAAAAH9/fwAKAAAAHwAAAFQAAAC1wmcF+P/hAQAAAAAAAAAAAAAAAAAAAAAAAAAAAAAAAAAAAAAAAAAAhpBMAH9/fwCKcWUDzMzMAMDA/wB/f38AAAAAAAAAAAAAAAAAAAAAAAAAAAAhAAAAGAAAABQAAAC6LgAArQkAANU6AAALDQAAEAAAAA=="/>
              </a:ext>
            </a:extLst>
          </p:cNvSpPr>
          <p:nvPr/>
        </p:nvSpPr>
        <p:spPr>
          <a:xfrm>
            <a:off x="7595870" y="1572895"/>
            <a:ext cx="1967865" cy="547370"/>
          </a:xfrm>
          <a:prstGeom prst="roundRect">
            <a:avLst>
              <a:gd name="adj" fmla="val 16667"/>
            </a:avLst>
          </a:prstGeom>
          <a:solidFill>
            <a:schemeClr val="accent1"/>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51" name="Rectángulo redondeado 45"/>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opccsMAAAAEAAAAAAAAAAAAAAAAAAAAAAAAAAeAAAAaAAAAAAAAAAAAAAAAAAAAAAAAAAAAAAAECcAABAnAAAAAAAAAAAAAAAAAAAAAAAAAAAAAAAAAAAAAAAAAAAAABQAAAAAAAAAwMD/AAAAAABkAAAAMgAAAAAAAABkAAAAAAAAAH9/fwAKAAAAHwAAAFQAAAC1wmcF+P/hAQAAAAAAAAAAAAAAAAAAAAAAAAAAAAAAAAAAAAAAAAAAhpBMAH9/fwCKcWUDzMzMAMDA/wB/f38AAAAAAAAAAAAAAAAAAAAAAAAAAAAhAAAAGAAAABQAAAB1LQAAPxEAAJw7AAAvFQAAEAAAAA=="/>
              </a:ext>
            </a:extLst>
          </p:cNvSpPr>
          <p:nvPr/>
        </p:nvSpPr>
        <p:spPr>
          <a:xfrm>
            <a:off x="7389495" y="2803525"/>
            <a:ext cx="2300605" cy="640080"/>
          </a:xfrm>
          <a:prstGeom prst="roundRect">
            <a:avLst>
              <a:gd name="adj" fmla="val 16667"/>
            </a:avLst>
          </a:prstGeom>
          <a:solidFill>
            <a:schemeClr val="accent1"/>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52" name="Rectángulo redondeado 46"/>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9eKg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MrSu8MAAAAEAAAAAAAAAAAAAAAAAAAAAAAAAAeAAAAaAAAAAAAAAAAAAAAAAAAAAAAAAAAAAAAECcAABAnAAAAAAAAAAAAAAAAAAAAAAAAAAAAAAAAAAAAAAAAAAAAABQAAAAAAAAAwMD/AAAAAABkAAAAMgAAAAAAAABkAAAAAAAAAH9/fwAKAAAAHwAAAFQAAAD14qAA+P/hAQAAAAAAAAAAAAAAAAAAAAAAAAAAAAAAAAAAAAAAAAAAhpBMAH9/fwCKcWUDzMzMAMDA/wB/f38AAAAAAAAAAAAAAAAAAAAAAAAAAAAhAAAAGAAAABQAAACTLAAA6hgAAKg8AAD5HQAAEAAAAA=="/>
              </a:ext>
            </a:extLst>
          </p:cNvSpPr>
          <p:nvPr/>
        </p:nvSpPr>
        <p:spPr>
          <a:xfrm>
            <a:off x="7245985" y="4050030"/>
            <a:ext cx="2614295" cy="822325"/>
          </a:xfrm>
          <a:prstGeom prst="roundRect">
            <a:avLst>
              <a:gd name="adj" fmla="val 16667"/>
            </a:avLst>
          </a:prstGeom>
          <a:solidFill>
            <a:srgbClr val="F5E2A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Tree>
  </p:cSld>
  <p:clrMapOvr>
    <a:masterClrMapping/>
  </p:clrMapOvr>
  <p:timing>
    <p:tnLst>
      <p:par>
        <p:cTn id="1" dur="indefinite" restart="never" nodeType="tmRoot"/>
      </p:par>
    </p:tnLst>
  </p:timing>
</p:sld>
</file>

<file path=ppt/slides/slide14.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65;p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LKQAAIgEAAEA9AAD9BQAAEAAAAA=="/>
              </a:ext>
            </a:extLst>
          </p:cNvSpPr>
          <p:nvPr/>
        </p:nvSpPr>
        <p:spPr>
          <a:xfrm>
            <a:off x="6753225" y="184150"/>
            <a:ext cx="3203575" cy="789305"/>
          </a:xfrm>
          <a:custGeom>
            <a:avLst/>
            <a:gdLst/>
            <a:ahLst/>
            <a:cxnLst/>
            <a:rect l="0" t="0" r="3203575" b="789305"/>
            <a:pathLst>
              <a:path w="3203575" h="789305">
                <a:moveTo>
                  <a:pt x="828478" y="78"/>
                </a:moveTo>
                <a:cubicBezTo>
                  <a:pt x="568900" y="78"/>
                  <a:pt x="359227" y="209784"/>
                  <a:pt x="359227" y="469401"/>
                </a:cubicBezTo>
                <a:cubicBezTo>
                  <a:pt x="359227" y="548001"/>
                  <a:pt x="380210" y="618820"/>
                  <a:pt x="411645" y="684373"/>
                </a:cubicBezTo>
                <a:cubicBezTo>
                  <a:pt x="191441" y="707953"/>
                  <a:pt x="39372" y="747253"/>
                  <a:pt x="78" y="789226"/>
                </a:cubicBezTo>
                <a:lnTo>
                  <a:pt x="3203496" y="789226"/>
                </a:lnTo>
                <a:cubicBezTo>
                  <a:pt x="3090800" y="728939"/>
                  <a:pt x="2875861" y="681779"/>
                  <a:pt x="2626815" y="676513"/>
                </a:cubicBezTo>
                <a:cubicBezTo>
                  <a:pt x="2613690" y="603100"/>
                  <a:pt x="2561272" y="545408"/>
                  <a:pt x="2493057" y="521827"/>
                </a:cubicBezTo>
                <a:cubicBezTo>
                  <a:pt x="2459029" y="508701"/>
                  <a:pt x="2430187" y="508701"/>
                  <a:pt x="2401345" y="508701"/>
                </a:cubicBezTo>
                <a:cubicBezTo>
                  <a:pt x="2388220" y="330435"/>
                  <a:pt x="2241417" y="191470"/>
                  <a:pt x="2060586" y="191470"/>
                </a:cubicBezTo>
                <a:cubicBezTo>
                  <a:pt x="1905845" y="191470"/>
                  <a:pt x="1777432" y="291057"/>
                  <a:pt x="1732872" y="430022"/>
                </a:cubicBezTo>
                <a:cubicBezTo>
                  <a:pt x="1669923" y="335623"/>
                  <a:pt x="1565086" y="272743"/>
                  <a:pt x="1444532" y="272743"/>
                </a:cubicBezTo>
                <a:cubicBezTo>
                  <a:pt x="1381582" y="272743"/>
                  <a:pt x="1323899" y="288463"/>
                  <a:pt x="1271480" y="317309"/>
                </a:cubicBezTo>
                <a:cubicBezTo>
                  <a:pt x="1208531" y="133777"/>
                  <a:pt x="1035558" y="78"/>
                  <a:pt x="828478" y="78"/>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66;p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8+v//BhEAACkJAABAFwAAEAAAAA=="/>
              </a:ext>
            </a:extLst>
          </p:cNvSpPr>
          <p:nvPr/>
        </p:nvSpPr>
        <p:spPr>
          <a:xfrm>
            <a:off x="-855980" y="2767330"/>
            <a:ext cx="2345055" cy="1012190"/>
          </a:xfrm>
          <a:custGeom>
            <a:avLst/>
            <a:gdLst/>
            <a:ahLst/>
            <a:cxnLst/>
            <a:rect l="0" t="0" r="2345055" b="1012190"/>
            <a:pathLst>
              <a:path w="2345055" h="1012190">
                <a:moveTo>
                  <a:pt x="1178976" y="0"/>
                </a:moveTo>
                <a:cubicBezTo>
                  <a:pt x="896891" y="0"/>
                  <a:pt x="664140" y="217479"/>
                  <a:pt x="641799" y="493743"/>
                </a:cubicBezTo>
                <a:cubicBezTo>
                  <a:pt x="591267" y="458500"/>
                  <a:pt x="527802" y="436157"/>
                  <a:pt x="459616" y="436157"/>
                </a:cubicBezTo>
                <a:cubicBezTo>
                  <a:pt x="282119" y="436157"/>
                  <a:pt x="139897" y="580756"/>
                  <a:pt x="139897" y="757072"/>
                </a:cubicBezTo>
                <a:cubicBezTo>
                  <a:pt x="139897" y="821741"/>
                  <a:pt x="158679" y="880525"/>
                  <a:pt x="191591" y="929900"/>
                </a:cubicBezTo>
                <a:cubicBezTo>
                  <a:pt x="109309" y="943996"/>
                  <a:pt x="39960" y="973388"/>
                  <a:pt x="0" y="1012190"/>
                </a:cubicBezTo>
                <a:lnTo>
                  <a:pt x="2345055" y="1012190"/>
                </a:lnTo>
                <a:cubicBezTo>
                  <a:pt x="2314503" y="982798"/>
                  <a:pt x="2260412" y="955767"/>
                  <a:pt x="2189899" y="935785"/>
                </a:cubicBezTo>
                <a:cubicBezTo>
                  <a:pt x="2191062" y="921653"/>
                  <a:pt x="2192225" y="908719"/>
                  <a:pt x="2192225" y="893459"/>
                </a:cubicBezTo>
                <a:cubicBezTo>
                  <a:pt x="2192225" y="691240"/>
                  <a:pt x="2027661" y="527857"/>
                  <a:pt x="1826660" y="527857"/>
                </a:cubicBezTo>
                <a:cubicBezTo>
                  <a:pt x="1787863" y="527857"/>
                  <a:pt x="1751426" y="533707"/>
                  <a:pt x="1717350" y="544315"/>
                </a:cubicBezTo>
                <a:lnTo>
                  <a:pt x="1717350" y="539593"/>
                </a:lnTo>
                <a:cubicBezTo>
                  <a:pt x="1717350" y="240986"/>
                  <a:pt x="1476389" y="0"/>
                  <a:pt x="1178976"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4"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dMjjj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5" name="Google Shape;1089;p4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MrM/I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eFgAAqw0AAIIyAADTFAAAEAAAAA=="/>
              </a:ext>
            </a:extLst>
          </p:cNvSpPr>
          <p:nvPr>
            <p:ph type="subTitle" idx="1"/>
          </p:nvPr>
        </p:nvSpPr>
        <p:spPr>
          <a:xfrm>
            <a:off x="3717290" y="2221865"/>
            <a:ext cx="4493260" cy="116332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00000"/>
              </a:lnSpc>
              <a:spcBef>
                <a:spcPts val="0"/>
              </a:spcBef>
              <a:spcAft>
                <a:spcPts val="0"/>
              </a:spcAft>
              <a:buNone/>
              <a:defRPr sz="1600"/>
            </a:pPr>
            <a:r>
              <a:t>You can give a brief description of the topic you want to talk about here. For example, if you want to talk about Mercury, you can say that it’s the smallest planet in the entire Solar System</a:t>
            </a:r>
          </a:p>
        </p:txBody>
      </p:sp>
      <p:sp>
        <p:nvSpPr>
          <p:cNvPr id="6" name="Google Shape;1090;p4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EuPfI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LFwAADQgAABYyAADmDQAAEAAAAA=="/>
              </a:ext>
            </a:extLst>
          </p:cNvSpPr>
          <p:nvPr>
            <p:ph type="title"/>
          </p:nvPr>
        </p:nvSpPr>
        <p:spPr>
          <a:xfrm>
            <a:off x="3786505" y="1308735"/>
            <a:ext cx="4355465" cy="95059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5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INTRODUCTION</a:t>
            </a:r>
          </a:p>
        </p:txBody>
      </p:sp>
      <p:pic>
        <p:nvPicPr>
          <p:cNvPr id="7"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Y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OAMAAA0IAAByFgAA9x0AABAAAAA="/>
              </a:ext>
            </a:extLst>
          </p:cNvPicPr>
          <p:nvPr/>
        </p:nvPicPr>
        <p:blipFill>
          <a:blip xmlns:r="http://schemas.openxmlformats.org/officeDocument/2006/relationships" r:embed="rId4"/>
          <a:stretch>
            <a:fillRect/>
          </a:stretch>
        </p:blipFill>
        <p:spPr>
          <a:xfrm>
            <a:off x="523240" y="1308735"/>
            <a:ext cx="3125470" cy="3562350"/>
          </a:xfrm>
          <a:prstGeom prst="rect">
            <a:avLst/>
          </a:prstGeom>
          <a:noFill/>
          <a:ln w="9525" cap="flat" cmpd="sng" algn="ctr">
            <a:noFill/>
            <a:prstDash val="solid"/>
            <a:headEnd type="none" w="med" len="med"/>
            <a:tailEnd type="none" w="med" len="med"/>
          </a:ln>
          <a:effectLst/>
        </p:spPr>
      </p:pic>
      <p:graphicFrame>
        <p:nvGraphicFramePr>
          <p:cNvPr id="8" name="Diagrama 2"/>
          <p:cNvGraphicFramePr/>
          <p:nvPr/>
        </p:nvGraphicFramePr>
        <p:xfrm>
          <a:off x="946150" y="1668780"/>
          <a:ext cx="2279015" cy="1519555"/>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Tree>
  </p:cSld>
  <p:clrMapOvr>
    <a:masterClrMapping/>
  </p:clrMapOvr>
  <p:timing>
    <p:tnLst>
      <p:par>
        <p:cTn id="1" dur="indefinite" restart="never" nodeType="tmRoot"/>
      </p:par>
    </p:tnLst>
  </p:timing>
</p:sld>
</file>

<file path=ppt/slides/slide15.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52;p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OLwAAzgYAAJ47AABOCwAAEAAAAA=="/>
              </a:ext>
            </a:extLst>
          </p:cNvSpPr>
          <p:nvPr/>
        </p:nvSpPr>
        <p:spPr>
          <a:xfrm>
            <a:off x="7649210" y="1106170"/>
            <a:ext cx="2042160" cy="731520"/>
          </a:xfrm>
          <a:custGeom>
            <a:avLst/>
            <a:gdLst/>
            <a:ahLst/>
            <a:cxnLst/>
            <a:rect l="0" t="0" r="2042160" b="731520"/>
            <a:pathLst>
              <a:path w="2042160" h="731520">
                <a:moveTo>
                  <a:pt x="941460" y="0"/>
                </a:moveTo>
                <a:cubicBezTo>
                  <a:pt x="792196" y="0"/>
                  <a:pt x="669604" y="107621"/>
                  <a:pt x="644581" y="249399"/>
                </a:cubicBezTo>
                <a:cubicBezTo>
                  <a:pt x="577885" y="200190"/>
                  <a:pt x="495316" y="171009"/>
                  <a:pt x="405272" y="171009"/>
                </a:cubicBezTo>
                <a:cubicBezTo>
                  <a:pt x="181788" y="171009"/>
                  <a:pt x="0" y="352845"/>
                  <a:pt x="0" y="577214"/>
                </a:cubicBezTo>
                <a:cubicBezTo>
                  <a:pt x="0" y="631425"/>
                  <a:pt x="10849" y="683135"/>
                  <a:pt x="30023" y="731520"/>
                </a:cubicBezTo>
                <a:lnTo>
                  <a:pt x="2042160" y="731520"/>
                </a:lnTo>
                <a:cubicBezTo>
                  <a:pt x="2001313" y="643928"/>
                  <a:pt x="1913744" y="582215"/>
                  <a:pt x="1812851" y="582215"/>
                </a:cubicBezTo>
                <a:cubicBezTo>
                  <a:pt x="1734456" y="582215"/>
                  <a:pt x="1664411" y="617247"/>
                  <a:pt x="1618564" y="673959"/>
                </a:cubicBezTo>
                <a:cubicBezTo>
                  <a:pt x="1594366" y="639752"/>
                  <a:pt x="1555168" y="616397"/>
                  <a:pt x="1510146" y="616397"/>
                </a:cubicBezTo>
                <a:cubicBezTo>
                  <a:pt x="1500972" y="616397"/>
                  <a:pt x="1490973" y="617247"/>
                  <a:pt x="1482623" y="619748"/>
                </a:cubicBezTo>
                <a:cubicBezTo>
                  <a:pt x="1480973" y="481295"/>
                  <a:pt x="1374231" y="367023"/>
                  <a:pt x="1238315" y="354495"/>
                </a:cubicBezTo>
                <a:cubicBezTo>
                  <a:pt x="1241640" y="337817"/>
                  <a:pt x="1243315" y="320313"/>
                  <a:pt x="1243315" y="302785"/>
                </a:cubicBezTo>
                <a:cubicBezTo>
                  <a:pt x="1243315" y="135977"/>
                  <a:pt x="1108224" y="0"/>
                  <a:pt x="94146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Y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pic>
        <p:nvPicPr>
          <p:cNvPr id="4" name="Imagen 9"/>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fhgE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AAAAABoAAABAOAAAgAQAABAAAAA="/>
              </a:ext>
            </a:extLst>
          </p:cNvPicPr>
          <p:nvPr/>
        </p:nvPicPr>
        <p:blipFill>
          <a:blip xmlns:r="http://schemas.openxmlformats.org/officeDocument/2006/relationships" r:embed="rId4"/>
          <a:stretch>
            <a:fillRect/>
          </a:stretch>
        </p:blipFill>
        <p:spPr>
          <a:xfrm>
            <a:off x="0" y="16510"/>
            <a:ext cx="9144000" cy="715010"/>
          </a:xfrm>
          <a:prstGeom prst="rect">
            <a:avLst/>
          </a:prstGeom>
          <a:noFill/>
          <a:ln w="9525" cap="flat" cmpd="sng" algn="ctr">
            <a:noFill/>
            <a:prstDash val="solid"/>
            <a:headEnd type="none" w="med" len="med"/>
            <a:tailEnd type="none" w="med" len="med"/>
          </a:ln>
          <a:effectLst/>
        </p:spPr>
      </p:pic>
      <p:sp>
        <p:nvSpPr>
          <p:cNvPr id="5" name="Google Shape;1110;p4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0iezg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4BAAAjQAAANwzAAATBAAAEAAAAA=="/>
              </a:ext>
            </a:extLst>
          </p:cNvSpPr>
          <p:nvPr>
            <p:ph type="title"/>
          </p:nvPr>
        </p:nvSpPr>
        <p:spPr>
          <a:xfrm>
            <a:off x="726440" y="89535"/>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THE SLIDE TITLE GOES HERE!</a:t>
            </a:r>
          </a:p>
        </p:txBody>
      </p:sp>
      <p:sp>
        <p:nvSpPr>
          <p:cNvPr id="6" name="Google Shape;1111;p4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RPcmQ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4BAAA2wkAACsdAADpGQAAEAAAAA=="/>
              </a:ext>
            </a:extLst>
          </p:cNvSpPr>
          <p:nvPr>
            <p:ph type="body" idx="1"/>
          </p:nvPr>
        </p:nvSpPr>
        <p:spPr>
          <a:xfrm>
            <a:off x="726440" y="1602105"/>
            <a:ext cx="4015105" cy="260985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lnSpc>
                <a:spcPct val="115000"/>
              </a:lnSpc>
              <a:spcBef>
                <a:spcPts val="0"/>
              </a:spcBef>
              <a:spcAft>
                <a:spcPts val="0"/>
              </a:spcAft>
              <a:buNone/>
              <a:defRPr sz="1400">
                <a:solidFill>
                  <a:srgbClr val="434343"/>
                </a:solidFill>
                <a:latin typeface="Catamaran" pitchFamily="0" charset="0"/>
                <a:ea typeface="Catamaran" pitchFamily="0" charset="0"/>
                <a:cs typeface="Catamaran" pitchFamily="0" charset="0"/>
              </a:defRPr>
            </a:pPr>
            <a:r>
              <a:rPr noProof="1">
                <a:solidFill>
                  <a:schemeClr val="accent2"/>
                </a:solidFill>
                <a:latin typeface="Arial" pitchFamily="2" charset="0"/>
                <a:ea typeface="Catamaran" pitchFamily="0" charset="0"/>
                <a:cs typeface="Catamaran" pitchFamily="0" charset="0"/>
              </a:rPr>
              <a:t>Do you know what helps you make your point clear?</a:t>
            </a:r>
            <a:br>
              <a:rPr noProof="1">
                <a:solidFill>
                  <a:schemeClr val="accent2"/>
                </a:solidFill>
                <a:latin typeface="Arial" pitchFamily="2" charset="0"/>
                <a:ea typeface="Catamaran" pitchFamily="0" charset="0"/>
                <a:cs typeface="Catamaran" pitchFamily="0" charset="0"/>
              </a:rPr>
            </a:br>
            <a:r>
              <a:rPr noProof="1">
                <a:solidFill>
                  <a:schemeClr val="accent2"/>
                </a:solidFill>
                <a:latin typeface="Arial" pitchFamily="2" charset="0"/>
                <a:ea typeface="Catamaran" pitchFamily="0" charset="0"/>
                <a:cs typeface="Catamaran" pitchFamily="0" charset="0"/>
              </a:rPr>
              <a:t>Lists like this one:</a:t>
            </a:r>
            <a:endParaRPr>
              <a:solidFill>
                <a:schemeClr val="accent2"/>
              </a:solidFill>
            </a:endParaRPr>
          </a:p>
          <a:p>
            <a:pPr marL="241300" indent="-215900" algn="l">
              <a:lnSpc>
                <a:spcPct val="115000"/>
              </a:lnSpc>
              <a:spcBef>
                <a:spcPts val="1600"/>
              </a:spcBef>
              <a:spcAft>
                <a:spcPts val="0"/>
              </a:spcAft>
              <a:buClrTx/>
              <a:buSzPts val="1400"/>
              <a:buFont typeface="Catamaran" pitchFamily="0" charset="0"/>
              <a:buChar char="●"/>
              <a:defRPr sz="1400">
                <a:solidFill>
                  <a:srgbClr val="434343"/>
                </a:solidFill>
                <a:latin typeface="Catamaran" pitchFamily="0" charset="0"/>
                <a:ea typeface="Catamaran" pitchFamily="0" charset="0"/>
                <a:cs typeface="Catamaran" pitchFamily="0" charset="0"/>
              </a:defRPr>
            </a:pPr>
            <a:r>
              <a:rPr noProof="1">
                <a:solidFill>
                  <a:schemeClr val="accent2"/>
                </a:solidFill>
                <a:latin typeface="Arial" pitchFamily="2" charset="0"/>
                <a:ea typeface="Catamaran" pitchFamily="0" charset="0"/>
                <a:cs typeface="Catamaran" pitchFamily="0" charset="0"/>
              </a:rPr>
              <a:t>They’re simple </a:t>
            </a:r>
            <a:endParaRPr>
              <a:solidFill>
                <a:schemeClr val="accent2"/>
              </a:solidFill>
            </a:endParaRPr>
          </a:p>
          <a:p>
            <a:pPr marL="241300" indent="-215900" algn="l">
              <a:lnSpc>
                <a:spcPct val="115000"/>
              </a:lnSpc>
              <a:spcBef>
                <a:spcPts val="0"/>
              </a:spcBef>
              <a:spcAft>
                <a:spcPts val="0"/>
              </a:spcAft>
              <a:buClrTx/>
              <a:buSzPts val="1400"/>
              <a:buFont typeface="Catamaran" pitchFamily="0" charset="0"/>
              <a:buChar char="●"/>
              <a:defRPr sz="1400">
                <a:solidFill>
                  <a:srgbClr val="434343"/>
                </a:solidFill>
                <a:latin typeface="Catamaran" pitchFamily="0" charset="0"/>
                <a:ea typeface="Catamaran" pitchFamily="0" charset="0"/>
                <a:cs typeface="Catamaran" pitchFamily="0" charset="0"/>
              </a:defRPr>
            </a:pPr>
            <a:r>
              <a:rPr noProof="1">
                <a:solidFill>
                  <a:schemeClr val="accent2"/>
                </a:solidFill>
                <a:latin typeface="Arial" pitchFamily="2" charset="0"/>
                <a:ea typeface="Catamaran" pitchFamily="0" charset="0"/>
                <a:cs typeface="Catamaran" pitchFamily="0" charset="0"/>
              </a:rPr>
              <a:t>You can organize your ideas clearly</a:t>
            </a:r>
            <a:endParaRPr>
              <a:solidFill>
                <a:schemeClr val="accent2"/>
              </a:solidFill>
            </a:endParaRPr>
          </a:p>
          <a:p>
            <a:pPr marL="241300" indent="-215900" algn="l">
              <a:lnSpc>
                <a:spcPct val="115000"/>
              </a:lnSpc>
              <a:spcBef>
                <a:spcPts val="0"/>
              </a:spcBef>
              <a:spcAft>
                <a:spcPts val="0"/>
              </a:spcAft>
              <a:buClrTx/>
              <a:buSzPts val="1400"/>
              <a:buFont typeface="Catamaran" pitchFamily="0" charset="0"/>
              <a:buChar char="●"/>
              <a:defRPr sz="1400">
                <a:solidFill>
                  <a:srgbClr val="434343"/>
                </a:solidFill>
                <a:latin typeface="Catamaran" pitchFamily="0" charset="0"/>
                <a:ea typeface="Catamaran" pitchFamily="0" charset="0"/>
                <a:cs typeface="Catamaran" pitchFamily="0" charset="0"/>
              </a:defRPr>
            </a:pPr>
            <a:r>
              <a:rPr noProof="1">
                <a:solidFill>
                  <a:schemeClr val="accent2"/>
                </a:solidFill>
                <a:latin typeface="Arial" pitchFamily="2" charset="0"/>
                <a:ea typeface="Catamaran" pitchFamily="0" charset="0"/>
                <a:cs typeface="Catamaran" pitchFamily="0" charset="0"/>
              </a:rPr>
              <a:t>You’ll never forget to buy milk!</a:t>
            </a:r>
            <a:endParaRPr>
              <a:solidFill>
                <a:schemeClr val="accent2"/>
              </a:solidFill>
            </a:endParaRPr>
          </a:p>
          <a:p>
            <a:pPr marL="0" indent="0" algn="l">
              <a:lnSpc>
                <a:spcPct val="115000"/>
              </a:lnSpc>
              <a:spcBef>
                <a:spcPts val="1600"/>
              </a:spcBef>
              <a:spcAft>
                <a:spcPts val="1600"/>
              </a:spcAft>
              <a:buNone/>
              <a:defRPr sz="1400">
                <a:solidFill>
                  <a:srgbClr val="434343"/>
                </a:solidFill>
                <a:latin typeface="Catamaran" pitchFamily="0" charset="0"/>
                <a:ea typeface="Catamaran" pitchFamily="0" charset="0"/>
                <a:cs typeface="Catamaran" pitchFamily="0" charset="0"/>
              </a:defRPr>
            </a:pPr>
            <a:r>
              <a:rPr noProof="1">
                <a:solidFill>
                  <a:schemeClr val="accent2"/>
                </a:solidFill>
                <a:latin typeface="Arial" pitchFamily="2" charset="0"/>
                <a:ea typeface="Catamaran" pitchFamily="0" charset="0"/>
                <a:cs typeface="Catamaran" pitchFamily="0" charset="0"/>
              </a:rPr>
              <a:t>And the most important thing: the audience won’t miss the point of your presentation</a:t>
            </a:r>
            <a:endParaRPr>
              <a:solidFill>
                <a:schemeClr val="accent2"/>
              </a:solidFill>
            </a:endParaRPr>
          </a:p>
        </p:txBody>
      </p:sp>
      <p:pic>
        <p:nvPicPr>
          <p:cNvPr id="7"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GEQ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KB4AAGEGAABTNgAAYx0AABAAAAA="/>
              </a:ext>
            </a:extLst>
          </p:cNvPicPr>
          <p:nvPr/>
        </p:nvPicPr>
        <p:blipFill>
          <a:blip xmlns:r="http://schemas.openxmlformats.org/officeDocument/2006/relationships" r:embed="rId5"/>
          <a:stretch>
            <a:fillRect/>
          </a:stretch>
        </p:blipFill>
        <p:spPr>
          <a:xfrm>
            <a:off x="4902200" y="1036955"/>
            <a:ext cx="3928745" cy="374015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16.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56;p8"/>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b/v//OgAAAKsKAAC6BAAAEAAAAA=="/>
              </a:ext>
            </a:extLst>
          </p:cNvSpPr>
          <p:nvPr/>
        </p:nvSpPr>
        <p:spPr>
          <a:xfrm>
            <a:off x="-307975" y="36830"/>
            <a:ext cx="2042160" cy="731520"/>
          </a:xfrm>
          <a:custGeom>
            <a:avLst/>
            <a:gdLst/>
            <a:ahLst/>
            <a:cxnLst/>
            <a:rect l="0" t="0" r="2042160" b="731520"/>
            <a:pathLst>
              <a:path w="2042160" h="731520">
                <a:moveTo>
                  <a:pt x="941460" y="0"/>
                </a:moveTo>
                <a:cubicBezTo>
                  <a:pt x="792196" y="0"/>
                  <a:pt x="669604" y="107621"/>
                  <a:pt x="644581" y="249399"/>
                </a:cubicBezTo>
                <a:cubicBezTo>
                  <a:pt x="577885" y="200190"/>
                  <a:pt x="495316" y="171009"/>
                  <a:pt x="405272" y="171009"/>
                </a:cubicBezTo>
                <a:cubicBezTo>
                  <a:pt x="181788" y="171009"/>
                  <a:pt x="0" y="352845"/>
                  <a:pt x="0" y="577214"/>
                </a:cubicBezTo>
                <a:cubicBezTo>
                  <a:pt x="0" y="631425"/>
                  <a:pt x="10849" y="683135"/>
                  <a:pt x="30023" y="731520"/>
                </a:cubicBezTo>
                <a:lnTo>
                  <a:pt x="2042160" y="731520"/>
                </a:lnTo>
                <a:cubicBezTo>
                  <a:pt x="2001313" y="643928"/>
                  <a:pt x="1913744" y="582215"/>
                  <a:pt x="1812851" y="582215"/>
                </a:cubicBezTo>
                <a:cubicBezTo>
                  <a:pt x="1734456" y="582215"/>
                  <a:pt x="1664411" y="617247"/>
                  <a:pt x="1618564" y="673959"/>
                </a:cubicBezTo>
                <a:cubicBezTo>
                  <a:pt x="1594366" y="639752"/>
                  <a:pt x="1555168" y="616397"/>
                  <a:pt x="1510146" y="616397"/>
                </a:cubicBezTo>
                <a:cubicBezTo>
                  <a:pt x="1500972" y="616397"/>
                  <a:pt x="1490973" y="617247"/>
                  <a:pt x="1482623" y="619748"/>
                </a:cubicBezTo>
                <a:cubicBezTo>
                  <a:pt x="1480973" y="481295"/>
                  <a:pt x="1374231" y="367023"/>
                  <a:pt x="1238315" y="354495"/>
                </a:cubicBezTo>
                <a:cubicBezTo>
                  <a:pt x="1241640" y="337817"/>
                  <a:pt x="1243315" y="320313"/>
                  <a:pt x="1243315" y="302785"/>
                </a:cubicBezTo>
                <a:cubicBezTo>
                  <a:pt x="1243315" y="135977"/>
                  <a:pt x="1108224" y="0"/>
                  <a:pt x="94146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57;p8"/>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uLgAAEAUAACU8AADECgAAEAAAAA=="/>
              </a:ext>
            </a:extLst>
          </p:cNvSpPr>
          <p:nvPr/>
        </p:nvSpPr>
        <p:spPr>
          <a:xfrm>
            <a:off x="7628890" y="822960"/>
            <a:ext cx="2148205" cy="927100"/>
          </a:xfrm>
          <a:custGeom>
            <a:avLst/>
            <a:gdLst/>
            <a:ahLst/>
            <a:cxnLst/>
            <a:rect l="0" t="0" r="2148205" b="927100"/>
            <a:pathLst>
              <a:path w="2148205" h="927100">
                <a:moveTo>
                  <a:pt x="1080009" y="0"/>
                </a:moveTo>
                <a:cubicBezTo>
                  <a:pt x="821604" y="0"/>
                  <a:pt x="608391" y="199197"/>
                  <a:pt x="587925" y="452236"/>
                </a:cubicBezTo>
                <a:cubicBezTo>
                  <a:pt x="541635" y="419957"/>
                  <a:pt x="483497" y="399491"/>
                  <a:pt x="421035" y="399491"/>
                </a:cubicBezTo>
                <a:cubicBezTo>
                  <a:pt x="258437" y="399491"/>
                  <a:pt x="128153" y="531934"/>
                  <a:pt x="128153" y="693429"/>
                </a:cubicBezTo>
                <a:cubicBezTo>
                  <a:pt x="128153" y="752661"/>
                  <a:pt x="145359" y="806504"/>
                  <a:pt x="175509" y="851727"/>
                </a:cubicBezTo>
                <a:cubicBezTo>
                  <a:pt x="100134" y="864639"/>
                  <a:pt x="36606" y="891560"/>
                  <a:pt x="0" y="927100"/>
                </a:cubicBezTo>
                <a:lnTo>
                  <a:pt x="2148205" y="927100"/>
                </a:lnTo>
                <a:cubicBezTo>
                  <a:pt x="2120217" y="900179"/>
                  <a:pt x="2070667" y="875420"/>
                  <a:pt x="2006073" y="857118"/>
                </a:cubicBezTo>
                <a:cubicBezTo>
                  <a:pt x="2007139" y="844174"/>
                  <a:pt x="2008204" y="832327"/>
                  <a:pt x="2008204" y="818350"/>
                </a:cubicBezTo>
                <a:cubicBezTo>
                  <a:pt x="2008204" y="633130"/>
                  <a:pt x="1857454" y="483483"/>
                  <a:pt x="1673326" y="483483"/>
                </a:cubicBezTo>
                <a:cubicBezTo>
                  <a:pt x="1637785" y="483483"/>
                  <a:pt x="1604407" y="488841"/>
                  <a:pt x="1573191" y="498557"/>
                </a:cubicBezTo>
                <a:lnTo>
                  <a:pt x="1573191" y="494232"/>
                </a:lnTo>
                <a:cubicBezTo>
                  <a:pt x="1573191" y="220727"/>
                  <a:pt x="1352457" y="0"/>
                  <a:pt x="10800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4" name="Imagen 4"/>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8Muzf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5" name="Google Shape;1426;p4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E6ms0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EQAAugQAANEzAAB5FAAAEAAAAA=="/>
              </a:ext>
            </a:extLst>
          </p:cNvSpPr>
          <p:nvPr>
            <p:ph type="title"/>
          </p:nvPr>
        </p:nvSpPr>
        <p:spPr>
          <a:xfrm>
            <a:off x="2884170" y="768350"/>
            <a:ext cx="5539105" cy="2559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8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AWESOME WORDS</a:t>
            </a:r>
          </a:p>
        </p:txBody>
      </p:sp>
      <p:pic>
        <p:nvPicPr>
          <p:cNvPr id="6"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Q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bAIAAHsIAABIGAAAxh8AABAAAAA="/>
              </a:ext>
            </a:extLst>
          </p:cNvPicPr>
          <p:nvPr/>
        </p:nvPicPr>
        <p:blipFill>
          <a:blip xmlns:r="http://schemas.openxmlformats.org/officeDocument/2006/relationships" r:embed="rId4"/>
          <a:stretch>
            <a:fillRect/>
          </a:stretch>
        </p:blipFill>
        <p:spPr>
          <a:xfrm>
            <a:off x="393700" y="1378585"/>
            <a:ext cx="3553460" cy="3786505"/>
          </a:xfrm>
          <a:prstGeom prst="rect">
            <a:avLst/>
          </a:prstGeom>
          <a:noFill/>
          <a:ln w="9525" cap="flat" cmpd="sng" algn="ctr">
            <a:noFill/>
            <a:prstDash val="solid"/>
            <a:headEnd type="none" w="med" len="med"/>
            <a:tailEnd type="none" w="med" len="med"/>
          </a:ln>
          <a:effectLst/>
        </p:spPr>
      </p:pic>
      <p:graphicFrame>
        <p:nvGraphicFramePr>
          <p:cNvPr id="7" name="Diagrama 2"/>
          <p:cNvGraphicFramePr/>
          <p:nvPr/>
        </p:nvGraphicFramePr>
        <p:xfrm>
          <a:off x="1051560" y="1038860"/>
          <a:ext cx="2406650" cy="2983230"/>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Tree>
  </p:cSld>
  <p:clrMapOvr>
    <a:masterClrMapping/>
  </p:clrMapOvr>
  <p:timing>
    <p:tnLst>
      <p:par>
        <p:cTn id="1" dur="indefinite" restart="never" nodeType="tmRoot"/>
      </p:par>
    </p:tnLst>
  </p:timing>
</p:sld>
</file>

<file path=ppt/slides/slide17.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67;p2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YHwAAAAAAACksAACABAAAEAAAAA=="/>
              </a:ext>
            </a:extLst>
          </p:cNvSpPr>
          <p:nvPr/>
        </p:nvSpPr>
        <p:spPr>
          <a:xfrm>
            <a:off x="5135880" y="0"/>
            <a:ext cx="2042795" cy="731520"/>
          </a:xfrm>
          <a:custGeom>
            <a:avLst/>
            <a:gdLst/>
            <a:ahLst/>
            <a:cxnLst/>
            <a:rect l="0" t="0" r="2042795" b="731520"/>
            <a:pathLst>
              <a:path w="2042795" h="731520">
                <a:moveTo>
                  <a:pt x="941753" y="0"/>
                </a:moveTo>
                <a:cubicBezTo>
                  <a:pt x="792442" y="0"/>
                  <a:pt x="669812" y="107621"/>
                  <a:pt x="644781" y="249399"/>
                </a:cubicBezTo>
                <a:cubicBezTo>
                  <a:pt x="578065" y="200190"/>
                  <a:pt x="495470" y="171009"/>
                  <a:pt x="405398" y="171009"/>
                </a:cubicBezTo>
                <a:cubicBezTo>
                  <a:pt x="181844" y="171009"/>
                  <a:pt x="0" y="352845"/>
                  <a:pt x="0" y="577214"/>
                </a:cubicBezTo>
                <a:cubicBezTo>
                  <a:pt x="0" y="631425"/>
                  <a:pt x="10852" y="683135"/>
                  <a:pt x="30032" y="731520"/>
                </a:cubicBezTo>
                <a:lnTo>
                  <a:pt x="2042795" y="731520"/>
                </a:lnTo>
                <a:cubicBezTo>
                  <a:pt x="2001935" y="643928"/>
                  <a:pt x="1914338" y="582215"/>
                  <a:pt x="1813414" y="582215"/>
                </a:cubicBezTo>
                <a:cubicBezTo>
                  <a:pt x="1734995" y="582215"/>
                  <a:pt x="1664928" y="617247"/>
                  <a:pt x="1619067" y="673959"/>
                </a:cubicBezTo>
                <a:cubicBezTo>
                  <a:pt x="1594861" y="639752"/>
                  <a:pt x="1555651" y="616397"/>
                  <a:pt x="1510616" y="616397"/>
                </a:cubicBezTo>
                <a:cubicBezTo>
                  <a:pt x="1501438" y="616397"/>
                  <a:pt x="1491436" y="617247"/>
                  <a:pt x="1483084" y="619748"/>
                </a:cubicBezTo>
                <a:cubicBezTo>
                  <a:pt x="1481433" y="481295"/>
                  <a:pt x="1374658" y="367023"/>
                  <a:pt x="1238700" y="354495"/>
                </a:cubicBezTo>
                <a:cubicBezTo>
                  <a:pt x="1242025" y="337817"/>
                  <a:pt x="1243701" y="320313"/>
                  <a:pt x="1243701" y="302785"/>
                </a:cubicBezTo>
                <a:cubicBezTo>
                  <a:pt x="1243701" y="135977"/>
                  <a:pt x="1108568" y="0"/>
                  <a:pt x="941753"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68;p2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DCQAAdAYAAI4XAAArCwAAEAAAAA=="/>
              </a:ext>
            </a:extLst>
          </p:cNvSpPr>
          <p:nvPr/>
        </p:nvSpPr>
        <p:spPr>
          <a:xfrm>
            <a:off x="1586865" y="1049020"/>
            <a:ext cx="2242185" cy="766445"/>
          </a:xfrm>
          <a:custGeom>
            <a:avLst/>
            <a:gdLst/>
            <a:ahLst/>
            <a:cxnLst/>
            <a:rect l="0" t="0" r="2242185" b="766445"/>
            <a:pathLst>
              <a:path w="2242185" h="766445">
                <a:moveTo>
                  <a:pt x="1446704" y="0"/>
                </a:moveTo>
                <a:cubicBezTo>
                  <a:pt x="1233229" y="0"/>
                  <a:pt x="1058124" y="159309"/>
                  <a:pt x="1030628" y="366121"/>
                </a:cubicBezTo>
                <a:cubicBezTo>
                  <a:pt x="1012280" y="359446"/>
                  <a:pt x="991432" y="355295"/>
                  <a:pt x="970585" y="355295"/>
                </a:cubicBezTo>
                <a:cubicBezTo>
                  <a:pt x="913042" y="355295"/>
                  <a:pt x="862198" y="381147"/>
                  <a:pt x="828002" y="422824"/>
                </a:cubicBezTo>
                <a:cubicBezTo>
                  <a:pt x="776308" y="353620"/>
                  <a:pt x="694592" y="307743"/>
                  <a:pt x="601203" y="307743"/>
                </a:cubicBezTo>
                <a:cubicBezTo>
                  <a:pt x="446947" y="307743"/>
                  <a:pt x="321037" y="432850"/>
                  <a:pt x="321037" y="587959"/>
                </a:cubicBezTo>
                <a:cubicBezTo>
                  <a:pt x="321037" y="614661"/>
                  <a:pt x="325211" y="641337"/>
                  <a:pt x="332710" y="666364"/>
                </a:cubicBezTo>
                <a:cubicBezTo>
                  <a:pt x="175104" y="670539"/>
                  <a:pt x="45044" y="710566"/>
                  <a:pt x="0" y="766445"/>
                </a:cubicBezTo>
                <a:lnTo>
                  <a:pt x="2242185" y="766445"/>
                </a:lnTo>
                <a:cubicBezTo>
                  <a:pt x="2192990" y="726417"/>
                  <a:pt x="2100426" y="696390"/>
                  <a:pt x="1987865" y="687215"/>
                </a:cubicBezTo>
                <a:cubicBezTo>
                  <a:pt x="1995364" y="670539"/>
                  <a:pt x="1998688" y="652188"/>
                  <a:pt x="1998688" y="632987"/>
                </a:cubicBezTo>
                <a:cubicBezTo>
                  <a:pt x="1998688" y="555432"/>
                  <a:pt x="1936996" y="492878"/>
                  <a:pt x="1859455" y="492053"/>
                </a:cubicBezTo>
                <a:cubicBezTo>
                  <a:pt x="1863604" y="467877"/>
                  <a:pt x="1866129" y="443676"/>
                  <a:pt x="1866129" y="418674"/>
                </a:cubicBezTo>
                <a:cubicBezTo>
                  <a:pt x="1866129" y="187661"/>
                  <a:pt x="1678501" y="0"/>
                  <a:pt x="1446704"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4" name="Imagen 6"/>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XMWPf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5" name="Google Shape;1472;p45"/>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zjxok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SGQAAMRoAAFc3AAA+HQAAEAAAAA=="/>
              </a:ext>
            </a:extLst>
          </p:cNvSpPr>
          <p:nvPr>
            <p:ph type="subTitle" idx="1"/>
          </p:nvPr>
        </p:nvSpPr>
        <p:spPr>
          <a:xfrm>
            <a:off x="4156710" y="4257675"/>
            <a:ext cx="4839335" cy="49593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00000"/>
              </a:lnSpc>
              <a:spcBef>
                <a:spcPts val="0"/>
              </a:spcBef>
              <a:spcAft>
                <a:spcPts val="0"/>
              </a:spcAft>
              <a:buNone/>
              <a:defRPr sz="2000"/>
            </a:pPr>
            <a:r>
              <a:t>You can enter a subtitle here if you need it</a:t>
            </a:r>
          </a:p>
        </p:txBody>
      </p:sp>
      <p:sp>
        <p:nvSpPr>
          <p:cNvPr id="6" name="Google Shape;1473;p45"/>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0iMCI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7GgAAGgsAAEA4AABHEAAAEAAAAA=="/>
              </a:ext>
            </a:extLst>
          </p:cNvSpPr>
          <p:nvPr>
            <p:ph type="title"/>
          </p:nvPr>
        </p:nvSpPr>
        <p:spPr>
          <a:xfrm>
            <a:off x="4304665" y="1804670"/>
            <a:ext cx="4839335" cy="84137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5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TYPES </a:t>
            </a:r>
            <a:br>
              <a:rPr noProof="1">
                <a:latin typeface="Arial" pitchFamily="2" charset="0"/>
                <a:ea typeface="Chau Philomene One" pitchFamily="0" charset="0"/>
                <a:cs typeface="Chau Philomene One" pitchFamily="0" charset="0"/>
              </a:rPr>
            </a:br>
            <a:r>
              <a:rPr noProof="1">
                <a:latin typeface="Arial" pitchFamily="2" charset="0"/>
                <a:ea typeface="Chau Philomene One" pitchFamily="0" charset="0"/>
                <a:cs typeface="Chau Philomene One" pitchFamily="0" charset="0"/>
              </a:rPr>
              <a:t>OF</a:t>
            </a:r>
            <a:br>
              <a:rPr noProof="1">
                <a:latin typeface="Arial" pitchFamily="2" charset="0"/>
                <a:ea typeface="Chau Philomene One" pitchFamily="0" charset="0"/>
                <a:cs typeface="Chau Philomene One" pitchFamily="0" charset="0"/>
              </a:rPr>
            </a:br>
            <a:r>
              <a:rPr noProof="1">
                <a:latin typeface="Arial" pitchFamily="2" charset="0"/>
                <a:ea typeface="Chau Philomene One" pitchFamily="0" charset="0"/>
                <a:cs typeface="Chau Philomene One" pitchFamily="0" charset="0"/>
              </a:rPr>
              <a:t> TREES</a:t>
            </a:r>
          </a:p>
        </p:txBody>
      </p:sp>
      <p:sp>
        <p:nvSpPr>
          <p:cNvPr id="7" name="Google Shape;1474;p45"/>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Do5EY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qJAAAHgUAAD8sAABLCgAAEAAAAA=="/>
              </a:ext>
            </a:extLst>
          </p:cNvSpPr>
          <p:nvPr>
            <p:ph type="title" idx="2"/>
          </p:nvPr>
        </p:nvSpPr>
        <p:spPr>
          <a:xfrm>
            <a:off x="5960110" y="831850"/>
            <a:ext cx="1232535" cy="84137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6000">
                <a:solidFill>
                  <a:srgbClr val="F0D16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02</a:t>
            </a:r>
          </a:p>
        </p:txBody>
      </p:sp>
      <p:sp>
        <p:nvSpPr>
          <p:cNvPr id="8" name="Google Shape;1475;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AAAAAQAAAAAAAAAAAAAAAAAAAAAAAAAAAAAAAAAAAAAAAAAAAAAAAn9/fwAAAAADzMzMAMDA/wB/f38AAAAAAAAAAAAAAAAAAAAAAAAAAAAhAAAAGAAAABQAAAAeQQAAtAcAANxBAAAFCQAAEAAAAA=="/>
              </a:ext>
            </a:extLst>
          </p:cNvSpPr>
          <p:nvPr/>
        </p:nvSpPr>
        <p:spPr>
          <a:xfrm>
            <a:off x="10585450" y="1252220"/>
            <a:ext cx="120650" cy="213995"/>
          </a:xfrm>
          <a:custGeom>
            <a:avLst/>
            <a:gdLst/>
            <a:ahLst/>
            <a:cxnLst/>
            <a:rect l="0" t="0" r="120650" b="213995"/>
            <a:pathLst>
              <a:path w="120650" h="213995">
                <a:moveTo>
                  <a:pt x="103333" y="0"/>
                </a:moveTo>
                <a:cubicBezTo>
                  <a:pt x="75797" y="7810"/>
                  <a:pt x="58764" y="19056"/>
                  <a:pt x="43150" y="34051"/>
                </a:cubicBezTo>
                <a:cubicBezTo>
                  <a:pt x="29524" y="47485"/>
                  <a:pt x="17317" y="62480"/>
                  <a:pt x="12207" y="81536"/>
                </a:cubicBezTo>
                <a:cubicBezTo>
                  <a:pt x="5394" y="100280"/>
                  <a:pt x="284" y="119337"/>
                  <a:pt x="284" y="139955"/>
                </a:cubicBezTo>
                <a:cubicBezTo>
                  <a:pt x="284" y="162761"/>
                  <a:pt x="5394" y="185566"/>
                  <a:pt x="17317" y="213995"/>
                </a:cubicBezTo>
                <a:cubicBezTo>
                  <a:pt x="46557" y="206184"/>
                  <a:pt x="63874" y="194938"/>
                  <a:pt x="77500" y="179943"/>
                </a:cubicBezTo>
                <a:cubicBezTo>
                  <a:pt x="93113" y="166509"/>
                  <a:pt x="103333" y="149640"/>
                  <a:pt x="110146" y="132458"/>
                </a:cubicBezTo>
                <a:cubicBezTo>
                  <a:pt x="116960" y="113714"/>
                  <a:pt x="120366" y="94657"/>
                  <a:pt x="120366" y="73726"/>
                </a:cubicBezTo>
                <a:cubicBezTo>
                  <a:pt x="120366" y="51233"/>
                  <a:pt x="116960" y="28428"/>
                  <a:pt x="103333"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9"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zNXvf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TgQAALUFAAAhHwAA8RYAABAAAAA="/>
              </a:ext>
            </a:extLst>
          </p:cNvPicPr>
          <p:nvPr/>
        </p:nvPicPr>
        <p:blipFill>
          <a:blip xmlns:r="http://schemas.openxmlformats.org/officeDocument/2006/relationships" r:embed="rId4"/>
          <a:stretch>
            <a:fillRect/>
          </a:stretch>
        </p:blipFill>
        <p:spPr>
          <a:xfrm>
            <a:off x="699770" y="927735"/>
            <a:ext cx="4360545" cy="280162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18.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41;p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9/f//awgAAEkLAAAiDQAAEAAAAA=="/>
              </a:ext>
            </a:extLst>
          </p:cNvSpPr>
          <p:nvPr/>
        </p:nvSpPr>
        <p:spPr>
          <a:xfrm>
            <a:off x="-408305" y="1368425"/>
            <a:ext cx="2242820" cy="766445"/>
          </a:xfrm>
          <a:custGeom>
            <a:avLst/>
            <a:gdLst/>
            <a:ahLst/>
            <a:cxnLst/>
            <a:rect l="0" t="0" r="2242820" b="766445"/>
            <a:pathLst>
              <a:path w="2242820" h="766445">
                <a:moveTo>
                  <a:pt x="1447114" y="0"/>
                </a:moveTo>
                <a:cubicBezTo>
                  <a:pt x="1233579" y="0"/>
                  <a:pt x="1058425" y="159309"/>
                  <a:pt x="1030920" y="366121"/>
                </a:cubicBezTo>
                <a:cubicBezTo>
                  <a:pt x="1012567" y="359446"/>
                  <a:pt x="991714" y="355295"/>
                  <a:pt x="970860" y="355295"/>
                </a:cubicBezTo>
                <a:cubicBezTo>
                  <a:pt x="913301" y="355295"/>
                  <a:pt x="862442" y="381147"/>
                  <a:pt x="828237" y="422824"/>
                </a:cubicBezTo>
                <a:cubicBezTo>
                  <a:pt x="776528" y="353620"/>
                  <a:pt x="694790" y="307743"/>
                  <a:pt x="601374" y="307743"/>
                </a:cubicBezTo>
                <a:cubicBezTo>
                  <a:pt x="447074" y="307743"/>
                  <a:pt x="321128" y="432850"/>
                  <a:pt x="321128" y="587959"/>
                </a:cubicBezTo>
                <a:cubicBezTo>
                  <a:pt x="321128" y="614661"/>
                  <a:pt x="325304" y="641337"/>
                  <a:pt x="332805" y="666364"/>
                </a:cubicBezTo>
                <a:cubicBezTo>
                  <a:pt x="175154" y="670539"/>
                  <a:pt x="45057" y="710566"/>
                  <a:pt x="0" y="766445"/>
                </a:cubicBezTo>
                <a:lnTo>
                  <a:pt x="2242820" y="766445"/>
                </a:lnTo>
                <a:cubicBezTo>
                  <a:pt x="2193612" y="726417"/>
                  <a:pt x="2101022" y="696390"/>
                  <a:pt x="1988428" y="687215"/>
                </a:cubicBezTo>
                <a:cubicBezTo>
                  <a:pt x="1995929" y="670539"/>
                  <a:pt x="1999255" y="652188"/>
                  <a:pt x="1999255" y="632987"/>
                </a:cubicBezTo>
                <a:cubicBezTo>
                  <a:pt x="1999255" y="555432"/>
                  <a:pt x="1937545" y="492878"/>
                  <a:pt x="1859982" y="492053"/>
                </a:cubicBezTo>
                <a:cubicBezTo>
                  <a:pt x="1864133" y="467877"/>
                  <a:pt x="1866658" y="443676"/>
                  <a:pt x="1866658" y="418674"/>
                </a:cubicBezTo>
                <a:cubicBezTo>
                  <a:pt x="1866658" y="187661"/>
                  <a:pt x="1678977" y="0"/>
                  <a:pt x="1447114"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42;p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8LQAAcAUAAIw6AADwCQAAEAAAAA=="/>
              </a:ext>
            </a:extLst>
          </p:cNvSpPr>
          <p:nvPr/>
        </p:nvSpPr>
        <p:spPr>
          <a:xfrm>
            <a:off x="7475220" y="883920"/>
            <a:ext cx="2042160" cy="731520"/>
          </a:xfrm>
          <a:custGeom>
            <a:avLst/>
            <a:gdLst/>
            <a:ahLst/>
            <a:cxnLst/>
            <a:rect l="0" t="0" r="2042160" b="731520"/>
            <a:pathLst>
              <a:path w="2042160" h="731520">
                <a:moveTo>
                  <a:pt x="941460" y="0"/>
                </a:moveTo>
                <a:cubicBezTo>
                  <a:pt x="792196" y="0"/>
                  <a:pt x="669604" y="107621"/>
                  <a:pt x="644581" y="249399"/>
                </a:cubicBezTo>
                <a:cubicBezTo>
                  <a:pt x="577885" y="200190"/>
                  <a:pt x="495316" y="171009"/>
                  <a:pt x="405272" y="171009"/>
                </a:cubicBezTo>
                <a:cubicBezTo>
                  <a:pt x="181788" y="171009"/>
                  <a:pt x="0" y="352845"/>
                  <a:pt x="0" y="577214"/>
                </a:cubicBezTo>
                <a:cubicBezTo>
                  <a:pt x="0" y="631425"/>
                  <a:pt x="10849" y="683135"/>
                  <a:pt x="30023" y="731520"/>
                </a:cubicBezTo>
                <a:lnTo>
                  <a:pt x="2042160" y="731520"/>
                </a:lnTo>
                <a:cubicBezTo>
                  <a:pt x="2001313" y="643928"/>
                  <a:pt x="1913744" y="582215"/>
                  <a:pt x="1812851" y="582215"/>
                </a:cubicBezTo>
                <a:cubicBezTo>
                  <a:pt x="1734456" y="582215"/>
                  <a:pt x="1664411" y="617247"/>
                  <a:pt x="1618564" y="673959"/>
                </a:cubicBezTo>
                <a:cubicBezTo>
                  <a:pt x="1594366" y="639752"/>
                  <a:pt x="1555168" y="616397"/>
                  <a:pt x="1510146" y="616397"/>
                </a:cubicBezTo>
                <a:cubicBezTo>
                  <a:pt x="1500972" y="616397"/>
                  <a:pt x="1490973" y="617247"/>
                  <a:pt x="1482623" y="619748"/>
                </a:cubicBezTo>
                <a:cubicBezTo>
                  <a:pt x="1480973" y="481295"/>
                  <a:pt x="1374231" y="367023"/>
                  <a:pt x="1238315" y="354495"/>
                </a:cubicBezTo>
                <a:cubicBezTo>
                  <a:pt x="1241640" y="337817"/>
                  <a:pt x="1243315" y="320313"/>
                  <a:pt x="1243315" y="302785"/>
                </a:cubicBezTo>
                <a:cubicBezTo>
                  <a:pt x="1243315" y="135977"/>
                  <a:pt x="1108224" y="0"/>
                  <a:pt x="94146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4" name="Imagen 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M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grpSp>
        <p:nvGrpSpPr>
          <p:cNvPr id="5" name="Google Shape;15;p2"/>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7"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8" name="Imagen 1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uNnjf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4"/>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9" name="Google Shape;1516;p46"/>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2JAkk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2AwAARgAAAFozAABkBAAAEAAAAA=="/>
              </a:ext>
            </a:extLst>
          </p:cNvSpPr>
          <p:nvPr>
            <p:ph type="title"/>
          </p:nvPr>
        </p:nvSpPr>
        <p:spPr>
          <a:xfrm>
            <a:off x="643890" y="44450"/>
            <a:ext cx="7703820" cy="6692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BASED ON LEAVES</a:t>
            </a:r>
          </a:p>
        </p:txBody>
      </p:sp>
      <p:sp>
        <p:nvSpPr>
          <p:cNvPr id="10" name="Google Shape;1517;p46"/>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BwcmU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xBwAAiREAANQZAADNFwAAEAAAAA=="/>
              </a:ext>
            </a:extLst>
          </p:cNvSpPr>
          <p:nvPr>
            <p:ph type="body" idx="3"/>
          </p:nvPr>
        </p:nvSpPr>
        <p:spPr>
          <a:xfrm>
            <a:off x="1290955" y="2850515"/>
            <a:ext cx="2907665" cy="10185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a:pPr>
            <a:r>
              <a:t>Mercury is the closest planet to the Sun and the smallest one in the Solar System. This planet’s name has nothing to do with the liquid metal</a:t>
            </a:r>
          </a:p>
        </p:txBody>
      </p:sp>
      <p:sp>
        <p:nvSpPr>
          <p:cNvPr id="11" name="Google Shape;1518;p46"/>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F29RM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sHgAAiREAAE8wAADNFwAAEAAAAA=="/>
              </a:ext>
            </a:extLst>
          </p:cNvSpPr>
          <p:nvPr>
            <p:ph type="body" idx="4"/>
          </p:nvPr>
        </p:nvSpPr>
        <p:spPr>
          <a:xfrm>
            <a:off x="4945380" y="2850515"/>
            <a:ext cx="2907665" cy="10185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a:pPr>
            <a:r>
              <a:t>Venus has a beautiful name and is the second planet from the Sun. It’s hot and is the second-brightest natural object in the night sky</a:t>
            </a:r>
          </a:p>
        </p:txBody>
      </p:sp>
      <p:sp>
        <p:nvSpPr>
          <p:cNvPr id="12" name="Google Shape;1519;p46"/>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HG+mo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xBwAAsg4AANQZAADUEQAAEAAAAA=="/>
              </a:ext>
            </a:extLst>
          </p:cNvSpPr>
          <p:nvPr>
            <p:ph type="body" idx="1"/>
          </p:nvPr>
        </p:nvSpPr>
        <p:spPr>
          <a:xfrm>
            <a:off x="1290955" y="2388870"/>
            <a:ext cx="2907665" cy="5092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a:pPr>
            <a:r>
              <a:t>DECIDUOUS TREES</a:t>
            </a:r>
          </a:p>
        </p:txBody>
      </p:sp>
      <p:sp>
        <p:nvSpPr>
          <p:cNvPr id="13" name="Google Shape;1520;p46"/>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VsSWQ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sHgAAsg4AAE8wAADUEQAAEAAAAA=="/>
              </a:ext>
            </a:extLst>
          </p:cNvSpPr>
          <p:nvPr>
            <p:ph type="body" idx="2"/>
          </p:nvPr>
        </p:nvSpPr>
        <p:spPr>
          <a:xfrm>
            <a:off x="4945380" y="2388870"/>
            <a:ext cx="2907665" cy="5092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a:pPr>
            <a:r>
              <a:t>EVERGREEN TREES</a:t>
            </a:r>
          </a:p>
        </p:txBody>
      </p:sp>
      <p:grpSp>
        <p:nvGrpSpPr>
          <p:cNvPr id="14" name="Google Shape;1521;p46"/>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oOAACuCAAAsBMAABoOAAAQAAAA"/>
              </a:ext>
            </a:extLst>
          </p:cNvGrpSpPr>
          <p:nvPr/>
        </p:nvGrpSpPr>
        <p:grpSpPr>
          <a:xfrm>
            <a:off x="2383790" y="1410970"/>
            <a:ext cx="816610" cy="881380"/>
            <a:chOff x="2383790" y="1410970"/>
            <a:chExt cx="816610" cy="881380"/>
          </a:xfrm>
        </p:grpSpPr>
        <p:sp>
          <p:nvSpPr>
            <p:cNvPr id="26" name="Google Shape;1522;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EAAArggAABIRAABBCgAAAAAAAA=="/>
                </a:ext>
              </a:extLst>
            </p:cNvSpPr>
            <p:nvPr/>
          </p:nvSpPr>
          <p:spPr>
            <a:xfrm>
              <a:off x="2640965" y="1410970"/>
              <a:ext cx="133985" cy="255905"/>
            </a:xfrm>
            <a:custGeom>
              <a:avLst/>
              <a:gdLst/>
              <a:ahLst/>
              <a:cxnLst/>
              <a:rect l="0" t="0" r="133985" b="255905"/>
              <a:pathLst>
                <a:path w="133985" h="255905">
                  <a:moveTo>
                    <a:pt x="77168" y="77"/>
                  </a:moveTo>
                  <a:cubicBezTo>
                    <a:pt x="64911" y="77"/>
                    <a:pt x="51497" y="8795"/>
                    <a:pt x="38314" y="29779"/>
                  </a:cubicBezTo>
                  <a:cubicBezTo>
                    <a:pt x="0" y="90573"/>
                    <a:pt x="102223" y="255905"/>
                    <a:pt x="102223" y="255905"/>
                  </a:cubicBezTo>
                  <a:cubicBezTo>
                    <a:pt x="102223" y="255905"/>
                    <a:pt x="133985" y="129302"/>
                    <a:pt x="124656" y="70437"/>
                  </a:cubicBezTo>
                  <a:cubicBezTo>
                    <a:pt x="119106" y="31322"/>
                    <a:pt x="100296" y="77"/>
                    <a:pt x="77168" y="77"/>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 name="Google Shape;1523;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JEQAAAwkAAO4RAABvCgAAAAAAAA=="/>
                </a:ext>
              </a:extLst>
            </p:cNvSpPr>
            <p:nvPr/>
          </p:nvSpPr>
          <p:spPr>
            <a:xfrm>
              <a:off x="2769235" y="1464945"/>
              <a:ext cx="145415" cy="231140"/>
            </a:xfrm>
            <a:custGeom>
              <a:avLst/>
              <a:gdLst/>
              <a:ahLst/>
              <a:cxnLst/>
              <a:rect l="0" t="0" r="145415" b="231140"/>
              <a:pathLst>
                <a:path w="145415" h="231140">
                  <a:moveTo>
                    <a:pt x="104297" y="77"/>
                  </a:moveTo>
                  <a:cubicBezTo>
                    <a:pt x="96274" y="77"/>
                    <a:pt x="86708" y="2695"/>
                    <a:pt x="75677" y="8700"/>
                  </a:cubicBezTo>
                  <a:cubicBezTo>
                    <a:pt x="13114" y="43656"/>
                    <a:pt x="0" y="231063"/>
                    <a:pt x="0" y="231063"/>
                  </a:cubicBezTo>
                  <a:cubicBezTo>
                    <a:pt x="0" y="231063"/>
                    <a:pt x="97123" y="145290"/>
                    <a:pt x="124277" y="91239"/>
                  </a:cubicBezTo>
                  <a:cubicBezTo>
                    <a:pt x="145415" y="47198"/>
                    <a:pt x="138163" y="77"/>
                    <a:pt x="104297" y="77"/>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 name="Google Shape;1524;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tEQAArQkAAJsSAAALCwAAAAAAAA=="/>
                </a:ext>
              </a:extLst>
            </p:cNvSpPr>
            <p:nvPr/>
          </p:nvSpPr>
          <p:spPr>
            <a:xfrm>
              <a:off x="2792095" y="1572895"/>
              <a:ext cx="232410" cy="222250"/>
            </a:xfrm>
            <a:custGeom>
              <a:avLst/>
              <a:gdLst/>
              <a:ahLst/>
              <a:cxnLst/>
              <a:rect l="0" t="0" r="232410" b="222250"/>
              <a:pathLst>
                <a:path w="232410" h="222250">
                  <a:moveTo>
                    <a:pt x="178284" y="0"/>
                  </a:moveTo>
                  <a:cubicBezTo>
                    <a:pt x="172493" y="0"/>
                    <a:pt x="166084" y="693"/>
                    <a:pt x="158981" y="2233"/>
                  </a:cubicBezTo>
                  <a:cubicBezTo>
                    <a:pt x="77676" y="19477"/>
                    <a:pt x="77" y="222250"/>
                    <a:pt x="77" y="222250"/>
                  </a:cubicBezTo>
                  <a:cubicBezTo>
                    <a:pt x="77" y="222250"/>
                    <a:pt x="137052" y="160741"/>
                    <a:pt x="185156" y="109470"/>
                  </a:cubicBezTo>
                  <a:cubicBezTo>
                    <a:pt x="227854" y="63126"/>
                    <a:pt x="232333" y="0"/>
                    <a:pt x="178284"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 name="Google Shape;1525;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SEQAAXAoAAIATAACHCwAAAAAAAA=="/>
                </a:ext>
              </a:extLst>
            </p:cNvSpPr>
            <p:nvPr/>
          </p:nvSpPr>
          <p:spPr>
            <a:xfrm>
              <a:off x="2815590" y="1684020"/>
              <a:ext cx="354330" cy="189865"/>
            </a:xfrm>
            <a:custGeom>
              <a:avLst/>
              <a:gdLst/>
              <a:ahLst/>
              <a:cxnLst/>
              <a:rect l="0" t="0" r="354330" b="189865"/>
              <a:pathLst>
                <a:path w="354330" h="189865">
                  <a:moveTo>
                    <a:pt x="256368" y="0"/>
                  </a:moveTo>
                  <a:cubicBezTo>
                    <a:pt x="157094" y="0"/>
                    <a:pt x="77" y="189865"/>
                    <a:pt x="77" y="189865"/>
                  </a:cubicBezTo>
                  <a:cubicBezTo>
                    <a:pt x="77" y="189865"/>
                    <a:pt x="179018" y="172098"/>
                    <a:pt x="252894" y="131854"/>
                  </a:cubicBezTo>
                  <a:cubicBezTo>
                    <a:pt x="326308" y="92151"/>
                    <a:pt x="354330" y="10273"/>
                    <a:pt x="264551" y="463"/>
                  </a:cubicBezTo>
                  <a:cubicBezTo>
                    <a:pt x="261926" y="154"/>
                    <a:pt x="259147" y="0"/>
                    <a:pt x="256368"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 name="Google Shape;1526;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EQAAjQsAALATAABDDAAAAAAAAA=="/>
                </a:ext>
              </a:extLst>
            </p:cNvSpPr>
            <p:nvPr/>
          </p:nvSpPr>
          <p:spPr>
            <a:xfrm>
              <a:off x="2843530" y="1877695"/>
              <a:ext cx="356870" cy="115570"/>
            </a:xfrm>
            <a:custGeom>
              <a:avLst/>
              <a:gdLst/>
              <a:ahLst/>
              <a:cxnLst/>
              <a:rect l="0" t="0" r="356870" b="115570"/>
              <a:pathLst>
                <a:path w="356870" h="115570">
                  <a:moveTo>
                    <a:pt x="223961" y="0"/>
                  </a:moveTo>
                  <a:cubicBezTo>
                    <a:pt x="131133" y="0"/>
                    <a:pt x="77" y="54431"/>
                    <a:pt x="77" y="54431"/>
                  </a:cubicBezTo>
                  <a:cubicBezTo>
                    <a:pt x="77" y="54431"/>
                    <a:pt x="150131" y="115570"/>
                    <a:pt x="224965" y="115570"/>
                  </a:cubicBezTo>
                  <a:cubicBezTo>
                    <a:pt x="300262" y="114182"/>
                    <a:pt x="356793" y="61910"/>
                    <a:pt x="289991" y="15651"/>
                  </a:cubicBezTo>
                  <a:cubicBezTo>
                    <a:pt x="273618" y="4395"/>
                    <a:pt x="250373" y="0"/>
                    <a:pt x="223961"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 name="Google Shape;1527;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REQAAaAwAAPsSAAA3DQAAAAAAAA=="/>
                </a:ext>
              </a:extLst>
            </p:cNvSpPr>
            <p:nvPr/>
          </p:nvSpPr>
          <p:spPr>
            <a:xfrm>
              <a:off x="2855595" y="2016760"/>
              <a:ext cx="229870" cy="131445"/>
            </a:xfrm>
            <a:custGeom>
              <a:avLst/>
              <a:gdLst/>
              <a:ahLst/>
              <a:cxnLst/>
              <a:rect l="0" t="0" r="229870" b="131445"/>
              <a:pathLst>
                <a:path w="229870" h="131445">
                  <a:moveTo>
                    <a:pt x="0" y="77"/>
                  </a:moveTo>
                  <a:cubicBezTo>
                    <a:pt x="0" y="77"/>
                    <a:pt x="80431" y="93823"/>
                    <a:pt x="131376" y="119495"/>
                  </a:cubicBezTo>
                  <a:cubicBezTo>
                    <a:pt x="147123" y="127513"/>
                    <a:pt x="163487" y="131445"/>
                    <a:pt x="177690" y="131445"/>
                  </a:cubicBezTo>
                  <a:cubicBezTo>
                    <a:pt x="209106" y="131445"/>
                    <a:pt x="229870" y="112094"/>
                    <a:pt x="209878" y="74703"/>
                  </a:cubicBezTo>
                  <a:cubicBezTo>
                    <a:pt x="177150" y="14956"/>
                    <a:pt x="0" y="77"/>
                    <a:pt x="0" y="77"/>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 name="Google Shape;1528;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jDwAAeQkAANAQAAB9CgAAAAAAAA=="/>
                </a:ext>
              </a:extLst>
            </p:cNvSpPr>
            <p:nvPr/>
          </p:nvSpPr>
          <p:spPr>
            <a:xfrm>
              <a:off x="2501265" y="1539875"/>
              <a:ext cx="231775" cy="165100"/>
            </a:xfrm>
            <a:custGeom>
              <a:avLst/>
              <a:gdLst/>
              <a:ahLst/>
              <a:cxnLst/>
              <a:rect l="0" t="0" r="231775" b="165100"/>
              <a:pathLst>
                <a:path w="231775" h="165100">
                  <a:moveTo>
                    <a:pt x="59989" y="0"/>
                  </a:moveTo>
                  <a:cubicBezTo>
                    <a:pt x="77" y="0"/>
                    <a:pt x="11889" y="59482"/>
                    <a:pt x="58368" y="94971"/>
                  </a:cubicBezTo>
                  <a:cubicBezTo>
                    <a:pt x="105541" y="131849"/>
                    <a:pt x="231775" y="165023"/>
                    <a:pt x="231775" y="165023"/>
                  </a:cubicBezTo>
                  <a:cubicBezTo>
                    <a:pt x="231775" y="165023"/>
                    <a:pt x="136887" y="3395"/>
                    <a:pt x="64930" y="154"/>
                  </a:cubicBezTo>
                  <a:cubicBezTo>
                    <a:pt x="63232" y="77"/>
                    <a:pt x="61611" y="0"/>
                    <a:pt x="59989"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 name="Google Shape;1529;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dtOmw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EDwAARQoAAPMQAAARCwAAAAAAAA=="/>
                </a:ext>
              </a:extLst>
            </p:cNvSpPr>
            <p:nvPr/>
          </p:nvSpPr>
          <p:spPr>
            <a:xfrm>
              <a:off x="2440940" y="1669415"/>
              <a:ext cx="314325" cy="129540"/>
            </a:xfrm>
            <a:custGeom>
              <a:avLst/>
              <a:gdLst/>
              <a:ahLst/>
              <a:cxnLst/>
              <a:rect l="0" t="0" r="314325" b="129540"/>
              <a:pathLst>
                <a:path w="314325" h="129540">
                  <a:moveTo>
                    <a:pt x="90534" y="77"/>
                  </a:moveTo>
                  <a:cubicBezTo>
                    <a:pt x="84673" y="77"/>
                    <a:pt x="79121" y="696"/>
                    <a:pt x="73877" y="2010"/>
                  </a:cubicBezTo>
                  <a:cubicBezTo>
                    <a:pt x="77" y="20791"/>
                    <a:pt x="32774" y="85329"/>
                    <a:pt x="98091" y="109676"/>
                  </a:cubicBezTo>
                  <a:cubicBezTo>
                    <a:pt x="142201" y="126758"/>
                    <a:pt x="225255" y="129463"/>
                    <a:pt x="274610" y="129463"/>
                  </a:cubicBezTo>
                  <a:cubicBezTo>
                    <a:pt x="298361" y="129463"/>
                    <a:pt x="314325" y="128844"/>
                    <a:pt x="314325" y="128844"/>
                  </a:cubicBezTo>
                  <a:cubicBezTo>
                    <a:pt x="314325" y="128844"/>
                    <a:pt x="174359" y="77"/>
                    <a:pt x="90534" y="77"/>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 name="Google Shape;1530;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khSiE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qDgAAKgsAABwRAAD0CwAAAAAAAA=="/>
                </a:ext>
              </a:extLst>
            </p:cNvSpPr>
            <p:nvPr/>
          </p:nvSpPr>
          <p:spPr>
            <a:xfrm>
              <a:off x="2383790" y="1814830"/>
              <a:ext cx="397510" cy="128270"/>
            </a:xfrm>
            <a:custGeom>
              <a:avLst/>
              <a:gdLst/>
              <a:ahLst/>
              <a:cxnLst/>
              <a:rect l="0" t="0" r="397510" b="128270"/>
              <a:pathLst>
                <a:path w="397510" h="128270">
                  <a:moveTo>
                    <a:pt x="142724" y="77"/>
                  </a:moveTo>
                  <a:cubicBezTo>
                    <a:pt x="116233" y="77"/>
                    <a:pt x="92832" y="4404"/>
                    <a:pt x="75764" y="15377"/>
                  </a:cubicBezTo>
                  <a:cubicBezTo>
                    <a:pt x="0" y="64521"/>
                    <a:pt x="61708" y="125334"/>
                    <a:pt x="144963" y="128115"/>
                  </a:cubicBezTo>
                  <a:cubicBezTo>
                    <a:pt x="147049" y="128193"/>
                    <a:pt x="149211" y="128270"/>
                    <a:pt x="151374" y="128270"/>
                  </a:cubicBezTo>
                  <a:cubicBezTo>
                    <a:pt x="237332" y="128270"/>
                    <a:pt x="397510" y="66839"/>
                    <a:pt x="397510" y="66839"/>
                  </a:cubicBezTo>
                  <a:cubicBezTo>
                    <a:pt x="397510" y="66839"/>
                    <a:pt x="246523" y="77"/>
                    <a:pt x="142724" y="77"/>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 name="Google Shape;1531;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4QEu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DwAA6AsAAB8RAAD0DAAAAAAAAA=="/>
                </a:ext>
              </a:extLst>
            </p:cNvSpPr>
            <p:nvPr/>
          </p:nvSpPr>
          <p:spPr>
            <a:xfrm>
              <a:off x="2478405" y="1935480"/>
              <a:ext cx="304800" cy="170180"/>
            </a:xfrm>
            <a:custGeom>
              <a:avLst/>
              <a:gdLst/>
              <a:ahLst/>
              <a:cxnLst/>
              <a:rect l="0" t="0" r="304800" b="170180"/>
              <a:pathLst>
                <a:path w="304800" h="170180">
                  <a:moveTo>
                    <a:pt x="304800" y="0"/>
                  </a:moveTo>
                  <a:cubicBezTo>
                    <a:pt x="304800" y="0"/>
                    <a:pt x="71568" y="16377"/>
                    <a:pt x="27562" y="94939"/>
                  </a:cubicBezTo>
                  <a:cubicBezTo>
                    <a:pt x="0" y="144302"/>
                    <a:pt x="27562" y="170180"/>
                    <a:pt x="69560" y="170180"/>
                  </a:cubicBezTo>
                  <a:cubicBezTo>
                    <a:pt x="88012" y="170180"/>
                    <a:pt x="109320" y="165159"/>
                    <a:pt x="129934" y="154807"/>
                  </a:cubicBezTo>
                  <a:cubicBezTo>
                    <a:pt x="197719" y="122054"/>
                    <a:pt x="304800" y="0"/>
                    <a:pt x="304800"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 name="Google Shape;1532;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Ab6hs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hEAAAYQwAAFYRAACiDQAAAAAAAA=="/>
                </a:ext>
              </a:extLst>
            </p:cNvSpPr>
            <p:nvPr/>
          </p:nvSpPr>
          <p:spPr>
            <a:xfrm>
              <a:off x="2662555" y="2012315"/>
              <a:ext cx="155575" cy="203835"/>
            </a:xfrm>
            <a:custGeom>
              <a:avLst/>
              <a:gdLst/>
              <a:ahLst/>
              <a:cxnLst/>
              <a:rect l="0" t="0" r="155575" b="203835"/>
              <a:pathLst>
                <a:path w="155575" h="203835">
                  <a:moveTo>
                    <a:pt x="155575" y="0"/>
                  </a:moveTo>
                  <a:cubicBezTo>
                    <a:pt x="155575" y="0"/>
                    <a:pt x="3250" y="92610"/>
                    <a:pt x="928" y="160889"/>
                  </a:cubicBezTo>
                  <a:cubicBezTo>
                    <a:pt x="0" y="190936"/>
                    <a:pt x="13235" y="203835"/>
                    <a:pt x="31037" y="203835"/>
                  </a:cubicBezTo>
                  <a:cubicBezTo>
                    <a:pt x="49768" y="203835"/>
                    <a:pt x="73607" y="189545"/>
                    <a:pt x="91332" y="165987"/>
                  </a:cubicBezTo>
                  <a:cubicBezTo>
                    <a:pt x="126008" y="120184"/>
                    <a:pt x="155575" y="0"/>
                    <a:pt x="155575"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 name="Google Shape;1533;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4FP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wQ7RAMAAAAEAAAAAAAAAAAAAAAAAAAAAAAAAAeAAAAaAAAAAAAAAAAAAAAAAAAAAAAAAAAAAAAECcAABAnAAAAAAAAAAAAAAAAAAAAAAAAAAAAAAAAAAAAAAAAAAAAABQAAAAAAAAAwMD/AAAAAABkAAAAMgAAAAAAAABkAAAAAAAAAH9/fwAKAAAAHwAAAFQAAAB3gU8A+P/hAQAAAAAAAAAAAAAAAAAAAAAAAAAAAAAAAAAAAAAAAAAA8NFiAn9/fwCKcWUDzMzMAMDA/wB/f38AAAAAAAAAAAAAAAAAAAAAAAAAAAAhAAAAGAAAABQAAABsDwAAQgkAAOYSAAAaDgAAAAAAAA=="/>
                </a:ext>
              </a:extLst>
            </p:cNvSpPr>
            <p:nvPr/>
          </p:nvSpPr>
          <p:spPr>
            <a:xfrm>
              <a:off x="2506980" y="1504950"/>
              <a:ext cx="565150" cy="787400"/>
            </a:xfrm>
            <a:custGeom>
              <a:avLst/>
              <a:gdLst/>
              <a:ahLst/>
              <a:cxnLst/>
              <a:rect l="0" t="0" r="565150" b="787400"/>
              <a:pathLst>
                <a:path w="565150" h="787400">
                  <a:moveTo>
                    <a:pt x="210994" y="0"/>
                  </a:moveTo>
                  <a:cubicBezTo>
                    <a:pt x="210763" y="0"/>
                    <a:pt x="210531" y="154"/>
                    <a:pt x="210531" y="386"/>
                  </a:cubicBezTo>
                  <a:cubicBezTo>
                    <a:pt x="220806" y="54546"/>
                    <a:pt x="222197" y="109708"/>
                    <a:pt x="233013" y="163405"/>
                  </a:cubicBezTo>
                  <a:cubicBezTo>
                    <a:pt x="236258" y="180687"/>
                    <a:pt x="239580" y="198432"/>
                    <a:pt x="243289" y="215713"/>
                  </a:cubicBezTo>
                  <a:cubicBezTo>
                    <a:pt x="224592" y="194728"/>
                    <a:pt x="206359" y="174129"/>
                    <a:pt x="181095" y="159702"/>
                  </a:cubicBezTo>
                  <a:cubicBezTo>
                    <a:pt x="147874" y="140491"/>
                    <a:pt x="115116" y="119969"/>
                    <a:pt x="82822" y="98444"/>
                  </a:cubicBezTo>
                  <a:cubicBezTo>
                    <a:pt x="82744" y="98367"/>
                    <a:pt x="82667" y="98367"/>
                    <a:pt x="82590" y="98367"/>
                  </a:cubicBezTo>
                  <a:cubicBezTo>
                    <a:pt x="82358" y="98367"/>
                    <a:pt x="82358" y="98907"/>
                    <a:pt x="82358" y="98907"/>
                  </a:cubicBezTo>
                  <a:cubicBezTo>
                    <a:pt x="112798" y="119969"/>
                    <a:pt x="142697" y="140491"/>
                    <a:pt x="174065" y="159702"/>
                  </a:cubicBezTo>
                  <a:cubicBezTo>
                    <a:pt x="202573" y="177447"/>
                    <a:pt x="223201" y="201672"/>
                    <a:pt x="244679" y="226900"/>
                  </a:cubicBezTo>
                  <a:cubicBezTo>
                    <a:pt x="249392" y="248425"/>
                    <a:pt x="254028" y="269873"/>
                    <a:pt x="260131" y="291861"/>
                  </a:cubicBezTo>
                  <a:cubicBezTo>
                    <a:pt x="251710" y="287155"/>
                    <a:pt x="243289" y="283915"/>
                    <a:pt x="234404" y="280674"/>
                  </a:cubicBezTo>
                  <a:cubicBezTo>
                    <a:pt x="211922" y="273191"/>
                    <a:pt x="189980" y="265244"/>
                    <a:pt x="167498" y="258223"/>
                  </a:cubicBezTo>
                  <a:cubicBezTo>
                    <a:pt x="125391" y="245185"/>
                    <a:pt x="81895" y="234384"/>
                    <a:pt x="42647" y="213399"/>
                  </a:cubicBezTo>
                  <a:cubicBezTo>
                    <a:pt x="42183" y="213399"/>
                    <a:pt x="41179" y="213862"/>
                    <a:pt x="42183" y="213862"/>
                  </a:cubicBezTo>
                  <a:cubicBezTo>
                    <a:pt x="73937" y="234384"/>
                    <a:pt x="111408" y="243719"/>
                    <a:pt x="147410" y="255909"/>
                  </a:cubicBezTo>
                  <a:cubicBezTo>
                    <a:pt x="167034" y="262930"/>
                    <a:pt x="187121" y="270799"/>
                    <a:pt x="206822" y="278283"/>
                  </a:cubicBezTo>
                  <a:cubicBezTo>
                    <a:pt x="225056" y="285303"/>
                    <a:pt x="246997" y="290472"/>
                    <a:pt x="262913" y="302585"/>
                  </a:cubicBezTo>
                  <a:cubicBezTo>
                    <a:pt x="269480" y="327813"/>
                    <a:pt x="276047" y="352579"/>
                    <a:pt x="283077" y="376881"/>
                  </a:cubicBezTo>
                  <a:cubicBezTo>
                    <a:pt x="261367" y="368703"/>
                    <a:pt x="237958" y="366543"/>
                    <a:pt x="214317" y="366543"/>
                  </a:cubicBezTo>
                  <a:cubicBezTo>
                    <a:pt x="194461" y="366543"/>
                    <a:pt x="174528" y="368086"/>
                    <a:pt x="155368" y="368935"/>
                  </a:cubicBezTo>
                  <a:cubicBezTo>
                    <a:pt x="121992" y="369860"/>
                    <a:pt x="88616" y="372715"/>
                    <a:pt x="55317" y="372715"/>
                  </a:cubicBezTo>
                  <a:cubicBezTo>
                    <a:pt x="37162" y="372715"/>
                    <a:pt x="19083" y="371866"/>
                    <a:pt x="1004" y="369398"/>
                  </a:cubicBezTo>
                  <a:cubicBezTo>
                    <a:pt x="77" y="369398"/>
                    <a:pt x="77" y="371249"/>
                    <a:pt x="1004" y="371712"/>
                  </a:cubicBezTo>
                  <a:cubicBezTo>
                    <a:pt x="21401" y="375184"/>
                    <a:pt x="41797" y="376187"/>
                    <a:pt x="62194" y="376187"/>
                  </a:cubicBezTo>
                  <a:cubicBezTo>
                    <a:pt x="88616" y="376187"/>
                    <a:pt x="115116" y="374567"/>
                    <a:pt x="141770" y="374567"/>
                  </a:cubicBezTo>
                  <a:cubicBezTo>
                    <a:pt x="164716" y="374567"/>
                    <a:pt x="187121" y="375030"/>
                    <a:pt x="209604" y="375955"/>
                  </a:cubicBezTo>
                  <a:cubicBezTo>
                    <a:pt x="236722" y="376881"/>
                    <a:pt x="261058" y="377344"/>
                    <a:pt x="286322" y="389920"/>
                  </a:cubicBezTo>
                  <a:lnTo>
                    <a:pt x="286786" y="389920"/>
                  </a:lnTo>
                  <a:cubicBezTo>
                    <a:pt x="289567" y="400721"/>
                    <a:pt x="292889" y="411445"/>
                    <a:pt x="296134" y="422632"/>
                  </a:cubicBezTo>
                  <a:cubicBezTo>
                    <a:pt x="292348" y="421629"/>
                    <a:pt x="288485" y="421166"/>
                    <a:pt x="284622" y="421166"/>
                  </a:cubicBezTo>
                  <a:cubicBezTo>
                    <a:pt x="257582" y="421166"/>
                    <a:pt x="229537" y="443385"/>
                    <a:pt x="208677" y="457658"/>
                  </a:cubicBezTo>
                  <a:cubicBezTo>
                    <a:pt x="167034" y="486204"/>
                    <a:pt x="124928" y="516061"/>
                    <a:pt x="78650" y="536120"/>
                  </a:cubicBezTo>
                  <a:cubicBezTo>
                    <a:pt x="117897" y="519764"/>
                    <a:pt x="153514" y="498779"/>
                    <a:pt x="189980" y="476328"/>
                  </a:cubicBezTo>
                  <a:cubicBezTo>
                    <a:pt x="206822" y="465604"/>
                    <a:pt x="224129" y="455806"/>
                    <a:pt x="241898" y="446008"/>
                  </a:cubicBezTo>
                  <a:cubicBezTo>
                    <a:pt x="255882" y="438139"/>
                    <a:pt x="269480" y="431272"/>
                    <a:pt x="283386" y="431272"/>
                  </a:cubicBezTo>
                  <a:cubicBezTo>
                    <a:pt x="288485" y="431272"/>
                    <a:pt x="293662" y="432198"/>
                    <a:pt x="298915" y="434358"/>
                  </a:cubicBezTo>
                  <a:cubicBezTo>
                    <a:pt x="300847" y="441302"/>
                    <a:pt x="303165" y="448786"/>
                    <a:pt x="305019" y="455806"/>
                  </a:cubicBezTo>
                  <a:cubicBezTo>
                    <a:pt x="309732" y="471699"/>
                    <a:pt x="313904" y="486667"/>
                    <a:pt x="317689" y="502482"/>
                  </a:cubicBezTo>
                  <a:cubicBezTo>
                    <a:pt x="300383" y="507189"/>
                    <a:pt x="285395" y="534731"/>
                    <a:pt x="277437" y="546921"/>
                  </a:cubicBezTo>
                  <a:cubicBezTo>
                    <a:pt x="254491" y="582874"/>
                    <a:pt x="234868" y="621140"/>
                    <a:pt x="205432" y="652463"/>
                  </a:cubicBezTo>
                  <a:cubicBezTo>
                    <a:pt x="205046" y="653466"/>
                    <a:pt x="205664" y="654238"/>
                    <a:pt x="206282" y="654238"/>
                  </a:cubicBezTo>
                  <a:cubicBezTo>
                    <a:pt x="206436" y="654238"/>
                    <a:pt x="206668" y="654084"/>
                    <a:pt x="206822" y="653852"/>
                  </a:cubicBezTo>
                  <a:cubicBezTo>
                    <a:pt x="228301" y="633330"/>
                    <a:pt x="245143" y="609953"/>
                    <a:pt x="261985" y="585188"/>
                  </a:cubicBezTo>
                  <a:cubicBezTo>
                    <a:pt x="270407" y="572612"/>
                    <a:pt x="278828" y="559034"/>
                    <a:pt x="287713" y="546458"/>
                  </a:cubicBezTo>
                  <a:cubicBezTo>
                    <a:pt x="295670" y="534731"/>
                    <a:pt x="305482" y="515135"/>
                    <a:pt x="320471" y="512358"/>
                  </a:cubicBezTo>
                  <a:cubicBezTo>
                    <a:pt x="329355" y="547847"/>
                    <a:pt x="339167" y="583799"/>
                    <a:pt x="346661" y="619752"/>
                  </a:cubicBezTo>
                  <a:cubicBezTo>
                    <a:pt x="351838" y="646831"/>
                    <a:pt x="356937" y="673448"/>
                    <a:pt x="360723" y="700605"/>
                  </a:cubicBezTo>
                  <a:cubicBezTo>
                    <a:pt x="363967" y="727222"/>
                    <a:pt x="361186" y="758006"/>
                    <a:pt x="372389" y="783234"/>
                  </a:cubicBezTo>
                  <a:cubicBezTo>
                    <a:pt x="373625" y="786166"/>
                    <a:pt x="376174" y="787400"/>
                    <a:pt x="378724" y="787400"/>
                  </a:cubicBezTo>
                  <a:cubicBezTo>
                    <a:pt x="382046" y="787400"/>
                    <a:pt x="385368" y="785394"/>
                    <a:pt x="386450" y="782308"/>
                  </a:cubicBezTo>
                  <a:cubicBezTo>
                    <a:pt x="393403" y="759857"/>
                    <a:pt x="386450" y="731851"/>
                    <a:pt x="383591" y="709015"/>
                  </a:cubicBezTo>
                  <a:cubicBezTo>
                    <a:pt x="379883" y="680469"/>
                    <a:pt x="374706" y="652463"/>
                    <a:pt x="368680" y="623995"/>
                  </a:cubicBezTo>
                  <a:cubicBezTo>
                    <a:pt x="360723" y="586114"/>
                    <a:pt x="350833" y="548773"/>
                    <a:pt x="340094" y="511432"/>
                  </a:cubicBezTo>
                  <a:cubicBezTo>
                    <a:pt x="352301" y="512358"/>
                    <a:pt x="368139" y="525859"/>
                    <a:pt x="377101" y="531028"/>
                  </a:cubicBezTo>
                  <a:cubicBezTo>
                    <a:pt x="388304" y="538049"/>
                    <a:pt x="399970" y="544993"/>
                    <a:pt x="411714" y="551087"/>
                  </a:cubicBezTo>
                  <a:cubicBezTo>
                    <a:pt x="434119" y="562737"/>
                    <a:pt x="457528" y="573075"/>
                    <a:pt x="481865" y="581948"/>
                  </a:cubicBezTo>
                  <a:cubicBezTo>
                    <a:pt x="481942" y="581948"/>
                    <a:pt x="482019" y="582025"/>
                    <a:pt x="482097" y="582025"/>
                  </a:cubicBezTo>
                  <a:cubicBezTo>
                    <a:pt x="482869" y="582025"/>
                    <a:pt x="483178" y="580482"/>
                    <a:pt x="482328" y="580096"/>
                  </a:cubicBezTo>
                  <a:cubicBezTo>
                    <a:pt x="447253" y="566055"/>
                    <a:pt x="415422" y="545455"/>
                    <a:pt x="384055" y="525396"/>
                  </a:cubicBezTo>
                  <a:cubicBezTo>
                    <a:pt x="375324" y="519841"/>
                    <a:pt x="353692" y="500631"/>
                    <a:pt x="337854" y="500631"/>
                  </a:cubicBezTo>
                  <a:cubicBezTo>
                    <a:pt x="337699" y="500631"/>
                    <a:pt x="337468" y="500631"/>
                    <a:pt x="337313" y="500631"/>
                  </a:cubicBezTo>
                  <a:cubicBezTo>
                    <a:pt x="333064" y="485741"/>
                    <a:pt x="328428" y="470774"/>
                    <a:pt x="323715" y="455806"/>
                  </a:cubicBezTo>
                  <a:cubicBezTo>
                    <a:pt x="321398" y="448786"/>
                    <a:pt x="319543" y="442228"/>
                    <a:pt x="317226" y="435284"/>
                  </a:cubicBezTo>
                  <a:cubicBezTo>
                    <a:pt x="334532" y="427801"/>
                    <a:pt x="352688" y="425718"/>
                    <a:pt x="371075" y="425718"/>
                  </a:cubicBezTo>
                  <a:cubicBezTo>
                    <a:pt x="394407" y="425718"/>
                    <a:pt x="418126" y="429112"/>
                    <a:pt x="441149" y="429652"/>
                  </a:cubicBezTo>
                  <a:cubicBezTo>
                    <a:pt x="482328" y="429652"/>
                    <a:pt x="522967" y="421243"/>
                    <a:pt x="564146" y="418928"/>
                  </a:cubicBezTo>
                  <a:cubicBezTo>
                    <a:pt x="565073" y="418928"/>
                    <a:pt x="565073" y="418002"/>
                    <a:pt x="564146" y="418002"/>
                  </a:cubicBezTo>
                  <a:cubicBezTo>
                    <a:pt x="561673" y="417925"/>
                    <a:pt x="559124" y="417848"/>
                    <a:pt x="556574" y="417848"/>
                  </a:cubicBezTo>
                  <a:cubicBezTo>
                    <a:pt x="521499" y="417848"/>
                    <a:pt x="487118" y="424869"/>
                    <a:pt x="452738" y="424869"/>
                  </a:cubicBezTo>
                  <a:cubicBezTo>
                    <a:pt x="444780" y="424869"/>
                    <a:pt x="436900" y="424483"/>
                    <a:pt x="429020" y="423557"/>
                  </a:cubicBezTo>
                  <a:cubicBezTo>
                    <a:pt x="407387" y="420934"/>
                    <a:pt x="385600" y="417462"/>
                    <a:pt x="363890" y="417462"/>
                  </a:cubicBezTo>
                  <a:cubicBezTo>
                    <a:pt x="347048" y="417462"/>
                    <a:pt x="330282" y="419545"/>
                    <a:pt x="313904" y="425949"/>
                  </a:cubicBezTo>
                  <a:cubicBezTo>
                    <a:pt x="308804" y="409130"/>
                    <a:pt x="303165" y="392774"/>
                    <a:pt x="297988" y="375955"/>
                  </a:cubicBezTo>
                  <a:cubicBezTo>
                    <a:pt x="326574" y="343706"/>
                    <a:pt x="372852" y="324573"/>
                    <a:pt x="411714" y="307291"/>
                  </a:cubicBezTo>
                  <a:cubicBezTo>
                    <a:pt x="455210" y="290009"/>
                    <a:pt x="498244" y="267559"/>
                    <a:pt x="536101" y="239090"/>
                  </a:cubicBezTo>
                  <a:cubicBezTo>
                    <a:pt x="536564" y="238627"/>
                    <a:pt x="536101" y="238164"/>
                    <a:pt x="535637" y="238164"/>
                  </a:cubicBezTo>
                  <a:cubicBezTo>
                    <a:pt x="489822" y="265244"/>
                    <a:pt x="443467" y="289547"/>
                    <a:pt x="395335" y="310994"/>
                  </a:cubicBezTo>
                  <a:cubicBezTo>
                    <a:pt x="372389" y="321255"/>
                    <a:pt x="349443" y="332982"/>
                    <a:pt x="327965" y="346021"/>
                  </a:cubicBezTo>
                  <a:cubicBezTo>
                    <a:pt x="316685" y="353042"/>
                    <a:pt x="305482" y="360062"/>
                    <a:pt x="296134" y="369398"/>
                  </a:cubicBezTo>
                  <a:cubicBezTo>
                    <a:pt x="290030" y="349338"/>
                    <a:pt x="284004" y="329665"/>
                    <a:pt x="277437" y="310532"/>
                  </a:cubicBezTo>
                  <a:cubicBezTo>
                    <a:pt x="295670" y="269873"/>
                    <a:pt x="327501" y="240479"/>
                    <a:pt x="359718" y="211547"/>
                  </a:cubicBezTo>
                  <a:cubicBezTo>
                    <a:pt x="360723" y="211084"/>
                    <a:pt x="360723" y="211084"/>
                    <a:pt x="360723" y="210544"/>
                  </a:cubicBezTo>
                  <a:cubicBezTo>
                    <a:pt x="362113" y="209156"/>
                    <a:pt x="363504" y="208230"/>
                    <a:pt x="364431" y="206378"/>
                  </a:cubicBezTo>
                  <a:lnTo>
                    <a:pt x="367212" y="204064"/>
                  </a:lnTo>
                  <a:cubicBezTo>
                    <a:pt x="367676" y="204064"/>
                    <a:pt x="367676" y="204064"/>
                    <a:pt x="367676" y="203601"/>
                  </a:cubicBezTo>
                  <a:cubicBezTo>
                    <a:pt x="393867" y="177910"/>
                    <a:pt x="419130" y="151755"/>
                    <a:pt x="442540" y="122747"/>
                  </a:cubicBezTo>
                  <a:cubicBezTo>
                    <a:pt x="442849" y="122438"/>
                    <a:pt x="442772" y="122130"/>
                    <a:pt x="442308" y="122130"/>
                  </a:cubicBezTo>
                  <a:cubicBezTo>
                    <a:pt x="442154" y="122130"/>
                    <a:pt x="441922" y="122130"/>
                    <a:pt x="441613" y="122284"/>
                  </a:cubicBezTo>
                  <a:cubicBezTo>
                    <a:pt x="415886" y="150830"/>
                    <a:pt x="389231" y="178372"/>
                    <a:pt x="361186" y="204526"/>
                  </a:cubicBezTo>
                  <a:cubicBezTo>
                    <a:pt x="360723" y="205452"/>
                    <a:pt x="360723" y="205915"/>
                    <a:pt x="360723" y="206378"/>
                  </a:cubicBezTo>
                  <a:cubicBezTo>
                    <a:pt x="359255" y="206378"/>
                    <a:pt x="358791" y="207767"/>
                    <a:pt x="358328" y="208230"/>
                  </a:cubicBezTo>
                  <a:cubicBezTo>
                    <a:pt x="358328" y="208230"/>
                    <a:pt x="357864" y="208230"/>
                    <a:pt x="357864" y="208693"/>
                  </a:cubicBezTo>
                  <a:cubicBezTo>
                    <a:pt x="326574" y="235773"/>
                    <a:pt x="294743" y="263855"/>
                    <a:pt x="274656" y="299808"/>
                  </a:cubicBezTo>
                  <a:cubicBezTo>
                    <a:pt x="267625" y="277820"/>
                    <a:pt x="261058" y="254983"/>
                    <a:pt x="255418" y="232532"/>
                  </a:cubicBezTo>
                  <a:cubicBezTo>
                    <a:pt x="258741" y="202135"/>
                    <a:pt x="274192" y="175518"/>
                    <a:pt x="290030" y="149364"/>
                  </a:cubicBezTo>
                  <a:cubicBezTo>
                    <a:pt x="308804" y="117655"/>
                    <a:pt x="325106" y="85406"/>
                    <a:pt x="340558" y="52694"/>
                  </a:cubicBezTo>
                  <a:cubicBezTo>
                    <a:pt x="340558" y="52231"/>
                    <a:pt x="340094" y="52231"/>
                    <a:pt x="340094" y="52231"/>
                  </a:cubicBezTo>
                  <a:cubicBezTo>
                    <a:pt x="321861" y="87720"/>
                    <a:pt x="300383" y="121821"/>
                    <a:pt x="279755" y="156384"/>
                  </a:cubicBezTo>
                  <a:cubicBezTo>
                    <a:pt x="268089" y="175981"/>
                    <a:pt x="257350" y="196580"/>
                    <a:pt x="251710" y="218491"/>
                  </a:cubicBezTo>
                  <a:cubicBezTo>
                    <a:pt x="243752" y="186782"/>
                    <a:pt x="236258" y="154533"/>
                    <a:pt x="229691" y="121358"/>
                  </a:cubicBezTo>
                  <a:cubicBezTo>
                    <a:pt x="229691" y="120432"/>
                    <a:pt x="229228" y="119969"/>
                    <a:pt x="228301" y="119969"/>
                  </a:cubicBezTo>
                  <a:cubicBezTo>
                    <a:pt x="227373" y="112949"/>
                    <a:pt x="225983" y="105928"/>
                    <a:pt x="225519" y="98907"/>
                  </a:cubicBezTo>
                  <a:cubicBezTo>
                    <a:pt x="221270" y="65810"/>
                    <a:pt x="219879" y="33098"/>
                    <a:pt x="211458" y="386"/>
                  </a:cubicBezTo>
                  <a:cubicBezTo>
                    <a:pt x="211458" y="154"/>
                    <a:pt x="211226" y="0"/>
                    <a:pt x="210994" y="0"/>
                  </a:cubicBezTo>
                  <a:close/>
                </a:path>
              </a:pathLst>
            </a:custGeom>
            <a:solidFill>
              <a:srgbClr val="77814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7" name="Google Shape;1534;p46"/>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AlAACuCAAADCkAABoOAAAQAAAA"/>
              </a:ext>
            </a:extLst>
          </p:cNvGrpSpPr>
          <p:nvPr/>
        </p:nvGrpSpPr>
        <p:grpSpPr>
          <a:xfrm>
            <a:off x="6126480" y="1410970"/>
            <a:ext cx="546100" cy="881380"/>
            <a:chOff x="6126480" y="1410970"/>
            <a:chExt cx="546100" cy="881380"/>
          </a:xfrm>
        </p:grpSpPr>
        <p:sp>
          <p:nvSpPr>
            <p:cNvPr id="29" name="Google Shape;1535;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ctiC0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CwJQAArggAAAwpAABHDQAAAAAAAA=="/>
                </a:ext>
              </a:extLst>
            </p:cNvSpPr>
            <p:nvPr/>
          </p:nvSpPr>
          <p:spPr>
            <a:xfrm>
              <a:off x="6126480" y="1410970"/>
              <a:ext cx="546100" cy="747395"/>
            </a:xfrm>
            <a:custGeom>
              <a:avLst/>
              <a:gdLst/>
              <a:ahLst/>
              <a:cxnLst/>
              <a:rect l="0" t="0" r="546100" b="747395"/>
              <a:pathLst>
                <a:path w="546100" h="747395">
                  <a:moveTo>
                    <a:pt x="394183" y="0"/>
                  </a:moveTo>
                  <a:cubicBezTo>
                    <a:pt x="394183" y="0"/>
                    <a:pt x="317516" y="33360"/>
                    <a:pt x="236604" y="99532"/>
                  </a:cubicBezTo>
                  <a:cubicBezTo>
                    <a:pt x="217575" y="114796"/>
                    <a:pt x="206173" y="138636"/>
                    <a:pt x="207589" y="163893"/>
                  </a:cubicBezTo>
                  <a:lnTo>
                    <a:pt x="207589" y="164365"/>
                  </a:lnTo>
                  <a:cubicBezTo>
                    <a:pt x="209948" y="217711"/>
                    <a:pt x="228505" y="231480"/>
                    <a:pt x="217103" y="256737"/>
                  </a:cubicBezTo>
                  <a:cubicBezTo>
                    <a:pt x="213722" y="264133"/>
                    <a:pt x="210026" y="267123"/>
                    <a:pt x="206724" y="267123"/>
                  </a:cubicBezTo>
                  <a:cubicBezTo>
                    <a:pt x="198703" y="267123"/>
                    <a:pt x="192256" y="250364"/>
                    <a:pt x="194221" y="235336"/>
                  </a:cubicBezTo>
                  <a:cubicBezTo>
                    <a:pt x="197602" y="213856"/>
                    <a:pt x="200905" y="213856"/>
                    <a:pt x="195165" y="186711"/>
                  </a:cubicBezTo>
                  <a:cubicBezTo>
                    <a:pt x="191391" y="170030"/>
                    <a:pt x="188560" y="155789"/>
                    <a:pt x="189032" y="141469"/>
                  </a:cubicBezTo>
                  <a:cubicBezTo>
                    <a:pt x="165206" y="164837"/>
                    <a:pt x="142796" y="191038"/>
                    <a:pt x="122352" y="219599"/>
                  </a:cubicBezTo>
                  <a:cubicBezTo>
                    <a:pt x="115196" y="229592"/>
                    <a:pt x="108591" y="240057"/>
                    <a:pt x="101435" y="250600"/>
                  </a:cubicBezTo>
                  <a:cubicBezTo>
                    <a:pt x="88540" y="271529"/>
                    <a:pt x="83822" y="295842"/>
                    <a:pt x="87124" y="320154"/>
                  </a:cubicBezTo>
                  <a:lnTo>
                    <a:pt x="87124" y="321098"/>
                  </a:lnTo>
                  <a:cubicBezTo>
                    <a:pt x="95695" y="372084"/>
                    <a:pt x="105210" y="384437"/>
                    <a:pt x="122823" y="405838"/>
                  </a:cubicBezTo>
                  <a:cubicBezTo>
                    <a:pt x="136663" y="422519"/>
                    <a:pt x="145234" y="428735"/>
                    <a:pt x="148536" y="443527"/>
                  </a:cubicBezTo>
                  <a:cubicBezTo>
                    <a:pt x="150030" y="450687"/>
                    <a:pt x="145863" y="454149"/>
                    <a:pt x="139415" y="454149"/>
                  </a:cubicBezTo>
                  <a:cubicBezTo>
                    <a:pt x="133439" y="454149"/>
                    <a:pt x="125418" y="451159"/>
                    <a:pt x="118105" y="445415"/>
                  </a:cubicBezTo>
                  <a:cubicBezTo>
                    <a:pt x="105682" y="435423"/>
                    <a:pt x="101435" y="412998"/>
                    <a:pt x="88540" y="395374"/>
                  </a:cubicBezTo>
                  <a:cubicBezTo>
                    <a:pt x="77610" y="380660"/>
                    <a:pt x="65736" y="359180"/>
                    <a:pt x="65736" y="314411"/>
                  </a:cubicBezTo>
                  <a:cubicBezTo>
                    <a:pt x="39552" y="365396"/>
                    <a:pt x="19501" y="418742"/>
                    <a:pt x="9514" y="468311"/>
                  </a:cubicBezTo>
                  <a:cubicBezTo>
                    <a:pt x="3853" y="493489"/>
                    <a:pt x="11952" y="519690"/>
                    <a:pt x="29566" y="538810"/>
                  </a:cubicBezTo>
                  <a:lnTo>
                    <a:pt x="30037" y="539754"/>
                  </a:lnTo>
                  <a:cubicBezTo>
                    <a:pt x="65736" y="576892"/>
                    <a:pt x="74779" y="574531"/>
                    <a:pt x="98526" y="583108"/>
                  </a:cubicBezTo>
                  <a:cubicBezTo>
                    <a:pt x="122352" y="591212"/>
                    <a:pt x="127620" y="604037"/>
                    <a:pt x="115668" y="615918"/>
                  </a:cubicBezTo>
                  <a:cubicBezTo>
                    <a:pt x="112523" y="619144"/>
                    <a:pt x="109613" y="620481"/>
                    <a:pt x="106861" y="620481"/>
                  </a:cubicBezTo>
                  <a:cubicBezTo>
                    <a:pt x="99155" y="620481"/>
                    <a:pt x="92078" y="610331"/>
                    <a:pt x="80912" y="600260"/>
                  </a:cubicBezTo>
                  <a:cubicBezTo>
                    <a:pt x="65265" y="586412"/>
                    <a:pt x="50010" y="585468"/>
                    <a:pt x="25241" y="562100"/>
                  </a:cubicBezTo>
                  <a:cubicBezTo>
                    <a:pt x="15255" y="552579"/>
                    <a:pt x="7156" y="539754"/>
                    <a:pt x="1415" y="528267"/>
                  </a:cubicBezTo>
                  <a:cubicBezTo>
                    <a:pt x="0" y="575948"/>
                    <a:pt x="9986" y="618829"/>
                    <a:pt x="36171" y="650223"/>
                  </a:cubicBezTo>
                  <a:cubicBezTo>
                    <a:pt x="72735" y="695150"/>
                    <a:pt x="118892" y="704041"/>
                    <a:pt x="149637" y="704041"/>
                  </a:cubicBezTo>
                  <a:cubicBezTo>
                    <a:pt x="169767" y="704041"/>
                    <a:pt x="183291" y="700264"/>
                    <a:pt x="183291" y="700264"/>
                  </a:cubicBezTo>
                  <a:cubicBezTo>
                    <a:pt x="183291" y="700264"/>
                    <a:pt x="240850" y="747316"/>
                    <a:pt x="322234" y="747316"/>
                  </a:cubicBezTo>
                  <a:cubicBezTo>
                    <a:pt x="358327" y="747316"/>
                    <a:pt x="399215" y="738031"/>
                    <a:pt x="441834" y="711201"/>
                  </a:cubicBezTo>
                  <a:cubicBezTo>
                    <a:pt x="464637" y="696960"/>
                    <a:pt x="482251" y="680751"/>
                    <a:pt x="496562" y="662183"/>
                  </a:cubicBezTo>
                  <a:cubicBezTo>
                    <a:pt x="454651" y="674063"/>
                    <a:pt x="357540" y="669264"/>
                    <a:pt x="321841" y="673591"/>
                  </a:cubicBezTo>
                  <a:cubicBezTo>
                    <a:pt x="301397" y="676345"/>
                    <a:pt x="290782" y="678863"/>
                    <a:pt x="282604" y="678863"/>
                  </a:cubicBezTo>
                  <a:cubicBezTo>
                    <a:pt x="276470" y="678863"/>
                    <a:pt x="271674" y="677447"/>
                    <a:pt x="265147" y="673591"/>
                  </a:cubicBezTo>
                  <a:cubicBezTo>
                    <a:pt x="250443" y="664543"/>
                    <a:pt x="259486" y="642119"/>
                    <a:pt x="277100" y="638814"/>
                  </a:cubicBezTo>
                  <a:cubicBezTo>
                    <a:pt x="277965" y="638657"/>
                    <a:pt x="279065" y="638578"/>
                    <a:pt x="280245" y="638578"/>
                  </a:cubicBezTo>
                  <a:cubicBezTo>
                    <a:pt x="296600" y="638578"/>
                    <a:pt x="337725" y="654000"/>
                    <a:pt x="396149" y="654000"/>
                  </a:cubicBezTo>
                  <a:cubicBezTo>
                    <a:pt x="416121" y="654000"/>
                    <a:pt x="438059" y="652190"/>
                    <a:pt x="461806" y="647390"/>
                  </a:cubicBezTo>
                  <a:lnTo>
                    <a:pt x="462278" y="647390"/>
                  </a:lnTo>
                  <a:cubicBezTo>
                    <a:pt x="500336" y="639758"/>
                    <a:pt x="530374" y="608836"/>
                    <a:pt x="537057" y="569732"/>
                  </a:cubicBezTo>
                  <a:cubicBezTo>
                    <a:pt x="546100" y="523074"/>
                    <a:pt x="542719" y="469728"/>
                    <a:pt x="531317" y="412526"/>
                  </a:cubicBezTo>
                  <a:cubicBezTo>
                    <a:pt x="519916" y="429207"/>
                    <a:pt x="498921" y="456352"/>
                    <a:pt x="468962" y="479248"/>
                  </a:cubicBezTo>
                  <a:cubicBezTo>
                    <a:pt x="444900" y="497738"/>
                    <a:pt x="416986" y="501987"/>
                    <a:pt x="391116" y="501987"/>
                  </a:cubicBezTo>
                  <a:cubicBezTo>
                    <a:pt x="369414" y="501987"/>
                    <a:pt x="349127" y="498997"/>
                    <a:pt x="333715" y="498997"/>
                  </a:cubicBezTo>
                  <a:cubicBezTo>
                    <a:pt x="329704" y="498997"/>
                    <a:pt x="326087" y="499233"/>
                    <a:pt x="322785" y="499705"/>
                  </a:cubicBezTo>
                  <a:cubicBezTo>
                    <a:pt x="302655" y="502774"/>
                    <a:pt x="286850" y="515048"/>
                    <a:pt x="278436" y="515048"/>
                  </a:cubicBezTo>
                  <a:cubicBezTo>
                    <a:pt x="273718" y="515048"/>
                    <a:pt x="271359" y="511193"/>
                    <a:pt x="271831" y="499705"/>
                  </a:cubicBezTo>
                  <a:cubicBezTo>
                    <a:pt x="272932" y="474606"/>
                    <a:pt x="294163" y="465794"/>
                    <a:pt x="329154" y="465794"/>
                  </a:cubicBezTo>
                  <a:cubicBezTo>
                    <a:pt x="339298" y="465794"/>
                    <a:pt x="350542" y="466502"/>
                    <a:pt x="362809" y="467761"/>
                  </a:cubicBezTo>
                  <a:cubicBezTo>
                    <a:pt x="370357" y="468626"/>
                    <a:pt x="377827" y="469098"/>
                    <a:pt x="385140" y="469098"/>
                  </a:cubicBezTo>
                  <a:cubicBezTo>
                    <a:pt x="430747" y="469098"/>
                    <a:pt x="471399" y="451474"/>
                    <a:pt x="507492" y="403478"/>
                  </a:cubicBezTo>
                  <a:cubicBezTo>
                    <a:pt x="517950" y="389237"/>
                    <a:pt x="521803" y="371061"/>
                    <a:pt x="517006" y="352964"/>
                  </a:cubicBezTo>
                  <a:cubicBezTo>
                    <a:pt x="514647" y="343444"/>
                    <a:pt x="511816" y="333924"/>
                    <a:pt x="509379" y="324403"/>
                  </a:cubicBezTo>
                  <a:cubicBezTo>
                    <a:pt x="497977" y="284433"/>
                    <a:pt x="485632" y="246272"/>
                    <a:pt x="473680" y="210551"/>
                  </a:cubicBezTo>
                  <a:cubicBezTo>
                    <a:pt x="460863" y="228176"/>
                    <a:pt x="441362" y="233919"/>
                    <a:pt x="416593" y="253432"/>
                  </a:cubicBezTo>
                  <a:cubicBezTo>
                    <a:pt x="383725" y="279161"/>
                    <a:pt x="390880" y="291042"/>
                    <a:pt x="372795" y="303002"/>
                  </a:cubicBezTo>
                  <a:cubicBezTo>
                    <a:pt x="367841" y="306306"/>
                    <a:pt x="363595" y="307880"/>
                    <a:pt x="360214" y="307880"/>
                  </a:cubicBezTo>
                  <a:cubicBezTo>
                    <a:pt x="351486" y="307880"/>
                    <a:pt x="348655" y="297179"/>
                    <a:pt x="355181" y="277273"/>
                  </a:cubicBezTo>
                  <a:cubicBezTo>
                    <a:pt x="364224" y="250600"/>
                    <a:pt x="398508" y="258232"/>
                    <a:pt x="429410" y="210551"/>
                  </a:cubicBezTo>
                  <a:cubicBezTo>
                    <a:pt x="442777" y="190566"/>
                    <a:pt x="448911" y="168614"/>
                    <a:pt x="452292" y="149573"/>
                  </a:cubicBezTo>
                  <a:cubicBezTo>
                    <a:pt x="420367" y="60506"/>
                    <a:pt x="394183" y="0"/>
                    <a:pt x="394183"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 name="Google Shape;1536;p4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N0ci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CkJgAAsQkAAIsnAAAaDgAAAAAAAA=="/>
                </a:ext>
              </a:extLst>
            </p:cNvSpPr>
            <p:nvPr/>
          </p:nvSpPr>
          <p:spPr>
            <a:xfrm>
              <a:off x="6281420" y="1575435"/>
              <a:ext cx="146685" cy="716915"/>
            </a:xfrm>
            <a:custGeom>
              <a:avLst/>
              <a:gdLst/>
              <a:ahLst/>
              <a:cxnLst/>
              <a:rect l="0" t="0" r="146685" b="716915"/>
              <a:pathLst>
                <a:path w="146685" h="716915">
                  <a:moveTo>
                    <a:pt x="143540" y="78"/>
                  </a:moveTo>
                  <a:cubicBezTo>
                    <a:pt x="142833" y="78"/>
                    <a:pt x="142204" y="472"/>
                    <a:pt x="141889" y="1574"/>
                  </a:cubicBezTo>
                  <a:cubicBezTo>
                    <a:pt x="82854" y="115943"/>
                    <a:pt x="32937" y="236059"/>
                    <a:pt x="12420" y="364203"/>
                  </a:cubicBezTo>
                  <a:cubicBezTo>
                    <a:pt x="2908" y="423789"/>
                    <a:pt x="78" y="483846"/>
                    <a:pt x="4795" y="544376"/>
                  </a:cubicBezTo>
                  <a:cubicBezTo>
                    <a:pt x="7232" y="573894"/>
                    <a:pt x="11476" y="603017"/>
                    <a:pt x="18158" y="632535"/>
                  </a:cubicBezTo>
                  <a:cubicBezTo>
                    <a:pt x="23897" y="659690"/>
                    <a:pt x="29085" y="691175"/>
                    <a:pt x="46693" y="713530"/>
                  </a:cubicBezTo>
                  <a:cubicBezTo>
                    <a:pt x="48580" y="715891"/>
                    <a:pt x="51096" y="716836"/>
                    <a:pt x="53768" y="716836"/>
                  </a:cubicBezTo>
                  <a:cubicBezTo>
                    <a:pt x="59743" y="716836"/>
                    <a:pt x="66189" y="711641"/>
                    <a:pt x="66189" y="704950"/>
                  </a:cubicBezTo>
                  <a:cubicBezTo>
                    <a:pt x="65717" y="679211"/>
                    <a:pt x="52904" y="654495"/>
                    <a:pt x="47637" y="629229"/>
                  </a:cubicBezTo>
                  <a:cubicBezTo>
                    <a:pt x="40562" y="599633"/>
                    <a:pt x="35767" y="569171"/>
                    <a:pt x="33408" y="538158"/>
                  </a:cubicBezTo>
                  <a:cubicBezTo>
                    <a:pt x="28142" y="478573"/>
                    <a:pt x="30500" y="418121"/>
                    <a:pt x="38125" y="358536"/>
                  </a:cubicBezTo>
                  <a:cubicBezTo>
                    <a:pt x="54319" y="235114"/>
                    <a:pt x="95274" y="116416"/>
                    <a:pt x="145741" y="3935"/>
                  </a:cubicBezTo>
                  <a:cubicBezTo>
                    <a:pt x="146685" y="2046"/>
                    <a:pt x="145034" y="78"/>
                    <a:pt x="143540" y="78"/>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Tree>
  </p:cSld>
  <p:clrMapOvr>
    <a:masterClrMapping/>
  </p:clrMapOvr>
  <p:timing>
    <p:tnLst>
      <p:par>
        <p:cTn id="1" dur="indefinite" restart="never" nodeType="tmRoot"/>
      </p:par>
    </p:tnLst>
  </p:timing>
</p:sld>
</file>

<file path=ppt/slides/slide19.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229;p28"/>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kZcx8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UMQAA6A8AAMs+AACcFQAAEAAAAA=="/>
              </a:ext>
            </a:extLst>
          </p:cNvSpPr>
          <p:nvPr/>
        </p:nvSpPr>
        <p:spPr>
          <a:xfrm>
            <a:off x="8059420" y="2585720"/>
            <a:ext cx="2148205" cy="927100"/>
          </a:xfrm>
          <a:custGeom>
            <a:avLst/>
            <a:gdLst/>
            <a:ahLst/>
            <a:cxnLst/>
            <a:rect l="0" t="0" r="2148205" b="927100"/>
            <a:pathLst>
              <a:path w="2148205" h="927100">
                <a:moveTo>
                  <a:pt x="1080009" y="0"/>
                </a:moveTo>
                <a:cubicBezTo>
                  <a:pt x="821604" y="0"/>
                  <a:pt x="608391" y="199197"/>
                  <a:pt x="587925" y="452236"/>
                </a:cubicBezTo>
                <a:cubicBezTo>
                  <a:pt x="541635" y="419957"/>
                  <a:pt x="483497" y="399491"/>
                  <a:pt x="421035" y="399491"/>
                </a:cubicBezTo>
                <a:cubicBezTo>
                  <a:pt x="258437" y="399491"/>
                  <a:pt x="128153" y="531934"/>
                  <a:pt x="128153" y="693429"/>
                </a:cubicBezTo>
                <a:cubicBezTo>
                  <a:pt x="128153" y="752661"/>
                  <a:pt x="145359" y="806504"/>
                  <a:pt x="175509" y="851727"/>
                </a:cubicBezTo>
                <a:cubicBezTo>
                  <a:pt x="100134" y="864639"/>
                  <a:pt x="36606" y="891560"/>
                  <a:pt x="0" y="927100"/>
                </a:cubicBezTo>
                <a:lnTo>
                  <a:pt x="2148205" y="927100"/>
                </a:lnTo>
                <a:cubicBezTo>
                  <a:pt x="2120217" y="900179"/>
                  <a:pt x="2070667" y="875420"/>
                  <a:pt x="2006073" y="857118"/>
                </a:cubicBezTo>
                <a:cubicBezTo>
                  <a:pt x="2007139" y="844174"/>
                  <a:pt x="2008204" y="832327"/>
                  <a:pt x="2008204" y="818350"/>
                </a:cubicBezTo>
                <a:cubicBezTo>
                  <a:pt x="2008204" y="633130"/>
                  <a:pt x="1857454" y="483483"/>
                  <a:pt x="1673326" y="483483"/>
                </a:cubicBezTo>
                <a:cubicBezTo>
                  <a:pt x="1637785" y="483483"/>
                  <a:pt x="1604407" y="488841"/>
                  <a:pt x="1573191" y="498557"/>
                </a:cubicBezTo>
                <a:lnTo>
                  <a:pt x="1573191" y="494232"/>
                </a:lnTo>
                <a:cubicBezTo>
                  <a:pt x="1573191" y="220727"/>
                  <a:pt x="1352457" y="0"/>
                  <a:pt x="10800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230;p28"/>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Dh//8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Q/P//OAAAABsKAADvBAAAEAAAAA=="/>
              </a:ext>
            </a:extLst>
          </p:cNvSpPr>
          <p:nvPr/>
        </p:nvSpPr>
        <p:spPr>
          <a:xfrm>
            <a:off x="-599440" y="35560"/>
            <a:ext cx="2242185" cy="766445"/>
          </a:xfrm>
          <a:custGeom>
            <a:avLst/>
            <a:gdLst/>
            <a:ahLst/>
            <a:cxnLst/>
            <a:rect l="0" t="0" r="2242185" b="766445"/>
            <a:pathLst>
              <a:path w="2242185" h="766445">
                <a:moveTo>
                  <a:pt x="1446704" y="0"/>
                </a:moveTo>
                <a:cubicBezTo>
                  <a:pt x="1233229" y="0"/>
                  <a:pt x="1058124" y="159309"/>
                  <a:pt x="1030628" y="366121"/>
                </a:cubicBezTo>
                <a:cubicBezTo>
                  <a:pt x="1012280" y="359446"/>
                  <a:pt x="991432" y="355295"/>
                  <a:pt x="970585" y="355295"/>
                </a:cubicBezTo>
                <a:cubicBezTo>
                  <a:pt x="913042" y="355295"/>
                  <a:pt x="862198" y="381147"/>
                  <a:pt x="828002" y="422824"/>
                </a:cubicBezTo>
                <a:cubicBezTo>
                  <a:pt x="776308" y="353620"/>
                  <a:pt x="694592" y="307743"/>
                  <a:pt x="601203" y="307743"/>
                </a:cubicBezTo>
                <a:cubicBezTo>
                  <a:pt x="446947" y="307743"/>
                  <a:pt x="321037" y="432850"/>
                  <a:pt x="321037" y="587959"/>
                </a:cubicBezTo>
                <a:cubicBezTo>
                  <a:pt x="321037" y="614661"/>
                  <a:pt x="325211" y="641337"/>
                  <a:pt x="332710" y="666364"/>
                </a:cubicBezTo>
                <a:cubicBezTo>
                  <a:pt x="175104" y="670539"/>
                  <a:pt x="45044" y="710566"/>
                  <a:pt x="0" y="766445"/>
                </a:cubicBezTo>
                <a:lnTo>
                  <a:pt x="2242185" y="766445"/>
                </a:lnTo>
                <a:cubicBezTo>
                  <a:pt x="2192990" y="726417"/>
                  <a:pt x="2100426" y="696390"/>
                  <a:pt x="1987865" y="687215"/>
                </a:cubicBezTo>
                <a:cubicBezTo>
                  <a:pt x="1995364" y="670539"/>
                  <a:pt x="1998688" y="652188"/>
                  <a:pt x="1998688" y="632987"/>
                </a:cubicBezTo>
                <a:cubicBezTo>
                  <a:pt x="1998688" y="555432"/>
                  <a:pt x="1936996" y="492878"/>
                  <a:pt x="1859455" y="492053"/>
                </a:cubicBezTo>
                <a:cubicBezTo>
                  <a:pt x="1863604" y="467877"/>
                  <a:pt x="1866129" y="443676"/>
                  <a:pt x="1866129" y="418674"/>
                </a:cubicBezTo>
                <a:cubicBezTo>
                  <a:pt x="1866129" y="187661"/>
                  <a:pt x="1678501" y="0"/>
                  <a:pt x="1446704"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 name="Google Shape;15;p2"/>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6"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YmdiE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MaIBo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7" name="Imagen 19"/>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FMRPg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8" name="Google Shape;1541;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g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8xcAAJ0SAADuGgAAEAAAAA=="/>
              </a:ext>
            </a:extLst>
          </p:cNvSpPr>
          <p:nvPr>
            <p:ph type="subTitle" idx="5"/>
          </p:nvPr>
        </p:nvSpPr>
        <p:spPr>
          <a:xfrm>
            <a:off x="720090" y="3893185"/>
            <a:ext cx="2305685"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Jupiter is the biggest planet in the Solar System</a:t>
            </a:r>
          </a:p>
        </p:txBody>
      </p:sp>
      <p:sp>
        <p:nvSpPr>
          <p:cNvPr id="9" name="Google Shape;1542;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ZCOC0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QBAAAYAAAAPQzAADmAwAAEAAAAA=="/>
              </a:ext>
            </a:extLst>
          </p:cNvSpPr>
          <p:nvPr>
            <p:ph type="title" idx="4294967295"/>
          </p:nvPr>
        </p:nvSpPr>
        <p:spPr>
          <a:xfrm>
            <a:off x="741680" y="6096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SOME SPECIES OF TREES</a:t>
            </a:r>
          </a:p>
        </p:txBody>
      </p:sp>
      <p:sp>
        <p:nvSpPr>
          <p:cNvPr id="10" name="Google Shape;1543;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Btb2Q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lgoAAJ0SAADVDQAAEAAAAA=="/>
              </a:ext>
            </a:extLst>
          </p:cNvSpPr>
          <p:nvPr>
            <p:ph type="title"/>
          </p:nvPr>
        </p:nvSpPr>
        <p:spPr>
          <a:xfrm>
            <a:off x="720090" y="1720850"/>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WILLOW</a:t>
            </a:r>
          </a:p>
        </p:txBody>
      </p:sp>
      <p:sp>
        <p:nvSpPr>
          <p:cNvPr id="11" name="Google Shape;1544;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ZFLTQ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yQwAAJ0SAADFDwAAEAAAAA=="/>
              </a:ext>
            </a:extLst>
          </p:cNvSpPr>
          <p:nvPr>
            <p:ph type="subTitle" idx="1"/>
          </p:nvPr>
        </p:nvSpPr>
        <p:spPr>
          <a:xfrm>
            <a:off x="720090" y="2078355"/>
            <a:ext cx="2305685" cy="4851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Mercury is the smallest planet in the Solar System</a:t>
            </a:r>
          </a:p>
        </p:txBody>
      </p:sp>
      <p:sp>
        <p:nvSpPr>
          <p:cNvPr id="12" name="Google Shape;1545;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BkZXM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JFQAAlgoAADcjAADVDQAAEAAAAA=="/>
              </a:ext>
            </a:extLst>
          </p:cNvSpPr>
          <p:nvPr>
            <p:ph type="title" idx="2"/>
          </p:nvPr>
        </p:nvSpPr>
        <p:spPr>
          <a:xfrm>
            <a:off x="3419475" y="1720850"/>
            <a:ext cx="230505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POPLAR</a:t>
            </a:r>
          </a:p>
        </p:txBody>
      </p:sp>
      <p:sp>
        <p:nvSpPr>
          <p:cNvPr id="13" name="Google Shape;1546;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dPN9Y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JFQAAyQwAADcjAADFDwAAEAAAAA=="/>
              </a:ext>
            </a:extLst>
          </p:cNvSpPr>
          <p:nvPr>
            <p:ph type="subTitle" idx="3"/>
          </p:nvPr>
        </p:nvSpPr>
        <p:spPr>
          <a:xfrm>
            <a:off x="3419475" y="2078355"/>
            <a:ext cx="2305050" cy="4851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Venus is the second planet from the Sun</a:t>
            </a:r>
          </a:p>
        </p:txBody>
      </p:sp>
      <p:sp>
        <p:nvSpPr>
          <p:cNvPr id="14" name="Google Shape;1547;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xzdC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vxUAAJ0SAAD+GAAAEAAAAA=="/>
              </a:ext>
            </a:extLst>
          </p:cNvSpPr>
          <p:nvPr>
            <p:ph type="title" idx="4"/>
          </p:nvPr>
        </p:nvSpPr>
        <p:spPr>
          <a:xfrm>
            <a:off x="720090" y="3535045"/>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PALM</a:t>
            </a:r>
          </a:p>
        </p:txBody>
      </p:sp>
      <p:sp>
        <p:nvSpPr>
          <p:cNvPr id="15" name="Google Shape;1548;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xpbkM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JFQAAvxUAADcjAAD+GAAAEAAAAA=="/>
              </a:ext>
            </a:extLst>
          </p:cNvSpPr>
          <p:nvPr>
            <p:ph type="title" idx="6"/>
          </p:nvPr>
        </p:nvSpPr>
        <p:spPr>
          <a:xfrm>
            <a:off x="3419475" y="3535045"/>
            <a:ext cx="230505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SPRUCE</a:t>
            </a:r>
          </a:p>
        </p:txBody>
      </p:sp>
      <p:sp>
        <p:nvSpPr>
          <p:cNvPr id="16" name="Google Shape;1549;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xkZ20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JFQAA8xcAADcjAADuGgAAEAAAAA=="/>
              </a:ext>
            </a:extLst>
          </p:cNvSpPr>
          <p:nvPr>
            <p:ph type="subTitle" idx="7"/>
          </p:nvPr>
        </p:nvSpPr>
        <p:spPr>
          <a:xfrm>
            <a:off x="3419475" y="3893185"/>
            <a:ext cx="2305050"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Saturn is composed of hydrogen and helium</a:t>
            </a:r>
          </a:p>
        </p:txBody>
      </p:sp>
      <p:sp>
        <p:nvSpPr>
          <p:cNvPr id="17" name="Google Shape;1550;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jJQAAlgoAANIzAADVDQAAEAAAAA=="/>
              </a:ext>
            </a:extLst>
          </p:cNvSpPr>
          <p:nvPr>
            <p:ph type="title" idx="4294967295"/>
          </p:nvPr>
        </p:nvSpPr>
        <p:spPr>
          <a:xfrm>
            <a:off x="6118225" y="1720850"/>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MAPLE</a:t>
            </a:r>
          </a:p>
        </p:txBody>
      </p:sp>
      <p:sp>
        <p:nvSpPr>
          <p:cNvPr id="18" name="Google Shape;1551;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xkZ20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jJQAAyQwAANIzAADFDwAAEAAAAA=="/>
              </a:ext>
            </a:extLst>
          </p:cNvSpPr>
          <p:nvPr>
            <p:ph type="subTitle" idx="4294967295"/>
          </p:nvPr>
        </p:nvSpPr>
        <p:spPr>
          <a:xfrm>
            <a:off x="6118225" y="2078355"/>
            <a:ext cx="2305685" cy="4851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Despite being red, Mars is actually a cold place</a:t>
            </a:r>
          </a:p>
        </p:txBody>
      </p:sp>
      <p:sp>
        <p:nvSpPr>
          <p:cNvPr id="19" name="Google Shape;1552;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pni2Y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jJQAAvxUAANIzAAD+GAAAEAAAAA=="/>
              </a:ext>
            </a:extLst>
          </p:cNvSpPr>
          <p:nvPr>
            <p:ph type="title" idx="4294967295"/>
          </p:nvPr>
        </p:nvSpPr>
        <p:spPr>
          <a:xfrm>
            <a:off x="6118225" y="3535045"/>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OAK</a:t>
            </a:r>
          </a:p>
        </p:txBody>
      </p:sp>
      <p:sp>
        <p:nvSpPr>
          <p:cNvPr id="20" name="Google Shape;1553;p4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JDA0M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jJQAA8xcAANIzAADuGgAAEAAAAA=="/>
              </a:ext>
            </a:extLst>
          </p:cNvSpPr>
          <p:nvPr>
            <p:ph type="subTitle" idx="4294967295"/>
          </p:nvPr>
        </p:nvSpPr>
        <p:spPr>
          <a:xfrm>
            <a:off x="6118225" y="3893185"/>
            <a:ext cx="2305685"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Neptune is the farthest planet from the Sun</a:t>
            </a:r>
          </a:p>
        </p:txBody>
      </p:sp>
      <p:grpSp>
        <p:nvGrpSpPr>
          <p:cNvPr id="21" name="Google Shape;1554;p47"/>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kIAADiBgAA0A0AAC4LAAAQAAAA"/>
              </a:ext>
            </a:extLst>
          </p:cNvGrpSpPr>
          <p:nvPr/>
        </p:nvGrpSpPr>
        <p:grpSpPr>
          <a:xfrm>
            <a:off x="1407795" y="1118870"/>
            <a:ext cx="837565" cy="698500"/>
            <a:chOff x="1407795" y="1118870"/>
            <a:chExt cx="837565" cy="698500"/>
          </a:xfrm>
        </p:grpSpPr>
        <p:grpSp>
          <p:nvGrpSpPr>
            <p:cNvPr id="23" name="Google Shape;1555;p47"/>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kIAADiBgAA0A0AAK0KAAAAAAAA"/>
                </a:ext>
              </a:extLst>
            </p:cNvGrpSpPr>
            <p:nvPr/>
          </p:nvGrpSpPr>
          <p:grpSpPr>
            <a:xfrm>
              <a:off x="1407795" y="1118870"/>
              <a:ext cx="837565" cy="616585"/>
              <a:chOff x="1407795" y="1118870"/>
              <a:chExt cx="837565" cy="616585"/>
            </a:xfrm>
          </p:grpSpPr>
          <p:sp>
            <p:nvSpPr>
              <p:cNvPr id="56" name="Google Shape;155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9yTmE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A/CQAAqwcAAE4NAACLCgAAAAAAAA=="/>
                  </a:ext>
                </a:extLst>
              </p:cNvSpPr>
              <p:nvPr/>
            </p:nvSpPr>
            <p:spPr>
              <a:xfrm>
                <a:off x="1503045" y="1246505"/>
                <a:ext cx="659765" cy="467360"/>
              </a:xfrm>
              <a:custGeom>
                <a:avLst/>
                <a:gdLst/>
                <a:ahLst/>
                <a:cxnLst/>
                <a:rect l="0" t="0" r="659765" b="467360"/>
                <a:pathLst>
                  <a:path w="659765" h="467360">
                    <a:moveTo>
                      <a:pt x="301517" y="0"/>
                    </a:moveTo>
                    <a:cubicBezTo>
                      <a:pt x="294945" y="0"/>
                      <a:pt x="288527" y="2037"/>
                      <a:pt x="283684" y="6535"/>
                    </a:cubicBezTo>
                    <a:cubicBezTo>
                      <a:pt x="270885" y="18413"/>
                      <a:pt x="273691" y="40516"/>
                      <a:pt x="262045" y="53548"/>
                    </a:cubicBezTo>
                    <a:cubicBezTo>
                      <a:pt x="246941" y="71230"/>
                      <a:pt x="214118" y="65195"/>
                      <a:pt x="201319" y="84492"/>
                    </a:cubicBezTo>
                    <a:cubicBezTo>
                      <a:pt x="195746" y="92642"/>
                      <a:pt x="193632" y="104750"/>
                      <a:pt x="184331" y="106826"/>
                    </a:cubicBezTo>
                    <a:cubicBezTo>
                      <a:pt x="183524" y="107018"/>
                      <a:pt x="182755" y="107095"/>
                      <a:pt x="181948" y="107095"/>
                    </a:cubicBezTo>
                    <a:cubicBezTo>
                      <a:pt x="178566" y="107095"/>
                      <a:pt x="175222" y="105673"/>
                      <a:pt x="171993" y="104750"/>
                    </a:cubicBezTo>
                    <a:cubicBezTo>
                      <a:pt x="164537" y="102367"/>
                      <a:pt x="156735" y="101214"/>
                      <a:pt x="148971" y="101214"/>
                    </a:cubicBezTo>
                    <a:cubicBezTo>
                      <a:pt x="124642" y="101214"/>
                      <a:pt x="100198" y="112285"/>
                      <a:pt x="85209" y="131505"/>
                    </a:cubicBezTo>
                    <a:cubicBezTo>
                      <a:pt x="80097" y="138271"/>
                      <a:pt x="75907" y="148034"/>
                      <a:pt x="80789" y="155031"/>
                    </a:cubicBezTo>
                    <a:cubicBezTo>
                      <a:pt x="83095" y="158260"/>
                      <a:pt x="87053" y="160835"/>
                      <a:pt x="87053" y="164795"/>
                    </a:cubicBezTo>
                    <a:cubicBezTo>
                      <a:pt x="87053" y="167562"/>
                      <a:pt x="84286" y="169907"/>
                      <a:pt x="81942" y="171752"/>
                    </a:cubicBezTo>
                    <a:cubicBezTo>
                      <a:pt x="74716" y="177826"/>
                      <a:pt x="67298" y="183861"/>
                      <a:pt x="59842" y="189935"/>
                    </a:cubicBezTo>
                    <a:cubicBezTo>
                      <a:pt x="45660" y="194125"/>
                      <a:pt x="31669" y="200852"/>
                      <a:pt x="21215" y="210885"/>
                    </a:cubicBezTo>
                    <a:cubicBezTo>
                      <a:pt x="8186" y="223455"/>
                      <a:pt x="38" y="241829"/>
                      <a:pt x="2613" y="259743"/>
                    </a:cubicBezTo>
                    <a:cubicBezTo>
                      <a:pt x="4458" y="272313"/>
                      <a:pt x="10992" y="283499"/>
                      <a:pt x="17487" y="294416"/>
                    </a:cubicBezTo>
                    <a:cubicBezTo>
                      <a:pt x="25635" y="308139"/>
                      <a:pt x="35167" y="323054"/>
                      <a:pt x="50541" y="327244"/>
                    </a:cubicBezTo>
                    <a:cubicBezTo>
                      <a:pt x="52155" y="327706"/>
                      <a:pt x="53308" y="327936"/>
                      <a:pt x="54730" y="328167"/>
                    </a:cubicBezTo>
                    <a:cubicBezTo>
                      <a:pt x="83095" y="333741"/>
                      <a:pt x="57036" y="374488"/>
                      <a:pt x="83095" y="388903"/>
                    </a:cubicBezTo>
                    <a:cubicBezTo>
                      <a:pt x="86131" y="374488"/>
                      <a:pt x="83095" y="362840"/>
                      <a:pt x="94740" y="351193"/>
                    </a:cubicBezTo>
                    <a:cubicBezTo>
                      <a:pt x="97777" y="353999"/>
                      <a:pt x="103580" y="357036"/>
                      <a:pt x="101735" y="361687"/>
                    </a:cubicBezTo>
                    <a:cubicBezTo>
                      <a:pt x="102427" y="363301"/>
                      <a:pt x="102888" y="365185"/>
                      <a:pt x="103350" y="366800"/>
                    </a:cubicBezTo>
                    <a:cubicBezTo>
                      <a:pt x="109883" y="391248"/>
                      <a:pt x="108231" y="418464"/>
                      <a:pt x="126641" y="432648"/>
                    </a:cubicBezTo>
                    <a:cubicBezTo>
                      <a:pt x="128025" y="433840"/>
                      <a:pt x="129178" y="434070"/>
                      <a:pt x="129639" y="434070"/>
                    </a:cubicBezTo>
                    <a:cubicBezTo>
                      <a:pt x="138248" y="429650"/>
                      <a:pt x="129408" y="421039"/>
                      <a:pt x="132444" y="421039"/>
                    </a:cubicBezTo>
                    <a:cubicBezTo>
                      <a:pt x="133252" y="420809"/>
                      <a:pt x="133982" y="420732"/>
                      <a:pt x="134635" y="420732"/>
                    </a:cubicBezTo>
                    <a:cubicBezTo>
                      <a:pt x="143706" y="420732"/>
                      <a:pt x="141669" y="438491"/>
                      <a:pt x="149894" y="438491"/>
                    </a:cubicBezTo>
                    <a:cubicBezTo>
                      <a:pt x="151739" y="438491"/>
                      <a:pt x="153622" y="438030"/>
                      <a:pt x="154775" y="437569"/>
                    </a:cubicBezTo>
                    <a:cubicBezTo>
                      <a:pt x="164307" y="429650"/>
                      <a:pt x="155697" y="409392"/>
                      <a:pt x="164307" y="409392"/>
                    </a:cubicBezTo>
                    <a:cubicBezTo>
                      <a:pt x="181756" y="412198"/>
                      <a:pt x="164307" y="444296"/>
                      <a:pt x="181756" y="458749"/>
                    </a:cubicBezTo>
                    <a:cubicBezTo>
                      <a:pt x="189443" y="438491"/>
                      <a:pt x="185945" y="413812"/>
                      <a:pt x="196899" y="393554"/>
                    </a:cubicBezTo>
                    <a:cubicBezTo>
                      <a:pt x="197821" y="392170"/>
                      <a:pt x="198744" y="390786"/>
                      <a:pt x="199935" y="389595"/>
                    </a:cubicBezTo>
                    <a:cubicBezTo>
                      <a:pt x="228300" y="400550"/>
                      <a:pt x="202241" y="435454"/>
                      <a:pt x="225533" y="452906"/>
                    </a:cubicBezTo>
                    <a:cubicBezTo>
                      <a:pt x="231336" y="435454"/>
                      <a:pt x="228300" y="415196"/>
                      <a:pt x="240868" y="401473"/>
                    </a:cubicBezTo>
                    <a:cubicBezTo>
                      <a:pt x="242290" y="400781"/>
                      <a:pt x="243443" y="400320"/>
                      <a:pt x="244596" y="399628"/>
                    </a:cubicBezTo>
                    <a:cubicBezTo>
                      <a:pt x="246941" y="398436"/>
                      <a:pt x="249016" y="397052"/>
                      <a:pt x="251130" y="395438"/>
                    </a:cubicBezTo>
                    <a:cubicBezTo>
                      <a:pt x="258317" y="388442"/>
                      <a:pt x="262045" y="378678"/>
                      <a:pt x="267388" y="370067"/>
                    </a:cubicBezTo>
                    <a:cubicBezTo>
                      <a:pt x="273460" y="360034"/>
                      <a:pt x="283223" y="351423"/>
                      <a:pt x="294176" y="347233"/>
                    </a:cubicBezTo>
                    <a:cubicBezTo>
                      <a:pt x="295560" y="346772"/>
                      <a:pt x="296713" y="346541"/>
                      <a:pt x="298135" y="346080"/>
                    </a:cubicBezTo>
                    <a:cubicBezTo>
                      <a:pt x="327461" y="365646"/>
                      <a:pt x="307206" y="406355"/>
                      <a:pt x="327461" y="429650"/>
                    </a:cubicBezTo>
                    <a:cubicBezTo>
                      <a:pt x="327461" y="412198"/>
                      <a:pt x="333264" y="397744"/>
                      <a:pt x="330459" y="380292"/>
                    </a:cubicBezTo>
                    <a:cubicBezTo>
                      <a:pt x="336301" y="380292"/>
                      <a:pt x="342104" y="383098"/>
                      <a:pt x="343027" y="389595"/>
                    </a:cubicBezTo>
                    <a:cubicBezTo>
                      <a:pt x="343488" y="391017"/>
                      <a:pt x="344449" y="392401"/>
                      <a:pt x="345371" y="393554"/>
                    </a:cubicBezTo>
                    <a:cubicBezTo>
                      <a:pt x="345832" y="394746"/>
                      <a:pt x="346755" y="395899"/>
                      <a:pt x="347216" y="396822"/>
                    </a:cubicBezTo>
                    <a:cubicBezTo>
                      <a:pt x="347908" y="397975"/>
                      <a:pt x="348869" y="398936"/>
                      <a:pt x="349560" y="399858"/>
                    </a:cubicBezTo>
                    <a:cubicBezTo>
                      <a:pt x="368624" y="414966"/>
                      <a:pt x="353980" y="444065"/>
                      <a:pt x="374466" y="458480"/>
                    </a:cubicBezTo>
                    <a:cubicBezTo>
                      <a:pt x="379116" y="442451"/>
                      <a:pt x="379808" y="426613"/>
                      <a:pt x="387495" y="412198"/>
                    </a:cubicBezTo>
                    <a:cubicBezTo>
                      <a:pt x="387956" y="411006"/>
                      <a:pt x="388879" y="409622"/>
                      <a:pt x="389801" y="408469"/>
                    </a:cubicBezTo>
                    <a:cubicBezTo>
                      <a:pt x="391915" y="406124"/>
                      <a:pt x="394682" y="403357"/>
                      <a:pt x="394682" y="403357"/>
                    </a:cubicBezTo>
                    <a:cubicBezTo>
                      <a:pt x="406328" y="411967"/>
                      <a:pt x="403522" y="432418"/>
                      <a:pt x="415168" y="435224"/>
                    </a:cubicBezTo>
                    <a:cubicBezTo>
                      <a:pt x="415975" y="435416"/>
                      <a:pt x="416667" y="435531"/>
                      <a:pt x="417320" y="435531"/>
                    </a:cubicBezTo>
                    <a:cubicBezTo>
                      <a:pt x="426083" y="435531"/>
                      <a:pt x="421394" y="417387"/>
                      <a:pt x="426814" y="411967"/>
                    </a:cubicBezTo>
                    <a:cubicBezTo>
                      <a:pt x="429581" y="411967"/>
                      <a:pt x="432617" y="411967"/>
                      <a:pt x="435653" y="414966"/>
                    </a:cubicBezTo>
                    <a:lnTo>
                      <a:pt x="438920" y="418002"/>
                    </a:lnTo>
                    <a:cubicBezTo>
                      <a:pt x="455908" y="429419"/>
                      <a:pt x="447069" y="458480"/>
                      <a:pt x="467516" y="467360"/>
                    </a:cubicBezTo>
                    <a:cubicBezTo>
                      <a:pt x="473358" y="455713"/>
                      <a:pt x="470321" y="444065"/>
                      <a:pt x="483351" y="436377"/>
                    </a:cubicBezTo>
                    <a:cubicBezTo>
                      <a:pt x="485195" y="436377"/>
                      <a:pt x="486618" y="436377"/>
                      <a:pt x="488462" y="437069"/>
                    </a:cubicBezTo>
                    <a:cubicBezTo>
                      <a:pt x="499839" y="438030"/>
                      <a:pt x="502107" y="460594"/>
                      <a:pt x="508525" y="460594"/>
                    </a:cubicBezTo>
                    <a:cubicBezTo>
                      <a:pt x="510139" y="460594"/>
                      <a:pt x="511984" y="459172"/>
                      <a:pt x="514290" y="455713"/>
                    </a:cubicBezTo>
                    <a:cubicBezTo>
                      <a:pt x="522900" y="446871"/>
                      <a:pt x="522900" y="429419"/>
                      <a:pt x="534084" y="418002"/>
                    </a:cubicBezTo>
                    <a:cubicBezTo>
                      <a:pt x="535237" y="416849"/>
                      <a:pt x="536390" y="416157"/>
                      <a:pt x="537351" y="414966"/>
                    </a:cubicBezTo>
                    <a:cubicBezTo>
                      <a:pt x="540349" y="411737"/>
                      <a:pt x="543385" y="408238"/>
                      <a:pt x="545730" y="404510"/>
                    </a:cubicBezTo>
                    <a:cubicBezTo>
                      <a:pt x="546652" y="403357"/>
                      <a:pt x="547113" y="401704"/>
                      <a:pt x="548036" y="400550"/>
                    </a:cubicBezTo>
                    <a:cubicBezTo>
                      <a:pt x="548497" y="399397"/>
                      <a:pt x="549419" y="397975"/>
                      <a:pt x="550150" y="396822"/>
                    </a:cubicBezTo>
                    <a:cubicBezTo>
                      <a:pt x="551994" y="394746"/>
                      <a:pt x="555031" y="386135"/>
                      <a:pt x="557798" y="386135"/>
                    </a:cubicBezTo>
                    <a:cubicBezTo>
                      <a:pt x="563640" y="386135"/>
                      <a:pt x="560834" y="400550"/>
                      <a:pt x="569444" y="400550"/>
                    </a:cubicBezTo>
                    <a:cubicBezTo>
                      <a:pt x="569444" y="380292"/>
                      <a:pt x="566638" y="359803"/>
                      <a:pt x="567599" y="339584"/>
                    </a:cubicBezTo>
                    <a:lnTo>
                      <a:pt x="567599" y="336547"/>
                    </a:lnTo>
                    <a:cubicBezTo>
                      <a:pt x="574094" y="291610"/>
                      <a:pt x="571327" y="249979"/>
                      <a:pt x="614143" y="218304"/>
                    </a:cubicBezTo>
                    <a:cubicBezTo>
                      <a:pt x="622983" y="210654"/>
                      <a:pt x="659726" y="187359"/>
                      <a:pt x="658804" y="174328"/>
                    </a:cubicBezTo>
                    <a:cubicBezTo>
                      <a:pt x="657420" y="157106"/>
                      <a:pt x="611107" y="125239"/>
                      <a:pt x="598308" y="113822"/>
                    </a:cubicBezTo>
                    <a:cubicBezTo>
                      <a:pt x="585279" y="102406"/>
                      <a:pt x="569444" y="95217"/>
                      <a:pt x="553839" y="88221"/>
                    </a:cubicBezTo>
                    <a:cubicBezTo>
                      <a:pt x="543385" y="83570"/>
                      <a:pt x="532201" y="79149"/>
                      <a:pt x="520824" y="78226"/>
                    </a:cubicBezTo>
                    <a:cubicBezTo>
                      <a:pt x="519940" y="78150"/>
                      <a:pt x="519095" y="78150"/>
                      <a:pt x="518211" y="78150"/>
                    </a:cubicBezTo>
                    <a:cubicBezTo>
                      <a:pt x="494804" y="78150"/>
                      <a:pt x="471859" y="93218"/>
                      <a:pt x="449259" y="93218"/>
                    </a:cubicBezTo>
                    <a:cubicBezTo>
                      <a:pt x="445339" y="93218"/>
                      <a:pt x="441419" y="92795"/>
                      <a:pt x="437498" y="91719"/>
                    </a:cubicBezTo>
                    <a:cubicBezTo>
                      <a:pt x="411440" y="84492"/>
                      <a:pt x="396104" y="52625"/>
                      <a:pt x="369316" y="51895"/>
                    </a:cubicBezTo>
                    <a:cubicBezTo>
                      <a:pt x="368432" y="51856"/>
                      <a:pt x="367509" y="51856"/>
                      <a:pt x="366587" y="51856"/>
                    </a:cubicBezTo>
                    <a:cubicBezTo>
                      <a:pt x="364281" y="51856"/>
                      <a:pt x="361898" y="51972"/>
                      <a:pt x="359592" y="51972"/>
                    </a:cubicBezTo>
                    <a:cubicBezTo>
                      <a:pt x="354826" y="51972"/>
                      <a:pt x="350291" y="51472"/>
                      <a:pt x="346985" y="48435"/>
                    </a:cubicBezTo>
                    <a:cubicBezTo>
                      <a:pt x="343718" y="45398"/>
                      <a:pt x="342565" y="40978"/>
                      <a:pt x="341412" y="37018"/>
                    </a:cubicBezTo>
                    <a:cubicBezTo>
                      <a:pt x="337684" y="24448"/>
                      <a:pt x="330689" y="12570"/>
                      <a:pt x="320004" y="5382"/>
                    </a:cubicBezTo>
                    <a:cubicBezTo>
                      <a:pt x="314508" y="1922"/>
                      <a:pt x="307936" y="0"/>
                      <a:pt x="301517"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5" name="Google Shape;155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0Ybhg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yCgAA0AcAAH4LAACtCgAAAAAAAA=="/>
                  </a:ext>
                </a:extLst>
              </p:cNvSpPr>
              <p:nvPr/>
            </p:nvSpPr>
            <p:spPr>
              <a:xfrm>
                <a:off x="1779270" y="1270000"/>
                <a:ext cx="88900" cy="465455"/>
              </a:xfrm>
              <a:custGeom>
                <a:avLst/>
                <a:gdLst/>
                <a:ahLst/>
                <a:cxnLst/>
                <a:rect l="0" t="0" r="88900" b="465455"/>
                <a:pathLst>
                  <a:path w="88900" h="465455">
                    <a:moveTo>
                      <a:pt x="1656" y="38"/>
                    </a:moveTo>
                    <a:cubicBezTo>
                      <a:pt x="17988" y="29811"/>
                      <a:pt x="11209" y="66306"/>
                      <a:pt x="23804" y="97731"/>
                    </a:cubicBezTo>
                    <a:cubicBezTo>
                      <a:pt x="28234" y="109103"/>
                      <a:pt x="35244" y="119590"/>
                      <a:pt x="37555" y="131423"/>
                    </a:cubicBezTo>
                    <a:cubicBezTo>
                      <a:pt x="39905" y="142141"/>
                      <a:pt x="38056" y="153781"/>
                      <a:pt x="42486" y="164230"/>
                    </a:cubicBezTo>
                    <a:cubicBezTo>
                      <a:pt x="43872" y="167957"/>
                      <a:pt x="46183" y="171914"/>
                      <a:pt x="47146" y="175870"/>
                    </a:cubicBezTo>
                    <a:cubicBezTo>
                      <a:pt x="48302" y="180980"/>
                      <a:pt x="46915" y="186320"/>
                      <a:pt x="45490" y="191199"/>
                    </a:cubicBezTo>
                    <a:cubicBezTo>
                      <a:pt x="37555" y="216554"/>
                      <a:pt x="23342" y="240987"/>
                      <a:pt x="22418" y="267033"/>
                    </a:cubicBezTo>
                    <a:cubicBezTo>
                      <a:pt x="22186" y="276791"/>
                      <a:pt x="22880" y="288201"/>
                      <a:pt x="14483" y="294270"/>
                    </a:cubicBezTo>
                    <a:cubicBezTo>
                      <a:pt x="11902" y="296345"/>
                      <a:pt x="8667" y="297036"/>
                      <a:pt x="6086" y="299149"/>
                    </a:cubicBezTo>
                    <a:cubicBezTo>
                      <a:pt x="270" y="303798"/>
                      <a:pt x="39" y="311481"/>
                      <a:pt x="39" y="318434"/>
                    </a:cubicBezTo>
                    <a:cubicBezTo>
                      <a:pt x="39" y="366570"/>
                      <a:pt x="39" y="414514"/>
                      <a:pt x="270" y="462881"/>
                    </a:cubicBezTo>
                    <a:lnTo>
                      <a:pt x="88861" y="465455"/>
                    </a:lnTo>
                    <a:cubicBezTo>
                      <a:pt x="79309" y="444056"/>
                      <a:pt x="68139" y="423350"/>
                      <a:pt x="55543" y="403335"/>
                    </a:cubicBezTo>
                    <a:cubicBezTo>
                      <a:pt x="52038" y="397765"/>
                      <a:pt x="48302" y="391925"/>
                      <a:pt x="47377" y="385433"/>
                    </a:cubicBezTo>
                    <a:cubicBezTo>
                      <a:pt x="46684" y="380323"/>
                      <a:pt x="47840" y="374715"/>
                      <a:pt x="48995" y="369605"/>
                    </a:cubicBezTo>
                    <a:lnTo>
                      <a:pt x="56005" y="338219"/>
                    </a:lnTo>
                    <a:cubicBezTo>
                      <a:pt x="57623" y="330075"/>
                      <a:pt x="59742" y="321930"/>
                      <a:pt x="64634" y="314938"/>
                    </a:cubicBezTo>
                    <a:cubicBezTo>
                      <a:pt x="64942" y="314554"/>
                      <a:pt x="64980" y="314362"/>
                      <a:pt x="64788" y="314362"/>
                    </a:cubicBezTo>
                    <a:cubicBezTo>
                      <a:pt x="63362" y="314362"/>
                      <a:pt x="49457" y="324350"/>
                      <a:pt x="45721" y="324350"/>
                    </a:cubicBezTo>
                    <a:cubicBezTo>
                      <a:pt x="45143" y="324350"/>
                      <a:pt x="44797" y="324120"/>
                      <a:pt x="44797" y="323544"/>
                    </a:cubicBezTo>
                    <a:cubicBezTo>
                      <a:pt x="44797" y="308677"/>
                      <a:pt x="55081" y="283091"/>
                      <a:pt x="54580" y="278212"/>
                    </a:cubicBezTo>
                    <a:cubicBezTo>
                      <a:pt x="53887" y="267724"/>
                      <a:pt x="58779" y="234725"/>
                      <a:pt x="62746" y="223315"/>
                    </a:cubicBezTo>
                    <a:cubicBezTo>
                      <a:pt x="65558" y="216093"/>
                      <a:pt x="71836" y="209831"/>
                      <a:pt x="72068" y="202378"/>
                    </a:cubicBezTo>
                    <a:cubicBezTo>
                      <a:pt x="72068" y="195156"/>
                      <a:pt x="66714" y="188894"/>
                      <a:pt x="62515" y="182593"/>
                    </a:cubicBezTo>
                    <a:cubicBezTo>
                      <a:pt x="55081" y="170761"/>
                      <a:pt x="52963" y="155855"/>
                      <a:pt x="57392" y="142371"/>
                    </a:cubicBezTo>
                    <a:cubicBezTo>
                      <a:pt x="58548" y="138645"/>
                      <a:pt x="60204" y="134918"/>
                      <a:pt x="60897" y="130731"/>
                    </a:cubicBezTo>
                    <a:cubicBezTo>
                      <a:pt x="61591" y="122126"/>
                      <a:pt x="56237" y="113751"/>
                      <a:pt x="52038" y="105607"/>
                    </a:cubicBezTo>
                    <a:cubicBezTo>
                      <a:pt x="40136" y="82365"/>
                      <a:pt x="38287" y="54935"/>
                      <a:pt x="47608" y="30502"/>
                    </a:cubicBezTo>
                    <a:lnTo>
                      <a:pt x="1656" y="38"/>
                    </a:lnTo>
                    <a:lnTo>
                      <a:pt x="47608" y="3050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4" name="Google Shape;155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kO2BI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vCwAAIggAAK4LAADpCQAAAAAAAA=="/>
                  </a:ext>
                </a:extLst>
              </p:cNvSpPr>
              <p:nvPr/>
            </p:nvSpPr>
            <p:spPr>
              <a:xfrm>
                <a:off x="1818005" y="1322070"/>
                <a:ext cx="80645" cy="288925"/>
              </a:xfrm>
              <a:custGeom>
                <a:avLst/>
                <a:gdLst/>
                <a:ahLst/>
                <a:cxnLst/>
                <a:rect l="0" t="0" r="80645" b="288925"/>
                <a:pathLst>
                  <a:path w="80645" h="288925">
                    <a:moveTo>
                      <a:pt x="73180" y="0"/>
                    </a:moveTo>
                    <a:lnTo>
                      <a:pt x="70833" y="462"/>
                    </a:lnTo>
                    <a:cubicBezTo>
                      <a:pt x="76682" y="24263"/>
                      <a:pt x="75489" y="49912"/>
                      <a:pt x="67563" y="72520"/>
                    </a:cubicBezTo>
                    <a:cubicBezTo>
                      <a:pt x="65485" y="78104"/>
                      <a:pt x="62907" y="83958"/>
                      <a:pt x="61984" y="90929"/>
                    </a:cubicBezTo>
                    <a:cubicBezTo>
                      <a:pt x="61291" y="94434"/>
                      <a:pt x="61753" y="97707"/>
                      <a:pt x="61753" y="100711"/>
                    </a:cubicBezTo>
                    <a:cubicBezTo>
                      <a:pt x="61984" y="103754"/>
                      <a:pt x="61984" y="106565"/>
                      <a:pt x="61753" y="109608"/>
                    </a:cubicBezTo>
                    <a:cubicBezTo>
                      <a:pt x="61060" y="115423"/>
                      <a:pt x="59906" y="121470"/>
                      <a:pt x="58713" y="127555"/>
                    </a:cubicBezTo>
                    <a:lnTo>
                      <a:pt x="55251" y="145964"/>
                    </a:lnTo>
                    <a:cubicBezTo>
                      <a:pt x="50326" y="170227"/>
                      <a:pt x="44747" y="193990"/>
                      <a:pt x="35897" y="216635"/>
                    </a:cubicBezTo>
                    <a:cubicBezTo>
                      <a:pt x="27048" y="239012"/>
                      <a:pt x="13774" y="259038"/>
                      <a:pt x="38" y="279797"/>
                    </a:cubicBezTo>
                    <a:lnTo>
                      <a:pt x="14928" y="288886"/>
                    </a:lnTo>
                    <a:cubicBezTo>
                      <a:pt x="27740" y="267434"/>
                      <a:pt x="40784" y="245289"/>
                      <a:pt x="48941" y="221296"/>
                    </a:cubicBezTo>
                    <a:cubicBezTo>
                      <a:pt x="57328" y="197032"/>
                      <a:pt x="61753" y="172307"/>
                      <a:pt x="65254" y="147350"/>
                    </a:cubicBezTo>
                    <a:lnTo>
                      <a:pt x="67832" y="129172"/>
                    </a:lnTo>
                    <a:cubicBezTo>
                      <a:pt x="68756" y="122895"/>
                      <a:pt x="69679" y="116810"/>
                      <a:pt x="69910" y="110070"/>
                    </a:cubicBezTo>
                    <a:cubicBezTo>
                      <a:pt x="70141" y="107027"/>
                      <a:pt x="69910" y="103754"/>
                      <a:pt x="69679" y="100480"/>
                    </a:cubicBezTo>
                    <a:cubicBezTo>
                      <a:pt x="69217" y="97245"/>
                      <a:pt x="68986" y="94434"/>
                      <a:pt x="69217" y="91853"/>
                    </a:cubicBezTo>
                    <a:cubicBezTo>
                      <a:pt x="69679" y="86500"/>
                      <a:pt x="72026" y="80684"/>
                      <a:pt x="73642" y="74599"/>
                    </a:cubicBezTo>
                    <a:cubicBezTo>
                      <a:pt x="80645" y="50144"/>
                      <a:pt x="80375" y="23801"/>
                      <a:pt x="73180"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3" name="Google Shape;155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xkZ20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8CwAA6ggAAO0LAADgCQAAAAAAAA=="/>
                  </a:ext>
                </a:extLst>
              </p:cNvSpPr>
              <p:nvPr/>
            </p:nvSpPr>
            <p:spPr>
              <a:xfrm>
                <a:off x="1826260" y="1449070"/>
                <a:ext cx="112395" cy="156210"/>
              </a:xfrm>
              <a:custGeom>
                <a:avLst/>
                <a:gdLst/>
                <a:ahLst/>
                <a:cxnLst/>
                <a:rect l="0" t="0" r="112395" b="156210"/>
                <a:pathLst>
                  <a:path w="112395" h="156210">
                    <a:moveTo>
                      <a:pt x="109589" y="38"/>
                    </a:moveTo>
                    <a:cubicBezTo>
                      <a:pt x="109589" y="3767"/>
                      <a:pt x="108206" y="7457"/>
                      <a:pt x="105862" y="10493"/>
                    </a:cubicBezTo>
                    <a:cubicBezTo>
                      <a:pt x="103787" y="13299"/>
                      <a:pt x="100752" y="16067"/>
                      <a:pt x="97485" y="17950"/>
                    </a:cubicBezTo>
                    <a:cubicBezTo>
                      <a:pt x="90761" y="22371"/>
                      <a:pt x="83537" y="24677"/>
                      <a:pt x="75621" y="27252"/>
                    </a:cubicBezTo>
                    <a:cubicBezTo>
                      <a:pt x="67705" y="30058"/>
                      <a:pt x="60059" y="32595"/>
                      <a:pt x="52604" y="38207"/>
                    </a:cubicBezTo>
                    <a:cubicBezTo>
                      <a:pt x="49107" y="40744"/>
                      <a:pt x="46072" y="44472"/>
                      <a:pt x="43766" y="48201"/>
                    </a:cubicBezTo>
                    <a:cubicBezTo>
                      <a:pt x="41422" y="52160"/>
                      <a:pt x="39578" y="56580"/>
                      <a:pt x="38425" y="60539"/>
                    </a:cubicBezTo>
                    <a:cubicBezTo>
                      <a:pt x="37234" y="64729"/>
                      <a:pt x="36312" y="68688"/>
                      <a:pt x="35620" y="72878"/>
                    </a:cubicBezTo>
                    <a:cubicBezTo>
                      <a:pt x="34698" y="76606"/>
                      <a:pt x="33776" y="80296"/>
                      <a:pt x="32584" y="84024"/>
                    </a:cubicBezTo>
                    <a:cubicBezTo>
                      <a:pt x="30509" y="91712"/>
                      <a:pt x="27935" y="98938"/>
                      <a:pt x="24669" y="105895"/>
                    </a:cubicBezTo>
                    <a:cubicBezTo>
                      <a:pt x="18405" y="119887"/>
                      <a:pt x="10029" y="133378"/>
                      <a:pt x="38" y="145025"/>
                    </a:cubicBezTo>
                    <a:lnTo>
                      <a:pt x="14217" y="156172"/>
                    </a:lnTo>
                    <a:cubicBezTo>
                      <a:pt x="24208" y="142219"/>
                      <a:pt x="32354" y="127305"/>
                      <a:pt x="37964" y="111507"/>
                    </a:cubicBezTo>
                    <a:cubicBezTo>
                      <a:pt x="40731" y="103589"/>
                      <a:pt x="42844" y="95440"/>
                      <a:pt x="44458" y="87292"/>
                    </a:cubicBezTo>
                    <a:cubicBezTo>
                      <a:pt x="46302" y="79143"/>
                      <a:pt x="46802" y="70763"/>
                      <a:pt x="48416" y="63307"/>
                    </a:cubicBezTo>
                    <a:cubicBezTo>
                      <a:pt x="49799" y="55888"/>
                      <a:pt x="52604" y="49123"/>
                      <a:pt x="57945" y="44472"/>
                    </a:cubicBezTo>
                    <a:cubicBezTo>
                      <a:pt x="63556" y="39591"/>
                      <a:pt x="70741" y="36323"/>
                      <a:pt x="77965" y="33056"/>
                    </a:cubicBezTo>
                    <a:cubicBezTo>
                      <a:pt x="85189" y="30058"/>
                      <a:pt x="93066" y="26791"/>
                      <a:pt x="99829" y="21448"/>
                    </a:cubicBezTo>
                    <a:cubicBezTo>
                      <a:pt x="103095" y="18873"/>
                      <a:pt x="106093" y="16067"/>
                      <a:pt x="108437" y="12108"/>
                    </a:cubicBezTo>
                    <a:cubicBezTo>
                      <a:pt x="110781" y="8648"/>
                      <a:pt x="112395" y="4459"/>
                      <a:pt x="111933" y="38"/>
                    </a:cubicBezTo>
                    <a:lnTo>
                      <a:pt x="109589" y="38"/>
                    </a:lnTo>
                    <a:lnTo>
                      <a:pt x="111933" y="38"/>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2" name="Google Shape;156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ooWyg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iCwAAQAkAAHEMAAAaCgAAAAAAAA=="/>
                  </a:ext>
                </a:extLst>
              </p:cNvSpPr>
              <p:nvPr/>
            </p:nvSpPr>
            <p:spPr>
              <a:xfrm>
                <a:off x="1809750" y="1503680"/>
                <a:ext cx="212725" cy="138430"/>
              </a:xfrm>
              <a:custGeom>
                <a:avLst/>
                <a:gdLst/>
                <a:ahLst/>
                <a:cxnLst/>
                <a:rect l="0" t="0" r="212725" b="138430"/>
                <a:pathLst>
                  <a:path w="212725" h="138430">
                    <a:moveTo>
                      <a:pt x="210606" y="0"/>
                    </a:moveTo>
                    <a:cubicBezTo>
                      <a:pt x="199398" y="20709"/>
                      <a:pt x="187766" y="41187"/>
                      <a:pt x="171666" y="57939"/>
                    </a:cubicBezTo>
                    <a:cubicBezTo>
                      <a:pt x="163732" y="66084"/>
                      <a:pt x="154642" y="73307"/>
                      <a:pt x="144859" y="78878"/>
                    </a:cubicBezTo>
                    <a:cubicBezTo>
                      <a:pt x="139929" y="81644"/>
                      <a:pt x="134575" y="83988"/>
                      <a:pt x="129452" y="85832"/>
                    </a:cubicBezTo>
                    <a:cubicBezTo>
                      <a:pt x="126872" y="86562"/>
                      <a:pt x="124561" y="87254"/>
                      <a:pt x="121980" y="87254"/>
                    </a:cubicBezTo>
                    <a:cubicBezTo>
                      <a:pt x="119669" y="87254"/>
                      <a:pt x="117320" y="87023"/>
                      <a:pt x="114778" y="86063"/>
                    </a:cubicBezTo>
                    <a:cubicBezTo>
                      <a:pt x="112197" y="85140"/>
                      <a:pt x="109386" y="84218"/>
                      <a:pt x="106381" y="83527"/>
                    </a:cubicBezTo>
                    <a:cubicBezTo>
                      <a:pt x="103107" y="82605"/>
                      <a:pt x="100296" y="81644"/>
                      <a:pt x="97253" y="81183"/>
                    </a:cubicBezTo>
                    <a:cubicBezTo>
                      <a:pt x="91437" y="80030"/>
                      <a:pt x="85390" y="79108"/>
                      <a:pt x="79304" y="78417"/>
                    </a:cubicBezTo>
                    <a:cubicBezTo>
                      <a:pt x="74644" y="77956"/>
                      <a:pt x="70022" y="77764"/>
                      <a:pt x="65400" y="77764"/>
                    </a:cubicBezTo>
                    <a:cubicBezTo>
                      <a:pt x="57774" y="77764"/>
                      <a:pt x="50148" y="78340"/>
                      <a:pt x="42483" y="79339"/>
                    </a:cubicBezTo>
                    <a:cubicBezTo>
                      <a:pt x="39671" y="79569"/>
                      <a:pt x="36397" y="80261"/>
                      <a:pt x="33393" y="80722"/>
                    </a:cubicBezTo>
                    <a:cubicBezTo>
                      <a:pt x="30350" y="81414"/>
                      <a:pt x="27307" y="81913"/>
                      <a:pt x="23571" y="83527"/>
                    </a:cubicBezTo>
                    <a:cubicBezTo>
                      <a:pt x="21954" y="84218"/>
                      <a:pt x="19835" y="85140"/>
                      <a:pt x="17987" y="86562"/>
                    </a:cubicBezTo>
                    <a:cubicBezTo>
                      <a:pt x="16369" y="88176"/>
                      <a:pt x="14713" y="89559"/>
                      <a:pt x="13788" y="91211"/>
                    </a:cubicBezTo>
                    <a:cubicBezTo>
                      <a:pt x="10977" y="94438"/>
                      <a:pt x="9590" y="97704"/>
                      <a:pt x="8435" y="100509"/>
                    </a:cubicBezTo>
                    <a:cubicBezTo>
                      <a:pt x="3543" y="112150"/>
                      <a:pt x="269" y="124714"/>
                      <a:pt x="38" y="137738"/>
                    </a:cubicBezTo>
                    <a:lnTo>
                      <a:pt x="17524" y="138430"/>
                    </a:lnTo>
                    <a:cubicBezTo>
                      <a:pt x="17062" y="127941"/>
                      <a:pt x="19142" y="117030"/>
                      <a:pt x="22878" y="107002"/>
                    </a:cubicBezTo>
                    <a:cubicBezTo>
                      <a:pt x="23803" y="104236"/>
                      <a:pt x="24997" y="101892"/>
                      <a:pt x="25921" y="100509"/>
                    </a:cubicBezTo>
                    <a:cubicBezTo>
                      <a:pt x="27076" y="98857"/>
                      <a:pt x="27539" y="98165"/>
                      <a:pt x="29426" y="97243"/>
                    </a:cubicBezTo>
                    <a:cubicBezTo>
                      <a:pt x="31275" y="96551"/>
                      <a:pt x="33855" y="95629"/>
                      <a:pt x="36628" y="94938"/>
                    </a:cubicBezTo>
                    <a:cubicBezTo>
                      <a:pt x="39440" y="94438"/>
                      <a:pt x="42252" y="93747"/>
                      <a:pt x="44794" y="93286"/>
                    </a:cubicBezTo>
                    <a:cubicBezTo>
                      <a:pt x="53576" y="91480"/>
                      <a:pt x="62473" y="90519"/>
                      <a:pt x="71293" y="90519"/>
                    </a:cubicBezTo>
                    <a:cubicBezTo>
                      <a:pt x="73720" y="90519"/>
                      <a:pt x="76185" y="90596"/>
                      <a:pt x="78611" y="90750"/>
                    </a:cubicBezTo>
                    <a:cubicBezTo>
                      <a:pt x="84196" y="90980"/>
                      <a:pt x="90050" y="91672"/>
                      <a:pt x="95635" y="92364"/>
                    </a:cubicBezTo>
                    <a:cubicBezTo>
                      <a:pt x="98447" y="92825"/>
                      <a:pt x="101220" y="93286"/>
                      <a:pt x="104032" y="93747"/>
                    </a:cubicBezTo>
                    <a:cubicBezTo>
                      <a:pt x="106612" y="94438"/>
                      <a:pt x="109154" y="95168"/>
                      <a:pt x="112428" y="95860"/>
                    </a:cubicBezTo>
                    <a:cubicBezTo>
                      <a:pt x="114932" y="96436"/>
                      <a:pt x="117744" y="96859"/>
                      <a:pt x="120748" y="96859"/>
                    </a:cubicBezTo>
                    <a:cubicBezTo>
                      <a:pt x="121364" y="96859"/>
                      <a:pt x="122019" y="96820"/>
                      <a:pt x="122674" y="96782"/>
                    </a:cubicBezTo>
                    <a:cubicBezTo>
                      <a:pt x="126410" y="96551"/>
                      <a:pt x="129684" y="95399"/>
                      <a:pt x="132495" y="94208"/>
                    </a:cubicBezTo>
                    <a:cubicBezTo>
                      <a:pt x="138311" y="91902"/>
                      <a:pt x="143665" y="88867"/>
                      <a:pt x="148826" y="85832"/>
                    </a:cubicBezTo>
                    <a:cubicBezTo>
                      <a:pt x="159303" y="79108"/>
                      <a:pt x="168392" y="70963"/>
                      <a:pt x="176327" y="61896"/>
                    </a:cubicBezTo>
                    <a:cubicBezTo>
                      <a:pt x="191964" y="43992"/>
                      <a:pt x="202441" y="22361"/>
                      <a:pt x="212686" y="1191"/>
                    </a:cubicBezTo>
                    <a:lnTo>
                      <a:pt x="210606" y="0"/>
                    </a:lnTo>
                    <a:lnTo>
                      <a:pt x="212686" y="119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1" name="Google Shape;156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psYXk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UCwAA7ggAABMMAAA6CgAAAAAAAA=="/>
                  </a:ext>
                </a:extLst>
              </p:cNvSpPr>
              <p:nvPr/>
            </p:nvSpPr>
            <p:spPr>
              <a:xfrm>
                <a:off x="1800860" y="1451610"/>
                <a:ext cx="161925" cy="210820"/>
              </a:xfrm>
              <a:custGeom>
                <a:avLst/>
                <a:gdLst/>
                <a:ahLst/>
                <a:cxnLst/>
                <a:rect l="0" t="0" r="161925" b="210820"/>
                <a:pathLst>
                  <a:path w="161925" h="210820">
                    <a:moveTo>
                      <a:pt x="159578" y="0"/>
                    </a:moveTo>
                    <a:lnTo>
                      <a:pt x="152807" y="78250"/>
                    </a:lnTo>
                    <a:lnTo>
                      <a:pt x="151191" y="97831"/>
                    </a:lnTo>
                    <a:cubicBezTo>
                      <a:pt x="150499" y="104602"/>
                      <a:pt x="150037" y="110642"/>
                      <a:pt x="147690" y="115989"/>
                    </a:cubicBezTo>
                    <a:cubicBezTo>
                      <a:pt x="145613" y="121106"/>
                      <a:pt x="141650" y="124838"/>
                      <a:pt x="136303" y="127646"/>
                    </a:cubicBezTo>
                    <a:cubicBezTo>
                      <a:pt x="131148" y="130224"/>
                      <a:pt x="125338" y="131378"/>
                      <a:pt x="119029" y="131609"/>
                    </a:cubicBezTo>
                    <a:cubicBezTo>
                      <a:pt x="117644" y="131724"/>
                      <a:pt x="116259" y="131763"/>
                      <a:pt x="114836" y="131763"/>
                    </a:cubicBezTo>
                    <a:cubicBezTo>
                      <a:pt x="104025" y="131763"/>
                      <a:pt x="92753" y="128916"/>
                      <a:pt x="80635" y="127877"/>
                    </a:cubicBezTo>
                    <a:cubicBezTo>
                      <a:pt x="78365" y="127646"/>
                      <a:pt x="76095" y="127569"/>
                      <a:pt x="73826" y="127569"/>
                    </a:cubicBezTo>
                    <a:cubicBezTo>
                      <a:pt x="69017" y="127569"/>
                      <a:pt x="64169" y="128031"/>
                      <a:pt x="59437" y="128800"/>
                    </a:cubicBezTo>
                    <a:cubicBezTo>
                      <a:pt x="52436" y="130224"/>
                      <a:pt x="45434" y="132532"/>
                      <a:pt x="39163" y="135802"/>
                    </a:cubicBezTo>
                    <a:cubicBezTo>
                      <a:pt x="32623" y="138841"/>
                      <a:pt x="26583" y="143265"/>
                      <a:pt x="21236" y="148151"/>
                    </a:cubicBezTo>
                    <a:cubicBezTo>
                      <a:pt x="16080" y="153499"/>
                      <a:pt x="11425" y="159538"/>
                      <a:pt x="8194" y="166309"/>
                    </a:cubicBezTo>
                    <a:cubicBezTo>
                      <a:pt x="1885" y="179582"/>
                      <a:pt x="38" y="195893"/>
                      <a:pt x="5385" y="210782"/>
                    </a:cubicBezTo>
                    <a:lnTo>
                      <a:pt x="21697" y="204049"/>
                    </a:lnTo>
                    <a:cubicBezTo>
                      <a:pt x="17504" y="194278"/>
                      <a:pt x="18196" y="182390"/>
                      <a:pt x="22390" y="172118"/>
                    </a:cubicBezTo>
                    <a:cubicBezTo>
                      <a:pt x="26814" y="161885"/>
                      <a:pt x="35201" y="153268"/>
                      <a:pt x="45434" y="147459"/>
                    </a:cubicBezTo>
                    <a:cubicBezTo>
                      <a:pt x="50820" y="144419"/>
                      <a:pt x="56167" y="142304"/>
                      <a:pt x="61976" y="140919"/>
                    </a:cubicBezTo>
                    <a:cubicBezTo>
                      <a:pt x="66593" y="139803"/>
                      <a:pt x="71210" y="139149"/>
                      <a:pt x="76018" y="139149"/>
                    </a:cubicBezTo>
                    <a:cubicBezTo>
                      <a:pt x="77326" y="139149"/>
                      <a:pt x="78596" y="139187"/>
                      <a:pt x="79904" y="139303"/>
                    </a:cubicBezTo>
                    <a:cubicBezTo>
                      <a:pt x="89791" y="139495"/>
                      <a:pt x="100294" y="141611"/>
                      <a:pt x="111373" y="141611"/>
                    </a:cubicBezTo>
                    <a:cubicBezTo>
                      <a:pt x="114143" y="141611"/>
                      <a:pt x="116913" y="141496"/>
                      <a:pt x="119760" y="141149"/>
                    </a:cubicBezTo>
                    <a:cubicBezTo>
                      <a:pt x="126723" y="140688"/>
                      <a:pt x="133956" y="138841"/>
                      <a:pt x="140458" y="135340"/>
                    </a:cubicBezTo>
                    <a:cubicBezTo>
                      <a:pt x="143497" y="133686"/>
                      <a:pt x="146536" y="131378"/>
                      <a:pt x="149114" y="128339"/>
                    </a:cubicBezTo>
                    <a:cubicBezTo>
                      <a:pt x="151653" y="125569"/>
                      <a:pt x="153769" y="122299"/>
                      <a:pt x="154923" y="118798"/>
                    </a:cubicBezTo>
                    <a:cubicBezTo>
                      <a:pt x="157462" y="111796"/>
                      <a:pt x="157962" y="104602"/>
                      <a:pt x="158193" y="98062"/>
                    </a:cubicBezTo>
                    <a:lnTo>
                      <a:pt x="159116" y="78750"/>
                    </a:lnTo>
                    <a:lnTo>
                      <a:pt x="161886" y="0"/>
                    </a:lnTo>
                    <a:lnTo>
                      <a:pt x="159578" y="0"/>
                    </a:lnTo>
                    <a:lnTo>
                      <a:pt x="158193" y="9806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0" name="Google Shape;156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2CQAAAQkAABELAAB7CgAAAAAAAA=="/>
                  </a:ext>
                </a:extLst>
              </p:cNvSpPr>
              <p:nvPr/>
            </p:nvSpPr>
            <p:spPr>
              <a:xfrm>
                <a:off x="1578610" y="1463675"/>
                <a:ext cx="220345" cy="240030"/>
              </a:xfrm>
              <a:custGeom>
                <a:avLst/>
                <a:gdLst/>
                <a:ahLst/>
                <a:cxnLst/>
                <a:rect l="0" t="0" r="220345" b="240030"/>
                <a:pathLst>
                  <a:path w="220345" h="240030">
                    <a:moveTo>
                      <a:pt x="2113" y="0"/>
                    </a:moveTo>
                    <a:lnTo>
                      <a:pt x="38" y="1615"/>
                    </a:lnTo>
                    <a:cubicBezTo>
                      <a:pt x="17020" y="26298"/>
                      <a:pt x="28393" y="54019"/>
                      <a:pt x="38421" y="82163"/>
                    </a:cubicBezTo>
                    <a:cubicBezTo>
                      <a:pt x="41187" y="89161"/>
                      <a:pt x="43531" y="96389"/>
                      <a:pt x="47257" y="103348"/>
                    </a:cubicBezTo>
                    <a:cubicBezTo>
                      <a:pt x="50754" y="110345"/>
                      <a:pt x="55633" y="117074"/>
                      <a:pt x="61665" y="122226"/>
                    </a:cubicBezTo>
                    <a:cubicBezTo>
                      <a:pt x="67966" y="127570"/>
                      <a:pt x="75151" y="131761"/>
                      <a:pt x="83527" y="133145"/>
                    </a:cubicBezTo>
                    <a:cubicBezTo>
                      <a:pt x="85986" y="133683"/>
                      <a:pt x="88599" y="133914"/>
                      <a:pt x="91058" y="133914"/>
                    </a:cubicBezTo>
                    <a:cubicBezTo>
                      <a:pt x="92786" y="133914"/>
                      <a:pt x="94439" y="133799"/>
                      <a:pt x="95860" y="133606"/>
                    </a:cubicBezTo>
                    <a:cubicBezTo>
                      <a:pt x="96705" y="133568"/>
                      <a:pt x="97474" y="133529"/>
                      <a:pt x="98204" y="133529"/>
                    </a:cubicBezTo>
                    <a:cubicBezTo>
                      <a:pt x="100778" y="133529"/>
                      <a:pt x="102814" y="133875"/>
                      <a:pt x="105158" y="134798"/>
                    </a:cubicBezTo>
                    <a:cubicBezTo>
                      <a:pt x="107963" y="135952"/>
                      <a:pt x="111229" y="137797"/>
                      <a:pt x="114725" y="139450"/>
                    </a:cubicBezTo>
                    <a:cubicBezTo>
                      <a:pt x="118183" y="141296"/>
                      <a:pt x="122140" y="142680"/>
                      <a:pt x="126098" y="143872"/>
                    </a:cubicBezTo>
                    <a:cubicBezTo>
                      <a:pt x="133782" y="145948"/>
                      <a:pt x="141697" y="147102"/>
                      <a:pt x="149381" y="147601"/>
                    </a:cubicBezTo>
                    <a:cubicBezTo>
                      <a:pt x="156796" y="148524"/>
                      <a:pt x="164711" y="148755"/>
                      <a:pt x="171703" y="149447"/>
                    </a:cubicBezTo>
                    <a:cubicBezTo>
                      <a:pt x="175200" y="149908"/>
                      <a:pt x="178466" y="150370"/>
                      <a:pt x="181001" y="151523"/>
                    </a:cubicBezTo>
                    <a:cubicBezTo>
                      <a:pt x="183806" y="152715"/>
                      <a:pt x="185881" y="154099"/>
                      <a:pt x="187763" y="156214"/>
                    </a:cubicBezTo>
                    <a:cubicBezTo>
                      <a:pt x="194948" y="164326"/>
                      <a:pt x="194948" y="180167"/>
                      <a:pt x="197061" y="195084"/>
                    </a:cubicBezTo>
                    <a:lnTo>
                      <a:pt x="202171" y="239992"/>
                    </a:lnTo>
                    <a:lnTo>
                      <a:pt x="220306" y="237416"/>
                    </a:lnTo>
                    <a:lnTo>
                      <a:pt x="212891" y="192970"/>
                    </a:lnTo>
                    <a:lnTo>
                      <a:pt x="211239" y="182051"/>
                    </a:lnTo>
                    <a:lnTo>
                      <a:pt x="210317" y="176437"/>
                    </a:lnTo>
                    <a:cubicBezTo>
                      <a:pt x="210086" y="174592"/>
                      <a:pt x="209394" y="172708"/>
                      <a:pt x="209164" y="170632"/>
                    </a:cubicBezTo>
                    <a:cubicBezTo>
                      <a:pt x="208703" y="166441"/>
                      <a:pt x="207512" y="162481"/>
                      <a:pt x="205668" y="158290"/>
                    </a:cubicBezTo>
                    <a:cubicBezTo>
                      <a:pt x="204016" y="154330"/>
                      <a:pt x="201710" y="150139"/>
                      <a:pt x="198214" y="146640"/>
                    </a:cubicBezTo>
                    <a:cubicBezTo>
                      <a:pt x="194718" y="143141"/>
                      <a:pt x="190299" y="140604"/>
                      <a:pt x="185881" y="139220"/>
                    </a:cubicBezTo>
                    <a:cubicBezTo>
                      <a:pt x="181232" y="137797"/>
                      <a:pt x="177274" y="137105"/>
                      <a:pt x="173087" y="136874"/>
                    </a:cubicBezTo>
                    <a:cubicBezTo>
                      <a:pt x="165172" y="136182"/>
                      <a:pt x="157757" y="136182"/>
                      <a:pt x="150533" y="135952"/>
                    </a:cubicBezTo>
                    <a:cubicBezTo>
                      <a:pt x="143080" y="135721"/>
                      <a:pt x="135895" y="135029"/>
                      <a:pt x="129133" y="133376"/>
                    </a:cubicBezTo>
                    <a:cubicBezTo>
                      <a:pt x="125636" y="132684"/>
                      <a:pt x="122601" y="131530"/>
                      <a:pt x="119374" y="130108"/>
                    </a:cubicBezTo>
                    <a:cubicBezTo>
                      <a:pt x="116108" y="128723"/>
                      <a:pt x="112612" y="126878"/>
                      <a:pt x="108654" y="125455"/>
                    </a:cubicBezTo>
                    <a:cubicBezTo>
                      <a:pt x="106580" y="124533"/>
                      <a:pt x="104236" y="124302"/>
                      <a:pt x="101931" y="124071"/>
                    </a:cubicBezTo>
                    <a:cubicBezTo>
                      <a:pt x="100740" y="123956"/>
                      <a:pt x="99664" y="123879"/>
                      <a:pt x="98588" y="123879"/>
                    </a:cubicBezTo>
                    <a:cubicBezTo>
                      <a:pt x="97512" y="123879"/>
                      <a:pt x="96436" y="123956"/>
                      <a:pt x="95399" y="124071"/>
                    </a:cubicBezTo>
                    <a:cubicBezTo>
                      <a:pt x="93248" y="124225"/>
                      <a:pt x="91250" y="124340"/>
                      <a:pt x="89367" y="124340"/>
                    </a:cubicBezTo>
                    <a:cubicBezTo>
                      <a:pt x="87984" y="124340"/>
                      <a:pt x="86677" y="124263"/>
                      <a:pt x="85410" y="124071"/>
                    </a:cubicBezTo>
                    <a:cubicBezTo>
                      <a:pt x="78878" y="123149"/>
                      <a:pt x="72615" y="120342"/>
                      <a:pt x="67006" y="115920"/>
                    </a:cubicBezTo>
                    <a:cubicBezTo>
                      <a:pt x="61435" y="111729"/>
                      <a:pt x="57016" y="105924"/>
                      <a:pt x="53520" y="99849"/>
                    </a:cubicBezTo>
                    <a:cubicBezTo>
                      <a:pt x="50024" y="93582"/>
                      <a:pt x="47257" y="86815"/>
                      <a:pt x="44222" y="79856"/>
                    </a:cubicBezTo>
                    <a:cubicBezTo>
                      <a:pt x="32581" y="52135"/>
                      <a:pt x="20286" y="24222"/>
                      <a:pt x="2113"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 name="Google Shape;156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9ybSI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MCgAA3AgAAA8LAABsCgAAAAAAAA=="/>
                  </a:ext>
                </a:extLst>
              </p:cNvSpPr>
              <p:nvPr/>
            </p:nvSpPr>
            <p:spPr>
              <a:xfrm>
                <a:off x="1714500" y="1440180"/>
                <a:ext cx="83185" cy="254000"/>
              </a:xfrm>
              <a:custGeom>
                <a:avLst/>
                <a:gdLst/>
                <a:ahLst/>
                <a:cxnLst/>
                <a:rect l="0" t="0" r="83185" b="254000"/>
                <a:pathLst>
                  <a:path w="83185" h="254000">
                    <a:moveTo>
                      <a:pt x="1199" y="38"/>
                    </a:moveTo>
                    <a:cubicBezTo>
                      <a:pt x="38" y="12090"/>
                      <a:pt x="1199" y="24410"/>
                      <a:pt x="4720" y="36039"/>
                    </a:cubicBezTo>
                    <a:cubicBezTo>
                      <a:pt x="6577" y="41834"/>
                      <a:pt x="8937" y="47438"/>
                      <a:pt x="11491" y="53003"/>
                    </a:cubicBezTo>
                    <a:cubicBezTo>
                      <a:pt x="13851" y="58338"/>
                      <a:pt x="16404" y="63673"/>
                      <a:pt x="17372" y="69276"/>
                    </a:cubicBezTo>
                    <a:cubicBezTo>
                      <a:pt x="18532" y="74611"/>
                      <a:pt x="18300" y="80176"/>
                      <a:pt x="17372" y="86010"/>
                    </a:cubicBezTo>
                    <a:lnTo>
                      <a:pt x="14779" y="103665"/>
                    </a:lnTo>
                    <a:lnTo>
                      <a:pt x="9401" y="139205"/>
                    </a:lnTo>
                    <a:lnTo>
                      <a:pt x="8937" y="143619"/>
                    </a:lnTo>
                    <a:cubicBezTo>
                      <a:pt x="8473" y="145269"/>
                      <a:pt x="8202" y="146881"/>
                      <a:pt x="8202" y="148493"/>
                    </a:cubicBezTo>
                    <a:cubicBezTo>
                      <a:pt x="7970" y="150604"/>
                      <a:pt x="8202" y="152676"/>
                      <a:pt x="8937" y="155018"/>
                    </a:cubicBezTo>
                    <a:cubicBezTo>
                      <a:pt x="9633" y="157320"/>
                      <a:pt x="10794" y="159662"/>
                      <a:pt x="12651" y="161043"/>
                    </a:cubicBezTo>
                    <a:cubicBezTo>
                      <a:pt x="15940" y="164306"/>
                      <a:pt x="19461" y="165457"/>
                      <a:pt x="22517" y="166647"/>
                    </a:cubicBezTo>
                    <a:cubicBezTo>
                      <a:pt x="25535" y="167798"/>
                      <a:pt x="28824" y="168259"/>
                      <a:pt x="31184" y="169180"/>
                    </a:cubicBezTo>
                    <a:cubicBezTo>
                      <a:pt x="41244" y="172442"/>
                      <a:pt x="49911" y="179658"/>
                      <a:pt x="55753" y="188255"/>
                    </a:cubicBezTo>
                    <a:cubicBezTo>
                      <a:pt x="61866" y="197082"/>
                      <a:pt x="64690" y="207522"/>
                      <a:pt x="65619" y="218460"/>
                    </a:cubicBezTo>
                    <a:cubicBezTo>
                      <a:pt x="66548" y="229590"/>
                      <a:pt x="65619" y="240989"/>
                      <a:pt x="64458" y="252849"/>
                    </a:cubicBezTo>
                    <a:lnTo>
                      <a:pt x="82024" y="254000"/>
                    </a:lnTo>
                    <a:cubicBezTo>
                      <a:pt x="82720" y="242141"/>
                      <a:pt x="83185" y="229590"/>
                      <a:pt x="81521" y="216810"/>
                    </a:cubicBezTo>
                    <a:cubicBezTo>
                      <a:pt x="80592" y="210323"/>
                      <a:pt x="79199" y="204029"/>
                      <a:pt x="76839" y="197773"/>
                    </a:cubicBezTo>
                    <a:cubicBezTo>
                      <a:pt x="74518" y="191479"/>
                      <a:pt x="71229" y="185683"/>
                      <a:pt x="67012" y="180348"/>
                    </a:cubicBezTo>
                    <a:cubicBezTo>
                      <a:pt x="59274" y="169640"/>
                      <a:pt x="48053" y="161273"/>
                      <a:pt x="34937" y="157781"/>
                    </a:cubicBezTo>
                    <a:cubicBezTo>
                      <a:pt x="31648" y="156860"/>
                      <a:pt x="28592" y="156399"/>
                      <a:pt x="26038" y="155708"/>
                    </a:cubicBezTo>
                    <a:cubicBezTo>
                      <a:pt x="23446" y="155018"/>
                      <a:pt x="21318" y="154096"/>
                      <a:pt x="20157" y="153137"/>
                    </a:cubicBezTo>
                    <a:cubicBezTo>
                      <a:pt x="18997" y="151985"/>
                      <a:pt x="18764" y="151295"/>
                      <a:pt x="18764" y="149184"/>
                    </a:cubicBezTo>
                    <a:cubicBezTo>
                      <a:pt x="18764" y="148032"/>
                      <a:pt x="18997" y="146420"/>
                      <a:pt x="18997" y="145000"/>
                    </a:cubicBezTo>
                    <a:lnTo>
                      <a:pt x="19461" y="140587"/>
                    </a:lnTo>
                    <a:lnTo>
                      <a:pt x="22517" y="105047"/>
                    </a:lnTo>
                    <a:lnTo>
                      <a:pt x="24375" y="86931"/>
                    </a:lnTo>
                    <a:cubicBezTo>
                      <a:pt x="24839" y="80867"/>
                      <a:pt x="24839" y="74381"/>
                      <a:pt x="23446" y="68086"/>
                    </a:cubicBezTo>
                    <a:cubicBezTo>
                      <a:pt x="21821" y="61600"/>
                      <a:pt x="18764" y="56035"/>
                      <a:pt x="16172" y="50892"/>
                    </a:cubicBezTo>
                    <a:cubicBezTo>
                      <a:pt x="13154" y="45788"/>
                      <a:pt x="10794" y="40453"/>
                      <a:pt x="8937" y="34888"/>
                    </a:cubicBezTo>
                    <a:cubicBezTo>
                      <a:pt x="4952" y="23949"/>
                      <a:pt x="3056" y="12320"/>
                      <a:pt x="3520" y="499"/>
                    </a:cubicBezTo>
                    <a:lnTo>
                      <a:pt x="1199" y="38"/>
                    </a:lnTo>
                    <a:lnTo>
                      <a:pt x="3520" y="499"/>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 name="Google Shape;156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QhYyI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C0CAAAgwgAAA4KAAD2CQAAAAAAAA=="/>
                  </a:ext>
                </a:extLst>
              </p:cNvSpPr>
              <p:nvPr/>
            </p:nvSpPr>
            <p:spPr>
              <a:xfrm>
                <a:off x="1414780" y="1383665"/>
                <a:ext cx="219710" cy="235585"/>
              </a:xfrm>
              <a:custGeom>
                <a:avLst/>
                <a:gdLst/>
                <a:ahLst/>
                <a:cxnLst/>
                <a:rect l="0" t="0" r="219710" b="235585"/>
                <a:pathLst>
                  <a:path w="219710" h="235585">
                    <a:moveTo>
                      <a:pt x="135147" y="0"/>
                    </a:moveTo>
                    <a:cubicBezTo>
                      <a:pt x="129035" y="0"/>
                      <a:pt x="122578" y="2116"/>
                      <a:pt x="117081" y="4732"/>
                    </a:cubicBezTo>
                    <a:cubicBezTo>
                      <a:pt x="104512" y="10542"/>
                      <a:pt x="93788" y="18929"/>
                      <a:pt x="81450" y="25201"/>
                    </a:cubicBezTo>
                    <a:cubicBezTo>
                      <a:pt x="72494" y="29703"/>
                      <a:pt x="62000" y="33050"/>
                      <a:pt x="51737" y="33050"/>
                    </a:cubicBezTo>
                    <a:cubicBezTo>
                      <a:pt x="48162" y="33050"/>
                      <a:pt x="44626" y="32627"/>
                      <a:pt x="41205" y="31742"/>
                    </a:cubicBezTo>
                    <a:cubicBezTo>
                      <a:pt x="34709" y="30318"/>
                      <a:pt x="28867" y="27086"/>
                      <a:pt x="22601" y="27086"/>
                    </a:cubicBezTo>
                    <a:cubicBezTo>
                      <a:pt x="9340" y="27086"/>
                      <a:pt x="730" y="39899"/>
                      <a:pt x="500" y="51518"/>
                    </a:cubicBezTo>
                    <a:cubicBezTo>
                      <a:pt x="0" y="63176"/>
                      <a:pt x="5151" y="74372"/>
                      <a:pt x="6534" y="85761"/>
                    </a:cubicBezTo>
                    <a:cubicBezTo>
                      <a:pt x="8149" y="99305"/>
                      <a:pt x="4651" y="113271"/>
                      <a:pt x="3959" y="127238"/>
                    </a:cubicBezTo>
                    <a:cubicBezTo>
                      <a:pt x="3498" y="131662"/>
                      <a:pt x="3498" y="136549"/>
                      <a:pt x="5843" y="140512"/>
                    </a:cubicBezTo>
                    <a:cubicBezTo>
                      <a:pt x="7688" y="143320"/>
                      <a:pt x="10493" y="145629"/>
                      <a:pt x="13761" y="147283"/>
                    </a:cubicBezTo>
                    <a:cubicBezTo>
                      <a:pt x="14683" y="147976"/>
                      <a:pt x="15606" y="148207"/>
                      <a:pt x="16067" y="148899"/>
                    </a:cubicBezTo>
                    <a:cubicBezTo>
                      <a:pt x="41205" y="161019"/>
                      <a:pt x="24446" y="192223"/>
                      <a:pt x="46317" y="199456"/>
                    </a:cubicBezTo>
                    <a:cubicBezTo>
                      <a:pt x="46625" y="199610"/>
                      <a:pt x="46894" y="199648"/>
                      <a:pt x="47125" y="199648"/>
                    </a:cubicBezTo>
                    <a:cubicBezTo>
                      <a:pt x="50046" y="199648"/>
                      <a:pt x="47471" y="189376"/>
                      <a:pt x="53313" y="185490"/>
                    </a:cubicBezTo>
                    <a:cubicBezTo>
                      <a:pt x="54466" y="185028"/>
                      <a:pt x="55619" y="184297"/>
                      <a:pt x="57733" y="184297"/>
                    </a:cubicBezTo>
                    <a:cubicBezTo>
                      <a:pt x="84717" y="194570"/>
                      <a:pt x="60040" y="226004"/>
                      <a:pt x="84717" y="235546"/>
                    </a:cubicBezTo>
                    <a:cubicBezTo>
                      <a:pt x="91482" y="226004"/>
                      <a:pt x="87292" y="213192"/>
                      <a:pt x="93557" y="204804"/>
                    </a:cubicBezTo>
                    <a:cubicBezTo>
                      <a:pt x="94249" y="203650"/>
                      <a:pt x="95210" y="202726"/>
                      <a:pt x="96363" y="201803"/>
                    </a:cubicBezTo>
                    <a:cubicBezTo>
                      <a:pt x="114198" y="204035"/>
                      <a:pt x="109817" y="228467"/>
                      <a:pt x="116582" y="228467"/>
                    </a:cubicBezTo>
                    <a:cubicBezTo>
                      <a:pt x="116889" y="228467"/>
                      <a:pt x="117197" y="228428"/>
                      <a:pt x="117543" y="228351"/>
                    </a:cubicBezTo>
                    <a:cubicBezTo>
                      <a:pt x="133840" y="218771"/>
                      <a:pt x="125691" y="191992"/>
                      <a:pt x="136146" y="175678"/>
                    </a:cubicBezTo>
                    <a:cubicBezTo>
                      <a:pt x="136146" y="174755"/>
                      <a:pt x="136608" y="174293"/>
                      <a:pt x="136838" y="173370"/>
                    </a:cubicBezTo>
                    <a:cubicBezTo>
                      <a:pt x="137069" y="172215"/>
                      <a:pt x="137799" y="171254"/>
                      <a:pt x="138260" y="170099"/>
                    </a:cubicBezTo>
                    <a:cubicBezTo>
                      <a:pt x="139414" y="167791"/>
                      <a:pt x="142450" y="165444"/>
                      <a:pt x="142450" y="165444"/>
                    </a:cubicBezTo>
                    <a:cubicBezTo>
                      <a:pt x="155942" y="172677"/>
                      <a:pt x="147793" y="187336"/>
                      <a:pt x="155942" y="196878"/>
                    </a:cubicBezTo>
                    <a:cubicBezTo>
                      <a:pt x="157633" y="199071"/>
                      <a:pt x="159055" y="199956"/>
                      <a:pt x="160285" y="199956"/>
                    </a:cubicBezTo>
                    <a:cubicBezTo>
                      <a:pt x="163130" y="199956"/>
                      <a:pt x="165013" y="195416"/>
                      <a:pt x="167089" y="191992"/>
                    </a:cubicBezTo>
                    <a:cubicBezTo>
                      <a:pt x="168511" y="185720"/>
                      <a:pt x="168511" y="179180"/>
                      <a:pt x="169664" y="173370"/>
                    </a:cubicBezTo>
                    <a:cubicBezTo>
                      <a:pt x="169895" y="172215"/>
                      <a:pt x="170356" y="171023"/>
                      <a:pt x="170817" y="169868"/>
                    </a:cubicBezTo>
                    <a:cubicBezTo>
                      <a:pt x="169664" y="167791"/>
                      <a:pt x="172701" y="163097"/>
                      <a:pt x="175238" y="163097"/>
                    </a:cubicBezTo>
                    <a:cubicBezTo>
                      <a:pt x="196878" y="172677"/>
                      <a:pt x="175238" y="199456"/>
                      <a:pt x="196878" y="208998"/>
                    </a:cubicBezTo>
                    <a:cubicBezTo>
                      <a:pt x="199684" y="187336"/>
                      <a:pt x="199684" y="163097"/>
                      <a:pt x="213867" y="144244"/>
                    </a:cubicBezTo>
                    <a:cubicBezTo>
                      <a:pt x="214367" y="143320"/>
                      <a:pt x="215059" y="142166"/>
                      <a:pt x="215290" y="140973"/>
                    </a:cubicBezTo>
                    <a:cubicBezTo>
                      <a:pt x="218557" y="133779"/>
                      <a:pt x="219710" y="125622"/>
                      <a:pt x="219479" y="117465"/>
                    </a:cubicBezTo>
                    <a:cubicBezTo>
                      <a:pt x="218787" y="106961"/>
                      <a:pt x="216212" y="95572"/>
                      <a:pt x="215059" y="84145"/>
                    </a:cubicBezTo>
                    <a:cubicBezTo>
                      <a:pt x="213867" y="72949"/>
                      <a:pt x="214098" y="61329"/>
                      <a:pt x="210408" y="50364"/>
                    </a:cubicBezTo>
                    <a:cubicBezTo>
                      <a:pt x="206449" y="39437"/>
                      <a:pt x="198300" y="29856"/>
                      <a:pt x="190382" y="20545"/>
                    </a:cubicBezTo>
                    <a:cubicBezTo>
                      <a:pt x="188037" y="17506"/>
                      <a:pt x="185500" y="14736"/>
                      <a:pt x="181541" y="13581"/>
                    </a:cubicBezTo>
                    <a:cubicBezTo>
                      <a:pt x="179735" y="12927"/>
                      <a:pt x="177851" y="12735"/>
                      <a:pt x="175929" y="12735"/>
                    </a:cubicBezTo>
                    <a:cubicBezTo>
                      <a:pt x="172739" y="12735"/>
                      <a:pt x="169395" y="13274"/>
                      <a:pt x="166089" y="13274"/>
                    </a:cubicBezTo>
                    <a:cubicBezTo>
                      <a:pt x="164629" y="13274"/>
                      <a:pt x="163168" y="13158"/>
                      <a:pt x="161746" y="12850"/>
                    </a:cubicBezTo>
                    <a:cubicBezTo>
                      <a:pt x="154789" y="11465"/>
                      <a:pt x="150830" y="4732"/>
                      <a:pt x="144295" y="1923"/>
                    </a:cubicBezTo>
                    <a:cubicBezTo>
                      <a:pt x="141451" y="577"/>
                      <a:pt x="138337" y="0"/>
                      <a:pt x="135147"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7" name="Google Shape;156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sATg4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C8CAAAjQgAAAQKAAB7CQAAAAAAAA=="/>
                  </a:ext>
                </a:extLst>
              </p:cNvSpPr>
              <p:nvPr/>
            </p:nvSpPr>
            <p:spPr>
              <a:xfrm>
                <a:off x="1419860" y="1390015"/>
                <a:ext cx="208280" cy="151130"/>
              </a:xfrm>
              <a:custGeom>
                <a:avLst/>
                <a:gdLst/>
                <a:ahLst/>
                <a:cxnLst/>
                <a:rect l="0" t="0" r="208280" b="151130"/>
                <a:pathLst>
                  <a:path w="208280" h="151130">
                    <a:moveTo>
                      <a:pt x="128580" y="38"/>
                    </a:moveTo>
                    <a:cubicBezTo>
                      <a:pt x="122585" y="38"/>
                      <a:pt x="116360" y="1538"/>
                      <a:pt x="111019" y="3306"/>
                    </a:cubicBezTo>
                    <a:cubicBezTo>
                      <a:pt x="99375" y="6997"/>
                      <a:pt x="88884" y="12380"/>
                      <a:pt x="77279" y="16339"/>
                    </a:cubicBezTo>
                    <a:cubicBezTo>
                      <a:pt x="68671" y="19415"/>
                      <a:pt x="58795" y="21645"/>
                      <a:pt x="49073" y="21645"/>
                    </a:cubicBezTo>
                    <a:cubicBezTo>
                      <a:pt x="45614" y="21645"/>
                      <a:pt x="42232" y="21337"/>
                      <a:pt x="38889" y="20761"/>
                    </a:cubicBezTo>
                    <a:cubicBezTo>
                      <a:pt x="33048" y="19800"/>
                      <a:pt x="27245" y="17723"/>
                      <a:pt x="21212" y="17723"/>
                    </a:cubicBezTo>
                    <a:cubicBezTo>
                      <a:pt x="8646" y="17723"/>
                      <a:pt x="500" y="25874"/>
                      <a:pt x="269" y="33563"/>
                    </a:cubicBezTo>
                    <a:cubicBezTo>
                      <a:pt x="38" y="40752"/>
                      <a:pt x="4688" y="47980"/>
                      <a:pt x="6072" y="55439"/>
                    </a:cubicBezTo>
                    <a:cubicBezTo>
                      <a:pt x="7686" y="64051"/>
                      <a:pt x="4227" y="73124"/>
                      <a:pt x="3497" y="81736"/>
                    </a:cubicBezTo>
                    <a:cubicBezTo>
                      <a:pt x="3036" y="84773"/>
                      <a:pt x="3036" y="87541"/>
                      <a:pt x="5380" y="90347"/>
                    </a:cubicBezTo>
                    <a:cubicBezTo>
                      <a:pt x="7224" y="91962"/>
                      <a:pt x="9799" y="93385"/>
                      <a:pt x="13066" y="94538"/>
                    </a:cubicBezTo>
                    <a:cubicBezTo>
                      <a:pt x="13988" y="94999"/>
                      <a:pt x="14449" y="95230"/>
                      <a:pt x="15371" y="95461"/>
                    </a:cubicBezTo>
                    <a:cubicBezTo>
                      <a:pt x="38889" y="103380"/>
                      <a:pt x="23518" y="123180"/>
                      <a:pt x="44231" y="127832"/>
                    </a:cubicBezTo>
                    <a:cubicBezTo>
                      <a:pt x="44500" y="127909"/>
                      <a:pt x="44730" y="127947"/>
                      <a:pt x="44922" y="127947"/>
                    </a:cubicBezTo>
                    <a:cubicBezTo>
                      <a:pt x="47535" y="127947"/>
                      <a:pt x="45115" y="121142"/>
                      <a:pt x="50725" y="118989"/>
                    </a:cubicBezTo>
                    <a:cubicBezTo>
                      <a:pt x="51916" y="118759"/>
                      <a:pt x="53069" y="118490"/>
                      <a:pt x="54914" y="118259"/>
                    </a:cubicBezTo>
                    <a:cubicBezTo>
                      <a:pt x="80507" y="124564"/>
                      <a:pt x="57258" y="144594"/>
                      <a:pt x="80507" y="151092"/>
                    </a:cubicBezTo>
                    <a:cubicBezTo>
                      <a:pt x="86578" y="145056"/>
                      <a:pt x="83081" y="136905"/>
                      <a:pt x="88653" y="131561"/>
                    </a:cubicBezTo>
                    <a:cubicBezTo>
                      <a:pt x="89115" y="130831"/>
                      <a:pt x="90075" y="130369"/>
                      <a:pt x="91228" y="129677"/>
                    </a:cubicBezTo>
                    <a:cubicBezTo>
                      <a:pt x="108213" y="131254"/>
                      <a:pt x="104178" y="146747"/>
                      <a:pt x="110404" y="146747"/>
                    </a:cubicBezTo>
                    <a:cubicBezTo>
                      <a:pt x="110673" y="146747"/>
                      <a:pt x="110942" y="146709"/>
                      <a:pt x="111249" y="146670"/>
                    </a:cubicBezTo>
                    <a:cubicBezTo>
                      <a:pt x="126813" y="140634"/>
                      <a:pt x="119127" y="123411"/>
                      <a:pt x="129157" y="113146"/>
                    </a:cubicBezTo>
                    <a:cubicBezTo>
                      <a:pt x="129157" y="112684"/>
                      <a:pt x="129387" y="112223"/>
                      <a:pt x="129618" y="111762"/>
                    </a:cubicBezTo>
                    <a:cubicBezTo>
                      <a:pt x="129848" y="111070"/>
                      <a:pt x="130540" y="110378"/>
                      <a:pt x="131001" y="109647"/>
                    </a:cubicBezTo>
                    <a:cubicBezTo>
                      <a:pt x="132192" y="108263"/>
                      <a:pt x="134959" y="106879"/>
                      <a:pt x="134959" y="106879"/>
                    </a:cubicBezTo>
                    <a:cubicBezTo>
                      <a:pt x="147986" y="111531"/>
                      <a:pt x="140070" y="120835"/>
                      <a:pt x="147986" y="126871"/>
                    </a:cubicBezTo>
                    <a:cubicBezTo>
                      <a:pt x="149562" y="128293"/>
                      <a:pt x="150869" y="128870"/>
                      <a:pt x="152060" y="128870"/>
                    </a:cubicBezTo>
                    <a:cubicBezTo>
                      <a:pt x="154788" y="128870"/>
                      <a:pt x="156671" y="125910"/>
                      <a:pt x="158477" y="123641"/>
                    </a:cubicBezTo>
                    <a:cubicBezTo>
                      <a:pt x="159630" y="119912"/>
                      <a:pt x="159630" y="115491"/>
                      <a:pt x="161014" y="111762"/>
                    </a:cubicBezTo>
                    <a:cubicBezTo>
                      <a:pt x="161244" y="110839"/>
                      <a:pt x="161705" y="110378"/>
                      <a:pt x="161936" y="109416"/>
                    </a:cubicBezTo>
                    <a:cubicBezTo>
                      <a:pt x="161014" y="108263"/>
                      <a:pt x="163588" y="104995"/>
                      <a:pt x="165894" y="104995"/>
                    </a:cubicBezTo>
                    <a:cubicBezTo>
                      <a:pt x="186607" y="111070"/>
                      <a:pt x="165894" y="128293"/>
                      <a:pt x="186607" y="134329"/>
                    </a:cubicBezTo>
                    <a:cubicBezTo>
                      <a:pt x="189181" y="120373"/>
                      <a:pt x="189181" y="104995"/>
                      <a:pt x="202670" y="93154"/>
                    </a:cubicBezTo>
                    <a:cubicBezTo>
                      <a:pt x="203131" y="92423"/>
                      <a:pt x="203592" y="91962"/>
                      <a:pt x="204053" y="91039"/>
                    </a:cubicBezTo>
                    <a:cubicBezTo>
                      <a:pt x="207089" y="86387"/>
                      <a:pt x="208242" y="81274"/>
                      <a:pt x="207780" y="76161"/>
                    </a:cubicBezTo>
                    <a:cubicBezTo>
                      <a:pt x="207780" y="68241"/>
                      <a:pt x="205475" y="61244"/>
                      <a:pt x="204283" y="53786"/>
                    </a:cubicBezTo>
                    <a:cubicBezTo>
                      <a:pt x="203131" y="46596"/>
                      <a:pt x="203592" y="39368"/>
                      <a:pt x="199634" y="32371"/>
                    </a:cubicBezTo>
                    <a:cubicBezTo>
                      <a:pt x="195906" y="25413"/>
                      <a:pt x="188028" y="19338"/>
                      <a:pt x="180573" y="13072"/>
                    </a:cubicBezTo>
                    <a:cubicBezTo>
                      <a:pt x="178229" y="11418"/>
                      <a:pt x="175693" y="9342"/>
                      <a:pt x="172196" y="8420"/>
                    </a:cubicBezTo>
                    <a:cubicBezTo>
                      <a:pt x="170659" y="8035"/>
                      <a:pt x="169045" y="7920"/>
                      <a:pt x="167393" y="7920"/>
                    </a:cubicBezTo>
                    <a:cubicBezTo>
                      <a:pt x="164049" y="7920"/>
                      <a:pt x="160552" y="8420"/>
                      <a:pt x="157171" y="8420"/>
                    </a:cubicBezTo>
                    <a:cubicBezTo>
                      <a:pt x="155941" y="8420"/>
                      <a:pt x="154750" y="8343"/>
                      <a:pt x="153597" y="8189"/>
                    </a:cubicBezTo>
                    <a:cubicBezTo>
                      <a:pt x="146834" y="6997"/>
                      <a:pt x="143106" y="3037"/>
                      <a:pt x="136842" y="1192"/>
                    </a:cubicBezTo>
                    <a:cubicBezTo>
                      <a:pt x="134191" y="384"/>
                      <a:pt x="131424" y="38"/>
                      <a:pt x="128580" y="38"/>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 name="Google Shape;156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c9Img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CpCAAAXwgAABoKAAAeCgAAAAAAAA=="/>
                  </a:ext>
                </a:extLst>
              </p:cNvSpPr>
              <p:nvPr/>
            </p:nvSpPr>
            <p:spPr>
              <a:xfrm>
                <a:off x="1407795" y="1360805"/>
                <a:ext cx="234315" cy="283845"/>
              </a:xfrm>
              <a:custGeom>
                <a:avLst/>
                <a:gdLst/>
                <a:ahLst/>
                <a:cxnLst/>
                <a:rect l="0" t="0" r="234315" b="283845"/>
                <a:pathLst>
                  <a:path w="234315" h="283845">
                    <a:moveTo>
                      <a:pt x="144131" y="0"/>
                    </a:moveTo>
                    <a:cubicBezTo>
                      <a:pt x="137522" y="0"/>
                      <a:pt x="130529" y="2616"/>
                      <a:pt x="124496" y="5693"/>
                    </a:cubicBezTo>
                    <a:cubicBezTo>
                      <a:pt x="111240" y="13157"/>
                      <a:pt x="99827" y="22929"/>
                      <a:pt x="86801" y="30161"/>
                    </a:cubicBezTo>
                    <a:cubicBezTo>
                      <a:pt x="77157" y="35855"/>
                      <a:pt x="65975" y="39895"/>
                      <a:pt x="55024" y="39895"/>
                    </a:cubicBezTo>
                    <a:cubicBezTo>
                      <a:pt x="51220" y="39895"/>
                      <a:pt x="47454" y="39395"/>
                      <a:pt x="43765" y="38317"/>
                    </a:cubicBezTo>
                    <a:cubicBezTo>
                      <a:pt x="37003" y="36240"/>
                      <a:pt x="30739" y="32508"/>
                      <a:pt x="23977" y="32508"/>
                    </a:cubicBezTo>
                    <a:cubicBezTo>
                      <a:pt x="10028" y="32508"/>
                      <a:pt x="730" y="47858"/>
                      <a:pt x="499" y="62093"/>
                    </a:cubicBezTo>
                    <a:cubicBezTo>
                      <a:pt x="38" y="76058"/>
                      <a:pt x="5379" y="89331"/>
                      <a:pt x="6993" y="103065"/>
                    </a:cubicBezTo>
                    <a:cubicBezTo>
                      <a:pt x="8876" y="119608"/>
                      <a:pt x="5148" y="136151"/>
                      <a:pt x="4226" y="153156"/>
                    </a:cubicBezTo>
                    <a:cubicBezTo>
                      <a:pt x="3996" y="158734"/>
                      <a:pt x="3996" y="164082"/>
                      <a:pt x="6532" y="168737"/>
                    </a:cubicBezTo>
                    <a:cubicBezTo>
                      <a:pt x="8645" y="172238"/>
                      <a:pt x="11412" y="175046"/>
                      <a:pt x="14908" y="177355"/>
                    </a:cubicBezTo>
                    <a:lnTo>
                      <a:pt x="17483" y="179009"/>
                    </a:lnTo>
                    <a:cubicBezTo>
                      <a:pt x="43996" y="193667"/>
                      <a:pt x="26551" y="231407"/>
                      <a:pt x="49798" y="240256"/>
                    </a:cubicBezTo>
                    <a:cubicBezTo>
                      <a:pt x="50144" y="240448"/>
                      <a:pt x="50413" y="240525"/>
                      <a:pt x="50682" y="240525"/>
                    </a:cubicBezTo>
                    <a:cubicBezTo>
                      <a:pt x="53756" y="240525"/>
                      <a:pt x="51028" y="227791"/>
                      <a:pt x="57483" y="223482"/>
                    </a:cubicBezTo>
                    <a:cubicBezTo>
                      <a:pt x="58636" y="222790"/>
                      <a:pt x="60058" y="222328"/>
                      <a:pt x="61671" y="222097"/>
                    </a:cubicBezTo>
                    <a:cubicBezTo>
                      <a:pt x="90529" y="234447"/>
                      <a:pt x="64476" y="272188"/>
                      <a:pt x="90529" y="283806"/>
                    </a:cubicBezTo>
                    <a:cubicBezTo>
                      <a:pt x="97522" y="272188"/>
                      <a:pt x="93564" y="256799"/>
                      <a:pt x="99827" y="246796"/>
                    </a:cubicBezTo>
                    <a:cubicBezTo>
                      <a:pt x="100750" y="245604"/>
                      <a:pt x="101710" y="244449"/>
                      <a:pt x="102863" y="243295"/>
                    </a:cubicBezTo>
                    <a:cubicBezTo>
                      <a:pt x="121806" y="245950"/>
                      <a:pt x="117272" y="275381"/>
                      <a:pt x="124419" y="275381"/>
                    </a:cubicBezTo>
                    <a:cubicBezTo>
                      <a:pt x="124727" y="275381"/>
                      <a:pt x="125073" y="275304"/>
                      <a:pt x="125418" y="275188"/>
                    </a:cubicBezTo>
                    <a:cubicBezTo>
                      <a:pt x="142863" y="263570"/>
                      <a:pt x="134256" y="231407"/>
                      <a:pt x="145207" y="211594"/>
                    </a:cubicBezTo>
                    <a:cubicBezTo>
                      <a:pt x="145438" y="210671"/>
                      <a:pt x="145438" y="209979"/>
                      <a:pt x="145899" y="208824"/>
                    </a:cubicBezTo>
                    <a:cubicBezTo>
                      <a:pt x="146129" y="207170"/>
                      <a:pt x="146590" y="206016"/>
                      <a:pt x="147282" y="204862"/>
                    </a:cubicBezTo>
                    <a:cubicBezTo>
                      <a:pt x="148704" y="202284"/>
                      <a:pt x="151701" y="199514"/>
                      <a:pt x="151701" y="199514"/>
                    </a:cubicBezTo>
                    <a:cubicBezTo>
                      <a:pt x="166149" y="208132"/>
                      <a:pt x="157542" y="225598"/>
                      <a:pt x="166149" y="237217"/>
                    </a:cubicBezTo>
                    <a:cubicBezTo>
                      <a:pt x="167916" y="239910"/>
                      <a:pt x="169415" y="240987"/>
                      <a:pt x="170721" y="240987"/>
                    </a:cubicBezTo>
                    <a:cubicBezTo>
                      <a:pt x="173757" y="240987"/>
                      <a:pt x="175832" y="235447"/>
                      <a:pt x="177753" y="231407"/>
                    </a:cubicBezTo>
                    <a:cubicBezTo>
                      <a:pt x="179175" y="224175"/>
                      <a:pt x="179175" y="216057"/>
                      <a:pt x="180789" y="209055"/>
                    </a:cubicBezTo>
                    <a:cubicBezTo>
                      <a:pt x="181019" y="207670"/>
                      <a:pt x="181250" y="206016"/>
                      <a:pt x="181941" y="204631"/>
                    </a:cubicBezTo>
                    <a:cubicBezTo>
                      <a:pt x="180789" y="202284"/>
                      <a:pt x="183594" y="196475"/>
                      <a:pt x="186591" y="196475"/>
                    </a:cubicBezTo>
                    <a:cubicBezTo>
                      <a:pt x="209876" y="208132"/>
                      <a:pt x="186591" y="240256"/>
                      <a:pt x="209876" y="251913"/>
                    </a:cubicBezTo>
                    <a:cubicBezTo>
                      <a:pt x="212681" y="225598"/>
                      <a:pt x="212681" y="196475"/>
                      <a:pt x="227782" y="173892"/>
                    </a:cubicBezTo>
                    <a:cubicBezTo>
                      <a:pt x="228474" y="172699"/>
                      <a:pt x="228935" y="171545"/>
                      <a:pt x="229627" y="169929"/>
                    </a:cubicBezTo>
                    <a:cubicBezTo>
                      <a:pt x="233123" y="161312"/>
                      <a:pt x="234315" y="151271"/>
                      <a:pt x="233815" y="141730"/>
                    </a:cubicBezTo>
                    <a:cubicBezTo>
                      <a:pt x="232662" y="128457"/>
                      <a:pt x="230126" y="114722"/>
                      <a:pt x="228935" y="101219"/>
                    </a:cubicBezTo>
                    <a:cubicBezTo>
                      <a:pt x="227782" y="87715"/>
                      <a:pt x="228013" y="73711"/>
                      <a:pt x="224055" y="60439"/>
                    </a:cubicBezTo>
                    <a:cubicBezTo>
                      <a:pt x="219636" y="47166"/>
                      <a:pt x="211260" y="35509"/>
                      <a:pt x="202422" y="24352"/>
                    </a:cubicBezTo>
                    <a:cubicBezTo>
                      <a:pt x="199886" y="20851"/>
                      <a:pt x="197081" y="17350"/>
                      <a:pt x="193123" y="15965"/>
                    </a:cubicBezTo>
                    <a:cubicBezTo>
                      <a:pt x="191355" y="15273"/>
                      <a:pt x="189473" y="15042"/>
                      <a:pt x="187590" y="15042"/>
                    </a:cubicBezTo>
                    <a:cubicBezTo>
                      <a:pt x="183824" y="15042"/>
                      <a:pt x="179943" y="15927"/>
                      <a:pt x="176178" y="15927"/>
                    </a:cubicBezTo>
                    <a:cubicBezTo>
                      <a:pt x="174833" y="15927"/>
                      <a:pt x="173488" y="15811"/>
                      <a:pt x="172181" y="15504"/>
                    </a:cubicBezTo>
                    <a:cubicBezTo>
                      <a:pt x="164727" y="13388"/>
                      <a:pt x="160308" y="5693"/>
                      <a:pt x="153584" y="2231"/>
                    </a:cubicBezTo>
                    <a:cubicBezTo>
                      <a:pt x="150625" y="654"/>
                      <a:pt x="147436" y="0"/>
                      <a:pt x="144131" y="0"/>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 name="Google Shape;156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BAAAAAAAAACEhIQ0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IAAAAMAAAAEAAAAAAAAAAAAAAAAAAAAAAAAAAeAAAAaAAAAAAAAAAAAAAAAAAAAAAAAAAAAAAAECcAABAnAAAAAAAAAAAAAAAAAAAAAAAAAAAAAAAAAAAAAAAAAAAAABQAAAAAAAAAwMD/AAAAAABkAAAAMgAAAAAAAABkAAAAAAAAAH9/fwAKAAAAHwAAAFQAAABRbV0G+P/hAQAAAAAAAAAAAAAAAAAAAAAAAAAAAAAAAAAAAAAAAAAAUW1dBn9/fwCKcWUDzMzMAMDA/wB/f38AAAAAAAAAAAAAAAAAAAAAAAAAAAAhAAAAGAAAABQAAACpCAAAXwgAABoKAAAeCgAAAAAAAA=="/>
                  </a:ext>
                </a:extLst>
              </p:cNvSpPr>
              <p:nvPr/>
            </p:nvSpPr>
            <p:spPr>
              <a:xfrm>
                <a:off x="1407795" y="1360805"/>
                <a:ext cx="234315" cy="283845"/>
              </a:xfrm>
              <a:custGeom>
                <a:avLst/>
                <a:gdLst/>
                <a:ahLst/>
                <a:cxnLst/>
                <a:rect l="0" t="0" r="234315" b="283845"/>
                <a:pathLst>
                  <a:path w="234315" h="283845">
                    <a:moveTo>
                      <a:pt x="144131" y="0"/>
                    </a:moveTo>
                    <a:cubicBezTo>
                      <a:pt x="137522" y="0"/>
                      <a:pt x="130529" y="2616"/>
                      <a:pt x="124496" y="5693"/>
                    </a:cubicBezTo>
                    <a:cubicBezTo>
                      <a:pt x="111240" y="13157"/>
                      <a:pt x="99827" y="22929"/>
                      <a:pt x="86801" y="30161"/>
                    </a:cubicBezTo>
                    <a:cubicBezTo>
                      <a:pt x="77157" y="35855"/>
                      <a:pt x="65975" y="39895"/>
                      <a:pt x="55024" y="39895"/>
                    </a:cubicBezTo>
                    <a:cubicBezTo>
                      <a:pt x="51220" y="39895"/>
                      <a:pt x="47454" y="39395"/>
                      <a:pt x="43765" y="38317"/>
                    </a:cubicBezTo>
                    <a:cubicBezTo>
                      <a:pt x="37003" y="36240"/>
                      <a:pt x="30739" y="32508"/>
                      <a:pt x="23977" y="32508"/>
                    </a:cubicBezTo>
                    <a:cubicBezTo>
                      <a:pt x="10028" y="32508"/>
                      <a:pt x="730" y="47858"/>
                      <a:pt x="499" y="62093"/>
                    </a:cubicBezTo>
                    <a:cubicBezTo>
                      <a:pt x="38" y="76058"/>
                      <a:pt x="5379" y="89331"/>
                      <a:pt x="6993" y="103065"/>
                    </a:cubicBezTo>
                    <a:cubicBezTo>
                      <a:pt x="8876" y="119608"/>
                      <a:pt x="5148" y="136151"/>
                      <a:pt x="4226" y="153156"/>
                    </a:cubicBezTo>
                    <a:cubicBezTo>
                      <a:pt x="3996" y="158734"/>
                      <a:pt x="3996" y="164082"/>
                      <a:pt x="6532" y="168737"/>
                    </a:cubicBezTo>
                    <a:cubicBezTo>
                      <a:pt x="8645" y="172238"/>
                      <a:pt x="11412" y="175046"/>
                      <a:pt x="14908" y="177355"/>
                    </a:cubicBezTo>
                    <a:lnTo>
                      <a:pt x="17483" y="179009"/>
                    </a:lnTo>
                    <a:cubicBezTo>
                      <a:pt x="43996" y="193667"/>
                      <a:pt x="26551" y="231407"/>
                      <a:pt x="49798" y="240256"/>
                    </a:cubicBezTo>
                    <a:cubicBezTo>
                      <a:pt x="50144" y="240448"/>
                      <a:pt x="50413" y="240525"/>
                      <a:pt x="50682" y="240525"/>
                    </a:cubicBezTo>
                    <a:cubicBezTo>
                      <a:pt x="53756" y="240525"/>
                      <a:pt x="51028" y="227791"/>
                      <a:pt x="57483" y="223482"/>
                    </a:cubicBezTo>
                    <a:cubicBezTo>
                      <a:pt x="58636" y="222790"/>
                      <a:pt x="60058" y="222328"/>
                      <a:pt x="61671" y="222097"/>
                    </a:cubicBezTo>
                    <a:cubicBezTo>
                      <a:pt x="90529" y="234447"/>
                      <a:pt x="64476" y="272188"/>
                      <a:pt x="90529" y="283806"/>
                    </a:cubicBezTo>
                    <a:cubicBezTo>
                      <a:pt x="97522" y="272188"/>
                      <a:pt x="93564" y="256799"/>
                      <a:pt x="99827" y="246796"/>
                    </a:cubicBezTo>
                    <a:cubicBezTo>
                      <a:pt x="100750" y="245604"/>
                      <a:pt x="101710" y="244449"/>
                      <a:pt x="102863" y="243295"/>
                    </a:cubicBezTo>
                    <a:cubicBezTo>
                      <a:pt x="121806" y="245950"/>
                      <a:pt x="117272" y="275381"/>
                      <a:pt x="124419" y="275381"/>
                    </a:cubicBezTo>
                    <a:cubicBezTo>
                      <a:pt x="124727" y="275381"/>
                      <a:pt x="125073" y="275304"/>
                      <a:pt x="125418" y="275188"/>
                    </a:cubicBezTo>
                    <a:cubicBezTo>
                      <a:pt x="142863" y="263570"/>
                      <a:pt x="134256" y="231407"/>
                      <a:pt x="145207" y="211594"/>
                    </a:cubicBezTo>
                    <a:cubicBezTo>
                      <a:pt x="145438" y="210671"/>
                      <a:pt x="145438" y="209979"/>
                      <a:pt x="145899" y="208824"/>
                    </a:cubicBezTo>
                    <a:cubicBezTo>
                      <a:pt x="146129" y="207170"/>
                      <a:pt x="146590" y="206016"/>
                      <a:pt x="147282" y="204862"/>
                    </a:cubicBezTo>
                    <a:cubicBezTo>
                      <a:pt x="148704" y="202284"/>
                      <a:pt x="151701" y="199514"/>
                      <a:pt x="151701" y="199514"/>
                    </a:cubicBezTo>
                    <a:cubicBezTo>
                      <a:pt x="166149" y="208132"/>
                      <a:pt x="157542" y="225598"/>
                      <a:pt x="166149" y="237217"/>
                    </a:cubicBezTo>
                    <a:cubicBezTo>
                      <a:pt x="167916" y="239910"/>
                      <a:pt x="169415" y="240987"/>
                      <a:pt x="170721" y="240987"/>
                    </a:cubicBezTo>
                    <a:cubicBezTo>
                      <a:pt x="173757" y="240987"/>
                      <a:pt x="175832" y="235447"/>
                      <a:pt x="177753" y="231407"/>
                    </a:cubicBezTo>
                    <a:cubicBezTo>
                      <a:pt x="179175" y="224175"/>
                      <a:pt x="179175" y="216057"/>
                      <a:pt x="180789" y="209055"/>
                    </a:cubicBezTo>
                    <a:cubicBezTo>
                      <a:pt x="181019" y="207670"/>
                      <a:pt x="181250" y="206016"/>
                      <a:pt x="181941" y="204631"/>
                    </a:cubicBezTo>
                    <a:cubicBezTo>
                      <a:pt x="180789" y="202284"/>
                      <a:pt x="183594" y="196475"/>
                      <a:pt x="186591" y="196475"/>
                    </a:cubicBezTo>
                    <a:cubicBezTo>
                      <a:pt x="209876" y="208132"/>
                      <a:pt x="186591" y="240256"/>
                      <a:pt x="209876" y="251913"/>
                    </a:cubicBezTo>
                    <a:cubicBezTo>
                      <a:pt x="212681" y="225598"/>
                      <a:pt x="212681" y="196475"/>
                      <a:pt x="227782" y="173892"/>
                    </a:cubicBezTo>
                    <a:cubicBezTo>
                      <a:pt x="228474" y="172699"/>
                      <a:pt x="228935" y="171545"/>
                      <a:pt x="229627" y="169929"/>
                    </a:cubicBezTo>
                    <a:cubicBezTo>
                      <a:pt x="233123" y="161312"/>
                      <a:pt x="234315" y="151271"/>
                      <a:pt x="233815" y="141730"/>
                    </a:cubicBezTo>
                    <a:cubicBezTo>
                      <a:pt x="232662" y="128457"/>
                      <a:pt x="230126" y="114722"/>
                      <a:pt x="228935" y="101219"/>
                    </a:cubicBezTo>
                    <a:cubicBezTo>
                      <a:pt x="227782" y="87715"/>
                      <a:pt x="228013" y="73711"/>
                      <a:pt x="224055" y="60439"/>
                    </a:cubicBezTo>
                    <a:cubicBezTo>
                      <a:pt x="219636" y="47166"/>
                      <a:pt x="211260" y="35509"/>
                      <a:pt x="202422" y="24352"/>
                    </a:cubicBezTo>
                    <a:cubicBezTo>
                      <a:pt x="199886" y="20851"/>
                      <a:pt x="197081" y="17350"/>
                      <a:pt x="193123" y="15965"/>
                    </a:cubicBezTo>
                    <a:cubicBezTo>
                      <a:pt x="191355" y="15273"/>
                      <a:pt x="189473" y="15042"/>
                      <a:pt x="187590" y="15042"/>
                    </a:cubicBezTo>
                    <a:cubicBezTo>
                      <a:pt x="183824" y="15042"/>
                      <a:pt x="179943" y="15927"/>
                      <a:pt x="176178" y="15927"/>
                    </a:cubicBezTo>
                    <a:cubicBezTo>
                      <a:pt x="174833" y="15927"/>
                      <a:pt x="173488" y="15811"/>
                      <a:pt x="172181" y="15504"/>
                    </a:cubicBezTo>
                    <a:cubicBezTo>
                      <a:pt x="164727" y="13388"/>
                      <a:pt x="160308" y="5693"/>
                      <a:pt x="153584" y="2231"/>
                    </a:cubicBezTo>
                    <a:cubicBezTo>
                      <a:pt x="150625" y="654"/>
                      <a:pt x="147436" y="0"/>
                      <a:pt x="144131" y="0"/>
                    </a:cubicBezTo>
                    <a:close/>
                  </a:path>
                </a:pathLst>
              </a:custGeom>
              <a:solidFill>
                <a:schemeClr val="accent2"/>
              </a:solidFill>
              <a:ln w="9525" cap="flat" cmpd="sng" algn="ctr">
                <a:solidFill>
                  <a:schemeClr val="accent2"/>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 name="Google Shape;156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0CAAAaAgAAA4KAADbCQAAAAAAAA=="/>
                  </a:ext>
                </a:extLst>
              </p:cNvSpPr>
              <p:nvPr/>
            </p:nvSpPr>
            <p:spPr>
              <a:xfrm>
                <a:off x="1414780" y="1366520"/>
                <a:ext cx="219710" cy="235585"/>
              </a:xfrm>
              <a:custGeom>
                <a:avLst/>
                <a:gdLst/>
                <a:ahLst/>
                <a:cxnLst/>
                <a:rect l="0" t="0" r="219710" b="235585"/>
                <a:pathLst>
                  <a:path w="219710" h="235585">
                    <a:moveTo>
                      <a:pt x="135147" y="38"/>
                    </a:moveTo>
                    <a:cubicBezTo>
                      <a:pt x="129035" y="38"/>
                      <a:pt x="122578" y="2154"/>
                      <a:pt x="117081" y="4731"/>
                    </a:cubicBezTo>
                    <a:cubicBezTo>
                      <a:pt x="104512" y="10579"/>
                      <a:pt x="93788" y="18965"/>
                      <a:pt x="81450" y="25235"/>
                    </a:cubicBezTo>
                    <a:cubicBezTo>
                      <a:pt x="72494" y="29736"/>
                      <a:pt x="62000" y="33083"/>
                      <a:pt x="51737" y="33083"/>
                    </a:cubicBezTo>
                    <a:cubicBezTo>
                      <a:pt x="48162" y="33083"/>
                      <a:pt x="44626" y="32660"/>
                      <a:pt x="41205" y="31775"/>
                    </a:cubicBezTo>
                    <a:cubicBezTo>
                      <a:pt x="34709" y="30352"/>
                      <a:pt x="28867" y="27120"/>
                      <a:pt x="22601" y="27120"/>
                    </a:cubicBezTo>
                    <a:cubicBezTo>
                      <a:pt x="9340" y="27120"/>
                      <a:pt x="730" y="39930"/>
                      <a:pt x="500" y="51548"/>
                    </a:cubicBezTo>
                    <a:cubicBezTo>
                      <a:pt x="0" y="63204"/>
                      <a:pt x="5151" y="74399"/>
                      <a:pt x="6534" y="85786"/>
                    </a:cubicBezTo>
                    <a:cubicBezTo>
                      <a:pt x="8149" y="99327"/>
                      <a:pt x="4651" y="113291"/>
                      <a:pt x="3959" y="127255"/>
                    </a:cubicBezTo>
                    <a:cubicBezTo>
                      <a:pt x="3498" y="131679"/>
                      <a:pt x="3498" y="136565"/>
                      <a:pt x="5843" y="140527"/>
                    </a:cubicBezTo>
                    <a:cubicBezTo>
                      <a:pt x="7688" y="143336"/>
                      <a:pt x="10493" y="145644"/>
                      <a:pt x="13761" y="147298"/>
                    </a:cubicBezTo>
                    <a:cubicBezTo>
                      <a:pt x="14683" y="147990"/>
                      <a:pt x="15606" y="148221"/>
                      <a:pt x="16067" y="148914"/>
                    </a:cubicBezTo>
                    <a:cubicBezTo>
                      <a:pt x="41205" y="161031"/>
                      <a:pt x="24446" y="192230"/>
                      <a:pt x="46317" y="199462"/>
                    </a:cubicBezTo>
                    <a:cubicBezTo>
                      <a:pt x="46625" y="199577"/>
                      <a:pt x="46894" y="199654"/>
                      <a:pt x="47125" y="199654"/>
                    </a:cubicBezTo>
                    <a:cubicBezTo>
                      <a:pt x="50046" y="199654"/>
                      <a:pt x="47471" y="189383"/>
                      <a:pt x="53313" y="185498"/>
                    </a:cubicBezTo>
                    <a:cubicBezTo>
                      <a:pt x="54466" y="185036"/>
                      <a:pt x="55619" y="184305"/>
                      <a:pt x="57733" y="184305"/>
                    </a:cubicBezTo>
                    <a:cubicBezTo>
                      <a:pt x="84717" y="194576"/>
                      <a:pt x="60040" y="226006"/>
                      <a:pt x="84717" y="235546"/>
                    </a:cubicBezTo>
                    <a:cubicBezTo>
                      <a:pt x="91482" y="226006"/>
                      <a:pt x="87292" y="213195"/>
                      <a:pt x="93557" y="204809"/>
                    </a:cubicBezTo>
                    <a:cubicBezTo>
                      <a:pt x="94249" y="203655"/>
                      <a:pt x="95210" y="202732"/>
                      <a:pt x="96363" y="201770"/>
                    </a:cubicBezTo>
                    <a:cubicBezTo>
                      <a:pt x="114198" y="204001"/>
                      <a:pt x="109817" y="228468"/>
                      <a:pt x="116582" y="228468"/>
                    </a:cubicBezTo>
                    <a:cubicBezTo>
                      <a:pt x="116889" y="228468"/>
                      <a:pt x="117197" y="228429"/>
                      <a:pt x="117543" y="228352"/>
                    </a:cubicBezTo>
                    <a:cubicBezTo>
                      <a:pt x="133840" y="218773"/>
                      <a:pt x="125691" y="191999"/>
                      <a:pt x="136146" y="175688"/>
                    </a:cubicBezTo>
                    <a:cubicBezTo>
                      <a:pt x="136146" y="174765"/>
                      <a:pt x="136608" y="174303"/>
                      <a:pt x="136838" y="173380"/>
                    </a:cubicBezTo>
                    <a:cubicBezTo>
                      <a:pt x="137069" y="172226"/>
                      <a:pt x="137799" y="171264"/>
                      <a:pt x="138260" y="170110"/>
                    </a:cubicBezTo>
                    <a:cubicBezTo>
                      <a:pt x="139414" y="167763"/>
                      <a:pt x="142450" y="165455"/>
                      <a:pt x="142450" y="165455"/>
                    </a:cubicBezTo>
                    <a:cubicBezTo>
                      <a:pt x="155942" y="172687"/>
                      <a:pt x="147793" y="187344"/>
                      <a:pt x="155942" y="196885"/>
                    </a:cubicBezTo>
                    <a:cubicBezTo>
                      <a:pt x="157633" y="199077"/>
                      <a:pt x="159055" y="199962"/>
                      <a:pt x="160285" y="199962"/>
                    </a:cubicBezTo>
                    <a:cubicBezTo>
                      <a:pt x="163130" y="199962"/>
                      <a:pt x="165013" y="195423"/>
                      <a:pt x="167089" y="191999"/>
                    </a:cubicBezTo>
                    <a:cubicBezTo>
                      <a:pt x="168511" y="185728"/>
                      <a:pt x="168511" y="179189"/>
                      <a:pt x="169664" y="173380"/>
                    </a:cubicBezTo>
                    <a:cubicBezTo>
                      <a:pt x="169895" y="172226"/>
                      <a:pt x="170356" y="171033"/>
                      <a:pt x="170817" y="169879"/>
                    </a:cubicBezTo>
                    <a:cubicBezTo>
                      <a:pt x="169664" y="167763"/>
                      <a:pt x="172701" y="163109"/>
                      <a:pt x="175238" y="163109"/>
                    </a:cubicBezTo>
                    <a:cubicBezTo>
                      <a:pt x="196878" y="172687"/>
                      <a:pt x="175238" y="199462"/>
                      <a:pt x="196878" y="209002"/>
                    </a:cubicBezTo>
                    <a:cubicBezTo>
                      <a:pt x="199684" y="187344"/>
                      <a:pt x="199684" y="163109"/>
                      <a:pt x="213867" y="144259"/>
                    </a:cubicBezTo>
                    <a:cubicBezTo>
                      <a:pt x="214367" y="143336"/>
                      <a:pt x="215059" y="142181"/>
                      <a:pt x="215290" y="140989"/>
                    </a:cubicBezTo>
                    <a:cubicBezTo>
                      <a:pt x="218557" y="133795"/>
                      <a:pt x="219710" y="125640"/>
                      <a:pt x="219479" y="117484"/>
                    </a:cubicBezTo>
                    <a:cubicBezTo>
                      <a:pt x="218787" y="106982"/>
                      <a:pt x="216212" y="95595"/>
                      <a:pt x="215059" y="84170"/>
                    </a:cubicBezTo>
                    <a:cubicBezTo>
                      <a:pt x="213867" y="72975"/>
                      <a:pt x="214098" y="61358"/>
                      <a:pt x="210408" y="50394"/>
                    </a:cubicBezTo>
                    <a:cubicBezTo>
                      <a:pt x="206449" y="39469"/>
                      <a:pt x="198300" y="29890"/>
                      <a:pt x="190382" y="20580"/>
                    </a:cubicBezTo>
                    <a:cubicBezTo>
                      <a:pt x="188037" y="17541"/>
                      <a:pt x="185500" y="14772"/>
                      <a:pt x="181541" y="13579"/>
                    </a:cubicBezTo>
                    <a:cubicBezTo>
                      <a:pt x="179735" y="12964"/>
                      <a:pt x="177851" y="12771"/>
                      <a:pt x="175929" y="12771"/>
                    </a:cubicBezTo>
                    <a:cubicBezTo>
                      <a:pt x="172739" y="12771"/>
                      <a:pt x="169395" y="13310"/>
                      <a:pt x="166089" y="13310"/>
                    </a:cubicBezTo>
                    <a:cubicBezTo>
                      <a:pt x="164629" y="13310"/>
                      <a:pt x="163168" y="13194"/>
                      <a:pt x="161746" y="12887"/>
                    </a:cubicBezTo>
                    <a:cubicBezTo>
                      <a:pt x="154789" y="11502"/>
                      <a:pt x="150830" y="4731"/>
                      <a:pt x="144295" y="1961"/>
                    </a:cubicBezTo>
                    <a:cubicBezTo>
                      <a:pt x="141451" y="615"/>
                      <a:pt x="138337" y="38"/>
                      <a:pt x="135147" y="38"/>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 name="Google Shape;156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A9IiI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BaCQAAkAcAAOwKAAC6CQAAAAAAAA=="/>
                  </a:ext>
                </a:extLst>
              </p:cNvSpPr>
              <p:nvPr/>
            </p:nvSpPr>
            <p:spPr>
              <a:xfrm>
                <a:off x="1520190" y="1229360"/>
                <a:ext cx="255270" cy="351790"/>
              </a:xfrm>
              <a:custGeom>
                <a:avLst/>
                <a:gdLst/>
                <a:ahLst/>
                <a:cxnLst/>
                <a:rect l="0" t="0" r="255270" b="351790"/>
                <a:pathLst>
                  <a:path w="255270" h="351790">
                    <a:moveTo>
                      <a:pt x="110171" y="38"/>
                    </a:moveTo>
                    <a:cubicBezTo>
                      <a:pt x="106709" y="38"/>
                      <a:pt x="103324" y="806"/>
                      <a:pt x="100400" y="2649"/>
                    </a:cubicBezTo>
                    <a:cubicBezTo>
                      <a:pt x="92937" y="7755"/>
                      <a:pt x="91283" y="18467"/>
                      <a:pt x="82667" y="22152"/>
                    </a:cubicBezTo>
                    <a:cubicBezTo>
                      <a:pt x="80243" y="23227"/>
                      <a:pt x="77550" y="23496"/>
                      <a:pt x="74819" y="23496"/>
                    </a:cubicBezTo>
                    <a:cubicBezTo>
                      <a:pt x="72088" y="23496"/>
                      <a:pt x="69280" y="23227"/>
                      <a:pt x="66626" y="23112"/>
                    </a:cubicBezTo>
                    <a:cubicBezTo>
                      <a:pt x="65356" y="23035"/>
                      <a:pt x="64087" y="22997"/>
                      <a:pt x="62817" y="22997"/>
                    </a:cubicBezTo>
                    <a:cubicBezTo>
                      <a:pt x="33851" y="22997"/>
                      <a:pt x="6078" y="43038"/>
                      <a:pt x="1154" y="68415"/>
                    </a:cubicBezTo>
                    <a:cubicBezTo>
                      <a:pt x="0" y="74251"/>
                      <a:pt x="0" y="80048"/>
                      <a:pt x="1616" y="85846"/>
                    </a:cubicBezTo>
                    <a:cubicBezTo>
                      <a:pt x="3501" y="91451"/>
                      <a:pt x="7001" y="96557"/>
                      <a:pt x="9771" y="101894"/>
                    </a:cubicBezTo>
                    <a:cubicBezTo>
                      <a:pt x="10502" y="103045"/>
                      <a:pt x="10963" y="103775"/>
                      <a:pt x="11656" y="104927"/>
                    </a:cubicBezTo>
                    <a:cubicBezTo>
                      <a:pt x="21196" y="130035"/>
                      <a:pt x="15618" y="163974"/>
                      <a:pt x="37506" y="183247"/>
                    </a:cubicBezTo>
                    <a:cubicBezTo>
                      <a:pt x="44238" y="173495"/>
                      <a:pt x="36583" y="157678"/>
                      <a:pt x="41930" y="150690"/>
                    </a:cubicBezTo>
                    <a:cubicBezTo>
                      <a:pt x="42391" y="149769"/>
                      <a:pt x="43314" y="148848"/>
                      <a:pt x="44507" y="148387"/>
                    </a:cubicBezTo>
                    <a:cubicBezTo>
                      <a:pt x="44776" y="148617"/>
                      <a:pt x="45084" y="148694"/>
                      <a:pt x="45469" y="148694"/>
                    </a:cubicBezTo>
                    <a:cubicBezTo>
                      <a:pt x="46892" y="148694"/>
                      <a:pt x="48661" y="147235"/>
                      <a:pt x="48661" y="147235"/>
                    </a:cubicBezTo>
                    <a:cubicBezTo>
                      <a:pt x="56816" y="173495"/>
                      <a:pt x="56816" y="202559"/>
                      <a:pt x="73357" y="229049"/>
                    </a:cubicBezTo>
                    <a:cubicBezTo>
                      <a:pt x="75704" y="225095"/>
                      <a:pt x="76627" y="219989"/>
                      <a:pt x="76858" y="214883"/>
                    </a:cubicBezTo>
                    <a:cubicBezTo>
                      <a:pt x="76858" y="213692"/>
                      <a:pt x="77089" y="212310"/>
                      <a:pt x="77089" y="211158"/>
                    </a:cubicBezTo>
                    <a:cubicBezTo>
                      <a:pt x="76166" y="207204"/>
                      <a:pt x="76166" y="202559"/>
                      <a:pt x="81743" y="197644"/>
                    </a:cubicBezTo>
                    <a:cubicBezTo>
                      <a:pt x="84051" y="204133"/>
                      <a:pt x="86744" y="212656"/>
                      <a:pt x="93130" y="212656"/>
                    </a:cubicBezTo>
                    <a:cubicBezTo>
                      <a:pt x="93861" y="212656"/>
                      <a:pt x="94668" y="212541"/>
                      <a:pt x="95476" y="212310"/>
                    </a:cubicBezTo>
                    <a:cubicBezTo>
                      <a:pt x="99208" y="210429"/>
                      <a:pt x="99208" y="203480"/>
                      <a:pt x="101092" y="198604"/>
                    </a:cubicBezTo>
                    <a:cubicBezTo>
                      <a:pt x="101554" y="197414"/>
                      <a:pt x="102246" y="196032"/>
                      <a:pt x="102939" y="195110"/>
                    </a:cubicBezTo>
                    <a:cubicBezTo>
                      <a:pt x="106209" y="192999"/>
                      <a:pt x="106209" y="192999"/>
                      <a:pt x="109248" y="190465"/>
                    </a:cubicBezTo>
                    <a:cubicBezTo>
                      <a:pt x="125519" y="221832"/>
                      <a:pt x="101092" y="260416"/>
                      <a:pt x="128327" y="286907"/>
                    </a:cubicBezTo>
                    <a:cubicBezTo>
                      <a:pt x="128712" y="287636"/>
                      <a:pt x="128943" y="287905"/>
                      <a:pt x="129174" y="287905"/>
                    </a:cubicBezTo>
                    <a:cubicBezTo>
                      <a:pt x="130366" y="287905"/>
                      <a:pt x="129481" y="277002"/>
                      <a:pt x="136483" y="274583"/>
                    </a:cubicBezTo>
                    <a:cubicBezTo>
                      <a:pt x="137867" y="274007"/>
                      <a:pt x="139291" y="273738"/>
                      <a:pt x="140560" y="273738"/>
                    </a:cubicBezTo>
                    <a:cubicBezTo>
                      <a:pt x="144407" y="273738"/>
                      <a:pt x="147215" y="276349"/>
                      <a:pt x="145792" y="281570"/>
                    </a:cubicBezTo>
                    <a:cubicBezTo>
                      <a:pt x="146715" y="282722"/>
                      <a:pt x="147677" y="284373"/>
                      <a:pt x="148138" y="285525"/>
                    </a:cubicBezTo>
                    <a:cubicBezTo>
                      <a:pt x="148831" y="286216"/>
                      <a:pt x="149292" y="287367"/>
                      <a:pt x="150215" y="288327"/>
                    </a:cubicBezTo>
                    <a:cubicBezTo>
                      <a:pt x="163948" y="308291"/>
                      <a:pt x="152793" y="334821"/>
                      <a:pt x="172103" y="351790"/>
                    </a:cubicBezTo>
                    <a:cubicBezTo>
                      <a:pt x="180258" y="332479"/>
                      <a:pt x="174681" y="310633"/>
                      <a:pt x="191914" y="293664"/>
                    </a:cubicBezTo>
                    <a:cubicBezTo>
                      <a:pt x="192837" y="292512"/>
                      <a:pt x="193299" y="291322"/>
                      <a:pt x="193761" y="289709"/>
                    </a:cubicBezTo>
                    <a:cubicBezTo>
                      <a:pt x="195645" y="285985"/>
                      <a:pt x="197030" y="282031"/>
                      <a:pt x="197723" y="277846"/>
                    </a:cubicBezTo>
                    <a:cubicBezTo>
                      <a:pt x="198684" y="272740"/>
                      <a:pt x="198684" y="267403"/>
                      <a:pt x="198184" y="262297"/>
                    </a:cubicBezTo>
                    <a:cubicBezTo>
                      <a:pt x="198184" y="260646"/>
                      <a:pt x="198184" y="259495"/>
                      <a:pt x="197953" y="258343"/>
                    </a:cubicBezTo>
                    <a:cubicBezTo>
                      <a:pt x="193761" y="252968"/>
                      <a:pt x="196569" y="245558"/>
                      <a:pt x="199377" y="245558"/>
                    </a:cubicBezTo>
                    <a:cubicBezTo>
                      <a:pt x="200492" y="245059"/>
                      <a:pt x="201454" y="244829"/>
                      <a:pt x="202223" y="244829"/>
                    </a:cubicBezTo>
                    <a:cubicBezTo>
                      <a:pt x="207878" y="244829"/>
                      <a:pt x="204454" y="256769"/>
                      <a:pt x="207801" y="256769"/>
                    </a:cubicBezTo>
                    <a:cubicBezTo>
                      <a:pt x="208417" y="256769"/>
                      <a:pt x="209301" y="256346"/>
                      <a:pt x="210532" y="255310"/>
                    </a:cubicBezTo>
                    <a:cubicBezTo>
                      <a:pt x="226843" y="245558"/>
                      <a:pt x="218687" y="223943"/>
                      <a:pt x="233382" y="209047"/>
                    </a:cubicBezTo>
                    <a:cubicBezTo>
                      <a:pt x="234536" y="208356"/>
                      <a:pt x="235690" y="208125"/>
                      <a:pt x="236844" y="207665"/>
                    </a:cubicBezTo>
                    <a:lnTo>
                      <a:pt x="240345" y="205784"/>
                    </a:lnTo>
                    <a:cubicBezTo>
                      <a:pt x="251308" y="199526"/>
                      <a:pt x="253847" y="186741"/>
                      <a:pt x="253154" y="175108"/>
                    </a:cubicBezTo>
                    <a:cubicBezTo>
                      <a:pt x="252693" y="163744"/>
                      <a:pt x="249423" y="152111"/>
                      <a:pt x="251769" y="140939"/>
                    </a:cubicBezTo>
                    <a:cubicBezTo>
                      <a:pt x="252923" y="135832"/>
                      <a:pt x="255270" y="130496"/>
                      <a:pt x="255039" y="125390"/>
                    </a:cubicBezTo>
                    <a:cubicBezTo>
                      <a:pt x="254078" y="115369"/>
                      <a:pt x="244307" y="107921"/>
                      <a:pt x="241768" y="97939"/>
                    </a:cubicBezTo>
                    <a:cubicBezTo>
                      <a:pt x="238729" y="86076"/>
                      <a:pt x="247115" y="73291"/>
                      <a:pt x="241999" y="61927"/>
                    </a:cubicBezTo>
                    <a:cubicBezTo>
                      <a:pt x="238960" y="55631"/>
                      <a:pt x="231959" y="51216"/>
                      <a:pt x="224535" y="48912"/>
                    </a:cubicBezTo>
                    <a:cubicBezTo>
                      <a:pt x="216841" y="46570"/>
                      <a:pt x="209148" y="46109"/>
                      <a:pt x="201223" y="44958"/>
                    </a:cubicBezTo>
                    <a:cubicBezTo>
                      <a:pt x="187029" y="42846"/>
                      <a:pt x="172565" y="39122"/>
                      <a:pt x="159525" y="33785"/>
                    </a:cubicBezTo>
                    <a:cubicBezTo>
                      <a:pt x="157216" y="32864"/>
                      <a:pt x="154870" y="32173"/>
                      <a:pt x="152793" y="30983"/>
                    </a:cubicBezTo>
                    <a:cubicBezTo>
                      <a:pt x="155101" y="31712"/>
                      <a:pt x="157216" y="32864"/>
                      <a:pt x="159525" y="33785"/>
                    </a:cubicBezTo>
                    <a:cubicBezTo>
                      <a:pt x="153716" y="30522"/>
                      <a:pt x="148600" y="26568"/>
                      <a:pt x="143945" y="22152"/>
                    </a:cubicBezTo>
                    <a:cubicBezTo>
                      <a:pt x="137637" y="16355"/>
                      <a:pt x="132751" y="9368"/>
                      <a:pt x="125519" y="4722"/>
                    </a:cubicBezTo>
                    <a:cubicBezTo>
                      <a:pt x="121134" y="1920"/>
                      <a:pt x="115556" y="38"/>
                      <a:pt x="110171" y="38"/>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 name="Google Shape;157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N0Lz4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BmCQAAmQcAAOIKAAD7CAAAAAAAAA=="/>
                  </a:ext>
                </a:extLst>
              </p:cNvSpPr>
              <p:nvPr/>
            </p:nvSpPr>
            <p:spPr>
              <a:xfrm>
                <a:off x="1527810" y="1235075"/>
                <a:ext cx="241300" cy="224790"/>
              </a:xfrm>
              <a:custGeom>
                <a:avLst/>
                <a:gdLst/>
                <a:ahLst/>
                <a:cxnLst/>
                <a:rect l="0" t="0" r="241300" b="224790"/>
                <a:pathLst>
                  <a:path w="241300" h="224790">
                    <a:moveTo>
                      <a:pt x="150601" y="21672"/>
                    </a:moveTo>
                    <a:cubicBezTo>
                      <a:pt x="156914" y="23978"/>
                      <a:pt x="163882" y="25860"/>
                      <a:pt x="170889" y="27013"/>
                    </a:cubicBezTo>
                    <a:cubicBezTo>
                      <a:pt x="163651" y="25860"/>
                      <a:pt x="156645" y="23978"/>
                      <a:pt x="150601" y="21672"/>
                    </a:cubicBezTo>
                    <a:lnTo>
                      <a:pt x="104289" y="0"/>
                    </a:lnTo>
                    <a:cubicBezTo>
                      <a:pt x="100901" y="0"/>
                      <a:pt x="97629" y="576"/>
                      <a:pt x="94895" y="1883"/>
                    </a:cubicBezTo>
                    <a:cubicBezTo>
                      <a:pt x="87658" y="4918"/>
                      <a:pt x="86503" y="11874"/>
                      <a:pt x="78342" y="14217"/>
                    </a:cubicBezTo>
                    <a:cubicBezTo>
                      <a:pt x="76032" y="15024"/>
                      <a:pt x="73453" y="15255"/>
                      <a:pt x="70873" y="15255"/>
                    </a:cubicBezTo>
                    <a:cubicBezTo>
                      <a:pt x="68255" y="15255"/>
                      <a:pt x="65638" y="15024"/>
                      <a:pt x="63212" y="14909"/>
                    </a:cubicBezTo>
                    <a:cubicBezTo>
                      <a:pt x="62019" y="14871"/>
                      <a:pt x="60825" y="14832"/>
                      <a:pt x="59671" y="14832"/>
                    </a:cubicBezTo>
                    <a:cubicBezTo>
                      <a:pt x="32030" y="14832"/>
                      <a:pt x="5890" y="27705"/>
                      <a:pt x="962" y="43997"/>
                    </a:cubicBezTo>
                    <a:cubicBezTo>
                      <a:pt x="38" y="47725"/>
                      <a:pt x="38" y="51452"/>
                      <a:pt x="1655" y="54910"/>
                    </a:cubicBezTo>
                    <a:cubicBezTo>
                      <a:pt x="3542" y="58407"/>
                      <a:pt x="6545" y="61673"/>
                      <a:pt x="9586" y="65170"/>
                    </a:cubicBezTo>
                    <a:cubicBezTo>
                      <a:pt x="10048" y="65862"/>
                      <a:pt x="10741" y="66553"/>
                      <a:pt x="11241" y="67245"/>
                    </a:cubicBezTo>
                    <a:cubicBezTo>
                      <a:pt x="20326" y="83307"/>
                      <a:pt x="15168" y="104710"/>
                      <a:pt x="35687" y="117275"/>
                    </a:cubicBezTo>
                    <a:cubicBezTo>
                      <a:pt x="41769" y="111242"/>
                      <a:pt x="34763" y="100983"/>
                      <a:pt x="39883" y="96333"/>
                    </a:cubicBezTo>
                    <a:cubicBezTo>
                      <a:pt x="40345" y="95641"/>
                      <a:pt x="41307" y="95180"/>
                      <a:pt x="42231" y="94950"/>
                    </a:cubicBezTo>
                    <a:cubicBezTo>
                      <a:pt x="42424" y="95065"/>
                      <a:pt x="42693" y="95103"/>
                      <a:pt x="42963" y="95103"/>
                    </a:cubicBezTo>
                    <a:cubicBezTo>
                      <a:pt x="44195" y="95103"/>
                      <a:pt x="45966" y="94028"/>
                      <a:pt x="45966" y="94028"/>
                    </a:cubicBezTo>
                    <a:cubicBezTo>
                      <a:pt x="53857" y="110743"/>
                      <a:pt x="53857" y="129379"/>
                      <a:pt x="69256" y="146363"/>
                    </a:cubicBezTo>
                    <a:cubicBezTo>
                      <a:pt x="71605" y="143789"/>
                      <a:pt x="72067" y="140523"/>
                      <a:pt x="72529" y="137295"/>
                    </a:cubicBezTo>
                    <a:cubicBezTo>
                      <a:pt x="72529" y="136334"/>
                      <a:pt x="72529" y="135643"/>
                      <a:pt x="72760" y="134951"/>
                    </a:cubicBezTo>
                    <a:cubicBezTo>
                      <a:pt x="71836" y="132645"/>
                      <a:pt x="71836" y="129379"/>
                      <a:pt x="77187" y="126574"/>
                    </a:cubicBezTo>
                    <a:cubicBezTo>
                      <a:pt x="79497" y="130762"/>
                      <a:pt x="81806" y="136104"/>
                      <a:pt x="88004" y="136104"/>
                    </a:cubicBezTo>
                    <a:cubicBezTo>
                      <a:pt x="88697" y="136104"/>
                      <a:pt x="89429" y="136027"/>
                      <a:pt x="90237" y="135873"/>
                    </a:cubicBezTo>
                    <a:cubicBezTo>
                      <a:pt x="93741" y="134720"/>
                      <a:pt x="93741" y="130301"/>
                      <a:pt x="95588" y="127035"/>
                    </a:cubicBezTo>
                    <a:cubicBezTo>
                      <a:pt x="96050" y="126344"/>
                      <a:pt x="96743" y="125652"/>
                      <a:pt x="97244" y="124730"/>
                    </a:cubicBezTo>
                    <a:cubicBezTo>
                      <a:pt x="100478" y="123308"/>
                      <a:pt x="100478" y="123308"/>
                      <a:pt x="103057" y="121925"/>
                    </a:cubicBezTo>
                    <a:cubicBezTo>
                      <a:pt x="118456" y="141944"/>
                      <a:pt x="95126" y="166614"/>
                      <a:pt x="121227" y="183598"/>
                    </a:cubicBezTo>
                    <a:cubicBezTo>
                      <a:pt x="121612" y="184059"/>
                      <a:pt x="121882" y="184251"/>
                      <a:pt x="122074" y="184251"/>
                    </a:cubicBezTo>
                    <a:cubicBezTo>
                      <a:pt x="123268" y="184251"/>
                      <a:pt x="122382" y="177257"/>
                      <a:pt x="128927" y="175682"/>
                    </a:cubicBezTo>
                    <a:cubicBezTo>
                      <a:pt x="130236" y="175336"/>
                      <a:pt x="131583" y="175144"/>
                      <a:pt x="132777" y="175144"/>
                    </a:cubicBezTo>
                    <a:cubicBezTo>
                      <a:pt x="136395" y="175144"/>
                      <a:pt x="139013" y="176758"/>
                      <a:pt x="137781" y="180101"/>
                    </a:cubicBezTo>
                    <a:lnTo>
                      <a:pt x="140130" y="182407"/>
                    </a:lnTo>
                    <a:cubicBezTo>
                      <a:pt x="140592" y="182868"/>
                      <a:pt x="141284" y="183598"/>
                      <a:pt x="141746" y="184520"/>
                    </a:cubicBezTo>
                    <a:cubicBezTo>
                      <a:pt x="154566" y="197316"/>
                      <a:pt x="144557" y="214069"/>
                      <a:pt x="162496" y="224752"/>
                    </a:cubicBezTo>
                    <a:cubicBezTo>
                      <a:pt x="170427" y="212647"/>
                      <a:pt x="165037" y="198699"/>
                      <a:pt x="181129" y="187517"/>
                    </a:cubicBezTo>
                    <a:cubicBezTo>
                      <a:pt x="181822" y="186825"/>
                      <a:pt x="182553" y="186134"/>
                      <a:pt x="183246" y="185212"/>
                    </a:cubicBezTo>
                    <a:cubicBezTo>
                      <a:pt x="184863" y="182868"/>
                      <a:pt x="186018" y="180332"/>
                      <a:pt x="186981" y="177757"/>
                    </a:cubicBezTo>
                    <a:cubicBezTo>
                      <a:pt x="187904" y="174491"/>
                      <a:pt x="187904" y="171033"/>
                      <a:pt x="187674" y="167766"/>
                    </a:cubicBezTo>
                    <a:lnTo>
                      <a:pt x="187674" y="165422"/>
                    </a:lnTo>
                    <a:cubicBezTo>
                      <a:pt x="183708" y="161926"/>
                      <a:pt x="186480" y="157276"/>
                      <a:pt x="188828" y="157276"/>
                    </a:cubicBezTo>
                    <a:cubicBezTo>
                      <a:pt x="189868" y="157007"/>
                      <a:pt x="190715" y="156853"/>
                      <a:pt x="191446" y="156853"/>
                    </a:cubicBezTo>
                    <a:cubicBezTo>
                      <a:pt x="196874" y="156853"/>
                      <a:pt x="193718" y="164539"/>
                      <a:pt x="196759" y="164539"/>
                    </a:cubicBezTo>
                    <a:cubicBezTo>
                      <a:pt x="197336" y="164539"/>
                      <a:pt x="198183" y="164231"/>
                      <a:pt x="199300" y="163578"/>
                    </a:cubicBezTo>
                    <a:cubicBezTo>
                      <a:pt x="214698" y="157276"/>
                      <a:pt x="206999" y="143328"/>
                      <a:pt x="220974" y="133798"/>
                    </a:cubicBezTo>
                    <a:lnTo>
                      <a:pt x="224477" y="132876"/>
                    </a:lnTo>
                    <a:cubicBezTo>
                      <a:pt x="225670" y="132645"/>
                      <a:pt x="226825" y="132415"/>
                      <a:pt x="227749" y="131685"/>
                    </a:cubicBezTo>
                    <a:cubicBezTo>
                      <a:pt x="237989" y="127727"/>
                      <a:pt x="240569" y="119619"/>
                      <a:pt x="240107" y="112395"/>
                    </a:cubicBezTo>
                    <a:cubicBezTo>
                      <a:pt x="239414" y="104940"/>
                      <a:pt x="236141" y="97716"/>
                      <a:pt x="238490" y="90531"/>
                    </a:cubicBezTo>
                    <a:cubicBezTo>
                      <a:pt x="238952" y="87034"/>
                      <a:pt x="241262" y="83537"/>
                      <a:pt x="240800" y="80041"/>
                    </a:cubicBezTo>
                    <a:cubicBezTo>
                      <a:pt x="240107" y="73547"/>
                      <a:pt x="230790" y="68897"/>
                      <a:pt x="228442" y="62595"/>
                    </a:cubicBezTo>
                    <a:cubicBezTo>
                      <a:pt x="225439" y="54910"/>
                      <a:pt x="233562" y="46802"/>
                      <a:pt x="228673" y="39578"/>
                    </a:cubicBezTo>
                    <a:cubicBezTo>
                      <a:pt x="225670" y="35621"/>
                      <a:pt x="219126" y="32585"/>
                      <a:pt x="212119" y="31202"/>
                    </a:cubicBezTo>
                    <a:cubicBezTo>
                      <a:pt x="205151" y="29818"/>
                      <a:pt x="197452" y="29319"/>
                      <a:pt x="190214" y="28627"/>
                    </a:cubicBezTo>
                    <a:cubicBezTo>
                      <a:pt x="176471" y="27474"/>
                      <a:pt x="163420" y="24669"/>
                      <a:pt x="150601" y="21672"/>
                    </a:cubicBezTo>
                    <a:cubicBezTo>
                      <a:pt x="145019" y="19559"/>
                      <a:pt x="140130" y="17023"/>
                      <a:pt x="135702" y="13987"/>
                    </a:cubicBezTo>
                    <a:cubicBezTo>
                      <a:pt x="129851" y="10260"/>
                      <a:pt x="125193" y="5841"/>
                      <a:pt x="118456" y="3036"/>
                    </a:cubicBezTo>
                    <a:cubicBezTo>
                      <a:pt x="114529" y="1230"/>
                      <a:pt x="109293" y="0"/>
                      <a:pt x="104289" y="0"/>
                    </a:cubicBezTo>
                    <a:lnTo>
                      <a:pt x="150601" y="21672"/>
                    </a:lnTo>
                    <a:lnTo>
                      <a:pt x="104289" y="0"/>
                    </a:ln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 name="Google Shape;157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MUtBQ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BOCQAAbAcAAPkKAAAICgAAAAAAAA=="/>
                  </a:ext>
                </a:extLst>
              </p:cNvSpPr>
              <p:nvPr/>
            </p:nvSpPr>
            <p:spPr>
              <a:xfrm>
                <a:off x="1512570" y="1206500"/>
                <a:ext cx="271145" cy="424180"/>
              </a:xfrm>
              <a:custGeom>
                <a:avLst/>
                <a:gdLst/>
                <a:ahLst/>
                <a:cxnLst/>
                <a:rect l="0" t="0" r="271145" b="424180"/>
                <a:pathLst>
                  <a:path w="271145" h="424180">
                    <a:moveTo>
                      <a:pt x="117314" y="38"/>
                    </a:moveTo>
                    <a:cubicBezTo>
                      <a:pt x="113508" y="38"/>
                      <a:pt x="109780" y="1075"/>
                      <a:pt x="106589" y="3417"/>
                    </a:cubicBezTo>
                    <a:cubicBezTo>
                      <a:pt x="98440" y="9675"/>
                      <a:pt x="97057" y="22461"/>
                      <a:pt x="87985" y="26646"/>
                    </a:cubicBezTo>
                    <a:cubicBezTo>
                      <a:pt x="85294" y="28028"/>
                      <a:pt x="82450" y="28450"/>
                      <a:pt x="79529" y="28450"/>
                    </a:cubicBezTo>
                    <a:cubicBezTo>
                      <a:pt x="76646" y="28450"/>
                      <a:pt x="73648" y="28028"/>
                      <a:pt x="70765" y="27797"/>
                    </a:cubicBezTo>
                    <a:cubicBezTo>
                      <a:pt x="69612" y="27759"/>
                      <a:pt x="68497" y="27721"/>
                      <a:pt x="67344" y="27721"/>
                    </a:cubicBezTo>
                    <a:cubicBezTo>
                      <a:pt x="36209" y="27721"/>
                      <a:pt x="6572" y="51947"/>
                      <a:pt x="1191" y="82433"/>
                    </a:cubicBezTo>
                    <a:cubicBezTo>
                      <a:pt x="0" y="89420"/>
                      <a:pt x="0" y="96869"/>
                      <a:pt x="1883" y="103357"/>
                    </a:cubicBezTo>
                    <a:cubicBezTo>
                      <a:pt x="3497" y="110115"/>
                      <a:pt x="7457" y="116143"/>
                      <a:pt x="10493" y="122670"/>
                    </a:cubicBezTo>
                    <a:cubicBezTo>
                      <a:pt x="11185" y="123822"/>
                      <a:pt x="11646" y="125204"/>
                      <a:pt x="12338" y="126356"/>
                    </a:cubicBezTo>
                    <a:cubicBezTo>
                      <a:pt x="22601" y="156610"/>
                      <a:pt x="16759" y="197270"/>
                      <a:pt x="40052" y="220498"/>
                    </a:cubicBezTo>
                    <a:cubicBezTo>
                      <a:pt x="47010" y="208903"/>
                      <a:pt x="39091" y="189821"/>
                      <a:pt x="44703" y="181221"/>
                    </a:cubicBezTo>
                    <a:cubicBezTo>
                      <a:pt x="45165" y="180069"/>
                      <a:pt x="46087" y="179148"/>
                      <a:pt x="47240" y="178687"/>
                    </a:cubicBezTo>
                    <a:cubicBezTo>
                      <a:pt x="47548" y="178956"/>
                      <a:pt x="47894" y="179071"/>
                      <a:pt x="48240" y="179071"/>
                    </a:cubicBezTo>
                    <a:cubicBezTo>
                      <a:pt x="49739" y="179071"/>
                      <a:pt x="51661" y="177266"/>
                      <a:pt x="51661" y="177266"/>
                    </a:cubicBezTo>
                    <a:cubicBezTo>
                      <a:pt x="60271" y="209134"/>
                      <a:pt x="60271" y="243996"/>
                      <a:pt x="77722" y="276055"/>
                    </a:cubicBezTo>
                    <a:cubicBezTo>
                      <a:pt x="80297" y="271179"/>
                      <a:pt x="80989" y="264921"/>
                      <a:pt x="81451" y="258854"/>
                    </a:cubicBezTo>
                    <a:cubicBezTo>
                      <a:pt x="81451" y="257472"/>
                      <a:pt x="81912" y="255629"/>
                      <a:pt x="81912" y="254209"/>
                    </a:cubicBezTo>
                    <a:cubicBezTo>
                      <a:pt x="80989" y="249793"/>
                      <a:pt x="80989" y="243996"/>
                      <a:pt x="86832" y="238198"/>
                    </a:cubicBezTo>
                    <a:cubicBezTo>
                      <a:pt x="89292" y="246031"/>
                      <a:pt x="91983" y="256090"/>
                      <a:pt x="98594" y="256090"/>
                    </a:cubicBezTo>
                    <a:cubicBezTo>
                      <a:pt x="99401" y="256090"/>
                      <a:pt x="100285" y="255936"/>
                      <a:pt x="101246" y="255629"/>
                    </a:cubicBezTo>
                    <a:cubicBezTo>
                      <a:pt x="105206" y="253748"/>
                      <a:pt x="105206" y="245147"/>
                      <a:pt x="107512" y="239120"/>
                    </a:cubicBezTo>
                    <a:cubicBezTo>
                      <a:pt x="108012" y="237737"/>
                      <a:pt x="108704" y="236317"/>
                      <a:pt x="109395" y="235165"/>
                    </a:cubicBezTo>
                    <a:cubicBezTo>
                      <a:pt x="112893" y="232362"/>
                      <a:pt x="112893" y="232362"/>
                      <a:pt x="115892" y="229598"/>
                    </a:cubicBezTo>
                    <a:cubicBezTo>
                      <a:pt x="133343" y="267224"/>
                      <a:pt x="107051" y="313720"/>
                      <a:pt x="136149" y="345817"/>
                    </a:cubicBezTo>
                    <a:cubicBezTo>
                      <a:pt x="136571" y="346624"/>
                      <a:pt x="136879" y="346969"/>
                      <a:pt x="137110" y="346969"/>
                    </a:cubicBezTo>
                    <a:cubicBezTo>
                      <a:pt x="138570" y="346969"/>
                      <a:pt x="137417" y="333761"/>
                      <a:pt x="144989" y="331151"/>
                    </a:cubicBezTo>
                    <a:cubicBezTo>
                      <a:pt x="146450" y="330460"/>
                      <a:pt x="147872" y="330114"/>
                      <a:pt x="149218" y="330114"/>
                    </a:cubicBezTo>
                    <a:cubicBezTo>
                      <a:pt x="153215" y="330114"/>
                      <a:pt x="156175" y="333301"/>
                      <a:pt x="154753" y="339751"/>
                    </a:cubicBezTo>
                    <a:lnTo>
                      <a:pt x="157559" y="343936"/>
                    </a:lnTo>
                    <a:cubicBezTo>
                      <a:pt x="158020" y="345126"/>
                      <a:pt x="158943" y="346278"/>
                      <a:pt x="159442" y="347891"/>
                    </a:cubicBezTo>
                    <a:cubicBezTo>
                      <a:pt x="174087" y="371849"/>
                      <a:pt x="162440" y="403908"/>
                      <a:pt x="182698" y="424142"/>
                    </a:cubicBezTo>
                    <a:cubicBezTo>
                      <a:pt x="191538" y="400913"/>
                      <a:pt x="185734" y="374882"/>
                      <a:pt x="203647" y="354187"/>
                    </a:cubicBezTo>
                    <a:cubicBezTo>
                      <a:pt x="204569" y="352767"/>
                      <a:pt x="205261" y="351154"/>
                      <a:pt x="205722" y="349772"/>
                    </a:cubicBezTo>
                    <a:cubicBezTo>
                      <a:pt x="207836" y="345126"/>
                      <a:pt x="209220" y="340480"/>
                      <a:pt x="209912" y="335566"/>
                    </a:cubicBezTo>
                    <a:cubicBezTo>
                      <a:pt x="210642" y="329538"/>
                      <a:pt x="210642" y="323011"/>
                      <a:pt x="210373" y="316753"/>
                    </a:cubicBezTo>
                    <a:cubicBezTo>
                      <a:pt x="210373" y="315140"/>
                      <a:pt x="210373" y="313489"/>
                      <a:pt x="210143" y="312107"/>
                    </a:cubicBezTo>
                    <a:cubicBezTo>
                      <a:pt x="205722" y="305350"/>
                      <a:pt x="208759" y="296519"/>
                      <a:pt x="211565" y="296519"/>
                    </a:cubicBezTo>
                    <a:cubicBezTo>
                      <a:pt x="212718" y="295943"/>
                      <a:pt x="213717" y="295674"/>
                      <a:pt x="214525" y="295674"/>
                    </a:cubicBezTo>
                    <a:cubicBezTo>
                      <a:pt x="220483" y="295674"/>
                      <a:pt x="217100" y="309995"/>
                      <a:pt x="220406" y="309995"/>
                    </a:cubicBezTo>
                    <a:cubicBezTo>
                      <a:pt x="221021" y="309995"/>
                      <a:pt x="221943" y="309458"/>
                      <a:pt x="223173" y="308152"/>
                    </a:cubicBezTo>
                    <a:cubicBezTo>
                      <a:pt x="240663" y="296519"/>
                      <a:pt x="232053" y="270488"/>
                      <a:pt x="247620" y="252366"/>
                    </a:cubicBezTo>
                    <a:cubicBezTo>
                      <a:pt x="248773" y="251905"/>
                      <a:pt x="250196" y="251214"/>
                      <a:pt x="251349" y="250753"/>
                    </a:cubicBezTo>
                    <a:cubicBezTo>
                      <a:pt x="252502" y="250024"/>
                      <a:pt x="253693" y="249563"/>
                      <a:pt x="254847" y="248641"/>
                    </a:cubicBezTo>
                    <a:cubicBezTo>
                      <a:pt x="266263" y="240732"/>
                      <a:pt x="269261" y="225413"/>
                      <a:pt x="268569" y="211668"/>
                    </a:cubicBezTo>
                    <a:cubicBezTo>
                      <a:pt x="267647" y="198191"/>
                      <a:pt x="264610" y="184254"/>
                      <a:pt x="266955" y="170778"/>
                    </a:cubicBezTo>
                    <a:cubicBezTo>
                      <a:pt x="268800" y="163329"/>
                      <a:pt x="271145" y="156841"/>
                      <a:pt x="270914" y="150544"/>
                    </a:cubicBezTo>
                    <a:cubicBezTo>
                      <a:pt x="269953" y="138450"/>
                      <a:pt x="259267" y="129389"/>
                      <a:pt x="256692" y="117755"/>
                    </a:cubicBezTo>
                    <a:cubicBezTo>
                      <a:pt x="253463" y="103357"/>
                      <a:pt x="262534" y="87769"/>
                      <a:pt x="256922" y="74293"/>
                    </a:cubicBezTo>
                    <a:cubicBezTo>
                      <a:pt x="253693" y="66614"/>
                      <a:pt x="246236" y="61277"/>
                      <a:pt x="238318" y="58743"/>
                    </a:cubicBezTo>
                    <a:cubicBezTo>
                      <a:pt x="230400" y="55710"/>
                      <a:pt x="222020" y="55249"/>
                      <a:pt x="213641" y="53829"/>
                    </a:cubicBezTo>
                    <a:cubicBezTo>
                      <a:pt x="198304" y="51525"/>
                      <a:pt x="183389" y="46879"/>
                      <a:pt x="169436" y="40583"/>
                    </a:cubicBezTo>
                    <a:cubicBezTo>
                      <a:pt x="163363" y="36628"/>
                      <a:pt x="157789" y="31982"/>
                      <a:pt x="152908" y="26646"/>
                    </a:cubicBezTo>
                    <a:cubicBezTo>
                      <a:pt x="146373" y="19658"/>
                      <a:pt x="141261" y="11326"/>
                      <a:pt x="133343" y="5721"/>
                    </a:cubicBezTo>
                    <a:cubicBezTo>
                      <a:pt x="128768" y="2265"/>
                      <a:pt x="122964" y="38"/>
                      <a:pt x="117314" y="38"/>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 name="Google Shape;157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BAAAAAAAAACEhIQ0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4OP98MAAAAEAAAAAAAAAAAAAAAAAAAAAAAAAAeAAAAaAAAAAAAAAAAAAAAAAAAAAAAAAAAAAAAECcAABAnAAAAAAAAAAAAAAAAAAAAAAAAAAAAAAAAAAAAAAAAAAAAABQAAAAAAAAAwMD/AAAAAABkAAAAMgAAAAAAAABkAAAAAAAAAH9/fwAKAAAAHwAAAFQAAABRbV0G+P/hAQAAAAAAAAAAAAAAAAAAAAAAAAAAAAAAAAAAAAAAAAAAUW1dBn9/fwCKcWUDzMzMAMDA/wB/f38AAAAAAAAAAAAAAAAAAAAAAAAAAAAhAAAAGAAAABQAAABOCQAAbAcAAPkKAAAICgAAAAAAAA=="/>
                  </a:ext>
                </a:extLst>
              </p:cNvSpPr>
              <p:nvPr/>
            </p:nvSpPr>
            <p:spPr>
              <a:xfrm>
                <a:off x="1512570" y="1206500"/>
                <a:ext cx="271145" cy="424180"/>
              </a:xfrm>
              <a:custGeom>
                <a:avLst/>
                <a:gdLst/>
                <a:ahLst/>
                <a:cxnLst/>
                <a:rect l="0" t="0" r="271145" b="424180"/>
                <a:pathLst>
                  <a:path w="271145" h="424180">
                    <a:moveTo>
                      <a:pt x="117314" y="38"/>
                    </a:moveTo>
                    <a:cubicBezTo>
                      <a:pt x="113508" y="38"/>
                      <a:pt x="109780" y="1075"/>
                      <a:pt x="106589" y="3417"/>
                    </a:cubicBezTo>
                    <a:cubicBezTo>
                      <a:pt x="98440" y="9675"/>
                      <a:pt x="97057" y="22461"/>
                      <a:pt x="87985" y="26646"/>
                    </a:cubicBezTo>
                    <a:cubicBezTo>
                      <a:pt x="85294" y="28028"/>
                      <a:pt x="82450" y="28450"/>
                      <a:pt x="79529" y="28450"/>
                    </a:cubicBezTo>
                    <a:cubicBezTo>
                      <a:pt x="76646" y="28450"/>
                      <a:pt x="73648" y="28028"/>
                      <a:pt x="70765" y="27797"/>
                    </a:cubicBezTo>
                    <a:cubicBezTo>
                      <a:pt x="69612" y="27759"/>
                      <a:pt x="68497" y="27721"/>
                      <a:pt x="67344" y="27721"/>
                    </a:cubicBezTo>
                    <a:cubicBezTo>
                      <a:pt x="36209" y="27721"/>
                      <a:pt x="6572" y="51947"/>
                      <a:pt x="1191" y="82433"/>
                    </a:cubicBezTo>
                    <a:cubicBezTo>
                      <a:pt x="0" y="89420"/>
                      <a:pt x="0" y="96869"/>
                      <a:pt x="1883" y="103357"/>
                    </a:cubicBezTo>
                    <a:cubicBezTo>
                      <a:pt x="3497" y="110115"/>
                      <a:pt x="7457" y="116143"/>
                      <a:pt x="10493" y="122670"/>
                    </a:cubicBezTo>
                    <a:cubicBezTo>
                      <a:pt x="11185" y="123822"/>
                      <a:pt x="11646" y="125204"/>
                      <a:pt x="12338" y="126356"/>
                    </a:cubicBezTo>
                    <a:cubicBezTo>
                      <a:pt x="22601" y="156610"/>
                      <a:pt x="16759" y="197270"/>
                      <a:pt x="40052" y="220498"/>
                    </a:cubicBezTo>
                    <a:cubicBezTo>
                      <a:pt x="47010" y="208903"/>
                      <a:pt x="39091" y="189821"/>
                      <a:pt x="44703" y="181221"/>
                    </a:cubicBezTo>
                    <a:cubicBezTo>
                      <a:pt x="45165" y="180069"/>
                      <a:pt x="46087" y="179148"/>
                      <a:pt x="47240" y="178687"/>
                    </a:cubicBezTo>
                    <a:cubicBezTo>
                      <a:pt x="47548" y="178956"/>
                      <a:pt x="47894" y="179071"/>
                      <a:pt x="48240" y="179071"/>
                    </a:cubicBezTo>
                    <a:cubicBezTo>
                      <a:pt x="49739" y="179071"/>
                      <a:pt x="51661" y="177266"/>
                      <a:pt x="51661" y="177266"/>
                    </a:cubicBezTo>
                    <a:cubicBezTo>
                      <a:pt x="60271" y="209134"/>
                      <a:pt x="60271" y="243996"/>
                      <a:pt x="77722" y="276055"/>
                    </a:cubicBezTo>
                    <a:cubicBezTo>
                      <a:pt x="80297" y="271179"/>
                      <a:pt x="80989" y="264921"/>
                      <a:pt x="81451" y="258854"/>
                    </a:cubicBezTo>
                    <a:cubicBezTo>
                      <a:pt x="81451" y="257472"/>
                      <a:pt x="81912" y="255629"/>
                      <a:pt x="81912" y="254209"/>
                    </a:cubicBezTo>
                    <a:cubicBezTo>
                      <a:pt x="80989" y="249793"/>
                      <a:pt x="80989" y="243996"/>
                      <a:pt x="86832" y="238198"/>
                    </a:cubicBezTo>
                    <a:cubicBezTo>
                      <a:pt x="89292" y="246031"/>
                      <a:pt x="91983" y="256090"/>
                      <a:pt x="98594" y="256090"/>
                    </a:cubicBezTo>
                    <a:cubicBezTo>
                      <a:pt x="99401" y="256090"/>
                      <a:pt x="100285" y="255936"/>
                      <a:pt x="101246" y="255629"/>
                    </a:cubicBezTo>
                    <a:cubicBezTo>
                      <a:pt x="105206" y="253748"/>
                      <a:pt x="105206" y="245147"/>
                      <a:pt x="107512" y="239120"/>
                    </a:cubicBezTo>
                    <a:cubicBezTo>
                      <a:pt x="108012" y="237737"/>
                      <a:pt x="108704" y="236317"/>
                      <a:pt x="109395" y="235165"/>
                    </a:cubicBezTo>
                    <a:cubicBezTo>
                      <a:pt x="112893" y="232362"/>
                      <a:pt x="112893" y="232362"/>
                      <a:pt x="115892" y="229598"/>
                    </a:cubicBezTo>
                    <a:cubicBezTo>
                      <a:pt x="133343" y="267224"/>
                      <a:pt x="107051" y="313720"/>
                      <a:pt x="136149" y="345817"/>
                    </a:cubicBezTo>
                    <a:cubicBezTo>
                      <a:pt x="136571" y="346624"/>
                      <a:pt x="136879" y="346969"/>
                      <a:pt x="137110" y="346969"/>
                    </a:cubicBezTo>
                    <a:cubicBezTo>
                      <a:pt x="138570" y="346969"/>
                      <a:pt x="137417" y="333761"/>
                      <a:pt x="144989" y="331151"/>
                    </a:cubicBezTo>
                    <a:cubicBezTo>
                      <a:pt x="146450" y="330460"/>
                      <a:pt x="147872" y="330114"/>
                      <a:pt x="149218" y="330114"/>
                    </a:cubicBezTo>
                    <a:cubicBezTo>
                      <a:pt x="153215" y="330114"/>
                      <a:pt x="156175" y="333301"/>
                      <a:pt x="154753" y="339751"/>
                    </a:cubicBezTo>
                    <a:lnTo>
                      <a:pt x="157559" y="343936"/>
                    </a:lnTo>
                    <a:cubicBezTo>
                      <a:pt x="158020" y="345126"/>
                      <a:pt x="158943" y="346278"/>
                      <a:pt x="159442" y="347891"/>
                    </a:cubicBezTo>
                    <a:cubicBezTo>
                      <a:pt x="174087" y="371849"/>
                      <a:pt x="162440" y="403908"/>
                      <a:pt x="182698" y="424142"/>
                    </a:cubicBezTo>
                    <a:cubicBezTo>
                      <a:pt x="191538" y="400913"/>
                      <a:pt x="185734" y="374882"/>
                      <a:pt x="203647" y="354187"/>
                    </a:cubicBezTo>
                    <a:cubicBezTo>
                      <a:pt x="204569" y="352767"/>
                      <a:pt x="205261" y="351154"/>
                      <a:pt x="205722" y="349772"/>
                    </a:cubicBezTo>
                    <a:cubicBezTo>
                      <a:pt x="207836" y="345126"/>
                      <a:pt x="209220" y="340480"/>
                      <a:pt x="209912" y="335566"/>
                    </a:cubicBezTo>
                    <a:cubicBezTo>
                      <a:pt x="210642" y="329538"/>
                      <a:pt x="210642" y="323011"/>
                      <a:pt x="210373" y="316753"/>
                    </a:cubicBezTo>
                    <a:cubicBezTo>
                      <a:pt x="210373" y="315140"/>
                      <a:pt x="210373" y="313489"/>
                      <a:pt x="210143" y="312107"/>
                    </a:cubicBezTo>
                    <a:cubicBezTo>
                      <a:pt x="205722" y="305350"/>
                      <a:pt x="208759" y="296519"/>
                      <a:pt x="211565" y="296519"/>
                    </a:cubicBezTo>
                    <a:cubicBezTo>
                      <a:pt x="212718" y="295943"/>
                      <a:pt x="213717" y="295674"/>
                      <a:pt x="214525" y="295674"/>
                    </a:cubicBezTo>
                    <a:cubicBezTo>
                      <a:pt x="220483" y="295674"/>
                      <a:pt x="217100" y="309995"/>
                      <a:pt x="220406" y="309995"/>
                    </a:cubicBezTo>
                    <a:cubicBezTo>
                      <a:pt x="221021" y="309995"/>
                      <a:pt x="221943" y="309458"/>
                      <a:pt x="223173" y="308152"/>
                    </a:cubicBezTo>
                    <a:cubicBezTo>
                      <a:pt x="240663" y="296519"/>
                      <a:pt x="232053" y="270488"/>
                      <a:pt x="247620" y="252366"/>
                    </a:cubicBezTo>
                    <a:cubicBezTo>
                      <a:pt x="248773" y="251905"/>
                      <a:pt x="250196" y="251214"/>
                      <a:pt x="251349" y="250753"/>
                    </a:cubicBezTo>
                    <a:cubicBezTo>
                      <a:pt x="252502" y="250024"/>
                      <a:pt x="253693" y="249563"/>
                      <a:pt x="254847" y="248641"/>
                    </a:cubicBezTo>
                    <a:cubicBezTo>
                      <a:pt x="266263" y="240732"/>
                      <a:pt x="269261" y="225413"/>
                      <a:pt x="268569" y="211668"/>
                    </a:cubicBezTo>
                    <a:cubicBezTo>
                      <a:pt x="267647" y="198191"/>
                      <a:pt x="264610" y="184254"/>
                      <a:pt x="266955" y="170778"/>
                    </a:cubicBezTo>
                    <a:cubicBezTo>
                      <a:pt x="268800" y="163329"/>
                      <a:pt x="271145" y="156841"/>
                      <a:pt x="270914" y="150544"/>
                    </a:cubicBezTo>
                    <a:cubicBezTo>
                      <a:pt x="269953" y="138450"/>
                      <a:pt x="259267" y="129389"/>
                      <a:pt x="256692" y="117755"/>
                    </a:cubicBezTo>
                    <a:cubicBezTo>
                      <a:pt x="253463" y="103357"/>
                      <a:pt x="262534" y="87769"/>
                      <a:pt x="256922" y="74293"/>
                    </a:cubicBezTo>
                    <a:cubicBezTo>
                      <a:pt x="253693" y="66614"/>
                      <a:pt x="246236" y="61277"/>
                      <a:pt x="238318" y="58743"/>
                    </a:cubicBezTo>
                    <a:cubicBezTo>
                      <a:pt x="230400" y="55710"/>
                      <a:pt x="222020" y="55249"/>
                      <a:pt x="213641" y="53829"/>
                    </a:cubicBezTo>
                    <a:cubicBezTo>
                      <a:pt x="198304" y="51525"/>
                      <a:pt x="183389" y="46879"/>
                      <a:pt x="169436" y="40583"/>
                    </a:cubicBezTo>
                    <a:cubicBezTo>
                      <a:pt x="163363" y="36628"/>
                      <a:pt x="157789" y="31982"/>
                      <a:pt x="152908" y="26646"/>
                    </a:cubicBezTo>
                    <a:cubicBezTo>
                      <a:pt x="146373" y="19658"/>
                      <a:pt x="141261" y="11326"/>
                      <a:pt x="133343" y="5721"/>
                    </a:cubicBezTo>
                    <a:cubicBezTo>
                      <a:pt x="128768" y="2265"/>
                      <a:pt x="122964" y="38"/>
                      <a:pt x="117314" y="38"/>
                    </a:cubicBezTo>
                    <a:close/>
                  </a:path>
                </a:pathLst>
              </a:custGeom>
              <a:solidFill>
                <a:schemeClr val="accent2"/>
              </a:solidFill>
              <a:ln w="9525" cap="flat" cmpd="sng" algn="ctr">
                <a:solidFill>
                  <a:schemeClr val="accent2"/>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 name="Google Shape;157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xuczo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aCQAAdAcAAOwKAACfCQAAAAAAAA=="/>
                  </a:ext>
                </a:extLst>
              </p:cNvSpPr>
              <p:nvPr/>
            </p:nvSpPr>
            <p:spPr>
              <a:xfrm>
                <a:off x="1520190" y="1211580"/>
                <a:ext cx="255270" cy="352425"/>
              </a:xfrm>
              <a:custGeom>
                <a:avLst/>
                <a:gdLst/>
                <a:ahLst/>
                <a:cxnLst/>
                <a:rect l="0" t="0" r="255270" b="352425"/>
                <a:pathLst>
                  <a:path w="255270" h="352425">
                    <a:moveTo>
                      <a:pt x="110171" y="38"/>
                    </a:moveTo>
                    <a:cubicBezTo>
                      <a:pt x="106709" y="38"/>
                      <a:pt x="103324" y="807"/>
                      <a:pt x="100400" y="2653"/>
                    </a:cubicBezTo>
                    <a:cubicBezTo>
                      <a:pt x="92937" y="7769"/>
                      <a:pt x="91283" y="18461"/>
                      <a:pt x="82667" y="22192"/>
                    </a:cubicBezTo>
                    <a:cubicBezTo>
                      <a:pt x="80243" y="23269"/>
                      <a:pt x="77550" y="23538"/>
                      <a:pt x="74819" y="23538"/>
                    </a:cubicBezTo>
                    <a:cubicBezTo>
                      <a:pt x="72088" y="23538"/>
                      <a:pt x="69280" y="23269"/>
                      <a:pt x="66626" y="23153"/>
                    </a:cubicBezTo>
                    <a:cubicBezTo>
                      <a:pt x="65356" y="23077"/>
                      <a:pt x="64087" y="23038"/>
                      <a:pt x="62817" y="23038"/>
                    </a:cubicBezTo>
                    <a:cubicBezTo>
                      <a:pt x="33851" y="23038"/>
                      <a:pt x="6078" y="43115"/>
                      <a:pt x="1154" y="68538"/>
                    </a:cubicBezTo>
                    <a:cubicBezTo>
                      <a:pt x="0" y="74385"/>
                      <a:pt x="0" y="80192"/>
                      <a:pt x="1616" y="86000"/>
                    </a:cubicBezTo>
                    <a:cubicBezTo>
                      <a:pt x="3501" y="91615"/>
                      <a:pt x="7001" y="96731"/>
                      <a:pt x="9771" y="102077"/>
                    </a:cubicBezTo>
                    <a:cubicBezTo>
                      <a:pt x="10502" y="103231"/>
                      <a:pt x="10963" y="103923"/>
                      <a:pt x="11656" y="105115"/>
                    </a:cubicBezTo>
                    <a:cubicBezTo>
                      <a:pt x="21196" y="130269"/>
                      <a:pt x="15618" y="164270"/>
                      <a:pt x="37506" y="183577"/>
                    </a:cubicBezTo>
                    <a:cubicBezTo>
                      <a:pt x="44238" y="173808"/>
                      <a:pt x="36583" y="157962"/>
                      <a:pt x="41930" y="150962"/>
                    </a:cubicBezTo>
                    <a:cubicBezTo>
                      <a:pt x="42391" y="150039"/>
                      <a:pt x="43314" y="149116"/>
                      <a:pt x="44507" y="148654"/>
                    </a:cubicBezTo>
                    <a:cubicBezTo>
                      <a:pt x="44776" y="148885"/>
                      <a:pt x="45084" y="148962"/>
                      <a:pt x="45469" y="148962"/>
                    </a:cubicBezTo>
                    <a:cubicBezTo>
                      <a:pt x="46892" y="148962"/>
                      <a:pt x="48661" y="147500"/>
                      <a:pt x="48661" y="147500"/>
                    </a:cubicBezTo>
                    <a:cubicBezTo>
                      <a:pt x="56816" y="173808"/>
                      <a:pt x="56816" y="202924"/>
                      <a:pt x="73357" y="229462"/>
                    </a:cubicBezTo>
                    <a:cubicBezTo>
                      <a:pt x="75704" y="225501"/>
                      <a:pt x="76627" y="220385"/>
                      <a:pt x="76858" y="215231"/>
                    </a:cubicBezTo>
                    <a:cubicBezTo>
                      <a:pt x="76858" y="214078"/>
                      <a:pt x="77089" y="212693"/>
                      <a:pt x="77089" y="211539"/>
                    </a:cubicBezTo>
                    <a:cubicBezTo>
                      <a:pt x="76166" y="207578"/>
                      <a:pt x="76166" y="202924"/>
                      <a:pt x="81743" y="198001"/>
                    </a:cubicBezTo>
                    <a:cubicBezTo>
                      <a:pt x="84051" y="204501"/>
                      <a:pt x="86744" y="213039"/>
                      <a:pt x="93130" y="213039"/>
                    </a:cubicBezTo>
                    <a:cubicBezTo>
                      <a:pt x="93861" y="213039"/>
                      <a:pt x="94668" y="212924"/>
                      <a:pt x="95476" y="212693"/>
                    </a:cubicBezTo>
                    <a:cubicBezTo>
                      <a:pt x="99208" y="210808"/>
                      <a:pt x="99208" y="203847"/>
                      <a:pt x="101092" y="198962"/>
                    </a:cubicBezTo>
                    <a:cubicBezTo>
                      <a:pt x="101554" y="197770"/>
                      <a:pt x="102246" y="196385"/>
                      <a:pt x="102939" y="195462"/>
                    </a:cubicBezTo>
                    <a:cubicBezTo>
                      <a:pt x="106209" y="193347"/>
                      <a:pt x="106209" y="193347"/>
                      <a:pt x="109248" y="190808"/>
                    </a:cubicBezTo>
                    <a:cubicBezTo>
                      <a:pt x="125519" y="222231"/>
                      <a:pt x="101092" y="260886"/>
                      <a:pt x="128327" y="287424"/>
                    </a:cubicBezTo>
                    <a:cubicBezTo>
                      <a:pt x="128712" y="288116"/>
                      <a:pt x="128943" y="288424"/>
                      <a:pt x="129174" y="288424"/>
                    </a:cubicBezTo>
                    <a:cubicBezTo>
                      <a:pt x="130366" y="288424"/>
                      <a:pt x="129481" y="277501"/>
                      <a:pt x="136483" y="275078"/>
                    </a:cubicBezTo>
                    <a:cubicBezTo>
                      <a:pt x="137867" y="274501"/>
                      <a:pt x="139291" y="274232"/>
                      <a:pt x="140560" y="274232"/>
                    </a:cubicBezTo>
                    <a:cubicBezTo>
                      <a:pt x="144407" y="274232"/>
                      <a:pt x="147215" y="276847"/>
                      <a:pt x="145792" y="282078"/>
                    </a:cubicBezTo>
                    <a:cubicBezTo>
                      <a:pt x="146715" y="283232"/>
                      <a:pt x="147677" y="284886"/>
                      <a:pt x="148138" y="286040"/>
                    </a:cubicBezTo>
                    <a:cubicBezTo>
                      <a:pt x="148831" y="286732"/>
                      <a:pt x="149292" y="287886"/>
                      <a:pt x="150215" y="288847"/>
                    </a:cubicBezTo>
                    <a:cubicBezTo>
                      <a:pt x="163948" y="308847"/>
                      <a:pt x="152793" y="335386"/>
                      <a:pt x="172103" y="352386"/>
                    </a:cubicBezTo>
                    <a:cubicBezTo>
                      <a:pt x="180258" y="333078"/>
                      <a:pt x="174681" y="311194"/>
                      <a:pt x="191914" y="294193"/>
                    </a:cubicBezTo>
                    <a:cubicBezTo>
                      <a:pt x="192837" y="293040"/>
                      <a:pt x="193299" y="291847"/>
                      <a:pt x="193761" y="290232"/>
                    </a:cubicBezTo>
                    <a:cubicBezTo>
                      <a:pt x="195645" y="286501"/>
                      <a:pt x="197030" y="282540"/>
                      <a:pt x="197723" y="278347"/>
                    </a:cubicBezTo>
                    <a:cubicBezTo>
                      <a:pt x="198684" y="273232"/>
                      <a:pt x="198684" y="267886"/>
                      <a:pt x="198184" y="262770"/>
                    </a:cubicBezTo>
                    <a:cubicBezTo>
                      <a:pt x="198184" y="261116"/>
                      <a:pt x="198184" y="259962"/>
                      <a:pt x="197953" y="258809"/>
                    </a:cubicBezTo>
                    <a:cubicBezTo>
                      <a:pt x="193761" y="253424"/>
                      <a:pt x="196569" y="246001"/>
                      <a:pt x="199377" y="246001"/>
                    </a:cubicBezTo>
                    <a:cubicBezTo>
                      <a:pt x="200492" y="245501"/>
                      <a:pt x="201454" y="245270"/>
                      <a:pt x="202223" y="245270"/>
                    </a:cubicBezTo>
                    <a:cubicBezTo>
                      <a:pt x="207878" y="245270"/>
                      <a:pt x="204454" y="257232"/>
                      <a:pt x="207801" y="257232"/>
                    </a:cubicBezTo>
                    <a:cubicBezTo>
                      <a:pt x="208417" y="257232"/>
                      <a:pt x="209301" y="256809"/>
                      <a:pt x="210532" y="255770"/>
                    </a:cubicBezTo>
                    <a:cubicBezTo>
                      <a:pt x="226843" y="246001"/>
                      <a:pt x="218687" y="224347"/>
                      <a:pt x="233382" y="209424"/>
                    </a:cubicBezTo>
                    <a:cubicBezTo>
                      <a:pt x="234536" y="208731"/>
                      <a:pt x="235690" y="208501"/>
                      <a:pt x="236844" y="208039"/>
                    </a:cubicBezTo>
                    <a:lnTo>
                      <a:pt x="240345" y="206154"/>
                    </a:lnTo>
                    <a:cubicBezTo>
                      <a:pt x="251308" y="199885"/>
                      <a:pt x="253847" y="187077"/>
                      <a:pt x="253154" y="175424"/>
                    </a:cubicBezTo>
                    <a:cubicBezTo>
                      <a:pt x="252693" y="164000"/>
                      <a:pt x="249423" y="152385"/>
                      <a:pt x="251769" y="141193"/>
                    </a:cubicBezTo>
                    <a:cubicBezTo>
                      <a:pt x="252923" y="136077"/>
                      <a:pt x="255270" y="130731"/>
                      <a:pt x="255039" y="125577"/>
                    </a:cubicBezTo>
                    <a:cubicBezTo>
                      <a:pt x="254078" y="115577"/>
                      <a:pt x="244307" y="108115"/>
                      <a:pt x="241768" y="98115"/>
                    </a:cubicBezTo>
                    <a:cubicBezTo>
                      <a:pt x="238729" y="86231"/>
                      <a:pt x="247115" y="73423"/>
                      <a:pt x="241999" y="62038"/>
                    </a:cubicBezTo>
                    <a:cubicBezTo>
                      <a:pt x="238960" y="55731"/>
                      <a:pt x="231959" y="51307"/>
                      <a:pt x="224535" y="49000"/>
                    </a:cubicBezTo>
                    <a:cubicBezTo>
                      <a:pt x="216841" y="46654"/>
                      <a:pt x="209148" y="46192"/>
                      <a:pt x="201223" y="45038"/>
                    </a:cubicBezTo>
                    <a:cubicBezTo>
                      <a:pt x="187029" y="42923"/>
                      <a:pt x="172565" y="39192"/>
                      <a:pt x="159525" y="33846"/>
                    </a:cubicBezTo>
                    <a:cubicBezTo>
                      <a:pt x="157216" y="32923"/>
                      <a:pt x="154870" y="32230"/>
                      <a:pt x="152793" y="31038"/>
                    </a:cubicBezTo>
                    <a:cubicBezTo>
                      <a:pt x="155101" y="31769"/>
                      <a:pt x="157216" y="32923"/>
                      <a:pt x="159525" y="33846"/>
                    </a:cubicBezTo>
                    <a:cubicBezTo>
                      <a:pt x="153716" y="30577"/>
                      <a:pt x="148600" y="26615"/>
                      <a:pt x="143945" y="22192"/>
                    </a:cubicBezTo>
                    <a:cubicBezTo>
                      <a:pt x="137637" y="16384"/>
                      <a:pt x="132751" y="9384"/>
                      <a:pt x="125519" y="4730"/>
                    </a:cubicBezTo>
                    <a:cubicBezTo>
                      <a:pt x="121134" y="1923"/>
                      <a:pt x="115556" y="38"/>
                      <a:pt x="110171" y="38"/>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 name="Google Shape;157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IlIyU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BXDAAAzggAAMUNAAAxCgAAAAAAAA=="/>
                  </a:ext>
                </a:extLst>
              </p:cNvSpPr>
              <p:nvPr/>
            </p:nvSpPr>
            <p:spPr>
              <a:xfrm>
                <a:off x="2005965" y="1431290"/>
                <a:ext cx="232410" cy="225425"/>
              </a:xfrm>
              <a:custGeom>
                <a:avLst/>
                <a:gdLst/>
                <a:ahLst/>
                <a:cxnLst/>
                <a:rect l="0" t="0" r="232410" b="225425"/>
                <a:pathLst>
                  <a:path w="232410" h="225425">
                    <a:moveTo>
                      <a:pt x="187836" y="0"/>
                    </a:moveTo>
                    <a:cubicBezTo>
                      <a:pt x="186720" y="0"/>
                      <a:pt x="185566" y="38"/>
                      <a:pt x="184451" y="154"/>
                    </a:cubicBezTo>
                    <a:cubicBezTo>
                      <a:pt x="170952" y="1309"/>
                      <a:pt x="159299" y="8280"/>
                      <a:pt x="146723" y="12979"/>
                    </a:cubicBezTo>
                    <a:cubicBezTo>
                      <a:pt x="133839" y="17832"/>
                      <a:pt x="119839" y="20258"/>
                      <a:pt x="105763" y="20258"/>
                    </a:cubicBezTo>
                    <a:cubicBezTo>
                      <a:pt x="98956" y="20258"/>
                      <a:pt x="92149" y="19680"/>
                      <a:pt x="85495" y="18563"/>
                    </a:cubicBezTo>
                    <a:cubicBezTo>
                      <a:pt x="79649" y="17408"/>
                      <a:pt x="73842" y="15752"/>
                      <a:pt x="67535" y="15752"/>
                    </a:cubicBezTo>
                    <a:cubicBezTo>
                      <a:pt x="59381" y="15752"/>
                      <a:pt x="51959" y="18563"/>
                      <a:pt x="44959" y="22068"/>
                    </a:cubicBezTo>
                    <a:cubicBezTo>
                      <a:pt x="30767" y="29733"/>
                      <a:pt x="20730" y="42327"/>
                      <a:pt x="14461" y="55383"/>
                    </a:cubicBezTo>
                    <a:cubicBezTo>
                      <a:pt x="11653" y="60775"/>
                      <a:pt x="9807" y="65898"/>
                      <a:pt x="8192" y="71482"/>
                    </a:cubicBezTo>
                    <a:cubicBezTo>
                      <a:pt x="6307" y="87812"/>
                      <a:pt x="4461" y="104143"/>
                      <a:pt x="2346" y="120473"/>
                    </a:cubicBezTo>
                    <a:cubicBezTo>
                      <a:pt x="731" y="134684"/>
                      <a:pt x="38" y="151708"/>
                      <a:pt x="10730" y="162184"/>
                    </a:cubicBezTo>
                    <a:cubicBezTo>
                      <a:pt x="11653" y="163147"/>
                      <a:pt x="12845" y="163840"/>
                      <a:pt x="13999" y="164995"/>
                    </a:cubicBezTo>
                    <a:cubicBezTo>
                      <a:pt x="26575" y="174778"/>
                      <a:pt x="18422" y="194151"/>
                      <a:pt x="34960" y="196462"/>
                    </a:cubicBezTo>
                    <a:cubicBezTo>
                      <a:pt x="35460" y="196577"/>
                      <a:pt x="35921" y="196654"/>
                      <a:pt x="36383" y="196654"/>
                    </a:cubicBezTo>
                    <a:cubicBezTo>
                      <a:pt x="44844" y="196654"/>
                      <a:pt x="36459" y="176357"/>
                      <a:pt x="52036" y="176357"/>
                    </a:cubicBezTo>
                    <a:cubicBezTo>
                      <a:pt x="52612" y="176357"/>
                      <a:pt x="53189" y="176357"/>
                      <a:pt x="53805" y="176434"/>
                    </a:cubicBezTo>
                    <a:cubicBezTo>
                      <a:pt x="54728" y="177127"/>
                      <a:pt x="55920" y="177590"/>
                      <a:pt x="56843" y="178283"/>
                    </a:cubicBezTo>
                    <a:cubicBezTo>
                      <a:pt x="57766" y="178745"/>
                      <a:pt x="58920" y="179438"/>
                      <a:pt x="59650" y="179939"/>
                    </a:cubicBezTo>
                    <a:cubicBezTo>
                      <a:pt x="78726" y="191570"/>
                      <a:pt x="62420" y="220495"/>
                      <a:pt x="81534" y="225386"/>
                    </a:cubicBezTo>
                    <a:cubicBezTo>
                      <a:pt x="89687" y="225386"/>
                      <a:pt x="84072" y="198811"/>
                      <a:pt x="100840" y="198811"/>
                    </a:cubicBezTo>
                    <a:cubicBezTo>
                      <a:pt x="101187" y="198503"/>
                      <a:pt x="101456" y="198349"/>
                      <a:pt x="101725" y="198349"/>
                    </a:cubicBezTo>
                    <a:cubicBezTo>
                      <a:pt x="103417" y="198349"/>
                      <a:pt x="103533" y="204588"/>
                      <a:pt x="104340" y="209056"/>
                    </a:cubicBezTo>
                    <a:cubicBezTo>
                      <a:pt x="104571" y="210481"/>
                      <a:pt x="104571" y="212099"/>
                      <a:pt x="104802" y="213485"/>
                    </a:cubicBezTo>
                    <a:cubicBezTo>
                      <a:pt x="105802" y="219224"/>
                      <a:pt x="107109" y="223768"/>
                      <a:pt x="111724" y="223768"/>
                    </a:cubicBezTo>
                    <a:cubicBezTo>
                      <a:pt x="112571" y="223768"/>
                      <a:pt x="113494" y="223614"/>
                      <a:pt x="114570" y="223306"/>
                    </a:cubicBezTo>
                    <a:cubicBezTo>
                      <a:pt x="128108" y="220957"/>
                      <a:pt x="111801" y="189491"/>
                      <a:pt x="131570" y="177590"/>
                    </a:cubicBezTo>
                    <a:cubicBezTo>
                      <a:pt x="132531" y="178514"/>
                      <a:pt x="133454" y="179438"/>
                      <a:pt x="133916" y="180632"/>
                    </a:cubicBezTo>
                    <a:cubicBezTo>
                      <a:pt x="140184" y="191108"/>
                      <a:pt x="130416" y="205821"/>
                      <a:pt x="141838" y="216065"/>
                    </a:cubicBezTo>
                    <a:cubicBezTo>
                      <a:pt x="147415" y="186910"/>
                      <a:pt x="149992" y="157986"/>
                      <a:pt x="161145" y="131642"/>
                    </a:cubicBezTo>
                    <a:cubicBezTo>
                      <a:pt x="163722" y="131642"/>
                      <a:pt x="166529" y="131642"/>
                      <a:pt x="168144" y="134684"/>
                    </a:cubicBezTo>
                    <a:cubicBezTo>
                      <a:pt x="168837" y="135840"/>
                      <a:pt x="169529" y="136995"/>
                      <a:pt x="169760" y="138189"/>
                    </a:cubicBezTo>
                    <a:cubicBezTo>
                      <a:pt x="173952" y="149127"/>
                      <a:pt x="167221" y="163609"/>
                      <a:pt x="177452" y="172698"/>
                    </a:cubicBezTo>
                    <a:cubicBezTo>
                      <a:pt x="188412" y="155675"/>
                      <a:pt x="185605" y="133991"/>
                      <a:pt x="200258" y="118123"/>
                    </a:cubicBezTo>
                    <a:cubicBezTo>
                      <a:pt x="201450" y="117661"/>
                      <a:pt x="203065" y="116968"/>
                      <a:pt x="204219" y="116737"/>
                    </a:cubicBezTo>
                    <a:cubicBezTo>
                      <a:pt x="214026" y="113463"/>
                      <a:pt x="223334" y="108803"/>
                      <a:pt x="227987" y="100869"/>
                    </a:cubicBezTo>
                    <a:cubicBezTo>
                      <a:pt x="232410" y="93397"/>
                      <a:pt x="231718" y="85001"/>
                      <a:pt x="231256" y="76374"/>
                    </a:cubicBezTo>
                    <a:cubicBezTo>
                      <a:pt x="230295" y="64280"/>
                      <a:pt x="229372" y="52379"/>
                      <a:pt x="228679" y="40478"/>
                    </a:cubicBezTo>
                    <a:cubicBezTo>
                      <a:pt x="228218" y="34662"/>
                      <a:pt x="227756" y="28346"/>
                      <a:pt x="225410" y="22530"/>
                    </a:cubicBezTo>
                    <a:cubicBezTo>
                      <a:pt x="220180" y="9204"/>
                      <a:pt x="204181" y="0"/>
                      <a:pt x="187836"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 name="Google Shape;157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IrUys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BhDAAA2AgAALsNAAC7CQAAAAAAAA=="/>
                  </a:ext>
                </a:extLst>
              </p:cNvSpPr>
              <p:nvPr/>
            </p:nvSpPr>
            <p:spPr>
              <a:xfrm>
                <a:off x="2012315" y="1437640"/>
                <a:ext cx="219710" cy="144145"/>
              </a:xfrm>
              <a:custGeom>
                <a:avLst/>
                <a:gdLst/>
                <a:ahLst/>
                <a:cxnLst/>
                <a:rect l="0" t="0" r="219710" b="144145"/>
                <a:pathLst>
                  <a:path w="219710" h="144145">
                    <a:moveTo>
                      <a:pt x="176974" y="38"/>
                    </a:moveTo>
                    <a:cubicBezTo>
                      <a:pt x="176091" y="38"/>
                      <a:pt x="175207" y="38"/>
                      <a:pt x="174363" y="77"/>
                    </a:cubicBezTo>
                    <a:cubicBezTo>
                      <a:pt x="161576" y="1001"/>
                      <a:pt x="150403" y="5428"/>
                      <a:pt x="138807" y="8239"/>
                    </a:cubicBezTo>
                    <a:cubicBezTo>
                      <a:pt x="126865" y="11357"/>
                      <a:pt x="113695" y="12897"/>
                      <a:pt x="100524" y="12897"/>
                    </a:cubicBezTo>
                    <a:cubicBezTo>
                      <a:pt x="93920" y="12897"/>
                      <a:pt x="87354" y="12512"/>
                      <a:pt x="80903" y="11742"/>
                    </a:cubicBezTo>
                    <a:cubicBezTo>
                      <a:pt x="75566" y="11280"/>
                      <a:pt x="69960" y="10087"/>
                      <a:pt x="64162" y="10087"/>
                    </a:cubicBezTo>
                    <a:cubicBezTo>
                      <a:pt x="56483" y="10087"/>
                      <a:pt x="49072" y="11742"/>
                      <a:pt x="42544" y="14052"/>
                    </a:cubicBezTo>
                    <a:cubicBezTo>
                      <a:pt x="29297" y="19173"/>
                      <a:pt x="19775" y="26873"/>
                      <a:pt x="13477" y="35728"/>
                    </a:cubicBezTo>
                    <a:cubicBezTo>
                      <a:pt x="11174" y="39000"/>
                      <a:pt x="9292" y="42273"/>
                      <a:pt x="7679" y="46007"/>
                    </a:cubicBezTo>
                    <a:cubicBezTo>
                      <a:pt x="6028" y="56479"/>
                      <a:pt x="3955" y="66990"/>
                      <a:pt x="2342" y="77000"/>
                    </a:cubicBezTo>
                    <a:cubicBezTo>
                      <a:pt x="461" y="86317"/>
                      <a:pt x="0" y="96828"/>
                      <a:pt x="10482" y="103565"/>
                    </a:cubicBezTo>
                    <a:cubicBezTo>
                      <a:pt x="11174" y="104258"/>
                      <a:pt x="12326" y="104720"/>
                      <a:pt x="13477" y="105452"/>
                    </a:cubicBezTo>
                    <a:cubicBezTo>
                      <a:pt x="25573" y="111496"/>
                      <a:pt x="17663" y="124086"/>
                      <a:pt x="33252" y="125472"/>
                    </a:cubicBezTo>
                    <a:cubicBezTo>
                      <a:pt x="33713" y="125549"/>
                      <a:pt x="34135" y="125587"/>
                      <a:pt x="34481" y="125587"/>
                    </a:cubicBezTo>
                    <a:cubicBezTo>
                      <a:pt x="42544" y="125587"/>
                      <a:pt x="34673" y="112613"/>
                      <a:pt x="49494" y="112613"/>
                    </a:cubicBezTo>
                    <a:cubicBezTo>
                      <a:pt x="50109" y="112613"/>
                      <a:pt x="50723" y="112613"/>
                      <a:pt x="51376" y="112651"/>
                    </a:cubicBezTo>
                    <a:cubicBezTo>
                      <a:pt x="52297" y="112882"/>
                      <a:pt x="52988" y="113575"/>
                      <a:pt x="54179" y="113845"/>
                    </a:cubicBezTo>
                    <a:cubicBezTo>
                      <a:pt x="55100" y="114076"/>
                      <a:pt x="56022" y="114769"/>
                      <a:pt x="56943" y="115000"/>
                    </a:cubicBezTo>
                    <a:cubicBezTo>
                      <a:pt x="74875" y="122199"/>
                      <a:pt x="59286" y="140872"/>
                      <a:pt x="77409" y="144145"/>
                    </a:cubicBezTo>
                    <a:cubicBezTo>
                      <a:pt x="85319" y="144145"/>
                      <a:pt x="80212" y="127127"/>
                      <a:pt x="95533" y="127127"/>
                    </a:cubicBezTo>
                    <a:cubicBezTo>
                      <a:pt x="95878" y="126935"/>
                      <a:pt x="96147" y="126858"/>
                      <a:pt x="96378" y="126858"/>
                    </a:cubicBezTo>
                    <a:cubicBezTo>
                      <a:pt x="98105" y="126858"/>
                      <a:pt x="98182" y="130785"/>
                      <a:pt x="98797" y="133634"/>
                    </a:cubicBezTo>
                    <a:cubicBezTo>
                      <a:pt x="99027" y="134558"/>
                      <a:pt x="99027" y="135289"/>
                      <a:pt x="99257" y="136213"/>
                    </a:cubicBezTo>
                    <a:cubicBezTo>
                      <a:pt x="100256" y="140025"/>
                      <a:pt x="101446" y="142951"/>
                      <a:pt x="105900" y="142951"/>
                    </a:cubicBezTo>
                    <a:cubicBezTo>
                      <a:pt x="106630" y="142951"/>
                      <a:pt x="107436" y="142874"/>
                      <a:pt x="108319" y="142720"/>
                    </a:cubicBezTo>
                    <a:cubicBezTo>
                      <a:pt x="121336" y="141103"/>
                      <a:pt x="105785" y="121044"/>
                      <a:pt x="124600" y="113575"/>
                    </a:cubicBezTo>
                    <a:cubicBezTo>
                      <a:pt x="125521" y="114076"/>
                      <a:pt x="126251" y="114769"/>
                      <a:pt x="126942" y="115231"/>
                    </a:cubicBezTo>
                    <a:cubicBezTo>
                      <a:pt x="132740" y="121968"/>
                      <a:pt x="123678" y="131555"/>
                      <a:pt x="134391" y="138061"/>
                    </a:cubicBezTo>
                    <a:cubicBezTo>
                      <a:pt x="139728" y="119427"/>
                      <a:pt x="142262" y="101024"/>
                      <a:pt x="152515" y="84007"/>
                    </a:cubicBezTo>
                    <a:cubicBezTo>
                      <a:pt x="155049" y="84007"/>
                      <a:pt x="157621" y="84007"/>
                      <a:pt x="158773" y="86086"/>
                    </a:cubicBezTo>
                    <a:cubicBezTo>
                      <a:pt x="159464" y="86779"/>
                      <a:pt x="159964" y="87472"/>
                      <a:pt x="160655" y="88435"/>
                    </a:cubicBezTo>
                    <a:cubicBezTo>
                      <a:pt x="164379" y="95403"/>
                      <a:pt x="158313" y="104489"/>
                      <a:pt x="167835" y="110341"/>
                    </a:cubicBezTo>
                    <a:cubicBezTo>
                      <a:pt x="178318" y="99600"/>
                      <a:pt x="175745" y="85624"/>
                      <a:pt x="189683" y="75614"/>
                    </a:cubicBezTo>
                    <a:lnTo>
                      <a:pt x="193177" y="74652"/>
                    </a:lnTo>
                    <a:cubicBezTo>
                      <a:pt x="202738" y="72804"/>
                      <a:pt x="211071" y="69762"/>
                      <a:pt x="215525" y="64872"/>
                    </a:cubicBezTo>
                    <a:cubicBezTo>
                      <a:pt x="219710" y="59521"/>
                      <a:pt x="218980" y="54169"/>
                      <a:pt x="218520" y="48779"/>
                    </a:cubicBezTo>
                    <a:cubicBezTo>
                      <a:pt x="217598" y="40848"/>
                      <a:pt x="216907" y="33418"/>
                      <a:pt x="216216" y="25718"/>
                    </a:cubicBezTo>
                    <a:cubicBezTo>
                      <a:pt x="215755" y="21983"/>
                      <a:pt x="215256" y="18249"/>
                      <a:pt x="213182" y="14514"/>
                    </a:cubicBezTo>
                    <a:cubicBezTo>
                      <a:pt x="208344" y="5929"/>
                      <a:pt x="192640" y="38"/>
                      <a:pt x="176974" y="38"/>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6" name="Google Shape;157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0idyI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BLDAAAqggAANANAABWCgAAAAAAAA=="/>
                  </a:ext>
                </a:extLst>
              </p:cNvSpPr>
              <p:nvPr/>
            </p:nvSpPr>
            <p:spPr>
              <a:xfrm>
                <a:off x="1998345" y="1408430"/>
                <a:ext cx="247015" cy="271780"/>
              </a:xfrm>
              <a:custGeom>
                <a:avLst/>
                <a:gdLst/>
                <a:ahLst/>
                <a:cxnLst/>
                <a:rect l="0" t="0" r="247015" b="271780"/>
                <a:pathLst>
                  <a:path w="247015" h="271780">
                    <a:moveTo>
                      <a:pt x="199874" y="0"/>
                    </a:moveTo>
                    <a:cubicBezTo>
                      <a:pt x="198720" y="0"/>
                      <a:pt x="197604" y="77"/>
                      <a:pt x="196449" y="154"/>
                    </a:cubicBezTo>
                    <a:cubicBezTo>
                      <a:pt x="181980" y="1536"/>
                      <a:pt x="169666" y="10140"/>
                      <a:pt x="156351" y="15517"/>
                    </a:cubicBezTo>
                    <a:cubicBezTo>
                      <a:pt x="142921" y="21355"/>
                      <a:pt x="128260" y="24351"/>
                      <a:pt x="113521" y="24351"/>
                    </a:cubicBezTo>
                    <a:cubicBezTo>
                      <a:pt x="106017" y="24351"/>
                      <a:pt x="98513" y="23583"/>
                      <a:pt x="91125" y="22008"/>
                    </a:cubicBezTo>
                    <a:cubicBezTo>
                      <a:pt x="85083" y="20856"/>
                      <a:pt x="78772" y="18743"/>
                      <a:pt x="72268" y="18743"/>
                    </a:cubicBezTo>
                    <a:cubicBezTo>
                      <a:pt x="63879" y="18743"/>
                      <a:pt x="55490" y="21778"/>
                      <a:pt x="48025" y="26425"/>
                    </a:cubicBezTo>
                    <a:cubicBezTo>
                      <a:pt x="32901" y="35720"/>
                      <a:pt x="22165" y="50853"/>
                      <a:pt x="15431" y="66678"/>
                    </a:cubicBezTo>
                    <a:cubicBezTo>
                      <a:pt x="12852" y="73169"/>
                      <a:pt x="10505" y="79468"/>
                      <a:pt x="8889" y="86189"/>
                    </a:cubicBezTo>
                    <a:cubicBezTo>
                      <a:pt x="6811" y="105970"/>
                      <a:pt x="4694" y="125481"/>
                      <a:pt x="2616" y="145262"/>
                    </a:cubicBezTo>
                    <a:cubicBezTo>
                      <a:pt x="962" y="162699"/>
                      <a:pt x="38" y="182710"/>
                      <a:pt x="11698" y="195270"/>
                    </a:cubicBezTo>
                    <a:lnTo>
                      <a:pt x="15161" y="198733"/>
                    </a:lnTo>
                    <a:cubicBezTo>
                      <a:pt x="28707" y="210364"/>
                      <a:pt x="19856" y="233640"/>
                      <a:pt x="37327" y="236406"/>
                    </a:cubicBezTo>
                    <a:cubicBezTo>
                      <a:pt x="37904" y="236559"/>
                      <a:pt x="38404" y="236636"/>
                      <a:pt x="38866" y="236636"/>
                    </a:cubicBezTo>
                    <a:cubicBezTo>
                      <a:pt x="47563" y="236636"/>
                      <a:pt x="38982" y="212362"/>
                      <a:pt x="55375" y="212362"/>
                    </a:cubicBezTo>
                    <a:cubicBezTo>
                      <a:pt x="55991" y="212362"/>
                      <a:pt x="56645" y="212400"/>
                      <a:pt x="57337" y="212477"/>
                    </a:cubicBezTo>
                    <a:cubicBezTo>
                      <a:pt x="58530" y="212938"/>
                      <a:pt x="59454" y="213860"/>
                      <a:pt x="60608" y="214781"/>
                    </a:cubicBezTo>
                    <a:cubicBezTo>
                      <a:pt x="61763" y="215473"/>
                      <a:pt x="62725" y="216203"/>
                      <a:pt x="63879" y="217124"/>
                    </a:cubicBezTo>
                    <a:cubicBezTo>
                      <a:pt x="83928" y="231067"/>
                      <a:pt x="66419" y="265942"/>
                      <a:pt x="86930" y="271780"/>
                    </a:cubicBezTo>
                    <a:cubicBezTo>
                      <a:pt x="95550" y="271780"/>
                      <a:pt x="89739" y="239670"/>
                      <a:pt x="107210" y="239670"/>
                    </a:cubicBezTo>
                    <a:cubicBezTo>
                      <a:pt x="107595" y="239286"/>
                      <a:pt x="107941" y="239133"/>
                      <a:pt x="108249" y="239133"/>
                    </a:cubicBezTo>
                    <a:cubicBezTo>
                      <a:pt x="110250" y="239133"/>
                      <a:pt x="110327" y="246353"/>
                      <a:pt x="110943" y="252000"/>
                    </a:cubicBezTo>
                    <a:cubicBezTo>
                      <a:pt x="111404" y="253613"/>
                      <a:pt x="111635" y="255495"/>
                      <a:pt x="111635" y="256877"/>
                    </a:cubicBezTo>
                    <a:cubicBezTo>
                      <a:pt x="112636" y="263829"/>
                      <a:pt x="113944" y="269245"/>
                      <a:pt x="118947" y="269245"/>
                    </a:cubicBezTo>
                    <a:cubicBezTo>
                      <a:pt x="119832" y="269245"/>
                      <a:pt x="120794" y="269091"/>
                      <a:pt x="121872" y="268746"/>
                    </a:cubicBezTo>
                    <a:cubicBezTo>
                      <a:pt x="136341" y="265942"/>
                      <a:pt x="118870" y="228032"/>
                      <a:pt x="140073" y="213860"/>
                    </a:cubicBezTo>
                    <a:cubicBezTo>
                      <a:pt x="140997" y="214781"/>
                      <a:pt x="141921" y="216203"/>
                      <a:pt x="142382" y="217355"/>
                    </a:cubicBezTo>
                    <a:cubicBezTo>
                      <a:pt x="148924" y="229915"/>
                      <a:pt x="138650" y="247813"/>
                      <a:pt x="150771" y="260142"/>
                    </a:cubicBezTo>
                    <a:cubicBezTo>
                      <a:pt x="156582" y="225267"/>
                      <a:pt x="159622" y="190392"/>
                      <a:pt x="171282" y="158282"/>
                    </a:cubicBezTo>
                    <a:cubicBezTo>
                      <a:pt x="174091" y="158282"/>
                      <a:pt x="177093" y="158282"/>
                      <a:pt x="178517" y="162469"/>
                    </a:cubicBezTo>
                    <a:cubicBezTo>
                      <a:pt x="179440" y="163852"/>
                      <a:pt x="179902" y="165042"/>
                      <a:pt x="180595" y="166425"/>
                    </a:cubicBezTo>
                    <a:cubicBezTo>
                      <a:pt x="185020" y="179445"/>
                      <a:pt x="178017" y="196883"/>
                      <a:pt x="188753" y="207830"/>
                    </a:cubicBezTo>
                    <a:cubicBezTo>
                      <a:pt x="200413" y="187358"/>
                      <a:pt x="197373" y="161317"/>
                      <a:pt x="213227" y="142227"/>
                    </a:cubicBezTo>
                    <a:cubicBezTo>
                      <a:pt x="214613" y="141536"/>
                      <a:pt x="215767" y="140845"/>
                      <a:pt x="217191" y="140614"/>
                    </a:cubicBezTo>
                    <a:cubicBezTo>
                      <a:pt x="228120" y="136889"/>
                      <a:pt x="237663" y="131319"/>
                      <a:pt x="242589" y="121794"/>
                    </a:cubicBezTo>
                    <a:cubicBezTo>
                      <a:pt x="247015" y="112461"/>
                      <a:pt x="246514" y="102014"/>
                      <a:pt x="245822" y="92027"/>
                    </a:cubicBezTo>
                    <a:lnTo>
                      <a:pt x="243282" y="48510"/>
                    </a:lnTo>
                    <a:cubicBezTo>
                      <a:pt x="242589" y="41097"/>
                      <a:pt x="242358" y="33876"/>
                      <a:pt x="240011" y="27117"/>
                    </a:cubicBezTo>
                    <a:cubicBezTo>
                      <a:pt x="234315" y="11407"/>
                      <a:pt x="217345" y="0"/>
                      <a:pt x="199874" y="0"/>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 name="Google Shape;157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U9InI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BLDAAAqggAANANAABWCgAAAAAAAA=="/>
                  </a:ext>
                </a:extLst>
              </p:cNvSpPr>
              <p:nvPr/>
            </p:nvSpPr>
            <p:spPr>
              <a:xfrm>
                <a:off x="1998345" y="1408430"/>
                <a:ext cx="247015" cy="271780"/>
              </a:xfrm>
              <a:custGeom>
                <a:avLst/>
                <a:gdLst/>
                <a:ahLst/>
                <a:cxnLst/>
                <a:rect l="0" t="0" r="247015" b="271780"/>
                <a:pathLst>
                  <a:path w="247015" h="271780">
                    <a:moveTo>
                      <a:pt x="199874" y="0"/>
                    </a:moveTo>
                    <a:cubicBezTo>
                      <a:pt x="198720" y="0"/>
                      <a:pt x="197604" y="77"/>
                      <a:pt x="196449" y="154"/>
                    </a:cubicBezTo>
                    <a:cubicBezTo>
                      <a:pt x="181980" y="1536"/>
                      <a:pt x="169666" y="10140"/>
                      <a:pt x="156351" y="15517"/>
                    </a:cubicBezTo>
                    <a:cubicBezTo>
                      <a:pt x="142921" y="21355"/>
                      <a:pt x="128260" y="24351"/>
                      <a:pt x="113521" y="24351"/>
                    </a:cubicBezTo>
                    <a:cubicBezTo>
                      <a:pt x="106017" y="24351"/>
                      <a:pt x="98513" y="23583"/>
                      <a:pt x="91125" y="22008"/>
                    </a:cubicBezTo>
                    <a:cubicBezTo>
                      <a:pt x="85083" y="20856"/>
                      <a:pt x="78772" y="18743"/>
                      <a:pt x="72268" y="18743"/>
                    </a:cubicBezTo>
                    <a:cubicBezTo>
                      <a:pt x="63879" y="18743"/>
                      <a:pt x="55490" y="21778"/>
                      <a:pt x="48025" y="26425"/>
                    </a:cubicBezTo>
                    <a:cubicBezTo>
                      <a:pt x="32901" y="35720"/>
                      <a:pt x="22165" y="50853"/>
                      <a:pt x="15431" y="66678"/>
                    </a:cubicBezTo>
                    <a:cubicBezTo>
                      <a:pt x="12852" y="73169"/>
                      <a:pt x="10505" y="79468"/>
                      <a:pt x="8889" y="86189"/>
                    </a:cubicBezTo>
                    <a:cubicBezTo>
                      <a:pt x="6811" y="105970"/>
                      <a:pt x="4694" y="125481"/>
                      <a:pt x="2616" y="145262"/>
                    </a:cubicBezTo>
                    <a:cubicBezTo>
                      <a:pt x="962" y="162699"/>
                      <a:pt x="38" y="182710"/>
                      <a:pt x="11698" y="195270"/>
                    </a:cubicBezTo>
                    <a:lnTo>
                      <a:pt x="15161" y="198733"/>
                    </a:lnTo>
                    <a:cubicBezTo>
                      <a:pt x="28707" y="210364"/>
                      <a:pt x="19856" y="233640"/>
                      <a:pt x="37327" y="236406"/>
                    </a:cubicBezTo>
                    <a:cubicBezTo>
                      <a:pt x="37904" y="236559"/>
                      <a:pt x="38404" y="236636"/>
                      <a:pt x="38866" y="236636"/>
                    </a:cubicBezTo>
                    <a:cubicBezTo>
                      <a:pt x="47563" y="236636"/>
                      <a:pt x="38982" y="212362"/>
                      <a:pt x="55375" y="212362"/>
                    </a:cubicBezTo>
                    <a:cubicBezTo>
                      <a:pt x="55991" y="212362"/>
                      <a:pt x="56645" y="212400"/>
                      <a:pt x="57337" y="212477"/>
                    </a:cubicBezTo>
                    <a:cubicBezTo>
                      <a:pt x="58530" y="212938"/>
                      <a:pt x="59454" y="213860"/>
                      <a:pt x="60608" y="214781"/>
                    </a:cubicBezTo>
                    <a:cubicBezTo>
                      <a:pt x="61763" y="215473"/>
                      <a:pt x="62725" y="216203"/>
                      <a:pt x="63879" y="217124"/>
                    </a:cubicBezTo>
                    <a:cubicBezTo>
                      <a:pt x="83928" y="231067"/>
                      <a:pt x="66419" y="265942"/>
                      <a:pt x="86930" y="271780"/>
                    </a:cubicBezTo>
                    <a:cubicBezTo>
                      <a:pt x="95550" y="271780"/>
                      <a:pt x="89739" y="239670"/>
                      <a:pt x="107210" y="239670"/>
                    </a:cubicBezTo>
                    <a:cubicBezTo>
                      <a:pt x="107595" y="239286"/>
                      <a:pt x="107941" y="239133"/>
                      <a:pt x="108249" y="239133"/>
                    </a:cubicBezTo>
                    <a:cubicBezTo>
                      <a:pt x="110250" y="239133"/>
                      <a:pt x="110327" y="246353"/>
                      <a:pt x="110943" y="252000"/>
                    </a:cubicBezTo>
                    <a:cubicBezTo>
                      <a:pt x="111404" y="253613"/>
                      <a:pt x="111635" y="255495"/>
                      <a:pt x="111635" y="256877"/>
                    </a:cubicBezTo>
                    <a:cubicBezTo>
                      <a:pt x="112636" y="263829"/>
                      <a:pt x="113944" y="269245"/>
                      <a:pt x="118947" y="269245"/>
                    </a:cubicBezTo>
                    <a:cubicBezTo>
                      <a:pt x="119832" y="269245"/>
                      <a:pt x="120794" y="269091"/>
                      <a:pt x="121872" y="268746"/>
                    </a:cubicBezTo>
                    <a:cubicBezTo>
                      <a:pt x="136341" y="265942"/>
                      <a:pt x="118870" y="228032"/>
                      <a:pt x="140073" y="213860"/>
                    </a:cubicBezTo>
                    <a:cubicBezTo>
                      <a:pt x="140997" y="214781"/>
                      <a:pt x="141921" y="216203"/>
                      <a:pt x="142382" y="217355"/>
                    </a:cubicBezTo>
                    <a:cubicBezTo>
                      <a:pt x="148924" y="229915"/>
                      <a:pt x="138650" y="247813"/>
                      <a:pt x="150771" y="260142"/>
                    </a:cubicBezTo>
                    <a:cubicBezTo>
                      <a:pt x="156582" y="225267"/>
                      <a:pt x="159622" y="190392"/>
                      <a:pt x="171282" y="158282"/>
                    </a:cubicBezTo>
                    <a:cubicBezTo>
                      <a:pt x="174091" y="158282"/>
                      <a:pt x="177093" y="158282"/>
                      <a:pt x="178517" y="162469"/>
                    </a:cubicBezTo>
                    <a:cubicBezTo>
                      <a:pt x="179440" y="163852"/>
                      <a:pt x="179902" y="165042"/>
                      <a:pt x="180595" y="166425"/>
                    </a:cubicBezTo>
                    <a:cubicBezTo>
                      <a:pt x="185020" y="179445"/>
                      <a:pt x="178017" y="196883"/>
                      <a:pt x="188753" y="207830"/>
                    </a:cubicBezTo>
                    <a:cubicBezTo>
                      <a:pt x="200413" y="187358"/>
                      <a:pt x="197373" y="161317"/>
                      <a:pt x="213227" y="142227"/>
                    </a:cubicBezTo>
                    <a:cubicBezTo>
                      <a:pt x="214613" y="141536"/>
                      <a:pt x="215767" y="140845"/>
                      <a:pt x="217191" y="140614"/>
                    </a:cubicBezTo>
                    <a:cubicBezTo>
                      <a:pt x="228120" y="136889"/>
                      <a:pt x="237663" y="131319"/>
                      <a:pt x="242589" y="121794"/>
                    </a:cubicBezTo>
                    <a:cubicBezTo>
                      <a:pt x="247015" y="112461"/>
                      <a:pt x="246514" y="102014"/>
                      <a:pt x="245822" y="92027"/>
                    </a:cubicBezTo>
                    <a:lnTo>
                      <a:pt x="243282" y="48510"/>
                    </a:lnTo>
                    <a:cubicBezTo>
                      <a:pt x="242589" y="41097"/>
                      <a:pt x="242358" y="33876"/>
                      <a:pt x="240011" y="27117"/>
                    </a:cubicBezTo>
                    <a:cubicBezTo>
                      <a:pt x="234315" y="11407"/>
                      <a:pt x="217345" y="0"/>
                      <a:pt x="199874"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 name="Google Shape;157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IgZmE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XDAAAswgAAMUNAAAVCgAAAAAAAA=="/>
                  </a:ext>
                </a:extLst>
              </p:cNvSpPr>
              <p:nvPr/>
            </p:nvSpPr>
            <p:spPr>
              <a:xfrm>
                <a:off x="2005965" y="1414145"/>
                <a:ext cx="232410" cy="224790"/>
              </a:xfrm>
              <a:custGeom>
                <a:avLst/>
                <a:gdLst/>
                <a:ahLst/>
                <a:cxnLst/>
                <a:rect l="0" t="0" r="232410" b="224790"/>
                <a:pathLst>
                  <a:path w="232410" h="224790">
                    <a:moveTo>
                      <a:pt x="187836" y="38"/>
                    </a:moveTo>
                    <a:cubicBezTo>
                      <a:pt x="186720" y="38"/>
                      <a:pt x="185566" y="77"/>
                      <a:pt x="184451" y="154"/>
                    </a:cubicBezTo>
                    <a:cubicBezTo>
                      <a:pt x="170952" y="1344"/>
                      <a:pt x="159299" y="8294"/>
                      <a:pt x="146723" y="12941"/>
                    </a:cubicBezTo>
                    <a:cubicBezTo>
                      <a:pt x="133839" y="17817"/>
                      <a:pt x="119839" y="20236"/>
                      <a:pt x="105763" y="20236"/>
                    </a:cubicBezTo>
                    <a:cubicBezTo>
                      <a:pt x="98956" y="20236"/>
                      <a:pt x="92149" y="19660"/>
                      <a:pt x="85495" y="18547"/>
                    </a:cubicBezTo>
                    <a:cubicBezTo>
                      <a:pt x="79649" y="17395"/>
                      <a:pt x="73842" y="15744"/>
                      <a:pt x="67535" y="15744"/>
                    </a:cubicBezTo>
                    <a:cubicBezTo>
                      <a:pt x="59381" y="15744"/>
                      <a:pt x="51959" y="18547"/>
                      <a:pt x="44959" y="22041"/>
                    </a:cubicBezTo>
                    <a:cubicBezTo>
                      <a:pt x="30767" y="29683"/>
                      <a:pt x="20730" y="42239"/>
                      <a:pt x="14461" y="55257"/>
                    </a:cubicBezTo>
                    <a:cubicBezTo>
                      <a:pt x="11653" y="60633"/>
                      <a:pt x="9807" y="65740"/>
                      <a:pt x="8192" y="71308"/>
                    </a:cubicBezTo>
                    <a:cubicBezTo>
                      <a:pt x="6307" y="87589"/>
                      <a:pt x="4461" y="103870"/>
                      <a:pt x="2346" y="120152"/>
                    </a:cubicBezTo>
                    <a:cubicBezTo>
                      <a:pt x="731" y="134321"/>
                      <a:pt x="38" y="151294"/>
                      <a:pt x="10730" y="161738"/>
                    </a:cubicBezTo>
                    <a:cubicBezTo>
                      <a:pt x="11653" y="162698"/>
                      <a:pt x="12845" y="163389"/>
                      <a:pt x="13999" y="164541"/>
                    </a:cubicBezTo>
                    <a:cubicBezTo>
                      <a:pt x="26575" y="174295"/>
                      <a:pt x="18422" y="193610"/>
                      <a:pt x="34960" y="195914"/>
                    </a:cubicBezTo>
                    <a:cubicBezTo>
                      <a:pt x="35460" y="196029"/>
                      <a:pt x="35921" y="196067"/>
                      <a:pt x="36383" y="196067"/>
                    </a:cubicBezTo>
                    <a:cubicBezTo>
                      <a:pt x="44844" y="196067"/>
                      <a:pt x="36459" y="175869"/>
                      <a:pt x="52036" y="175869"/>
                    </a:cubicBezTo>
                    <a:cubicBezTo>
                      <a:pt x="52612" y="175869"/>
                      <a:pt x="53189" y="175869"/>
                      <a:pt x="53805" y="175946"/>
                    </a:cubicBezTo>
                    <a:cubicBezTo>
                      <a:pt x="54728" y="176637"/>
                      <a:pt x="55920" y="177098"/>
                      <a:pt x="56843" y="177789"/>
                    </a:cubicBezTo>
                    <a:cubicBezTo>
                      <a:pt x="57766" y="178250"/>
                      <a:pt x="58920" y="178941"/>
                      <a:pt x="59650" y="179402"/>
                    </a:cubicBezTo>
                    <a:cubicBezTo>
                      <a:pt x="78726" y="191037"/>
                      <a:pt x="62420" y="219875"/>
                      <a:pt x="81534" y="224752"/>
                    </a:cubicBezTo>
                    <a:cubicBezTo>
                      <a:pt x="89687" y="224752"/>
                      <a:pt x="84072" y="198256"/>
                      <a:pt x="100840" y="198256"/>
                    </a:cubicBezTo>
                    <a:cubicBezTo>
                      <a:pt x="101187" y="197949"/>
                      <a:pt x="101456" y="197795"/>
                      <a:pt x="101725" y="197795"/>
                    </a:cubicBezTo>
                    <a:cubicBezTo>
                      <a:pt x="103417" y="197795"/>
                      <a:pt x="103533" y="204016"/>
                      <a:pt x="104340" y="208470"/>
                    </a:cubicBezTo>
                    <a:cubicBezTo>
                      <a:pt x="104571" y="209891"/>
                      <a:pt x="104571" y="211504"/>
                      <a:pt x="104802" y="212886"/>
                    </a:cubicBezTo>
                    <a:cubicBezTo>
                      <a:pt x="105802" y="218608"/>
                      <a:pt x="107109" y="223139"/>
                      <a:pt x="111724" y="223139"/>
                    </a:cubicBezTo>
                    <a:cubicBezTo>
                      <a:pt x="112571" y="223139"/>
                      <a:pt x="113494" y="222985"/>
                      <a:pt x="114570" y="222678"/>
                    </a:cubicBezTo>
                    <a:cubicBezTo>
                      <a:pt x="128108" y="220336"/>
                      <a:pt x="111801" y="188963"/>
                      <a:pt x="131570" y="177098"/>
                    </a:cubicBezTo>
                    <a:cubicBezTo>
                      <a:pt x="132531" y="178020"/>
                      <a:pt x="133454" y="178941"/>
                      <a:pt x="133916" y="180132"/>
                    </a:cubicBezTo>
                    <a:cubicBezTo>
                      <a:pt x="140184" y="190576"/>
                      <a:pt x="130416" y="205206"/>
                      <a:pt x="141838" y="215459"/>
                    </a:cubicBezTo>
                    <a:cubicBezTo>
                      <a:pt x="147415" y="186391"/>
                      <a:pt x="149992" y="157553"/>
                      <a:pt x="161145" y="131287"/>
                    </a:cubicBezTo>
                    <a:cubicBezTo>
                      <a:pt x="163722" y="131287"/>
                      <a:pt x="166529" y="131287"/>
                      <a:pt x="168144" y="134321"/>
                    </a:cubicBezTo>
                    <a:cubicBezTo>
                      <a:pt x="168837" y="135473"/>
                      <a:pt x="169529" y="136625"/>
                      <a:pt x="169760" y="137815"/>
                    </a:cubicBezTo>
                    <a:cubicBezTo>
                      <a:pt x="173952" y="148721"/>
                      <a:pt x="167221" y="163159"/>
                      <a:pt x="177452" y="172221"/>
                    </a:cubicBezTo>
                    <a:cubicBezTo>
                      <a:pt x="188412" y="155249"/>
                      <a:pt x="185605" y="133630"/>
                      <a:pt x="200258" y="117809"/>
                    </a:cubicBezTo>
                    <a:cubicBezTo>
                      <a:pt x="201450" y="117349"/>
                      <a:pt x="203065" y="116657"/>
                      <a:pt x="204219" y="116427"/>
                    </a:cubicBezTo>
                    <a:cubicBezTo>
                      <a:pt x="214026" y="113163"/>
                      <a:pt x="223334" y="108517"/>
                      <a:pt x="227987" y="100606"/>
                    </a:cubicBezTo>
                    <a:cubicBezTo>
                      <a:pt x="232410" y="93157"/>
                      <a:pt x="231718" y="84786"/>
                      <a:pt x="231256" y="76184"/>
                    </a:cubicBezTo>
                    <a:cubicBezTo>
                      <a:pt x="230295" y="64089"/>
                      <a:pt x="229372" y="52262"/>
                      <a:pt x="228679" y="40396"/>
                    </a:cubicBezTo>
                    <a:cubicBezTo>
                      <a:pt x="228218" y="34598"/>
                      <a:pt x="227756" y="28300"/>
                      <a:pt x="225410" y="22502"/>
                    </a:cubicBezTo>
                    <a:cubicBezTo>
                      <a:pt x="220180" y="9216"/>
                      <a:pt x="204181" y="38"/>
                      <a:pt x="187836" y="38"/>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 name="Google Shape;157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48ZGc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C2CwAAwQcAAG4NAAB2CQAAAAAAAA=="/>
                  </a:ext>
                </a:extLst>
              </p:cNvSpPr>
              <p:nvPr/>
            </p:nvSpPr>
            <p:spPr>
              <a:xfrm>
                <a:off x="1903730" y="1260475"/>
                <a:ext cx="279400" cy="277495"/>
              </a:xfrm>
              <a:custGeom>
                <a:avLst/>
                <a:gdLst/>
                <a:ahLst/>
                <a:cxnLst/>
                <a:rect l="0" t="0" r="279400" b="277495"/>
                <a:pathLst>
                  <a:path w="279400" h="277495">
                    <a:moveTo>
                      <a:pt x="154382" y="0"/>
                    </a:moveTo>
                    <a:cubicBezTo>
                      <a:pt x="150045" y="0"/>
                      <a:pt x="145746" y="153"/>
                      <a:pt x="141562" y="1191"/>
                    </a:cubicBezTo>
                    <a:cubicBezTo>
                      <a:pt x="132042" y="3267"/>
                      <a:pt x="124135" y="9111"/>
                      <a:pt x="115767" y="13763"/>
                    </a:cubicBezTo>
                    <a:cubicBezTo>
                      <a:pt x="104214" y="20337"/>
                      <a:pt x="90626" y="25373"/>
                      <a:pt x="77191" y="25373"/>
                    </a:cubicBezTo>
                    <a:cubicBezTo>
                      <a:pt x="74926" y="25373"/>
                      <a:pt x="72700" y="25219"/>
                      <a:pt x="70435" y="24912"/>
                    </a:cubicBezTo>
                    <a:cubicBezTo>
                      <a:pt x="63219" y="24220"/>
                      <a:pt x="56272" y="21452"/>
                      <a:pt x="48595" y="21452"/>
                    </a:cubicBezTo>
                    <a:cubicBezTo>
                      <a:pt x="36043" y="21913"/>
                      <a:pt x="25602" y="29564"/>
                      <a:pt x="17235" y="37483"/>
                    </a:cubicBezTo>
                    <a:cubicBezTo>
                      <a:pt x="11400" y="43096"/>
                      <a:pt x="5834" y="49132"/>
                      <a:pt x="3493" y="56360"/>
                    </a:cubicBezTo>
                    <a:cubicBezTo>
                      <a:pt x="38" y="67739"/>
                      <a:pt x="4683" y="79619"/>
                      <a:pt x="7677" y="91037"/>
                    </a:cubicBezTo>
                    <a:cubicBezTo>
                      <a:pt x="9097" y="96842"/>
                      <a:pt x="10249" y="102686"/>
                      <a:pt x="11170" y="108722"/>
                    </a:cubicBezTo>
                    <a:cubicBezTo>
                      <a:pt x="12360" y="111067"/>
                      <a:pt x="13742" y="113373"/>
                      <a:pt x="14663" y="116180"/>
                    </a:cubicBezTo>
                    <a:cubicBezTo>
                      <a:pt x="18156" y="125022"/>
                      <a:pt x="13972" y="134787"/>
                      <a:pt x="12129" y="144091"/>
                    </a:cubicBezTo>
                    <a:cubicBezTo>
                      <a:pt x="9327" y="157354"/>
                      <a:pt x="11400" y="171118"/>
                      <a:pt x="14433" y="184381"/>
                    </a:cubicBezTo>
                    <a:cubicBezTo>
                      <a:pt x="14663" y="185996"/>
                      <a:pt x="14893" y="187149"/>
                      <a:pt x="15123" y="188572"/>
                    </a:cubicBezTo>
                    <a:cubicBezTo>
                      <a:pt x="25372" y="217405"/>
                      <a:pt x="11630" y="251160"/>
                      <a:pt x="30938" y="277456"/>
                    </a:cubicBezTo>
                    <a:cubicBezTo>
                      <a:pt x="36504" y="263039"/>
                      <a:pt x="30938" y="243740"/>
                      <a:pt x="48364" y="234859"/>
                    </a:cubicBezTo>
                    <a:cubicBezTo>
                      <a:pt x="49516" y="234398"/>
                      <a:pt x="50437" y="234167"/>
                      <a:pt x="51166" y="233706"/>
                    </a:cubicBezTo>
                    <a:cubicBezTo>
                      <a:pt x="53930" y="232091"/>
                      <a:pt x="55811" y="229746"/>
                      <a:pt x="57884" y="227439"/>
                    </a:cubicBezTo>
                    <a:cubicBezTo>
                      <a:pt x="59995" y="224863"/>
                      <a:pt x="62068" y="222057"/>
                      <a:pt x="63488" y="219058"/>
                    </a:cubicBezTo>
                    <a:cubicBezTo>
                      <a:pt x="63948" y="218136"/>
                      <a:pt x="64639" y="216944"/>
                      <a:pt x="65100" y="216483"/>
                    </a:cubicBezTo>
                    <a:cubicBezTo>
                      <a:pt x="68401" y="217290"/>
                      <a:pt x="71050" y="217674"/>
                      <a:pt x="73161" y="217674"/>
                    </a:cubicBezTo>
                    <a:cubicBezTo>
                      <a:pt x="84331" y="217674"/>
                      <a:pt x="81490" y="207217"/>
                      <a:pt x="88322" y="195299"/>
                    </a:cubicBezTo>
                    <a:cubicBezTo>
                      <a:pt x="96460" y="204834"/>
                      <a:pt x="93927" y="216944"/>
                      <a:pt x="94848" y="228362"/>
                    </a:cubicBezTo>
                    <a:cubicBezTo>
                      <a:pt x="95078" y="229515"/>
                      <a:pt x="95308" y="230438"/>
                      <a:pt x="95999" y="231630"/>
                    </a:cubicBezTo>
                    <a:cubicBezTo>
                      <a:pt x="97151" y="233706"/>
                      <a:pt x="98571" y="235128"/>
                      <a:pt x="100874" y="235590"/>
                    </a:cubicBezTo>
                    <a:cubicBezTo>
                      <a:pt x="101565" y="235820"/>
                      <a:pt x="102410" y="235936"/>
                      <a:pt x="103216" y="235936"/>
                    </a:cubicBezTo>
                    <a:cubicBezTo>
                      <a:pt x="104022" y="235936"/>
                      <a:pt x="104828" y="235820"/>
                      <a:pt x="105519" y="235590"/>
                    </a:cubicBezTo>
                    <a:cubicBezTo>
                      <a:pt x="106939" y="235359"/>
                      <a:pt x="108781" y="234398"/>
                      <a:pt x="109933" y="233706"/>
                    </a:cubicBezTo>
                    <a:cubicBezTo>
                      <a:pt x="110662" y="233629"/>
                      <a:pt x="111315" y="233629"/>
                      <a:pt x="111967" y="233629"/>
                    </a:cubicBezTo>
                    <a:cubicBezTo>
                      <a:pt x="131006" y="233629"/>
                      <a:pt x="116381" y="263193"/>
                      <a:pt x="134806" y="267922"/>
                    </a:cubicBezTo>
                    <a:cubicBezTo>
                      <a:pt x="134806" y="231860"/>
                      <a:pt x="134806" y="193223"/>
                      <a:pt x="140410" y="156201"/>
                    </a:cubicBezTo>
                    <a:cubicBezTo>
                      <a:pt x="140410" y="155048"/>
                      <a:pt x="140640" y="154125"/>
                      <a:pt x="140640" y="152702"/>
                    </a:cubicBezTo>
                    <a:cubicBezTo>
                      <a:pt x="141331" y="149089"/>
                      <a:pt x="141907" y="146052"/>
                      <a:pt x="145055" y="146052"/>
                    </a:cubicBezTo>
                    <a:cubicBezTo>
                      <a:pt x="145976" y="146052"/>
                      <a:pt x="147127" y="146321"/>
                      <a:pt x="148509" y="146897"/>
                    </a:cubicBezTo>
                    <a:cubicBezTo>
                      <a:pt x="159679" y="151780"/>
                      <a:pt x="145976" y="173424"/>
                      <a:pt x="162251" y="180652"/>
                    </a:cubicBezTo>
                    <a:cubicBezTo>
                      <a:pt x="167356" y="162737"/>
                      <a:pt x="158067" y="142245"/>
                      <a:pt x="174073" y="128059"/>
                    </a:cubicBezTo>
                    <a:cubicBezTo>
                      <a:pt x="175263" y="127098"/>
                      <a:pt x="176415" y="125945"/>
                      <a:pt x="177566" y="125022"/>
                    </a:cubicBezTo>
                    <a:cubicBezTo>
                      <a:pt x="192229" y="134787"/>
                      <a:pt x="186625" y="149204"/>
                      <a:pt x="194993" y="161083"/>
                    </a:cubicBezTo>
                    <a:cubicBezTo>
                      <a:pt x="197027" y="163505"/>
                      <a:pt x="198870" y="164428"/>
                      <a:pt x="200558" y="164428"/>
                    </a:cubicBezTo>
                    <a:cubicBezTo>
                      <a:pt x="205049" y="164428"/>
                      <a:pt x="208696" y="158008"/>
                      <a:pt x="212189" y="153625"/>
                    </a:cubicBezTo>
                    <a:cubicBezTo>
                      <a:pt x="212650" y="152702"/>
                      <a:pt x="213609" y="152241"/>
                      <a:pt x="214300" y="151318"/>
                    </a:cubicBezTo>
                    <a:cubicBezTo>
                      <a:pt x="244048" y="173194"/>
                      <a:pt x="214300" y="206948"/>
                      <a:pt x="238943" y="228593"/>
                    </a:cubicBezTo>
                    <a:cubicBezTo>
                      <a:pt x="241476" y="204603"/>
                      <a:pt x="236371" y="178076"/>
                      <a:pt x="257751" y="159469"/>
                    </a:cubicBezTo>
                    <a:cubicBezTo>
                      <a:pt x="258672" y="159238"/>
                      <a:pt x="259862" y="158546"/>
                      <a:pt x="260784" y="158085"/>
                    </a:cubicBezTo>
                    <a:cubicBezTo>
                      <a:pt x="263778" y="155970"/>
                      <a:pt x="265658" y="152702"/>
                      <a:pt x="267271" y="149473"/>
                    </a:cubicBezTo>
                    <a:cubicBezTo>
                      <a:pt x="274717" y="136171"/>
                      <a:pt x="279362" y="118948"/>
                      <a:pt x="270533" y="104992"/>
                    </a:cubicBezTo>
                    <a:cubicBezTo>
                      <a:pt x="264277" y="94997"/>
                      <a:pt x="251725" y="88461"/>
                      <a:pt x="245890" y="78235"/>
                    </a:cubicBezTo>
                    <a:cubicBezTo>
                      <a:pt x="239403" y="66355"/>
                      <a:pt x="242628" y="50977"/>
                      <a:pt x="232878" y="40982"/>
                    </a:cubicBezTo>
                    <a:cubicBezTo>
                      <a:pt x="224741" y="33062"/>
                      <a:pt x="209656" y="30986"/>
                      <a:pt x="205472" y="20721"/>
                    </a:cubicBezTo>
                    <a:cubicBezTo>
                      <a:pt x="202900" y="14224"/>
                      <a:pt x="205241" y="4920"/>
                      <a:pt x="198255" y="1883"/>
                    </a:cubicBezTo>
                    <a:cubicBezTo>
                      <a:pt x="196183" y="961"/>
                      <a:pt x="193611" y="730"/>
                      <a:pt x="191269" y="730"/>
                    </a:cubicBezTo>
                    <a:cubicBezTo>
                      <a:pt x="180599" y="269"/>
                      <a:pt x="169659" y="269"/>
                      <a:pt x="158758" y="38"/>
                    </a:cubicBezTo>
                    <a:cubicBezTo>
                      <a:pt x="157299" y="38"/>
                      <a:pt x="155841" y="0"/>
                      <a:pt x="154382"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 name="Google Shape;158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IvPjw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DCCwAAywcAAGINAADjCAAAAAAAAA=="/>
                  </a:ext>
                </a:extLst>
              </p:cNvSpPr>
              <p:nvPr/>
            </p:nvSpPr>
            <p:spPr>
              <a:xfrm>
                <a:off x="1911350" y="1266825"/>
                <a:ext cx="264160" cy="177800"/>
              </a:xfrm>
              <a:custGeom>
                <a:avLst/>
                <a:gdLst/>
                <a:ahLst/>
                <a:cxnLst/>
                <a:rect l="0" t="0" r="264160" b="177800"/>
                <a:pathLst>
                  <a:path w="264160" h="177800">
                    <a:moveTo>
                      <a:pt x="150224" y="0"/>
                    </a:moveTo>
                    <a:cubicBezTo>
                      <a:pt x="144618" y="0"/>
                      <a:pt x="139280" y="0"/>
                      <a:pt x="133942" y="692"/>
                    </a:cubicBezTo>
                    <a:cubicBezTo>
                      <a:pt x="124880" y="2114"/>
                      <a:pt x="117430" y="5573"/>
                      <a:pt x="109519" y="8840"/>
                    </a:cubicBezTo>
                    <a:cubicBezTo>
                      <a:pt x="98575" y="13029"/>
                      <a:pt x="85941" y="16373"/>
                      <a:pt x="73039" y="16373"/>
                    </a:cubicBezTo>
                    <a:cubicBezTo>
                      <a:pt x="70888" y="16373"/>
                      <a:pt x="68699" y="16258"/>
                      <a:pt x="66510" y="16066"/>
                    </a:cubicBezTo>
                    <a:cubicBezTo>
                      <a:pt x="59521" y="15605"/>
                      <a:pt x="52801" y="13721"/>
                      <a:pt x="45812" y="13721"/>
                    </a:cubicBezTo>
                    <a:cubicBezTo>
                      <a:pt x="34177" y="13721"/>
                      <a:pt x="24193" y="19102"/>
                      <a:pt x="16282" y="23983"/>
                    </a:cubicBezTo>
                    <a:cubicBezTo>
                      <a:pt x="10714" y="27443"/>
                      <a:pt x="5607" y="31401"/>
                      <a:pt x="3494" y="36321"/>
                    </a:cubicBezTo>
                    <a:cubicBezTo>
                      <a:pt x="0" y="43508"/>
                      <a:pt x="4455" y="50965"/>
                      <a:pt x="7219" y="58421"/>
                    </a:cubicBezTo>
                    <a:cubicBezTo>
                      <a:pt x="8602" y="62149"/>
                      <a:pt x="9792" y="65839"/>
                      <a:pt x="10483" y="69567"/>
                    </a:cubicBezTo>
                    <a:cubicBezTo>
                      <a:pt x="11635" y="71220"/>
                      <a:pt x="13056" y="72604"/>
                      <a:pt x="13978" y="74218"/>
                    </a:cubicBezTo>
                    <a:cubicBezTo>
                      <a:pt x="17204" y="80060"/>
                      <a:pt x="13287" y="86325"/>
                      <a:pt x="11635" y="92398"/>
                    </a:cubicBezTo>
                    <a:cubicBezTo>
                      <a:pt x="9331" y="100776"/>
                      <a:pt x="10944" y="109616"/>
                      <a:pt x="13978" y="118226"/>
                    </a:cubicBezTo>
                    <a:lnTo>
                      <a:pt x="14900" y="120763"/>
                    </a:lnTo>
                    <a:cubicBezTo>
                      <a:pt x="24423" y="139173"/>
                      <a:pt x="11635" y="160812"/>
                      <a:pt x="29530" y="177800"/>
                    </a:cubicBezTo>
                    <a:cubicBezTo>
                      <a:pt x="34906" y="168460"/>
                      <a:pt x="29530" y="156392"/>
                      <a:pt x="45812" y="150550"/>
                    </a:cubicBezTo>
                    <a:cubicBezTo>
                      <a:pt x="46734" y="150550"/>
                      <a:pt x="47694" y="150319"/>
                      <a:pt x="48616" y="149858"/>
                    </a:cubicBezTo>
                    <a:cubicBezTo>
                      <a:pt x="51150" y="149166"/>
                      <a:pt x="53262" y="147552"/>
                      <a:pt x="54645" y="146130"/>
                    </a:cubicBezTo>
                    <a:cubicBezTo>
                      <a:pt x="56757" y="144515"/>
                      <a:pt x="58369" y="142632"/>
                      <a:pt x="59752" y="140557"/>
                    </a:cubicBezTo>
                    <a:cubicBezTo>
                      <a:pt x="60481" y="140095"/>
                      <a:pt x="60942" y="139404"/>
                      <a:pt x="61403" y="138942"/>
                    </a:cubicBezTo>
                    <a:cubicBezTo>
                      <a:pt x="64475" y="139442"/>
                      <a:pt x="66933" y="139673"/>
                      <a:pt x="68930" y="139673"/>
                    </a:cubicBezTo>
                    <a:cubicBezTo>
                      <a:pt x="79375" y="139673"/>
                      <a:pt x="76840" y="133023"/>
                      <a:pt x="83484" y="125183"/>
                    </a:cubicBezTo>
                    <a:cubicBezTo>
                      <a:pt x="91164" y="131255"/>
                      <a:pt x="88591" y="139173"/>
                      <a:pt x="89513" y="146130"/>
                    </a:cubicBezTo>
                    <a:cubicBezTo>
                      <a:pt x="89743" y="146821"/>
                      <a:pt x="90012" y="147552"/>
                      <a:pt x="90703" y="148244"/>
                    </a:cubicBezTo>
                    <a:cubicBezTo>
                      <a:pt x="91625" y="149397"/>
                      <a:pt x="93007" y="150550"/>
                      <a:pt x="95350" y="150780"/>
                    </a:cubicBezTo>
                    <a:cubicBezTo>
                      <a:pt x="96041" y="150896"/>
                      <a:pt x="96732" y="150972"/>
                      <a:pt x="97462" y="150972"/>
                    </a:cubicBezTo>
                    <a:cubicBezTo>
                      <a:pt x="98191" y="150972"/>
                      <a:pt x="98959" y="150896"/>
                      <a:pt x="99766" y="150780"/>
                    </a:cubicBezTo>
                    <a:cubicBezTo>
                      <a:pt x="101148" y="150550"/>
                      <a:pt x="102530" y="150319"/>
                      <a:pt x="103721" y="149627"/>
                    </a:cubicBezTo>
                    <a:cubicBezTo>
                      <a:pt x="104297" y="149589"/>
                      <a:pt x="104873" y="149589"/>
                      <a:pt x="105411" y="149589"/>
                    </a:cubicBezTo>
                    <a:cubicBezTo>
                      <a:pt x="123805" y="149589"/>
                      <a:pt x="109788" y="168576"/>
                      <a:pt x="127184" y="171497"/>
                    </a:cubicBezTo>
                    <a:cubicBezTo>
                      <a:pt x="127184" y="148244"/>
                      <a:pt x="127184" y="123799"/>
                      <a:pt x="132522" y="100277"/>
                    </a:cubicBezTo>
                    <a:cubicBezTo>
                      <a:pt x="132522" y="99585"/>
                      <a:pt x="132790" y="99124"/>
                      <a:pt x="132790" y="98201"/>
                    </a:cubicBezTo>
                    <a:cubicBezTo>
                      <a:pt x="133290" y="95741"/>
                      <a:pt x="133827" y="93820"/>
                      <a:pt x="136746" y="93820"/>
                    </a:cubicBezTo>
                    <a:cubicBezTo>
                      <a:pt x="137706" y="93820"/>
                      <a:pt x="138896" y="94012"/>
                      <a:pt x="140432" y="94473"/>
                    </a:cubicBezTo>
                    <a:cubicBezTo>
                      <a:pt x="150916" y="97509"/>
                      <a:pt x="137667" y="111231"/>
                      <a:pt x="153450" y="115881"/>
                    </a:cubicBezTo>
                    <a:cubicBezTo>
                      <a:pt x="158365" y="104236"/>
                      <a:pt x="149264" y="91437"/>
                      <a:pt x="164855" y="82135"/>
                    </a:cubicBezTo>
                    <a:cubicBezTo>
                      <a:pt x="165546" y="81674"/>
                      <a:pt x="166698" y="80982"/>
                      <a:pt x="168350" y="80521"/>
                    </a:cubicBezTo>
                    <a:cubicBezTo>
                      <a:pt x="182289" y="86555"/>
                      <a:pt x="176951" y="95857"/>
                      <a:pt x="184632" y="103313"/>
                    </a:cubicBezTo>
                    <a:cubicBezTo>
                      <a:pt x="186475" y="104889"/>
                      <a:pt x="188203" y="105542"/>
                      <a:pt x="189854" y="105542"/>
                    </a:cubicBezTo>
                    <a:cubicBezTo>
                      <a:pt x="194002" y="105542"/>
                      <a:pt x="197573" y="101507"/>
                      <a:pt x="200875" y="98662"/>
                    </a:cubicBezTo>
                    <a:cubicBezTo>
                      <a:pt x="201374" y="98201"/>
                      <a:pt x="202066" y="97971"/>
                      <a:pt x="202757" y="97279"/>
                    </a:cubicBezTo>
                    <a:cubicBezTo>
                      <a:pt x="231366" y="111231"/>
                      <a:pt x="202757" y="132870"/>
                      <a:pt x="225989" y="146821"/>
                    </a:cubicBezTo>
                    <a:cubicBezTo>
                      <a:pt x="228793" y="131255"/>
                      <a:pt x="223455" y="114498"/>
                      <a:pt x="243923" y="102391"/>
                    </a:cubicBezTo>
                    <a:lnTo>
                      <a:pt x="246457" y="101699"/>
                    </a:lnTo>
                    <a:cubicBezTo>
                      <a:pt x="249721" y="100546"/>
                      <a:pt x="251334" y="98432"/>
                      <a:pt x="252755" y="96356"/>
                    </a:cubicBezTo>
                    <a:cubicBezTo>
                      <a:pt x="259705" y="86555"/>
                      <a:pt x="264122" y="75409"/>
                      <a:pt x="255981" y="66800"/>
                    </a:cubicBezTo>
                    <a:cubicBezTo>
                      <a:pt x="249952" y="60266"/>
                      <a:pt x="237855" y="56307"/>
                      <a:pt x="232748" y="49581"/>
                    </a:cubicBezTo>
                    <a:cubicBezTo>
                      <a:pt x="226719" y="42125"/>
                      <a:pt x="229714" y="32132"/>
                      <a:pt x="220191" y="25598"/>
                    </a:cubicBezTo>
                    <a:cubicBezTo>
                      <a:pt x="212741" y="20716"/>
                      <a:pt x="198110" y="19333"/>
                      <a:pt x="194386" y="13029"/>
                    </a:cubicBezTo>
                    <a:cubicBezTo>
                      <a:pt x="192043" y="8840"/>
                      <a:pt x="194155" y="3036"/>
                      <a:pt x="187397" y="922"/>
                    </a:cubicBezTo>
                    <a:cubicBezTo>
                      <a:pt x="185323" y="461"/>
                      <a:pt x="182980" y="461"/>
                      <a:pt x="181137" y="461"/>
                    </a:cubicBezTo>
                    <a:cubicBezTo>
                      <a:pt x="170884" y="461"/>
                      <a:pt x="160669" y="0"/>
                      <a:pt x="150224"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 name="Google Shape;158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MwOCI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CpCwAAngcAAHwNAACsCQAAAAAAAA=="/>
                  </a:ext>
                </a:extLst>
              </p:cNvSpPr>
              <p:nvPr/>
            </p:nvSpPr>
            <p:spPr>
              <a:xfrm>
                <a:off x="1895475" y="1238250"/>
                <a:ext cx="296545" cy="334010"/>
              </a:xfrm>
              <a:custGeom>
                <a:avLst/>
                <a:gdLst/>
                <a:ahLst/>
                <a:cxnLst/>
                <a:rect l="0" t="0" r="296545" b="334010"/>
                <a:pathLst>
                  <a:path w="296545" h="334010">
                    <a:moveTo>
                      <a:pt x="162003" y="38"/>
                    </a:moveTo>
                    <a:cubicBezTo>
                      <a:pt x="158162" y="38"/>
                      <a:pt x="154321" y="230"/>
                      <a:pt x="150480" y="1266"/>
                    </a:cubicBezTo>
                    <a:cubicBezTo>
                      <a:pt x="140264" y="3799"/>
                      <a:pt x="131891" y="10554"/>
                      <a:pt x="123057" y="16349"/>
                    </a:cubicBezTo>
                    <a:cubicBezTo>
                      <a:pt x="110997" y="24255"/>
                      <a:pt x="96787" y="30434"/>
                      <a:pt x="82537" y="30434"/>
                    </a:cubicBezTo>
                    <a:cubicBezTo>
                      <a:pt x="80003" y="30434"/>
                      <a:pt x="77429" y="30242"/>
                      <a:pt x="74894" y="29820"/>
                    </a:cubicBezTo>
                    <a:cubicBezTo>
                      <a:pt x="67290" y="28707"/>
                      <a:pt x="59877" y="25867"/>
                      <a:pt x="52503" y="25867"/>
                    </a:cubicBezTo>
                    <a:cubicBezTo>
                      <a:pt x="52234" y="25867"/>
                      <a:pt x="51927" y="25867"/>
                      <a:pt x="51658" y="25867"/>
                    </a:cubicBezTo>
                    <a:cubicBezTo>
                      <a:pt x="38407" y="26098"/>
                      <a:pt x="27230" y="35424"/>
                      <a:pt x="18397" y="45402"/>
                    </a:cubicBezTo>
                    <a:cubicBezTo>
                      <a:pt x="12367" y="51888"/>
                      <a:pt x="6529" y="59564"/>
                      <a:pt x="3994" y="68161"/>
                    </a:cubicBezTo>
                    <a:cubicBezTo>
                      <a:pt x="38" y="81862"/>
                      <a:pt x="5146" y="96062"/>
                      <a:pt x="8180" y="109763"/>
                    </a:cubicBezTo>
                    <a:cubicBezTo>
                      <a:pt x="10024" y="116748"/>
                      <a:pt x="11176" y="123695"/>
                      <a:pt x="11637" y="130910"/>
                    </a:cubicBezTo>
                    <a:cubicBezTo>
                      <a:pt x="13289" y="133942"/>
                      <a:pt x="14671" y="136705"/>
                      <a:pt x="15593" y="139737"/>
                    </a:cubicBezTo>
                    <a:cubicBezTo>
                      <a:pt x="19088" y="150445"/>
                      <a:pt x="14671" y="162035"/>
                      <a:pt x="12828" y="173433"/>
                    </a:cubicBezTo>
                    <a:cubicBezTo>
                      <a:pt x="10024" y="189476"/>
                      <a:pt x="12367" y="205979"/>
                      <a:pt x="15593" y="221983"/>
                    </a:cubicBezTo>
                    <a:cubicBezTo>
                      <a:pt x="15823" y="223633"/>
                      <a:pt x="16092" y="225014"/>
                      <a:pt x="16323" y="226857"/>
                    </a:cubicBezTo>
                    <a:cubicBezTo>
                      <a:pt x="27230" y="261513"/>
                      <a:pt x="12597" y="302156"/>
                      <a:pt x="33030" y="333972"/>
                    </a:cubicBezTo>
                    <a:cubicBezTo>
                      <a:pt x="38868" y="316548"/>
                      <a:pt x="33030" y="293329"/>
                      <a:pt x="51197" y="282621"/>
                    </a:cubicBezTo>
                    <a:cubicBezTo>
                      <a:pt x="52349" y="282391"/>
                      <a:pt x="53271" y="281930"/>
                      <a:pt x="54461" y="281470"/>
                    </a:cubicBezTo>
                    <a:cubicBezTo>
                      <a:pt x="57457" y="279627"/>
                      <a:pt x="59800" y="277056"/>
                      <a:pt x="61413" y="274254"/>
                    </a:cubicBezTo>
                    <a:cubicBezTo>
                      <a:pt x="63756" y="271031"/>
                      <a:pt x="65830" y="267538"/>
                      <a:pt x="67482" y="264046"/>
                    </a:cubicBezTo>
                    <a:cubicBezTo>
                      <a:pt x="68173" y="262894"/>
                      <a:pt x="68634" y="261743"/>
                      <a:pt x="69325" y="260783"/>
                    </a:cubicBezTo>
                    <a:cubicBezTo>
                      <a:pt x="72974" y="261858"/>
                      <a:pt x="75893" y="262357"/>
                      <a:pt x="78197" y="262357"/>
                    </a:cubicBezTo>
                    <a:cubicBezTo>
                      <a:pt x="89873" y="262357"/>
                      <a:pt x="87031" y="249769"/>
                      <a:pt x="94213" y="235223"/>
                    </a:cubicBezTo>
                    <a:cubicBezTo>
                      <a:pt x="103047" y="246852"/>
                      <a:pt x="100013" y="261513"/>
                      <a:pt x="100935" y="274984"/>
                    </a:cubicBezTo>
                    <a:cubicBezTo>
                      <a:pt x="101165" y="276135"/>
                      <a:pt x="101664" y="277747"/>
                      <a:pt x="102125" y="278937"/>
                    </a:cubicBezTo>
                    <a:cubicBezTo>
                      <a:pt x="103278" y="281239"/>
                      <a:pt x="104660" y="282890"/>
                      <a:pt x="107464" y="283811"/>
                    </a:cubicBezTo>
                    <a:cubicBezTo>
                      <a:pt x="108155" y="284003"/>
                      <a:pt x="108885" y="284079"/>
                      <a:pt x="109615" y="284079"/>
                    </a:cubicBezTo>
                    <a:cubicBezTo>
                      <a:pt x="110575" y="284079"/>
                      <a:pt x="111535" y="283926"/>
                      <a:pt x="112342" y="283811"/>
                    </a:cubicBezTo>
                    <a:cubicBezTo>
                      <a:pt x="113955" y="283120"/>
                      <a:pt x="115606" y="282391"/>
                      <a:pt x="116989" y="281470"/>
                    </a:cubicBezTo>
                    <a:cubicBezTo>
                      <a:pt x="117680" y="281393"/>
                      <a:pt x="118372" y="281354"/>
                      <a:pt x="118986" y="281354"/>
                    </a:cubicBezTo>
                    <a:cubicBezTo>
                      <a:pt x="139457" y="281354"/>
                      <a:pt x="123634" y="316970"/>
                      <a:pt x="143490" y="322612"/>
                    </a:cubicBezTo>
                    <a:cubicBezTo>
                      <a:pt x="143490" y="279167"/>
                      <a:pt x="143490" y="232690"/>
                      <a:pt x="149328" y="188516"/>
                    </a:cubicBezTo>
                    <a:cubicBezTo>
                      <a:pt x="149328" y="187365"/>
                      <a:pt x="149559" y="186214"/>
                      <a:pt x="149559" y="184333"/>
                    </a:cubicBezTo>
                    <a:cubicBezTo>
                      <a:pt x="150250" y="179881"/>
                      <a:pt x="150826" y="176389"/>
                      <a:pt x="154129" y="176389"/>
                    </a:cubicBezTo>
                    <a:cubicBezTo>
                      <a:pt x="155128" y="176389"/>
                      <a:pt x="156357" y="176696"/>
                      <a:pt x="157932" y="177386"/>
                    </a:cubicBezTo>
                    <a:cubicBezTo>
                      <a:pt x="169531" y="183182"/>
                      <a:pt x="155128" y="209433"/>
                      <a:pt x="172565" y="218030"/>
                    </a:cubicBezTo>
                    <a:cubicBezTo>
                      <a:pt x="177903" y="196422"/>
                      <a:pt x="168148" y="172052"/>
                      <a:pt x="184894" y="154858"/>
                    </a:cubicBezTo>
                    <a:cubicBezTo>
                      <a:pt x="186046" y="153668"/>
                      <a:pt x="187236" y="152517"/>
                      <a:pt x="188850" y="151366"/>
                    </a:cubicBezTo>
                    <a:cubicBezTo>
                      <a:pt x="204213" y="162956"/>
                      <a:pt x="198375" y="180418"/>
                      <a:pt x="206978" y="194810"/>
                    </a:cubicBezTo>
                    <a:cubicBezTo>
                      <a:pt x="209090" y="197612"/>
                      <a:pt x="211049" y="198763"/>
                      <a:pt x="212893" y="198763"/>
                    </a:cubicBezTo>
                    <a:cubicBezTo>
                      <a:pt x="217694" y="198763"/>
                      <a:pt x="221573" y="191011"/>
                      <a:pt x="225106" y="185983"/>
                    </a:cubicBezTo>
                    <a:cubicBezTo>
                      <a:pt x="226067" y="185062"/>
                      <a:pt x="226527" y="183872"/>
                      <a:pt x="227449" y="183182"/>
                    </a:cubicBezTo>
                    <a:cubicBezTo>
                      <a:pt x="259289" y="209433"/>
                      <a:pt x="227449" y="250114"/>
                      <a:pt x="253490" y="276135"/>
                    </a:cubicBezTo>
                    <a:cubicBezTo>
                      <a:pt x="256524" y="247082"/>
                      <a:pt x="250686" y="215266"/>
                      <a:pt x="273730" y="192930"/>
                    </a:cubicBezTo>
                    <a:cubicBezTo>
                      <a:pt x="274883" y="192239"/>
                      <a:pt x="275574" y="192009"/>
                      <a:pt x="276496" y="191088"/>
                    </a:cubicBezTo>
                    <a:cubicBezTo>
                      <a:pt x="279991" y="188747"/>
                      <a:pt x="282103" y="184832"/>
                      <a:pt x="283486" y="180879"/>
                    </a:cubicBezTo>
                    <a:cubicBezTo>
                      <a:pt x="291628" y="163186"/>
                      <a:pt x="296506" y="142308"/>
                      <a:pt x="287211" y="125805"/>
                    </a:cubicBezTo>
                    <a:cubicBezTo>
                      <a:pt x="280682" y="113486"/>
                      <a:pt x="267201" y="106040"/>
                      <a:pt x="261171" y="93491"/>
                    </a:cubicBezTo>
                    <a:cubicBezTo>
                      <a:pt x="254181" y="79329"/>
                      <a:pt x="257676" y="60255"/>
                      <a:pt x="247229" y="48664"/>
                    </a:cubicBezTo>
                    <a:cubicBezTo>
                      <a:pt x="238395" y="39108"/>
                      <a:pt x="222571" y="36575"/>
                      <a:pt x="218155" y="24486"/>
                    </a:cubicBezTo>
                    <a:cubicBezTo>
                      <a:pt x="215120" y="16580"/>
                      <a:pt x="217924" y="5450"/>
                      <a:pt x="210473" y="1727"/>
                    </a:cubicBezTo>
                    <a:cubicBezTo>
                      <a:pt x="208130" y="537"/>
                      <a:pt x="205595" y="537"/>
                      <a:pt x="203252" y="537"/>
                    </a:cubicBezTo>
                    <a:cubicBezTo>
                      <a:pt x="191653" y="307"/>
                      <a:pt x="180246" y="307"/>
                      <a:pt x="168609" y="77"/>
                    </a:cubicBezTo>
                    <a:cubicBezTo>
                      <a:pt x="166420" y="77"/>
                      <a:pt x="164230" y="38"/>
                      <a:pt x="162003" y="38"/>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 name="Google Shape;158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BAAAAAAAAACEhIQ0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wvYToMAAAAEAAAAAAAAAAAAAAAAAAAAAAAAAAeAAAAaAAAAAAAAAAAAAAAAAAAAAAAAAAAAAAAECcAABAnAAAAAAAAAAAAAAAAAAAAAAAAAAAAAAAAAAAAAAAAAAAAABQAAAAAAAAAwMD/AAAAAABkAAAAMgAAAAAAAABkAAAAAAAAAH9/fwAKAAAAHwAAAFQAAABRbV0G+P/hAQAAAAAAAAAAAAAAAAAAAAAAAAAAAAAAAAAAAAAAAAAAUW1dBn9/fwCKcWUDzMzMAMDA/wB/f38AAAAAAAAAAAAAAAAAAAAAAAAAAAAhAAAAGAAAABQAAACpCwAAngcAAHwNAACsCQAAAAAAAA=="/>
                  </a:ext>
                </a:extLst>
              </p:cNvSpPr>
              <p:nvPr/>
            </p:nvSpPr>
            <p:spPr>
              <a:xfrm>
                <a:off x="1895475" y="1238250"/>
                <a:ext cx="296545" cy="334010"/>
              </a:xfrm>
              <a:custGeom>
                <a:avLst/>
                <a:gdLst/>
                <a:ahLst/>
                <a:cxnLst/>
                <a:rect l="0" t="0" r="296545" b="334010"/>
                <a:pathLst>
                  <a:path w="296545" h="334010">
                    <a:moveTo>
                      <a:pt x="162003" y="38"/>
                    </a:moveTo>
                    <a:cubicBezTo>
                      <a:pt x="158162" y="38"/>
                      <a:pt x="154321" y="230"/>
                      <a:pt x="150480" y="1266"/>
                    </a:cubicBezTo>
                    <a:cubicBezTo>
                      <a:pt x="140264" y="3799"/>
                      <a:pt x="131891" y="10554"/>
                      <a:pt x="123057" y="16349"/>
                    </a:cubicBezTo>
                    <a:cubicBezTo>
                      <a:pt x="110997" y="24255"/>
                      <a:pt x="96787" y="30434"/>
                      <a:pt x="82537" y="30434"/>
                    </a:cubicBezTo>
                    <a:cubicBezTo>
                      <a:pt x="80003" y="30434"/>
                      <a:pt x="77429" y="30242"/>
                      <a:pt x="74894" y="29820"/>
                    </a:cubicBezTo>
                    <a:cubicBezTo>
                      <a:pt x="67290" y="28707"/>
                      <a:pt x="59877" y="25867"/>
                      <a:pt x="52503" y="25867"/>
                    </a:cubicBezTo>
                    <a:cubicBezTo>
                      <a:pt x="52234" y="25867"/>
                      <a:pt x="51927" y="25867"/>
                      <a:pt x="51658" y="25867"/>
                    </a:cubicBezTo>
                    <a:cubicBezTo>
                      <a:pt x="38407" y="26098"/>
                      <a:pt x="27230" y="35424"/>
                      <a:pt x="18397" y="45402"/>
                    </a:cubicBezTo>
                    <a:cubicBezTo>
                      <a:pt x="12367" y="51888"/>
                      <a:pt x="6529" y="59564"/>
                      <a:pt x="3994" y="68161"/>
                    </a:cubicBezTo>
                    <a:cubicBezTo>
                      <a:pt x="38" y="81862"/>
                      <a:pt x="5146" y="96062"/>
                      <a:pt x="8180" y="109763"/>
                    </a:cubicBezTo>
                    <a:cubicBezTo>
                      <a:pt x="10024" y="116748"/>
                      <a:pt x="11176" y="123695"/>
                      <a:pt x="11637" y="130910"/>
                    </a:cubicBezTo>
                    <a:cubicBezTo>
                      <a:pt x="13289" y="133942"/>
                      <a:pt x="14671" y="136705"/>
                      <a:pt x="15593" y="139737"/>
                    </a:cubicBezTo>
                    <a:cubicBezTo>
                      <a:pt x="19088" y="150445"/>
                      <a:pt x="14671" y="162035"/>
                      <a:pt x="12828" y="173433"/>
                    </a:cubicBezTo>
                    <a:cubicBezTo>
                      <a:pt x="10024" y="189476"/>
                      <a:pt x="12367" y="205979"/>
                      <a:pt x="15593" y="221983"/>
                    </a:cubicBezTo>
                    <a:cubicBezTo>
                      <a:pt x="15823" y="223633"/>
                      <a:pt x="16092" y="225014"/>
                      <a:pt x="16323" y="226857"/>
                    </a:cubicBezTo>
                    <a:cubicBezTo>
                      <a:pt x="27230" y="261513"/>
                      <a:pt x="12597" y="302156"/>
                      <a:pt x="33030" y="333972"/>
                    </a:cubicBezTo>
                    <a:cubicBezTo>
                      <a:pt x="38868" y="316548"/>
                      <a:pt x="33030" y="293329"/>
                      <a:pt x="51197" y="282621"/>
                    </a:cubicBezTo>
                    <a:cubicBezTo>
                      <a:pt x="52349" y="282391"/>
                      <a:pt x="53271" y="281930"/>
                      <a:pt x="54461" y="281470"/>
                    </a:cubicBezTo>
                    <a:cubicBezTo>
                      <a:pt x="57457" y="279627"/>
                      <a:pt x="59800" y="277056"/>
                      <a:pt x="61413" y="274254"/>
                    </a:cubicBezTo>
                    <a:cubicBezTo>
                      <a:pt x="63756" y="271031"/>
                      <a:pt x="65830" y="267538"/>
                      <a:pt x="67482" y="264046"/>
                    </a:cubicBezTo>
                    <a:cubicBezTo>
                      <a:pt x="68173" y="262894"/>
                      <a:pt x="68634" y="261743"/>
                      <a:pt x="69325" y="260783"/>
                    </a:cubicBezTo>
                    <a:cubicBezTo>
                      <a:pt x="72974" y="261858"/>
                      <a:pt x="75893" y="262357"/>
                      <a:pt x="78197" y="262357"/>
                    </a:cubicBezTo>
                    <a:cubicBezTo>
                      <a:pt x="89873" y="262357"/>
                      <a:pt x="87031" y="249769"/>
                      <a:pt x="94213" y="235223"/>
                    </a:cubicBezTo>
                    <a:cubicBezTo>
                      <a:pt x="103047" y="246852"/>
                      <a:pt x="100013" y="261513"/>
                      <a:pt x="100935" y="274984"/>
                    </a:cubicBezTo>
                    <a:cubicBezTo>
                      <a:pt x="101165" y="276135"/>
                      <a:pt x="101664" y="277747"/>
                      <a:pt x="102125" y="278937"/>
                    </a:cubicBezTo>
                    <a:cubicBezTo>
                      <a:pt x="103278" y="281239"/>
                      <a:pt x="104660" y="282890"/>
                      <a:pt x="107464" y="283811"/>
                    </a:cubicBezTo>
                    <a:cubicBezTo>
                      <a:pt x="108155" y="284003"/>
                      <a:pt x="108885" y="284079"/>
                      <a:pt x="109615" y="284079"/>
                    </a:cubicBezTo>
                    <a:cubicBezTo>
                      <a:pt x="110575" y="284079"/>
                      <a:pt x="111535" y="283926"/>
                      <a:pt x="112342" y="283811"/>
                    </a:cubicBezTo>
                    <a:cubicBezTo>
                      <a:pt x="113955" y="283120"/>
                      <a:pt x="115606" y="282391"/>
                      <a:pt x="116989" y="281470"/>
                    </a:cubicBezTo>
                    <a:cubicBezTo>
                      <a:pt x="117680" y="281393"/>
                      <a:pt x="118372" y="281354"/>
                      <a:pt x="118986" y="281354"/>
                    </a:cubicBezTo>
                    <a:cubicBezTo>
                      <a:pt x="139457" y="281354"/>
                      <a:pt x="123634" y="316970"/>
                      <a:pt x="143490" y="322612"/>
                    </a:cubicBezTo>
                    <a:cubicBezTo>
                      <a:pt x="143490" y="279167"/>
                      <a:pt x="143490" y="232690"/>
                      <a:pt x="149328" y="188516"/>
                    </a:cubicBezTo>
                    <a:cubicBezTo>
                      <a:pt x="149328" y="187365"/>
                      <a:pt x="149559" y="186214"/>
                      <a:pt x="149559" y="184333"/>
                    </a:cubicBezTo>
                    <a:cubicBezTo>
                      <a:pt x="150250" y="179881"/>
                      <a:pt x="150826" y="176389"/>
                      <a:pt x="154129" y="176389"/>
                    </a:cubicBezTo>
                    <a:cubicBezTo>
                      <a:pt x="155128" y="176389"/>
                      <a:pt x="156357" y="176696"/>
                      <a:pt x="157932" y="177386"/>
                    </a:cubicBezTo>
                    <a:cubicBezTo>
                      <a:pt x="169531" y="183182"/>
                      <a:pt x="155128" y="209433"/>
                      <a:pt x="172565" y="218030"/>
                    </a:cubicBezTo>
                    <a:cubicBezTo>
                      <a:pt x="177903" y="196422"/>
                      <a:pt x="168148" y="172052"/>
                      <a:pt x="184894" y="154858"/>
                    </a:cubicBezTo>
                    <a:cubicBezTo>
                      <a:pt x="186046" y="153668"/>
                      <a:pt x="187236" y="152517"/>
                      <a:pt x="188850" y="151366"/>
                    </a:cubicBezTo>
                    <a:cubicBezTo>
                      <a:pt x="204213" y="162956"/>
                      <a:pt x="198375" y="180418"/>
                      <a:pt x="206978" y="194810"/>
                    </a:cubicBezTo>
                    <a:cubicBezTo>
                      <a:pt x="209090" y="197612"/>
                      <a:pt x="211049" y="198763"/>
                      <a:pt x="212893" y="198763"/>
                    </a:cubicBezTo>
                    <a:cubicBezTo>
                      <a:pt x="217694" y="198763"/>
                      <a:pt x="221573" y="191011"/>
                      <a:pt x="225106" y="185983"/>
                    </a:cubicBezTo>
                    <a:cubicBezTo>
                      <a:pt x="226067" y="185062"/>
                      <a:pt x="226527" y="183872"/>
                      <a:pt x="227449" y="183182"/>
                    </a:cubicBezTo>
                    <a:cubicBezTo>
                      <a:pt x="259289" y="209433"/>
                      <a:pt x="227449" y="250114"/>
                      <a:pt x="253490" y="276135"/>
                    </a:cubicBezTo>
                    <a:cubicBezTo>
                      <a:pt x="256524" y="247082"/>
                      <a:pt x="250686" y="215266"/>
                      <a:pt x="273730" y="192930"/>
                    </a:cubicBezTo>
                    <a:cubicBezTo>
                      <a:pt x="274883" y="192239"/>
                      <a:pt x="275574" y="192009"/>
                      <a:pt x="276496" y="191088"/>
                    </a:cubicBezTo>
                    <a:cubicBezTo>
                      <a:pt x="279991" y="188747"/>
                      <a:pt x="282103" y="184832"/>
                      <a:pt x="283486" y="180879"/>
                    </a:cubicBezTo>
                    <a:cubicBezTo>
                      <a:pt x="291628" y="163186"/>
                      <a:pt x="296506" y="142308"/>
                      <a:pt x="287211" y="125805"/>
                    </a:cubicBezTo>
                    <a:cubicBezTo>
                      <a:pt x="280682" y="113486"/>
                      <a:pt x="267201" y="106040"/>
                      <a:pt x="261171" y="93491"/>
                    </a:cubicBezTo>
                    <a:cubicBezTo>
                      <a:pt x="254181" y="79329"/>
                      <a:pt x="257676" y="60255"/>
                      <a:pt x="247229" y="48664"/>
                    </a:cubicBezTo>
                    <a:cubicBezTo>
                      <a:pt x="238395" y="39108"/>
                      <a:pt x="222571" y="36575"/>
                      <a:pt x="218155" y="24486"/>
                    </a:cubicBezTo>
                    <a:cubicBezTo>
                      <a:pt x="215120" y="16580"/>
                      <a:pt x="217924" y="5450"/>
                      <a:pt x="210473" y="1727"/>
                    </a:cubicBezTo>
                    <a:cubicBezTo>
                      <a:pt x="208130" y="537"/>
                      <a:pt x="205595" y="537"/>
                      <a:pt x="203252" y="537"/>
                    </a:cubicBezTo>
                    <a:cubicBezTo>
                      <a:pt x="191653" y="307"/>
                      <a:pt x="180246" y="307"/>
                      <a:pt x="168609" y="77"/>
                    </a:cubicBezTo>
                    <a:cubicBezTo>
                      <a:pt x="166420" y="77"/>
                      <a:pt x="164230" y="38"/>
                      <a:pt x="162003" y="38"/>
                    </a:cubicBezTo>
                    <a:close/>
                  </a:path>
                </a:pathLst>
              </a:custGeom>
              <a:solidFill>
                <a:schemeClr val="accent2"/>
              </a:solidFill>
              <a:ln w="9525" cap="flat" cmpd="sng" algn="ctr">
                <a:solidFill>
                  <a:schemeClr val="accent2"/>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 name="Google Shape;158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8+PC8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2CwAApgcAAG4NAABbCQAAAAAAAA=="/>
                  </a:ext>
                </a:extLst>
              </p:cNvSpPr>
              <p:nvPr/>
            </p:nvSpPr>
            <p:spPr>
              <a:xfrm>
                <a:off x="1903730" y="1243330"/>
                <a:ext cx="279400" cy="277495"/>
              </a:xfrm>
              <a:custGeom>
                <a:avLst/>
                <a:gdLst/>
                <a:ahLst/>
                <a:cxnLst/>
                <a:rect l="0" t="0" r="279400" b="277495"/>
                <a:pathLst>
                  <a:path w="279400" h="277495">
                    <a:moveTo>
                      <a:pt x="154382" y="0"/>
                    </a:moveTo>
                    <a:cubicBezTo>
                      <a:pt x="150045" y="0"/>
                      <a:pt x="145746" y="153"/>
                      <a:pt x="141562" y="1191"/>
                    </a:cubicBezTo>
                    <a:cubicBezTo>
                      <a:pt x="132042" y="3267"/>
                      <a:pt x="124135" y="9111"/>
                      <a:pt x="115767" y="13763"/>
                    </a:cubicBezTo>
                    <a:cubicBezTo>
                      <a:pt x="104214" y="20337"/>
                      <a:pt x="90626" y="25373"/>
                      <a:pt x="77191" y="25373"/>
                    </a:cubicBezTo>
                    <a:cubicBezTo>
                      <a:pt x="74926" y="25373"/>
                      <a:pt x="72700" y="25219"/>
                      <a:pt x="70435" y="24912"/>
                    </a:cubicBezTo>
                    <a:cubicBezTo>
                      <a:pt x="63219" y="24220"/>
                      <a:pt x="56272" y="21452"/>
                      <a:pt x="48595" y="21452"/>
                    </a:cubicBezTo>
                    <a:cubicBezTo>
                      <a:pt x="36043" y="21913"/>
                      <a:pt x="25602" y="29564"/>
                      <a:pt x="17235" y="37483"/>
                    </a:cubicBezTo>
                    <a:cubicBezTo>
                      <a:pt x="11400" y="43096"/>
                      <a:pt x="5834" y="49132"/>
                      <a:pt x="3493" y="56360"/>
                    </a:cubicBezTo>
                    <a:cubicBezTo>
                      <a:pt x="38" y="67739"/>
                      <a:pt x="4683" y="79619"/>
                      <a:pt x="7677" y="91037"/>
                    </a:cubicBezTo>
                    <a:cubicBezTo>
                      <a:pt x="9097" y="96842"/>
                      <a:pt x="10249" y="102647"/>
                      <a:pt x="11170" y="108722"/>
                    </a:cubicBezTo>
                    <a:cubicBezTo>
                      <a:pt x="12360" y="111028"/>
                      <a:pt x="13742" y="113373"/>
                      <a:pt x="14663" y="116180"/>
                    </a:cubicBezTo>
                    <a:cubicBezTo>
                      <a:pt x="18156" y="125022"/>
                      <a:pt x="13972" y="134787"/>
                      <a:pt x="12129" y="144091"/>
                    </a:cubicBezTo>
                    <a:cubicBezTo>
                      <a:pt x="9327" y="157354"/>
                      <a:pt x="11400" y="171079"/>
                      <a:pt x="14433" y="184381"/>
                    </a:cubicBezTo>
                    <a:cubicBezTo>
                      <a:pt x="14663" y="185996"/>
                      <a:pt x="14893" y="187149"/>
                      <a:pt x="15123" y="188572"/>
                    </a:cubicBezTo>
                    <a:cubicBezTo>
                      <a:pt x="25372" y="217405"/>
                      <a:pt x="11630" y="251160"/>
                      <a:pt x="30938" y="277456"/>
                    </a:cubicBezTo>
                    <a:cubicBezTo>
                      <a:pt x="36504" y="263039"/>
                      <a:pt x="30938" y="243701"/>
                      <a:pt x="48364" y="234859"/>
                    </a:cubicBezTo>
                    <a:cubicBezTo>
                      <a:pt x="49516" y="234398"/>
                      <a:pt x="50437" y="234167"/>
                      <a:pt x="51166" y="233706"/>
                    </a:cubicBezTo>
                    <a:cubicBezTo>
                      <a:pt x="53930" y="232091"/>
                      <a:pt x="55811" y="229746"/>
                      <a:pt x="57884" y="227439"/>
                    </a:cubicBezTo>
                    <a:cubicBezTo>
                      <a:pt x="59995" y="224863"/>
                      <a:pt x="62068" y="222057"/>
                      <a:pt x="63488" y="219058"/>
                    </a:cubicBezTo>
                    <a:cubicBezTo>
                      <a:pt x="63948" y="218097"/>
                      <a:pt x="64639" y="216944"/>
                      <a:pt x="65100" y="216483"/>
                    </a:cubicBezTo>
                    <a:cubicBezTo>
                      <a:pt x="68401" y="217290"/>
                      <a:pt x="71050" y="217674"/>
                      <a:pt x="73161" y="217674"/>
                    </a:cubicBezTo>
                    <a:cubicBezTo>
                      <a:pt x="84331" y="217674"/>
                      <a:pt x="81490" y="207217"/>
                      <a:pt x="88322" y="195299"/>
                    </a:cubicBezTo>
                    <a:cubicBezTo>
                      <a:pt x="96460" y="204834"/>
                      <a:pt x="93927" y="216944"/>
                      <a:pt x="94848" y="228362"/>
                    </a:cubicBezTo>
                    <a:cubicBezTo>
                      <a:pt x="95078" y="229515"/>
                      <a:pt x="95308" y="230438"/>
                      <a:pt x="95999" y="231630"/>
                    </a:cubicBezTo>
                    <a:cubicBezTo>
                      <a:pt x="97151" y="233706"/>
                      <a:pt x="98571" y="235090"/>
                      <a:pt x="100874" y="235590"/>
                    </a:cubicBezTo>
                    <a:cubicBezTo>
                      <a:pt x="101565" y="235820"/>
                      <a:pt x="102410" y="235936"/>
                      <a:pt x="103216" y="235936"/>
                    </a:cubicBezTo>
                    <a:cubicBezTo>
                      <a:pt x="104022" y="235936"/>
                      <a:pt x="104828" y="235820"/>
                      <a:pt x="105519" y="235590"/>
                    </a:cubicBezTo>
                    <a:cubicBezTo>
                      <a:pt x="106939" y="235320"/>
                      <a:pt x="108781" y="234398"/>
                      <a:pt x="109933" y="233706"/>
                    </a:cubicBezTo>
                    <a:cubicBezTo>
                      <a:pt x="110662" y="233629"/>
                      <a:pt x="111315" y="233629"/>
                      <a:pt x="111967" y="233629"/>
                    </a:cubicBezTo>
                    <a:cubicBezTo>
                      <a:pt x="131006" y="233629"/>
                      <a:pt x="116381" y="263193"/>
                      <a:pt x="134806" y="267922"/>
                    </a:cubicBezTo>
                    <a:cubicBezTo>
                      <a:pt x="134806" y="231860"/>
                      <a:pt x="134806" y="193223"/>
                      <a:pt x="140410" y="156201"/>
                    </a:cubicBezTo>
                    <a:cubicBezTo>
                      <a:pt x="140410" y="155048"/>
                      <a:pt x="140640" y="154125"/>
                      <a:pt x="140640" y="152702"/>
                    </a:cubicBezTo>
                    <a:cubicBezTo>
                      <a:pt x="141331" y="149089"/>
                      <a:pt x="141907" y="146052"/>
                      <a:pt x="145055" y="146052"/>
                    </a:cubicBezTo>
                    <a:cubicBezTo>
                      <a:pt x="145976" y="146052"/>
                      <a:pt x="147127" y="146321"/>
                      <a:pt x="148509" y="146897"/>
                    </a:cubicBezTo>
                    <a:cubicBezTo>
                      <a:pt x="159679" y="151780"/>
                      <a:pt x="145976" y="173424"/>
                      <a:pt x="162251" y="180652"/>
                    </a:cubicBezTo>
                    <a:cubicBezTo>
                      <a:pt x="167356" y="162737"/>
                      <a:pt x="158067" y="142245"/>
                      <a:pt x="174073" y="128021"/>
                    </a:cubicBezTo>
                    <a:cubicBezTo>
                      <a:pt x="175263" y="127098"/>
                      <a:pt x="176415" y="125945"/>
                      <a:pt x="177566" y="125022"/>
                    </a:cubicBezTo>
                    <a:cubicBezTo>
                      <a:pt x="192229" y="134787"/>
                      <a:pt x="186625" y="149204"/>
                      <a:pt x="194993" y="161083"/>
                    </a:cubicBezTo>
                    <a:cubicBezTo>
                      <a:pt x="197027" y="163467"/>
                      <a:pt x="198870" y="164428"/>
                      <a:pt x="200558" y="164428"/>
                    </a:cubicBezTo>
                    <a:cubicBezTo>
                      <a:pt x="205049" y="164428"/>
                      <a:pt x="208696" y="158008"/>
                      <a:pt x="212189" y="153625"/>
                    </a:cubicBezTo>
                    <a:cubicBezTo>
                      <a:pt x="212650" y="152702"/>
                      <a:pt x="213609" y="152241"/>
                      <a:pt x="214300" y="151318"/>
                    </a:cubicBezTo>
                    <a:cubicBezTo>
                      <a:pt x="244048" y="173194"/>
                      <a:pt x="214300" y="206948"/>
                      <a:pt x="238943" y="228593"/>
                    </a:cubicBezTo>
                    <a:cubicBezTo>
                      <a:pt x="241476" y="204603"/>
                      <a:pt x="236371" y="178076"/>
                      <a:pt x="257751" y="159469"/>
                    </a:cubicBezTo>
                    <a:cubicBezTo>
                      <a:pt x="258672" y="159238"/>
                      <a:pt x="259862" y="158546"/>
                      <a:pt x="260784" y="158046"/>
                    </a:cubicBezTo>
                    <a:cubicBezTo>
                      <a:pt x="263778" y="155970"/>
                      <a:pt x="265658" y="152702"/>
                      <a:pt x="267271" y="149435"/>
                    </a:cubicBezTo>
                    <a:cubicBezTo>
                      <a:pt x="274717" y="136171"/>
                      <a:pt x="279362" y="118948"/>
                      <a:pt x="270533" y="104992"/>
                    </a:cubicBezTo>
                    <a:cubicBezTo>
                      <a:pt x="264277" y="94997"/>
                      <a:pt x="251725" y="88461"/>
                      <a:pt x="245890" y="78235"/>
                    </a:cubicBezTo>
                    <a:cubicBezTo>
                      <a:pt x="239403" y="66355"/>
                      <a:pt x="242628" y="50977"/>
                      <a:pt x="232878" y="40982"/>
                    </a:cubicBezTo>
                    <a:cubicBezTo>
                      <a:pt x="224741" y="33062"/>
                      <a:pt x="209656" y="30986"/>
                      <a:pt x="205472" y="20721"/>
                    </a:cubicBezTo>
                    <a:cubicBezTo>
                      <a:pt x="202900" y="14224"/>
                      <a:pt x="205241" y="4920"/>
                      <a:pt x="198255" y="1883"/>
                    </a:cubicBezTo>
                    <a:cubicBezTo>
                      <a:pt x="196183" y="961"/>
                      <a:pt x="193611" y="730"/>
                      <a:pt x="191269" y="730"/>
                    </a:cubicBezTo>
                    <a:cubicBezTo>
                      <a:pt x="180599" y="269"/>
                      <a:pt x="169659" y="269"/>
                      <a:pt x="158758" y="38"/>
                    </a:cubicBezTo>
                    <a:cubicBezTo>
                      <a:pt x="157299" y="38"/>
                      <a:pt x="155841" y="0"/>
                      <a:pt x="154382"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 name="Google Shape;158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pUbz4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BvCgAABwcAAB0MAACqCAAAAAAAAA=="/>
                  </a:ext>
                </a:extLst>
              </p:cNvSpPr>
              <p:nvPr/>
            </p:nvSpPr>
            <p:spPr>
              <a:xfrm>
                <a:off x="1696085" y="1142365"/>
                <a:ext cx="273050" cy="266065"/>
              </a:xfrm>
              <a:custGeom>
                <a:avLst/>
                <a:gdLst/>
                <a:ahLst/>
                <a:cxnLst/>
                <a:rect l="0" t="0" r="273050" b="266065"/>
                <a:pathLst>
                  <a:path w="273050" h="266065">
                    <a:moveTo>
                      <a:pt x="131013" y="0"/>
                    </a:moveTo>
                    <a:cubicBezTo>
                      <a:pt x="128094" y="0"/>
                      <a:pt x="125060" y="345"/>
                      <a:pt x="121872" y="1191"/>
                    </a:cubicBezTo>
                    <a:cubicBezTo>
                      <a:pt x="110234" y="4458"/>
                      <a:pt x="100939" y="14452"/>
                      <a:pt x="88379" y="14683"/>
                    </a:cubicBezTo>
                    <a:cubicBezTo>
                      <a:pt x="88034" y="14721"/>
                      <a:pt x="87688" y="14721"/>
                      <a:pt x="87342" y="14721"/>
                    </a:cubicBezTo>
                    <a:cubicBezTo>
                      <a:pt x="83463" y="14721"/>
                      <a:pt x="79468" y="13837"/>
                      <a:pt x="75704" y="13837"/>
                    </a:cubicBezTo>
                    <a:cubicBezTo>
                      <a:pt x="74782" y="13837"/>
                      <a:pt x="73899" y="13875"/>
                      <a:pt x="73016" y="13991"/>
                    </a:cubicBezTo>
                    <a:cubicBezTo>
                      <a:pt x="64873" y="15644"/>
                      <a:pt x="59304" y="22370"/>
                      <a:pt x="55808" y="29135"/>
                    </a:cubicBezTo>
                    <a:cubicBezTo>
                      <a:pt x="52313" y="35862"/>
                      <a:pt x="48626" y="43088"/>
                      <a:pt x="41405" y="47047"/>
                    </a:cubicBezTo>
                    <a:cubicBezTo>
                      <a:pt x="37449" y="48661"/>
                      <a:pt x="33493" y="49353"/>
                      <a:pt x="29767" y="50776"/>
                    </a:cubicBezTo>
                    <a:cubicBezTo>
                      <a:pt x="24659" y="52851"/>
                      <a:pt x="20702" y="55888"/>
                      <a:pt x="17438" y="60077"/>
                    </a:cubicBezTo>
                    <a:cubicBezTo>
                      <a:pt x="16055" y="62153"/>
                      <a:pt x="14672" y="64037"/>
                      <a:pt x="13712" y="66343"/>
                    </a:cubicBezTo>
                    <a:cubicBezTo>
                      <a:pt x="13712" y="70763"/>
                      <a:pt x="12560" y="76144"/>
                      <a:pt x="11407" y="81026"/>
                    </a:cubicBezTo>
                    <a:cubicBezTo>
                      <a:pt x="11177" y="82179"/>
                      <a:pt x="10716" y="82640"/>
                      <a:pt x="10716" y="83793"/>
                    </a:cubicBezTo>
                    <a:cubicBezTo>
                      <a:pt x="8143" y="108701"/>
                      <a:pt x="0" y="134992"/>
                      <a:pt x="16285" y="159208"/>
                    </a:cubicBezTo>
                    <a:cubicBezTo>
                      <a:pt x="29997" y="147331"/>
                      <a:pt x="16285" y="125460"/>
                      <a:pt x="35605" y="115927"/>
                    </a:cubicBezTo>
                    <a:cubicBezTo>
                      <a:pt x="38140" y="128035"/>
                      <a:pt x="32801" y="140143"/>
                      <a:pt x="37218" y="153173"/>
                    </a:cubicBezTo>
                    <a:cubicBezTo>
                      <a:pt x="37449" y="154557"/>
                      <a:pt x="37910" y="155710"/>
                      <a:pt x="38140" y="157132"/>
                    </a:cubicBezTo>
                    <a:cubicBezTo>
                      <a:pt x="43018" y="182501"/>
                      <a:pt x="41405" y="209254"/>
                      <a:pt x="43710" y="234392"/>
                    </a:cubicBezTo>
                    <a:cubicBezTo>
                      <a:pt x="59995" y="226935"/>
                      <a:pt x="38140" y="202950"/>
                      <a:pt x="65334" y="200644"/>
                    </a:cubicBezTo>
                    <a:cubicBezTo>
                      <a:pt x="66179" y="200759"/>
                      <a:pt x="66755" y="200797"/>
                      <a:pt x="67254" y="200797"/>
                    </a:cubicBezTo>
                    <a:cubicBezTo>
                      <a:pt x="67754" y="200797"/>
                      <a:pt x="68138" y="200759"/>
                      <a:pt x="68599" y="200644"/>
                    </a:cubicBezTo>
                    <a:cubicBezTo>
                      <a:pt x="74206" y="197838"/>
                      <a:pt x="67446" y="181310"/>
                      <a:pt x="81619" y="181079"/>
                    </a:cubicBezTo>
                    <a:cubicBezTo>
                      <a:pt x="82810" y="181771"/>
                      <a:pt x="83732" y="182732"/>
                      <a:pt x="84654" y="183885"/>
                    </a:cubicBezTo>
                    <a:cubicBezTo>
                      <a:pt x="100939" y="203181"/>
                      <a:pt x="98366" y="229741"/>
                      <a:pt x="109082" y="251381"/>
                    </a:cubicBezTo>
                    <a:cubicBezTo>
                      <a:pt x="122794" y="234623"/>
                      <a:pt x="106508" y="210407"/>
                      <a:pt x="125367" y="192495"/>
                    </a:cubicBezTo>
                    <a:cubicBezTo>
                      <a:pt x="126519" y="192495"/>
                      <a:pt x="127672" y="192495"/>
                      <a:pt x="128824" y="192956"/>
                    </a:cubicBezTo>
                    <a:cubicBezTo>
                      <a:pt x="136045" y="195032"/>
                      <a:pt x="138618" y="202258"/>
                      <a:pt x="143957" y="207140"/>
                    </a:cubicBezTo>
                    <a:cubicBezTo>
                      <a:pt x="145570" y="209023"/>
                      <a:pt x="147452" y="210176"/>
                      <a:pt x="149526" y="211329"/>
                    </a:cubicBezTo>
                    <a:cubicBezTo>
                      <a:pt x="150679" y="211791"/>
                      <a:pt x="151409" y="212290"/>
                      <a:pt x="152561" y="212752"/>
                    </a:cubicBezTo>
                    <a:cubicBezTo>
                      <a:pt x="176989" y="225052"/>
                      <a:pt x="155365" y="251843"/>
                      <a:pt x="174416" y="266026"/>
                    </a:cubicBezTo>
                    <a:cubicBezTo>
                      <a:pt x="181636" y="251381"/>
                      <a:pt x="180446" y="234853"/>
                      <a:pt x="183711" y="219478"/>
                    </a:cubicBezTo>
                    <a:cubicBezTo>
                      <a:pt x="183941" y="218325"/>
                      <a:pt x="184402" y="216941"/>
                      <a:pt x="184632" y="215750"/>
                    </a:cubicBezTo>
                    <a:cubicBezTo>
                      <a:pt x="185439" y="211329"/>
                      <a:pt x="187475" y="205295"/>
                      <a:pt x="189818" y="205295"/>
                    </a:cubicBezTo>
                    <a:cubicBezTo>
                      <a:pt x="190202" y="205295"/>
                      <a:pt x="190547" y="205448"/>
                      <a:pt x="190931" y="205756"/>
                    </a:cubicBezTo>
                    <a:cubicBezTo>
                      <a:pt x="202070" y="205756"/>
                      <a:pt x="202070" y="217633"/>
                      <a:pt x="204643" y="227627"/>
                    </a:cubicBezTo>
                    <a:cubicBezTo>
                      <a:pt x="218356" y="209484"/>
                      <a:pt x="209291" y="184577"/>
                      <a:pt x="219777" y="165973"/>
                    </a:cubicBezTo>
                    <a:cubicBezTo>
                      <a:pt x="220468" y="164781"/>
                      <a:pt x="221159" y="163628"/>
                      <a:pt x="222081" y="162475"/>
                    </a:cubicBezTo>
                    <a:cubicBezTo>
                      <a:pt x="223963" y="160131"/>
                      <a:pt x="226498" y="160131"/>
                      <a:pt x="229302" y="160131"/>
                    </a:cubicBezTo>
                    <a:cubicBezTo>
                      <a:pt x="243014" y="174583"/>
                      <a:pt x="229302" y="196454"/>
                      <a:pt x="243014" y="210637"/>
                    </a:cubicBezTo>
                    <a:cubicBezTo>
                      <a:pt x="249044" y="195032"/>
                      <a:pt x="249044" y="177581"/>
                      <a:pt x="250926" y="160592"/>
                    </a:cubicBezTo>
                    <a:cubicBezTo>
                      <a:pt x="250926" y="159208"/>
                      <a:pt x="251157" y="157824"/>
                      <a:pt x="251157" y="156671"/>
                    </a:cubicBezTo>
                    <a:cubicBezTo>
                      <a:pt x="251157" y="152943"/>
                      <a:pt x="251157" y="145486"/>
                      <a:pt x="253730" y="145486"/>
                    </a:cubicBezTo>
                    <a:cubicBezTo>
                      <a:pt x="254422" y="145370"/>
                      <a:pt x="255036" y="145294"/>
                      <a:pt x="255612" y="145294"/>
                    </a:cubicBezTo>
                    <a:cubicBezTo>
                      <a:pt x="266367" y="145294"/>
                      <a:pt x="257110" y="164781"/>
                      <a:pt x="273012" y="164781"/>
                    </a:cubicBezTo>
                    <a:cubicBezTo>
                      <a:pt x="273012" y="140604"/>
                      <a:pt x="273012" y="116389"/>
                      <a:pt x="261835" y="93134"/>
                    </a:cubicBezTo>
                    <a:lnTo>
                      <a:pt x="260221" y="90558"/>
                    </a:lnTo>
                    <a:cubicBezTo>
                      <a:pt x="258378" y="87983"/>
                      <a:pt x="256265" y="85446"/>
                      <a:pt x="254883" y="82640"/>
                    </a:cubicBezTo>
                    <a:cubicBezTo>
                      <a:pt x="246970" y="67534"/>
                      <a:pt x="253231" y="49353"/>
                      <a:pt x="246279" y="33786"/>
                    </a:cubicBezTo>
                    <a:cubicBezTo>
                      <a:pt x="240441" y="20756"/>
                      <a:pt x="224885" y="11685"/>
                      <a:pt x="209291" y="11685"/>
                    </a:cubicBezTo>
                    <a:cubicBezTo>
                      <a:pt x="207063" y="11685"/>
                      <a:pt x="204682" y="11915"/>
                      <a:pt x="202339" y="11915"/>
                    </a:cubicBezTo>
                    <a:cubicBezTo>
                      <a:pt x="200803" y="11915"/>
                      <a:pt x="199305" y="11800"/>
                      <a:pt x="197883" y="11454"/>
                    </a:cubicBezTo>
                    <a:cubicBezTo>
                      <a:pt x="193006" y="10262"/>
                      <a:pt x="189280" y="7034"/>
                      <a:pt x="185132" y="4689"/>
                    </a:cubicBezTo>
                    <a:cubicBezTo>
                      <a:pt x="182520" y="3151"/>
                      <a:pt x="178064" y="1499"/>
                      <a:pt x="173033" y="1499"/>
                    </a:cubicBezTo>
                    <a:cubicBezTo>
                      <a:pt x="170421" y="1499"/>
                      <a:pt x="167656" y="1960"/>
                      <a:pt x="164890" y="3075"/>
                    </a:cubicBezTo>
                    <a:cubicBezTo>
                      <a:pt x="162816" y="3344"/>
                      <a:pt x="160857" y="3459"/>
                      <a:pt x="158937" y="3459"/>
                    </a:cubicBezTo>
                    <a:cubicBezTo>
                      <a:pt x="148835" y="3459"/>
                      <a:pt x="140462" y="0"/>
                      <a:pt x="131013"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 name="Google Shape;158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E6cHQ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B7CgAAEAcAABIMAAAbCAAAAAAAAA=="/>
                  </a:ext>
                </a:extLst>
              </p:cNvSpPr>
              <p:nvPr/>
            </p:nvSpPr>
            <p:spPr>
              <a:xfrm>
                <a:off x="1703705" y="1148080"/>
                <a:ext cx="258445" cy="169545"/>
              </a:xfrm>
              <a:custGeom>
                <a:avLst/>
                <a:gdLst/>
                <a:ahLst/>
                <a:cxnLst/>
                <a:rect l="0" t="0" r="258445" b="169545"/>
                <a:pathLst>
                  <a:path w="258445" h="169545">
                    <a:moveTo>
                      <a:pt x="124305" y="38"/>
                    </a:moveTo>
                    <a:cubicBezTo>
                      <a:pt x="121386" y="38"/>
                      <a:pt x="118389" y="268"/>
                      <a:pt x="115163" y="920"/>
                    </a:cubicBezTo>
                    <a:cubicBezTo>
                      <a:pt x="103984" y="3030"/>
                      <a:pt x="95380" y="9282"/>
                      <a:pt x="83779" y="9512"/>
                    </a:cubicBezTo>
                    <a:cubicBezTo>
                      <a:pt x="79938" y="9512"/>
                      <a:pt x="76212" y="9129"/>
                      <a:pt x="72639" y="9129"/>
                    </a:cubicBezTo>
                    <a:cubicBezTo>
                      <a:pt x="71448" y="9129"/>
                      <a:pt x="70258" y="9167"/>
                      <a:pt x="69105" y="9282"/>
                    </a:cubicBezTo>
                    <a:cubicBezTo>
                      <a:pt x="61192" y="10241"/>
                      <a:pt x="56313" y="14652"/>
                      <a:pt x="52818" y="18834"/>
                    </a:cubicBezTo>
                    <a:cubicBezTo>
                      <a:pt x="49361" y="23245"/>
                      <a:pt x="45865" y="27886"/>
                      <a:pt x="38874" y="30188"/>
                    </a:cubicBezTo>
                    <a:cubicBezTo>
                      <a:pt x="35378" y="31377"/>
                      <a:pt x="31191" y="31607"/>
                      <a:pt x="27696" y="32528"/>
                    </a:cubicBezTo>
                    <a:cubicBezTo>
                      <a:pt x="23048" y="33678"/>
                      <a:pt x="19091" y="36018"/>
                      <a:pt x="16095" y="38320"/>
                    </a:cubicBezTo>
                    <a:cubicBezTo>
                      <a:pt x="14673" y="39470"/>
                      <a:pt x="13521" y="40890"/>
                      <a:pt x="12599" y="42271"/>
                    </a:cubicBezTo>
                    <a:cubicBezTo>
                      <a:pt x="12599" y="45301"/>
                      <a:pt x="11677" y="48561"/>
                      <a:pt x="10717" y="51553"/>
                    </a:cubicBezTo>
                    <a:cubicBezTo>
                      <a:pt x="10256" y="52244"/>
                      <a:pt x="10256" y="52743"/>
                      <a:pt x="10025" y="53433"/>
                    </a:cubicBezTo>
                    <a:cubicBezTo>
                      <a:pt x="7490" y="68968"/>
                      <a:pt x="38" y="85923"/>
                      <a:pt x="15403" y="101266"/>
                    </a:cubicBezTo>
                    <a:cubicBezTo>
                      <a:pt x="28425" y="93825"/>
                      <a:pt x="15403" y="79900"/>
                      <a:pt x="33304" y="73878"/>
                    </a:cubicBezTo>
                    <a:cubicBezTo>
                      <a:pt x="35839" y="81512"/>
                      <a:pt x="30730" y="89183"/>
                      <a:pt x="35148" y="97545"/>
                    </a:cubicBezTo>
                    <a:lnTo>
                      <a:pt x="36070" y="100115"/>
                    </a:lnTo>
                    <a:cubicBezTo>
                      <a:pt x="40756" y="116111"/>
                      <a:pt x="38874" y="133296"/>
                      <a:pt x="41217" y="149330"/>
                    </a:cubicBezTo>
                    <a:cubicBezTo>
                      <a:pt x="56544" y="144458"/>
                      <a:pt x="36070" y="129115"/>
                      <a:pt x="61883" y="127734"/>
                    </a:cubicBezTo>
                    <a:cubicBezTo>
                      <a:pt x="62306" y="127810"/>
                      <a:pt x="62690" y="127849"/>
                      <a:pt x="63036" y="127849"/>
                    </a:cubicBezTo>
                    <a:cubicBezTo>
                      <a:pt x="63766" y="127849"/>
                      <a:pt x="64380" y="127734"/>
                      <a:pt x="64688" y="127734"/>
                    </a:cubicBezTo>
                    <a:cubicBezTo>
                      <a:pt x="70027" y="126123"/>
                      <a:pt x="63535" y="115421"/>
                      <a:pt x="77249" y="115190"/>
                    </a:cubicBezTo>
                    <a:lnTo>
                      <a:pt x="79822" y="117070"/>
                    </a:lnTo>
                    <a:cubicBezTo>
                      <a:pt x="95380" y="129115"/>
                      <a:pt x="92614" y="146299"/>
                      <a:pt x="103063" y="160032"/>
                    </a:cubicBezTo>
                    <a:cubicBezTo>
                      <a:pt x="115854" y="149330"/>
                      <a:pt x="100489" y="133794"/>
                      <a:pt x="118658" y="122632"/>
                    </a:cubicBezTo>
                    <a:cubicBezTo>
                      <a:pt x="119811" y="122632"/>
                      <a:pt x="120963" y="122632"/>
                      <a:pt x="122154" y="122862"/>
                    </a:cubicBezTo>
                    <a:cubicBezTo>
                      <a:pt x="128646" y="124013"/>
                      <a:pt x="131450" y="128884"/>
                      <a:pt x="136328" y="132145"/>
                    </a:cubicBezTo>
                    <a:cubicBezTo>
                      <a:pt x="137711" y="133296"/>
                      <a:pt x="139824" y="133794"/>
                      <a:pt x="141437" y="134715"/>
                    </a:cubicBezTo>
                    <a:cubicBezTo>
                      <a:pt x="142359" y="134945"/>
                      <a:pt x="143550" y="135405"/>
                      <a:pt x="144703" y="135636"/>
                    </a:cubicBezTo>
                    <a:cubicBezTo>
                      <a:pt x="167943" y="143537"/>
                      <a:pt x="147007" y="160262"/>
                      <a:pt x="165407" y="169545"/>
                    </a:cubicBezTo>
                    <a:cubicBezTo>
                      <a:pt x="172360" y="160262"/>
                      <a:pt x="171208" y="149790"/>
                      <a:pt x="174012" y="140047"/>
                    </a:cubicBezTo>
                    <a:cubicBezTo>
                      <a:pt x="174473" y="139126"/>
                      <a:pt x="174703" y="138206"/>
                      <a:pt x="174934" y="137707"/>
                    </a:cubicBezTo>
                    <a:cubicBezTo>
                      <a:pt x="175741" y="134868"/>
                      <a:pt x="177815" y="130956"/>
                      <a:pt x="179851" y="130956"/>
                    </a:cubicBezTo>
                    <a:cubicBezTo>
                      <a:pt x="180158" y="130956"/>
                      <a:pt x="180465" y="131032"/>
                      <a:pt x="180734" y="131224"/>
                    </a:cubicBezTo>
                    <a:cubicBezTo>
                      <a:pt x="191221" y="131224"/>
                      <a:pt x="191221" y="139126"/>
                      <a:pt x="193756" y="145148"/>
                    </a:cubicBezTo>
                    <a:cubicBezTo>
                      <a:pt x="207009" y="133526"/>
                      <a:pt x="198174" y="117991"/>
                      <a:pt x="208200" y="105908"/>
                    </a:cubicBezTo>
                    <a:cubicBezTo>
                      <a:pt x="208661" y="105217"/>
                      <a:pt x="209583" y="104527"/>
                      <a:pt x="210505" y="103568"/>
                    </a:cubicBezTo>
                    <a:cubicBezTo>
                      <a:pt x="211926" y="102187"/>
                      <a:pt x="214461" y="102187"/>
                      <a:pt x="217035" y="102187"/>
                    </a:cubicBezTo>
                    <a:cubicBezTo>
                      <a:pt x="229827" y="111470"/>
                      <a:pt x="217035" y="125432"/>
                      <a:pt x="229827" y="134485"/>
                    </a:cubicBezTo>
                    <a:cubicBezTo>
                      <a:pt x="235396" y="124243"/>
                      <a:pt x="235627" y="113349"/>
                      <a:pt x="237509" y="102417"/>
                    </a:cubicBezTo>
                    <a:cubicBezTo>
                      <a:pt x="237509" y="101727"/>
                      <a:pt x="237740" y="100806"/>
                      <a:pt x="237740" y="99885"/>
                    </a:cubicBezTo>
                    <a:cubicBezTo>
                      <a:pt x="237740" y="97545"/>
                      <a:pt x="237740" y="92904"/>
                      <a:pt x="240275" y="92904"/>
                    </a:cubicBezTo>
                    <a:cubicBezTo>
                      <a:pt x="240928" y="92827"/>
                      <a:pt x="241504" y="92789"/>
                      <a:pt x="242042" y="92789"/>
                    </a:cubicBezTo>
                    <a:cubicBezTo>
                      <a:pt x="252606" y="92789"/>
                      <a:pt x="243809" y="105217"/>
                      <a:pt x="258406" y="105217"/>
                    </a:cubicBezTo>
                    <a:cubicBezTo>
                      <a:pt x="258406" y="89644"/>
                      <a:pt x="258406" y="74338"/>
                      <a:pt x="247958" y="59455"/>
                    </a:cubicBezTo>
                    <a:lnTo>
                      <a:pt x="246114" y="57844"/>
                    </a:lnTo>
                    <a:cubicBezTo>
                      <a:pt x="244462" y="55965"/>
                      <a:pt x="242618" y="54584"/>
                      <a:pt x="241197" y="52973"/>
                    </a:cubicBezTo>
                    <a:cubicBezTo>
                      <a:pt x="233783" y="43191"/>
                      <a:pt x="239584" y="31607"/>
                      <a:pt x="233092" y="21826"/>
                    </a:cubicBezTo>
                    <a:cubicBezTo>
                      <a:pt x="227483" y="13463"/>
                      <a:pt x="213078" y="7671"/>
                      <a:pt x="198174" y="7671"/>
                    </a:cubicBezTo>
                    <a:cubicBezTo>
                      <a:pt x="196791" y="7671"/>
                      <a:pt x="195370" y="7710"/>
                      <a:pt x="193910" y="7710"/>
                    </a:cubicBezTo>
                    <a:cubicBezTo>
                      <a:pt x="191759" y="7710"/>
                      <a:pt x="189569" y="7633"/>
                      <a:pt x="187495" y="7211"/>
                    </a:cubicBezTo>
                    <a:cubicBezTo>
                      <a:pt x="182847" y="6751"/>
                      <a:pt x="179351" y="4411"/>
                      <a:pt x="175164" y="3030"/>
                    </a:cubicBezTo>
                    <a:cubicBezTo>
                      <a:pt x="172360" y="1764"/>
                      <a:pt x="168673" y="920"/>
                      <a:pt x="164485" y="920"/>
                    </a:cubicBezTo>
                    <a:cubicBezTo>
                      <a:pt x="161797" y="920"/>
                      <a:pt x="158877" y="1265"/>
                      <a:pt x="155842" y="2109"/>
                    </a:cubicBezTo>
                    <a:cubicBezTo>
                      <a:pt x="154075" y="2263"/>
                      <a:pt x="152347" y="2339"/>
                      <a:pt x="150695" y="2339"/>
                    </a:cubicBezTo>
                    <a:cubicBezTo>
                      <a:pt x="141015" y="2339"/>
                      <a:pt x="133140" y="38"/>
                      <a:pt x="124305" y="38"/>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 name="Google Shape;158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48YTo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BgCgAA4gYAACsMAADYCAAAAAAAAA=="/>
                  </a:ext>
                </a:extLst>
              </p:cNvSpPr>
              <p:nvPr/>
            </p:nvSpPr>
            <p:spPr>
              <a:xfrm>
                <a:off x="1686560" y="1118870"/>
                <a:ext cx="291465" cy="318770"/>
              </a:xfrm>
              <a:custGeom>
                <a:avLst/>
                <a:gdLst/>
                <a:ahLst/>
                <a:cxnLst/>
                <a:rect l="0" t="0" r="291465" b="318770"/>
                <a:pathLst>
                  <a:path w="291465" h="318770">
                    <a:moveTo>
                      <a:pt x="140619" y="38"/>
                    </a:moveTo>
                    <a:cubicBezTo>
                      <a:pt x="137313" y="38"/>
                      <a:pt x="133854" y="500"/>
                      <a:pt x="130125" y="1730"/>
                    </a:cubicBezTo>
                    <a:cubicBezTo>
                      <a:pt x="117554" y="5690"/>
                      <a:pt x="107559" y="17301"/>
                      <a:pt x="94528" y="18032"/>
                    </a:cubicBezTo>
                    <a:cubicBezTo>
                      <a:pt x="94220" y="18032"/>
                      <a:pt x="93951" y="18032"/>
                      <a:pt x="93643" y="18032"/>
                    </a:cubicBezTo>
                    <a:cubicBezTo>
                      <a:pt x="89376" y="18032"/>
                      <a:pt x="85263" y="16840"/>
                      <a:pt x="81073" y="16840"/>
                    </a:cubicBezTo>
                    <a:cubicBezTo>
                      <a:pt x="80035" y="16840"/>
                      <a:pt x="79036" y="16917"/>
                      <a:pt x="77998" y="17071"/>
                    </a:cubicBezTo>
                    <a:cubicBezTo>
                      <a:pt x="69156" y="18493"/>
                      <a:pt x="63351" y="27336"/>
                      <a:pt x="59623" y="35026"/>
                    </a:cubicBezTo>
                    <a:cubicBezTo>
                      <a:pt x="55894" y="43177"/>
                      <a:pt x="52165" y="52020"/>
                      <a:pt x="44246" y="56441"/>
                    </a:cubicBezTo>
                    <a:cubicBezTo>
                      <a:pt x="40517" y="58287"/>
                      <a:pt x="35866" y="59209"/>
                      <a:pt x="31675" y="61093"/>
                    </a:cubicBezTo>
                    <a:cubicBezTo>
                      <a:pt x="26563" y="63400"/>
                      <a:pt x="22142" y="67360"/>
                      <a:pt x="18644" y="72013"/>
                    </a:cubicBezTo>
                    <a:cubicBezTo>
                      <a:pt x="16799" y="74358"/>
                      <a:pt x="15645" y="76895"/>
                      <a:pt x="14454" y="79933"/>
                    </a:cubicBezTo>
                    <a:cubicBezTo>
                      <a:pt x="14454" y="85508"/>
                      <a:pt x="13300" y="91352"/>
                      <a:pt x="12147" y="97388"/>
                    </a:cubicBezTo>
                    <a:cubicBezTo>
                      <a:pt x="11916" y="98541"/>
                      <a:pt x="11686" y="99733"/>
                      <a:pt x="11686" y="100656"/>
                    </a:cubicBezTo>
                    <a:cubicBezTo>
                      <a:pt x="8649" y="130222"/>
                      <a:pt x="38" y="162326"/>
                      <a:pt x="17490" y="191431"/>
                    </a:cubicBezTo>
                    <a:cubicBezTo>
                      <a:pt x="31906" y="176783"/>
                      <a:pt x="17490" y="150715"/>
                      <a:pt x="37749" y="139065"/>
                    </a:cubicBezTo>
                    <a:cubicBezTo>
                      <a:pt x="40748" y="153483"/>
                      <a:pt x="34943" y="168170"/>
                      <a:pt x="39825" y="183742"/>
                    </a:cubicBezTo>
                    <a:cubicBezTo>
                      <a:pt x="40056" y="185164"/>
                      <a:pt x="40517" y="187010"/>
                      <a:pt x="40748" y="188394"/>
                    </a:cubicBezTo>
                    <a:cubicBezTo>
                      <a:pt x="45899" y="218921"/>
                      <a:pt x="44246" y="251256"/>
                      <a:pt x="46591" y="281283"/>
                    </a:cubicBezTo>
                    <a:cubicBezTo>
                      <a:pt x="64043" y="272441"/>
                      <a:pt x="40748" y="243336"/>
                      <a:pt x="69848" y="240567"/>
                    </a:cubicBezTo>
                    <a:cubicBezTo>
                      <a:pt x="70425" y="240644"/>
                      <a:pt x="70963" y="240721"/>
                      <a:pt x="71463" y="240721"/>
                    </a:cubicBezTo>
                    <a:cubicBezTo>
                      <a:pt x="72193" y="240721"/>
                      <a:pt x="72808" y="240606"/>
                      <a:pt x="73346" y="240337"/>
                    </a:cubicBezTo>
                    <a:cubicBezTo>
                      <a:pt x="79151" y="237069"/>
                      <a:pt x="72193" y="217037"/>
                      <a:pt x="87301" y="216576"/>
                    </a:cubicBezTo>
                    <a:cubicBezTo>
                      <a:pt x="88492" y="217499"/>
                      <a:pt x="89415" y="218921"/>
                      <a:pt x="90568" y="220075"/>
                    </a:cubicBezTo>
                    <a:cubicBezTo>
                      <a:pt x="108021" y="243336"/>
                      <a:pt x="105022" y="275478"/>
                      <a:pt x="116632" y="301545"/>
                    </a:cubicBezTo>
                    <a:cubicBezTo>
                      <a:pt x="131316" y="281283"/>
                      <a:pt x="113864" y="252179"/>
                      <a:pt x="134084" y="230532"/>
                    </a:cubicBezTo>
                    <a:cubicBezTo>
                      <a:pt x="135276" y="230532"/>
                      <a:pt x="136660" y="230994"/>
                      <a:pt x="137813" y="231225"/>
                    </a:cubicBezTo>
                    <a:cubicBezTo>
                      <a:pt x="145501" y="233570"/>
                      <a:pt x="148308" y="242644"/>
                      <a:pt x="153882" y="248449"/>
                    </a:cubicBezTo>
                    <a:cubicBezTo>
                      <a:pt x="155727" y="250333"/>
                      <a:pt x="157610" y="251948"/>
                      <a:pt x="159917" y="253140"/>
                    </a:cubicBezTo>
                    <a:cubicBezTo>
                      <a:pt x="161109" y="253601"/>
                      <a:pt x="162262" y="254293"/>
                      <a:pt x="163415" y="254524"/>
                    </a:cubicBezTo>
                    <a:cubicBezTo>
                      <a:pt x="189479" y="269403"/>
                      <a:pt x="166221" y="301315"/>
                      <a:pt x="186480" y="318770"/>
                    </a:cubicBezTo>
                    <a:cubicBezTo>
                      <a:pt x="194361" y="301315"/>
                      <a:pt x="192977" y="281283"/>
                      <a:pt x="196475" y="262675"/>
                    </a:cubicBezTo>
                    <a:cubicBezTo>
                      <a:pt x="196706" y="261252"/>
                      <a:pt x="196936" y="259407"/>
                      <a:pt x="197167" y="258023"/>
                    </a:cubicBezTo>
                    <a:cubicBezTo>
                      <a:pt x="197974" y="252794"/>
                      <a:pt x="200319" y="245527"/>
                      <a:pt x="202741" y="245527"/>
                    </a:cubicBezTo>
                    <a:cubicBezTo>
                      <a:pt x="203125" y="245527"/>
                      <a:pt x="203510" y="245719"/>
                      <a:pt x="203933" y="246142"/>
                    </a:cubicBezTo>
                    <a:cubicBezTo>
                      <a:pt x="215542" y="246142"/>
                      <a:pt x="215542" y="260560"/>
                      <a:pt x="218579" y="272210"/>
                    </a:cubicBezTo>
                    <a:cubicBezTo>
                      <a:pt x="232995" y="250333"/>
                      <a:pt x="223461" y="220536"/>
                      <a:pt x="234417" y="197737"/>
                    </a:cubicBezTo>
                    <a:cubicBezTo>
                      <a:pt x="235340" y="196314"/>
                      <a:pt x="236032" y="194930"/>
                      <a:pt x="237185" y="193315"/>
                    </a:cubicBezTo>
                    <a:cubicBezTo>
                      <a:pt x="238838" y="190508"/>
                      <a:pt x="241836" y="190508"/>
                      <a:pt x="244643" y="190508"/>
                    </a:cubicBezTo>
                    <a:cubicBezTo>
                      <a:pt x="259327" y="207964"/>
                      <a:pt x="244643" y="234031"/>
                      <a:pt x="259327" y="251486"/>
                    </a:cubicBezTo>
                    <a:cubicBezTo>
                      <a:pt x="265593" y="232647"/>
                      <a:pt x="265824" y="211693"/>
                      <a:pt x="267708" y="191431"/>
                    </a:cubicBezTo>
                    <a:cubicBezTo>
                      <a:pt x="267708" y="189586"/>
                      <a:pt x="267938" y="187932"/>
                      <a:pt x="268169" y="186318"/>
                    </a:cubicBezTo>
                    <a:cubicBezTo>
                      <a:pt x="268169" y="181665"/>
                      <a:pt x="268169" y="173053"/>
                      <a:pt x="271167" y="173053"/>
                    </a:cubicBezTo>
                    <a:cubicBezTo>
                      <a:pt x="271975" y="172899"/>
                      <a:pt x="272667" y="172822"/>
                      <a:pt x="273320" y="172822"/>
                    </a:cubicBezTo>
                    <a:cubicBezTo>
                      <a:pt x="284430" y="172822"/>
                      <a:pt x="274935" y="196314"/>
                      <a:pt x="291426" y="196314"/>
                    </a:cubicBezTo>
                    <a:cubicBezTo>
                      <a:pt x="291426" y="167248"/>
                      <a:pt x="291426" y="138143"/>
                      <a:pt x="279548" y="109960"/>
                    </a:cubicBezTo>
                    <a:cubicBezTo>
                      <a:pt x="279086" y="108807"/>
                      <a:pt x="278394" y="107884"/>
                      <a:pt x="277472" y="106692"/>
                    </a:cubicBezTo>
                    <a:cubicBezTo>
                      <a:pt x="275588" y="103463"/>
                      <a:pt x="273743" y="100656"/>
                      <a:pt x="272128" y="97388"/>
                    </a:cubicBezTo>
                    <a:cubicBezTo>
                      <a:pt x="263517" y="79241"/>
                      <a:pt x="270014" y="57133"/>
                      <a:pt x="262787" y="38486"/>
                    </a:cubicBezTo>
                    <a:cubicBezTo>
                      <a:pt x="256521" y="22915"/>
                      <a:pt x="240222" y="11727"/>
                      <a:pt x="223461" y="11727"/>
                    </a:cubicBezTo>
                    <a:cubicBezTo>
                      <a:pt x="220962" y="11727"/>
                      <a:pt x="218541" y="11996"/>
                      <a:pt x="216080" y="11996"/>
                    </a:cubicBezTo>
                    <a:cubicBezTo>
                      <a:pt x="214466" y="11996"/>
                      <a:pt x="212813" y="11880"/>
                      <a:pt x="211121" y="11496"/>
                    </a:cubicBezTo>
                    <a:cubicBezTo>
                      <a:pt x="206009" y="10112"/>
                      <a:pt x="201818" y="6152"/>
                      <a:pt x="197628" y="3345"/>
                    </a:cubicBezTo>
                    <a:cubicBezTo>
                      <a:pt x="194976" y="2422"/>
                      <a:pt x="191247" y="1423"/>
                      <a:pt x="186865" y="1423"/>
                    </a:cubicBezTo>
                    <a:cubicBezTo>
                      <a:pt x="183559" y="1423"/>
                      <a:pt x="179868" y="1999"/>
                      <a:pt x="175986" y="3576"/>
                    </a:cubicBezTo>
                    <a:cubicBezTo>
                      <a:pt x="173833" y="3922"/>
                      <a:pt x="171757" y="4075"/>
                      <a:pt x="169720" y="4075"/>
                    </a:cubicBezTo>
                    <a:cubicBezTo>
                      <a:pt x="159148" y="4075"/>
                      <a:pt x="150460" y="38"/>
                      <a:pt x="140619" y="38"/>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 name="Google Shape;158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BAAAAAAAAACEhIQ0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xhOnAMAAAAEAAAAAAAAAAAAAAAAAAAAAAAAAAeAAAAaAAAAAAAAAAAAAAAAAAAAAAAAAAAAAAAECcAABAnAAAAAAAAAAAAAAAAAAAAAAAAAAAAAAAAAAAAAAAAAAAAABQAAAAAAAAAwMD/AAAAAABkAAAAMgAAAAAAAABkAAAAAAAAAH9/fwAKAAAAHwAAAFQAAABRbV0G+P/hAQAAAAAAAAAAAAAAAAAAAAAAAAAAAAAAAAAAAAAAAAAAUW1dBn9/fwCKcWUDzMzMAMDA/wB/f38AAAAAAAAAAAAAAAAAAAAAAAAAAAAhAAAAGAAAABQAAABgCgAA4gYAACsMAADYCAAAAAAAAA=="/>
                  </a:ext>
                </a:extLst>
              </p:cNvSpPr>
              <p:nvPr/>
            </p:nvSpPr>
            <p:spPr>
              <a:xfrm>
                <a:off x="1686560" y="1118870"/>
                <a:ext cx="291465" cy="318770"/>
              </a:xfrm>
              <a:custGeom>
                <a:avLst/>
                <a:gdLst/>
                <a:ahLst/>
                <a:cxnLst/>
                <a:rect l="0" t="0" r="291465" b="318770"/>
                <a:pathLst>
                  <a:path w="291465" h="318770">
                    <a:moveTo>
                      <a:pt x="140619" y="38"/>
                    </a:moveTo>
                    <a:cubicBezTo>
                      <a:pt x="137313" y="38"/>
                      <a:pt x="133854" y="500"/>
                      <a:pt x="130125" y="1730"/>
                    </a:cubicBezTo>
                    <a:cubicBezTo>
                      <a:pt x="117554" y="5690"/>
                      <a:pt x="107559" y="17301"/>
                      <a:pt x="94528" y="18032"/>
                    </a:cubicBezTo>
                    <a:cubicBezTo>
                      <a:pt x="94220" y="18032"/>
                      <a:pt x="93951" y="18032"/>
                      <a:pt x="93643" y="18032"/>
                    </a:cubicBezTo>
                    <a:cubicBezTo>
                      <a:pt x="89376" y="18032"/>
                      <a:pt x="85263" y="16840"/>
                      <a:pt x="81073" y="16840"/>
                    </a:cubicBezTo>
                    <a:cubicBezTo>
                      <a:pt x="80035" y="16840"/>
                      <a:pt x="79036" y="16917"/>
                      <a:pt x="77998" y="17071"/>
                    </a:cubicBezTo>
                    <a:cubicBezTo>
                      <a:pt x="69156" y="18493"/>
                      <a:pt x="63351" y="27336"/>
                      <a:pt x="59623" y="35026"/>
                    </a:cubicBezTo>
                    <a:cubicBezTo>
                      <a:pt x="55894" y="43177"/>
                      <a:pt x="52165" y="52020"/>
                      <a:pt x="44246" y="56441"/>
                    </a:cubicBezTo>
                    <a:cubicBezTo>
                      <a:pt x="40517" y="58287"/>
                      <a:pt x="35866" y="59209"/>
                      <a:pt x="31675" y="61093"/>
                    </a:cubicBezTo>
                    <a:cubicBezTo>
                      <a:pt x="26563" y="63400"/>
                      <a:pt x="22142" y="67360"/>
                      <a:pt x="18644" y="72013"/>
                    </a:cubicBezTo>
                    <a:cubicBezTo>
                      <a:pt x="16799" y="74358"/>
                      <a:pt x="15645" y="76895"/>
                      <a:pt x="14454" y="79933"/>
                    </a:cubicBezTo>
                    <a:cubicBezTo>
                      <a:pt x="14454" y="85508"/>
                      <a:pt x="13300" y="91352"/>
                      <a:pt x="12147" y="97388"/>
                    </a:cubicBezTo>
                    <a:cubicBezTo>
                      <a:pt x="11916" y="98541"/>
                      <a:pt x="11686" y="99733"/>
                      <a:pt x="11686" y="100656"/>
                    </a:cubicBezTo>
                    <a:cubicBezTo>
                      <a:pt x="8649" y="130222"/>
                      <a:pt x="38" y="162326"/>
                      <a:pt x="17490" y="191431"/>
                    </a:cubicBezTo>
                    <a:cubicBezTo>
                      <a:pt x="31906" y="176783"/>
                      <a:pt x="17490" y="150715"/>
                      <a:pt x="37749" y="139065"/>
                    </a:cubicBezTo>
                    <a:cubicBezTo>
                      <a:pt x="40748" y="153483"/>
                      <a:pt x="34943" y="168170"/>
                      <a:pt x="39825" y="183742"/>
                    </a:cubicBezTo>
                    <a:cubicBezTo>
                      <a:pt x="40056" y="185164"/>
                      <a:pt x="40517" y="187010"/>
                      <a:pt x="40748" y="188394"/>
                    </a:cubicBezTo>
                    <a:cubicBezTo>
                      <a:pt x="45899" y="218921"/>
                      <a:pt x="44246" y="251256"/>
                      <a:pt x="46591" y="281283"/>
                    </a:cubicBezTo>
                    <a:cubicBezTo>
                      <a:pt x="64043" y="272441"/>
                      <a:pt x="40748" y="243336"/>
                      <a:pt x="69848" y="240567"/>
                    </a:cubicBezTo>
                    <a:cubicBezTo>
                      <a:pt x="70425" y="240644"/>
                      <a:pt x="70963" y="240721"/>
                      <a:pt x="71463" y="240721"/>
                    </a:cubicBezTo>
                    <a:cubicBezTo>
                      <a:pt x="72193" y="240721"/>
                      <a:pt x="72808" y="240606"/>
                      <a:pt x="73346" y="240337"/>
                    </a:cubicBezTo>
                    <a:cubicBezTo>
                      <a:pt x="79151" y="237069"/>
                      <a:pt x="72193" y="217037"/>
                      <a:pt x="87301" y="216576"/>
                    </a:cubicBezTo>
                    <a:cubicBezTo>
                      <a:pt x="88492" y="217499"/>
                      <a:pt x="89415" y="218921"/>
                      <a:pt x="90568" y="220075"/>
                    </a:cubicBezTo>
                    <a:cubicBezTo>
                      <a:pt x="108021" y="243336"/>
                      <a:pt x="105022" y="275478"/>
                      <a:pt x="116632" y="301545"/>
                    </a:cubicBezTo>
                    <a:cubicBezTo>
                      <a:pt x="131316" y="281283"/>
                      <a:pt x="113864" y="252179"/>
                      <a:pt x="134084" y="230532"/>
                    </a:cubicBezTo>
                    <a:cubicBezTo>
                      <a:pt x="135276" y="230532"/>
                      <a:pt x="136660" y="230994"/>
                      <a:pt x="137813" y="231225"/>
                    </a:cubicBezTo>
                    <a:cubicBezTo>
                      <a:pt x="145501" y="233570"/>
                      <a:pt x="148308" y="242644"/>
                      <a:pt x="153882" y="248449"/>
                    </a:cubicBezTo>
                    <a:cubicBezTo>
                      <a:pt x="155727" y="250333"/>
                      <a:pt x="157610" y="251948"/>
                      <a:pt x="159917" y="253140"/>
                    </a:cubicBezTo>
                    <a:cubicBezTo>
                      <a:pt x="161109" y="253601"/>
                      <a:pt x="162262" y="254293"/>
                      <a:pt x="163415" y="254524"/>
                    </a:cubicBezTo>
                    <a:cubicBezTo>
                      <a:pt x="189479" y="269403"/>
                      <a:pt x="166221" y="301315"/>
                      <a:pt x="186480" y="318770"/>
                    </a:cubicBezTo>
                    <a:cubicBezTo>
                      <a:pt x="194361" y="301315"/>
                      <a:pt x="192977" y="281283"/>
                      <a:pt x="196475" y="262675"/>
                    </a:cubicBezTo>
                    <a:cubicBezTo>
                      <a:pt x="196706" y="261252"/>
                      <a:pt x="196936" y="259407"/>
                      <a:pt x="197167" y="258023"/>
                    </a:cubicBezTo>
                    <a:cubicBezTo>
                      <a:pt x="197974" y="252794"/>
                      <a:pt x="200319" y="245527"/>
                      <a:pt x="202741" y="245527"/>
                    </a:cubicBezTo>
                    <a:cubicBezTo>
                      <a:pt x="203125" y="245527"/>
                      <a:pt x="203510" y="245719"/>
                      <a:pt x="203933" y="246142"/>
                    </a:cubicBezTo>
                    <a:cubicBezTo>
                      <a:pt x="215542" y="246142"/>
                      <a:pt x="215542" y="260560"/>
                      <a:pt x="218579" y="272210"/>
                    </a:cubicBezTo>
                    <a:cubicBezTo>
                      <a:pt x="232995" y="250333"/>
                      <a:pt x="223461" y="220536"/>
                      <a:pt x="234417" y="197737"/>
                    </a:cubicBezTo>
                    <a:cubicBezTo>
                      <a:pt x="235340" y="196314"/>
                      <a:pt x="236032" y="194930"/>
                      <a:pt x="237185" y="193315"/>
                    </a:cubicBezTo>
                    <a:cubicBezTo>
                      <a:pt x="238838" y="190508"/>
                      <a:pt x="241836" y="190508"/>
                      <a:pt x="244643" y="190508"/>
                    </a:cubicBezTo>
                    <a:cubicBezTo>
                      <a:pt x="259327" y="207964"/>
                      <a:pt x="244643" y="234031"/>
                      <a:pt x="259327" y="251486"/>
                    </a:cubicBezTo>
                    <a:cubicBezTo>
                      <a:pt x="265593" y="232647"/>
                      <a:pt x="265824" y="211693"/>
                      <a:pt x="267708" y="191431"/>
                    </a:cubicBezTo>
                    <a:cubicBezTo>
                      <a:pt x="267708" y="189586"/>
                      <a:pt x="267938" y="187932"/>
                      <a:pt x="268169" y="186318"/>
                    </a:cubicBezTo>
                    <a:cubicBezTo>
                      <a:pt x="268169" y="181665"/>
                      <a:pt x="268169" y="173053"/>
                      <a:pt x="271167" y="173053"/>
                    </a:cubicBezTo>
                    <a:cubicBezTo>
                      <a:pt x="271975" y="172899"/>
                      <a:pt x="272667" y="172822"/>
                      <a:pt x="273320" y="172822"/>
                    </a:cubicBezTo>
                    <a:cubicBezTo>
                      <a:pt x="284430" y="172822"/>
                      <a:pt x="274935" y="196314"/>
                      <a:pt x="291426" y="196314"/>
                    </a:cubicBezTo>
                    <a:cubicBezTo>
                      <a:pt x="291426" y="167248"/>
                      <a:pt x="291426" y="138143"/>
                      <a:pt x="279548" y="109960"/>
                    </a:cubicBezTo>
                    <a:cubicBezTo>
                      <a:pt x="279086" y="108807"/>
                      <a:pt x="278394" y="107884"/>
                      <a:pt x="277472" y="106692"/>
                    </a:cubicBezTo>
                    <a:cubicBezTo>
                      <a:pt x="275588" y="103463"/>
                      <a:pt x="273743" y="100656"/>
                      <a:pt x="272128" y="97388"/>
                    </a:cubicBezTo>
                    <a:cubicBezTo>
                      <a:pt x="263517" y="79241"/>
                      <a:pt x="270014" y="57133"/>
                      <a:pt x="262787" y="38486"/>
                    </a:cubicBezTo>
                    <a:cubicBezTo>
                      <a:pt x="256521" y="22915"/>
                      <a:pt x="240222" y="11727"/>
                      <a:pt x="223461" y="11727"/>
                    </a:cubicBezTo>
                    <a:cubicBezTo>
                      <a:pt x="220962" y="11727"/>
                      <a:pt x="218541" y="11996"/>
                      <a:pt x="216080" y="11996"/>
                    </a:cubicBezTo>
                    <a:cubicBezTo>
                      <a:pt x="214466" y="11996"/>
                      <a:pt x="212813" y="11880"/>
                      <a:pt x="211121" y="11496"/>
                    </a:cubicBezTo>
                    <a:cubicBezTo>
                      <a:pt x="206009" y="10112"/>
                      <a:pt x="201818" y="6152"/>
                      <a:pt x="197628" y="3345"/>
                    </a:cubicBezTo>
                    <a:cubicBezTo>
                      <a:pt x="194976" y="2422"/>
                      <a:pt x="191247" y="1423"/>
                      <a:pt x="186865" y="1423"/>
                    </a:cubicBezTo>
                    <a:cubicBezTo>
                      <a:pt x="183559" y="1423"/>
                      <a:pt x="179868" y="1999"/>
                      <a:pt x="175986" y="3576"/>
                    </a:cubicBezTo>
                    <a:cubicBezTo>
                      <a:pt x="173833" y="3922"/>
                      <a:pt x="171757" y="4075"/>
                      <a:pt x="169720" y="4075"/>
                    </a:cubicBezTo>
                    <a:cubicBezTo>
                      <a:pt x="159148" y="4075"/>
                      <a:pt x="150460" y="38"/>
                      <a:pt x="140619" y="38"/>
                    </a:cubicBezTo>
                    <a:close/>
                  </a:path>
                </a:pathLst>
              </a:custGeom>
              <a:solidFill>
                <a:schemeClr val="accent2"/>
              </a:solidFill>
              <a:ln w="9525" cap="flat" cmpd="sng" algn="ctr">
                <a:solidFill>
                  <a:schemeClr val="accent2"/>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 name="Google Shape;158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g4MSI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vCgAA6wYAAB0MAACOCAAAAAAAAA=="/>
                  </a:ext>
                </a:extLst>
              </p:cNvSpPr>
              <p:nvPr/>
            </p:nvSpPr>
            <p:spPr>
              <a:xfrm>
                <a:off x="1696085" y="1124585"/>
                <a:ext cx="273050" cy="266065"/>
              </a:xfrm>
              <a:custGeom>
                <a:avLst/>
                <a:gdLst/>
                <a:ahLst/>
                <a:cxnLst/>
                <a:rect l="0" t="0" r="273050" b="266065"/>
                <a:pathLst>
                  <a:path w="273050" h="266065">
                    <a:moveTo>
                      <a:pt x="131013" y="0"/>
                    </a:moveTo>
                    <a:cubicBezTo>
                      <a:pt x="128094" y="0"/>
                      <a:pt x="125060" y="345"/>
                      <a:pt x="121872" y="1191"/>
                    </a:cubicBezTo>
                    <a:cubicBezTo>
                      <a:pt x="110234" y="4459"/>
                      <a:pt x="100939" y="14454"/>
                      <a:pt x="88379" y="14685"/>
                    </a:cubicBezTo>
                    <a:cubicBezTo>
                      <a:pt x="88034" y="14723"/>
                      <a:pt x="87688" y="14723"/>
                      <a:pt x="87342" y="14723"/>
                    </a:cubicBezTo>
                    <a:cubicBezTo>
                      <a:pt x="83463" y="14723"/>
                      <a:pt x="79468" y="13839"/>
                      <a:pt x="75704" y="13839"/>
                    </a:cubicBezTo>
                    <a:cubicBezTo>
                      <a:pt x="74782" y="13839"/>
                      <a:pt x="73899" y="13877"/>
                      <a:pt x="73016" y="13993"/>
                    </a:cubicBezTo>
                    <a:cubicBezTo>
                      <a:pt x="64873" y="15607"/>
                      <a:pt x="59304" y="22373"/>
                      <a:pt x="55808" y="29139"/>
                    </a:cubicBezTo>
                    <a:cubicBezTo>
                      <a:pt x="52313" y="35867"/>
                      <a:pt x="48626" y="43094"/>
                      <a:pt x="41405" y="47054"/>
                    </a:cubicBezTo>
                    <a:cubicBezTo>
                      <a:pt x="37449" y="48669"/>
                      <a:pt x="33493" y="49360"/>
                      <a:pt x="29767" y="50783"/>
                    </a:cubicBezTo>
                    <a:cubicBezTo>
                      <a:pt x="24659" y="52859"/>
                      <a:pt x="20702" y="55896"/>
                      <a:pt x="17438" y="60086"/>
                    </a:cubicBezTo>
                    <a:cubicBezTo>
                      <a:pt x="16055" y="62162"/>
                      <a:pt x="14672" y="64046"/>
                      <a:pt x="13712" y="66352"/>
                    </a:cubicBezTo>
                    <a:cubicBezTo>
                      <a:pt x="13712" y="70773"/>
                      <a:pt x="12560" y="76155"/>
                      <a:pt x="11407" y="81038"/>
                    </a:cubicBezTo>
                    <a:cubicBezTo>
                      <a:pt x="11177" y="82191"/>
                      <a:pt x="10716" y="82652"/>
                      <a:pt x="10716" y="83806"/>
                    </a:cubicBezTo>
                    <a:cubicBezTo>
                      <a:pt x="8143" y="108717"/>
                      <a:pt x="0" y="135012"/>
                      <a:pt x="16285" y="159231"/>
                    </a:cubicBezTo>
                    <a:cubicBezTo>
                      <a:pt x="29997" y="147352"/>
                      <a:pt x="16285" y="125478"/>
                      <a:pt x="35605" y="115944"/>
                    </a:cubicBezTo>
                    <a:cubicBezTo>
                      <a:pt x="38140" y="128054"/>
                      <a:pt x="32801" y="140163"/>
                      <a:pt x="37218" y="153195"/>
                    </a:cubicBezTo>
                    <a:cubicBezTo>
                      <a:pt x="37449" y="154579"/>
                      <a:pt x="37910" y="155733"/>
                      <a:pt x="38140" y="157155"/>
                    </a:cubicBezTo>
                    <a:cubicBezTo>
                      <a:pt x="43018" y="182489"/>
                      <a:pt x="41405" y="209284"/>
                      <a:pt x="43710" y="234426"/>
                    </a:cubicBezTo>
                    <a:cubicBezTo>
                      <a:pt x="59995" y="226968"/>
                      <a:pt x="38140" y="202979"/>
                      <a:pt x="65334" y="200673"/>
                    </a:cubicBezTo>
                    <a:cubicBezTo>
                      <a:pt x="66179" y="200788"/>
                      <a:pt x="66755" y="200826"/>
                      <a:pt x="67254" y="200826"/>
                    </a:cubicBezTo>
                    <a:cubicBezTo>
                      <a:pt x="67754" y="200826"/>
                      <a:pt x="68138" y="200788"/>
                      <a:pt x="68599" y="200673"/>
                    </a:cubicBezTo>
                    <a:cubicBezTo>
                      <a:pt x="74206" y="197866"/>
                      <a:pt x="67446" y="181336"/>
                      <a:pt x="81619" y="181105"/>
                    </a:cubicBezTo>
                    <a:cubicBezTo>
                      <a:pt x="82810" y="181797"/>
                      <a:pt x="83732" y="182758"/>
                      <a:pt x="84654" y="183912"/>
                    </a:cubicBezTo>
                    <a:cubicBezTo>
                      <a:pt x="100939" y="203210"/>
                      <a:pt x="98366" y="229774"/>
                      <a:pt x="109082" y="251418"/>
                    </a:cubicBezTo>
                    <a:cubicBezTo>
                      <a:pt x="122794" y="234656"/>
                      <a:pt x="106508" y="210437"/>
                      <a:pt x="125367" y="192523"/>
                    </a:cubicBezTo>
                    <a:cubicBezTo>
                      <a:pt x="126519" y="192523"/>
                      <a:pt x="127672" y="192523"/>
                      <a:pt x="128824" y="192984"/>
                    </a:cubicBezTo>
                    <a:cubicBezTo>
                      <a:pt x="136045" y="195060"/>
                      <a:pt x="138618" y="202287"/>
                      <a:pt x="143957" y="207170"/>
                    </a:cubicBezTo>
                    <a:cubicBezTo>
                      <a:pt x="145570" y="209053"/>
                      <a:pt x="147452" y="210207"/>
                      <a:pt x="149526" y="211360"/>
                    </a:cubicBezTo>
                    <a:cubicBezTo>
                      <a:pt x="150679" y="211821"/>
                      <a:pt x="151409" y="212283"/>
                      <a:pt x="152561" y="212782"/>
                    </a:cubicBezTo>
                    <a:cubicBezTo>
                      <a:pt x="176989" y="225084"/>
                      <a:pt x="155365" y="251879"/>
                      <a:pt x="174416" y="266065"/>
                    </a:cubicBezTo>
                    <a:cubicBezTo>
                      <a:pt x="181636" y="251418"/>
                      <a:pt x="180446" y="234887"/>
                      <a:pt x="183711" y="219510"/>
                    </a:cubicBezTo>
                    <a:cubicBezTo>
                      <a:pt x="183941" y="218357"/>
                      <a:pt x="184402" y="216973"/>
                      <a:pt x="184632" y="215781"/>
                    </a:cubicBezTo>
                    <a:cubicBezTo>
                      <a:pt x="185439" y="211360"/>
                      <a:pt x="187475" y="205324"/>
                      <a:pt x="189818" y="205324"/>
                    </a:cubicBezTo>
                    <a:cubicBezTo>
                      <a:pt x="190202" y="205324"/>
                      <a:pt x="190547" y="205478"/>
                      <a:pt x="190931" y="205786"/>
                    </a:cubicBezTo>
                    <a:cubicBezTo>
                      <a:pt x="202070" y="205786"/>
                      <a:pt x="202070" y="217665"/>
                      <a:pt x="204643" y="227660"/>
                    </a:cubicBezTo>
                    <a:cubicBezTo>
                      <a:pt x="218356" y="209515"/>
                      <a:pt x="209291" y="184603"/>
                      <a:pt x="219777" y="165997"/>
                    </a:cubicBezTo>
                    <a:cubicBezTo>
                      <a:pt x="220468" y="164805"/>
                      <a:pt x="221159" y="163652"/>
                      <a:pt x="222081" y="162499"/>
                    </a:cubicBezTo>
                    <a:cubicBezTo>
                      <a:pt x="223963" y="160154"/>
                      <a:pt x="226498" y="160154"/>
                      <a:pt x="229302" y="160154"/>
                    </a:cubicBezTo>
                    <a:cubicBezTo>
                      <a:pt x="243014" y="174608"/>
                      <a:pt x="229302" y="196482"/>
                      <a:pt x="243014" y="210668"/>
                    </a:cubicBezTo>
                    <a:cubicBezTo>
                      <a:pt x="249044" y="195060"/>
                      <a:pt x="249044" y="177607"/>
                      <a:pt x="250926" y="160615"/>
                    </a:cubicBezTo>
                    <a:cubicBezTo>
                      <a:pt x="250926" y="159231"/>
                      <a:pt x="251157" y="157847"/>
                      <a:pt x="251157" y="156655"/>
                    </a:cubicBezTo>
                    <a:cubicBezTo>
                      <a:pt x="251157" y="152965"/>
                      <a:pt x="251157" y="145507"/>
                      <a:pt x="253730" y="145507"/>
                    </a:cubicBezTo>
                    <a:cubicBezTo>
                      <a:pt x="254422" y="145391"/>
                      <a:pt x="255036" y="145315"/>
                      <a:pt x="255612" y="145315"/>
                    </a:cubicBezTo>
                    <a:cubicBezTo>
                      <a:pt x="266367" y="145315"/>
                      <a:pt x="257110" y="164805"/>
                      <a:pt x="273012" y="164805"/>
                    </a:cubicBezTo>
                    <a:cubicBezTo>
                      <a:pt x="273012" y="140625"/>
                      <a:pt x="273012" y="116405"/>
                      <a:pt x="261835" y="93147"/>
                    </a:cubicBezTo>
                    <a:lnTo>
                      <a:pt x="260221" y="90572"/>
                    </a:lnTo>
                    <a:cubicBezTo>
                      <a:pt x="258378" y="87996"/>
                      <a:pt x="256265" y="85459"/>
                      <a:pt x="254883" y="82652"/>
                    </a:cubicBezTo>
                    <a:cubicBezTo>
                      <a:pt x="246970" y="67544"/>
                      <a:pt x="253231" y="49360"/>
                      <a:pt x="246279" y="33791"/>
                    </a:cubicBezTo>
                    <a:cubicBezTo>
                      <a:pt x="240441" y="20759"/>
                      <a:pt x="224885" y="11686"/>
                      <a:pt x="209291" y="11686"/>
                    </a:cubicBezTo>
                    <a:cubicBezTo>
                      <a:pt x="207063" y="11686"/>
                      <a:pt x="204682" y="11917"/>
                      <a:pt x="202339" y="11917"/>
                    </a:cubicBezTo>
                    <a:cubicBezTo>
                      <a:pt x="200803" y="11917"/>
                      <a:pt x="199305" y="11802"/>
                      <a:pt x="197883" y="11417"/>
                    </a:cubicBezTo>
                    <a:cubicBezTo>
                      <a:pt x="193006" y="10264"/>
                      <a:pt x="189280" y="6996"/>
                      <a:pt x="185132" y="4690"/>
                    </a:cubicBezTo>
                    <a:cubicBezTo>
                      <a:pt x="182520" y="3152"/>
                      <a:pt x="178064" y="1499"/>
                      <a:pt x="173033" y="1499"/>
                    </a:cubicBezTo>
                    <a:cubicBezTo>
                      <a:pt x="170421" y="1499"/>
                      <a:pt x="167656" y="1960"/>
                      <a:pt x="164890" y="3075"/>
                    </a:cubicBezTo>
                    <a:cubicBezTo>
                      <a:pt x="162816" y="3344"/>
                      <a:pt x="160857" y="3459"/>
                      <a:pt x="158937" y="3459"/>
                    </a:cubicBezTo>
                    <a:cubicBezTo>
                      <a:pt x="148835" y="3459"/>
                      <a:pt x="140462" y="0"/>
                      <a:pt x="131013"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22" name="Google Shape;1589;p47"/>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48YTo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jCgAAXwoAANELAAAuCwAAAAAAAA=="/>
                </a:ext>
              </a:extLst>
            </p:cNvSpPr>
            <p:nvPr/>
          </p:nvSpPr>
          <p:spPr>
            <a:xfrm>
              <a:off x="1769745" y="1685925"/>
              <a:ext cx="151130" cy="131445"/>
            </a:xfrm>
            <a:custGeom>
              <a:avLst/>
              <a:gdLst/>
              <a:ahLst/>
              <a:cxnLst/>
              <a:rect l="0" t="0" r="151130" b="131445"/>
              <a:pathLst>
                <a:path w="151130" h="131445">
                  <a:moveTo>
                    <a:pt x="81099" y="14226"/>
                  </a:moveTo>
                  <a:lnTo>
                    <a:pt x="151130" y="131445"/>
                  </a:lnTo>
                  <a:lnTo>
                    <a:pt x="0" y="127407"/>
                  </a:lnTo>
                  <a:lnTo>
                    <a:pt x="9340" y="0"/>
                  </a:lnTo>
                  <a:lnTo>
                    <a:pt x="81099" y="14226"/>
                  </a:lnTo>
                  <a:close/>
                </a:path>
              </a:pathLst>
            </a:custGeom>
            <a:solidFill>
              <a:srgbClr val="8A7165"/>
            </a:solidFill>
            <a:ln w="12700" cap="flat" cmpd="sng" algn="ctr">
              <a:noFill/>
              <a:prstDash val="solid"/>
              <a:headEnd type="none" w="med" len="med"/>
              <a:tailEnd type="none" w="med" len="med"/>
            </a:ln>
            <a:effectLst/>
          </p:spPr>
        </p:sp>
      </p:grpSp>
      <p:grpSp>
        <p:nvGrpSpPr>
          <p:cNvPr id="57" name="Google Shape;1590;p47"/>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wJAAB4EAAAPg0AADcVAAAQAAAA"/>
              </a:ext>
            </a:extLst>
          </p:cNvGrpSpPr>
          <p:nvPr/>
        </p:nvGrpSpPr>
        <p:grpSpPr>
          <a:xfrm rot="1137663">
            <a:off x="1592580" y="2677160"/>
            <a:ext cx="560070" cy="771525"/>
            <a:chOff x="1592580" y="2677160"/>
            <a:chExt cx="560070" cy="771525"/>
          </a:xfrm>
        </p:grpSpPr>
        <p:sp>
          <p:nvSpPr>
            <p:cNvPr id="142" name="Google Shape;159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MiIHk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jCwAA0xEAALULAABzEgAAAAAAAA=="/>
                </a:ext>
              </a:extLst>
            </p:cNvSpPr>
            <p:nvPr/>
          </p:nvSpPr>
          <p:spPr>
            <a:xfrm flipH="1">
              <a:off x="1851025" y="2897505"/>
              <a:ext cx="52070" cy="101600"/>
            </a:xfrm>
            <a:custGeom>
              <a:avLst/>
              <a:gdLst/>
              <a:ahLst/>
              <a:cxnLst/>
              <a:rect l="0" t="0" r="52070" b="101600"/>
              <a:pathLst>
                <a:path w="52070" h="101600">
                  <a:moveTo>
                    <a:pt x="19375" y="0"/>
                  </a:moveTo>
                  <a:cubicBezTo>
                    <a:pt x="16403" y="15956"/>
                    <a:pt x="13706" y="31527"/>
                    <a:pt x="10403" y="47483"/>
                  </a:cubicBezTo>
                  <a:lnTo>
                    <a:pt x="5394" y="71060"/>
                  </a:lnTo>
                  <a:cubicBezTo>
                    <a:pt x="4073" y="79010"/>
                    <a:pt x="2037" y="86960"/>
                    <a:pt x="55" y="94637"/>
                  </a:cubicBezTo>
                  <a:lnTo>
                    <a:pt x="36053" y="101600"/>
                  </a:lnTo>
                  <a:cubicBezTo>
                    <a:pt x="37374" y="93924"/>
                    <a:pt x="39025" y="85644"/>
                    <a:pt x="40346" y="77694"/>
                  </a:cubicBezTo>
                  <a:lnTo>
                    <a:pt x="44364" y="53459"/>
                  </a:lnTo>
                  <a:cubicBezTo>
                    <a:pt x="47391" y="37504"/>
                    <a:pt x="49373" y="21603"/>
                    <a:pt x="52015" y="5319"/>
                  </a:cubicBezTo>
                  <a:lnTo>
                    <a:pt x="19375" y="0"/>
                  </a:lnTo>
                  <a:lnTo>
                    <a:pt x="52015" y="5319"/>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1" name="Google Shape;159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MzIi8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jCwAA1xEAAJALAADiEQAAAAAAAA=="/>
                </a:ext>
              </a:extLst>
            </p:cNvSpPr>
            <p:nvPr/>
          </p:nvSpPr>
          <p:spPr>
            <a:xfrm flipH="1">
              <a:off x="1851025" y="2900045"/>
              <a:ext cx="28575" cy="6985"/>
            </a:xfrm>
            <a:custGeom>
              <a:avLst/>
              <a:gdLst/>
              <a:ahLst/>
              <a:cxnLst/>
              <a:rect l="0" t="0" r="28575" b="6985"/>
              <a:pathLst>
                <a:path w="28575" h="6985">
                  <a:moveTo>
                    <a:pt x="6021" y="55"/>
                  </a:moveTo>
                  <a:cubicBezTo>
                    <a:pt x="4105" y="55"/>
                    <a:pt x="2189" y="110"/>
                    <a:pt x="383" y="277"/>
                  </a:cubicBezTo>
                  <a:cubicBezTo>
                    <a:pt x="54" y="277"/>
                    <a:pt x="54" y="609"/>
                    <a:pt x="383" y="1275"/>
                  </a:cubicBezTo>
                  <a:cubicBezTo>
                    <a:pt x="9306" y="3270"/>
                    <a:pt x="18612" y="6652"/>
                    <a:pt x="28191" y="6985"/>
                  </a:cubicBezTo>
                  <a:cubicBezTo>
                    <a:pt x="28191" y="6652"/>
                    <a:pt x="28520" y="5599"/>
                    <a:pt x="28191" y="5266"/>
                  </a:cubicBezTo>
                  <a:cubicBezTo>
                    <a:pt x="21622" y="1275"/>
                    <a:pt x="13521" y="55"/>
                    <a:pt x="6021" y="55"/>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0" name="Google Shape;159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IgeT0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jCwAA1xEAAJALAADiEQAAAAAAAA=="/>
                </a:ext>
              </a:extLst>
            </p:cNvSpPr>
            <p:nvPr/>
          </p:nvSpPr>
          <p:spPr>
            <a:xfrm flipH="1">
              <a:off x="1851025" y="2900045"/>
              <a:ext cx="28575" cy="6985"/>
            </a:xfrm>
            <a:custGeom>
              <a:avLst/>
              <a:gdLst/>
              <a:ahLst/>
              <a:cxnLst/>
              <a:rect l="0" t="0" r="28575" b="6985"/>
              <a:pathLst>
                <a:path w="28575" h="6985">
                  <a:moveTo>
                    <a:pt x="6021" y="55"/>
                  </a:moveTo>
                  <a:cubicBezTo>
                    <a:pt x="4105" y="55"/>
                    <a:pt x="2189" y="110"/>
                    <a:pt x="383" y="277"/>
                  </a:cubicBezTo>
                  <a:cubicBezTo>
                    <a:pt x="54" y="277"/>
                    <a:pt x="54" y="609"/>
                    <a:pt x="383" y="1275"/>
                  </a:cubicBezTo>
                  <a:cubicBezTo>
                    <a:pt x="9306" y="3270"/>
                    <a:pt x="18612" y="6652"/>
                    <a:pt x="28191" y="6985"/>
                  </a:cubicBezTo>
                  <a:cubicBezTo>
                    <a:pt x="28191" y="6652"/>
                    <a:pt x="28520" y="5599"/>
                    <a:pt x="28191" y="5266"/>
                  </a:cubicBezTo>
                  <a:cubicBezTo>
                    <a:pt x="21622" y="1275"/>
                    <a:pt x="13521" y="55"/>
                    <a:pt x="6021" y="55"/>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9" name="Google Shape;159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g2NCI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jCwAA4BEAAHELAAArEgAAAAAAAA=="/>
                </a:ext>
              </a:extLst>
            </p:cNvSpPr>
            <p:nvPr/>
          </p:nvSpPr>
          <p:spPr>
            <a:xfrm flipH="1">
              <a:off x="1851025" y="2905760"/>
              <a:ext cx="8890" cy="47625"/>
            </a:xfrm>
            <a:custGeom>
              <a:avLst/>
              <a:gdLst/>
              <a:ahLst/>
              <a:cxnLst/>
              <a:rect l="0" t="0" r="8890" b="47625"/>
              <a:pathLst>
                <a:path w="8890" h="47625">
                  <a:moveTo>
                    <a:pt x="8434" y="0"/>
                  </a:moveTo>
                  <a:cubicBezTo>
                    <a:pt x="8149" y="0"/>
                    <a:pt x="7807" y="328"/>
                    <a:pt x="7636" y="1038"/>
                  </a:cubicBezTo>
                  <a:cubicBezTo>
                    <a:pt x="4217" y="16239"/>
                    <a:pt x="2450" y="32150"/>
                    <a:pt x="57" y="47351"/>
                  </a:cubicBezTo>
                  <a:cubicBezTo>
                    <a:pt x="57" y="47515"/>
                    <a:pt x="171" y="47625"/>
                    <a:pt x="228" y="47625"/>
                  </a:cubicBezTo>
                  <a:cubicBezTo>
                    <a:pt x="342" y="47625"/>
                    <a:pt x="399" y="47515"/>
                    <a:pt x="399" y="47351"/>
                  </a:cubicBezTo>
                  <a:cubicBezTo>
                    <a:pt x="3533" y="32150"/>
                    <a:pt x="5927" y="16239"/>
                    <a:pt x="8662" y="1038"/>
                  </a:cubicBezTo>
                  <a:cubicBezTo>
                    <a:pt x="8833" y="328"/>
                    <a:pt x="8662" y="0"/>
                    <a:pt x="8434"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8" name="Google Shape;159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B0IHg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jCwAA4BEAAHELAAArEgAAAAAAAA=="/>
                </a:ext>
              </a:extLst>
            </p:cNvSpPr>
            <p:nvPr/>
          </p:nvSpPr>
          <p:spPr>
            <a:xfrm flipH="1">
              <a:off x="1851025" y="2905760"/>
              <a:ext cx="8890" cy="47625"/>
            </a:xfrm>
            <a:custGeom>
              <a:avLst/>
              <a:gdLst/>
              <a:ahLst/>
              <a:cxnLst/>
              <a:rect l="0" t="0" r="8890" b="47625"/>
              <a:pathLst>
                <a:path w="8890" h="47625">
                  <a:moveTo>
                    <a:pt x="8434" y="0"/>
                  </a:moveTo>
                  <a:cubicBezTo>
                    <a:pt x="8149" y="0"/>
                    <a:pt x="7807" y="328"/>
                    <a:pt x="7636" y="1038"/>
                  </a:cubicBezTo>
                  <a:cubicBezTo>
                    <a:pt x="4217" y="16239"/>
                    <a:pt x="2450" y="32150"/>
                    <a:pt x="57" y="47351"/>
                  </a:cubicBezTo>
                  <a:cubicBezTo>
                    <a:pt x="57" y="47515"/>
                    <a:pt x="171" y="47625"/>
                    <a:pt x="228" y="47625"/>
                  </a:cubicBezTo>
                  <a:cubicBezTo>
                    <a:pt x="342" y="47625"/>
                    <a:pt x="399" y="47515"/>
                    <a:pt x="399" y="47351"/>
                  </a:cubicBezTo>
                  <a:cubicBezTo>
                    <a:pt x="3533" y="32150"/>
                    <a:pt x="5927" y="16239"/>
                    <a:pt x="8662" y="1038"/>
                  </a:cubicBezTo>
                  <a:cubicBezTo>
                    <a:pt x="8833" y="328"/>
                    <a:pt x="8662" y="0"/>
                    <a:pt x="8434"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7" name="Google Shape;159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JlZj4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0CwAA7hEAAJULAAD4EQAAAAAAAA=="/>
                </a:ext>
              </a:extLst>
            </p:cNvSpPr>
            <p:nvPr/>
          </p:nvSpPr>
          <p:spPr>
            <a:xfrm flipH="1">
              <a:off x="1861820" y="2914650"/>
              <a:ext cx="20955" cy="6350"/>
            </a:xfrm>
            <a:custGeom>
              <a:avLst/>
              <a:gdLst/>
              <a:ahLst/>
              <a:cxnLst/>
              <a:rect l="0" t="0" r="20955" b="6350"/>
              <a:pathLst>
                <a:path w="20955" h="6350">
                  <a:moveTo>
                    <a:pt x="3730" y="0"/>
                  </a:moveTo>
                  <a:cubicBezTo>
                    <a:pt x="2468" y="0"/>
                    <a:pt x="1206" y="265"/>
                    <a:pt x="0" y="900"/>
                  </a:cubicBezTo>
                  <a:cubicBezTo>
                    <a:pt x="3346" y="3122"/>
                    <a:pt x="7295" y="2487"/>
                    <a:pt x="10971" y="3440"/>
                  </a:cubicBezTo>
                  <a:cubicBezTo>
                    <a:pt x="14317" y="4128"/>
                    <a:pt x="17608" y="5080"/>
                    <a:pt x="20955" y="6350"/>
                  </a:cubicBezTo>
                  <a:lnTo>
                    <a:pt x="20955" y="5715"/>
                  </a:lnTo>
                  <a:cubicBezTo>
                    <a:pt x="17608" y="3810"/>
                    <a:pt x="14317" y="2487"/>
                    <a:pt x="10971" y="1852"/>
                  </a:cubicBezTo>
                  <a:cubicBezTo>
                    <a:pt x="8776" y="1005"/>
                    <a:pt x="6253" y="0"/>
                    <a:pt x="3730"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6" name="Google Shape;159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V6VG8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0CwAA7hEAAJULAAD4EQAAAAAAAA=="/>
                </a:ext>
              </a:extLst>
            </p:cNvSpPr>
            <p:nvPr/>
          </p:nvSpPr>
          <p:spPr>
            <a:xfrm flipH="1">
              <a:off x="1861820" y="2914650"/>
              <a:ext cx="20955" cy="6350"/>
            </a:xfrm>
            <a:custGeom>
              <a:avLst/>
              <a:gdLst/>
              <a:ahLst/>
              <a:cxnLst/>
              <a:rect l="0" t="0" r="20955" b="6350"/>
              <a:pathLst>
                <a:path w="20955" h="6350">
                  <a:moveTo>
                    <a:pt x="3730" y="0"/>
                  </a:moveTo>
                  <a:cubicBezTo>
                    <a:pt x="2468" y="0"/>
                    <a:pt x="1206" y="265"/>
                    <a:pt x="0" y="900"/>
                  </a:cubicBezTo>
                  <a:cubicBezTo>
                    <a:pt x="3346" y="3122"/>
                    <a:pt x="7295" y="2487"/>
                    <a:pt x="10971" y="3440"/>
                  </a:cubicBezTo>
                  <a:cubicBezTo>
                    <a:pt x="14317" y="4128"/>
                    <a:pt x="17608" y="5080"/>
                    <a:pt x="20955" y="6350"/>
                  </a:cubicBezTo>
                  <a:lnTo>
                    <a:pt x="20955" y="5715"/>
                  </a:lnTo>
                  <a:cubicBezTo>
                    <a:pt x="17608" y="3810"/>
                    <a:pt x="14317" y="2487"/>
                    <a:pt x="10971" y="1852"/>
                  </a:cubicBezTo>
                  <a:cubicBezTo>
                    <a:pt x="8776" y="1005"/>
                    <a:pt x="6253" y="0"/>
                    <a:pt x="3730"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5" name="Google Shape;159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IgeT0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CBCwAANBIAAKELAAA/EgAAAAAAAA=="/>
                </a:ext>
              </a:extLst>
            </p:cNvSpPr>
            <p:nvPr/>
          </p:nvSpPr>
          <p:spPr>
            <a:xfrm flipH="1">
              <a:off x="1870075" y="2959100"/>
              <a:ext cx="20320" cy="6985"/>
            </a:xfrm>
            <a:custGeom>
              <a:avLst/>
              <a:gdLst/>
              <a:ahLst/>
              <a:cxnLst/>
              <a:rect l="0" t="0" r="20320" b="6985"/>
              <a:pathLst>
                <a:path w="20320" h="6985">
                  <a:moveTo>
                    <a:pt x="2951" y="0"/>
                  </a:moveTo>
                  <a:cubicBezTo>
                    <a:pt x="2004" y="0"/>
                    <a:pt x="1002" y="152"/>
                    <a:pt x="56" y="458"/>
                  </a:cubicBezTo>
                  <a:cubicBezTo>
                    <a:pt x="2728" y="2345"/>
                    <a:pt x="5790" y="2039"/>
                    <a:pt x="8462" y="2651"/>
                  </a:cubicBezTo>
                  <a:cubicBezTo>
                    <a:pt x="12526" y="3568"/>
                    <a:pt x="16256" y="5098"/>
                    <a:pt x="19930" y="6934"/>
                  </a:cubicBezTo>
                  <a:cubicBezTo>
                    <a:pt x="20264" y="6934"/>
                    <a:pt x="20264" y="6628"/>
                    <a:pt x="19930" y="6628"/>
                  </a:cubicBezTo>
                  <a:cubicBezTo>
                    <a:pt x="16924" y="4180"/>
                    <a:pt x="13528" y="2957"/>
                    <a:pt x="10188" y="2039"/>
                  </a:cubicBezTo>
                  <a:cubicBezTo>
                    <a:pt x="8184" y="1121"/>
                    <a:pt x="5623" y="0"/>
                    <a:pt x="2951"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4" name="Google Shape;159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0iMzU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BCwAANBIAAKELAAA/EgAAAAAAAA=="/>
                </a:ext>
              </a:extLst>
            </p:cNvSpPr>
            <p:nvPr/>
          </p:nvSpPr>
          <p:spPr>
            <a:xfrm flipH="1">
              <a:off x="1870075" y="2959100"/>
              <a:ext cx="20320" cy="6985"/>
            </a:xfrm>
            <a:custGeom>
              <a:avLst/>
              <a:gdLst/>
              <a:ahLst/>
              <a:cxnLst/>
              <a:rect l="0" t="0" r="20320" b="6985"/>
              <a:pathLst>
                <a:path w="20320" h="6985">
                  <a:moveTo>
                    <a:pt x="2951" y="0"/>
                  </a:moveTo>
                  <a:cubicBezTo>
                    <a:pt x="2004" y="0"/>
                    <a:pt x="1002" y="152"/>
                    <a:pt x="56" y="458"/>
                  </a:cubicBezTo>
                  <a:cubicBezTo>
                    <a:pt x="2728" y="2345"/>
                    <a:pt x="5790" y="2039"/>
                    <a:pt x="8462" y="2651"/>
                  </a:cubicBezTo>
                  <a:cubicBezTo>
                    <a:pt x="12526" y="3568"/>
                    <a:pt x="16256" y="5098"/>
                    <a:pt x="19930" y="6934"/>
                  </a:cubicBezTo>
                  <a:cubicBezTo>
                    <a:pt x="20264" y="6934"/>
                    <a:pt x="20264" y="6628"/>
                    <a:pt x="19930" y="6628"/>
                  </a:cubicBezTo>
                  <a:cubicBezTo>
                    <a:pt x="16924" y="4180"/>
                    <a:pt x="13528" y="2957"/>
                    <a:pt x="10188" y="2039"/>
                  </a:cubicBezTo>
                  <a:cubicBezTo>
                    <a:pt x="8184" y="1121"/>
                    <a:pt x="5623" y="0"/>
                    <a:pt x="2951"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3" name="Google Shape;160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RvPjw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CFCwAAARIAAI8LAAAEEgAAAAAAAA=="/>
                </a:ext>
              </a:extLst>
            </p:cNvSpPr>
            <p:nvPr/>
          </p:nvSpPr>
          <p:spPr>
            <a:xfrm flipH="1">
              <a:off x="1872615" y="2926715"/>
              <a:ext cx="6350" cy="1905"/>
            </a:xfrm>
            <a:custGeom>
              <a:avLst/>
              <a:gdLst/>
              <a:ahLst/>
              <a:cxnLst/>
              <a:rect l="0" t="0" r="6350" b="1905"/>
              <a:pathLst>
                <a:path w="6350" h="1905">
                  <a:moveTo>
                    <a:pt x="2737" y="63"/>
                  </a:moveTo>
                  <a:cubicBezTo>
                    <a:pt x="1861" y="63"/>
                    <a:pt x="876" y="190"/>
                    <a:pt x="55" y="508"/>
                  </a:cubicBezTo>
                  <a:cubicBezTo>
                    <a:pt x="1150" y="1524"/>
                    <a:pt x="2573" y="1841"/>
                    <a:pt x="3832" y="1841"/>
                  </a:cubicBezTo>
                  <a:cubicBezTo>
                    <a:pt x="4489" y="1841"/>
                    <a:pt x="5146" y="1778"/>
                    <a:pt x="5693" y="1651"/>
                  </a:cubicBezTo>
                  <a:cubicBezTo>
                    <a:pt x="6350" y="1651"/>
                    <a:pt x="6350" y="508"/>
                    <a:pt x="5693" y="508"/>
                  </a:cubicBezTo>
                  <a:cubicBezTo>
                    <a:pt x="5091" y="254"/>
                    <a:pt x="3996" y="63"/>
                    <a:pt x="2737" y="63"/>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2" name="Google Shape;160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8+PC8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CFCwAAARIAAI8LAAAEEgAAAAAAAA=="/>
                </a:ext>
              </a:extLst>
            </p:cNvSpPr>
            <p:nvPr/>
          </p:nvSpPr>
          <p:spPr>
            <a:xfrm flipH="1">
              <a:off x="1872615" y="2926715"/>
              <a:ext cx="6350" cy="1905"/>
            </a:xfrm>
            <a:custGeom>
              <a:avLst/>
              <a:gdLst/>
              <a:ahLst/>
              <a:cxnLst/>
              <a:rect l="0" t="0" r="6350" b="1905"/>
              <a:pathLst>
                <a:path w="6350" h="1905">
                  <a:moveTo>
                    <a:pt x="2737" y="63"/>
                  </a:moveTo>
                  <a:cubicBezTo>
                    <a:pt x="1861" y="63"/>
                    <a:pt x="876" y="190"/>
                    <a:pt x="55" y="508"/>
                  </a:cubicBezTo>
                  <a:cubicBezTo>
                    <a:pt x="1150" y="1524"/>
                    <a:pt x="2573" y="1841"/>
                    <a:pt x="3832" y="1841"/>
                  </a:cubicBezTo>
                  <a:cubicBezTo>
                    <a:pt x="4489" y="1841"/>
                    <a:pt x="5146" y="1778"/>
                    <a:pt x="5693" y="1651"/>
                  </a:cubicBezTo>
                  <a:cubicBezTo>
                    <a:pt x="6350" y="1651"/>
                    <a:pt x="6350" y="508"/>
                    <a:pt x="5693" y="508"/>
                  </a:cubicBezTo>
                  <a:cubicBezTo>
                    <a:pt x="5091" y="254"/>
                    <a:pt x="3996" y="63"/>
                    <a:pt x="2737" y="63"/>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1" name="Google Shape;160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I1OTQ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CQCwAATRIAAJ0LAABSEgAAAAAAAA=="/>
                </a:ext>
              </a:extLst>
            </p:cNvSpPr>
            <p:nvPr/>
          </p:nvSpPr>
          <p:spPr>
            <a:xfrm flipH="1">
              <a:off x="1879600" y="2974975"/>
              <a:ext cx="8255" cy="3175"/>
            </a:xfrm>
            <a:custGeom>
              <a:avLst/>
              <a:gdLst/>
              <a:ahLst/>
              <a:cxnLst/>
              <a:rect l="0" t="0" r="8255" b="3175"/>
              <a:pathLst>
                <a:path w="8255" h="3175">
                  <a:moveTo>
                    <a:pt x="3360" y="50"/>
                  </a:moveTo>
                  <a:cubicBezTo>
                    <a:pt x="2299" y="50"/>
                    <a:pt x="1179" y="352"/>
                    <a:pt x="0" y="1007"/>
                  </a:cubicBezTo>
                  <a:cubicBezTo>
                    <a:pt x="2181" y="2519"/>
                    <a:pt x="5365" y="3124"/>
                    <a:pt x="7901" y="3124"/>
                  </a:cubicBezTo>
                  <a:cubicBezTo>
                    <a:pt x="8255" y="3124"/>
                    <a:pt x="8255" y="2519"/>
                    <a:pt x="8255" y="2519"/>
                  </a:cubicBezTo>
                  <a:cubicBezTo>
                    <a:pt x="6898" y="957"/>
                    <a:pt x="5188" y="50"/>
                    <a:pt x="3360" y="5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0" name="Google Shape;160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U5MT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QCwAATRIAAJ0LAABSEgAAAAAAAA=="/>
                </a:ext>
              </a:extLst>
            </p:cNvSpPr>
            <p:nvPr/>
          </p:nvSpPr>
          <p:spPr>
            <a:xfrm flipH="1">
              <a:off x="1879600" y="2974975"/>
              <a:ext cx="8255" cy="3175"/>
            </a:xfrm>
            <a:custGeom>
              <a:avLst/>
              <a:gdLst/>
              <a:ahLst/>
              <a:cxnLst/>
              <a:rect l="0" t="0" r="8255" b="3175"/>
              <a:pathLst>
                <a:path w="8255" h="3175">
                  <a:moveTo>
                    <a:pt x="3360" y="50"/>
                  </a:moveTo>
                  <a:cubicBezTo>
                    <a:pt x="2299" y="50"/>
                    <a:pt x="1179" y="352"/>
                    <a:pt x="0" y="1007"/>
                  </a:cubicBezTo>
                  <a:cubicBezTo>
                    <a:pt x="2181" y="2519"/>
                    <a:pt x="5365" y="3124"/>
                    <a:pt x="7901" y="3124"/>
                  </a:cubicBezTo>
                  <a:cubicBezTo>
                    <a:pt x="8255" y="3124"/>
                    <a:pt x="8255" y="2519"/>
                    <a:pt x="8255" y="2519"/>
                  </a:cubicBezTo>
                  <a:cubicBezTo>
                    <a:pt x="6898" y="957"/>
                    <a:pt x="5188" y="50"/>
                    <a:pt x="3360" y="5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9" name="Google Shape;160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g9IjE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9CwAAaBIAANsLAAALEwAAAAAAAA=="/>
                </a:ext>
              </a:extLst>
            </p:cNvSpPr>
            <p:nvPr/>
          </p:nvSpPr>
          <p:spPr>
            <a:xfrm flipH="1">
              <a:off x="1867535" y="2992120"/>
              <a:ext cx="59690" cy="103505"/>
            </a:xfrm>
            <a:custGeom>
              <a:avLst/>
              <a:gdLst/>
              <a:ahLst/>
              <a:cxnLst/>
              <a:rect l="0" t="0" r="59690" b="103505"/>
              <a:pathLst>
                <a:path w="59690" h="103505">
                  <a:moveTo>
                    <a:pt x="23778" y="54"/>
                  </a:moveTo>
                  <a:cubicBezTo>
                    <a:pt x="22146" y="7970"/>
                    <a:pt x="20132" y="15230"/>
                    <a:pt x="18500" y="23146"/>
                  </a:cubicBezTo>
                  <a:cubicBezTo>
                    <a:pt x="16868" y="31117"/>
                    <a:pt x="14854" y="38705"/>
                    <a:pt x="12896" y="46293"/>
                  </a:cubicBezTo>
                  <a:cubicBezTo>
                    <a:pt x="10937" y="53881"/>
                    <a:pt x="8597" y="61851"/>
                    <a:pt x="6638" y="69112"/>
                  </a:cubicBezTo>
                  <a:cubicBezTo>
                    <a:pt x="4679" y="77028"/>
                    <a:pt x="2013" y="84288"/>
                    <a:pt x="54" y="91931"/>
                  </a:cubicBezTo>
                  <a:lnTo>
                    <a:pt x="38578" y="103505"/>
                  </a:lnTo>
                  <a:cubicBezTo>
                    <a:pt x="40918" y="95207"/>
                    <a:pt x="43203" y="87291"/>
                    <a:pt x="44836" y="79375"/>
                  </a:cubicBezTo>
                  <a:cubicBezTo>
                    <a:pt x="46522" y="71405"/>
                    <a:pt x="48481" y="63162"/>
                    <a:pt x="50113" y="55573"/>
                  </a:cubicBezTo>
                  <a:cubicBezTo>
                    <a:pt x="51746" y="47603"/>
                    <a:pt x="53433" y="39360"/>
                    <a:pt x="55065" y="31444"/>
                  </a:cubicBezTo>
                  <a:cubicBezTo>
                    <a:pt x="56697" y="23474"/>
                    <a:pt x="58384" y="15230"/>
                    <a:pt x="59690" y="7642"/>
                  </a:cubicBezTo>
                  <a:lnTo>
                    <a:pt x="23778" y="54"/>
                  </a:lnTo>
                  <a:lnTo>
                    <a:pt x="59690" y="764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8" name="Google Shape;160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0iNzI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7CwAAbRIAAK4LAAB5EgAAAAAAAA=="/>
                </a:ext>
              </a:extLst>
            </p:cNvSpPr>
            <p:nvPr/>
          </p:nvSpPr>
          <p:spPr>
            <a:xfrm flipH="1">
              <a:off x="1866265" y="2995295"/>
              <a:ext cx="32385" cy="7620"/>
            </a:xfrm>
            <a:custGeom>
              <a:avLst/>
              <a:gdLst/>
              <a:ahLst/>
              <a:cxnLst/>
              <a:rect l="0" t="0" r="32385" b="7620"/>
              <a:pathLst>
                <a:path w="32385" h="7620">
                  <a:moveTo>
                    <a:pt x="715" y="0"/>
                  </a:moveTo>
                  <a:cubicBezTo>
                    <a:pt x="55" y="0"/>
                    <a:pt x="55" y="626"/>
                    <a:pt x="715" y="626"/>
                  </a:cubicBezTo>
                  <a:cubicBezTo>
                    <a:pt x="10684" y="2871"/>
                    <a:pt x="21039" y="6942"/>
                    <a:pt x="31393" y="7568"/>
                  </a:cubicBezTo>
                  <a:cubicBezTo>
                    <a:pt x="31724" y="7568"/>
                    <a:pt x="32385" y="6315"/>
                    <a:pt x="31724" y="6315"/>
                  </a:cubicBezTo>
                  <a:cubicBezTo>
                    <a:pt x="22691" y="1253"/>
                    <a:pt x="11015" y="0"/>
                    <a:pt x="715"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7" name="Google Shape;160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pwdC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7CwAAbRIAAK4LAAB5EgAAAAAAAA=="/>
                </a:ext>
              </a:extLst>
            </p:cNvSpPr>
            <p:nvPr/>
          </p:nvSpPr>
          <p:spPr>
            <a:xfrm flipH="1">
              <a:off x="1866265" y="2995295"/>
              <a:ext cx="32385" cy="7620"/>
            </a:xfrm>
            <a:custGeom>
              <a:avLst/>
              <a:gdLst/>
              <a:ahLst/>
              <a:cxnLst/>
              <a:rect l="0" t="0" r="32385" b="7620"/>
              <a:pathLst>
                <a:path w="32385" h="7620">
                  <a:moveTo>
                    <a:pt x="715" y="0"/>
                  </a:moveTo>
                  <a:cubicBezTo>
                    <a:pt x="55" y="0"/>
                    <a:pt x="55" y="626"/>
                    <a:pt x="715" y="626"/>
                  </a:cubicBezTo>
                  <a:cubicBezTo>
                    <a:pt x="10684" y="2871"/>
                    <a:pt x="21039" y="6942"/>
                    <a:pt x="31393" y="7568"/>
                  </a:cubicBezTo>
                  <a:cubicBezTo>
                    <a:pt x="31724" y="7568"/>
                    <a:pt x="32385" y="6315"/>
                    <a:pt x="31724" y="6315"/>
                  </a:cubicBezTo>
                  <a:cubicBezTo>
                    <a:pt x="22691" y="1253"/>
                    <a:pt x="11015" y="0"/>
                    <a:pt x="715"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6" name="Google Shape;160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xhOmM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7CwAAdxIAAI0LAADCEgAAAAAAAA=="/>
                </a:ext>
              </a:extLst>
            </p:cNvSpPr>
            <p:nvPr/>
          </p:nvSpPr>
          <p:spPr>
            <a:xfrm flipH="1">
              <a:off x="1866265" y="3001645"/>
              <a:ext cx="11430" cy="47625"/>
            </a:xfrm>
            <a:custGeom>
              <a:avLst/>
              <a:gdLst/>
              <a:ahLst/>
              <a:cxnLst/>
              <a:rect l="0" t="0" r="11430" b="47625"/>
              <a:pathLst>
                <a:path w="11430" h="47625">
                  <a:moveTo>
                    <a:pt x="10653" y="0"/>
                  </a:moveTo>
                  <a:cubicBezTo>
                    <a:pt x="10265" y="0"/>
                    <a:pt x="9876" y="274"/>
                    <a:pt x="9765" y="876"/>
                  </a:cubicBezTo>
                  <a:cubicBezTo>
                    <a:pt x="7380" y="8220"/>
                    <a:pt x="5715" y="16167"/>
                    <a:pt x="4716" y="24113"/>
                  </a:cubicBezTo>
                  <a:cubicBezTo>
                    <a:pt x="2663" y="32060"/>
                    <a:pt x="1665" y="39733"/>
                    <a:pt x="0" y="47350"/>
                  </a:cubicBezTo>
                  <a:cubicBezTo>
                    <a:pt x="0" y="47515"/>
                    <a:pt x="111" y="47625"/>
                    <a:pt x="166" y="47625"/>
                  </a:cubicBezTo>
                  <a:cubicBezTo>
                    <a:pt x="277" y="47625"/>
                    <a:pt x="333" y="47515"/>
                    <a:pt x="333" y="47350"/>
                  </a:cubicBezTo>
                  <a:cubicBezTo>
                    <a:pt x="2330" y="39733"/>
                    <a:pt x="4716" y="32060"/>
                    <a:pt x="6381" y="24113"/>
                  </a:cubicBezTo>
                  <a:cubicBezTo>
                    <a:pt x="8045" y="16167"/>
                    <a:pt x="9765" y="8878"/>
                    <a:pt x="11430" y="876"/>
                  </a:cubicBezTo>
                  <a:cubicBezTo>
                    <a:pt x="11430" y="383"/>
                    <a:pt x="11042" y="0"/>
                    <a:pt x="10653"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5" name="Google Shape;160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IvPjw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DCwAAehIAAMILAAAJEwAAAAAAAA=="/>
                </a:ext>
              </a:extLst>
            </p:cNvSpPr>
            <p:nvPr/>
          </p:nvSpPr>
          <p:spPr>
            <a:xfrm flipH="1">
              <a:off x="1871345" y="3003550"/>
              <a:ext cx="40005" cy="90805"/>
            </a:xfrm>
            <a:custGeom>
              <a:avLst/>
              <a:gdLst/>
              <a:ahLst/>
              <a:cxnLst/>
              <a:rect l="0" t="0" r="40005" b="90805"/>
              <a:pathLst>
                <a:path w="40005" h="90805">
                  <a:moveTo>
                    <a:pt x="22640" y="0"/>
                  </a:moveTo>
                  <a:lnTo>
                    <a:pt x="20661" y="8314"/>
                  </a:lnTo>
                  <a:cubicBezTo>
                    <a:pt x="21651" y="8314"/>
                    <a:pt x="22640" y="8642"/>
                    <a:pt x="23629" y="8642"/>
                  </a:cubicBezTo>
                  <a:cubicBezTo>
                    <a:pt x="24343" y="8642"/>
                    <a:pt x="25332" y="9299"/>
                    <a:pt x="25662" y="9627"/>
                  </a:cubicBezTo>
                  <a:cubicBezTo>
                    <a:pt x="26651" y="9955"/>
                    <a:pt x="26981" y="9955"/>
                    <a:pt x="27640" y="10283"/>
                  </a:cubicBezTo>
                  <a:cubicBezTo>
                    <a:pt x="28959" y="10940"/>
                    <a:pt x="30333" y="11596"/>
                    <a:pt x="30992" y="12636"/>
                  </a:cubicBezTo>
                  <a:cubicBezTo>
                    <a:pt x="33300" y="13620"/>
                    <a:pt x="34290" y="15261"/>
                    <a:pt x="34290" y="15261"/>
                  </a:cubicBezTo>
                  <a:cubicBezTo>
                    <a:pt x="34290" y="15261"/>
                    <a:pt x="33960" y="15261"/>
                    <a:pt x="33300" y="15918"/>
                  </a:cubicBezTo>
                  <a:cubicBezTo>
                    <a:pt x="32311" y="15918"/>
                    <a:pt x="31652" y="16246"/>
                    <a:pt x="30333" y="16246"/>
                  </a:cubicBezTo>
                  <a:cubicBezTo>
                    <a:pt x="27640" y="16246"/>
                    <a:pt x="25003" y="15918"/>
                    <a:pt x="21980" y="15261"/>
                  </a:cubicBezTo>
                  <a:cubicBezTo>
                    <a:pt x="20991" y="14933"/>
                    <a:pt x="20002" y="14933"/>
                    <a:pt x="19013" y="14605"/>
                  </a:cubicBezTo>
                  <a:lnTo>
                    <a:pt x="17639" y="19911"/>
                  </a:lnTo>
                  <a:lnTo>
                    <a:pt x="19343" y="19911"/>
                  </a:lnTo>
                  <a:cubicBezTo>
                    <a:pt x="20661" y="20239"/>
                    <a:pt x="21980" y="20896"/>
                    <a:pt x="22640" y="21552"/>
                  </a:cubicBezTo>
                  <a:cubicBezTo>
                    <a:pt x="23299" y="21880"/>
                    <a:pt x="23629" y="22537"/>
                    <a:pt x="23629" y="22865"/>
                  </a:cubicBezTo>
                  <a:cubicBezTo>
                    <a:pt x="23629" y="22865"/>
                    <a:pt x="23629" y="23193"/>
                    <a:pt x="23959" y="23193"/>
                  </a:cubicBezTo>
                  <a:lnTo>
                    <a:pt x="23629" y="23523"/>
                  </a:lnTo>
                  <a:cubicBezTo>
                    <a:pt x="23299" y="24178"/>
                    <a:pt x="22640" y="24561"/>
                    <a:pt x="22310" y="24561"/>
                  </a:cubicBezTo>
                  <a:cubicBezTo>
                    <a:pt x="20991" y="25217"/>
                    <a:pt x="20002" y="25217"/>
                    <a:pt x="18683" y="25217"/>
                  </a:cubicBezTo>
                  <a:cubicBezTo>
                    <a:pt x="18353" y="25217"/>
                    <a:pt x="17309" y="24889"/>
                    <a:pt x="16980" y="24561"/>
                  </a:cubicBezTo>
                  <a:cubicBezTo>
                    <a:pt x="14342" y="33477"/>
                    <a:pt x="12364" y="42722"/>
                    <a:pt x="10001" y="51693"/>
                  </a:cubicBezTo>
                  <a:cubicBezTo>
                    <a:pt x="10660" y="51693"/>
                    <a:pt x="10990" y="52349"/>
                    <a:pt x="12034" y="52349"/>
                  </a:cubicBezTo>
                  <a:cubicBezTo>
                    <a:pt x="15001" y="53006"/>
                    <a:pt x="17639" y="54647"/>
                    <a:pt x="20002" y="56014"/>
                  </a:cubicBezTo>
                  <a:cubicBezTo>
                    <a:pt x="20661" y="56671"/>
                    <a:pt x="21651" y="57655"/>
                    <a:pt x="22310" y="57983"/>
                  </a:cubicBezTo>
                  <a:lnTo>
                    <a:pt x="23299" y="58972"/>
                  </a:lnTo>
                  <a:cubicBezTo>
                    <a:pt x="23299" y="58968"/>
                    <a:pt x="22640" y="58968"/>
                    <a:pt x="21980" y="59296"/>
                  </a:cubicBezTo>
                  <a:cubicBezTo>
                    <a:pt x="20991" y="59296"/>
                    <a:pt x="20332" y="59624"/>
                    <a:pt x="19013" y="59624"/>
                  </a:cubicBezTo>
                  <a:cubicBezTo>
                    <a:pt x="16650" y="59624"/>
                    <a:pt x="13353" y="59296"/>
                    <a:pt x="10330" y="57983"/>
                  </a:cubicBezTo>
                  <a:cubicBezTo>
                    <a:pt x="9341" y="57655"/>
                    <a:pt x="9012" y="57655"/>
                    <a:pt x="8352" y="57327"/>
                  </a:cubicBezTo>
                  <a:lnTo>
                    <a:pt x="5660" y="65587"/>
                  </a:lnTo>
                  <a:cubicBezTo>
                    <a:pt x="6704" y="65587"/>
                    <a:pt x="7033" y="65587"/>
                    <a:pt x="7693" y="65915"/>
                  </a:cubicBezTo>
                  <a:cubicBezTo>
                    <a:pt x="9012" y="66243"/>
                    <a:pt x="10330" y="67283"/>
                    <a:pt x="10990" y="68596"/>
                  </a:cubicBezTo>
                  <a:cubicBezTo>
                    <a:pt x="11649" y="68924"/>
                    <a:pt x="12034" y="69580"/>
                    <a:pt x="12034" y="69908"/>
                  </a:cubicBezTo>
                  <a:lnTo>
                    <a:pt x="12034" y="70565"/>
                  </a:lnTo>
                  <a:lnTo>
                    <a:pt x="11649" y="70893"/>
                  </a:lnTo>
                  <a:cubicBezTo>
                    <a:pt x="10990" y="71221"/>
                    <a:pt x="10660" y="71221"/>
                    <a:pt x="10001" y="71878"/>
                  </a:cubicBezTo>
                  <a:cubicBezTo>
                    <a:pt x="9341" y="72042"/>
                    <a:pt x="8572" y="72151"/>
                    <a:pt x="7858" y="72151"/>
                  </a:cubicBezTo>
                  <a:cubicBezTo>
                    <a:pt x="7088" y="72151"/>
                    <a:pt x="6374" y="72042"/>
                    <a:pt x="5660" y="71878"/>
                  </a:cubicBezTo>
                  <a:cubicBezTo>
                    <a:pt x="5000" y="71221"/>
                    <a:pt x="4341" y="71221"/>
                    <a:pt x="4011" y="70893"/>
                  </a:cubicBezTo>
                  <a:lnTo>
                    <a:pt x="54" y="85116"/>
                  </a:lnTo>
                  <a:lnTo>
                    <a:pt x="20332" y="90750"/>
                  </a:lnTo>
                  <a:cubicBezTo>
                    <a:pt x="21980" y="83474"/>
                    <a:pt x="23629" y="76199"/>
                    <a:pt x="25332" y="69252"/>
                  </a:cubicBezTo>
                  <a:cubicBezTo>
                    <a:pt x="26981" y="61648"/>
                    <a:pt x="28629" y="54647"/>
                    <a:pt x="30333" y="47699"/>
                  </a:cubicBezTo>
                  <a:cubicBezTo>
                    <a:pt x="31982" y="40096"/>
                    <a:pt x="33300" y="33149"/>
                    <a:pt x="34949" y="26202"/>
                  </a:cubicBezTo>
                  <a:cubicBezTo>
                    <a:pt x="36652" y="19255"/>
                    <a:pt x="38301" y="11596"/>
                    <a:pt x="39950" y="4649"/>
                  </a:cubicBezTo>
                  <a:lnTo>
                    <a:pt x="22640" y="0"/>
                  </a:lnTo>
                  <a:lnTo>
                    <a:pt x="39950" y="4649"/>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4" name="Google Shape;160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0iNjc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PCwAAgxIAALQLAACOEgAAAAAAAA=="/>
                </a:ext>
              </a:extLst>
            </p:cNvSpPr>
            <p:nvPr/>
          </p:nvSpPr>
          <p:spPr>
            <a:xfrm flipH="1">
              <a:off x="1878965" y="3009265"/>
              <a:ext cx="23495" cy="6985"/>
            </a:xfrm>
            <a:custGeom>
              <a:avLst/>
              <a:gdLst/>
              <a:ahLst/>
              <a:cxnLst/>
              <a:rect l="0" t="0" r="23495" b="6985"/>
              <a:pathLst>
                <a:path w="23495" h="6985">
                  <a:moveTo>
                    <a:pt x="3814" y="51"/>
                  </a:moveTo>
                  <a:cubicBezTo>
                    <a:pt x="2542" y="51"/>
                    <a:pt x="1271" y="206"/>
                    <a:pt x="55" y="724"/>
                  </a:cubicBezTo>
                  <a:cubicBezTo>
                    <a:pt x="3759" y="3207"/>
                    <a:pt x="8402" y="2587"/>
                    <a:pt x="12106" y="3518"/>
                  </a:cubicBezTo>
                  <a:cubicBezTo>
                    <a:pt x="15810" y="4139"/>
                    <a:pt x="19791" y="5381"/>
                    <a:pt x="23495" y="6985"/>
                  </a:cubicBezTo>
                  <a:lnTo>
                    <a:pt x="23495" y="6674"/>
                  </a:lnTo>
                  <a:cubicBezTo>
                    <a:pt x="20122" y="4139"/>
                    <a:pt x="16474" y="3207"/>
                    <a:pt x="12438" y="1966"/>
                  </a:cubicBezTo>
                  <a:cubicBezTo>
                    <a:pt x="9840" y="1086"/>
                    <a:pt x="6799" y="51"/>
                    <a:pt x="3814" y="51"/>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3" name="Google Shape;161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B5PSI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PCwAAgxIAALQLAACOEgAAAAAAAA=="/>
                </a:ext>
              </a:extLst>
            </p:cNvSpPr>
            <p:nvPr/>
          </p:nvSpPr>
          <p:spPr>
            <a:xfrm flipH="1">
              <a:off x="1878965" y="3009265"/>
              <a:ext cx="23495" cy="6985"/>
            </a:xfrm>
            <a:custGeom>
              <a:avLst/>
              <a:gdLst/>
              <a:ahLst/>
              <a:cxnLst/>
              <a:rect l="0" t="0" r="23495" b="6985"/>
              <a:pathLst>
                <a:path w="23495" h="6985">
                  <a:moveTo>
                    <a:pt x="3814" y="51"/>
                  </a:moveTo>
                  <a:cubicBezTo>
                    <a:pt x="2542" y="51"/>
                    <a:pt x="1271" y="206"/>
                    <a:pt x="55" y="724"/>
                  </a:cubicBezTo>
                  <a:cubicBezTo>
                    <a:pt x="3759" y="3207"/>
                    <a:pt x="8402" y="2587"/>
                    <a:pt x="12106" y="3518"/>
                  </a:cubicBezTo>
                  <a:cubicBezTo>
                    <a:pt x="15810" y="4139"/>
                    <a:pt x="19791" y="5381"/>
                    <a:pt x="23495" y="6985"/>
                  </a:cubicBezTo>
                  <a:lnTo>
                    <a:pt x="23495" y="6674"/>
                  </a:lnTo>
                  <a:cubicBezTo>
                    <a:pt x="20122" y="4139"/>
                    <a:pt x="16474" y="3207"/>
                    <a:pt x="12438" y="1966"/>
                  </a:cubicBezTo>
                  <a:cubicBezTo>
                    <a:pt x="9840" y="1086"/>
                    <a:pt x="6799" y="51"/>
                    <a:pt x="3814" y="51"/>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2" name="Google Shape;161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Q4NyI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gCwAAxxIAAMILAADVEgAAAAAAAA=="/>
                </a:ext>
              </a:extLst>
            </p:cNvSpPr>
            <p:nvPr/>
          </p:nvSpPr>
          <p:spPr>
            <a:xfrm flipH="1">
              <a:off x="1889760" y="3052445"/>
              <a:ext cx="21590" cy="8890"/>
            </a:xfrm>
            <a:custGeom>
              <a:avLst/>
              <a:gdLst/>
              <a:ahLst/>
              <a:cxnLst/>
              <a:rect l="0" t="0" r="21590" b="8890"/>
              <a:pathLst>
                <a:path w="21590" h="8890">
                  <a:moveTo>
                    <a:pt x="2423" y="0"/>
                  </a:moveTo>
                  <a:cubicBezTo>
                    <a:pt x="1669" y="0"/>
                    <a:pt x="861" y="162"/>
                    <a:pt x="54" y="431"/>
                  </a:cubicBezTo>
                  <a:cubicBezTo>
                    <a:pt x="2638" y="2371"/>
                    <a:pt x="6245" y="3017"/>
                    <a:pt x="9153" y="3664"/>
                  </a:cubicBezTo>
                  <a:cubicBezTo>
                    <a:pt x="13406" y="4957"/>
                    <a:pt x="16960" y="6950"/>
                    <a:pt x="20890" y="8890"/>
                  </a:cubicBezTo>
                  <a:cubicBezTo>
                    <a:pt x="21536" y="8890"/>
                    <a:pt x="21536" y="8567"/>
                    <a:pt x="21536" y="8567"/>
                  </a:cubicBezTo>
                  <a:cubicBezTo>
                    <a:pt x="18306" y="5981"/>
                    <a:pt x="15021" y="3987"/>
                    <a:pt x="11091" y="2694"/>
                  </a:cubicBezTo>
                  <a:cubicBezTo>
                    <a:pt x="8291" y="1670"/>
                    <a:pt x="5438" y="0"/>
                    <a:pt x="2423"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1" name="Google Shape;161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A0Ii8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gCwAAxxIAAMILAADVEgAAAAAAAA=="/>
                </a:ext>
              </a:extLst>
            </p:cNvSpPr>
            <p:nvPr/>
          </p:nvSpPr>
          <p:spPr>
            <a:xfrm flipH="1">
              <a:off x="1889760" y="3052445"/>
              <a:ext cx="21590" cy="8890"/>
            </a:xfrm>
            <a:custGeom>
              <a:avLst/>
              <a:gdLst/>
              <a:ahLst/>
              <a:cxnLst/>
              <a:rect l="0" t="0" r="21590" b="8890"/>
              <a:pathLst>
                <a:path w="21590" h="8890">
                  <a:moveTo>
                    <a:pt x="2423" y="0"/>
                  </a:moveTo>
                  <a:cubicBezTo>
                    <a:pt x="1669" y="0"/>
                    <a:pt x="861" y="162"/>
                    <a:pt x="54" y="431"/>
                  </a:cubicBezTo>
                  <a:cubicBezTo>
                    <a:pt x="2638" y="2371"/>
                    <a:pt x="6245" y="3017"/>
                    <a:pt x="9153" y="3664"/>
                  </a:cubicBezTo>
                  <a:cubicBezTo>
                    <a:pt x="13406" y="4957"/>
                    <a:pt x="16960" y="6950"/>
                    <a:pt x="20890" y="8890"/>
                  </a:cubicBezTo>
                  <a:cubicBezTo>
                    <a:pt x="21536" y="8890"/>
                    <a:pt x="21536" y="8567"/>
                    <a:pt x="21536" y="8567"/>
                  </a:cubicBezTo>
                  <a:cubicBezTo>
                    <a:pt x="18306" y="5981"/>
                    <a:pt x="15021" y="3987"/>
                    <a:pt x="11091" y="2694"/>
                  </a:cubicBezTo>
                  <a:cubicBezTo>
                    <a:pt x="8291" y="1670"/>
                    <a:pt x="5438" y="0"/>
                    <a:pt x="2423"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0" name="Google Shape;161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UiIHk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jCwAAlhIAAK4LAACZEgAAAAAAAA=="/>
                </a:ext>
              </a:extLst>
            </p:cNvSpPr>
            <p:nvPr/>
          </p:nvSpPr>
          <p:spPr>
            <a:xfrm flipH="1">
              <a:off x="1891665" y="3021330"/>
              <a:ext cx="6985" cy="1905"/>
            </a:xfrm>
            <a:custGeom>
              <a:avLst/>
              <a:gdLst/>
              <a:ahLst/>
              <a:cxnLst/>
              <a:rect l="0" t="0" r="6985" b="1905"/>
              <a:pathLst>
                <a:path w="6985" h="1905">
                  <a:moveTo>
                    <a:pt x="2346" y="0"/>
                  </a:moveTo>
                  <a:cubicBezTo>
                    <a:pt x="1637" y="0"/>
                    <a:pt x="873" y="115"/>
                    <a:pt x="54" y="288"/>
                  </a:cubicBezTo>
                  <a:cubicBezTo>
                    <a:pt x="1200" y="1500"/>
                    <a:pt x="2783" y="1905"/>
                    <a:pt x="4420" y="1905"/>
                  </a:cubicBezTo>
                  <a:cubicBezTo>
                    <a:pt x="5184" y="1905"/>
                    <a:pt x="5948" y="1847"/>
                    <a:pt x="6657" y="1731"/>
                  </a:cubicBezTo>
                  <a:cubicBezTo>
                    <a:pt x="6985" y="1731"/>
                    <a:pt x="6985" y="692"/>
                    <a:pt x="6657" y="692"/>
                  </a:cubicBezTo>
                  <a:cubicBezTo>
                    <a:pt x="5293" y="404"/>
                    <a:pt x="3929" y="0"/>
                    <a:pt x="2346"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9" name="Google Shape;161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I0MD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jCwAAlhIAAK4LAACZEgAAAAAAAA=="/>
                </a:ext>
              </a:extLst>
            </p:cNvSpPr>
            <p:nvPr/>
          </p:nvSpPr>
          <p:spPr>
            <a:xfrm flipH="1">
              <a:off x="1891665" y="3021330"/>
              <a:ext cx="6985" cy="1905"/>
            </a:xfrm>
            <a:custGeom>
              <a:avLst/>
              <a:gdLst/>
              <a:ahLst/>
              <a:cxnLst/>
              <a:rect l="0" t="0" r="6985" b="1905"/>
              <a:pathLst>
                <a:path w="6985" h="1905">
                  <a:moveTo>
                    <a:pt x="2346" y="0"/>
                  </a:moveTo>
                  <a:cubicBezTo>
                    <a:pt x="1637" y="0"/>
                    <a:pt x="873" y="115"/>
                    <a:pt x="54" y="288"/>
                  </a:cubicBezTo>
                  <a:cubicBezTo>
                    <a:pt x="1200" y="1500"/>
                    <a:pt x="2783" y="1905"/>
                    <a:pt x="4420" y="1905"/>
                  </a:cubicBezTo>
                  <a:cubicBezTo>
                    <a:pt x="5184" y="1905"/>
                    <a:pt x="5948" y="1847"/>
                    <a:pt x="6657" y="1731"/>
                  </a:cubicBezTo>
                  <a:cubicBezTo>
                    <a:pt x="6985" y="1731"/>
                    <a:pt x="6985" y="692"/>
                    <a:pt x="6657" y="692"/>
                  </a:cubicBezTo>
                  <a:cubicBezTo>
                    <a:pt x="5293" y="404"/>
                    <a:pt x="3929" y="0"/>
                    <a:pt x="2346"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8" name="Google Shape;161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IyMTI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xCwAA4RIAAL8LAADnEgAAAAAAAA=="/>
                </a:ext>
              </a:extLst>
            </p:cNvSpPr>
            <p:nvPr/>
          </p:nvSpPr>
          <p:spPr>
            <a:xfrm flipH="1">
              <a:off x="1900555" y="3068955"/>
              <a:ext cx="8890" cy="3810"/>
            </a:xfrm>
            <a:custGeom>
              <a:avLst/>
              <a:gdLst/>
              <a:ahLst/>
              <a:cxnLst/>
              <a:rect l="0" t="0" r="8890" b="3810"/>
              <a:pathLst>
                <a:path w="8890" h="3810">
                  <a:moveTo>
                    <a:pt x="2684" y="54"/>
                  </a:moveTo>
                  <a:cubicBezTo>
                    <a:pt x="1845" y="54"/>
                    <a:pt x="951" y="215"/>
                    <a:pt x="56" y="537"/>
                  </a:cubicBezTo>
                  <a:cubicBezTo>
                    <a:pt x="2404" y="2522"/>
                    <a:pt x="5479" y="3488"/>
                    <a:pt x="8499" y="3810"/>
                  </a:cubicBezTo>
                  <a:cubicBezTo>
                    <a:pt x="8834" y="3810"/>
                    <a:pt x="8834" y="3488"/>
                    <a:pt x="8834" y="2844"/>
                  </a:cubicBezTo>
                  <a:cubicBezTo>
                    <a:pt x="6877" y="1181"/>
                    <a:pt x="4920" y="54"/>
                    <a:pt x="2684"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7" name="Google Shape;161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48YTo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xCwAA4RIAAL8LAADnEgAAAAAAAA=="/>
                </a:ext>
              </a:extLst>
            </p:cNvSpPr>
            <p:nvPr/>
          </p:nvSpPr>
          <p:spPr>
            <a:xfrm flipH="1">
              <a:off x="1900555" y="3068955"/>
              <a:ext cx="8890" cy="3810"/>
            </a:xfrm>
            <a:custGeom>
              <a:avLst/>
              <a:gdLst/>
              <a:ahLst/>
              <a:cxnLst/>
              <a:rect l="0" t="0" r="8890" b="3810"/>
              <a:pathLst>
                <a:path w="8890" h="3810">
                  <a:moveTo>
                    <a:pt x="2684" y="54"/>
                  </a:moveTo>
                  <a:cubicBezTo>
                    <a:pt x="1845" y="54"/>
                    <a:pt x="951" y="215"/>
                    <a:pt x="56" y="537"/>
                  </a:cubicBezTo>
                  <a:cubicBezTo>
                    <a:pt x="2404" y="2522"/>
                    <a:pt x="5479" y="3488"/>
                    <a:pt x="8499" y="3810"/>
                  </a:cubicBezTo>
                  <a:cubicBezTo>
                    <a:pt x="8834" y="3810"/>
                    <a:pt x="8834" y="3488"/>
                    <a:pt x="8834" y="2844"/>
                  </a:cubicBezTo>
                  <a:cubicBezTo>
                    <a:pt x="6877" y="1181"/>
                    <a:pt x="4920" y="54"/>
                    <a:pt x="2684"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6" name="Google Shape;161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dCwAA+RIAAA4MAACeEwAAAAAAAA=="/>
                </a:ext>
              </a:extLst>
            </p:cNvSpPr>
            <p:nvPr/>
          </p:nvSpPr>
          <p:spPr>
            <a:xfrm flipH="1">
              <a:off x="1887855" y="3084195"/>
              <a:ext cx="71755" cy="104775"/>
            </a:xfrm>
            <a:custGeom>
              <a:avLst/>
              <a:gdLst/>
              <a:ahLst/>
              <a:cxnLst/>
              <a:rect l="0" t="0" r="71755" b="104775"/>
              <a:pathLst>
                <a:path w="71755" h="104775">
                  <a:moveTo>
                    <a:pt x="32739" y="54"/>
                  </a:moveTo>
                  <a:lnTo>
                    <a:pt x="25482" y="22155"/>
                  </a:lnTo>
                  <a:lnTo>
                    <a:pt x="17515" y="44638"/>
                  </a:lnTo>
                  <a:lnTo>
                    <a:pt x="9276" y="66466"/>
                  </a:lnTo>
                  <a:lnTo>
                    <a:pt x="54" y="88240"/>
                  </a:lnTo>
                  <a:lnTo>
                    <a:pt x="40979" y="104775"/>
                  </a:lnTo>
                  <a:lnTo>
                    <a:pt x="49600" y="81637"/>
                  </a:lnTo>
                  <a:lnTo>
                    <a:pt x="57513" y="58171"/>
                  </a:lnTo>
                  <a:lnTo>
                    <a:pt x="65097" y="34706"/>
                  </a:lnTo>
                  <a:cubicBezTo>
                    <a:pt x="67116" y="26794"/>
                    <a:pt x="69408" y="18881"/>
                    <a:pt x="71700" y="11296"/>
                  </a:cubicBezTo>
                  <a:lnTo>
                    <a:pt x="32739" y="54"/>
                  </a:lnTo>
                  <a:lnTo>
                    <a:pt x="71700" y="11296"/>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5" name="Google Shape;161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dCwAA/hIAANMLAAAQEwAAAAAAAA=="/>
                </a:ext>
              </a:extLst>
            </p:cNvSpPr>
            <p:nvPr/>
          </p:nvSpPr>
          <p:spPr>
            <a:xfrm flipH="1">
              <a:off x="1887855" y="3087370"/>
              <a:ext cx="34290" cy="11430"/>
            </a:xfrm>
            <a:custGeom>
              <a:avLst/>
              <a:gdLst/>
              <a:ahLst/>
              <a:cxnLst/>
              <a:rect l="0" t="0" r="34290" b="11430"/>
              <a:pathLst>
                <a:path w="34290" h="11430">
                  <a:moveTo>
                    <a:pt x="381" y="0"/>
                  </a:moveTo>
                  <a:cubicBezTo>
                    <a:pt x="54" y="0"/>
                    <a:pt x="54" y="330"/>
                    <a:pt x="381" y="330"/>
                  </a:cubicBezTo>
                  <a:cubicBezTo>
                    <a:pt x="10940" y="4341"/>
                    <a:pt x="22098" y="9342"/>
                    <a:pt x="33310" y="11320"/>
                  </a:cubicBezTo>
                  <a:cubicBezTo>
                    <a:pt x="33365" y="11375"/>
                    <a:pt x="33419" y="11375"/>
                    <a:pt x="33419" y="11375"/>
                  </a:cubicBezTo>
                  <a:cubicBezTo>
                    <a:pt x="33800" y="11375"/>
                    <a:pt x="34236" y="10276"/>
                    <a:pt x="33637" y="10001"/>
                  </a:cubicBezTo>
                  <a:cubicBezTo>
                    <a:pt x="23785" y="3682"/>
                    <a:pt x="11920" y="989"/>
                    <a:pt x="381"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4" name="Google Shape;161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dCwAA/hIAANMLAAAQEwAAAAAAAA=="/>
                </a:ext>
              </a:extLst>
            </p:cNvSpPr>
            <p:nvPr/>
          </p:nvSpPr>
          <p:spPr>
            <a:xfrm flipH="1">
              <a:off x="1887855" y="3087370"/>
              <a:ext cx="34290" cy="11430"/>
            </a:xfrm>
            <a:custGeom>
              <a:avLst/>
              <a:gdLst/>
              <a:ahLst/>
              <a:cxnLst/>
              <a:rect l="0" t="0" r="34290" b="11430"/>
              <a:pathLst>
                <a:path w="34290" h="11430">
                  <a:moveTo>
                    <a:pt x="381" y="0"/>
                  </a:moveTo>
                  <a:cubicBezTo>
                    <a:pt x="54" y="0"/>
                    <a:pt x="54" y="330"/>
                    <a:pt x="381" y="330"/>
                  </a:cubicBezTo>
                  <a:cubicBezTo>
                    <a:pt x="10940" y="4341"/>
                    <a:pt x="22098" y="9342"/>
                    <a:pt x="33310" y="11320"/>
                  </a:cubicBezTo>
                  <a:cubicBezTo>
                    <a:pt x="33365" y="11375"/>
                    <a:pt x="33419" y="11375"/>
                    <a:pt x="33419" y="11375"/>
                  </a:cubicBezTo>
                  <a:cubicBezTo>
                    <a:pt x="33800" y="11375"/>
                    <a:pt x="34236" y="10276"/>
                    <a:pt x="33637" y="10001"/>
                  </a:cubicBezTo>
                  <a:cubicBezTo>
                    <a:pt x="23785" y="3682"/>
                    <a:pt x="11920" y="989"/>
                    <a:pt x="381"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3" name="Google Shape;162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dCwAADhMAALYLAABZEwAAAAAAAA=="/>
                </a:ext>
              </a:extLst>
            </p:cNvSpPr>
            <p:nvPr/>
          </p:nvSpPr>
          <p:spPr>
            <a:xfrm flipH="1">
              <a:off x="1887855" y="3097530"/>
              <a:ext cx="15875" cy="47625"/>
            </a:xfrm>
            <a:custGeom>
              <a:avLst/>
              <a:gdLst/>
              <a:ahLst/>
              <a:cxnLst/>
              <a:rect l="0" t="0" r="15875" b="47625"/>
              <a:pathLst>
                <a:path w="15875" h="47625">
                  <a:moveTo>
                    <a:pt x="14931" y="0"/>
                  </a:moveTo>
                  <a:cubicBezTo>
                    <a:pt x="14598" y="0"/>
                    <a:pt x="14320" y="166"/>
                    <a:pt x="14154" y="443"/>
                  </a:cubicBezTo>
                  <a:cubicBezTo>
                    <a:pt x="11156" y="8150"/>
                    <a:pt x="8770" y="15911"/>
                    <a:pt x="6771" y="23618"/>
                  </a:cubicBezTo>
                  <a:cubicBezTo>
                    <a:pt x="4773" y="31657"/>
                    <a:pt x="2386" y="39364"/>
                    <a:pt x="55" y="47126"/>
                  </a:cubicBezTo>
                  <a:cubicBezTo>
                    <a:pt x="55" y="47458"/>
                    <a:pt x="111" y="47625"/>
                    <a:pt x="222" y="47625"/>
                  </a:cubicBezTo>
                  <a:cubicBezTo>
                    <a:pt x="277" y="47625"/>
                    <a:pt x="388" y="47458"/>
                    <a:pt x="388" y="47126"/>
                  </a:cubicBezTo>
                  <a:cubicBezTo>
                    <a:pt x="3385" y="39696"/>
                    <a:pt x="6105" y="31990"/>
                    <a:pt x="8437" y="24283"/>
                  </a:cubicBezTo>
                  <a:cubicBezTo>
                    <a:pt x="11156" y="16577"/>
                    <a:pt x="13155" y="8482"/>
                    <a:pt x="15819" y="1108"/>
                  </a:cubicBezTo>
                  <a:cubicBezTo>
                    <a:pt x="15819" y="332"/>
                    <a:pt x="15375" y="0"/>
                    <a:pt x="14931"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2" name="Google Shape;162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dCwAADhMAALYLAABZEwAAAAAAAA=="/>
                </a:ext>
              </a:extLst>
            </p:cNvSpPr>
            <p:nvPr/>
          </p:nvSpPr>
          <p:spPr>
            <a:xfrm flipH="1">
              <a:off x="1887855" y="3097530"/>
              <a:ext cx="15875" cy="47625"/>
            </a:xfrm>
            <a:custGeom>
              <a:avLst/>
              <a:gdLst/>
              <a:ahLst/>
              <a:cxnLst/>
              <a:rect l="0" t="0" r="15875" b="47625"/>
              <a:pathLst>
                <a:path w="15875" h="47625">
                  <a:moveTo>
                    <a:pt x="14931" y="0"/>
                  </a:moveTo>
                  <a:cubicBezTo>
                    <a:pt x="14598" y="0"/>
                    <a:pt x="14320" y="166"/>
                    <a:pt x="14154" y="443"/>
                  </a:cubicBezTo>
                  <a:cubicBezTo>
                    <a:pt x="11156" y="8150"/>
                    <a:pt x="8770" y="15911"/>
                    <a:pt x="6771" y="23618"/>
                  </a:cubicBezTo>
                  <a:cubicBezTo>
                    <a:pt x="4773" y="31657"/>
                    <a:pt x="2386" y="39364"/>
                    <a:pt x="55" y="47126"/>
                  </a:cubicBezTo>
                  <a:cubicBezTo>
                    <a:pt x="55" y="47458"/>
                    <a:pt x="111" y="47625"/>
                    <a:pt x="222" y="47625"/>
                  </a:cubicBezTo>
                  <a:cubicBezTo>
                    <a:pt x="277" y="47625"/>
                    <a:pt x="388" y="47458"/>
                    <a:pt x="388" y="47126"/>
                  </a:cubicBezTo>
                  <a:cubicBezTo>
                    <a:pt x="3385" y="39696"/>
                    <a:pt x="6105" y="31990"/>
                    <a:pt x="8437" y="24283"/>
                  </a:cubicBezTo>
                  <a:cubicBezTo>
                    <a:pt x="11156" y="16577"/>
                    <a:pt x="13155" y="8482"/>
                    <a:pt x="15819" y="1108"/>
                  </a:cubicBezTo>
                  <a:cubicBezTo>
                    <a:pt x="15819" y="332"/>
                    <a:pt x="15375" y="0"/>
                    <a:pt x="14931"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1" name="Google Shape;162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mCwAADBMAAPILAACdEwAAAAAAAA=="/>
                </a:ext>
              </a:extLst>
            </p:cNvSpPr>
            <p:nvPr/>
          </p:nvSpPr>
          <p:spPr>
            <a:xfrm flipH="1">
              <a:off x="1893570" y="3096260"/>
              <a:ext cx="48260" cy="92075"/>
            </a:xfrm>
            <a:custGeom>
              <a:avLst/>
              <a:gdLst/>
              <a:ahLst/>
              <a:cxnLst/>
              <a:rect l="0" t="0" r="48260" b="92075"/>
              <a:pathLst>
                <a:path w="48260" h="92075">
                  <a:moveTo>
                    <a:pt x="29593" y="55"/>
                  </a:moveTo>
                  <a:lnTo>
                    <a:pt x="26628" y="8370"/>
                  </a:lnTo>
                  <a:cubicBezTo>
                    <a:pt x="27946" y="9031"/>
                    <a:pt x="28605" y="9031"/>
                    <a:pt x="29922" y="9361"/>
                  </a:cubicBezTo>
                  <a:cubicBezTo>
                    <a:pt x="30636" y="9692"/>
                    <a:pt x="31624" y="9692"/>
                    <a:pt x="32283" y="10022"/>
                  </a:cubicBezTo>
                  <a:cubicBezTo>
                    <a:pt x="33271" y="10738"/>
                    <a:pt x="33930" y="11068"/>
                    <a:pt x="34589" y="11399"/>
                  </a:cubicBezTo>
                  <a:lnTo>
                    <a:pt x="38268" y="14042"/>
                  </a:lnTo>
                  <a:cubicBezTo>
                    <a:pt x="40244" y="15694"/>
                    <a:pt x="41562" y="17401"/>
                    <a:pt x="41562" y="17401"/>
                  </a:cubicBezTo>
                  <a:lnTo>
                    <a:pt x="36950" y="17401"/>
                  </a:lnTo>
                  <a:cubicBezTo>
                    <a:pt x="34589" y="17401"/>
                    <a:pt x="31295" y="16355"/>
                    <a:pt x="28275" y="15694"/>
                  </a:cubicBezTo>
                  <a:cubicBezTo>
                    <a:pt x="26958" y="15033"/>
                    <a:pt x="26299" y="14703"/>
                    <a:pt x="24981" y="14372"/>
                  </a:cubicBezTo>
                  <a:cubicBezTo>
                    <a:pt x="24652" y="16025"/>
                    <a:pt x="23608" y="17732"/>
                    <a:pt x="23279" y="19384"/>
                  </a:cubicBezTo>
                  <a:cubicBezTo>
                    <a:pt x="23608" y="19384"/>
                    <a:pt x="24652" y="19384"/>
                    <a:pt x="24981" y="19714"/>
                  </a:cubicBezTo>
                  <a:cubicBezTo>
                    <a:pt x="26299" y="20375"/>
                    <a:pt x="27287" y="21036"/>
                    <a:pt x="28275" y="22027"/>
                  </a:cubicBezTo>
                  <a:cubicBezTo>
                    <a:pt x="28605" y="22357"/>
                    <a:pt x="28934" y="22688"/>
                    <a:pt x="28934" y="23073"/>
                  </a:cubicBezTo>
                  <a:cubicBezTo>
                    <a:pt x="28934" y="23073"/>
                    <a:pt x="28934" y="23734"/>
                    <a:pt x="29593" y="23734"/>
                  </a:cubicBezTo>
                  <a:lnTo>
                    <a:pt x="28934" y="24065"/>
                  </a:lnTo>
                  <a:cubicBezTo>
                    <a:pt x="28605" y="24395"/>
                    <a:pt x="28275" y="24395"/>
                    <a:pt x="27287" y="24725"/>
                  </a:cubicBezTo>
                  <a:cubicBezTo>
                    <a:pt x="26573" y="25221"/>
                    <a:pt x="25475" y="25496"/>
                    <a:pt x="24432" y="25496"/>
                  </a:cubicBezTo>
                  <a:cubicBezTo>
                    <a:pt x="24048" y="25496"/>
                    <a:pt x="23663" y="25496"/>
                    <a:pt x="23279" y="25386"/>
                  </a:cubicBezTo>
                  <a:cubicBezTo>
                    <a:pt x="22950" y="25386"/>
                    <a:pt x="21961" y="24725"/>
                    <a:pt x="21632" y="24395"/>
                  </a:cubicBezTo>
                  <a:cubicBezTo>
                    <a:pt x="18667" y="33041"/>
                    <a:pt x="15318" y="42402"/>
                    <a:pt x="11969" y="51048"/>
                  </a:cubicBezTo>
                  <a:cubicBezTo>
                    <a:pt x="13012" y="51379"/>
                    <a:pt x="13671" y="51379"/>
                    <a:pt x="14659" y="52039"/>
                  </a:cubicBezTo>
                  <a:cubicBezTo>
                    <a:pt x="17953" y="53031"/>
                    <a:pt x="20644" y="55399"/>
                    <a:pt x="22950" y="57051"/>
                  </a:cubicBezTo>
                  <a:cubicBezTo>
                    <a:pt x="23938" y="57712"/>
                    <a:pt x="24981" y="58703"/>
                    <a:pt x="25310" y="59364"/>
                  </a:cubicBezTo>
                  <a:cubicBezTo>
                    <a:pt x="25640" y="60410"/>
                    <a:pt x="26299" y="60740"/>
                    <a:pt x="26299" y="60740"/>
                  </a:cubicBezTo>
                  <a:lnTo>
                    <a:pt x="21632" y="60740"/>
                  </a:lnTo>
                  <a:cubicBezTo>
                    <a:pt x="18997" y="60410"/>
                    <a:pt x="15318" y="59364"/>
                    <a:pt x="12353" y="58042"/>
                  </a:cubicBezTo>
                  <a:cubicBezTo>
                    <a:pt x="11639" y="57712"/>
                    <a:pt x="11310" y="57381"/>
                    <a:pt x="10322" y="57381"/>
                  </a:cubicBezTo>
                  <a:cubicBezTo>
                    <a:pt x="9663" y="60410"/>
                    <a:pt x="8345" y="62723"/>
                    <a:pt x="7028" y="65697"/>
                  </a:cubicBezTo>
                  <a:cubicBezTo>
                    <a:pt x="8016" y="65697"/>
                    <a:pt x="8675" y="66082"/>
                    <a:pt x="9004" y="66082"/>
                  </a:cubicBezTo>
                  <a:cubicBezTo>
                    <a:pt x="10322" y="66412"/>
                    <a:pt x="11639" y="67734"/>
                    <a:pt x="12353" y="69056"/>
                  </a:cubicBezTo>
                  <a:cubicBezTo>
                    <a:pt x="13012" y="69386"/>
                    <a:pt x="13342" y="70377"/>
                    <a:pt x="13342" y="70708"/>
                  </a:cubicBezTo>
                  <a:lnTo>
                    <a:pt x="13342" y="71038"/>
                  </a:lnTo>
                  <a:lnTo>
                    <a:pt x="13342" y="71369"/>
                  </a:lnTo>
                  <a:cubicBezTo>
                    <a:pt x="13342" y="71369"/>
                    <a:pt x="13012" y="71369"/>
                    <a:pt x="13012" y="72085"/>
                  </a:cubicBezTo>
                  <a:cubicBezTo>
                    <a:pt x="12353" y="72085"/>
                    <a:pt x="11639" y="72415"/>
                    <a:pt x="11310" y="72415"/>
                  </a:cubicBezTo>
                  <a:cubicBezTo>
                    <a:pt x="10926" y="72470"/>
                    <a:pt x="10541" y="72525"/>
                    <a:pt x="10102" y="72525"/>
                  </a:cubicBezTo>
                  <a:cubicBezTo>
                    <a:pt x="9059" y="72525"/>
                    <a:pt x="7961" y="72305"/>
                    <a:pt x="7028" y="72085"/>
                  </a:cubicBezTo>
                  <a:cubicBezTo>
                    <a:pt x="6369" y="71369"/>
                    <a:pt x="5655" y="71038"/>
                    <a:pt x="5326" y="70708"/>
                  </a:cubicBezTo>
                  <a:lnTo>
                    <a:pt x="55" y="84420"/>
                  </a:lnTo>
                  <a:lnTo>
                    <a:pt x="20314" y="92075"/>
                  </a:lnTo>
                  <a:lnTo>
                    <a:pt x="27946" y="70708"/>
                  </a:lnTo>
                  <a:cubicBezTo>
                    <a:pt x="30252" y="63384"/>
                    <a:pt x="32283" y="56390"/>
                    <a:pt x="34918" y="49396"/>
                  </a:cubicBezTo>
                  <a:cubicBezTo>
                    <a:pt x="36950" y="42402"/>
                    <a:pt x="39585" y="35023"/>
                    <a:pt x="41562" y="28030"/>
                  </a:cubicBezTo>
                  <a:cubicBezTo>
                    <a:pt x="43923" y="21036"/>
                    <a:pt x="46229" y="14042"/>
                    <a:pt x="48205" y="6718"/>
                  </a:cubicBezTo>
                  <a:lnTo>
                    <a:pt x="29593" y="55"/>
                  </a:lnTo>
                  <a:lnTo>
                    <a:pt x="48205" y="6718"/>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0" name="Google Shape;162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zCwAAFBMAANwLAAAkEwAAAAAAAA=="/>
                </a:ext>
              </a:extLst>
            </p:cNvSpPr>
            <p:nvPr/>
          </p:nvSpPr>
          <p:spPr>
            <a:xfrm flipH="1">
              <a:off x="1901825" y="3101340"/>
              <a:ext cx="26035" cy="10160"/>
            </a:xfrm>
            <a:custGeom>
              <a:avLst/>
              <a:gdLst/>
              <a:ahLst/>
              <a:cxnLst/>
              <a:rect l="0" t="0" r="26035" b="10160"/>
              <a:pathLst>
                <a:path w="26035" h="10160">
                  <a:moveTo>
                    <a:pt x="2966" y="0"/>
                  </a:moveTo>
                  <a:cubicBezTo>
                    <a:pt x="1977" y="0"/>
                    <a:pt x="988" y="171"/>
                    <a:pt x="54" y="457"/>
                  </a:cubicBezTo>
                  <a:cubicBezTo>
                    <a:pt x="4009" y="3196"/>
                    <a:pt x="9007" y="3196"/>
                    <a:pt x="13676" y="4909"/>
                  </a:cubicBezTo>
                  <a:cubicBezTo>
                    <a:pt x="17686" y="6336"/>
                    <a:pt x="21311" y="8048"/>
                    <a:pt x="25650" y="10103"/>
                  </a:cubicBezTo>
                  <a:cubicBezTo>
                    <a:pt x="25650" y="10103"/>
                    <a:pt x="25980" y="9760"/>
                    <a:pt x="25650" y="9760"/>
                  </a:cubicBezTo>
                  <a:cubicBezTo>
                    <a:pt x="21970" y="6678"/>
                    <a:pt x="18015" y="4909"/>
                    <a:pt x="14006" y="3196"/>
                  </a:cubicBezTo>
                  <a:cubicBezTo>
                    <a:pt x="10600" y="1827"/>
                    <a:pt x="6755" y="0"/>
                    <a:pt x="2966"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9" name="Google Shape;162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zCwAAFBMAANwLAAAkEwAAAAAAAA=="/>
                </a:ext>
              </a:extLst>
            </p:cNvSpPr>
            <p:nvPr/>
          </p:nvSpPr>
          <p:spPr>
            <a:xfrm flipH="1">
              <a:off x="1901825" y="3101340"/>
              <a:ext cx="26035" cy="10160"/>
            </a:xfrm>
            <a:custGeom>
              <a:avLst/>
              <a:gdLst/>
              <a:ahLst/>
              <a:cxnLst/>
              <a:rect l="0" t="0" r="26035" b="10160"/>
              <a:pathLst>
                <a:path w="26035" h="10160">
                  <a:moveTo>
                    <a:pt x="2966" y="0"/>
                  </a:moveTo>
                  <a:cubicBezTo>
                    <a:pt x="1977" y="0"/>
                    <a:pt x="988" y="171"/>
                    <a:pt x="54" y="457"/>
                  </a:cubicBezTo>
                  <a:cubicBezTo>
                    <a:pt x="4009" y="3196"/>
                    <a:pt x="9007" y="3196"/>
                    <a:pt x="13676" y="4909"/>
                  </a:cubicBezTo>
                  <a:cubicBezTo>
                    <a:pt x="17686" y="6336"/>
                    <a:pt x="21311" y="8048"/>
                    <a:pt x="25650" y="10103"/>
                  </a:cubicBezTo>
                  <a:cubicBezTo>
                    <a:pt x="25650" y="10103"/>
                    <a:pt x="25980" y="9760"/>
                    <a:pt x="25650" y="9760"/>
                  </a:cubicBezTo>
                  <a:cubicBezTo>
                    <a:pt x="21970" y="6678"/>
                    <a:pt x="18015" y="4909"/>
                    <a:pt x="14006" y="3196"/>
                  </a:cubicBezTo>
                  <a:cubicBezTo>
                    <a:pt x="10600" y="1827"/>
                    <a:pt x="6755" y="0"/>
                    <a:pt x="2966"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8" name="Google Shape;162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MCwAAVxMAAPALAABpEwAAAAAAAA=="/>
                </a:ext>
              </a:extLst>
            </p:cNvSpPr>
            <p:nvPr/>
          </p:nvSpPr>
          <p:spPr>
            <a:xfrm flipH="1">
              <a:off x="1917700" y="3143885"/>
              <a:ext cx="22860" cy="11430"/>
            </a:xfrm>
            <a:custGeom>
              <a:avLst/>
              <a:gdLst/>
              <a:ahLst/>
              <a:cxnLst/>
              <a:rect l="0" t="0" r="22860" b="11430"/>
              <a:pathLst>
                <a:path w="22860" h="11430">
                  <a:moveTo>
                    <a:pt x="843" y="53"/>
                  </a:moveTo>
                  <a:cubicBezTo>
                    <a:pt x="562" y="53"/>
                    <a:pt x="281" y="53"/>
                    <a:pt x="56" y="53"/>
                  </a:cubicBezTo>
                  <a:cubicBezTo>
                    <a:pt x="2415" y="2350"/>
                    <a:pt x="6515" y="3311"/>
                    <a:pt x="9885" y="4593"/>
                  </a:cubicBezTo>
                  <a:cubicBezTo>
                    <a:pt x="14323" y="6249"/>
                    <a:pt x="18760" y="8813"/>
                    <a:pt x="22467" y="11377"/>
                  </a:cubicBezTo>
                  <a:cubicBezTo>
                    <a:pt x="22804" y="11377"/>
                    <a:pt x="22804" y="11056"/>
                    <a:pt x="22804" y="11056"/>
                  </a:cubicBezTo>
                  <a:cubicBezTo>
                    <a:pt x="19434" y="8172"/>
                    <a:pt x="15671" y="5555"/>
                    <a:pt x="11964" y="3952"/>
                  </a:cubicBezTo>
                  <a:cubicBezTo>
                    <a:pt x="8425" y="2136"/>
                    <a:pt x="4662" y="53"/>
                    <a:pt x="843" y="5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7" name="Google Shape;162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MCwAAVxMAAPALAABpEwAAAAAAAA=="/>
                </a:ext>
              </a:extLst>
            </p:cNvSpPr>
            <p:nvPr/>
          </p:nvSpPr>
          <p:spPr>
            <a:xfrm flipH="1">
              <a:off x="1917700" y="3143885"/>
              <a:ext cx="22860" cy="11430"/>
            </a:xfrm>
            <a:custGeom>
              <a:avLst/>
              <a:gdLst/>
              <a:ahLst/>
              <a:cxnLst/>
              <a:rect l="0" t="0" r="22860" b="11430"/>
              <a:pathLst>
                <a:path w="22860" h="11430">
                  <a:moveTo>
                    <a:pt x="843" y="53"/>
                  </a:moveTo>
                  <a:cubicBezTo>
                    <a:pt x="562" y="53"/>
                    <a:pt x="281" y="53"/>
                    <a:pt x="56" y="53"/>
                  </a:cubicBezTo>
                  <a:cubicBezTo>
                    <a:pt x="2415" y="2350"/>
                    <a:pt x="6515" y="3311"/>
                    <a:pt x="9885" y="4593"/>
                  </a:cubicBezTo>
                  <a:cubicBezTo>
                    <a:pt x="14323" y="6249"/>
                    <a:pt x="18760" y="8813"/>
                    <a:pt x="22467" y="11377"/>
                  </a:cubicBezTo>
                  <a:cubicBezTo>
                    <a:pt x="22804" y="11377"/>
                    <a:pt x="22804" y="11056"/>
                    <a:pt x="22804" y="11056"/>
                  </a:cubicBezTo>
                  <a:cubicBezTo>
                    <a:pt x="19434" y="8172"/>
                    <a:pt x="15671" y="5555"/>
                    <a:pt x="11964" y="3952"/>
                  </a:cubicBezTo>
                  <a:cubicBezTo>
                    <a:pt x="8425" y="2136"/>
                    <a:pt x="4662" y="53"/>
                    <a:pt x="843" y="5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6" name="Google Shape;162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KCwAAKBMAANYLAAAsEwAAAAAAAA=="/>
                </a:ext>
              </a:extLst>
            </p:cNvSpPr>
            <p:nvPr/>
          </p:nvSpPr>
          <p:spPr>
            <a:xfrm flipH="1">
              <a:off x="1916430" y="3114040"/>
              <a:ext cx="7620" cy="2540"/>
            </a:xfrm>
            <a:custGeom>
              <a:avLst/>
              <a:gdLst/>
              <a:ahLst/>
              <a:cxnLst/>
              <a:rect l="0" t="0" r="7620" b="2540"/>
              <a:pathLst>
                <a:path w="7620" h="2540">
                  <a:moveTo>
                    <a:pt x="1706" y="53"/>
                  </a:moveTo>
                  <a:cubicBezTo>
                    <a:pt x="1137" y="53"/>
                    <a:pt x="569" y="106"/>
                    <a:pt x="0" y="265"/>
                  </a:cubicBezTo>
                  <a:cubicBezTo>
                    <a:pt x="1763" y="1852"/>
                    <a:pt x="4492" y="2487"/>
                    <a:pt x="7279" y="2487"/>
                  </a:cubicBezTo>
                  <a:cubicBezTo>
                    <a:pt x="7620" y="2487"/>
                    <a:pt x="7620" y="1852"/>
                    <a:pt x="7279" y="1535"/>
                  </a:cubicBezTo>
                  <a:cubicBezTo>
                    <a:pt x="5630" y="794"/>
                    <a:pt x="3639" y="53"/>
                    <a:pt x="1706" y="5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5" name="Google Shape;162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KCwAAKBMAANYLAAAsEwAAAAAAAA=="/>
                </a:ext>
              </a:extLst>
            </p:cNvSpPr>
            <p:nvPr/>
          </p:nvSpPr>
          <p:spPr>
            <a:xfrm flipH="1">
              <a:off x="1916430" y="3114040"/>
              <a:ext cx="7620" cy="2540"/>
            </a:xfrm>
            <a:custGeom>
              <a:avLst/>
              <a:gdLst/>
              <a:ahLst/>
              <a:cxnLst/>
              <a:rect l="0" t="0" r="7620" b="2540"/>
              <a:pathLst>
                <a:path w="7620" h="2540">
                  <a:moveTo>
                    <a:pt x="1706" y="53"/>
                  </a:moveTo>
                  <a:cubicBezTo>
                    <a:pt x="1137" y="53"/>
                    <a:pt x="569" y="106"/>
                    <a:pt x="0" y="265"/>
                  </a:cubicBezTo>
                  <a:cubicBezTo>
                    <a:pt x="1763" y="1852"/>
                    <a:pt x="4492" y="2487"/>
                    <a:pt x="7279" y="2487"/>
                  </a:cubicBezTo>
                  <a:cubicBezTo>
                    <a:pt x="7620" y="2487"/>
                    <a:pt x="7620" y="1852"/>
                    <a:pt x="7279" y="1535"/>
                  </a:cubicBezTo>
                  <a:cubicBezTo>
                    <a:pt x="5630" y="794"/>
                    <a:pt x="3639" y="53"/>
                    <a:pt x="1706" y="5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4" name="Google Shape;162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OCwAAhBMAAFAMAAAtFAAAAAAAAA=="/>
                </a:ext>
              </a:extLst>
            </p:cNvSpPr>
            <p:nvPr/>
          </p:nvSpPr>
          <p:spPr>
            <a:xfrm flipH="1">
              <a:off x="1918970" y="3172460"/>
              <a:ext cx="82550" cy="107315"/>
            </a:xfrm>
            <a:custGeom>
              <a:avLst/>
              <a:gdLst/>
              <a:ahLst/>
              <a:cxnLst/>
              <a:rect l="0" t="0" r="82550" b="107315"/>
              <a:pathLst>
                <a:path w="82550" h="107315">
                  <a:moveTo>
                    <a:pt x="41466" y="0"/>
                  </a:moveTo>
                  <a:lnTo>
                    <a:pt x="31838" y="21550"/>
                  </a:lnTo>
                  <a:lnTo>
                    <a:pt x="22210" y="43046"/>
                  </a:lnTo>
                  <a:lnTo>
                    <a:pt x="11324" y="64268"/>
                  </a:lnTo>
                  <a:lnTo>
                    <a:pt x="55" y="85436"/>
                  </a:lnTo>
                  <a:lnTo>
                    <a:pt x="43108" y="107315"/>
                  </a:lnTo>
                  <a:lnTo>
                    <a:pt x="53720" y="85108"/>
                  </a:lnTo>
                  <a:lnTo>
                    <a:pt x="63950" y="62573"/>
                  </a:lnTo>
                  <a:lnTo>
                    <a:pt x="73250" y="39764"/>
                  </a:lnTo>
                  <a:lnTo>
                    <a:pt x="82495" y="16573"/>
                  </a:lnTo>
                  <a:lnTo>
                    <a:pt x="41466" y="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3" name="Google Shape;163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OCwAAixMAAAcMAACkEwAAAAAAAA=="/>
                </a:ext>
              </a:extLst>
            </p:cNvSpPr>
            <p:nvPr/>
          </p:nvSpPr>
          <p:spPr>
            <a:xfrm flipH="1">
              <a:off x="1918970" y="3176905"/>
              <a:ext cx="36195" cy="15875"/>
            </a:xfrm>
            <a:custGeom>
              <a:avLst/>
              <a:gdLst/>
              <a:ahLst/>
              <a:cxnLst/>
              <a:rect l="0" t="0" r="36195" b="15875"/>
              <a:pathLst>
                <a:path w="36195" h="15875">
                  <a:moveTo>
                    <a:pt x="659" y="54"/>
                  </a:moveTo>
                  <a:cubicBezTo>
                    <a:pt x="0" y="54"/>
                    <a:pt x="0" y="379"/>
                    <a:pt x="0" y="379"/>
                  </a:cubicBezTo>
                  <a:cubicBezTo>
                    <a:pt x="11314" y="5634"/>
                    <a:pt x="22958" y="11865"/>
                    <a:pt x="34931" y="15441"/>
                  </a:cubicBezTo>
                  <a:cubicBezTo>
                    <a:pt x="35206" y="15712"/>
                    <a:pt x="35426" y="15820"/>
                    <a:pt x="35590" y="15820"/>
                  </a:cubicBezTo>
                  <a:cubicBezTo>
                    <a:pt x="36085" y="15820"/>
                    <a:pt x="36195" y="15062"/>
                    <a:pt x="35920" y="14791"/>
                  </a:cubicBezTo>
                  <a:cubicBezTo>
                    <a:pt x="25979" y="6935"/>
                    <a:pt x="12632" y="2979"/>
                    <a:pt x="659"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2" name="Google Shape;163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OCwAAixMAAAcMAACkEwAAAAAAAA=="/>
                </a:ext>
              </a:extLst>
            </p:cNvSpPr>
            <p:nvPr/>
          </p:nvSpPr>
          <p:spPr>
            <a:xfrm flipH="1">
              <a:off x="1918970" y="3176905"/>
              <a:ext cx="36195" cy="15875"/>
            </a:xfrm>
            <a:custGeom>
              <a:avLst/>
              <a:gdLst/>
              <a:ahLst/>
              <a:cxnLst/>
              <a:rect l="0" t="0" r="36195" b="15875"/>
              <a:pathLst>
                <a:path w="36195" h="15875">
                  <a:moveTo>
                    <a:pt x="659" y="54"/>
                  </a:moveTo>
                  <a:cubicBezTo>
                    <a:pt x="0" y="54"/>
                    <a:pt x="0" y="379"/>
                    <a:pt x="0" y="379"/>
                  </a:cubicBezTo>
                  <a:cubicBezTo>
                    <a:pt x="11314" y="5634"/>
                    <a:pt x="22958" y="11865"/>
                    <a:pt x="34931" y="15441"/>
                  </a:cubicBezTo>
                  <a:cubicBezTo>
                    <a:pt x="35206" y="15712"/>
                    <a:pt x="35426" y="15820"/>
                    <a:pt x="35590" y="15820"/>
                  </a:cubicBezTo>
                  <a:cubicBezTo>
                    <a:pt x="36085" y="15820"/>
                    <a:pt x="36195" y="15062"/>
                    <a:pt x="35920" y="14791"/>
                  </a:cubicBezTo>
                  <a:cubicBezTo>
                    <a:pt x="25979" y="6935"/>
                    <a:pt x="12632" y="2979"/>
                    <a:pt x="659"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1" name="Google Shape;163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NCwAAoxMAAO4LAADqEwAAAAAAAA=="/>
                </a:ext>
              </a:extLst>
            </p:cNvSpPr>
            <p:nvPr/>
          </p:nvSpPr>
          <p:spPr>
            <a:xfrm flipH="1">
              <a:off x="1918335" y="3192145"/>
              <a:ext cx="20955" cy="45085"/>
            </a:xfrm>
            <a:custGeom>
              <a:avLst/>
              <a:gdLst/>
              <a:ahLst/>
              <a:cxnLst/>
              <a:rect l="0" t="0" r="20955" b="45085"/>
              <a:pathLst>
                <a:path w="20955" h="45085">
                  <a:moveTo>
                    <a:pt x="19719" y="54"/>
                  </a:moveTo>
                  <a:cubicBezTo>
                    <a:pt x="19438" y="54"/>
                    <a:pt x="19213" y="218"/>
                    <a:pt x="19101" y="490"/>
                  </a:cubicBezTo>
                  <a:cubicBezTo>
                    <a:pt x="15337" y="7795"/>
                    <a:pt x="12303" y="15046"/>
                    <a:pt x="9213" y="22297"/>
                  </a:cubicBezTo>
                  <a:cubicBezTo>
                    <a:pt x="6516" y="29874"/>
                    <a:pt x="3483" y="37507"/>
                    <a:pt x="56" y="44757"/>
                  </a:cubicBezTo>
                  <a:cubicBezTo>
                    <a:pt x="56" y="45085"/>
                    <a:pt x="393" y="45085"/>
                    <a:pt x="393" y="45085"/>
                  </a:cubicBezTo>
                  <a:cubicBezTo>
                    <a:pt x="4157" y="38161"/>
                    <a:pt x="7528" y="30529"/>
                    <a:pt x="10955" y="23605"/>
                  </a:cubicBezTo>
                  <a:cubicBezTo>
                    <a:pt x="14325" y="16354"/>
                    <a:pt x="17415" y="8777"/>
                    <a:pt x="20449" y="1853"/>
                  </a:cubicBezTo>
                  <a:cubicBezTo>
                    <a:pt x="20898" y="708"/>
                    <a:pt x="20280" y="54"/>
                    <a:pt x="19719"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0" name="Google Shape;163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NCwAAoxMAAO4LAADqEwAAAAAAAA=="/>
                </a:ext>
              </a:extLst>
            </p:cNvSpPr>
            <p:nvPr/>
          </p:nvSpPr>
          <p:spPr>
            <a:xfrm flipH="1">
              <a:off x="1918335" y="3192145"/>
              <a:ext cx="20955" cy="45085"/>
            </a:xfrm>
            <a:custGeom>
              <a:avLst/>
              <a:gdLst/>
              <a:ahLst/>
              <a:cxnLst/>
              <a:rect l="0" t="0" r="20955" b="45085"/>
              <a:pathLst>
                <a:path w="20955" h="45085">
                  <a:moveTo>
                    <a:pt x="19719" y="54"/>
                  </a:moveTo>
                  <a:cubicBezTo>
                    <a:pt x="19438" y="54"/>
                    <a:pt x="19213" y="218"/>
                    <a:pt x="19101" y="490"/>
                  </a:cubicBezTo>
                  <a:cubicBezTo>
                    <a:pt x="15337" y="7795"/>
                    <a:pt x="12303" y="15046"/>
                    <a:pt x="9213" y="22297"/>
                  </a:cubicBezTo>
                  <a:cubicBezTo>
                    <a:pt x="6516" y="29874"/>
                    <a:pt x="3483" y="37507"/>
                    <a:pt x="56" y="44757"/>
                  </a:cubicBezTo>
                  <a:cubicBezTo>
                    <a:pt x="56" y="45085"/>
                    <a:pt x="393" y="45085"/>
                    <a:pt x="393" y="45085"/>
                  </a:cubicBezTo>
                  <a:cubicBezTo>
                    <a:pt x="4157" y="38161"/>
                    <a:pt x="7528" y="30529"/>
                    <a:pt x="10955" y="23605"/>
                  </a:cubicBezTo>
                  <a:cubicBezTo>
                    <a:pt x="14325" y="16354"/>
                    <a:pt x="17415" y="8777"/>
                    <a:pt x="20449" y="1853"/>
                  </a:cubicBezTo>
                  <a:cubicBezTo>
                    <a:pt x="20898" y="708"/>
                    <a:pt x="20280" y="54"/>
                    <a:pt x="19719"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9" name="Google Shape;163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YCwAAnRMAADYMAAArFAAAAAAAAA=="/>
                </a:ext>
              </a:extLst>
            </p:cNvSpPr>
            <p:nvPr/>
          </p:nvSpPr>
          <p:spPr>
            <a:xfrm flipH="1">
              <a:off x="1925320" y="3188335"/>
              <a:ext cx="59690" cy="90170"/>
            </a:xfrm>
            <a:custGeom>
              <a:avLst/>
              <a:gdLst/>
              <a:ahLst/>
              <a:cxnLst/>
              <a:rect l="0" t="0" r="59690" b="90170"/>
              <a:pathLst>
                <a:path w="59690" h="90170">
                  <a:moveTo>
                    <a:pt x="39995" y="55"/>
                  </a:moveTo>
                  <a:lnTo>
                    <a:pt x="36309" y="7660"/>
                  </a:lnTo>
                  <a:cubicBezTo>
                    <a:pt x="37354" y="8317"/>
                    <a:pt x="38675" y="8645"/>
                    <a:pt x="39665" y="8973"/>
                  </a:cubicBezTo>
                  <a:lnTo>
                    <a:pt x="41976" y="10286"/>
                  </a:lnTo>
                  <a:cubicBezTo>
                    <a:pt x="42966" y="10669"/>
                    <a:pt x="43681" y="10998"/>
                    <a:pt x="44011" y="11326"/>
                  </a:cubicBezTo>
                  <a:cubicBezTo>
                    <a:pt x="45331" y="12311"/>
                    <a:pt x="46982" y="13624"/>
                    <a:pt x="47972" y="14281"/>
                  </a:cubicBezTo>
                  <a:cubicBezTo>
                    <a:pt x="50008" y="16579"/>
                    <a:pt x="51328" y="17946"/>
                    <a:pt x="51328" y="17946"/>
                  </a:cubicBezTo>
                  <a:lnTo>
                    <a:pt x="50008" y="17946"/>
                  </a:lnTo>
                  <a:cubicBezTo>
                    <a:pt x="48962" y="17946"/>
                    <a:pt x="47972" y="17946"/>
                    <a:pt x="46652" y="17618"/>
                  </a:cubicBezTo>
                  <a:cubicBezTo>
                    <a:pt x="43681" y="17290"/>
                    <a:pt x="40325" y="15922"/>
                    <a:pt x="36969" y="14609"/>
                  </a:cubicBezTo>
                  <a:cubicBezTo>
                    <a:pt x="35649" y="14281"/>
                    <a:pt x="34659" y="13624"/>
                    <a:pt x="33668" y="12967"/>
                  </a:cubicBezTo>
                  <a:lnTo>
                    <a:pt x="31358" y="17946"/>
                  </a:lnTo>
                  <a:cubicBezTo>
                    <a:pt x="31688" y="17946"/>
                    <a:pt x="32348" y="18603"/>
                    <a:pt x="33008" y="18603"/>
                  </a:cubicBezTo>
                  <a:cubicBezTo>
                    <a:pt x="34329" y="18931"/>
                    <a:pt x="35319" y="20244"/>
                    <a:pt x="36309" y="21558"/>
                  </a:cubicBezTo>
                  <a:cubicBezTo>
                    <a:pt x="36639" y="21886"/>
                    <a:pt x="36969" y="22543"/>
                    <a:pt x="36969" y="23254"/>
                  </a:cubicBezTo>
                  <a:lnTo>
                    <a:pt x="36969" y="23582"/>
                  </a:lnTo>
                  <a:cubicBezTo>
                    <a:pt x="36969" y="23582"/>
                    <a:pt x="36639" y="23582"/>
                    <a:pt x="36639" y="23910"/>
                  </a:cubicBezTo>
                  <a:cubicBezTo>
                    <a:pt x="36309" y="24239"/>
                    <a:pt x="35319" y="24239"/>
                    <a:pt x="34989" y="24895"/>
                  </a:cubicBezTo>
                  <a:cubicBezTo>
                    <a:pt x="34494" y="25005"/>
                    <a:pt x="33999" y="25059"/>
                    <a:pt x="33393" y="25059"/>
                  </a:cubicBezTo>
                  <a:cubicBezTo>
                    <a:pt x="32458" y="25059"/>
                    <a:pt x="31413" y="24841"/>
                    <a:pt x="30313" y="24239"/>
                  </a:cubicBezTo>
                  <a:cubicBezTo>
                    <a:pt x="29652" y="23910"/>
                    <a:pt x="29322" y="23582"/>
                    <a:pt x="28662" y="23254"/>
                  </a:cubicBezTo>
                  <a:lnTo>
                    <a:pt x="22666" y="35838"/>
                  </a:lnTo>
                  <a:lnTo>
                    <a:pt x="16339" y="48423"/>
                  </a:lnTo>
                  <a:lnTo>
                    <a:pt x="18650" y="49736"/>
                  </a:lnTo>
                  <a:cubicBezTo>
                    <a:pt x="22006" y="51377"/>
                    <a:pt x="25031" y="53730"/>
                    <a:pt x="27012" y="55700"/>
                  </a:cubicBezTo>
                  <a:cubicBezTo>
                    <a:pt x="28332" y="56685"/>
                    <a:pt x="29322" y="57998"/>
                    <a:pt x="29652" y="58654"/>
                  </a:cubicBezTo>
                  <a:cubicBezTo>
                    <a:pt x="29983" y="59694"/>
                    <a:pt x="30313" y="60022"/>
                    <a:pt x="30313" y="60022"/>
                  </a:cubicBezTo>
                  <a:lnTo>
                    <a:pt x="29322" y="60022"/>
                  </a:lnTo>
                  <a:cubicBezTo>
                    <a:pt x="28332" y="60022"/>
                    <a:pt x="27012" y="59694"/>
                    <a:pt x="25361" y="59694"/>
                  </a:cubicBezTo>
                  <a:cubicBezTo>
                    <a:pt x="22336" y="58654"/>
                    <a:pt x="19035" y="57341"/>
                    <a:pt x="15679" y="55700"/>
                  </a:cubicBezTo>
                  <a:cubicBezTo>
                    <a:pt x="15019" y="55371"/>
                    <a:pt x="14029" y="55043"/>
                    <a:pt x="13698" y="54715"/>
                  </a:cubicBezTo>
                  <a:cubicBezTo>
                    <a:pt x="12653" y="57013"/>
                    <a:pt x="11333" y="59694"/>
                    <a:pt x="9682" y="62320"/>
                  </a:cubicBezTo>
                  <a:cubicBezTo>
                    <a:pt x="10343" y="62320"/>
                    <a:pt x="11333" y="62977"/>
                    <a:pt x="11993" y="63305"/>
                  </a:cubicBezTo>
                  <a:cubicBezTo>
                    <a:pt x="13368" y="63962"/>
                    <a:pt x="14689" y="65275"/>
                    <a:pt x="15349" y="66643"/>
                  </a:cubicBezTo>
                  <a:cubicBezTo>
                    <a:pt x="15679" y="67299"/>
                    <a:pt x="15679" y="67956"/>
                    <a:pt x="16339" y="68284"/>
                  </a:cubicBezTo>
                  <a:lnTo>
                    <a:pt x="16339" y="68612"/>
                  </a:lnTo>
                  <a:lnTo>
                    <a:pt x="16339" y="68941"/>
                  </a:lnTo>
                  <a:lnTo>
                    <a:pt x="15349" y="68941"/>
                  </a:lnTo>
                  <a:cubicBezTo>
                    <a:pt x="15019" y="68941"/>
                    <a:pt x="14359" y="69597"/>
                    <a:pt x="13368" y="69597"/>
                  </a:cubicBezTo>
                  <a:cubicBezTo>
                    <a:pt x="11663" y="69597"/>
                    <a:pt x="10013" y="68941"/>
                    <a:pt x="8692" y="68284"/>
                  </a:cubicBezTo>
                  <a:cubicBezTo>
                    <a:pt x="8032" y="67956"/>
                    <a:pt x="7702" y="67299"/>
                    <a:pt x="6712" y="66971"/>
                  </a:cubicBezTo>
                  <a:lnTo>
                    <a:pt x="0" y="79884"/>
                  </a:lnTo>
                  <a:lnTo>
                    <a:pt x="23656" y="90170"/>
                  </a:lnTo>
                  <a:lnTo>
                    <a:pt x="33008" y="69926"/>
                  </a:lnTo>
                  <a:cubicBezTo>
                    <a:pt x="35979" y="62977"/>
                    <a:pt x="38675" y="56356"/>
                    <a:pt x="41645" y="49736"/>
                  </a:cubicBezTo>
                  <a:cubicBezTo>
                    <a:pt x="44671" y="43115"/>
                    <a:pt x="47642" y="35838"/>
                    <a:pt x="50338" y="29218"/>
                  </a:cubicBezTo>
                  <a:cubicBezTo>
                    <a:pt x="53308" y="22543"/>
                    <a:pt x="56334" y="15594"/>
                    <a:pt x="59635" y="8973"/>
                  </a:cubicBezTo>
                  <a:lnTo>
                    <a:pt x="39995" y="55"/>
                  </a:lnTo>
                  <a:lnTo>
                    <a:pt x="59635" y="8973"/>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8" name="Google Shape;163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oCwAAoRMAABIMAAC1EwAAAAAAAA=="/>
                </a:ext>
              </a:extLst>
            </p:cNvSpPr>
            <p:nvPr/>
          </p:nvSpPr>
          <p:spPr>
            <a:xfrm flipH="1">
              <a:off x="1935480" y="3190875"/>
              <a:ext cx="26670" cy="12700"/>
            </a:xfrm>
            <a:custGeom>
              <a:avLst/>
              <a:gdLst/>
              <a:ahLst/>
              <a:cxnLst/>
              <a:rect l="0" t="0" r="26670" b="12700"/>
              <a:pathLst>
                <a:path w="26670" h="12700">
                  <a:moveTo>
                    <a:pt x="1540" y="0"/>
                  </a:moveTo>
                  <a:cubicBezTo>
                    <a:pt x="1045" y="0"/>
                    <a:pt x="550" y="53"/>
                    <a:pt x="0" y="106"/>
                  </a:cubicBezTo>
                  <a:cubicBezTo>
                    <a:pt x="3684" y="3348"/>
                    <a:pt x="9348" y="4304"/>
                    <a:pt x="13637" y="6217"/>
                  </a:cubicBezTo>
                  <a:cubicBezTo>
                    <a:pt x="17982" y="8183"/>
                    <a:pt x="21996" y="10415"/>
                    <a:pt x="26340" y="12647"/>
                  </a:cubicBezTo>
                  <a:cubicBezTo>
                    <a:pt x="26340" y="12647"/>
                    <a:pt x="26670" y="12647"/>
                    <a:pt x="26340" y="12328"/>
                  </a:cubicBezTo>
                  <a:cubicBezTo>
                    <a:pt x="22656" y="9140"/>
                    <a:pt x="18312" y="6536"/>
                    <a:pt x="14352" y="4623"/>
                  </a:cubicBezTo>
                  <a:cubicBezTo>
                    <a:pt x="10393" y="2604"/>
                    <a:pt x="6214" y="0"/>
                    <a:pt x="1540"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7" name="Google Shape;163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HDAAA4BMAACwMAAD3EwAAAAAAAA=="/>
                </a:ext>
              </a:extLst>
            </p:cNvSpPr>
            <p:nvPr/>
          </p:nvSpPr>
          <p:spPr>
            <a:xfrm flipH="1">
              <a:off x="1955165" y="3230880"/>
              <a:ext cx="23495" cy="14605"/>
            </a:xfrm>
            <a:custGeom>
              <a:avLst/>
              <a:gdLst/>
              <a:ahLst/>
              <a:cxnLst/>
              <a:rect l="0" t="0" r="23495" b="14605"/>
              <a:pathLst>
                <a:path w="23495" h="14605">
                  <a:moveTo>
                    <a:pt x="55" y="54"/>
                  </a:moveTo>
                  <a:cubicBezTo>
                    <a:pt x="2708" y="2997"/>
                    <a:pt x="6744" y="4305"/>
                    <a:pt x="10061" y="5994"/>
                  </a:cubicBezTo>
                  <a:cubicBezTo>
                    <a:pt x="14760" y="8283"/>
                    <a:pt x="18796" y="11280"/>
                    <a:pt x="23108" y="14550"/>
                  </a:cubicBezTo>
                  <a:cubicBezTo>
                    <a:pt x="23439" y="14550"/>
                    <a:pt x="23439" y="14223"/>
                    <a:pt x="23439" y="14223"/>
                  </a:cubicBezTo>
                  <a:cubicBezTo>
                    <a:pt x="20122" y="10626"/>
                    <a:pt x="16418" y="7956"/>
                    <a:pt x="12051" y="5667"/>
                  </a:cubicBezTo>
                  <a:cubicBezTo>
                    <a:pt x="8734" y="2997"/>
                    <a:pt x="4699" y="54"/>
                    <a:pt x="55"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6" name="Google Shape;163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MDAAAChQAAJ0MAAC0FAAAAAAAAA=="/>
                </a:ext>
              </a:extLst>
            </p:cNvSpPr>
            <p:nvPr/>
          </p:nvSpPr>
          <p:spPr>
            <a:xfrm flipH="1">
              <a:off x="1958340" y="3257550"/>
              <a:ext cx="92075" cy="107950"/>
            </a:xfrm>
            <a:custGeom>
              <a:avLst/>
              <a:gdLst/>
              <a:ahLst/>
              <a:cxnLst/>
              <a:rect l="0" t="0" r="92075" b="107950"/>
              <a:pathLst>
                <a:path w="92075" h="107950">
                  <a:moveTo>
                    <a:pt x="49700" y="0"/>
                  </a:moveTo>
                  <a:cubicBezTo>
                    <a:pt x="45709" y="6617"/>
                    <a:pt x="42100" y="13562"/>
                    <a:pt x="38109" y="20234"/>
                  </a:cubicBezTo>
                  <a:cubicBezTo>
                    <a:pt x="33789" y="26851"/>
                    <a:pt x="29853" y="33796"/>
                    <a:pt x="25533" y="40413"/>
                  </a:cubicBezTo>
                  <a:lnTo>
                    <a:pt x="54" y="81482"/>
                  </a:lnTo>
                  <a:lnTo>
                    <a:pt x="44725" y="107950"/>
                  </a:lnTo>
                  <a:lnTo>
                    <a:pt x="68564" y="65568"/>
                  </a:lnTo>
                  <a:cubicBezTo>
                    <a:pt x="72555" y="58623"/>
                    <a:pt x="76492" y="51678"/>
                    <a:pt x="80483" y="44022"/>
                  </a:cubicBezTo>
                  <a:cubicBezTo>
                    <a:pt x="84803" y="36749"/>
                    <a:pt x="88411" y="29148"/>
                    <a:pt x="92075" y="21874"/>
                  </a:cubicBezTo>
                  <a:lnTo>
                    <a:pt x="49700" y="0"/>
                  </a:lnTo>
                  <a:lnTo>
                    <a:pt x="92075" y="21874"/>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5" name="Google Shape;163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YDAAAJRQAAIEMAACyFAAAAAAAAA=="/>
                </a:ext>
              </a:extLst>
            </p:cNvSpPr>
            <p:nvPr/>
          </p:nvSpPr>
          <p:spPr>
            <a:xfrm flipH="1">
              <a:off x="1965960" y="3274695"/>
              <a:ext cx="66675" cy="89535"/>
            </a:xfrm>
            <a:custGeom>
              <a:avLst/>
              <a:gdLst/>
              <a:ahLst/>
              <a:cxnLst/>
              <a:rect l="0" t="0" r="66675" b="89535"/>
              <a:pathLst>
                <a:path w="66675" h="89535">
                  <a:moveTo>
                    <a:pt x="46650" y="54"/>
                  </a:moveTo>
                  <a:lnTo>
                    <a:pt x="42689" y="7333"/>
                  </a:lnTo>
                  <a:cubicBezTo>
                    <a:pt x="44009" y="7990"/>
                    <a:pt x="45000" y="8647"/>
                    <a:pt x="46320" y="8975"/>
                  </a:cubicBezTo>
                  <a:cubicBezTo>
                    <a:pt x="47310" y="9303"/>
                    <a:pt x="47970" y="10015"/>
                    <a:pt x="49016" y="10671"/>
                  </a:cubicBezTo>
                  <a:cubicBezTo>
                    <a:pt x="49676" y="11000"/>
                    <a:pt x="50666" y="11985"/>
                    <a:pt x="51326" y="12313"/>
                  </a:cubicBezTo>
                  <a:cubicBezTo>
                    <a:pt x="52976" y="13627"/>
                    <a:pt x="54352" y="14940"/>
                    <a:pt x="55012" y="15652"/>
                  </a:cubicBezTo>
                  <a:cubicBezTo>
                    <a:pt x="57322" y="17622"/>
                    <a:pt x="57983" y="19920"/>
                    <a:pt x="57983" y="19920"/>
                  </a:cubicBezTo>
                  <a:cubicBezTo>
                    <a:pt x="57983" y="19920"/>
                    <a:pt x="57652" y="19920"/>
                    <a:pt x="56992" y="19264"/>
                  </a:cubicBezTo>
                  <a:cubicBezTo>
                    <a:pt x="56002" y="19264"/>
                    <a:pt x="54682" y="18935"/>
                    <a:pt x="52976" y="18607"/>
                  </a:cubicBezTo>
                  <a:cubicBezTo>
                    <a:pt x="50006" y="17622"/>
                    <a:pt x="46650" y="15980"/>
                    <a:pt x="43679" y="13955"/>
                  </a:cubicBezTo>
                  <a:cubicBezTo>
                    <a:pt x="42359" y="13298"/>
                    <a:pt x="40984" y="12642"/>
                    <a:pt x="40324" y="11985"/>
                  </a:cubicBezTo>
                  <a:lnTo>
                    <a:pt x="37353" y="16637"/>
                  </a:lnTo>
                  <a:cubicBezTo>
                    <a:pt x="38013" y="16637"/>
                    <a:pt x="38343" y="16965"/>
                    <a:pt x="39333" y="17294"/>
                  </a:cubicBezTo>
                  <a:cubicBezTo>
                    <a:pt x="40654" y="18279"/>
                    <a:pt x="41644" y="19264"/>
                    <a:pt x="42689" y="20577"/>
                  </a:cubicBezTo>
                  <a:cubicBezTo>
                    <a:pt x="43019" y="21617"/>
                    <a:pt x="43679" y="21945"/>
                    <a:pt x="43679" y="22274"/>
                  </a:cubicBezTo>
                  <a:lnTo>
                    <a:pt x="43679" y="22602"/>
                  </a:lnTo>
                  <a:lnTo>
                    <a:pt x="43679" y="23259"/>
                  </a:lnTo>
                  <a:lnTo>
                    <a:pt x="43019" y="23259"/>
                  </a:lnTo>
                  <a:cubicBezTo>
                    <a:pt x="43019" y="23259"/>
                    <a:pt x="42689" y="23259"/>
                    <a:pt x="42689" y="23587"/>
                  </a:cubicBezTo>
                  <a:cubicBezTo>
                    <a:pt x="42359" y="23587"/>
                    <a:pt x="41314" y="23916"/>
                    <a:pt x="40654" y="23916"/>
                  </a:cubicBezTo>
                  <a:cubicBezTo>
                    <a:pt x="39003" y="23916"/>
                    <a:pt x="37353" y="23916"/>
                    <a:pt x="36033" y="23259"/>
                  </a:cubicBezTo>
                  <a:cubicBezTo>
                    <a:pt x="35317" y="22602"/>
                    <a:pt x="34657" y="22274"/>
                    <a:pt x="34327" y="21945"/>
                  </a:cubicBezTo>
                  <a:cubicBezTo>
                    <a:pt x="32017" y="25886"/>
                    <a:pt x="29321" y="29881"/>
                    <a:pt x="27011" y="33876"/>
                  </a:cubicBezTo>
                  <a:lnTo>
                    <a:pt x="19364" y="45752"/>
                  </a:lnTo>
                  <a:cubicBezTo>
                    <a:pt x="20354" y="46464"/>
                    <a:pt x="21014" y="46792"/>
                    <a:pt x="22004" y="47449"/>
                  </a:cubicBezTo>
                  <a:cubicBezTo>
                    <a:pt x="25360" y="49747"/>
                    <a:pt x="28661" y="52429"/>
                    <a:pt x="30696" y="55056"/>
                  </a:cubicBezTo>
                  <a:cubicBezTo>
                    <a:pt x="32017" y="56369"/>
                    <a:pt x="32677" y="57026"/>
                    <a:pt x="33007" y="58011"/>
                  </a:cubicBezTo>
                  <a:cubicBezTo>
                    <a:pt x="33337" y="58723"/>
                    <a:pt x="33997" y="59051"/>
                    <a:pt x="33997" y="59051"/>
                  </a:cubicBezTo>
                  <a:cubicBezTo>
                    <a:pt x="33997" y="59051"/>
                    <a:pt x="33667" y="59051"/>
                    <a:pt x="32347" y="58723"/>
                  </a:cubicBezTo>
                  <a:cubicBezTo>
                    <a:pt x="31357" y="58723"/>
                    <a:pt x="30036" y="58394"/>
                    <a:pt x="28331" y="57354"/>
                  </a:cubicBezTo>
                  <a:cubicBezTo>
                    <a:pt x="25690" y="56369"/>
                    <a:pt x="21674" y="54727"/>
                    <a:pt x="18374" y="52429"/>
                  </a:cubicBezTo>
                  <a:cubicBezTo>
                    <a:pt x="17713" y="52101"/>
                    <a:pt x="16668" y="51389"/>
                    <a:pt x="16338" y="50732"/>
                  </a:cubicBezTo>
                  <a:lnTo>
                    <a:pt x="11717" y="58394"/>
                  </a:lnTo>
                  <a:lnTo>
                    <a:pt x="14358" y="59708"/>
                  </a:lnTo>
                  <a:cubicBezTo>
                    <a:pt x="16008" y="60364"/>
                    <a:pt x="16668" y="62006"/>
                    <a:pt x="17713" y="63320"/>
                  </a:cubicBezTo>
                  <a:cubicBezTo>
                    <a:pt x="18044" y="63977"/>
                    <a:pt x="18044" y="64688"/>
                    <a:pt x="18374" y="65345"/>
                  </a:cubicBezTo>
                  <a:lnTo>
                    <a:pt x="18374" y="66330"/>
                  </a:lnTo>
                  <a:lnTo>
                    <a:pt x="18374" y="66658"/>
                  </a:lnTo>
                  <a:lnTo>
                    <a:pt x="15018" y="66658"/>
                  </a:lnTo>
                  <a:cubicBezTo>
                    <a:pt x="13368" y="66658"/>
                    <a:pt x="11717" y="65673"/>
                    <a:pt x="10012" y="65016"/>
                  </a:cubicBezTo>
                  <a:cubicBezTo>
                    <a:pt x="9352" y="64688"/>
                    <a:pt x="9022" y="63648"/>
                    <a:pt x="8031" y="63320"/>
                  </a:cubicBezTo>
                  <a:lnTo>
                    <a:pt x="55" y="75579"/>
                  </a:lnTo>
                  <a:lnTo>
                    <a:pt x="23710" y="89535"/>
                  </a:lnTo>
                  <a:lnTo>
                    <a:pt x="44670" y="51061"/>
                  </a:lnTo>
                  <a:cubicBezTo>
                    <a:pt x="48685" y="44439"/>
                    <a:pt x="51986" y="38145"/>
                    <a:pt x="55672" y="31523"/>
                  </a:cubicBezTo>
                  <a:cubicBezTo>
                    <a:pt x="59303" y="24901"/>
                    <a:pt x="62989" y="18607"/>
                    <a:pt x="66675" y="11985"/>
                  </a:cubicBezTo>
                  <a:lnTo>
                    <a:pt x="46650" y="54"/>
                  </a:lnTo>
                  <a:lnTo>
                    <a:pt x="66675" y="11985"/>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4" name="Google Shape;163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qDAAAJhQAAFUMAABAFAAAAAAAAA=="/>
                </a:ext>
              </a:extLst>
            </p:cNvSpPr>
            <p:nvPr/>
          </p:nvSpPr>
          <p:spPr>
            <a:xfrm flipH="1">
              <a:off x="1977390" y="3275330"/>
              <a:ext cx="27305" cy="16510"/>
            </a:xfrm>
            <a:custGeom>
              <a:avLst/>
              <a:gdLst/>
              <a:ahLst/>
              <a:cxnLst/>
              <a:rect l="0" t="0" r="27305" b="16510"/>
              <a:pathLst>
                <a:path w="27305" h="16510">
                  <a:moveTo>
                    <a:pt x="0" y="0"/>
                  </a:moveTo>
                  <a:cubicBezTo>
                    <a:pt x="3962" y="3978"/>
                    <a:pt x="9554" y="5939"/>
                    <a:pt x="14168" y="8228"/>
                  </a:cubicBezTo>
                  <a:cubicBezTo>
                    <a:pt x="18402" y="10898"/>
                    <a:pt x="22690" y="13840"/>
                    <a:pt x="26653" y="16510"/>
                  </a:cubicBezTo>
                  <a:cubicBezTo>
                    <a:pt x="26653" y="16510"/>
                    <a:pt x="27305" y="16510"/>
                    <a:pt x="26653" y="16183"/>
                  </a:cubicBezTo>
                  <a:cubicBezTo>
                    <a:pt x="23016" y="12532"/>
                    <a:pt x="19053" y="9263"/>
                    <a:pt x="14819" y="6593"/>
                  </a:cubicBezTo>
                  <a:cubicBezTo>
                    <a:pt x="10856" y="4305"/>
                    <a:pt x="5916" y="654"/>
                    <a:pt x="0"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3" name="Google Shape;164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ODAAAYxQAAHUMAACAFAAAAAAAAA=="/>
                </a:ext>
              </a:extLst>
            </p:cNvSpPr>
            <p:nvPr/>
          </p:nvSpPr>
          <p:spPr>
            <a:xfrm flipH="1">
              <a:off x="2000250" y="3314065"/>
              <a:ext cx="24765" cy="18415"/>
            </a:xfrm>
            <a:custGeom>
              <a:avLst/>
              <a:gdLst/>
              <a:ahLst/>
              <a:cxnLst/>
              <a:rect l="0" t="0" r="24765" b="18415"/>
              <a:pathLst>
                <a:path w="24765" h="18415">
                  <a:moveTo>
                    <a:pt x="55" y="0"/>
                  </a:moveTo>
                  <a:cubicBezTo>
                    <a:pt x="2708" y="3403"/>
                    <a:pt x="6744" y="5078"/>
                    <a:pt x="10447" y="7142"/>
                  </a:cubicBezTo>
                  <a:cubicBezTo>
                    <a:pt x="15422" y="10156"/>
                    <a:pt x="19789" y="13894"/>
                    <a:pt x="23825" y="18247"/>
                  </a:cubicBezTo>
                  <a:cubicBezTo>
                    <a:pt x="23991" y="18359"/>
                    <a:pt x="24156" y="18415"/>
                    <a:pt x="24267" y="18415"/>
                  </a:cubicBezTo>
                  <a:cubicBezTo>
                    <a:pt x="24599" y="18415"/>
                    <a:pt x="24709" y="18080"/>
                    <a:pt x="24488" y="17577"/>
                  </a:cubicBezTo>
                  <a:cubicBezTo>
                    <a:pt x="21116" y="13560"/>
                    <a:pt x="17136" y="10156"/>
                    <a:pt x="13101" y="7142"/>
                  </a:cubicBezTo>
                  <a:cubicBezTo>
                    <a:pt x="9397" y="4073"/>
                    <a:pt x="5085" y="390"/>
                    <a:pt x="55"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2" name="Google Shape;164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ODAAAYxQAAHUMAACAFAAAAAAAAA=="/>
                </a:ext>
              </a:extLst>
            </p:cNvSpPr>
            <p:nvPr/>
          </p:nvSpPr>
          <p:spPr>
            <a:xfrm flipH="1">
              <a:off x="2000250" y="3314065"/>
              <a:ext cx="24765" cy="18415"/>
            </a:xfrm>
            <a:custGeom>
              <a:avLst/>
              <a:gdLst/>
              <a:ahLst/>
              <a:cxnLst/>
              <a:rect l="0" t="0" r="24765" b="18415"/>
              <a:pathLst>
                <a:path w="24765" h="18415">
                  <a:moveTo>
                    <a:pt x="55" y="0"/>
                  </a:moveTo>
                  <a:cubicBezTo>
                    <a:pt x="2708" y="3403"/>
                    <a:pt x="6744" y="5078"/>
                    <a:pt x="10447" y="7142"/>
                  </a:cubicBezTo>
                  <a:cubicBezTo>
                    <a:pt x="15422" y="10156"/>
                    <a:pt x="19789" y="13894"/>
                    <a:pt x="23825" y="18247"/>
                  </a:cubicBezTo>
                  <a:cubicBezTo>
                    <a:pt x="23991" y="18359"/>
                    <a:pt x="24156" y="18415"/>
                    <a:pt x="24267" y="18415"/>
                  </a:cubicBezTo>
                  <a:cubicBezTo>
                    <a:pt x="24599" y="18415"/>
                    <a:pt x="24709" y="18080"/>
                    <a:pt x="24488" y="17577"/>
                  </a:cubicBezTo>
                  <a:cubicBezTo>
                    <a:pt x="21116" y="13560"/>
                    <a:pt x="17136" y="10156"/>
                    <a:pt x="13101" y="7142"/>
                  </a:cubicBezTo>
                  <a:cubicBezTo>
                    <a:pt x="9397" y="4073"/>
                    <a:pt x="5085" y="390"/>
                    <a:pt x="55"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1" name="Google Shape;164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QB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nDAAAfxQAAHcMAACJFAAAAAAAAA=="/>
                </a:ext>
              </a:extLst>
            </p:cNvSpPr>
            <p:nvPr/>
          </p:nvSpPr>
          <p:spPr>
            <a:xfrm flipH="1">
              <a:off x="2016125" y="3331845"/>
              <a:ext cx="10160" cy="6350"/>
            </a:xfrm>
            <a:custGeom>
              <a:avLst/>
              <a:gdLst/>
              <a:ahLst/>
              <a:cxnLst/>
              <a:rect l="0" t="0" r="10160" b="6350"/>
              <a:pathLst>
                <a:path w="10160" h="6350">
                  <a:moveTo>
                    <a:pt x="56" y="0"/>
                  </a:moveTo>
                  <a:cubicBezTo>
                    <a:pt x="2720" y="2863"/>
                    <a:pt x="6107" y="4736"/>
                    <a:pt x="9438" y="6298"/>
                  </a:cubicBezTo>
                  <a:cubicBezTo>
                    <a:pt x="9771" y="6298"/>
                    <a:pt x="10104" y="5986"/>
                    <a:pt x="9771" y="5673"/>
                  </a:cubicBezTo>
                  <a:cubicBezTo>
                    <a:pt x="7773" y="2550"/>
                    <a:pt x="4386" y="0"/>
                    <a:pt x="56"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0" name="Google Shape;164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nDAAAfxQAAHcMAACJFAAAAAAAAA=="/>
                </a:ext>
              </a:extLst>
            </p:cNvSpPr>
            <p:nvPr/>
          </p:nvSpPr>
          <p:spPr>
            <a:xfrm flipH="1">
              <a:off x="2016125" y="3331845"/>
              <a:ext cx="10160" cy="6350"/>
            </a:xfrm>
            <a:custGeom>
              <a:avLst/>
              <a:gdLst/>
              <a:ahLst/>
              <a:cxnLst/>
              <a:rect l="0" t="0" r="10160" b="6350"/>
              <a:pathLst>
                <a:path w="10160" h="6350">
                  <a:moveTo>
                    <a:pt x="56" y="0"/>
                  </a:moveTo>
                  <a:cubicBezTo>
                    <a:pt x="2720" y="2863"/>
                    <a:pt x="6107" y="4736"/>
                    <a:pt x="9438" y="6298"/>
                  </a:cubicBezTo>
                  <a:cubicBezTo>
                    <a:pt x="9771" y="6298"/>
                    <a:pt x="10104" y="5986"/>
                    <a:pt x="9771" y="5673"/>
                  </a:cubicBezTo>
                  <a:cubicBezTo>
                    <a:pt x="7773" y="2550"/>
                    <a:pt x="4386" y="0"/>
                    <a:pt x="56"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9" name="Google Shape;164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WDAAAihQAAOoMAAA3FQAAAAAAAA=="/>
                </a:ext>
              </a:extLst>
            </p:cNvSpPr>
            <p:nvPr/>
          </p:nvSpPr>
          <p:spPr>
            <a:xfrm flipH="1">
              <a:off x="2005330" y="3338830"/>
              <a:ext cx="93980" cy="109855"/>
            </a:xfrm>
            <a:custGeom>
              <a:avLst/>
              <a:gdLst/>
              <a:ahLst/>
              <a:cxnLst/>
              <a:rect l="0" t="0" r="93980" b="109855"/>
              <a:pathLst>
                <a:path w="93980" h="109855">
                  <a:moveTo>
                    <a:pt x="49155" y="54"/>
                  </a:moveTo>
                  <a:cubicBezTo>
                    <a:pt x="44825" y="7013"/>
                    <a:pt x="40496" y="13971"/>
                    <a:pt x="36222" y="20929"/>
                  </a:cubicBezTo>
                  <a:cubicBezTo>
                    <a:pt x="31564" y="28217"/>
                    <a:pt x="27564" y="35175"/>
                    <a:pt x="23290" y="42462"/>
                  </a:cubicBezTo>
                  <a:cubicBezTo>
                    <a:pt x="19289" y="50133"/>
                    <a:pt x="15618" y="57420"/>
                    <a:pt x="11343" y="65036"/>
                  </a:cubicBezTo>
                  <a:cubicBezTo>
                    <a:pt x="7672" y="72980"/>
                    <a:pt x="3343" y="80322"/>
                    <a:pt x="55" y="88596"/>
                  </a:cubicBezTo>
                  <a:lnTo>
                    <a:pt x="52442" y="109855"/>
                  </a:lnTo>
                  <a:cubicBezTo>
                    <a:pt x="54799" y="102513"/>
                    <a:pt x="58087" y="96212"/>
                    <a:pt x="61101" y="88925"/>
                  </a:cubicBezTo>
                  <a:cubicBezTo>
                    <a:pt x="64060" y="81966"/>
                    <a:pt x="67403" y="75336"/>
                    <a:pt x="71019" y="68378"/>
                  </a:cubicBezTo>
                  <a:cubicBezTo>
                    <a:pt x="74691" y="61091"/>
                    <a:pt x="78362" y="54735"/>
                    <a:pt x="82308" y="47448"/>
                  </a:cubicBezTo>
                  <a:cubicBezTo>
                    <a:pt x="85979" y="40490"/>
                    <a:pt x="89596" y="33860"/>
                    <a:pt x="93925" y="26902"/>
                  </a:cubicBezTo>
                  <a:lnTo>
                    <a:pt x="49155" y="54"/>
                  </a:lnTo>
                  <a:lnTo>
                    <a:pt x="93925" y="2690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8" name="Google Shape;164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YDAAAlBQAAJYMAAC6FAAAAAAAAA=="/>
                </a:ext>
              </a:extLst>
            </p:cNvSpPr>
            <p:nvPr/>
          </p:nvSpPr>
          <p:spPr>
            <a:xfrm flipH="1">
              <a:off x="2006600" y="3345180"/>
              <a:ext cx="39370" cy="24130"/>
            </a:xfrm>
            <a:custGeom>
              <a:avLst/>
              <a:gdLst/>
              <a:ahLst/>
              <a:cxnLst/>
              <a:rect l="0" t="0" r="39370" b="24130"/>
              <a:pathLst>
                <a:path w="39370" h="24130">
                  <a:moveTo>
                    <a:pt x="1039" y="54"/>
                  </a:moveTo>
                  <a:cubicBezTo>
                    <a:pt x="711" y="54"/>
                    <a:pt x="0" y="696"/>
                    <a:pt x="711" y="696"/>
                  </a:cubicBezTo>
                  <a:cubicBezTo>
                    <a:pt x="12959" y="8133"/>
                    <a:pt x="25208" y="17496"/>
                    <a:pt x="38112" y="24023"/>
                  </a:cubicBezTo>
                  <a:cubicBezTo>
                    <a:pt x="38222" y="24076"/>
                    <a:pt x="38331" y="24076"/>
                    <a:pt x="38440" y="24076"/>
                  </a:cubicBezTo>
                  <a:cubicBezTo>
                    <a:pt x="38987" y="24076"/>
                    <a:pt x="39370" y="23488"/>
                    <a:pt x="39097" y="22685"/>
                  </a:cubicBezTo>
                  <a:cubicBezTo>
                    <a:pt x="28489" y="12680"/>
                    <a:pt x="14272" y="5511"/>
                    <a:pt x="1039"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7" name="Google Shape;164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YDAAAlBQAAJYMAAC6FAAAAAAAAA=="/>
                </a:ext>
              </a:extLst>
            </p:cNvSpPr>
            <p:nvPr/>
          </p:nvSpPr>
          <p:spPr>
            <a:xfrm flipH="1">
              <a:off x="2006600" y="3345180"/>
              <a:ext cx="39370" cy="24130"/>
            </a:xfrm>
            <a:custGeom>
              <a:avLst/>
              <a:gdLst/>
              <a:ahLst/>
              <a:cxnLst/>
              <a:rect l="0" t="0" r="39370" b="24130"/>
              <a:pathLst>
                <a:path w="39370" h="24130">
                  <a:moveTo>
                    <a:pt x="1039" y="54"/>
                  </a:moveTo>
                  <a:cubicBezTo>
                    <a:pt x="711" y="54"/>
                    <a:pt x="0" y="696"/>
                    <a:pt x="711" y="696"/>
                  </a:cubicBezTo>
                  <a:cubicBezTo>
                    <a:pt x="12959" y="8133"/>
                    <a:pt x="25208" y="17496"/>
                    <a:pt x="38112" y="24023"/>
                  </a:cubicBezTo>
                  <a:cubicBezTo>
                    <a:pt x="38222" y="24076"/>
                    <a:pt x="38331" y="24076"/>
                    <a:pt x="38440" y="24076"/>
                  </a:cubicBezTo>
                  <a:cubicBezTo>
                    <a:pt x="38987" y="24076"/>
                    <a:pt x="39370" y="23488"/>
                    <a:pt x="39097" y="22685"/>
                  </a:cubicBezTo>
                  <a:cubicBezTo>
                    <a:pt x="28489" y="12680"/>
                    <a:pt x="14272" y="5511"/>
                    <a:pt x="1039"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6" name="Google Shape;164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YDAAAuRQAAH4MAAD5FAAAAAAAAA=="/>
                </a:ext>
              </a:extLst>
            </p:cNvSpPr>
            <p:nvPr/>
          </p:nvSpPr>
          <p:spPr>
            <a:xfrm flipH="1">
              <a:off x="2006600" y="3368675"/>
              <a:ext cx="24130" cy="40640"/>
            </a:xfrm>
            <a:custGeom>
              <a:avLst/>
              <a:gdLst/>
              <a:ahLst/>
              <a:cxnLst/>
              <a:rect l="0" t="0" r="24130" b="40640"/>
              <a:pathLst>
                <a:path w="24130" h="40640">
                  <a:moveTo>
                    <a:pt x="23306" y="54"/>
                  </a:moveTo>
                  <a:cubicBezTo>
                    <a:pt x="23031" y="54"/>
                    <a:pt x="22701" y="218"/>
                    <a:pt x="22371" y="654"/>
                  </a:cubicBezTo>
                  <a:cubicBezTo>
                    <a:pt x="17699" y="6973"/>
                    <a:pt x="14016" y="13565"/>
                    <a:pt x="10389" y="20157"/>
                  </a:cubicBezTo>
                  <a:cubicBezTo>
                    <a:pt x="6376" y="26748"/>
                    <a:pt x="3738" y="33667"/>
                    <a:pt x="55" y="40259"/>
                  </a:cubicBezTo>
                  <a:cubicBezTo>
                    <a:pt x="55" y="40586"/>
                    <a:pt x="385" y="40586"/>
                    <a:pt x="385" y="40586"/>
                  </a:cubicBezTo>
                  <a:cubicBezTo>
                    <a:pt x="4397" y="34321"/>
                    <a:pt x="7695" y="27729"/>
                    <a:pt x="12038" y="21137"/>
                  </a:cubicBezTo>
                  <a:cubicBezTo>
                    <a:pt x="15720" y="14545"/>
                    <a:pt x="19678" y="7954"/>
                    <a:pt x="23690" y="1362"/>
                  </a:cubicBezTo>
                  <a:cubicBezTo>
                    <a:pt x="24130" y="708"/>
                    <a:pt x="23855" y="54"/>
                    <a:pt x="23306"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5" name="Google Shape;164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YDAAAuRQAAH4MAAD5FAAAAAAAAA=="/>
                </a:ext>
              </a:extLst>
            </p:cNvSpPr>
            <p:nvPr/>
          </p:nvSpPr>
          <p:spPr>
            <a:xfrm flipH="1">
              <a:off x="2006600" y="3368675"/>
              <a:ext cx="24130" cy="40640"/>
            </a:xfrm>
            <a:custGeom>
              <a:avLst/>
              <a:gdLst/>
              <a:ahLst/>
              <a:cxnLst/>
              <a:rect l="0" t="0" r="24130" b="40640"/>
              <a:pathLst>
                <a:path w="24130" h="40640">
                  <a:moveTo>
                    <a:pt x="23306" y="54"/>
                  </a:moveTo>
                  <a:cubicBezTo>
                    <a:pt x="23031" y="54"/>
                    <a:pt x="22701" y="218"/>
                    <a:pt x="22371" y="654"/>
                  </a:cubicBezTo>
                  <a:cubicBezTo>
                    <a:pt x="17699" y="6973"/>
                    <a:pt x="14016" y="13565"/>
                    <a:pt x="10389" y="20157"/>
                  </a:cubicBezTo>
                  <a:cubicBezTo>
                    <a:pt x="6376" y="26748"/>
                    <a:pt x="3738" y="33667"/>
                    <a:pt x="55" y="40259"/>
                  </a:cubicBezTo>
                  <a:cubicBezTo>
                    <a:pt x="55" y="40586"/>
                    <a:pt x="385" y="40586"/>
                    <a:pt x="385" y="40586"/>
                  </a:cubicBezTo>
                  <a:cubicBezTo>
                    <a:pt x="4397" y="34321"/>
                    <a:pt x="7695" y="27729"/>
                    <a:pt x="12038" y="21137"/>
                  </a:cubicBezTo>
                  <a:cubicBezTo>
                    <a:pt x="15720" y="14545"/>
                    <a:pt x="19678" y="7954"/>
                    <a:pt x="23690" y="1362"/>
                  </a:cubicBezTo>
                  <a:cubicBezTo>
                    <a:pt x="24130" y="708"/>
                    <a:pt x="23855" y="54"/>
                    <a:pt x="23306"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4" name="Google Shape;164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kDAAAqBQAAMsMAAA1FQAAAAAAAA=="/>
                </a:ext>
              </a:extLst>
            </p:cNvSpPr>
            <p:nvPr/>
          </p:nvSpPr>
          <p:spPr>
            <a:xfrm flipH="1">
              <a:off x="2014220" y="3357880"/>
              <a:ext cx="65405" cy="89535"/>
            </a:xfrm>
            <a:custGeom>
              <a:avLst/>
              <a:gdLst/>
              <a:ahLst/>
              <a:cxnLst/>
              <a:rect l="0" t="0" r="65405" b="89535"/>
              <a:pathLst>
                <a:path w="65405" h="89535">
                  <a:moveTo>
                    <a:pt x="44151" y="54"/>
                  </a:moveTo>
                  <a:lnTo>
                    <a:pt x="39494" y="7661"/>
                  </a:lnTo>
                  <a:cubicBezTo>
                    <a:pt x="40864" y="7990"/>
                    <a:pt x="42179" y="8647"/>
                    <a:pt x="43165" y="9632"/>
                  </a:cubicBezTo>
                  <a:cubicBezTo>
                    <a:pt x="44151" y="9960"/>
                    <a:pt x="44808" y="10617"/>
                    <a:pt x="45794" y="11273"/>
                  </a:cubicBezTo>
                  <a:cubicBezTo>
                    <a:pt x="46506" y="11657"/>
                    <a:pt x="47492" y="12313"/>
                    <a:pt x="48149" y="12970"/>
                  </a:cubicBezTo>
                  <a:cubicBezTo>
                    <a:pt x="49793" y="13955"/>
                    <a:pt x="51107" y="15269"/>
                    <a:pt x="52477" y="16582"/>
                  </a:cubicBezTo>
                  <a:cubicBezTo>
                    <a:pt x="54449" y="18935"/>
                    <a:pt x="55764" y="21234"/>
                    <a:pt x="55764" y="21234"/>
                  </a:cubicBezTo>
                  <a:cubicBezTo>
                    <a:pt x="55764" y="21234"/>
                    <a:pt x="55435" y="21234"/>
                    <a:pt x="54120" y="20577"/>
                  </a:cubicBezTo>
                  <a:cubicBezTo>
                    <a:pt x="53134" y="20249"/>
                    <a:pt x="51765" y="20249"/>
                    <a:pt x="50121" y="19592"/>
                  </a:cubicBezTo>
                  <a:cubicBezTo>
                    <a:pt x="47492" y="18279"/>
                    <a:pt x="43493" y="16582"/>
                    <a:pt x="39878" y="14612"/>
                  </a:cubicBezTo>
                  <a:lnTo>
                    <a:pt x="36208" y="11985"/>
                  </a:lnTo>
                  <a:lnTo>
                    <a:pt x="33195" y="16582"/>
                  </a:lnTo>
                  <a:cubicBezTo>
                    <a:pt x="34236" y="16582"/>
                    <a:pt x="34564" y="16910"/>
                    <a:pt x="35222" y="17239"/>
                  </a:cubicBezTo>
                  <a:cubicBezTo>
                    <a:pt x="36865" y="18279"/>
                    <a:pt x="38180" y="19592"/>
                    <a:pt x="39166" y="20577"/>
                  </a:cubicBezTo>
                  <a:cubicBezTo>
                    <a:pt x="39494" y="21562"/>
                    <a:pt x="39878" y="21891"/>
                    <a:pt x="39878" y="22219"/>
                  </a:cubicBezTo>
                  <a:cubicBezTo>
                    <a:pt x="39878" y="22876"/>
                    <a:pt x="39878" y="22876"/>
                    <a:pt x="40207" y="22876"/>
                  </a:cubicBezTo>
                  <a:lnTo>
                    <a:pt x="40207" y="23204"/>
                  </a:lnTo>
                  <a:lnTo>
                    <a:pt x="39494" y="23204"/>
                  </a:lnTo>
                  <a:cubicBezTo>
                    <a:pt x="39166" y="23204"/>
                    <a:pt x="38180" y="23533"/>
                    <a:pt x="37522" y="23533"/>
                  </a:cubicBezTo>
                  <a:cubicBezTo>
                    <a:pt x="35879" y="23533"/>
                    <a:pt x="34236" y="23204"/>
                    <a:pt x="32538" y="22547"/>
                  </a:cubicBezTo>
                  <a:cubicBezTo>
                    <a:pt x="31552" y="21891"/>
                    <a:pt x="31223" y="21562"/>
                    <a:pt x="30237" y="21234"/>
                  </a:cubicBezTo>
                  <a:cubicBezTo>
                    <a:pt x="25252" y="29498"/>
                    <a:pt x="20925" y="37488"/>
                    <a:pt x="16323" y="46080"/>
                  </a:cubicBezTo>
                  <a:cubicBezTo>
                    <a:pt x="16981" y="46409"/>
                    <a:pt x="17967" y="46737"/>
                    <a:pt x="19281" y="47722"/>
                  </a:cubicBezTo>
                  <a:cubicBezTo>
                    <a:pt x="22952" y="49747"/>
                    <a:pt x="26567" y="52703"/>
                    <a:pt x="29251" y="54727"/>
                  </a:cubicBezTo>
                  <a:lnTo>
                    <a:pt x="32209" y="57685"/>
                  </a:lnTo>
                  <a:cubicBezTo>
                    <a:pt x="32866" y="58340"/>
                    <a:pt x="32866" y="58996"/>
                    <a:pt x="32866" y="58996"/>
                  </a:cubicBezTo>
                  <a:cubicBezTo>
                    <a:pt x="32866" y="58996"/>
                    <a:pt x="32538" y="58996"/>
                    <a:pt x="31223" y="58340"/>
                  </a:cubicBezTo>
                  <a:cubicBezTo>
                    <a:pt x="30237" y="58340"/>
                    <a:pt x="28922" y="58011"/>
                    <a:pt x="26896" y="57683"/>
                  </a:cubicBezTo>
                  <a:cubicBezTo>
                    <a:pt x="23938" y="56698"/>
                    <a:pt x="19610" y="55056"/>
                    <a:pt x="15995" y="53031"/>
                  </a:cubicBezTo>
                  <a:cubicBezTo>
                    <a:pt x="14954" y="52703"/>
                    <a:pt x="14297" y="52046"/>
                    <a:pt x="13311" y="51389"/>
                  </a:cubicBezTo>
                  <a:cubicBezTo>
                    <a:pt x="12325" y="54016"/>
                    <a:pt x="11010" y="56698"/>
                    <a:pt x="9312" y="59325"/>
                  </a:cubicBezTo>
                  <a:cubicBezTo>
                    <a:pt x="10024" y="59653"/>
                    <a:pt x="11010" y="59653"/>
                    <a:pt x="11667" y="59981"/>
                  </a:cubicBezTo>
                  <a:cubicBezTo>
                    <a:pt x="13311" y="61021"/>
                    <a:pt x="14954" y="62335"/>
                    <a:pt x="15995" y="63977"/>
                  </a:cubicBezTo>
                  <a:cubicBezTo>
                    <a:pt x="16323" y="64633"/>
                    <a:pt x="16652" y="64962"/>
                    <a:pt x="16652" y="65618"/>
                  </a:cubicBezTo>
                  <a:cubicBezTo>
                    <a:pt x="16652" y="65947"/>
                    <a:pt x="16652" y="65947"/>
                    <a:pt x="16981" y="65947"/>
                  </a:cubicBezTo>
                  <a:lnTo>
                    <a:pt x="16981" y="66330"/>
                  </a:lnTo>
                  <a:lnTo>
                    <a:pt x="15995" y="66330"/>
                  </a:lnTo>
                  <a:cubicBezTo>
                    <a:pt x="15666" y="66330"/>
                    <a:pt x="14625" y="66658"/>
                    <a:pt x="13639" y="66658"/>
                  </a:cubicBezTo>
                  <a:cubicBezTo>
                    <a:pt x="11996" y="66658"/>
                    <a:pt x="10024" y="66330"/>
                    <a:pt x="8326" y="65618"/>
                  </a:cubicBezTo>
                  <a:cubicBezTo>
                    <a:pt x="7668" y="64962"/>
                    <a:pt x="6682" y="64633"/>
                    <a:pt x="6354" y="63977"/>
                  </a:cubicBezTo>
                  <a:lnTo>
                    <a:pt x="3012" y="70599"/>
                  </a:lnTo>
                  <a:lnTo>
                    <a:pt x="54" y="77549"/>
                  </a:lnTo>
                  <a:lnTo>
                    <a:pt x="27936" y="89480"/>
                  </a:lnTo>
                  <a:cubicBezTo>
                    <a:pt x="29908" y="82858"/>
                    <a:pt x="32866" y="76564"/>
                    <a:pt x="35222" y="69942"/>
                  </a:cubicBezTo>
                  <a:cubicBezTo>
                    <a:pt x="37851" y="63320"/>
                    <a:pt x="41193" y="57354"/>
                    <a:pt x="44151" y="51061"/>
                  </a:cubicBezTo>
                  <a:cubicBezTo>
                    <a:pt x="47492" y="44767"/>
                    <a:pt x="50121" y="38473"/>
                    <a:pt x="54120" y="31851"/>
                  </a:cubicBezTo>
                  <a:cubicBezTo>
                    <a:pt x="57736" y="25557"/>
                    <a:pt x="61077" y="19592"/>
                    <a:pt x="65405" y="13627"/>
                  </a:cubicBezTo>
                  <a:lnTo>
                    <a:pt x="44151" y="54"/>
                  </a:lnTo>
                  <a:lnTo>
                    <a:pt x="65405" y="13627"/>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3" name="Google Shape;165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2DAAAqBQAAKQMAADFFAAAAAAAAA=="/>
                </a:ext>
              </a:extLst>
            </p:cNvSpPr>
            <p:nvPr/>
          </p:nvSpPr>
          <p:spPr>
            <a:xfrm flipH="1">
              <a:off x="2025650" y="3357880"/>
              <a:ext cx="29210" cy="18415"/>
            </a:xfrm>
            <a:custGeom>
              <a:avLst/>
              <a:gdLst/>
              <a:ahLst/>
              <a:cxnLst/>
              <a:rect l="0" t="0" r="29210" b="18415"/>
              <a:pathLst>
                <a:path w="29210" h="18415">
                  <a:moveTo>
                    <a:pt x="0" y="54"/>
                  </a:moveTo>
                  <a:cubicBezTo>
                    <a:pt x="4379" y="4278"/>
                    <a:pt x="10088" y="6282"/>
                    <a:pt x="15076" y="9532"/>
                  </a:cubicBezTo>
                  <a:cubicBezTo>
                    <a:pt x="19787" y="12511"/>
                    <a:pt x="24499" y="15111"/>
                    <a:pt x="28877" y="18415"/>
                  </a:cubicBezTo>
                  <a:cubicBezTo>
                    <a:pt x="28877" y="18415"/>
                    <a:pt x="29210" y="18415"/>
                    <a:pt x="28877" y="18090"/>
                  </a:cubicBezTo>
                  <a:cubicBezTo>
                    <a:pt x="25164" y="14136"/>
                    <a:pt x="20453" y="10832"/>
                    <a:pt x="16129" y="7907"/>
                  </a:cubicBezTo>
                  <a:cubicBezTo>
                    <a:pt x="11418" y="4603"/>
                    <a:pt x="6042" y="54"/>
                    <a:pt x="0"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2" name="Google Shape;165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2DAAAqBQAAKQMAADFFAAAAAAAAA=="/>
                </a:ext>
              </a:extLst>
            </p:cNvSpPr>
            <p:nvPr/>
          </p:nvSpPr>
          <p:spPr>
            <a:xfrm flipH="1">
              <a:off x="2025650" y="3357880"/>
              <a:ext cx="29210" cy="18415"/>
            </a:xfrm>
            <a:custGeom>
              <a:avLst/>
              <a:gdLst/>
              <a:ahLst/>
              <a:cxnLst/>
              <a:rect l="0" t="0" r="29210" b="18415"/>
              <a:pathLst>
                <a:path w="29210" h="18415">
                  <a:moveTo>
                    <a:pt x="0" y="54"/>
                  </a:moveTo>
                  <a:cubicBezTo>
                    <a:pt x="4379" y="4278"/>
                    <a:pt x="10088" y="6282"/>
                    <a:pt x="15076" y="9532"/>
                  </a:cubicBezTo>
                  <a:cubicBezTo>
                    <a:pt x="19787" y="12511"/>
                    <a:pt x="24499" y="15111"/>
                    <a:pt x="28877" y="18415"/>
                  </a:cubicBezTo>
                  <a:cubicBezTo>
                    <a:pt x="28877" y="18415"/>
                    <a:pt x="29210" y="18415"/>
                    <a:pt x="28877" y="18090"/>
                  </a:cubicBezTo>
                  <a:cubicBezTo>
                    <a:pt x="25164" y="14136"/>
                    <a:pt x="20453" y="10832"/>
                    <a:pt x="16129" y="7907"/>
                  </a:cubicBezTo>
                  <a:cubicBezTo>
                    <a:pt x="11418" y="4603"/>
                    <a:pt x="6042" y="54"/>
                    <a:pt x="0" y="5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1" name="Google Shape;165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CRCgAAthEAAHcLAADlEQAAAAAAAA=="/>
                </a:ext>
              </a:extLst>
            </p:cNvSpPr>
            <p:nvPr/>
          </p:nvSpPr>
          <p:spPr>
            <a:xfrm flipH="1">
              <a:off x="1717675" y="2879090"/>
              <a:ext cx="146050" cy="29845"/>
            </a:xfrm>
            <a:custGeom>
              <a:avLst/>
              <a:gdLst/>
              <a:ahLst/>
              <a:cxnLst/>
              <a:rect l="0" t="0" r="146050" b="29845"/>
              <a:pathLst>
                <a:path w="146050" h="29845">
                  <a:moveTo>
                    <a:pt x="84917" y="54"/>
                  </a:moveTo>
                  <a:cubicBezTo>
                    <a:pt x="79808" y="54"/>
                    <a:pt x="74700" y="273"/>
                    <a:pt x="69537" y="710"/>
                  </a:cubicBezTo>
                  <a:cubicBezTo>
                    <a:pt x="44271" y="3061"/>
                    <a:pt x="18291" y="12298"/>
                    <a:pt x="0" y="29845"/>
                  </a:cubicBezTo>
                  <a:lnTo>
                    <a:pt x="145995" y="7980"/>
                  </a:lnTo>
                  <a:cubicBezTo>
                    <a:pt x="125782" y="3498"/>
                    <a:pt x="105514" y="54"/>
                    <a:pt x="84917" y="54"/>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0" name="Google Shape;165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CRCgAApBEAAHgLAADmEQAAAAAAAA=="/>
                </a:ext>
              </a:extLst>
            </p:cNvSpPr>
            <p:nvPr/>
          </p:nvSpPr>
          <p:spPr>
            <a:xfrm flipH="1">
              <a:off x="1717675" y="2867660"/>
              <a:ext cx="146685" cy="41910"/>
            </a:xfrm>
            <a:custGeom>
              <a:avLst/>
              <a:gdLst/>
              <a:ahLst/>
              <a:cxnLst/>
              <a:rect l="0" t="0" r="146685" b="41910"/>
              <a:pathLst>
                <a:path w="146685" h="41910">
                  <a:moveTo>
                    <a:pt x="60657" y="0"/>
                  </a:moveTo>
                  <a:cubicBezTo>
                    <a:pt x="56438" y="0"/>
                    <a:pt x="52164" y="110"/>
                    <a:pt x="47780" y="712"/>
                  </a:cubicBezTo>
                  <a:cubicBezTo>
                    <a:pt x="40493" y="1041"/>
                    <a:pt x="33534" y="3068"/>
                    <a:pt x="27232" y="6684"/>
                  </a:cubicBezTo>
                  <a:cubicBezTo>
                    <a:pt x="20931" y="10683"/>
                    <a:pt x="15287" y="15011"/>
                    <a:pt x="10301" y="20654"/>
                  </a:cubicBezTo>
                  <a:cubicBezTo>
                    <a:pt x="5643" y="26242"/>
                    <a:pt x="1643" y="32925"/>
                    <a:pt x="0" y="40212"/>
                  </a:cubicBezTo>
                  <a:lnTo>
                    <a:pt x="1315" y="41855"/>
                  </a:lnTo>
                  <a:cubicBezTo>
                    <a:pt x="8986" y="40869"/>
                    <a:pt x="15287" y="39226"/>
                    <a:pt x="20931" y="37856"/>
                  </a:cubicBezTo>
                  <a:lnTo>
                    <a:pt x="37808" y="34240"/>
                  </a:lnTo>
                  <a:cubicBezTo>
                    <a:pt x="43780" y="32597"/>
                    <a:pt x="48767" y="30898"/>
                    <a:pt x="54082" y="28597"/>
                  </a:cubicBezTo>
                  <a:cubicBezTo>
                    <a:pt x="59397" y="26625"/>
                    <a:pt x="65041" y="24598"/>
                    <a:pt x="70684" y="23283"/>
                  </a:cubicBezTo>
                  <a:cubicBezTo>
                    <a:pt x="76657" y="21969"/>
                    <a:pt x="82301" y="21311"/>
                    <a:pt x="88602" y="20982"/>
                  </a:cubicBezTo>
                  <a:cubicBezTo>
                    <a:pt x="94904" y="19941"/>
                    <a:pt x="100876" y="19613"/>
                    <a:pt x="107178" y="19613"/>
                  </a:cubicBezTo>
                  <a:cubicBezTo>
                    <a:pt x="109534" y="19558"/>
                    <a:pt x="111890" y="19558"/>
                    <a:pt x="114301" y="19558"/>
                  </a:cubicBezTo>
                  <a:cubicBezTo>
                    <a:pt x="124821" y="19558"/>
                    <a:pt x="135342" y="20106"/>
                    <a:pt x="145643" y="20654"/>
                  </a:cubicBezTo>
                  <a:lnTo>
                    <a:pt x="146630" y="17641"/>
                  </a:lnTo>
                  <a:cubicBezTo>
                    <a:pt x="134684" y="12655"/>
                    <a:pt x="122082" y="8382"/>
                    <a:pt x="109150" y="5040"/>
                  </a:cubicBezTo>
                  <a:cubicBezTo>
                    <a:pt x="102520" y="4054"/>
                    <a:pt x="95890" y="2411"/>
                    <a:pt x="89260" y="1370"/>
                  </a:cubicBezTo>
                  <a:cubicBezTo>
                    <a:pt x="82630" y="712"/>
                    <a:pt x="76000" y="55"/>
                    <a:pt x="68986" y="55"/>
                  </a:cubicBezTo>
                  <a:cubicBezTo>
                    <a:pt x="66246" y="55"/>
                    <a:pt x="63452" y="0"/>
                    <a:pt x="60657"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9" name="Google Shape;165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BqCwAATxEAAMgLAADSEQAAAAAAAA=="/>
                </a:ext>
              </a:extLst>
            </p:cNvSpPr>
            <p:nvPr/>
          </p:nvSpPr>
          <p:spPr>
            <a:xfrm flipH="1">
              <a:off x="1855470" y="2813685"/>
              <a:ext cx="59690" cy="83185"/>
            </a:xfrm>
            <a:custGeom>
              <a:avLst/>
              <a:gdLst/>
              <a:ahLst/>
              <a:cxnLst/>
              <a:rect l="0" t="0" r="59690" b="83185"/>
              <a:pathLst>
                <a:path w="59690" h="83185">
                  <a:moveTo>
                    <a:pt x="2353" y="0"/>
                  </a:moveTo>
                  <a:lnTo>
                    <a:pt x="55" y="2032"/>
                  </a:lnTo>
                  <a:cubicBezTo>
                    <a:pt x="4705" y="9670"/>
                    <a:pt x="8973" y="16647"/>
                    <a:pt x="12638" y="23625"/>
                  </a:cubicBezTo>
                  <a:cubicBezTo>
                    <a:pt x="14608" y="27307"/>
                    <a:pt x="16304" y="30603"/>
                    <a:pt x="17945" y="34614"/>
                  </a:cubicBezTo>
                  <a:cubicBezTo>
                    <a:pt x="19587" y="38295"/>
                    <a:pt x="21228" y="41592"/>
                    <a:pt x="22924" y="45273"/>
                  </a:cubicBezTo>
                  <a:cubicBezTo>
                    <a:pt x="24565" y="48570"/>
                    <a:pt x="25550" y="52910"/>
                    <a:pt x="26535" y="56592"/>
                  </a:cubicBezTo>
                  <a:cubicBezTo>
                    <a:pt x="27848" y="60218"/>
                    <a:pt x="29544" y="63570"/>
                    <a:pt x="32170" y="66537"/>
                  </a:cubicBezTo>
                  <a:cubicBezTo>
                    <a:pt x="34523" y="69888"/>
                    <a:pt x="37477" y="72196"/>
                    <a:pt x="40815" y="75218"/>
                  </a:cubicBezTo>
                  <a:cubicBezTo>
                    <a:pt x="44426" y="78185"/>
                    <a:pt x="48091" y="80547"/>
                    <a:pt x="53398" y="83185"/>
                  </a:cubicBezTo>
                  <a:lnTo>
                    <a:pt x="56024" y="81866"/>
                  </a:lnTo>
                  <a:cubicBezTo>
                    <a:pt x="58705" y="76536"/>
                    <a:pt x="59362" y="71866"/>
                    <a:pt x="59690" y="66866"/>
                  </a:cubicBezTo>
                  <a:cubicBezTo>
                    <a:pt x="59690" y="61866"/>
                    <a:pt x="59362" y="57251"/>
                    <a:pt x="57994" y="53240"/>
                  </a:cubicBezTo>
                  <a:cubicBezTo>
                    <a:pt x="57337" y="48570"/>
                    <a:pt x="54711" y="44944"/>
                    <a:pt x="52030" y="41592"/>
                  </a:cubicBezTo>
                  <a:cubicBezTo>
                    <a:pt x="49076" y="38295"/>
                    <a:pt x="45739" y="35273"/>
                    <a:pt x="42784" y="31977"/>
                  </a:cubicBezTo>
                  <a:cubicBezTo>
                    <a:pt x="39775" y="28625"/>
                    <a:pt x="36492" y="25274"/>
                    <a:pt x="33812" y="22307"/>
                  </a:cubicBezTo>
                  <a:cubicBezTo>
                    <a:pt x="30529" y="19340"/>
                    <a:pt x="27192" y="16977"/>
                    <a:pt x="23909" y="14010"/>
                  </a:cubicBezTo>
                  <a:cubicBezTo>
                    <a:pt x="17289" y="8681"/>
                    <a:pt x="9629" y="3681"/>
                    <a:pt x="2353" y="0"/>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8" name="Google Shape;165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BqCwAATxEAAMgLAADSEQAAAAAAAA=="/>
                </a:ext>
              </a:extLst>
            </p:cNvSpPr>
            <p:nvPr/>
          </p:nvSpPr>
          <p:spPr>
            <a:xfrm flipH="1">
              <a:off x="1855470" y="2813685"/>
              <a:ext cx="59690" cy="83185"/>
            </a:xfrm>
            <a:custGeom>
              <a:avLst/>
              <a:gdLst/>
              <a:ahLst/>
              <a:cxnLst/>
              <a:rect l="0" t="0" r="59690" b="83185"/>
              <a:pathLst>
                <a:path w="59690" h="83185">
                  <a:moveTo>
                    <a:pt x="2353" y="0"/>
                  </a:moveTo>
                  <a:lnTo>
                    <a:pt x="55" y="2032"/>
                  </a:lnTo>
                  <a:cubicBezTo>
                    <a:pt x="4705" y="9670"/>
                    <a:pt x="8973" y="16647"/>
                    <a:pt x="12638" y="23625"/>
                  </a:cubicBezTo>
                  <a:cubicBezTo>
                    <a:pt x="14608" y="27307"/>
                    <a:pt x="16304" y="30603"/>
                    <a:pt x="17945" y="34614"/>
                  </a:cubicBezTo>
                  <a:cubicBezTo>
                    <a:pt x="19587" y="38295"/>
                    <a:pt x="21228" y="41592"/>
                    <a:pt x="22924" y="45273"/>
                  </a:cubicBezTo>
                  <a:cubicBezTo>
                    <a:pt x="24565" y="48570"/>
                    <a:pt x="25550" y="52910"/>
                    <a:pt x="26535" y="56592"/>
                  </a:cubicBezTo>
                  <a:cubicBezTo>
                    <a:pt x="27848" y="60218"/>
                    <a:pt x="29544" y="63570"/>
                    <a:pt x="32170" y="66537"/>
                  </a:cubicBezTo>
                  <a:cubicBezTo>
                    <a:pt x="34523" y="69888"/>
                    <a:pt x="37477" y="72196"/>
                    <a:pt x="40815" y="75218"/>
                  </a:cubicBezTo>
                  <a:cubicBezTo>
                    <a:pt x="44426" y="78185"/>
                    <a:pt x="48091" y="80547"/>
                    <a:pt x="53398" y="83185"/>
                  </a:cubicBezTo>
                  <a:lnTo>
                    <a:pt x="56024" y="81866"/>
                  </a:lnTo>
                  <a:cubicBezTo>
                    <a:pt x="58705" y="76536"/>
                    <a:pt x="59362" y="71866"/>
                    <a:pt x="59690" y="66866"/>
                  </a:cubicBezTo>
                  <a:cubicBezTo>
                    <a:pt x="59690" y="61866"/>
                    <a:pt x="59362" y="57251"/>
                    <a:pt x="57994" y="53240"/>
                  </a:cubicBezTo>
                  <a:cubicBezTo>
                    <a:pt x="57337" y="48570"/>
                    <a:pt x="54711" y="44944"/>
                    <a:pt x="52030" y="41592"/>
                  </a:cubicBezTo>
                  <a:cubicBezTo>
                    <a:pt x="49076" y="38295"/>
                    <a:pt x="45739" y="35273"/>
                    <a:pt x="42784" y="31977"/>
                  </a:cubicBezTo>
                  <a:cubicBezTo>
                    <a:pt x="39775" y="28625"/>
                    <a:pt x="36492" y="25274"/>
                    <a:pt x="33812" y="22307"/>
                  </a:cubicBezTo>
                  <a:cubicBezTo>
                    <a:pt x="30529" y="19340"/>
                    <a:pt x="27192" y="16977"/>
                    <a:pt x="23909" y="14010"/>
                  </a:cubicBezTo>
                  <a:cubicBezTo>
                    <a:pt x="17289" y="8681"/>
                    <a:pt x="9629" y="3681"/>
                    <a:pt x="2353" y="0"/>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7" name="Google Shape;165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CXCgAA4REAAG8LAADFEgAAAAAAAA=="/>
                </a:ext>
              </a:extLst>
            </p:cNvSpPr>
            <p:nvPr/>
          </p:nvSpPr>
          <p:spPr>
            <a:xfrm flipH="1">
              <a:off x="1721485" y="2906395"/>
              <a:ext cx="137160" cy="144780"/>
            </a:xfrm>
            <a:custGeom>
              <a:avLst/>
              <a:gdLst/>
              <a:ahLst/>
              <a:cxnLst/>
              <a:rect l="0" t="0" r="137160" b="144780"/>
              <a:pathLst>
                <a:path w="137160" h="144780">
                  <a:moveTo>
                    <a:pt x="0" y="55"/>
                  </a:moveTo>
                  <a:lnTo>
                    <a:pt x="137160" y="144725"/>
                  </a:lnTo>
                  <a:cubicBezTo>
                    <a:pt x="116210" y="79528"/>
                    <a:pt x="64439" y="24230"/>
                    <a:pt x="0" y="55"/>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6" name="Google Shape;165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CUCgAA3xEAAHALAADFEgAAAAAAAA=="/>
                </a:ext>
              </a:extLst>
            </p:cNvSpPr>
            <p:nvPr/>
          </p:nvSpPr>
          <p:spPr>
            <a:xfrm flipH="1">
              <a:off x="1719580" y="2905125"/>
              <a:ext cx="139700" cy="146050"/>
            </a:xfrm>
            <a:custGeom>
              <a:avLst/>
              <a:gdLst/>
              <a:ahLst/>
              <a:cxnLst/>
              <a:rect l="0" t="0" r="139700" b="146050"/>
              <a:pathLst>
                <a:path w="139700" h="146050">
                  <a:moveTo>
                    <a:pt x="6208" y="55"/>
                  </a:moveTo>
                  <a:cubicBezTo>
                    <a:pt x="4615" y="55"/>
                    <a:pt x="3021" y="55"/>
                    <a:pt x="1318" y="164"/>
                  </a:cubicBezTo>
                  <a:lnTo>
                    <a:pt x="0" y="1857"/>
                  </a:lnTo>
                  <a:cubicBezTo>
                    <a:pt x="3021" y="5462"/>
                    <a:pt x="6318" y="8794"/>
                    <a:pt x="9669" y="11743"/>
                  </a:cubicBezTo>
                  <a:cubicBezTo>
                    <a:pt x="12965" y="14747"/>
                    <a:pt x="15657" y="17369"/>
                    <a:pt x="18953" y="20373"/>
                  </a:cubicBezTo>
                  <a:cubicBezTo>
                    <a:pt x="22304" y="23322"/>
                    <a:pt x="25270" y="26326"/>
                    <a:pt x="28621" y="28620"/>
                  </a:cubicBezTo>
                  <a:cubicBezTo>
                    <a:pt x="31588" y="31570"/>
                    <a:pt x="34609" y="33918"/>
                    <a:pt x="37905" y="36540"/>
                  </a:cubicBezTo>
                  <a:cubicBezTo>
                    <a:pt x="41256" y="38888"/>
                    <a:pt x="43893" y="41510"/>
                    <a:pt x="47244" y="43859"/>
                  </a:cubicBezTo>
                  <a:cubicBezTo>
                    <a:pt x="50540" y="46480"/>
                    <a:pt x="53891" y="48774"/>
                    <a:pt x="57187" y="51123"/>
                  </a:cubicBezTo>
                  <a:lnTo>
                    <a:pt x="67186" y="58060"/>
                  </a:lnTo>
                  <a:cubicBezTo>
                    <a:pt x="70537" y="60353"/>
                    <a:pt x="73503" y="63358"/>
                    <a:pt x="76854" y="65979"/>
                  </a:cubicBezTo>
                  <a:lnTo>
                    <a:pt x="86138" y="74281"/>
                  </a:lnTo>
                  <a:lnTo>
                    <a:pt x="94488" y="83184"/>
                  </a:lnTo>
                  <a:lnTo>
                    <a:pt x="102784" y="92797"/>
                  </a:lnTo>
                  <a:lnTo>
                    <a:pt x="110749" y="102683"/>
                  </a:lnTo>
                  <a:cubicBezTo>
                    <a:pt x="120418" y="115901"/>
                    <a:pt x="129372" y="130811"/>
                    <a:pt x="136679" y="145995"/>
                  </a:cubicBezTo>
                  <a:lnTo>
                    <a:pt x="139700" y="145340"/>
                  </a:lnTo>
                  <a:cubicBezTo>
                    <a:pt x="136679" y="128135"/>
                    <a:pt x="131075" y="111313"/>
                    <a:pt x="123384" y="95091"/>
                  </a:cubicBezTo>
                  <a:lnTo>
                    <a:pt x="117396" y="83184"/>
                  </a:lnTo>
                  <a:lnTo>
                    <a:pt x="110749" y="71605"/>
                  </a:lnTo>
                  <a:lnTo>
                    <a:pt x="103113" y="60353"/>
                  </a:lnTo>
                  <a:lnTo>
                    <a:pt x="94818" y="49757"/>
                  </a:lnTo>
                  <a:cubicBezTo>
                    <a:pt x="91797" y="46480"/>
                    <a:pt x="89160" y="43149"/>
                    <a:pt x="86138" y="39544"/>
                  </a:cubicBezTo>
                  <a:lnTo>
                    <a:pt x="76854" y="28948"/>
                  </a:lnTo>
                  <a:cubicBezTo>
                    <a:pt x="73503" y="26326"/>
                    <a:pt x="70207" y="22994"/>
                    <a:pt x="66526" y="20045"/>
                  </a:cubicBezTo>
                  <a:cubicBezTo>
                    <a:pt x="62846" y="17369"/>
                    <a:pt x="59220" y="15075"/>
                    <a:pt x="54880" y="12398"/>
                  </a:cubicBezTo>
                  <a:cubicBezTo>
                    <a:pt x="50870" y="10432"/>
                    <a:pt x="46585" y="8466"/>
                    <a:pt x="42575" y="6773"/>
                  </a:cubicBezTo>
                  <a:cubicBezTo>
                    <a:pt x="37905" y="5462"/>
                    <a:pt x="33620" y="3823"/>
                    <a:pt x="29280" y="2512"/>
                  </a:cubicBezTo>
                  <a:cubicBezTo>
                    <a:pt x="24611" y="1857"/>
                    <a:pt x="19941" y="492"/>
                    <a:pt x="15327" y="164"/>
                  </a:cubicBezTo>
                  <a:cubicBezTo>
                    <a:pt x="12415" y="164"/>
                    <a:pt x="9394" y="55"/>
                    <a:pt x="6208" y="55"/>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5" name="Google Shape;165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eCwAA5xEAAOULAACWEgAAAAAAAA=="/>
                </a:ext>
              </a:extLst>
            </p:cNvSpPr>
            <p:nvPr/>
          </p:nvSpPr>
          <p:spPr>
            <a:xfrm flipH="1">
              <a:off x="1847850" y="2910205"/>
              <a:ext cx="85725" cy="111125"/>
            </a:xfrm>
            <a:custGeom>
              <a:avLst/>
              <a:gdLst/>
              <a:ahLst/>
              <a:cxnLst/>
              <a:rect l="0" t="0" r="85725" b="111125"/>
              <a:pathLst>
                <a:path w="85725" h="111125">
                  <a:moveTo>
                    <a:pt x="85725" y="0"/>
                  </a:moveTo>
                  <a:cubicBezTo>
                    <a:pt x="76034" y="2348"/>
                    <a:pt x="68051" y="8955"/>
                    <a:pt x="60728" y="15562"/>
                  </a:cubicBezTo>
                  <a:cubicBezTo>
                    <a:pt x="33034" y="41665"/>
                    <a:pt x="15691" y="76395"/>
                    <a:pt x="55" y="111070"/>
                  </a:cubicBezTo>
                  <a:lnTo>
                    <a:pt x="85725" y="0"/>
                  </a:lnTo>
                  <a:lnTo>
                    <a:pt x="55" y="111070"/>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4" name="Google Shape;165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eCwAA4xEAAOgLAACYEgAAAAAAAA=="/>
                </a:ext>
              </a:extLst>
            </p:cNvSpPr>
            <p:nvPr/>
          </p:nvSpPr>
          <p:spPr>
            <a:xfrm flipH="1">
              <a:off x="1847850" y="2907665"/>
              <a:ext cx="87630" cy="114935"/>
            </a:xfrm>
            <a:custGeom>
              <a:avLst/>
              <a:gdLst/>
              <a:ahLst/>
              <a:cxnLst/>
              <a:rect l="0" t="0" r="87630" b="114935"/>
              <a:pathLst>
                <a:path w="87630" h="114935">
                  <a:moveTo>
                    <a:pt x="77875" y="0"/>
                  </a:moveTo>
                  <a:cubicBezTo>
                    <a:pt x="73381" y="0"/>
                    <a:pt x="68778" y="1039"/>
                    <a:pt x="64722" y="2625"/>
                  </a:cubicBezTo>
                  <a:cubicBezTo>
                    <a:pt x="57762" y="5306"/>
                    <a:pt x="51789" y="8260"/>
                    <a:pt x="46802" y="12582"/>
                  </a:cubicBezTo>
                  <a:cubicBezTo>
                    <a:pt x="41486" y="16192"/>
                    <a:pt x="37540" y="21170"/>
                    <a:pt x="34197" y="27133"/>
                  </a:cubicBezTo>
                  <a:cubicBezTo>
                    <a:pt x="30909" y="32440"/>
                    <a:pt x="27895" y="38731"/>
                    <a:pt x="24935" y="44037"/>
                  </a:cubicBezTo>
                  <a:cubicBezTo>
                    <a:pt x="21921" y="49672"/>
                    <a:pt x="18962" y="55306"/>
                    <a:pt x="16605" y="60941"/>
                  </a:cubicBezTo>
                  <a:cubicBezTo>
                    <a:pt x="14304" y="66904"/>
                    <a:pt x="12002" y="72538"/>
                    <a:pt x="9974" y="78501"/>
                  </a:cubicBezTo>
                  <a:cubicBezTo>
                    <a:pt x="6357" y="90098"/>
                    <a:pt x="3014" y="101641"/>
                    <a:pt x="55" y="113567"/>
                  </a:cubicBezTo>
                  <a:lnTo>
                    <a:pt x="3014" y="114935"/>
                  </a:lnTo>
                  <a:cubicBezTo>
                    <a:pt x="9974" y="104978"/>
                    <a:pt x="16605" y="95022"/>
                    <a:pt x="23565" y="85449"/>
                  </a:cubicBezTo>
                  <a:cubicBezTo>
                    <a:pt x="26908" y="80799"/>
                    <a:pt x="30251" y="75820"/>
                    <a:pt x="34197" y="71554"/>
                  </a:cubicBezTo>
                  <a:cubicBezTo>
                    <a:pt x="37540" y="66575"/>
                    <a:pt x="41157" y="62254"/>
                    <a:pt x="44829" y="57604"/>
                  </a:cubicBezTo>
                  <a:cubicBezTo>
                    <a:pt x="48501" y="53337"/>
                    <a:pt x="53104" y="49343"/>
                    <a:pt x="57105" y="45678"/>
                  </a:cubicBezTo>
                  <a:cubicBezTo>
                    <a:pt x="61763" y="42068"/>
                    <a:pt x="65051" y="37746"/>
                    <a:pt x="68394" y="33424"/>
                  </a:cubicBezTo>
                  <a:cubicBezTo>
                    <a:pt x="71682" y="28774"/>
                    <a:pt x="74696" y="23851"/>
                    <a:pt x="77656" y="19201"/>
                  </a:cubicBezTo>
                  <a:cubicBezTo>
                    <a:pt x="80670" y="14223"/>
                    <a:pt x="83301" y="9573"/>
                    <a:pt x="87630" y="3938"/>
                  </a:cubicBezTo>
                  <a:lnTo>
                    <a:pt x="86315" y="1312"/>
                  </a:lnTo>
                  <a:cubicBezTo>
                    <a:pt x="83575" y="437"/>
                    <a:pt x="80725" y="0"/>
                    <a:pt x="77875"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3" name="Google Shape;166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vCwAA5xEAAHkLAADrEgAAAAAAAA=="/>
                </a:ext>
              </a:extLst>
            </p:cNvSpPr>
            <p:nvPr/>
          </p:nvSpPr>
          <p:spPr>
            <a:xfrm flipH="1">
              <a:off x="1858645" y="2910205"/>
              <a:ext cx="6350" cy="165100"/>
            </a:xfrm>
            <a:custGeom>
              <a:avLst/>
              <a:gdLst/>
              <a:ahLst/>
              <a:cxnLst/>
              <a:rect l="0" t="0" r="6350" b="165100"/>
              <a:pathLst>
                <a:path w="6350" h="165100">
                  <a:moveTo>
                    <a:pt x="4424" y="0"/>
                  </a:moveTo>
                  <a:cubicBezTo>
                    <a:pt x="0" y="55015"/>
                    <a:pt x="625" y="110687"/>
                    <a:pt x="6298" y="165045"/>
                  </a:cubicBezTo>
                  <a:lnTo>
                    <a:pt x="4424" y="0"/>
                  </a:lnTo>
                  <a:lnTo>
                    <a:pt x="6298" y="165045"/>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2" name="Google Shape;166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eCwAA5REAAJELAADrEgAAAAAAAA=="/>
                </a:ext>
              </a:extLst>
            </p:cNvSpPr>
            <p:nvPr/>
          </p:nvSpPr>
          <p:spPr>
            <a:xfrm flipH="1">
              <a:off x="1847850" y="2908935"/>
              <a:ext cx="32385" cy="166370"/>
            </a:xfrm>
            <a:custGeom>
              <a:avLst/>
              <a:gdLst/>
              <a:ahLst/>
              <a:cxnLst/>
              <a:rect l="0" t="0" r="32385" b="166370"/>
              <a:pathLst>
                <a:path w="32385" h="166370">
                  <a:moveTo>
                    <a:pt x="17404" y="55"/>
                  </a:moveTo>
                  <a:cubicBezTo>
                    <a:pt x="12722" y="6688"/>
                    <a:pt x="9363" y="13321"/>
                    <a:pt x="6719" y="20282"/>
                  </a:cubicBezTo>
                  <a:cubicBezTo>
                    <a:pt x="4351" y="26915"/>
                    <a:pt x="2698" y="34261"/>
                    <a:pt x="1376" y="41222"/>
                  </a:cubicBezTo>
                  <a:cubicBezTo>
                    <a:pt x="55" y="48184"/>
                    <a:pt x="55" y="55146"/>
                    <a:pt x="1046" y="62437"/>
                  </a:cubicBezTo>
                  <a:cubicBezTo>
                    <a:pt x="1707" y="69398"/>
                    <a:pt x="3029" y="76360"/>
                    <a:pt x="4020" y="83377"/>
                  </a:cubicBezTo>
                  <a:lnTo>
                    <a:pt x="6388" y="104591"/>
                  </a:lnTo>
                  <a:cubicBezTo>
                    <a:pt x="7380" y="111882"/>
                    <a:pt x="8371" y="118186"/>
                    <a:pt x="9693" y="125531"/>
                  </a:cubicBezTo>
                  <a:cubicBezTo>
                    <a:pt x="12392" y="139126"/>
                    <a:pt x="15696" y="152721"/>
                    <a:pt x="19386" y="166315"/>
                  </a:cubicBezTo>
                  <a:lnTo>
                    <a:pt x="22361" y="165986"/>
                  </a:lnTo>
                  <a:cubicBezTo>
                    <a:pt x="23021" y="152392"/>
                    <a:pt x="24068" y="138139"/>
                    <a:pt x="24729" y="124490"/>
                  </a:cubicBezTo>
                  <a:cubicBezTo>
                    <a:pt x="25059" y="117528"/>
                    <a:pt x="25720" y="110895"/>
                    <a:pt x="26051" y="103933"/>
                  </a:cubicBezTo>
                  <a:cubicBezTo>
                    <a:pt x="26381" y="97300"/>
                    <a:pt x="27373" y="90010"/>
                    <a:pt x="27703" y="83377"/>
                  </a:cubicBezTo>
                  <a:cubicBezTo>
                    <a:pt x="28364" y="76744"/>
                    <a:pt x="29355" y="69727"/>
                    <a:pt x="30732" y="63095"/>
                  </a:cubicBezTo>
                  <a:cubicBezTo>
                    <a:pt x="31724" y="56462"/>
                    <a:pt x="32385" y="49500"/>
                    <a:pt x="31393" y="42867"/>
                  </a:cubicBezTo>
                  <a:cubicBezTo>
                    <a:pt x="31063" y="35905"/>
                    <a:pt x="29741" y="29272"/>
                    <a:pt x="28033" y="22311"/>
                  </a:cubicBezTo>
                  <a:cubicBezTo>
                    <a:pt x="26381" y="14965"/>
                    <a:pt x="24398" y="8003"/>
                    <a:pt x="20708" y="1042"/>
                  </a:cubicBezTo>
                  <a:lnTo>
                    <a:pt x="17404" y="55"/>
                  </a:lnTo>
                  <a:lnTo>
                    <a:pt x="20708" y="1042"/>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1" name="Google Shape;166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aCwAA0BEAAKsMAAAMEgAAAAAAAA=="/>
                </a:ext>
              </a:extLst>
            </p:cNvSpPr>
            <p:nvPr/>
          </p:nvSpPr>
          <p:spPr>
            <a:xfrm flipH="1">
              <a:off x="1845310" y="2895600"/>
              <a:ext cx="213995" cy="38100"/>
            </a:xfrm>
            <a:custGeom>
              <a:avLst/>
              <a:gdLst/>
              <a:ahLst/>
              <a:cxnLst/>
              <a:rect l="0" t="0" r="213995" b="38100"/>
              <a:pathLst>
                <a:path w="213995" h="38100">
                  <a:moveTo>
                    <a:pt x="137958" y="0"/>
                  </a:moveTo>
                  <a:cubicBezTo>
                    <a:pt x="89711" y="0"/>
                    <a:pt x="41245" y="12974"/>
                    <a:pt x="0" y="38045"/>
                  </a:cubicBezTo>
                  <a:lnTo>
                    <a:pt x="213940" y="11222"/>
                  </a:lnTo>
                  <a:cubicBezTo>
                    <a:pt x="189433" y="3722"/>
                    <a:pt x="163723" y="0"/>
                    <a:pt x="137958"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0" name="Google Shape;166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aCwAAuBEAAK0MAAAPEgAAAAAAAA=="/>
                </a:ext>
              </a:extLst>
            </p:cNvSpPr>
            <p:nvPr/>
          </p:nvSpPr>
          <p:spPr>
            <a:xfrm flipH="1">
              <a:off x="1845310" y="2880360"/>
              <a:ext cx="215265" cy="55245"/>
            </a:xfrm>
            <a:custGeom>
              <a:avLst/>
              <a:gdLst/>
              <a:ahLst/>
              <a:cxnLst/>
              <a:rect l="0" t="0" r="215265" b="55245"/>
              <a:pathLst>
                <a:path w="215265" h="55245">
                  <a:moveTo>
                    <a:pt x="147010" y="0"/>
                  </a:moveTo>
                  <a:cubicBezTo>
                    <a:pt x="142361" y="0"/>
                    <a:pt x="137439" y="329"/>
                    <a:pt x="132462" y="988"/>
                  </a:cubicBezTo>
                  <a:lnTo>
                    <a:pt x="118187" y="3020"/>
                  </a:lnTo>
                  <a:cubicBezTo>
                    <a:pt x="113265" y="4338"/>
                    <a:pt x="108616" y="4997"/>
                    <a:pt x="103640" y="5985"/>
                  </a:cubicBezTo>
                  <a:lnTo>
                    <a:pt x="89420" y="9335"/>
                  </a:lnTo>
                  <a:lnTo>
                    <a:pt x="75474" y="12960"/>
                  </a:lnTo>
                  <a:lnTo>
                    <a:pt x="61910" y="17957"/>
                  </a:lnTo>
                  <a:lnTo>
                    <a:pt x="48675" y="23284"/>
                  </a:lnTo>
                  <a:cubicBezTo>
                    <a:pt x="31119" y="31576"/>
                    <a:pt x="14876" y="41241"/>
                    <a:pt x="0" y="52883"/>
                  </a:cubicBezTo>
                  <a:lnTo>
                    <a:pt x="1640" y="55190"/>
                  </a:lnTo>
                  <a:cubicBezTo>
                    <a:pt x="18868" y="47886"/>
                    <a:pt x="35768" y="41571"/>
                    <a:pt x="53652" y="37562"/>
                  </a:cubicBezTo>
                  <a:lnTo>
                    <a:pt x="66887" y="34596"/>
                  </a:lnTo>
                  <a:lnTo>
                    <a:pt x="80122" y="32619"/>
                  </a:lnTo>
                  <a:lnTo>
                    <a:pt x="93358" y="30917"/>
                  </a:lnTo>
                  <a:lnTo>
                    <a:pt x="106648" y="29928"/>
                  </a:lnTo>
                  <a:lnTo>
                    <a:pt x="119883" y="29928"/>
                  </a:lnTo>
                  <a:lnTo>
                    <a:pt x="133118" y="30917"/>
                  </a:lnTo>
                  <a:cubicBezTo>
                    <a:pt x="137767" y="31246"/>
                    <a:pt x="141705" y="31576"/>
                    <a:pt x="146353" y="31576"/>
                  </a:cubicBezTo>
                  <a:lnTo>
                    <a:pt x="159589" y="31576"/>
                  </a:lnTo>
                  <a:cubicBezTo>
                    <a:pt x="164238" y="31576"/>
                    <a:pt x="168230" y="31576"/>
                    <a:pt x="172824" y="31246"/>
                  </a:cubicBezTo>
                  <a:cubicBezTo>
                    <a:pt x="177145" y="31246"/>
                    <a:pt x="181793" y="31246"/>
                    <a:pt x="186442" y="30917"/>
                  </a:cubicBezTo>
                  <a:cubicBezTo>
                    <a:pt x="191036" y="30917"/>
                    <a:pt x="196013" y="30258"/>
                    <a:pt x="200662" y="29928"/>
                  </a:cubicBezTo>
                  <a:cubicBezTo>
                    <a:pt x="204983" y="29599"/>
                    <a:pt x="209959" y="29269"/>
                    <a:pt x="214882" y="28281"/>
                  </a:cubicBezTo>
                  <a:lnTo>
                    <a:pt x="215210" y="24931"/>
                  </a:lnTo>
                  <a:cubicBezTo>
                    <a:pt x="211600" y="21636"/>
                    <a:pt x="207608" y="18945"/>
                    <a:pt x="203287" y="16309"/>
                  </a:cubicBezTo>
                  <a:cubicBezTo>
                    <a:pt x="199349" y="13673"/>
                    <a:pt x="194701" y="11642"/>
                    <a:pt x="190052" y="9665"/>
                  </a:cubicBezTo>
                  <a:cubicBezTo>
                    <a:pt x="185403" y="7303"/>
                    <a:pt x="180481" y="6315"/>
                    <a:pt x="176160" y="4667"/>
                  </a:cubicBezTo>
                  <a:cubicBezTo>
                    <a:pt x="171183" y="3349"/>
                    <a:pt x="166535" y="2031"/>
                    <a:pt x="161612" y="1372"/>
                  </a:cubicBezTo>
                  <a:cubicBezTo>
                    <a:pt x="156964" y="988"/>
                    <a:pt x="151987" y="329"/>
                    <a:pt x="147010"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9" name="Google Shape;166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UCwAAPREAABgMAAD/EQAAAAAAAA=="/>
                </a:ext>
              </a:extLst>
            </p:cNvSpPr>
            <p:nvPr/>
          </p:nvSpPr>
          <p:spPr>
            <a:xfrm flipH="1">
              <a:off x="1841500" y="2802255"/>
              <a:ext cx="124460" cy="123190"/>
            </a:xfrm>
            <a:custGeom>
              <a:avLst/>
              <a:gdLst/>
              <a:ahLst/>
              <a:cxnLst/>
              <a:rect l="0" t="0" r="124460" b="123190"/>
              <a:pathLst>
                <a:path w="124460" h="123190">
                  <a:moveTo>
                    <a:pt x="55" y="0"/>
                  </a:moveTo>
                  <a:lnTo>
                    <a:pt x="124460" y="124405"/>
                  </a:lnTo>
                  <a:cubicBezTo>
                    <a:pt x="96565" y="70863"/>
                    <a:pt x="52447" y="27175"/>
                    <a:pt x="55"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8" name="Google Shape;166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RCwAAOhEAABkMAAABEgAAAAAAAA=="/>
                </a:ext>
              </a:extLst>
            </p:cNvSpPr>
            <p:nvPr/>
          </p:nvSpPr>
          <p:spPr>
            <a:xfrm flipH="1">
              <a:off x="1839595" y="2800350"/>
              <a:ext cx="127000" cy="126365"/>
            </a:xfrm>
            <a:custGeom>
              <a:avLst/>
              <a:gdLst/>
              <a:ahLst/>
              <a:cxnLst/>
              <a:rect l="0" t="0" r="127000" b="126365"/>
              <a:pathLst>
                <a:path w="127000" h="126365">
                  <a:moveTo>
                    <a:pt x="1372" y="0"/>
                  </a:moveTo>
                  <a:lnTo>
                    <a:pt x="0" y="2361"/>
                  </a:lnTo>
                  <a:cubicBezTo>
                    <a:pt x="11965" y="11642"/>
                    <a:pt x="23271" y="20648"/>
                    <a:pt x="34247" y="30589"/>
                  </a:cubicBezTo>
                  <a:lnTo>
                    <a:pt x="41876" y="38218"/>
                  </a:lnTo>
                  <a:lnTo>
                    <a:pt x="49560" y="46240"/>
                  </a:lnTo>
                  <a:lnTo>
                    <a:pt x="56859" y="53873"/>
                  </a:lnTo>
                  <a:lnTo>
                    <a:pt x="64159" y="62166"/>
                  </a:lnTo>
                  <a:cubicBezTo>
                    <a:pt x="66464" y="65186"/>
                    <a:pt x="68494" y="68152"/>
                    <a:pt x="70799" y="71172"/>
                  </a:cubicBezTo>
                  <a:lnTo>
                    <a:pt x="76452" y="80124"/>
                  </a:lnTo>
                  <a:cubicBezTo>
                    <a:pt x="78428" y="83144"/>
                    <a:pt x="80788" y="86440"/>
                    <a:pt x="82764" y="88801"/>
                  </a:cubicBezTo>
                  <a:cubicBezTo>
                    <a:pt x="84740" y="91767"/>
                    <a:pt x="87429" y="94457"/>
                    <a:pt x="89734" y="96764"/>
                  </a:cubicBezTo>
                  <a:lnTo>
                    <a:pt x="97363" y="104393"/>
                  </a:lnTo>
                  <a:cubicBezTo>
                    <a:pt x="99723" y="106759"/>
                    <a:pt x="102357" y="109066"/>
                    <a:pt x="105047" y="111702"/>
                  </a:cubicBezTo>
                  <a:cubicBezTo>
                    <a:pt x="107681" y="114063"/>
                    <a:pt x="110700" y="116699"/>
                    <a:pt x="113993" y="119060"/>
                  </a:cubicBezTo>
                  <a:cubicBezTo>
                    <a:pt x="116682" y="121697"/>
                    <a:pt x="119975" y="124003"/>
                    <a:pt x="123981" y="126365"/>
                  </a:cubicBezTo>
                  <a:lnTo>
                    <a:pt x="126945" y="123674"/>
                  </a:lnTo>
                  <a:cubicBezTo>
                    <a:pt x="126945" y="119719"/>
                    <a:pt x="126287" y="115381"/>
                    <a:pt x="125957" y="111372"/>
                  </a:cubicBezTo>
                  <a:cubicBezTo>
                    <a:pt x="124969" y="107418"/>
                    <a:pt x="124311" y="103409"/>
                    <a:pt x="122994" y="99784"/>
                  </a:cubicBezTo>
                  <a:cubicBezTo>
                    <a:pt x="121621" y="95775"/>
                    <a:pt x="120634" y="92096"/>
                    <a:pt x="118987" y="88471"/>
                  </a:cubicBezTo>
                  <a:cubicBezTo>
                    <a:pt x="117341" y="85122"/>
                    <a:pt x="115639" y="81497"/>
                    <a:pt x="113334" y="78147"/>
                  </a:cubicBezTo>
                  <a:cubicBezTo>
                    <a:pt x="111358" y="74797"/>
                    <a:pt x="109328" y="71502"/>
                    <a:pt x="107022" y="68482"/>
                  </a:cubicBezTo>
                  <a:cubicBezTo>
                    <a:pt x="104388" y="65516"/>
                    <a:pt x="102028" y="63209"/>
                    <a:pt x="99064" y="60189"/>
                  </a:cubicBezTo>
                  <a:lnTo>
                    <a:pt x="89734" y="52885"/>
                  </a:lnTo>
                  <a:cubicBezTo>
                    <a:pt x="86441" y="50194"/>
                    <a:pt x="83423" y="47887"/>
                    <a:pt x="80788" y="45251"/>
                  </a:cubicBezTo>
                  <a:lnTo>
                    <a:pt x="71458" y="37893"/>
                  </a:lnTo>
                  <a:lnTo>
                    <a:pt x="62512" y="30589"/>
                  </a:lnTo>
                  <a:lnTo>
                    <a:pt x="52853" y="24603"/>
                  </a:lnTo>
                  <a:lnTo>
                    <a:pt x="42864" y="18617"/>
                  </a:lnTo>
                  <a:cubicBezTo>
                    <a:pt x="29582" y="11312"/>
                    <a:pt x="15971" y="4997"/>
                    <a:pt x="1372"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7" name="Google Shape;166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ICwAAAhEAAG8LAADsEQAAAAAAAA=="/>
                </a:ext>
              </a:extLst>
            </p:cNvSpPr>
            <p:nvPr/>
          </p:nvSpPr>
          <p:spPr>
            <a:xfrm flipH="1">
              <a:off x="1833880" y="2764790"/>
              <a:ext cx="24765" cy="148590"/>
            </a:xfrm>
            <a:custGeom>
              <a:avLst/>
              <a:gdLst/>
              <a:ahLst/>
              <a:cxnLst/>
              <a:rect l="0" t="0" r="24765" b="148590"/>
              <a:pathLst>
                <a:path w="24765" h="148590">
                  <a:moveTo>
                    <a:pt x="24709" y="0"/>
                  </a:moveTo>
                  <a:cubicBezTo>
                    <a:pt x="7335" y="47430"/>
                    <a:pt x="0" y="98476"/>
                    <a:pt x="3033" y="148590"/>
                  </a:cubicBezTo>
                  <a:lnTo>
                    <a:pt x="24709" y="0"/>
                  </a:lnTo>
                  <a:lnTo>
                    <a:pt x="3033" y="148590"/>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6" name="Google Shape;166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FCwAAAhEAAIILAADsEQAAAAAAAA=="/>
                </a:ext>
              </a:extLst>
            </p:cNvSpPr>
            <p:nvPr/>
          </p:nvSpPr>
          <p:spPr>
            <a:xfrm flipH="1">
              <a:off x="1831975" y="2764790"/>
              <a:ext cx="38735" cy="148590"/>
            </a:xfrm>
            <a:custGeom>
              <a:avLst/>
              <a:gdLst/>
              <a:ahLst/>
              <a:cxnLst/>
              <a:rect l="0" t="0" r="38735" b="148590"/>
              <a:pathLst>
                <a:path w="38735" h="148590">
                  <a:moveTo>
                    <a:pt x="35730" y="0"/>
                  </a:moveTo>
                  <a:cubicBezTo>
                    <a:pt x="29119" y="11258"/>
                    <a:pt x="23820" y="22843"/>
                    <a:pt x="18848" y="34757"/>
                  </a:cubicBezTo>
                  <a:cubicBezTo>
                    <a:pt x="16553" y="40713"/>
                    <a:pt x="14587" y="46998"/>
                    <a:pt x="12237" y="52955"/>
                  </a:cubicBezTo>
                  <a:cubicBezTo>
                    <a:pt x="10271" y="59239"/>
                    <a:pt x="8632" y="65524"/>
                    <a:pt x="6938" y="71808"/>
                  </a:cubicBezTo>
                  <a:cubicBezTo>
                    <a:pt x="6282" y="75142"/>
                    <a:pt x="5299" y="77765"/>
                    <a:pt x="4643" y="81099"/>
                  </a:cubicBezTo>
                  <a:lnTo>
                    <a:pt x="1966" y="90662"/>
                  </a:lnTo>
                  <a:cubicBezTo>
                    <a:pt x="1311" y="93668"/>
                    <a:pt x="655" y="96947"/>
                    <a:pt x="327" y="100280"/>
                  </a:cubicBezTo>
                  <a:cubicBezTo>
                    <a:pt x="0" y="103559"/>
                    <a:pt x="0" y="106893"/>
                    <a:pt x="327" y="110172"/>
                  </a:cubicBezTo>
                  <a:cubicBezTo>
                    <a:pt x="1311" y="116839"/>
                    <a:pt x="2349" y="123124"/>
                    <a:pt x="4643" y="129736"/>
                  </a:cubicBezTo>
                  <a:cubicBezTo>
                    <a:pt x="6610" y="136349"/>
                    <a:pt x="9615" y="142305"/>
                    <a:pt x="13876" y="148590"/>
                  </a:cubicBezTo>
                  <a:lnTo>
                    <a:pt x="17209" y="148262"/>
                  </a:lnTo>
                  <a:cubicBezTo>
                    <a:pt x="19504" y="144929"/>
                    <a:pt x="21197" y="141977"/>
                    <a:pt x="22181" y="138644"/>
                  </a:cubicBezTo>
                  <a:cubicBezTo>
                    <a:pt x="23492" y="135693"/>
                    <a:pt x="24803" y="132359"/>
                    <a:pt x="25459" y="129736"/>
                  </a:cubicBezTo>
                  <a:cubicBezTo>
                    <a:pt x="27808" y="123452"/>
                    <a:pt x="28791" y="117167"/>
                    <a:pt x="30102" y="111538"/>
                  </a:cubicBezTo>
                  <a:cubicBezTo>
                    <a:pt x="31414" y="105254"/>
                    <a:pt x="31741" y="99297"/>
                    <a:pt x="31414" y="93340"/>
                  </a:cubicBezTo>
                  <a:cubicBezTo>
                    <a:pt x="30758" y="87383"/>
                    <a:pt x="30102" y="81099"/>
                    <a:pt x="30430" y="75142"/>
                  </a:cubicBezTo>
                  <a:cubicBezTo>
                    <a:pt x="30758" y="69185"/>
                    <a:pt x="31414" y="62901"/>
                    <a:pt x="31741" y="56944"/>
                  </a:cubicBezTo>
                  <a:cubicBezTo>
                    <a:pt x="32069" y="50659"/>
                    <a:pt x="32397" y="44375"/>
                    <a:pt x="33435" y="38090"/>
                  </a:cubicBezTo>
                  <a:cubicBezTo>
                    <a:pt x="34746" y="25849"/>
                    <a:pt x="36713" y="13225"/>
                    <a:pt x="38735" y="984"/>
                  </a:cubicBezTo>
                  <a:lnTo>
                    <a:pt x="35730" y="0"/>
                  </a:lnTo>
                  <a:lnTo>
                    <a:pt x="38735" y="984"/>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5" name="Google Shape;166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DAwP8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jCwAATREAAD4NAAAAEgAAAAAAAA=="/>
                </a:ext>
              </a:extLst>
            </p:cNvSpPr>
            <p:nvPr/>
          </p:nvSpPr>
          <p:spPr>
            <a:xfrm flipH="1">
              <a:off x="1851025" y="2812415"/>
              <a:ext cx="301625" cy="113665"/>
            </a:xfrm>
            <a:custGeom>
              <a:avLst/>
              <a:gdLst/>
              <a:ahLst/>
              <a:cxnLst/>
              <a:rect l="0" t="0" r="301625" b="113665"/>
              <a:pathLst>
                <a:path w="301625" h="113665">
                  <a:moveTo>
                    <a:pt x="127747" y="0"/>
                  </a:moveTo>
                  <a:cubicBezTo>
                    <a:pt x="108604" y="0"/>
                    <a:pt x="89681" y="2675"/>
                    <a:pt x="71799" y="7533"/>
                  </a:cubicBezTo>
                  <a:cubicBezTo>
                    <a:pt x="45197" y="15832"/>
                    <a:pt x="21282" y="29699"/>
                    <a:pt x="54" y="48206"/>
                  </a:cubicBezTo>
                  <a:cubicBezTo>
                    <a:pt x="11683" y="52191"/>
                    <a:pt x="22982" y="55467"/>
                    <a:pt x="34610" y="58470"/>
                  </a:cubicBezTo>
                  <a:lnTo>
                    <a:pt x="35269" y="57160"/>
                  </a:lnTo>
                  <a:lnTo>
                    <a:pt x="40918" y="48861"/>
                  </a:lnTo>
                  <a:lnTo>
                    <a:pt x="46239" y="40618"/>
                  </a:lnTo>
                  <a:lnTo>
                    <a:pt x="57483" y="24731"/>
                  </a:lnTo>
                  <a:lnTo>
                    <a:pt x="58141" y="25389"/>
                  </a:lnTo>
                  <a:cubicBezTo>
                    <a:pt x="56167" y="31992"/>
                    <a:pt x="53205" y="38270"/>
                    <a:pt x="50846" y="44548"/>
                  </a:cubicBezTo>
                  <a:lnTo>
                    <a:pt x="46897" y="53829"/>
                  </a:lnTo>
                  <a:lnTo>
                    <a:pt x="43551" y="61418"/>
                  </a:lnTo>
                  <a:lnTo>
                    <a:pt x="49859" y="63056"/>
                  </a:lnTo>
                  <a:cubicBezTo>
                    <a:pt x="51504" y="60435"/>
                    <a:pt x="52876" y="58470"/>
                    <a:pt x="54521" y="56122"/>
                  </a:cubicBezTo>
                  <a:lnTo>
                    <a:pt x="61158" y="46241"/>
                  </a:lnTo>
                  <a:lnTo>
                    <a:pt x="67795" y="36305"/>
                  </a:lnTo>
                  <a:cubicBezTo>
                    <a:pt x="72458" y="29699"/>
                    <a:pt x="76791" y="23093"/>
                    <a:pt x="81727" y="16814"/>
                  </a:cubicBezTo>
                  <a:lnTo>
                    <a:pt x="82715" y="17470"/>
                  </a:lnTo>
                  <a:cubicBezTo>
                    <a:pt x="79094" y="25058"/>
                    <a:pt x="75749" y="32319"/>
                    <a:pt x="71799" y="39962"/>
                  </a:cubicBezTo>
                  <a:lnTo>
                    <a:pt x="66479" y="51209"/>
                  </a:lnTo>
                  <a:lnTo>
                    <a:pt x="61158" y="61745"/>
                  </a:lnTo>
                  <a:cubicBezTo>
                    <a:pt x="60829" y="63056"/>
                    <a:pt x="59842" y="64421"/>
                    <a:pt x="59513" y="65403"/>
                  </a:cubicBezTo>
                  <a:cubicBezTo>
                    <a:pt x="66808" y="67041"/>
                    <a:pt x="74103" y="68679"/>
                    <a:pt x="81069" y="70044"/>
                  </a:cubicBezTo>
                  <a:cubicBezTo>
                    <a:pt x="81727" y="68351"/>
                    <a:pt x="82715" y="66714"/>
                    <a:pt x="84086" y="65403"/>
                  </a:cubicBezTo>
                  <a:cubicBezTo>
                    <a:pt x="86390" y="62728"/>
                    <a:pt x="89077" y="59453"/>
                    <a:pt x="91381" y="56122"/>
                  </a:cubicBezTo>
                  <a:lnTo>
                    <a:pt x="98347" y="46241"/>
                  </a:lnTo>
                  <a:lnTo>
                    <a:pt x="105971" y="36632"/>
                  </a:lnTo>
                  <a:lnTo>
                    <a:pt x="122262" y="18125"/>
                  </a:lnTo>
                  <a:lnTo>
                    <a:pt x="122920" y="18783"/>
                  </a:lnTo>
                  <a:cubicBezTo>
                    <a:pt x="118258" y="25713"/>
                    <a:pt x="114309" y="33357"/>
                    <a:pt x="109976" y="40290"/>
                  </a:cubicBezTo>
                  <a:lnTo>
                    <a:pt x="103997" y="51209"/>
                  </a:lnTo>
                  <a:lnTo>
                    <a:pt x="97689" y="61745"/>
                  </a:lnTo>
                  <a:cubicBezTo>
                    <a:pt x="95714" y="65076"/>
                    <a:pt x="94014" y="68679"/>
                    <a:pt x="92368" y="72009"/>
                  </a:cubicBezTo>
                  <a:lnTo>
                    <a:pt x="99664" y="73647"/>
                  </a:lnTo>
                  <a:cubicBezTo>
                    <a:pt x="99993" y="72664"/>
                    <a:pt x="100980" y="71354"/>
                    <a:pt x="101693" y="70044"/>
                  </a:cubicBezTo>
                  <a:cubicBezTo>
                    <a:pt x="104655" y="66058"/>
                    <a:pt x="107672" y="61418"/>
                    <a:pt x="110634" y="57160"/>
                  </a:cubicBezTo>
                  <a:lnTo>
                    <a:pt x="119245" y="44548"/>
                  </a:lnTo>
                  <a:cubicBezTo>
                    <a:pt x="122262" y="39962"/>
                    <a:pt x="125608" y="35649"/>
                    <a:pt x="128241" y="31664"/>
                  </a:cubicBezTo>
                  <a:cubicBezTo>
                    <a:pt x="134878" y="23420"/>
                    <a:pt x="141186" y="15177"/>
                    <a:pt x="148152" y="7206"/>
                  </a:cubicBezTo>
                  <a:lnTo>
                    <a:pt x="149139" y="8193"/>
                  </a:lnTo>
                  <a:lnTo>
                    <a:pt x="132903" y="35322"/>
                  </a:lnTo>
                  <a:lnTo>
                    <a:pt x="124895" y="48861"/>
                  </a:lnTo>
                  <a:lnTo>
                    <a:pt x="117600" y="62728"/>
                  </a:lnTo>
                  <a:cubicBezTo>
                    <a:pt x="114967" y="66714"/>
                    <a:pt x="112937" y="71354"/>
                    <a:pt x="110963" y="75285"/>
                  </a:cubicBezTo>
                  <a:cubicBezTo>
                    <a:pt x="115625" y="76322"/>
                    <a:pt x="119958" y="77632"/>
                    <a:pt x="124566" y="78287"/>
                  </a:cubicBezTo>
                  <a:cubicBezTo>
                    <a:pt x="126595" y="75285"/>
                    <a:pt x="128899" y="72009"/>
                    <a:pt x="130874" y="68679"/>
                  </a:cubicBezTo>
                  <a:lnTo>
                    <a:pt x="137511" y="58470"/>
                  </a:lnTo>
                  <a:lnTo>
                    <a:pt x="144532" y="48206"/>
                  </a:lnTo>
                  <a:cubicBezTo>
                    <a:pt x="149468" y="41600"/>
                    <a:pt x="154460" y="34667"/>
                    <a:pt x="159780" y="28388"/>
                  </a:cubicBezTo>
                  <a:lnTo>
                    <a:pt x="160767" y="29044"/>
                  </a:lnTo>
                  <a:cubicBezTo>
                    <a:pt x="156489" y="36960"/>
                    <a:pt x="152485" y="44548"/>
                    <a:pt x="148810" y="51864"/>
                  </a:cubicBezTo>
                  <a:lnTo>
                    <a:pt x="142831" y="63056"/>
                  </a:lnTo>
                  <a:lnTo>
                    <a:pt x="136852" y="74302"/>
                  </a:lnTo>
                  <a:cubicBezTo>
                    <a:pt x="136194" y="76322"/>
                    <a:pt x="134878" y="78615"/>
                    <a:pt x="134220" y="80908"/>
                  </a:cubicBezTo>
                  <a:lnTo>
                    <a:pt x="141186" y="82600"/>
                  </a:lnTo>
                  <a:cubicBezTo>
                    <a:pt x="142831" y="80253"/>
                    <a:pt x="144202" y="78287"/>
                    <a:pt x="145190" y="76322"/>
                  </a:cubicBezTo>
                  <a:cubicBezTo>
                    <a:pt x="148152" y="71682"/>
                    <a:pt x="151498" y="66714"/>
                    <a:pt x="154460" y="62073"/>
                  </a:cubicBezTo>
                  <a:cubicBezTo>
                    <a:pt x="157476" y="57160"/>
                    <a:pt x="160767" y="52847"/>
                    <a:pt x="164113" y="48206"/>
                  </a:cubicBezTo>
                  <a:cubicBezTo>
                    <a:pt x="170750" y="38980"/>
                    <a:pt x="177387" y="30026"/>
                    <a:pt x="184353" y="20800"/>
                  </a:cubicBezTo>
                  <a:lnTo>
                    <a:pt x="185341" y="21788"/>
                  </a:lnTo>
                  <a:cubicBezTo>
                    <a:pt x="179362" y="31664"/>
                    <a:pt x="174041" y="41928"/>
                    <a:pt x="168063" y="51864"/>
                  </a:cubicBezTo>
                  <a:lnTo>
                    <a:pt x="159780" y="66714"/>
                  </a:lnTo>
                  <a:lnTo>
                    <a:pt x="151498" y="81618"/>
                  </a:lnTo>
                  <a:lnTo>
                    <a:pt x="149797" y="84566"/>
                  </a:lnTo>
                  <a:cubicBezTo>
                    <a:pt x="153801" y="85221"/>
                    <a:pt x="157476" y="86531"/>
                    <a:pt x="161097" y="87569"/>
                  </a:cubicBezTo>
                  <a:cubicBezTo>
                    <a:pt x="163784" y="84238"/>
                    <a:pt x="166417" y="80908"/>
                    <a:pt x="169105" y="77632"/>
                  </a:cubicBezTo>
                  <a:cubicBezTo>
                    <a:pt x="172067" y="74302"/>
                    <a:pt x="174425" y="71354"/>
                    <a:pt x="177387" y="68024"/>
                  </a:cubicBezTo>
                  <a:cubicBezTo>
                    <a:pt x="183037" y="61745"/>
                    <a:pt x="189016" y="55467"/>
                    <a:pt x="195323" y="49844"/>
                  </a:cubicBezTo>
                  <a:lnTo>
                    <a:pt x="195982" y="50503"/>
                  </a:lnTo>
                  <a:lnTo>
                    <a:pt x="181062" y="71682"/>
                  </a:lnTo>
                  <a:lnTo>
                    <a:pt x="174041" y="82600"/>
                  </a:lnTo>
                  <a:lnTo>
                    <a:pt x="169434" y="89206"/>
                  </a:lnTo>
                  <a:lnTo>
                    <a:pt x="175742" y="90844"/>
                  </a:lnTo>
                  <a:lnTo>
                    <a:pt x="176071" y="90189"/>
                  </a:lnTo>
                  <a:cubicBezTo>
                    <a:pt x="179033" y="87569"/>
                    <a:pt x="181391" y="84566"/>
                    <a:pt x="184353" y="81236"/>
                  </a:cubicBezTo>
                  <a:cubicBezTo>
                    <a:pt x="187041" y="78287"/>
                    <a:pt x="189674" y="74957"/>
                    <a:pt x="192691" y="72009"/>
                  </a:cubicBezTo>
                  <a:cubicBezTo>
                    <a:pt x="195653" y="69389"/>
                    <a:pt x="198998" y="66386"/>
                    <a:pt x="201960" y="63438"/>
                  </a:cubicBezTo>
                  <a:cubicBezTo>
                    <a:pt x="207939" y="57815"/>
                    <a:pt x="214247" y="52191"/>
                    <a:pt x="221213" y="47223"/>
                  </a:cubicBezTo>
                  <a:lnTo>
                    <a:pt x="222200" y="48210"/>
                  </a:lnTo>
                  <a:cubicBezTo>
                    <a:pt x="216222" y="54484"/>
                    <a:pt x="210956" y="61090"/>
                    <a:pt x="205635" y="67696"/>
                  </a:cubicBezTo>
                  <a:cubicBezTo>
                    <a:pt x="200315" y="74302"/>
                    <a:pt x="195323" y="80908"/>
                    <a:pt x="190332" y="87569"/>
                  </a:cubicBezTo>
                  <a:cubicBezTo>
                    <a:pt x="188687" y="89206"/>
                    <a:pt x="187370" y="91172"/>
                    <a:pt x="185999" y="93137"/>
                  </a:cubicBezTo>
                  <a:cubicBezTo>
                    <a:pt x="189345" y="94174"/>
                    <a:pt x="193020" y="95157"/>
                    <a:pt x="196311" y="96140"/>
                  </a:cubicBezTo>
                  <a:lnTo>
                    <a:pt x="197298" y="95153"/>
                  </a:lnTo>
                  <a:cubicBezTo>
                    <a:pt x="200315" y="92810"/>
                    <a:pt x="203606" y="89861"/>
                    <a:pt x="206952" y="86859"/>
                  </a:cubicBezTo>
                  <a:cubicBezTo>
                    <a:pt x="210243" y="84238"/>
                    <a:pt x="213589" y="81618"/>
                    <a:pt x="216880" y="78615"/>
                  </a:cubicBezTo>
                  <a:cubicBezTo>
                    <a:pt x="220226" y="75995"/>
                    <a:pt x="223901" y="73319"/>
                    <a:pt x="227192" y="71026"/>
                  </a:cubicBezTo>
                  <a:cubicBezTo>
                    <a:pt x="234158" y="66058"/>
                    <a:pt x="241124" y="61418"/>
                    <a:pt x="249132" y="56777"/>
                  </a:cubicBezTo>
                  <a:lnTo>
                    <a:pt x="249461" y="57815"/>
                  </a:lnTo>
                  <a:cubicBezTo>
                    <a:pt x="242824" y="63765"/>
                    <a:pt x="235858" y="69716"/>
                    <a:pt x="229550" y="75995"/>
                  </a:cubicBezTo>
                  <a:cubicBezTo>
                    <a:pt x="226205" y="78615"/>
                    <a:pt x="223572" y="81618"/>
                    <a:pt x="220226" y="84893"/>
                  </a:cubicBezTo>
                  <a:cubicBezTo>
                    <a:pt x="217264" y="88224"/>
                    <a:pt x="213918" y="91172"/>
                    <a:pt x="210956" y="94502"/>
                  </a:cubicBezTo>
                  <a:cubicBezTo>
                    <a:pt x="209256" y="96140"/>
                    <a:pt x="207939" y="97450"/>
                    <a:pt x="206952" y="99088"/>
                  </a:cubicBezTo>
                  <a:cubicBezTo>
                    <a:pt x="213918" y="100780"/>
                    <a:pt x="220884" y="102418"/>
                    <a:pt x="227850" y="103401"/>
                  </a:cubicBezTo>
                  <a:cubicBezTo>
                    <a:pt x="236846" y="97122"/>
                    <a:pt x="245128" y="90517"/>
                    <a:pt x="253795" y="83911"/>
                  </a:cubicBezTo>
                  <a:cubicBezTo>
                    <a:pt x="267727" y="92810"/>
                    <a:pt x="281659" y="102746"/>
                    <a:pt x="294274" y="113665"/>
                  </a:cubicBezTo>
                  <a:lnTo>
                    <a:pt x="301570" y="107386"/>
                  </a:lnTo>
                  <a:cubicBezTo>
                    <a:pt x="288296" y="81618"/>
                    <a:pt x="267727" y="56777"/>
                    <a:pt x="242495" y="37942"/>
                  </a:cubicBezTo>
                  <a:cubicBezTo>
                    <a:pt x="229550" y="28388"/>
                    <a:pt x="215563" y="20418"/>
                    <a:pt x="200973" y="14467"/>
                  </a:cubicBezTo>
                  <a:cubicBezTo>
                    <a:pt x="185999" y="8571"/>
                    <a:pt x="171079" y="4585"/>
                    <a:pt x="155776" y="1910"/>
                  </a:cubicBezTo>
                  <a:cubicBezTo>
                    <a:pt x="146451" y="655"/>
                    <a:pt x="137072" y="0"/>
                    <a:pt x="12774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4" name="Google Shape;166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MCQAAXREAAGgLAAAXEgAAAAAAAA=="/>
                </a:ext>
              </a:extLst>
            </p:cNvSpPr>
            <p:nvPr/>
          </p:nvSpPr>
          <p:spPr>
            <a:xfrm flipH="1">
              <a:off x="1592580" y="2822575"/>
              <a:ext cx="261620" cy="118110"/>
            </a:xfrm>
            <a:custGeom>
              <a:avLst/>
              <a:gdLst/>
              <a:ahLst/>
              <a:cxnLst/>
              <a:rect l="0" t="0" r="261620" b="118110"/>
              <a:pathLst>
                <a:path w="261620" h="118110">
                  <a:moveTo>
                    <a:pt x="131960" y="55"/>
                  </a:moveTo>
                  <a:cubicBezTo>
                    <a:pt x="123692" y="55"/>
                    <a:pt x="115424" y="712"/>
                    <a:pt x="107430" y="2026"/>
                  </a:cubicBezTo>
                  <a:cubicBezTo>
                    <a:pt x="91222" y="5038"/>
                    <a:pt x="75288" y="10294"/>
                    <a:pt x="61380" y="18289"/>
                  </a:cubicBezTo>
                  <a:cubicBezTo>
                    <a:pt x="33182" y="33511"/>
                    <a:pt x="10677" y="58371"/>
                    <a:pt x="55" y="84927"/>
                  </a:cubicBezTo>
                  <a:lnTo>
                    <a:pt x="7337" y="90896"/>
                  </a:lnTo>
                  <a:cubicBezTo>
                    <a:pt x="18945" y="79945"/>
                    <a:pt x="31867" y="70636"/>
                    <a:pt x="46104" y="63025"/>
                  </a:cubicBezTo>
                  <a:cubicBezTo>
                    <a:pt x="53770" y="70307"/>
                    <a:pt x="61380" y="77973"/>
                    <a:pt x="68663" y="85256"/>
                  </a:cubicBezTo>
                  <a:cubicBezTo>
                    <a:pt x="74960" y="84927"/>
                    <a:pt x="81585" y="84927"/>
                    <a:pt x="87553" y="84270"/>
                  </a:cubicBezTo>
                  <a:cubicBezTo>
                    <a:pt x="86568" y="82573"/>
                    <a:pt x="85254" y="80930"/>
                    <a:pt x="84268" y="79288"/>
                  </a:cubicBezTo>
                  <a:cubicBezTo>
                    <a:pt x="81585" y="75619"/>
                    <a:pt x="79285" y="72005"/>
                    <a:pt x="76602" y="68336"/>
                  </a:cubicBezTo>
                  <a:cubicBezTo>
                    <a:pt x="74303" y="64668"/>
                    <a:pt x="71346" y="61382"/>
                    <a:pt x="68663" y="58042"/>
                  </a:cubicBezTo>
                  <a:cubicBezTo>
                    <a:pt x="63352" y="51088"/>
                    <a:pt x="57712" y="44462"/>
                    <a:pt x="51415" y="37837"/>
                  </a:cubicBezTo>
                  <a:lnTo>
                    <a:pt x="52072" y="36851"/>
                  </a:lnTo>
                  <a:cubicBezTo>
                    <a:pt x="59409" y="42163"/>
                    <a:pt x="66035" y="47803"/>
                    <a:pt x="72003" y="53771"/>
                  </a:cubicBezTo>
                  <a:cubicBezTo>
                    <a:pt x="74960" y="56728"/>
                    <a:pt x="77971" y="60068"/>
                    <a:pt x="80928" y="63353"/>
                  </a:cubicBezTo>
                  <a:cubicBezTo>
                    <a:pt x="83611" y="66694"/>
                    <a:pt x="86239" y="69979"/>
                    <a:pt x="88539" y="73319"/>
                  </a:cubicBezTo>
                  <a:lnTo>
                    <a:pt x="96205" y="83230"/>
                  </a:lnTo>
                  <a:lnTo>
                    <a:pt x="96533" y="84270"/>
                  </a:lnTo>
                  <a:cubicBezTo>
                    <a:pt x="99490" y="84270"/>
                    <a:pt x="102830" y="83559"/>
                    <a:pt x="105787" y="83559"/>
                  </a:cubicBezTo>
                  <a:cubicBezTo>
                    <a:pt x="104801" y="81587"/>
                    <a:pt x="104144" y="79288"/>
                    <a:pt x="103159" y="76933"/>
                  </a:cubicBezTo>
                  <a:cubicBezTo>
                    <a:pt x="99819" y="69322"/>
                    <a:pt x="96205" y="61711"/>
                    <a:pt x="92536" y="54428"/>
                  </a:cubicBezTo>
                  <a:cubicBezTo>
                    <a:pt x="88539" y="46762"/>
                    <a:pt x="84268" y="39480"/>
                    <a:pt x="79614" y="32197"/>
                  </a:cubicBezTo>
                  <a:lnTo>
                    <a:pt x="80271" y="31540"/>
                  </a:lnTo>
                  <a:cubicBezTo>
                    <a:pt x="86239" y="37180"/>
                    <a:pt x="91551" y="44462"/>
                    <a:pt x="96205" y="51088"/>
                  </a:cubicBezTo>
                  <a:cubicBezTo>
                    <a:pt x="98504" y="54428"/>
                    <a:pt x="100804" y="58042"/>
                    <a:pt x="102830" y="61382"/>
                  </a:cubicBezTo>
                  <a:cubicBezTo>
                    <a:pt x="104801" y="64996"/>
                    <a:pt x="106772" y="68336"/>
                    <a:pt x="108470" y="72005"/>
                  </a:cubicBezTo>
                  <a:cubicBezTo>
                    <a:pt x="110113" y="75947"/>
                    <a:pt x="112412" y="79616"/>
                    <a:pt x="114110" y="83230"/>
                  </a:cubicBezTo>
                  <a:lnTo>
                    <a:pt x="114110" y="83942"/>
                  </a:lnTo>
                  <a:lnTo>
                    <a:pt x="119366" y="83942"/>
                  </a:lnTo>
                  <a:lnTo>
                    <a:pt x="116738" y="76276"/>
                  </a:lnTo>
                  <a:cubicBezTo>
                    <a:pt x="115752" y="72333"/>
                    <a:pt x="114438" y="68008"/>
                    <a:pt x="112741" y="64339"/>
                  </a:cubicBezTo>
                  <a:cubicBezTo>
                    <a:pt x="109784" y="56399"/>
                    <a:pt x="106444" y="48131"/>
                    <a:pt x="103159" y="40137"/>
                  </a:cubicBezTo>
                  <a:lnTo>
                    <a:pt x="104144" y="39480"/>
                  </a:lnTo>
                  <a:cubicBezTo>
                    <a:pt x="109127" y="46434"/>
                    <a:pt x="112741" y="53442"/>
                    <a:pt x="116409" y="61054"/>
                  </a:cubicBezTo>
                  <a:cubicBezTo>
                    <a:pt x="118052" y="64668"/>
                    <a:pt x="120078" y="68336"/>
                    <a:pt x="121392" y="72333"/>
                  </a:cubicBezTo>
                  <a:cubicBezTo>
                    <a:pt x="123035" y="75947"/>
                    <a:pt x="124349" y="79616"/>
                    <a:pt x="125663" y="83942"/>
                  </a:cubicBezTo>
                  <a:lnTo>
                    <a:pt x="134643" y="83942"/>
                  </a:lnTo>
                  <a:lnTo>
                    <a:pt x="134314" y="80602"/>
                  </a:lnTo>
                  <a:cubicBezTo>
                    <a:pt x="133329" y="74962"/>
                    <a:pt x="132343" y="69322"/>
                    <a:pt x="131303" y="64010"/>
                  </a:cubicBezTo>
                  <a:cubicBezTo>
                    <a:pt x="129989" y="58042"/>
                    <a:pt x="129003" y="52731"/>
                    <a:pt x="127689" y="47474"/>
                  </a:cubicBezTo>
                  <a:cubicBezTo>
                    <a:pt x="125006" y="36194"/>
                    <a:pt x="122378" y="24914"/>
                    <a:pt x="119366" y="13634"/>
                  </a:cubicBezTo>
                  <a:lnTo>
                    <a:pt x="120735" y="13306"/>
                  </a:lnTo>
                  <a:cubicBezTo>
                    <a:pt x="125006" y="24257"/>
                    <a:pt x="129332" y="34497"/>
                    <a:pt x="132672" y="45119"/>
                  </a:cubicBezTo>
                  <a:cubicBezTo>
                    <a:pt x="134314" y="50759"/>
                    <a:pt x="135957" y="56071"/>
                    <a:pt x="137271" y="61382"/>
                  </a:cubicBezTo>
                  <a:lnTo>
                    <a:pt x="140940" y="77645"/>
                  </a:lnTo>
                  <a:cubicBezTo>
                    <a:pt x="141268" y="79945"/>
                    <a:pt x="141597" y="82244"/>
                    <a:pt x="142254" y="84599"/>
                  </a:cubicBezTo>
                  <a:cubicBezTo>
                    <a:pt x="144280" y="84599"/>
                    <a:pt x="146251" y="84927"/>
                    <a:pt x="147894" y="84927"/>
                  </a:cubicBezTo>
                  <a:cubicBezTo>
                    <a:pt x="147894" y="82573"/>
                    <a:pt x="147894" y="79945"/>
                    <a:pt x="147565" y="77973"/>
                  </a:cubicBezTo>
                  <a:lnTo>
                    <a:pt x="146251" y="65708"/>
                  </a:lnTo>
                  <a:cubicBezTo>
                    <a:pt x="145922" y="61382"/>
                    <a:pt x="145594" y="57385"/>
                    <a:pt x="144608" y="53059"/>
                  </a:cubicBezTo>
                  <a:cubicBezTo>
                    <a:pt x="143896" y="44791"/>
                    <a:pt x="142254" y="36194"/>
                    <a:pt x="140611" y="27871"/>
                  </a:cubicBezTo>
                  <a:lnTo>
                    <a:pt x="141597" y="27543"/>
                  </a:lnTo>
                  <a:cubicBezTo>
                    <a:pt x="144937" y="35208"/>
                    <a:pt x="147565" y="43148"/>
                    <a:pt x="149536" y="51088"/>
                  </a:cubicBezTo>
                  <a:cubicBezTo>
                    <a:pt x="150577" y="55085"/>
                    <a:pt x="151562" y="59028"/>
                    <a:pt x="152548" y="63025"/>
                  </a:cubicBezTo>
                  <a:cubicBezTo>
                    <a:pt x="153205" y="67351"/>
                    <a:pt x="153862" y="70965"/>
                    <a:pt x="154519" y="74962"/>
                  </a:cubicBezTo>
                  <a:cubicBezTo>
                    <a:pt x="154848" y="78959"/>
                    <a:pt x="155505" y="82573"/>
                    <a:pt x="156162" y="86242"/>
                  </a:cubicBezTo>
                  <a:cubicBezTo>
                    <a:pt x="159830" y="86570"/>
                    <a:pt x="164156" y="87556"/>
                    <a:pt x="167770" y="88213"/>
                  </a:cubicBezTo>
                  <a:lnTo>
                    <a:pt x="167770" y="74305"/>
                  </a:lnTo>
                  <a:cubicBezTo>
                    <a:pt x="167441" y="69322"/>
                    <a:pt x="167113" y="64010"/>
                    <a:pt x="166456" y="58371"/>
                  </a:cubicBezTo>
                  <a:cubicBezTo>
                    <a:pt x="166127" y="53059"/>
                    <a:pt x="165470" y="48131"/>
                    <a:pt x="164813" y="42820"/>
                  </a:cubicBezTo>
                  <a:cubicBezTo>
                    <a:pt x="163827" y="32525"/>
                    <a:pt x="161473" y="21574"/>
                    <a:pt x="159173" y="11335"/>
                  </a:cubicBezTo>
                  <a:lnTo>
                    <a:pt x="160487" y="11006"/>
                  </a:lnTo>
                  <a:cubicBezTo>
                    <a:pt x="164484" y="20917"/>
                    <a:pt x="167441" y="30883"/>
                    <a:pt x="169796" y="40794"/>
                  </a:cubicBezTo>
                  <a:cubicBezTo>
                    <a:pt x="171110" y="45777"/>
                    <a:pt x="172095" y="50759"/>
                    <a:pt x="173081" y="56071"/>
                  </a:cubicBezTo>
                  <a:cubicBezTo>
                    <a:pt x="174067" y="61054"/>
                    <a:pt x="174778" y="66036"/>
                    <a:pt x="175435" y="71293"/>
                  </a:cubicBezTo>
                  <a:cubicBezTo>
                    <a:pt x="175764" y="76276"/>
                    <a:pt x="176421" y="81259"/>
                    <a:pt x="177078" y="86242"/>
                  </a:cubicBezTo>
                  <a:lnTo>
                    <a:pt x="177078" y="90567"/>
                  </a:lnTo>
                  <a:cubicBezTo>
                    <a:pt x="179049" y="90896"/>
                    <a:pt x="181075" y="91225"/>
                    <a:pt x="183046" y="92210"/>
                  </a:cubicBezTo>
                  <a:cubicBezTo>
                    <a:pt x="183703" y="88213"/>
                    <a:pt x="183703" y="84599"/>
                    <a:pt x="183703" y="80930"/>
                  </a:cubicBezTo>
                  <a:cubicBezTo>
                    <a:pt x="183703" y="76604"/>
                    <a:pt x="183703" y="72991"/>
                    <a:pt x="183046" y="68993"/>
                  </a:cubicBezTo>
                  <a:cubicBezTo>
                    <a:pt x="183046" y="64668"/>
                    <a:pt x="182718" y="60725"/>
                    <a:pt x="182389" y="56399"/>
                  </a:cubicBezTo>
                  <a:cubicBezTo>
                    <a:pt x="182061" y="48131"/>
                    <a:pt x="181075" y="39808"/>
                    <a:pt x="179706" y="31540"/>
                  </a:cubicBezTo>
                  <a:lnTo>
                    <a:pt x="181075" y="31211"/>
                  </a:lnTo>
                  <a:cubicBezTo>
                    <a:pt x="184032" y="39151"/>
                    <a:pt x="186003" y="46762"/>
                    <a:pt x="187701" y="54757"/>
                  </a:cubicBezTo>
                  <a:cubicBezTo>
                    <a:pt x="188686" y="59028"/>
                    <a:pt x="189343" y="62696"/>
                    <a:pt x="189672" y="66365"/>
                  </a:cubicBezTo>
                  <a:cubicBezTo>
                    <a:pt x="190329" y="69979"/>
                    <a:pt x="190657" y="74305"/>
                    <a:pt x="190986" y="77973"/>
                  </a:cubicBezTo>
                  <a:cubicBezTo>
                    <a:pt x="191314" y="81587"/>
                    <a:pt x="191971" y="85913"/>
                    <a:pt x="192300" y="89527"/>
                  </a:cubicBezTo>
                  <a:lnTo>
                    <a:pt x="192300" y="94510"/>
                  </a:lnTo>
                  <a:cubicBezTo>
                    <a:pt x="197940" y="96207"/>
                    <a:pt x="203908" y="98179"/>
                    <a:pt x="210205" y="100478"/>
                  </a:cubicBezTo>
                  <a:cubicBezTo>
                    <a:pt x="210533" y="99164"/>
                    <a:pt x="210533" y="97850"/>
                    <a:pt x="210862" y="96536"/>
                  </a:cubicBezTo>
                  <a:cubicBezTo>
                    <a:pt x="211902" y="92867"/>
                    <a:pt x="212231" y="88870"/>
                    <a:pt x="212559" y="84599"/>
                  </a:cubicBezTo>
                  <a:cubicBezTo>
                    <a:pt x="212888" y="80602"/>
                    <a:pt x="213874" y="76604"/>
                    <a:pt x="214202" y="72662"/>
                  </a:cubicBezTo>
                  <a:cubicBezTo>
                    <a:pt x="215188" y="64668"/>
                    <a:pt x="215845" y="56399"/>
                    <a:pt x="216173" y="48131"/>
                  </a:cubicBezTo>
                  <a:lnTo>
                    <a:pt x="217542" y="47803"/>
                  </a:lnTo>
                  <a:cubicBezTo>
                    <a:pt x="218856" y="55742"/>
                    <a:pt x="219185" y="63353"/>
                    <a:pt x="219513" y="71293"/>
                  </a:cubicBezTo>
                  <a:lnTo>
                    <a:pt x="219513" y="82902"/>
                  </a:lnTo>
                  <a:cubicBezTo>
                    <a:pt x="219513" y="86570"/>
                    <a:pt x="219185" y="90896"/>
                    <a:pt x="219185" y="94510"/>
                  </a:cubicBezTo>
                  <a:cubicBezTo>
                    <a:pt x="219185" y="97522"/>
                    <a:pt x="218856" y="99821"/>
                    <a:pt x="218856" y="102504"/>
                  </a:cubicBezTo>
                  <a:cubicBezTo>
                    <a:pt x="220499" y="102833"/>
                    <a:pt x="222142" y="103819"/>
                    <a:pt x="224167" y="104476"/>
                  </a:cubicBezTo>
                  <a:lnTo>
                    <a:pt x="226139" y="96536"/>
                  </a:lnTo>
                  <a:lnTo>
                    <a:pt x="228767" y="86570"/>
                  </a:lnTo>
                  <a:cubicBezTo>
                    <a:pt x="230464" y="79945"/>
                    <a:pt x="231778" y="73319"/>
                    <a:pt x="233421" y="66694"/>
                  </a:cubicBezTo>
                  <a:lnTo>
                    <a:pt x="234407" y="66694"/>
                  </a:lnTo>
                  <a:cubicBezTo>
                    <a:pt x="235064" y="73319"/>
                    <a:pt x="234407" y="79616"/>
                    <a:pt x="234078" y="86242"/>
                  </a:cubicBezTo>
                  <a:cubicBezTo>
                    <a:pt x="233750" y="89527"/>
                    <a:pt x="233750" y="92867"/>
                    <a:pt x="233421" y="95824"/>
                  </a:cubicBezTo>
                  <a:cubicBezTo>
                    <a:pt x="232764" y="99164"/>
                    <a:pt x="232436" y="102176"/>
                    <a:pt x="232107" y="105461"/>
                  </a:cubicBezTo>
                  <a:lnTo>
                    <a:pt x="232107" y="107104"/>
                  </a:lnTo>
                  <a:cubicBezTo>
                    <a:pt x="241744" y="110773"/>
                    <a:pt x="251655" y="114441"/>
                    <a:pt x="261620" y="118055"/>
                  </a:cubicBezTo>
                  <a:cubicBezTo>
                    <a:pt x="260634" y="91553"/>
                    <a:pt x="250012" y="65708"/>
                    <a:pt x="231121" y="44791"/>
                  </a:cubicBezTo>
                  <a:cubicBezTo>
                    <a:pt x="212888" y="23272"/>
                    <a:pt x="186003" y="7666"/>
                    <a:pt x="156162" y="2026"/>
                  </a:cubicBezTo>
                  <a:cubicBezTo>
                    <a:pt x="148386" y="712"/>
                    <a:pt x="140173" y="55"/>
                    <a:pt x="131960" y="55"/>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3" name="Google Shape;167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mCwAAeBAAAGEMAADdEQAAAAAAAA=="/>
                </a:ext>
              </a:extLst>
            </p:cNvSpPr>
            <p:nvPr/>
          </p:nvSpPr>
          <p:spPr>
            <a:xfrm flipH="1">
              <a:off x="1852930" y="2677160"/>
              <a:ext cx="159385" cy="226695"/>
            </a:xfrm>
            <a:custGeom>
              <a:avLst/>
              <a:gdLst/>
              <a:ahLst/>
              <a:cxnLst/>
              <a:rect l="0" t="0" r="159385" b="226695"/>
              <a:pathLst>
                <a:path w="159385" h="226695">
                  <a:moveTo>
                    <a:pt x="5032" y="0"/>
                  </a:moveTo>
                  <a:cubicBezTo>
                    <a:pt x="3391" y="0"/>
                    <a:pt x="1695" y="54"/>
                    <a:pt x="54" y="109"/>
                  </a:cubicBezTo>
                  <a:cubicBezTo>
                    <a:pt x="2680" y="4766"/>
                    <a:pt x="5360" y="9368"/>
                    <a:pt x="8313" y="13695"/>
                  </a:cubicBezTo>
                  <a:cubicBezTo>
                    <a:pt x="10993" y="17695"/>
                    <a:pt x="13619" y="22351"/>
                    <a:pt x="16627" y="26296"/>
                  </a:cubicBezTo>
                  <a:lnTo>
                    <a:pt x="17612" y="25967"/>
                  </a:lnTo>
                  <a:cubicBezTo>
                    <a:pt x="20565" y="24981"/>
                    <a:pt x="23245" y="24323"/>
                    <a:pt x="25871" y="23337"/>
                  </a:cubicBezTo>
                  <a:lnTo>
                    <a:pt x="34185" y="21310"/>
                  </a:lnTo>
                  <a:cubicBezTo>
                    <a:pt x="39764" y="20324"/>
                    <a:pt x="45397" y="19009"/>
                    <a:pt x="51359" y="18023"/>
                  </a:cubicBezTo>
                  <a:lnTo>
                    <a:pt x="51687" y="19009"/>
                  </a:lnTo>
                  <a:cubicBezTo>
                    <a:pt x="45726" y="21310"/>
                    <a:pt x="40475" y="23666"/>
                    <a:pt x="35169" y="25967"/>
                  </a:cubicBezTo>
                  <a:lnTo>
                    <a:pt x="26855" y="29309"/>
                  </a:lnTo>
                  <a:lnTo>
                    <a:pt x="20237" y="32267"/>
                  </a:lnTo>
                  <a:lnTo>
                    <a:pt x="23245" y="36924"/>
                  </a:lnTo>
                  <a:cubicBezTo>
                    <a:pt x="25214" y="35938"/>
                    <a:pt x="27512" y="35609"/>
                    <a:pt x="30192" y="35280"/>
                  </a:cubicBezTo>
                  <a:cubicBezTo>
                    <a:pt x="33857" y="34294"/>
                    <a:pt x="37138" y="33965"/>
                    <a:pt x="40475" y="32925"/>
                  </a:cubicBezTo>
                  <a:lnTo>
                    <a:pt x="50703" y="31281"/>
                  </a:lnTo>
                  <a:cubicBezTo>
                    <a:pt x="57321" y="30624"/>
                    <a:pt x="64651" y="29309"/>
                    <a:pt x="71597" y="28980"/>
                  </a:cubicBezTo>
                  <a:lnTo>
                    <a:pt x="71597" y="30295"/>
                  </a:lnTo>
                  <a:cubicBezTo>
                    <a:pt x="64979" y="32267"/>
                    <a:pt x="57978" y="34294"/>
                    <a:pt x="51359" y="36924"/>
                  </a:cubicBezTo>
                  <a:lnTo>
                    <a:pt x="41459" y="40266"/>
                  </a:lnTo>
                  <a:lnTo>
                    <a:pt x="31505" y="43553"/>
                  </a:lnTo>
                  <a:cubicBezTo>
                    <a:pt x="30192" y="43881"/>
                    <a:pt x="29207" y="44210"/>
                    <a:pt x="28223" y="44539"/>
                  </a:cubicBezTo>
                  <a:cubicBezTo>
                    <a:pt x="31505" y="50510"/>
                    <a:pt x="35169" y="55495"/>
                    <a:pt x="38451" y="60809"/>
                  </a:cubicBezTo>
                  <a:cubicBezTo>
                    <a:pt x="40147" y="60481"/>
                    <a:pt x="41459" y="59823"/>
                    <a:pt x="43100" y="59823"/>
                  </a:cubicBezTo>
                  <a:cubicBezTo>
                    <a:pt x="46437" y="59495"/>
                    <a:pt x="49718" y="59166"/>
                    <a:pt x="53383" y="58837"/>
                  </a:cubicBezTo>
                  <a:cubicBezTo>
                    <a:pt x="56993" y="58509"/>
                    <a:pt x="60658" y="57796"/>
                    <a:pt x="63939" y="57468"/>
                  </a:cubicBezTo>
                  <a:lnTo>
                    <a:pt x="74879" y="56482"/>
                  </a:lnTo>
                  <a:cubicBezTo>
                    <a:pt x="81825" y="56153"/>
                    <a:pt x="89483" y="56153"/>
                    <a:pt x="96429" y="56153"/>
                  </a:cubicBezTo>
                  <a:lnTo>
                    <a:pt x="96429" y="57468"/>
                  </a:lnTo>
                  <a:cubicBezTo>
                    <a:pt x="89483" y="59166"/>
                    <a:pt x="81825" y="60481"/>
                    <a:pt x="74879" y="62124"/>
                  </a:cubicBezTo>
                  <a:lnTo>
                    <a:pt x="63939" y="64480"/>
                  </a:lnTo>
                  <a:lnTo>
                    <a:pt x="53711" y="67110"/>
                  </a:lnTo>
                  <a:cubicBezTo>
                    <a:pt x="50703" y="67438"/>
                    <a:pt x="47421" y="68753"/>
                    <a:pt x="44085" y="69410"/>
                  </a:cubicBezTo>
                  <a:cubicBezTo>
                    <a:pt x="45397" y="71766"/>
                    <a:pt x="46437" y="73081"/>
                    <a:pt x="47421" y="75382"/>
                  </a:cubicBezTo>
                  <a:cubicBezTo>
                    <a:pt x="48734" y="74724"/>
                    <a:pt x="50047" y="74724"/>
                    <a:pt x="51359" y="74396"/>
                  </a:cubicBezTo>
                  <a:cubicBezTo>
                    <a:pt x="55680" y="73738"/>
                    <a:pt x="60001" y="73081"/>
                    <a:pt x="64651" y="72424"/>
                  </a:cubicBezTo>
                  <a:cubicBezTo>
                    <a:pt x="68589" y="71437"/>
                    <a:pt x="73238" y="70780"/>
                    <a:pt x="77887" y="70397"/>
                  </a:cubicBezTo>
                  <a:lnTo>
                    <a:pt x="91452" y="69082"/>
                  </a:lnTo>
                  <a:cubicBezTo>
                    <a:pt x="100039" y="68753"/>
                    <a:pt x="109666" y="67767"/>
                    <a:pt x="118581" y="67767"/>
                  </a:cubicBezTo>
                  <a:lnTo>
                    <a:pt x="118581" y="69082"/>
                  </a:lnTo>
                  <a:cubicBezTo>
                    <a:pt x="109666" y="70780"/>
                    <a:pt x="100367" y="72424"/>
                    <a:pt x="91452" y="74396"/>
                  </a:cubicBezTo>
                  <a:lnTo>
                    <a:pt x="77887" y="77409"/>
                  </a:lnTo>
                  <a:lnTo>
                    <a:pt x="64651" y="80367"/>
                  </a:lnTo>
                  <a:cubicBezTo>
                    <a:pt x="60330" y="81025"/>
                    <a:pt x="56665" y="82339"/>
                    <a:pt x="52399" y="83709"/>
                  </a:cubicBezTo>
                  <a:cubicBezTo>
                    <a:pt x="55024" y="86996"/>
                    <a:pt x="56993" y="90667"/>
                    <a:pt x="59017" y="94282"/>
                  </a:cubicBezTo>
                  <a:cubicBezTo>
                    <a:pt x="62299" y="93954"/>
                    <a:pt x="65635" y="93296"/>
                    <a:pt x="68917" y="92639"/>
                  </a:cubicBezTo>
                  <a:cubicBezTo>
                    <a:pt x="72910" y="92310"/>
                    <a:pt x="75863" y="91653"/>
                    <a:pt x="79856" y="90995"/>
                  </a:cubicBezTo>
                  <a:lnTo>
                    <a:pt x="90467" y="90009"/>
                  </a:lnTo>
                  <a:cubicBezTo>
                    <a:pt x="98070" y="89023"/>
                    <a:pt x="105016" y="88640"/>
                    <a:pt x="112291" y="88311"/>
                  </a:cubicBezTo>
                  <a:lnTo>
                    <a:pt x="112291" y="89023"/>
                  </a:lnTo>
                  <a:cubicBezTo>
                    <a:pt x="105345" y="90995"/>
                    <a:pt x="98070" y="92639"/>
                    <a:pt x="90795" y="94994"/>
                  </a:cubicBezTo>
                  <a:lnTo>
                    <a:pt x="80184" y="97624"/>
                  </a:lnTo>
                  <a:lnTo>
                    <a:pt x="69573" y="100582"/>
                  </a:lnTo>
                  <a:cubicBezTo>
                    <a:pt x="67604" y="101623"/>
                    <a:pt x="65635" y="101952"/>
                    <a:pt x="63611" y="102609"/>
                  </a:cubicBezTo>
                  <a:lnTo>
                    <a:pt x="66948" y="108581"/>
                  </a:lnTo>
                  <a:cubicBezTo>
                    <a:pt x="68917" y="108581"/>
                    <a:pt x="70941" y="108252"/>
                    <a:pt x="73238" y="107595"/>
                  </a:cubicBezTo>
                  <a:cubicBezTo>
                    <a:pt x="78215" y="107266"/>
                    <a:pt x="82536" y="106554"/>
                    <a:pt x="87459" y="105568"/>
                  </a:cubicBezTo>
                  <a:cubicBezTo>
                    <a:pt x="92436" y="104910"/>
                    <a:pt x="97085" y="104253"/>
                    <a:pt x="102063" y="103595"/>
                  </a:cubicBezTo>
                  <a:cubicBezTo>
                    <a:pt x="111963" y="102281"/>
                    <a:pt x="121918" y="100911"/>
                    <a:pt x="131872" y="100254"/>
                  </a:cubicBezTo>
                  <a:lnTo>
                    <a:pt x="131872" y="101623"/>
                  </a:lnTo>
                  <a:cubicBezTo>
                    <a:pt x="121918" y="103924"/>
                    <a:pt x="112619" y="105896"/>
                    <a:pt x="102719" y="108581"/>
                  </a:cubicBezTo>
                  <a:lnTo>
                    <a:pt x="88115" y="111868"/>
                  </a:lnTo>
                  <a:lnTo>
                    <a:pt x="73566" y="115210"/>
                  </a:lnTo>
                  <a:lnTo>
                    <a:pt x="70612" y="115867"/>
                  </a:lnTo>
                  <a:cubicBezTo>
                    <a:pt x="72253" y="119154"/>
                    <a:pt x="73894" y="122167"/>
                    <a:pt x="75535" y="125509"/>
                  </a:cubicBezTo>
                  <a:cubicBezTo>
                    <a:pt x="78872" y="125509"/>
                    <a:pt x="82536" y="125125"/>
                    <a:pt x="86474" y="125125"/>
                  </a:cubicBezTo>
                  <a:lnTo>
                    <a:pt x="97085" y="125125"/>
                  </a:lnTo>
                  <a:cubicBezTo>
                    <a:pt x="104688" y="125125"/>
                    <a:pt x="111963" y="125125"/>
                    <a:pt x="119620" y="125509"/>
                  </a:cubicBezTo>
                  <a:lnTo>
                    <a:pt x="119620" y="126495"/>
                  </a:lnTo>
                  <a:cubicBezTo>
                    <a:pt x="111963" y="127481"/>
                    <a:pt x="104688" y="128467"/>
                    <a:pt x="97085" y="129782"/>
                  </a:cubicBezTo>
                  <a:lnTo>
                    <a:pt x="85818" y="131426"/>
                  </a:lnTo>
                  <a:lnTo>
                    <a:pt x="78872" y="132467"/>
                  </a:lnTo>
                  <a:lnTo>
                    <a:pt x="81825" y="138109"/>
                  </a:lnTo>
                  <a:lnTo>
                    <a:pt x="82153" y="138109"/>
                  </a:lnTo>
                  <a:cubicBezTo>
                    <a:pt x="85490" y="137397"/>
                    <a:pt x="89154" y="137397"/>
                    <a:pt x="93093" y="137397"/>
                  </a:cubicBezTo>
                  <a:lnTo>
                    <a:pt x="103704" y="137397"/>
                  </a:lnTo>
                  <a:lnTo>
                    <a:pt x="114643" y="138109"/>
                  </a:lnTo>
                  <a:cubicBezTo>
                    <a:pt x="121918" y="138438"/>
                    <a:pt x="129520" y="138767"/>
                    <a:pt x="136467" y="140081"/>
                  </a:cubicBezTo>
                  <a:lnTo>
                    <a:pt x="136467" y="140739"/>
                  </a:lnTo>
                  <a:cubicBezTo>
                    <a:pt x="128864" y="141396"/>
                    <a:pt x="121589" y="141725"/>
                    <a:pt x="113987" y="142382"/>
                  </a:cubicBezTo>
                  <a:cubicBezTo>
                    <a:pt x="106657" y="143368"/>
                    <a:pt x="99711" y="144081"/>
                    <a:pt x="92108" y="145067"/>
                  </a:cubicBezTo>
                  <a:cubicBezTo>
                    <a:pt x="90139" y="145067"/>
                    <a:pt x="88115" y="145395"/>
                    <a:pt x="85818" y="145724"/>
                  </a:cubicBezTo>
                  <a:lnTo>
                    <a:pt x="90795" y="154654"/>
                  </a:lnTo>
                  <a:lnTo>
                    <a:pt x="91780" y="154654"/>
                  </a:lnTo>
                  <a:lnTo>
                    <a:pt x="103047" y="155640"/>
                  </a:lnTo>
                  <a:lnTo>
                    <a:pt x="113987" y="157010"/>
                  </a:lnTo>
                  <a:lnTo>
                    <a:pt x="125254" y="158653"/>
                  </a:lnTo>
                  <a:cubicBezTo>
                    <a:pt x="132857" y="159968"/>
                    <a:pt x="140131" y="161283"/>
                    <a:pt x="147734" y="162981"/>
                  </a:cubicBezTo>
                  <a:lnTo>
                    <a:pt x="147078" y="163637"/>
                  </a:lnTo>
                  <a:cubicBezTo>
                    <a:pt x="139475" y="163638"/>
                    <a:pt x="131872" y="163310"/>
                    <a:pt x="123887" y="163310"/>
                  </a:cubicBezTo>
                  <a:lnTo>
                    <a:pt x="95445" y="163310"/>
                  </a:lnTo>
                  <a:cubicBezTo>
                    <a:pt x="98726" y="168952"/>
                    <a:pt x="102719" y="174595"/>
                    <a:pt x="106657" y="180183"/>
                  </a:cubicBezTo>
                  <a:cubicBezTo>
                    <a:pt x="116284" y="181553"/>
                    <a:pt x="125254" y="182210"/>
                    <a:pt x="134826" y="182868"/>
                  </a:cubicBezTo>
                  <a:cubicBezTo>
                    <a:pt x="139475" y="197111"/>
                    <a:pt x="142757" y="212067"/>
                    <a:pt x="146750" y="226640"/>
                  </a:cubicBezTo>
                  <a:lnTo>
                    <a:pt x="155009" y="225982"/>
                  </a:lnTo>
                  <a:cubicBezTo>
                    <a:pt x="159002" y="200453"/>
                    <a:pt x="159330" y="173226"/>
                    <a:pt x="154681" y="146382"/>
                  </a:cubicBezTo>
                  <a:cubicBezTo>
                    <a:pt x="150086" y="119154"/>
                    <a:pt x="140131" y="92639"/>
                    <a:pt x="124871" y="70068"/>
                  </a:cubicBezTo>
                  <a:cubicBezTo>
                    <a:pt x="110322" y="48209"/>
                    <a:pt x="91124" y="30295"/>
                    <a:pt x="71269" y="17695"/>
                  </a:cubicBezTo>
                  <a:cubicBezTo>
                    <a:pt x="50265" y="6245"/>
                    <a:pt x="27566" y="0"/>
                    <a:pt x="5032"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2" name="Google Shape;167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9CgAAkRAAAFoLAADeEQAAAAAAAA=="/>
                </a:ext>
              </a:extLst>
            </p:cNvSpPr>
            <p:nvPr/>
          </p:nvSpPr>
          <p:spPr>
            <a:xfrm flipH="1">
              <a:off x="1664335" y="2693035"/>
              <a:ext cx="180975" cy="211455"/>
            </a:xfrm>
            <a:custGeom>
              <a:avLst/>
              <a:gdLst/>
              <a:ahLst/>
              <a:cxnLst/>
              <a:rect l="0" t="0" r="180975" b="211455"/>
              <a:pathLst>
                <a:path w="180975" h="211455">
                  <a:moveTo>
                    <a:pt x="153448" y="54"/>
                  </a:moveTo>
                  <a:cubicBezTo>
                    <a:pt x="148796" y="383"/>
                    <a:pt x="144801" y="1370"/>
                    <a:pt x="140150" y="2356"/>
                  </a:cubicBezTo>
                  <a:lnTo>
                    <a:pt x="139821" y="3672"/>
                  </a:lnTo>
                  <a:lnTo>
                    <a:pt x="138508" y="11290"/>
                  </a:lnTo>
                  <a:lnTo>
                    <a:pt x="137195" y="18635"/>
                  </a:lnTo>
                  <a:cubicBezTo>
                    <a:pt x="136538" y="23239"/>
                    <a:pt x="135881" y="28226"/>
                    <a:pt x="135225" y="32885"/>
                  </a:cubicBezTo>
                  <a:lnTo>
                    <a:pt x="134185" y="32227"/>
                  </a:lnTo>
                  <a:cubicBezTo>
                    <a:pt x="133856" y="27240"/>
                    <a:pt x="133200" y="22252"/>
                    <a:pt x="132543" y="17264"/>
                  </a:cubicBezTo>
                  <a:cubicBezTo>
                    <a:pt x="132215" y="13318"/>
                    <a:pt x="131886" y="8988"/>
                    <a:pt x="131886" y="4987"/>
                  </a:cubicBezTo>
                  <a:cubicBezTo>
                    <a:pt x="126906" y="6357"/>
                    <a:pt x="122255" y="8002"/>
                    <a:pt x="117658" y="9975"/>
                  </a:cubicBezTo>
                  <a:cubicBezTo>
                    <a:pt x="117658" y="12332"/>
                    <a:pt x="118315" y="15291"/>
                    <a:pt x="118315" y="18306"/>
                  </a:cubicBezTo>
                  <a:cubicBezTo>
                    <a:pt x="118643" y="21594"/>
                    <a:pt x="118643" y="24609"/>
                    <a:pt x="118971" y="27240"/>
                  </a:cubicBezTo>
                  <a:cubicBezTo>
                    <a:pt x="119300" y="33214"/>
                    <a:pt x="120285" y="38859"/>
                    <a:pt x="120941" y="44834"/>
                  </a:cubicBezTo>
                  <a:lnTo>
                    <a:pt x="120285" y="44834"/>
                  </a:lnTo>
                  <a:cubicBezTo>
                    <a:pt x="118315" y="38859"/>
                    <a:pt x="115961" y="33214"/>
                    <a:pt x="114320" y="27240"/>
                  </a:cubicBezTo>
                  <a:lnTo>
                    <a:pt x="112021" y="18635"/>
                  </a:lnTo>
                  <a:lnTo>
                    <a:pt x="110708" y="13318"/>
                  </a:lnTo>
                  <a:cubicBezTo>
                    <a:pt x="109011" y="13647"/>
                    <a:pt x="107698" y="14634"/>
                    <a:pt x="106056" y="15291"/>
                  </a:cubicBezTo>
                  <a:lnTo>
                    <a:pt x="106056" y="18306"/>
                  </a:lnTo>
                  <a:lnTo>
                    <a:pt x="107370" y="29542"/>
                  </a:lnTo>
                  <a:lnTo>
                    <a:pt x="108683" y="40504"/>
                  </a:lnTo>
                  <a:cubicBezTo>
                    <a:pt x="109340" y="48122"/>
                    <a:pt x="110708" y="55138"/>
                    <a:pt x="112021" y="62099"/>
                  </a:cubicBezTo>
                  <a:lnTo>
                    <a:pt x="111036" y="62099"/>
                  </a:lnTo>
                  <a:cubicBezTo>
                    <a:pt x="106056" y="48506"/>
                    <a:pt x="102061" y="34529"/>
                    <a:pt x="98778" y="19950"/>
                  </a:cubicBezTo>
                  <a:cubicBezTo>
                    <a:pt x="91116" y="23896"/>
                    <a:pt x="84166" y="28884"/>
                    <a:pt x="77216" y="33872"/>
                  </a:cubicBezTo>
                  <a:cubicBezTo>
                    <a:pt x="77873" y="37873"/>
                    <a:pt x="78530" y="41161"/>
                    <a:pt x="79186" y="44834"/>
                  </a:cubicBezTo>
                  <a:cubicBezTo>
                    <a:pt x="79515" y="48506"/>
                    <a:pt x="80554" y="51794"/>
                    <a:pt x="81211" y="55467"/>
                  </a:cubicBezTo>
                  <a:cubicBezTo>
                    <a:pt x="82853" y="62756"/>
                    <a:pt x="85151" y="69717"/>
                    <a:pt x="86848" y="76678"/>
                  </a:cubicBezTo>
                  <a:lnTo>
                    <a:pt x="85808" y="76678"/>
                  </a:lnTo>
                  <a:cubicBezTo>
                    <a:pt x="82525" y="70046"/>
                    <a:pt x="79515" y="63085"/>
                    <a:pt x="76888" y="56124"/>
                  </a:cubicBezTo>
                  <a:cubicBezTo>
                    <a:pt x="75246" y="52123"/>
                    <a:pt x="73878" y="48835"/>
                    <a:pt x="72565" y="45163"/>
                  </a:cubicBezTo>
                  <a:lnTo>
                    <a:pt x="70595" y="38531"/>
                  </a:lnTo>
                  <a:cubicBezTo>
                    <a:pt x="66928" y="41490"/>
                    <a:pt x="62988" y="44505"/>
                    <a:pt x="59650" y="47793"/>
                  </a:cubicBezTo>
                  <a:cubicBezTo>
                    <a:pt x="60306" y="48835"/>
                    <a:pt x="60306" y="50150"/>
                    <a:pt x="60635" y="51466"/>
                  </a:cubicBezTo>
                  <a:cubicBezTo>
                    <a:pt x="60963" y="55138"/>
                    <a:pt x="62003" y="58755"/>
                    <a:pt x="62988" y="62756"/>
                  </a:cubicBezTo>
                  <a:cubicBezTo>
                    <a:pt x="65286" y="70046"/>
                    <a:pt x="67585" y="77665"/>
                    <a:pt x="70266" y="84625"/>
                  </a:cubicBezTo>
                  <a:cubicBezTo>
                    <a:pt x="72565" y="91970"/>
                    <a:pt x="75574" y="99259"/>
                    <a:pt x="78530" y="106220"/>
                  </a:cubicBezTo>
                  <a:lnTo>
                    <a:pt x="77545" y="106549"/>
                  </a:lnTo>
                  <a:cubicBezTo>
                    <a:pt x="73550" y="99917"/>
                    <a:pt x="69281" y="92956"/>
                    <a:pt x="65615" y="85996"/>
                  </a:cubicBezTo>
                  <a:lnTo>
                    <a:pt x="60306" y="75034"/>
                  </a:lnTo>
                  <a:lnTo>
                    <a:pt x="55326" y="64401"/>
                  </a:lnTo>
                  <a:lnTo>
                    <a:pt x="51386" y="55467"/>
                  </a:lnTo>
                  <a:cubicBezTo>
                    <a:pt x="49033" y="58098"/>
                    <a:pt x="47063" y="60071"/>
                    <a:pt x="44764" y="62756"/>
                  </a:cubicBezTo>
                  <a:cubicBezTo>
                    <a:pt x="45421" y="64730"/>
                    <a:pt x="46078" y="66703"/>
                    <a:pt x="47063" y="68731"/>
                  </a:cubicBezTo>
                  <a:cubicBezTo>
                    <a:pt x="48048" y="73061"/>
                    <a:pt x="49361" y="77007"/>
                    <a:pt x="51058" y="81337"/>
                  </a:cubicBezTo>
                  <a:lnTo>
                    <a:pt x="56038" y="93285"/>
                  </a:lnTo>
                  <a:lnTo>
                    <a:pt x="60963" y="105234"/>
                  </a:lnTo>
                  <a:cubicBezTo>
                    <a:pt x="64301" y="113181"/>
                    <a:pt x="67913" y="121128"/>
                    <a:pt x="71251" y="129131"/>
                  </a:cubicBezTo>
                  <a:lnTo>
                    <a:pt x="70595" y="129460"/>
                  </a:lnTo>
                  <a:cubicBezTo>
                    <a:pt x="65615" y="121841"/>
                    <a:pt x="60963" y="114497"/>
                    <a:pt x="56366" y="106878"/>
                  </a:cubicBezTo>
                  <a:lnTo>
                    <a:pt x="49690" y="95258"/>
                  </a:lnTo>
                  <a:lnTo>
                    <a:pt x="43779" y="83639"/>
                  </a:lnTo>
                  <a:cubicBezTo>
                    <a:pt x="41426" y="80021"/>
                    <a:pt x="39456" y="76349"/>
                    <a:pt x="37431" y="72019"/>
                  </a:cubicBezTo>
                  <a:lnTo>
                    <a:pt x="37431" y="71690"/>
                  </a:lnTo>
                  <a:cubicBezTo>
                    <a:pt x="32178" y="78322"/>
                    <a:pt x="26541" y="84954"/>
                    <a:pt x="22218" y="91641"/>
                  </a:cubicBezTo>
                  <a:cubicBezTo>
                    <a:pt x="22546" y="92956"/>
                    <a:pt x="22874" y="93614"/>
                    <a:pt x="22874" y="94930"/>
                  </a:cubicBezTo>
                  <a:cubicBezTo>
                    <a:pt x="23203" y="96903"/>
                    <a:pt x="23860" y="99588"/>
                    <a:pt x="24188" y="101561"/>
                  </a:cubicBezTo>
                  <a:lnTo>
                    <a:pt x="25884" y="108193"/>
                  </a:lnTo>
                  <a:lnTo>
                    <a:pt x="27526" y="114825"/>
                  </a:lnTo>
                  <a:cubicBezTo>
                    <a:pt x="28839" y="119484"/>
                    <a:pt x="29496" y="123485"/>
                    <a:pt x="30810" y="128144"/>
                  </a:cubicBezTo>
                  <a:lnTo>
                    <a:pt x="29825" y="128144"/>
                  </a:lnTo>
                  <a:cubicBezTo>
                    <a:pt x="27526" y="124143"/>
                    <a:pt x="24845" y="119813"/>
                    <a:pt x="22874" y="115867"/>
                  </a:cubicBezTo>
                  <a:lnTo>
                    <a:pt x="19591" y="109564"/>
                  </a:lnTo>
                  <a:lnTo>
                    <a:pt x="16581" y="102877"/>
                  </a:lnTo>
                  <a:cubicBezTo>
                    <a:pt x="16253" y="102548"/>
                    <a:pt x="16253" y="101890"/>
                    <a:pt x="15924" y="101561"/>
                  </a:cubicBezTo>
                  <a:lnTo>
                    <a:pt x="12915" y="106549"/>
                  </a:lnTo>
                  <a:cubicBezTo>
                    <a:pt x="13298" y="108193"/>
                    <a:pt x="13954" y="109564"/>
                    <a:pt x="14283" y="111208"/>
                  </a:cubicBezTo>
                  <a:cubicBezTo>
                    <a:pt x="14939" y="114168"/>
                    <a:pt x="15596" y="116853"/>
                    <a:pt x="16253" y="119813"/>
                  </a:cubicBezTo>
                  <a:lnTo>
                    <a:pt x="18880" y="128473"/>
                  </a:lnTo>
                  <a:lnTo>
                    <a:pt x="21233" y="137407"/>
                  </a:lnTo>
                  <a:cubicBezTo>
                    <a:pt x="22874" y="142723"/>
                    <a:pt x="24516" y="148369"/>
                    <a:pt x="26213" y="154343"/>
                  </a:cubicBezTo>
                  <a:lnTo>
                    <a:pt x="25556" y="154343"/>
                  </a:lnTo>
                  <a:cubicBezTo>
                    <a:pt x="22218" y="149026"/>
                    <a:pt x="19208" y="143052"/>
                    <a:pt x="16253" y="137736"/>
                  </a:cubicBezTo>
                  <a:lnTo>
                    <a:pt x="12258" y="129460"/>
                  </a:lnTo>
                  <a:lnTo>
                    <a:pt x="8318" y="121128"/>
                  </a:lnTo>
                  <a:cubicBezTo>
                    <a:pt x="7989" y="119813"/>
                    <a:pt x="6950" y="118498"/>
                    <a:pt x="6621" y="117511"/>
                  </a:cubicBezTo>
                  <a:cubicBezTo>
                    <a:pt x="4323" y="121128"/>
                    <a:pt x="2353" y="125130"/>
                    <a:pt x="0" y="129131"/>
                  </a:cubicBezTo>
                  <a:cubicBezTo>
                    <a:pt x="1696" y="137407"/>
                    <a:pt x="4323" y="145683"/>
                    <a:pt x="7661" y="154014"/>
                  </a:cubicBezTo>
                  <a:cubicBezTo>
                    <a:pt x="10944" y="162290"/>
                    <a:pt x="14939" y="170621"/>
                    <a:pt x="19591" y="177911"/>
                  </a:cubicBezTo>
                  <a:cubicBezTo>
                    <a:pt x="12586" y="188873"/>
                    <a:pt x="7333" y="199780"/>
                    <a:pt x="4979" y="211400"/>
                  </a:cubicBezTo>
                  <a:lnTo>
                    <a:pt x="9631" y="211071"/>
                  </a:lnTo>
                  <a:cubicBezTo>
                    <a:pt x="15268" y="202466"/>
                    <a:pt x="22218" y="194792"/>
                    <a:pt x="29496" y="187174"/>
                  </a:cubicBezTo>
                  <a:cubicBezTo>
                    <a:pt x="33163" y="182899"/>
                    <a:pt x="37431" y="178898"/>
                    <a:pt x="41098" y="174568"/>
                  </a:cubicBezTo>
                  <a:cubicBezTo>
                    <a:pt x="45093" y="169909"/>
                    <a:pt x="49361" y="165634"/>
                    <a:pt x="53028" y="160975"/>
                  </a:cubicBezTo>
                  <a:cubicBezTo>
                    <a:pt x="68296" y="142723"/>
                    <a:pt x="82196" y="123485"/>
                    <a:pt x="95111" y="105234"/>
                  </a:cubicBezTo>
                  <a:cubicBezTo>
                    <a:pt x="107698" y="86982"/>
                    <a:pt x="119956" y="69388"/>
                    <a:pt x="133528" y="51466"/>
                  </a:cubicBezTo>
                  <a:cubicBezTo>
                    <a:pt x="147100" y="33872"/>
                    <a:pt x="162040" y="16607"/>
                    <a:pt x="180920" y="383"/>
                  </a:cubicBezTo>
                  <a:cubicBezTo>
                    <a:pt x="177800" y="383"/>
                    <a:pt x="174462" y="274"/>
                    <a:pt x="171124" y="274"/>
                  </a:cubicBezTo>
                  <a:cubicBezTo>
                    <a:pt x="167841" y="274"/>
                    <a:pt x="164502" y="383"/>
                    <a:pt x="161383" y="712"/>
                  </a:cubicBezTo>
                  <a:lnTo>
                    <a:pt x="160070" y="4658"/>
                  </a:lnTo>
                  <a:lnTo>
                    <a:pt x="158373" y="8988"/>
                  </a:lnTo>
                  <a:cubicBezTo>
                    <a:pt x="157060" y="12660"/>
                    <a:pt x="156075" y="15291"/>
                    <a:pt x="155090" y="18306"/>
                  </a:cubicBezTo>
                  <a:lnTo>
                    <a:pt x="154105" y="17977"/>
                  </a:lnTo>
                  <a:cubicBezTo>
                    <a:pt x="153776" y="14634"/>
                    <a:pt x="153776" y="10633"/>
                    <a:pt x="153776" y="7344"/>
                  </a:cubicBezTo>
                  <a:lnTo>
                    <a:pt x="153448" y="712"/>
                  </a:lnTo>
                  <a:lnTo>
                    <a:pt x="153448" y="54"/>
                  </a:lnTo>
                  <a:lnTo>
                    <a:pt x="153776" y="7344"/>
                  </a:ln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1" name="Google Shape;167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VCwAA4REAAOIMAAB7EwAAAAAAAA=="/>
                </a:ext>
              </a:extLst>
            </p:cNvSpPr>
            <p:nvPr/>
          </p:nvSpPr>
          <p:spPr>
            <a:xfrm flipH="1">
              <a:off x="1842135" y="2906395"/>
              <a:ext cx="252095" cy="260350"/>
            </a:xfrm>
            <a:custGeom>
              <a:avLst/>
              <a:gdLst/>
              <a:ahLst/>
              <a:cxnLst/>
              <a:rect l="0" t="0" r="252095" b="260350"/>
              <a:pathLst>
                <a:path w="252095" h="260350">
                  <a:moveTo>
                    <a:pt x="215344" y="55"/>
                  </a:moveTo>
                  <a:cubicBezTo>
                    <a:pt x="191978" y="55"/>
                    <a:pt x="167789" y="3444"/>
                    <a:pt x="144148" y="10768"/>
                  </a:cubicBezTo>
                  <a:cubicBezTo>
                    <a:pt x="107946" y="22028"/>
                    <a:pt x="73445" y="42909"/>
                    <a:pt x="48159" y="72316"/>
                  </a:cubicBezTo>
                  <a:cubicBezTo>
                    <a:pt x="24628" y="100139"/>
                    <a:pt x="8666" y="133919"/>
                    <a:pt x="4662" y="167973"/>
                  </a:cubicBezTo>
                  <a:cubicBezTo>
                    <a:pt x="54" y="201426"/>
                    <a:pt x="6691" y="234495"/>
                    <a:pt x="22598" y="260295"/>
                  </a:cubicBezTo>
                  <a:cubicBezTo>
                    <a:pt x="28248" y="248379"/>
                    <a:pt x="33568" y="236791"/>
                    <a:pt x="39876" y="225258"/>
                  </a:cubicBezTo>
                  <a:lnTo>
                    <a:pt x="38560" y="223891"/>
                  </a:lnTo>
                  <a:cubicBezTo>
                    <a:pt x="36585" y="221267"/>
                    <a:pt x="34226" y="218589"/>
                    <a:pt x="31923" y="215965"/>
                  </a:cubicBezTo>
                  <a:cubicBezTo>
                    <a:pt x="29893" y="213014"/>
                    <a:pt x="27919" y="210663"/>
                    <a:pt x="25944" y="207712"/>
                  </a:cubicBezTo>
                  <a:cubicBezTo>
                    <a:pt x="21611" y="202409"/>
                    <a:pt x="17936" y="196451"/>
                    <a:pt x="14316" y="190493"/>
                  </a:cubicBezTo>
                  <a:lnTo>
                    <a:pt x="14974" y="189509"/>
                  </a:lnTo>
                  <a:cubicBezTo>
                    <a:pt x="20294" y="194429"/>
                    <a:pt x="25286" y="199403"/>
                    <a:pt x="30222" y="204049"/>
                  </a:cubicBezTo>
                  <a:cubicBezTo>
                    <a:pt x="32910" y="206345"/>
                    <a:pt x="35872" y="208695"/>
                    <a:pt x="38231" y="210991"/>
                  </a:cubicBezTo>
                  <a:lnTo>
                    <a:pt x="44538" y="216293"/>
                  </a:lnTo>
                  <a:cubicBezTo>
                    <a:pt x="45855" y="214325"/>
                    <a:pt x="46513" y="212303"/>
                    <a:pt x="47830" y="210335"/>
                  </a:cubicBezTo>
                  <a:cubicBezTo>
                    <a:pt x="46184" y="207712"/>
                    <a:pt x="44538" y="205689"/>
                    <a:pt x="42893" y="203065"/>
                  </a:cubicBezTo>
                  <a:cubicBezTo>
                    <a:pt x="40205" y="199731"/>
                    <a:pt x="37902" y="196451"/>
                    <a:pt x="35872" y="193117"/>
                  </a:cubicBezTo>
                  <a:cubicBezTo>
                    <a:pt x="33239" y="189509"/>
                    <a:pt x="31265" y="186175"/>
                    <a:pt x="29235" y="182567"/>
                  </a:cubicBezTo>
                  <a:cubicBezTo>
                    <a:pt x="24957" y="174915"/>
                    <a:pt x="20953" y="167645"/>
                    <a:pt x="17607" y="159719"/>
                  </a:cubicBezTo>
                  <a:lnTo>
                    <a:pt x="18649" y="159063"/>
                  </a:lnTo>
                  <a:cubicBezTo>
                    <a:pt x="23585" y="165677"/>
                    <a:pt x="29235" y="172619"/>
                    <a:pt x="34556" y="178905"/>
                  </a:cubicBezTo>
                  <a:cubicBezTo>
                    <a:pt x="36914" y="182185"/>
                    <a:pt x="39547" y="184863"/>
                    <a:pt x="42509" y="188143"/>
                  </a:cubicBezTo>
                  <a:cubicBezTo>
                    <a:pt x="45197" y="191149"/>
                    <a:pt x="47830" y="194429"/>
                    <a:pt x="50846" y="197435"/>
                  </a:cubicBezTo>
                  <a:cubicBezTo>
                    <a:pt x="51834" y="198091"/>
                    <a:pt x="52821" y="199403"/>
                    <a:pt x="53479" y="200387"/>
                  </a:cubicBezTo>
                  <a:cubicBezTo>
                    <a:pt x="57812" y="193117"/>
                    <a:pt x="61817" y="186503"/>
                    <a:pt x="66424" y="179889"/>
                  </a:cubicBezTo>
                  <a:cubicBezTo>
                    <a:pt x="65108" y="178905"/>
                    <a:pt x="64449" y="177265"/>
                    <a:pt x="63462" y="175571"/>
                  </a:cubicBezTo>
                  <a:cubicBezTo>
                    <a:pt x="61487" y="171635"/>
                    <a:pt x="60116" y="167973"/>
                    <a:pt x="58142" y="164365"/>
                  </a:cubicBezTo>
                  <a:cubicBezTo>
                    <a:pt x="56167" y="160703"/>
                    <a:pt x="54467" y="156385"/>
                    <a:pt x="52821" y="152777"/>
                  </a:cubicBezTo>
                  <a:cubicBezTo>
                    <a:pt x="51175" y="148459"/>
                    <a:pt x="49859" y="144797"/>
                    <a:pt x="48159" y="140861"/>
                  </a:cubicBezTo>
                  <a:cubicBezTo>
                    <a:pt x="45197" y="132553"/>
                    <a:pt x="42893" y="124299"/>
                    <a:pt x="40863" y="115335"/>
                  </a:cubicBezTo>
                  <a:lnTo>
                    <a:pt x="41851" y="115007"/>
                  </a:lnTo>
                  <a:cubicBezTo>
                    <a:pt x="45855" y="122659"/>
                    <a:pt x="49859" y="130257"/>
                    <a:pt x="54137" y="137855"/>
                  </a:cubicBezTo>
                  <a:cubicBezTo>
                    <a:pt x="55838" y="141517"/>
                    <a:pt x="58142" y="145125"/>
                    <a:pt x="60445" y="149115"/>
                  </a:cubicBezTo>
                  <a:cubicBezTo>
                    <a:pt x="62475" y="152777"/>
                    <a:pt x="64778" y="156057"/>
                    <a:pt x="66753" y="159719"/>
                  </a:cubicBezTo>
                  <a:cubicBezTo>
                    <a:pt x="69112" y="162999"/>
                    <a:pt x="71086" y="166005"/>
                    <a:pt x="73445" y="169285"/>
                  </a:cubicBezTo>
                  <a:cubicBezTo>
                    <a:pt x="75090" y="167317"/>
                    <a:pt x="76736" y="164693"/>
                    <a:pt x="78382" y="162671"/>
                  </a:cubicBezTo>
                  <a:cubicBezTo>
                    <a:pt x="77723" y="161359"/>
                    <a:pt x="77394" y="160047"/>
                    <a:pt x="76407" y="159063"/>
                  </a:cubicBezTo>
                  <a:cubicBezTo>
                    <a:pt x="74103" y="154417"/>
                    <a:pt x="71745" y="149771"/>
                    <a:pt x="69441" y="144797"/>
                  </a:cubicBezTo>
                  <a:cubicBezTo>
                    <a:pt x="67466" y="140205"/>
                    <a:pt x="64778" y="135231"/>
                    <a:pt x="62804" y="130257"/>
                  </a:cubicBezTo>
                  <a:cubicBezTo>
                    <a:pt x="60774" y="125283"/>
                    <a:pt x="59129" y="120309"/>
                    <a:pt x="56825" y="115007"/>
                  </a:cubicBezTo>
                  <a:cubicBezTo>
                    <a:pt x="53150" y="105113"/>
                    <a:pt x="49859" y="94509"/>
                    <a:pt x="47830" y="83249"/>
                  </a:cubicBezTo>
                  <a:lnTo>
                    <a:pt x="49201" y="82921"/>
                  </a:lnTo>
                  <a:cubicBezTo>
                    <a:pt x="53150" y="92869"/>
                    <a:pt x="57812" y="102763"/>
                    <a:pt x="62804" y="112711"/>
                  </a:cubicBezTo>
                  <a:cubicBezTo>
                    <a:pt x="65108" y="117685"/>
                    <a:pt x="67795" y="122003"/>
                    <a:pt x="70099" y="126923"/>
                  </a:cubicBezTo>
                  <a:cubicBezTo>
                    <a:pt x="72732" y="131897"/>
                    <a:pt x="75749" y="136543"/>
                    <a:pt x="78052" y="141189"/>
                  </a:cubicBezTo>
                  <a:cubicBezTo>
                    <a:pt x="80740" y="145125"/>
                    <a:pt x="83044" y="149443"/>
                    <a:pt x="86061" y="153433"/>
                  </a:cubicBezTo>
                  <a:lnTo>
                    <a:pt x="90997" y="147475"/>
                  </a:lnTo>
                  <a:cubicBezTo>
                    <a:pt x="92698" y="145125"/>
                    <a:pt x="94672" y="143485"/>
                    <a:pt x="96318" y="141517"/>
                  </a:cubicBezTo>
                  <a:cubicBezTo>
                    <a:pt x="94672" y="138183"/>
                    <a:pt x="93027" y="134575"/>
                    <a:pt x="91326" y="131241"/>
                  </a:cubicBezTo>
                  <a:cubicBezTo>
                    <a:pt x="89352" y="127579"/>
                    <a:pt x="87706" y="123643"/>
                    <a:pt x="86061" y="119653"/>
                  </a:cubicBezTo>
                  <a:cubicBezTo>
                    <a:pt x="84360" y="116045"/>
                    <a:pt x="83044" y="111727"/>
                    <a:pt x="81398" y="107737"/>
                  </a:cubicBezTo>
                  <a:cubicBezTo>
                    <a:pt x="79040" y="99483"/>
                    <a:pt x="76407" y="91174"/>
                    <a:pt x="74432" y="82265"/>
                  </a:cubicBezTo>
                  <a:lnTo>
                    <a:pt x="75749" y="81937"/>
                  </a:lnTo>
                  <a:cubicBezTo>
                    <a:pt x="79424" y="89863"/>
                    <a:pt x="83044" y="97843"/>
                    <a:pt x="87377" y="105113"/>
                  </a:cubicBezTo>
                  <a:lnTo>
                    <a:pt x="93356" y="116373"/>
                  </a:lnTo>
                  <a:cubicBezTo>
                    <a:pt x="95989" y="119981"/>
                    <a:pt x="98018" y="123643"/>
                    <a:pt x="99993" y="127579"/>
                  </a:cubicBezTo>
                  <a:lnTo>
                    <a:pt x="103997" y="133537"/>
                  </a:lnTo>
                  <a:cubicBezTo>
                    <a:pt x="105972" y="131569"/>
                    <a:pt x="107617" y="129601"/>
                    <a:pt x="109592" y="127961"/>
                  </a:cubicBezTo>
                  <a:cubicBezTo>
                    <a:pt x="108934" y="125283"/>
                    <a:pt x="107617" y="123315"/>
                    <a:pt x="106630" y="120965"/>
                  </a:cubicBezTo>
                  <a:lnTo>
                    <a:pt x="100651" y="104785"/>
                  </a:lnTo>
                  <a:cubicBezTo>
                    <a:pt x="99005" y="99483"/>
                    <a:pt x="96976" y="93525"/>
                    <a:pt x="95001" y="88223"/>
                  </a:cubicBezTo>
                  <a:cubicBezTo>
                    <a:pt x="91326" y="76963"/>
                    <a:pt x="88035" y="65702"/>
                    <a:pt x="85732" y="54114"/>
                  </a:cubicBezTo>
                  <a:lnTo>
                    <a:pt x="86719" y="53786"/>
                  </a:lnTo>
                  <a:cubicBezTo>
                    <a:pt x="91326" y="64719"/>
                    <a:pt x="95989" y="75323"/>
                    <a:pt x="100980" y="86255"/>
                  </a:cubicBezTo>
                  <a:cubicBezTo>
                    <a:pt x="102955" y="91557"/>
                    <a:pt x="105642" y="96477"/>
                    <a:pt x="107946" y="101779"/>
                  </a:cubicBezTo>
                  <a:cubicBezTo>
                    <a:pt x="110634" y="107081"/>
                    <a:pt x="112938" y="112055"/>
                    <a:pt x="115570" y="117357"/>
                  </a:cubicBezTo>
                  <a:lnTo>
                    <a:pt x="117271" y="120309"/>
                  </a:lnTo>
                  <a:lnTo>
                    <a:pt x="122262" y="116045"/>
                  </a:lnTo>
                  <a:lnTo>
                    <a:pt x="127199" y="111399"/>
                  </a:lnTo>
                  <a:cubicBezTo>
                    <a:pt x="126212" y="107081"/>
                    <a:pt x="125224" y="103091"/>
                    <a:pt x="124237" y="98827"/>
                  </a:cubicBezTo>
                  <a:cubicBezTo>
                    <a:pt x="123579" y="94837"/>
                    <a:pt x="122591" y="90191"/>
                    <a:pt x="121878" y="85927"/>
                  </a:cubicBezTo>
                  <a:cubicBezTo>
                    <a:pt x="120562" y="77291"/>
                    <a:pt x="119575" y="68709"/>
                    <a:pt x="119245" y="59416"/>
                  </a:cubicBezTo>
                  <a:lnTo>
                    <a:pt x="120562" y="59088"/>
                  </a:lnTo>
                  <a:cubicBezTo>
                    <a:pt x="122920" y="67397"/>
                    <a:pt x="125553" y="75979"/>
                    <a:pt x="127857" y="84232"/>
                  </a:cubicBezTo>
                  <a:cubicBezTo>
                    <a:pt x="129228" y="88551"/>
                    <a:pt x="130874" y="92541"/>
                    <a:pt x="132190" y="96805"/>
                  </a:cubicBezTo>
                  <a:lnTo>
                    <a:pt x="134549" y="104785"/>
                  </a:lnTo>
                  <a:cubicBezTo>
                    <a:pt x="136194" y="103091"/>
                    <a:pt x="138498" y="101451"/>
                    <a:pt x="140528" y="99811"/>
                  </a:cubicBezTo>
                  <a:lnTo>
                    <a:pt x="140528" y="99155"/>
                  </a:lnTo>
                  <a:cubicBezTo>
                    <a:pt x="139485" y="94837"/>
                    <a:pt x="139156" y="90518"/>
                    <a:pt x="138498" y="86583"/>
                  </a:cubicBezTo>
                  <a:cubicBezTo>
                    <a:pt x="137840" y="81937"/>
                    <a:pt x="137182" y="77619"/>
                    <a:pt x="136853" y="73683"/>
                  </a:cubicBezTo>
                  <a:cubicBezTo>
                    <a:pt x="136194" y="69365"/>
                    <a:pt x="136194" y="65374"/>
                    <a:pt x="135865" y="60728"/>
                  </a:cubicBezTo>
                  <a:cubicBezTo>
                    <a:pt x="135865" y="52147"/>
                    <a:pt x="135865" y="42909"/>
                    <a:pt x="136853" y="34272"/>
                  </a:cubicBezTo>
                  <a:lnTo>
                    <a:pt x="137840" y="34272"/>
                  </a:lnTo>
                  <a:cubicBezTo>
                    <a:pt x="139156" y="42909"/>
                    <a:pt x="140528" y="51163"/>
                    <a:pt x="142173" y="60072"/>
                  </a:cubicBezTo>
                  <a:cubicBezTo>
                    <a:pt x="143819" y="68709"/>
                    <a:pt x="145793" y="76963"/>
                    <a:pt x="147823" y="85271"/>
                  </a:cubicBezTo>
                  <a:cubicBezTo>
                    <a:pt x="148481" y="87567"/>
                    <a:pt x="149139" y="89863"/>
                    <a:pt x="150127" y="92213"/>
                  </a:cubicBezTo>
                  <a:cubicBezTo>
                    <a:pt x="153472" y="89863"/>
                    <a:pt x="156764" y="86911"/>
                    <a:pt x="160109" y="84232"/>
                  </a:cubicBezTo>
                  <a:lnTo>
                    <a:pt x="160109" y="83577"/>
                  </a:lnTo>
                  <a:lnTo>
                    <a:pt x="160109" y="70349"/>
                  </a:lnTo>
                  <a:cubicBezTo>
                    <a:pt x="160109" y="65702"/>
                    <a:pt x="160109" y="61111"/>
                    <a:pt x="160439" y="56793"/>
                  </a:cubicBezTo>
                  <a:lnTo>
                    <a:pt x="161755" y="42909"/>
                  </a:lnTo>
                  <a:cubicBezTo>
                    <a:pt x="162742" y="33944"/>
                    <a:pt x="164059" y="25035"/>
                    <a:pt x="166088" y="15742"/>
                  </a:cubicBezTo>
                  <a:lnTo>
                    <a:pt x="167405" y="15742"/>
                  </a:lnTo>
                  <a:cubicBezTo>
                    <a:pt x="167405" y="25363"/>
                    <a:pt x="167405" y="34272"/>
                    <a:pt x="167734" y="43565"/>
                  </a:cubicBezTo>
                  <a:cubicBezTo>
                    <a:pt x="168392" y="47828"/>
                    <a:pt x="168392" y="52474"/>
                    <a:pt x="168721" y="57121"/>
                  </a:cubicBezTo>
                  <a:cubicBezTo>
                    <a:pt x="168721" y="61111"/>
                    <a:pt x="169050" y="65702"/>
                    <a:pt x="169379" y="70349"/>
                  </a:cubicBezTo>
                  <a:cubicBezTo>
                    <a:pt x="170037" y="72316"/>
                    <a:pt x="170037" y="74667"/>
                    <a:pt x="170367" y="76635"/>
                  </a:cubicBezTo>
                  <a:cubicBezTo>
                    <a:pt x="177387" y="71660"/>
                    <a:pt x="184024" y="66358"/>
                    <a:pt x="190991" y="60728"/>
                  </a:cubicBezTo>
                  <a:cubicBezTo>
                    <a:pt x="191978" y="50179"/>
                    <a:pt x="192636" y="38919"/>
                    <a:pt x="193623" y="27658"/>
                  </a:cubicBezTo>
                  <a:cubicBezTo>
                    <a:pt x="212547" y="21044"/>
                    <a:pt x="232184" y="16070"/>
                    <a:pt x="252095" y="12463"/>
                  </a:cubicBezTo>
                  <a:lnTo>
                    <a:pt x="251765" y="2842"/>
                  </a:lnTo>
                  <a:cubicBezTo>
                    <a:pt x="239972" y="984"/>
                    <a:pt x="227796" y="55"/>
                    <a:pt x="215344" y="55"/>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0" name="Google Shape;167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8CQAA0hEAAI8LAAAlEwAAAAAAAA=="/>
                </a:ext>
              </a:extLst>
            </p:cNvSpPr>
            <p:nvPr/>
          </p:nvSpPr>
          <p:spPr>
            <a:xfrm flipH="1">
              <a:off x="1623060" y="2896870"/>
              <a:ext cx="255905" cy="215265"/>
            </a:xfrm>
            <a:custGeom>
              <a:avLst/>
              <a:gdLst/>
              <a:ahLst/>
              <a:cxnLst/>
              <a:rect l="0" t="0" r="255905" b="215265"/>
              <a:pathLst>
                <a:path w="255905" h="215265">
                  <a:moveTo>
                    <a:pt x="72951" y="54"/>
                  </a:moveTo>
                  <a:cubicBezTo>
                    <a:pt x="47190" y="54"/>
                    <a:pt x="22142" y="4927"/>
                    <a:pt x="54" y="13358"/>
                  </a:cubicBezTo>
                  <a:lnTo>
                    <a:pt x="1370" y="22665"/>
                  </a:lnTo>
                  <a:cubicBezTo>
                    <a:pt x="19950" y="23322"/>
                    <a:pt x="38202" y="24307"/>
                    <a:pt x="56453" y="27263"/>
                  </a:cubicBezTo>
                  <a:cubicBezTo>
                    <a:pt x="58426" y="38213"/>
                    <a:pt x="61112" y="48834"/>
                    <a:pt x="63085" y="59455"/>
                  </a:cubicBezTo>
                  <a:cubicBezTo>
                    <a:pt x="70046" y="63068"/>
                    <a:pt x="76678" y="67065"/>
                    <a:pt x="83310" y="70733"/>
                  </a:cubicBezTo>
                  <a:lnTo>
                    <a:pt x="83310" y="64765"/>
                  </a:lnTo>
                  <a:cubicBezTo>
                    <a:pt x="83310" y="60112"/>
                    <a:pt x="82981" y="55787"/>
                    <a:pt x="82652" y="51462"/>
                  </a:cubicBezTo>
                  <a:cubicBezTo>
                    <a:pt x="81994" y="46863"/>
                    <a:pt x="81994" y="42209"/>
                    <a:pt x="81665" y="38213"/>
                  </a:cubicBezTo>
                  <a:cubicBezTo>
                    <a:pt x="81008" y="28961"/>
                    <a:pt x="79692" y="20311"/>
                    <a:pt x="78377" y="11058"/>
                  </a:cubicBezTo>
                  <a:lnTo>
                    <a:pt x="79692" y="10730"/>
                  </a:lnTo>
                  <a:cubicBezTo>
                    <a:pt x="82981" y="19325"/>
                    <a:pt x="85009" y="28304"/>
                    <a:pt x="87640" y="36899"/>
                  </a:cubicBezTo>
                  <a:cubicBezTo>
                    <a:pt x="88297" y="41552"/>
                    <a:pt x="89668" y="45494"/>
                    <a:pt x="89997" y="49819"/>
                  </a:cubicBezTo>
                  <a:cubicBezTo>
                    <a:pt x="90983" y="53816"/>
                    <a:pt x="91312" y="58469"/>
                    <a:pt x="91641" y="62411"/>
                  </a:cubicBezTo>
                  <a:cubicBezTo>
                    <a:pt x="91970" y="67065"/>
                    <a:pt x="92956" y="71390"/>
                    <a:pt x="93285" y="75331"/>
                  </a:cubicBezTo>
                  <a:lnTo>
                    <a:pt x="93285" y="76317"/>
                  </a:lnTo>
                  <a:cubicBezTo>
                    <a:pt x="96628" y="78342"/>
                    <a:pt x="99917" y="79985"/>
                    <a:pt x="103260" y="81956"/>
                  </a:cubicBezTo>
                  <a:cubicBezTo>
                    <a:pt x="103589" y="79656"/>
                    <a:pt x="104247" y="77357"/>
                    <a:pt x="104576" y="75003"/>
                  </a:cubicBezTo>
                  <a:cubicBezTo>
                    <a:pt x="105891" y="66736"/>
                    <a:pt x="106549" y="58086"/>
                    <a:pt x="106878" y="49819"/>
                  </a:cubicBezTo>
                  <a:cubicBezTo>
                    <a:pt x="107919" y="40895"/>
                    <a:pt x="107919" y="32245"/>
                    <a:pt x="107919" y="23979"/>
                  </a:cubicBezTo>
                  <a:lnTo>
                    <a:pt x="109235" y="23979"/>
                  </a:lnTo>
                  <a:cubicBezTo>
                    <a:pt x="111208" y="32245"/>
                    <a:pt x="111865" y="40895"/>
                    <a:pt x="112852" y="49162"/>
                  </a:cubicBezTo>
                  <a:cubicBezTo>
                    <a:pt x="113181" y="53487"/>
                    <a:pt x="113181" y="58086"/>
                    <a:pt x="113181" y="62083"/>
                  </a:cubicBezTo>
                  <a:cubicBezTo>
                    <a:pt x="113181" y="66408"/>
                    <a:pt x="113181" y="70349"/>
                    <a:pt x="112852" y="74674"/>
                  </a:cubicBezTo>
                  <a:cubicBezTo>
                    <a:pt x="112523" y="78671"/>
                    <a:pt x="112523" y="82996"/>
                    <a:pt x="111865" y="86938"/>
                  </a:cubicBezTo>
                  <a:lnTo>
                    <a:pt x="111865" y="87266"/>
                  </a:lnTo>
                  <a:cubicBezTo>
                    <a:pt x="114222" y="88580"/>
                    <a:pt x="115867" y="89949"/>
                    <a:pt x="117840" y="90606"/>
                  </a:cubicBezTo>
                  <a:lnTo>
                    <a:pt x="119484" y="82996"/>
                  </a:lnTo>
                  <a:cubicBezTo>
                    <a:pt x="120525" y="78671"/>
                    <a:pt x="121183" y="74674"/>
                    <a:pt x="122170" y="70021"/>
                  </a:cubicBezTo>
                  <a:cubicBezTo>
                    <a:pt x="123814" y="61426"/>
                    <a:pt x="124800" y="53159"/>
                    <a:pt x="126171" y="43852"/>
                  </a:cubicBezTo>
                  <a:lnTo>
                    <a:pt x="127486" y="43852"/>
                  </a:lnTo>
                  <a:cubicBezTo>
                    <a:pt x="127815" y="52502"/>
                    <a:pt x="128144" y="61426"/>
                    <a:pt x="127815" y="69692"/>
                  </a:cubicBezTo>
                  <a:cubicBezTo>
                    <a:pt x="127486" y="73689"/>
                    <a:pt x="127486" y="78342"/>
                    <a:pt x="126828" y="82284"/>
                  </a:cubicBezTo>
                  <a:cubicBezTo>
                    <a:pt x="126500" y="86609"/>
                    <a:pt x="126171" y="90606"/>
                    <a:pt x="125129" y="94931"/>
                  </a:cubicBezTo>
                  <a:lnTo>
                    <a:pt x="130117" y="98216"/>
                  </a:lnTo>
                  <a:lnTo>
                    <a:pt x="135105" y="101555"/>
                  </a:lnTo>
                  <a:lnTo>
                    <a:pt x="136420" y="98544"/>
                  </a:lnTo>
                  <a:cubicBezTo>
                    <a:pt x="138448" y="93234"/>
                    <a:pt x="140092" y="87923"/>
                    <a:pt x="141737" y="82284"/>
                  </a:cubicBezTo>
                  <a:cubicBezTo>
                    <a:pt x="143381" y="77028"/>
                    <a:pt x="145080" y="71718"/>
                    <a:pt x="147382" y="65751"/>
                  </a:cubicBezTo>
                  <a:lnTo>
                    <a:pt x="157357" y="32245"/>
                  </a:lnTo>
                  <a:lnTo>
                    <a:pt x="158344" y="32574"/>
                  </a:lnTo>
                  <a:cubicBezTo>
                    <a:pt x="157357" y="44180"/>
                    <a:pt x="155000" y="55787"/>
                    <a:pt x="153027" y="67065"/>
                  </a:cubicBezTo>
                  <a:cubicBezTo>
                    <a:pt x="151712" y="73032"/>
                    <a:pt x="150725" y="78342"/>
                    <a:pt x="149355" y="83653"/>
                  </a:cubicBezTo>
                  <a:cubicBezTo>
                    <a:pt x="148040" y="88963"/>
                    <a:pt x="146395" y="94547"/>
                    <a:pt x="144751" y="99858"/>
                  </a:cubicBezTo>
                  <a:cubicBezTo>
                    <a:pt x="144039" y="102212"/>
                    <a:pt x="143381" y="104511"/>
                    <a:pt x="142723" y="106811"/>
                  </a:cubicBezTo>
                  <a:cubicBezTo>
                    <a:pt x="144751" y="108179"/>
                    <a:pt x="146395" y="109822"/>
                    <a:pt x="148368" y="111464"/>
                  </a:cubicBezTo>
                  <a:cubicBezTo>
                    <a:pt x="149684" y="109493"/>
                    <a:pt x="150725" y="107194"/>
                    <a:pt x="151712" y="104840"/>
                  </a:cubicBezTo>
                  <a:cubicBezTo>
                    <a:pt x="153685" y="101227"/>
                    <a:pt x="155000" y="96902"/>
                    <a:pt x="156700" y="93234"/>
                  </a:cubicBezTo>
                  <a:cubicBezTo>
                    <a:pt x="158673" y="89620"/>
                    <a:pt x="159988" y="85295"/>
                    <a:pt x="161961" y="81627"/>
                  </a:cubicBezTo>
                  <a:cubicBezTo>
                    <a:pt x="164976" y="73689"/>
                    <a:pt x="167935" y="65422"/>
                    <a:pt x="170950" y="57101"/>
                  </a:cubicBezTo>
                  <a:lnTo>
                    <a:pt x="172265" y="57429"/>
                  </a:lnTo>
                  <a:cubicBezTo>
                    <a:pt x="171279" y="66408"/>
                    <a:pt x="169635" y="74674"/>
                    <a:pt x="167607" y="82996"/>
                  </a:cubicBezTo>
                  <a:cubicBezTo>
                    <a:pt x="166949" y="86938"/>
                    <a:pt x="165633" y="91263"/>
                    <a:pt x="164318" y="95259"/>
                  </a:cubicBezTo>
                  <a:cubicBezTo>
                    <a:pt x="163003" y="99529"/>
                    <a:pt x="161961" y="103197"/>
                    <a:pt x="160317" y="107194"/>
                  </a:cubicBezTo>
                  <a:cubicBezTo>
                    <a:pt x="159002" y="111136"/>
                    <a:pt x="157686" y="114475"/>
                    <a:pt x="156316" y="118089"/>
                  </a:cubicBezTo>
                  <a:cubicBezTo>
                    <a:pt x="158015" y="119786"/>
                    <a:pt x="160317" y="121100"/>
                    <a:pt x="161961" y="122742"/>
                  </a:cubicBezTo>
                  <a:cubicBezTo>
                    <a:pt x="163660" y="124385"/>
                    <a:pt x="165633" y="125753"/>
                    <a:pt x="167278" y="127067"/>
                  </a:cubicBezTo>
                  <a:cubicBezTo>
                    <a:pt x="169635" y="123071"/>
                    <a:pt x="171608" y="118417"/>
                    <a:pt x="173910" y="114475"/>
                  </a:cubicBezTo>
                  <a:cubicBezTo>
                    <a:pt x="175938" y="109493"/>
                    <a:pt x="177911" y="104840"/>
                    <a:pt x="179884" y="99858"/>
                  </a:cubicBezTo>
                  <a:cubicBezTo>
                    <a:pt x="182241" y="94931"/>
                    <a:pt x="184214" y="89949"/>
                    <a:pt x="185858" y="84967"/>
                  </a:cubicBezTo>
                  <a:cubicBezTo>
                    <a:pt x="189530" y="75003"/>
                    <a:pt x="192819" y="64765"/>
                    <a:pt x="196162" y="53816"/>
                  </a:cubicBezTo>
                  <a:lnTo>
                    <a:pt x="197478" y="54144"/>
                  </a:lnTo>
                  <a:cubicBezTo>
                    <a:pt x="196491" y="65094"/>
                    <a:pt x="194189" y="75988"/>
                    <a:pt x="192161" y="86281"/>
                  </a:cubicBezTo>
                  <a:cubicBezTo>
                    <a:pt x="190846" y="91591"/>
                    <a:pt x="189201" y="96573"/>
                    <a:pt x="187886" y="101555"/>
                  </a:cubicBezTo>
                  <a:lnTo>
                    <a:pt x="182898" y="116446"/>
                  </a:lnTo>
                  <a:cubicBezTo>
                    <a:pt x="180870" y="121428"/>
                    <a:pt x="179226" y="126082"/>
                    <a:pt x="177253" y="131009"/>
                  </a:cubicBezTo>
                  <a:cubicBezTo>
                    <a:pt x="176595" y="132378"/>
                    <a:pt x="175938" y="133363"/>
                    <a:pt x="175609" y="134677"/>
                  </a:cubicBezTo>
                  <a:cubicBezTo>
                    <a:pt x="177253" y="136319"/>
                    <a:pt x="179226" y="138017"/>
                    <a:pt x="180870" y="139987"/>
                  </a:cubicBezTo>
                  <a:cubicBezTo>
                    <a:pt x="182898" y="136648"/>
                    <a:pt x="184872" y="133363"/>
                    <a:pt x="186516" y="130024"/>
                  </a:cubicBezTo>
                  <a:cubicBezTo>
                    <a:pt x="188215" y="126410"/>
                    <a:pt x="190517" y="122742"/>
                    <a:pt x="192161" y="118746"/>
                  </a:cubicBezTo>
                  <a:cubicBezTo>
                    <a:pt x="193860" y="115132"/>
                    <a:pt x="195833" y="111464"/>
                    <a:pt x="197478" y="107523"/>
                  </a:cubicBezTo>
                  <a:cubicBezTo>
                    <a:pt x="200821" y="99858"/>
                    <a:pt x="204110" y="91591"/>
                    <a:pt x="207124" y="83653"/>
                  </a:cubicBezTo>
                  <a:lnTo>
                    <a:pt x="208111" y="84310"/>
                  </a:lnTo>
                  <a:cubicBezTo>
                    <a:pt x="207124" y="92905"/>
                    <a:pt x="205480" y="101227"/>
                    <a:pt x="203123" y="109165"/>
                  </a:cubicBezTo>
                  <a:cubicBezTo>
                    <a:pt x="202136" y="113161"/>
                    <a:pt x="201150" y="116775"/>
                    <a:pt x="199835" y="121100"/>
                  </a:cubicBezTo>
                  <a:cubicBezTo>
                    <a:pt x="198793" y="124713"/>
                    <a:pt x="197149" y="128710"/>
                    <a:pt x="195833" y="132706"/>
                  </a:cubicBezTo>
                  <a:cubicBezTo>
                    <a:pt x="194189" y="136319"/>
                    <a:pt x="192819" y="139987"/>
                    <a:pt x="191175" y="143655"/>
                  </a:cubicBezTo>
                  <a:lnTo>
                    <a:pt x="188873" y="148911"/>
                  </a:lnTo>
                  <a:cubicBezTo>
                    <a:pt x="193860" y="154222"/>
                    <a:pt x="198135" y="159532"/>
                    <a:pt x="202794" y="165500"/>
                  </a:cubicBezTo>
                  <a:cubicBezTo>
                    <a:pt x="203781" y="164514"/>
                    <a:pt x="204438" y="163200"/>
                    <a:pt x="205480" y="162543"/>
                  </a:cubicBezTo>
                  <a:lnTo>
                    <a:pt x="212770" y="152579"/>
                  </a:lnTo>
                  <a:cubicBezTo>
                    <a:pt x="215400" y="149240"/>
                    <a:pt x="217757" y="145955"/>
                    <a:pt x="219730" y="142615"/>
                  </a:cubicBezTo>
                  <a:cubicBezTo>
                    <a:pt x="224389" y="135991"/>
                    <a:pt x="228993" y="129038"/>
                    <a:pt x="233652" y="121757"/>
                  </a:cubicBezTo>
                  <a:lnTo>
                    <a:pt x="234638" y="122414"/>
                  </a:lnTo>
                  <a:cubicBezTo>
                    <a:pt x="232336" y="130024"/>
                    <a:pt x="228993" y="137688"/>
                    <a:pt x="225376" y="144969"/>
                  </a:cubicBezTo>
                  <a:cubicBezTo>
                    <a:pt x="223731" y="148911"/>
                    <a:pt x="221375" y="152579"/>
                    <a:pt x="219730" y="155919"/>
                  </a:cubicBezTo>
                  <a:cubicBezTo>
                    <a:pt x="217757" y="159204"/>
                    <a:pt x="215729" y="162872"/>
                    <a:pt x="213756" y="166156"/>
                  </a:cubicBezTo>
                  <a:cubicBezTo>
                    <a:pt x="212112" y="168839"/>
                    <a:pt x="210742" y="171138"/>
                    <a:pt x="209097" y="173109"/>
                  </a:cubicBezTo>
                  <a:lnTo>
                    <a:pt x="212770" y="178091"/>
                  </a:lnTo>
                  <a:lnTo>
                    <a:pt x="218744" y="172452"/>
                  </a:lnTo>
                  <a:cubicBezTo>
                    <a:pt x="221046" y="169825"/>
                    <a:pt x="223019" y="167470"/>
                    <a:pt x="225705" y="164843"/>
                  </a:cubicBezTo>
                  <a:cubicBezTo>
                    <a:pt x="230363" y="159861"/>
                    <a:pt x="234967" y="154550"/>
                    <a:pt x="239297" y="149568"/>
                  </a:cubicBezTo>
                  <a:lnTo>
                    <a:pt x="240613" y="150608"/>
                  </a:lnTo>
                  <a:cubicBezTo>
                    <a:pt x="237653" y="156576"/>
                    <a:pt x="234310" y="162543"/>
                    <a:pt x="230692" y="168182"/>
                  </a:cubicBezTo>
                  <a:cubicBezTo>
                    <a:pt x="228993" y="171138"/>
                    <a:pt x="227020" y="174150"/>
                    <a:pt x="225376" y="176449"/>
                  </a:cubicBezTo>
                  <a:cubicBezTo>
                    <a:pt x="223019" y="179077"/>
                    <a:pt x="221375" y="182088"/>
                    <a:pt x="219401" y="184387"/>
                  </a:cubicBezTo>
                  <a:lnTo>
                    <a:pt x="218744" y="185701"/>
                  </a:lnTo>
                  <a:cubicBezTo>
                    <a:pt x="225376" y="195337"/>
                    <a:pt x="232008" y="205301"/>
                    <a:pt x="238640" y="215210"/>
                  </a:cubicBezTo>
                  <a:cubicBezTo>
                    <a:pt x="252232" y="190355"/>
                    <a:pt x="255905" y="158875"/>
                    <a:pt x="248615" y="127724"/>
                  </a:cubicBezTo>
                  <a:cubicBezTo>
                    <a:pt x="240284" y="96573"/>
                    <a:pt x="222032" y="66736"/>
                    <a:pt x="196162" y="44180"/>
                  </a:cubicBezTo>
                  <a:cubicBezTo>
                    <a:pt x="169306" y="20311"/>
                    <a:pt x="134118" y="5748"/>
                    <a:pt x="99259" y="1751"/>
                  </a:cubicBezTo>
                  <a:cubicBezTo>
                    <a:pt x="90490" y="602"/>
                    <a:pt x="81665" y="54"/>
                    <a:pt x="72951" y="54"/>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9" name="Google Shape;167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5CwAAyBEAAH0LAAAyEgAAAAAAAA=="/>
                </a:ext>
              </a:extLst>
            </p:cNvSpPr>
            <p:nvPr/>
          </p:nvSpPr>
          <p:spPr>
            <a:xfrm flipH="1">
              <a:off x="1824355" y="2890520"/>
              <a:ext cx="43180" cy="67310"/>
            </a:xfrm>
            <a:custGeom>
              <a:avLst/>
              <a:gdLst/>
              <a:ahLst/>
              <a:cxnLst/>
              <a:rect l="0" t="0" r="43180" b="67310"/>
              <a:pathLst>
                <a:path w="43180" h="67310">
                  <a:moveTo>
                    <a:pt x="4542" y="0"/>
                  </a:moveTo>
                  <a:cubicBezTo>
                    <a:pt x="2572" y="0"/>
                    <a:pt x="0" y="3187"/>
                    <a:pt x="1149" y="4945"/>
                  </a:cubicBezTo>
                  <a:cubicBezTo>
                    <a:pt x="13080" y="26539"/>
                    <a:pt x="24354" y="47199"/>
                    <a:pt x="39240" y="66815"/>
                  </a:cubicBezTo>
                  <a:cubicBezTo>
                    <a:pt x="39513" y="67145"/>
                    <a:pt x="39896" y="67310"/>
                    <a:pt x="40334" y="67310"/>
                  </a:cubicBezTo>
                  <a:cubicBezTo>
                    <a:pt x="41538" y="67310"/>
                    <a:pt x="43125" y="66046"/>
                    <a:pt x="42906" y="64837"/>
                  </a:cubicBezTo>
                  <a:cubicBezTo>
                    <a:pt x="37598" y="39507"/>
                    <a:pt x="24354" y="18242"/>
                    <a:pt x="5473" y="275"/>
                  </a:cubicBezTo>
                  <a:cubicBezTo>
                    <a:pt x="5199" y="110"/>
                    <a:pt x="4871" y="0"/>
                    <a:pt x="4542"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8" name="Google Shape;167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CgAA9BEAAGgLAADCEwAAAAAAAA=="/>
                </a:ext>
              </a:extLst>
            </p:cNvSpPr>
            <p:nvPr/>
          </p:nvSpPr>
          <p:spPr>
            <a:xfrm flipH="1">
              <a:off x="1746250" y="2918460"/>
              <a:ext cx="107950" cy="293370"/>
            </a:xfrm>
            <a:custGeom>
              <a:avLst/>
              <a:gdLst/>
              <a:ahLst/>
              <a:cxnLst/>
              <a:rect l="0" t="0" r="107950" b="293370"/>
              <a:pathLst>
                <a:path w="107950" h="293370">
                  <a:moveTo>
                    <a:pt x="6668" y="0"/>
                  </a:moveTo>
                  <a:cubicBezTo>
                    <a:pt x="5357" y="5304"/>
                    <a:pt x="4045" y="10608"/>
                    <a:pt x="3334" y="15913"/>
                  </a:cubicBezTo>
                  <a:cubicBezTo>
                    <a:pt x="2350" y="21545"/>
                    <a:pt x="1694" y="26849"/>
                    <a:pt x="1366" y="32153"/>
                  </a:cubicBezTo>
                  <a:cubicBezTo>
                    <a:pt x="383" y="42379"/>
                    <a:pt x="55" y="52987"/>
                    <a:pt x="383" y="62939"/>
                  </a:cubicBezTo>
                  <a:cubicBezTo>
                    <a:pt x="2350" y="60260"/>
                    <a:pt x="4045" y="58291"/>
                    <a:pt x="6340" y="55666"/>
                  </a:cubicBezTo>
                  <a:cubicBezTo>
                    <a:pt x="10330" y="50690"/>
                    <a:pt x="14922" y="45714"/>
                    <a:pt x="18912" y="40738"/>
                  </a:cubicBezTo>
                  <a:lnTo>
                    <a:pt x="19896" y="41394"/>
                  </a:lnTo>
                  <a:cubicBezTo>
                    <a:pt x="16944" y="46699"/>
                    <a:pt x="13610" y="52003"/>
                    <a:pt x="10658" y="57307"/>
                  </a:cubicBezTo>
                  <a:cubicBezTo>
                    <a:pt x="8964" y="60260"/>
                    <a:pt x="7980" y="62939"/>
                    <a:pt x="6340" y="65236"/>
                  </a:cubicBezTo>
                  <a:cubicBezTo>
                    <a:pt x="4701" y="67915"/>
                    <a:pt x="3006" y="70540"/>
                    <a:pt x="1694" y="73219"/>
                  </a:cubicBezTo>
                  <a:lnTo>
                    <a:pt x="1366" y="73876"/>
                  </a:lnTo>
                  <a:cubicBezTo>
                    <a:pt x="1694" y="78141"/>
                    <a:pt x="2022" y="81805"/>
                    <a:pt x="2350" y="85468"/>
                  </a:cubicBezTo>
                  <a:lnTo>
                    <a:pt x="4045" y="83445"/>
                  </a:lnTo>
                  <a:lnTo>
                    <a:pt x="11314" y="75516"/>
                  </a:lnTo>
                  <a:cubicBezTo>
                    <a:pt x="16288" y="70212"/>
                    <a:pt x="20551" y="64908"/>
                    <a:pt x="25525" y="59604"/>
                  </a:cubicBezTo>
                  <a:lnTo>
                    <a:pt x="26509" y="59932"/>
                  </a:lnTo>
                  <a:cubicBezTo>
                    <a:pt x="23230" y="65564"/>
                    <a:pt x="19568" y="71524"/>
                    <a:pt x="16288" y="77157"/>
                  </a:cubicBezTo>
                  <a:cubicBezTo>
                    <a:pt x="12298" y="83117"/>
                    <a:pt x="8636" y="88421"/>
                    <a:pt x="5029" y="94381"/>
                  </a:cubicBezTo>
                  <a:cubicBezTo>
                    <a:pt x="4701" y="94710"/>
                    <a:pt x="4045" y="95366"/>
                    <a:pt x="3662" y="96022"/>
                  </a:cubicBezTo>
                  <a:cubicBezTo>
                    <a:pt x="4045" y="99358"/>
                    <a:pt x="5029" y="102638"/>
                    <a:pt x="5684" y="105974"/>
                  </a:cubicBezTo>
                  <a:lnTo>
                    <a:pt x="7980" y="103678"/>
                  </a:lnTo>
                  <a:cubicBezTo>
                    <a:pt x="10658" y="100998"/>
                    <a:pt x="13610" y="97717"/>
                    <a:pt x="16944" y="94710"/>
                  </a:cubicBezTo>
                  <a:lnTo>
                    <a:pt x="17928" y="95038"/>
                  </a:lnTo>
                  <a:cubicBezTo>
                    <a:pt x="16288" y="98373"/>
                    <a:pt x="14594" y="101982"/>
                    <a:pt x="12954" y="105318"/>
                  </a:cubicBezTo>
                  <a:lnTo>
                    <a:pt x="7980" y="114887"/>
                  </a:lnTo>
                  <a:cubicBezTo>
                    <a:pt x="9620" y="121887"/>
                    <a:pt x="11314" y="129159"/>
                    <a:pt x="13282" y="136104"/>
                  </a:cubicBezTo>
                  <a:lnTo>
                    <a:pt x="15578" y="144689"/>
                  </a:lnTo>
                  <a:lnTo>
                    <a:pt x="19568" y="141080"/>
                  </a:lnTo>
                  <a:cubicBezTo>
                    <a:pt x="21863" y="138401"/>
                    <a:pt x="24542" y="135776"/>
                    <a:pt x="26837" y="133096"/>
                  </a:cubicBezTo>
                  <a:lnTo>
                    <a:pt x="34489" y="125168"/>
                  </a:lnTo>
                  <a:lnTo>
                    <a:pt x="49356" y="109255"/>
                  </a:lnTo>
                  <a:lnTo>
                    <a:pt x="50012" y="109638"/>
                  </a:lnTo>
                  <a:cubicBezTo>
                    <a:pt x="46350" y="115926"/>
                    <a:pt x="42743" y="121504"/>
                    <a:pt x="38753" y="127464"/>
                  </a:cubicBezTo>
                  <a:cubicBezTo>
                    <a:pt x="36785" y="130144"/>
                    <a:pt x="35145" y="133096"/>
                    <a:pt x="33123" y="136104"/>
                  </a:cubicBezTo>
                  <a:lnTo>
                    <a:pt x="26837" y="144361"/>
                  </a:lnTo>
                  <a:cubicBezTo>
                    <a:pt x="24869" y="147369"/>
                    <a:pt x="23230" y="149665"/>
                    <a:pt x="21207" y="152673"/>
                  </a:cubicBezTo>
                  <a:cubicBezTo>
                    <a:pt x="20224" y="153985"/>
                    <a:pt x="18912" y="154969"/>
                    <a:pt x="18256" y="156282"/>
                  </a:cubicBezTo>
                  <a:lnTo>
                    <a:pt x="20551" y="164922"/>
                  </a:lnTo>
                  <a:lnTo>
                    <a:pt x="21207" y="164593"/>
                  </a:lnTo>
                  <a:lnTo>
                    <a:pt x="26837" y="157594"/>
                  </a:lnTo>
                  <a:cubicBezTo>
                    <a:pt x="28860" y="154969"/>
                    <a:pt x="31155" y="153001"/>
                    <a:pt x="32795" y="150649"/>
                  </a:cubicBezTo>
                  <a:cubicBezTo>
                    <a:pt x="36785" y="146001"/>
                    <a:pt x="40447" y="141408"/>
                    <a:pt x="44710" y="136432"/>
                  </a:cubicBezTo>
                  <a:lnTo>
                    <a:pt x="46022" y="136760"/>
                  </a:lnTo>
                  <a:cubicBezTo>
                    <a:pt x="43399" y="142392"/>
                    <a:pt x="40447" y="147369"/>
                    <a:pt x="38097" y="152345"/>
                  </a:cubicBezTo>
                  <a:cubicBezTo>
                    <a:pt x="36785" y="154641"/>
                    <a:pt x="35145" y="157266"/>
                    <a:pt x="33779" y="159617"/>
                  </a:cubicBezTo>
                  <a:lnTo>
                    <a:pt x="29515" y="167218"/>
                  </a:lnTo>
                  <a:cubicBezTo>
                    <a:pt x="27821" y="169515"/>
                    <a:pt x="26509" y="172194"/>
                    <a:pt x="25197" y="174491"/>
                  </a:cubicBezTo>
                  <a:cubicBezTo>
                    <a:pt x="24869" y="175475"/>
                    <a:pt x="24542" y="175803"/>
                    <a:pt x="23886" y="176131"/>
                  </a:cubicBezTo>
                  <a:cubicBezTo>
                    <a:pt x="25525" y="182092"/>
                    <a:pt x="26837" y="187396"/>
                    <a:pt x="28860" y="193028"/>
                  </a:cubicBezTo>
                  <a:cubicBezTo>
                    <a:pt x="30499" y="198989"/>
                    <a:pt x="32139" y="204293"/>
                    <a:pt x="33779" y="210253"/>
                  </a:cubicBezTo>
                  <a:lnTo>
                    <a:pt x="41759" y="202273"/>
                  </a:lnTo>
                  <a:cubicBezTo>
                    <a:pt x="44710" y="198989"/>
                    <a:pt x="48045" y="196036"/>
                    <a:pt x="50996" y="192700"/>
                  </a:cubicBezTo>
                  <a:cubicBezTo>
                    <a:pt x="56626" y="186084"/>
                    <a:pt x="61928" y="179139"/>
                    <a:pt x="67558" y="172194"/>
                  </a:cubicBezTo>
                  <a:lnTo>
                    <a:pt x="68541" y="172522"/>
                  </a:lnTo>
                  <a:cubicBezTo>
                    <a:pt x="64934" y="180451"/>
                    <a:pt x="60944" y="187724"/>
                    <a:pt x="55970" y="194669"/>
                  </a:cubicBezTo>
                  <a:cubicBezTo>
                    <a:pt x="53346" y="198660"/>
                    <a:pt x="50996" y="201996"/>
                    <a:pt x="48373" y="205605"/>
                  </a:cubicBezTo>
                  <a:cubicBezTo>
                    <a:pt x="46022" y="208941"/>
                    <a:pt x="43399" y="212222"/>
                    <a:pt x="40447" y="215557"/>
                  </a:cubicBezTo>
                  <a:cubicBezTo>
                    <a:pt x="39409" y="217198"/>
                    <a:pt x="38097" y="218510"/>
                    <a:pt x="36785" y="220205"/>
                  </a:cubicBezTo>
                  <a:cubicBezTo>
                    <a:pt x="37769" y="223486"/>
                    <a:pt x="38753" y="227150"/>
                    <a:pt x="40064" y="230431"/>
                  </a:cubicBezTo>
                  <a:lnTo>
                    <a:pt x="40064" y="230759"/>
                  </a:lnTo>
                  <a:lnTo>
                    <a:pt x="42743" y="228462"/>
                  </a:lnTo>
                  <a:lnTo>
                    <a:pt x="48373" y="222502"/>
                  </a:lnTo>
                  <a:lnTo>
                    <a:pt x="54330" y="216870"/>
                  </a:lnTo>
                  <a:cubicBezTo>
                    <a:pt x="57938" y="212878"/>
                    <a:pt x="61272" y="208941"/>
                    <a:pt x="64551" y="204293"/>
                  </a:cubicBezTo>
                  <a:lnTo>
                    <a:pt x="65918" y="204621"/>
                  </a:lnTo>
                  <a:cubicBezTo>
                    <a:pt x="64551" y="209597"/>
                    <a:pt x="62584" y="214245"/>
                    <a:pt x="59632" y="218838"/>
                  </a:cubicBezTo>
                  <a:cubicBezTo>
                    <a:pt x="58266" y="221189"/>
                    <a:pt x="56954" y="223486"/>
                    <a:pt x="55314" y="225509"/>
                  </a:cubicBezTo>
                  <a:lnTo>
                    <a:pt x="51324" y="232126"/>
                  </a:lnTo>
                  <a:cubicBezTo>
                    <a:pt x="49684" y="234094"/>
                    <a:pt x="48373" y="236063"/>
                    <a:pt x="47061" y="238414"/>
                  </a:cubicBezTo>
                  <a:cubicBezTo>
                    <a:pt x="46350" y="239399"/>
                    <a:pt x="45038" y="240711"/>
                    <a:pt x="44382" y="242023"/>
                  </a:cubicBezTo>
                  <a:cubicBezTo>
                    <a:pt x="50012" y="258920"/>
                    <a:pt x="56298" y="276473"/>
                    <a:pt x="66574" y="293370"/>
                  </a:cubicBezTo>
                  <a:lnTo>
                    <a:pt x="74171" y="283418"/>
                  </a:lnTo>
                  <a:cubicBezTo>
                    <a:pt x="74171" y="282105"/>
                    <a:pt x="74171" y="281449"/>
                    <a:pt x="74499" y="280137"/>
                  </a:cubicBezTo>
                  <a:cubicBezTo>
                    <a:pt x="74827" y="276801"/>
                    <a:pt x="75155" y="273466"/>
                    <a:pt x="75155" y="270185"/>
                  </a:cubicBezTo>
                  <a:cubicBezTo>
                    <a:pt x="75155" y="263568"/>
                    <a:pt x="75483" y="256952"/>
                    <a:pt x="75155" y="250335"/>
                  </a:cubicBezTo>
                  <a:lnTo>
                    <a:pt x="74827" y="230103"/>
                  </a:lnTo>
                  <a:lnTo>
                    <a:pt x="76139" y="230103"/>
                  </a:lnTo>
                  <a:cubicBezTo>
                    <a:pt x="78161" y="236719"/>
                    <a:pt x="79801" y="243336"/>
                    <a:pt x="81441" y="250007"/>
                  </a:cubicBezTo>
                  <a:cubicBezTo>
                    <a:pt x="82425" y="253288"/>
                    <a:pt x="82753" y="256624"/>
                    <a:pt x="83463" y="259904"/>
                  </a:cubicBezTo>
                  <a:lnTo>
                    <a:pt x="84775" y="266849"/>
                  </a:lnTo>
                  <a:cubicBezTo>
                    <a:pt x="87726" y="261545"/>
                    <a:pt x="90077" y="256624"/>
                    <a:pt x="92700" y="250663"/>
                  </a:cubicBezTo>
                  <a:cubicBezTo>
                    <a:pt x="94668" y="245359"/>
                    <a:pt x="96690" y="239727"/>
                    <a:pt x="98986" y="233766"/>
                  </a:cubicBezTo>
                  <a:cubicBezTo>
                    <a:pt x="98002" y="232126"/>
                    <a:pt x="97346" y="230431"/>
                    <a:pt x="96690" y="228462"/>
                  </a:cubicBezTo>
                  <a:cubicBezTo>
                    <a:pt x="96362" y="226494"/>
                    <a:pt x="95707" y="223814"/>
                    <a:pt x="94668" y="221846"/>
                  </a:cubicBezTo>
                  <a:lnTo>
                    <a:pt x="92372" y="215557"/>
                  </a:lnTo>
                  <a:lnTo>
                    <a:pt x="89749" y="209269"/>
                  </a:lnTo>
                  <a:lnTo>
                    <a:pt x="84775" y="197020"/>
                  </a:lnTo>
                  <a:lnTo>
                    <a:pt x="86087" y="196692"/>
                  </a:lnTo>
                  <a:cubicBezTo>
                    <a:pt x="89421" y="199973"/>
                    <a:pt x="92700" y="203637"/>
                    <a:pt x="95707" y="207300"/>
                  </a:cubicBezTo>
                  <a:lnTo>
                    <a:pt x="99642" y="213261"/>
                  </a:lnTo>
                  <a:lnTo>
                    <a:pt x="102976" y="218182"/>
                  </a:lnTo>
                  <a:cubicBezTo>
                    <a:pt x="104288" y="213261"/>
                    <a:pt x="104944" y="208284"/>
                    <a:pt x="105928" y="203308"/>
                  </a:cubicBezTo>
                  <a:cubicBezTo>
                    <a:pt x="104616" y="201668"/>
                    <a:pt x="103960" y="200301"/>
                    <a:pt x="102648" y="198660"/>
                  </a:cubicBezTo>
                  <a:cubicBezTo>
                    <a:pt x="100626" y="195379"/>
                    <a:pt x="98330" y="191716"/>
                    <a:pt x="96035" y="188380"/>
                  </a:cubicBezTo>
                  <a:cubicBezTo>
                    <a:pt x="94012" y="185099"/>
                    <a:pt x="91061" y="181764"/>
                    <a:pt x="89093" y="178483"/>
                  </a:cubicBezTo>
                  <a:lnTo>
                    <a:pt x="81769" y="168859"/>
                  </a:lnTo>
                  <a:cubicBezTo>
                    <a:pt x="77505" y="162570"/>
                    <a:pt x="71876" y="156282"/>
                    <a:pt x="66902" y="150321"/>
                  </a:cubicBezTo>
                  <a:lnTo>
                    <a:pt x="67886" y="149337"/>
                  </a:lnTo>
                  <a:cubicBezTo>
                    <a:pt x="74499" y="154313"/>
                    <a:pt x="80785" y="159617"/>
                    <a:pt x="86743" y="165250"/>
                  </a:cubicBezTo>
                  <a:lnTo>
                    <a:pt x="95707" y="173835"/>
                  </a:lnTo>
                  <a:lnTo>
                    <a:pt x="104288" y="182803"/>
                  </a:lnTo>
                  <a:cubicBezTo>
                    <a:pt x="104944" y="183787"/>
                    <a:pt x="106256" y="185099"/>
                    <a:pt x="107239" y="186084"/>
                  </a:cubicBezTo>
                  <a:cubicBezTo>
                    <a:pt x="107950" y="172194"/>
                    <a:pt x="107239" y="157922"/>
                    <a:pt x="104616" y="144033"/>
                  </a:cubicBezTo>
                  <a:cubicBezTo>
                    <a:pt x="102976" y="142721"/>
                    <a:pt x="101664" y="142064"/>
                    <a:pt x="99970" y="140752"/>
                  </a:cubicBezTo>
                  <a:cubicBezTo>
                    <a:pt x="97674" y="138729"/>
                    <a:pt x="95707" y="137088"/>
                    <a:pt x="93356" y="134464"/>
                  </a:cubicBezTo>
                  <a:cubicBezTo>
                    <a:pt x="91389" y="132440"/>
                    <a:pt x="89749" y="129816"/>
                    <a:pt x="87726" y="127792"/>
                  </a:cubicBezTo>
                  <a:lnTo>
                    <a:pt x="81769" y="121504"/>
                  </a:lnTo>
                  <a:lnTo>
                    <a:pt x="75811" y="115546"/>
                  </a:lnTo>
                  <a:cubicBezTo>
                    <a:pt x="71548" y="111278"/>
                    <a:pt x="67886" y="107286"/>
                    <a:pt x="63568" y="102967"/>
                  </a:cubicBezTo>
                  <a:lnTo>
                    <a:pt x="64551" y="102310"/>
                  </a:lnTo>
                  <a:cubicBezTo>
                    <a:pt x="69853" y="104990"/>
                    <a:pt x="74827" y="108271"/>
                    <a:pt x="79801" y="111606"/>
                  </a:cubicBezTo>
                  <a:lnTo>
                    <a:pt x="87399" y="116582"/>
                  </a:lnTo>
                  <a:cubicBezTo>
                    <a:pt x="89749" y="118223"/>
                    <a:pt x="92372" y="120520"/>
                    <a:pt x="94668" y="121887"/>
                  </a:cubicBezTo>
                  <a:cubicBezTo>
                    <a:pt x="96362" y="123199"/>
                    <a:pt x="98330" y="124511"/>
                    <a:pt x="100626" y="126152"/>
                  </a:cubicBezTo>
                  <a:cubicBezTo>
                    <a:pt x="99314" y="121504"/>
                    <a:pt x="98002" y="116582"/>
                    <a:pt x="96362" y="112263"/>
                  </a:cubicBezTo>
                  <a:cubicBezTo>
                    <a:pt x="93356" y="109638"/>
                    <a:pt x="90077" y="107615"/>
                    <a:pt x="87726" y="104990"/>
                  </a:cubicBezTo>
                  <a:cubicBezTo>
                    <a:pt x="84447" y="101982"/>
                    <a:pt x="81113" y="98701"/>
                    <a:pt x="77833" y="96350"/>
                  </a:cubicBezTo>
                  <a:cubicBezTo>
                    <a:pt x="74171" y="93397"/>
                    <a:pt x="70892" y="91046"/>
                    <a:pt x="66902" y="88421"/>
                  </a:cubicBezTo>
                  <a:cubicBezTo>
                    <a:pt x="63240" y="86124"/>
                    <a:pt x="59960" y="83445"/>
                    <a:pt x="55970" y="81148"/>
                  </a:cubicBezTo>
                  <a:cubicBezTo>
                    <a:pt x="48373" y="76500"/>
                    <a:pt x="40447" y="71852"/>
                    <a:pt x="32795" y="68243"/>
                  </a:cubicBezTo>
                  <a:lnTo>
                    <a:pt x="33451" y="67259"/>
                  </a:lnTo>
                  <a:cubicBezTo>
                    <a:pt x="42743" y="69884"/>
                    <a:pt x="50996" y="73219"/>
                    <a:pt x="59632" y="76828"/>
                  </a:cubicBezTo>
                  <a:cubicBezTo>
                    <a:pt x="63568" y="78469"/>
                    <a:pt x="68213" y="80492"/>
                    <a:pt x="71876" y="82789"/>
                  </a:cubicBezTo>
                  <a:cubicBezTo>
                    <a:pt x="76139" y="84757"/>
                    <a:pt x="80129" y="87109"/>
                    <a:pt x="84119" y="89733"/>
                  </a:cubicBezTo>
                  <a:cubicBezTo>
                    <a:pt x="85759" y="90390"/>
                    <a:pt x="86743" y="91429"/>
                    <a:pt x="88382" y="92085"/>
                  </a:cubicBezTo>
                  <a:cubicBezTo>
                    <a:pt x="79801" y="72837"/>
                    <a:pt x="67886" y="55010"/>
                    <a:pt x="54330" y="39754"/>
                  </a:cubicBezTo>
                  <a:cubicBezTo>
                    <a:pt x="40064" y="23841"/>
                    <a:pt x="24542" y="10608"/>
                    <a:pt x="6668"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43" name="Google Shape;1676;p47"/>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EaAABDBgAAvx0AAAILAAAQAAAA"/>
              </a:ext>
            </a:extLst>
          </p:cNvGrpSpPr>
          <p:nvPr/>
        </p:nvGrpSpPr>
        <p:grpSpPr>
          <a:xfrm>
            <a:off x="4308475" y="1017905"/>
            <a:ext cx="527050" cy="771525"/>
            <a:chOff x="4308475" y="1017905"/>
            <a:chExt cx="527050" cy="771525"/>
          </a:xfrm>
        </p:grpSpPr>
        <p:sp>
          <p:nvSpPr>
            <p:cNvPr id="183" name="Google Shape;167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rGwAA2QcAALYcAAC4CgAAAAAAAA=="/>
                </a:ext>
              </a:extLst>
            </p:cNvSpPr>
            <p:nvPr/>
          </p:nvSpPr>
          <p:spPr>
            <a:xfrm flipH="1">
              <a:off x="4538345" y="1275715"/>
              <a:ext cx="128905" cy="466725"/>
            </a:xfrm>
            <a:custGeom>
              <a:avLst/>
              <a:gdLst/>
              <a:ahLst/>
              <a:cxnLst/>
              <a:rect l="0" t="0" r="128905" b="466725"/>
              <a:pathLst>
                <a:path w="128905" h="466725">
                  <a:moveTo>
                    <a:pt x="0" y="0"/>
                  </a:moveTo>
                  <a:cubicBezTo>
                    <a:pt x="267" y="20282"/>
                    <a:pt x="1899" y="40564"/>
                    <a:pt x="5414" y="60570"/>
                  </a:cubicBezTo>
                  <a:cubicBezTo>
                    <a:pt x="8669" y="80853"/>
                    <a:pt x="14084" y="100592"/>
                    <a:pt x="20579" y="119796"/>
                  </a:cubicBezTo>
                  <a:cubicBezTo>
                    <a:pt x="23834" y="129523"/>
                    <a:pt x="27081" y="138992"/>
                    <a:pt x="30596" y="148452"/>
                  </a:cubicBezTo>
                  <a:cubicBezTo>
                    <a:pt x="34119" y="157920"/>
                    <a:pt x="37642" y="167380"/>
                    <a:pt x="41434" y="176848"/>
                  </a:cubicBezTo>
                  <a:cubicBezTo>
                    <a:pt x="45225" y="186309"/>
                    <a:pt x="49016" y="195509"/>
                    <a:pt x="52263" y="204702"/>
                  </a:cubicBezTo>
                  <a:cubicBezTo>
                    <a:pt x="55510" y="213895"/>
                    <a:pt x="58489" y="223355"/>
                    <a:pt x="61201" y="232823"/>
                  </a:cubicBezTo>
                  <a:cubicBezTo>
                    <a:pt x="63904" y="242559"/>
                    <a:pt x="66615" y="252294"/>
                    <a:pt x="69595" y="262022"/>
                  </a:cubicBezTo>
                  <a:cubicBezTo>
                    <a:pt x="72574" y="272034"/>
                    <a:pt x="76089" y="281769"/>
                    <a:pt x="79612" y="291229"/>
                  </a:cubicBezTo>
                  <a:cubicBezTo>
                    <a:pt x="86651" y="310158"/>
                    <a:pt x="93697" y="328543"/>
                    <a:pt x="96944" y="346661"/>
                  </a:cubicBezTo>
                  <a:cubicBezTo>
                    <a:pt x="100191" y="365054"/>
                    <a:pt x="100191" y="383707"/>
                    <a:pt x="98024" y="402911"/>
                  </a:cubicBezTo>
                  <a:cubicBezTo>
                    <a:pt x="96132" y="421839"/>
                    <a:pt x="92073" y="441035"/>
                    <a:pt x="87738" y="460774"/>
                  </a:cubicBezTo>
                  <a:lnTo>
                    <a:pt x="120502" y="466725"/>
                  </a:lnTo>
                  <a:cubicBezTo>
                    <a:pt x="123482" y="446710"/>
                    <a:pt x="126729" y="426160"/>
                    <a:pt x="127541" y="405067"/>
                  </a:cubicBezTo>
                  <a:cubicBezTo>
                    <a:pt x="128896" y="384250"/>
                    <a:pt x="127817" y="362347"/>
                    <a:pt x="122670" y="341254"/>
                  </a:cubicBezTo>
                  <a:cubicBezTo>
                    <a:pt x="117523" y="320161"/>
                    <a:pt x="108861" y="300965"/>
                    <a:pt x="100735" y="282847"/>
                  </a:cubicBezTo>
                  <a:cubicBezTo>
                    <a:pt x="96676" y="273655"/>
                    <a:pt x="92885" y="264462"/>
                    <a:pt x="89630" y="255270"/>
                  </a:cubicBezTo>
                  <a:cubicBezTo>
                    <a:pt x="86115" y="246069"/>
                    <a:pt x="83135" y="236609"/>
                    <a:pt x="79612" y="227140"/>
                  </a:cubicBezTo>
                  <a:cubicBezTo>
                    <a:pt x="76365" y="217413"/>
                    <a:pt x="72842" y="207677"/>
                    <a:pt x="68783" y="198209"/>
                  </a:cubicBezTo>
                  <a:cubicBezTo>
                    <a:pt x="64716" y="188749"/>
                    <a:pt x="60389" y="179548"/>
                    <a:pt x="56054" y="170631"/>
                  </a:cubicBezTo>
                  <a:cubicBezTo>
                    <a:pt x="47660" y="152513"/>
                    <a:pt x="39266" y="134120"/>
                    <a:pt x="31952" y="115734"/>
                  </a:cubicBezTo>
                  <a:cubicBezTo>
                    <a:pt x="24646" y="97082"/>
                    <a:pt x="18143" y="78421"/>
                    <a:pt x="13540" y="58949"/>
                  </a:cubicBezTo>
                  <a:cubicBezTo>
                    <a:pt x="8669" y="39753"/>
                    <a:pt x="5958" y="20014"/>
                    <a:pt x="4334" y="0"/>
                  </a:cubicBezTo>
                  <a:lnTo>
                    <a:pt x="0" y="0"/>
                  </a:lnTo>
                  <a:lnTo>
                    <a:pt x="4334" y="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2" name="Google Shape;167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kGwAAwgYAAJEcAACbCgAAAAAAAA=="/>
                </a:ext>
              </a:extLst>
            </p:cNvSpPr>
            <p:nvPr/>
          </p:nvSpPr>
          <p:spPr>
            <a:xfrm flipH="1">
              <a:off x="4533900" y="1098550"/>
              <a:ext cx="109855" cy="625475"/>
            </a:xfrm>
            <a:custGeom>
              <a:avLst/>
              <a:gdLst/>
              <a:ahLst/>
              <a:cxnLst/>
              <a:rect l="0" t="0" r="109855" b="625475"/>
              <a:pathLst>
                <a:path w="109855" h="625475">
                  <a:moveTo>
                    <a:pt x="4309" y="0"/>
                  </a:moveTo>
                  <a:lnTo>
                    <a:pt x="0" y="542"/>
                  </a:lnTo>
                  <a:cubicBezTo>
                    <a:pt x="5391" y="52711"/>
                    <a:pt x="10500" y="104879"/>
                    <a:pt x="16158" y="157047"/>
                  </a:cubicBezTo>
                  <a:cubicBezTo>
                    <a:pt x="21807" y="209215"/>
                    <a:pt x="27732" y="261383"/>
                    <a:pt x="35004" y="313276"/>
                  </a:cubicBezTo>
                  <a:cubicBezTo>
                    <a:pt x="38773" y="339230"/>
                    <a:pt x="42542" y="365444"/>
                    <a:pt x="47385" y="391398"/>
                  </a:cubicBezTo>
                  <a:cubicBezTo>
                    <a:pt x="51695" y="417345"/>
                    <a:pt x="56812" y="443291"/>
                    <a:pt x="63268" y="468970"/>
                  </a:cubicBezTo>
                  <a:lnTo>
                    <a:pt x="68119" y="488158"/>
                  </a:lnTo>
                  <a:cubicBezTo>
                    <a:pt x="69467" y="494106"/>
                    <a:pt x="70807" y="500054"/>
                    <a:pt x="71614" y="506544"/>
                  </a:cubicBezTo>
                  <a:cubicBezTo>
                    <a:pt x="72695" y="512760"/>
                    <a:pt x="73503" y="518975"/>
                    <a:pt x="74310" y="525465"/>
                  </a:cubicBezTo>
                  <a:lnTo>
                    <a:pt x="75657" y="535197"/>
                  </a:lnTo>
                  <a:lnTo>
                    <a:pt x="76198" y="540059"/>
                  </a:lnTo>
                  <a:lnTo>
                    <a:pt x="76731" y="544654"/>
                  </a:lnTo>
                  <a:cubicBezTo>
                    <a:pt x="79427" y="568169"/>
                    <a:pt x="75117" y="592227"/>
                    <a:pt x="66771" y="614932"/>
                  </a:cubicBezTo>
                  <a:lnTo>
                    <a:pt x="97998" y="625475"/>
                  </a:lnTo>
                  <a:cubicBezTo>
                    <a:pt x="106077" y="598718"/>
                    <a:pt x="109846" y="569522"/>
                    <a:pt x="105004" y="540869"/>
                  </a:cubicBezTo>
                  <a:lnTo>
                    <a:pt x="104197" y="535732"/>
                  </a:lnTo>
                  <a:lnTo>
                    <a:pt x="103390" y="530870"/>
                  </a:lnTo>
                  <a:lnTo>
                    <a:pt x="101501" y="521138"/>
                  </a:lnTo>
                  <a:cubicBezTo>
                    <a:pt x="100428" y="514648"/>
                    <a:pt x="99080" y="508165"/>
                    <a:pt x="97732" y="501407"/>
                  </a:cubicBezTo>
                  <a:cubicBezTo>
                    <a:pt x="96118" y="494916"/>
                    <a:pt x="94503" y="488158"/>
                    <a:pt x="92615" y="481408"/>
                  </a:cubicBezTo>
                  <a:lnTo>
                    <a:pt x="89653" y="471944"/>
                  </a:lnTo>
                  <a:lnTo>
                    <a:pt x="86691" y="462755"/>
                  </a:lnTo>
                  <a:cubicBezTo>
                    <a:pt x="79693" y="437886"/>
                    <a:pt x="73503" y="412750"/>
                    <a:pt x="67845" y="387339"/>
                  </a:cubicBezTo>
                  <a:cubicBezTo>
                    <a:pt x="62195" y="361935"/>
                    <a:pt x="57352" y="336256"/>
                    <a:pt x="52502" y="310578"/>
                  </a:cubicBezTo>
                  <a:cubicBezTo>
                    <a:pt x="43083" y="258952"/>
                    <a:pt x="35004" y="207319"/>
                    <a:pt x="27199" y="155694"/>
                  </a:cubicBezTo>
                  <a:cubicBezTo>
                    <a:pt x="19120" y="103801"/>
                    <a:pt x="11848" y="51900"/>
                    <a:pt x="4309"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1" name="Google Shape;167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HGwAAIgcAABwcAAAcCgAAAAAAAA=="/>
                </a:ext>
              </a:extLst>
            </p:cNvSpPr>
            <p:nvPr/>
          </p:nvSpPr>
          <p:spPr>
            <a:xfrm flipH="1">
              <a:off x="4474845" y="1159510"/>
              <a:ext cx="94615" cy="483870"/>
            </a:xfrm>
            <a:custGeom>
              <a:avLst/>
              <a:gdLst/>
              <a:ahLst/>
              <a:cxnLst/>
              <a:rect l="0" t="0" r="94615" b="483870"/>
              <a:pathLst>
                <a:path w="94615" h="483870">
                  <a:moveTo>
                    <a:pt x="90292" y="0"/>
                  </a:moveTo>
                  <a:cubicBezTo>
                    <a:pt x="85711" y="20275"/>
                    <a:pt x="82212" y="40551"/>
                    <a:pt x="78439" y="60551"/>
                  </a:cubicBezTo>
                  <a:cubicBezTo>
                    <a:pt x="74665" y="80826"/>
                    <a:pt x="70892" y="101101"/>
                    <a:pt x="66577" y="121101"/>
                  </a:cubicBezTo>
                  <a:cubicBezTo>
                    <a:pt x="62263" y="141109"/>
                    <a:pt x="57682" y="161109"/>
                    <a:pt x="52026" y="180574"/>
                  </a:cubicBezTo>
                  <a:cubicBezTo>
                    <a:pt x="49327" y="190307"/>
                    <a:pt x="46095" y="200031"/>
                    <a:pt x="42047" y="208686"/>
                  </a:cubicBezTo>
                  <a:cubicBezTo>
                    <a:pt x="37466" y="217608"/>
                    <a:pt x="32618" y="226797"/>
                    <a:pt x="28037" y="236254"/>
                  </a:cubicBezTo>
                  <a:cubicBezTo>
                    <a:pt x="23455" y="245719"/>
                    <a:pt x="19141" y="255452"/>
                    <a:pt x="15909" y="265995"/>
                  </a:cubicBezTo>
                  <a:cubicBezTo>
                    <a:pt x="12402" y="276262"/>
                    <a:pt x="10245" y="287072"/>
                    <a:pt x="9170" y="297891"/>
                  </a:cubicBezTo>
                  <a:cubicBezTo>
                    <a:pt x="7821" y="308434"/>
                    <a:pt x="7013" y="318977"/>
                    <a:pt x="6746" y="329244"/>
                  </a:cubicBezTo>
                  <a:lnTo>
                    <a:pt x="5397" y="360330"/>
                  </a:lnTo>
                  <a:lnTo>
                    <a:pt x="8" y="483594"/>
                  </a:lnTo>
                  <a:lnTo>
                    <a:pt x="32884" y="483594"/>
                  </a:lnTo>
                  <a:lnTo>
                    <a:pt x="29919" y="360605"/>
                  </a:lnTo>
                  <a:lnTo>
                    <a:pt x="29111" y="329519"/>
                  </a:lnTo>
                  <a:cubicBezTo>
                    <a:pt x="28845" y="319511"/>
                    <a:pt x="28845" y="309511"/>
                    <a:pt x="29386" y="299512"/>
                  </a:cubicBezTo>
                  <a:cubicBezTo>
                    <a:pt x="29919" y="289779"/>
                    <a:pt x="31002" y="280314"/>
                    <a:pt x="33426" y="270857"/>
                  </a:cubicBezTo>
                  <a:cubicBezTo>
                    <a:pt x="35583" y="261392"/>
                    <a:pt x="38815" y="252202"/>
                    <a:pt x="42588" y="242745"/>
                  </a:cubicBezTo>
                  <a:cubicBezTo>
                    <a:pt x="46362" y="233280"/>
                    <a:pt x="50676" y="224091"/>
                    <a:pt x="54716" y="214358"/>
                  </a:cubicBezTo>
                  <a:cubicBezTo>
                    <a:pt x="58764" y="204091"/>
                    <a:pt x="61721" y="194091"/>
                    <a:pt x="64153" y="183815"/>
                  </a:cubicBezTo>
                  <a:cubicBezTo>
                    <a:pt x="69268" y="163540"/>
                    <a:pt x="72775" y="143265"/>
                    <a:pt x="76281" y="122997"/>
                  </a:cubicBezTo>
                  <a:cubicBezTo>
                    <a:pt x="79513" y="102447"/>
                    <a:pt x="82479" y="82179"/>
                    <a:pt x="85444" y="61904"/>
                  </a:cubicBezTo>
                  <a:cubicBezTo>
                    <a:pt x="88409" y="41361"/>
                    <a:pt x="91100" y="21086"/>
                    <a:pt x="94606" y="810"/>
                  </a:cubicBezTo>
                  <a:lnTo>
                    <a:pt x="90292" y="0"/>
                  </a:lnTo>
                  <a:lnTo>
                    <a:pt x="94606" y="81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0" name="Google Shape;168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UGwAAPAgAABEcAAAYCgAAAAAAAA=="/>
                </a:ext>
              </a:extLst>
            </p:cNvSpPr>
            <p:nvPr/>
          </p:nvSpPr>
          <p:spPr>
            <a:xfrm flipH="1">
              <a:off x="4401820" y="1338580"/>
              <a:ext cx="160655" cy="302260"/>
            </a:xfrm>
            <a:custGeom>
              <a:avLst/>
              <a:gdLst/>
              <a:ahLst/>
              <a:cxnLst/>
              <a:rect l="0" t="0" r="160655" b="302260"/>
              <a:pathLst>
                <a:path w="160655" h="302260">
                  <a:moveTo>
                    <a:pt x="156593" y="8"/>
                  </a:moveTo>
                  <a:cubicBezTo>
                    <a:pt x="144690" y="27581"/>
                    <a:pt x="124680" y="51644"/>
                    <a:pt x="99530" y="66783"/>
                  </a:cubicBezTo>
                  <a:cubicBezTo>
                    <a:pt x="87085" y="74621"/>
                    <a:pt x="73294" y="80570"/>
                    <a:pt x="59502" y="87872"/>
                  </a:cubicBezTo>
                  <a:cubicBezTo>
                    <a:pt x="52473" y="91381"/>
                    <a:pt x="45435" y="95166"/>
                    <a:pt x="38949" y="99762"/>
                  </a:cubicBezTo>
                  <a:cubicBezTo>
                    <a:pt x="35430" y="101926"/>
                    <a:pt x="32187" y="104357"/>
                    <a:pt x="28944" y="107064"/>
                  </a:cubicBezTo>
                  <a:cubicBezTo>
                    <a:pt x="25693" y="109496"/>
                    <a:pt x="22717" y="112203"/>
                    <a:pt x="19474" y="115712"/>
                  </a:cubicBezTo>
                  <a:cubicBezTo>
                    <a:pt x="16499" y="118962"/>
                    <a:pt x="13799" y="122747"/>
                    <a:pt x="11634" y="127067"/>
                  </a:cubicBezTo>
                  <a:cubicBezTo>
                    <a:pt x="9194" y="131395"/>
                    <a:pt x="7848" y="136266"/>
                    <a:pt x="7305" y="140861"/>
                  </a:cubicBezTo>
                  <a:cubicBezTo>
                    <a:pt x="6494" y="145181"/>
                    <a:pt x="6226" y="149509"/>
                    <a:pt x="5951" y="153561"/>
                  </a:cubicBezTo>
                  <a:lnTo>
                    <a:pt x="5683" y="164916"/>
                  </a:lnTo>
                  <a:lnTo>
                    <a:pt x="3786" y="210879"/>
                  </a:lnTo>
                  <a:lnTo>
                    <a:pt x="0" y="302260"/>
                  </a:lnTo>
                  <a:lnTo>
                    <a:pt x="32998" y="302260"/>
                  </a:lnTo>
                  <a:lnTo>
                    <a:pt x="29755" y="210879"/>
                  </a:lnTo>
                  <a:lnTo>
                    <a:pt x="27858" y="164916"/>
                  </a:lnTo>
                  <a:lnTo>
                    <a:pt x="27314" y="153561"/>
                  </a:lnTo>
                  <a:cubicBezTo>
                    <a:pt x="27314" y="150052"/>
                    <a:pt x="27314" y="146535"/>
                    <a:pt x="27590" y="143560"/>
                  </a:cubicBezTo>
                  <a:cubicBezTo>
                    <a:pt x="27858" y="140586"/>
                    <a:pt x="28401" y="137887"/>
                    <a:pt x="29212" y="135455"/>
                  </a:cubicBezTo>
                  <a:cubicBezTo>
                    <a:pt x="30290" y="132748"/>
                    <a:pt x="31912" y="130317"/>
                    <a:pt x="33809" y="127885"/>
                  </a:cubicBezTo>
                  <a:cubicBezTo>
                    <a:pt x="35698" y="125446"/>
                    <a:pt x="38138" y="122747"/>
                    <a:pt x="40838" y="120316"/>
                  </a:cubicBezTo>
                  <a:cubicBezTo>
                    <a:pt x="43271" y="117876"/>
                    <a:pt x="45979" y="115712"/>
                    <a:pt x="48687" y="113556"/>
                  </a:cubicBezTo>
                  <a:cubicBezTo>
                    <a:pt x="54362" y="108953"/>
                    <a:pt x="60581" y="104900"/>
                    <a:pt x="66807" y="101115"/>
                  </a:cubicBezTo>
                  <a:cubicBezTo>
                    <a:pt x="79512" y="93002"/>
                    <a:pt x="93312" y="85708"/>
                    <a:pt x="106016" y="76517"/>
                  </a:cubicBezTo>
                  <a:cubicBezTo>
                    <a:pt x="131710" y="57860"/>
                    <a:pt x="150641" y="30823"/>
                    <a:pt x="160646" y="1629"/>
                  </a:cubicBezTo>
                  <a:lnTo>
                    <a:pt x="156593" y="8"/>
                  </a:lnTo>
                  <a:lnTo>
                    <a:pt x="160646" y="1629"/>
                  </a:ln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9" name="Google Shape;168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aGwAA9gYAADYcAAACCwAAAAAAAA=="/>
                </a:ext>
              </a:extLst>
            </p:cNvSpPr>
            <p:nvPr/>
          </p:nvSpPr>
          <p:spPr>
            <a:xfrm flipH="1">
              <a:off x="4527550" y="1131570"/>
              <a:ext cx="58420" cy="657860"/>
            </a:xfrm>
            <a:custGeom>
              <a:avLst/>
              <a:gdLst/>
              <a:ahLst/>
              <a:cxnLst/>
              <a:rect l="0" t="0" r="58420" b="657860"/>
              <a:pathLst>
                <a:path w="58420" h="657860">
                  <a:moveTo>
                    <a:pt x="22618" y="8"/>
                  </a:moveTo>
                  <a:lnTo>
                    <a:pt x="4583" y="10273"/>
                  </a:lnTo>
                  <a:cubicBezTo>
                    <a:pt x="16695" y="57028"/>
                    <a:pt x="3510" y="106756"/>
                    <a:pt x="1622" y="155667"/>
                  </a:cubicBezTo>
                  <a:cubicBezTo>
                    <a:pt x="1081" y="177557"/>
                    <a:pt x="2695" y="199448"/>
                    <a:pt x="4317" y="221339"/>
                  </a:cubicBezTo>
                  <a:cubicBezTo>
                    <a:pt x="8085" y="272420"/>
                    <a:pt x="11579" y="323494"/>
                    <a:pt x="15347" y="374575"/>
                  </a:cubicBezTo>
                  <a:cubicBezTo>
                    <a:pt x="16695" y="391329"/>
                    <a:pt x="18042" y="408351"/>
                    <a:pt x="16695" y="425106"/>
                  </a:cubicBezTo>
                  <a:cubicBezTo>
                    <a:pt x="14815" y="452676"/>
                    <a:pt x="11047" y="482134"/>
                    <a:pt x="16695" y="509428"/>
                  </a:cubicBezTo>
                  <a:cubicBezTo>
                    <a:pt x="22351" y="535645"/>
                    <a:pt x="5124" y="560777"/>
                    <a:pt x="5390" y="587529"/>
                  </a:cubicBezTo>
                  <a:cubicBezTo>
                    <a:pt x="5931" y="611040"/>
                    <a:pt x="4043" y="634551"/>
                    <a:pt x="8" y="657795"/>
                  </a:cubicBezTo>
                  <a:cubicBezTo>
                    <a:pt x="2332" y="657836"/>
                    <a:pt x="4656" y="657860"/>
                    <a:pt x="6972" y="657860"/>
                  </a:cubicBezTo>
                  <a:cubicBezTo>
                    <a:pt x="19987" y="657860"/>
                    <a:pt x="32970" y="657155"/>
                    <a:pt x="45768" y="655089"/>
                  </a:cubicBezTo>
                  <a:cubicBezTo>
                    <a:pt x="52764" y="635094"/>
                    <a:pt x="55451" y="612936"/>
                    <a:pt x="56266" y="591312"/>
                  </a:cubicBezTo>
                  <a:cubicBezTo>
                    <a:pt x="57072" y="560777"/>
                    <a:pt x="54377" y="530234"/>
                    <a:pt x="55451" y="499698"/>
                  </a:cubicBezTo>
                  <a:cubicBezTo>
                    <a:pt x="56266" y="481048"/>
                    <a:pt x="58412" y="462130"/>
                    <a:pt x="56532" y="443488"/>
                  </a:cubicBezTo>
                  <a:cubicBezTo>
                    <a:pt x="55184" y="428622"/>
                    <a:pt x="51416" y="414031"/>
                    <a:pt x="48188" y="399164"/>
                  </a:cubicBezTo>
                  <a:cubicBezTo>
                    <a:pt x="44686" y="382409"/>
                    <a:pt x="42266" y="365112"/>
                    <a:pt x="39845" y="348091"/>
                  </a:cubicBezTo>
                  <a:cubicBezTo>
                    <a:pt x="30695" y="281332"/>
                    <a:pt x="22351" y="213772"/>
                    <a:pt x="26120" y="146479"/>
                  </a:cubicBezTo>
                  <a:cubicBezTo>
                    <a:pt x="28807" y="97294"/>
                    <a:pt x="37691" y="46488"/>
                    <a:pt x="22618" y="8"/>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8" name="Google Shape;168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MGwAAXwkAABAcAABICgAAAAAAAA=="/>
                </a:ext>
              </a:extLst>
            </p:cNvSpPr>
            <p:nvPr/>
          </p:nvSpPr>
          <p:spPr>
            <a:xfrm flipH="1">
              <a:off x="4437380" y="1523365"/>
              <a:ext cx="124460" cy="147955"/>
            </a:xfrm>
            <a:custGeom>
              <a:avLst/>
              <a:gdLst/>
              <a:ahLst/>
              <a:cxnLst/>
              <a:rect l="0" t="0" r="124460" b="147955"/>
              <a:pathLst>
                <a:path w="124460" h="147955">
                  <a:moveTo>
                    <a:pt x="122845" y="0"/>
                  </a:moveTo>
                  <a:cubicBezTo>
                    <a:pt x="114761" y="2703"/>
                    <a:pt x="108026" y="8369"/>
                    <a:pt x="102906" y="14852"/>
                  </a:cubicBezTo>
                  <a:cubicBezTo>
                    <a:pt x="97520" y="21327"/>
                    <a:pt x="93482" y="28886"/>
                    <a:pt x="90244" y="36179"/>
                  </a:cubicBezTo>
                  <a:cubicBezTo>
                    <a:pt x="87014" y="43738"/>
                    <a:pt x="84317" y="51031"/>
                    <a:pt x="81086" y="57781"/>
                  </a:cubicBezTo>
                  <a:cubicBezTo>
                    <a:pt x="77856" y="64532"/>
                    <a:pt x="74085" y="70197"/>
                    <a:pt x="69231" y="75329"/>
                  </a:cubicBezTo>
                  <a:cubicBezTo>
                    <a:pt x="59541" y="85584"/>
                    <a:pt x="46878" y="92876"/>
                    <a:pt x="33142" y="97732"/>
                  </a:cubicBezTo>
                  <a:cubicBezTo>
                    <a:pt x="29371" y="99359"/>
                    <a:pt x="24792" y="100978"/>
                    <a:pt x="20205" y="104483"/>
                  </a:cubicBezTo>
                  <a:cubicBezTo>
                    <a:pt x="15093" y="107728"/>
                    <a:pt x="11322" y="112585"/>
                    <a:pt x="8358" y="117449"/>
                  </a:cubicBezTo>
                  <a:cubicBezTo>
                    <a:pt x="2972" y="127161"/>
                    <a:pt x="1623" y="136882"/>
                    <a:pt x="8" y="144984"/>
                  </a:cubicBezTo>
                  <a:lnTo>
                    <a:pt x="30178" y="147955"/>
                  </a:lnTo>
                  <a:cubicBezTo>
                    <a:pt x="30445" y="140395"/>
                    <a:pt x="30986" y="133912"/>
                    <a:pt x="32601" y="129598"/>
                  </a:cubicBezTo>
                  <a:cubicBezTo>
                    <a:pt x="33408" y="127437"/>
                    <a:pt x="34216" y="125818"/>
                    <a:pt x="35565" y="124466"/>
                  </a:cubicBezTo>
                  <a:cubicBezTo>
                    <a:pt x="37180" y="122847"/>
                    <a:pt x="39602" y="121229"/>
                    <a:pt x="43107" y="119335"/>
                  </a:cubicBezTo>
                  <a:cubicBezTo>
                    <a:pt x="57918" y="111508"/>
                    <a:pt x="72195" y="100703"/>
                    <a:pt x="82435" y="86126"/>
                  </a:cubicBezTo>
                  <a:cubicBezTo>
                    <a:pt x="87555" y="79108"/>
                    <a:pt x="91593" y="70739"/>
                    <a:pt x="94015" y="62905"/>
                  </a:cubicBezTo>
                  <a:cubicBezTo>
                    <a:pt x="96446" y="55078"/>
                    <a:pt x="98328" y="47251"/>
                    <a:pt x="100217" y="39959"/>
                  </a:cubicBezTo>
                  <a:cubicBezTo>
                    <a:pt x="102365" y="32399"/>
                    <a:pt x="104796" y="25382"/>
                    <a:pt x="108834" y="19174"/>
                  </a:cubicBezTo>
                  <a:cubicBezTo>
                    <a:pt x="112605" y="12691"/>
                    <a:pt x="117725" y="7017"/>
                    <a:pt x="124460" y="3779"/>
                  </a:cubicBezTo>
                  <a:lnTo>
                    <a:pt x="122845" y="0"/>
                  </a:lnTo>
                  <a:lnTo>
                    <a:pt x="124460" y="3779"/>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7" name="Google Shape;168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YGgAATwgAAAwcAAAuCgAAAAAAAA=="/>
                </a:ext>
              </a:extLst>
            </p:cNvSpPr>
            <p:nvPr/>
          </p:nvSpPr>
          <p:spPr>
            <a:xfrm flipH="1">
              <a:off x="4363720" y="1350645"/>
              <a:ext cx="195580" cy="304165"/>
            </a:xfrm>
            <a:custGeom>
              <a:avLst/>
              <a:gdLst/>
              <a:ahLst/>
              <a:cxnLst/>
              <a:rect l="0" t="0" r="195580" b="304165"/>
              <a:pathLst>
                <a:path w="195580" h="304165">
                  <a:moveTo>
                    <a:pt x="191523" y="0"/>
                  </a:moveTo>
                  <a:cubicBezTo>
                    <a:pt x="185312" y="32987"/>
                    <a:pt x="157488" y="59750"/>
                    <a:pt x="126149" y="66242"/>
                  </a:cubicBezTo>
                  <a:cubicBezTo>
                    <a:pt x="122367" y="67052"/>
                    <a:pt x="118318" y="67320"/>
                    <a:pt x="114269" y="67595"/>
                  </a:cubicBezTo>
                  <a:cubicBezTo>
                    <a:pt x="113160" y="67668"/>
                    <a:pt x="112002" y="67701"/>
                    <a:pt x="110828" y="67701"/>
                  </a:cubicBezTo>
                  <a:cubicBezTo>
                    <a:pt x="107977" y="67701"/>
                    <a:pt x="104973" y="67514"/>
                    <a:pt x="102114" y="67320"/>
                  </a:cubicBezTo>
                  <a:cubicBezTo>
                    <a:pt x="97790" y="67190"/>
                    <a:pt x="93401" y="66987"/>
                    <a:pt x="88907" y="66987"/>
                  </a:cubicBezTo>
                  <a:cubicBezTo>
                    <a:pt x="84420" y="66987"/>
                    <a:pt x="79829" y="67190"/>
                    <a:pt x="75100" y="67863"/>
                  </a:cubicBezTo>
                  <a:cubicBezTo>
                    <a:pt x="65374" y="69484"/>
                    <a:pt x="56734" y="73269"/>
                    <a:pt x="48628" y="77597"/>
                  </a:cubicBezTo>
                  <a:cubicBezTo>
                    <a:pt x="44846" y="79761"/>
                    <a:pt x="41064" y="82192"/>
                    <a:pt x="37283" y="84624"/>
                  </a:cubicBezTo>
                  <a:cubicBezTo>
                    <a:pt x="33501" y="86788"/>
                    <a:pt x="29719" y="89487"/>
                    <a:pt x="25938" y="92737"/>
                  </a:cubicBezTo>
                  <a:cubicBezTo>
                    <a:pt x="22156" y="96247"/>
                    <a:pt x="18641" y="100307"/>
                    <a:pt x="15945" y="104627"/>
                  </a:cubicBezTo>
                  <a:cubicBezTo>
                    <a:pt x="13240" y="109231"/>
                    <a:pt x="11353" y="113826"/>
                    <a:pt x="10001" y="118689"/>
                  </a:cubicBezTo>
                  <a:cubicBezTo>
                    <a:pt x="7029" y="128156"/>
                    <a:pt x="6219" y="137347"/>
                    <a:pt x="5677" y="146271"/>
                  </a:cubicBezTo>
                  <a:cubicBezTo>
                    <a:pt x="4600" y="163567"/>
                    <a:pt x="4057" y="180871"/>
                    <a:pt x="4324" y="198443"/>
                  </a:cubicBezTo>
                  <a:cubicBezTo>
                    <a:pt x="4324" y="216022"/>
                    <a:pt x="5677" y="233327"/>
                    <a:pt x="5677" y="249812"/>
                  </a:cubicBezTo>
                  <a:cubicBezTo>
                    <a:pt x="5944" y="266306"/>
                    <a:pt x="4600" y="281989"/>
                    <a:pt x="8" y="296043"/>
                  </a:cubicBezTo>
                  <a:lnTo>
                    <a:pt x="29452" y="304156"/>
                  </a:lnTo>
                  <a:cubicBezTo>
                    <a:pt x="34043" y="285231"/>
                    <a:pt x="34043" y="266306"/>
                    <a:pt x="32691" y="248734"/>
                  </a:cubicBezTo>
                  <a:cubicBezTo>
                    <a:pt x="31606" y="230887"/>
                    <a:pt x="29177" y="214126"/>
                    <a:pt x="28100" y="197365"/>
                  </a:cubicBezTo>
                  <a:cubicBezTo>
                    <a:pt x="26747" y="180604"/>
                    <a:pt x="26205" y="163567"/>
                    <a:pt x="26205" y="146806"/>
                  </a:cubicBezTo>
                  <a:cubicBezTo>
                    <a:pt x="26205" y="138701"/>
                    <a:pt x="26480" y="130588"/>
                    <a:pt x="28100" y="123560"/>
                  </a:cubicBezTo>
                  <a:cubicBezTo>
                    <a:pt x="29719" y="116258"/>
                    <a:pt x="32691" y="110309"/>
                    <a:pt x="37550" y="105446"/>
                  </a:cubicBezTo>
                  <a:cubicBezTo>
                    <a:pt x="39979" y="103006"/>
                    <a:pt x="43226" y="100575"/>
                    <a:pt x="46466" y="98143"/>
                  </a:cubicBezTo>
                  <a:cubicBezTo>
                    <a:pt x="49980" y="95436"/>
                    <a:pt x="53219" y="93272"/>
                    <a:pt x="56734" y="91116"/>
                  </a:cubicBezTo>
                  <a:cubicBezTo>
                    <a:pt x="63487" y="86521"/>
                    <a:pt x="70233" y="83270"/>
                    <a:pt x="77529" y="81649"/>
                  </a:cubicBezTo>
                  <a:cubicBezTo>
                    <a:pt x="85093" y="80028"/>
                    <a:pt x="93199" y="79761"/>
                    <a:pt x="101839" y="79761"/>
                  </a:cubicBezTo>
                  <a:cubicBezTo>
                    <a:pt x="106163" y="79485"/>
                    <a:pt x="110755" y="79485"/>
                    <a:pt x="115079" y="78950"/>
                  </a:cubicBezTo>
                  <a:cubicBezTo>
                    <a:pt x="119670" y="78407"/>
                    <a:pt x="124262" y="77864"/>
                    <a:pt x="128586" y="76511"/>
                  </a:cubicBezTo>
                  <a:cubicBezTo>
                    <a:pt x="163966" y="66777"/>
                    <a:pt x="191248" y="35686"/>
                    <a:pt x="195572" y="543"/>
                  </a:cubicBezTo>
                  <a:lnTo>
                    <a:pt x="191523" y="0"/>
                  </a:lnTo>
                  <a:lnTo>
                    <a:pt x="195572" y="543"/>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6" name="Google Shape;168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YGwAAJwcAAA0cAAAVCgAAAAAAAA=="/>
                </a:ext>
              </a:extLst>
            </p:cNvSpPr>
            <p:nvPr/>
          </p:nvSpPr>
          <p:spPr>
            <a:xfrm flipH="1">
              <a:off x="4485640" y="1162685"/>
              <a:ext cx="74295" cy="476250"/>
            </a:xfrm>
            <a:custGeom>
              <a:avLst/>
              <a:gdLst/>
              <a:ahLst/>
              <a:cxnLst/>
              <a:rect l="0" t="0" r="74295" b="476250"/>
              <a:pathLst>
                <a:path w="74295" h="476250">
                  <a:moveTo>
                    <a:pt x="40911" y="8"/>
                  </a:moveTo>
                  <a:lnTo>
                    <a:pt x="36877" y="819"/>
                  </a:lnTo>
                  <a:cubicBezTo>
                    <a:pt x="40379" y="21103"/>
                    <a:pt x="47916" y="40844"/>
                    <a:pt x="57873" y="58696"/>
                  </a:cubicBezTo>
                  <a:cubicBezTo>
                    <a:pt x="60294" y="63293"/>
                    <a:pt x="62449" y="67614"/>
                    <a:pt x="63796" y="71943"/>
                  </a:cubicBezTo>
                  <a:cubicBezTo>
                    <a:pt x="65144" y="76540"/>
                    <a:pt x="65676" y="80869"/>
                    <a:pt x="65410" y="85734"/>
                  </a:cubicBezTo>
                  <a:cubicBezTo>
                    <a:pt x="64869" y="90331"/>
                    <a:pt x="64062" y="95203"/>
                    <a:pt x="62989" y="100067"/>
                  </a:cubicBezTo>
                  <a:cubicBezTo>
                    <a:pt x="61908" y="104940"/>
                    <a:pt x="61101" y="109804"/>
                    <a:pt x="59753" y="114668"/>
                  </a:cubicBezTo>
                  <a:cubicBezTo>
                    <a:pt x="50336" y="153883"/>
                    <a:pt x="35529" y="191744"/>
                    <a:pt x="23151" y="230958"/>
                  </a:cubicBezTo>
                  <a:cubicBezTo>
                    <a:pt x="16961" y="250699"/>
                    <a:pt x="11579" y="270716"/>
                    <a:pt x="7811" y="291268"/>
                  </a:cubicBezTo>
                  <a:cubicBezTo>
                    <a:pt x="4042" y="311820"/>
                    <a:pt x="2154" y="332915"/>
                    <a:pt x="1347" y="353466"/>
                  </a:cubicBezTo>
                  <a:cubicBezTo>
                    <a:pt x="540" y="374286"/>
                    <a:pt x="540" y="394845"/>
                    <a:pt x="540" y="415122"/>
                  </a:cubicBezTo>
                  <a:lnTo>
                    <a:pt x="540" y="476242"/>
                  </a:lnTo>
                  <a:lnTo>
                    <a:pt x="30147" y="475431"/>
                  </a:lnTo>
                  <a:lnTo>
                    <a:pt x="27460" y="414587"/>
                  </a:lnTo>
                  <a:cubicBezTo>
                    <a:pt x="26378" y="394027"/>
                    <a:pt x="25305" y="373751"/>
                    <a:pt x="25031" y="353734"/>
                  </a:cubicBezTo>
                  <a:cubicBezTo>
                    <a:pt x="24765" y="333725"/>
                    <a:pt x="25305" y="313984"/>
                    <a:pt x="27992" y="294243"/>
                  </a:cubicBezTo>
                  <a:cubicBezTo>
                    <a:pt x="30421" y="274770"/>
                    <a:pt x="34722" y="255296"/>
                    <a:pt x="39572" y="235555"/>
                  </a:cubicBezTo>
                  <a:cubicBezTo>
                    <a:pt x="49530" y="196616"/>
                    <a:pt x="62449" y="157669"/>
                    <a:pt x="69985" y="117109"/>
                  </a:cubicBezTo>
                  <a:cubicBezTo>
                    <a:pt x="71059" y="111969"/>
                    <a:pt x="71874" y="106829"/>
                    <a:pt x="72681" y="101689"/>
                  </a:cubicBezTo>
                  <a:cubicBezTo>
                    <a:pt x="73488" y="96557"/>
                    <a:pt x="74020" y="91417"/>
                    <a:pt x="74295" y="86009"/>
                  </a:cubicBezTo>
                  <a:cubicBezTo>
                    <a:pt x="74295" y="80326"/>
                    <a:pt x="73488" y="74651"/>
                    <a:pt x="71333" y="69511"/>
                  </a:cubicBezTo>
                  <a:cubicBezTo>
                    <a:pt x="69445" y="64104"/>
                    <a:pt x="66758" y="59507"/>
                    <a:pt x="64337" y="55178"/>
                  </a:cubicBezTo>
                  <a:cubicBezTo>
                    <a:pt x="53298" y="38136"/>
                    <a:pt x="45495" y="19749"/>
                    <a:pt x="40911" y="8"/>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5" name="Google Shape;168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wGwAAGwcAAAscAAD1CQAAAAAAAA=="/>
                </a:ext>
              </a:extLst>
            </p:cNvSpPr>
            <p:nvPr/>
          </p:nvSpPr>
          <p:spPr>
            <a:xfrm flipH="1">
              <a:off x="4419600" y="1155065"/>
              <a:ext cx="139065" cy="463550"/>
            </a:xfrm>
            <a:custGeom>
              <a:avLst/>
              <a:gdLst/>
              <a:ahLst/>
              <a:cxnLst/>
              <a:rect l="0" t="0" r="139065" b="463550"/>
              <a:pathLst>
                <a:path w="139065" h="463550">
                  <a:moveTo>
                    <a:pt x="137446" y="8"/>
                  </a:moveTo>
                  <a:lnTo>
                    <a:pt x="133390" y="275"/>
                  </a:lnTo>
                  <a:cubicBezTo>
                    <a:pt x="133933" y="20549"/>
                    <a:pt x="126105" y="40554"/>
                    <a:pt x="113146" y="55147"/>
                  </a:cubicBezTo>
                  <a:cubicBezTo>
                    <a:pt x="109900" y="58931"/>
                    <a:pt x="106120" y="62172"/>
                    <a:pt x="102339" y="65413"/>
                  </a:cubicBezTo>
                  <a:cubicBezTo>
                    <a:pt x="98292" y="68387"/>
                    <a:pt x="93970" y="70826"/>
                    <a:pt x="89655" y="73524"/>
                  </a:cubicBezTo>
                  <a:cubicBezTo>
                    <a:pt x="85057" y="76231"/>
                    <a:pt x="80468" y="78929"/>
                    <a:pt x="76153" y="82713"/>
                  </a:cubicBezTo>
                  <a:cubicBezTo>
                    <a:pt x="71831" y="86497"/>
                    <a:pt x="68318" y="90824"/>
                    <a:pt x="65080" y="95418"/>
                  </a:cubicBezTo>
                  <a:cubicBezTo>
                    <a:pt x="58871" y="104882"/>
                    <a:pt x="55358" y="115424"/>
                    <a:pt x="52663" y="125690"/>
                  </a:cubicBezTo>
                  <a:cubicBezTo>
                    <a:pt x="49959" y="136231"/>
                    <a:pt x="48073" y="146506"/>
                    <a:pt x="46179" y="156505"/>
                  </a:cubicBezTo>
                  <a:cubicBezTo>
                    <a:pt x="42132" y="176502"/>
                    <a:pt x="37267" y="196508"/>
                    <a:pt x="31058" y="215695"/>
                  </a:cubicBezTo>
                  <a:cubicBezTo>
                    <a:pt x="24850" y="234882"/>
                    <a:pt x="16205" y="253802"/>
                    <a:pt x="9996" y="274351"/>
                  </a:cubicBezTo>
                  <a:cubicBezTo>
                    <a:pt x="6758" y="284884"/>
                    <a:pt x="4330" y="295702"/>
                    <a:pt x="3245" y="306778"/>
                  </a:cubicBezTo>
                  <a:cubicBezTo>
                    <a:pt x="1894" y="317595"/>
                    <a:pt x="1627" y="328404"/>
                    <a:pt x="1627" y="338946"/>
                  </a:cubicBezTo>
                  <a:lnTo>
                    <a:pt x="1894" y="354625"/>
                  </a:lnTo>
                  <a:cubicBezTo>
                    <a:pt x="1894" y="359754"/>
                    <a:pt x="1894" y="364891"/>
                    <a:pt x="1894" y="370028"/>
                  </a:cubicBezTo>
                  <a:cubicBezTo>
                    <a:pt x="1894" y="380302"/>
                    <a:pt x="1627" y="390301"/>
                    <a:pt x="1359" y="400843"/>
                  </a:cubicBezTo>
                  <a:cubicBezTo>
                    <a:pt x="817" y="421383"/>
                    <a:pt x="8" y="442191"/>
                    <a:pt x="275" y="463550"/>
                  </a:cubicBezTo>
                  <a:lnTo>
                    <a:pt x="30516" y="462197"/>
                  </a:lnTo>
                  <a:cubicBezTo>
                    <a:pt x="29172" y="441924"/>
                    <a:pt x="28897" y="421651"/>
                    <a:pt x="28355" y="400843"/>
                  </a:cubicBezTo>
                  <a:cubicBezTo>
                    <a:pt x="28088" y="390301"/>
                    <a:pt x="27821" y="380027"/>
                    <a:pt x="27278" y="369485"/>
                  </a:cubicBezTo>
                  <a:cubicBezTo>
                    <a:pt x="27278" y="364081"/>
                    <a:pt x="26736" y="358944"/>
                    <a:pt x="26469" y="353539"/>
                  </a:cubicBezTo>
                  <a:lnTo>
                    <a:pt x="25392" y="338403"/>
                  </a:lnTo>
                  <a:cubicBezTo>
                    <a:pt x="24850" y="328137"/>
                    <a:pt x="24850" y="318406"/>
                    <a:pt x="25392" y="308674"/>
                  </a:cubicBezTo>
                  <a:cubicBezTo>
                    <a:pt x="25926" y="298943"/>
                    <a:pt x="27278" y="289487"/>
                    <a:pt x="29707" y="279755"/>
                  </a:cubicBezTo>
                  <a:cubicBezTo>
                    <a:pt x="34571" y="260560"/>
                    <a:pt x="42132" y="241105"/>
                    <a:pt x="47531" y="220557"/>
                  </a:cubicBezTo>
                  <a:cubicBezTo>
                    <a:pt x="52930" y="200016"/>
                    <a:pt x="56977" y="179476"/>
                    <a:pt x="59948" y="158668"/>
                  </a:cubicBezTo>
                  <a:cubicBezTo>
                    <a:pt x="61567" y="148394"/>
                    <a:pt x="62652" y="138128"/>
                    <a:pt x="64538" y="128396"/>
                  </a:cubicBezTo>
                  <a:cubicBezTo>
                    <a:pt x="66432" y="118665"/>
                    <a:pt x="69402" y="109201"/>
                    <a:pt x="74259" y="101098"/>
                  </a:cubicBezTo>
                  <a:cubicBezTo>
                    <a:pt x="76420" y="97038"/>
                    <a:pt x="79391" y="93255"/>
                    <a:pt x="82904" y="90013"/>
                  </a:cubicBezTo>
                  <a:cubicBezTo>
                    <a:pt x="86142" y="86772"/>
                    <a:pt x="90189" y="83799"/>
                    <a:pt x="94512" y="81092"/>
                  </a:cubicBezTo>
                  <a:cubicBezTo>
                    <a:pt x="98559" y="78119"/>
                    <a:pt x="103149" y="75145"/>
                    <a:pt x="107471" y="71636"/>
                  </a:cubicBezTo>
                  <a:cubicBezTo>
                    <a:pt x="111519" y="68120"/>
                    <a:pt x="115299" y="64336"/>
                    <a:pt x="118545" y="60009"/>
                  </a:cubicBezTo>
                  <a:cubicBezTo>
                    <a:pt x="132046" y="42985"/>
                    <a:pt x="139065" y="21359"/>
                    <a:pt x="137446" y="8"/>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4" name="Google Shape;168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rGwAANAkAAJkcAAAjCgAAAAAAAA=="/>
                </a:ext>
              </a:extLst>
            </p:cNvSpPr>
            <p:nvPr/>
          </p:nvSpPr>
          <p:spPr>
            <a:xfrm flipH="1">
              <a:off x="4538345" y="1496060"/>
              <a:ext cx="110490" cy="151765"/>
            </a:xfrm>
            <a:custGeom>
              <a:avLst/>
              <a:gdLst/>
              <a:ahLst/>
              <a:cxnLst/>
              <a:rect l="0" t="0" r="110490" b="151765"/>
              <a:pathLst>
                <a:path w="110490" h="151765">
                  <a:moveTo>
                    <a:pt x="3506" y="8"/>
                  </a:moveTo>
                  <a:lnTo>
                    <a:pt x="0" y="1897"/>
                  </a:lnTo>
                  <a:cubicBezTo>
                    <a:pt x="2965" y="9204"/>
                    <a:pt x="5388" y="16778"/>
                    <a:pt x="7545" y="24619"/>
                  </a:cubicBezTo>
                  <a:cubicBezTo>
                    <a:pt x="8620" y="28406"/>
                    <a:pt x="9702" y="32193"/>
                    <a:pt x="10510" y="35980"/>
                  </a:cubicBezTo>
                  <a:lnTo>
                    <a:pt x="11859" y="41933"/>
                  </a:lnTo>
                  <a:cubicBezTo>
                    <a:pt x="12126" y="43554"/>
                    <a:pt x="12392" y="45995"/>
                    <a:pt x="14016" y="49239"/>
                  </a:cubicBezTo>
                  <a:cubicBezTo>
                    <a:pt x="14824" y="50593"/>
                    <a:pt x="16440" y="52215"/>
                    <a:pt x="18056" y="53294"/>
                  </a:cubicBezTo>
                  <a:cubicBezTo>
                    <a:pt x="19405" y="54105"/>
                    <a:pt x="21020" y="54648"/>
                    <a:pt x="22369" y="54915"/>
                  </a:cubicBezTo>
                  <a:lnTo>
                    <a:pt x="28566" y="56537"/>
                  </a:lnTo>
                  <a:cubicBezTo>
                    <a:pt x="32338" y="57356"/>
                    <a:pt x="35844" y="58435"/>
                    <a:pt x="39342" y="59789"/>
                  </a:cubicBezTo>
                  <a:cubicBezTo>
                    <a:pt x="46621" y="62222"/>
                    <a:pt x="53084" y="65466"/>
                    <a:pt x="58206" y="70064"/>
                  </a:cubicBezTo>
                  <a:cubicBezTo>
                    <a:pt x="68716" y="78724"/>
                    <a:pt x="74912" y="92251"/>
                    <a:pt x="77877" y="106044"/>
                  </a:cubicBezTo>
                  <a:cubicBezTo>
                    <a:pt x="80575" y="120382"/>
                    <a:pt x="80575" y="135530"/>
                    <a:pt x="80301" y="151756"/>
                  </a:cubicBezTo>
                  <a:lnTo>
                    <a:pt x="110482" y="149867"/>
                  </a:lnTo>
                  <a:cubicBezTo>
                    <a:pt x="108333" y="133908"/>
                    <a:pt x="106443" y="116595"/>
                    <a:pt x="100513" y="99549"/>
                  </a:cubicBezTo>
                  <a:cubicBezTo>
                    <a:pt x="97548" y="90896"/>
                    <a:pt x="93509" y="82779"/>
                    <a:pt x="88121" y="75205"/>
                  </a:cubicBezTo>
                  <a:cubicBezTo>
                    <a:pt x="82732" y="67631"/>
                    <a:pt x="75995" y="60868"/>
                    <a:pt x="68175" y="56002"/>
                  </a:cubicBezTo>
                  <a:cubicBezTo>
                    <a:pt x="60096" y="50861"/>
                    <a:pt x="51468" y="47885"/>
                    <a:pt x="43115" y="46263"/>
                  </a:cubicBezTo>
                  <a:cubicBezTo>
                    <a:pt x="38801" y="45452"/>
                    <a:pt x="34495" y="44641"/>
                    <a:pt x="30448" y="44365"/>
                  </a:cubicBezTo>
                  <a:lnTo>
                    <a:pt x="24793" y="43830"/>
                  </a:lnTo>
                  <a:cubicBezTo>
                    <a:pt x="23985" y="43554"/>
                    <a:pt x="23444" y="43554"/>
                    <a:pt x="23444" y="43554"/>
                  </a:cubicBezTo>
                  <a:cubicBezTo>
                    <a:pt x="23177" y="43554"/>
                    <a:pt x="23177" y="43554"/>
                    <a:pt x="22903" y="43287"/>
                  </a:cubicBezTo>
                  <a:cubicBezTo>
                    <a:pt x="22369" y="43019"/>
                    <a:pt x="21828" y="41389"/>
                    <a:pt x="21287" y="39232"/>
                  </a:cubicBezTo>
                  <a:lnTo>
                    <a:pt x="19130" y="33548"/>
                  </a:lnTo>
                  <a:cubicBezTo>
                    <a:pt x="17514" y="29493"/>
                    <a:pt x="16165" y="25706"/>
                    <a:pt x="14549" y="21919"/>
                  </a:cubicBezTo>
                  <a:cubicBezTo>
                    <a:pt x="11318" y="14612"/>
                    <a:pt x="7545" y="7038"/>
                    <a:pt x="3506" y="8"/>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3" name="Google Shape;168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oGwAADggAACgdAAAfCgAAAAAAAA=="/>
                </a:ext>
              </a:extLst>
            </p:cNvSpPr>
            <p:nvPr/>
          </p:nvSpPr>
          <p:spPr>
            <a:xfrm flipH="1">
              <a:off x="4536440" y="1309370"/>
              <a:ext cx="203200" cy="335915"/>
            </a:xfrm>
            <a:custGeom>
              <a:avLst/>
              <a:gdLst/>
              <a:ahLst/>
              <a:cxnLst/>
              <a:rect l="0" t="0" r="203200" b="335915"/>
              <a:pathLst>
                <a:path w="203200" h="335915">
                  <a:moveTo>
                    <a:pt x="1355" y="8"/>
                  </a:moveTo>
                  <a:cubicBezTo>
                    <a:pt x="0" y="8659"/>
                    <a:pt x="543" y="17585"/>
                    <a:pt x="2441" y="26236"/>
                  </a:cubicBezTo>
                  <a:cubicBezTo>
                    <a:pt x="4331" y="34896"/>
                    <a:pt x="7576" y="43003"/>
                    <a:pt x="11364" y="50852"/>
                  </a:cubicBezTo>
                  <a:cubicBezTo>
                    <a:pt x="15427" y="58692"/>
                    <a:pt x="20570" y="65997"/>
                    <a:pt x="25980" y="73027"/>
                  </a:cubicBezTo>
                  <a:cubicBezTo>
                    <a:pt x="31658" y="79789"/>
                    <a:pt x="37879" y="86283"/>
                    <a:pt x="45731" y="91415"/>
                  </a:cubicBezTo>
                  <a:cubicBezTo>
                    <a:pt x="49786" y="94123"/>
                    <a:pt x="54117" y="96288"/>
                    <a:pt x="58984" y="97366"/>
                  </a:cubicBezTo>
                  <a:cubicBezTo>
                    <a:pt x="62350" y="98299"/>
                    <a:pt x="65846" y="98591"/>
                    <a:pt x="69204" y="98591"/>
                  </a:cubicBezTo>
                  <a:cubicBezTo>
                    <a:pt x="70705" y="98591"/>
                    <a:pt x="72173" y="98534"/>
                    <a:pt x="73600" y="98453"/>
                  </a:cubicBezTo>
                  <a:cubicBezTo>
                    <a:pt x="77096" y="98234"/>
                    <a:pt x="80422" y="97837"/>
                    <a:pt x="83431" y="97837"/>
                  </a:cubicBezTo>
                  <a:cubicBezTo>
                    <a:pt x="84137" y="97837"/>
                    <a:pt x="84826" y="97861"/>
                    <a:pt x="85499" y="97910"/>
                  </a:cubicBezTo>
                  <a:cubicBezTo>
                    <a:pt x="89831" y="98177"/>
                    <a:pt x="89831" y="98453"/>
                    <a:pt x="92264" y="100885"/>
                  </a:cubicBezTo>
                  <a:cubicBezTo>
                    <a:pt x="94430" y="103050"/>
                    <a:pt x="96595" y="106561"/>
                    <a:pt x="98218" y="109812"/>
                  </a:cubicBezTo>
                  <a:cubicBezTo>
                    <a:pt x="100116" y="113322"/>
                    <a:pt x="101738" y="117109"/>
                    <a:pt x="103084" y="120895"/>
                  </a:cubicBezTo>
                  <a:cubicBezTo>
                    <a:pt x="106337" y="128468"/>
                    <a:pt x="108770" y="136316"/>
                    <a:pt x="111479" y="144424"/>
                  </a:cubicBezTo>
                  <a:lnTo>
                    <a:pt x="115267" y="156594"/>
                  </a:lnTo>
                  <a:cubicBezTo>
                    <a:pt x="116346" y="160923"/>
                    <a:pt x="118236" y="165521"/>
                    <a:pt x="119590" y="169307"/>
                  </a:cubicBezTo>
                  <a:cubicBezTo>
                    <a:pt x="122843" y="177423"/>
                    <a:pt x="126087" y="185263"/>
                    <a:pt x="129332" y="193112"/>
                  </a:cubicBezTo>
                  <a:cubicBezTo>
                    <a:pt x="135829" y="209068"/>
                    <a:pt x="142594" y="224748"/>
                    <a:pt x="148539" y="240437"/>
                  </a:cubicBezTo>
                  <a:cubicBezTo>
                    <a:pt x="154768" y="256125"/>
                    <a:pt x="160179" y="271814"/>
                    <a:pt x="164234" y="287495"/>
                  </a:cubicBezTo>
                  <a:cubicBezTo>
                    <a:pt x="168298" y="303451"/>
                    <a:pt x="171266" y="319407"/>
                    <a:pt x="173164" y="335906"/>
                  </a:cubicBezTo>
                  <a:lnTo>
                    <a:pt x="203200" y="331309"/>
                  </a:lnTo>
                  <a:cubicBezTo>
                    <a:pt x="200223" y="313999"/>
                    <a:pt x="195892" y="296689"/>
                    <a:pt x="190206" y="279654"/>
                  </a:cubicBezTo>
                  <a:cubicBezTo>
                    <a:pt x="184796" y="262887"/>
                    <a:pt x="177763" y="246656"/>
                    <a:pt x="170455" y="230975"/>
                  </a:cubicBezTo>
                  <a:cubicBezTo>
                    <a:pt x="163155" y="215286"/>
                    <a:pt x="155304" y="200141"/>
                    <a:pt x="148004" y="184728"/>
                  </a:cubicBezTo>
                  <a:cubicBezTo>
                    <a:pt x="144216" y="177155"/>
                    <a:pt x="140428" y="169583"/>
                    <a:pt x="136908" y="162010"/>
                  </a:cubicBezTo>
                  <a:cubicBezTo>
                    <a:pt x="135286" y="157948"/>
                    <a:pt x="133663" y="154705"/>
                    <a:pt x="132041" y="150651"/>
                  </a:cubicBezTo>
                  <a:lnTo>
                    <a:pt x="127710" y="138749"/>
                  </a:lnTo>
                  <a:cubicBezTo>
                    <a:pt x="124465" y="130633"/>
                    <a:pt x="121213" y="122517"/>
                    <a:pt x="117425" y="114676"/>
                  </a:cubicBezTo>
                  <a:cubicBezTo>
                    <a:pt x="115535" y="110623"/>
                    <a:pt x="113369" y="106561"/>
                    <a:pt x="111204" y="102507"/>
                  </a:cubicBezTo>
                  <a:cubicBezTo>
                    <a:pt x="108770" y="98720"/>
                    <a:pt x="106061" y="94666"/>
                    <a:pt x="102006" y="90880"/>
                  </a:cubicBezTo>
                  <a:cubicBezTo>
                    <a:pt x="100116" y="89250"/>
                    <a:pt x="97674" y="87361"/>
                    <a:pt x="94430" y="86007"/>
                  </a:cubicBezTo>
                  <a:cubicBezTo>
                    <a:pt x="93619" y="85740"/>
                    <a:pt x="92540" y="85464"/>
                    <a:pt x="91721" y="85196"/>
                  </a:cubicBezTo>
                  <a:lnTo>
                    <a:pt x="89831" y="84929"/>
                  </a:lnTo>
                  <a:lnTo>
                    <a:pt x="85775" y="84929"/>
                  </a:lnTo>
                  <a:cubicBezTo>
                    <a:pt x="80633" y="84929"/>
                    <a:pt x="76301" y="85740"/>
                    <a:pt x="72246" y="86283"/>
                  </a:cubicBezTo>
                  <a:cubicBezTo>
                    <a:pt x="70218" y="86550"/>
                    <a:pt x="68385" y="86688"/>
                    <a:pt x="66633" y="86688"/>
                  </a:cubicBezTo>
                  <a:cubicBezTo>
                    <a:pt x="64873" y="86688"/>
                    <a:pt x="63178" y="86550"/>
                    <a:pt x="61417" y="86283"/>
                  </a:cubicBezTo>
                  <a:cubicBezTo>
                    <a:pt x="57905" y="85740"/>
                    <a:pt x="54385" y="84386"/>
                    <a:pt x="51141" y="82497"/>
                  </a:cubicBezTo>
                  <a:cubicBezTo>
                    <a:pt x="44644" y="78710"/>
                    <a:pt x="38422" y="73027"/>
                    <a:pt x="32745" y="67075"/>
                  </a:cubicBezTo>
                  <a:cubicBezTo>
                    <a:pt x="27326" y="60857"/>
                    <a:pt x="22192" y="54362"/>
                    <a:pt x="17861" y="47333"/>
                  </a:cubicBezTo>
                  <a:cubicBezTo>
                    <a:pt x="13529" y="40303"/>
                    <a:pt x="10285" y="32731"/>
                    <a:pt x="7852" y="24882"/>
                  </a:cubicBezTo>
                  <a:cubicBezTo>
                    <a:pt x="5686" y="16775"/>
                    <a:pt x="4599" y="8659"/>
                    <a:pt x="5142" y="275"/>
                  </a:cubicBezTo>
                  <a:lnTo>
                    <a:pt x="1355" y="8"/>
                  </a:lnTo>
                  <a:lnTo>
                    <a:pt x="5142" y="275"/>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2" name="Google Shape;168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sAAv8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oGwAApgYAANEcAAAoCgAAAAAAAA=="/>
                </a:ext>
              </a:extLst>
            </p:cNvSpPr>
            <p:nvPr/>
          </p:nvSpPr>
          <p:spPr>
            <a:xfrm flipH="1">
              <a:off x="4536440" y="1080770"/>
              <a:ext cx="147955" cy="570230"/>
            </a:xfrm>
            <a:custGeom>
              <a:avLst/>
              <a:gdLst/>
              <a:ahLst/>
              <a:cxnLst/>
              <a:rect l="0" t="0" r="147955" b="570230"/>
              <a:pathLst>
                <a:path w="147955" h="570230">
                  <a:moveTo>
                    <a:pt x="4069" y="8"/>
                  </a:moveTo>
                  <a:lnTo>
                    <a:pt x="0" y="275"/>
                  </a:lnTo>
                  <a:cubicBezTo>
                    <a:pt x="2168" y="24872"/>
                    <a:pt x="4605" y="50003"/>
                    <a:pt x="14093" y="73514"/>
                  </a:cubicBezTo>
                  <a:cubicBezTo>
                    <a:pt x="18967" y="85407"/>
                    <a:pt x="26018" y="96482"/>
                    <a:pt x="35230" y="105669"/>
                  </a:cubicBezTo>
                  <a:cubicBezTo>
                    <a:pt x="39835" y="110271"/>
                    <a:pt x="44985" y="113779"/>
                    <a:pt x="48779" y="117838"/>
                  </a:cubicBezTo>
                  <a:cubicBezTo>
                    <a:pt x="52841" y="121888"/>
                    <a:pt x="54733" y="125939"/>
                    <a:pt x="55546" y="131343"/>
                  </a:cubicBezTo>
                  <a:cubicBezTo>
                    <a:pt x="56366" y="136479"/>
                    <a:pt x="55822" y="142693"/>
                    <a:pt x="56090" y="148915"/>
                  </a:cubicBezTo>
                  <a:cubicBezTo>
                    <a:pt x="56090" y="155129"/>
                    <a:pt x="56366" y="161343"/>
                    <a:pt x="56634" y="167557"/>
                  </a:cubicBezTo>
                  <a:cubicBezTo>
                    <a:pt x="57178" y="180260"/>
                    <a:pt x="58259" y="192688"/>
                    <a:pt x="59883" y="205124"/>
                  </a:cubicBezTo>
                  <a:cubicBezTo>
                    <a:pt x="63677" y="229445"/>
                    <a:pt x="65846" y="253499"/>
                    <a:pt x="68283" y="278087"/>
                  </a:cubicBezTo>
                  <a:cubicBezTo>
                    <a:pt x="69371" y="290523"/>
                    <a:pt x="70452" y="302408"/>
                    <a:pt x="71808" y="315111"/>
                  </a:cubicBezTo>
                  <a:cubicBezTo>
                    <a:pt x="73165" y="327814"/>
                    <a:pt x="75334" y="339975"/>
                    <a:pt x="77771" y="352135"/>
                  </a:cubicBezTo>
                  <a:lnTo>
                    <a:pt x="91044" y="424831"/>
                  </a:lnTo>
                  <a:lnTo>
                    <a:pt x="118143" y="570222"/>
                  </a:lnTo>
                  <a:lnTo>
                    <a:pt x="147946" y="564008"/>
                  </a:lnTo>
                  <a:lnTo>
                    <a:pt x="114349" y="419970"/>
                  </a:lnTo>
                  <a:lnTo>
                    <a:pt x="97818" y="348085"/>
                  </a:lnTo>
                  <a:cubicBezTo>
                    <a:pt x="95113" y="336191"/>
                    <a:pt x="92400" y="324298"/>
                    <a:pt x="90508" y="312413"/>
                  </a:cubicBezTo>
                  <a:cubicBezTo>
                    <a:pt x="88607" y="300788"/>
                    <a:pt x="86982" y="288360"/>
                    <a:pt x="85358" y="276199"/>
                  </a:cubicBezTo>
                  <a:cubicBezTo>
                    <a:pt x="82100" y="251878"/>
                    <a:pt x="78307" y="227014"/>
                    <a:pt x="73701" y="202961"/>
                  </a:cubicBezTo>
                  <a:cubicBezTo>
                    <a:pt x="71540" y="191068"/>
                    <a:pt x="69907" y="178907"/>
                    <a:pt x="68827" y="166747"/>
                  </a:cubicBezTo>
                  <a:cubicBezTo>
                    <a:pt x="68283" y="160800"/>
                    <a:pt x="67747" y="154586"/>
                    <a:pt x="67470" y="148640"/>
                  </a:cubicBezTo>
                  <a:cubicBezTo>
                    <a:pt x="67202" y="142693"/>
                    <a:pt x="67470" y="136479"/>
                    <a:pt x="66114" y="129455"/>
                  </a:cubicBezTo>
                  <a:cubicBezTo>
                    <a:pt x="65301" y="126215"/>
                    <a:pt x="64221" y="122431"/>
                    <a:pt x="62596" y="119182"/>
                  </a:cubicBezTo>
                  <a:cubicBezTo>
                    <a:pt x="60696" y="115942"/>
                    <a:pt x="58259" y="113236"/>
                    <a:pt x="55822" y="110805"/>
                  </a:cubicBezTo>
                  <a:cubicBezTo>
                    <a:pt x="50940" y="106212"/>
                    <a:pt x="45522" y="102971"/>
                    <a:pt x="41460" y="99188"/>
                  </a:cubicBezTo>
                  <a:cubicBezTo>
                    <a:pt x="32785" y="91345"/>
                    <a:pt x="26018" y="81348"/>
                    <a:pt x="20868" y="70540"/>
                  </a:cubicBezTo>
                  <a:cubicBezTo>
                    <a:pt x="10844" y="48917"/>
                    <a:pt x="7050" y="24329"/>
                    <a:pt x="4069" y="8"/>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1" name="Google Shape;168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T/h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wGwAAvAcAACEcAADoCgAAAAAAAA=="/>
                </a:ext>
              </a:extLst>
            </p:cNvSpPr>
            <p:nvPr/>
          </p:nvSpPr>
          <p:spPr>
            <a:xfrm flipH="1">
              <a:off x="4541520" y="1257300"/>
              <a:ext cx="31115" cy="515620"/>
            </a:xfrm>
            <a:custGeom>
              <a:avLst/>
              <a:gdLst/>
              <a:ahLst/>
              <a:cxnLst/>
              <a:rect l="0" t="0" r="31115" b="515620"/>
              <a:pathLst>
                <a:path w="31115" h="515620">
                  <a:moveTo>
                    <a:pt x="12180" y="8"/>
                  </a:moveTo>
                  <a:cubicBezTo>
                    <a:pt x="14612" y="8381"/>
                    <a:pt x="15423" y="17297"/>
                    <a:pt x="15156" y="25671"/>
                  </a:cubicBezTo>
                  <a:cubicBezTo>
                    <a:pt x="14880" y="34312"/>
                    <a:pt x="13534" y="42418"/>
                    <a:pt x="12447" y="50516"/>
                  </a:cubicBezTo>
                  <a:cubicBezTo>
                    <a:pt x="11093" y="59164"/>
                    <a:pt x="11093" y="67538"/>
                    <a:pt x="11093" y="75911"/>
                  </a:cubicBezTo>
                  <a:cubicBezTo>
                    <a:pt x="11093" y="84285"/>
                    <a:pt x="10825" y="92933"/>
                    <a:pt x="11636" y="101574"/>
                  </a:cubicBezTo>
                  <a:cubicBezTo>
                    <a:pt x="12447" y="109680"/>
                    <a:pt x="13801" y="117778"/>
                    <a:pt x="14612" y="125617"/>
                  </a:cubicBezTo>
                  <a:cubicBezTo>
                    <a:pt x="15156" y="133715"/>
                    <a:pt x="16234" y="141821"/>
                    <a:pt x="16510" y="149928"/>
                  </a:cubicBezTo>
                  <a:cubicBezTo>
                    <a:pt x="17045" y="158301"/>
                    <a:pt x="15967" y="166942"/>
                    <a:pt x="15967" y="175590"/>
                  </a:cubicBezTo>
                  <a:cubicBezTo>
                    <a:pt x="15967" y="184231"/>
                    <a:pt x="15967" y="192880"/>
                    <a:pt x="15691" y="201520"/>
                  </a:cubicBezTo>
                  <a:cubicBezTo>
                    <a:pt x="15691" y="209894"/>
                    <a:pt x="16510" y="218542"/>
                    <a:pt x="16777" y="227183"/>
                  </a:cubicBezTo>
                  <a:cubicBezTo>
                    <a:pt x="17321" y="235832"/>
                    <a:pt x="18667" y="244472"/>
                    <a:pt x="19754" y="252579"/>
                  </a:cubicBezTo>
                  <a:cubicBezTo>
                    <a:pt x="20832" y="260952"/>
                    <a:pt x="21643" y="269325"/>
                    <a:pt x="21919" y="277432"/>
                  </a:cubicBezTo>
                  <a:cubicBezTo>
                    <a:pt x="21919" y="285530"/>
                    <a:pt x="21375" y="293093"/>
                    <a:pt x="19478" y="300932"/>
                  </a:cubicBezTo>
                  <a:cubicBezTo>
                    <a:pt x="18399" y="304981"/>
                    <a:pt x="17321" y="309030"/>
                    <a:pt x="16510" y="313622"/>
                  </a:cubicBezTo>
                  <a:cubicBezTo>
                    <a:pt x="15967" y="317946"/>
                    <a:pt x="15691" y="322813"/>
                    <a:pt x="15691" y="327405"/>
                  </a:cubicBezTo>
                  <a:cubicBezTo>
                    <a:pt x="15691" y="336313"/>
                    <a:pt x="16510" y="344961"/>
                    <a:pt x="17321" y="353068"/>
                  </a:cubicBezTo>
                  <a:cubicBezTo>
                    <a:pt x="17588" y="357117"/>
                    <a:pt x="17856" y="360898"/>
                    <a:pt x="17856" y="364680"/>
                  </a:cubicBezTo>
                  <a:cubicBezTo>
                    <a:pt x="17856" y="368729"/>
                    <a:pt x="17588" y="372511"/>
                    <a:pt x="16777" y="376568"/>
                  </a:cubicBezTo>
                  <a:cubicBezTo>
                    <a:pt x="15156" y="384399"/>
                    <a:pt x="11369" y="392230"/>
                    <a:pt x="9203" y="400336"/>
                  </a:cubicBezTo>
                  <a:cubicBezTo>
                    <a:pt x="7038" y="407900"/>
                    <a:pt x="5684" y="415463"/>
                    <a:pt x="4330" y="423027"/>
                  </a:cubicBezTo>
                  <a:cubicBezTo>
                    <a:pt x="3251" y="430858"/>
                    <a:pt x="1897" y="438421"/>
                    <a:pt x="1362" y="445985"/>
                  </a:cubicBezTo>
                  <a:cubicBezTo>
                    <a:pt x="543" y="453824"/>
                    <a:pt x="819" y="461387"/>
                    <a:pt x="819" y="468951"/>
                  </a:cubicBezTo>
                  <a:cubicBezTo>
                    <a:pt x="543" y="476514"/>
                    <a:pt x="8" y="484345"/>
                    <a:pt x="275" y="491909"/>
                  </a:cubicBezTo>
                  <a:lnTo>
                    <a:pt x="819" y="514600"/>
                  </a:lnTo>
                  <a:cubicBezTo>
                    <a:pt x="819" y="515280"/>
                    <a:pt x="1362" y="515612"/>
                    <a:pt x="1897" y="515612"/>
                  </a:cubicBezTo>
                  <a:cubicBezTo>
                    <a:pt x="2440" y="515612"/>
                    <a:pt x="2984" y="515280"/>
                    <a:pt x="2984" y="514600"/>
                  </a:cubicBezTo>
                  <a:cubicBezTo>
                    <a:pt x="3519" y="506226"/>
                    <a:pt x="3519" y="497853"/>
                    <a:pt x="3795" y="489479"/>
                  </a:cubicBezTo>
                  <a:cubicBezTo>
                    <a:pt x="4062" y="481106"/>
                    <a:pt x="3519" y="472733"/>
                    <a:pt x="4062" y="464359"/>
                  </a:cubicBezTo>
                  <a:cubicBezTo>
                    <a:pt x="4606" y="455986"/>
                    <a:pt x="5960" y="447880"/>
                    <a:pt x="7038" y="439506"/>
                  </a:cubicBezTo>
                  <a:cubicBezTo>
                    <a:pt x="7849" y="431133"/>
                    <a:pt x="9203" y="422759"/>
                    <a:pt x="11093" y="414653"/>
                  </a:cubicBezTo>
                  <a:cubicBezTo>
                    <a:pt x="13258" y="406280"/>
                    <a:pt x="15691" y="398174"/>
                    <a:pt x="18132" y="390068"/>
                  </a:cubicBezTo>
                  <a:cubicBezTo>
                    <a:pt x="20297" y="381970"/>
                    <a:pt x="22997" y="373596"/>
                    <a:pt x="23808" y="365223"/>
                  </a:cubicBezTo>
                  <a:cubicBezTo>
                    <a:pt x="24619" y="356574"/>
                    <a:pt x="23265" y="348201"/>
                    <a:pt x="22454" y="339560"/>
                  </a:cubicBezTo>
                  <a:cubicBezTo>
                    <a:pt x="21643" y="331187"/>
                    <a:pt x="21375" y="322813"/>
                    <a:pt x="23541" y="314707"/>
                  </a:cubicBezTo>
                  <a:cubicBezTo>
                    <a:pt x="25430" y="306601"/>
                    <a:pt x="27595" y="298227"/>
                    <a:pt x="28682" y="289587"/>
                  </a:cubicBezTo>
                  <a:cubicBezTo>
                    <a:pt x="30028" y="280938"/>
                    <a:pt x="31115" y="272297"/>
                    <a:pt x="30571" y="263649"/>
                  </a:cubicBezTo>
                  <a:cubicBezTo>
                    <a:pt x="29760" y="255275"/>
                    <a:pt x="28406" y="246635"/>
                    <a:pt x="27871" y="238529"/>
                  </a:cubicBezTo>
                  <a:cubicBezTo>
                    <a:pt x="27052" y="230155"/>
                    <a:pt x="27052" y="221782"/>
                    <a:pt x="26784" y="213408"/>
                  </a:cubicBezTo>
                  <a:cubicBezTo>
                    <a:pt x="26784" y="205035"/>
                    <a:pt x="26784" y="196662"/>
                    <a:pt x="26517" y="188288"/>
                  </a:cubicBezTo>
                  <a:cubicBezTo>
                    <a:pt x="26517" y="179915"/>
                    <a:pt x="25706" y="171533"/>
                    <a:pt x="25162" y="162893"/>
                  </a:cubicBezTo>
                  <a:cubicBezTo>
                    <a:pt x="24619" y="154519"/>
                    <a:pt x="24084" y="145879"/>
                    <a:pt x="22730" y="137497"/>
                  </a:cubicBezTo>
                  <a:cubicBezTo>
                    <a:pt x="21643" y="129124"/>
                    <a:pt x="19754" y="120750"/>
                    <a:pt x="18399" y="112652"/>
                  </a:cubicBezTo>
                  <a:cubicBezTo>
                    <a:pt x="17045" y="103461"/>
                    <a:pt x="15691" y="94553"/>
                    <a:pt x="14880" y="85637"/>
                  </a:cubicBezTo>
                  <a:cubicBezTo>
                    <a:pt x="14345" y="76721"/>
                    <a:pt x="14069" y="68080"/>
                    <a:pt x="14345" y="59164"/>
                  </a:cubicBezTo>
                  <a:cubicBezTo>
                    <a:pt x="14880" y="49706"/>
                    <a:pt x="15156" y="39988"/>
                    <a:pt x="15691" y="30262"/>
                  </a:cubicBezTo>
                  <a:cubicBezTo>
                    <a:pt x="15967" y="20537"/>
                    <a:pt x="15423" y="10001"/>
                    <a:pt x="12180" y="8"/>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0" name="Google Shape;169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hGwAAbQkAAA0cAADcCgAAAAAAAA=="/>
                </a:ext>
              </a:extLst>
            </p:cNvSpPr>
            <p:nvPr/>
          </p:nvSpPr>
          <p:spPr>
            <a:xfrm flipH="1">
              <a:off x="4531995" y="1532255"/>
              <a:ext cx="27940" cy="233045"/>
            </a:xfrm>
            <a:custGeom>
              <a:avLst/>
              <a:gdLst/>
              <a:ahLst/>
              <a:cxnLst/>
              <a:rect l="0" t="0" r="27940" b="233045"/>
              <a:pathLst>
                <a:path w="27940" h="233045">
                  <a:moveTo>
                    <a:pt x="20884" y="8"/>
                  </a:moveTo>
                  <a:cubicBezTo>
                    <a:pt x="21160" y="3793"/>
                    <a:pt x="21973" y="7578"/>
                    <a:pt x="22518" y="11088"/>
                  </a:cubicBezTo>
                  <a:cubicBezTo>
                    <a:pt x="23054" y="14873"/>
                    <a:pt x="23331" y="18658"/>
                    <a:pt x="23599" y="22176"/>
                  </a:cubicBezTo>
                  <a:cubicBezTo>
                    <a:pt x="23867" y="26228"/>
                    <a:pt x="24680" y="30289"/>
                    <a:pt x="24412" y="34074"/>
                  </a:cubicBezTo>
                  <a:cubicBezTo>
                    <a:pt x="24412" y="38127"/>
                    <a:pt x="23054" y="41912"/>
                    <a:pt x="22786" y="45965"/>
                  </a:cubicBezTo>
                  <a:cubicBezTo>
                    <a:pt x="22241" y="49750"/>
                    <a:pt x="21973" y="53268"/>
                    <a:pt x="21429" y="57053"/>
                  </a:cubicBezTo>
                  <a:cubicBezTo>
                    <a:pt x="20616" y="60571"/>
                    <a:pt x="20071" y="64080"/>
                    <a:pt x="19534" y="67866"/>
                  </a:cubicBezTo>
                  <a:cubicBezTo>
                    <a:pt x="18722" y="71651"/>
                    <a:pt x="17088" y="75169"/>
                    <a:pt x="16551" y="78954"/>
                  </a:cubicBezTo>
                  <a:cubicBezTo>
                    <a:pt x="15738" y="82739"/>
                    <a:pt x="14925" y="86524"/>
                    <a:pt x="14104" y="90042"/>
                  </a:cubicBezTo>
                  <a:cubicBezTo>
                    <a:pt x="13023" y="93827"/>
                    <a:pt x="12755" y="97612"/>
                    <a:pt x="11665" y="101122"/>
                  </a:cubicBezTo>
                  <a:cubicBezTo>
                    <a:pt x="10584" y="104907"/>
                    <a:pt x="10308" y="108692"/>
                    <a:pt x="9227" y="112477"/>
                  </a:cubicBezTo>
                  <a:cubicBezTo>
                    <a:pt x="8414" y="116263"/>
                    <a:pt x="7333" y="120048"/>
                    <a:pt x="6511" y="123833"/>
                  </a:cubicBezTo>
                  <a:cubicBezTo>
                    <a:pt x="5975" y="127618"/>
                    <a:pt x="5699" y="131679"/>
                    <a:pt x="5162" y="135464"/>
                  </a:cubicBezTo>
                  <a:cubicBezTo>
                    <a:pt x="4617" y="139249"/>
                    <a:pt x="4886" y="143302"/>
                    <a:pt x="4349" y="147087"/>
                  </a:cubicBezTo>
                  <a:cubicBezTo>
                    <a:pt x="4073" y="150872"/>
                    <a:pt x="2992" y="154658"/>
                    <a:pt x="2715" y="158443"/>
                  </a:cubicBezTo>
                  <a:cubicBezTo>
                    <a:pt x="2447" y="162228"/>
                    <a:pt x="3260" y="166281"/>
                    <a:pt x="2992" y="170066"/>
                  </a:cubicBezTo>
                  <a:cubicBezTo>
                    <a:pt x="2715" y="173851"/>
                    <a:pt x="1089" y="177636"/>
                    <a:pt x="821" y="181422"/>
                  </a:cubicBezTo>
                  <a:cubicBezTo>
                    <a:pt x="821" y="184672"/>
                    <a:pt x="821" y="188181"/>
                    <a:pt x="553" y="191699"/>
                  </a:cubicBezTo>
                  <a:cubicBezTo>
                    <a:pt x="553" y="194941"/>
                    <a:pt x="8" y="198459"/>
                    <a:pt x="8" y="201701"/>
                  </a:cubicBezTo>
                  <a:cubicBezTo>
                    <a:pt x="8" y="205219"/>
                    <a:pt x="553" y="208728"/>
                    <a:pt x="553" y="211979"/>
                  </a:cubicBezTo>
                  <a:cubicBezTo>
                    <a:pt x="553" y="215488"/>
                    <a:pt x="8" y="218739"/>
                    <a:pt x="8" y="222248"/>
                  </a:cubicBezTo>
                  <a:cubicBezTo>
                    <a:pt x="8" y="225766"/>
                    <a:pt x="276" y="229008"/>
                    <a:pt x="276" y="232526"/>
                  </a:cubicBezTo>
                  <a:cubicBezTo>
                    <a:pt x="276" y="232818"/>
                    <a:pt x="935" y="233036"/>
                    <a:pt x="1520" y="233036"/>
                  </a:cubicBezTo>
                  <a:cubicBezTo>
                    <a:pt x="2008" y="233036"/>
                    <a:pt x="2447" y="232890"/>
                    <a:pt x="2447" y="232526"/>
                  </a:cubicBezTo>
                  <a:cubicBezTo>
                    <a:pt x="3260" y="229008"/>
                    <a:pt x="3260" y="225223"/>
                    <a:pt x="3536" y="221438"/>
                  </a:cubicBezTo>
                  <a:cubicBezTo>
                    <a:pt x="4073" y="217652"/>
                    <a:pt x="3536" y="213867"/>
                    <a:pt x="3804" y="210082"/>
                  </a:cubicBezTo>
                  <a:cubicBezTo>
                    <a:pt x="4073" y="206297"/>
                    <a:pt x="4886" y="202512"/>
                    <a:pt x="5162" y="199002"/>
                  </a:cubicBezTo>
                  <a:cubicBezTo>
                    <a:pt x="5430" y="195217"/>
                    <a:pt x="5430" y="191432"/>
                    <a:pt x="5975" y="187646"/>
                  </a:cubicBezTo>
                  <a:cubicBezTo>
                    <a:pt x="6243" y="183861"/>
                    <a:pt x="6511" y="180076"/>
                    <a:pt x="7056" y="176015"/>
                  </a:cubicBezTo>
                  <a:cubicBezTo>
                    <a:pt x="7333" y="172230"/>
                    <a:pt x="8414" y="168445"/>
                    <a:pt x="8682" y="164660"/>
                  </a:cubicBezTo>
                  <a:cubicBezTo>
                    <a:pt x="9227" y="160874"/>
                    <a:pt x="9227" y="157089"/>
                    <a:pt x="9771" y="153304"/>
                  </a:cubicBezTo>
                  <a:cubicBezTo>
                    <a:pt x="10308" y="149251"/>
                    <a:pt x="11129" y="145466"/>
                    <a:pt x="11665" y="141681"/>
                  </a:cubicBezTo>
                  <a:cubicBezTo>
                    <a:pt x="12210" y="138163"/>
                    <a:pt x="12210" y="134111"/>
                    <a:pt x="13023" y="130325"/>
                  </a:cubicBezTo>
                  <a:cubicBezTo>
                    <a:pt x="13836" y="126808"/>
                    <a:pt x="16006" y="123298"/>
                    <a:pt x="17088" y="119780"/>
                  </a:cubicBezTo>
                  <a:cubicBezTo>
                    <a:pt x="18177" y="115995"/>
                    <a:pt x="18990" y="112477"/>
                    <a:pt x="20071" y="108692"/>
                  </a:cubicBezTo>
                  <a:cubicBezTo>
                    <a:pt x="21160" y="104907"/>
                    <a:pt x="22241" y="101397"/>
                    <a:pt x="23331" y="97612"/>
                  </a:cubicBezTo>
                  <a:cubicBezTo>
                    <a:pt x="24412" y="93827"/>
                    <a:pt x="25225" y="90042"/>
                    <a:pt x="25770" y="86257"/>
                  </a:cubicBezTo>
                  <a:cubicBezTo>
                    <a:pt x="26314" y="82196"/>
                    <a:pt x="26314" y="78411"/>
                    <a:pt x="26582" y="74625"/>
                  </a:cubicBezTo>
                  <a:cubicBezTo>
                    <a:pt x="26851" y="70573"/>
                    <a:pt x="27395" y="66788"/>
                    <a:pt x="27395" y="63002"/>
                  </a:cubicBezTo>
                  <a:cubicBezTo>
                    <a:pt x="27664" y="58950"/>
                    <a:pt x="27395" y="55165"/>
                    <a:pt x="27664" y="51379"/>
                  </a:cubicBezTo>
                  <a:cubicBezTo>
                    <a:pt x="27664" y="47051"/>
                    <a:pt x="27940" y="42723"/>
                    <a:pt x="27940" y="38395"/>
                  </a:cubicBezTo>
                  <a:cubicBezTo>
                    <a:pt x="27940" y="34342"/>
                    <a:pt x="27395" y="30014"/>
                    <a:pt x="26851" y="25961"/>
                  </a:cubicBezTo>
                  <a:cubicBezTo>
                    <a:pt x="26038" y="21365"/>
                    <a:pt x="24412" y="17313"/>
                    <a:pt x="23331" y="12984"/>
                  </a:cubicBezTo>
                  <a:cubicBezTo>
                    <a:pt x="22518" y="8656"/>
                    <a:pt x="21697" y="4328"/>
                    <a:pt x="20884" y="8"/>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9" name="Google Shape;169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bGwAA7QkAAO0bAAAQCgAAAAAAAA=="/>
                </a:ext>
              </a:extLst>
            </p:cNvSpPr>
            <p:nvPr/>
          </p:nvSpPr>
          <p:spPr>
            <a:xfrm flipH="1">
              <a:off x="4487545" y="1613535"/>
              <a:ext cx="52070" cy="22225"/>
            </a:xfrm>
            <a:custGeom>
              <a:avLst/>
              <a:gdLst/>
              <a:ahLst/>
              <a:cxnLst/>
              <a:rect l="0" t="0" r="52070" b="22225"/>
              <a:pathLst>
                <a:path w="52070" h="22225">
                  <a:moveTo>
                    <a:pt x="52070" y="0"/>
                  </a:moveTo>
                  <a:cubicBezTo>
                    <a:pt x="51257" y="271"/>
                    <a:pt x="50712" y="806"/>
                    <a:pt x="49899" y="1604"/>
                  </a:cubicBezTo>
                  <a:cubicBezTo>
                    <a:pt x="49355" y="2131"/>
                    <a:pt x="48542" y="2666"/>
                    <a:pt x="47729" y="2929"/>
                  </a:cubicBezTo>
                  <a:cubicBezTo>
                    <a:pt x="46648" y="3464"/>
                    <a:pt x="46371" y="4262"/>
                    <a:pt x="45290" y="4534"/>
                  </a:cubicBezTo>
                  <a:cubicBezTo>
                    <a:pt x="45070" y="4582"/>
                    <a:pt x="44835" y="4606"/>
                    <a:pt x="44583" y="4606"/>
                  </a:cubicBezTo>
                  <a:cubicBezTo>
                    <a:pt x="43566" y="4606"/>
                    <a:pt x="42306" y="4262"/>
                    <a:pt x="41225" y="4262"/>
                  </a:cubicBezTo>
                  <a:cubicBezTo>
                    <a:pt x="40355" y="4262"/>
                    <a:pt x="39656" y="4606"/>
                    <a:pt x="38859" y="4606"/>
                  </a:cubicBezTo>
                  <a:cubicBezTo>
                    <a:pt x="38664" y="4606"/>
                    <a:pt x="38453" y="4582"/>
                    <a:pt x="38242" y="4534"/>
                  </a:cubicBezTo>
                  <a:cubicBezTo>
                    <a:pt x="37152" y="4534"/>
                    <a:pt x="36071" y="4797"/>
                    <a:pt x="34982" y="5061"/>
                  </a:cubicBezTo>
                  <a:cubicBezTo>
                    <a:pt x="34331" y="5061"/>
                    <a:pt x="33161" y="4726"/>
                    <a:pt x="32161" y="4726"/>
                  </a:cubicBezTo>
                  <a:cubicBezTo>
                    <a:pt x="31917" y="4726"/>
                    <a:pt x="31673" y="4741"/>
                    <a:pt x="31461" y="4797"/>
                  </a:cubicBezTo>
                  <a:cubicBezTo>
                    <a:pt x="30649" y="5332"/>
                    <a:pt x="29836" y="5596"/>
                    <a:pt x="29023" y="5859"/>
                  </a:cubicBezTo>
                  <a:cubicBezTo>
                    <a:pt x="28202" y="6131"/>
                    <a:pt x="27665" y="6929"/>
                    <a:pt x="26852" y="7456"/>
                  </a:cubicBezTo>
                  <a:cubicBezTo>
                    <a:pt x="26039" y="7727"/>
                    <a:pt x="25494" y="8525"/>
                    <a:pt x="24681" y="8789"/>
                  </a:cubicBezTo>
                  <a:cubicBezTo>
                    <a:pt x="23868" y="9324"/>
                    <a:pt x="22779" y="9324"/>
                    <a:pt x="21966" y="9859"/>
                  </a:cubicBezTo>
                  <a:cubicBezTo>
                    <a:pt x="21430" y="10122"/>
                    <a:pt x="20609" y="10657"/>
                    <a:pt x="19796" y="11184"/>
                  </a:cubicBezTo>
                  <a:cubicBezTo>
                    <a:pt x="18983" y="11455"/>
                    <a:pt x="18446" y="12254"/>
                    <a:pt x="17633" y="12788"/>
                  </a:cubicBezTo>
                  <a:cubicBezTo>
                    <a:pt x="17503" y="12844"/>
                    <a:pt x="17340" y="12868"/>
                    <a:pt x="17153" y="12868"/>
                  </a:cubicBezTo>
                  <a:cubicBezTo>
                    <a:pt x="16812" y="12868"/>
                    <a:pt x="16389" y="12804"/>
                    <a:pt x="15975" y="12804"/>
                  </a:cubicBezTo>
                  <a:cubicBezTo>
                    <a:pt x="15593" y="12804"/>
                    <a:pt x="15219" y="12852"/>
                    <a:pt x="14918" y="13052"/>
                  </a:cubicBezTo>
                  <a:cubicBezTo>
                    <a:pt x="14373" y="13315"/>
                    <a:pt x="13837" y="14385"/>
                    <a:pt x="13015" y="14912"/>
                  </a:cubicBezTo>
                  <a:cubicBezTo>
                    <a:pt x="12902" y="14952"/>
                    <a:pt x="12772" y="14968"/>
                    <a:pt x="12650" y="14968"/>
                  </a:cubicBezTo>
                  <a:cubicBezTo>
                    <a:pt x="12024" y="14968"/>
                    <a:pt x="11300" y="14593"/>
                    <a:pt x="10682" y="14593"/>
                  </a:cubicBezTo>
                  <a:cubicBezTo>
                    <a:pt x="10552" y="14593"/>
                    <a:pt x="10430" y="14609"/>
                    <a:pt x="10308" y="14649"/>
                  </a:cubicBezTo>
                  <a:cubicBezTo>
                    <a:pt x="9495" y="14912"/>
                    <a:pt x="8951" y="15447"/>
                    <a:pt x="8406" y="15718"/>
                  </a:cubicBezTo>
                  <a:cubicBezTo>
                    <a:pt x="7593" y="15982"/>
                    <a:pt x="6780" y="15982"/>
                    <a:pt x="6244" y="16245"/>
                  </a:cubicBezTo>
                  <a:cubicBezTo>
                    <a:pt x="5422" y="16780"/>
                    <a:pt x="4886" y="17578"/>
                    <a:pt x="4341" y="17842"/>
                  </a:cubicBezTo>
                  <a:cubicBezTo>
                    <a:pt x="3528" y="18377"/>
                    <a:pt x="2984" y="18377"/>
                    <a:pt x="2171" y="18640"/>
                  </a:cubicBezTo>
                  <a:cubicBezTo>
                    <a:pt x="1626" y="18912"/>
                    <a:pt x="813" y="19446"/>
                    <a:pt x="0" y="19710"/>
                  </a:cubicBezTo>
                  <a:cubicBezTo>
                    <a:pt x="0" y="19973"/>
                    <a:pt x="276" y="22105"/>
                    <a:pt x="545" y="22105"/>
                  </a:cubicBezTo>
                  <a:cubicBezTo>
                    <a:pt x="813" y="22193"/>
                    <a:pt x="1089" y="22225"/>
                    <a:pt x="1358" y="22225"/>
                  </a:cubicBezTo>
                  <a:cubicBezTo>
                    <a:pt x="1902" y="22225"/>
                    <a:pt x="2447" y="22105"/>
                    <a:pt x="2984" y="22105"/>
                  </a:cubicBezTo>
                  <a:cubicBezTo>
                    <a:pt x="4073" y="22105"/>
                    <a:pt x="4609" y="21306"/>
                    <a:pt x="5422" y="21043"/>
                  </a:cubicBezTo>
                  <a:cubicBezTo>
                    <a:pt x="5967" y="20907"/>
                    <a:pt x="6447" y="20907"/>
                    <a:pt x="6918" y="20907"/>
                  </a:cubicBezTo>
                  <a:cubicBezTo>
                    <a:pt x="7390" y="20907"/>
                    <a:pt x="7869" y="20907"/>
                    <a:pt x="8406" y="20772"/>
                  </a:cubicBezTo>
                  <a:cubicBezTo>
                    <a:pt x="9219" y="20508"/>
                    <a:pt x="10040" y="20245"/>
                    <a:pt x="10853" y="19973"/>
                  </a:cubicBezTo>
                  <a:cubicBezTo>
                    <a:pt x="11666" y="19973"/>
                    <a:pt x="12747" y="19710"/>
                    <a:pt x="13560" y="19446"/>
                  </a:cubicBezTo>
                  <a:cubicBezTo>
                    <a:pt x="13837" y="19351"/>
                    <a:pt x="14137" y="19327"/>
                    <a:pt x="14454" y="19327"/>
                  </a:cubicBezTo>
                  <a:cubicBezTo>
                    <a:pt x="15097" y="19327"/>
                    <a:pt x="15820" y="19446"/>
                    <a:pt x="16544" y="19446"/>
                  </a:cubicBezTo>
                  <a:cubicBezTo>
                    <a:pt x="17357" y="19175"/>
                    <a:pt x="18170" y="18640"/>
                    <a:pt x="19259" y="18377"/>
                  </a:cubicBezTo>
                  <a:cubicBezTo>
                    <a:pt x="20072" y="18113"/>
                    <a:pt x="21153" y="18113"/>
                    <a:pt x="22243" y="18113"/>
                  </a:cubicBezTo>
                  <a:cubicBezTo>
                    <a:pt x="23056" y="17842"/>
                    <a:pt x="23592" y="17043"/>
                    <a:pt x="24681" y="16780"/>
                  </a:cubicBezTo>
                  <a:cubicBezTo>
                    <a:pt x="24803" y="16748"/>
                    <a:pt x="24933" y="16740"/>
                    <a:pt x="25064" y="16740"/>
                  </a:cubicBezTo>
                  <a:cubicBezTo>
                    <a:pt x="25990" y="16740"/>
                    <a:pt x="27169" y="17355"/>
                    <a:pt x="28088" y="17355"/>
                  </a:cubicBezTo>
                  <a:cubicBezTo>
                    <a:pt x="28226" y="17355"/>
                    <a:pt x="28356" y="17339"/>
                    <a:pt x="28478" y="17315"/>
                  </a:cubicBezTo>
                  <a:cubicBezTo>
                    <a:pt x="29291" y="17043"/>
                    <a:pt x="30104" y="16517"/>
                    <a:pt x="31185" y="16245"/>
                  </a:cubicBezTo>
                  <a:cubicBezTo>
                    <a:pt x="31998" y="15982"/>
                    <a:pt x="33087" y="15718"/>
                    <a:pt x="34169" y="15447"/>
                  </a:cubicBezTo>
                  <a:cubicBezTo>
                    <a:pt x="34982" y="15183"/>
                    <a:pt x="35795" y="14649"/>
                    <a:pt x="36616" y="13850"/>
                  </a:cubicBezTo>
                  <a:cubicBezTo>
                    <a:pt x="37152" y="13315"/>
                    <a:pt x="37697" y="12517"/>
                    <a:pt x="38510" y="11990"/>
                  </a:cubicBezTo>
                  <a:cubicBezTo>
                    <a:pt x="39055" y="11184"/>
                    <a:pt x="40136" y="10920"/>
                    <a:pt x="40949" y="10386"/>
                  </a:cubicBezTo>
                  <a:cubicBezTo>
                    <a:pt x="41762" y="9859"/>
                    <a:pt x="42306" y="9060"/>
                    <a:pt x="43119" y="8789"/>
                  </a:cubicBezTo>
                  <a:cubicBezTo>
                    <a:pt x="44209" y="8525"/>
                    <a:pt x="45290" y="8262"/>
                    <a:pt x="46371" y="7727"/>
                  </a:cubicBezTo>
                  <a:cubicBezTo>
                    <a:pt x="47184" y="7192"/>
                    <a:pt x="48005" y="6657"/>
                    <a:pt x="48818" y="5859"/>
                  </a:cubicBezTo>
                  <a:cubicBezTo>
                    <a:pt x="49355" y="5061"/>
                    <a:pt x="49355" y="3464"/>
                    <a:pt x="49899" y="2402"/>
                  </a:cubicBezTo>
                  <a:cubicBezTo>
                    <a:pt x="50712" y="1604"/>
                    <a:pt x="51257" y="534"/>
                    <a:pt x="52070"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8" name="Google Shape;169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OHAAALAcAACkcAAD2BwAAAAAAAA=="/>
                </a:ext>
              </a:extLst>
            </p:cNvSpPr>
            <p:nvPr/>
          </p:nvSpPr>
          <p:spPr>
            <a:xfrm flipH="1">
              <a:off x="4560570" y="1165860"/>
              <a:ext cx="17145" cy="128270"/>
            </a:xfrm>
            <a:custGeom>
              <a:avLst/>
              <a:gdLst/>
              <a:ahLst/>
              <a:cxnLst/>
              <a:rect l="0" t="0" r="17145" b="128270"/>
              <a:pathLst>
                <a:path w="17145" h="128270">
                  <a:moveTo>
                    <a:pt x="12593" y="0"/>
                  </a:moveTo>
                  <a:cubicBezTo>
                    <a:pt x="12593" y="2163"/>
                    <a:pt x="13123" y="4059"/>
                    <a:pt x="13396" y="6213"/>
                  </a:cubicBezTo>
                  <a:cubicBezTo>
                    <a:pt x="13661" y="8109"/>
                    <a:pt x="13661" y="10272"/>
                    <a:pt x="13661" y="12435"/>
                  </a:cubicBezTo>
                  <a:cubicBezTo>
                    <a:pt x="13661" y="14598"/>
                    <a:pt x="14199" y="16753"/>
                    <a:pt x="13934" y="18916"/>
                  </a:cubicBezTo>
                  <a:cubicBezTo>
                    <a:pt x="13396" y="21079"/>
                    <a:pt x="12056" y="23242"/>
                    <a:pt x="11518" y="25404"/>
                  </a:cubicBezTo>
                  <a:cubicBezTo>
                    <a:pt x="10715" y="27567"/>
                    <a:pt x="10450" y="29455"/>
                    <a:pt x="9912" y="31351"/>
                  </a:cubicBezTo>
                  <a:cubicBezTo>
                    <a:pt x="9110" y="33514"/>
                    <a:pt x="8572" y="35401"/>
                    <a:pt x="8042" y="37297"/>
                  </a:cubicBezTo>
                  <a:cubicBezTo>
                    <a:pt x="7504" y="39451"/>
                    <a:pt x="5899" y="41614"/>
                    <a:pt x="5626" y="43510"/>
                  </a:cubicBezTo>
                  <a:cubicBezTo>
                    <a:pt x="5361" y="45673"/>
                    <a:pt x="5096" y="47836"/>
                    <a:pt x="4824" y="49991"/>
                  </a:cubicBezTo>
                  <a:cubicBezTo>
                    <a:pt x="4294" y="51886"/>
                    <a:pt x="4559" y="54049"/>
                    <a:pt x="4294" y="55937"/>
                  </a:cubicBezTo>
                  <a:cubicBezTo>
                    <a:pt x="4021" y="58100"/>
                    <a:pt x="4294" y="60263"/>
                    <a:pt x="4021" y="62150"/>
                  </a:cubicBezTo>
                  <a:cubicBezTo>
                    <a:pt x="3756" y="64313"/>
                    <a:pt x="3218" y="66209"/>
                    <a:pt x="2953" y="68372"/>
                  </a:cubicBezTo>
                  <a:cubicBezTo>
                    <a:pt x="2688" y="70535"/>
                    <a:pt x="2688" y="72422"/>
                    <a:pt x="2416" y="74585"/>
                  </a:cubicBezTo>
                  <a:cubicBezTo>
                    <a:pt x="2416" y="76748"/>
                    <a:pt x="2688" y="78911"/>
                    <a:pt x="2416" y="80799"/>
                  </a:cubicBezTo>
                  <a:cubicBezTo>
                    <a:pt x="2151" y="82962"/>
                    <a:pt x="1075" y="84849"/>
                    <a:pt x="1075" y="87012"/>
                  </a:cubicBezTo>
                  <a:cubicBezTo>
                    <a:pt x="810" y="89175"/>
                    <a:pt x="1613" y="91338"/>
                    <a:pt x="1613" y="93501"/>
                  </a:cubicBezTo>
                  <a:cubicBezTo>
                    <a:pt x="1348" y="95388"/>
                    <a:pt x="8" y="97551"/>
                    <a:pt x="8" y="99714"/>
                  </a:cubicBezTo>
                  <a:cubicBezTo>
                    <a:pt x="8" y="101610"/>
                    <a:pt x="8" y="103497"/>
                    <a:pt x="272" y="105393"/>
                  </a:cubicBezTo>
                  <a:cubicBezTo>
                    <a:pt x="272" y="107281"/>
                    <a:pt x="8" y="109176"/>
                    <a:pt x="8" y="111064"/>
                  </a:cubicBezTo>
                  <a:cubicBezTo>
                    <a:pt x="272" y="112959"/>
                    <a:pt x="1075" y="114847"/>
                    <a:pt x="1075" y="116742"/>
                  </a:cubicBezTo>
                  <a:cubicBezTo>
                    <a:pt x="1348" y="118630"/>
                    <a:pt x="1348" y="120526"/>
                    <a:pt x="1613" y="122413"/>
                  </a:cubicBezTo>
                  <a:cubicBezTo>
                    <a:pt x="1878" y="124309"/>
                    <a:pt x="2416" y="126196"/>
                    <a:pt x="2416" y="128092"/>
                  </a:cubicBezTo>
                  <a:cubicBezTo>
                    <a:pt x="2528" y="128197"/>
                    <a:pt x="2961" y="128270"/>
                    <a:pt x="3427" y="128270"/>
                  </a:cubicBezTo>
                  <a:cubicBezTo>
                    <a:pt x="4093" y="128270"/>
                    <a:pt x="4824" y="128132"/>
                    <a:pt x="4824" y="127816"/>
                  </a:cubicBezTo>
                  <a:cubicBezTo>
                    <a:pt x="5096" y="125929"/>
                    <a:pt x="4824" y="123766"/>
                    <a:pt x="4824" y="121603"/>
                  </a:cubicBezTo>
                  <a:cubicBezTo>
                    <a:pt x="4824" y="119715"/>
                    <a:pt x="4294" y="117552"/>
                    <a:pt x="4294" y="115657"/>
                  </a:cubicBezTo>
                  <a:cubicBezTo>
                    <a:pt x="4294" y="113494"/>
                    <a:pt x="4824" y="111331"/>
                    <a:pt x="4824" y="109443"/>
                  </a:cubicBezTo>
                  <a:cubicBezTo>
                    <a:pt x="4824" y="107281"/>
                    <a:pt x="4824" y="105118"/>
                    <a:pt x="5096" y="103230"/>
                  </a:cubicBezTo>
                  <a:cubicBezTo>
                    <a:pt x="5361" y="101067"/>
                    <a:pt x="5626" y="98904"/>
                    <a:pt x="5899" y="97017"/>
                  </a:cubicBezTo>
                  <a:cubicBezTo>
                    <a:pt x="6164" y="94854"/>
                    <a:pt x="6967" y="92691"/>
                    <a:pt x="7240" y="90795"/>
                  </a:cubicBezTo>
                  <a:cubicBezTo>
                    <a:pt x="7504" y="88632"/>
                    <a:pt x="7504" y="86477"/>
                    <a:pt x="8042" y="84314"/>
                  </a:cubicBezTo>
                  <a:cubicBezTo>
                    <a:pt x="8307" y="82419"/>
                    <a:pt x="8845" y="80256"/>
                    <a:pt x="9375" y="78368"/>
                  </a:cubicBezTo>
                  <a:cubicBezTo>
                    <a:pt x="9912" y="76205"/>
                    <a:pt x="9375" y="74042"/>
                    <a:pt x="9912" y="71879"/>
                  </a:cubicBezTo>
                  <a:cubicBezTo>
                    <a:pt x="10450" y="69992"/>
                    <a:pt x="12320" y="68096"/>
                    <a:pt x="12858" y="65933"/>
                  </a:cubicBezTo>
                  <a:cubicBezTo>
                    <a:pt x="13396" y="64046"/>
                    <a:pt x="13396" y="61883"/>
                    <a:pt x="13934" y="59720"/>
                  </a:cubicBezTo>
                  <a:cubicBezTo>
                    <a:pt x="14464" y="57832"/>
                    <a:pt x="14736" y="55670"/>
                    <a:pt x="15266" y="53507"/>
                  </a:cubicBezTo>
                  <a:cubicBezTo>
                    <a:pt x="15539" y="51619"/>
                    <a:pt x="15539" y="49456"/>
                    <a:pt x="15804" y="47293"/>
                  </a:cubicBezTo>
                  <a:cubicBezTo>
                    <a:pt x="15804" y="45130"/>
                    <a:pt x="15539" y="43235"/>
                    <a:pt x="15539" y="41080"/>
                  </a:cubicBezTo>
                  <a:cubicBezTo>
                    <a:pt x="15539" y="38917"/>
                    <a:pt x="15804" y="36754"/>
                    <a:pt x="16069" y="34858"/>
                  </a:cubicBezTo>
                  <a:cubicBezTo>
                    <a:pt x="16069" y="32703"/>
                    <a:pt x="15804" y="30540"/>
                    <a:pt x="16069" y="28378"/>
                  </a:cubicBezTo>
                  <a:cubicBezTo>
                    <a:pt x="16342" y="26215"/>
                    <a:pt x="16872" y="23784"/>
                    <a:pt x="16872" y="21354"/>
                  </a:cubicBezTo>
                  <a:cubicBezTo>
                    <a:pt x="17145" y="19191"/>
                    <a:pt x="17145" y="16753"/>
                    <a:pt x="16607" y="14322"/>
                  </a:cubicBezTo>
                  <a:cubicBezTo>
                    <a:pt x="16069" y="11892"/>
                    <a:pt x="15001" y="9729"/>
                    <a:pt x="14199" y="7299"/>
                  </a:cubicBezTo>
                  <a:cubicBezTo>
                    <a:pt x="13661" y="4869"/>
                    <a:pt x="12858" y="2430"/>
                    <a:pt x="12593"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7" name="Google Shape;169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uw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DwGgAAVQYAABwdAAArBwAAAAAAAA=="/>
                </a:ext>
              </a:extLst>
            </p:cNvSpPr>
            <p:nvPr/>
          </p:nvSpPr>
          <p:spPr>
            <a:xfrm flipH="1">
              <a:off x="4378960" y="1029335"/>
              <a:ext cx="353060" cy="135890"/>
            </a:xfrm>
            <a:custGeom>
              <a:avLst/>
              <a:gdLst/>
              <a:ahLst/>
              <a:cxnLst/>
              <a:rect l="0" t="0" r="353060" b="135890"/>
              <a:pathLst>
                <a:path w="353060" h="135890">
                  <a:moveTo>
                    <a:pt x="151276" y="0"/>
                  </a:moveTo>
                  <a:cubicBezTo>
                    <a:pt x="147274" y="0"/>
                    <a:pt x="143257" y="1150"/>
                    <a:pt x="139879" y="3499"/>
                  </a:cubicBezTo>
                  <a:cubicBezTo>
                    <a:pt x="135562" y="6204"/>
                    <a:pt x="132047" y="11339"/>
                    <a:pt x="132857" y="16466"/>
                  </a:cubicBezTo>
                  <a:cubicBezTo>
                    <a:pt x="133400" y="18904"/>
                    <a:pt x="134477" y="21058"/>
                    <a:pt x="134477" y="23496"/>
                  </a:cubicBezTo>
                  <a:cubicBezTo>
                    <a:pt x="134210" y="26736"/>
                    <a:pt x="131237" y="29166"/>
                    <a:pt x="128532" y="30518"/>
                  </a:cubicBezTo>
                  <a:cubicBezTo>
                    <a:pt x="125098" y="32017"/>
                    <a:pt x="121631" y="32632"/>
                    <a:pt x="118132" y="32632"/>
                  </a:cubicBezTo>
                  <a:cubicBezTo>
                    <a:pt x="104590" y="32632"/>
                    <a:pt x="90675" y="23310"/>
                    <a:pt x="76930" y="19438"/>
                  </a:cubicBezTo>
                  <a:cubicBezTo>
                    <a:pt x="72086" y="18037"/>
                    <a:pt x="67089" y="17349"/>
                    <a:pt x="62083" y="17349"/>
                  </a:cubicBezTo>
                  <a:cubicBezTo>
                    <a:pt x="49788" y="17349"/>
                    <a:pt x="37477" y="21487"/>
                    <a:pt x="27490" y="29166"/>
                  </a:cubicBezTo>
                  <a:cubicBezTo>
                    <a:pt x="28105" y="30502"/>
                    <a:pt x="29158" y="31571"/>
                    <a:pt x="30398" y="32284"/>
                  </a:cubicBezTo>
                  <a:cubicBezTo>
                    <a:pt x="22873" y="33515"/>
                    <a:pt x="15932" y="40148"/>
                    <a:pt x="10465" y="46458"/>
                  </a:cubicBezTo>
                  <a:cubicBezTo>
                    <a:pt x="5872" y="51593"/>
                    <a:pt x="1012" y="56995"/>
                    <a:pt x="470" y="64017"/>
                  </a:cubicBezTo>
                  <a:cubicBezTo>
                    <a:pt x="0" y="70124"/>
                    <a:pt x="4844" y="76644"/>
                    <a:pt x="10197" y="76644"/>
                  </a:cubicBezTo>
                  <a:cubicBezTo>
                    <a:pt x="10999" y="76644"/>
                    <a:pt x="11817" y="76490"/>
                    <a:pt x="12627" y="76174"/>
                  </a:cubicBezTo>
                  <a:cubicBezTo>
                    <a:pt x="16483" y="74676"/>
                    <a:pt x="20176" y="70286"/>
                    <a:pt x="23424" y="70286"/>
                  </a:cubicBezTo>
                  <a:cubicBezTo>
                    <a:pt x="24266" y="70286"/>
                    <a:pt x="25084" y="70585"/>
                    <a:pt x="25870" y="71314"/>
                  </a:cubicBezTo>
                  <a:cubicBezTo>
                    <a:pt x="27215" y="72667"/>
                    <a:pt x="27215" y="75097"/>
                    <a:pt x="27757" y="77259"/>
                  </a:cubicBezTo>
                  <a:cubicBezTo>
                    <a:pt x="29377" y="82386"/>
                    <a:pt x="34780" y="85634"/>
                    <a:pt x="40190" y="85901"/>
                  </a:cubicBezTo>
                  <a:cubicBezTo>
                    <a:pt x="40538" y="85917"/>
                    <a:pt x="40887" y="85925"/>
                    <a:pt x="41235" y="85925"/>
                  </a:cubicBezTo>
                  <a:cubicBezTo>
                    <a:pt x="46257" y="85925"/>
                    <a:pt x="51035" y="84176"/>
                    <a:pt x="55587" y="82661"/>
                  </a:cubicBezTo>
                  <a:cubicBezTo>
                    <a:pt x="56818" y="82135"/>
                    <a:pt x="58050" y="81722"/>
                    <a:pt x="59208" y="81722"/>
                  </a:cubicBezTo>
                  <a:cubicBezTo>
                    <a:pt x="59831" y="81722"/>
                    <a:pt x="60423" y="81835"/>
                    <a:pt x="60990" y="82119"/>
                  </a:cubicBezTo>
                  <a:cubicBezTo>
                    <a:pt x="64230" y="83204"/>
                    <a:pt x="64230" y="87521"/>
                    <a:pt x="63962" y="91036"/>
                  </a:cubicBezTo>
                  <a:cubicBezTo>
                    <a:pt x="63420" y="100488"/>
                    <a:pt x="65039" y="111568"/>
                    <a:pt x="72880" y="116970"/>
                  </a:cubicBezTo>
                  <a:cubicBezTo>
                    <a:pt x="76338" y="119392"/>
                    <a:pt x="80340" y="120291"/>
                    <a:pt x="84527" y="120291"/>
                  </a:cubicBezTo>
                  <a:cubicBezTo>
                    <a:pt x="90148" y="120291"/>
                    <a:pt x="96101" y="118671"/>
                    <a:pt x="101520" y="116970"/>
                  </a:cubicBezTo>
                  <a:cubicBezTo>
                    <a:pt x="107465" y="115350"/>
                    <a:pt x="114212" y="112110"/>
                    <a:pt x="115030" y="105898"/>
                  </a:cubicBezTo>
                  <a:cubicBezTo>
                    <a:pt x="115840" y="99411"/>
                    <a:pt x="108810" y="93733"/>
                    <a:pt x="110162" y="87254"/>
                  </a:cubicBezTo>
                  <a:cubicBezTo>
                    <a:pt x="111183" y="81633"/>
                    <a:pt x="117517" y="79397"/>
                    <a:pt x="123227" y="79397"/>
                  </a:cubicBezTo>
                  <a:cubicBezTo>
                    <a:pt x="123559" y="79397"/>
                    <a:pt x="123891" y="79406"/>
                    <a:pt x="124215" y="79422"/>
                  </a:cubicBezTo>
                  <a:cubicBezTo>
                    <a:pt x="137182" y="80499"/>
                    <a:pt x="149072" y="90226"/>
                    <a:pt x="152855" y="102926"/>
                  </a:cubicBezTo>
                  <a:cubicBezTo>
                    <a:pt x="154742" y="109948"/>
                    <a:pt x="154475" y="117513"/>
                    <a:pt x="157982" y="123992"/>
                  </a:cubicBezTo>
                  <a:cubicBezTo>
                    <a:pt x="161764" y="131557"/>
                    <a:pt x="170682" y="135882"/>
                    <a:pt x="179332" y="135882"/>
                  </a:cubicBezTo>
                  <a:cubicBezTo>
                    <a:pt x="187975" y="135882"/>
                    <a:pt x="196350" y="132100"/>
                    <a:pt x="203372" y="126965"/>
                  </a:cubicBezTo>
                  <a:cubicBezTo>
                    <a:pt x="206693" y="124276"/>
                    <a:pt x="209374" y="119189"/>
                    <a:pt x="208118" y="115998"/>
                  </a:cubicBezTo>
                  <a:cubicBezTo>
                    <a:pt x="212905" y="120096"/>
                    <a:pt x="219263" y="122437"/>
                    <a:pt x="225532" y="122437"/>
                  </a:cubicBezTo>
                  <a:cubicBezTo>
                    <a:pt x="228302" y="122437"/>
                    <a:pt x="231048" y="121984"/>
                    <a:pt x="233632" y="121028"/>
                  </a:cubicBezTo>
                  <a:cubicBezTo>
                    <a:pt x="243360" y="117513"/>
                    <a:pt x="250115" y="107785"/>
                    <a:pt x="250382" y="97516"/>
                  </a:cubicBezTo>
                  <a:cubicBezTo>
                    <a:pt x="250382" y="95896"/>
                    <a:pt x="250382" y="94009"/>
                    <a:pt x="250924" y="92113"/>
                  </a:cubicBezTo>
                  <a:cubicBezTo>
                    <a:pt x="252050" y="88752"/>
                    <a:pt x="255501" y="87067"/>
                    <a:pt x="259040" y="87067"/>
                  </a:cubicBezTo>
                  <a:cubicBezTo>
                    <a:pt x="260620" y="87067"/>
                    <a:pt x="262207" y="87400"/>
                    <a:pt x="263625" y="88064"/>
                  </a:cubicBezTo>
                  <a:cubicBezTo>
                    <a:pt x="268217" y="89951"/>
                    <a:pt x="271457" y="94551"/>
                    <a:pt x="274705" y="98334"/>
                  </a:cubicBezTo>
                  <a:cubicBezTo>
                    <a:pt x="282537" y="107243"/>
                    <a:pt x="292807" y="114808"/>
                    <a:pt x="304689" y="115893"/>
                  </a:cubicBezTo>
                  <a:cubicBezTo>
                    <a:pt x="305726" y="116006"/>
                    <a:pt x="306763" y="116063"/>
                    <a:pt x="307800" y="116063"/>
                  </a:cubicBezTo>
                  <a:cubicBezTo>
                    <a:pt x="319026" y="116063"/>
                    <a:pt x="330365" y="109502"/>
                    <a:pt x="333329" y="98868"/>
                  </a:cubicBezTo>
                  <a:cubicBezTo>
                    <a:pt x="345762" y="96171"/>
                    <a:pt x="353052" y="80232"/>
                    <a:pt x="347107" y="69152"/>
                  </a:cubicBezTo>
                  <a:cubicBezTo>
                    <a:pt x="343559" y="62527"/>
                    <a:pt x="336237" y="58898"/>
                    <a:pt x="329020" y="58898"/>
                  </a:cubicBezTo>
                  <a:cubicBezTo>
                    <a:pt x="326404" y="58898"/>
                    <a:pt x="323804" y="59376"/>
                    <a:pt x="321399" y="60356"/>
                  </a:cubicBezTo>
                  <a:cubicBezTo>
                    <a:pt x="322508" y="58736"/>
                    <a:pt x="323213" y="56760"/>
                    <a:pt x="323335" y="54832"/>
                  </a:cubicBezTo>
                  <a:cubicBezTo>
                    <a:pt x="323335" y="50507"/>
                    <a:pt x="321715" y="46458"/>
                    <a:pt x="319819" y="42675"/>
                  </a:cubicBezTo>
                  <a:cubicBezTo>
                    <a:pt x="317390" y="36998"/>
                    <a:pt x="314417" y="31061"/>
                    <a:pt x="309557" y="27813"/>
                  </a:cubicBezTo>
                  <a:cubicBezTo>
                    <a:pt x="306714" y="25918"/>
                    <a:pt x="303499" y="25132"/>
                    <a:pt x="300194" y="25132"/>
                  </a:cubicBezTo>
                  <a:cubicBezTo>
                    <a:pt x="295010" y="25132"/>
                    <a:pt x="289584" y="27068"/>
                    <a:pt x="284967" y="29708"/>
                  </a:cubicBezTo>
                  <a:cubicBezTo>
                    <a:pt x="277402" y="34033"/>
                    <a:pt x="270380" y="39970"/>
                    <a:pt x="262005" y="42133"/>
                  </a:cubicBezTo>
                  <a:cubicBezTo>
                    <a:pt x="259785" y="42708"/>
                    <a:pt x="257898" y="42951"/>
                    <a:pt x="256238" y="42951"/>
                  </a:cubicBezTo>
                  <a:cubicBezTo>
                    <a:pt x="246996" y="42951"/>
                    <a:pt x="244882" y="35378"/>
                    <a:pt x="232287" y="35378"/>
                  </a:cubicBezTo>
                  <a:cubicBezTo>
                    <a:pt x="231631" y="35216"/>
                    <a:pt x="231024" y="35143"/>
                    <a:pt x="230465" y="35143"/>
                  </a:cubicBezTo>
                  <a:cubicBezTo>
                    <a:pt x="224479" y="35143"/>
                    <a:pt x="222965" y="43534"/>
                    <a:pt x="215805" y="44028"/>
                  </a:cubicBezTo>
                  <a:cubicBezTo>
                    <a:pt x="215189" y="44068"/>
                    <a:pt x="214566" y="44084"/>
                    <a:pt x="213942" y="44084"/>
                  </a:cubicBezTo>
                  <a:cubicBezTo>
                    <a:pt x="206344" y="44084"/>
                    <a:pt x="198310" y="40999"/>
                    <a:pt x="195807" y="33758"/>
                  </a:cubicBezTo>
                  <a:cubicBezTo>
                    <a:pt x="193920" y="28356"/>
                    <a:pt x="195540" y="21601"/>
                    <a:pt x="191757" y="17818"/>
                  </a:cubicBezTo>
                  <a:cubicBezTo>
                    <a:pt x="188517" y="14579"/>
                    <a:pt x="183382" y="15656"/>
                    <a:pt x="179332" y="14579"/>
                  </a:cubicBezTo>
                  <a:cubicBezTo>
                    <a:pt x="172302" y="13226"/>
                    <a:pt x="167167" y="6204"/>
                    <a:pt x="160955" y="2422"/>
                  </a:cubicBezTo>
                  <a:cubicBezTo>
                    <a:pt x="157998" y="818"/>
                    <a:pt x="154637" y="0"/>
                    <a:pt x="151276" y="0"/>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6" name="Google Shape;169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wGgAAVQYAABwdAAArBwAAAAAAAA=="/>
                </a:ext>
              </a:extLst>
            </p:cNvSpPr>
            <p:nvPr/>
          </p:nvSpPr>
          <p:spPr>
            <a:xfrm flipH="1">
              <a:off x="4378960" y="1029335"/>
              <a:ext cx="353060" cy="135890"/>
            </a:xfrm>
            <a:custGeom>
              <a:avLst/>
              <a:gdLst/>
              <a:ahLst/>
              <a:cxnLst/>
              <a:rect l="0" t="0" r="353060" b="135890"/>
              <a:pathLst>
                <a:path w="353060" h="135890">
                  <a:moveTo>
                    <a:pt x="151276" y="0"/>
                  </a:moveTo>
                  <a:cubicBezTo>
                    <a:pt x="147274" y="0"/>
                    <a:pt x="143257" y="1150"/>
                    <a:pt x="139879" y="3499"/>
                  </a:cubicBezTo>
                  <a:cubicBezTo>
                    <a:pt x="135562" y="6204"/>
                    <a:pt x="132047" y="11339"/>
                    <a:pt x="132857" y="16466"/>
                  </a:cubicBezTo>
                  <a:cubicBezTo>
                    <a:pt x="133400" y="18904"/>
                    <a:pt x="134477" y="21058"/>
                    <a:pt x="134477" y="23496"/>
                  </a:cubicBezTo>
                  <a:cubicBezTo>
                    <a:pt x="134210" y="26736"/>
                    <a:pt x="131237" y="29166"/>
                    <a:pt x="128532" y="30518"/>
                  </a:cubicBezTo>
                  <a:cubicBezTo>
                    <a:pt x="125098" y="32017"/>
                    <a:pt x="121631" y="32632"/>
                    <a:pt x="118132" y="32632"/>
                  </a:cubicBezTo>
                  <a:cubicBezTo>
                    <a:pt x="104590" y="32632"/>
                    <a:pt x="90675" y="23310"/>
                    <a:pt x="76930" y="19438"/>
                  </a:cubicBezTo>
                  <a:cubicBezTo>
                    <a:pt x="72086" y="18037"/>
                    <a:pt x="67089" y="17349"/>
                    <a:pt x="62083" y="17349"/>
                  </a:cubicBezTo>
                  <a:cubicBezTo>
                    <a:pt x="49788" y="17349"/>
                    <a:pt x="37477" y="21487"/>
                    <a:pt x="27490" y="29166"/>
                  </a:cubicBezTo>
                  <a:cubicBezTo>
                    <a:pt x="28105" y="30502"/>
                    <a:pt x="29158" y="31571"/>
                    <a:pt x="30398" y="32284"/>
                  </a:cubicBezTo>
                  <a:cubicBezTo>
                    <a:pt x="22873" y="33515"/>
                    <a:pt x="15932" y="40148"/>
                    <a:pt x="10465" y="46458"/>
                  </a:cubicBezTo>
                  <a:cubicBezTo>
                    <a:pt x="5872" y="51593"/>
                    <a:pt x="1012" y="56995"/>
                    <a:pt x="470" y="64017"/>
                  </a:cubicBezTo>
                  <a:cubicBezTo>
                    <a:pt x="0" y="70124"/>
                    <a:pt x="4844" y="76644"/>
                    <a:pt x="10197" y="76644"/>
                  </a:cubicBezTo>
                  <a:cubicBezTo>
                    <a:pt x="10999" y="76644"/>
                    <a:pt x="11817" y="76490"/>
                    <a:pt x="12627" y="76174"/>
                  </a:cubicBezTo>
                  <a:cubicBezTo>
                    <a:pt x="16483" y="74676"/>
                    <a:pt x="20176" y="70286"/>
                    <a:pt x="23424" y="70286"/>
                  </a:cubicBezTo>
                  <a:cubicBezTo>
                    <a:pt x="24266" y="70286"/>
                    <a:pt x="25084" y="70585"/>
                    <a:pt x="25870" y="71314"/>
                  </a:cubicBezTo>
                  <a:cubicBezTo>
                    <a:pt x="27215" y="72667"/>
                    <a:pt x="27215" y="75097"/>
                    <a:pt x="27757" y="77259"/>
                  </a:cubicBezTo>
                  <a:cubicBezTo>
                    <a:pt x="29377" y="82386"/>
                    <a:pt x="34780" y="85634"/>
                    <a:pt x="40190" y="85901"/>
                  </a:cubicBezTo>
                  <a:cubicBezTo>
                    <a:pt x="40538" y="85917"/>
                    <a:pt x="40887" y="85925"/>
                    <a:pt x="41235" y="85925"/>
                  </a:cubicBezTo>
                  <a:cubicBezTo>
                    <a:pt x="46257" y="85925"/>
                    <a:pt x="51035" y="84176"/>
                    <a:pt x="55587" y="82661"/>
                  </a:cubicBezTo>
                  <a:cubicBezTo>
                    <a:pt x="56818" y="82135"/>
                    <a:pt x="58050" y="81722"/>
                    <a:pt x="59208" y="81722"/>
                  </a:cubicBezTo>
                  <a:cubicBezTo>
                    <a:pt x="59831" y="81722"/>
                    <a:pt x="60423" y="81835"/>
                    <a:pt x="60990" y="82119"/>
                  </a:cubicBezTo>
                  <a:cubicBezTo>
                    <a:pt x="64230" y="83204"/>
                    <a:pt x="64230" y="87521"/>
                    <a:pt x="63962" y="91036"/>
                  </a:cubicBezTo>
                  <a:cubicBezTo>
                    <a:pt x="63420" y="100488"/>
                    <a:pt x="65039" y="111568"/>
                    <a:pt x="72880" y="116970"/>
                  </a:cubicBezTo>
                  <a:cubicBezTo>
                    <a:pt x="76338" y="119392"/>
                    <a:pt x="80340" y="120291"/>
                    <a:pt x="84527" y="120291"/>
                  </a:cubicBezTo>
                  <a:cubicBezTo>
                    <a:pt x="90148" y="120291"/>
                    <a:pt x="96101" y="118671"/>
                    <a:pt x="101520" y="116970"/>
                  </a:cubicBezTo>
                  <a:cubicBezTo>
                    <a:pt x="107465" y="115350"/>
                    <a:pt x="114212" y="112110"/>
                    <a:pt x="115030" y="105898"/>
                  </a:cubicBezTo>
                  <a:cubicBezTo>
                    <a:pt x="115840" y="99411"/>
                    <a:pt x="108810" y="93733"/>
                    <a:pt x="110162" y="87254"/>
                  </a:cubicBezTo>
                  <a:cubicBezTo>
                    <a:pt x="111183" y="81633"/>
                    <a:pt x="117517" y="79397"/>
                    <a:pt x="123227" y="79397"/>
                  </a:cubicBezTo>
                  <a:cubicBezTo>
                    <a:pt x="123559" y="79397"/>
                    <a:pt x="123891" y="79406"/>
                    <a:pt x="124215" y="79422"/>
                  </a:cubicBezTo>
                  <a:cubicBezTo>
                    <a:pt x="137182" y="80499"/>
                    <a:pt x="149072" y="90226"/>
                    <a:pt x="152855" y="102926"/>
                  </a:cubicBezTo>
                  <a:cubicBezTo>
                    <a:pt x="154742" y="109948"/>
                    <a:pt x="154475" y="117513"/>
                    <a:pt x="157982" y="123992"/>
                  </a:cubicBezTo>
                  <a:cubicBezTo>
                    <a:pt x="161764" y="131557"/>
                    <a:pt x="170682" y="135882"/>
                    <a:pt x="179332" y="135882"/>
                  </a:cubicBezTo>
                  <a:cubicBezTo>
                    <a:pt x="187975" y="135882"/>
                    <a:pt x="196350" y="132100"/>
                    <a:pt x="203372" y="126965"/>
                  </a:cubicBezTo>
                  <a:cubicBezTo>
                    <a:pt x="206693" y="124276"/>
                    <a:pt x="209374" y="119189"/>
                    <a:pt x="208118" y="115998"/>
                  </a:cubicBezTo>
                  <a:cubicBezTo>
                    <a:pt x="212905" y="120096"/>
                    <a:pt x="219263" y="122437"/>
                    <a:pt x="225532" y="122437"/>
                  </a:cubicBezTo>
                  <a:cubicBezTo>
                    <a:pt x="228302" y="122437"/>
                    <a:pt x="231048" y="121984"/>
                    <a:pt x="233632" y="121028"/>
                  </a:cubicBezTo>
                  <a:cubicBezTo>
                    <a:pt x="243360" y="117513"/>
                    <a:pt x="250115" y="107785"/>
                    <a:pt x="250382" y="97516"/>
                  </a:cubicBezTo>
                  <a:cubicBezTo>
                    <a:pt x="250382" y="95896"/>
                    <a:pt x="250382" y="94009"/>
                    <a:pt x="250924" y="92113"/>
                  </a:cubicBezTo>
                  <a:cubicBezTo>
                    <a:pt x="252050" y="88752"/>
                    <a:pt x="255501" y="87067"/>
                    <a:pt x="259040" y="87067"/>
                  </a:cubicBezTo>
                  <a:cubicBezTo>
                    <a:pt x="260620" y="87067"/>
                    <a:pt x="262207" y="87400"/>
                    <a:pt x="263625" y="88064"/>
                  </a:cubicBezTo>
                  <a:cubicBezTo>
                    <a:pt x="268217" y="89951"/>
                    <a:pt x="271457" y="94551"/>
                    <a:pt x="274705" y="98334"/>
                  </a:cubicBezTo>
                  <a:cubicBezTo>
                    <a:pt x="282537" y="107243"/>
                    <a:pt x="292807" y="114808"/>
                    <a:pt x="304689" y="115893"/>
                  </a:cubicBezTo>
                  <a:cubicBezTo>
                    <a:pt x="305726" y="116006"/>
                    <a:pt x="306763" y="116063"/>
                    <a:pt x="307800" y="116063"/>
                  </a:cubicBezTo>
                  <a:cubicBezTo>
                    <a:pt x="319026" y="116063"/>
                    <a:pt x="330365" y="109502"/>
                    <a:pt x="333329" y="98868"/>
                  </a:cubicBezTo>
                  <a:cubicBezTo>
                    <a:pt x="345762" y="96171"/>
                    <a:pt x="353052" y="80232"/>
                    <a:pt x="347107" y="69152"/>
                  </a:cubicBezTo>
                  <a:cubicBezTo>
                    <a:pt x="343559" y="62527"/>
                    <a:pt x="336237" y="58898"/>
                    <a:pt x="329020" y="58898"/>
                  </a:cubicBezTo>
                  <a:cubicBezTo>
                    <a:pt x="326404" y="58898"/>
                    <a:pt x="323804" y="59376"/>
                    <a:pt x="321399" y="60356"/>
                  </a:cubicBezTo>
                  <a:cubicBezTo>
                    <a:pt x="322508" y="58736"/>
                    <a:pt x="323213" y="56760"/>
                    <a:pt x="323335" y="54832"/>
                  </a:cubicBezTo>
                  <a:cubicBezTo>
                    <a:pt x="323335" y="50507"/>
                    <a:pt x="321715" y="46458"/>
                    <a:pt x="319819" y="42675"/>
                  </a:cubicBezTo>
                  <a:cubicBezTo>
                    <a:pt x="317390" y="36998"/>
                    <a:pt x="314417" y="31061"/>
                    <a:pt x="309557" y="27813"/>
                  </a:cubicBezTo>
                  <a:cubicBezTo>
                    <a:pt x="306714" y="25918"/>
                    <a:pt x="303499" y="25132"/>
                    <a:pt x="300194" y="25132"/>
                  </a:cubicBezTo>
                  <a:cubicBezTo>
                    <a:pt x="295010" y="25132"/>
                    <a:pt x="289584" y="27068"/>
                    <a:pt x="284967" y="29708"/>
                  </a:cubicBezTo>
                  <a:cubicBezTo>
                    <a:pt x="277402" y="34033"/>
                    <a:pt x="270380" y="39970"/>
                    <a:pt x="262005" y="42133"/>
                  </a:cubicBezTo>
                  <a:cubicBezTo>
                    <a:pt x="259785" y="42708"/>
                    <a:pt x="257898" y="42951"/>
                    <a:pt x="256238" y="42951"/>
                  </a:cubicBezTo>
                  <a:cubicBezTo>
                    <a:pt x="246996" y="42951"/>
                    <a:pt x="244882" y="35378"/>
                    <a:pt x="232287" y="35378"/>
                  </a:cubicBezTo>
                  <a:cubicBezTo>
                    <a:pt x="231631" y="35216"/>
                    <a:pt x="231024" y="35143"/>
                    <a:pt x="230465" y="35143"/>
                  </a:cubicBezTo>
                  <a:cubicBezTo>
                    <a:pt x="224479" y="35143"/>
                    <a:pt x="222965" y="43534"/>
                    <a:pt x="215805" y="44028"/>
                  </a:cubicBezTo>
                  <a:cubicBezTo>
                    <a:pt x="215189" y="44068"/>
                    <a:pt x="214566" y="44084"/>
                    <a:pt x="213942" y="44084"/>
                  </a:cubicBezTo>
                  <a:cubicBezTo>
                    <a:pt x="206344" y="44084"/>
                    <a:pt x="198310" y="40999"/>
                    <a:pt x="195807" y="33758"/>
                  </a:cubicBezTo>
                  <a:cubicBezTo>
                    <a:pt x="193920" y="28356"/>
                    <a:pt x="195540" y="21601"/>
                    <a:pt x="191757" y="17818"/>
                  </a:cubicBezTo>
                  <a:cubicBezTo>
                    <a:pt x="188517" y="14579"/>
                    <a:pt x="183382" y="15656"/>
                    <a:pt x="179332" y="14579"/>
                  </a:cubicBezTo>
                  <a:cubicBezTo>
                    <a:pt x="172302" y="13226"/>
                    <a:pt x="167167" y="6204"/>
                    <a:pt x="160955" y="2422"/>
                  </a:cubicBezTo>
                  <a:cubicBezTo>
                    <a:pt x="157998" y="818"/>
                    <a:pt x="154637" y="0"/>
                    <a:pt x="151276"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5" name="Google Shape;169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EGwAAQwYAAAsdAAAOBwAAAAAAAA=="/>
                </a:ext>
              </a:extLst>
            </p:cNvSpPr>
            <p:nvPr/>
          </p:nvSpPr>
          <p:spPr>
            <a:xfrm flipH="1">
              <a:off x="4391660" y="1017905"/>
              <a:ext cx="329565" cy="128905"/>
            </a:xfrm>
            <a:custGeom>
              <a:avLst/>
              <a:gdLst/>
              <a:ahLst/>
              <a:cxnLst/>
              <a:rect l="0" t="0" r="329565" b="128905"/>
              <a:pathLst>
                <a:path w="329565" h="128905">
                  <a:moveTo>
                    <a:pt x="141297" y="0"/>
                  </a:moveTo>
                  <a:cubicBezTo>
                    <a:pt x="137171" y="0"/>
                    <a:pt x="133068" y="1172"/>
                    <a:pt x="129557" y="3453"/>
                  </a:cubicBezTo>
                  <a:cubicBezTo>
                    <a:pt x="125511" y="6154"/>
                    <a:pt x="122275" y="11281"/>
                    <a:pt x="123084" y="16134"/>
                  </a:cubicBezTo>
                  <a:cubicBezTo>
                    <a:pt x="123626" y="18293"/>
                    <a:pt x="124969" y="20453"/>
                    <a:pt x="124702" y="22879"/>
                  </a:cubicBezTo>
                  <a:cubicBezTo>
                    <a:pt x="124702" y="25847"/>
                    <a:pt x="121999" y="28273"/>
                    <a:pt x="119305" y="29349"/>
                  </a:cubicBezTo>
                  <a:cubicBezTo>
                    <a:pt x="115478" y="31233"/>
                    <a:pt x="111546" y="31977"/>
                    <a:pt x="107548" y="31977"/>
                  </a:cubicBezTo>
                  <a:cubicBezTo>
                    <a:pt x="94869" y="31977"/>
                    <a:pt x="81487" y="24529"/>
                    <a:pt x="68565" y="22070"/>
                  </a:cubicBezTo>
                  <a:cubicBezTo>
                    <a:pt x="65539" y="21536"/>
                    <a:pt x="62480" y="21269"/>
                    <a:pt x="59430" y="21269"/>
                  </a:cubicBezTo>
                  <a:cubicBezTo>
                    <a:pt x="45569" y="21269"/>
                    <a:pt x="31774" y="26688"/>
                    <a:pt x="21603" y="36635"/>
                  </a:cubicBezTo>
                  <a:cubicBezTo>
                    <a:pt x="22388" y="37719"/>
                    <a:pt x="23472" y="38520"/>
                    <a:pt x="24662" y="38997"/>
                  </a:cubicBezTo>
                  <a:cubicBezTo>
                    <a:pt x="17768" y="41164"/>
                    <a:pt x="11942" y="48314"/>
                    <a:pt x="7565" y="54978"/>
                  </a:cubicBezTo>
                  <a:cubicBezTo>
                    <a:pt x="3786" y="60380"/>
                    <a:pt x="8" y="66308"/>
                    <a:pt x="275" y="72786"/>
                  </a:cubicBezTo>
                  <a:cubicBezTo>
                    <a:pt x="712" y="78261"/>
                    <a:pt x="5243" y="83381"/>
                    <a:pt x="9968" y="83381"/>
                  </a:cubicBezTo>
                  <a:cubicBezTo>
                    <a:pt x="11060" y="83381"/>
                    <a:pt x="12169" y="83106"/>
                    <a:pt x="13229" y="82499"/>
                  </a:cubicBezTo>
                  <a:cubicBezTo>
                    <a:pt x="16603" y="80477"/>
                    <a:pt x="19791" y="75649"/>
                    <a:pt x="22938" y="75649"/>
                  </a:cubicBezTo>
                  <a:cubicBezTo>
                    <a:pt x="23577" y="75649"/>
                    <a:pt x="24209" y="75843"/>
                    <a:pt x="24840" y="76296"/>
                  </a:cubicBezTo>
                  <a:cubicBezTo>
                    <a:pt x="26191" y="77638"/>
                    <a:pt x="26458" y="79798"/>
                    <a:pt x="27267" y="81690"/>
                  </a:cubicBezTo>
                  <a:cubicBezTo>
                    <a:pt x="29063" y="86300"/>
                    <a:pt x="34023" y="88726"/>
                    <a:pt x="38676" y="88726"/>
                  </a:cubicBezTo>
                  <a:cubicBezTo>
                    <a:pt x="38927" y="88726"/>
                    <a:pt x="39169" y="88718"/>
                    <a:pt x="39412" y="88702"/>
                  </a:cubicBezTo>
                  <a:cubicBezTo>
                    <a:pt x="44275" y="88435"/>
                    <a:pt x="48863" y="86001"/>
                    <a:pt x="53450" y="83850"/>
                  </a:cubicBezTo>
                  <a:cubicBezTo>
                    <a:pt x="54704" y="83219"/>
                    <a:pt x="55959" y="82596"/>
                    <a:pt x="57213" y="82596"/>
                  </a:cubicBezTo>
                  <a:cubicBezTo>
                    <a:pt x="57577" y="82596"/>
                    <a:pt x="57941" y="82645"/>
                    <a:pt x="58305" y="82766"/>
                  </a:cubicBezTo>
                  <a:cubicBezTo>
                    <a:pt x="61275" y="83850"/>
                    <a:pt x="61817" y="87893"/>
                    <a:pt x="61817" y="91128"/>
                  </a:cubicBezTo>
                  <a:cubicBezTo>
                    <a:pt x="62084" y="100032"/>
                    <a:pt x="64244" y="110287"/>
                    <a:pt x="71801" y="114873"/>
                  </a:cubicBezTo>
                  <a:cubicBezTo>
                    <a:pt x="74666" y="116547"/>
                    <a:pt x="77740" y="117218"/>
                    <a:pt x="80904" y="117218"/>
                  </a:cubicBezTo>
                  <a:cubicBezTo>
                    <a:pt x="86390" y="117218"/>
                    <a:pt x="92135" y="115204"/>
                    <a:pt x="97443" y="112980"/>
                  </a:cubicBezTo>
                  <a:cubicBezTo>
                    <a:pt x="102839" y="110821"/>
                    <a:pt x="109045" y="107586"/>
                    <a:pt x="109320" y="101650"/>
                  </a:cubicBezTo>
                  <a:cubicBezTo>
                    <a:pt x="109855" y="95447"/>
                    <a:pt x="103106" y="90320"/>
                    <a:pt x="104191" y="84117"/>
                  </a:cubicBezTo>
                  <a:cubicBezTo>
                    <a:pt x="104959" y="78730"/>
                    <a:pt x="110850" y="76272"/>
                    <a:pt x="116060" y="76272"/>
                  </a:cubicBezTo>
                  <a:cubicBezTo>
                    <a:pt x="116336" y="76272"/>
                    <a:pt x="116603" y="76280"/>
                    <a:pt x="116878" y="76296"/>
                  </a:cubicBezTo>
                  <a:cubicBezTo>
                    <a:pt x="129023" y="76563"/>
                    <a:pt x="140359" y="85734"/>
                    <a:pt x="143862" y="97873"/>
                  </a:cubicBezTo>
                  <a:cubicBezTo>
                    <a:pt x="145755" y="104351"/>
                    <a:pt x="145755" y="111363"/>
                    <a:pt x="148725" y="117566"/>
                  </a:cubicBezTo>
                  <a:cubicBezTo>
                    <a:pt x="152504" y="124586"/>
                    <a:pt x="160595" y="128630"/>
                    <a:pt x="168152" y="128896"/>
                  </a:cubicBezTo>
                  <a:cubicBezTo>
                    <a:pt x="175984" y="128896"/>
                    <a:pt x="183542" y="125395"/>
                    <a:pt x="189748" y="120534"/>
                  </a:cubicBezTo>
                  <a:cubicBezTo>
                    <a:pt x="192838" y="118270"/>
                    <a:pt x="195460" y="113482"/>
                    <a:pt x="194481" y="110384"/>
                  </a:cubicBezTo>
                  <a:cubicBezTo>
                    <a:pt x="198858" y="114655"/>
                    <a:pt x="204789" y="117040"/>
                    <a:pt x="210744" y="117040"/>
                  </a:cubicBezTo>
                  <a:cubicBezTo>
                    <a:pt x="213034" y="117040"/>
                    <a:pt x="215332" y="116684"/>
                    <a:pt x="217549" y="115948"/>
                  </a:cubicBezTo>
                  <a:cubicBezTo>
                    <a:pt x="226183" y="113255"/>
                    <a:pt x="233206" y="104351"/>
                    <a:pt x="233740" y="94638"/>
                  </a:cubicBezTo>
                  <a:cubicBezTo>
                    <a:pt x="234015" y="93021"/>
                    <a:pt x="234015" y="91128"/>
                    <a:pt x="234549" y="89511"/>
                  </a:cubicBezTo>
                  <a:cubicBezTo>
                    <a:pt x="235585" y="86591"/>
                    <a:pt x="238465" y="85208"/>
                    <a:pt x="241540" y="85208"/>
                  </a:cubicBezTo>
                  <a:cubicBezTo>
                    <a:pt x="243304" y="85208"/>
                    <a:pt x="245124" y="85661"/>
                    <a:pt x="246694" y="86543"/>
                  </a:cubicBezTo>
                  <a:cubicBezTo>
                    <a:pt x="250748" y="88702"/>
                    <a:pt x="253442" y="93288"/>
                    <a:pt x="256144" y="97064"/>
                  </a:cubicBezTo>
                  <a:cubicBezTo>
                    <a:pt x="262617" y="106236"/>
                    <a:pt x="271259" y="114331"/>
                    <a:pt x="282053" y="116490"/>
                  </a:cubicBezTo>
                  <a:cubicBezTo>
                    <a:pt x="283849" y="116903"/>
                    <a:pt x="285694" y="117105"/>
                    <a:pt x="287555" y="117105"/>
                  </a:cubicBezTo>
                  <a:cubicBezTo>
                    <a:pt x="296576" y="117105"/>
                    <a:pt x="305736" y="112317"/>
                    <a:pt x="309312" y="103809"/>
                  </a:cubicBezTo>
                  <a:cubicBezTo>
                    <a:pt x="320923" y="102734"/>
                    <a:pt x="329556" y="88702"/>
                    <a:pt x="325511" y="77372"/>
                  </a:cubicBezTo>
                  <a:cubicBezTo>
                    <a:pt x="322776" y="69713"/>
                    <a:pt x="314863" y="65143"/>
                    <a:pt x="307192" y="65143"/>
                  </a:cubicBezTo>
                  <a:cubicBezTo>
                    <a:pt x="305711" y="65143"/>
                    <a:pt x="304247" y="65313"/>
                    <a:pt x="302823" y="65661"/>
                  </a:cubicBezTo>
                  <a:cubicBezTo>
                    <a:pt x="303891" y="64302"/>
                    <a:pt x="304660" y="62612"/>
                    <a:pt x="304999" y="60914"/>
                  </a:cubicBezTo>
                  <a:cubicBezTo>
                    <a:pt x="305533" y="56870"/>
                    <a:pt x="304457" y="52826"/>
                    <a:pt x="303106" y="48775"/>
                  </a:cubicBezTo>
                  <a:cubicBezTo>
                    <a:pt x="301221" y="43380"/>
                    <a:pt x="299327" y="37444"/>
                    <a:pt x="294740" y="33667"/>
                  </a:cubicBezTo>
                  <a:cubicBezTo>
                    <a:pt x="291649" y="31096"/>
                    <a:pt x="287878" y="30052"/>
                    <a:pt x="283930" y="30052"/>
                  </a:cubicBezTo>
                  <a:cubicBezTo>
                    <a:pt x="279609" y="30052"/>
                    <a:pt x="275078" y="31298"/>
                    <a:pt x="270992" y="33125"/>
                  </a:cubicBezTo>
                  <a:cubicBezTo>
                    <a:pt x="263160" y="36369"/>
                    <a:pt x="256144" y="41496"/>
                    <a:pt x="248045" y="42838"/>
                  </a:cubicBezTo>
                  <a:cubicBezTo>
                    <a:pt x="246281" y="43219"/>
                    <a:pt x="244736" y="43380"/>
                    <a:pt x="243368" y="43380"/>
                  </a:cubicBezTo>
                  <a:cubicBezTo>
                    <a:pt x="233845" y="43380"/>
                    <a:pt x="232478" y="35487"/>
                    <a:pt x="219977" y="35018"/>
                  </a:cubicBezTo>
                  <a:cubicBezTo>
                    <a:pt x="219151" y="34743"/>
                    <a:pt x="218399" y="34622"/>
                    <a:pt x="217703" y="34622"/>
                  </a:cubicBezTo>
                  <a:cubicBezTo>
                    <a:pt x="212306" y="34622"/>
                    <a:pt x="210477" y="42062"/>
                    <a:pt x="203786" y="42305"/>
                  </a:cubicBezTo>
                  <a:cubicBezTo>
                    <a:pt x="203462" y="42313"/>
                    <a:pt x="203131" y="42321"/>
                    <a:pt x="202807" y="42321"/>
                  </a:cubicBezTo>
                  <a:cubicBezTo>
                    <a:pt x="195233" y="42321"/>
                    <a:pt x="186948" y="39288"/>
                    <a:pt x="184618" y="32050"/>
                  </a:cubicBezTo>
                  <a:cubicBezTo>
                    <a:pt x="182999" y="26922"/>
                    <a:pt x="184618" y="20453"/>
                    <a:pt x="180839" y="16676"/>
                  </a:cubicBezTo>
                  <a:cubicBezTo>
                    <a:pt x="177870" y="13708"/>
                    <a:pt x="173015" y="14516"/>
                    <a:pt x="168694" y="13708"/>
                  </a:cubicBezTo>
                  <a:cubicBezTo>
                    <a:pt x="161679" y="12090"/>
                    <a:pt x="156816" y="5612"/>
                    <a:pt x="150610" y="2102"/>
                  </a:cubicBezTo>
                  <a:cubicBezTo>
                    <a:pt x="147673" y="695"/>
                    <a:pt x="144485" y="0"/>
                    <a:pt x="141297"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4" name="Google Shape;169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4GwAAWQYAANgcAADNBgAAAAAAAA=="/>
                </a:ext>
              </a:extLst>
            </p:cNvSpPr>
            <p:nvPr/>
          </p:nvSpPr>
          <p:spPr>
            <a:xfrm flipH="1">
              <a:off x="4424680" y="1031875"/>
              <a:ext cx="264160" cy="73660"/>
            </a:xfrm>
            <a:custGeom>
              <a:avLst/>
              <a:gdLst/>
              <a:ahLst/>
              <a:cxnLst/>
              <a:rect l="0" t="0" r="264160" b="73660"/>
              <a:pathLst>
                <a:path w="264160" h="73660">
                  <a:moveTo>
                    <a:pt x="113192" y="8"/>
                  </a:moveTo>
                  <a:cubicBezTo>
                    <a:pt x="109873" y="8"/>
                    <a:pt x="106555" y="688"/>
                    <a:pt x="103658" y="2057"/>
                  </a:cubicBezTo>
                  <a:cubicBezTo>
                    <a:pt x="100413" y="3677"/>
                    <a:pt x="97979" y="6383"/>
                    <a:pt x="98790" y="9355"/>
                  </a:cubicBezTo>
                  <a:cubicBezTo>
                    <a:pt x="99058" y="10700"/>
                    <a:pt x="100145" y="11785"/>
                    <a:pt x="99869" y="13138"/>
                  </a:cubicBezTo>
                  <a:cubicBezTo>
                    <a:pt x="99869" y="14758"/>
                    <a:pt x="97703" y="16111"/>
                    <a:pt x="95545" y="16921"/>
                  </a:cubicBezTo>
                  <a:cubicBezTo>
                    <a:pt x="92421" y="18046"/>
                    <a:pt x="89200" y="18492"/>
                    <a:pt x="85914" y="18492"/>
                  </a:cubicBezTo>
                  <a:cubicBezTo>
                    <a:pt x="75813" y="18492"/>
                    <a:pt x="65087" y="14288"/>
                    <a:pt x="54677" y="12863"/>
                  </a:cubicBezTo>
                  <a:cubicBezTo>
                    <a:pt x="52056" y="12490"/>
                    <a:pt x="49387" y="12304"/>
                    <a:pt x="46726" y="12304"/>
                  </a:cubicBezTo>
                  <a:cubicBezTo>
                    <a:pt x="35919" y="12304"/>
                    <a:pt x="25144" y="15333"/>
                    <a:pt x="17322" y="20971"/>
                  </a:cubicBezTo>
                  <a:cubicBezTo>
                    <a:pt x="17955" y="21594"/>
                    <a:pt x="18864" y="22064"/>
                    <a:pt x="19878" y="22331"/>
                  </a:cubicBezTo>
                  <a:cubicBezTo>
                    <a:pt x="14158" y="23562"/>
                    <a:pt x="9558" y="27701"/>
                    <a:pt x="5955" y="31508"/>
                  </a:cubicBezTo>
                  <a:cubicBezTo>
                    <a:pt x="2978" y="34481"/>
                    <a:pt x="8" y="37988"/>
                    <a:pt x="276" y="41771"/>
                  </a:cubicBezTo>
                  <a:cubicBezTo>
                    <a:pt x="495" y="44833"/>
                    <a:pt x="4065" y="47708"/>
                    <a:pt x="7854" y="47708"/>
                  </a:cubicBezTo>
                  <a:cubicBezTo>
                    <a:pt x="8754" y="47708"/>
                    <a:pt x="9671" y="47546"/>
                    <a:pt x="10556" y="47182"/>
                  </a:cubicBezTo>
                  <a:cubicBezTo>
                    <a:pt x="13249" y="46056"/>
                    <a:pt x="15756" y="43269"/>
                    <a:pt x="18231" y="43269"/>
                  </a:cubicBezTo>
                  <a:cubicBezTo>
                    <a:pt x="18742" y="43269"/>
                    <a:pt x="19253" y="43391"/>
                    <a:pt x="19765" y="43666"/>
                  </a:cubicBezTo>
                  <a:cubicBezTo>
                    <a:pt x="20844" y="44476"/>
                    <a:pt x="21111" y="45554"/>
                    <a:pt x="21655" y="46639"/>
                  </a:cubicBezTo>
                  <a:cubicBezTo>
                    <a:pt x="23278" y="49336"/>
                    <a:pt x="27610" y="50689"/>
                    <a:pt x="31399" y="50689"/>
                  </a:cubicBezTo>
                  <a:cubicBezTo>
                    <a:pt x="35456" y="50422"/>
                    <a:pt x="39245" y="49336"/>
                    <a:pt x="42766" y="47992"/>
                  </a:cubicBezTo>
                  <a:cubicBezTo>
                    <a:pt x="43756" y="47595"/>
                    <a:pt x="44746" y="47344"/>
                    <a:pt x="45736" y="47344"/>
                  </a:cubicBezTo>
                  <a:cubicBezTo>
                    <a:pt x="46101" y="47344"/>
                    <a:pt x="46466" y="47376"/>
                    <a:pt x="46823" y="47449"/>
                  </a:cubicBezTo>
                  <a:cubicBezTo>
                    <a:pt x="48989" y="47992"/>
                    <a:pt x="49533" y="50154"/>
                    <a:pt x="49533" y="52042"/>
                  </a:cubicBezTo>
                  <a:cubicBezTo>
                    <a:pt x="49533" y="57177"/>
                    <a:pt x="51423" y="63122"/>
                    <a:pt x="57379" y="65552"/>
                  </a:cubicBezTo>
                  <a:cubicBezTo>
                    <a:pt x="59748" y="66581"/>
                    <a:pt x="62352" y="66978"/>
                    <a:pt x="65038" y="66978"/>
                  </a:cubicBezTo>
                  <a:cubicBezTo>
                    <a:pt x="69419" y="66978"/>
                    <a:pt x="74028" y="65917"/>
                    <a:pt x="78222" y="64742"/>
                  </a:cubicBezTo>
                  <a:cubicBezTo>
                    <a:pt x="82279" y="63389"/>
                    <a:pt x="87423" y="61502"/>
                    <a:pt x="87691" y="58254"/>
                  </a:cubicBezTo>
                  <a:cubicBezTo>
                    <a:pt x="87967" y="54747"/>
                    <a:pt x="82547" y="51774"/>
                    <a:pt x="83366" y="48259"/>
                  </a:cubicBezTo>
                  <a:cubicBezTo>
                    <a:pt x="84113" y="45246"/>
                    <a:pt x="88600" y="43634"/>
                    <a:pt x="92705" y="43634"/>
                  </a:cubicBezTo>
                  <a:cubicBezTo>
                    <a:pt x="93022" y="43634"/>
                    <a:pt x="93338" y="43650"/>
                    <a:pt x="93646" y="43666"/>
                  </a:cubicBezTo>
                  <a:cubicBezTo>
                    <a:pt x="103391" y="43934"/>
                    <a:pt x="112591" y="49069"/>
                    <a:pt x="115301" y="55824"/>
                  </a:cubicBezTo>
                  <a:cubicBezTo>
                    <a:pt x="116924" y="59607"/>
                    <a:pt x="116648" y="63657"/>
                    <a:pt x="119358" y="67172"/>
                  </a:cubicBezTo>
                  <a:cubicBezTo>
                    <a:pt x="122336" y="71222"/>
                    <a:pt x="128559" y="73660"/>
                    <a:pt x="134782" y="73660"/>
                  </a:cubicBezTo>
                  <a:cubicBezTo>
                    <a:pt x="141013" y="73660"/>
                    <a:pt x="147236" y="71765"/>
                    <a:pt x="152104" y="69067"/>
                  </a:cubicBezTo>
                  <a:cubicBezTo>
                    <a:pt x="154579" y="67626"/>
                    <a:pt x="156737" y="64928"/>
                    <a:pt x="155958" y="63130"/>
                  </a:cubicBezTo>
                  <a:cubicBezTo>
                    <a:pt x="159447" y="65568"/>
                    <a:pt x="164291" y="66937"/>
                    <a:pt x="169078" y="66937"/>
                  </a:cubicBezTo>
                  <a:cubicBezTo>
                    <a:pt x="170846" y="66937"/>
                    <a:pt x="172615" y="66751"/>
                    <a:pt x="174303" y="66362"/>
                  </a:cubicBezTo>
                  <a:cubicBezTo>
                    <a:pt x="181337" y="64742"/>
                    <a:pt x="187017" y="59607"/>
                    <a:pt x="187560" y="54204"/>
                  </a:cubicBezTo>
                  <a:cubicBezTo>
                    <a:pt x="187560" y="53119"/>
                    <a:pt x="187560" y="52309"/>
                    <a:pt x="188104" y="51232"/>
                  </a:cubicBezTo>
                  <a:cubicBezTo>
                    <a:pt x="188972" y="49668"/>
                    <a:pt x="191406" y="48883"/>
                    <a:pt x="193897" y="48883"/>
                  </a:cubicBezTo>
                  <a:cubicBezTo>
                    <a:pt x="195284" y="48883"/>
                    <a:pt x="196688" y="49126"/>
                    <a:pt x="197848" y="49612"/>
                  </a:cubicBezTo>
                  <a:cubicBezTo>
                    <a:pt x="201094" y="50689"/>
                    <a:pt x="203260" y="53394"/>
                    <a:pt x="205426" y="55557"/>
                  </a:cubicBezTo>
                  <a:cubicBezTo>
                    <a:pt x="210562" y="60684"/>
                    <a:pt x="217605" y="65285"/>
                    <a:pt x="226262" y="66629"/>
                  </a:cubicBezTo>
                  <a:cubicBezTo>
                    <a:pt x="227682" y="66864"/>
                    <a:pt x="229158" y="66978"/>
                    <a:pt x="230627" y="66978"/>
                  </a:cubicBezTo>
                  <a:cubicBezTo>
                    <a:pt x="237864" y="66978"/>
                    <a:pt x="245264" y="64272"/>
                    <a:pt x="248184" y="59339"/>
                  </a:cubicBezTo>
                  <a:cubicBezTo>
                    <a:pt x="257385" y="58797"/>
                    <a:pt x="264152" y="50689"/>
                    <a:pt x="260906" y="44476"/>
                  </a:cubicBezTo>
                  <a:cubicBezTo>
                    <a:pt x="258886" y="40086"/>
                    <a:pt x="252533" y="37429"/>
                    <a:pt x="246367" y="37429"/>
                  </a:cubicBezTo>
                  <a:cubicBezTo>
                    <a:pt x="245085" y="37429"/>
                    <a:pt x="243803" y="37543"/>
                    <a:pt x="242578" y="37786"/>
                  </a:cubicBezTo>
                  <a:cubicBezTo>
                    <a:pt x="243495" y="36984"/>
                    <a:pt x="244160" y="35971"/>
                    <a:pt x="244395" y="35024"/>
                  </a:cubicBezTo>
                  <a:cubicBezTo>
                    <a:pt x="244939" y="32586"/>
                    <a:pt x="244128" y="30423"/>
                    <a:pt x="243041" y="27993"/>
                  </a:cubicBezTo>
                  <a:cubicBezTo>
                    <a:pt x="241686" y="25020"/>
                    <a:pt x="240063" y="21513"/>
                    <a:pt x="236550" y="19351"/>
                  </a:cubicBezTo>
                  <a:cubicBezTo>
                    <a:pt x="233986" y="17941"/>
                    <a:pt x="230943" y="17382"/>
                    <a:pt x="227795" y="17382"/>
                  </a:cubicBezTo>
                  <a:cubicBezTo>
                    <a:pt x="224274" y="17382"/>
                    <a:pt x="220615" y="18079"/>
                    <a:pt x="217329" y="19075"/>
                  </a:cubicBezTo>
                  <a:cubicBezTo>
                    <a:pt x="211106" y="20971"/>
                    <a:pt x="205426" y="23943"/>
                    <a:pt x="198660" y="24753"/>
                  </a:cubicBezTo>
                  <a:cubicBezTo>
                    <a:pt x="197329" y="24948"/>
                    <a:pt x="196161" y="25029"/>
                    <a:pt x="195122" y="25029"/>
                  </a:cubicBezTo>
                  <a:cubicBezTo>
                    <a:pt x="187455" y="25029"/>
                    <a:pt x="186473" y="20395"/>
                    <a:pt x="176461" y="20161"/>
                  </a:cubicBezTo>
                  <a:cubicBezTo>
                    <a:pt x="175804" y="20007"/>
                    <a:pt x="175203" y="19942"/>
                    <a:pt x="174644" y="19942"/>
                  </a:cubicBezTo>
                  <a:cubicBezTo>
                    <a:pt x="170205" y="19942"/>
                    <a:pt x="168737" y="24210"/>
                    <a:pt x="163203" y="24210"/>
                  </a:cubicBezTo>
                  <a:cubicBezTo>
                    <a:pt x="162765" y="24235"/>
                    <a:pt x="162319" y="24243"/>
                    <a:pt x="161881" y="24243"/>
                  </a:cubicBezTo>
                  <a:cubicBezTo>
                    <a:pt x="156015" y="24243"/>
                    <a:pt x="149808" y="22558"/>
                    <a:pt x="148047" y="18541"/>
                  </a:cubicBezTo>
                  <a:cubicBezTo>
                    <a:pt x="146692" y="15568"/>
                    <a:pt x="148047" y="11785"/>
                    <a:pt x="145070" y="9623"/>
                  </a:cubicBezTo>
                  <a:cubicBezTo>
                    <a:pt x="142360" y="8003"/>
                    <a:pt x="138571" y="8545"/>
                    <a:pt x="135325" y="8003"/>
                  </a:cubicBezTo>
                  <a:cubicBezTo>
                    <a:pt x="129646" y="6917"/>
                    <a:pt x="125857" y="3135"/>
                    <a:pt x="120713" y="1247"/>
                  </a:cubicBezTo>
                  <a:cubicBezTo>
                    <a:pt x="118344" y="421"/>
                    <a:pt x="115772" y="8"/>
                    <a:pt x="113192" y="8"/>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3" name="Google Shape;169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CvGgAAsQYAAHQcAACGBwAAAAAAAA=="/>
                </a:ext>
              </a:extLst>
            </p:cNvSpPr>
            <p:nvPr/>
          </p:nvSpPr>
          <p:spPr>
            <a:xfrm flipH="1">
              <a:off x="4337685" y="1087755"/>
              <a:ext cx="287655" cy="135255"/>
            </a:xfrm>
            <a:custGeom>
              <a:avLst/>
              <a:gdLst/>
              <a:ahLst/>
              <a:cxnLst/>
              <a:rect l="0" t="0" r="287655" b="135255"/>
              <a:pathLst>
                <a:path w="287655" h="135255">
                  <a:moveTo>
                    <a:pt x="96338" y="0"/>
                  </a:moveTo>
                  <a:cubicBezTo>
                    <a:pt x="86800" y="0"/>
                    <a:pt x="77278" y="6606"/>
                    <a:pt x="73796" y="19462"/>
                  </a:cubicBezTo>
                  <a:cubicBezTo>
                    <a:pt x="73577" y="19883"/>
                    <a:pt x="73375" y="20312"/>
                    <a:pt x="73197" y="20757"/>
                  </a:cubicBezTo>
                  <a:cubicBezTo>
                    <a:pt x="69958" y="28585"/>
                    <a:pt x="71035" y="37766"/>
                    <a:pt x="68881" y="46137"/>
                  </a:cubicBezTo>
                  <a:cubicBezTo>
                    <a:pt x="58654" y="40154"/>
                    <a:pt x="47513" y="35783"/>
                    <a:pt x="36088" y="35783"/>
                  </a:cubicBezTo>
                  <a:cubicBezTo>
                    <a:pt x="35133" y="35783"/>
                    <a:pt x="34177" y="35815"/>
                    <a:pt x="33222" y="35880"/>
                  </a:cubicBezTo>
                  <a:cubicBezTo>
                    <a:pt x="20801" y="36956"/>
                    <a:pt x="8105" y="44785"/>
                    <a:pt x="4056" y="57212"/>
                  </a:cubicBezTo>
                  <a:cubicBezTo>
                    <a:pt x="0" y="69906"/>
                    <a:pt x="8647" y="85838"/>
                    <a:pt x="21878" y="86915"/>
                  </a:cubicBezTo>
                  <a:cubicBezTo>
                    <a:pt x="22323" y="86947"/>
                    <a:pt x="22768" y="86964"/>
                    <a:pt x="23222" y="86964"/>
                  </a:cubicBezTo>
                  <a:cubicBezTo>
                    <a:pt x="30104" y="86964"/>
                    <a:pt x="37011" y="83393"/>
                    <a:pt x="44128" y="83393"/>
                  </a:cubicBezTo>
                  <a:cubicBezTo>
                    <a:pt x="44363" y="83393"/>
                    <a:pt x="44598" y="83393"/>
                    <a:pt x="44841" y="83401"/>
                  </a:cubicBezTo>
                  <a:cubicBezTo>
                    <a:pt x="51861" y="105009"/>
                    <a:pt x="72929" y="121484"/>
                    <a:pt x="96160" y="123370"/>
                  </a:cubicBezTo>
                  <a:cubicBezTo>
                    <a:pt x="102095" y="123912"/>
                    <a:pt x="108313" y="123645"/>
                    <a:pt x="113981" y="125264"/>
                  </a:cubicBezTo>
                  <a:cubicBezTo>
                    <a:pt x="122273" y="127944"/>
                    <a:pt x="129908" y="135255"/>
                    <a:pt x="138669" y="135255"/>
                  </a:cubicBezTo>
                  <a:cubicBezTo>
                    <a:pt x="139608" y="135255"/>
                    <a:pt x="140564" y="135165"/>
                    <a:pt x="141536" y="134987"/>
                  </a:cubicBezTo>
                  <a:cubicBezTo>
                    <a:pt x="155033" y="132283"/>
                    <a:pt x="156118" y="113380"/>
                    <a:pt x="165568" y="104199"/>
                  </a:cubicBezTo>
                  <a:cubicBezTo>
                    <a:pt x="169454" y="100467"/>
                    <a:pt x="174855" y="98532"/>
                    <a:pt x="180239" y="98532"/>
                  </a:cubicBezTo>
                  <a:cubicBezTo>
                    <a:pt x="184215" y="98532"/>
                    <a:pt x="188174" y="99585"/>
                    <a:pt x="191502" y="101771"/>
                  </a:cubicBezTo>
                  <a:cubicBezTo>
                    <a:pt x="203113" y="109599"/>
                    <a:pt x="206895" y="129045"/>
                    <a:pt x="221477" y="129588"/>
                  </a:cubicBezTo>
                  <a:cubicBezTo>
                    <a:pt x="221648" y="129588"/>
                    <a:pt x="221818" y="129596"/>
                    <a:pt x="221980" y="129596"/>
                  </a:cubicBezTo>
                  <a:cubicBezTo>
                    <a:pt x="229064" y="129596"/>
                    <a:pt x="235307" y="124026"/>
                    <a:pt x="237688" y="117428"/>
                  </a:cubicBezTo>
                  <a:cubicBezTo>
                    <a:pt x="239850" y="110684"/>
                    <a:pt x="238497" y="103123"/>
                    <a:pt x="236068" y="96638"/>
                  </a:cubicBezTo>
                  <a:cubicBezTo>
                    <a:pt x="238587" y="96970"/>
                    <a:pt x="241129" y="97132"/>
                    <a:pt x="243671" y="97132"/>
                  </a:cubicBezTo>
                  <a:cubicBezTo>
                    <a:pt x="253679" y="97132"/>
                    <a:pt x="263752" y="94622"/>
                    <a:pt x="272796" y="89886"/>
                  </a:cubicBezTo>
                  <a:cubicBezTo>
                    <a:pt x="274724" y="88923"/>
                    <a:pt x="276643" y="87012"/>
                    <a:pt x="277323" y="85110"/>
                  </a:cubicBezTo>
                  <a:cubicBezTo>
                    <a:pt x="277865" y="85523"/>
                    <a:pt x="278521" y="85782"/>
                    <a:pt x="279153" y="85782"/>
                  </a:cubicBezTo>
                  <a:cubicBezTo>
                    <a:pt x="279477" y="85782"/>
                    <a:pt x="279792" y="85717"/>
                    <a:pt x="280092" y="85563"/>
                  </a:cubicBezTo>
                  <a:cubicBezTo>
                    <a:pt x="282521" y="84753"/>
                    <a:pt x="283598" y="82058"/>
                    <a:pt x="284140" y="79621"/>
                  </a:cubicBezTo>
                  <a:cubicBezTo>
                    <a:pt x="287655" y="62345"/>
                    <a:pt x="276853" y="42623"/>
                    <a:pt x="260643" y="38576"/>
                  </a:cubicBezTo>
                  <a:cubicBezTo>
                    <a:pt x="258667" y="38049"/>
                    <a:pt x="256643" y="37798"/>
                    <a:pt x="254619" y="37798"/>
                  </a:cubicBezTo>
                  <a:cubicBezTo>
                    <a:pt x="240052" y="37798"/>
                    <a:pt x="225364" y="50711"/>
                    <a:pt x="226069" y="66125"/>
                  </a:cubicBezTo>
                  <a:cubicBezTo>
                    <a:pt x="206352" y="60183"/>
                    <a:pt x="184749" y="51537"/>
                    <a:pt x="177721" y="31824"/>
                  </a:cubicBezTo>
                  <a:cubicBezTo>
                    <a:pt x="175835" y="26691"/>
                    <a:pt x="174482" y="20757"/>
                    <a:pt x="170159" y="18053"/>
                  </a:cubicBezTo>
                  <a:cubicBezTo>
                    <a:pt x="168434" y="16903"/>
                    <a:pt x="166434" y="16571"/>
                    <a:pt x="164458" y="16571"/>
                  </a:cubicBezTo>
                  <a:cubicBezTo>
                    <a:pt x="163649" y="16571"/>
                    <a:pt x="162839" y="16628"/>
                    <a:pt x="162062" y="16701"/>
                  </a:cubicBezTo>
                  <a:cubicBezTo>
                    <a:pt x="152604" y="17243"/>
                    <a:pt x="143422" y="19405"/>
                    <a:pt x="134783" y="23186"/>
                  </a:cubicBezTo>
                  <a:cubicBezTo>
                    <a:pt x="133252" y="23947"/>
                    <a:pt x="131722" y="24708"/>
                    <a:pt x="130200" y="24708"/>
                  </a:cubicBezTo>
                  <a:cubicBezTo>
                    <a:pt x="129560" y="24708"/>
                    <a:pt x="128928" y="24578"/>
                    <a:pt x="128297" y="24262"/>
                  </a:cubicBezTo>
                  <a:cubicBezTo>
                    <a:pt x="126677" y="23453"/>
                    <a:pt x="125601" y="21566"/>
                    <a:pt x="124783" y="19939"/>
                  </a:cubicBezTo>
                  <a:cubicBezTo>
                    <a:pt x="119115" y="9682"/>
                    <a:pt x="109933" y="1578"/>
                    <a:pt x="99399" y="226"/>
                  </a:cubicBezTo>
                  <a:cubicBezTo>
                    <a:pt x="98378" y="80"/>
                    <a:pt x="97358" y="0"/>
                    <a:pt x="96338" y="0"/>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2" name="Google Shape;169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vGgAAsQYAAHQcAACGBwAAAAAAAA=="/>
                </a:ext>
              </a:extLst>
            </p:cNvSpPr>
            <p:nvPr/>
          </p:nvSpPr>
          <p:spPr>
            <a:xfrm flipH="1">
              <a:off x="4337685" y="1087755"/>
              <a:ext cx="287655" cy="135255"/>
            </a:xfrm>
            <a:custGeom>
              <a:avLst/>
              <a:gdLst/>
              <a:ahLst/>
              <a:cxnLst/>
              <a:rect l="0" t="0" r="287655" b="135255"/>
              <a:pathLst>
                <a:path w="287655" h="135255">
                  <a:moveTo>
                    <a:pt x="96338" y="0"/>
                  </a:moveTo>
                  <a:cubicBezTo>
                    <a:pt x="86800" y="0"/>
                    <a:pt x="77278" y="6606"/>
                    <a:pt x="73796" y="19462"/>
                  </a:cubicBezTo>
                  <a:cubicBezTo>
                    <a:pt x="73577" y="19883"/>
                    <a:pt x="73375" y="20312"/>
                    <a:pt x="73197" y="20757"/>
                  </a:cubicBezTo>
                  <a:cubicBezTo>
                    <a:pt x="69958" y="28585"/>
                    <a:pt x="71035" y="37766"/>
                    <a:pt x="68881" y="46137"/>
                  </a:cubicBezTo>
                  <a:cubicBezTo>
                    <a:pt x="58654" y="40154"/>
                    <a:pt x="47513" y="35783"/>
                    <a:pt x="36088" y="35783"/>
                  </a:cubicBezTo>
                  <a:cubicBezTo>
                    <a:pt x="35133" y="35783"/>
                    <a:pt x="34177" y="35815"/>
                    <a:pt x="33222" y="35880"/>
                  </a:cubicBezTo>
                  <a:cubicBezTo>
                    <a:pt x="20801" y="36956"/>
                    <a:pt x="8105" y="44785"/>
                    <a:pt x="4056" y="57212"/>
                  </a:cubicBezTo>
                  <a:cubicBezTo>
                    <a:pt x="0" y="69906"/>
                    <a:pt x="8647" y="85838"/>
                    <a:pt x="21878" y="86915"/>
                  </a:cubicBezTo>
                  <a:cubicBezTo>
                    <a:pt x="22323" y="86947"/>
                    <a:pt x="22768" y="86964"/>
                    <a:pt x="23222" y="86964"/>
                  </a:cubicBezTo>
                  <a:cubicBezTo>
                    <a:pt x="30104" y="86964"/>
                    <a:pt x="37011" y="83393"/>
                    <a:pt x="44128" y="83393"/>
                  </a:cubicBezTo>
                  <a:cubicBezTo>
                    <a:pt x="44363" y="83393"/>
                    <a:pt x="44598" y="83393"/>
                    <a:pt x="44841" y="83401"/>
                  </a:cubicBezTo>
                  <a:cubicBezTo>
                    <a:pt x="51861" y="105009"/>
                    <a:pt x="72929" y="121484"/>
                    <a:pt x="96160" y="123370"/>
                  </a:cubicBezTo>
                  <a:cubicBezTo>
                    <a:pt x="102095" y="123912"/>
                    <a:pt x="108313" y="123645"/>
                    <a:pt x="113981" y="125264"/>
                  </a:cubicBezTo>
                  <a:cubicBezTo>
                    <a:pt x="122273" y="127944"/>
                    <a:pt x="129908" y="135255"/>
                    <a:pt x="138669" y="135255"/>
                  </a:cubicBezTo>
                  <a:cubicBezTo>
                    <a:pt x="139608" y="135255"/>
                    <a:pt x="140564" y="135165"/>
                    <a:pt x="141536" y="134987"/>
                  </a:cubicBezTo>
                  <a:cubicBezTo>
                    <a:pt x="155033" y="132283"/>
                    <a:pt x="156118" y="113380"/>
                    <a:pt x="165568" y="104199"/>
                  </a:cubicBezTo>
                  <a:cubicBezTo>
                    <a:pt x="169454" y="100467"/>
                    <a:pt x="174855" y="98532"/>
                    <a:pt x="180239" y="98532"/>
                  </a:cubicBezTo>
                  <a:cubicBezTo>
                    <a:pt x="184215" y="98532"/>
                    <a:pt x="188174" y="99585"/>
                    <a:pt x="191502" y="101771"/>
                  </a:cubicBezTo>
                  <a:cubicBezTo>
                    <a:pt x="203113" y="109599"/>
                    <a:pt x="206895" y="129045"/>
                    <a:pt x="221477" y="129588"/>
                  </a:cubicBezTo>
                  <a:cubicBezTo>
                    <a:pt x="221648" y="129588"/>
                    <a:pt x="221818" y="129596"/>
                    <a:pt x="221980" y="129596"/>
                  </a:cubicBezTo>
                  <a:cubicBezTo>
                    <a:pt x="229064" y="129596"/>
                    <a:pt x="235307" y="124026"/>
                    <a:pt x="237688" y="117428"/>
                  </a:cubicBezTo>
                  <a:cubicBezTo>
                    <a:pt x="239850" y="110684"/>
                    <a:pt x="238497" y="103123"/>
                    <a:pt x="236068" y="96638"/>
                  </a:cubicBezTo>
                  <a:cubicBezTo>
                    <a:pt x="238587" y="96970"/>
                    <a:pt x="241129" y="97132"/>
                    <a:pt x="243671" y="97132"/>
                  </a:cubicBezTo>
                  <a:cubicBezTo>
                    <a:pt x="253679" y="97132"/>
                    <a:pt x="263752" y="94622"/>
                    <a:pt x="272796" y="89886"/>
                  </a:cubicBezTo>
                  <a:cubicBezTo>
                    <a:pt x="274724" y="88923"/>
                    <a:pt x="276643" y="87012"/>
                    <a:pt x="277323" y="85110"/>
                  </a:cubicBezTo>
                  <a:cubicBezTo>
                    <a:pt x="277865" y="85523"/>
                    <a:pt x="278521" y="85782"/>
                    <a:pt x="279153" y="85782"/>
                  </a:cubicBezTo>
                  <a:cubicBezTo>
                    <a:pt x="279477" y="85782"/>
                    <a:pt x="279792" y="85717"/>
                    <a:pt x="280092" y="85563"/>
                  </a:cubicBezTo>
                  <a:cubicBezTo>
                    <a:pt x="282521" y="84753"/>
                    <a:pt x="283598" y="82058"/>
                    <a:pt x="284140" y="79621"/>
                  </a:cubicBezTo>
                  <a:cubicBezTo>
                    <a:pt x="287655" y="62345"/>
                    <a:pt x="276853" y="42623"/>
                    <a:pt x="260643" y="38576"/>
                  </a:cubicBezTo>
                  <a:cubicBezTo>
                    <a:pt x="258667" y="38049"/>
                    <a:pt x="256643" y="37798"/>
                    <a:pt x="254619" y="37798"/>
                  </a:cubicBezTo>
                  <a:cubicBezTo>
                    <a:pt x="240052" y="37798"/>
                    <a:pt x="225364" y="50711"/>
                    <a:pt x="226069" y="66125"/>
                  </a:cubicBezTo>
                  <a:cubicBezTo>
                    <a:pt x="206352" y="60183"/>
                    <a:pt x="184749" y="51537"/>
                    <a:pt x="177721" y="31824"/>
                  </a:cubicBezTo>
                  <a:cubicBezTo>
                    <a:pt x="175835" y="26691"/>
                    <a:pt x="174482" y="20757"/>
                    <a:pt x="170159" y="18053"/>
                  </a:cubicBezTo>
                  <a:cubicBezTo>
                    <a:pt x="168434" y="16903"/>
                    <a:pt x="166434" y="16571"/>
                    <a:pt x="164458" y="16571"/>
                  </a:cubicBezTo>
                  <a:cubicBezTo>
                    <a:pt x="163649" y="16571"/>
                    <a:pt x="162839" y="16628"/>
                    <a:pt x="162062" y="16701"/>
                  </a:cubicBezTo>
                  <a:cubicBezTo>
                    <a:pt x="152604" y="17243"/>
                    <a:pt x="143422" y="19405"/>
                    <a:pt x="134783" y="23186"/>
                  </a:cubicBezTo>
                  <a:cubicBezTo>
                    <a:pt x="133252" y="23947"/>
                    <a:pt x="131722" y="24708"/>
                    <a:pt x="130200" y="24708"/>
                  </a:cubicBezTo>
                  <a:cubicBezTo>
                    <a:pt x="129560" y="24708"/>
                    <a:pt x="128928" y="24578"/>
                    <a:pt x="128297" y="24262"/>
                  </a:cubicBezTo>
                  <a:cubicBezTo>
                    <a:pt x="126677" y="23453"/>
                    <a:pt x="125601" y="21566"/>
                    <a:pt x="124783" y="19939"/>
                  </a:cubicBezTo>
                  <a:cubicBezTo>
                    <a:pt x="119115" y="9682"/>
                    <a:pt x="109933" y="1578"/>
                    <a:pt x="99399" y="226"/>
                  </a:cubicBezTo>
                  <a:cubicBezTo>
                    <a:pt x="98378" y="80"/>
                    <a:pt x="97358" y="0"/>
                    <a:pt x="96338"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1" name="Google Shape;169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GgAApAYAAGIcAABuBwAAAAAAAA=="/>
                </a:ext>
              </a:extLst>
            </p:cNvSpPr>
            <p:nvPr/>
          </p:nvSpPr>
          <p:spPr>
            <a:xfrm flipH="1">
              <a:off x="4347210" y="1079500"/>
              <a:ext cx="266700" cy="128270"/>
            </a:xfrm>
            <a:custGeom>
              <a:avLst/>
              <a:gdLst/>
              <a:ahLst/>
              <a:cxnLst/>
              <a:rect l="0" t="0" r="266700" b="128270"/>
              <a:pathLst>
                <a:path w="266700" h="128270">
                  <a:moveTo>
                    <a:pt x="86874" y="8"/>
                  </a:moveTo>
                  <a:cubicBezTo>
                    <a:pt x="76610" y="8"/>
                    <a:pt x="66493" y="7304"/>
                    <a:pt x="63927" y="21205"/>
                  </a:cubicBezTo>
                  <a:lnTo>
                    <a:pt x="64235" y="21091"/>
                  </a:lnTo>
                  <a:cubicBezTo>
                    <a:pt x="64227" y="21132"/>
                    <a:pt x="64210" y="21164"/>
                    <a:pt x="64202" y="21205"/>
                  </a:cubicBezTo>
                  <a:cubicBezTo>
                    <a:pt x="61499" y="29070"/>
                    <a:pt x="63118" y="37738"/>
                    <a:pt x="61499" y="45871"/>
                  </a:cubicBezTo>
                  <a:cubicBezTo>
                    <a:pt x="53105" y="41866"/>
                    <a:pt x="43894" y="38843"/>
                    <a:pt x="34748" y="38843"/>
                  </a:cubicBezTo>
                  <a:cubicBezTo>
                    <a:pt x="32134" y="38843"/>
                    <a:pt x="29527" y="39095"/>
                    <a:pt x="26937" y="39631"/>
                  </a:cubicBezTo>
                  <a:cubicBezTo>
                    <a:pt x="15063" y="42077"/>
                    <a:pt x="3990" y="51290"/>
                    <a:pt x="2104" y="63753"/>
                  </a:cubicBezTo>
                  <a:cubicBezTo>
                    <a:pt x="0" y="75615"/>
                    <a:pt x="9130" y="89264"/>
                    <a:pt x="20559" y="89264"/>
                  </a:cubicBezTo>
                  <a:cubicBezTo>
                    <a:pt x="20883" y="89264"/>
                    <a:pt x="21215" y="89256"/>
                    <a:pt x="21538" y="89232"/>
                  </a:cubicBezTo>
                  <a:cubicBezTo>
                    <a:pt x="28564" y="88955"/>
                    <a:pt x="35039" y="84081"/>
                    <a:pt x="42057" y="83536"/>
                  </a:cubicBezTo>
                  <a:cubicBezTo>
                    <a:pt x="50434" y="103320"/>
                    <a:pt x="70143" y="117148"/>
                    <a:pt x="90662" y="117960"/>
                  </a:cubicBezTo>
                  <a:cubicBezTo>
                    <a:pt x="95793" y="118228"/>
                    <a:pt x="101192" y="117684"/>
                    <a:pt x="106316" y="119317"/>
                  </a:cubicBezTo>
                  <a:cubicBezTo>
                    <a:pt x="113827" y="121502"/>
                    <a:pt x="120683" y="128270"/>
                    <a:pt x="128056" y="128270"/>
                  </a:cubicBezTo>
                  <a:cubicBezTo>
                    <a:pt x="128906" y="128270"/>
                    <a:pt x="129756" y="128181"/>
                    <a:pt x="130622" y="127986"/>
                  </a:cubicBezTo>
                  <a:cubicBezTo>
                    <a:pt x="142496" y="125272"/>
                    <a:pt x="143581" y="107390"/>
                    <a:pt x="152493" y="98713"/>
                  </a:cubicBezTo>
                  <a:cubicBezTo>
                    <a:pt x="155892" y="95455"/>
                    <a:pt x="160498" y="93733"/>
                    <a:pt x="165087" y="93733"/>
                  </a:cubicBezTo>
                  <a:cubicBezTo>
                    <a:pt x="168883" y="93733"/>
                    <a:pt x="172655" y="94911"/>
                    <a:pt x="175706" y="97364"/>
                  </a:cubicBezTo>
                  <a:cubicBezTo>
                    <a:pt x="185970" y="105221"/>
                    <a:pt x="188398" y="124191"/>
                    <a:pt x="201089" y="125816"/>
                  </a:cubicBezTo>
                  <a:cubicBezTo>
                    <a:pt x="201567" y="125873"/>
                    <a:pt x="202036" y="125906"/>
                    <a:pt x="202506" y="125906"/>
                  </a:cubicBezTo>
                  <a:cubicBezTo>
                    <a:pt x="208423" y="125906"/>
                    <a:pt x="213708" y="121291"/>
                    <a:pt x="216209" y="115523"/>
                  </a:cubicBezTo>
                  <a:cubicBezTo>
                    <a:pt x="218637" y="109283"/>
                    <a:pt x="218095" y="101971"/>
                    <a:pt x="216209" y="95731"/>
                  </a:cubicBezTo>
                  <a:cubicBezTo>
                    <a:pt x="220467" y="96779"/>
                    <a:pt x="224846" y="97299"/>
                    <a:pt x="229232" y="97299"/>
                  </a:cubicBezTo>
                  <a:cubicBezTo>
                    <a:pt x="236258" y="97299"/>
                    <a:pt x="243308" y="95967"/>
                    <a:pt x="249953" y="93294"/>
                  </a:cubicBezTo>
                  <a:cubicBezTo>
                    <a:pt x="251726" y="92490"/>
                    <a:pt x="253685" y="90913"/>
                    <a:pt x="254527" y="89199"/>
                  </a:cubicBezTo>
                  <a:cubicBezTo>
                    <a:pt x="255061" y="89735"/>
                    <a:pt x="255773" y="90101"/>
                    <a:pt x="256485" y="90101"/>
                  </a:cubicBezTo>
                  <a:cubicBezTo>
                    <a:pt x="256647" y="90101"/>
                    <a:pt x="256817" y="90085"/>
                    <a:pt x="256979" y="90044"/>
                  </a:cubicBezTo>
                  <a:cubicBezTo>
                    <a:pt x="259407" y="89776"/>
                    <a:pt x="260484" y="87331"/>
                    <a:pt x="261293" y="84893"/>
                  </a:cubicBezTo>
                  <a:cubicBezTo>
                    <a:pt x="266700" y="68904"/>
                    <a:pt x="259407" y="48853"/>
                    <a:pt x="244555" y="42889"/>
                  </a:cubicBezTo>
                  <a:cubicBezTo>
                    <a:pt x="241859" y="41825"/>
                    <a:pt x="239034" y="41329"/>
                    <a:pt x="236193" y="41329"/>
                  </a:cubicBezTo>
                  <a:cubicBezTo>
                    <a:pt x="223105" y="41329"/>
                    <a:pt x="209904" y="51843"/>
                    <a:pt x="209459" y="65654"/>
                  </a:cubicBezTo>
                  <a:cubicBezTo>
                    <a:pt x="191635" y="58334"/>
                    <a:pt x="171659" y="48853"/>
                    <a:pt x="165451" y="29882"/>
                  </a:cubicBezTo>
                  <a:cubicBezTo>
                    <a:pt x="163832" y="24999"/>
                    <a:pt x="163015" y="19312"/>
                    <a:pt x="158701" y="16598"/>
                  </a:cubicBezTo>
                  <a:cubicBezTo>
                    <a:pt x="156272" y="14973"/>
                    <a:pt x="153569" y="14973"/>
                    <a:pt x="150598" y="14973"/>
                  </a:cubicBezTo>
                  <a:cubicBezTo>
                    <a:pt x="141420" y="15242"/>
                    <a:pt x="132508" y="17411"/>
                    <a:pt x="123872" y="21205"/>
                  </a:cubicBezTo>
                  <a:cubicBezTo>
                    <a:pt x="122512" y="21985"/>
                    <a:pt x="121023" y="22619"/>
                    <a:pt x="119493" y="22619"/>
                  </a:cubicBezTo>
                  <a:cubicBezTo>
                    <a:pt x="118886" y="22619"/>
                    <a:pt x="118271" y="22521"/>
                    <a:pt x="117656" y="22294"/>
                  </a:cubicBezTo>
                  <a:cubicBezTo>
                    <a:pt x="116037" y="21749"/>
                    <a:pt x="115227" y="19848"/>
                    <a:pt x="114151" y="18223"/>
                  </a:cubicBezTo>
                  <a:cubicBezTo>
                    <a:pt x="108477" y="8742"/>
                    <a:pt x="99031" y="877"/>
                    <a:pt x="88501" y="65"/>
                  </a:cubicBezTo>
                  <a:cubicBezTo>
                    <a:pt x="87958" y="24"/>
                    <a:pt x="87416" y="8"/>
                    <a:pt x="86874" y="8"/>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0" name="Google Shape;170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oGgAAuwYAADkcAAAtBwAAAAAAAA=="/>
                </a:ext>
              </a:extLst>
            </p:cNvSpPr>
            <p:nvPr/>
          </p:nvSpPr>
          <p:spPr>
            <a:xfrm flipH="1">
              <a:off x="4373880" y="1094105"/>
              <a:ext cx="213995" cy="72390"/>
            </a:xfrm>
            <a:custGeom>
              <a:avLst/>
              <a:gdLst/>
              <a:ahLst/>
              <a:cxnLst/>
              <a:rect l="0" t="0" r="213995" b="72390"/>
              <a:pathLst>
                <a:path w="213995" h="72390">
                  <a:moveTo>
                    <a:pt x="69357" y="0"/>
                  </a:moveTo>
                  <a:cubicBezTo>
                    <a:pt x="61618" y="0"/>
                    <a:pt x="53790" y="3851"/>
                    <a:pt x="51519" y="11334"/>
                  </a:cubicBezTo>
                  <a:cubicBezTo>
                    <a:pt x="51462" y="11431"/>
                    <a:pt x="51413" y="11528"/>
                    <a:pt x="51365" y="11633"/>
                  </a:cubicBezTo>
                  <a:cubicBezTo>
                    <a:pt x="49199" y="16210"/>
                    <a:pt x="50554" y="21054"/>
                    <a:pt x="49199" y="25632"/>
                  </a:cubicBezTo>
                  <a:cubicBezTo>
                    <a:pt x="42490" y="23339"/>
                    <a:pt x="35133" y="21692"/>
                    <a:pt x="27881" y="21692"/>
                  </a:cubicBezTo>
                  <a:cubicBezTo>
                    <a:pt x="25771" y="21692"/>
                    <a:pt x="23670" y="21829"/>
                    <a:pt x="21594" y="22136"/>
                  </a:cubicBezTo>
                  <a:cubicBezTo>
                    <a:pt x="12127" y="23476"/>
                    <a:pt x="3196" y="28861"/>
                    <a:pt x="1573" y="35868"/>
                  </a:cubicBezTo>
                  <a:cubicBezTo>
                    <a:pt x="0" y="42641"/>
                    <a:pt x="7292" y="50165"/>
                    <a:pt x="16337" y="50165"/>
                  </a:cubicBezTo>
                  <a:cubicBezTo>
                    <a:pt x="16645" y="50165"/>
                    <a:pt x="16954" y="50157"/>
                    <a:pt x="17270" y="50141"/>
                  </a:cubicBezTo>
                  <a:cubicBezTo>
                    <a:pt x="22948" y="50141"/>
                    <a:pt x="28091" y="47178"/>
                    <a:pt x="33770" y="47178"/>
                  </a:cubicBezTo>
                  <a:cubicBezTo>
                    <a:pt x="40535" y="58214"/>
                    <a:pt x="56232" y="66029"/>
                    <a:pt x="72740" y="66561"/>
                  </a:cubicBezTo>
                  <a:cubicBezTo>
                    <a:pt x="74362" y="66561"/>
                    <a:pt x="76025" y="66521"/>
                    <a:pt x="77705" y="66521"/>
                  </a:cubicBezTo>
                  <a:cubicBezTo>
                    <a:pt x="80219" y="66521"/>
                    <a:pt x="82750" y="66618"/>
                    <a:pt x="85184" y="67102"/>
                  </a:cubicBezTo>
                  <a:cubicBezTo>
                    <a:pt x="91252" y="68555"/>
                    <a:pt x="96662" y="72382"/>
                    <a:pt x="102787" y="72382"/>
                  </a:cubicBezTo>
                  <a:cubicBezTo>
                    <a:pt x="103493" y="72382"/>
                    <a:pt x="104215" y="72333"/>
                    <a:pt x="104937" y="72220"/>
                  </a:cubicBezTo>
                  <a:cubicBezTo>
                    <a:pt x="114411" y="70606"/>
                    <a:pt x="115223" y="60644"/>
                    <a:pt x="122256" y="55526"/>
                  </a:cubicBezTo>
                  <a:cubicBezTo>
                    <a:pt x="124892" y="53774"/>
                    <a:pt x="128559" y="52813"/>
                    <a:pt x="132233" y="52813"/>
                  </a:cubicBezTo>
                  <a:cubicBezTo>
                    <a:pt x="135340" y="52813"/>
                    <a:pt x="138447" y="53507"/>
                    <a:pt x="140930" y="54985"/>
                  </a:cubicBezTo>
                  <a:cubicBezTo>
                    <a:pt x="149050" y="59296"/>
                    <a:pt x="151207" y="70065"/>
                    <a:pt x="161226" y="70872"/>
                  </a:cubicBezTo>
                  <a:cubicBezTo>
                    <a:pt x="161664" y="70921"/>
                    <a:pt x="162110" y="70945"/>
                    <a:pt x="162540" y="70945"/>
                  </a:cubicBezTo>
                  <a:cubicBezTo>
                    <a:pt x="167180" y="70945"/>
                    <a:pt x="171398" y="68418"/>
                    <a:pt x="173126" y="65221"/>
                  </a:cubicBezTo>
                  <a:cubicBezTo>
                    <a:pt x="175292" y="61718"/>
                    <a:pt x="174749" y="57407"/>
                    <a:pt x="173402" y="53911"/>
                  </a:cubicBezTo>
                  <a:cubicBezTo>
                    <a:pt x="176833" y="54533"/>
                    <a:pt x="180338" y="54831"/>
                    <a:pt x="183858" y="54831"/>
                  </a:cubicBezTo>
                  <a:cubicBezTo>
                    <a:pt x="189488" y="54831"/>
                    <a:pt x="195126" y="54056"/>
                    <a:pt x="200456" y="52563"/>
                  </a:cubicBezTo>
                  <a:cubicBezTo>
                    <a:pt x="201851" y="52103"/>
                    <a:pt x="203319" y="51295"/>
                    <a:pt x="204033" y="50383"/>
                  </a:cubicBezTo>
                  <a:cubicBezTo>
                    <a:pt x="204487" y="50730"/>
                    <a:pt x="205112" y="50973"/>
                    <a:pt x="205769" y="50973"/>
                  </a:cubicBezTo>
                  <a:cubicBezTo>
                    <a:pt x="205891" y="50973"/>
                    <a:pt x="206020" y="50964"/>
                    <a:pt x="206142" y="50948"/>
                  </a:cubicBezTo>
                  <a:cubicBezTo>
                    <a:pt x="208032" y="50674"/>
                    <a:pt x="208843" y="49059"/>
                    <a:pt x="209663" y="47986"/>
                  </a:cubicBezTo>
                  <a:cubicBezTo>
                    <a:pt x="213986" y="38831"/>
                    <a:pt x="208032" y="27521"/>
                    <a:pt x="196132" y="24017"/>
                  </a:cubicBezTo>
                  <a:cubicBezTo>
                    <a:pt x="193950" y="23387"/>
                    <a:pt x="191670" y="23097"/>
                    <a:pt x="189383" y="23097"/>
                  </a:cubicBezTo>
                  <a:cubicBezTo>
                    <a:pt x="178910" y="23097"/>
                    <a:pt x="168429" y="29208"/>
                    <a:pt x="167991" y="36942"/>
                  </a:cubicBezTo>
                  <a:cubicBezTo>
                    <a:pt x="153649" y="32905"/>
                    <a:pt x="137685" y="27521"/>
                    <a:pt x="132809" y="16743"/>
                  </a:cubicBezTo>
                  <a:cubicBezTo>
                    <a:pt x="131455" y="14055"/>
                    <a:pt x="130644" y="10826"/>
                    <a:pt x="127399" y="9203"/>
                  </a:cubicBezTo>
                  <a:cubicBezTo>
                    <a:pt x="125501" y="8396"/>
                    <a:pt x="123067" y="8396"/>
                    <a:pt x="120901" y="8396"/>
                  </a:cubicBezTo>
                  <a:cubicBezTo>
                    <a:pt x="113600" y="8396"/>
                    <a:pt x="106291" y="9744"/>
                    <a:pt x="99526" y="11900"/>
                  </a:cubicBezTo>
                  <a:cubicBezTo>
                    <a:pt x="98382" y="12279"/>
                    <a:pt x="97092" y="12658"/>
                    <a:pt x="95867" y="12658"/>
                  </a:cubicBezTo>
                  <a:cubicBezTo>
                    <a:pt x="95364" y="12658"/>
                    <a:pt x="94861" y="12594"/>
                    <a:pt x="94383" y="12440"/>
                  </a:cubicBezTo>
                  <a:cubicBezTo>
                    <a:pt x="93036" y="12166"/>
                    <a:pt x="92225" y="11092"/>
                    <a:pt x="91682" y="10285"/>
                  </a:cubicBezTo>
                  <a:cubicBezTo>
                    <a:pt x="87082" y="4626"/>
                    <a:pt x="79505" y="323"/>
                    <a:pt x="70842" y="48"/>
                  </a:cubicBezTo>
                  <a:cubicBezTo>
                    <a:pt x="70347" y="16"/>
                    <a:pt x="69852" y="0"/>
                    <a:pt x="69357" y="0"/>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9" name="Google Shape;170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AEHAAAWwcAAL8dAABzCAAAAAAAAA=="/>
                </a:ext>
              </a:extLst>
            </p:cNvSpPr>
            <p:nvPr/>
          </p:nvSpPr>
          <p:spPr>
            <a:xfrm flipH="1">
              <a:off x="4554220" y="1195705"/>
              <a:ext cx="281305" cy="177800"/>
            </a:xfrm>
            <a:custGeom>
              <a:avLst/>
              <a:gdLst/>
              <a:ahLst/>
              <a:cxnLst/>
              <a:rect l="0" t="0" r="281305" b="177800"/>
              <a:pathLst>
                <a:path w="281305" h="177800">
                  <a:moveTo>
                    <a:pt x="103841" y="8"/>
                  </a:moveTo>
                  <a:cubicBezTo>
                    <a:pt x="103064" y="8"/>
                    <a:pt x="102287" y="32"/>
                    <a:pt x="101510" y="81"/>
                  </a:cubicBezTo>
                  <a:cubicBezTo>
                    <a:pt x="91556" y="690"/>
                    <a:pt x="81294" y="6199"/>
                    <a:pt x="75443" y="14889"/>
                  </a:cubicBezTo>
                  <a:cubicBezTo>
                    <a:pt x="66799" y="15692"/>
                    <a:pt x="58124" y="16350"/>
                    <a:pt x="49407" y="16861"/>
                  </a:cubicBezTo>
                  <a:cubicBezTo>
                    <a:pt x="47514" y="16861"/>
                    <a:pt x="45353" y="17128"/>
                    <a:pt x="43467" y="17940"/>
                  </a:cubicBezTo>
                  <a:cubicBezTo>
                    <a:pt x="41039" y="19027"/>
                    <a:pt x="39145" y="20918"/>
                    <a:pt x="37527" y="23084"/>
                  </a:cubicBezTo>
                  <a:cubicBezTo>
                    <a:pt x="32129" y="30395"/>
                    <a:pt x="28616" y="39596"/>
                    <a:pt x="30235" y="48529"/>
                  </a:cubicBezTo>
                  <a:cubicBezTo>
                    <a:pt x="31522" y="57033"/>
                    <a:pt x="38927" y="64554"/>
                    <a:pt x="47319" y="64554"/>
                  </a:cubicBezTo>
                  <a:cubicBezTo>
                    <a:pt x="47740" y="64554"/>
                    <a:pt x="48169" y="64530"/>
                    <a:pt x="48598" y="64497"/>
                  </a:cubicBezTo>
                  <a:cubicBezTo>
                    <a:pt x="39688" y="75054"/>
                    <a:pt x="26731" y="82356"/>
                    <a:pt x="12689" y="83979"/>
                  </a:cubicBezTo>
                  <a:cubicBezTo>
                    <a:pt x="8910" y="84255"/>
                    <a:pt x="4588" y="84523"/>
                    <a:pt x="2160" y="87500"/>
                  </a:cubicBezTo>
                  <a:cubicBezTo>
                    <a:pt x="275" y="89935"/>
                    <a:pt x="0" y="93180"/>
                    <a:pt x="275" y="96434"/>
                  </a:cubicBezTo>
                  <a:cubicBezTo>
                    <a:pt x="542" y="106714"/>
                    <a:pt x="3245" y="119169"/>
                    <a:pt x="13232" y="122958"/>
                  </a:cubicBezTo>
                  <a:cubicBezTo>
                    <a:pt x="14996" y="123575"/>
                    <a:pt x="16752" y="123851"/>
                    <a:pt x="18492" y="123851"/>
                  </a:cubicBezTo>
                  <a:cubicBezTo>
                    <a:pt x="27370" y="123851"/>
                    <a:pt x="35876" y="116743"/>
                    <a:pt x="44001" y="112670"/>
                  </a:cubicBezTo>
                  <a:cubicBezTo>
                    <a:pt x="46300" y="111371"/>
                    <a:pt x="49132" y="110463"/>
                    <a:pt x="51730" y="110463"/>
                  </a:cubicBezTo>
                  <a:cubicBezTo>
                    <a:pt x="54012" y="110463"/>
                    <a:pt x="56116" y="111169"/>
                    <a:pt x="57500" y="112946"/>
                  </a:cubicBezTo>
                  <a:cubicBezTo>
                    <a:pt x="59119" y="115104"/>
                    <a:pt x="59119" y="118358"/>
                    <a:pt x="58852" y="121059"/>
                  </a:cubicBezTo>
                  <a:cubicBezTo>
                    <a:pt x="57776" y="133782"/>
                    <a:pt x="56966" y="146505"/>
                    <a:pt x="55882" y="159495"/>
                  </a:cubicBezTo>
                  <a:cubicBezTo>
                    <a:pt x="55615" y="165994"/>
                    <a:pt x="56157" y="174384"/>
                    <a:pt x="62631" y="177086"/>
                  </a:cubicBezTo>
                  <a:cubicBezTo>
                    <a:pt x="63942" y="177589"/>
                    <a:pt x="65326" y="177800"/>
                    <a:pt x="66751" y="177800"/>
                  </a:cubicBezTo>
                  <a:cubicBezTo>
                    <a:pt x="69130" y="177800"/>
                    <a:pt x="71606" y="177224"/>
                    <a:pt x="73970" y="176542"/>
                  </a:cubicBezTo>
                  <a:cubicBezTo>
                    <a:pt x="84499" y="173840"/>
                    <a:pt x="94761" y="170051"/>
                    <a:pt x="104472" y="165994"/>
                  </a:cubicBezTo>
                  <a:cubicBezTo>
                    <a:pt x="106908" y="164907"/>
                    <a:pt x="109336" y="163828"/>
                    <a:pt x="110955" y="161929"/>
                  </a:cubicBezTo>
                  <a:cubicBezTo>
                    <a:pt x="119056" y="152996"/>
                    <a:pt x="106099" y="138650"/>
                    <a:pt x="111222" y="128102"/>
                  </a:cubicBezTo>
                  <a:cubicBezTo>
                    <a:pt x="113674" y="123323"/>
                    <a:pt x="118667" y="121368"/>
                    <a:pt x="124154" y="121368"/>
                  </a:cubicBezTo>
                  <a:cubicBezTo>
                    <a:pt x="129552" y="121368"/>
                    <a:pt x="135428" y="123250"/>
                    <a:pt x="139839" y="126204"/>
                  </a:cubicBezTo>
                  <a:cubicBezTo>
                    <a:pt x="148749" y="132159"/>
                    <a:pt x="156041" y="141360"/>
                    <a:pt x="167104" y="143259"/>
                  </a:cubicBezTo>
                  <a:cubicBezTo>
                    <a:pt x="168358" y="143454"/>
                    <a:pt x="169613" y="143551"/>
                    <a:pt x="170867" y="143551"/>
                  </a:cubicBezTo>
                  <a:cubicBezTo>
                    <a:pt x="179842" y="143551"/>
                    <a:pt x="188615" y="138740"/>
                    <a:pt x="195721" y="133514"/>
                  </a:cubicBezTo>
                  <a:cubicBezTo>
                    <a:pt x="200310" y="130261"/>
                    <a:pt x="204631" y="126204"/>
                    <a:pt x="205708" y="121059"/>
                  </a:cubicBezTo>
                  <a:cubicBezTo>
                    <a:pt x="206727" y="116224"/>
                    <a:pt x="203207" y="110430"/>
                    <a:pt x="198521" y="110430"/>
                  </a:cubicBezTo>
                  <a:cubicBezTo>
                    <a:pt x="198222" y="110430"/>
                    <a:pt x="197922" y="110455"/>
                    <a:pt x="197615" y="110503"/>
                  </a:cubicBezTo>
                  <a:cubicBezTo>
                    <a:pt x="199897" y="104961"/>
                    <a:pt x="205959" y="102527"/>
                    <a:pt x="212077" y="102527"/>
                  </a:cubicBezTo>
                  <a:cubicBezTo>
                    <a:pt x="214626" y="102527"/>
                    <a:pt x="217184" y="102941"/>
                    <a:pt x="219482" y="103736"/>
                  </a:cubicBezTo>
                  <a:cubicBezTo>
                    <a:pt x="227308" y="106714"/>
                    <a:pt x="233515" y="113213"/>
                    <a:pt x="239998" y="118358"/>
                  </a:cubicBezTo>
                  <a:cubicBezTo>
                    <a:pt x="245639" y="122658"/>
                    <a:pt x="252607" y="126390"/>
                    <a:pt x="259623" y="126390"/>
                  </a:cubicBezTo>
                  <a:cubicBezTo>
                    <a:pt x="260999" y="126390"/>
                    <a:pt x="262383" y="126244"/>
                    <a:pt x="263751" y="125936"/>
                  </a:cubicBezTo>
                  <a:cubicBezTo>
                    <a:pt x="276441" y="122682"/>
                    <a:pt x="281296" y="106446"/>
                    <a:pt x="276983" y="94811"/>
                  </a:cubicBezTo>
                  <a:cubicBezTo>
                    <a:pt x="272661" y="83168"/>
                    <a:pt x="262132" y="75054"/>
                    <a:pt x="252688" y="67475"/>
                  </a:cubicBezTo>
                  <a:cubicBezTo>
                    <a:pt x="263209" y="66388"/>
                    <a:pt x="268339" y="51775"/>
                    <a:pt x="263484" y="42298"/>
                  </a:cubicBezTo>
                  <a:cubicBezTo>
                    <a:pt x="258620" y="32829"/>
                    <a:pt x="247557" y="28228"/>
                    <a:pt x="237295" y="27952"/>
                  </a:cubicBezTo>
                  <a:cubicBezTo>
                    <a:pt x="236558" y="27920"/>
                    <a:pt x="235830" y="27904"/>
                    <a:pt x="235093" y="27904"/>
                  </a:cubicBezTo>
                  <a:cubicBezTo>
                    <a:pt x="218810" y="27904"/>
                    <a:pt x="202559" y="36448"/>
                    <a:pt x="192484" y="50688"/>
                  </a:cubicBezTo>
                  <a:cubicBezTo>
                    <a:pt x="190323" y="53941"/>
                    <a:pt x="188162" y="57455"/>
                    <a:pt x="184383" y="58810"/>
                  </a:cubicBezTo>
                  <a:cubicBezTo>
                    <a:pt x="183517" y="59102"/>
                    <a:pt x="182634" y="59232"/>
                    <a:pt x="181736" y="59232"/>
                  </a:cubicBezTo>
                  <a:cubicBezTo>
                    <a:pt x="178426" y="59232"/>
                    <a:pt x="174995" y="57479"/>
                    <a:pt x="172235" y="55564"/>
                  </a:cubicBezTo>
                  <a:cubicBezTo>
                    <a:pt x="160897" y="48253"/>
                    <a:pt x="150368" y="39864"/>
                    <a:pt x="141190" y="30119"/>
                  </a:cubicBezTo>
                  <a:cubicBezTo>
                    <a:pt x="144703" y="29851"/>
                    <a:pt x="146588" y="25250"/>
                    <a:pt x="145512" y="21729"/>
                  </a:cubicBezTo>
                  <a:cubicBezTo>
                    <a:pt x="144427" y="18216"/>
                    <a:pt x="141732" y="15773"/>
                    <a:pt x="138762" y="13607"/>
                  </a:cubicBezTo>
                  <a:cubicBezTo>
                    <a:pt x="128347" y="5972"/>
                    <a:pt x="116256" y="8"/>
                    <a:pt x="103841" y="8"/>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8" name="Google Shape;170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EHAAAWwcAAL8dAABzCAAAAAAAAA=="/>
                </a:ext>
              </a:extLst>
            </p:cNvSpPr>
            <p:nvPr/>
          </p:nvSpPr>
          <p:spPr>
            <a:xfrm flipH="1">
              <a:off x="4554220" y="1195705"/>
              <a:ext cx="281305" cy="177800"/>
            </a:xfrm>
            <a:custGeom>
              <a:avLst/>
              <a:gdLst/>
              <a:ahLst/>
              <a:cxnLst/>
              <a:rect l="0" t="0" r="281305" b="177800"/>
              <a:pathLst>
                <a:path w="281305" h="177800">
                  <a:moveTo>
                    <a:pt x="103841" y="8"/>
                  </a:moveTo>
                  <a:cubicBezTo>
                    <a:pt x="103064" y="8"/>
                    <a:pt x="102287" y="32"/>
                    <a:pt x="101510" y="81"/>
                  </a:cubicBezTo>
                  <a:cubicBezTo>
                    <a:pt x="91556" y="690"/>
                    <a:pt x="81294" y="6199"/>
                    <a:pt x="75443" y="14889"/>
                  </a:cubicBezTo>
                  <a:cubicBezTo>
                    <a:pt x="66799" y="15692"/>
                    <a:pt x="58124" y="16350"/>
                    <a:pt x="49407" y="16861"/>
                  </a:cubicBezTo>
                  <a:cubicBezTo>
                    <a:pt x="47514" y="16861"/>
                    <a:pt x="45353" y="17128"/>
                    <a:pt x="43467" y="17940"/>
                  </a:cubicBezTo>
                  <a:cubicBezTo>
                    <a:pt x="41039" y="19027"/>
                    <a:pt x="39145" y="20918"/>
                    <a:pt x="37527" y="23084"/>
                  </a:cubicBezTo>
                  <a:cubicBezTo>
                    <a:pt x="32129" y="30395"/>
                    <a:pt x="28616" y="39596"/>
                    <a:pt x="30235" y="48529"/>
                  </a:cubicBezTo>
                  <a:cubicBezTo>
                    <a:pt x="31522" y="57033"/>
                    <a:pt x="38927" y="64554"/>
                    <a:pt x="47319" y="64554"/>
                  </a:cubicBezTo>
                  <a:cubicBezTo>
                    <a:pt x="47740" y="64554"/>
                    <a:pt x="48169" y="64530"/>
                    <a:pt x="48598" y="64497"/>
                  </a:cubicBezTo>
                  <a:cubicBezTo>
                    <a:pt x="39688" y="75054"/>
                    <a:pt x="26731" y="82356"/>
                    <a:pt x="12689" y="83979"/>
                  </a:cubicBezTo>
                  <a:cubicBezTo>
                    <a:pt x="8910" y="84255"/>
                    <a:pt x="4588" y="84523"/>
                    <a:pt x="2160" y="87500"/>
                  </a:cubicBezTo>
                  <a:cubicBezTo>
                    <a:pt x="275" y="89935"/>
                    <a:pt x="0" y="93180"/>
                    <a:pt x="275" y="96434"/>
                  </a:cubicBezTo>
                  <a:cubicBezTo>
                    <a:pt x="542" y="106714"/>
                    <a:pt x="3245" y="119169"/>
                    <a:pt x="13232" y="122958"/>
                  </a:cubicBezTo>
                  <a:cubicBezTo>
                    <a:pt x="14996" y="123575"/>
                    <a:pt x="16752" y="123851"/>
                    <a:pt x="18492" y="123851"/>
                  </a:cubicBezTo>
                  <a:cubicBezTo>
                    <a:pt x="27370" y="123851"/>
                    <a:pt x="35876" y="116743"/>
                    <a:pt x="44001" y="112670"/>
                  </a:cubicBezTo>
                  <a:cubicBezTo>
                    <a:pt x="46300" y="111371"/>
                    <a:pt x="49132" y="110463"/>
                    <a:pt x="51730" y="110463"/>
                  </a:cubicBezTo>
                  <a:cubicBezTo>
                    <a:pt x="54012" y="110463"/>
                    <a:pt x="56116" y="111169"/>
                    <a:pt x="57500" y="112946"/>
                  </a:cubicBezTo>
                  <a:cubicBezTo>
                    <a:pt x="59119" y="115104"/>
                    <a:pt x="59119" y="118358"/>
                    <a:pt x="58852" y="121059"/>
                  </a:cubicBezTo>
                  <a:cubicBezTo>
                    <a:pt x="57776" y="133782"/>
                    <a:pt x="56966" y="146505"/>
                    <a:pt x="55882" y="159495"/>
                  </a:cubicBezTo>
                  <a:cubicBezTo>
                    <a:pt x="55615" y="165994"/>
                    <a:pt x="56157" y="174384"/>
                    <a:pt x="62631" y="177086"/>
                  </a:cubicBezTo>
                  <a:cubicBezTo>
                    <a:pt x="63942" y="177589"/>
                    <a:pt x="65326" y="177800"/>
                    <a:pt x="66751" y="177800"/>
                  </a:cubicBezTo>
                  <a:cubicBezTo>
                    <a:pt x="69130" y="177800"/>
                    <a:pt x="71606" y="177224"/>
                    <a:pt x="73970" y="176542"/>
                  </a:cubicBezTo>
                  <a:cubicBezTo>
                    <a:pt x="84499" y="173840"/>
                    <a:pt x="94761" y="170051"/>
                    <a:pt x="104472" y="165994"/>
                  </a:cubicBezTo>
                  <a:cubicBezTo>
                    <a:pt x="106908" y="164907"/>
                    <a:pt x="109336" y="163828"/>
                    <a:pt x="110955" y="161929"/>
                  </a:cubicBezTo>
                  <a:cubicBezTo>
                    <a:pt x="119056" y="152996"/>
                    <a:pt x="106099" y="138650"/>
                    <a:pt x="111222" y="128102"/>
                  </a:cubicBezTo>
                  <a:cubicBezTo>
                    <a:pt x="113674" y="123323"/>
                    <a:pt x="118667" y="121368"/>
                    <a:pt x="124154" y="121368"/>
                  </a:cubicBezTo>
                  <a:cubicBezTo>
                    <a:pt x="129552" y="121368"/>
                    <a:pt x="135428" y="123250"/>
                    <a:pt x="139839" y="126204"/>
                  </a:cubicBezTo>
                  <a:cubicBezTo>
                    <a:pt x="148749" y="132159"/>
                    <a:pt x="156041" y="141360"/>
                    <a:pt x="167104" y="143259"/>
                  </a:cubicBezTo>
                  <a:cubicBezTo>
                    <a:pt x="168358" y="143454"/>
                    <a:pt x="169613" y="143551"/>
                    <a:pt x="170867" y="143551"/>
                  </a:cubicBezTo>
                  <a:cubicBezTo>
                    <a:pt x="179842" y="143551"/>
                    <a:pt x="188615" y="138740"/>
                    <a:pt x="195721" y="133514"/>
                  </a:cubicBezTo>
                  <a:cubicBezTo>
                    <a:pt x="200310" y="130261"/>
                    <a:pt x="204631" y="126204"/>
                    <a:pt x="205708" y="121059"/>
                  </a:cubicBezTo>
                  <a:cubicBezTo>
                    <a:pt x="206727" y="116224"/>
                    <a:pt x="203207" y="110430"/>
                    <a:pt x="198521" y="110430"/>
                  </a:cubicBezTo>
                  <a:cubicBezTo>
                    <a:pt x="198222" y="110430"/>
                    <a:pt x="197922" y="110455"/>
                    <a:pt x="197615" y="110503"/>
                  </a:cubicBezTo>
                  <a:cubicBezTo>
                    <a:pt x="199897" y="104961"/>
                    <a:pt x="205959" y="102527"/>
                    <a:pt x="212077" y="102527"/>
                  </a:cubicBezTo>
                  <a:cubicBezTo>
                    <a:pt x="214626" y="102527"/>
                    <a:pt x="217184" y="102941"/>
                    <a:pt x="219482" y="103736"/>
                  </a:cubicBezTo>
                  <a:cubicBezTo>
                    <a:pt x="227308" y="106714"/>
                    <a:pt x="233515" y="113213"/>
                    <a:pt x="239998" y="118358"/>
                  </a:cubicBezTo>
                  <a:cubicBezTo>
                    <a:pt x="245639" y="122658"/>
                    <a:pt x="252607" y="126390"/>
                    <a:pt x="259623" y="126390"/>
                  </a:cubicBezTo>
                  <a:cubicBezTo>
                    <a:pt x="260999" y="126390"/>
                    <a:pt x="262383" y="126244"/>
                    <a:pt x="263751" y="125936"/>
                  </a:cubicBezTo>
                  <a:cubicBezTo>
                    <a:pt x="276441" y="122682"/>
                    <a:pt x="281296" y="106446"/>
                    <a:pt x="276983" y="94811"/>
                  </a:cubicBezTo>
                  <a:cubicBezTo>
                    <a:pt x="272661" y="83168"/>
                    <a:pt x="262132" y="75054"/>
                    <a:pt x="252688" y="67475"/>
                  </a:cubicBezTo>
                  <a:cubicBezTo>
                    <a:pt x="263209" y="66388"/>
                    <a:pt x="268339" y="51775"/>
                    <a:pt x="263484" y="42298"/>
                  </a:cubicBezTo>
                  <a:cubicBezTo>
                    <a:pt x="258620" y="32829"/>
                    <a:pt x="247557" y="28228"/>
                    <a:pt x="237295" y="27952"/>
                  </a:cubicBezTo>
                  <a:cubicBezTo>
                    <a:pt x="236558" y="27920"/>
                    <a:pt x="235830" y="27904"/>
                    <a:pt x="235093" y="27904"/>
                  </a:cubicBezTo>
                  <a:cubicBezTo>
                    <a:pt x="218810" y="27904"/>
                    <a:pt x="202559" y="36448"/>
                    <a:pt x="192484" y="50688"/>
                  </a:cubicBezTo>
                  <a:cubicBezTo>
                    <a:pt x="190323" y="53941"/>
                    <a:pt x="188162" y="57455"/>
                    <a:pt x="184383" y="58810"/>
                  </a:cubicBezTo>
                  <a:cubicBezTo>
                    <a:pt x="183517" y="59102"/>
                    <a:pt x="182634" y="59232"/>
                    <a:pt x="181736" y="59232"/>
                  </a:cubicBezTo>
                  <a:cubicBezTo>
                    <a:pt x="178426" y="59232"/>
                    <a:pt x="174995" y="57479"/>
                    <a:pt x="172235" y="55564"/>
                  </a:cubicBezTo>
                  <a:cubicBezTo>
                    <a:pt x="160897" y="48253"/>
                    <a:pt x="150368" y="39864"/>
                    <a:pt x="141190" y="30119"/>
                  </a:cubicBezTo>
                  <a:cubicBezTo>
                    <a:pt x="144703" y="29851"/>
                    <a:pt x="146588" y="25250"/>
                    <a:pt x="145512" y="21729"/>
                  </a:cubicBezTo>
                  <a:cubicBezTo>
                    <a:pt x="144427" y="18216"/>
                    <a:pt x="141732" y="15773"/>
                    <a:pt x="138762" y="13607"/>
                  </a:cubicBezTo>
                  <a:cubicBezTo>
                    <a:pt x="128347" y="5972"/>
                    <a:pt x="116256" y="8"/>
                    <a:pt x="103841" y="8"/>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7" name="Google Shape;170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dHAAATgcAAKodAABbCAAAAAAAAA=="/>
                </a:ext>
              </a:extLst>
            </p:cNvSpPr>
            <p:nvPr/>
          </p:nvSpPr>
          <p:spPr>
            <a:xfrm flipH="1">
              <a:off x="4570095" y="1187450"/>
              <a:ext cx="252095" cy="170815"/>
            </a:xfrm>
            <a:custGeom>
              <a:avLst/>
              <a:gdLst/>
              <a:ahLst/>
              <a:cxnLst/>
              <a:rect l="0" t="0" r="252095" b="170815"/>
              <a:pathLst>
                <a:path w="252095" h="170815">
                  <a:moveTo>
                    <a:pt x="92031" y="0"/>
                  </a:moveTo>
                  <a:cubicBezTo>
                    <a:pt x="90719" y="0"/>
                    <a:pt x="89399" y="64"/>
                    <a:pt x="88087" y="202"/>
                  </a:cubicBezTo>
                  <a:cubicBezTo>
                    <a:pt x="78091" y="1222"/>
                    <a:pt x="68258" y="7004"/>
                    <a:pt x="63106" y="15700"/>
                  </a:cubicBezTo>
                  <a:cubicBezTo>
                    <a:pt x="54747" y="17012"/>
                    <a:pt x="46404" y="18332"/>
                    <a:pt x="38094" y="19652"/>
                  </a:cubicBezTo>
                  <a:cubicBezTo>
                    <a:pt x="36206" y="20186"/>
                    <a:pt x="34044" y="20462"/>
                    <a:pt x="32424" y="21271"/>
                  </a:cubicBezTo>
                  <a:cubicBezTo>
                    <a:pt x="30261" y="22624"/>
                    <a:pt x="28641" y="24778"/>
                    <a:pt x="27288" y="26940"/>
                  </a:cubicBezTo>
                  <a:cubicBezTo>
                    <a:pt x="22696" y="34235"/>
                    <a:pt x="20266" y="43418"/>
                    <a:pt x="22696" y="51523"/>
                  </a:cubicBezTo>
                  <a:cubicBezTo>
                    <a:pt x="24874" y="59022"/>
                    <a:pt x="31824" y="65006"/>
                    <a:pt x="38879" y="65006"/>
                  </a:cubicBezTo>
                  <a:cubicBezTo>
                    <a:pt x="39705" y="65006"/>
                    <a:pt x="40524" y="64925"/>
                    <a:pt x="41342" y="64755"/>
                  </a:cubicBezTo>
                  <a:cubicBezTo>
                    <a:pt x="34044" y="75832"/>
                    <a:pt x="22963" y="83937"/>
                    <a:pt x="10538" y="87176"/>
                  </a:cubicBezTo>
                  <a:cubicBezTo>
                    <a:pt x="7298" y="88253"/>
                    <a:pt x="3239" y="89063"/>
                    <a:pt x="1619" y="92035"/>
                  </a:cubicBezTo>
                  <a:cubicBezTo>
                    <a:pt x="0" y="94472"/>
                    <a:pt x="542" y="97711"/>
                    <a:pt x="809" y="100683"/>
                  </a:cubicBezTo>
                  <a:cubicBezTo>
                    <a:pt x="2429" y="110408"/>
                    <a:pt x="6212" y="121752"/>
                    <a:pt x="15130" y="123906"/>
                  </a:cubicBezTo>
                  <a:cubicBezTo>
                    <a:pt x="16175" y="124173"/>
                    <a:pt x="17204" y="124295"/>
                    <a:pt x="18216" y="124295"/>
                  </a:cubicBezTo>
                  <a:cubicBezTo>
                    <a:pt x="26608" y="124295"/>
                    <a:pt x="33865" y="115979"/>
                    <a:pt x="41342" y="110675"/>
                  </a:cubicBezTo>
                  <a:cubicBezTo>
                    <a:pt x="43399" y="109250"/>
                    <a:pt x="46104" y="108108"/>
                    <a:pt x="48534" y="108108"/>
                  </a:cubicBezTo>
                  <a:cubicBezTo>
                    <a:pt x="50252" y="108108"/>
                    <a:pt x="51839" y="108683"/>
                    <a:pt x="52957" y="110132"/>
                  </a:cubicBezTo>
                  <a:cubicBezTo>
                    <a:pt x="54852" y="112027"/>
                    <a:pt x="54852" y="114999"/>
                    <a:pt x="54852" y="117428"/>
                  </a:cubicBezTo>
                  <a:lnTo>
                    <a:pt x="54852" y="154158"/>
                  </a:lnTo>
                  <a:cubicBezTo>
                    <a:pt x="54852" y="160377"/>
                    <a:pt x="55930" y="168207"/>
                    <a:pt x="61608" y="170369"/>
                  </a:cubicBezTo>
                  <a:cubicBezTo>
                    <a:pt x="62450" y="170677"/>
                    <a:pt x="63325" y="170806"/>
                    <a:pt x="64208" y="170806"/>
                  </a:cubicBezTo>
                  <a:cubicBezTo>
                    <a:pt x="66427" y="170806"/>
                    <a:pt x="68744" y="169980"/>
                    <a:pt x="71060" y="169017"/>
                  </a:cubicBezTo>
                  <a:cubicBezTo>
                    <a:pt x="79703" y="165778"/>
                    <a:pt x="88087" y="161996"/>
                    <a:pt x="96187" y="157405"/>
                  </a:cubicBezTo>
                  <a:cubicBezTo>
                    <a:pt x="98349" y="156320"/>
                    <a:pt x="100245" y="155243"/>
                    <a:pt x="101865" y="153348"/>
                  </a:cubicBezTo>
                  <a:cubicBezTo>
                    <a:pt x="108620" y="144976"/>
                    <a:pt x="96996" y="131469"/>
                    <a:pt x="101322" y="121477"/>
                  </a:cubicBezTo>
                  <a:cubicBezTo>
                    <a:pt x="103266" y="116764"/>
                    <a:pt x="107705" y="114821"/>
                    <a:pt x="112621" y="114821"/>
                  </a:cubicBezTo>
                  <a:cubicBezTo>
                    <a:pt x="117279" y="114821"/>
                    <a:pt x="122366" y="116562"/>
                    <a:pt x="126181" y="119315"/>
                  </a:cubicBezTo>
                  <a:cubicBezTo>
                    <a:pt x="134013" y="124991"/>
                    <a:pt x="140501" y="133631"/>
                    <a:pt x="149954" y="135793"/>
                  </a:cubicBezTo>
                  <a:cubicBezTo>
                    <a:pt x="151307" y="136093"/>
                    <a:pt x="152668" y="136230"/>
                    <a:pt x="154028" y="136230"/>
                  </a:cubicBezTo>
                  <a:cubicBezTo>
                    <a:pt x="161359" y="136230"/>
                    <a:pt x="168705" y="132247"/>
                    <a:pt x="175088" y="127688"/>
                  </a:cubicBezTo>
                  <a:cubicBezTo>
                    <a:pt x="179138" y="124991"/>
                    <a:pt x="183188" y="121477"/>
                    <a:pt x="184541" y="116618"/>
                  </a:cubicBezTo>
                  <a:cubicBezTo>
                    <a:pt x="185578" y="111954"/>
                    <a:pt x="182637" y="106051"/>
                    <a:pt x="178344" y="106051"/>
                  </a:cubicBezTo>
                  <a:cubicBezTo>
                    <a:pt x="178158" y="106051"/>
                    <a:pt x="177972" y="106059"/>
                    <a:pt x="177785" y="106084"/>
                  </a:cubicBezTo>
                  <a:cubicBezTo>
                    <a:pt x="179859" y="101420"/>
                    <a:pt x="184687" y="99411"/>
                    <a:pt x="189668" y="99411"/>
                  </a:cubicBezTo>
                  <a:cubicBezTo>
                    <a:pt x="192479" y="99411"/>
                    <a:pt x="195346" y="100051"/>
                    <a:pt x="197784" y="101217"/>
                  </a:cubicBezTo>
                  <a:cubicBezTo>
                    <a:pt x="204532" y="104731"/>
                    <a:pt x="209400" y="111218"/>
                    <a:pt x="214802" y="116886"/>
                  </a:cubicBezTo>
                  <a:cubicBezTo>
                    <a:pt x="219808" y="122141"/>
                    <a:pt x="226207" y="126700"/>
                    <a:pt x="233132" y="126700"/>
                  </a:cubicBezTo>
                  <a:cubicBezTo>
                    <a:pt x="233683" y="126700"/>
                    <a:pt x="234242" y="126667"/>
                    <a:pt x="234793" y="126611"/>
                  </a:cubicBezTo>
                  <a:cubicBezTo>
                    <a:pt x="245874" y="125258"/>
                    <a:pt x="252086" y="110942"/>
                    <a:pt x="249656" y="99331"/>
                  </a:cubicBezTo>
                  <a:cubicBezTo>
                    <a:pt x="247226" y="87719"/>
                    <a:pt x="238851" y="78528"/>
                    <a:pt x="230743" y="70156"/>
                  </a:cubicBezTo>
                  <a:cubicBezTo>
                    <a:pt x="230946" y="70172"/>
                    <a:pt x="231140" y="70172"/>
                    <a:pt x="231334" y="70172"/>
                  </a:cubicBezTo>
                  <a:cubicBezTo>
                    <a:pt x="240998" y="70172"/>
                    <a:pt x="247154" y="57273"/>
                    <a:pt x="243711" y="48009"/>
                  </a:cubicBezTo>
                  <a:cubicBezTo>
                    <a:pt x="240204" y="38284"/>
                    <a:pt x="230476" y="32616"/>
                    <a:pt x="220748" y="31264"/>
                  </a:cubicBezTo>
                  <a:cubicBezTo>
                    <a:pt x="218399" y="30875"/>
                    <a:pt x="216033" y="30689"/>
                    <a:pt x="213668" y="30689"/>
                  </a:cubicBezTo>
                  <a:cubicBezTo>
                    <a:pt x="199412" y="30689"/>
                    <a:pt x="185205" y="37507"/>
                    <a:pt x="176165" y="49094"/>
                  </a:cubicBezTo>
                  <a:cubicBezTo>
                    <a:pt x="174003" y="52058"/>
                    <a:pt x="171840" y="55305"/>
                    <a:pt x="168333" y="56382"/>
                  </a:cubicBezTo>
                  <a:cubicBezTo>
                    <a:pt x="167652" y="56568"/>
                    <a:pt x="166972" y="56649"/>
                    <a:pt x="166292" y="56649"/>
                  </a:cubicBezTo>
                  <a:cubicBezTo>
                    <a:pt x="162938" y="56649"/>
                    <a:pt x="159682" y="54625"/>
                    <a:pt x="156985" y="52600"/>
                  </a:cubicBezTo>
                  <a:cubicBezTo>
                    <a:pt x="146447" y="45580"/>
                    <a:pt x="136719" y="37207"/>
                    <a:pt x="127801" y="28025"/>
                  </a:cubicBezTo>
                  <a:cubicBezTo>
                    <a:pt x="131041" y="27749"/>
                    <a:pt x="132936" y="23433"/>
                    <a:pt x="131851" y="19919"/>
                  </a:cubicBezTo>
                  <a:cubicBezTo>
                    <a:pt x="131041" y="16680"/>
                    <a:pt x="128068" y="14243"/>
                    <a:pt x="125371" y="12356"/>
                  </a:cubicBezTo>
                  <a:cubicBezTo>
                    <a:pt x="115392" y="5303"/>
                    <a:pt x="103890" y="0"/>
                    <a:pt x="92031"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6" name="Google Shape;170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EHAAAcwcAAIIdAAAMCAAAAAAAAA=="/>
                </a:ext>
              </a:extLst>
            </p:cNvSpPr>
            <p:nvPr/>
          </p:nvSpPr>
          <p:spPr>
            <a:xfrm flipH="1">
              <a:off x="4594860" y="1210945"/>
              <a:ext cx="201930" cy="97155"/>
            </a:xfrm>
            <a:custGeom>
              <a:avLst/>
              <a:gdLst/>
              <a:ahLst/>
              <a:cxnLst/>
              <a:rect l="0" t="0" r="201930" b="97155"/>
              <a:pathLst>
                <a:path w="201930" h="97155">
                  <a:moveTo>
                    <a:pt x="73839" y="0"/>
                  </a:moveTo>
                  <a:cubicBezTo>
                    <a:pt x="72745" y="0"/>
                    <a:pt x="71651" y="40"/>
                    <a:pt x="70557" y="129"/>
                  </a:cubicBezTo>
                  <a:cubicBezTo>
                    <a:pt x="62745" y="727"/>
                    <a:pt x="55087" y="3985"/>
                    <a:pt x="50873" y="8811"/>
                  </a:cubicBezTo>
                  <a:cubicBezTo>
                    <a:pt x="44099" y="9579"/>
                    <a:pt x="37325" y="10363"/>
                    <a:pt x="30550" y="11180"/>
                  </a:cubicBezTo>
                  <a:cubicBezTo>
                    <a:pt x="28929" y="11180"/>
                    <a:pt x="27301" y="11455"/>
                    <a:pt x="25955" y="11988"/>
                  </a:cubicBezTo>
                  <a:cubicBezTo>
                    <a:pt x="24059" y="12797"/>
                    <a:pt x="22706" y="13880"/>
                    <a:pt x="21628" y="15230"/>
                  </a:cubicBezTo>
                  <a:cubicBezTo>
                    <a:pt x="18111" y="19539"/>
                    <a:pt x="16223" y="24664"/>
                    <a:pt x="18111" y="29248"/>
                  </a:cubicBezTo>
                  <a:cubicBezTo>
                    <a:pt x="19829" y="33411"/>
                    <a:pt x="25566" y="36912"/>
                    <a:pt x="31466" y="36912"/>
                  </a:cubicBezTo>
                  <a:cubicBezTo>
                    <a:pt x="32057" y="36912"/>
                    <a:pt x="32657" y="36871"/>
                    <a:pt x="33248" y="36798"/>
                  </a:cubicBezTo>
                  <a:cubicBezTo>
                    <a:pt x="27301" y="42999"/>
                    <a:pt x="18387" y="47583"/>
                    <a:pt x="8379" y="49474"/>
                  </a:cubicBezTo>
                  <a:cubicBezTo>
                    <a:pt x="5681" y="50016"/>
                    <a:pt x="2707" y="50550"/>
                    <a:pt x="1086" y="52174"/>
                  </a:cubicBezTo>
                  <a:cubicBezTo>
                    <a:pt x="0" y="53791"/>
                    <a:pt x="276" y="55675"/>
                    <a:pt x="810" y="57292"/>
                  </a:cubicBezTo>
                  <a:cubicBezTo>
                    <a:pt x="1896" y="62684"/>
                    <a:pt x="4870" y="69159"/>
                    <a:pt x="12163" y="70509"/>
                  </a:cubicBezTo>
                  <a:cubicBezTo>
                    <a:pt x="12974" y="70647"/>
                    <a:pt x="13768" y="70711"/>
                    <a:pt x="14546" y="70711"/>
                  </a:cubicBezTo>
                  <a:cubicBezTo>
                    <a:pt x="21296" y="70711"/>
                    <a:pt x="26920" y="65861"/>
                    <a:pt x="32981" y="62959"/>
                  </a:cubicBezTo>
                  <a:cubicBezTo>
                    <a:pt x="34731" y="62166"/>
                    <a:pt x="36863" y="61463"/>
                    <a:pt x="38807" y="61463"/>
                  </a:cubicBezTo>
                  <a:cubicBezTo>
                    <a:pt x="40169" y="61463"/>
                    <a:pt x="41441" y="61803"/>
                    <a:pt x="42438" y="62684"/>
                  </a:cubicBezTo>
                  <a:cubicBezTo>
                    <a:pt x="43791" y="63767"/>
                    <a:pt x="43791" y="65384"/>
                    <a:pt x="43791" y="66734"/>
                  </a:cubicBezTo>
                  <a:cubicBezTo>
                    <a:pt x="43791" y="73743"/>
                    <a:pt x="43791" y="80752"/>
                    <a:pt x="43791" y="87769"/>
                  </a:cubicBezTo>
                  <a:cubicBezTo>
                    <a:pt x="43791" y="91269"/>
                    <a:pt x="44601" y="95586"/>
                    <a:pt x="49196" y="96936"/>
                  </a:cubicBezTo>
                  <a:cubicBezTo>
                    <a:pt x="49877" y="97082"/>
                    <a:pt x="50582" y="97155"/>
                    <a:pt x="51287" y="97155"/>
                  </a:cubicBezTo>
                  <a:cubicBezTo>
                    <a:pt x="53118" y="97155"/>
                    <a:pt x="55014" y="96710"/>
                    <a:pt x="56765" y="96128"/>
                  </a:cubicBezTo>
                  <a:cubicBezTo>
                    <a:pt x="63799" y="94236"/>
                    <a:pt x="70557" y="92078"/>
                    <a:pt x="77040" y="89652"/>
                  </a:cubicBezTo>
                  <a:cubicBezTo>
                    <a:pt x="78660" y="88844"/>
                    <a:pt x="80281" y="88302"/>
                    <a:pt x="81367" y="87227"/>
                  </a:cubicBezTo>
                  <a:cubicBezTo>
                    <a:pt x="86772" y="82377"/>
                    <a:pt x="77582" y="74826"/>
                    <a:pt x="81091" y="69159"/>
                  </a:cubicBezTo>
                  <a:cubicBezTo>
                    <a:pt x="82631" y="66378"/>
                    <a:pt x="86172" y="65246"/>
                    <a:pt x="90143" y="65246"/>
                  </a:cubicBezTo>
                  <a:cubicBezTo>
                    <a:pt x="93862" y="65246"/>
                    <a:pt x="97955" y="66241"/>
                    <a:pt x="101099" y="67809"/>
                  </a:cubicBezTo>
                  <a:cubicBezTo>
                    <a:pt x="107314" y="71051"/>
                    <a:pt x="112452" y="75901"/>
                    <a:pt x="119753" y="77251"/>
                  </a:cubicBezTo>
                  <a:cubicBezTo>
                    <a:pt x="120871" y="77413"/>
                    <a:pt x="121989" y="77494"/>
                    <a:pt x="123091" y="77494"/>
                  </a:cubicBezTo>
                  <a:cubicBezTo>
                    <a:pt x="129185" y="77494"/>
                    <a:pt x="134987" y="75174"/>
                    <a:pt x="140020" y="72668"/>
                  </a:cubicBezTo>
                  <a:cubicBezTo>
                    <a:pt x="143269" y="71051"/>
                    <a:pt x="146510" y="69159"/>
                    <a:pt x="147588" y="66459"/>
                  </a:cubicBezTo>
                  <a:cubicBezTo>
                    <a:pt x="148634" y="63605"/>
                    <a:pt x="146162" y="60242"/>
                    <a:pt x="142597" y="60242"/>
                  </a:cubicBezTo>
                  <a:cubicBezTo>
                    <a:pt x="142459" y="60242"/>
                    <a:pt x="142321" y="60250"/>
                    <a:pt x="142183" y="60259"/>
                  </a:cubicBezTo>
                  <a:cubicBezTo>
                    <a:pt x="143917" y="57672"/>
                    <a:pt x="147750" y="56516"/>
                    <a:pt x="151697" y="56516"/>
                  </a:cubicBezTo>
                  <a:cubicBezTo>
                    <a:pt x="153925" y="56516"/>
                    <a:pt x="156186" y="56887"/>
                    <a:pt x="158131" y="57567"/>
                  </a:cubicBezTo>
                  <a:cubicBezTo>
                    <a:pt x="163811" y="59450"/>
                    <a:pt x="167596" y="63225"/>
                    <a:pt x="171915" y="66459"/>
                  </a:cubicBezTo>
                  <a:cubicBezTo>
                    <a:pt x="176039" y="69547"/>
                    <a:pt x="181153" y="72142"/>
                    <a:pt x="187012" y="72142"/>
                  </a:cubicBezTo>
                  <a:cubicBezTo>
                    <a:pt x="187295" y="72142"/>
                    <a:pt x="187579" y="72134"/>
                    <a:pt x="187871" y="72126"/>
                  </a:cubicBezTo>
                  <a:cubicBezTo>
                    <a:pt x="196784" y="71318"/>
                    <a:pt x="201922" y="62959"/>
                    <a:pt x="199758" y="56483"/>
                  </a:cubicBezTo>
                  <a:cubicBezTo>
                    <a:pt x="197870" y="49741"/>
                    <a:pt x="191112" y="44624"/>
                    <a:pt x="184621" y="40032"/>
                  </a:cubicBezTo>
                  <a:cubicBezTo>
                    <a:pt x="192733" y="40032"/>
                    <a:pt x="197870" y="32756"/>
                    <a:pt x="195164" y="27089"/>
                  </a:cubicBezTo>
                  <a:cubicBezTo>
                    <a:pt x="192190" y="21697"/>
                    <a:pt x="184354" y="18464"/>
                    <a:pt x="176518" y="17655"/>
                  </a:cubicBezTo>
                  <a:cubicBezTo>
                    <a:pt x="174856" y="17477"/>
                    <a:pt x="173179" y="17397"/>
                    <a:pt x="171502" y="17397"/>
                  </a:cubicBezTo>
                  <a:cubicBezTo>
                    <a:pt x="160035" y="17397"/>
                    <a:pt x="148415" y="21317"/>
                    <a:pt x="141105" y="27898"/>
                  </a:cubicBezTo>
                  <a:cubicBezTo>
                    <a:pt x="139209" y="29523"/>
                    <a:pt x="137321" y="31406"/>
                    <a:pt x="134615" y="31948"/>
                  </a:cubicBezTo>
                  <a:cubicBezTo>
                    <a:pt x="133934" y="32118"/>
                    <a:pt x="133261" y="32190"/>
                    <a:pt x="132581" y="32190"/>
                  </a:cubicBezTo>
                  <a:cubicBezTo>
                    <a:pt x="130036" y="32190"/>
                    <a:pt x="127565" y="31123"/>
                    <a:pt x="125425" y="30056"/>
                  </a:cubicBezTo>
                  <a:cubicBezTo>
                    <a:pt x="117314" y="25747"/>
                    <a:pt x="109478" y="21156"/>
                    <a:pt x="102176" y="16038"/>
                  </a:cubicBezTo>
                  <a:cubicBezTo>
                    <a:pt x="104883" y="15764"/>
                    <a:pt x="106504" y="13338"/>
                    <a:pt x="105693" y="11455"/>
                  </a:cubicBezTo>
                  <a:cubicBezTo>
                    <a:pt x="104883" y="9563"/>
                    <a:pt x="102452" y="8213"/>
                    <a:pt x="100288" y="6871"/>
                  </a:cubicBezTo>
                  <a:cubicBezTo>
                    <a:pt x="92533" y="2999"/>
                    <a:pt x="83263" y="0"/>
                    <a:pt x="73839" y="0"/>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5" name="Google Shape;170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CBGgAAtwcAAOkcAAALCQAAAAAAAA=="/>
                </a:ext>
              </a:extLst>
            </p:cNvSpPr>
            <p:nvPr/>
          </p:nvSpPr>
          <p:spPr>
            <a:xfrm flipH="1">
              <a:off x="4308475" y="1254125"/>
              <a:ext cx="391160" cy="215900"/>
            </a:xfrm>
            <a:custGeom>
              <a:avLst/>
              <a:gdLst/>
              <a:ahLst/>
              <a:cxnLst/>
              <a:rect l="0" t="0" r="391160" b="215900"/>
              <a:pathLst>
                <a:path w="391160" h="215900">
                  <a:moveTo>
                    <a:pt x="172804" y="0"/>
                  </a:moveTo>
                  <a:cubicBezTo>
                    <a:pt x="166548" y="0"/>
                    <a:pt x="160924" y="7304"/>
                    <a:pt x="161654" y="14607"/>
                  </a:cubicBezTo>
                  <a:cubicBezTo>
                    <a:pt x="161929" y="16610"/>
                    <a:pt x="162626" y="18466"/>
                    <a:pt x="163631" y="20120"/>
                  </a:cubicBezTo>
                  <a:cubicBezTo>
                    <a:pt x="162164" y="20428"/>
                    <a:pt x="160754" y="20930"/>
                    <a:pt x="159490" y="21644"/>
                  </a:cubicBezTo>
                  <a:cubicBezTo>
                    <a:pt x="151921" y="26240"/>
                    <a:pt x="146516" y="34889"/>
                    <a:pt x="145705" y="44357"/>
                  </a:cubicBezTo>
                  <a:cubicBezTo>
                    <a:pt x="144895" y="53817"/>
                    <a:pt x="148947" y="63285"/>
                    <a:pt x="155973" y="68959"/>
                  </a:cubicBezTo>
                  <a:cubicBezTo>
                    <a:pt x="160843" y="72745"/>
                    <a:pt x="167602" y="75987"/>
                    <a:pt x="167602" y="82213"/>
                  </a:cubicBezTo>
                  <a:cubicBezTo>
                    <a:pt x="167602" y="85723"/>
                    <a:pt x="165438" y="88430"/>
                    <a:pt x="163274" y="91130"/>
                  </a:cubicBezTo>
                  <a:cubicBezTo>
                    <a:pt x="152731" y="103030"/>
                    <a:pt x="141111" y="113843"/>
                    <a:pt x="128137" y="123311"/>
                  </a:cubicBezTo>
                  <a:cubicBezTo>
                    <a:pt x="121913" y="116008"/>
                    <a:pt x="115430" y="108712"/>
                    <a:pt x="106508" y="105737"/>
                  </a:cubicBezTo>
                  <a:cubicBezTo>
                    <a:pt x="104498" y="105040"/>
                    <a:pt x="102310" y="104699"/>
                    <a:pt x="100106" y="104699"/>
                  </a:cubicBezTo>
                  <a:cubicBezTo>
                    <a:pt x="93890" y="104699"/>
                    <a:pt x="87577" y="107431"/>
                    <a:pt x="84846" y="112643"/>
                  </a:cubicBezTo>
                  <a:cubicBezTo>
                    <a:pt x="85438" y="107520"/>
                    <a:pt x="79749" y="101878"/>
                    <a:pt x="74068" y="100055"/>
                  </a:cubicBezTo>
                  <a:cubicBezTo>
                    <a:pt x="69911" y="98514"/>
                    <a:pt x="65535" y="97752"/>
                    <a:pt x="61167" y="97752"/>
                  </a:cubicBezTo>
                  <a:cubicBezTo>
                    <a:pt x="58225" y="97752"/>
                    <a:pt x="55276" y="98093"/>
                    <a:pt x="52399" y="98782"/>
                  </a:cubicBezTo>
                  <a:cubicBezTo>
                    <a:pt x="43639" y="99228"/>
                    <a:pt x="35008" y="100857"/>
                    <a:pt x="26491" y="103573"/>
                  </a:cubicBezTo>
                  <a:cubicBezTo>
                    <a:pt x="17844" y="106548"/>
                    <a:pt x="9190" y="110876"/>
                    <a:pt x="4595" y="118715"/>
                  </a:cubicBezTo>
                  <a:cubicBezTo>
                    <a:pt x="0" y="126554"/>
                    <a:pt x="1621" y="138454"/>
                    <a:pt x="10000" y="142782"/>
                  </a:cubicBezTo>
                  <a:cubicBezTo>
                    <a:pt x="12950" y="144152"/>
                    <a:pt x="16313" y="144533"/>
                    <a:pt x="19806" y="144533"/>
                  </a:cubicBezTo>
                  <a:cubicBezTo>
                    <a:pt x="21118" y="144533"/>
                    <a:pt x="22455" y="144476"/>
                    <a:pt x="23793" y="144403"/>
                  </a:cubicBezTo>
                  <a:cubicBezTo>
                    <a:pt x="24862" y="144379"/>
                    <a:pt x="25940" y="144371"/>
                    <a:pt x="27010" y="144371"/>
                  </a:cubicBezTo>
                  <a:cubicBezTo>
                    <a:pt x="38639" y="144371"/>
                    <a:pt x="50251" y="145692"/>
                    <a:pt x="61637" y="147913"/>
                  </a:cubicBezTo>
                  <a:cubicBezTo>
                    <a:pt x="65422" y="148732"/>
                    <a:pt x="69206" y="149543"/>
                    <a:pt x="72448" y="151699"/>
                  </a:cubicBezTo>
                  <a:cubicBezTo>
                    <a:pt x="79749" y="156571"/>
                    <a:pt x="81094" y="166574"/>
                    <a:pt x="82448" y="175231"/>
                  </a:cubicBezTo>
                  <a:cubicBezTo>
                    <a:pt x="83801" y="183881"/>
                    <a:pt x="87318" y="193884"/>
                    <a:pt x="96232" y="196315"/>
                  </a:cubicBezTo>
                  <a:cubicBezTo>
                    <a:pt x="97286" y="196615"/>
                    <a:pt x="98347" y="196753"/>
                    <a:pt x="99409" y="196753"/>
                  </a:cubicBezTo>
                  <a:cubicBezTo>
                    <a:pt x="105227" y="196753"/>
                    <a:pt x="111021" y="192651"/>
                    <a:pt x="113534" y="187399"/>
                  </a:cubicBezTo>
                  <a:cubicBezTo>
                    <a:pt x="116240" y="181173"/>
                    <a:pt x="114887" y="173602"/>
                    <a:pt x="111645" y="167660"/>
                  </a:cubicBezTo>
                  <a:cubicBezTo>
                    <a:pt x="108939" y="163056"/>
                    <a:pt x="105965" y="155760"/>
                    <a:pt x="110835" y="153596"/>
                  </a:cubicBezTo>
                  <a:cubicBezTo>
                    <a:pt x="111467" y="153280"/>
                    <a:pt x="112148" y="153166"/>
                    <a:pt x="112853" y="153166"/>
                  </a:cubicBezTo>
                  <a:cubicBezTo>
                    <a:pt x="113939" y="153166"/>
                    <a:pt x="115089" y="153434"/>
                    <a:pt x="116240" y="153596"/>
                  </a:cubicBezTo>
                  <a:cubicBezTo>
                    <a:pt x="128137" y="156028"/>
                    <a:pt x="141921" y="159546"/>
                    <a:pt x="147326" y="170359"/>
                  </a:cubicBezTo>
                  <a:cubicBezTo>
                    <a:pt x="152188" y="180363"/>
                    <a:pt x="147869" y="192805"/>
                    <a:pt x="152731" y="202809"/>
                  </a:cubicBezTo>
                  <a:cubicBezTo>
                    <a:pt x="157310" y="211969"/>
                    <a:pt x="168485" y="215892"/>
                    <a:pt x="179352" y="215892"/>
                  </a:cubicBezTo>
                  <a:cubicBezTo>
                    <a:pt x="181313" y="215892"/>
                    <a:pt x="183266" y="215762"/>
                    <a:pt x="185171" y="215519"/>
                  </a:cubicBezTo>
                  <a:cubicBezTo>
                    <a:pt x="198412" y="213898"/>
                    <a:pt x="211662" y="206594"/>
                    <a:pt x="216800" y="194970"/>
                  </a:cubicBezTo>
                  <a:cubicBezTo>
                    <a:pt x="221662" y="183070"/>
                    <a:pt x="216257" y="167385"/>
                    <a:pt x="204093" y="163331"/>
                  </a:cubicBezTo>
                  <a:cubicBezTo>
                    <a:pt x="205649" y="159513"/>
                    <a:pt x="209490" y="157916"/>
                    <a:pt x="213777" y="157916"/>
                  </a:cubicBezTo>
                  <a:cubicBezTo>
                    <a:pt x="217683" y="157916"/>
                    <a:pt x="221954" y="159246"/>
                    <a:pt x="225179" y="161435"/>
                  </a:cubicBezTo>
                  <a:cubicBezTo>
                    <a:pt x="231662" y="166031"/>
                    <a:pt x="236800" y="173067"/>
                    <a:pt x="244912" y="175231"/>
                  </a:cubicBezTo>
                  <a:cubicBezTo>
                    <a:pt x="246613" y="175718"/>
                    <a:pt x="248348" y="175928"/>
                    <a:pt x="250090" y="175928"/>
                  </a:cubicBezTo>
                  <a:cubicBezTo>
                    <a:pt x="256079" y="175928"/>
                    <a:pt x="262173" y="173416"/>
                    <a:pt x="267618" y="170903"/>
                  </a:cubicBezTo>
                  <a:cubicBezTo>
                    <a:pt x="281946" y="164410"/>
                    <a:pt x="297084" y="156571"/>
                    <a:pt x="302489" y="142507"/>
                  </a:cubicBezTo>
                  <a:cubicBezTo>
                    <a:pt x="304920" y="136289"/>
                    <a:pt x="306541" y="128451"/>
                    <a:pt x="312756" y="126554"/>
                  </a:cubicBezTo>
                  <a:cubicBezTo>
                    <a:pt x="313583" y="126310"/>
                    <a:pt x="314401" y="126213"/>
                    <a:pt x="315228" y="126213"/>
                  </a:cubicBezTo>
                  <a:cubicBezTo>
                    <a:pt x="317108" y="126213"/>
                    <a:pt x="318988" y="126724"/>
                    <a:pt x="320868" y="127097"/>
                  </a:cubicBezTo>
                  <a:cubicBezTo>
                    <a:pt x="329523" y="129261"/>
                    <a:pt x="338980" y="131693"/>
                    <a:pt x="344928" y="138454"/>
                  </a:cubicBezTo>
                  <a:cubicBezTo>
                    <a:pt x="347359" y="141161"/>
                    <a:pt x="348980" y="144403"/>
                    <a:pt x="351954" y="146835"/>
                  </a:cubicBezTo>
                  <a:cubicBezTo>
                    <a:pt x="354572" y="148902"/>
                    <a:pt x="357797" y="149794"/>
                    <a:pt x="361168" y="149794"/>
                  </a:cubicBezTo>
                  <a:cubicBezTo>
                    <a:pt x="366152" y="149794"/>
                    <a:pt x="371435" y="147849"/>
                    <a:pt x="375471" y="144947"/>
                  </a:cubicBezTo>
                  <a:cubicBezTo>
                    <a:pt x="382773" y="139807"/>
                    <a:pt x="387910" y="131961"/>
                    <a:pt x="388721" y="123311"/>
                  </a:cubicBezTo>
                  <a:cubicBezTo>
                    <a:pt x="389531" y="114662"/>
                    <a:pt x="385479" y="105737"/>
                    <a:pt x="378178" y="101408"/>
                  </a:cubicBezTo>
                  <a:cubicBezTo>
                    <a:pt x="386824" y="94380"/>
                    <a:pt x="391152" y="82213"/>
                    <a:pt x="388721" y="71124"/>
                  </a:cubicBezTo>
                  <a:cubicBezTo>
                    <a:pt x="387910" y="67338"/>
                    <a:pt x="386557" y="63820"/>
                    <a:pt x="386290" y="60034"/>
                  </a:cubicBezTo>
                  <a:cubicBezTo>
                    <a:pt x="386290" y="57335"/>
                    <a:pt x="386824" y="54628"/>
                    <a:pt x="386824" y="51653"/>
                  </a:cubicBezTo>
                  <a:cubicBezTo>
                    <a:pt x="386557" y="44081"/>
                    <a:pt x="380876" y="37864"/>
                    <a:pt x="375204" y="33000"/>
                  </a:cubicBezTo>
                  <a:cubicBezTo>
                    <a:pt x="367902" y="26507"/>
                    <a:pt x="358988" y="21368"/>
                    <a:pt x="349523" y="20557"/>
                  </a:cubicBezTo>
                  <a:cubicBezTo>
                    <a:pt x="348810" y="20501"/>
                    <a:pt x="348089" y="20468"/>
                    <a:pt x="347375" y="20468"/>
                  </a:cubicBezTo>
                  <a:cubicBezTo>
                    <a:pt x="338583" y="20468"/>
                    <a:pt x="329709" y="25016"/>
                    <a:pt x="325463" y="33268"/>
                  </a:cubicBezTo>
                  <a:cubicBezTo>
                    <a:pt x="324385" y="17047"/>
                    <a:pt x="308704" y="6226"/>
                    <a:pt x="294109" y="4061"/>
                  </a:cubicBezTo>
                  <a:cubicBezTo>
                    <a:pt x="291079" y="3559"/>
                    <a:pt x="288024" y="3307"/>
                    <a:pt x="284985" y="3307"/>
                  </a:cubicBezTo>
                  <a:cubicBezTo>
                    <a:pt x="273348" y="3307"/>
                    <a:pt x="261792" y="6939"/>
                    <a:pt x="251938" y="13797"/>
                  </a:cubicBezTo>
                  <a:cubicBezTo>
                    <a:pt x="241938" y="20557"/>
                    <a:pt x="233015" y="32457"/>
                    <a:pt x="234636" y="45168"/>
                  </a:cubicBezTo>
                  <a:cubicBezTo>
                    <a:pt x="229231" y="45435"/>
                    <a:pt x="223826" y="45978"/>
                    <a:pt x="218420" y="46246"/>
                  </a:cubicBezTo>
                  <a:cubicBezTo>
                    <a:pt x="216621" y="46351"/>
                    <a:pt x="214766" y="46416"/>
                    <a:pt x="212894" y="46416"/>
                  </a:cubicBezTo>
                  <a:cubicBezTo>
                    <a:pt x="204668" y="46416"/>
                    <a:pt x="196232" y="45014"/>
                    <a:pt x="191386" y="38407"/>
                  </a:cubicBezTo>
                  <a:cubicBezTo>
                    <a:pt x="187059" y="32725"/>
                    <a:pt x="187059" y="24618"/>
                    <a:pt x="185981" y="17315"/>
                  </a:cubicBezTo>
                  <a:cubicBezTo>
                    <a:pt x="184903" y="10011"/>
                    <a:pt x="181654" y="1905"/>
                    <a:pt x="174895" y="276"/>
                  </a:cubicBezTo>
                  <a:cubicBezTo>
                    <a:pt x="174198" y="89"/>
                    <a:pt x="173501" y="0"/>
                    <a:pt x="172804" y="0"/>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4" name="Google Shape;170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BGgAAtwcAAOkcAAALCQAAAAAAAA=="/>
                </a:ext>
              </a:extLst>
            </p:cNvSpPr>
            <p:nvPr/>
          </p:nvSpPr>
          <p:spPr>
            <a:xfrm flipH="1">
              <a:off x="4308475" y="1254125"/>
              <a:ext cx="391160" cy="215900"/>
            </a:xfrm>
            <a:custGeom>
              <a:avLst/>
              <a:gdLst/>
              <a:ahLst/>
              <a:cxnLst/>
              <a:rect l="0" t="0" r="391160" b="215900"/>
              <a:pathLst>
                <a:path w="391160" h="215900">
                  <a:moveTo>
                    <a:pt x="172804" y="0"/>
                  </a:moveTo>
                  <a:cubicBezTo>
                    <a:pt x="166548" y="0"/>
                    <a:pt x="160924" y="7304"/>
                    <a:pt x="161654" y="14607"/>
                  </a:cubicBezTo>
                  <a:cubicBezTo>
                    <a:pt x="161929" y="16610"/>
                    <a:pt x="162626" y="18466"/>
                    <a:pt x="163631" y="20120"/>
                  </a:cubicBezTo>
                  <a:cubicBezTo>
                    <a:pt x="162164" y="20428"/>
                    <a:pt x="160754" y="20930"/>
                    <a:pt x="159490" y="21644"/>
                  </a:cubicBezTo>
                  <a:cubicBezTo>
                    <a:pt x="151921" y="26240"/>
                    <a:pt x="146516" y="34889"/>
                    <a:pt x="145705" y="44357"/>
                  </a:cubicBezTo>
                  <a:cubicBezTo>
                    <a:pt x="144895" y="53817"/>
                    <a:pt x="148947" y="63285"/>
                    <a:pt x="155973" y="68959"/>
                  </a:cubicBezTo>
                  <a:cubicBezTo>
                    <a:pt x="160843" y="72745"/>
                    <a:pt x="167602" y="75987"/>
                    <a:pt x="167602" y="82213"/>
                  </a:cubicBezTo>
                  <a:cubicBezTo>
                    <a:pt x="167602" y="85723"/>
                    <a:pt x="165438" y="88430"/>
                    <a:pt x="163274" y="91130"/>
                  </a:cubicBezTo>
                  <a:cubicBezTo>
                    <a:pt x="152731" y="103030"/>
                    <a:pt x="141111" y="113843"/>
                    <a:pt x="128137" y="123311"/>
                  </a:cubicBezTo>
                  <a:cubicBezTo>
                    <a:pt x="121913" y="116008"/>
                    <a:pt x="115430" y="108712"/>
                    <a:pt x="106508" y="105737"/>
                  </a:cubicBezTo>
                  <a:cubicBezTo>
                    <a:pt x="104498" y="105040"/>
                    <a:pt x="102310" y="104699"/>
                    <a:pt x="100106" y="104699"/>
                  </a:cubicBezTo>
                  <a:cubicBezTo>
                    <a:pt x="93890" y="104699"/>
                    <a:pt x="87577" y="107431"/>
                    <a:pt x="84846" y="112643"/>
                  </a:cubicBezTo>
                  <a:cubicBezTo>
                    <a:pt x="85438" y="107520"/>
                    <a:pt x="79749" y="101878"/>
                    <a:pt x="74068" y="100055"/>
                  </a:cubicBezTo>
                  <a:cubicBezTo>
                    <a:pt x="69911" y="98514"/>
                    <a:pt x="65535" y="97752"/>
                    <a:pt x="61167" y="97752"/>
                  </a:cubicBezTo>
                  <a:cubicBezTo>
                    <a:pt x="58225" y="97752"/>
                    <a:pt x="55276" y="98093"/>
                    <a:pt x="52399" y="98782"/>
                  </a:cubicBezTo>
                  <a:cubicBezTo>
                    <a:pt x="43639" y="99228"/>
                    <a:pt x="35008" y="100857"/>
                    <a:pt x="26491" y="103573"/>
                  </a:cubicBezTo>
                  <a:cubicBezTo>
                    <a:pt x="17844" y="106548"/>
                    <a:pt x="9190" y="110876"/>
                    <a:pt x="4595" y="118715"/>
                  </a:cubicBezTo>
                  <a:cubicBezTo>
                    <a:pt x="0" y="126554"/>
                    <a:pt x="1621" y="138454"/>
                    <a:pt x="10000" y="142782"/>
                  </a:cubicBezTo>
                  <a:cubicBezTo>
                    <a:pt x="12950" y="144152"/>
                    <a:pt x="16313" y="144533"/>
                    <a:pt x="19806" y="144533"/>
                  </a:cubicBezTo>
                  <a:cubicBezTo>
                    <a:pt x="21118" y="144533"/>
                    <a:pt x="22455" y="144476"/>
                    <a:pt x="23793" y="144403"/>
                  </a:cubicBezTo>
                  <a:cubicBezTo>
                    <a:pt x="24862" y="144379"/>
                    <a:pt x="25940" y="144371"/>
                    <a:pt x="27010" y="144371"/>
                  </a:cubicBezTo>
                  <a:cubicBezTo>
                    <a:pt x="38639" y="144371"/>
                    <a:pt x="50251" y="145692"/>
                    <a:pt x="61637" y="147913"/>
                  </a:cubicBezTo>
                  <a:cubicBezTo>
                    <a:pt x="65422" y="148732"/>
                    <a:pt x="69206" y="149543"/>
                    <a:pt x="72448" y="151699"/>
                  </a:cubicBezTo>
                  <a:cubicBezTo>
                    <a:pt x="79749" y="156571"/>
                    <a:pt x="81094" y="166574"/>
                    <a:pt x="82448" y="175231"/>
                  </a:cubicBezTo>
                  <a:cubicBezTo>
                    <a:pt x="83801" y="183881"/>
                    <a:pt x="87318" y="193884"/>
                    <a:pt x="96232" y="196315"/>
                  </a:cubicBezTo>
                  <a:cubicBezTo>
                    <a:pt x="97286" y="196615"/>
                    <a:pt x="98347" y="196753"/>
                    <a:pt x="99409" y="196753"/>
                  </a:cubicBezTo>
                  <a:cubicBezTo>
                    <a:pt x="105227" y="196753"/>
                    <a:pt x="111021" y="192651"/>
                    <a:pt x="113534" y="187399"/>
                  </a:cubicBezTo>
                  <a:cubicBezTo>
                    <a:pt x="116240" y="181173"/>
                    <a:pt x="114887" y="173602"/>
                    <a:pt x="111645" y="167660"/>
                  </a:cubicBezTo>
                  <a:cubicBezTo>
                    <a:pt x="108939" y="163056"/>
                    <a:pt x="105965" y="155760"/>
                    <a:pt x="110835" y="153596"/>
                  </a:cubicBezTo>
                  <a:cubicBezTo>
                    <a:pt x="111467" y="153280"/>
                    <a:pt x="112148" y="153166"/>
                    <a:pt x="112853" y="153166"/>
                  </a:cubicBezTo>
                  <a:cubicBezTo>
                    <a:pt x="113939" y="153166"/>
                    <a:pt x="115089" y="153434"/>
                    <a:pt x="116240" y="153596"/>
                  </a:cubicBezTo>
                  <a:cubicBezTo>
                    <a:pt x="128137" y="156028"/>
                    <a:pt x="141921" y="159546"/>
                    <a:pt x="147326" y="170359"/>
                  </a:cubicBezTo>
                  <a:cubicBezTo>
                    <a:pt x="152188" y="180363"/>
                    <a:pt x="147869" y="192805"/>
                    <a:pt x="152731" y="202809"/>
                  </a:cubicBezTo>
                  <a:cubicBezTo>
                    <a:pt x="157310" y="211969"/>
                    <a:pt x="168485" y="215892"/>
                    <a:pt x="179352" y="215892"/>
                  </a:cubicBezTo>
                  <a:cubicBezTo>
                    <a:pt x="181313" y="215892"/>
                    <a:pt x="183266" y="215762"/>
                    <a:pt x="185171" y="215519"/>
                  </a:cubicBezTo>
                  <a:cubicBezTo>
                    <a:pt x="198412" y="213898"/>
                    <a:pt x="211662" y="206594"/>
                    <a:pt x="216800" y="194970"/>
                  </a:cubicBezTo>
                  <a:cubicBezTo>
                    <a:pt x="221662" y="183070"/>
                    <a:pt x="216257" y="167385"/>
                    <a:pt x="204093" y="163331"/>
                  </a:cubicBezTo>
                  <a:cubicBezTo>
                    <a:pt x="205649" y="159513"/>
                    <a:pt x="209490" y="157916"/>
                    <a:pt x="213777" y="157916"/>
                  </a:cubicBezTo>
                  <a:cubicBezTo>
                    <a:pt x="217683" y="157916"/>
                    <a:pt x="221954" y="159246"/>
                    <a:pt x="225179" y="161435"/>
                  </a:cubicBezTo>
                  <a:cubicBezTo>
                    <a:pt x="231662" y="166031"/>
                    <a:pt x="236800" y="173067"/>
                    <a:pt x="244912" y="175231"/>
                  </a:cubicBezTo>
                  <a:cubicBezTo>
                    <a:pt x="246613" y="175718"/>
                    <a:pt x="248348" y="175928"/>
                    <a:pt x="250090" y="175928"/>
                  </a:cubicBezTo>
                  <a:cubicBezTo>
                    <a:pt x="256079" y="175928"/>
                    <a:pt x="262173" y="173416"/>
                    <a:pt x="267618" y="170903"/>
                  </a:cubicBezTo>
                  <a:cubicBezTo>
                    <a:pt x="281946" y="164410"/>
                    <a:pt x="297084" y="156571"/>
                    <a:pt x="302489" y="142507"/>
                  </a:cubicBezTo>
                  <a:cubicBezTo>
                    <a:pt x="304920" y="136289"/>
                    <a:pt x="306541" y="128451"/>
                    <a:pt x="312756" y="126554"/>
                  </a:cubicBezTo>
                  <a:cubicBezTo>
                    <a:pt x="313583" y="126310"/>
                    <a:pt x="314401" y="126213"/>
                    <a:pt x="315228" y="126213"/>
                  </a:cubicBezTo>
                  <a:cubicBezTo>
                    <a:pt x="317108" y="126213"/>
                    <a:pt x="318988" y="126724"/>
                    <a:pt x="320868" y="127097"/>
                  </a:cubicBezTo>
                  <a:cubicBezTo>
                    <a:pt x="329523" y="129261"/>
                    <a:pt x="338980" y="131693"/>
                    <a:pt x="344928" y="138454"/>
                  </a:cubicBezTo>
                  <a:cubicBezTo>
                    <a:pt x="347359" y="141161"/>
                    <a:pt x="348980" y="144403"/>
                    <a:pt x="351954" y="146835"/>
                  </a:cubicBezTo>
                  <a:cubicBezTo>
                    <a:pt x="354572" y="148902"/>
                    <a:pt x="357797" y="149794"/>
                    <a:pt x="361168" y="149794"/>
                  </a:cubicBezTo>
                  <a:cubicBezTo>
                    <a:pt x="366152" y="149794"/>
                    <a:pt x="371435" y="147849"/>
                    <a:pt x="375471" y="144947"/>
                  </a:cubicBezTo>
                  <a:cubicBezTo>
                    <a:pt x="382773" y="139807"/>
                    <a:pt x="387910" y="131961"/>
                    <a:pt x="388721" y="123311"/>
                  </a:cubicBezTo>
                  <a:cubicBezTo>
                    <a:pt x="389531" y="114662"/>
                    <a:pt x="385479" y="105737"/>
                    <a:pt x="378178" y="101408"/>
                  </a:cubicBezTo>
                  <a:cubicBezTo>
                    <a:pt x="386824" y="94380"/>
                    <a:pt x="391152" y="82213"/>
                    <a:pt x="388721" y="71124"/>
                  </a:cubicBezTo>
                  <a:cubicBezTo>
                    <a:pt x="387910" y="67338"/>
                    <a:pt x="386557" y="63820"/>
                    <a:pt x="386290" y="60034"/>
                  </a:cubicBezTo>
                  <a:cubicBezTo>
                    <a:pt x="386290" y="57335"/>
                    <a:pt x="386824" y="54628"/>
                    <a:pt x="386824" y="51653"/>
                  </a:cubicBezTo>
                  <a:cubicBezTo>
                    <a:pt x="386557" y="44081"/>
                    <a:pt x="380876" y="37864"/>
                    <a:pt x="375204" y="33000"/>
                  </a:cubicBezTo>
                  <a:cubicBezTo>
                    <a:pt x="367902" y="26507"/>
                    <a:pt x="358988" y="21368"/>
                    <a:pt x="349523" y="20557"/>
                  </a:cubicBezTo>
                  <a:cubicBezTo>
                    <a:pt x="348810" y="20501"/>
                    <a:pt x="348089" y="20468"/>
                    <a:pt x="347375" y="20468"/>
                  </a:cubicBezTo>
                  <a:cubicBezTo>
                    <a:pt x="338583" y="20468"/>
                    <a:pt x="329709" y="25016"/>
                    <a:pt x="325463" y="33268"/>
                  </a:cubicBezTo>
                  <a:cubicBezTo>
                    <a:pt x="324385" y="17047"/>
                    <a:pt x="308704" y="6226"/>
                    <a:pt x="294109" y="4061"/>
                  </a:cubicBezTo>
                  <a:cubicBezTo>
                    <a:pt x="291079" y="3559"/>
                    <a:pt x="288024" y="3307"/>
                    <a:pt x="284985" y="3307"/>
                  </a:cubicBezTo>
                  <a:cubicBezTo>
                    <a:pt x="273348" y="3307"/>
                    <a:pt x="261792" y="6939"/>
                    <a:pt x="251938" y="13797"/>
                  </a:cubicBezTo>
                  <a:cubicBezTo>
                    <a:pt x="241938" y="20557"/>
                    <a:pt x="233015" y="32457"/>
                    <a:pt x="234636" y="45168"/>
                  </a:cubicBezTo>
                  <a:cubicBezTo>
                    <a:pt x="229231" y="45435"/>
                    <a:pt x="223826" y="45978"/>
                    <a:pt x="218420" y="46246"/>
                  </a:cubicBezTo>
                  <a:cubicBezTo>
                    <a:pt x="216621" y="46351"/>
                    <a:pt x="214766" y="46416"/>
                    <a:pt x="212894" y="46416"/>
                  </a:cubicBezTo>
                  <a:cubicBezTo>
                    <a:pt x="204668" y="46416"/>
                    <a:pt x="196232" y="45014"/>
                    <a:pt x="191386" y="38407"/>
                  </a:cubicBezTo>
                  <a:cubicBezTo>
                    <a:pt x="187059" y="32725"/>
                    <a:pt x="187059" y="24618"/>
                    <a:pt x="185981" y="17315"/>
                  </a:cubicBezTo>
                  <a:cubicBezTo>
                    <a:pt x="184903" y="10011"/>
                    <a:pt x="181654" y="1905"/>
                    <a:pt x="174895" y="276"/>
                  </a:cubicBezTo>
                  <a:cubicBezTo>
                    <a:pt x="174198" y="89"/>
                    <a:pt x="173501" y="0"/>
                    <a:pt x="172804"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3" name="Google Shape;170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CVGgAApAcAAMocAADoCAAAAAAAAA=="/>
                </a:ext>
              </a:extLst>
            </p:cNvSpPr>
            <p:nvPr/>
          </p:nvSpPr>
          <p:spPr>
            <a:xfrm flipH="1">
              <a:off x="4321175" y="1242060"/>
              <a:ext cx="358775" cy="205740"/>
            </a:xfrm>
            <a:custGeom>
              <a:avLst/>
              <a:gdLst/>
              <a:ahLst/>
              <a:cxnLst/>
              <a:rect l="0" t="0" r="358775" b="205740"/>
              <a:pathLst>
                <a:path w="358775" h="205740">
                  <a:moveTo>
                    <a:pt x="153817" y="0"/>
                  </a:moveTo>
                  <a:cubicBezTo>
                    <a:pt x="147469" y="0"/>
                    <a:pt x="141719" y="7342"/>
                    <a:pt x="142706" y="14011"/>
                  </a:cubicBezTo>
                  <a:cubicBezTo>
                    <a:pt x="143053" y="15998"/>
                    <a:pt x="143830" y="17832"/>
                    <a:pt x="144913" y="19446"/>
                  </a:cubicBezTo>
                  <a:cubicBezTo>
                    <a:pt x="143458" y="19787"/>
                    <a:pt x="142059" y="20323"/>
                    <a:pt x="140813" y="21053"/>
                  </a:cubicBezTo>
                  <a:cubicBezTo>
                    <a:pt x="133527" y="25653"/>
                    <a:pt x="128408" y="34041"/>
                    <a:pt x="127867" y="42965"/>
                  </a:cubicBezTo>
                  <a:cubicBezTo>
                    <a:pt x="127600" y="52173"/>
                    <a:pt x="131910" y="61097"/>
                    <a:pt x="138929" y="66241"/>
                  </a:cubicBezTo>
                  <a:cubicBezTo>
                    <a:pt x="143514" y="69762"/>
                    <a:pt x="149984" y="72463"/>
                    <a:pt x="149984" y="78418"/>
                  </a:cubicBezTo>
                  <a:cubicBezTo>
                    <a:pt x="149984" y="81671"/>
                    <a:pt x="148100" y="84641"/>
                    <a:pt x="146207" y="87083"/>
                  </a:cubicBezTo>
                  <a:cubicBezTo>
                    <a:pt x="136770" y="98716"/>
                    <a:pt x="126249" y="109539"/>
                    <a:pt x="114920" y="119014"/>
                  </a:cubicBezTo>
                  <a:cubicBezTo>
                    <a:pt x="108984" y="112516"/>
                    <a:pt x="102782" y="105750"/>
                    <a:pt x="94420" y="103584"/>
                  </a:cubicBezTo>
                  <a:cubicBezTo>
                    <a:pt x="92989" y="103219"/>
                    <a:pt x="91493" y="103040"/>
                    <a:pt x="89997" y="103040"/>
                  </a:cubicBezTo>
                  <a:cubicBezTo>
                    <a:pt x="83648" y="103040"/>
                    <a:pt x="77187" y="106269"/>
                    <a:pt x="74907" y="112021"/>
                  </a:cubicBezTo>
                  <a:cubicBezTo>
                    <a:pt x="75085" y="107113"/>
                    <a:pt x="69456" y="102253"/>
                    <a:pt x="64208" y="100882"/>
                  </a:cubicBezTo>
                  <a:cubicBezTo>
                    <a:pt x="61475" y="100136"/>
                    <a:pt x="58652" y="99771"/>
                    <a:pt x="55814" y="99771"/>
                  </a:cubicBezTo>
                  <a:cubicBezTo>
                    <a:pt x="52037" y="99771"/>
                    <a:pt x="48245" y="100420"/>
                    <a:pt x="44654" y="101677"/>
                  </a:cubicBezTo>
                  <a:cubicBezTo>
                    <a:pt x="36543" y="103016"/>
                    <a:pt x="28675" y="105580"/>
                    <a:pt x="21316" y="109271"/>
                  </a:cubicBezTo>
                  <a:cubicBezTo>
                    <a:pt x="13763" y="113060"/>
                    <a:pt x="6210" y="118471"/>
                    <a:pt x="2975" y="126592"/>
                  </a:cubicBezTo>
                  <a:cubicBezTo>
                    <a:pt x="8" y="134437"/>
                    <a:pt x="2700" y="145535"/>
                    <a:pt x="10528" y="148512"/>
                  </a:cubicBezTo>
                  <a:cubicBezTo>
                    <a:pt x="12089" y="149032"/>
                    <a:pt x="13698" y="149235"/>
                    <a:pt x="15324" y="149235"/>
                  </a:cubicBezTo>
                  <a:cubicBezTo>
                    <a:pt x="17879" y="149235"/>
                    <a:pt x="20459" y="148740"/>
                    <a:pt x="22933" y="148237"/>
                  </a:cubicBezTo>
                  <a:cubicBezTo>
                    <a:pt x="29734" y="147263"/>
                    <a:pt x="36527" y="146776"/>
                    <a:pt x="43328" y="146776"/>
                  </a:cubicBezTo>
                  <a:cubicBezTo>
                    <a:pt x="47857" y="146776"/>
                    <a:pt x="52393" y="146995"/>
                    <a:pt x="56922" y="147425"/>
                  </a:cubicBezTo>
                  <a:cubicBezTo>
                    <a:pt x="60431" y="147701"/>
                    <a:pt x="63666" y="148237"/>
                    <a:pt x="66634" y="149867"/>
                  </a:cubicBezTo>
                  <a:cubicBezTo>
                    <a:pt x="73645" y="154191"/>
                    <a:pt x="75263" y="163391"/>
                    <a:pt x="77155" y="171512"/>
                  </a:cubicBezTo>
                  <a:cubicBezTo>
                    <a:pt x="79039" y="179633"/>
                    <a:pt x="82549" y="188833"/>
                    <a:pt x="90368" y="190456"/>
                  </a:cubicBezTo>
                  <a:cubicBezTo>
                    <a:pt x="91080" y="190610"/>
                    <a:pt x="91784" y="190683"/>
                    <a:pt x="92487" y="190683"/>
                  </a:cubicBezTo>
                  <a:cubicBezTo>
                    <a:pt x="97938" y="190683"/>
                    <a:pt x="103024" y="186261"/>
                    <a:pt x="104941" y="180988"/>
                  </a:cubicBezTo>
                  <a:cubicBezTo>
                    <a:pt x="107092" y="174757"/>
                    <a:pt x="105749" y="167724"/>
                    <a:pt x="102240" y="162312"/>
                  </a:cubicBezTo>
                  <a:cubicBezTo>
                    <a:pt x="99814" y="157980"/>
                    <a:pt x="96571" y="151214"/>
                    <a:pt x="100889" y="148780"/>
                  </a:cubicBezTo>
                  <a:cubicBezTo>
                    <a:pt x="101682" y="148464"/>
                    <a:pt x="102652" y="148334"/>
                    <a:pt x="103655" y="148334"/>
                  </a:cubicBezTo>
                  <a:cubicBezTo>
                    <a:pt x="104358" y="148334"/>
                    <a:pt x="105078" y="148399"/>
                    <a:pt x="105749" y="148512"/>
                  </a:cubicBezTo>
                  <a:cubicBezTo>
                    <a:pt x="116270" y="150135"/>
                    <a:pt x="128675" y="152837"/>
                    <a:pt x="133802" y="162856"/>
                  </a:cubicBezTo>
                  <a:cubicBezTo>
                    <a:pt x="138387" y="172323"/>
                    <a:pt x="134878" y="184501"/>
                    <a:pt x="139463" y="193701"/>
                  </a:cubicBezTo>
                  <a:cubicBezTo>
                    <a:pt x="143765" y="202097"/>
                    <a:pt x="153178" y="205740"/>
                    <a:pt x="162470" y="205740"/>
                  </a:cubicBezTo>
                  <a:cubicBezTo>
                    <a:pt x="164257" y="205740"/>
                    <a:pt x="166044" y="205602"/>
                    <a:pt x="167791" y="205342"/>
                  </a:cubicBezTo>
                  <a:cubicBezTo>
                    <a:pt x="179120" y="203444"/>
                    <a:pt x="190450" y="196678"/>
                    <a:pt x="195035" y="185588"/>
                  </a:cubicBezTo>
                  <a:cubicBezTo>
                    <a:pt x="199353" y="174490"/>
                    <a:pt x="194760" y="159335"/>
                    <a:pt x="183972" y="155546"/>
                  </a:cubicBezTo>
                  <a:cubicBezTo>
                    <a:pt x="185387" y="151863"/>
                    <a:pt x="188800" y="150330"/>
                    <a:pt x="192585" y="150330"/>
                  </a:cubicBezTo>
                  <a:cubicBezTo>
                    <a:pt x="196021" y="150330"/>
                    <a:pt x="199766" y="151595"/>
                    <a:pt x="202588" y="153656"/>
                  </a:cubicBezTo>
                  <a:cubicBezTo>
                    <a:pt x="208523" y="158256"/>
                    <a:pt x="212834" y="165290"/>
                    <a:pt x="219853" y="167456"/>
                  </a:cubicBezTo>
                  <a:cubicBezTo>
                    <a:pt x="221503" y="168007"/>
                    <a:pt x="223201" y="168243"/>
                    <a:pt x="224923" y="168243"/>
                  </a:cubicBezTo>
                  <a:cubicBezTo>
                    <a:pt x="229977" y="168243"/>
                    <a:pt x="235258" y="166223"/>
                    <a:pt x="240078" y="164203"/>
                  </a:cubicBezTo>
                  <a:cubicBezTo>
                    <a:pt x="252758" y="158791"/>
                    <a:pt x="266513" y="152301"/>
                    <a:pt x="272449" y="139313"/>
                  </a:cubicBezTo>
                  <a:cubicBezTo>
                    <a:pt x="275150" y="133626"/>
                    <a:pt x="276767" y="126048"/>
                    <a:pt x="282703" y="124969"/>
                  </a:cubicBezTo>
                  <a:cubicBezTo>
                    <a:pt x="283237" y="124848"/>
                    <a:pt x="283770" y="124791"/>
                    <a:pt x="284296" y="124791"/>
                  </a:cubicBezTo>
                  <a:cubicBezTo>
                    <a:pt x="286196" y="124791"/>
                    <a:pt x="288089" y="125472"/>
                    <a:pt x="289989" y="126316"/>
                  </a:cubicBezTo>
                  <a:cubicBezTo>
                    <a:pt x="297542" y="129026"/>
                    <a:pt x="305904" y="132271"/>
                    <a:pt x="310489" y="139037"/>
                  </a:cubicBezTo>
                  <a:cubicBezTo>
                    <a:pt x="312373" y="142014"/>
                    <a:pt x="313723" y="145259"/>
                    <a:pt x="315883" y="147969"/>
                  </a:cubicBezTo>
                  <a:cubicBezTo>
                    <a:pt x="318543" y="150768"/>
                    <a:pt x="322117" y="151928"/>
                    <a:pt x="325870" y="151928"/>
                  </a:cubicBezTo>
                  <a:cubicBezTo>
                    <a:pt x="329727" y="151928"/>
                    <a:pt x="333770" y="150703"/>
                    <a:pt x="337191" y="148780"/>
                  </a:cubicBezTo>
                  <a:cubicBezTo>
                    <a:pt x="343935" y="144992"/>
                    <a:pt x="349596" y="138225"/>
                    <a:pt x="351222" y="130105"/>
                  </a:cubicBezTo>
                  <a:cubicBezTo>
                    <a:pt x="352839" y="122260"/>
                    <a:pt x="350413" y="113060"/>
                    <a:pt x="344202" y="108192"/>
                  </a:cubicBezTo>
                  <a:cubicBezTo>
                    <a:pt x="352839" y="102505"/>
                    <a:pt x="358233" y="91682"/>
                    <a:pt x="357424" y="80852"/>
                  </a:cubicBezTo>
                  <a:cubicBezTo>
                    <a:pt x="357149" y="77339"/>
                    <a:pt x="356340" y="73818"/>
                    <a:pt x="356615" y="70305"/>
                  </a:cubicBezTo>
                  <a:cubicBezTo>
                    <a:pt x="356882" y="67596"/>
                    <a:pt x="357966" y="64886"/>
                    <a:pt x="358233" y="62452"/>
                  </a:cubicBezTo>
                  <a:cubicBezTo>
                    <a:pt x="358775" y="55151"/>
                    <a:pt x="354456" y="48385"/>
                    <a:pt x="349596" y="42965"/>
                  </a:cubicBezTo>
                  <a:cubicBezTo>
                    <a:pt x="343127" y="35931"/>
                    <a:pt x="335574" y="29977"/>
                    <a:pt x="326403" y="28086"/>
                  </a:cubicBezTo>
                  <a:cubicBezTo>
                    <a:pt x="324754" y="27738"/>
                    <a:pt x="323047" y="27559"/>
                    <a:pt x="321333" y="27559"/>
                  </a:cubicBezTo>
                  <a:cubicBezTo>
                    <a:pt x="313788" y="27559"/>
                    <a:pt x="306033" y="30942"/>
                    <a:pt x="301852" y="37554"/>
                  </a:cubicBezTo>
                  <a:cubicBezTo>
                    <a:pt x="302394" y="22132"/>
                    <a:pt x="287830" y="10222"/>
                    <a:pt x="273532" y="6977"/>
                  </a:cubicBezTo>
                  <a:cubicBezTo>
                    <a:pt x="269497" y="6044"/>
                    <a:pt x="265349" y="5582"/>
                    <a:pt x="261184" y="5582"/>
                  </a:cubicBezTo>
                  <a:cubicBezTo>
                    <a:pt x="250882" y="5582"/>
                    <a:pt x="240482" y="8421"/>
                    <a:pt x="231449" y="14011"/>
                  </a:cubicBezTo>
                  <a:cubicBezTo>
                    <a:pt x="221470" y="19966"/>
                    <a:pt x="212567" y="31064"/>
                    <a:pt x="213917" y="43241"/>
                  </a:cubicBezTo>
                  <a:cubicBezTo>
                    <a:pt x="208523" y="43509"/>
                    <a:pt x="203396" y="43785"/>
                    <a:pt x="198003" y="44052"/>
                  </a:cubicBezTo>
                  <a:cubicBezTo>
                    <a:pt x="196757" y="44085"/>
                    <a:pt x="195480" y="44117"/>
                    <a:pt x="194186" y="44117"/>
                  </a:cubicBezTo>
                  <a:cubicBezTo>
                    <a:pt x="185929" y="44117"/>
                    <a:pt x="177001" y="43022"/>
                    <a:pt x="172101" y="36475"/>
                  </a:cubicBezTo>
                  <a:cubicBezTo>
                    <a:pt x="167791" y="30788"/>
                    <a:pt x="167791" y="23211"/>
                    <a:pt x="166440" y="16445"/>
                  </a:cubicBezTo>
                  <a:cubicBezTo>
                    <a:pt x="165365" y="9411"/>
                    <a:pt x="162122" y="1833"/>
                    <a:pt x="155653" y="211"/>
                  </a:cubicBezTo>
                  <a:cubicBezTo>
                    <a:pt x="155038" y="73"/>
                    <a:pt x="154423" y="0"/>
                    <a:pt x="153817"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2" name="Google Shape;170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6GgAA9wcAAH8cAACvCAAAAAAAAA=="/>
                </a:ext>
              </a:extLst>
            </p:cNvSpPr>
            <p:nvPr/>
          </p:nvSpPr>
          <p:spPr>
            <a:xfrm flipH="1">
              <a:off x="4344670" y="1294765"/>
              <a:ext cx="287655" cy="116840"/>
            </a:xfrm>
            <a:custGeom>
              <a:avLst/>
              <a:gdLst/>
              <a:ahLst/>
              <a:cxnLst/>
              <a:rect l="0" t="0" r="287655" b="116840"/>
              <a:pathLst>
                <a:path w="287655" h="116840">
                  <a:moveTo>
                    <a:pt x="123455" y="8"/>
                  </a:moveTo>
                  <a:cubicBezTo>
                    <a:pt x="118305" y="8"/>
                    <a:pt x="113771" y="4197"/>
                    <a:pt x="114524" y="7926"/>
                  </a:cubicBezTo>
                  <a:cubicBezTo>
                    <a:pt x="114734" y="9074"/>
                    <a:pt x="115334" y="10134"/>
                    <a:pt x="116208" y="11056"/>
                  </a:cubicBezTo>
                  <a:cubicBezTo>
                    <a:pt x="115026" y="11250"/>
                    <a:pt x="113892" y="11557"/>
                    <a:pt x="112896" y="11969"/>
                  </a:cubicBezTo>
                  <a:cubicBezTo>
                    <a:pt x="106961" y="14396"/>
                    <a:pt x="102905" y="19523"/>
                    <a:pt x="102637" y="24384"/>
                  </a:cubicBezTo>
                  <a:cubicBezTo>
                    <a:pt x="102362" y="29503"/>
                    <a:pt x="105609" y="34631"/>
                    <a:pt x="111277" y="37599"/>
                  </a:cubicBezTo>
                  <a:cubicBezTo>
                    <a:pt x="115058" y="39491"/>
                    <a:pt x="120192" y="41376"/>
                    <a:pt x="120192" y="44611"/>
                  </a:cubicBezTo>
                  <a:cubicBezTo>
                    <a:pt x="120459" y="46503"/>
                    <a:pt x="118840" y="48121"/>
                    <a:pt x="117220" y="49471"/>
                  </a:cubicBezTo>
                  <a:cubicBezTo>
                    <a:pt x="109658" y="56216"/>
                    <a:pt x="101285" y="62152"/>
                    <a:pt x="92370" y="67814"/>
                  </a:cubicBezTo>
                  <a:cubicBezTo>
                    <a:pt x="87512" y="64037"/>
                    <a:pt x="82379" y="60260"/>
                    <a:pt x="75626" y="58909"/>
                  </a:cubicBezTo>
                  <a:cubicBezTo>
                    <a:pt x="74508" y="58675"/>
                    <a:pt x="73326" y="58570"/>
                    <a:pt x="72128" y="58570"/>
                  </a:cubicBezTo>
                  <a:cubicBezTo>
                    <a:pt x="67213" y="58570"/>
                    <a:pt x="62063" y="60454"/>
                    <a:pt x="60112" y="63657"/>
                  </a:cubicBezTo>
                  <a:cubicBezTo>
                    <a:pt x="60266" y="60786"/>
                    <a:pt x="55642" y="58190"/>
                    <a:pt x="51586" y="57292"/>
                  </a:cubicBezTo>
                  <a:cubicBezTo>
                    <a:pt x="49456" y="56896"/>
                    <a:pt x="47286" y="56709"/>
                    <a:pt x="45116" y="56709"/>
                  </a:cubicBezTo>
                  <a:cubicBezTo>
                    <a:pt x="42209" y="56709"/>
                    <a:pt x="39311" y="57049"/>
                    <a:pt x="36566" y="57672"/>
                  </a:cubicBezTo>
                  <a:cubicBezTo>
                    <a:pt x="29845" y="58505"/>
                    <a:pt x="23295" y="60058"/>
                    <a:pt x="17019" y="62152"/>
                  </a:cubicBezTo>
                  <a:cubicBezTo>
                    <a:pt x="11076" y="64304"/>
                    <a:pt x="5133" y="67272"/>
                    <a:pt x="2704" y="71857"/>
                  </a:cubicBezTo>
                  <a:cubicBezTo>
                    <a:pt x="0" y="76443"/>
                    <a:pt x="2429" y="82654"/>
                    <a:pt x="8647" y="84272"/>
                  </a:cubicBezTo>
                  <a:cubicBezTo>
                    <a:pt x="9918" y="84587"/>
                    <a:pt x="11190" y="84700"/>
                    <a:pt x="12477" y="84700"/>
                  </a:cubicBezTo>
                  <a:cubicBezTo>
                    <a:pt x="14469" y="84700"/>
                    <a:pt x="16501" y="84433"/>
                    <a:pt x="18639" y="84272"/>
                  </a:cubicBezTo>
                  <a:cubicBezTo>
                    <a:pt x="23861" y="83641"/>
                    <a:pt x="29173" y="83374"/>
                    <a:pt x="34469" y="83374"/>
                  </a:cubicBezTo>
                  <a:cubicBezTo>
                    <a:pt x="38217" y="83374"/>
                    <a:pt x="41958" y="83503"/>
                    <a:pt x="45642" y="83730"/>
                  </a:cubicBezTo>
                  <a:cubicBezTo>
                    <a:pt x="48347" y="83997"/>
                    <a:pt x="51318" y="84272"/>
                    <a:pt x="53480" y="85347"/>
                  </a:cubicBezTo>
                  <a:cubicBezTo>
                    <a:pt x="59148" y="87507"/>
                    <a:pt x="60500" y="92901"/>
                    <a:pt x="61853" y="97487"/>
                  </a:cubicBezTo>
                  <a:cubicBezTo>
                    <a:pt x="63472" y="102072"/>
                    <a:pt x="66444" y="107200"/>
                    <a:pt x="72654" y="108283"/>
                  </a:cubicBezTo>
                  <a:cubicBezTo>
                    <a:pt x="73108" y="108332"/>
                    <a:pt x="73569" y="108356"/>
                    <a:pt x="74023" y="108356"/>
                  </a:cubicBezTo>
                  <a:cubicBezTo>
                    <a:pt x="78403" y="108356"/>
                    <a:pt x="82557" y="106059"/>
                    <a:pt x="84273" y="102881"/>
                  </a:cubicBezTo>
                  <a:cubicBezTo>
                    <a:pt x="85893" y="99379"/>
                    <a:pt x="84808" y="95327"/>
                    <a:pt x="82111" y="92092"/>
                  </a:cubicBezTo>
                  <a:cubicBezTo>
                    <a:pt x="79950" y="89666"/>
                    <a:pt x="77520" y="85889"/>
                    <a:pt x="81026" y="84539"/>
                  </a:cubicBezTo>
                  <a:cubicBezTo>
                    <a:pt x="82111" y="84272"/>
                    <a:pt x="83456" y="84272"/>
                    <a:pt x="84808" y="84272"/>
                  </a:cubicBezTo>
                  <a:cubicBezTo>
                    <a:pt x="93455" y="85347"/>
                    <a:pt x="103180" y="86698"/>
                    <a:pt x="107228" y="92634"/>
                  </a:cubicBezTo>
                  <a:cubicBezTo>
                    <a:pt x="111010" y="97762"/>
                    <a:pt x="108305" y="104773"/>
                    <a:pt x="111819" y="110168"/>
                  </a:cubicBezTo>
                  <a:cubicBezTo>
                    <a:pt x="115228" y="114939"/>
                    <a:pt x="122848" y="116840"/>
                    <a:pt x="130329" y="116840"/>
                  </a:cubicBezTo>
                  <a:cubicBezTo>
                    <a:pt x="131738" y="116840"/>
                    <a:pt x="133139" y="116775"/>
                    <a:pt x="134507" y="116646"/>
                  </a:cubicBezTo>
                  <a:cubicBezTo>
                    <a:pt x="143689" y="115562"/>
                    <a:pt x="152604" y="111785"/>
                    <a:pt x="156385" y="105582"/>
                  </a:cubicBezTo>
                  <a:cubicBezTo>
                    <a:pt x="159900" y="99104"/>
                    <a:pt x="156118" y="90475"/>
                    <a:pt x="147471" y="88315"/>
                  </a:cubicBezTo>
                  <a:cubicBezTo>
                    <a:pt x="148596" y="86205"/>
                    <a:pt x="151333" y="85347"/>
                    <a:pt x="154353" y="85347"/>
                  </a:cubicBezTo>
                  <a:cubicBezTo>
                    <a:pt x="157122" y="85347"/>
                    <a:pt x="160126" y="86075"/>
                    <a:pt x="162329" y="87240"/>
                  </a:cubicBezTo>
                  <a:cubicBezTo>
                    <a:pt x="167187" y="89933"/>
                    <a:pt x="170701" y="93985"/>
                    <a:pt x="176102" y="95060"/>
                  </a:cubicBezTo>
                  <a:cubicBezTo>
                    <a:pt x="177511" y="95416"/>
                    <a:pt x="178944" y="95562"/>
                    <a:pt x="180377" y="95562"/>
                  </a:cubicBezTo>
                  <a:cubicBezTo>
                    <a:pt x="184434" y="95562"/>
                    <a:pt x="188514" y="94365"/>
                    <a:pt x="192304" y="93176"/>
                  </a:cubicBezTo>
                  <a:cubicBezTo>
                    <a:pt x="202571" y="90208"/>
                    <a:pt x="213648" y="86431"/>
                    <a:pt x="218506" y="79144"/>
                  </a:cubicBezTo>
                  <a:cubicBezTo>
                    <a:pt x="220401" y="75909"/>
                    <a:pt x="222020" y="71590"/>
                    <a:pt x="226611" y="71049"/>
                  </a:cubicBezTo>
                  <a:cubicBezTo>
                    <a:pt x="226967" y="71000"/>
                    <a:pt x="227332" y="70976"/>
                    <a:pt x="227696" y="70976"/>
                  </a:cubicBezTo>
                  <a:cubicBezTo>
                    <a:pt x="229218" y="70976"/>
                    <a:pt x="230749" y="71372"/>
                    <a:pt x="232279" y="71590"/>
                  </a:cubicBezTo>
                  <a:cubicBezTo>
                    <a:pt x="238489" y="73208"/>
                    <a:pt x="245242" y="75100"/>
                    <a:pt x="248756" y="79144"/>
                  </a:cubicBezTo>
                  <a:cubicBezTo>
                    <a:pt x="250376" y="80495"/>
                    <a:pt x="251461" y="82654"/>
                    <a:pt x="253347" y="83997"/>
                  </a:cubicBezTo>
                  <a:cubicBezTo>
                    <a:pt x="255372" y="85622"/>
                    <a:pt x="258278" y="86294"/>
                    <a:pt x="261315" y="86294"/>
                  </a:cubicBezTo>
                  <a:cubicBezTo>
                    <a:pt x="264351" y="86294"/>
                    <a:pt x="267525" y="85622"/>
                    <a:pt x="270092" y="84539"/>
                  </a:cubicBezTo>
                  <a:cubicBezTo>
                    <a:pt x="275768" y="82379"/>
                    <a:pt x="280084" y="78335"/>
                    <a:pt x="281436" y="74017"/>
                  </a:cubicBezTo>
                  <a:cubicBezTo>
                    <a:pt x="282788" y="69431"/>
                    <a:pt x="280902" y="64304"/>
                    <a:pt x="275768" y="61336"/>
                  </a:cubicBezTo>
                  <a:cubicBezTo>
                    <a:pt x="282788" y="58376"/>
                    <a:pt x="287112" y="51897"/>
                    <a:pt x="286569" y="45961"/>
                  </a:cubicBezTo>
                  <a:cubicBezTo>
                    <a:pt x="286302" y="43802"/>
                    <a:pt x="285493" y="41917"/>
                    <a:pt x="285760" y="39758"/>
                  </a:cubicBezTo>
                  <a:cubicBezTo>
                    <a:pt x="286027" y="38408"/>
                    <a:pt x="286837" y="36790"/>
                    <a:pt x="287112" y="35439"/>
                  </a:cubicBezTo>
                  <a:cubicBezTo>
                    <a:pt x="287646" y="31121"/>
                    <a:pt x="284140" y="27344"/>
                    <a:pt x="280084" y="24384"/>
                  </a:cubicBezTo>
                  <a:cubicBezTo>
                    <a:pt x="275226" y="20332"/>
                    <a:pt x="268740" y="17097"/>
                    <a:pt x="261720" y="16013"/>
                  </a:cubicBezTo>
                  <a:cubicBezTo>
                    <a:pt x="260295" y="15803"/>
                    <a:pt x="258821" y="15698"/>
                    <a:pt x="257347" y="15698"/>
                  </a:cubicBezTo>
                  <a:cubicBezTo>
                    <a:pt x="251307" y="15698"/>
                    <a:pt x="245258" y="17509"/>
                    <a:pt x="242003" y="21416"/>
                  </a:cubicBezTo>
                  <a:cubicBezTo>
                    <a:pt x="242271" y="12511"/>
                    <a:pt x="230660" y="5766"/>
                    <a:pt x="219316" y="3874"/>
                  </a:cubicBezTo>
                  <a:cubicBezTo>
                    <a:pt x="216158" y="3348"/>
                    <a:pt x="212919" y="3098"/>
                    <a:pt x="209672" y="3098"/>
                  </a:cubicBezTo>
                  <a:cubicBezTo>
                    <a:pt x="201251" y="3098"/>
                    <a:pt x="192765" y="4804"/>
                    <a:pt x="185551" y="7926"/>
                  </a:cubicBezTo>
                  <a:cubicBezTo>
                    <a:pt x="177454" y="11428"/>
                    <a:pt x="170426" y="17639"/>
                    <a:pt x="171511" y="24651"/>
                  </a:cubicBezTo>
                  <a:cubicBezTo>
                    <a:pt x="167187" y="24651"/>
                    <a:pt x="163138" y="24918"/>
                    <a:pt x="158815" y="24918"/>
                  </a:cubicBezTo>
                  <a:cubicBezTo>
                    <a:pt x="157341" y="24974"/>
                    <a:pt x="155819" y="25015"/>
                    <a:pt x="154305" y="25015"/>
                  </a:cubicBezTo>
                  <a:cubicBezTo>
                    <a:pt x="148029" y="25015"/>
                    <a:pt x="141714" y="24295"/>
                    <a:pt x="138021" y="20607"/>
                  </a:cubicBezTo>
                  <a:cubicBezTo>
                    <a:pt x="134507" y="17639"/>
                    <a:pt x="134507" y="13320"/>
                    <a:pt x="133430" y="9276"/>
                  </a:cubicBezTo>
                  <a:cubicBezTo>
                    <a:pt x="132613" y="5499"/>
                    <a:pt x="129916" y="906"/>
                    <a:pt x="124783" y="97"/>
                  </a:cubicBezTo>
                  <a:cubicBezTo>
                    <a:pt x="124337" y="40"/>
                    <a:pt x="123900" y="8"/>
                    <a:pt x="123455" y="8"/>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1" name="Google Shape;170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DeGwAA8ggAACIdAAB+CQAAAAAAAA=="/>
                </a:ext>
              </a:extLst>
            </p:cNvSpPr>
            <p:nvPr/>
          </p:nvSpPr>
          <p:spPr>
            <a:xfrm flipH="1">
              <a:off x="4530090" y="1454150"/>
              <a:ext cx="205740" cy="88900"/>
            </a:xfrm>
            <a:custGeom>
              <a:avLst/>
              <a:gdLst/>
              <a:ahLst/>
              <a:cxnLst/>
              <a:rect l="0" t="0" r="205740" b="88900"/>
              <a:pathLst>
                <a:path w="205740" h="88900">
                  <a:moveTo>
                    <a:pt x="119515" y="8"/>
                  </a:moveTo>
                  <a:cubicBezTo>
                    <a:pt x="104954" y="8"/>
                    <a:pt x="90393" y="2449"/>
                    <a:pt x="76334" y="7307"/>
                  </a:cubicBezTo>
                  <a:cubicBezTo>
                    <a:pt x="61117" y="4582"/>
                    <a:pt x="45747" y="2936"/>
                    <a:pt x="30506" y="2360"/>
                  </a:cubicBezTo>
                  <a:cubicBezTo>
                    <a:pt x="29009" y="2303"/>
                    <a:pt x="27495" y="2255"/>
                    <a:pt x="25973" y="2255"/>
                  </a:cubicBezTo>
                  <a:cubicBezTo>
                    <a:pt x="20947" y="2255"/>
                    <a:pt x="15905" y="2782"/>
                    <a:pt x="11340" y="5069"/>
                  </a:cubicBezTo>
                  <a:cubicBezTo>
                    <a:pt x="5132" y="7769"/>
                    <a:pt x="0" y="14265"/>
                    <a:pt x="542" y="21296"/>
                  </a:cubicBezTo>
                  <a:cubicBezTo>
                    <a:pt x="1352" y="30493"/>
                    <a:pt x="11607" y="36178"/>
                    <a:pt x="20518" y="36446"/>
                  </a:cubicBezTo>
                  <a:cubicBezTo>
                    <a:pt x="20890" y="36462"/>
                    <a:pt x="21255" y="36462"/>
                    <a:pt x="21627" y="36462"/>
                  </a:cubicBezTo>
                  <a:cubicBezTo>
                    <a:pt x="29397" y="36462"/>
                    <a:pt x="36973" y="34151"/>
                    <a:pt x="44533" y="34151"/>
                  </a:cubicBezTo>
                  <a:cubicBezTo>
                    <a:pt x="45528" y="34151"/>
                    <a:pt x="46524" y="34191"/>
                    <a:pt x="47520" y="34280"/>
                  </a:cubicBezTo>
                  <a:cubicBezTo>
                    <a:pt x="49405" y="34556"/>
                    <a:pt x="51299" y="34824"/>
                    <a:pt x="52651" y="36178"/>
                  </a:cubicBezTo>
                  <a:cubicBezTo>
                    <a:pt x="56156" y="39422"/>
                    <a:pt x="53461" y="45642"/>
                    <a:pt x="49681" y="48618"/>
                  </a:cubicBezTo>
                  <a:cubicBezTo>
                    <a:pt x="45901" y="51870"/>
                    <a:pt x="40769" y="53760"/>
                    <a:pt x="38875" y="58358"/>
                  </a:cubicBezTo>
                  <a:cubicBezTo>
                    <a:pt x="36180" y="64579"/>
                    <a:pt x="41579" y="71618"/>
                    <a:pt x="47787" y="74051"/>
                  </a:cubicBezTo>
                  <a:cubicBezTo>
                    <a:pt x="50620" y="74992"/>
                    <a:pt x="53550" y="75324"/>
                    <a:pt x="56520" y="75324"/>
                  </a:cubicBezTo>
                  <a:cubicBezTo>
                    <a:pt x="60348" y="75324"/>
                    <a:pt x="64234" y="74781"/>
                    <a:pt x="68038" y="74319"/>
                  </a:cubicBezTo>
                  <a:cubicBezTo>
                    <a:pt x="69802" y="74181"/>
                    <a:pt x="71599" y="74075"/>
                    <a:pt x="73396" y="74075"/>
                  </a:cubicBezTo>
                  <a:cubicBezTo>
                    <a:pt x="78471" y="74075"/>
                    <a:pt x="83489" y="74911"/>
                    <a:pt x="87479" y="78106"/>
                  </a:cubicBezTo>
                  <a:cubicBezTo>
                    <a:pt x="91526" y="81625"/>
                    <a:pt x="93955" y="87302"/>
                    <a:pt x="99086" y="88657"/>
                  </a:cubicBezTo>
                  <a:cubicBezTo>
                    <a:pt x="99758" y="88819"/>
                    <a:pt x="100413" y="88892"/>
                    <a:pt x="101053" y="88892"/>
                  </a:cubicBezTo>
                  <a:cubicBezTo>
                    <a:pt x="106929" y="88892"/>
                    <a:pt x="111745" y="82607"/>
                    <a:pt x="113938" y="76760"/>
                  </a:cubicBezTo>
                  <a:cubicBezTo>
                    <a:pt x="116634" y="70264"/>
                    <a:pt x="118528" y="62689"/>
                    <a:pt x="124736" y="59980"/>
                  </a:cubicBezTo>
                  <a:cubicBezTo>
                    <a:pt x="126314" y="59275"/>
                    <a:pt x="127965" y="58950"/>
                    <a:pt x="129616" y="58950"/>
                  </a:cubicBezTo>
                  <a:cubicBezTo>
                    <a:pt x="133607" y="58950"/>
                    <a:pt x="137605" y="60824"/>
                    <a:pt x="140665" y="63500"/>
                  </a:cubicBezTo>
                  <a:cubicBezTo>
                    <a:pt x="145254" y="67020"/>
                    <a:pt x="148492" y="72153"/>
                    <a:pt x="152547" y="76216"/>
                  </a:cubicBezTo>
                  <a:cubicBezTo>
                    <a:pt x="158836" y="82518"/>
                    <a:pt x="167828" y="86532"/>
                    <a:pt x="176747" y="86532"/>
                  </a:cubicBezTo>
                  <a:cubicBezTo>
                    <a:pt x="180463" y="86532"/>
                    <a:pt x="184153" y="85843"/>
                    <a:pt x="187642" y="84334"/>
                  </a:cubicBezTo>
                  <a:cubicBezTo>
                    <a:pt x="199524" y="79460"/>
                    <a:pt x="205732" y="63232"/>
                    <a:pt x="198447" y="53217"/>
                  </a:cubicBezTo>
                  <a:cubicBezTo>
                    <a:pt x="193041" y="45375"/>
                    <a:pt x="183053" y="43209"/>
                    <a:pt x="173874" y="41320"/>
                  </a:cubicBezTo>
                  <a:cubicBezTo>
                    <a:pt x="180892" y="35910"/>
                    <a:pt x="180357" y="23737"/>
                    <a:pt x="174684" y="16698"/>
                  </a:cubicBezTo>
                  <a:cubicBezTo>
                    <a:pt x="169285" y="9667"/>
                    <a:pt x="160916" y="6423"/>
                    <a:pt x="152547" y="4258"/>
                  </a:cubicBezTo>
                  <a:cubicBezTo>
                    <a:pt x="141676" y="1419"/>
                    <a:pt x="130596" y="8"/>
                    <a:pt x="119515" y="8"/>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0" name="Google Shape;171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eGwAA8ggAACIdAAB+CQAAAAAAAA=="/>
                </a:ext>
              </a:extLst>
            </p:cNvSpPr>
            <p:nvPr/>
          </p:nvSpPr>
          <p:spPr>
            <a:xfrm flipH="1">
              <a:off x="4530090" y="1454150"/>
              <a:ext cx="205740" cy="88900"/>
            </a:xfrm>
            <a:custGeom>
              <a:avLst/>
              <a:gdLst/>
              <a:ahLst/>
              <a:cxnLst/>
              <a:rect l="0" t="0" r="205740" b="88900"/>
              <a:pathLst>
                <a:path w="205740" h="88900">
                  <a:moveTo>
                    <a:pt x="119515" y="8"/>
                  </a:moveTo>
                  <a:cubicBezTo>
                    <a:pt x="104954" y="8"/>
                    <a:pt x="90393" y="2449"/>
                    <a:pt x="76334" y="7307"/>
                  </a:cubicBezTo>
                  <a:cubicBezTo>
                    <a:pt x="61117" y="4582"/>
                    <a:pt x="45747" y="2936"/>
                    <a:pt x="30506" y="2360"/>
                  </a:cubicBezTo>
                  <a:cubicBezTo>
                    <a:pt x="29009" y="2303"/>
                    <a:pt x="27495" y="2255"/>
                    <a:pt x="25973" y="2255"/>
                  </a:cubicBezTo>
                  <a:cubicBezTo>
                    <a:pt x="20947" y="2255"/>
                    <a:pt x="15905" y="2782"/>
                    <a:pt x="11340" y="5069"/>
                  </a:cubicBezTo>
                  <a:cubicBezTo>
                    <a:pt x="5132" y="7769"/>
                    <a:pt x="0" y="14265"/>
                    <a:pt x="542" y="21296"/>
                  </a:cubicBezTo>
                  <a:cubicBezTo>
                    <a:pt x="1352" y="30493"/>
                    <a:pt x="11607" y="36178"/>
                    <a:pt x="20518" y="36446"/>
                  </a:cubicBezTo>
                  <a:cubicBezTo>
                    <a:pt x="20890" y="36462"/>
                    <a:pt x="21255" y="36462"/>
                    <a:pt x="21627" y="36462"/>
                  </a:cubicBezTo>
                  <a:cubicBezTo>
                    <a:pt x="29397" y="36462"/>
                    <a:pt x="36973" y="34151"/>
                    <a:pt x="44533" y="34151"/>
                  </a:cubicBezTo>
                  <a:cubicBezTo>
                    <a:pt x="45528" y="34151"/>
                    <a:pt x="46524" y="34191"/>
                    <a:pt x="47520" y="34280"/>
                  </a:cubicBezTo>
                  <a:cubicBezTo>
                    <a:pt x="49405" y="34556"/>
                    <a:pt x="51299" y="34824"/>
                    <a:pt x="52651" y="36178"/>
                  </a:cubicBezTo>
                  <a:cubicBezTo>
                    <a:pt x="56156" y="39422"/>
                    <a:pt x="53461" y="45642"/>
                    <a:pt x="49681" y="48618"/>
                  </a:cubicBezTo>
                  <a:cubicBezTo>
                    <a:pt x="45901" y="51870"/>
                    <a:pt x="40769" y="53760"/>
                    <a:pt x="38875" y="58358"/>
                  </a:cubicBezTo>
                  <a:cubicBezTo>
                    <a:pt x="36180" y="64579"/>
                    <a:pt x="41579" y="71618"/>
                    <a:pt x="47787" y="74051"/>
                  </a:cubicBezTo>
                  <a:cubicBezTo>
                    <a:pt x="50620" y="74992"/>
                    <a:pt x="53550" y="75324"/>
                    <a:pt x="56520" y="75324"/>
                  </a:cubicBezTo>
                  <a:cubicBezTo>
                    <a:pt x="60348" y="75324"/>
                    <a:pt x="64234" y="74781"/>
                    <a:pt x="68038" y="74319"/>
                  </a:cubicBezTo>
                  <a:cubicBezTo>
                    <a:pt x="69802" y="74181"/>
                    <a:pt x="71599" y="74075"/>
                    <a:pt x="73396" y="74075"/>
                  </a:cubicBezTo>
                  <a:cubicBezTo>
                    <a:pt x="78471" y="74075"/>
                    <a:pt x="83489" y="74911"/>
                    <a:pt x="87479" y="78106"/>
                  </a:cubicBezTo>
                  <a:cubicBezTo>
                    <a:pt x="91526" y="81625"/>
                    <a:pt x="93955" y="87302"/>
                    <a:pt x="99086" y="88657"/>
                  </a:cubicBezTo>
                  <a:cubicBezTo>
                    <a:pt x="99758" y="88819"/>
                    <a:pt x="100413" y="88892"/>
                    <a:pt x="101053" y="88892"/>
                  </a:cubicBezTo>
                  <a:cubicBezTo>
                    <a:pt x="106929" y="88892"/>
                    <a:pt x="111745" y="82607"/>
                    <a:pt x="113938" y="76760"/>
                  </a:cubicBezTo>
                  <a:cubicBezTo>
                    <a:pt x="116634" y="70264"/>
                    <a:pt x="118528" y="62689"/>
                    <a:pt x="124736" y="59980"/>
                  </a:cubicBezTo>
                  <a:cubicBezTo>
                    <a:pt x="126314" y="59275"/>
                    <a:pt x="127965" y="58950"/>
                    <a:pt x="129616" y="58950"/>
                  </a:cubicBezTo>
                  <a:cubicBezTo>
                    <a:pt x="133607" y="58950"/>
                    <a:pt x="137605" y="60824"/>
                    <a:pt x="140665" y="63500"/>
                  </a:cubicBezTo>
                  <a:cubicBezTo>
                    <a:pt x="145254" y="67020"/>
                    <a:pt x="148492" y="72153"/>
                    <a:pt x="152547" y="76216"/>
                  </a:cubicBezTo>
                  <a:cubicBezTo>
                    <a:pt x="158836" y="82518"/>
                    <a:pt x="167828" y="86532"/>
                    <a:pt x="176747" y="86532"/>
                  </a:cubicBezTo>
                  <a:cubicBezTo>
                    <a:pt x="180463" y="86532"/>
                    <a:pt x="184153" y="85843"/>
                    <a:pt x="187642" y="84334"/>
                  </a:cubicBezTo>
                  <a:cubicBezTo>
                    <a:pt x="199524" y="79460"/>
                    <a:pt x="205732" y="63232"/>
                    <a:pt x="198447" y="53217"/>
                  </a:cubicBezTo>
                  <a:cubicBezTo>
                    <a:pt x="193041" y="45375"/>
                    <a:pt x="183053" y="43209"/>
                    <a:pt x="173874" y="41320"/>
                  </a:cubicBezTo>
                  <a:cubicBezTo>
                    <a:pt x="180892" y="35910"/>
                    <a:pt x="180357" y="23737"/>
                    <a:pt x="174684" y="16698"/>
                  </a:cubicBezTo>
                  <a:cubicBezTo>
                    <a:pt x="169285" y="9667"/>
                    <a:pt x="160916" y="6423"/>
                    <a:pt x="152547" y="4258"/>
                  </a:cubicBezTo>
                  <a:cubicBezTo>
                    <a:pt x="141676" y="1419"/>
                    <a:pt x="130596" y="8"/>
                    <a:pt x="119515" y="8"/>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9" name="Google Shape;171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uGwAA6AgAAB0dAABwCQAAAAAAAA=="/>
                </a:ext>
              </a:extLst>
            </p:cNvSpPr>
            <p:nvPr/>
          </p:nvSpPr>
          <p:spPr>
            <a:xfrm flipH="1">
              <a:off x="4540250" y="1447800"/>
              <a:ext cx="192405" cy="86360"/>
            </a:xfrm>
            <a:custGeom>
              <a:avLst/>
              <a:gdLst/>
              <a:ahLst/>
              <a:cxnLst/>
              <a:rect l="0" t="0" r="192405" b="86360"/>
              <a:pathLst>
                <a:path w="192405" h="86360">
                  <a:moveTo>
                    <a:pt x="112980" y="0"/>
                  </a:moveTo>
                  <a:cubicBezTo>
                    <a:pt x="99522" y="0"/>
                    <a:pt x="86040" y="2390"/>
                    <a:pt x="73341" y="7104"/>
                  </a:cubicBezTo>
                  <a:cubicBezTo>
                    <a:pt x="63413" y="5743"/>
                    <a:pt x="53404" y="5014"/>
                    <a:pt x="43371" y="5014"/>
                  </a:cubicBezTo>
                  <a:cubicBezTo>
                    <a:pt x="38258" y="5014"/>
                    <a:pt x="33144" y="5209"/>
                    <a:pt x="28031" y="5589"/>
                  </a:cubicBezTo>
                  <a:cubicBezTo>
                    <a:pt x="21568" y="5857"/>
                    <a:pt x="15098" y="6667"/>
                    <a:pt x="9709" y="10182"/>
                  </a:cubicBezTo>
                  <a:cubicBezTo>
                    <a:pt x="4047" y="13698"/>
                    <a:pt x="8" y="20454"/>
                    <a:pt x="1357" y="26934"/>
                  </a:cubicBezTo>
                  <a:cubicBezTo>
                    <a:pt x="3077" y="34824"/>
                    <a:pt x="11745" y="38664"/>
                    <a:pt x="19589" y="38664"/>
                  </a:cubicBezTo>
                  <a:cubicBezTo>
                    <a:pt x="20348" y="38664"/>
                    <a:pt x="21100" y="38623"/>
                    <a:pt x="21835" y="38559"/>
                  </a:cubicBezTo>
                  <a:cubicBezTo>
                    <a:pt x="30454" y="38016"/>
                    <a:pt x="38540" y="34233"/>
                    <a:pt x="46893" y="34233"/>
                  </a:cubicBezTo>
                  <a:cubicBezTo>
                    <a:pt x="48783" y="34233"/>
                    <a:pt x="50666" y="34500"/>
                    <a:pt x="52015" y="35586"/>
                  </a:cubicBezTo>
                  <a:cubicBezTo>
                    <a:pt x="55521" y="38559"/>
                    <a:pt x="53364" y="44772"/>
                    <a:pt x="49858" y="47745"/>
                  </a:cubicBezTo>
                  <a:cubicBezTo>
                    <a:pt x="46626" y="50985"/>
                    <a:pt x="42046" y="53148"/>
                    <a:pt x="40697" y="57741"/>
                  </a:cubicBezTo>
                  <a:cubicBezTo>
                    <a:pt x="38807" y="63687"/>
                    <a:pt x="43928" y="70167"/>
                    <a:pt x="49858" y="71795"/>
                  </a:cubicBezTo>
                  <a:cubicBezTo>
                    <a:pt x="51788" y="72435"/>
                    <a:pt x="53776" y="72670"/>
                    <a:pt x="55803" y="72670"/>
                  </a:cubicBezTo>
                  <a:cubicBezTo>
                    <a:pt x="59737" y="72670"/>
                    <a:pt x="63825" y="71787"/>
                    <a:pt x="67912" y="71252"/>
                  </a:cubicBezTo>
                  <a:cubicBezTo>
                    <a:pt x="69932" y="70880"/>
                    <a:pt x="72040" y="70637"/>
                    <a:pt x="74141" y="70637"/>
                  </a:cubicBezTo>
                  <a:cubicBezTo>
                    <a:pt x="78212" y="70637"/>
                    <a:pt x="82227" y="71552"/>
                    <a:pt x="85426" y="74225"/>
                  </a:cubicBezTo>
                  <a:cubicBezTo>
                    <a:pt x="88932" y="77466"/>
                    <a:pt x="91089" y="82869"/>
                    <a:pt x="95669" y="83954"/>
                  </a:cubicBezTo>
                  <a:cubicBezTo>
                    <a:pt x="96388" y="84173"/>
                    <a:pt x="97099" y="84278"/>
                    <a:pt x="97793" y="84278"/>
                  </a:cubicBezTo>
                  <a:cubicBezTo>
                    <a:pt x="103020" y="84278"/>
                    <a:pt x="107237" y="78389"/>
                    <a:pt x="109143" y="73140"/>
                  </a:cubicBezTo>
                  <a:cubicBezTo>
                    <a:pt x="111567" y="66927"/>
                    <a:pt x="113723" y="59628"/>
                    <a:pt x="119378" y="57198"/>
                  </a:cubicBezTo>
                  <a:cubicBezTo>
                    <a:pt x="120582" y="56663"/>
                    <a:pt x="121834" y="56428"/>
                    <a:pt x="123094" y="56428"/>
                  </a:cubicBezTo>
                  <a:cubicBezTo>
                    <a:pt x="126939" y="56428"/>
                    <a:pt x="130890" y="58608"/>
                    <a:pt x="133927" y="61256"/>
                  </a:cubicBezTo>
                  <a:cubicBezTo>
                    <a:pt x="137699" y="65039"/>
                    <a:pt x="140397" y="69900"/>
                    <a:pt x="143903" y="74225"/>
                  </a:cubicBezTo>
                  <a:cubicBezTo>
                    <a:pt x="149687" y="81313"/>
                    <a:pt x="158541" y="86352"/>
                    <a:pt x="167346" y="86352"/>
                  </a:cubicBezTo>
                  <a:cubicBezTo>
                    <a:pt x="169608" y="86352"/>
                    <a:pt x="171878" y="86020"/>
                    <a:pt x="174083" y="85299"/>
                  </a:cubicBezTo>
                  <a:cubicBezTo>
                    <a:pt x="185126" y="82059"/>
                    <a:pt x="192405" y="68012"/>
                    <a:pt x="187283" y="57198"/>
                  </a:cubicBezTo>
                  <a:cubicBezTo>
                    <a:pt x="183244" y="49365"/>
                    <a:pt x="174083" y="45849"/>
                    <a:pt x="165997" y="43152"/>
                  </a:cubicBezTo>
                  <a:cubicBezTo>
                    <a:pt x="173001" y="38559"/>
                    <a:pt x="173809" y="27210"/>
                    <a:pt x="169228" y="19911"/>
                  </a:cubicBezTo>
                  <a:cubicBezTo>
                    <a:pt x="164648" y="12613"/>
                    <a:pt x="156836" y="8562"/>
                    <a:pt x="148750" y="5857"/>
                  </a:cubicBezTo>
                  <a:cubicBezTo>
                    <a:pt x="137231" y="1944"/>
                    <a:pt x="125114" y="0"/>
                    <a:pt x="112980"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8" name="Google Shape;171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MHAAA8AgAAP8cAAA9CQAAAAAAAA=="/>
                </a:ext>
              </a:extLst>
            </p:cNvSpPr>
            <p:nvPr/>
          </p:nvSpPr>
          <p:spPr>
            <a:xfrm flipH="1">
              <a:off x="4559300" y="1452880"/>
              <a:ext cx="154305" cy="48895"/>
            </a:xfrm>
            <a:custGeom>
              <a:avLst/>
              <a:gdLst/>
              <a:ahLst/>
              <a:cxnLst/>
              <a:rect l="0" t="0" r="154305" b="48895"/>
              <a:pathLst>
                <a:path w="154305" h="48895">
                  <a:moveTo>
                    <a:pt x="90648" y="8"/>
                  </a:moveTo>
                  <a:cubicBezTo>
                    <a:pt x="79744" y="8"/>
                    <a:pt x="68865" y="1367"/>
                    <a:pt x="58609" y="4053"/>
                  </a:cubicBezTo>
                  <a:cubicBezTo>
                    <a:pt x="50849" y="3329"/>
                    <a:pt x="43007" y="2984"/>
                    <a:pt x="35133" y="2984"/>
                  </a:cubicBezTo>
                  <a:cubicBezTo>
                    <a:pt x="30904" y="2984"/>
                    <a:pt x="26667" y="3080"/>
                    <a:pt x="22431" y="3281"/>
                  </a:cubicBezTo>
                  <a:cubicBezTo>
                    <a:pt x="17295" y="3547"/>
                    <a:pt x="11892" y="3812"/>
                    <a:pt x="7566" y="5694"/>
                  </a:cubicBezTo>
                  <a:cubicBezTo>
                    <a:pt x="3248" y="7842"/>
                    <a:pt x="0" y="11598"/>
                    <a:pt x="1085" y="15354"/>
                  </a:cubicBezTo>
                  <a:cubicBezTo>
                    <a:pt x="2357" y="19915"/>
                    <a:pt x="9664" y="22078"/>
                    <a:pt x="16388" y="22078"/>
                  </a:cubicBezTo>
                  <a:cubicBezTo>
                    <a:pt x="16784" y="22078"/>
                    <a:pt x="17181" y="22070"/>
                    <a:pt x="17570" y="22062"/>
                  </a:cubicBezTo>
                  <a:cubicBezTo>
                    <a:pt x="24318" y="21523"/>
                    <a:pt x="30807" y="19376"/>
                    <a:pt x="37563" y="19376"/>
                  </a:cubicBezTo>
                  <a:cubicBezTo>
                    <a:pt x="38916" y="19376"/>
                    <a:pt x="40536" y="19641"/>
                    <a:pt x="41614" y="20180"/>
                  </a:cubicBezTo>
                  <a:cubicBezTo>
                    <a:pt x="44587" y="21789"/>
                    <a:pt x="42699" y="25279"/>
                    <a:pt x="39993" y="27154"/>
                  </a:cubicBezTo>
                  <a:cubicBezTo>
                    <a:pt x="37296" y="28770"/>
                    <a:pt x="33780" y="30105"/>
                    <a:pt x="32427" y="32792"/>
                  </a:cubicBezTo>
                  <a:cubicBezTo>
                    <a:pt x="31074" y="36009"/>
                    <a:pt x="35133" y="39765"/>
                    <a:pt x="39726" y="40570"/>
                  </a:cubicBezTo>
                  <a:cubicBezTo>
                    <a:pt x="41476" y="40956"/>
                    <a:pt x="43226" y="41101"/>
                    <a:pt x="44975" y="41101"/>
                  </a:cubicBezTo>
                  <a:cubicBezTo>
                    <a:pt x="48086" y="41101"/>
                    <a:pt x="51205" y="40650"/>
                    <a:pt x="54316" y="40304"/>
                  </a:cubicBezTo>
                  <a:cubicBezTo>
                    <a:pt x="55871" y="40127"/>
                    <a:pt x="57491" y="40015"/>
                    <a:pt x="59087" y="40015"/>
                  </a:cubicBezTo>
                  <a:cubicBezTo>
                    <a:pt x="62473" y="40015"/>
                    <a:pt x="65795" y="40538"/>
                    <a:pt x="68371" y="42178"/>
                  </a:cubicBezTo>
                  <a:cubicBezTo>
                    <a:pt x="71344" y="43795"/>
                    <a:pt x="72964" y="46739"/>
                    <a:pt x="76747" y="47551"/>
                  </a:cubicBezTo>
                  <a:cubicBezTo>
                    <a:pt x="77322" y="47672"/>
                    <a:pt x="77889" y="47736"/>
                    <a:pt x="78440" y="47736"/>
                  </a:cubicBezTo>
                  <a:cubicBezTo>
                    <a:pt x="82539" y="47736"/>
                    <a:pt x="85885" y="44455"/>
                    <a:pt x="87553" y="41374"/>
                  </a:cubicBezTo>
                  <a:cubicBezTo>
                    <a:pt x="89449" y="37891"/>
                    <a:pt x="91069" y="33862"/>
                    <a:pt x="95662" y="32526"/>
                  </a:cubicBezTo>
                  <a:cubicBezTo>
                    <a:pt x="96780" y="32148"/>
                    <a:pt x="97947" y="31988"/>
                    <a:pt x="99105" y="31988"/>
                  </a:cubicBezTo>
                  <a:cubicBezTo>
                    <a:pt x="102135" y="31988"/>
                    <a:pt x="105132" y="33114"/>
                    <a:pt x="107279" y="34666"/>
                  </a:cubicBezTo>
                  <a:cubicBezTo>
                    <a:pt x="110519" y="36814"/>
                    <a:pt x="112682" y="39765"/>
                    <a:pt x="115388" y="41913"/>
                  </a:cubicBezTo>
                  <a:cubicBezTo>
                    <a:pt x="120168" y="46007"/>
                    <a:pt x="127385" y="48895"/>
                    <a:pt x="134522" y="48895"/>
                  </a:cubicBezTo>
                  <a:cubicBezTo>
                    <a:pt x="136272" y="48895"/>
                    <a:pt x="138006" y="48718"/>
                    <a:pt x="139707" y="48356"/>
                  </a:cubicBezTo>
                  <a:cubicBezTo>
                    <a:pt x="148350" y="46473"/>
                    <a:pt x="154296" y="38422"/>
                    <a:pt x="150246" y="32526"/>
                  </a:cubicBezTo>
                  <a:cubicBezTo>
                    <a:pt x="147006" y="27958"/>
                    <a:pt x="139707" y="26084"/>
                    <a:pt x="132951" y="24475"/>
                  </a:cubicBezTo>
                  <a:cubicBezTo>
                    <a:pt x="138897" y="21789"/>
                    <a:pt x="139439" y="15354"/>
                    <a:pt x="135656" y="11324"/>
                  </a:cubicBezTo>
                  <a:cubicBezTo>
                    <a:pt x="132141" y="7303"/>
                    <a:pt x="125652" y="4890"/>
                    <a:pt x="119438" y="3281"/>
                  </a:cubicBezTo>
                  <a:cubicBezTo>
                    <a:pt x="110106" y="1085"/>
                    <a:pt x="100369" y="8"/>
                    <a:pt x="90648" y="8"/>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7" name="Google Shape;171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AKGwAAGAkAAEQcAADKCQAAAAAAAA=="/>
                </a:ext>
              </a:extLst>
            </p:cNvSpPr>
            <p:nvPr/>
          </p:nvSpPr>
          <p:spPr>
            <a:xfrm flipH="1">
              <a:off x="4395470" y="1478280"/>
              <a:ext cx="199390" cy="113030"/>
            </a:xfrm>
            <a:custGeom>
              <a:avLst/>
              <a:gdLst/>
              <a:ahLst/>
              <a:cxnLst/>
              <a:rect l="0" t="0" r="199390" b="113030"/>
              <a:pathLst>
                <a:path w="199390" h="113030">
                  <a:moveTo>
                    <a:pt x="160296" y="0"/>
                  </a:moveTo>
                  <a:cubicBezTo>
                    <a:pt x="146913" y="0"/>
                    <a:pt x="132507" y="10203"/>
                    <a:pt x="132751" y="24611"/>
                  </a:cubicBezTo>
                  <a:cubicBezTo>
                    <a:pt x="132751" y="28120"/>
                    <a:pt x="133831" y="31896"/>
                    <a:pt x="132207" y="35130"/>
                  </a:cubicBezTo>
                  <a:cubicBezTo>
                    <a:pt x="130038" y="39180"/>
                    <a:pt x="125166" y="39989"/>
                    <a:pt x="120829" y="40256"/>
                  </a:cubicBezTo>
                  <a:cubicBezTo>
                    <a:pt x="118353" y="40426"/>
                    <a:pt x="115859" y="40531"/>
                    <a:pt x="113358" y="40531"/>
                  </a:cubicBezTo>
                  <a:cubicBezTo>
                    <a:pt x="104092" y="40531"/>
                    <a:pt x="94802" y="39164"/>
                    <a:pt x="86698" y="35130"/>
                  </a:cubicBezTo>
                  <a:cubicBezTo>
                    <a:pt x="79657" y="31354"/>
                    <a:pt x="73696" y="25420"/>
                    <a:pt x="66656" y="22460"/>
                  </a:cubicBezTo>
                  <a:cubicBezTo>
                    <a:pt x="63976" y="21369"/>
                    <a:pt x="60971" y="20755"/>
                    <a:pt x="58031" y="20755"/>
                  </a:cubicBezTo>
                  <a:cubicBezTo>
                    <a:pt x="52956" y="20755"/>
                    <a:pt x="48099" y="22598"/>
                    <a:pt x="45525" y="27045"/>
                  </a:cubicBezTo>
                  <a:cubicBezTo>
                    <a:pt x="45014" y="27845"/>
                    <a:pt x="44713" y="28856"/>
                    <a:pt x="44632" y="29907"/>
                  </a:cubicBezTo>
                  <a:cubicBezTo>
                    <a:pt x="40312" y="25242"/>
                    <a:pt x="33945" y="22784"/>
                    <a:pt x="27546" y="22784"/>
                  </a:cubicBezTo>
                  <a:cubicBezTo>
                    <a:pt x="22592" y="22784"/>
                    <a:pt x="17622" y="24255"/>
                    <a:pt x="13562" y="27312"/>
                  </a:cubicBezTo>
                  <a:cubicBezTo>
                    <a:pt x="3167" y="35324"/>
                    <a:pt x="0" y="51526"/>
                    <a:pt x="5733" y="64026"/>
                  </a:cubicBezTo>
                  <a:cubicBezTo>
                    <a:pt x="4020" y="65489"/>
                    <a:pt x="2672" y="67503"/>
                    <a:pt x="2184" y="69653"/>
                  </a:cubicBezTo>
                  <a:cubicBezTo>
                    <a:pt x="828" y="75046"/>
                    <a:pt x="2720" y="80981"/>
                    <a:pt x="7057" y="84756"/>
                  </a:cubicBezTo>
                  <a:cubicBezTo>
                    <a:pt x="12043" y="88985"/>
                    <a:pt x="18410" y="89818"/>
                    <a:pt x="25093" y="89818"/>
                  </a:cubicBezTo>
                  <a:cubicBezTo>
                    <a:pt x="29438" y="89818"/>
                    <a:pt x="33921" y="89462"/>
                    <a:pt x="38257" y="89462"/>
                  </a:cubicBezTo>
                  <a:cubicBezTo>
                    <a:pt x="44291" y="89462"/>
                    <a:pt x="50040" y="90141"/>
                    <a:pt x="54734" y="93383"/>
                  </a:cubicBezTo>
                  <a:cubicBezTo>
                    <a:pt x="60695" y="97701"/>
                    <a:pt x="63399" y="105794"/>
                    <a:pt x="69904" y="109836"/>
                  </a:cubicBezTo>
                  <a:cubicBezTo>
                    <a:pt x="73607" y="112197"/>
                    <a:pt x="77960" y="113030"/>
                    <a:pt x="82475" y="113030"/>
                  </a:cubicBezTo>
                  <a:cubicBezTo>
                    <a:pt x="86210" y="113030"/>
                    <a:pt x="90060" y="112456"/>
                    <a:pt x="93738" y="111728"/>
                  </a:cubicBezTo>
                  <a:cubicBezTo>
                    <a:pt x="99163" y="110378"/>
                    <a:pt x="105116" y="108486"/>
                    <a:pt x="107560" y="103902"/>
                  </a:cubicBezTo>
                  <a:cubicBezTo>
                    <a:pt x="111888" y="95275"/>
                    <a:pt x="102411" y="85023"/>
                    <a:pt x="105660" y="75855"/>
                  </a:cubicBezTo>
                  <a:cubicBezTo>
                    <a:pt x="107820" y="69629"/>
                    <a:pt x="114609" y="66993"/>
                    <a:pt x="121390" y="66993"/>
                  </a:cubicBezTo>
                  <a:cubicBezTo>
                    <a:pt x="123128" y="66993"/>
                    <a:pt x="124865" y="67163"/>
                    <a:pt x="126522" y="67495"/>
                  </a:cubicBezTo>
                  <a:cubicBezTo>
                    <a:pt x="134375" y="69112"/>
                    <a:pt x="141692" y="73429"/>
                    <a:pt x="150089" y="74238"/>
                  </a:cubicBezTo>
                  <a:cubicBezTo>
                    <a:pt x="151014" y="74335"/>
                    <a:pt x="151948" y="74375"/>
                    <a:pt x="152874" y="74375"/>
                  </a:cubicBezTo>
                  <a:cubicBezTo>
                    <a:pt x="160118" y="74375"/>
                    <a:pt x="167475" y="71772"/>
                    <a:pt x="174191" y="69387"/>
                  </a:cubicBezTo>
                  <a:cubicBezTo>
                    <a:pt x="180428" y="66953"/>
                    <a:pt x="186657" y="64802"/>
                    <a:pt x="191529" y="60485"/>
                  </a:cubicBezTo>
                  <a:cubicBezTo>
                    <a:pt x="196134" y="56167"/>
                    <a:pt x="199390" y="49424"/>
                    <a:pt x="198034" y="43223"/>
                  </a:cubicBezTo>
                  <a:cubicBezTo>
                    <a:pt x="196921" y="38138"/>
                    <a:pt x="192171" y="33958"/>
                    <a:pt x="187355" y="33958"/>
                  </a:cubicBezTo>
                  <a:cubicBezTo>
                    <a:pt x="186299" y="33958"/>
                    <a:pt x="185244" y="34160"/>
                    <a:pt x="184220" y="34596"/>
                  </a:cubicBezTo>
                  <a:cubicBezTo>
                    <a:pt x="188549" y="27853"/>
                    <a:pt x="187737" y="18410"/>
                    <a:pt x="183132" y="11942"/>
                  </a:cubicBezTo>
                  <a:cubicBezTo>
                    <a:pt x="178804" y="5466"/>
                    <a:pt x="171487" y="1690"/>
                    <a:pt x="164446" y="340"/>
                  </a:cubicBezTo>
                  <a:cubicBezTo>
                    <a:pt x="163082" y="113"/>
                    <a:pt x="161701" y="0"/>
                    <a:pt x="160296" y="0"/>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6" name="Google Shape;171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KGwAAGAkAAEQcAADKCQAAAAAAAA=="/>
                </a:ext>
              </a:extLst>
            </p:cNvSpPr>
            <p:nvPr/>
          </p:nvSpPr>
          <p:spPr>
            <a:xfrm flipH="1">
              <a:off x="4395470" y="1478280"/>
              <a:ext cx="199390" cy="113030"/>
            </a:xfrm>
            <a:custGeom>
              <a:avLst/>
              <a:gdLst/>
              <a:ahLst/>
              <a:cxnLst/>
              <a:rect l="0" t="0" r="199390" b="113030"/>
              <a:pathLst>
                <a:path w="199390" h="113030">
                  <a:moveTo>
                    <a:pt x="160296" y="0"/>
                  </a:moveTo>
                  <a:cubicBezTo>
                    <a:pt x="146913" y="0"/>
                    <a:pt x="132507" y="10203"/>
                    <a:pt x="132751" y="24611"/>
                  </a:cubicBezTo>
                  <a:cubicBezTo>
                    <a:pt x="132751" y="28120"/>
                    <a:pt x="133831" y="31896"/>
                    <a:pt x="132207" y="35130"/>
                  </a:cubicBezTo>
                  <a:cubicBezTo>
                    <a:pt x="130038" y="39180"/>
                    <a:pt x="125166" y="39989"/>
                    <a:pt x="120829" y="40256"/>
                  </a:cubicBezTo>
                  <a:cubicBezTo>
                    <a:pt x="118353" y="40426"/>
                    <a:pt x="115859" y="40531"/>
                    <a:pt x="113358" y="40531"/>
                  </a:cubicBezTo>
                  <a:cubicBezTo>
                    <a:pt x="104092" y="40531"/>
                    <a:pt x="94802" y="39164"/>
                    <a:pt x="86698" y="35130"/>
                  </a:cubicBezTo>
                  <a:cubicBezTo>
                    <a:pt x="79657" y="31354"/>
                    <a:pt x="73696" y="25420"/>
                    <a:pt x="66656" y="22460"/>
                  </a:cubicBezTo>
                  <a:cubicBezTo>
                    <a:pt x="63976" y="21369"/>
                    <a:pt x="60971" y="20755"/>
                    <a:pt x="58031" y="20755"/>
                  </a:cubicBezTo>
                  <a:cubicBezTo>
                    <a:pt x="52956" y="20755"/>
                    <a:pt x="48099" y="22598"/>
                    <a:pt x="45525" y="27045"/>
                  </a:cubicBezTo>
                  <a:cubicBezTo>
                    <a:pt x="45014" y="27845"/>
                    <a:pt x="44713" y="28856"/>
                    <a:pt x="44632" y="29907"/>
                  </a:cubicBezTo>
                  <a:cubicBezTo>
                    <a:pt x="40312" y="25242"/>
                    <a:pt x="33945" y="22784"/>
                    <a:pt x="27546" y="22784"/>
                  </a:cubicBezTo>
                  <a:cubicBezTo>
                    <a:pt x="22592" y="22784"/>
                    <a:pt x="17622" y="24255"/>
                    <a:pt x="13562" y="27312"/>
                  </a:cubicBezTo>
                  <a:cubicBezTo>
                    <a:pt x="3167" y="35324"/>
                    <a:pt x="0" y="51526"/>
                    <a:pt x="5733" y="64026"/>
                  </a:cubicBezTo>
                  <a:cubicBezTo>
                    <a:pt x="4020" y="65489"/>
                    <a:pt x="2672" y="67503"/>
                    <a:pt x="2184" y="69653"/>
                  </a:cubicBezTo>
                  <a:cubicBezTo>
                    <a:pt x="828" y="75046"/>
                    <a:pt x="2720" y="80981"/>
                    <a:pt x="7057" y="84756"/>
                  </a:cubicBezTo>
                  <a:cubicBezTo>
                    <a:pt x="12043" y="88985"/>
                    <a:pt x="18410" y="89818"/>
                    <a:pt x="25093" y="89818"/>
                  </a:cubicBezTo>
                  <a:cubicBezTo>
                    <a:pt x="29438" y="89818"/>
                    <a:pt x="33921" y="89462"/>
                    <a:pt x="38257" y="89462"/>
                  </a:cubicBezTo>
                  <a:cubicBezTo>
                    <a:pt x="44291" y="89462"/>
                    <a:pt x="50040" y="90141"/>
                    <a:pt x="54734" y="93383"/>
                  </a:cubicBezTo>
                  <a:cubicBezTo>
                    <a:pt x="60695" y="97701"/>
                    <a:pt x="63399" y="105794"/>
                    <a:pt x="69904" y="109836"/>
                  </a:cubicBezTo>
                  <a:cubicBezTo>
                    <a:pt x="73607" y="112197"/>
                    <a:pt x="77960" y="113030"/>
                    <a:pt x="82475" y="113030"/>
                  </a:cubicBezTo>
                  <a:cubicBezTo>
                    <a:pt x="86210" y="113030"/>
                    <a:pt x="90060" y="112456"/>
                    <a:pt x="93738" y="111728"/>
                  </a:cubicBezTo>
                  <a:cubicBezTo>
                    <a:pt x="99163" y="110378"/>
                    <a:pt x="105116" y="108486"/>
                    <a:pt x="107560" y="103902"/>
                  </a:cubicBezTo>
                  <a:cubicBezTo>
                    <a:pt x="111888" y="95275"/>
                    <a:pt x="102411" y="85023"/>
                    <a:pt x="105660" y="75855"/>
                  </a:cubicBezTo>
                  <a:cubicBezTo>
                    <a:pt x="107820" y="69629"/>
                    <a:pt x="114609" y="66993"/>
                    <a:pt x="121390" y="66993"/>
                  </a:cubicBezTo>
                  <a:cubicBezTo>
                    <a:pt x="123128" y="66993"/>
                    <a:pt x="124865" y="67163"/>
                    <a:pt x="126522" y="67495"/>
                  </a:cubicBezTo>
                  <a:cubicBezTo>
                    <a:pt x="134375" y="69112"/>
                    <a:pt x="141692" y="73429"/>
                    <a:pt x="150089" y="74238"/>
                  </a:cubicBezTo>
                  <a:cubicBezTo>
                    <a:pt x="151014" y="74335"/>
                    <a:pt x="151948" y="74375"/>
                    <a:pt x="152874" y="74375"/>
                  </a:cubicBezTo>
                  <a:cubicBezTo>
                    <a:pt x="160118" y="74375"/>
                    <a:pt x="167475" y="71772"/>
                    <a:pt x="174191" y="69387"/>
                  </a:cubicBezTo>
                  <a:cubicBezTo>
                    <a:pt x="180428" y="66953"/>
                    <a:pt x="186657" y="64802"/>
                    <a:pt x="191529" y="60485"/>
                  </a:cubicBezTo>
                  <a:cubicBezTo>
                    <a:pt x="196134" y="56167"/>
                    <a:pt x="199390" y="49424"/>
                    <a:pt x="198034" y="43223"/>
                  </a:cubicBezTo>
                  <a:cubicBezTo>
                    <a:pt x="196921" y="38138"/>
                    <a:pt x="192171" y="33958"/>
                    <a:pt x="187355" y="33958"/>
                  </a:cubicBezTo>
                  <a:cubicBezTo>
                    <a:pt x="186299" y="33958"/>
                    <a:pt x="185244" y="34160"/>
                    <a:pt x="184220" y="34596"/>
                  </a:cubicBezTo>
                  <a:cubicBezTo>
                    <a:pt x="188549" y="27853"/>
                    <a:pt x="187737" y="18410"/>
                    <a:pt x="183132" y="11942"/>
                  </a:cubicBezTo>
                  <a:cubicBezTo>
                    <a:pt x="178804" y="5466"/>
                    <a:pt x="171487" y="1690"/>
                    <a:pt x="164446" y="340"/>
                  </a:cubicBezTo>
                  <a:cubicBezTo>
                    <a:pt x="163082" y="113"/>
                    <a:pt x="161701" y="0"/>
                    <a:pt x="160296"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5" name="Google Shape;171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WGwAAEgkAADccAAC4CQAAAAAAAA=="/>
                </a:ext>
              </a:extLst>
            </p:cNvSpPr>
            <p:nvPr/>
          </p:nvSpPr>
          <p:spPr>
            <a:xfrm flipH="1">
              <a:off x="4403090" y="1474470"/>
              <a:ext cx="183515" cy="105410"/>
            </a:xfrm>
            <a:custGeom>
              <a:avLst/>
              <a:gdLst/>
              <a:ahLst/>
              <a:cxnLst/>
              <a:rect l="0" t="0" r="183515" b="105410"/>
              <a:pathLst>
                <a:path w="183515" h="105410">
                  <a:moveTo>
                    <a:pt x="149015" y="8"/>
                  </a:moveTo>
                  <a:cubicBezTo>
                    <a:pt x="136386" y="8"/>
                    <a:pt x="123513" y="8563"/>
                    <a:pt x="123052" y="21395"/>
                  </a:cubicBezTo>
                  <a:cubicBezTo>
                    <a:pt x="123052" y="24911"/>
                    <a:pt x="123861" y="28694"/>
                    <a:pt x="122243" y="31667"/>
                  </a:cubicBezTo>
                  <a:cubicBezTo>
                    <a:pt x="120083" y="35174"/>
                    <a:pt x="115228" y="35985"/>
                    <a:pt x="111175" y="35985"/>
                  </a:cubicBezTo>
                  <a:cubicBezTo>
                    <a:pt x="109330" y="36082"/>
                    <a:pt x="107477" y="36130"/>
                    <a:pt x="105608" y="36130"/>
                  </a:cubicBezTo>
                  <a:cubicBezTo>
                    <a:pt x="96547" y="36130"/>
                    <a:pt x="87339" y="34883"/>
                    <a:pt x="79063" y="30857"/>
                  </a:cubicBezTo>
                  <a:cubicBezTo>
                    <a:pt x="72315" y="27608"/>
                    <a:pt x="66376" y="22205"/>
                    <a:pt x="59362" y="19775"/>
                  </a:cubicBezTo>
                  <a:cubicBezTo>
                    <a:pt x="57161" y="18924"/>
                    <a:pt x="54717" y="18478"/>
                    <a:pt x="52298" y="18478"/>
                  </a:cubicBezTo>
                  <a:cubicBezTo>
                    <a:pt x="46999" y="18478"/>
                    <a:pt x="41796" y="20625"/>
                    <a:pt x="39385" y="25445"/>
                  </a:cubicBezTo>
                  <a:cubicBezTo>
                    <a:pt x="39005" y="26296"/>
                    <a:pt x="38835" y="27333"/>
                    <a:pt x="38876" y="28386"/>
                  </a:cubicBezTo>
                  <a:cubicBezTo>
                    <a:pt x="34992" y="24789"/>
                    <a:pt x="29676" y="22950"/>
                    <a:pt x="24353" y="22950"/>
                  </a:cubicBezTo>
                  <a:cubicBezTo>
                    <a:pt x="18859" y="22950"/>
                    <a:pt x="13357" y="24919"/>
                    <a:pt x="9433" y="28961"/>
                  </a:cubicBezTo>
                  <a:cubicBezTo>
                    <a:pt x="404" y="37994"/>
                    <a:pt x="8" y="53693"/>
                    <a:pt x="6577" y="64735"/>
                  </a:cubicBezTo>
                  <a:cubicBezTo>
                    <a:pt x="5202" y="66339"/>
                    <a:pt x="4231" y="68421"/>
                    <a:pt x="4037" y="70576"/>
                  </a:cubicBezTo>
                  <a:cubicBezTo>
                    <a:pt x="3495" y="75712"/>
                    <a:pt x="5922" y="81382"/>
                    <a:pt x="9967" y="84356"/>
                  </a:cubicBezTo>
                  <a:cubicBezTo>
                    <a:pt x="13139" y="86591"/>
                    <a:pt x="16755" y="87312"/>
                    <a:pt x="20582" y="87312"/>
                  </a:cubicBezTo>
                  <a:cubicBezTo>
                    <a:pt x="27346" y="87312"/>
                    <a:pt x="34774" y="85077"/>
                    <a:pt x="41578" y="85077"/>
                  </a:cubicBezTo>
                  <a:cubicBezTo>
                    <a:pt x="45340" y="85077"/>
                    <a:pt x="48908" y="85757"/>
                    <a:pt x="52072" y="87871"/>
                  </a:cubicBezTo>
                  <a:cubicBezTo>
                    <a:pt x="57743" y="91655"/>
                    <a:pt x="60438" y="99221"/>
                    <a:pt x="66109" y="102737"/>
                  </a:cubicBezTo>
                  <a:cubicBezTo>
                    <a:pt x="69006" y="104713"/>
                    <a:pt x="72291" y="105402"/>
                    <a:pt x="75681" y="105402"/>
                  </a:cubicBezTo>
                  <a:cubicBezTo>
                    <a:pt x="79232" y="105402"/>
                    <a:pt x="82898" y="104640"/>
                    <a:pt x="86344" y="103814"/>
                  </a:cubicBezTo>
                  <a:cubicBezTo>
                    <a:pt x="90940" y="102737"/>
                    <a:pt x="96061" y="100841"/>
                    <a:pt x="98222" y="96515"/>
                  </a:cubicBezTo>
                  <a:cubicBezTo>
                    <a:pt x="102275" y="88414"/>
                    <a:pt x="93901" y="78409"/>
                    <a:pt x="96870" y="69766"/>
                  </a:cubicBezTo>
                  <a:cubicBezTo>
                    <a:pt x="98756" y="64119"/>
                    <a:pt x="104670" y="61551"/>
                    <a:pt x="110625" y="61551"/>
                  </a:cubicBezTo>
                  <a:cubicBezTo>
                    <a:pt x="112364" y="61551"/>
                    <a:pt x="114112" y="61770"/>
                    <a:pt x="115762" y="62199"/>
                  </a:cubicBezTo>
                  <a:cubicBezTo>
                    <a:pt x="123052" y="64095"/>
                    <a:pt x="129258" y="68413"/>
                    <a:pt x="136815" y="69766"/>
                  </a:cubicBezTo>
                  <a:cubicBezTo>
                    <a:pt x="138538" y="70082"/>
                    <a:pt x="140261" y="70219"/>
                    <a:pt x="141985" y="70219"/>
                  </a:cubicBezTo>
                  <a:cubicBezTo>
                    <a:pt x="147543" y="70219"/>
                    <a:pt x="153109" y="68777"/>
                    <a:pt x="158676" y="67335"/>
                  </a:cubicBezTo>
                  <a:cubicBezTo>
                    <a:pt x="164347" y="65715"/>
                    <a:pt x="170011" y="64095"/>
                    <a:pt x="174874" y="60846"/>
                  </a:cubicBezTo>
                  <a:cubicBezTo>
                    <a:pt x="179728" y="57339"/>
                    <a:pt x="183506" y="51660"/>
                    <a:pt x="182964" y="45447"/>
                  </a:cubicBezTo>
                  <a:cubicBezTo>
                    <a:pt x="182487" y="40197"/>
                    <a:pt x="178021" y="35166"/>
                    <a:pt x="173085" y="35166"/>
                  </a:cubicBezTo>
                  <a:cubicBezTo>
                    <a:pt x="172430" y="35166"/>
                    <a:pt x="171759" y="35255"/>
                    <a:pt x="171095" y="35450"/>
                  </a:cubicBezTo>
                  <a:cubicBezTo>
                    <a:pt x="175950" y="29771"/>
                    <a:pt x="176217" y="20585"/>
                    <a:pt x="172713" y="13828"/>
                  </a:cubicBezTo>
                  <a:cubicBezTo>
                    <a:pt x="169469" y="7072"/>
                    <a:pt x="162729" y="2746"/>
                    <a:pt x="155707" y="859"/>
                  </a:cubicBezTo>
                  <a:cubicBezTo>
                    <a:pt x="153530" y="284"/>
                    <a:pt x="151273" y="8"/>
                    <a:pt x="149015" y="8"/>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4" name="Google Shape;171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yGwAAIAkAABocAAB/CQAAAAAAAA=="/>
                </a:ext>
              </a:extLst>
            </p:cNvSpPr>
            <p:nvPr/>
          </p:nvSpPr>
          <p:spPr>
            <a:xfrm flipH="1">
              <a:off x="4420870" y="1483360"/>
              <a:ext cx="147320" cy="60325"/>
            </a:xfrm>
            <a:custGeom>
              <a:avLst/>
              <a:gdLst/>
              <a:ahLst/>
              <a:cxnLst/>
              <a:rect l="0" t="0" r="147320" b="60325"/>
              <a:pathLst>
                <a:path w="147320" h="60325">
                  <a:moveTo>
                    <a:pt x="119692" y="8"/>
                  </a:moveTo>
                  <a:cubicBezTo>
                    <a:pt x="109690" y="8"/>
                    <a:pt x="99071" y="5021"/>
                    <a:pt x="98836" y="12387"/>
                  </a:cubicBezTo>
                  <a:cubicBezTo>
                    <a:pt x="98836" y="14286"/>
                    <a:pt x="99380" y="16444"/>
                    <a:pt x="98024" y="18074"/>
                  </a:cubicBezTo>
                  <a:cubicBezTo>
                    <a:pt x="96400" y="20232"/>
                    <a:pt x="92609" y="20508"/>
                    <a:pt x="89361" y="20508"/>
                  </a:cubicBezTo>
                  <a:cubicBezTo>
                    <a:pt x="87721" y="20557"/>
                    <a:pt x="86090" y="20589"/>
                    <a:pt x="84458" y="20589"/>
                  </a:cubicBezTo>
                  <a:cubicBezTo>
                    <a:pt x="77183" y="20589"/>
                    <a:pt x="70047" y="19965"/>
                    <a:pt x="63634" y="17531"/>
                  </a:cubicBezTo>
                  <a:cubicBezTo>
                    <a:pt x="57942" y="15632"/>
                    <a:pt x="53339" y="12655"/>
                    <a:pt x="47656" y="11308"/>
                  </a:cubicBezTo>
                  <a:cubicBezTo>
                    <a:pt x="45854" y="10789"/>
                    <a:pt x="43865" y="10521"/>
                    <a:pt x="41900" y="10521"/>
                  </a:cubicBezTo>
                  <a:cubicBezTo>
                    <a:pt x="37654" y="10521"/>
                    <a:pt x="33530" y="11779"/>
                    <a:pt x="31679" y="14553"/>
                  </a:cubicBezTo>
                  <a:cubicBezTo>
                    <a:pt x="31313" y="14992"/>
                    <a:pt x="31143" y="15543"/>
                    <a:pt x="31143" y="16111"/>
                  </a:cubicBezTo>
                  <a:cubicBezTo>
                    <a:pt x="28082" y="14115"/>
                    <a:pt x="23877" y="13118"/>
                    <a:pt x="19655" y="13118"/>
                  </a:cubicBezTo>
                  <a:cubicBezTo>
                    <a:pt x="15198" y="13118"/>
                    <a:pt x="10733" y="14229"/>
                    <a:pt x="7575" y="16444"/>
                  </a:cubicBezTo>
                  <a:cubicBezTo>
                    <a:pt x="317" y="21628"/>
                    <a:pt x="8" y="30779"/>
                    <a:pt x="5220" y="37009"/>
                  </a:cubicBezTo>
                  <a:cubicBezTo>
                    <a:pt x="4043" y="37893"/>
                    <a:pt x="3166" y="39061"/>
                    <a:pt x="2971" y="40262"/>
                  </a:cubicBezTo>
                  <a:cubicBezTo>
                    <a:pt x="2695" y="43507"/>
                    <a:pt x="4595" y="46484"/>
                    <a:pt x="8119" y="48383"/>
                  </a:cubicBezTo>
                  <a:cubicBezTo>
                    <a:pt x="10627" y="49673"/>
                    <a:pt x="13485" y="50086"/>
                    <a:pt x="16505" y="50086"/>
                  </a:cubicBezTo>
                  <a:cubicBezTo>
                    <a:pt x="21985" y="50086"/>
                    <a:pt x="28009" y="48724"/>
                    <a:pt x="33522" y="48724"/>
                  </a:cubicBezTo>
                  <a:cubicBezTo>
                    <a:pt x="36444" y="48724"/>
                    <a:pt x="39221" y="49105"/>
                    <a:pt x="41697" y="50273"/>
                  </a:cubicBezTo>
                  <a:cubicBezTo>
                    <a:pt x="46300" y="52439"/>
                    <a:pt x="48468" y="56771"/>
                    <a:pt x="53071" y="58937"/>
                  </a:cubicBezTo>
                  <a:cubicBezTo>
                    <a:pt x="55271" y="59968"/>
                    <a:pt x="57837" y="60325"/>
                    <a:pt x="60516" y="60325"/>
                  </a:cubicBezTo>
                  <a:cubicBezTo>
                    <a:pt x="63439" y="60325"/>
                    <a:pt x="66491" y="59895"/>
                    <a:pt x="69317" y="59473"/>
                  </a:cubicBezTo>
                  <a:cubicBezTo>
                    <a:pt x="73108" y="58661"/>
                    <a:pt x="77175" y="57582"/>
                    <a:pt x="78799" y="55149"/>
                  </a:cubicBezTo>
                  <a:cubicBezTo>
                    <a:pt x="82047" y="50541"/>
                    <a:pt x="75276" y="44862"/>
                    <a:pt x="77711" y="39994"/>
                  </a:cubicBezTo>
                  <a:cubicBezTo>
                    <a:pt x="79164" y="36684"/>
                    <a:pt x="83930" y="35273"/>
                    <a:pt x="88631" y="35273"/>
                  </a:cubicBezTo>
                  <a:cubicBezTo>
                    <a:pt x="90092" y="35273"/>
                    <a:pt x="91537" y="35403"/>
                    <a:pt x="92877" y="35662"/>
                  </a:cubicBezTo>
                  <a:cubicBezTo>
                    <a:pt x="98568" y="36741"/>
                    <a:pt x="103983" y="39175"/>
                    <a:pt x="109666" y="39994"/>
                  </a:cubicBezTo>
                  <a:cubicBezTo>
                    <a:pt x="111127" y="40189"/>
                    <a:pt x="112581" y="40270"/>
                    <a:pt x="114034" y="40270"/>
                  </a:cubicBezTo>
                  <a:cubicBezTo>
                    <a:pt x="118540" y="40270"/>
                    <a:pt x="123037" y="39459"/>
                    <a:pt x="127543" y="38640"/>
                  </a:cubicBezTo>
                  <a:cubicBezTo>
                    <a:pt x="131878" y="37553"/>
                    <a:pt x="136482" y="36741"/>
                    <a:pt x="140541" y="34851"/>
                  </a:cubicBezTo>
                  <a:cubicBezTo>
                    <a:pt x="144332" y="32953"/>
                    <a:pt x="147312" y="29440"/>
                    <a:pt x="147044" y="26187"/>
                  </a:cubicBezTo>
                  <a:cubicBezTo>
                    <a:pt x="146557" y="23039"/>
                    <a:pt x="142822" y="20111"/>
                    <a:pt x="138739" y="20111"/>
                  </a:cubicBezTo>
                  <a:cubicBezTo>
                    <a:pt x="138260" y="20111"/>
                    <a:pt x="137781" y="20151"/>
                    <a:pt x="137294" y="20232"/>
                  </a:cubicBezTo>
                  <a:cubicBezTo>
                    <a:pt x="141353" y="16987"/>
                    <a:pt x="141629" y="11844"/>
                    <a:pt x="138649" y="8055"/>
                  </a:cubicBezTo>
                  <a:cubicBezTo>
                    <a:pt x="135938" y="4267"/>
                    <a:pt x="130523" y="1565"/>
                    <a:pt x="124831" y="478"/>
                  </a:cubicBezTo>
                  <a:cubicBezTo>
                    <a:pt x="123175" y="162"/>
                    <a:pt x="121446" y="8"/>
                    <a:pt x="119692" y="8"/>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84" name="Google Shape;1717;p47"/>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UpAAAcEgAAYy8AAO4VAAAQAAAA"/>
              </a:ext>
            </a:extLst>
          </p:cNvGrpSpPr>
          <p:nvPr/>
        </p:nvGrpSpPr>
        <p:grpSpPr>
          <a:xfrm>
            <a:off x="6820535" y="2943860"/>
            <a:ext cx="882650" cy="621030"/>
            <a:chOff x="6820535" y="2943860"/>
            <a:chExt cx="882650" cy="621030"/>
          </a:xfrm>
        </p:grpSpPr>
        <p:grpSp>
          <p:nvGrpSpPr>
            <p:cNvPr id="193" name="Google Shape;1718;p47"/>
            <p:cNvGrpSpPr>
              <a:extLst>
                <a:ext uri="smNativeData">
                  <pr:smNativeData xmlns:pr="smNativeData" val="SMDATA_6_dWHdYxMAAAAlAAAAAQAAAA8BAAAAkAAAAEgAAACQAAAASAAAAAAAAAAAAAAAAAAAABcAAAAUAAAAAAAAAAAAAAD/fwAA/38AAAAAAAAJAAAABAAAACIhAQAMAAAAEAAAAAAAAAAAAAAAAAAAAAAAAAAfAAAAVAAAAAAAAAAAAAAAAAAAAAAAAAAAAAAAAAAAAAAAAAAAAAAAAAAAAAAAAAAAAAAAAAAAAAAAAAAAAAAAAAAAAAAAAAAAAAAAAAAAAAAAAAAAAAAAAAAAACEAAAAYAAAAFAAAAPUpAAAcEgAAYy8AAO4VAAAAAAAA"/>
                </a:ext>
              </a:extLst>
            </p:cNvGrpSpPr>
            <p:nvPr/>
          </p:nvGrpSpPr>
          <p:grpSpPr>
            <a:xfrm>
              <a:off x="6820535" y="2943860"/>
              <a:ext cx="882650" cy="621030"/>
              <a:chOff x="6820535" y="2943860"/>
              <a:chExt cx="882650" cy="621030"/>
            </a:xfrm>
          </p:grpSpPr>
          <p:sp>
            <p:nvSpPr>
              <p:cNvPr id="220" name="Google Shape;171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U2RS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TZFIA+P/hAQAAAAAAAAAAAAAAAAAAAAAAAAAAAAAAAAAAAAAAAAAA8NFiAn9/fwCKcWUDzMzMAMDA/wB/f38AAAAAAAAAAAAAAAAAAAAAAAAAAAAhAAAAGAAAABQAAABJKgAAJRMAAF8qAABWEwAAAAAAAA=="/>
                  </a:ext>
                </a:extLst>
              </p:cNvSpPr>
              <p:nvPr/>
            </p:nvSpPr>
            <p:spPr>
              <a:xfrm>
                <a:off x="6873875" y="3112135"/>
                <a:ext cx="13970" cy="31115"/>
              </a:xfrm>
              <a:custGeom>
                <a:avLst/>
                <a:gdLst/>
                <a:ahLst/>
                <a:cxnLst/>
                <a:rect l="0" t="0" r="13970" b="31115"/>
                <a:pathLst>
                  <a:path w="13970" h="31115">
                    <a:moveTo>
                      <a:pt x="6744" y="41"/>
                    </a:moveTo>
                    <a:cubicBezTo>
                      <a:pt x="3854" y="2836"/>
                      <a:pt x="2260" y="5338"/>
                      <a:pt x="1371" y="7883"/>
                    </a:cubicBezTo>
                    <a:cubicBezTo>
                      <a:pt x="259" y="10635"/>
                      <a:pt x="37" y="13180"/>
                      <a:pt x="37" y="15682"/>
                    </a:cubicBezTo>
                    <a:cubicBezTo>
                      <a:pt x="37" y="18477"/>
                      <a:pt x="482" y="20979"/>
                      <a:pt x="1593" y="23523"/>
                    </a:cubicBezTo>
                    <a:cubicBezTo>
                      <a:pt x="2705" y="26068"/>
                      <a:pt x="4298" y="28570"/>
                      <a:pt x="7189" y="31115"/>
                    </a:cubicBezTo>
                    <a:cubicBezTo>
                      <a:pt x="10116" y="28570"/>
                      <a:pt x="11450" y="25817"/>
                      <a:pt x="12599" y="23273"/>
                    </a:cubicBezTo>
                    <a:cubicBezTo>
                      <a:pt x="13711" y="20479"/>
                      <a:pt x="13933" y="17976"/>
                      <a:pt x="13933" y="15432"/>
                    </a:cubicBezTo>
                    <a:cubicBezTo>
                      <a:pt x="13933" y="12679"/>
                      <a:pt x="13488" y="9885"/>
                      <a:pt x="12377" y="7382"/>
                    </a:cubicBezTo>
                    <a:cubicBezTo>
                      <a:pt x="11228" y="5088"/>
                      <a:pt x="9894" y="2294"/>
                      <a:pt x="6744" y="41"/>
                    </a:cubicBezTo>
                    <a:close/>
                  </a:path>
                </a:pathLst>
              </a:custGeom>
              <a:solidFill>
                <a:srgbClr val="53645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9" name="Google Shape;172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U2RS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TZFIA+P/hAQAAAAAAAAAAAAAAAAAAAAAAAAAAAAAAAAAAAAAAAAAA8NFiAn9/fwCKcWUDzMzMAMDA/wB/f38AAAAAAAAAAAAAAAAAAAAAAAAAAAAhAAAAGAAAABQAAACNKgAA0RMAAKQqAAACFAAAAAAAAA=="/>
                  </a:ext>
                </a:extLst>
              </p:cNvSpPr>
              <p:nvPr/>
            </p:nvSpPr>
            <p:spPr>
              <a:xfrm>
                <a:off x="6917055" y="3221355"/>
                <a:ext cx="14605" cy="31115"/>
              </a:xfrm>
              <a:custGeom>
                <a:avLst/>
                <a:gdLst/>
                <a:ahLst/>
                <a:cxnLst/>
                <a:rect l="0" t="0" r="14605" b="31115"/>
                <a:pathLst>
                  <a:path w="14605" h="31115">
                    <a:moveTo>
                      <a:pt x="9266" y="41"/>
                    </a:moveTo>
                    <a:cubicBezTo>
                      <a:pt x="5796" y="2294"/>
                      <a:pt x="3965" y="4588"/>
                      <a:pt x="2593" y="7090"/>
                    </a:cubicBezTo>
                    <a:cubicBezTo>
                      <a:pt x="1410" y="9634"/>
                      <a:pt x="495" y="12137"/>
                      <a:pt x="266" y="14681"/>
                    </a:cubicBezTo>
                    <a:cubicBezTo>
                      <a:pt x="38" y="17184"/>
                      <a:pt x="38" y="19728"/>
                      <a:pt x="724" y="22481"/>
                    </a:cubicBezTo>
                    <a:cubicBezTo>
                      <a:pt x="1639" y="25525"/>
                      <a:pt x="2821" y="28320"/>
                      <a:pt x="5338" y="31073"/>
                    </a:cubicBezTo>
                    <a:cubicBezTo>
                      <a:pt x="8579" y="28820"/>
                      <a:pt x="10639" y="26777"/>
                      <a:pt x="12050" y="24024"/>
                    </a:cubicBezTo>
                    <a:cubicBezTo>
                      <a:pt x="13194" y="21730"/>
                      <a:pt x="14109" y="18977"/>
                      <a:pt x="14338" y="16683"/>
                    </a:cubicBezTo>
                    <a:cubicBezTo>
                      <a:pt x="14566" y="14181"/>
                      <a:pt x="14566" y="11386"/>
                      <a:pt x="13880" y="8592"/>
                    </a:cubicBezTo>
                    <a:cubicBezTo>
                      <a:pt x="13194" y="5839"/>
                      <a:pt x="11821" y="3044"/>
                      <a:pt x="9266" y="41"/>
                    </a:cubicBezTo>
                    <a:close/>
                  </a:path>
                </a:pathLst>
              </a:custGeom>
              <a:solidFill>
                <a:srgbClr val="53645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94" name="Google Shape;1721;p47"/>
              <p:cNvGrpSpPr>
                <a:extLst>
                  <a:ext uri="smNativeData">
                    <pr:smNativeData xmlns:pr="smNativeData" val="SMDATA_6_dWHdYxMAAAAlAAAAAQAAAA8BAAAAkAAAAEgAAACQAAAASAAAAAAAAAAAAAAAAAAAABcAAAAUAAAAAAAAAAAAAAD/fwAA/38AAAAAAAAJAAAABAAAAAEgASAMAAAAEAAAAAAAAAAAAAAAAAAAAAAAAAAfAAAAVAAAAAAAAAAAAAAAAAAAAAAAAAAAAAAAAAAAAAAAAAAAAAAAAAAAAAAAAAAAAAAAAAAAAAAAAAAAAAAAAAAAAAAAAAAAAAAAAAAAAAAAAAAAAAAAAAAAACEAAAAYAAAAFAAAAPUpAAAcEgAAYy8AAO4VAAAAAAAA"/>
                  </a:ext>
                </a:extLst>
              </p:cNvGrpSpPr>
              <p:nvPr/>
            </p:nvGrpSpPr>
            <p:grpSpPr>
              <a:xfrm>
                <a:off x="6820535" y="2943860"/>
                <a:ext cx="882650" cy="621030"/>
                <a:chOff x="6820535" y="2943860"/>
                <a:chExt cx="882650" cy="621030"/>
              </a:xfrm>
            </p:grpSpPr>
            <p:sp>
              <p:nvSpPr>
                <p:cNvPr id="218" name="Google Shape;172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fKwAARRQAAFgsAADUFAAAAAAAAA=="/>
                    </a:ext>
                  </a:extLst>
                </p:cNvSpPr>
                <p:nvPr/>
              </p:nvSpPr>
              <p:spPr>
                <a:xfrm>
                  <a:off x="7050405" y="3295015"/>
                  <a:ext cx="158115" cy="90805"/>
                </a:xfrm>
                <a:custGeom>
                  <a:avLst/>
                  <a:gdLst/>
                  <a:ahLst/>
                  <a:cxnLst/>
                  <a:rect l="0" t="0" r="158115" b="90805"/>
                  <a:pathLst>
                    <a:path w="158115" h="90805">
                      <a:moveTo>
                        <a:pt x="1556" y="41"/>
                      </a:moveTo>
                      <a:cubicBezTo>
                        <a:pt x="1518" y="41"/>
                        <a:pt x="1404" y="83"/>
                        <a:pt x="1404" y="249"/>
                      </a:cubicBezTo>
                      <a:cubicBezTo>
                        <a:pt x="1632" y="83"/>
                        <a:pt x="1632" y="41"/>
                        <a:pt x="1556" y="41"/>
                      </a:cubicBezTo>
                      <a:lnTo>
                        <a:pt x="1404" y="249"/>
                      </a:lnTo>
                      <a:cubicBezTo>
                        <a:pt x="227" y="2249"/>
                        <a:pt x="0" y="5040"/>
                        <a:pt x="227" y="7789"/>
                      </a:cubicBezTo>
                      <a:cubicBezTo>
                        <a:pt x="227" y="7789"/>
                        <a:pt x="227" y="7789"/>
                        <a:pt x="227" y="7830"/>
                      </a:cubicBezTo>
                      <a:cubicBezTo>
                        <a:pt x="265" y="5165"/>
                        <a:pt x="379" y="2415"/>
                        <a:pt x="1404" y="249"/>
                      </a:cubicBezTo>
                      <a:lnTo>
                        <a:pt x="227" y="7830"/>
                      </a:lnTo>
                      <a:cubicBezTo>
                        <a:pt x="227" y="8247"/>
                        <a:pt x="227" y="8663"/>
                        <a:pt x="227" y="9038"/>
                      </a:cubicBezTo>
                      <a:cubicBezTo>
                        <a:pt x="379" y="9497"/>
                        <a:pt x="569" y="9871"/>
                        <a:pt x="759" y="10288"/>
                      </a:cubicBezTo>
                      <a:cubicBezTo>
                        <a:pt x="531" y="9497"/>
                        <a:pt x="379" y="8663"/>
                        <a:pt x="227" y="7830"/>
                      </a:cubicBezTo>
                      <a:lnTo>
                        <a:pt x="759" y="10288"/>
                      </a:lnTo>
                      <a:cubicBezTo>
                        <a:pt x="1214" y="12121"/>
                        <a:pt x="1898" y="13870"/>
                        <a:pt x="2999" y="15620"/>
                      </a:cubicBezTo>
                      <a:cubicBezTo>
                        <a:pt x="4365" y="18619"/>
                        <a:pt x="6681" y="20410"/>
                        <a:pt x="8731" y="22909"/>
                      </a:cubicBezTo>
                      <a:cubicBezTo>
                        <a:pt x="10591" y="25450"/>
                        <a:pt x="12413" y="28491"/>
                        <a:pt x="14957" y="30740"/>
                      </a:cubicBezTo>
                      <a:cubicBezTo>
                        <a:pt x="16096" y="31990"/>
                        <a:pt x="17235" y="33031"/>
                        <a:pt x="18411" y="34280"/>
                      </a:cubicBezTo>
                      <a:cubicBezTo>
                        <a:pt x="19550" y="35280"/>
                        <a:pt x="20689" y="36280"/>
                        <a:pt x="21866" y="37571"/>
                      </a:cubicBezTo>
                      <a:cubicBezTo>
                        <a:pt x="23005" y="38571"/>
                        <a:pt x="24144" y="39570"/>
                        <a:pt x="25283" y="40570"/>
                      </a:cubicBezTo>
                      <a:cubicBezTo>
                        <a:pt x="26460" y="41570"/>
                        <a:pt x="27826" y="42611"/>
                        <a:pt x="28965" y="43361"/>
                      </a:cubicBezTo>
                      <a:cubicBezTo>
                        <a:pt x="31736" y="45610"/>
                        <a:pt x="34242" y="48151"/>
                        <a:pt x="37013" y="49651"/>
                      </a:cubicBezTo>
                      <a:cubicBezTo>
                        <a:pt x="40012" y="51192"/>
                        <a:pt x="43239" y="52941"/>
                        <a:pt x="45972" y="54191"/>
                      </a:cubicBezTo>
                      <a:cubicBezTo>
                        <a:pt x="48971" y="55690"/>
                        <a:pt x="51971" y="56482"/>
                        <a:pt x="55159" y="57731"/>
                      </a:cubicBezTo>
                      <a:cubicBezTo>
                        <a:pt x="58158" y="58981"/>
                        <a:pt x="61158" y="59481"/>
                        <a:pt x="64384" y="60522"/>
                      </a:cubicBezTo>
                      <a:cubicBezTo>
                        <a:pt x="67573" y="61272"/>
                        <a:pt x="70345" y="62772"/>
                        <a:pt x="73344" y="63521"/>
                      </a:cubicBezTo>
                      <a:cubicBezTo>
                        <a:pt x="76532" y="64521"/>
                        <a:pt x="79304" y="65312"/>
                        <a:pt x="82531" y="66062"/>
                      </a:cubicBezTo>
                      <a:cubicBezTo>
                        <a:pt x="85757" y="67062"/>
                        <a:pt x="88719" y="67312"/>
                        <a:pt x="91718" y="68312"/>
                      </a:cubicBezTo>
                      <a:cubicBezTo>
                        <a:pt x="94944" y="69311"/>
                        <a:pt x="97678" y="70852"/>
                        <a:pt x="100677" y="71602"/>
                      </a:cubicBezTo>
                      <a:cubicBezTo>
                        <a:pt x="103448" y="72352"/>
                        <a:pt x="106903" y="72102"/>
                        <a:pt x="109864" y="73102"/>
                      </a:cubicBezTo>
                      <a:cubicBezTo>
                        <a:pt x="112635" y="73851"/>
                        <a:pt x="115634" y="75892"/>
                        <a:pt x="118367" y="76892"/>
                      </a:cubicBezTo>
                      <a:cubicBezTo>
                        <a:pt x="120911" y="77892"/>
                        <a:pt x="123910" y="78142"/>
                        <a:pt x="126416" y="79183"/>
                      </a:cubicBezTo>
                      <a:lnTo>
                        <a:pt x="134236" y="81932"/>
                      </a:lnTo>
                      <a:cubicBezTo>
                        <a:pt x="136779" y="82932"/>
                        <a:pt x="139741" y="83182"/>
                        <a:pt x="142284" y="83723"/>
                      </a:cubicBezTo>
                      <a:cubicBezTo>
                        <a:pt x="144828" y="84723"/>
                        <a:pt x="147105" y="85973"/>
                        <a:pt x="149649" y="86972"/>
                      </a:cubicBezTo>
                      <a:cubicBezTo>
                        <a:pt x="151927" y="87972"/>
                        <a:pt x="154698" y="89263"/>
                        <a:pt x="156520" y="90763"/>
                      </a:cubicBezTo>
                      <a:cubicBezTo>
                        <a:pt x="156558" y="90805"/>
                        <a:pt x="156596" y="90805"/>
                        <a:pt x="156634" y="90805"/>
                      </a:cubicBezTo>
                      <a:cubicBezTo>
                        <a:pt x="157165" y="90805"/>
                        <a:pt x="158115" y="89472"/>
                        <a:pt x="157697" y="89263"/>
                      </a:cubicBezTo>
                      <a:cubicBezTo>
                        <a:pt x="155837" y="86972"/>
                        <a:pt x="152876" y="85473"/>
                        <a:pt x="150332" y="83723"/>
                      </a:cubicBezTo>
                      <a:cubicBezTo>
                        <a:pt x="147789" y="82182"/>
                        <a:pt x="144600" y="81682"/>
                        <a:pt x="141601" y="80433"/>
                      </a:cubicBezTo>
                      <a:cubicBezTo>
                        <a:pt x="138829" y="79433"/>
                        <a:pt x="136324" y="77392"/>
                        <a:pt x="133097" y="76642"/>
                      </a:cubicBezTo>
                      <a:cubicBezTo>
                        <a:pt x="130098" y="75643"/>
                        <a:pt x="127099" y="74643"/>
                        <a:pt x="124138" y="73352"/>
                      </a:cubicBezTo>
                      <a:cubicBezTo>
                        <a:pt x="121367" y="72102"/>
                        <a:pt x="118140" y="71102"/>
                        <a:pt x="115179" y="70353"/>
                      </a:cubicBezTo>
                      <a:cubicBezTo>
                        <a:pt x="112407" y="69311"/>
                        <a:pt x="109180" y="67812"/>
                        <a:pt x="106447" y="66812"/>
                      </a:cubicBezTo>
                      <a:cubicBezTo>
                        <a:pt x="103220" y="65812"/>
                        <a:pt x="100221" y="64771"/>
                        <a:pt x="97222" y="64021"/>
                      </a:cubicBezTo>
                      <a:cubicBezTo>
                        <a:pt x="94033" y="63022"/>
                        <a:pt x="91034" y="61772"/>
                        <a:pt x="88263" y="60522"/>
                      </a:cubicBezTo>
                      <a:cubicBezTo>
                        <a:pt x="85302" y="59481"/>
                        <a:pt x="81847" y="58981"/>
                        <a:pt x="79076" y="57981"/>
                      </a:cubicBezTo>
                      <a:cubicBezTo>
                        <a:pt x="76077" y="56732"/>
                        <a:pt x="73571" y="54441"/>
                        <a:pt x="70345" y="53191"/>
                      </a:cubicBezTo>
                      <a:cubicBezTo>
                        <a:pt x="67573" y="51942"/>
                        <a:pt x="64384" y="50900"/>
                        <a:pt x="61613" y="49651"/>
                      </a:cubicBezTo>
                      <a:lnTo>
                        <a:pt x="52882" y="45860"/>
                      </a:lnTo>
                      <a:cubicBezTo>
                        <a:pt x="50110" y="44611"/>
                        <a:pt x="47111" y="43361"/>
                        <a:pt x="44378" y="42361"/>
                      </a:cubicBezTo>
                      <a:cubicBezTo>
                        <a:pt x="41379" y="41070"/>
                        <a:pt x="38608" y="40320"/>
                        <a:pt x="35647" y="39071"/>
                      </a:cubicBezTo>
                      <a:cubicBezTo>
                        <a:pt x="32875" y="37821"/>
                        <a:pt x="30104" y="35780"/>
                        <a:pt x="27598" y="34530"/>
                      </a:cubicBezTo>
                      <a:cubicBezTo>
                        <a:pt x="25055" y="33031"/>
                        <a:pt x="22094" y="31490"/>
                        <a:pt x="19778" y="29490"/>
                      </a:cubicBezTo>
                      <a:lnTo>
                        <a:pt x="12186" y="22909"/>
                      </a:lnTo>
                      <a:cubicBezTo>
                        <a:pt x="9908" y="20660"/>
                        <a:pt x="7592" y="18369"/>
                        <a:pt x="5542" y="16369"/>
                      </a:cubicBezTo>
                      <a:cubicBezTo>
                        <a:pt x="3758" y="14453"/>
                        <a:pt x="1860" y="12537"/>
                        <a:pt x="759" y="10288"/>
                      </a:cubicBezTo>
                      <a:lnTo>
                        <a:pt x="1556" y="41"/>
                      </a:lnTo>
                      <a:lnTo>
                        <a:pt x="759" y="10288"/>
                      </a:ln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7" name="Google Shape;172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cLQAAHBQAAO0uAADKFAAAAAAAAA=="/>
                    </a:ext>
                  </a:extLst>
                </p:cNvSpPr>
                <p:nvPr/>
              </p:nvSpPr>
              <p:spPr>
                <a:xfrm>
                  <a:off x="7373620" y="3268980"/>
                  <a:ext cx="254635" cy="110490"/>
                </a:xfrm>
                <a:custGeom>
                  <a:avLst/>
                  <a:gdLst/>
                  <a:ahLst/>
                  <a:cxnLst/>
                  <a:rect l="0" t="0" r="254635" b="110490"/>
                  <a:pathLst>
                    <a:path w="254635" h="110490">
                      <a:moveTo>
                        <a:pt x="65744" y="54393"/>
                      </a:moveTo>
                      <a:cubicBezTo>
                        <a:pt x="65972" y="55141"/>
                        <a:pt x="66429" y="55640"/>
                        <a:pt x="66658" y="56637"/>
                      </a:cubicBezTo>
                      <a:cubicBezTo>
                        <a:pt x="66429" y="56637"/>
                        <a:pt x="65744" y="56886"/>
                        <a:pt x="65515" y="56886"/>
                      </a:cubicBezTo>
                      <a:cubicBezTo>
                        <a:pt x="65287" y="56637"/>
                        <a:pt x="65287" y="55889"/>
                        <a:pt x="65058" y="55640"/>
                      </a:cubicBezTo>
                      <a:cubicBezTo>
                        <a:pt x="65287" y="55390"/>
                        <a:pt x="65515" y="54642"/>
                        <a:pt x="65515" y="54393"/>
                      </a:cubicBezTo>
                      <a:lnTo>
                        <a:pt x="149924" y="42"/>
                      </a:lnTo>
                      <a:cubicBezTo>
                        <a:pt x="143448" y="4072"/>
                        <a:pt x="139525" y="8851"/>
                        <a:pt x="136782" y="13879"/>
                      </a:cubicBezTo>
                      <a:cubicBezTo>
                        <a:pt x="134916" y="16621"/>
                        <a:pt x="133773" y="19405"/>
                        <a:pt x="133088" y="22688"/>
                      </a:cubicBezTo>
                      <a:cubicBezTo>
                        <a:pt x="132174" y="21649"/>
                        <a:pt x="130993" y="20652"/>
                        <a:pt x="129850" y="20153"/>
                      </a:cubicBezTo>
                      <a:cubicBezTo>
                        <a:pt x="129621" y="19156"/>
                        <a:pt x="129164" y="17909"/>
                        <a:pt x="128936" y="16871"/>
                      </a:cubicBezTo>
                      <a:cubicBezTo>
                        <a:pt x="127336" y="11593"/>
                        <a:pt x="124327" y="6316"/>
                        <a:pt x="118804" y="291"/>
                      </a:cubicBezTo>
                      <a:cubicBezTo>
                        <a:pt x="112557" y="5069"/>
                        <a:pt x="109091" y="9848"/>
                        <a:pt x="106577" y="14876"/>
                      </a:cubicBezTo>
                      <a:cubicBezTo>
                        <a:pt x="106577" y="15125"/>
                        <a:pt x="106120" y="15375"/>
                        <a:pt x="106120" y="15375"/>
                      </a:cubicBezTo>
                      <a:cubicBezTo>
                        <a:pt x="106120" y="12881"/>
                        <a:pt x="105891" y="10347"/>
                        <a:pt x="105396" y="7812"/>
                      </a:cubicBezTo>
                      <a:cubicBezTo>
                        <a:pt x="104863" y="7812"/>
                        <a:pt x="104329" y="7770"/>
                        <a:pt x="103834" y="7770"/>
                      </a:cubicBezTo>
                      <a:cubicBezTo>
                        <a:pt x="99454" y="7770"/>
                        <a:pt x="95835" y="8685"/>
                        <a:pt x="92712" y="9349"/>
                      </a:cubicBezTo>
                      <a:cubicBezTo>
                        <a:pt x="92026" y="7313"/>
                        <a:pt x="91112" y="5069"/>
                        <a:pt x="89969" y="2784"/>
                      </a:cubicBezTo>
                      <a:cubicBezTo>
                        <a:pt x="82580" y="5069"/>
                        <a:pt x="77971" y="8602"/>
                        <a:pt x="73819" y="12341"/>
                      </a:cubicBezTo>
                      <a:cubicBezTo>
                        <a:pt x="70810" y="15375"/>
                        <a:pt x="68524" y="18657"/>
                        <a:pt x="66658" y="22439"/>
                      </a:cubicBezTo>
                      <a:cubicBezTo>
                        <a:pt x="65744" y="20153"/>
                        <a:pt x="64601" y="17660"/>
                        <a:pt x="63458" y="15125"/>
                      </a:cubicBezTo>
                      <a:cubicBezTo>
                        <a:pt x="62277" y="15375"/>
                        <a:pt x="61135" y="16123"/>
                        <a:pt x="60449" y="16372"/>
                      </a:cubicBezTo>
                      <a:cubicBezTo>
                        <a:pt x="58354" y="11843"/>
                        <a:pt x="55840" y="7563"/>
                        <a:pt x="51231" y="2784"/>
                      </a:cubicBezTo>
                      <a:cubicBezTo>
                        <a:pt x="44756" y="7563"/>
                        <a:pt x="41518" y="12591"/>
                        <a:pt x="39004" y="17660"/>
                      </a:cubicBezTo>
                      <a:cubicBezTo>
                        <a:pt x="39004" y="17909"/>
                        <a:pt x="38776" y="17909"/>
                        <a:pt x="38776" y="18159"/>
                      </a:cubicBezTo>
                      <a:cubicBezTo>
                        <a:pt x="37976" y="18076"/>
                        <a:pt x="37176" y="18034"/>
                        <a:pt x="36414" y="18034"/>
                      </a:cubicBezTo>
                      <a:cubicBezTo>
                        <a:pt x="34129" y="18034"/>
                        <a:pt x="32034" y="18325"/>
                        <a:pt x="29786" y="18907"/>
                      </a:cubicBezTo>
                      <a:cubicBezTo>
                        <a:pt x="28148" y="19156"/>
                        <a:pt x="26549" y="19904"/>
                        <a:pt x="25139" y="20153"/>
                      </a:cubicBezTo>
                      <a:cubicBezTo>
                        <a:pt x="23082" y="18907"/>
                        <a:pt x="21254" y="17909"/>
                        <a:pt x="18930" y="16871"/>
                      </a:cubicBezTo>
                      <a:cubicBezTo>
                        <a:pt x="15464" y="15873"/>
                        <a:pt x="11693" y="14959"/>
                        <a:pt x="7313" y="14959"/>
                      </a:cubicBezTo>
                      <a:cubicBezTo>
                        <a:pt x="5256" y="14959"/>
                        <a:pt x="3085" y="15167"/>
                        <a:pt x="723" y="15624"/>
                      </a:cubicBezTo>
                      <a:cubicBezTo>
                        <a:pt x="38" y="23935"/>
                        <a:pt x="1637" y="29960"/>
                        <a:pt x="3466" y="35237"/>
                      </a:cubicBezTo>
                      <a:cubicBezTo>
                        <a:pt x="4189" y="36525"/>
                        <a:pt x="4647" y="38021"/>
                        <a:pt x="5332" y="39268"/>
                      </a:cubicBezTo>
                      <a:cubicBezTo>
                        <a:pt x="3237" y="43797"/>
                        <a:pt x="1866" y="48825"/>
                        <a:pt x="1180" y="55640"/>
                      </a:cubicBezTo>
                      <a:cubicBezTo>
                        <a:pt x="5408" y="57094"/>
                        <a:pt x="9103" y="57593"/>
                        <a:pt x="12455" y="57593"/>
                      </a:cubicBezTo>
                      <a:cubicBezTo>
                        <a:pt x="14969" y="57593"/>
                        <a:pt x="17216" y="57302"/>
                        <a:pt x="19388" y="56886"/>
                      </a:cubicBezTo>
                      <a:cubicBezTo>
                        <a:pt x="20759" y="56637"/>
                        <a:pt x="21940" y="56388"/>
                        <a:pt x="23082" y="55889"/>
                      </a:cubicBezTo>
                      <a:cubicBezTo>
                        <a:pt x="23539" y="55889"/>
                        <a:pt x="23768" y="56388"/>
                        <a:pt x="24225" y="56388"/>
                      </a:cubicBezTo>
                      <a:cubicBezTo>
                        <a:pt x="28034" y="57468"/>
                        <a:pt x="31881" y="58175"/>
                        <a:pt x="36757" y="58175"/>
                      </a:cubicBezTo>
                      <a:cubicBezTo>
                        <a:pt x="37481" y="58175"/>
                        <a:pt x="38204" y="58175"/>
                        <a:pt x="39004" y="58133"/>
                      </a:cubicBezTo>
                      <a:cubicBezTo>
                        <a:pt x="39690" y="61665"/>
                        <a:pt x="40375" y="65197"/>
                        <a:pt x="41975" y="68978"/>
                      </a:cubicBezTo>
                      <a:cubicBezTo>
                        <a:pt x="41061" y="70973"/>
                        <a:pt x="40375" y="73258"/>
                        <a:pt x="39918" y="75752"/>
                      </a:cubicBezTo>
                      <a:cubicBezTo>
                        <a:pt x="39004" y="80779"/>
                        <a:pt x="39004" y="86057"/>
                        <a:pt x="39918" y="91874"/>
                      </a:cubicBezTo>
                      <a:cubicBezTo>
                        <a:pt x="41061" y="97401"/>
                        <a:pt x="43156" y="103177"/>
                        <a:pt x="47994" y="109451"/>
                      </a:cubicBezTo>
                      <a:cubicBezTo>
                        <a:pt x="54659" y="105961"/>
                        <a:pt x="58354" y="101681"/>
                        <a:pt x="61592" y="97401"/>
                      </a:cubicBezTo>
                      <a:cubicBezTo>
                        <a:pt x="61820" y="100393"/>
                        <a:pt x="62277" y="103426"/>
                        <a:pt x="63458" y="106958"/>
                      </a:cubicBezTo>
                      <a:cubicBezTo>
                        <a:pt x="71038" y="105961"/>
                        <a:pt x="76142" y="103177"/>
                        <a:pt x="80523" y="99894"/>
                      </a:cubicBezTo>
                      <a:cubicBezTo>
                        <a:pt x="83722" y="97401"/>
                        <a:pt x="86274" y="94866"/>
                        <a:pt x="88560" y="91874"/>
                      </a:cubicBezTo>
                      <a:lnTo>
                        <a:pt x="94578" y="91874"/>
                      </a:lnTo>
                      <a:cubicBezTo>
                        <a:pt x="94578" y="92373"/>
                        <a:pt x="95035" y="93121"/>
                        <a:pt x="95035" y="93370"/>
                      </a:cubicBezTo>
                      <a:cubicBezTo>
                        <a:pt x="96635" y="98647"/>
                        <a:pt x="98959" y="104423"/>
                        <a:pt x="104482" y="110490"/>
                      </a:cubicBezTo>
                      <a:cubicBezTo>
                        <a:pt x="111186" y="105961"/>
                        <a:pt x="114652" y="101182"/>
                        <a:pt x="117394" y="96653"/>
                      </a:cubicBezTo>
                      <a:cubicBezTo>
                        <a:pt x="118080" y="95614"/>
                        <a:pt x="118575" y="94367"/>
                        <a:pt x="118804" y="93370"/>
                      </a:cubicBezTo>
                      <a:cubicBezTo>
                        <a:pt x="119489" y="95863"/>
                        <a:pt x="120404" y="98647"/>
                        <a:pt x="121775" y="101930"/>
                      </a:cubicBezTo>
                      <a:cubicBezTo>
                        <a:pt x="127793" y="100393"/>
                        <a:pt x="132174" y="98149"/>
                        <a:pt x="135640" y="95365"/>
                      </a:cubicBezTo>
                      <a:cubicBezTo>
                        <a:pt x="137011" y="95863"/>
                        <a:pt x="138382" y="96154"/>
                        <a:pt x="140020" y="96653"/>
                      </a:cubicBezTo>
                      <a:cubicBezTo>
                        <a:pt x="142458" y="96985"/>
                        <a:pt x="144972" y="97359"/>
                        <a:pt x="147791" y="97359"/>
                      </a:cubicBezTo>
                      <a:cubicBezTo>
                        <a:pt x="150838" y="97359"/>
                        <a:pt x="154152" y="96944"/>
                        <a:pt x="157999" y="95614"/>
                      </a:cubicBezTo>
                      <a:cubicBezTo>
                        <a:pt x="157770" y="87345"/>
                        <a:pt x="155675" y="81527"/>
                        <a:pt x="153161" y="76499"/>
                      </a:cubicBezTo>
                      <a:cubicBezTo>
                        <a:pt x="151981" y="74505"/>
                        <a:pt x="150838" y="72718"/>
                        <a:pt x="149695" y="70973"/>
                      </a:cubicBezTo>
                      <a:cubicBezTo>
                        <a:pt x="149924" y="69228"/>
                        <a:pt x="150381" y="67192"/>
                        <a:pt x="150381" y="65197"/>
                      </a:cubicBezTo>
                      <a:cubicBezTo>
                        <a:pt x="150381" y="62912"/>
                        <a:pt x="150381" y="60917"/>
                        <a:pt x="149924" y="58881"/>
                      </a:cubicBezTo>
                      <a:cubicBezTo>
                        <a:pt x="151066" y="60668"/>
                        <a:pt x="152209" y="62662"/>
                        <a:pt x="153390" y="64200"/>
                      </a:cubicBezTo>
                      <a:cubicBezTo>
                        <a:pt x="156856" y="68189"/>
                        <a:pt x="161237" y="72219"/>
                        <a:pt x="168360" y="75502"/>
                      </a:cubicBezTo>
                      <a:cubicBezTo>
                        <a:pt x="172283" y="69477"/>
                        <a:pt x="173921" y="63950"/>
                        <a:pt x="174835" y="58881"/>
                      </a:cubicBezTo>
                      <a:cubicBezTo>
                        <a:pt x="176435" y="60169"/>
                        <a:pt x="178301" y="60917"/>
                        <a:pt x="180587" y="62164"/>
                      </a:cubicBezTo>
                      <a:cubicBezTo>
                        <a:pt x="183367" y="66942"/>
                        <a:pt x="187290" y="71721"/>
                        <a:pt x="193728" y="75752"/>
                      </a:cubicBezTo>
                      <a:cubicBezTo>
                        <a:pt x="199060" y="69726"/>
                        <a:pt x="201346" y="64200"/>
                        <a:pt x="202946" y="58382"/>
                      </a:cubicBezTo>
                      <a:cubicBezTo>
                        <a:pt x="203441" y="57634"/>
                        <a:pt x="203441" y="56886"/>
                        <a:pt x="203669" y="55889"/>
                      </a:cubicBezTo>
                      <a:cubicBezTo>
                        <a:pt x="203898" y="55640"/>
                        <a:pt x="204584" y="55640"/>
                        <a:pt x="204812" y="55390"/>
                      </a:cubicBezTo>
                      <a:cubicBezTo>
                        <a:pt x="204812" y="55889"/>
                        <a:pt x="204584" y="56388"/>
                        <a:pt x="204584" y="56886"/>
                      </a:cubicBezTo>
                      <a:cubicBezTo>
                        <a:pt x="206183" y="57634"/>
                        <a:pt x="207593" y="58133"/>
                        <a:pt x="209193" y="58881"/>
                      </a:cubicBezTo>
                      <a:cubicBezTo>
                        <a:pt x="209421" y="59421"/>
                        <a:pt x="209650" y="59670"/>
                        <a:pt x="209878" y="60418"/>
                      </a:cubicBezTo>
                      <a:cubicBezTo>
                        <a:pt x="213116" y="64698"/>
                        <a:pt x="217268" y="69228"/>
                        <a:pt x="224162" y="73009"/>
                      </a:cubicBezTo>
                      <a:cubicBezTo>
                        <a:pt x="227857" y="67940"/>
                        <a:pt x="229952" y="63161"/>
                        <a:pt x="231323" y="58881"/>
                      </a:cubicBezTo>
                      <a:cubicBezTo>
                        <a:pt x="232961" y="58133"/>
                        <a:pt x="234789" y="57136"/>
                        <a:pt x="236389" y="56388"/>
                      </a:cubicBezTo>
                      <a:cubicBezTo>
                        <a:pt x="240541" y="53853"/>
                        <a:pt x="244236" y="50612"/>
                        <a:pt x="247473" y="45833"/>
                      </a:cubicBezTo>
                      <a:cubicBezTo>
                        <a:pt x="250711" y="41304"/>
                        <a:pt x="253225" y="35736"/>
                        <a:pt x="254635" y="27716"/>
                      </a:cubicBezTo>
                      <a:cubicBezTo>
                        <a:pt x="249454" y="24683"/>
                        <a:pt x="244464" y="23893"/>
                        <a:pt x="239779" y="23893"/>
                      </a:cubicBezTo>
                      <a:cubicBezTo>
                        <a:pt x="239017" y="23893"/>
                        <a:pt x="238294" y="23893"/>
                        <a:pt x="237570" y="23935"/>
                      </a:cubicBezTo>
                      <a:cubicBezTo>
                        <a:pt x="234104" y="24184"/>
                        <a:pt x="231095" y="24932"/>
                        <a:pt x="228085" y="26179"/>
                      </a:cubicBezTo>
                      <a:cubicBezTo>
                        <a:pt x="227857" y="25431"/>
                        <a:pt x="227628" y="24932"/>
                        <a:pt x="226943" y="24433"/>
                      </a:cubicBezTo>
                      <a:cubicBezTo>
                        <a:pt x="226486" y="23685"/>
                        <a:pt x="225571" y="22688"/>
                        <a:pt x="224886" y="21649"/>
                      </a:cubicBezTo>
                      <a:cubicBezTo>
                        <a:pt x="224886" y="19405"/>
                        <a:pt x="224886" y="17660"/>
                        <a:pt x="224657" y="15125"/>
                      </a:cubicBezTo>
                      <a:cubicBezTo>
                        <a:pt x="222105" y="14876"/>
                        <a:pt x="219782" y="14876"/>
                        <a:pt x="217496" y="14876"/>
                      </a:cubicBezTo>
                      <a:cubicBezTo>
                        <a:pt x="216125" y="13879"/>
                        <a:pt x="214487" y="12881"/>
                        <a:pt x="212887" y="11843"/>
                      </a:cubicBezTo>
                      <a:cubicBezTo>
                        <a:pt x="211745" y="13629"/>
                        <a:pt x="210792" y="14876"/>
                        <a:pt x="209878" y="16123"/>
                      </a:cubicBezTo>
                      <a:cubicBezTo>
                        <a:pt x="208735" y="16372"/>
                        <a:pt x="207593" y="16621"/>
                        <a:pt x="206412" y="17411"/>
                      </a:cubicBezTo>
                      <a:cubicBezTo>
                        <a:pt x="202717" y="18907"/>
                        <a:pt x="199518" y="20652"/>
                        <a:pt x="196737" y="23187"/>
                      </a:cubicBezTo>
                      <a:cubicBezTo>
                        <a:pt x="194185" y="20153"/>
                        <a:pt x="190985" y="16871"/>
                        <a:pt x="186376" y="13879"/>
                      </a:cubicBezTo>
                      <a:cubicBezTo>
                        <a:pt x="185196" y="15125"/>
                        <a:pt x="184281" y="16372"/>
                        <a:pt x="183367" y="17411"/>
                      </a:cubicBezTo>
                      <a:cubicBezTo>
                        <a:pt x="182910" y="16372"/>
                        <a:pt x="181958" y="15375"/>
                        <a:pt x="181044" y="14377"/>
                      </a:cubicBezTo>
                      <a:cubicBezTo>
                        <a:pt x="177577" y="10347"/>
                        <a:pt x="172968" y="6316"/>
                        <a:pt x="166074" y="3574"/>
                      </a:cubicBezTo>
                      <a:cubicBezTo>
                        <a:pt x="162379" y="9349"/>
                        <a:pt x="160741" y="14876"/>
                        <a:pt x="159827" y="19904"/>
                      </a:cubicBezTo>
                      <a:cubicBezTo>
                        <a:pt x="159599" y="18907"/>
                        <a:pt x="159599" y="17909"/>
                        <a:pt x="159142" y="16871"/>
                      </a:cubicBezTo>
                      <a:cubicBezTo>
                        <a:pt x="157770" y="11593"/>
                        <a:pt x="155218" y="6067"/>
                        <a:pt x="149924" y="42"/>
                      </a:cubicBezTo>
                      <a:lnTo>
                        <a:pt x="65744" y="54393"/>
                      </a:lnTo>
                      <a:lnTo>
                        <a:pt x="149924" y="42"/>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6" name="Google Shape;172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NKgAAphMAAJUrAABsFAAAAAAAAA=="/>
                    </a:ext>
                  </a:extLst>
                </p:cNvSpPr>
                <p:nvPr/>
              </p:nvSpPr>
              <p:spPr>
                <a:xfrm>
                  <a:off x="6876415" y="3194050"/>
                  <a:ext cx="208280" cy="125730"/>
                </a:xfrm>
                <a:custGeom>
                  <a:avLst/>
                  <a:gdLst/>
                  <a:ahLst/>
                  <a:cxnLst/>
                  <a:rect l="0" t="0" r="208280" b="125730"/>
                  <a:pathLst>
                    <a:path w="208280" h="125730">
                      <a:moveTo>
                        <a:pt x="97565" y="42"/>
                      </a:moveTo>
                      <a:cubicBezTo>
                        <a:pt x="90457" y="3037"/>
                        <a:pt x="86087" y="7073"/>
                        <a:pt x="82628" y="11109"/>
                      </a:cubicBezTo>
                      <a:cubicBezTo>
                        <a:pt x="80766" y="13106"/>
                        <a:pt x="79397" y="15144"/>
                        <a:pt x="78257" y="17391"/>
                      </a:cubicBezTo>
                      <a:cubicBezTo>
                        <a:pt x="78257" y="13896"/>
                        <a:pt x="78257" y="10110"/>
                        <a:pt x="77345" y="6074"/>
                      </a:cubicBezTo>
                      <a:cubicBezTo>
                        <a:pt x="69971" y="6074"/>
                        <a:pt x="64422" y="8071"/>
                        <a:pt x="59595" y="10609"/>
                      </a:cubicBezTo>
                      <a:cubicBezTo>
                        <a:pt x="57543" y="11358"/>
                        <a:pt x="56175" y="12606"/>
                        <a:pt x="54312" y="13896"/>
                      </a:cubicBezTo>
                      <a:cubicBezTo>
                        <a:pt x="53172" y="12606"/>
                        <a:pt x="52032" y="11358"/>
                        <a:pt x="50626" y="10110"/>
                      </a:cubicBezTo>
                      <a:cubicBezTo>
                        <a:pt x="47889" y="12606"/>
                        <a:pt x="45571" y="15144"/>
                        <a:pt x="43518" y="17640"/>
                      </a:cubicBezTo>
                      <a:cubicBezTo>
                        <a:pt x="43252" y="17640"/>
                        <a:pt x="43252" y="17391"/>
                        <a:pt x="42796" y="17391"/>
                      </a:cubicBezTo>
                      <a:cubicBezTo>
                        <a:pt x="40972" y="16392"/>
                        <a:pt x="38881" y="15643"/>
                        <a:pt x="36829" y="14895"/>
                      </a:cubicBezTo>
                      <a:cubicBezTo>
                        <a:pt x="34283" y="13646"/>
                        <a:pt x="31774" y="12357"/>
                        <a:pt x="28772" y="11857"/>
                      </a:cubicBezTo>
                      <a:cubicBezTo>
                        <a:pt x="26149" y="11358"/>
                        <a:pt x="23412" y="10900"/>
                        <a:pt x="20296" y="10900"/>
                      </a:cubicBezTo>
                      <a:cubicBezTo>
                        <a:pt x="17407" y="10900"/>
                        <a:pt x="14253" y="11275"/>
                        <a:pt x="10604" y="12357"/>
                      </a:cubicBezTo>
                      <a:cubicBezTo>
                        <a:pt x="10604" y="14395"/>
                        <a:pt x="11060" y="16143"/>
                        <a:pt x="11288" y="17640"/>
                      </a:cubicBezTo>
                      <a:cubicBezTo>
                        <a:pt x="7601" y="19929"/>
                        <a:pt x="3687" y="22675"/>
                        <a:pt x="0" y="27750"/>
                      </a:cubicBezTo>
                      <a:cubicBezTo>
                        <a:pt x="4599" y="34532"/>
                        <a:pt x="9198" y="38318"/>
                        <a:pt x="13835" y="40814"/>
                      </a:cubicBezTo>
                      <a:cubicBezTo>
                        <a:pt x="18205" y="43352"/>
                        <a:pt x="22576" y="44351"/>
                        <a:pt x="26719" y="44600"/>
                      </a:cubicBezTo>
                      <a:cubicBezTo>
                        <a:pt x="29912" y="46889"/>
                        <a:pt x="33142" y="48386"/>
                        <a:pt x="37057" y="49635"/>
                      </a:cubicBezTo>
                      <a:cubicBezTo>
                        <a:pt x="37741" y="51923"/>
                        <a:pt x="38197" y="54419"/>
                        <a:pt x="39148" y="56458"/>
                      </a:cubicBezTo>
                      <a:cubicBezTo>
                        <a:pt x="41428" y="61492"/>
                        <a:pt x="44431" y="67025"/>
                        <a:pt x="50398" y="72309"/>
                      </a:cubicBezTo>
                      <a:cubicBezTo>
                        <a:pt x="54769" y="68523"/>
                        <a:pt x="57543" y="64779"/>
                        <a:pt x="59823" y="60993"/>
                      </a:cubicBezTo>
                      <a:cubicBezTo>
                        <a:pt x="59823" y="63239"/>
                        <a:pt x="60052" y="65278"/>
                        <a:pt x="60546" y="67774"/>
                      </a:cubicBezTo>
                      <a:cubicBezTo>
                        <a:pt x="63054" y="67774"/>
                        <a:pt x="65373" y="67774"/>
                        <a:pt x="67653" y="67525"/>
                      </a:cubicBezTo>
                      <a:lnTo>
                        <a:pt x="67653" y="72060"/>
                      </a:lnTo>
                      <a:cubicBezTo>
                        <a:pt x="67881" y="77094"/>
                        <a:pt x="69287" y="82378"/>
                        <a:pt x="71568" y="87162"/>
                      </a:cubicBezTo>
                      <a:cubicBezTo>
                        <a:pt x="72252" y="88452"/>
                        <a:pt x="73202" y="89451"/>
                        <a:pt x="73658" y="90948"/>
                      </a:cubicBezTo>
                      <a:cubicBezTo>
                        <a:pt x="73886" y="93486"/>
                        <a:pt x="74342" y="95982"/>
                        <a:pt x="75026" y="98770"/>
                      </a:cubicBezTo>
                      <a:cubicBezTo>
                        <a:pt x="76851" y="98770"/>
                        <a:pt x="78485" y="98520"/>
                        <a:pt x="80081" y="98021"/>
                      </a:cubicBezTo>
                      <a:cubicBezTo>
                        <a:pt x="81222" y="99269"/>
                        <a:pt x="82628" y="100268"/>
                        <a:pt x="83996" y="101266"/>
                      </a:cubicBezTo>
                      <a:cubicBezTo>
                        <a:pt x="86087" y="99020"/>
                        <a:pt x="87683" y="97272"/>
                        <a:pt x="89279" y="94984"/>
                      </a:cubicBezTo>
                      <a:lnTo>
                        <a:pt x="92738" y="92987"/>
                      </a:lnTo>
                      <a:cubicBezTo>
                        <a:pt x="97337" y="90199"/>
                        <a:pt x="100795" y="86663"/>
                        <a:pt x="103570" y="82627"/>
                      </a:cubicBezTo>
                      <a:lnTo>
                        <a:pt x="105622" y="82627"/>
                      </a:lnTo>
                      <a:cubicBezTo>
                        <a:pt x="106078" y="85415"/>
                        <a:pt x="106801" y="88702"/>
                        <a:pt x="107941" y="91448"/>
                      </a:cubicBezTo>
                      <a:cubicBezTo>
                        <a:pt x="110221" y="96731"/>
                        <a:pt x="112996" y="101807"/>
                        <a:pt x="119191" y="107341"/>
                      </a:cubicBezTo>
                      <a:cubicBezTo>
                        <a:pt x="125196" y="102057"/>
                        <a:pt x="128427" y="96731"/>
                        <a:pt x="130707" y="91697"/>
                      </a:cubicBezTo>
                      <a:cubicBezTo>
                        <a:pt x="131847" y="89201"/>
                        <a:pt x="132341" y="86663"/>
                        <a:pt x="133026" y="84167"/>
                      </a:cubicBezTo>
                      <a:lnTo>
                        <a:pt x="134622" y="84167"/>
                      </a:lnTo>
                      <a:cubicBezTo>
                        <a:pt x="136484" y="88452"/>
                        <a:pt x="138765" y="92488"/>
                        <a:pt x="142223" y="95982"/>
                      </a:cubicBezTo>
                      <a:lnTo>
                        <a:pt x="142907" y="100517"/>
                      </a:lnTo>
                      <a:cubicBezTo>
                        <a:pt x="144504" y="105552"/>
                        <a:pt x="146366" y="110336"/>
                        <a:pt x="149825" y="114372"/>
                      </a:cubicBezTo>
                      <a:cubicBezTo>
                        <a:pt x="153245" y="118907"/>
                        <a:pt x="157654" y="122693"/>
                        <a:pt x="164762" y="125730"/>
                      </a:cubicBezTo>
                      <a:cubicBezTo>
                        <a:pt x="169132" y="118907"/>
                        <a:pt x="170995" y="113124"/>
                        <a:pt x="171679" y="107590"/>
                      </a:cubicBezTo>
                      <a:cubicBezTo>
                        <a:pt x="172135" y="104803"/>
                        <a:pt x="172363" y="102306"/>
                        <a:pt x="172135" y="99769"/>
                      </a:cubicBezTo>
                      <a:cubicBezTo>
                        <a:pt x="176962" y="96731"/>
                        <a:pt x="180421" y="93736"/>
                        <a:pt x="183195" y="90199"/>
                      </a:cubicBezTo>
                      <a:cubicBezTo>
                        <a:pt x="183651" y="89950"/>
                        <a:pt x="183879" y="89201"/>
                        <a:pt x="184107" y="88951"/>
                      </a:cubicBezTo>
                      <a:lnTo>
                        <a:pt x="186616" y="87953"/>
                      </a:lnTo>
                      <a:cubicBezTo>
                        <a:pt x="191709" y="85914"/>
                        <a:pt x="195358" y="82877"/>
                        <a:pt x="198816" y="79133"/>
                      </a:cubicBezTo>
                      <a:cubicBezTo>
                        <a:pt x="202047" y="75346"/>
                        <a:pt x="204593" y="71061"/>
                        <a:pt x="206190" y="65777"/>
                      </a:cubicBezTo>
                      <a:cubicBezTo>
                        <a:pt x="207330" y="61492"/>
                        <a:pt x="208242" y="55709"/>
                        <a:pt x="207330" y="47388"/>
                      </a:cubicBezTo>
                      <a:cubicBezTo>
                        <a:pt x="206000" y="47263"/>
                        <a:pt x="204745" y="47180"/>
                        <a:pt x="203529" y="47180"/>
                      </a:cubicBezTo>
                      <a:cubicBezTo>
                        <a:pt x="197980" y="47180"/>
                        <a:pt x="193571" y="48470"/>
                        <a:pt x="189618" y="49884"/>
                      </a:cubicBezTo>
                      <a:lnTo>
                        <a:pt x="187794" y="50924"/>
                      </a:lnTo>
                      <a:cubicBezTo>
                        <a:pt x="187072" y="48636"/>
                        <a:pt x="185476" y="46140"/>
                        <a:pt x="184107" y="43602"/>
                      </a:cubicBezTo>
                      <a:cubicBezTo>
                        <a:pt x="182967" y="44351"/>
                        <a:pt x="182017" y="44600"/>
                        <a:pt x="180877" y="45100"/>
                      </a:cubicBezTo>
                      <a:cubicBezTo>
                        <a:pt x="180649" y="41605"/>
                        <a:pt x="180193" y="38568"/>
                        <a:pt x="179508" y="35281"/>
                      </a:cubicBezTo>
                      <a:cubicBezTo>
                        <a:pt x="178102" y="29997"/>
                        <a:pt x="175594" y="25213"/>
                        <a:pt x="172591" y="21427"/>
                      </a:cubicBezTo>
                      <a:cubicBezTo>
                        <a:pt x="170995" y="19429"/>
                        <a:pt x="168676" y="17141"/>
                        <a:pt x="166396" y="15144"/>
                      </a:cubicBezTo>
                      <a:cubicBezTo>
                        <a:pt x="166396" y="12357"/>
                        <a:pt x="165902" y="9361"/>
                        <a:pt x="165446" y="5825"/>
                      </a:cubicBezTo>
                      <a:cubicBezTo>
                        <a:pt x="159479" y="5825"/>
                        <a:pt x="154880" y="7073"/>
                        <a:pt x="150737" y="8571"/>
                      </a:cubicBezTo>
                      <a:cubicBezTo>
                        <a:pt x="148419" y="8321"/>
                        <a:pt x="146138" y="8321"/>
                        <a:pt x="143364" y="8321"/>
                      </a:cubicBezTo>
                      <a:cubicBezTo>
                        <a:pt x="142907" y="10110"/>
                        <a:pt x="142679" y="11857"/>
                        <a:pt x="142679" y="13355"/>
                      </a:cubicBezTo>
                      <a:cubicBezTo>
                        <a:pt x="140627" y="14895"/>
                        <a:pt x="138765" y="16892"/>
                        <a:pt x="137168" y="18930"/>
                      </a:cubicBezTo>
                      <a:cubicBezTo>
                        <a:pt x="137624" y="14895"/>
                        <a:pt x="137624" y="10609"/>
                        <a:pt x="136712" y="5076"/>
                      </a:cubicBezTo>
                      <a:cubicBezTo>
                        <a:pt x="136256" y="5034"/>
                        <a:pt x="135838" y="5034"/>
                        <a:pt x="135420" y="5034"/>
                      </a:cubicBezTo>
                      <a:cubicBezTo>
                        <a:pt x="128503" y="5034"/>
                        <a:pt x="123524" y="6990"/>
                        <a:pt x="118735" y="9361"/>
                      </a:cubicBezTo>
                      <a:cubicBezTo>
                        <a:pt x="114136" y="11857"/>
                        <a:pt x="110449" y="15144"/>
                        <a:pt x="107257" y="18930"/>
                      </a:cubicBezTo>
                      <a:cubicBezTo>
                        <a:pt x="106801" y="19929"/>
                        <a:pt x="105850" y="20927"/>
                        <a:pt x="105394" y="21926"/>
                      </a:cubicBezTo>
                      <a:lnTo>
                        <a:pt x="104254" y="21926"/>
                      </a:lnTo>
                      <a:cubicBezTo>
                        <a:pt x="104254" y="20927"/>
                        <a:pt x="104254" y="19679"/>
                        <a:pt x="103798" y="18681"/>
                      </a:cubicBezTo>
                      <a:cubicBezTo>
                        <a:pt x="103342" y="13106"/>
                        <a:pt x="101479" y="7073"/>
                        <a:pt x="97565" y="42"/>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5" name="Google Shape;172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9LQAAfBQAABUuAACsFAAAAAAAAA=="/>
                    </a:ext>
                  </a:extLst>
                </p:cNvSpPr>
                <p:nvPr/>
              </p:nvSpPr>
              <p:spPr>
                <a:xfrm>
                  <a:off x="7475855" y="3329940"/>
                  <a:ext cx="15240" cy="30480"/>
                </a:xfrm>
                <a:custGeom>
                  <a:avLst/>
                  <a:gdLst/>
                  <a:ahLst/>
                  <a:cxnLst/>
                  <a:rect l="0" t="0" r="15240" b="30480"/>
                  <a:pathLst>
                    <a:path w="15240" h="30480">
                      <a:moveTo>
                        <a:pt x="5242" y="41"/>
                      </a:moveTo>
                      <a:cubicBezTo>
                        <a:pt x="2733" y="3295"/>
                        <a:pt x="1610" y="6014"/>
                        <a:pt x="936" y="8773"/>
                      </a:cubicBezTo>
                      <a:cubicBezTo>
                        <a:pt x="487" y="11739"/>
                        <a:pt x="37" y="14251"/>
                        <a:pt x="711" y="16764"/>
                      </a:cubicBezTo>
                      <a:cubicBezTo>
                        <a:pt x="1385" y="19235"/>
                        <a:pt x="2059" y="21748"/>
                        <a:pt x="3445" y="23725"/>
                      </a:cubicBezTo>
                      <a:cubicBezTo>
                        <a:pt x="5242" y="26238"/>
                        <a:pt x="7077" y="28462"/>
                        <a:pt x="10447" y="30480"/>
                      </a:cubicBezTo>
                      <a:cubicBezTo>
                        <a:pt x="12956" y="27226"/>
                        <a:pt x="14079" y="24466"/>
                        <a:pt x="14529" y="21748"/>
                      </a:cubicBezTo>
                      <a:cubicBezTo>
                        <a:pt x="15203" y="18741"/>
                        <a:pt x="15203" y="16229"/>
                        <a:pt x="14753" y="13757"/>
                      </a:cubicBezTo>
                      <a:cubicBezTo>
                        <a:pt x="14304" y="11245"/>
                        <a:pt x="13405" y="8773"/>
                        <a:pt x="12057" y="6755"/>
                      </a:cubicBezTo>
                      <a:cubicBezTo>
                        <a:pt x="10672" y="4284"/>
                        <a:pt x="8650" y="2018"/>
                        <a:pt x="5242" y="41"/>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4" name="Google Shape;172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6LgAAaRQAAFcuAACSFAAAAAAAAA=="/>
                    </a:ext>
                  </a:extLst>
                </p:cNvSpPr>
                <p:nvPr/>
              </p:nvSpPr>
              <p:spPr>
                <a:xfrm>
                  <a:off x="7514590" y="3317875"/>
                  <a:ext cx="18415" cy="26035"/>
                </a:xfrm>
                <a:custGeom>
                  <a:avLst/>
                  <a:gdLst/>
                  <a:ahLst/>
                  <a:cxnLst/>
                  <a:rect l="0" t="0" r="18415" b="26035"/>
                  <a:pathLst>
                    <a:path w="18415" h="26035">
                      <a:moveTo>
                        <a:pt x="1153" y="0"/>
                      </a:moveTo>
                      <a:cubicBezTo>
                        <a:pt x="0" y="3754"/>
                        <a:pt x="0" y="6766"/>
                        <a:pt x="461" y="9737"/>
                      </a:cubicBezTo>
                      <a:cubicBezTo>
                        <a:pt x="692" y="12501"/>
                        <a:pt x="1845" y="15018"/>
                        <a:pt x="3037" y="17246"/>
                      </a:cubicBezTo>
                      <a:cubicBezTo>
                        <a:pt x="4421" y="19268"/>
                        <a:pt x="5805" y="21248"/>
                        <a:pt x="8150" y="22734"/>
                      </a:cubicBezTo>
                      <a:cubicBezTo>
                        <a:pt x="10456" y="24260"/>
                        <a:pt x="13263" y="25498"/>
                        <a:pt x="16992" y="25993"/>
                      </a:cubicBezTo>
                      <a:cubicBezTo>
                        <a:pt x="18376" y="21743"/>
                        <a:pt x="18376" y="18979"/>
                        <a:pt x="17915" y="16256"/>
                      </a:cubicBezTo>
                      <a:cubicBezTo>
                        <a:pt x="17453" y="13491"/>
                        <a:pt x="16300" y="11016"/>
                        <a:pt x="15147" y="8747"/>
                      </a:cubicBezTo>
                      <a:cubicBezTo>
                        <a:pt x="13724" y="6519"/>
                        <a:pt x="12340" y="4744"/>
                        <a:pt x="9995" y="3011"/>
                      </a:cubicBezTo>
                      <a:cubicBezTo>
                        <a:pt x="7688" y="1526"/>
                        <a:pt x="4882" y="247"/>
                        <a:pt x="1153"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3" name="Google Shape;172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hLgAATBQAALguAAB8FAAAAAAAAA=="/>
                    </a:ext>
                  </a:extLst>
                </p:cNvSpPr>
                <p:nvPr/>
              </p:nvSpPr>
              <p:spPr>
                <a:xfrm>
                  <a:off x="7579995" y="3299460"/>
                  <a:ext cx="14605" cy="30480"/>
                </a:xfrm>
                <a:custGeom>
                  <a:avLst/>
                  <a:gdLst/>
                  <a:ahLst/>
                  <a:cxnLst/>
                  <a:rect l="0" t="0" r="14605" b="30480"/>
                  <a:pathLst>
                    <a:path w="14605" h="30480">
                      <a:moveTo>
                        <a:pt x="4522" y="0"/>
                      </a:moveTo>
                      <a:cubicBezTo>
                        <a:pt x="2261" y="3312"/>
                        <a:pt x="1149" y="6121"/>
                        <a:pt x="481" y="8888"/>
                      </a:cubicBezTo>
                      <a:cubicBezTo>
                        <a:pt x="0" y="11949"/>
                        <a:pt x="0" y="14464"/>
                        <a:pt x="481" y="17022"/>
                      </a:cubicBezTo>
                      <a:cubicBezTo>
                        <a:pt x="1149" y="19579"/>
                        <a:pt x="2261" y="21843"/>
                        <a:pt x="3595" y="24149"/>
                      </a:cubicBezTo>
                      <a:cubicBezTo>
                        <a:pt x="4967" y="26413"/>
                        <a:pt x="6968" y="28719"/>
                        <a:pt x="10342" y="30480"/>
                      </a:cubicBezTo>
                      <a:cubicBezTo>
                        <a:pt x="12566" y="27419"/>
                        <a:pt x="13492" y="24652"/>
                        <a:pt x="13937" y="21592"/>
                      </a:cubicBezTo>
                      <a:cubicBezTo>
                        <a:pt x="14605" y="18783"/>
                        <a:pt x="14605" y="16267"/>
                        <a:pt x="13937" y="13710"/>
                      </a:cubicBezTo>
                      <a:cubicBezTo>
                        <a:pt x="13715" y="11194"/>
                        <a:pt x="12566" y="8637"/>
                        <a:pt x="11231" y="6373"/>
                      </a:cubicBezTo>
                      <a:cubicBezTo>
                        <a:pt x="9897" y="4318"/>
                        <a:pt x="7858" y="2054"/>
                        <a:pt x="4522"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2" name="Google Shape;172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6LgAAShQAAJEuAAB7FAAAAAAAAA=="/>
                    </a:ext>
                  </a:extLst>
                </p:cNvSpPr>
                <p:nvPr/>
              </p:nvSpPr>
              <p:spPr>
                <a:xfrm>
                  <a:off x="7555230" y="3298190"/>
                  <a:ext cx="14605" cy="31115"/>
                </a:xfrm>
                <a:custGeom>
                  <a:avLst/>
                  <a:gdLst/>
                  <a:ahLst/>
                  <a:cxnLst/>
                  <a:rect l="0" t="0" r="14605" b="31115"/>
                  <a:pathLst>
                    <a:path w="14605" h="31115">
                      <a:moveTo>
                        <a:pt x="4958" y="0"/>
                      </a:moveTo>
                      <a:cubicBezTo>
                        <a:pt x="2363" y="3326"/>
                        <a:pt x="1200" y="6105"/>
                        <a:pt x="503" y="8926"/>
                      </a:cubicBezTo>
                      <a:cubicBezTo>
                        <a:pt x="38" y="11999"/>
                        <a:pt x="38" y="14525"/>
                        <a:pt x="271" y="17094"/>
                      </a:cubicBezTo>
                      <a:cubicBezTo>
                        <a:pt x="503" y="19620"/>
                        <a:pt x="1433" y="22188"/>
                        <a:pt x="2828" y="24209"/>
                      </a:cubicBezTo>
                      <a:cubicBezTo>
                        <a:pt x="4261" y="26525"/>
                        <a:pt x="6120" y="29051"/>
                        <a:pt x="9646" y="31115"/>
                      </a:cubicBezTo>
                      <a:cubicBezTo>
                        <a:pt x="11970" y="27788"/>
                        <a:pt x="13171" y="24967"/>
                        <a:pt x="14101" y="22188"/>
                      </a:cubicBezTo>
                      <a:cubicBezTo>
                        <a:pt x="14566" y="19620"/>
                        <a:pt x="14566" y="16589"/>
                        <a:pt x="14333" y="14020"/>
                      </a:cubicBezTo>
                      <a:cubicBezTo>
                        <a:pt x="14101" y="11494"/>
                        <a:pt x="13171" y="9431"/>
                        <a:pt x="11738" y="6905"/>
                      </a:cubicBezTo>
                      <a:cubicBezTo>
                        <a:pt x="10111" y="4589"/>
                        <a:pt x="8484" y="2063"/>
                        <a:pt x="4958"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1" name="Google Shape;172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hKwAADRMAAK8tAADuFQAAAAAAAA=="/>
                    </a:ext>
                  </a:extLst>
                </p:cNvSpPr>
                <p:nvPr/>
              </p:nvSpPr>
              <p:spPr>
                <a:xfrm>
                  <a:off x="7132955" y="3096895"/>
                  <a:ext cx="293370" cy="467995"/>
                </a:xfrm>
                <a:custGeom>
                  <a:avLst/>
                  <a:gdLst/>
                  <a:ahLst/>
                  <a:cxnLst/>
                  <a:rect l="0" t="0" r="293370" b="467995"/>
                  <a:pathLst>
                    <a:path w="293370" h="467995">
                      <a:moveTo>
                        <a:pt x="33855" y="41"/>
                      </a:moveTo>
                      <a:cubicBezTo>
                        <a:pt x="38452" y="67088"/>
                        <a:pt x="57071" y="133135"/>
                        <a:pt x="87924" y="191645"/>
                      </a:cubicBezTo>
                      <a:cubicBezTo>
                        <a:pt x="92749" y="200723"/>
                        <a:pt x="98259" y="210551"/>
                        <a:pt x="98259" y="221129"/>
                      </a:cubicBezTo>
                      <a:cubicBezTo>
                        <a:pt x="98259" y="227209"/>
                        <a:pt x="96891" y="232748"/>
                        <a:pt x="95751" y="238786"/>
                      </a:cubicBezTo>
                      <a:cubicBezTo>
                        <a:pt x="89975" y="267770"/>
                        <a:pt x="93433" y="298795"/>
                        <a:pt x="105174" y="325530"/>
                      </a:cubicBezTo>
                      <a:cubicBezTo>
                        <a:pt x="108138" y="332069"/>
                        <a:pt x="111595" y="338398"/>
                        <a:pt x="112773" y="345686"/>
                      </a:cubicBezTo>
                      <a:cubicBezTo>
                        <a:pt x="114597" y="359554"/>
                        <a:pt x="107682" y="372422"/>
                        <a:pt x="104262" y="386039"/>
                      </a:cubicBezTo>
                      <a:cubicBezTo>
                        <a:pt x="100348" y="402697"/>
                        <a:pt x="101260" y="421353"/>
                        <a:pt x="91609" y="435221"/>
                      </a:cubicBezTo>
                      <a:cubicBezTo>
                        <a:pt x="82832" y="448047"/>
                        <a:pt x="66988" y="452087"/>
                        <a:pt x="52473" y="455626"/>
                      </a:cubicBezTo>
                      <a:lnTo>
                        <a:pt x="38" y="467995"/>
                      </a:lnTo>
                      <a:lnTo>
                        <a:pt x="293332" y="467995"/>
                      </a:lnTo>
                      <a:cubicBezTo>
                        <a:pt x="292192" y="466953"/>
                        <a:pt x="290596" y="465954"/>
                        <a:pt x="289418" y="465454"/>
                      </a:cubicBezTo>
                      <a:cubicBezTo>
                        <a:pt x="273574" y="455376"/>
                        <a:pt x="254690" y="456376"/>
                        <a:pt x="237439" y="451587"/>
                      </a:cubicBezTo>
                      <a:cubicBezTo>
                        <a:pt x="231246" y="450088"/>
                        <a:pt x="225243" y="447547"/>
                        <a:pt x="220189" y="443008"/>
                      </a:cubicBezTo>
                      <a:cubicBezTo>
                        <a:pt x="204534" y="429141"/>
                        <a:pt x="205940" y="402697"/>
                        <a:pt x="199481" y="381500"/>
                      </a:cubicBezTo>
                      <a:cubicBezTo>
                        <a:pt x="196479" y="371172"/>
                        <a:pt x="190970" y="361844"/>
                        <a:pt x="187284" y="351225"/>
                      </a:cubicBezTo>
                      <a:cubicBezTo>
                        <a:pt x="183143" y="340647"/>
                        <a:pt x="181091" y="328820"/>
                        <a:pt x="180863" y="317202"/>
                      </a:cubicBezTo>
                      <a:cubicBezTo>
                        <a:pt x="187284" y="281138"/>
                        <a:pt x="202711" y="247615"/>
                        <a:pt x="217643" y="214591"/>
                      </a:cubicBezTo>
                      <a:cubicBezTo>
                        <a:pt x="242949" y="157872"/>
                        <a:pt x="266203" y="100112"/>
                        <a:pt x="287595" y="41893"/>
                      </a:cubicBezTo>
                      <a:cubicBezTo>
                        <a:pt x="282085" y="40894"/>
                        <a:pt x="277222" y="37854"/>
                        <a:pt x="274258" y="32815"/>
                      </a:cubicBezTo>
                      <a:cubicBezTo>
                        <a:pt x="269432" y="67338"/>
                        <a:pt x="264341" y="103651"/>
                        <a:pt x="245495" y="132386"/>
                      </a:cubicBezTo>
                      <a:cubicBezTo>
                        <a:pt x="231246" y="154332"/>
                        <a:pt x="209588" y="170990"/>
                        <a:pt x="201077" y="196184"/>
                      </a:cubicBezTo>
                      <a:cubicBezTo>
                        <a:pt x="194427" y="216090"/>
                        <a:pt x="196935" y="239536"/>
                        <a:pt x="186828" y="257443"/>
                      </a:cubicBezTo>
                      <a:cubicBezTo>
                        <a:pt x="182687" y="265272"/>
                        <a:pt x="176265" y="271560"/>
                        <a:pt x="171174" y="279139"/>
                      </a:cubicBezTo>
                      <a:cubicBezTo>
                        <a:pt x="159927" y="295005"/>
                        <a:pt x="154607" y="314953"/>
                        <a:pt x="149782" y="334359"/>
                      </a:cubicBezTo>
                      <a:cubicBezTo>
                        <a:pt x="139219" y="326530"/>
                        <a:pt x="139219" y="309664"/>
                        <a:pt x="138307" y="295505"/>
                      </a:cubicBezTo>
                      <a:cubicBezTo>
                        <a:pt x="135077" y="245866"/>
                        <a:pt x="106998" y="203014"/>
                        <a:pt x="89063" y="156872"/>
                      </a:cubicBezTo>
                      <a:cubicBezTo>
                        <a:pt x="84238" y="144004"/>
                        <a:pt x="79868" y="130637"/>
                        <a:pt x="73637" y="118768"/>
                      </a:cubicBezTo>
                      <a:cubicBezTo>
                        <a:pt x="68127" y="108690"/>
                        <a:pt x="61212" y="99362"/>
                        <a:pt x="57792" y="88535"/>
                      </a:cubicBezTo>
                      <a:cubicBezTo>
                        <a:pt x="54335" y="77416"/>
                        <a:pt x="55247" y="65589"/>
                        <a:pt x="54335" y="53970"/>
                      </a:cubicBezTo>
                      <a:cubicBezTo>
                        <a:pt x="53157" y="36854"/>
                        <a:pt x="48787" y="19697"/>
                        <a:pt x="41910" y="4330"/>
                      </a:cubicBezTo>
                      <a:cubicBezTo>
                        <a:pt x="38908" y="4330"/>
                        <a:pt x="35679" y="2790"/>
                        <a:pt x="33855" y="41"/>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0" name="Google Shape;173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3LAAA3BMAAAQtAAA2FQAAAAAAAA=="/>
                    </a:ext>
                  </a:extLst>
                </p:cNvSpPr>
                <p:nvPr/>
              </p:nvSpPr>
              <p:spPr>
                <a:xfrm>
                  <a:off x="7268845" y="3228340"/>
                  <a:ext cx="48895" cy="219710"/>
                </a:xfrm>
                <a:custGeom>
                  <a:avLst/>
                  <a:gdLst/>
                  <a:ahLst/>
                  <a:cxnLst/>
                  <a:rect l="0" t="0" r="48895" b="219710"/>
                  <a:pathLst>
                    <a:path w="48895" h="219710">
                      <a:moveTo>
                        <a:pt x="28732" y="0"/>
                      </a:moveTo>
                      <a:cubicBezTo>
                        <a:pt x="26628" y="18392"/>
                        <a:pt x="26857" y="37783"/>
                        <a:pt x="29191" y="56675"/>
                      </a:cubicBezTo>
                      <a:cubicBezTo>
                        <a:pt x="30109" y="66246"/>
                        <a:pt x="32214" y="75567"/>
                        <a:pt x="33361" y="84389"/>
                      </a:cubicBezTo>
                      <a:cubicBezTo>
                        <a:pt x="33820" y="88675"/>
                        <a:pt x="34280" y="92711"/>
                        <a:pt x="33820" y="96997"/>
                      </a:cubicBezTo>
                      <a:cubicBezTo>
                        <a:pt x="33820" y="100784"/>
                        <a:pt x="33132" y="104570"/>
                        <a:pt x="31984" y="108315"/>
                      </a:cubicBezTo>
                      <a:cubicBezTo>
                        <a:pt x="29191" y="116138"/>
                        <a:pt x="25250" y="123712"/>
                        <a:pt x="21080" y="132284"/>
                      </a:cubicBezTo>
                      <a:cubicBezTo>
                        <a:pt x="16910" y="141064"/>
                        <a:pt x="13428" y="150385"/>
                        <a:pt x="10674" y="159997"/>
                      </a:cubicBezTo>
                      <a:cubicBezTo>
                        <a:pt x="5318" y="178889"/>
                        <a:pt x="2563" y="198030"/>
                        <a:pt x="0" y="216672"/>
                      </a:cubicBezTo>
                      <a:lnTo>
                        <a:pt x="28962" y="219668"/>
                      </a:lnTo>
                      <a:cubicBezTo>
                        <a:pt x="29650" y="201026"/>
                        <a:pt x="29880" y="183175"/>
                        <a:pt x="32673" y="165781"/>
                      </a:cubicBezTo>
                      <a:cubicBezTo>
                        <a:pt x="34050" y="156959"/>
                        <a:pt x="35886" y="148887"/>
                        <a:pt x="38679" y="140564"/>
                      </a:cubicBezTo>
                      <a:cubicBezTo>
                        <a:pt x="41702" y="132284"/>
                        <a:pt x="45413" y="122963"/>
                        <a:pt x="47479" y="112601"/>
                      </a:cubicBezTo>
                      <a:cubicBezTo>
                        <a:pt x="48627" y="107566"/>
                        <a:pt x="48895" y="102032"/>
                        <a:pt x="48627" y="96498"/>
                      </a:cubicBezTo>
                      <a:cubicBezTo>
                        <a:pt x="48397" y="91213"/>
                        <a:pt x="47479" y="86178"/>
                        <a:pt x="46331" y="81393"/>
                      </a:cubicBezTo>
                      <a:cubicBezTo>
                        <a:pt x="43997" y="72072"/>
                        <a:pt x="41243" y="63500"/>
                        <a:pt x="39138" y="54678"/>
                      </a:cubicBezTo>
                      <a:cubicBezTo>
                        <a:pt x="34968" y="37034"/>
                        <a:pt x="32673" y="18892"/>
                        <a:pt x="32443" y="250"/>
                      </a:cubicBezTo>
                      <a:lnTo>
                        <a:pt x="28732" y="0"/>
                      </a:lnTo>
                      <a:lnTo>
                        <a:pt x="32443" y="25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9" name="Google Shape;173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uLAAAYxMAAJAuAACrFQAAAAAAAA=="/>
                    </a:ext>
                  </a:extLst>
                </p:cNvSpPr>
                <p:nvPr/>
              </p:nvSpPr>
              <p:spPr>
                <a:xfrm>
                  <a:off x="7303770" y="3151505"/>
                  <a:ext cx="265430" cy="370840"/>
                </a:xfrm>
                <a:custGeom>
                  <a:avLst/>
                  <a:gdLst/>
                  <a:ahLst/>
                  <a:cxnLst/>
                  <a:rect l="0" t="0" r="265430" b="370840"/>
                  <a:pathLst>
                    <a:path w="265430" h="370840">
                      <a:moveTo>
                        <a:pt x="261514" y="42"/>
                      </a:moveTo>
                      <a:cubicBezTo>
                        <a:pt x="258738" y="21442"/>
                        <a:pt x="255316" y="42634"/>
                        <a:pt x="250906" y="63285"/>
                      </a:cubicBezTo>
                      <a:cubicBezTo>
                        <a:pt x="248853" y="73860"/>
                        <a:pt x="246533" y="84227"/>
                        <a:pt x="244024" y="94552"/>
                      </a:cubicBezTo>
                      <a:cubicBezTo>
                        <a:pt x="242655" y="99590"/>
                        <a:pt x="241476" y="104878"/>
                        <a:pt x="240107" y="109916"/>
                      </a:cubicBezTo>
                      <a:lnTo>
                        <a:pt x="238016" y="117493"/>
                      </a:lnTo>
                      <a:cubicBezTo>
                        <a:pt x="237104" y="119991"/>
                        <a:pt x="236648" y="122281"/>
                        <a:pt x="235735" y="123780"/>
                      </a:cubicBezTo>
                      <a:cubicBezTo>
                        <a:pt x="234822" y="125570"/>
                        <a:pt x="233872" y="126320"/>
                        <a:pt x="232275" y="127319"/>
                      </a:cubicBezTo>
                      <a:cubicBezTo>
                        <a:pt x="230906" y="128318"/>
                        <a:pt x="228587" y="129567"/>
                        <a:pt x="226306" y="130608"/>
                      </a:cubicBezTo>
                      <a:cubicBezTo>
                        <a:pt x="221933" y="132606"/>
                        <a:pt x="217561" y="134647"/>
                        <a:pt x="212960" y="136145"/>
                      </a:cubicBezTo>
                      <a:cubicBezTo>
                        <a:pt x="203949" y="139684"/>
                        <a:pt x="194748" y="142182"/>
                        <a:pt x="185318" y="143723"/>
                      </a:cubicBezTo>
                      <a:cubicBezTo>
                        <a:pt x="180717" y="144472"/>
                        <a:pt x="175661" y="145222"/>
                        <a:pt x="170338" y="146970"/>
                      </a:cubicBezTo>
                      <a:cubicBezTo>
                        <a:pt x="165281" y="148511"/>
                        <a:pt x="159539" y="151009"/>
                        <a:pt x="154939" y="154548"/>
                      </a:cubicBezTo>
                      <a:cubicBezTo>
                        <a:pt x="145015" y="161085"/>
                        <a:pt x="137677" y="171160"/>
                        <a:pt x="133532" y="183026"/>
                      </a:cubicBezTo>
                      <a:cubicBezTo>
                        <a:pt x="132620" y="186315"/>
                        <a:pt x="131898" y="189812"/>
                        <a:pt x="131213" y="191853"/>
                      </a:cubicBezTo>
                      <a:cubicBezTo>
                        <a:pt x="130757" y="194351"/>
                        <a:pt x="130072" y="196141"/>
                        <a:pt x="129616" y="196641"/>
                      </a:cubicBezTo>
                      <a:cubicBezTo>
                        <a:pt x="128932" y="196890"/>
                        <a:pt x="127981" y="197890"/>
                        <a:pt x="126613" y="198889"/>
                      </a:cubicBezTo>
                      <a:cubicBezTo>
                        <a:pt x="125244" y="199930"/>
                        <a:pt x="123153" y="201179"/>
                        <a:pt x="120871" y="201928"/>
                      </a:cubicBezTo>
                      <a:cubicBezTo>
                        <a:pt x="112354" y="206217"/>
                        <a:pt x="103381" y="210005"/>
                        <a:pt x="94370" y="213003"/>
                      </a:cubicBezTo>
                      <a:cubicBezTo>
                        <a:pt x="85397" y="216292"/>
                        <a:pt x="75968" y="218332"/>
                        <a:pt x="65854" y="222079"/>
                      </a:cubicBezTo>
                      <a:cubicBezTo>
                        <a:pt x="60797" y="224119"/>
                        <a:pt x="55930" y="226368"/>
                        <a:pt x="50645" y="229157"/>
                      </a:cubicBezTo>
                      <a:cubicBezTo>
                        <a:pt x="45588" y="231947"/>
                        <a:pt x="40531" y="235694"/>
                        <a:pt x="36387" y="239732"/>
                      </a:cubicBezTo>
                      <a:cubicBezTo>
                        <a:pt x="27642" y="248309"/>
                        <a:pt x="20950" y="258635"/>
                        <a:pt x="16121" y="269501"/>
                      </a:cubicBezTo>
                      <a:cubicBezTo>
                        <a:pt x="11292" y="280576"/>
                        <a:pt x="7832" y="292192"/>
                        <a:pt x="5779" y="303517"/>
                      </a:cubicBezTo>
                      <a:cubicBezTo>
                        <a:pt x="1863" y="326457"/>
                        <a:pt x="1407" y="348899"/>
                        <a:pt x="0" y="369300"/>
                      </a:cubicBezTo>
                      <a:lnTo>
                        <a:pt x="29695" y="370840"/>
                      </a:lnTo>
                      <a:cubicBezTo>
                        <a:pt x="30151" y="348649"/>
                        <a:pt x="29467" y="327706"/>
                        <a:pt x="32014" y="308305"/>
                      </a:cubicBezTo>
                      <a:cubicBezTo>
                        <a:pt x="33383" y="298479"/>
                        <a:pt x="35474" y="288903"/>
                        <a:pt x="38896" y="280576"/>
                      </a:cubicBezTo>
                      <a:cubicBezTo>
                        <a:pt x="42128" y="271749"/>
                        <a:pt x="46729" y="264214"/>
                        <a:pt x="52508" y="257885"/>
                      </a:cubicBezTo>
                      <a:cubicBezTo>
                        <a:pt x="58249" y="251598"/>
                        <a:pt x="65169" y="247060"/>
                        <a:pt x="73686" y="243521"/>
                      </a:cubicBezTo>
                      <a:cubicBezTo>
                        <a:pt x="81975" y="239732"/>
                        <a:pt x="91861" y="236985"/>
                        <a:pt x="101290" y="232946"/>
                      </a:cubicBezTo>
                      <a:cubicBezTo>
                        <a:pt x="110719" y="229157"/>
                        <a:pt x="120415" y="224369"/>
                        <a:pt x="129160" y="219331"/>
                      </a:cubicBezTo>
                      <a:cubicBezTo>
                        <a:pt x="131441" y="218082"/>
                        <a:pt x="133761" y="216792"/>
                        <a:pt x="136498" y="215043"/>
                      </a:cubicBezTo>
                      <a:cubicBezTo>
                        <a:pt x="139046" y="213003"/>
                        <a:pt x="141821" y="210505"/>
                        <a:pt x="144103" y="206466"/>
                      </a:cubicBezTo>
                      <a:cubicBezTo>
                        <a:pt x="146422" y="202678"/>
                        <a:pt x="147106" y="198889"/>
                        <a:pt x="147563" y="196141"/>
                      </a:cubicBezTo>
                      <a:cubicBezTo>
                        <a:pt x="148247" y="193102"/>
                        <a:pt x="148475" y="191353"/>
                        <a:pt x="149159" y="189063"/>
                      </a:cubicBezTo>
                      <a:cubicBezTo>
                        <a:pt x="151479" y="181028"/>
                        <a:pt x="156536" y="172950"/>
                        <a:pt x="163227" y="167663"/>
                      </a:cubicBezTo>
                      <a:cubicBezTo>
                        <a:pt x="166687" y="164873"/>
                        <a:pt x="170109" y="162875"/>
                        <a:pt x="174482" y="161334"/>
                      </a:cubicBezTo>
                      <a:cubicBezTo>
                        <a:pt x="178398" y="159835"/>
                        <a:pt x="182999" y="158836"/>
                        <a:pt x="187866" y="157587"/>
                      </a:cubicBezTo>
                      <a:cubicBezTo>
                        <a:pt x="197751" y="155048"/>
                        <a:pt x="207409" y="152008"/>
                        <a:pt x="217066" y="147720"/>
                      </a:cubicBezTo>
                      <a:cubicBezTo>
                        <a:pt x="221705" y="145971"/>
                        <a:pt x="226306" y="143723"/>
                        <a:pt x="230906" y="141183"/>
                      </a:cubicBezTo>
                      <a:cubicBezTo>
                        <a:pt x="233188" y="139934"/>
                        <a:pt x="235507" y="138893"/>
                        <a:pt x="238016" y="137145"/>
                      </a:cubicBezTo>
                      <a:cubicBezTo>
                        <a:pt x="239195" y="136395"/>
                        <a:pt x="240564" y="135146"/>
                        <a:pt x="241704" y="133855"/>
                      </a:cubicBezTo>
                      <a:cubicBezTo>
                        <a:pt x="243111" y="132357"/>
                        <a:pt x="244024" y="130858"/>
                        <a:pt x="244936" y="129317"/>
                      </a:cubicBezTo>
                      <a:cubicBezTo>
                        <a:pt x="246305" y="126070"/>
                        <a:pt x="247027" y="123030"/>
                        <a:pt x="247484" y="120532"/>
                      </a:cubicBezTo>
                      <a:lnTo>
                        <a:pt x="249309" y="112455"/>
                      </a:lnTo>
                      <a:cubicBezTo>
                        <a:pt x="250449" y="107417"/>
                        <a:pt x="251172" y="102130"/>
                        <a:pt x="252312" y="96801"/>
                      </a:cubicBezTo>
                      <a:cubicBezTo>
                        <a:pt x="254366" y="85976"/>
                        <a:pt x="256229" y="75650"/>
                        <a:pt x="257826" y="65075"/>
                      </a:cubicBezTo>
                      <a:cubicBezTo>
                        <a:pt x="261057" y="43633"/>
                        <a:pt x="263567" y="22191"/>
                        <a:pt x="265430" y="791"/>
                      </a:cubicBezTo>
                      <a:lnTo>
                        <a:pt x="261514" y="42"/>
                      </a:lnTo>
                      <a:lnTo>
                        <a:pt x="265430" y="79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8" name="Google Shape;173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WKgAATBMAALAsAAB8FQAAAAAAAA=="/>
                    </a:ext>
                  </a:extLst>
                </p:cNvSpPr>
                <p:nvPr/>
              </p:nvSpPr>
              <p:spPr>
                <a:xfrm>
                  <a:off x="6922770" y="3136900"/>
                  <a:ext cx="341630" cy="355600"/>
                </a:xfrm>
                <a:custGeom>
                  <a:avLst/>
                  <a:gdLst/>
                  <a:ahLst/>
                  <a:cxnLst/>
                  <a:rect l="0" t="0" r="341630" b="355600"/>
                  <a:pathLst>
                    <a:path w="341630" h="355600">
                      <a:moveTo>
                        <a:pt x="3006" y="0"/>
                      </a:moveTo>
                      <a:lnTo>
                        <a:pt x="0" y="2291"/>
                      </a:lnTo>
                      <a:lnTo>
                        <a:pt x="32493" y="63564"/>
                      </a:lnTo>
                      <a:lnTo>
                        <a:pt x="40559" y="78684"/>
                      </a:lnTo>
                      <a:cubicBezTo>
                        <a:pt x="41929" y="81225"/>
                        <a:pt x="43336" y="83974"/>
                        <a:pt x="45391" y="86515"/>
                      </a:cubicBezTo>
                      <a:cubicBezTo>
                        <a:pt x="47483" y="89056"/>
                        <a:pt x="50223" y="91555"/>
                        <a:pt x="53229" y="93055"/>
                      </a:cubicBezTo>
                      <a:cubicBezTo>
                        <a:pt x="56006" y="94346"/>
                        <a:pt x="58746" y="95346"/>
                        <a:pt x="61295" y="96346"/>
                      </a:cubicBezTo>
                      <a:lnTo>
                        <a:pt x="68676" y="99136"/>
                      </a:lnTo>
                      <a:cubicBezTo>
                        <a:pt x="73965" y="100886"/>
                        <a:pt x="78797" y="102927"/>
                        <a:pt x="83629" y="105176"/>
                      </a:cubicBezTo>
                      <a:lnTo>
                        <a:pt x="98391" y="111716"/>
                      </a:lnTo>
                      <a:cubicBezTo>
                        <a:pt x="102995" y="114007"/>
                        <a:pt x="107599" y="116506"/>
                        <a:pt x="111746" y="119297"/>
                      </a:cubicBezTo>
                      <a:cubicBezTo>
                        <a:pt x="115665" y="122088"/>
                        <a:pt x="119089" y="125587"/>
                        <a:pt x="121182" y="129377"/>
                      </a:cubicBezTo>
                      <a:cubicBezTo>
                        <a:pt x="123236" y="133168"/>
                        <a:pt x="123731" y="136958"/>
                        <a:pt x="123236" y="141998"/>
                      </a:cubicBezTo>
                      <a:cubicBezTo>
                        <a:pt x="122552" y="147039"/>
                        <a:pt x="121182" y="152579"/>
                        <a:pt x="120497" y="159660"/>
                      </a:cubicBezTo>
                      <a:cubicBezTo>
                        <a:pt x="120269" y="166949"/>
                        <a:pt x="121638" y="174030"/>
                        <a:pt x="124416" y="180320"/>
                      </a:cubicBezTo>
                      <a:cubicBezTo>
                        <a:pt x="129476" y="192941"/>
                        <a:pt x="139369" y="202772"/>
                        <a:pt x="149984" y="208811"/>
                      </a:cubicBezTo>
                      <a:cubicBezTo>
                        <a:pt x="160333" y="215143"/>
                        <a:pt x="171633" y="218142"/>
                        <a:pt x="181982" y="221433"/>
                      </a:cubicBezTo>
                      <a:lnTo>
                        <a:pt x="213105" y="230263"/>
                      </a:lnTo>
                      <a:lnTo>
                        <a:pt x="244190" y="239094"/>
                      </a:lnTo>
                      <a:cubicBezTo>
                        <a:pt x="254767" y="242135"/>
                        <a:pt x="264926" y="244634"/>
                        <a:pt x="274133" y="248424"/>
                      </a:cubicBezTo>
                      <a:cubicBezTo>
                        <a:pt x="283341" y="252215"/>
                        <a:pt x="291407" y="257005"/>
                        <a:pt x="296696" y="263295"/>
                      </a:cubicBezTo>
                      <a:cubicBezTo>
                        <a:pt x="299701" y="266585"/>
                        <a:pt x="301794" y="269876"/>
                        <a:pt x="303392" y="274125"/>
                      </a:cubicBezTo>
                      <a:cubicBezTo>
                        <a:pt x="305218" y="278165"/>
                        <a:pt x="306398" y="282456"/>
                        <a:pt x="307083" y="287496"/>
                      </a:cubicBezTo>
                      <a:cubicBezTo>
                        <a:pt x="308909" y="297326"/>
                        <a:pt x="309366" y="308948"/>
                        <a:pt x="310317" y="320777"/>
                      </a:cubicBezTo>
                      <a:lnTo>
                        <a:pt x="312828" y="355600"/>
                      </a:lnTo>
                      <a:lnTo>
                        <a:pt x="341630" y="352559"/>
                      </a:lnTo>
                      <a:lnTo>
                        <a:pt x="337711" y="317778"/>
                      </a:lnTo>
                      <a:lnTo>
                        <a:pt x="335657" y="300117"/>
                      </a:lnTo>
                      <a:cubicBezTo>
                        <a:pt x="334705" y="294327"/>
                        <a:pt x="334020" y="287996"/>
                        <a:pt x="332422" y="281706"/>
                      </a:cubicBezTo>
                      <a:cubicBezTo>
                        <a:pt x="331015" y="274916"/>
                        <a:pt x="328732" y="268335"/>
                        <a:pt x="325954" y="262045"/>
                      </a:cubicBezTo>
                      <a:cubicBezTo>
                        <a:pt x="322758" y="255464"/>
                        <a:pt x="318611" y="249424"/>
                        <a:pt x="313741" y="244384"/>
                      </a:cubicBezTo>
                      <a:cubicBezTo>
                        <a:pt x="304077" y="234054"/>
                        <a:pt x="292092" y="228764"/>
                        <a:pt x="281286" y="224723"/>
                      </a:cubicBezTo>
                      <a:cubicBezTo>
                        <a:pt x="269986" y="220933"/>
                        <a:pt x="259409" y="218933"/>
                        <a:pt x="249022" y="216392"/>
                      </a:cubicBezTo>
                      <a:lnTo>
                        <a:pt x="217709" y="209061"/>
                      </a:lnTo>
                      <a:lnTo>
                        <a:pt x="186129" y="201772"/>
                      </a:lnTo>
                      <a:cubicBezTo>
                        <a:pt x="175780" y="199231"/>
                        <a:pt x="166116" y="196732"/>
                        <a:pt x="157327" y="192441"/>
                      </a:cubicBezTo>
                      <a:cubicBezTo>
                        <a:pt x="153180" y="190150"/>
                        <a:pt x="149299" y="187401"/>
                        <a:pt x="145837" y="184111"/>
                      </a:cubicBezTo>
                      <a:cubicBezTo>
                        <a:pt x="142374" y="180570"/>
                        <a:pt x="139597" y="176779"/>
                        <a:pt x="137542" y="172781"/>
                      </a:cubicBezTo>
                      <a:cubicBezTo>
                        <a:pt x="135450" y="168490"/>
                        <a:pt x="134308" y="163950"/>
                        <a:pt x="134308" y="159660"/>
                      </a:cubicBezTo>
                      <a:cubicBezTo>
                        <a:pt x="134308" y="154869"/>
                        <a:pt x="135450" y="149038"/>
                        <a:pt x="136135" y="142498"/>
                      </a:cubicBezTo>
                      <a:cubicBezTo>
                        <a:pt x="136401" y="139458"/>
                        <a:pt x="136401" y="135709"/>
                        <a:pt x="135450" y="131918"/>
                      </a:cubicBezTo>
                      <a:cubicBezTo>
                        <a:pt x="134537" y="128128"/>
                        <a:pt x="133167" y="124587"/>
                        <a:pt x="131531" y="121296"/>
                      </a:cubicBezTo>
                      <a:cubicBezTo>
                        <a:pt x="127840" y="115506"/>
                        <a:pt x="122552" y="110966"/>
                        <a:pt x="117719" y="107967"/>
                      </a:cubicBezTo>
                      <a:cubicBezTo>
                        <a:pt x="112659" y="104427"/>
                        <a:pt x="107599" y="102136"/>
                        <a:pt x="102538" y="100136"/>
                      </a:cubicBezTo>
                      <a:cubicBezTo>
                        <a:pt x="97212" y="97845"/>
                        <a:pt x="92380" y="95846"/>
                        <a:pt x="87091" y="94096"/>
                      </a:cubicBezTo>
                      <a:cubicBezTo>
                        <a:pt x="82031" y="92055"/>
                        <a:pt x="76704" y="90306"/>
                        <a:pt x="71644" y="88765"/>
                      </a:cubicBezTo>
                      <a:lnTo>
                        <a:pt x="63806" y="86265"/>
                      </a:lnTo>
                      <a:cubicBezTo>
                        <a:pt x="61295" y="85266"/>
                        <a:pt x="58746" y="84516"/>
                        <a:pt x="56691" y="83724"/>
                      </a:cubicBezTo>
                      <a:cubicBezTo>
                        <a:pt x="54598" y="82725"/>
                        <a:pt x="53229" y="81725"/>
                        <a:pt x="51593" y="79976"/>
                      </a:cubicBezTo>
                      <a:cubicBezTo>
                        <a:pt x="50223" y="77935"/>
                        <a:pt x="48853" y="75685"/>
                        <a:pt x="47483" y="73144"/>
                      </a:cubicBezTo>
                      <a:lnTo>
                        <a:pt x="38466" y="58774"/>
                      </a:lnTo>
                      <a:lnTo>
                        <a:pt x="3006" y="0"/>
                      </a:lnTo>
                      <a:lnTo>
                        <a:pt x="47483" y="73144"/>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7" name="Google Shape;173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cKwAAvRMAALssAACCFQAAAAAAAA=="/>
                    </a:ext>
                  </a:extLst>
                </p:cNvSpPr>
                <p:nvPr/>
              </p:nvSpPr>
              <p:spPr>
                <a:xfrm>
                  <a:off x="7048500" y="3208655"/>
                  <a:ext cx="222885" cy="287655"/>
                </a:xfrm>
                <a:custGeom>
                  <a:avLst/>
                  <a:gdLst/>
                  <a:ahLst/>
                  <a:cxnLst/>
                  <a:rect l="0" t="0" r="222885" b="287655"/>
                  <a:pathLst>
                    <a:path w="222885" h="287655">
                      <a:moveTo>
                        <a:pt x="75299" y="41"/>
                      </a:moveTo>
                      <a:cubicBezTo>
                        <a:pt x="74384" y="9609"/>
                        <a:pt x="72972" y="19177"/>
                        <a:pt x="71370" y="28744"/>
                      </a:cubicBezTo>
                      <a:cubicBezTo>
                        <a:pt x="70226" y="33528"/>
                        <a:pt x="69272" y="38062"/>
                        <a:pt x="68128" y="42846"/>
                      </a:cubicBezTo>
                      <a:cubicBezTo>
                        <a:pt x="66983" y="47630"/>
                        <a:pt x="65839" y="51915"/>
                        <a:pt x="63970" y="56199"/>
                      </a:cubicBezTo>
                      <a:cubicBezTo>
                        <a:pt x="62368" y="59985"/>
                        <a:pt x="60041" y="63770"/>
                        <a:pt x="57027" y="65767"/>
                      </a:cubicBezTo>
                      <a:cubicBezTo>
                        <a:pt x="54281" y="68305"/>
                        <a:pt x="50581" y="69553"/>
                        <a:pt x="46423" y="70301"/>
                      </a:cubicBezTo>
                      <a:cubicBezTo>
                        <a:pt x="38565" y="71799"/>
                        <a:pt x="29334" y="70301"/>
                        <a:pt x="19416" y="73338"/>
                      </a:cubicBezTo>
                      <a:cubicBezTo>
                        <a:pt x="16631" y="74336"/>
                        <a:pt x="14075" y="75335"/>
                        <a:pt x="11787" y="76832"/>
                      </a:cubicBezTo>
                      <a:cubicBezTo>
                        <a:pt x="9460" y="78871"/>
                        <a:pt x="7171" y="80618"/>
                        <a:pt x="5531" y="83155"/>
                      </a:cubicBezTo>
                      <a:cubicBezTo>
                        <a:pt x="3700" y="85651"/>
                        <a:pt x="2326" y="88438"/>
                        <a:pt x="1373" y="91725"/>
                      </a:cubicBezTo>
                      <a:cubicBezTo>
                        <a:pt x="457" y="94720"/>
                        <a:pt x="0" y="98256"/>
                        <a:pt x="686" y="102041"/>
                      </a:cubicBezTo>
                      <a:cubicBezTo>
                        <a:pt x="1602" y="105827"/>
                        <a:pt x="3471" y="109321"/>
                        <a:pt x="5759" y="111609"/>
                      </a:cubicBezTo>
                      <a:cubicBezTo>
                        <a:pt x="7858" y="114105"/>
                        <a:pt x="9917" y="115644"/>
                        <a:pt x="12244" y="116892"/>
                      </a:cubicBezTo>
                      <a:cubicBezTo>
                        <a:pt x="14304" y="118140"/>
                        <a:pt x="16402" y="119180"/>
                        <a:pt x="18462" y="120428"/>
                      </a:cubicBezTo>
                      <a:lnTo>
                        <a:pt x="24489" y="123964"/>
                      </a:lnTo>
                      <a:cubicBezTo>
                        <a:pt x="40663" y="132491"/>
                        <a:pt x="56798" y="141061"/>
                        <a:pt x="73430" y="149131"/>
                      </a:cubicBezTo>
                      <a:cubicBezTo>
                        <a:pt x="90290" y="156951"/>
                        <a:pt x="107837" y="163732"/>
                        <a:pt x="126109" y="168266"/>
                      </a:cubicBezTo>
                      <a:cubicBezTo>
                        <a:pt x="135340" y="170554"/>
                        <a:pt x="145029" y="172052"/>
                        <a:pt x="153116" y="173300"/>
                      </a:cubicBezTo>
                      <a:cubicBezTo>
                        <a:pt x="161661" y="174589"/>
                        <a:pt x="168603" y="177085"/>
                        <a:pt x="172075" y="181120"/>
                      </a:cubicBezTo>
                      <a:cubicBezTo>
                        <a:pt x="173677" y="183367"/>
                        <a:pt x="174821" y="185654"/>
                        <a:pt x="175965" y="188941"/>
                      </a:cubicBezTo>
                      <a:cubicBezTo>
                        <a:pt x="177148" y="192435"/>
                        <a:pt x="178063" y="196470"/>
                        <a:pt x="178979" y="201254"/>
                      </a:cubicBezTo>
                      <a:lnTo>
                        <a:pt x="184510" y="229957"/>
                      </a:lnTo>
                      <a:lnTo>
                        <a:pt x="195153" y="287655"/>
                      </a:lnTo>
                      <a:lnTo>
                        <a:pt x="222885" y="279834"/>
                      </a:lnTo>
                      <a:lnTo>
                        <a:pt x="208999" y="223177"/>
                      </a:lnTo>
                      <a:lnTo>
                        <a:pt x="202095" y="194973"/>
                      </a:lnTo>
                      <a:cubicBezTo>
                        <a:pt x="200913" y="190189"/>
                        <a:pt x="199768" y="184906"/>
                        <a:pt x="197480" y="179082"/>
                      </a:cubicBezTo>
                      <a:cubicBezTo>
                        <a:pt x="195153" y="173549"/>
                        <a:pt x="191681" y="167517"/>
                        <a:pt x="186837" y="162734"/>
                      </a:cubicBezTo>
                      <a:cubicBezTo>
                        <a:pt x="181763" y="158449"/>
                        <a:pt x="175965" y="155163"/>
                        <a:pt x="170892" y="153665"/>
                      </a:cubicBezTo>
                      <a:cubicBezTo>
                        <a:pt x="165590" y="151918"/>
                        <a:pt x="160745" y="151128"/>
                        <a:pt x="155901" y="150628"/>
                      </a:cubicBezTo>
                      <a:cubicBezTo>
                        <a:pt x="145945" y="149630"/>
                        <a:pt x="138354" y="148881"/>
                        <a:pt x="129580" y="147384"/>
                      </a:cubicBezTo>
                      <a:cubicBezTo>
                        <a:pt x="112491" y="144347"/>
                        <a:pt x="95860" y="138814"/>
                        <a:pt x="79457" y="132242"/>
                      </a:cubicBezTo>
                      <a:cubicBezTo>
                        <a:pt x="62825" y="125711"/>
                        <a:pt x="46423" y="118140"/>
                        <a:pt x="30020" y="110610"/>
                      </a:cubicBezTo>
                      <a:cubicBezTo>
                        <a:pt x="25862" y="108572"/>
                        <a:pt x="21704" y="106825"/>
                        <a:pt x="17775" y="104787"/>
                      </a:cubicBezTo>
                      <a:cubicBezTo>
                        <a:pt x="16173" y="104038"/>
                        <a:pt x="14762" y="103039"/>
                        <a:pt x="13617" y="102041"/>
                      </a:cubicBezTo>
                      <a:cubicBezTo>
                        <a:pt x="12473" y="100793"/>
                        <a:pt x="11787" y="100252"/>
                        <a:pt x="11558" y="99004"/>
                      </a:cubicBezTo>
                      <a:cubicBezTo>
                        <a:pt x="10871" y="96758"/>
                        <a:pt x="11558" y="93222"/>
                        <a:pt x="13617" y="90435"/>
                      </a:cubicBezTo>
                      <a:cubicBezTo>
                        <a:pt x="14762" y="88938"/>
                        <a:pt x="15944" y="87690"/>
                        <a:pt x="17089" y="86691"/>
                      </a:cubicBezTo>
                      <a:cubicBezTo>
                        <a:pt x="18462" y="85651"/>
                        <a:pt x="20102" y="84653"/>
                        <a:pt x="21933" y="84154"/>
                      </a:cubicBezTo>
                      <a:cubicBezTo>
                        <a:pt x="29105" y="81367"/>
                        <a:pt x="38336" y="81616"/>
                        <a:pt x="47796" y="79370"/>
                      </a:cubicBezTo>
                      <a:cubicBezTo>
                        <a:pt x="52412" y="78122"/>
                        <a:pt x="57752" y="76333"/>
                        <a:pt x="61681" y="72548"/>
                      </a:cubicBezTo>
                      <a:cubicBezTo>
                        <a:pt x="66068" y="68804"/>
                        <a:pt x="68585" y="64020"/>
                        <a:pt x="70455" y="58986"/>
                      </a:cubicBezTo>
                      <a:cubicBezTo>
                        <a:pt x="72057" y="53911"/>
                        <a:pt x="73201" y="48878"/>
                        <a:pt x="74116" y="44094"/>
                      </a:cubicBezTo>
                      <a:cubicBezTo>
                        <a:pt x="75070" y="39310"/>
                        <a:pt x="75986" y="34776"/>
                        <a:pt x="76443" y="29743"/>
                      </a:cubicBezTo>
                      <a:cubicBezTo>
                        <a:pt x="77817" y="19925"/>
                        <a:pt x="78770" y="10108"/>
                        <a:pt x="78999" y="291"/>
                      </a:cubicBezTo>
                      <a:lnTo>
                        <a:pt x="75299" y="41"/>
                      </a:lnTo>
                      <a:lnTo>
                        <a:pt x="78999" y="29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6" name="Google Shape;173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rLAAAZxMAABYuAACLFQAAAAAAAA=="/>
                    </a:ext>
                  </a:extLst>
                </p:cNvSpPr>
                <p:nvPr/>
              </p:nvSpPr>
              <p:spPr>
                <a:xfrm>
                  <a:off x="7301865" y="3154045"/>
                  <a:ext cx="189865" cy="347980"/>
                </a:xfrm>
                <a:custGeom>
                  <a:avLst/>
                  <a:gdLst/>
                  <a:ahLst/>
                  <a:cxnLst/>
                  <a:rect l="0" t="0" r="189865" b="347980"/>
                  <a:pathLst>
                    <a:path w="189865" h="347980">
                      <a:moveTo>
                        <a:pt x="184988" y="0"/>
                      </a:moveTo>
                      <a:lnTo>
                        <a:pt x="181331" y="250"/>
                      </a:lnTo>
                      <a:cubicBezTo>
                        <a:pt x="182474" y="18144"/>
                        <a:pt x="183617" y="35788"/>
                        <a:pt x="182703" y="53433"/>
                      </a:cubicBezTo>
                      <a:cubicBezTo>
                        <a:pt x="182246" y="70786"/>
                        <a:pt x="179236" y="88431"/>
                        <a:pt x="173027" y="103786"/>
                      </a:cubicBezTo>
                      <a:lnTo>
                        <a:pt x="170246" y="109612"/>
                      </a:lnTo>
                      <a:cubicBezTo>
                        <a:pt x="169560" y="111360"/>
                        <a:pt x="168646" y="113358"/>
                        <a:pt x="167465" y="115147"/>
                      </a:cubicBezTo>
                      <a:lnTo>
                        <a:pt x="161027" y="126466"/>
                      </a:lnTo>
                      <a:cubicBezTo>
                        <a:pt x="158703" y="130503"/>
                        <a:pt x="156874" y="134789"/>
                        <a:pt x="155008" y="139325"/>
                      </a:cubicBezTo>
                      <a:cubicBezTo>
                        <a:pt x="153408" y="144111"/>
                        <a:pt x="152493" y="149146"/>
                        <a:pt x="151579" y="153682"/>
                      </a:cubicBezTo>
                      <a:cubicBezTo>
                        <a:pt x="150627" y="157968"/>
                        <a:pt x="150170" y="162005"/>
                        <a:pt x="149027" y="165792"/>
                      </a:cubicBezTo>
                      <a:cubicBezTo>
                        <a:pt x="148112" y="169329"/>
                        <a:pt x="146703" y="172825"/>
                        <a:pt x="144646" y="175863"/>
                      </a:cubicBezTo>
                      <a:cubicBezTo>
                        <a:pt x="140951" y="182646"/>
                        <a:pt x="135655" y="187972"/>
                        <a:pt x="129636" y="192259"/>
                      </a:cubicBezTo>
                      <a:cubicBezTo>
                        <a:pt x="123656" y="196753"/>
                        <a:pt x="116722" y="200041"/>
                        <a:pt x="109599" y="202829"/>
                      </a:cubicBezTo>
                      <a:cubicBezTo>
                        <a:pt x="102208" y="205575"/>
                        <a:pt x="94818" y="207365"/>
                        <a:pt x="86742" y="209612"/>
                      </a:cubicBezTo>
                      <a:cubicBezTo>
                        <a:pt x="78665" y="211901"/>
                        <a:pt x="70361" y="214148"/>
                        <a:pt x="61828" y="217935"/>
                      </a:cubicBezTo>
                      <a:cubicBezTo>
                        <a:pt x="53523" y="221722"/>
                        <a:pt x="44761" y="227007"/>
                        <a:pt x="37637" y="235330"/>
                      </a:cubicBezTo>
                      <a:cubicBezTo>
                        <a:pt x="30475" y="243403"/>
                        <a:pt x="26095" y="253224"/>
                        <a:pt x="23085" y="262046"/>
                      </a:cubicBezTo>
                      <a:cubicBezTo>
                        <a:pt x="19847" y="270577"/>
                        <a:pt x="16876" y="278900"/>
                        <a:pt x="14095" y="287722"/>
                      </a:cubicBezTo>
                      <a:cubicBezTo>
                        <a:pt x="8571" y="305117"/>
                        <a:pt x="3733" y="322762"/>
                        <a:pt x="38" y="340656"/>
                      </a:cubicBezTo>
                      <a:lnTo>
                        <a:pt x="28152" y="347938"/>
                      </a:lnTo>
                      <a:cubicBezTo>
                        <a:pt x="30704" y="330793"/>
                        <a:pt x="34171" y="313939"/>
                        <a:pt x="38552" y="297294"/>
                      </a:cubicBezTo>
                      <a:cubicBezTo>
                        <a:pt x="40609" y="288971"/>
                        <a:pt x="42932" y="280440"/>
                        <a:pt x="45485" y="272367"/>
                      </a:cubicBezTo>
                      <a:cubicBezTo>
                        <a:pt x="47771" y="264044"/>
                        <a:pt x="50780" y="257510"/>
                        <a:pt x="54475" y="252475"/>
                      </a:cubicBezTo>
                      <a:cubicBezTo>
                        <a:pt x="58170" y="247148"/>
                        <a:pt x="63694" y="243112"/>
                        <a:pt x="70361" y="239616"/>
                      </a:cubicBezTo>
                      <a:cubicBezTo>
                        <a:pt x="76837" y="236079"/>
                        <a:pt x="84227" y="233291"/>
                        <a:pt x="91808" y="230794"/>
                      </a:cubicBezTo>
                      <a:cubicBezTo>
                        <a:pt x="107503" y="225509"/>
                        <a:pt x="124570" y="219683"/>
                        <a:pt x="139122" y="207365"/>
                      </a:cubicBezTo>
                      <a:cubicBezTo>
                        <a:pt x="146474" y="201039"/>
                        <a:pt x="152722" y="194007"/>
                        <a:pt x="157331" y="184685"/>
                      </a:cubicBezTo>
                      <a:cubicBezTo>
                        <a:pt x="159617" y="180399"/>
                        <a:pt x="161484" y="175363"/>
                        <a:pt x="162627" y="170328"/>
                      </a:cubicBezTo>
                      <a:cubicBezTo>
                        <a:pt x="163769" y="165542"/>
                        <a:pt x="163998" y="160757"/>
                        <a:pt x="164493" y="156470"/>
                      </a:cubicBezTo>
                      <a:cubicBezTo>
                        <a:pt x="165179" y="151934"/>
                        <a:pt x="165636" y="148147"/>
                        <a:pt x="166779" y="144361"/>
                      </a:cubicBezTo>
                      <a:cubicBezTo>
                        <a:pt x="167922" y="140574"/>
                        <a:pt x="169788" y="136828"/>
                        <a:pt x="171388" y="133041"/>
                      </a:cubicBezTo>
                      <a:lnTo>
                        <a:pt x="177179" y="121181"/>
                      </a:lnTo>
                      <a:cubicBezTo>
                        <a:pt x="178093" y="119184"/>
                        <a:pt x="179007" y="117145"/>
                        <a:pt x="179922" y="114897"/>
                      </a:cubicBezTo>
                      <a:cubicBezTo>
                        <a:pt x="180607" y="112609"/>
                        <a:pt x="181560" y="110362"/>
                        <a:pt x="182246" y="108322"/>
                      </a:cubicBezTo>
                      <a:cubicBezTo>
                        <a:pt x="188226" y="90719"/>
                        <a:pt x="189865" y="72076"/>
                        <a:pt x="189636" y="53683"/>
                      </a:cubicBezTo>
                      <a:cubicBezTo>
                        <a:pt x="189369" y="35539"/>
                        <a:pt x="187312" y="17645"/>
                        <a:pt x="184988"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5" name="Google Shape;173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9LAAAiRMAAMMtAABxFQAAAAAAAA=="/>
                    </a:ext>
                  </a:extLst>
                </p:cNvSpPr>
                <p:nvPr/>
              </p:nvSpPr>
              <p:spPr>
                <a:xfrm>
                  <a:off x="7272655" y="3175635"/>
                  <a:ext cx="166370" cy="309880"/>
                </a:xfrm>
                <a:custGeom>
                  <a:avLst/>
                  <a:gdLst/>
                  <a:ahLst/>
                  <a:cxnLst/>
                  <a:rect l="0" t="0" r="166370" b="309880"/>
                  <a:pathLst>
                    <a:path w="166370" h="309880">
                      <a:moveTo>
                        <a:pt x="161969" y="42"/>
                      </a:moveTo>
                      <a:lnTo>
                        <a:pt x="158289" y="541"/>
                      </a:lnTo>
                      <a:cubicBezTo>
                        <a:pt x="160603" y="31271"/>
                        <a:pt x="155329" y="62292"/>
                        <a:pt x="143606" y="89774"/>
                      </a:cubicBezTo>
                      <a:cubicBezTo>
                        <a:pt x="142240" y="93314"/>
                        <a:pt x="140608" y="96312"/>
                        <a:pt x="139015" y="99851"/>
                      </a:cubicBezTo>
                      <a:cubicBezTo>
                        <a:pt x="137156" y="103141"/>
                        <a:pt x="135562" y="106430"/>
                        <a:pt x="133741" y="109428"/>
                      </a:cubicBezTo>
                      <a:cubicBezTo>
                        <a:pt x="133020" y="110969"/>
                        <a:pt x="132110" y="111968"/>
                        <a:pt x="131199" y="112718"/>
                      </a:cubicBezTo>
                      <a:cubicBezTo>
                        <a:pt x="130288" y="113717"/>
                        <a:pt x="129605" y="114467"/>
                        <a:pt x="128429" y="114966"/>
                      </a:cubicBezTo>
                      <a:cubicBezTo>
                        <a:pt x="126153" y="116257"/>
                        <a:pt x="122928" y="117007"/>
                        <a:pt x="119475" y="117756"/>
                      </a:cubicBezTo>
                      <a:cubicBezTo>
                        <a:pt x="112342" y="119796"/>
                        <a:pt x="105020" y="121545"/>
                        <a:pt x="98115" y="124044"/>
                      </a:cubicBezTo>
                      <a:lnTo>
                        <a:pt x="87795" y="127833"/>
                      </a:lnTo>
                      <a:cubicBezTo>
                        <a:pt x="84342" y="129124"/>
                        <a:pt x="81345" y="130373"/>
                        <a:pt x="77437" y="132371"/>
                      </a:cubicBezTo>
                      <a:cubicBezTo>
                        <a:pt x="73984" y="133912"/>
                        <a:pt x="70076" y="136161"/>
                        <a:pt x="66434" y="139950"/>
                      </a:cubicBezTo>
                      <a:cubicBezTo>
                        <a:pt x="62526" y="143739"/>
                        <a:pt x="59984" y="148528"/>
                        <a:pt x="58391" y="152567"/>
                      </a:cubicBezTo>
                      <a:cubicBezTo>
                        <a:pt x="56304" y="156855"/>
                        <a:pt x="55166" y="161103"/>
                        <a:pt x="54028" y="164892"/>
                      </a:cubicBezTo>
                      <a:lnTo>
                        <a:pt x="50803" y="176259"/>
                      </a:lnTo>
                      <a:cubicBezTo>
                        <a:pt x="48488" y="183047"/>
                        <a:pt x="46212" y="189875"/>
                        <a:pt x="43442" y="195413"/>
                      </a:cubicBezTo>
                      <a:cubicBezTo>
                        <a:pt x="40217" y="200702"/>
                        <a:pt x="36082" y="206240"/>
                        <a:pt x="31718" y="211778"/>
                      </a:cubicBezTo>
                      <a:cubicBezTo>
                        <a:pt x="27128" y="217607"/>
                        <a:pt x="21854" y="223145"/>
                        <a:pt x="17035" y="229683"/>
                      </a:cubicBezTo>
                      <a:cubicBezTo>
                        <a:pt x="12217" y="236511"/>
                        <a:pt x="6905" y="244298"/>
                        <a:pt x="4173" y="254167"/>
                      </a:cubicBezTo>
                      <a:cubicBezTo>
                        <a:pt x="3491" y="256665"/>
                        <a:pt x="2542" y="259205"/>
                        <a:pt x="2314" y="261703"/>
                      </a:cubicBezTo>
                      <a:cubicBezTo>
                        <a:pt x="2087" y="264243"/>
                        <a:pt x="1404" y="266742"/>
                        <a:pt x="1404" y="269282"/>
                      </a:cubicBezTo>
                      <a:cubicBezTo>
                        <a:pt x="1176" y="274320"/>
                        <a:pt x="1404" y="278609"/>
                        <a:pt x="1404" y="282398"/>
                      </a:cubicBezTo>
                      <a:cubicBezTo>
                        <a:pt x="1859" y="286146"/>
                        <a:pt x="1859" y="289685"/>
                        <a:pt x="1404" y="292225"/>
                      </a:cubicBezTo>
                      <a:cubicBezTo>
                        <a:pt x="1176" y="294973"/>
                        <a:pt x="721" y="296514"/>
                        <a:pt x="38" y="297763"/>
                      </a:cubicBezTo>
                      <a:lnTo>
                        <a:pt x="25762" y="309880"/>
                      </a:lnTo>
                      <a:cubicBezTo>
                        <a:pt x="28038" y="303801"/>
                        <a:pt x="28987" y="297513"/>
                        <a:pt x="28987" y="292475"/>
                      </a:cubicBezTo>
                      <a:cubicBezTo>
                        <a:pt x="28987" y="287436"/>
                        <a:pt x="28531" y="282648"/>
                        <a:pt x="28038" y="278859"/>
                      </a:cubicBezTo>
                      <a:cubicBezTo>
                        <a:pt x="27583" y="275070"/>
                        <a:pt x="27355" y="271780"/>
                        <a:pt x="27355" y="268782"/>
                      </a:cubicBezTo>
                      <a:cubicBezTo>
                        <a:pt x="27355" y="267491"/>
                        <a:pt x="27355" y="266242"/>
                        <a:pt x="27583" y="264993"/>
                      </a:cubicBezTo>
                      <a:cubicBezTo>
                        <a:pt x="27583" y="263744"/>
                        <a:pt x="27811" y="262453"/>
                        <a:pt x="28038" y="261204"/>
                      </a:cubicBezTo>
                      <a:cubicBezTo>
                        <a:pt x="28987" y="256165"/>
                        <a:pt x="31946" y="250627"/>
                        <a:pt x="35626" y="244839"/>
                      </a:cubicBezTo>
                      <a:cubicBezTo>
                        <a:pt x="39079" y="239260"/>
                        <a:pt x="43670" y="233222"/>
                        <a:pt x="48261" y="226934"/>
                      </a:cubicBezTo>
                      <a:cubicBezTo>
                        <a:pt x="52851" y="220605"/>
                        <a:pt x="57442" y="213568"/>
                        <a:pt x="61122" y="205490"/>
                      </a:cubicBezTo>
                      <a:cubicBezTo>
                        <a:pt x="64803" y="197162"/>
                        <a:pt x="66889" y="189084"/>
                        <a:pt x="68711" y="181298"/>
                      </a:cubicBezTo>
                      <a:lnTo>
                        <a:pt x="71253" y="169930"/>
                      </a:lnTo>
                      <a:cubicBezTo>
                        <a:pt x="72163" y="166183"/>
                        <a:pt x="72619" y="162643"/>
                        <a:pt x="73757" y="159853"/>
                      </a:cubicBezTo>
                      <a:cubicBezTo>
                        <a:pt x="74933" y="156855"/>
                        <a:pt x="76071" y="154315"/>
                        <a:pt x="77437" y="152816"/>
                      </a:cubicBezTo>
                      <a:cubicBezTo>
                        <a:pt x="79296" y="151026"/>
                        <a:pt x="81345" y="149277"/>
                        <a:pt x="84115" y="147778"/>
                      </a:cubicBezTo>
                      <a:cubicBezTo>
                        <a:pt x="87074" y="146237"/>
                        <a:pt x="90071" y="144738"/>
                        <a:pt x="93296" y="142990"/>
                      </a:cubicBezTo>
                      <a:cubicBezTo>
                        <a:pt x="96521" y="141449"/>
                        <a:pt x="99708" y="139950"/>
                        <a:pt x="102705" y="138701"/>
                      </a:cubicBezTo>
                      <a:cubicBezTo>
                        <a:pt x="109155" y="135911"/>
                        <a:pt x="115795" y="133371"/>
                        <a:pt x="122245" y="131122"/>
                      </a:cubicBezTo>
                      <a:cubicBezTo>
                        <a:pt x="125470" y="129873"/>
                        <a:pt x="129605" y="128832"/>
                        <a:pt x="133475" y="126334"/>
                      </a:cubicBezTo>
                      <a:cubicBezTo>
                        <a:pt x="135562" y="125085"/>
                        <a:pt x="137611" y="123544"/>
                        <a:pt x="139242" y="121545"/>
                      </a:cubicBezTo>
                      <a:cubicBezTo>
                        <a:pt x="141064" y="119796"/>
                        <a:pt x="142240" y="117756"/>
                        <a:pt x="143378" y="116007"/>
                      </a:cubicBezTo>
                      <a:cubicBezTo>
                        <a:pt x="145199" y="112218"/>
                        <a:pt x="146831" y="108679"/>
                        <a:pt x="148424" y="104890"/>
                      </a:cubicBezTo>
                      <a:cubicBezTo>
                        <a:pt x="149790" y="101392"/>
                        <a:pt x="151649" y="97603"/>
                        <a:pt x="152787" y="93813"/>
                      </a:cubicBezTo>
                      <a:cubicBezTo>
                        <a:pt x="163373" y="64083"/>
                        <a:pt x="166332" y="31271"/>
                        <a:pt x="161969" y="42"/>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4" name="Google Shape;173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FLAAAwRMAALksAABhFQAAAAAAAA=="/>
                    </a:ext>
                  </a:extLst>
                </p:cNvSpPr>
                <p:nvPr/>
              </p:nvSpPr>
              <p:spPr>
                <a:xfrm>
                  <a:off x="7155815" y="3211195"/>
                  <a:ext cx="114300" cy="264160"/>
                </a:xfrm>
                <a:custGeom>
                  <a:avLst/>
                  <a:gdLst/>
                  <a:ahLst/>
                  <a:cxnLst/>
                  <a:rect l="0" t="0" r="114300" b="264160"/>
                  <a:pathLst>
                    <a:path w="114300" h="264160">
                      <a:moveTo>
                        <a:pt x="3241" y="0"/>
                      </a:moveTo>
                      <a:lnTo>
                        <a:pt x="0" y="2289"/>
                      </a:lnTo>
                      <a:cubicBezTo>
                        <a:pt x="2554" y="7326"/>
                        <a:pt x="2783" y="13112"/>
                        <a:pt x="2783" y="19398"/>
                      </a:cubicBezTo>
                      <a:cubicBezTo>
                        <a:pt x="2783" y="25725"/>
                        <a:pt x="2326" y="32510"/>
                        <a:pt x="4156" y="39337"/>
                      </a:cubicBezTo>
                      <a:cubicBezTo>
                        <a:pt x="5795" y="45872"/>
                        <a:pt x="8998" y="51950"/>
                        <a:pt x="11781" y="57236"/>
                      </a:cubicBezTo>
                      <a:cubicBezTo>
                        <a:pt x="14793" y="62772"/>
                        <a:pt x="17538" y="68309"/>
                        <a:pt x="20778" y="73595"/>
                      </a:cubicBezTo>
                      <a:cubicBezTo>
                        <a:pt x="27260" y="84709"/>
                        <a:pt x="34656" y="95532"/>
                        <a:pt x="44569" y="104357"/>
                      </a:cubicBezTo>
                      <a:cubicBezTo>
                        <a:pt x="49411" y="108395"/>
                        <a:pt x="55167" y="112183"/>
                        <a:pt x="61191" y="114930"/>
                      </a:cubicBezTo>
                      <a:cubicBezTo>
                        <a:pt x="64432" y="116429"/>
                        <a:pt x="66948" y="117469"/>
                        <a:pt x="69503" y="118468"/>
                      </a:cubicBezTo>
                      <a:cubicBezTo>
                        <a:pt x="71790" y="119467"/>
                        <a:pt x="73887" y="120466"/>
                        <a:pt x="75260" y="121757"/>
                      </a:cubicBezTo>
                      <a:cubicBezTo>
                        <a:pt x="76403" y="123005"/>
                        <a:pt x="77356" y="123755"/>
                        <a:pt x="78043" y="125503"/>
                      </a:cubicBezTo>
                      <a:cubicBezTo>
                        <a:pt x="78500" y="127043"/>
                        <a:pt x="79186" y="129291"/>
                        <a:pt x="79415" y="131830"/>
                      </a:cubicBezTo>
                      <a:cubicBezTo>
                        <a:pt x="79644" y="134578"/>
                        <a:pt x="79873" y="137367"/>
                        <a:pt x="79873" y="140655"/>
                      </a:cubicBezTo>
                      <a:lnTo>
                        <a:pt x="80330" y="149979"/>
                      </a:lnTo>
                      <a:lnTo>
                        <a:pt x="81970" y="188026"/>
                      </a:lnTo>
                      <a:lnTo>
                        <a:pt x="85401" y="264118"/>
                      </a:lnTo>
                      <a:lnTo>
                        <a:pt x="114262" y="261121"/>
                      </a:lnTo>
                      <a:lnTo>
                        <a:pt x="104807" y="185986"/>
                      </a:lnTo>
                      <a:lnTo>
                        <a:pt x="99736" y="148189"/>
                      </a:lnTo>
                      <a:lnTo>
                        <a:pt x="98592" y="138615"/>
                      </a:lnTo>
                      <a:cubicBezTo>
                        <a:pt x="98364" y="135868"/>
                        <a:pt x="98097" y="132330"/>
                        <a:pt x="97182" y="128542"/>
                      </a:cubicBezTo>
                      <a:cubicBezTo>
                        <a:pt x="96724" y="124754"/>
                        <a:pt x="95580" y="120966"/>
                        <a:pt x="93484" y="116970"/>
                      </a:cubicBezTo>
                      <a:cubicBezTo>
                        <a:pt x="91425" y="112682"/>
                        <a:pt x="87955" y="108894"/>
                        <a:pt x="84486" y="106855"/>
                      </a:cubicBezTo>
                      <a:cubicBezTo>
                        <a:pt x="77356" y="102317"/>
                        <a:pt x="70875" y="101818"/>
                        <a:pt x="66262" y="99820"/>
                      </a:cubicBezTo>
                      <a:cubicBezTo>
                        <a:pt x="61420" y="98321"/>
                        <a:pt x="56807" y="95782"/>
                        <a:pt x="52422" y="92493"/>
                      </a:cubicBezTo>
                      <a:cubicBezTo>
                        <a:pt x="43654" y="86208"/>
                        <a:pt x="36029" y="77133"/>
                        <a:pt x="29090" y="67310"/>
                      </a:cubicBezTo>
                      <a:cubicBezTo>
                        <a:pt x="25620" y="62772"/>
                        <a:pt x="22189" y="57236"/>
                        <a:pt x="19177" y="52199"/>
                      </a:cubicBezTo>
                      <a:cubicBezTo>
                        <a:pt x="15708" y="46871"/>
                        <a:pt x="12467" y="42084"/>
                        <a:pt x="10637" y="36798"/>
                      </a:cubicBezTo>
                      <a:cubicBezTo>
                        <a:pt x="8540" y="31761"/>
                        <a:pt x="8540" y="25475"/>
                        <a:pt x="8083" y="19148"/>
                      </a:cubicBezTo>
                      <a:cubicBezTo>
                        <a:pt x="7396" y="12863"/>
                        <a:pt x="6939" y="6077"/>
                        <a:pt x="3241"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3" name="Google Shape;173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CKwAAOhMAALYsAAA0FQAAAAAAAA=="/>
                    </a:ext>
                  </a:extLst>
                </p:cNvSpPr>
                <p:nvPr/>
              </p:nvSpPr>
              <p:spPr>
                <a:xfrm>
                  <a:off x="6991350" y="3125470"/>
                  <a:ext cx="276860" cy="321310"/>
                </a:xfrm>
                <a:custGeom>
                  <a:avLst/>
                  <a:gdLst/>
                  <a:ahLst/>
                  <a:cxnLst/>
                  <a:rect l="0" t="0" r="276860" b="321310"/>
                  <a:pathLst>
                    <a:path w="276860" h="321310">
                      <a:moveTo>
                        <a:pt x="4603" y="42"/>
                      </a:moveTo>
                      <a:cubicBezTo>
                        <a:pt x="2777" y="1788"/>
                        <a:pt x="1408" y="4325"/>
                        <a:pt x="951" y="7319"/>
                      </a:cubicBezTo>
                      <a:cubicBezTo>
                        <a:pt x="0" y="10105"/>
                        <a:pt x="0" y="12891"/>
                        <a:pt x="228" y="15386"/>
                      </a:cubicBezTo>
                      <a:cubicBezTo>
                        <a:pt x="495" y="20417"/>
                        <a:pt x="2092" y="25449"/>
                        <a:pt x="3233" y="30231"/>
                      </a:cubicBezTo>
                      <a:lnTo>
                        <a:pt x="10613" y="58424"/>
                      </a:lnTo>
                      <a:cubicBezTo>
                        <a:pt x="13162" y="67988"/>
                        <a:pt x="15445" y="77053"/>
                        <a:pt x="17993" y="86908"/>
                      </a:cubicBezTo>
                      <a:cubicBezTo>
                        <a:pt x="19591" y="91690"/>
                        <a:pt x="20960" y="96722"/>
                        <a:pt x="23281" y="101254"/>
                      </a:cubicBezTo>
                      <a:cubicBezTo>
                        <a:pt x="25563" y="106036"/>
                        <a:pt x="28340" y="110818"/>
                        <a:pt x="31802" y="114602"/>
                      </a:cubicBezTo>
                      <a:cubicBezTo>
                        <a:pt x="38459" y="122129"/>
                        <a:pt x="46295" y="127410"/>
                        <a:pt x="49757" y="134479"/>
                      </a:cubicBezTo>
                      <a:cubicBezTo>
                        <a:pt x="53447" y="141257"/>
                        <a:pt x="54132" y="150571"/>
                        <a:pt x="54817" y="160135"/>
                      </a:cubicBezTo>
                      <a:cubicBezTo>
                        <a:pt x="55539" y="165167"/>
                        <a:pt x="55996" y="170489"/>
                        <a:pt x="57137" y="176020"/>
                      </a:cubicBezTo>
                      <a:cubicBezTo>
                        <a:pt x="58735" y="181301"/>
                        <a:pt x="60599" y="187081"/>
                        <a:pt x="63566" y="191613"/>
                      </a:cubicBezTo>
                      <a:cubicBezTo>
                        <a:pt x="69348" y="201427"/>
                        <a:pt x="77185" y="208745"/>
                        <a:pt x="85706" y="214276"/>
                      </a:cubicBezTo>
                      <a:cubicBezTo>
                        <a:pt x="94455" y="219806"/>
                        <a:pt x="103661" y="223591"/>
                        <a:pt x="113095" y="226127"/>
                      </a:cubicBezTo>
                      <a:cubicBezTo>
                        <a:pt x="122301" y="228123"/>
                        <a:pt x="131507" y="229870"/>
                        <a:pt x="140522" y="231159"/>
                      </a:cubicBezTo>
                      <a:cubicBezTo>
                        <a:pt x="149500" y="232406"/>
                        <a:pt x="158021" y="233654"/>
                        <a:pt x="166086" y="235691"/>
                      </a:cubicBezTo>
                      <a:cubicBezTo>
                        <a:pt x="174150" y="237937"/>
                        <a:pt x="181949" y="240723"/>
                        <a:pt x="190013" y="244507"/>
                      </a:cubicBezTo>
                      <a:lnTo>
                        <a:pt x="201996" y="250287"/>
                      </a:lnTo>
                      <a:cubicBezTo>
                        <a:pt x="206371" y="252532"/>
                        <a:pt x="210289" y="254320"/>
                        <a:pt x="213751" y="256316"/>
                      </a:cubicBezTo>
                      <a:cubicBezTo>
                        <a:pt x="217212" y="258104"/>
                        <a:pt x="220408" y="260350"/>
                        <a:pt x="222956" y="262637"/>
                      </a:cubicBezTo>
                      <a:cubicBezTo>
                        <a:pt x="225733" y="264633"/>
                        <a:pt x="227331" y="267169"/>
                        <a:pt x="229423" y="270413"/>
                      </a:cubicBezTo>
                      <a:cubicBezTo>
                        <a:pt x="231249" y="273947"/>
                        <a:pt x="233075" y="277731"/>
                        <a:pt x="234939" y="281765"/>
                      </a:cubicBezTo>
                      <a:cubicBezTo>
                        <a:pt x="236537" y="286048"/>
                        <a:pt x="238629" y="290580"/>
                        <a:pt x="240455" y="294863"/>
                      </a:cubicBezTo>
                      <a:lnTo>
                        <a:pt x="251297" y="321268"/>
                      </a:lnTo>
                      <a:lnTo>
                        <a:pt x="276860" y="308170"/>
                      </a:lnTo>
                      <a:lnTo>
                        <a:pt x="264192" y="281765"/>
                      </a:lnTo>
                      <a:cubicBezTo>
                        <a:pt x="262328" y="277232"/>
                        <a:pt x="260274" y="272949"/>
                        <a:pt x="257954" y="268417"/>
                      </a:cubicBezTo>
                      <a:cubicBezTo>
                        <a:pt x="255671" y="264134"/>
                        <a:pt x="253123" y="259102"/>
                        <a:pt x="249889" y="254320"/>
                      </a:cubicBezTo>
                      <a:cubicBezTo>
                        <a:pt x="246694" y="249538"/>
                        <a:pt x="242319" y="244756"/>
                        <a:pt x="237716" y="240972"/>
                      </a:cubicBezTo>
                      <a:cubicBezTo>
                        <a:pt x="232847" y="237188"/>
                        <a:pt x="228244" y="234693"/>
                        <a:pt x="223641" y="232656"/>
                      </a:cubicBezTo>
                      <a:cubicBezTo>
                        <a:pt x="219038" y="230410"/>
                        <a:pt x="215120" y="228872"/>
                        <a:pt x="210745" y="226876"/>
                      </a:cubicBezTo>
                      <a:cubicBezTo>
                        <a:pt x="206371" y="225337"/>
                        <a:pt x="201996" y="223341"/>
                        <a:pt x="197850" y="221844"/>
                      </a:cubicBezTo>
                      <a:cubicBezTo>
                        <a:pt x="188872" y="218808"/>
                        <a:pt x="179666" y="215523"/>
                        <a:pt x="170232" y="213777"/>
                      </a:cubicBezTo>
                      <a:cubicBezTo>
                        <a:pt x="160532" y="211781"/>
                        <a:pt x="151326" y="211240"/>
                        <a:pt x="142576" y="210242"/>
                      </a:cubicBezTo>
                      <a:cubicBezTo>
                        <a:pt x="133599" y="209494"/>
                        <a:pt x="124849" y="208745"/>
                        <a:pt x="116557" y="206999"/>
                      </a:cubicBezTo>
                      <a:cubicBezTo>
                        <a:pt x="108492" y="205460"/>
                        <a:pt x="100656" y="202965"/>
                        <a:pt x="93504" y="198932"/>
                      </a:cubicBezTo>
                      <a:cubicBezTo>
                        <a:pt x="86390" y="194898"/>
                        <a:pt x="79923" y="189368"/>
                        <a:pt x="75777" y="182798"/>
                      </a:cubicBezTo>
                      <a:cubicBezTo>
                        <a:pt x="73723" y="179305"/>
                        <a:pt x="71859" y="175521"/>
                        <a:pt x="70718" y="171737"/>
                      </a:cubicBezTo>
                      <a:cubicBezTo>
                        <a:pt x="69576" y="167703"/>
                        <a:pt x="68892" y="163420"/>
                        <a:pt x="68207" y="158638"/>
                      </a:cubicBezTo>
                      <a:cubicBezTo>
                        <a:pt x="67484" y="153856"/>
                        <a:pt x="67028" y="148825"/>
                        <a:pt x="65886" y="143544"/>
                      </a:cubicBezTo>
                      <a:cubicBezTo>
                        <a:pt x="64745" y="138263"/>
                        <a:pt x="62653" y="132691"/>
                        <a:pt x="59914" y="127659"/>
                      </a:cubicBezTo>
                      <a:cubicBezTo>
                        <a:pt x="56681" y="122628"/>
                        <a:pt x="52991" y="118844"/>
                        <a:pt x="49301" y="115850"/>
                      </a:cubicBezTo>
                      <a:cubicBezTo>
                        <a:pt x="45839" y="112315"/>
                        <a:pt x="41921" y="109820"/>
                        <a:pt x="39182" y="106785"/>
                      </a:cubicBezTo>
                      <a:cubicBezTo>
                        <a:pt x="33400" y="100755"/>
                        <a:pt x="29482" y="92438"/>
                        <a:pt x="26514" y="83623"/>
                      </a:cubicBezTo>
                      <a:cubicBezTo>
                        <a:pt x="23281" y="74558"/>
                        <a:pt x="20504" y="65243"/>
                        <a:pt x="17537" y="55929"/>
                      </a:cubicBezTo>
                      <a:lnTo>
                        <a:pt x="8521" y="28235"/>
                      </a:lnTo>
                      <a:cubicBezTo>
                        <a:pt x="7152" y="23702"/>
                        <a:pt x="5782" y="19170"/>
                        <a:pt x="5097" y="14887"/>
                      </a:cubicBezTo>
                      <a:cubicBezTo>
                        <a:pt x="4375" y="10354"/>
                        <a:pt x="4869" y="6071"/>
                        <a:pt x="7380" y="2786"/>
                      </a:cubicBezTo>
                      <a:lnTo>
                        <a:pt x="4603" y="42"/>
                      </a:lnTo>
                      <a:lnTo>
                        <a:pt x="7380" y="2786"/>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2" name="Google Shape;173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sLAAAaRMAAOkuAAC2FQAAAAAAAA=="/>
                    </a:ext>
                  </a:extLst>
                </p:cNvSpPr>
                <p:nvPr/>
              </p:nvSpPr>
              <p:spPr>
                <a:xfrm>
                  <a:off x="7302500" y="3155315"/>
                  <a:ext cx="323215" cy="374015"/>
                </a:xfrm>
                <a:custGeom>
                  <a:avLst/>
                  <a:gdLst/>
                  <a:ahLst/>
                  <a:cxnLst/>
                  <a:rect l="0" t="0" r="323215" b="374015"/>
                  <a:pathLst>
                    <a:path w="323215" h="374015">
                      <a:moveTo>
                        <a:pt x="319258" y="0"/>
                      </a:moveTo>
                      <a:cubicBezTo>
                        <a:pt x="314655" y="21685"/>
                        <a:pt x="299704" y="40331"/>
                        <a:pt x="281253" y="48656"/>
                      </a:cubicBezTo>
                      <a:cubicBezTo>
                        <a:pt x="278742" y="49405"/>
                        <a:pt x="276421" y="50404"/>
                        <a:pt x="274139" y="51153"/>
                      </a:cubicBezTo>
                      <a:cubicBezTo>
                        <a:pt x="272731" y="51652"/>
                        <a:pt x="271590" y="51652"/>
                        <a:pt x="270449" y="51944"/>
                      </a:cubicBezTo>
                      <a:cubicBezTo>
                        <a:pt x="269307" y="52443"/>
                        <a:pt x="268128" y="52443"/>
                        <a:pt x="266758" y="52693"/>
                      </a:cubicBezTo>
                      <a:cubicBezTo>
                        <a:pt x="265161" y="52943"/>
                        <a:pt x="263296" y="53192"/>
                        <a:pt x="261242" y="55190"/>
                      </a:cubicBezTo>
                      <a:cubicBezTo>
                        <a:pt x="259150" y="56980"/>
                        <a:pt x="258693" y="59228"/>
                        <a:pt x="258008" y="60726"/>
                      </a:cubicBezTo>
                      <a:lnTo>
                        <a:pt x="255460" y="69050"/>
                      </a:lnTo>
                      <a:lnTo>
                        <a:pt x="245112" y="101807"/>
                      </a:lnTo>
                      <a:lnTo>
                        <a:pt x="242563" y="109881"/>
                      </a:lnTo>
                      <a:cubicBezTo>
                        <a:pt x="241650" y="112420"/>
                        <a:pt x="240737" y="115667"/>
                        <a:pt x="239824" y="117956"/>
                      </a:cubicBezTo>
                      <a:cubicBezTo>
                        <a:pt x="239596" y="119205"/>
                        <a:pt x="239101" y="119704"/>
                        <a:pt x="238644" y="120453"/>
                      </a:cubicBezTo>
                      <a:cubicBezTo>
                        <a:pt x="238416" y="120703"/>
                        <a:pt x="238188" y="120953"/>
                        <a:pt x="237503" y="121203"/>
                      </a:cubicBezTo>
                      <a:cubicBezTo>
                        <a:pt x="236362" y="121993"/>
                        <a:pt x="234041" y="122493"/>
                        <a:pt x="231530" y="123242"/>
                      </a:cubicBezTo>
                      <a:lnTo>
                        <a:pt x="200639" y="130568"/>
                      </a:lnTo>
                      <a:lnTo>
                        <a:pt x="185232" y="134314"/>
                      </a:lnTo>
                      <a:cubicBezTo>
                        <a:pt x="179906" y="135854"/>
                        <a:pt x="174618" y="137352"/>
                        <a:pt x="169102" y="139891"/>
                      </a:cubicBezTo>
                      <a:cubicBezTo>
                        <a:pt x="163585" y="142388"/>
                        <a:pt x="158031" y="145926"/>
                        <a:pt x="153428" y="151212"/>
                      </a:cubicBezTo>
                      <a:cubicBezTo>
                        <a:pt x="151145" y="154001"/>
                        <a:pt x="149281" y="156998"/>
                        <a:pt x="147683" y="160036"/>
                      </a:cubicBezTo>
                      <a:cubicBezTo>
                        <a:pt x="146276" y="163324"/>
                        <a:pt x="145134" y="166071"/>
                        <a:pt x="143993" y="168860"/>
                      </a:cubicBezTo>
                      <a:cubicBezTo>
                        <a:pt x="141672" y="174146"/>
                        <a:pt x="140303" y="179182"/>
                        <a:pt x="138020" y="182970"/>
                      </a:cubicBezTo>
                      <a:cubicBezTo>
                        <a:pt x="135928" y="186508"/>
                        <a:pt x="133151" y="189255"/>
                        <a:pt x="129727" y="191544"/>
                      </a:cubicBezTo>
                      <a:cubicBezTo>
                        <a:pt x="122346" y="196330"/>
                        <a:pt x="112683" y="197829"/>
                        <a:pt x="102298" y="199827"/>
                      </a:cubicBezTo>
                      <a:cubicBezTo>
                        <a:pt x="91722" y="201616"/>
                        <a:pt x="80195" y="204363"/>
                        <a:pt x="69352" y="209441"/>
                      </a:cubicBezTo>
                      <a:cubicBezTo>
                        <a:pt x="58776" y="214228"/>
                        <a:pt x="48390" y="221512"/>
                        <a:pt x="39869" y="231584"/>
                      </a:cubicBezTo>
                      <a:cubicBezTo>
                        <a:pt x="31119" y="241948"/>
                        <a:pt x="25603" y="254268"/>
                        <a:pt x="21912" y="266130"/>
                      </a:cubicBezTo>
                      <a:cubicBezTo>
                        <a:pt x="18450" y="278201"/>
                        <a:pt x="16168" y="290063"/>
                        <a:pt x="13847" y="301134"/>
                      </a:cubicBezTo>
                      <a:lnTo>
                        <a:pt x="38" y="368687"/>
                      </a:lnTo>
                      <a:lnTo>
                        <a:pt x="28380" y="373973"/>
                      </a:lnTo>
                      <a:lnTo>
                        <a:pt x="39184" y="305921"/>
                      </a:lnTo>
                      <a:cubicBezTo>
                        <a:pt x="41048" y="294600"/>
                        <a:pt x="42646" y="283528"/>
                        <a:pt x="45195" y="273414"/>
                      </a:cubicBezTo>
                      <a:cubicBezTo>
                        <a:pt x="47477" y="263342"/>
                        <a:pt x="51396" y="254518"/>
                        <a:pt x="56684" y="247234"/>
                      </a:cubicBezTo>
                      <a:cubicBezTo>
                        <a:pt x="62238" y="240158"/>
                        <a:pt x="69809" y="234123"/>
                        <a:pt x="78102" y="229586"/>
                      </a:cubicBezTo>
                      <a:cubicBezTo>
                        <a:pt x="82021" y="227547"/>
                        <a:pt x="86624" y="225549"/>
                        <a:pt x="91227" y="224051"/>
                      </a:cubicBezTo>
                      <a:cubicBezTo>
                        <a:pt x="95868" y="222511"/>
                        <a:pt x="100472" y="221262"/>
                        <a:pt x="105760" y="220013"/>
                      </a:cubicBezTo>
                      <a:cubicBezTo>
                        <a:pt x="110819" y="219014"/>
                        <a:pt x="116336" y="217724"/>
                        <a:pt x="121890" y="215726"/>
                      </a:cubicBezTo>
                      <a:cubicBezTo>
                        <a:pt x="127406" y="214228"/>
                        <a:pt x="133151" y="211689"/>
                        <a:pt x="138477" y="207901"/>
                      </a:cubicBezTo>
                      <a:cubicBezTo>
                        <a:pt x="143993" y="204114"/>
                        <a:pt x="149281" y="198578"/>
                        <a:pt x="152286" y="192293"/>
                      </a:cubicBezTo>
                      <a:cubicBezTo>
                        <a:pt x="155748" y="185966"/>
                        <a:pt x="157346" y="179931"/>
                        <a:pt x="158944" y="174895"/>
                      </a:cubicBezTo>
                      <a:cubicBezTo>
                        <a:pt x="160352" y="169609"/>
                        <a:pt x="162178" y="165322"/>
                        <a:pt x="164727" y="162284"/>
                      </a:cubicBezTo>
                      <a:cubicBezTo>
                        <a:pt x="167009" y="159037"/>
                        <a:pt x="170699" y="156248"/>
                        <a:pt x="174846" y="154001"/>
                      </a:cubicBezTo>
                      <a:cubicBezTo>
                        <a:pt x="182911" y="149714"/>
                        <a:pt x="193525" y="147175"/>
                        <a:pt x="203645" y="143887"/>
                      </a:cubicBezTo>
                      <a:lnTo>
                        <a:pt x="234041" y="134813"/>
                      </a:lnTo>
                      <a:cubicBezTo>
                        <a:pt x="236362" y="134314"/>
                        <a:pt x="239596" y="133564"/>
                        <a:pt x="243019" y="131317"/>
                      </a:cubicBezTo>
                      <a:cubicBezTo>
                        <a:pt x="244884" y="130027"/>
                        <a:pt x="246481" y="128528"/>
                        <a:pt x="247623" y="126780"/>
                      </a:cubicBezTo>
                      <a:cubicBezTo>
                        <a:pt x="248802" y="124741"/>
                        <a:pt x="249487" y="122992"/>
                        <a:pt x="249943" y="121203"/>
                      </a:cubicBezTo>
                      <a:cubicBezTo>
                        <a:pt x="250172" y="119704"/>
                        <a:pt x="250856" y="118206"/>
                        <a:pt x="251085" y="116957"/>
                      </a:cubicBezTo>
                      <a:lnTo>
                        <a:pt x="252226" y="112920"/>
                      </a:lnTo>
                      <a:lnTo>
                        <a:pt x="254547" y="104596"/>
                      </a:lnTo>
                      <a:lnTo>
                        <a:pt x="263525" y="71589"/>
                      </a:lnTo>
                      <a:lnTo>
                        <a:pt x="265845" y="63265"/>
                      </a:lnTo>
                      <a:cubicBezTo>
                        <a:pt x="266074" y="62016"/>
                        <a:pt x="266302" y="61517"/>
                        <a:pt x="266302" y="61517"/>
                      </a:cubicBezTo>
                      <a:cubicBezTo>
                        <a:pt x="266302" y="61517"/>
                        <a:pt x="266987" y="61267"/>
                        <a:pt x="268128" y="60726"/>
                      </a:cubicBezTo>
                      <a:cubicBezTo>
                        <a:pt x="269307" y="60476"/>
                        <a:pt x="270677" y="60226"/>
                        <a:pt x="272046" y="59977"/>
                      </a:cubicBezTo>
                      <a:cubicBezTo>
                        <a:pt x="273682" y="59477"/>
                        <a:pt x="274824" y="59228"/>
                        <a:pt x="276193" y="58728"/>
                      </a:cubicBezTo>
                      <a:cubicBezTo>
                        <a:pt x="278742" y="57979"/>
                        <a:pt x="281253" y="56730"/>
                        <a:pt x="284030" y="55440"/>
                      </a:cubicBezTo>
                      <a:cubicBezTo>
                        <a:pt x="304079" y="45367"/>
                        <a:pt x="319258" y="24723"/>
                        <a:pt x="323176" y="1040"/>
                      </a:cubicBezTo>
                      <a:lnTo>
                        <a:pt x="319258" y="0"/>
                      </a:lnTo>
                      <a:lnTo>
                        <a:pt x="323176" y="104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1" name="Google Shape;173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1KQAAHBIAAGMvAAAVFAAAAAAAAA=="/>
                    </a:ext>
                  </a:extLst>
                </p:cNvSpPr>
                <p:nvPr/>
              </p:nvSpPr>
              <p:spPr>
                <a:xfrm>
                  <a:off x="6820535" y="2943860"/>
                  <a:ext cx="882650" cy="320675"/>
                </a:xfrm>
                <a:custGeom>
                  <a:avLst/>
                  <a:gdLst/>
                  <a:ahLst/>
                  <a:cxnLst/>
                  <a:rect l="0" t="0" r="882650" b="320675"/>
                  <a:pathLst>
                    <a:path w="882650" h="320675">
                      <a:moveTo>
                        <a:pt x="686611" y="124919"/>
                      </a:moveTo>
                      <a:lnTo>
                        <a:pt x="686611" y="125919"/>
                      </a:lnTo>
                      <a:cubicBezTo>
                        <a:pt x="686839" y="128670"/>
                        <a:pt x="687296" y="131711"/>
                        <a:pt x="688247" y="135003"/>
                      </a:cubicBezTo>
                      <a:cubicBezTo>
                        <a:pt x="686383" y="136003"/>
                        <a:pt x="684329" y="137003"/>
                        <a:pt x="682464" y="138003"/>
                      </a:cubicBezTo>
                      <a:cubicBezTo>
                        <a:pt x="684100" y="133711"/>
                        <a:pt x="684785" y="129711"/>
                        <a:pt x="684785" y="125169"/>
                      </a:cubicBezTo>
                      <a:cubicBezTo>
                        <a:pt x="685470" y="125169"/>
                        <a:pt x="685926" y="124919"/>
                        <a:pt x="686611" y="124919"/>
                      </a:cubicBezTo>
                      <a:lnTo>
                        <a:pt x="719100" y="121128"/>
                      </a:lnTo>
                      <a:cubicBezTo>
                        <a:pt x="720242" y="123878"/>
                        <a:pt x="721649" y="127169"/>
                        <a:pt x="723475" y="129711"/>
                      </a:cubicBezTo>
                      <a:cubicBezTo>
                        <a:pt x="726709" y="134003"/>
                        <a:pt x="730399" y="138253"/>
                        <a:pt x="737057" y="141545"/>
                      </a:cubicBezTo>
                      <a:cubicBezTo>
                        <a:pt x="736372" y="143837"/>
                        <a:pt x="735459" y="145837"/>
                        <a:pt x="735231" y="147587"/>
                      </a:cubicBezTo>
                      <a:lnTo>
                        <a:pt x="734318" y="151378"/>
                      </a:lnTo>
                      <a:cubicBezTo>
                        <a:pt x="733823" y="151378"/>
                        <a:pt x="733139" y="151378"/>
                        <a:pt x="732682" y="151128"/>
                      </a:cubicBezTo>
                      <a:cubicBezTo>
                        <a:pt x="731312" y="146587"/>
                        <a:pt x="729220" y="142295"/>
                        <a:pt x="726024" y="138003"/>
                      </a:cubicBezTo>
                      <a:cubicBezTo>
                        <a:pt x="722791" y="134003"/>
                        <a:pt x="718872" y="130711"/>
                        <a:pt x="712405" y="127419"/>
                      </a:cubicBezTo>
                      <a:cubicBezTo>
                        <a:pt x="713584" y="125419"/>
                        <a:pt x="714497" y="123628"/>
                        <a:pt x="715182" y="121378"/>
                      </a:cubicBezTo>
                      <a:cubicBezTo>
                        <a:pt x="716552" y="121378"/>
                        <a:pt x="717731" y="121128"/>
                        <a:pt x="719100" y="121128"/>
                      </a:cubicBezTo>
                      <a:lnTo>
                        <a:pt x="459301" y="41"/>
                      </a:lnTo>
                      <a:cubicBezTo>
                        <a:pt x="452833" y="4083"/>
                        <a:pt x="449143" y="8875"/>
                        <a:pt x="446138" y="13667"/>
                      </a:cubicBezTo>
                      <a:cubicBezTo>
                        <a:pt x="444540" y="16667"/>
                        <a:pt x="442942" y="19958"/>
                        <a:pt x="442029" y="23000"/>
                      </a:cubicBezTo>
                      <a:lnTo>
                        <a:pt x="440165" y="23000"/>
                      </a:lnTo>
                      <a:cubicBezTo>
                        <a:pt x="440165" y="21708"/>
                        <a:pt x="439708" y="20458"/>
                        <a:pt x="439480" y="19208"/>
                      </a:cubicBezTo>
                      <a:cubicBezTo>
                        <a:pt x="438339" y="13667"/>
                        <a:pt x="436246" y="7833"/>
                        <a:pt x="431415" y="1291"/>
                      </a:cubicBezTo>
                      <a:cubicBezTo>
                        <a:pt x="424491" y="5083"/>
                        <a:pt x="420572" y="9375"/>
                        <a:pt x="417377" y="13917"/>
                      </a:cubicBezTo>
                      <a:cubicBezTo>
                        <a:pt x="415284" y="16667"/>
                        <a:pt x="413915" y="19958"/>
                        <a:pt x="412773" y="23000"/>
                      </a:cubicBezTo>
                      <a:lnTo>
                        <a:pt x="408170" y="23000"/>
                      </a:lnTo>
                      <a:cubicBezTo>
                        <a:pt x="406991" y="20208"/>
                        <a:pt x="405621" y="17417"/>
                        <a:pt x="403757" y="14917"/>
                      </a:cubicBezTo>
                      <a:cubicBezTo>
                        <a:pt x="400790" y="10375"/>
                        <a:pt x="396643" y="6083"/>
                        <a:pt x="389719" y="2291"/>
                      </a:cubicBezTo>
                      <a:cubicBezTo>
                        <a:pt x="384887" y="8875"/>
                        <a:pt x="383061" y="14417"/>
                        <a:pt x="381882" y="20208"/>
                      </a:cubicBezTo>
                      <a:cubicBezTo>
                        <a:pt x="381654" y="21458"/>
                        <a:pt x="381425" y="23000"/>
                        <a:pt x="381425" y="24250"/>
                      </a:cubicBezTo>
                      <a:cubicBezTo>
                        <a:pt x="380284" y="24250"/>
                        <a:pt x="379143" y="24250"/>
                        <a:pt x="378192" y="24500"/>
                      </a:cubicBezTo>
                      <a:cubicBezTo>
                        <a:pt x="375909" y="20708"/>
                        <a:pt x="372675" y="16917"/>
                        <a:pt x="368985" y="14167"/>
                      </a:cubicBezTo>
                      <a:cubicBezTo>
                        <a:pt x="364610" y="11125"/>
                        <a:pt x="359550" y="8083"/>
                        <a:pt x="351942" y="7333"/>
                      </a:cubicBezTo>
                      <a:cubicBezTo>
                        <a:pt x="351942" y="7583"/>
                        <a:pt x="351713" y="7833"/>
                        <a:pt x="351713" y="8083"/>
                      </a:cubicBezTo>
                      <a:lnTo>
                        <a:pt x="351713" y="7833"/>
                      </a:lnTo>
                      <a:cubicBezTo>
                        <a:pt x="344105" y="9125"/>
                        <a:pt x="339273" y="12375"/>
                        <a:pt x="334898" y="15417"/>
                      </a:cubicBezTo>
                      <a:cubicBezTo>
                        <a:pt x="330979" y="18958"/>
                        <a:pt x="327784" y="23000"/>
                        <a:pt x="325463" y="27542"/>
                      </a:cubicBezTo>
                      <a:cubicBezTo>
                        <a:pt x="325235" y="27792"/>
                        <a:pt x="325235" y="28292"/>
                        <a:pt x="325007" y="28792"/>
                      </a:cubicBezTo>
                      <a:cubicBezTo>
                        <a:pt x="323142" y="29042"/>
                        <a:pt x="321545" y="29042"/>
                        <a:pt x="319719" y="29292"/>
                      </a:cubicBezTo>
                      <a:cubicBezTo>
                        <a:pt x="317170" y="25500"/>
                        <a:pt x="314164" y="22458"/>
                        <a:pt x="310246" y="19958"/>
                      </a:cubicBezTo>
                      <a:cubicBezTo>
                        <a:pt x="305642" y="16917"/>
                        <a:pt x="300354" y="14417"/>
                        <a:pt x="292974" y="13917"/>
                      </a:cubicBezTo>
                      <a:cubicBezTo>
                        <a:pt x="290691" y="21708"/>
                        <a:pt x="290691" y="27792"/>
                        <a:pt x="291604" y="33334"/>
                      </a:cubicBezTo>
                      <a:cubicBezTo>
                        <a:pt x="290920" y="33334"/>
                        <a:pt x="290691" y="33334"/>
                        <a:pt x="290007" y="33834"/>
                      </a:cubicBezTo>
                      <a:cubicBezTo>
                        <a:pt x="287001" y="30042"/>
                        <a:pt x="282854" y="26750"/>
                        <a:pt x="278251" y="24500"/>
                      </a:cubicBezTo>
                      <a:cubicBezTo>
                        <a:pt x="274180" y="22792"/>
                        <a:pt x="269653" y="21292"/>
                        <a:pt x="263947" y="21292"/>
                      </a:cubicBezTo>
                      <a:cubicBezTo>
                        <a:pt x="262843" y="21292"/>
                        <a:pt x="261702" y="21333"/>
                        <a:pt x="260523" y="21458"/>
                      </a:cubicBezTo>
                      <a:cubicBezTo>
                        <a:pt x="259800" y="26500"/>
                        <a:pt x="259800" y="30542"/>
                        <a:pt x="260523" y="34334"/>
                      </a:cubicBezTo>
                      <a:cubicBezTo>
                        <a:pt x="259800" y="33084"/>
                        <a:pt x="259115" y="32084"/>
                        <a:pt x="258202" y="30792"/>
                      </a:cubicBezTo>
                      <a:cubicBezTo>
                        <a:pt x="254968" y="26500"/>
                        <a:pt x="250593" y="21958"/>
                        <a:pt x="243707" y="18708"/>
                      </a:cubicBezTo>
                      <a:cubicBezTo>
                        <a:pt x="239104" y="25250"/>
                        <a:pt x="237240" y="30792"/>
                        <a:pt x="236099" y="36625"/>
                      </a:cubicBezTo>
                      <a:cubicBezTo>
                        <a:pt x="235642" y="38876"/>
                        <a:pt x="235414" y="40876"/>
                        <a:pt x="235414" y="43167"/>
                      </a:cubicBezTo>
                      <a:lnTo>
                        <a:pt x="235186" y="43167"/>
                      </a:lnTo>
                      <a:cubicBezTo>
                        <a:pt x="234235" y="41417"/>
                        <a:pt x="233322" y="39126"/>
                        <a:pt x="232408" y="37125"/>
                      </a:cubicBezTo>
                      <a:cubicBezTo>
                        <a:pt x="229631" y="32584"/>
                        <a:pt x="225941" y="27792"/>
                        <a:pt x="219512" y="23250"/>
                      </a:cubicBezTo>
                      <a:cubicBezTo>
                        <a:pt x="214452" y="29292"/>
                        <a:pt x="211675" y="35084"/>
                        <a:pt x="210305" y="40376"/>
                      </a:cubicBezTo>
                      <a:cubicBezTo>
                        <a:pt x="209392" y="43417"/>
                        <a:pt x="208898" y="46709"/>
                        <a:pt x="208898" y="49709"/>
                      </a:cubicBezTo>
                      <a:cubicBezTo>
                        <a:pt x="205702" y="48459"/>
                        <a:pt x="202240" y="47709"/>
                        <a:pt x="198550" y="47209"/>
                      </a:cubicBezTo>
                      <a:cubicBezTo>
                        <a:pt x="197675" y="47167"/>
                        <a:pt x="196800" y="47126"/>
                        <a:pt x="195887" y="47126"/>
                      </a:cubicBezTo>
                      <a:cubicBezTo>
                        <a:pt x="191474" y="47126"/>
                        <a:pt x="186490" y="47792"/>
                        <a:pt x="180593" y="50751"/>
                      </a:cubicBezTo>
                      <a:cubicBezTo>
                        <a:pt x="181963" y="59043"/>
                        <a:pt x="184740" y="64376"/>
                        <a:pt x="187707" y="69168"/>
                      </a:cubicBezTo>
                      <a:cubicBezTo>
                        <a:pt x="190713" y="73418"/>
                        <a:pt x="194631" y="76960"/>
                        <a:pt x="198550" y="79502"/>
                      </a:cubicBezTo>
                      <a:cubicBezTo>
                        <a:pt x="200870" y="80752"/>
                        <a:pt x="203153" y="82002"/>
                        <a:pt x="205702" y="82502"/>
                      </a:cubicBezTo>
                      <a:cubicBezTo>
                        <a:pt x="205245" y="83293"/>
                        <a:pt x="204522" y="83793"/>
                        <a:pt x="204294" y="84793"/>
                      </a:cubicBezTo>
                      <a:cubicBezTo>
                        <a:pt x="202240" y="88085"/>
                        <a:pt x="200604" y="91085"/>
                        <a:pt x="199463" y="95627"/>
                      </a:cubicBezTo>
                      <a:lnTo>
                        <a:pt x="198778" y="94877"/>
                      </a:lnTo>
                      <a:cubicBezTo>
                        <a:pt x="194403" y="91835"/>
                        <a:pt x="189343" y="89335"/>
                        <a:pt x="181506" y="88585"/>
                      </a:cubicBezTo>
                      <a:cubicBezTo>
                        <a:pt x="178957" y="96377"/>
                        <a:pt x="178957" y="102711"/>
                        <a:pt x="179908" y="108502"/>
                      </a:cubicBezTo>
                      <a:cubicBezTo>
                        <a:pt x="180137" y="110794"/>
                        <a:pt x="180593" y="112794"/>
                        <a:pt x="181278" y="114794"/>
                      </a:cubicBezTo>
                      <a:cubicBezTo>
                        <a:pt x="180365" y="115044"/>
                        <a:pt x="179680" y="115336"/>
                        <a:pt x="178957" y="115336"/>
                      </a:cubicBezTo>
                      <a:lnTo>
                        <a:pt x="178044" y="114544"/>
                      </a:lnTo>
                      <a:cubicBezTo>
                        <a:pt x="174582" y="111044"/>
                        <a:pt x="170664" y="108252"/>
                        <a:pt x="165832" y="106252"/>
                      </a:cubicBezTo>
                      <a:cubicBezTo>
                        <a:pt x="162332" y="105002"/>
                        <a:pt x="158528" y="104169"/>
                        <a:pt x="154077" y="104169"/>
                      </a:cubicBezTo>
                      <a:cubicBezTo>
                        <a:pt x="152060" y="104169"/>
                        <a:pt x="149930" y="104336"/>
                        <a:pt x="147647" y="104711"/>
                      </a:cubicBezTo>
                      <a:cubicBezTo>
                        <a:pt x="147419" y="107252"/>
                        <a:pt x="147419" y="109752"/>
                        <a:pt x="147647" y="112044"/>
                      </a:cubicBezTo>
                      <a:cubicBezTo>
                        <a:pt x="145327" y="108752"/>
                        <a:pt x="142359" y="105711"/>
                        <a:pt x="138441" y="102711"/>
                      </a:cubicBezTo>
                      <a:cubicBezTo>
                        <a:pt x="132886" y="108502"/>
                        <a:pt x="130147" y="113794"/>
                        <a:pt x="128283" y="119086"/>
                      </a:cubicBezTo>
                      <a:cubicBezTo>
                        <a:pt x="127142" y="122628"/>
                        <a:pt x="126685" y="126169"/>
                        <a:pt x="126229" y="129711"/>
                      </a:cubicBezTo>
                      <a:cubicBezTo>
                        <a:pt x="124859" y="129961"/>
                        <a:pt x="123452" y="130461"/>
                        <a:pt x="122082" y="130961"/>
                      </a:cubicBezTo>
                      <a:cubicBezTo>
                        <a:pt x="121169" y="129170"/>
                        <a:pt x="119990" y="127919"/>
                        <a:pt x="118848" y="126669"/>
                      </a:cubicBezTo>
                      <a:cubicBezTo>
                        <a:pt x="115158" y="122628"/>
                        <a:pt x="110783" y="118836"/>
                        <a:pt x="103669" y="116086"/>
                      </a:cubicBezTo>
                      <a:cubicBezTo>
                        <a:pt x="99522" y="122878"/>
                        <a:pt x="98114" y="128920"/>
                        <a:pt x="97430" y="134753"/>
                      </a:cubicBezTo>
                      <a:cubicBezTo>
                        <a:pt x="97201" y="136503"/>
                        <a:pt x="97201" y="138545"/>
                        <a:pt x="97430" y="140295"/>
                      </a:cubicBezTo>
                      <a:cubicBezTo>
                        <a:pt x="95832" y="141045"/>
                        <a:pt x="93968" y="141795"/>
                        <a:pt x="92370" y="142545"/>
                      </a:cubicBezTo>
                      <a:cubicBezTo>
                        <a:pt x="90049" y="140295"/>
                        <a:pt x="87082" y="138545"/>
                        <a:pt x="84305" y="137253"/>
                      </a:cubicBezTo>
                      <a:cubicBezTo>
                        <a:pt x="80082" y="135295"/>
                        <a:pt x="75364" y="133878"/>
                        <a:pt x="69201" y="133878"/>
                      </a:cubicBezTo>
                      <a:cubicBezTo>
                        <a:pt x="68288" y="133878"/>
                        <a:pt x="67337" y="133920"/>
                        <a:pt x="66348" y="134003"/>
                      </a:cubicBezTo>
                      <a:cubicBezTo>
                        <a:pt x="65169" y="142295"/>
                        <a:pt x="66120" y="148128"/>
                        <a:pt x="67489" y="153920"/>
                      </a:cubicBezTo>
                      <a:cubicBezTo>
                        <a:pt x="67489" y="154420"/>
                        <a:pt x="67946" y="154920"/>
                        <a:pt x="68174" y="155170"/>
                      </a:cubicBezTo>
                      <a:cubicBezTo>
                        <a:pt x="64940" y="152920"/>
                        <a:pt x="61517" y="151128"/>
                        <a:pt x="57142" y="149878"/>
                      </a:cubicBezTo>
                      <a:cubicBezTo>
                        <a:pt x="54326" y="149170"/>
                        <a:pt x="51359" y="148628"/>
                        <a:pt x="48011" y="148628"/>
                      </a:cubicBezTo>
                      <a:cubicBezTo>
                        <a:pt x="45348" y="148628"/>
                        <a:pt x="42419" y="148962"/>
                        <a:pt x="39147" y="149878"/>
                      </a:cubicBezTo>
                      <a:cubicBezTo>
                        <a:pt x="39147" y="154920"/>
                        <a:pt x="39603" y="158962"/>
                        <a:pt x="40783" y="162754"/>
                      </a:cubicBezTo>
                      <a:cubicBezTo>
                        <a:pt x="38348" y="162170"/>
                        <a:pt x="36179" y="161879"/>
                        <a:pt x="34011" y="161879"/>
                      </a:cubicBezTo>
                      <a:cubicBezTo>
                        <a:pt x="33288" y="161879"/>
                        <a:pt x="32527" y="161920"/>
                        <a:pt x="31804" y="162004"/>
                      </a:cubicBezTo>
                      <a:cubicBezTo>
                        <a:pt x="26478" y="162504"/>
                        <a:pt x="20962" y="163754"/>
                        <a:pt x="16130" y="166254"/>
                      </a:cubicBezTo>
                      <a:cubicBezTo>
                        <a:pt x="10842" y="168796"/>
                        <a:pt x="6011" y="172087"/>
                        <a:pt x="0" y="177879"/>
                      </a:cubicBezTo>
                      <a:cubicBezTo>
                        <a:pt x="4832" y="185213"/>
                        <a:pt x="10614" y="188463"/>
                        <a:pt x="16359" y="190754"/>
                      </a:cubicBezTo>
                      <a:cubicBezTo>
                        <a:pt x="22103" y="193005"/>
                        <a:pt x="27658" y="193505"/>
                        <a:pt x="32946" y="193505"/>
                      </a:cubicBezTo>
                      <a:cubicBezTo>
                        <a:pt x="35000" y="193505"/>
                        <a:pt x="36864" y="193255"/>
                        <a:pt x="38462" y="193005"/>
                      </a:cubicBezTo>
                      <a:cubicBezTo>
                        <a:pt x="38006" y="198046"/>
                        <a:pt x="38006" y="203630"/>
                        <a:pt x="39603" y="210672"/>
                      </a:cubicBezTo>
                      <a:cubicBezTo>
                        <a:pt x="47212" y="210422"/>
                        <a:pt x="52500" y="208172"/>
                        <a:pt x="57142" y="205380"/>
                      </a:cubicBezTo>
                      <a:cubicBezTo>
                        <a:pt x="58739" y="204380"/>
                        <a:pt x="60109" y="203088"/>
                        <a:pt x="61517" y="202088"/>
                      </a:cubicBezTo>
                      <a:cubicBezTo>
                        <a:pt x="61060" y="207380"/>
                        <a:pt x="61060" y="213463"/>
                        <a:pt x="63343" y="221005"/>
                      </a:cubicBezTo>
                      <a:cubicBezTo>
                        <a:pt x="70723" y="220505"/>
                        <a:pt x="76011" y="218005"/>
                        <a:pt x="80614" y="214713"/>
                      </a:cubicBezTo>
                      <a:cubicBezTo>
                        <a:pt x="84761" y="211922"/>
                        <a:pt x="87995" y="208172"/>
                        <a:pt x="90506" y="204130"/>
                      </a:cubicBezTo>
                      <a:lnTo>
                        <a:pt x="92370" y="204130"/>
                      </a:lnTo>
                      <a:cubicBezTo>
                        <a:pt x="92370" y="205880"/>
                        <a:pt x="92598" y="207880"/>
                        <a:pt x="92826" y="209422"/>
                      </a:cubicBezTo>
                      <a:cubicBezTo>
                        <a:pt x="93739" y="214963"/>
                        <a:pt x="95604" y="221005"/>
                        <a:pt x="100207" y="227589"/>
                      </a:cubicBezTo>
                      <a:cubicBezTo>
                        <a:pt x="107093" y="224297"/>
                        <a:pt x="111240" y="220005"/>
                        <a:pt x="114702" y="215713"/>
                      </a:cubicBezTo>
                      <a:cubicBezTo>
                        <a:pt x="115843" y="214213"/>
                        <a:pt x="116794" y="212963"/>
                        <a:pt x="117707" y="211172"/>
                      </a:cubicBezTo>
                      <a:cubicBezTo>
                        <a:pt x="117479" y="214463"/>
                        <a:pt x="117479" y="218255"/>
                        <a:pt x="118163" y="222297"/>
                      </a:cubicBezTo>
                      <a:cubicBezTo>
                        <a:pt x="119267" y="222380"/>
                        <a:pt x="120332" y="222422"/>
                        <a:pt x="121359" y="222422"/>
                      </a:cubicBezTo>
                      <a:cubicBezTo>
                        <a:pt x="127370" y="222422"/>
                        <a:pt x="132011" y="220672"/>
                        <a:pt x="136120" y="218755"/>
                      </a:cubicBezTo>
                      <a:cubicBezTo>
                        <a:pt x="140039" y="216963"/>
                        <a:pt x="143272" y="214463"/>
                        <a:pt x="146278" y="211672"/>
                      </a:cubicBezTo>
                      <a:cubicBezTo>
                        <a:pt x="145555" y="214713"/>
                        <a:pt x="145555" y="218005"/>
                        <a:pt x="145821" y="222047"/>
                      </a:cubicBezTo>
                      <a:cubicBezTo>
                        <a:pt x="148218" y="222422"/>
                        <a:pt x="150424" y="222589"/>
                        <a:pt x="152441" y="222589"/>
                      </a:cubicBezTo>
                      <a:cubicBezTo>
                        <a:pt x="156854" y="222589"/>
                        <a:pt x="160544" y="221797"/>
                        <a:pt x="164006" y="220755"/>
                      </a:cubicBezTo>
                      <a:cubicBezTo>
                        <a:pt x="168381" y="219255"/>
                        <a:pt x="172071" y="216713"/>
                        <a:pt x="175533" y="213713"/>
                      </a:cubicBezTo>
                      <a:cubicBezTo>
                        <a:pt x="175039" y="216713"/>
                        <a:pt x="175039" y="219755"/>
                        <a:pt x="175039" y="223297"/>
                      </a:cubicBezTo>
                      <a:cubicBezTo>
                        <a:pt x="177626" y="223797"/>
                        <a:pt x="179984" y="224047"/>
                        <a:pt x="182153" y="224047"/>
                      </a:cubicBezTo>
                      <a:cubicBezTo>
                        <a:pt x="186224" y="224047"/>
                        <a:pt x="189724" y="223255"/>
                        <a:pt x="193033" y="222297"/>
                      </a:cubicBezTo>
                      <a:cubicBezTo>
                        <a:pt x="198093" y="220755"/>
                        <a:pt x="202240" y="218005"/>
                        <a:pt x="205702" y="214713"/>
                      </a:cubicBezTo>
                      <a:cubicBezTo>
                        <a:pt x="207528" y="213213"/>
                        <a:pt x="208898" y="211672"/>
                        <a:pt x="210077" y="209672"/>
                      </a:cubicBezTo>
                      <a:lnTo>
                        <a:pt x="212131" y="209672"/>
                      </a:lnTo>
                      <a:cubicBezTo>
                        <a:pt x="212359" y="210422"/>
                        <a:pt x="212588" y="211172"/>
                        <a:pt x="213044" y="211922"/>
                      </a:cubicBezTo>
                      <a:cubicBezTo>
                        <a:pt x="215365" y="216213"/>
                        <a:pt x="218142" y="220505"/>
                        <a:pt x="222517" y="223797"/>
                      </a:cubicBezTo>
                      <a:cubicBezTo>
                        <a:pt x="226892" y="227339"/>
                        <a:pt x="231724" y="230089"/>
                        <a:pt x="239104" y="231881"/>
                      </a:cubicBezTo>
                      <a:cubicBezTo>
                        <a:pt x="240702" y="228339"/>
                        <a:pt x="241387" y="225047"/>
                        <a:pt x="241843" y="222047"/>
                      </a:cubicBezTo>
                      <a:cubicBezTo>
                        <a:pt x="242985" y="226297"/>
                        <a:pt x="244849" y="231089"/>
                        <a:pt x="248767" y="236172"/>
                      </a:cubicBezTo>
                      <a:cubicBezTo>
                        <a:pt x="255653" y="232631"/>
                        <a:pt x="259572" y="228339"/>
                        <a:pt x="262805" y="223797"/>
                      </a:cubicBezTo>
                      <a:cubicBezTo>
                        <a:pt x="265126" y="220755"/>
                        <a:pt x="266496" y="217505"/>
                        <a:pt x="267637" y="214213"/>
                      </a:cubicBezTo>
                      <a:cubicBezTo>
                        <a:pt x="268588" y="214213"/>
                        <a:pt x="269501" y="214463"/>
                        <a:pt x="270186" y="214463"/>
                      </a:cubicBezTo>
                      <a:cubicBezTo>
                        <a:pt x="267865" y="219505"/>
                        <a:pt x="266039" y="224797"/>
                        <a:pt x="265583" y="233131"/>
                      </a:cubicBezTo>
                      <a:lnTo>
                        <a:pt x="266039" y="233131"/>
                      </a:lnTo>
                      <a:cubicBezTo>
                        <a:pt x="265126" y="235631"/>
                        <a:pt x="264441" y="237672"/>
                        <a:pt x="263947" y="240172"/>
                      </a:cubicBezTo>
                      <a:cubicBezTo>
                        <a:pt x="263034" y="244714"/>
                        <a:pt x="263034" y="248756"/>
                        <a:pt x="263718" y="252798"/>
                      </a:cubicBezTo>
                      <a:cubicBezTo>
                        <a:pt x="260751" y="253548"/>
                        <a:pt x="257517" y="254048"/>
                        <a:pt x="254740" y="255839"/>
                      </a:cubicBezTo>
                      <a:cubicBezTo>
                        <a:pt x="249909" y="258340"/>
                        <a:pt x="245305" y="261381"/>
                        <a:pt x="240245" y="267923"/>
                      </a:cubicBezTo>
                      <a:cubicBezTo>
                        <a:pt x="244849" y="274757"/>
                        <a:pt x="249909" y="278048"/>
                        <a:pt x="254512" y="280548"/>
                      </a:cubicBezTo>
                      <a:cubicBezTo>
                        <a:pt x="259115" y="283090"/>
                        <a:pt x="263947" y="284090"/>
                        <a:pt x="268588" y="284090"/>
                      </a:cubicBezTo>
                      <a:lnTo>
                        <a:pt x="268816" y="284090"/>
                      </a:lnTo>
                      <a:cubicBezTo>
                        <a:pt x="269958" y="285090"/>
                        <a:pt x="271327" y="285590"/>
                        <a:pt x="272468" y="286340"/>
                      </a:cubicBezTo>
                      <a:cubicBezTo>
                        <a:pt x="272963" y="286840"/>
                        <a:pt x="272963" y="287382"/>
                        <a:pt x="273191" y="287882"/>
                      </a:cubicBezTo>
                      <a:cubicBezTo>
                        <a:pt x="274789" y="292924"/>
                        <a:pt x="277110" y="297466"/>
                        <a:pt x="280534" y="301507"/>
                      </a:cubicBezTo>
                      <a:cubicBezTo>
                        <a:pt x="284452" y="305549"/>
                        <a:pt x="288599" y="309299"/>
                        <a:pt x="295979" y="312091"/>
                      </a:cubicBezTo>
                      <a:cubicBezTo>
                        <a:pt x="298757" y="307049"/>
                        <a:pt x="300583" y="302507"/>
                        <a:pt x="301039" y="297966"/>
                      </a:cubicBezTo>
                      <a:cubicBezTo>
                        <a:pt x="301267" y="299216"/>
                        <a:pt x="301724" y="300216"/>
                        <a:pt x="302180" y="301507"/>
                      </a:cubicBezTo>
                      <a:cubicBezTo>
                        <a:pt x="304501" y="306799"/>
                        <a:pt x="307507" y="311841"/>
                        <a:pt x="313479" y="317133"/>
                      </a:cubicBezTo>
                      <a:cubicBezTo>
                        <a:pt x="319490" y="312091"/>
                        <a:pt x="322686" y="307049"/>
                        <a:pt x="325007" y="301757"/>
                      </a:cubicBezTo>
                      <a:cubicBezTo>
                        <a:pt x="325920" y="299966"/>
                        <a:pt x="326376" y="298216"/>
                        <a:pt x="326604" y="296466"/>
                      </a:cubicBezTo>
                      <a:cubicBezTo>
                        <a:pt x="328240" y="296466"/>
                        <a:pt x="329610" y="296716"/>
                        <a:pt x="330979" y="296716"/>
                      </a:cubicBezTo>
                      <a:cubicBezTo>
                        <a:pt x="332844" y="300466"/>
                        <a:pt x="334670" y="303757"/>
                        <a:pt x="337903" y="306799"/>
                      </a:cubicBezTo>
                      <a:cubicBezTo>
                        <a:pt x="341594" y="310591"/>
                        <a:pt x="346197" y="314341"/>
                        <a:pt x="353577" y="316883"/>
                      </a:cubicBezTo>
                      <a:cubicBezTo>
                        <a:pt x="357230" y="310049"/>
                        <a:pt x="358409" y="304007"/>
                        <a:pt x="358637" y="298216"/>
                      </a:cubicBezTo>
                      <a:lnTo>
                        <a:pt x="359322" y="298216"/>
                      </a:lnTo>
                      <a:cubicBezTo>
                        <a:pt x="359779" y="300716"/>
                        <a:pt x="360692" y="303257"/>
                        <a:pt x="361871" y="305549"/>
                      </a:cubicBezTo>
                      <a:cubicBezTo>
                        <a:pt x="364154" y="310591"/>
                        <a:pt x="367615" y="315633"/>
                        <a:pt x="373588" y="320675"/>
                      </a:cubicBezTo>
                      <a:cubicBezTo>
                        <a:pt x="379371" y="315383"/>
                        <a:pt x="382338" y="310049"/>
                        <a:pt x="384203" y="304507"/>
                      </a:cubicBezTo>
                      <a:cubicBezTo>
                        <a:pt x="385116" y="302757"/>
                        <a:pt x="385344" y="300716"/>
                        <a:pt x="386029" y="298966"/>
                      </a:cubicBezTo>
                      <a:lnTo>
                        <a:pt x="388578" y="298966"/>
                      </a:lnTo>
                      <a:cubicBezTo>
                        <a:pt x="388806" y="299466"/>
                        <a:pt x="389262" y="300216"/>
                        <a:pt x="389491" y="300466"/>
                      </a:cubicBezTo>
                      <a:cubicBezTo>
                        <a:pt x="392268" y="304507"/>
                        <a:pt x="395730" y="308299"/>
                        <a:pt x="400105" y="311341"/>
                      </a:cubicBezTo>
                      <a:cubicBezTo>
                        <a:pt x="404708" y="314091"/>
                        <a:pt x="409996" y="316383"/>
                        <a:pt x="417605" y="316883"/>
                      </a:cubicBezTo>
                      <a:cubicBezTo>
                        <a:pt x="419431" y="310049"/>
                        <a:pt x="419659" y="304257"/>
                        <a:pt x="419203" y="299216"/>
                      </a:cubicBezTo>
                      <a:cubicBezTo>
                        <a:pt x="421752" y="303257"/>
                        <a:pt x="424947" y="307049"/>
                        <a:pt x="429094" y="310049"/>
                      </a:cubicBezTo>
                      <a:cubicBezTo>
                        <a:pt x="433735" y="313091"/>
                        <a:pt x="438795" y="315633"/>
                        <a:pt x="446404" y="316383"/>
                      </a:cubicBezTo>
                      <a:cubicBezTo>
                        <a:pt x="446860" y="315133"/>
                        <a:pt x="447089" y="314091"/>
                        <a:pt x="447317" y="312841"/>
                      </a:cubicBezTo>
                      <a:cubicBezTo>
                        <a:pt x="448002" y="314341"/>
                        <a:pt x="448458" y="315883"/>
                        <a:pt x="449371" y="317633"/>
                      </a:cubicBezTo>
                      <a:cubicBezTo>
                        <a:pt x="456523" y="315383"/>
                        <a:pt x="461355" y="311841"/>
                        <a:pt x="465273" y="308049"/>
                      </a:cubicBezTo>
                      <a:cubicBezTo>
                        <a:pt x="467594" y="305799"/>
                        <a:pt x="469192" y="303257"/>
                        <a:pt x="470562" y="300716"/>
                      </a:cubicBezTo>
                      <a:cubicBezTo>
                        <a:pt x="470562" y="304007"/>
                        <a:pt x="470562" y="307549"/>
                        <a:pt x="471475" y="311341"/>
                      </a:cubicBezTo>
                      <a:cubicBezTo>
                        <a:pt x="471931" y="311341"/>
                        <a:pt x="472350" y="311341"/>
                        <a:pt x="472768" y="311341"/>
                      </a:cubicBezTo>
                      <a:cubicBezTo>
                        <a:pt x="479692" y="311341"/>
                        <a:pt x="484676" y="309466"/>
                        <a:pt x="489469" y="307549"/>
                      </a:cubicBezTo>
                      <a:cubicBezTo>
                        <a:pt x="494072" y="305007"/>
                        <a:pt x="497763" y="301757"/>
                        <a:pt x="500958" y="297716"/>
                      </a:cubicBezTo>
                      <a:cubicBezTo>
                        <a:pt x="501681" y="296716"/>
                        <a:pt x="502366" y="295674"/>
                        <a:pt x="503279" y="294424"/>
                      </a:cubicBezTo>
                      <a:cubicBezTo>
                        <a:pt x="504649" y="294424"/>
                        <a:pt x="505828" y="294424"/>
                        <a:pt x="507198" y="294174"/>
                      </a:cubicBezTo>
                      <a:cubicBezTo>
                        <a:pt x="507426" y="294424"/>
                        <a:pt x="507426" y="294924"/>
                        <a:pt x="507426" y="294924"/>
                      </a:cubicBezTo>
                      <a:cubicBezTo>
                        <a:pt x="510431" y="298966"/>
                        <a:pt x="513855" y="302757"/>
                        <a:pt x="518268" y="305549"/>
                      </a:cubicBezTo>
                      <a:cubicBezTo>
                        <a:pt x="522871" y="308299"/>
                        <a:pt x="527931" y="310591"/>
                        <a:pt x="535540" y="311341"/>
                      </a:cubicBezTo>
                      <a:lnTo>
                        <a:pt x="536225" y="307549"/>
                      </a:lnTo>
                      <a:cubicBezTo>
                        <a:pt x="541285" y="306799"/>
                        <a:pt x="544975" y="305257"/>
                        <a:pt x="548437" y="303257"/>
                      </a:cubicBezTo>
                      <a:cubicBezTo>
                        <a:pt x="553040" y="300716"/>
                        <a:pt x="556730" y="297466"/>
                        <a:pt x="559698" y="293174"/>
                      </a:cubicBezTo>
                      <a:cubicBezTo>
                        <a:pt x="560383" y="292424"/>
                        <a:pt x="561105" y="291132"/>
                        <a:pt x="562018" y="289882"/>
                      </a:cubicBezTo>
                      <a:cubicBezTo>
                        <a:pt x="562703" y="289882"/>
                        <a:pt x="563616" y="289382"/>
                        <a:pt x="564529" y="289382"/>
                      </a:cubicBezTo>
                      <a:cubicBezTo>
                        <a:pt x="565024" y="291674"/>
                        <a:pt x="565937" y="293924"/>
                        <a:pt x="567078" y="295674"/>
                      </a:cubicBezTo>
                      <a:cubicBezTo>
                        <a:pt x="569627" y="300716"/>
                        <a:pt x="573546" y="305549"/>
                        <a:pt x="579747" y="310049"/>
                      </a:cubicBezTo>
                      <a:cubicBezTo>
                        <a:pt x="585263" y="304257"/>
                        <a:pt x="587812" y="298716"/>
                        <a:pt x="589638" y="293174"/>
                      </a:cubicBezTo>
                      <a:cubicBezTo>
                        <a:pt x="590361" y="290382"/>
                        <a:pt x="591046" y="287632"/>
                        <a:pt x="591274" y="284840"/>
                      </a:cubicBezTo>
                      <a:lnTo>
                        <a:pt x="595649" y="283840"/>
                      </a:lnTo>
                      <a:cubicBezTo>
                        <a:pt x="597932" y="286840"/>
                        <a:pt x="600709" y="290132"/>
                        <a:pt x="604171" y="292674"/>
                      </a:cubicBezTo>
                      <a:cubicBezTo>
                        <a:pt x="608774" y="295674"/>
                        <a:pt x="613834" y="297966"/>
                        <a:pt x="621443" y="298966"/>
                      </a:cubicBezTo>
                      <a:cubicBezTo>
                        <a:pt x="623497" y="292424"/>
                        <a:pt x="623725" y="286840"/>
                        <a:pt x="623497" y="281798"/>
                      </a:cubicBezTo>
                      <a:cubicBezTo>
                        <a:pt x="627187" y="283840"/>
                        <a:pt x="631562" y="285090"/>
                        <a:pt x="637116" y="285340"/>
                      </a:cubicBezTo>
                      <a:cubicBezTo>
                        <a:pt x="639399" y="277507"/>
                        <a:pt x="639171" y="271215"/>
                        <a:pt x="638258" y="265423"/>
                      </a:cubicBezTo>
                      <a:cubicBezTo>
                        <a:pt x="637345" y="259881"/>
                        <a:pt x="635252" y="255089"/>
                        <a:pt x="632741" y="250798"/>
                      </a:cubicBezTo>
                      <a:cubicBezTo>
                        <a:pt x="632513" y="250048"/>
                        <a:pt x="631790" y="249506"/>
                        <a:pt x="631562" y="248756"/>
                      </a:cubicBezTo>
                      <a:cubicBezTo>
                        <a:pt x="632741" y="247256"/>
                        <a:pt x="633883" y="246006"/>
                        <a:pt x="635024" y="244714"/>
                      </a:cubicBezTo>
                      <a:cubicBezTo>
                        <a:pt x="637116" y="247256"/>
                        <a:pt x="639627" y="249756"/>
                        <a:pt x="642861" y="251548"/>
                      </a:cubicBezTo>
                      <a:cubicBezTo>
                        <a:pt x="647464" y="254589"/>
                        <a:pt x="652524" y="257090"/>
                        <a:pt x="660133" y="257590"/>
                      </a:cubicBezTo>
                      <a:cubicBezTo>
                        <a:pt x="662454" y="249756"/>
                        <a:pt x="662225" y="243464"/>
                        <a:pt x="661274" y="237672"/>
                      </a:cubicBezTo>
                      <a:cubicBezTo>
                        <a:pt x="661046" y="235131"/>
                        <a:pt x="660361" y="233131"/>
                        <a:pt x="659448" y="231089"/>
                      </a:cubicBezTo>
                      <a:cubicBezTo>
                        <a:pt x="660361" y="230839"/>
                        <a:pt x="661502" y="230589"/>
                        <a:pt x="662454" y="230589"/>
                      </a:cubicBezTo>
                      <a:lnTo>
                        <a:pt x="662682" y="230839"/>
                      </a:lnTo>
                      <a:cubicBezTo>
                        <a:pt x="665649" y="234881"/>
                        <a:pt x="669111" y="238672"/>
                        <a:pt x="673714" y="241464"/>
                      </a:cubicBezTo>
                      <a:cubicBezTo>
                        <a:pt x="677861" y="243964"/>
                        <a:pt x="682921" y="246256"/>
                        <a:pt x="689845" y="247006"/>
                      </a:cubicBezTo>
                      <a:cubicBezTo>
                        <a:pt x="690073" y="247756"/>
                        <a:pt x="690301" y="248506"/>
                        <a:pt x="690530" y="249506"/>
                      </a:cubicBezTo>
                      <a:cubicBezTo>
                        <a:pt x="698138" y="248256"/>
                        <a:pt x="702970" y="244964"/>
                        <a:pt x="707345" y="241964"/>
                      </a:cubicBezTo>
                      <a:cubicBezTo>
                        <a:pt x="711035" y="238672"/>
                        <a:pt x="714041" y="234881"/>
                        <a:pt x="716323" y="231089"/>
                      </a:cubicBezTo>
                      <a:cubicBezTo>
                        <a:pt x="717503" y="231381"/>
                        <a:pt x="718872" y="231381"/>
                        <a:pt x="720014" y="231881"/>
                      </a:cubicBezTo>
                      <a:cubicBezTo>
                        <a:pt x="720242" y="234881"/>
                        <a:pt x="721155" y="238172"/>
                        <a:pt x="722334" y="241214"/>
                      </a:cubicBezTo>
                      <a:cubicBezTo>
                        <a:pt x="724389" y="246506"/>
                        <a:pt x="727166" y="252048"/>
                        <a:pt x="733139" y="257340"/>
                      </a:cubicBezTo>
                      <a:cubicBezTo>
                        <a:pt x="739378" y="252298"/>
                        <a:pt x="742345" y="247256"/>
                        <a:pt x="745122" y="242214"/>
                      </a:cubicBezTo>
                      <a:cubicBezTo>
                        <a:pt x="746264" y="239922"/>
                        <a:pt x="746720" y="237672"/>
                        <a:pt x="747443" y="235131"/>
                      </a:cubicBezTo>
                      <a:cubicBezTo>
                        <a:pt x="747900" y="235131"/>
                        <a:pt x="748813" y="235131"/>
                        <a:pt x="749269" y="235631"/>
                      </a:cubicBezTo>
                      <a:cubicBezTo>
                        <a:pt x="749954" y="238172"/>
                        <a:pt x="751133" y="240964"/>
                        <a:pt x="752275" y="243464"/>
                      </a:cubicBezTo>
                      <a:cubicBezTo>
                        <a:pt x="754785" y="248506"/>
                        <a:pt x="758247" y="253548"/>
                        <a:pt x="764715" y="257840"/>
                      </a:cubicBezTo>
                      <a:cubicBezTo>
                        <a:pt x="770003" y="252298"/>
                        <a:pt x="773008" y="247006"/>
                        <a:pt x="775063" y="241464"/>
                      </a:cubicBezTo>
                      <a:cubicBezTo>
                        <a:pt x="775519" y="239672"/>
                        <a:pt x="776204" y="237422"/>
                        <a:pt x="776470" y="235631"/>
                      </a:cubicBezTo>
                      <a:cubicBezTo>
                        <a:pt x="777840" y="235631"/>
                        <a:pt x="779209" y="235131"/>
                        <a:pt x="780845" y="235131"/>
                      </a:cubicBezTo>
                      <a:cubicBezTo>
                        <a:pt x="783356" y="239422"/>
                        <a:pt x="786590" y="242714"/>
                        <a:pt x="790737" y="245756"/>
                      </a:cubicBezTo>
                      <a:cubicBezTo>
                        <a:pt x="795340" y="248506"/>
                        <a:pt x="800628" y="251048"/>
                        <a:pt x="808008" y="251548"/>
                      </a:cubicBezTo>
                      <a:cubicBezTo>
                        <a:pt x="810063" y="245339"/>
                        <a:pt x="810291" y="240089"/>
                        <a:pt x="809873" y="235339"/>
                      </a:cubicBezTo>
                      <a:cubicBezTo>
                        <a:pt x="809911" y="235506"/>
                        <a:pt x="809949" y="235631"/>
                        <a:pt x="810063" y="235631"/>
                      </a:cubicBezTo>
                      <a:cubicBezTo>
                        <a:pt x="813068" y="240172"/>
                        <a:pt x="816758" y="244964"/>
                        <a:pt x="823454" y="249006"/>
                      </a:cubicBezTo>
                      <a:cubicBezTo>
                        <a:pt x="828514" y="243214"/>
                        <a:pt x="830797" y="237422"/>
                        <a:pt x="832661" y="231881"/>
                      </a:cubicBezTo>
                      <a:cubicBezTo>
                        <a:pt x="833345" y="228589"/>
                        <a:pt x="833802" y="225797"/>
                        <a:pt x="833802" y="223047"/>
                      </a:cubicBezTo>
                      <a:cubicBezTo>
                        <a:pt x="834259" y="224547"/>
                        <a:pt x="835172" y="226047"/>
                        <a:pt x="836123" y="227589"/>
                      </a:cubicBezTo>
                      <a:cubicBezTo>
                        <a:pt x="838862" y="232381"/>
                        <a:pt x="843009" y="236922"/>
                        <a:pt x="849476" y="240964"/>
                      </a:cubicBezTo>
                      <a:cubicBezTo>
                        <a:pt x="854764" y="234631"/>
                        <a:pt x="856818" y="228839"/>
                        <a:pt x="858226" y="223547"/>
                      </a:cubicBezTo>
                      <a:cubicBezTo>
                        <a:pt x="859367" y="219255"/>
                        <a:pt x="859596" y="214963"/>
                        <a:pt x="859367" y="211172"/>
                      </a:cubicBezTo>
                      <a:cubicBezTo>
                        <a:pt x="862144" y="210922"/>
                        <a:pt x="864884" y="210422"/>
                        <a:pt x="867661" y="209172"/>
                      </a:cubicBezTo>
                      <a:cubicBezTo>
                        <a:pt x="872492" y="206880"/>
                        <a:pt x="877552" y="203630"/>
                        <a:pt x="882650" y="197796"/>
                      </a:cubicBezTo>
                      <a:cubicBezTo>
                        <a:pt x="878047" y="194296"/>
                        <a:pt x="873634" y="190504"/>
                        <a:pt x="869030" y="187713"/>
                      </a:cubicBezTo>
                      <a:cubicBezTo>
                        <a:pt x="864427" y="185213"/>
                        <a:pt x="859824" y="183671"/>
                        <a:pt x="854992" y="183171"/>
                      </a:cubicBezTo>
                      <a:lnTo>
                        <a:pt x="850617" y="183171"/>
                      </a:lnTo>
                      <a:cubicBezTo>
                        <a:pt x="852938" y="178129"/>
                        <a:pt x="854992" y="172587"/>
                        <a:pt x="855221" y="164254"/>
                      </a:cubicBezTo>
                      <a:cubicBezTo>
                        <a:pt x="851530" y="163254"/>
                        <a:pt x="848297" y="162879"/>
                        <a:pt x="845367" y="162879"/>
                      </a:cubicBezTo>
                      <a:cubicBezTo>
                        <a:pt x="842400" y="162879"/>
                        <a:pt x="839661" y="163254"/>
                        <a:pt x="837036" y="163754"/>
                      </a:cubicBezTo>
                      <a:cubicBezTo>
                        <a:pt x="832204" y="165004"/>
                        <a:pt x="828286" y="166796"/>
                        <a:pt x="824367" y="169546"/>
                      </a:cubicBezTo>
                      <a:cubicBezTo>
                        <a:pt x="824139" y="169546"/>
                        <a:pt x="823911" y="169296"/>
                        <a:pt x="823226" y="169296"/>
                      </a:cubicBezTo>
                      <a:cubicBezTo>
                        <a:pt x="823226" y="168796"/>
                        <a:pt x="823682" y="168546"/>
                        <a:pt x="823911" y="167796"/>
                      </a:cubicBezTo>
                      <a:cubicBezTo>
                        <a:pt x="825052" y="162254"/>
                        <a:pt x="825508" y="156170"/>
                        <a:pt x="823911" y="147878"/>
                      </a:cubicBezTo>
                      <a:cubicBezTo>
                        <a:pt x="816302" y="147878"/>
                        <a:pt x="811014" y="149878"/>
                        <a:pt x="806411" y="152378"/>
                      </a:cubicBezTo>
                      <a:cubicBezTo>
                        <a:pt x="802492" y="154670"/>
                        <a:pt x="799487" y="156920"/>
                        <a:pt x="796709" y="160212"/>
                      </a:cubicBezTo>
                      <a:cubicBezTo>
                        <a:pt x="798117" y="155920"/>
                        <a:pt x="798802" y="150628"/>
                        <a:pt x="798574" y="144087"/>
                      </a:cubicBezTo>
                      <a:cubicBezTo>
                        <a:pt x="796139" y="143670"/>
                        <a:pt x="793970" y="143503"/>
                        <a:pt x="791954" y="143503"/>
                      </a:cubicBezTo>
                      <a:cubicBezTo>
                        <a:pt x="787617" y="143503"/>
                        <a:pt x="784003" y="144295"/>
                        <a:pt x="780351" y="145337"/>
                      </a:cubicBezTo>
                      <a:cubicBezTo>
                        <a:pt x="775519" y="147337"/>
                        <a:pt x="771144" y="149878"/>
                        <a:pt x="767682" y="153170"/>
                      </a:cubicBezTo>
                      <a:lnTo>
                        <a:pt x="766084" y="155170"/>
                      </a:lnTo>
                      <a:cubicBezTo>
                        <a:pt x="764943" y="154920"/>
                        <a:pt x="763307" y="154920"/>
                        <a:pt x="762166" y="154420"/>
                      </a:cubicBezTo>
                      <a:cubicBezTo>
                        <a:pt x="761481" y="150378"/>
                        <a:pt x="760112" y="146587"/>
                        <a:pt x="757791" y="142795"/>
                      </a:cubicBezTo>
                      <a:cubicBezTo>
                        <a:pt x="754785" y="138003"/>
                        <a:pt x="751133" y="133461"/>
                        <a:pt x="744438" y="129170"/>
                      </a:cubicBezTo>
                      <a:cubicBezTo>
                        <a:pt x="745122" y="127419"/>
                        <a:pt x="745579" y="125169"/>
                        <a:pt x="745807" y="123378"/>
                      </a:cubicBezTo>
                      <a:cubicBezTo>
                        <a:pt x="746264" y="121378"/>
                        <a:pt x="746492" y="119586"/>
                        <a:pt x="746492" y="117836"/>
                      </a:cubicBezTo>
                      <a:lnTo>
                        <a:pt x="748128" y="116086"/>
                      </a:lnTo>
                      <a:cubicBezTo>
                        <a:pt x="748584" y="116086"/>
                        <a:pt x="749041" y="115836"/>
                        <a:pt x="749269" y="115836"/>
                      </a:cubicBezTo>
                      <a:cubicBezTo>
                        <a:pt x="751133" y="117836"/>
                        <a:pt x="753188" y="119836"/>
                        <a:pt x="755014" y="121628"/>
                      </a:cubicBezTo>
                      <a:cubicBezTo>
                        <a:pt x="755965" y="123878"/>
                        <a:pt x="756878" y="126169"/>
                        <a:pt x="758247" y="128670"/>
                      </a:cubicBezTo>
                      <a:cubicBezTo>
                        <a:pt x="760112" y="127919"/>
                        <a:pt x="761709" y="127419"/>
                        <a:pt x="763079" y="126669"/>
                      </a:cubicBezTo>
                      <a:cubicBezTo>
                        <a:pt x="766084" y="127919"/>
                        <a:pt x="769318" y="128920"/>
                        <a:pt x="773237" y="129711"/>
                      </a:cubicBezTo>
                      <a:cubicBezTo>
                        <a:pt x="775063" y="124669"/>
                        <a:pt x="775519" y="120378"/>
                        <a:pt x="775747" y="116586"/>
                      </a:cubicBezTo>
                      <a:cubicBezTo>
                        <a:pt x="778981" y="118836"/>
                        <a:pt x="782443" y="120378"/>
                        <a:pt x="785905" y="121378"/>
                      </a:cubicBezTo>
                      <a:cubicBezTo>
                        <a:pt x="789025" y="122211"/>
                        <a:pt x="792449" y="122836"/>
                        <a:pt x="795911" y="122836"/>
                      </a:cubicBezTo>
                      <a:cubicBezTo>
                        <a:pt x="797584" y="122836"/>
                        <a:pt x="799220" y="122711"/>
                        <a:pt x="800856" y="122378"/>
                      </a:cubicBezTo>
                      <a:cubicBezTo>
                        <a:pt x="806411" y="121378"/>
                        <a:pt x="811927" y="119836"/>
                        <a:pt x="818128" y="114794"/>
                      </a:cubicBezTo>
                      <a:cubicBezTo>
                        <a:pt x="814932" y="107002"/>
                        <a:pt x="811242" y="102210"/>
                        <a:pt x="806867" y="98419"/>
                      </a:cubicBezTo>
                      <a:cubicBezTo>
                        <a:pt x="802720" y="94627"/>
                        <a:pt x="798117" y="92085"/>
                        <a:pt x="793019" y="90835"/>
                      </a:cubicBezTo>
                      <a:cubicBezTo>
                        <a:pt x="790280" y="89835"/>
                        <a:pt x="787046" y="89585"/>
                        <a:pt x="783813" y="89585"/>
                      </a:cubicBezTo>
                      <a:cubicBezTo>
                        <a:pt x="783584" y="83793"/>
                        <a:pt x="782215" y="77960"/>
                        <a:pt x="778525" y="70668"/>
                      </a:cubicBezTo>
                      <a:cubicBezTo>
                        <a:pt x="771144" y="73168"/>
                        <a:pt x="766541" y="76960"/>
                        <a:pt x="762851" y="80752"/>
                      </a:cubicBezTo>
                      <a:cubicBezTo>
                        <a:pt x="761938" y="81752"/>
                        <a:pt x="761481" y="82252"/>
                        <a:pt x="760796" y="83293"/>
                      </a:cubicBezTo>
                      <a:cubicBezTo>
                        <a:pt x="759389" y="82252"/>
                        <a:pt x="758019" y="81252"/>
                        <a:pt x="756193" y="80502"/>
                      </a:cubicBezTo>
                      <a:cubicBezTo>
                        <a:pt x="755965" y="79252"/>
                        <a:pt x="755736" y="78252"/>
                        <a:pt x="755508" y="76960"/>
                      </a:cubicBezTo>
                      <a:cubicBezTo>
                        <a:pt x="753416" y="71668"/>
                        <a:pt x="750867" y="66126"/>
                        <a:pt x="745122" y="60584"/>
                      </a:cubicBezTo>
                      <a:cubicBezTo>
                        <a:pt x="740976" y="63584"/>
                        <a:pt x="738198" y="66876"/>
                        <a:pt x="735916" y="69918"/>
                      </a:cubicBezTo>
                      <a:lnTo>
                        <a:pt x="735916" y="69168"/>
                      </a:lnTo>
                      <a:cubicBezTo>
                        <a:pt x="732530" y="68251"/>
                        <a:pt x="729562" y="67918"/>
                        <a:pt x="726861" y="67918"/>
                      </a:cubicBezTo>
                      <a:cubicBezTo>
                        <a:pt x="723475" y="67918"/>
                        <a:pt x="720546" y="68460"/>
                        <a:pt x="717731" y="69168"/>
                      </a:cubicBezTo>
                      <a:cubicBezTo>
                        <a:pt x="712405" y="70418"/>
                        <a:pt x="708486" y="72918"/>
                        <a:pt x="704834" y="75960"/>
                      </a:cubicBezTo>
                      <a:cubicBezTo>
                        <a:pt x="703655" y="76960"/>
                        <a:pt x="702742" y="77960"/>
                        <a:pt x="701600" y="79252"/>
                      </a:cubicBezTo>
                      <a:cubicBezTo>
                        <a:pt x="700193" y="79252"/>
                        <a:pt x="698595" y="78752"/>
                        <a:pt x="697225" y="78752"/>
                      </a:cubicBezTo>
                      <a:cubicBezTo>
                        <a:pt x="695133" y="74210"/>
                        <a:pt x="692394" y="69918"/>
                        <a:pt x="688247" y="66126"/>
                      </a:cubicBezTo>
                      <a:cubicBezTo>
                        <a:pt x="684329" y="62834"/>
                        <a:pt x="679497" y="59293"/>
                        <a:pt x="671888" y="57293"/>
                      </a:cubicBezTo>
                      <a:cubicBezTo>
                        <a:pt x="670747" y="60334"/>
                        <a:pt x="669796" y="62834"/>
                        <a:pt x="669339" y="64876"/>
                      </a:cubicBezTo>
                      <a:cubicBezTo>
                        <a:pt x="668426" y="62084"/>
                        <a:pt x="667285" y="59043"/>
                        <a:pt x="665193" y="55543"/>
                      </a:cubicBezTo>
                      <a:cubicBezTo>
                        <a:pt x="658079" y="58043"/>
                        <a:pt x="653437" y="61834"/>
                        <a:pt x="649785" y="65876"/>
                      </a:cubicBezTo>
                      <a:cubicBezTo>
                        <a:pt x="646780" y="69168"/>
                        <a:pt x="644915" y="72418"/>
                        <a:pt x="643089" y="75960"/>
                      </a:cubicBezTo>
                      <a:lnTo>
                        <a:pt x="642633" y="75960"/>
                      </a:lnTo>
                      <a:cubicBezTo>
                        <a:pt x="642861" y="70668"/>
                        <a:pt x="642176" y="64876"/>
                        <a:pt x="639627" y="58043"/>
                      </a:cubicBezTo>
                      <a:cubicBezTo>
                        <a:pt x="632247" y="59293"/>
                        <a:pt x="626959" y="62084"/>
                        <a:pt x="623040" y="65626"/>
                      </a:cubicBezTo>
                      <a:cubicBezTo>
                        <a:pt x="620758" y="67376"/>
                        <a:pt x="618437" y="69668"/>
                        <a:pt x="616611" y="72168"/>
                      </a:cubicBezTo>
                      <a:cubicBezTo>
                        <a:pt x="616611" y="68376"/>
                        <a:pt x="615698" y="64084"/>
                        <a:pt x="614290" y="59043"/>
                      </a:cubicBezTo>
                      <a:cubicBezTo>
                        <a:pt x="606910" y="59834"/>
                        <a:pt x="601622" y="62334"/>
                        <a:pt x="597247" y="65626"/>
                      </a:cubicBezTo>
                      <a:cubicBezTo>
                        <a:pt x="593100" y="68626"/>
                        <a:pt x="589866" y="72418"/>
                        <a:pt x="587355" y="76960"/>
                      </a:cubicBezTo>
                      <a:lnTo>
                        <a:pt x="586442" y="78752"/>
                      </a:lnTo>
                      <a:lnTo>
                        <a:pt x="585720" y="78752"/>
                      </a:lnTo>
                      <a:lnTo>
                        <a:pt x="585720" y="77210"/>
                      </a:lnTo>
                      <a:cubicBezTo>
                        <a:pt x="585491" y="71668"/>
                        <a:pt x="584578" y="65376"/>
                        <a:pt x="580888" y="58043"/>
                      </a:cubicBezTo>
                      <a:cubicBezTo>
                        <a:pt x="573546" y="60334"/>
                        <a:pt x="568676" y="63584"/>
                        <a:pt x="565024" y="67376"/>
                      </a:cubicBezTo>
                      <a:cubicBezTo>
                        <a:pt x="561334" y="71168"/>
                        <a:pt x="558785" y="75710"/>
                        <a:pt x="556730" y="80002"/>
                      </a:cubicBezTo>
                      <a:lnTo>
                        <a:pt x="554181" y="80002"/>
                      </a:lnTo>
                      <a:cubicBezTo>
                        <a:pt x="554181" y="78252"/>
                        <a:pt x="553725" y="76710"/>
                        <a:pt x="553268" y="74710"/>
                      </a:cubicBezTo>
                      <a:cubicBezTo>
                        <a:pt x="552127" y="69168"/>
                        <a:pt x="549806" y="63334"/>
                        <a:pt x="544975" y="57043"/>
                      </a:cubicBezTo>
                      <a:cubicBezTo>
                        <a:pt x="538051" y="60834"/>
                        <a:pt x="534132" y="65376"/>
                        <a:pt x="531165" y="69918"/>
                      </a:cubicBezTo>
                      <a:cubicBezTo>
                        <a:pt x="530442" y="70918"/>
                        <a:pt x="529986" y="71668"/>
                        <a:pt x="529529" y="72418"/>
                      </a:cubicBezTo>
                      <a:cubicBezTo>
                        <a:pt x="529529" y="69668"/>
                        <a:pt x="529529" y="66876"/>
                        <a:pt x="529301" y="63334"/>
                      </a:cubicBezTo>
                      <a:cubicBezTo>
                        <a:pt x="528312" y="63293"/>
                        <a:pt x="527399" y="63251"/>
                        <a:pt x="526448" y="63251"/>
                      </a:cubicBezTo>
                      <a:cubicBezTo>
                        <a:pt x="520475" y="63251"/>
                        <a:pt x="515757" y="64585"/>
                        <a:pt x="511573" y="66126"/>
                      </a:cubicBezTo>
                      <a:cubicBezTo>
                        <a:pt x="506513" y="68376"/>
                        <a:pt x="502823" y="71668"/>
                        <a:pt x="499361" y="75460"/>
                      </a:cubicBezTo>
                      <a:cubicBezTo>
                        <a:pt x="498447" y="76210"/>
                        <a:pt x="497991" y="77210"/>
                        <a:pt x="497078" y="78252"/>
                      </a:cubicBezTo>
                      <a:cubicBezTo>
                        <a:pt x="496127" y="78252"/>
                        <a:pt x="494986" y="77960"/>
                        <a:pt x="494301" y="77960"/>
                      </a:cubicBezTo>
                      <a:lnTo>
                        <a:pt x="493388" y="77960"/>
                      </a:lnTo>
                      <a:cubicBezTo>
                        <a:pt x="492437" y="74460"/>
                        <a:pt x="491067" y="71168"/>
                        <a:pt x="489013" y="68126"/>
                      </a:cubicBezTo>
                      <a:cubicBezTo>
                        <a:pt x="493159" y="66876"/>
                        <a:pt x="496812" y="64876"/>
                        <a:pt x="500274" y="62334"/>
                      </a:cubicBezTo>
                      <a:cubicBezTo>
                        <a:pt x="505333" y="58543"/>
                        <a:pt x="510659" y="54001"/>
                        <a:pt x="514578" y="45959"/>
                      </a:cubicBezTo>
                      <a:cubicBezTo>
                        <a:pt x="507654" y="40876"/>
                        <a:pt x="501453" y="39376"/>
                        <a:pt x="495214" y="38125"/>
                      </a:cubicBezTo>
                      <a:cubicBezTo>
                        <a:pt x="494301" y="38125"/>
                        <a:pt x="493388" y="37875"/>
                        <a:pt x="492931" y="37875"/>
                      </a:cubicBezTo>
                      <a:cubicBezTo>
                        <a:pt x="493616" y="36875"/>
                        <a:pt x="494301" y="35584"/>
                        <a:pt x="495214" y="34584"/>
                      </a:cubicBezTo>
                      <a:cubicBezTo>
                        <a:pt x="489926" y="28292"/>
                        <a:pt x="485094" y="25250"/>
                        <a:pt x="480491" y="23250"/>
                      </a:cubicBezTo>
                      <a:cubicBezTo>
                        <a:pt x="476801" y="21708"/>
                        <a:pt x="472882" y="20708"/>
                        <a:pt x="469192" y="20708"/>
                      </a:cubicBezTo>
                      <a:cubicBezTo>
                        <a:pt x="468964" y="19458"/>
                        <a:pt x="468964" y="18708"/>
                        <a:pt x="468507" y="17417"/>
                      </a:cubicBezTo>
                      <a:cubicBezTo>
                        <a:pt x="467100" y="11875"/>
                        <a:pt x="464589" y="6333"/>
                        <a:pt x="459301" y="41"/>
                      </a:cubicBezTo>
                      <a:lnTo>
                        <a:pt x="686611" y="124919"/>
                      </a:lnTo>
                      <a:lnTo>
                        <a:pt x="459301" y="41"/>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0" name="Google Shape;174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8LAAAyxMAANgsAAD0EwAAAAAAAA=="/>
                    </a:ext>
                  </a:extLst>
                </p:cNvSpPr>
                <p:nvPr/>
              </p:nvSpPr>
              <p:spPr>
                <a:xfrm>
                  <a:off x="7272020" y="3217545"/>
                  <a:ext cx="17780" cy="26035"/>
                </a:xfrm>
                <a:custGeom>
                  <a:avLst/>
                  <a:gdLst/>
                  <a:ahLst/>
                  <a:cxnLst/>
                  <a:rect l="0" t="0" r="17780" b="26035"/>
                  <a:pathLst>
                    <a:path w="17780" h="26035">
                      <a:moveTo>
                        <a:pt x="1180" y="41"/>
                      </a:moveTo>
                      <a:cubicBezTo>
                        <a:pt x="38" y="3795"/>
                        <a:pt x="38" y="7014"/>
                        <a:pt x="267" y="9778"/>
                      </a:cubicBezTo>
                      <a:cubicBezTo>
                        <a:pt x="495" y="12501"/>
                        <a:pt x="1637" y="15018"/>
                        <a:pt x="2779" y="17246"/>
                      </a:cubicBezTo>
                      <a:cubicBezTo>
                        <a:pt x="4416" y="19515"/>
                        <a:pt x="5787" y="21248"/>
                        <a:pt x="8071" y="23023"/>
                      </a:cubicBezTo>
                      <a:cubicBezTo>
                        <a:pt x="10394" y="24508"/>
                        <a:pt x="12945" y="25746"/>
                        <a:pt x="16600" y="25993"/>
                      </a:cubicBezTo>
                      <a:cubicBezTo>
                        <a:pt x="17780" y="22032"/>
                        <a:pt x="17780" y="18773"/>
                        <a:pt x="17552" y="16256"/>
                      </a:cubicBezTo>
                      <a:cubicBezTo>
                        <a:pt x="17095" y="13533"/>
                        <a:pt x="16143" y="11016"/>
                        <a:pt x="15001" y="8788"/>
                      </a:cubicBezTo>
                      <a:cubicBezTo>
                        <a:pt x="13630" y="6766"/>
                        <a:pt x="11993" y="4786"/>
                        <a:pt x="9709" y="3259"/>
                      </a:cubicBezTo>
                      <a:cubicBezTo>
                        <a:pt x="7386" y="1774"/>
                        <a:pt x="4873" y="536"/>
                        <a:pt x="1180" y="41"/>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9" name="Google Shape;174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nLQAAwRMAAEEtAADuEwAAAAAAAA=="/>
                    </a:ext>
                  </a:extLst>
                </p:cNvSpPr>
                <p:nvPr/>
              </p:nvSpPr>
              <p:spPr>
                <a:xfrm>
                  <a:off x="7339965" y="3211195"/>
                  <a:ext cx="16510" cy="28575"/>
                </a:xfrm>
                <a:custGeom>
                  <a:avLst/>
                  <a:gdLst/>
                  <a:ahLst/>
                  <a:cxnLst/>
                  <a:rect l="0" t="0" r="16510" b="28575"/>
                  <a:pathLst>
                    <a:path w="16510" h="28575">
                      <a:moveTo>
                        <a:pt x="14140" y="0"/>
                      </a:moveTo>
                      <a:cubicBezTo>
                        <a:pt x="10372" y="1042"/>
                        <a:pt x="8041" y="2544"/>
                        <a:pt x="5905" y="4546"/>
                      </a:cubicBezTo>
                      <a:cubicBezTo>
                        <a:pt x="4040" y="6340"/>
                        <a:pt x="2370" y="8343"/>
                        <a:pt x="1670" y="10887"/>
                      </a:cubicBezTo>
                      <a:cubicBezTo>
                        <a:pt x="738" y="13390"/>
                        <a:pt x="39" y="15935"/>
                        <a:pt x="39" y="18688"/>
                      </a:cubicBezTo>
                      <a:cubicBezTo>
                        <a:pt x="39" y="21733"/>
                        <a:pt x="738" y="24778"/>
                        <a:pt x="2370" y="28575"/>
                      </a:cubicBezTo>
                      <a:cubicBezTo>
                        <a:pt x="6371" y="27532"/>
                        <a:pt x="8741" y="26030"/>
                        <a:pt x="10605" y="24028"/>
                      </a:cubicBezTo>
                      <a:cubicBezTo>
                        <a:pt x="12742" y="22234"/>
                        <a:pt x="14140" y="19981"/>
                        <a:pt x="15073" y="17687"/>
                      </a:cubicBezTo>
                      <a:cubicBezTo>
                        <a:pt x="16005" y="15184"/>
                        <a:pt x="16471" y="12639"/>
                        <a:pt x="16471" y="9844"/>
                      </a:cubicBezTo>
                      <a:cubicBezTo>
                        <a:pt x="16471" y="6841"/>
                        <a:pt x="16005" y="3796"/>
                        <a:pt x="14140"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8" name="Google Shape;174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iLQAAthMAAH4tAADgEwAAAAAAAA=="/>
                    </a:ext>
                  </a:extLst>
                </p:cNvSpPr>
                <p:nvPr/>
              </p:nvSpPr>
              <p:spPr>
                <a:xfrm>
                  <a:off x="7377430" y="3204210"/>
                  <a:ext cx="17780" cy="26670"/>
                </a:xfrm>
                <a:custGeom>
                  <a:avLst/>
                  <a:gdLst/>
                  <a:ahLst/>
                  <a:cxnLst/>
                  <a:rect l="0" t="0" r="17780" b="26670"/>
                  <a:pathLst>
                    <a:path w="17780" h="26670">
                      <a:moveTo>
                        <a:pt x="16143" y="42"/>
                      </a:moveTo>
                      <a:cubicBezTo>
                        <a:pt x="12221" y="544"/>
                        <a:pt x="9937" y="1800"/>
                        <a:pt x="7615" y="3349"/>
                      </a:cubicBezTo>
                      <a:cubicBezTo>
                        <a:pt x="5559" y="5108"/>
                        <a:pt x="3921" y="6866"/>
                        <a:pt x="2779" y="9169"/>
                      </a:cubicBezTo>
                      <a:cubicBezTo>
                        <a:pt x="1637" y="11179"/>
                        <a:pt x="723" y="13984"/>
                        <a:pt x="457" y="16747"/>
                      </a:cubicBezTo>
                      <a:cubicBezTo>
                        <a:pt x="0" y="19552"/>
                        <a:pt x="0" y="22609"/>
                        <a:pt x="1637" y="26670"/>
                      </a:cubicBezTo>
                      <a:cubicBezTo>
                        <a:pt x="5330" y="25875"/>
                        <a:pt x="7843" y="24618"/>
                        <a:pt x="10165" y="23111"/>
                      </a:cubicBezTo>
                      <a:cubicBezTo>
                        <a:pt x="12221" y="21562"/>
                        <a:pt x="13859" y="19552"/>
                        <a:pt x="15001" y="17292"/>
                      </a:cubicBezTo>
                      <a:cubicBezTo>
                        <a:pt x="16143" y="15240"/>
                        <a:pt x="17057" y="12728"/>
                        <a:pt x="17285" y="9672"/>
                      </a:cubicBezTo>
                      <a:cubicBezTo>
                        <a:pt x="17780" y="6866"/>
                        <a:pt x="17780" y="3852"/>
                        <a:pt x="16143" y="4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7" name="Google Shape;174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cLgAAZBMAALYuAACPEwAAAAAAAA=="/>
                    </a:ext>
                  </a:extLst>
                </p:cNvSpPr>
                <p:nvPr/>
              </p:nvSpPr>
              <p:spPr>
                <a:xfrm>
                  <a:off x="7576820" y="3152140"/>
                  <a:ext cx="16510" cy="27305"/>
                </a:xfrm>
                <a:custGeom>
                  <a:avLst/>
                  <a:gdLst/>
                  <a:ahLst/>
                  <a:cxnLst/>
                  <a:rect l="0" t="0" r="16510" b="27305"/>
                  <a:pathLst>
                    <a:path w="16510" h="27305">
                      <a:moveTo>
                        <a:pt x="1826" y="41"/>
                      </a:moveTo>
                      <a:cubicBezTo>
                        <a:pt x="37" y="3759"/>
                        <a:pt x="37" y="7022"/>
                        <a:pt x="37" y="9790"/>
                      </a:cubicBezTo>
                      <a:cubicBezTo>
                        <a:pt x="484" y="12516"/>
                        <a:pt x="932" y="15036"/>
                        <a:pt x="2050" y="17267"/>
                      </a:cubicBezTo>
                      <a:cubicBezTo>
                        <a:pt x="3168" y="19538"/>
                        <a:pt x="4547" y="21273"/>
                        <a:pt x="6559" y="23298"/>
                      </a:cubicBezTo>
                      <a:cubicBezTo>
                        <a:pt x="8609" y="25033"/>
                        <a:pt x="11069" y="26520"/>
                        <a:pt x="14684" y="27305"/>
                      </a:cubicBezTo>
                      <a:cubicBezTo>
                        <a:pt x="16286" y="23545"/>
                        <a:pt x="16510" y="20530"/>
                        <a:pt x="16510" y="17514"/>
                      </a:cubicBezTo>
                      <a:cubicBezTo>
                        <a:pt x="16063" y="14788"/>
                        <a:pt x="15578" y="12268"/>
                        <a:pt x="14460" y="10037"/>
                      </a:cubicBezTo>
                      <a:cubicBezTo>
                        <a:pt x="13342" y="8013"/>
                        <a:pt x="12000" y="6031"/>
                        <a:pt x="9951" y="4254"/>
                      </a:cubicBezTo>
                      <a:cubicBezTo>
                        <a:pt x="7938" y="2271"/>
                        <a:pt x="5441" y="784"/>
                        <a:pt x="1826" y="41"/>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6" name="Google Shape;174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OKgAA+BMAAPQqAAAXFAAAAAAAAA=="/>
                    </a:ext>
                  </a:extLst>
                </p:cNvSpPr>
                <p:nvPr/>
              </p:nvSpPr>
              <p:spPr>
                <a:xfrm>
                  <a:off x="6958330" y="3246120"/>
                  <a:ext cx="24130" cy="19685"/>
                </a:xfrm>
                <a:custGeom>
                  <a:avLst/>
                  <a:gdLst/>
                  <a:ahLst/>
                  <a:cxnLst/>
                  <a:rect l="0" t="0" r="24130" b="19685"/>
                  <a:pathLst>
                    <a:path w="24130" h="19685">
                      <a:moveTo>
                        <a:pt x="17553" y="42"/>
                      </a:moveTo>
                      <a:cubicBezTo>
                        <a:pt x="16673" y="42"/>
                        <a:pt x="15870" y="85"/>
                        <a:pt x="15067" y="171"/>
                      </a:cubicBezTo>
                      <a:cubicBezTo>
                        <a:pt x="12505" y="684"/>
                        <a:pt x="10210" y="1454"/>
                        <a:pt x="8107" y="3295"/>
                      </a:cubicBezTo>
                      <a:cubicBezTo>
                        <a:pt x="6042" y="4578"/>
                        <a:pt x="4436" y="6376"/>
                        <a:pt x="2792" y="8986"/>
                      </a:cubicBezTo>
                      <a:cubicBezTo>
                        <a:pt x="1415" y="11554"/>
                        <a:pt x="268" y="14421"/>
                        <a:pt x="38" y="18572"/>
                      </a:cubicBezTo>
                      <a:cubicBezTo>
                        <a:pt x="2256" y="19513"/>
                        <a:pt x="4054" y="19685"/>
                        <a:pt x="5698" y="19685"/>
                      </a:cubicBezTo>
                      <a:cubicBezTo>
                        <a:pt x="6769" y="19685"/>
                        <a:pt x="7801" y="19599"/>
                        <a:pt x="8834" y="19599"/>
                      </a:cubicBezTo>
                      <a:cubicBezTo>
                        <a:pt x="11587" y="19342"/>
                        <a:pt x="13920" y="18315"/>
                        <a:pt x="15985" y="16732"/>
                      </a:cubicBezTo>
                      <a:cubicBezTo>
                        <a:pt x="17858" y="15448"/>
                        <a:pt x="19694" y="13394"/>
                        <a:pt x="21071" y="11040"/>
                      </a:cubicBezTo>
                      <a:cubicBezTo>
                        <a:pt x="22486" y="8473"/>
                        <a:pt x="23633" y="5349"/>
                        <a:pt x="24092" y="1198"/>
                      </a:cubicBezTo>
                      <a:cubicBezTo>
                        <a:pt x="21683" y="299"/>
                        <a:pt x="19503" y="42"/>
                        <a:pt x="17553" y="4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5" name="Google Shape;174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vKgAACxQAABorAAAlFAAAAAAAAA=="/>
                    </a:ext>
                  </a:extLst>
                </p:cNvSpPr>
                <p:nvPr/>
              </p:nvSpPr>
              <p:spPr>
                <a:xfrm>
                  <a:off x="6979285" y="3258185"/>
                  <a:ext cx="27305" cy="16510"/>
                </a:xfrm>
                <a:custGeom>
                  <a:avLst/>
                  <a:gdLst/>
                  <a:ahLst/>
                  <a:cxnLst/>
                  <a:rect l="0" t="0" r="27305" b="16510"/>
                  <a:pathLst>
                    <a:path w="27305" h="16510">
                      <a:moveTo>
                        <a:pt x="15549" y="41"/>
                      </a:moveTo>
                      <a:cubicBezTo>
                        <a:pt x="14347" y="41"/>
                        <a:pt x="13220" y="245"/>
                        <a:pt x="12056" y="613"/>
                      </a:cubicBezTo>
                      <a:cubicBezTo>
                        <a:pt x="9802" y="1103"/>
                        <a:pt x="7511" y="2329"/>
                        <a:pt x="5708" y="4046"/>
                      </a:cubicBezTo>
                      <a:cubicBezTo>
                        <a:pt x="3643" y="5558"/>
                        <a:pt x="1615" y="7519"/>
                        <a:pt x="0" y="11483"/>
                      </a:cubicBezTo>
                      <a:cubicBezTo>
                        <a:pt x="2741" y="13976"/>
                        <a:pt x="5258" y="14712"/>
                        <a:pt x="7962" y="15938"/>
                      </a:cubicBezTo>
                      <a:cubicBezTo>
                        <a:pt x="9239" y="16306"/>
                        <a:pt x="10403" y="16510"/>
                        <a:pt x="11568" y="16510"/>
                      </a:cubicBezTo>
                      <a:cubicBezTo>
                        <a:pt x="12732" y="16510"/>
                        <a:pt x="13896" y="16306"/>
                        <a:pt x="15023" y="15938"/>
                      </a:cubicBezTo>
                      <a:cubicBezTo>
                        <a:pt x="17276" y="15447"/>
                        <a:pt x="19567" y="14221"/>
                        <a:pt x="21633" y="12464"/>
                      </a:cubicBezTo>
                      <a:cubicBezTo>
                        <a:pt x="23436" y="10748"/>
                        <a:pt x="25464" y="8500"/>
                        <a:pt x="27305" y="4822"/>
                      </a:cubicBezTo>
                      <a:cubicBezTo>
                        <a:pt x="24337" y="2084"/>
                        <a:pt x="21859" y="1103"/>
                        <a:pt x="19342" y="613"/>
                      </a:cubicBezTo>
                      <a:cubicBezTo>
                        <a:pt x="17990" y="245"/>
                        <a:pt x="16713" y="41"/>
                        <a:pt x="15549" y="41"/>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sp>
          <p:nvSpPr>
            <p:cNvPr id="192" name="Google Shape;174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QKgAANhMAAKkqAABjEwAAAAAAAA=="/>
                </a:ext>
              </a:extLst>
            </p:cNvSpPr>
            <p:nvPr/>
          </p:nvSpPr>
          <p:spPr>
            <a:xfrm>
              <a:off x="6918960" y="3122930"/>
              <a:ext cx="15875" cy="28575"/>
            </a:xfrm>
            <a:custGeom>
              <a:avLst/>
              <a:gdLst/>
              <a:ahLst/>
              <a:cxnLst/>
              <a:rect l="0" t="0" r="15875" b="28575"/>
              <a:pathLst>
                <a:path w="15875" h="28575">
                  <a:moveTo>
                    <a:pt x="13596" y="0"/>
                  </a:moveTo>
                  <a:cubicBezTo>
                    <a:pt x="9973" y="1042"/>
                    <a:pt x="7732" y="2544"/>
                    <a:pt x="5677" y="4546"/>
                  </a:cubicBezTo>
                  <a:cubicBezTo>
                    <a:pt x="3884" y="6340"/>
                    <a:pt x="2278" y="8343"/>
                    <a:pt x="1606" y="10887"/>
                  </a:cubicBezTo>
                  <a:cubicBezTo>
                    <a:pt x="709" y="13390"/>
                    <a:pt x="37" y="15935"/>
                    <a:pt x="37" y="18688"/>
                  </a:cubicBezTo>
                  <a:cubicBezTo>
                    <a:pt x="37" y="21733"/>
                    <a:pt x="709" y="24778"/>
                    <a:pt x="2278" y="28575"/>
                  </a:cubicBezTo>
                  <a:cubicBezTo>
                    <a:pt x="6125" y="27532"/>
                    <a:pt x="8404" y="26030"/>
                    <a:pt x="10197" y="24028"/>
                  </a:cubicBezTo>
                  <a:cubicBezTo>
                    <a:pt x="12251" y="22234"/>
                    <a:pt x="13596" y="19981"/>
                    <a:pt x="14492" y="17687"/>
                  </a:cubicBezTo>
                  <a:cubicBezTo>
                    <a:pt x="15389" y="15184"/>
                    <a:pt x="15837" y="12639"/>
                    <a:pt x="15837" y="9844"/>
                  </a:cubicBezTo>
                  <a:cubicBezTo>
                    <a:pt x="15837" y="6841"/>
                    <a:pt x="15389" y="3796"/>
                    <a:pt x="13596"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1" name="Google Shape;174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gKwAAxhMAALorAADzEwAAAAAAAA=="/>
                </a:ext>
              </a:extLst>
            </p:cNvSpPr>
            <p:nvPr/>
          </p:nvSpPr>
          <p:spPr>
            <a:xfrm>
              <a:off x="7091680" y="3214370"/>
              <a:ext cx="16510" cy="28575"/>
            </a:xfrm>
            <a:custGeom>
              <a:avLst/>
              <a:gdLst/>
              <a:ahLst/>
              <a:cxnLst/>
              <a:rect l="0" t="0" r="16510" b="28575"/>
              <a:pathLst>
                <a:path w="16510" h="28575">
                  <a:moveTo>
                    <a:pt x="14140" y="0"/>
                  </a:moveTo>
                  <a:cubicBezTo>
                    <a:pt x="10372" y="1042"/>
                    <a:pt x="8041" y="2544"/>
                    <a:pt x="5905" y="4546"/>
                  </a:cubicBezTo>
                  <a:cubicBezTo>
                    <a:pt x="4040" y="6340"/>
                    <a:pt x="2370" y="8343"/>
                    <a:pt x="1670" y="10887"/>
                  </a:cubicBezTo>
                  <a:cubicBezTo>
                    <a:pt x="738" y="13390"/>
                    <a:pt x="39" y="15935"/>
                    <a:pt x="39" y="18688"/>
                  </a:cubicBezTo>
                  <a:cubicBezTo>
                    <a:pt x="39" y="21733"/>
                    <a:pt x="738" y="24778"/>
                    <a:pt x="2370" y="28575"/>
                  </a:cubicBezTo>
                  <a:cubicBezTo>
                    <a:pt x="6371" y="27532"/>
                    <a:pt x="8741" y="26030"/>
                    <a:pt x="10605" y="24028"/>
                  </a:cubicBezTo>
                  <a:cubicBezTo>
                    <a:pt x="12742" y="22234"/>
                    <a:pt x="14140" y="19981"/>
                    <a:pt x="15073" y="17687"/>
                  </a:cubicBezTo>
                  <a:cubicBezTo>
                    <a:pt x="16005" y="15184"/>
                    <a:pt x="16471" y="12639"/>
                    <a:pt x="16471" y="9844"/>
                  </a:cubicBezTo>
                  <a:cubicBezTo>
                    <a:pt x="16471" y="6841"/>
                    <a:pt x="16005" y="3796"/>
                    <a:pt x="14140"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0" name="Google Shape;174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gLAAAphMAADosAADTEwAAAAAAAA=="/>
                </a:ext>
              </a:extLst>
            </p:cNvSpPr>
            <p:nvPr/>
          </p:nvSpPr>
          <p:spPr>
            <a:xfrm>
              <a:off x="7172960" y="3194050"/>
              <a:ext cx="16510" cy="28575"/>
            </a:xfrm>
            <a:custGeom>
              <a:avLst/>
              <a:gdLst/>
              <a:ahLst/>
              <a:cxnLst/>
              <a:rect l="0" t="0" r="16510" b="28575"/>
              <a:pathLst>
                <a:path w="16510" h="28575">
                  <a:moveTo>
                    <a:pt x="14140" y="0"/>
                  </a:moveTo>
                  <a:cubicBezTo>
                    <a:pt x="10372" y="1042"/>
                    <a:pt x="8041" y="2544"/>
                    <a:pt x="5905" y="4546"/>
                  </a:cubicBezTo>
                  <a:cubicBezTo>
                    <a:pt x="4040" y="6340"/>
                    <a:pt x="2370" y="8343"/>
                    <a:pt x="1670" y="10887"/>
                  </a:cubicBezTo>
                  <a:cubicBezTo>
                    <a:pt x="738" y="13390"/>
                    <a:pt x="39" y="15935"/>
                    <a:pt x="39" y="18688"/>
                  </a:cubicBezTo>
                  <a:cubicBezTo>
                    <a:pt x="39" y="21733"/>
                    <a:pt x="738" y="24778"/>
                    <a:pt x="2370" y="28575"/>
                  </a:cubicBezTo>
                  <a:cubicBezTo>
                    <a:pt x="6371" y="27532"/>
                    <a:pt x="8741" y="26030"/>
                    <a:pt x="10605" y="24028"/>
                  </a:cubicBezTo>
                  <a:cubicBezTo>
                    <a:pt x="12742" y="22234"/>
                    <a:pt x="14140" y="19981"/>
                    <a:pt x="15073" y="17687"/>
                  </a:cubicBezTo>
                  <a:cubicBezTo>
                    <a:pt x="16005" y="15184"/>
                    <a:pt x="16471" y="12639"/>
                    <a:pt x="16471" y="9844"/>
                  </a:cubicBezTo>
                  <a:cubicBezTo>
                    <a:pt x="16471" y="6841"/>
                    <a:pt x="16005" y="3796"/>
                    <a:pt x="14140"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9" name="Google Shape;174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gKwAANhMAAHorAABjEwAAAAAAAA=="/>
                </a:ext>
              </a:extLst>
            </p:cNvSpPr>
            <p:nvPr/>
          </p:nvSpPr>
          <p:spPr>
            <a:xfrm>
              <a:off x="7051040" y="3122930"/>
              <a:ext cx="16510" cy="28575"/>
            </a:xfrm>
            <a:custGeom>
              <a:avLst/>
              <a:gdLst/>
              <a:ahLst/>
              <a:cxnLst/>
              <a:rect l="0" t="0" r="16510" b="28575"/>
              <a:pathLst>
                <a:path w="16510" h="28575">
                  <a:moveTo>
                    <a:pt x="14140" y="0"/>
                  </a:moveTo>
                  <a:cubicBezTo>
                    <a:pt x="10372" y="1042"/>
                    <a:pt x="8041" y="2544"/>
                    <a:pt x="5905" y="4546"/>
                  </a:cubicBezTo>
                  <a:cubicBezTo>
                    <a:pt x="4040" y="6340"/>
                    <a:pt x="2370" y="8343"/>
                    <a:pt x="1670" y="10887"/>
                  </a:cubicBezTo>
                  <a:cubicBezTo>
                    <a:pt x="738" y="13390"/>
                    <a:pt x="39" y="15935"/>
                    <a:pt x="39" y="18688"/>
                  </a:cubicBezTo>
                  <a:cubicBezTo>
                    <a:pt x="39" y="21733"/>
                    <a:pt x="738" y="24778"/>
                    <a:pt x="2370" y="28575"/>
                  </a:cubicBezTo>
                  <a:cubicBezTo>
                    <a:pt x="6371" y="27532"/>
                    <a:pt x="8741" y="26030"/>
                    <a:pt x="10605" y="24028"/>
                  </a:cubicBezTo>
                  <a:cubicBezTo>
                    <a:pt x="12742" y="22234"/>
                    <a:pt x="14140" y="19981"/>
                    <a:pt x="15073" y="17687"/>
                  </a:cubicBezTo>
                  <a:cubicBezTo>
                    <a:pt x="16005" y="15184"/>
                    <a:pt x="16471" y="12639"/>
                    <a:pt x="16471" y="9844"/>
                  </a:cubicBezTo>
                  <a:cubicBezTo>
                    <a:pt x="16471" y="6841"/>
                    <a:pt x="16005" y="3796"/>
                    <a:pt x="14140"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8" name="Google Shape;175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gKwAAlhIAAHorAADDEgAAAAAAAA=="/>
                </a:ext>
              </a:extLst>
            </p:cNvSpPr>
            <p:nvPr/>
          </p:nvSpPr>
          <p:spPr>
            <a:xfrm>
              <a:off x="7051040" y="3021330"/>
              <a:ext cx="16510" cy="28575"/>
            </a:xfrm>
            <a:custGeom>
              <a:avLst/>
              <a:gdLst/>
              <a:ahLst/>
              <a:cxnLst/>
              <a:rect l="0" t="0" r="16510" b="28575"/>
              <a:pathLst>
                <a:path w="16510" h="28575">
                  <a:moveTo>
                    <a:pt x="14140" y="0"/>
                  </a:moveTo>
                  <a:cubicBezTo>
                    <a:pt x="10372" y="1042"/>
                    <a:pt x="8041" y="2544"/>
                    <a:pt x="5905" y="4546"/>
                  </a:cubicBezTo>
                  <a:cubicBezTo>
                    <a:pt x="4040" y="6340"/>
                    <a:pt x="2370" y="8343"/>
                    <a:pt x="1670" y="10887"/>
                  </a:cubicBezTo>
                  <a:cubicBezTo>
                    <a:pt x="738" y="13390"/>
                    <a:pt x="39" y="15935"/>
                    <a:pt x="39" y="18688"/>
                  </a:cubicBezTo>
                  <a:cubicBezTo>
                    <a:pt x="39" y="21733"/>
                    <a:pt x="738" y="24778"/>
                    <a:pt x="2370" y="28575"/>
                  </a:cubicBezTo>
                  <a:cubicBezTo>
                    <a:pt x="6371" y="27532"/>
                    <a:pt x="8741" y="26030"/>
                    <a:pt x="10605" y="24028"/>
                  </a:cubicBezTo>
                  <a:cubicBezTo>
                    <a:pt x="12742" y="22234"/>
                    <a:pt x="14140" y="19981"/>
                    <a:pt x="15073" y="17687"/>
                  </a:cubicBezTo>
                  <a:cubicBezTo>
                    <a:pt x="16005" y="15184"/>
                    <a:pt x="16471" y="12639"/>
                    <a:pt x="16471" y="9844"/>
                  </a:cubicBezTo>
                  <a:cubicBezTo>
                    <a:pt x="16471" y="6841"/>
                    <a:pt x="16005" y="3796"/>
                    <a:pt x="14140"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7" name="Google Shape;175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wKgAAFhMAAAorAABDEwAAAAAAAA=="/>
                </a:ext>
              </a:extLst>
            </p:cNvSpPr>
            <p:nvPr/>
          </p:nvSpPr>
          <p:spPr>
            <a:xfrm>
              <a:off x="6979920" y="3102610"/>
              <a:ext cx="16510" cy="28575"/>
            </a:xfrm>
            <a:custGeom>
              <a:avLst/>
              <a:gdLst/>
              <a:ahLst/>
              <a:cxnLst/>
              <a:rect l="0" t="0" r="16510" b="28575"/>
              <a:pathLst>
                <a:path w="16510" h="28575">
                  <a:moveTo>
                    <a:pt x="14140" y="0"/>
                  </a:moveTo>
                  <a:cubicBezTo>
                    <a:pt x="10372" y="1042"/>
                    <a:pt x="8041" y="2544"/>
                    <a:pt x="5905" y="4546"/>
                  </a:cubicBezTo>
                  <a:cubicBezTo>
                    <a:pt x="4040" y="6340"/>
                    <a:pt x="2370" y="8343"/>
                    <a:pt x="1670" y="10887"/>
                  </a:cubicBezTo>
                  <a:cubicBezTo>
                    <a:pt x="738" y="13390"/>
                    <a:pt x="39" y="15935"/>
                    <a:pt x="39" y="18688"/>
                  </a:cubicBezTo>
                  <a:cubicBezTo>
                    <a:pt x="39" y="21733"/>
                    <a:pt x="738" y="24778"/>
                    <a:pt x="2370" y="28575"/>
                  </a:cubicBezTo>
                  <a:cubicBezTo>
                    <a:pt x="6371" y="27532"/>
                    <a:pt x="8741" y="26030"/>
                    <a:pt x="10605" y="24028"/>
                  </a:cubicBezTo>
                  <a:cubicBezTo>
                    <a:pt x="12742" y="22234"/>
                    <a:pt x="14140" y="19981"/>
                    <a:pt x="15073" y="17687"/>
                  </a:cubicBezTo>
                  <a:cubicBezTo>
                    <a:pt x="16005" y="15184"/>
                    <a:pt x="16471" y="12639"/>
                    <a:pt x="16471" y="9844"/>
                  </a:cubicBezTo>
                  <a:cubicBezTo>
                    <a:pt x="16471" y="6841"/>
                    <a:pt x="16005" y="3796"/>
                    <a:pt x="14140"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6" name="Google Shape;175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wKwAAthMAAAosAADjEwAAAAAAAA=="/>
                </a:ext>
              </a:extLst>
            </p:cNvSpPr>
            <p:nvPr/>
          </p:nvSpPr>
          <p:spPr>
            <a:xfrm rot="19835620">
              <a:off x="7142480" y="3204210"/>
              <a:ext cx="16510" cy="28575"/>
            </a:xfrm>
            <a:custGeom>
              <a:avLst/>
              <a:gdLst/>
              <a:ahLst/>
              <a:cxnLst/>
              <a:rect l="0" t="0" r="16510" b="28575"/>
              <a:pathLst>
                <a:path w="16510" h="28575">
                  <a:moveTo>
                    <a:pt x="14140" y="0"/>
                  </a:moveTo>
                  <a:cubicBezTo>
                    <a:pt x="10372" y="1042"/>
                    <a:pt x="8041" y="2544"/>
                    <a:pt x="5905" y="4546"/>
                  </a:cubicBezTo>
                  <a:cubicBezTo>
                    <a:pt x="4040" y="6340"/>
                    <a:pt x="2370" y="8343"/>
                    <a:pt x="1670" y="10887"/>
                  </a:cubicBezTo>
                  <a:cubicBezTo>
                    <a:pt x="738" y="13390"/>
                    <a:pt x="39" y="15935"/>
                    <a:pt x="39" y="18688"/>
                  </a:cubicBezTo>
                  <a:cubicBezTo>
                    <a:pt x="39" y="21733"/>
                    <a:pt x="738" y="24778"/>
                    <a:pt x="2370" y="28575"/>
                  </a:cubicBezTo>
                  <a:cubicBezTo>
                    <a:pt x="6371" y="27532"/>
                    <a:pt x="8741" y="26030"/>
                    <a:pt x="10605" y="24028"/>
                  </a:cubicBezTo>
                  <a:cubicBezTo>
                    <a:pt x="12742" y="22234"/>
                    <a:pt x="14140" y="19981"/>
                    <a:pt x="15073" y="17687"/>
                  </a:cubicBezTo>
                  <a:cubicBezTo>
                    <a:pt x="16005" y="15184"/>
                    <a:pt x="16471" y="12639"/>
                    <a:pt x="16471" y="9844"/>
                  </a:cubicBezTo>
                  <a:cubicBezTo>
                    <a:pt x="16471" y="6841"/>
                    <a:pt x="16005" y="3796"/>
                    <a:pt x="14140"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5" name="Google Shape;175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wKgAABhMAAIkqAAAzEwAAAAAAAA=="/>
                </a:ext>
              </a:extLst>
            </p:cNvSpPr>
            <p:nvPr/>
          </p:nvSpPr>
          <p:spPr>
            <a:xfrm rot="20205058">
              <a:off x="6898640" y="3092450"/>
              <a:ext cx="15875" cy="28575"/>
            </a:xfrm>
            <a:custGeom>
              <a:avLst/>
              <a:gdLst/>
              <a:ahLst/>
              <a:cxnLst/>
              <a:rect l="0" t="0" r="15875" b="28575"/>
              <a:pathLst>
                <a:path w="15875" h="28575">
                  <a:moveTo>
                    <a:pt x="13596" y="0"/>
                  </a:moveTo>
                  <a:cubicBezTo>
                    <a:pt x="9973" y="1042"/>
                    <a:pt x="7732" y="2544"/>
                    <a:pt x="5677" y="4546"/>
                  </a:cubicBezTo>
                  <a:cubicBezTo>
                    <a:pt x="3884" y="6340"/>
                    <a:pt x="2278" y="8343"/>
                    <a:pt x="1606" y="10887"/>
                  </a:cubicBezTo>
                  <a:cubicBezTo>
                    <a:pt x="709" y="13390"/>
                    <a:pt x="37" y="15935"/>
                    <a:pt x="37" y="18688"/>
                  </a:cubicBezTo>
                  <a:cubicBezTo>
                    <a:pt x="37" y="21733"/>
                    <a:pt x="709" y="24778"/>
                    <a:pt x="2278" y="28575"/>
                  </a:cubicBezTo>
                  <a:cubicBezTo>
                    <a:pt x="6125" y="27532"/>
                    <a:pt x="8404" y="26030"/>
                    <a:pt x="10197" y="24028"/>
                  </a:cubicBezTo>
                  <a:cubicBezTo>
                    <a:pt x="12251" y="22234"/>
                    <a:pt x="13596" y="19981"/>
                    <a:pt x="14492" y="17687"/>
                  </a:cubicBezTo>
                  <a:cubicBezTo>
                    <a:pt x="15389" y="15184"/>
                    <a:pt x="15837" y="12639"/>
                    <a:pt x="15837" y="9844"/>
                  </a:cubicBezTo>
                  <a:cubicBezTo>
                    <a:pt x="15837" y="6841"/>
                    <a:pt x="15389" y="3796"/>
                    <a:pt x="13596"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21" name="Google Shape;1754;p47"/>
          <p:cNvGrpSpPr>
            <a:extLst>
              <a:ext uri="smNativeData">
                <pr:smNativeData xmlns:pr="smNativeData" val="SMDATA_6_dWHdYxMAAAAlAAAAAQAAAA8BAAAAkAAAAEgAAACQAAAASAAAAAAAAAAAAAAAAAAAABcAAAAUAAAAAAAAAAAAAAD/fwAA/38AAAAAAAAJAAAABAAAAPL8AwAMAAAAEAAAAAAAAAAAAAAAAAAAAAAAAAAfAAAAVAAAAAAAAAAAAAAAAAAAAAAAAAAAAAAAAAAAAAAAAAAAAAAAAAAAAAAAAAAAAAAAAAAAAAAAAAAAAAAAAAAAAAAAAAAAAAAAAAAAAAAAAAAAAAAAAAAAACEAAAAYAAAAFAAAAA0rAABmBgAAaS4AAAILAAAQAAAA"/>
              </a:ext>
            </a:extLst>
          </p:cNvGrpSpPr>
          <p:nvPr/>
        </p:nvGrpSpPr>
        <p:grpSpPr>
          <a:xfrm>
            <a:off x="6998335" y="1040130"/>
            <a:ext cx="546100" cy="749300"/>
            <a:chOff x="6998335" y="1040130"/>
            <a:chExt cx="546100" cy="749300"/>
          </a:xfrm>
        </p:grpSpPr>
        <p:sp>
          <p:nvSpPr>
            <p:cNvPr id="235" name="Google Shape;175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ANKwAAiQYAAGkuAAB7CQAAAAAAAA=="/>
                </a:ext>
              </a:extLst>
            </p:cNvSpPr>
            <p:nvPr/>
          </p:nvSpPr>
          <p:spPr>
            <a:xfrm>
              <a:off x="6998335" y="1062355"/>
              <a:ext cx="546100" cy="478790"/>
            </a:xfrm>
            <a:custGeom>
              <a:avLst/>
              <a:gdLst/>
              <a:ahLst/>
              <a:cxnLst/>
              <a:rect l="0" t="0" r="546100" b="478790"/>
              <a:pathLst>
                <a:path w="546100" h="478790">
                  <a:moveTo>
                    <a:pt x="246575" y="0"/>
                  </a:moveTo>
                  <a:lnTo>
                    <a:pt x="250256" y="1052"/>
                  </a:lnTo>
                  <a:cubicBezTo>
                    <a:pt x="235461" y="4682"/>
                    <a:pt x="220157" y="6554"/>
                    <a:pt x="204912" y="6554"/>
                  </a:cubicBezTo>
                  <a:cubicBezTo>
                    <a:pt x="195725" y="6554"/>
                    <a:pt x="186561" y="5872"/>
                    <a:pt x="177559" y="4485"/>
                  </a:cubicBezTo>
                  <a:cubicBezTo>
                    <a:pt x="171442" y="3549"/>
                    <a:pt x="165130" y="2324"/>
                    <a:pt x="159036" y="2324"/>
                  </a:cubicBezTo>
                  <a:cubicBezTo>
                    <a:pt x="154893" y="2324"/>
                    <a:pt x="150830" y="2890"/>
                    <a:pt x="146999" y="4485"/>
                  </a:cubicBezTo>
                  <a:cubicBezTo>
                    <a:pt x="140939" y="6867"/>
                    <a:pt x="136462" y="11352"/>
                    <a:pt x="131718" y="16091"/>
                  </a:cubicBezTo>
                  <a:lnTo>
                    <a:pt x="92202" y="54621"/>
                  </a:lnTo>
                  <a:cubicBezTo>
                    <a:pt x="87724" y="59106"/>
                    <a:pt x="82980" y="63857"/>
                    <a:pt x="80083" y="69394"/>
                  </a:cubicBezTo>
                  <a:cubicBezTo>
                    <a:pt x="73240" y="83382"/>
                    <a:pt x="77718" y="101323"/>
                    <a:pt x="68496" y="113727"/>
                  </a:cubicBezTo>
                  <a:cubicBezTo>
                    <a:pt x="58225" y="127448"/>
                    <a:pt x="37416" y="126131"/>
                    <a:pt x="23451" y="136419"/>
                  </a:cubicBezTo>
                  <a:cubicBezTo>
                    <a:pt x="10018" y="146707"/>
                    <a:pt x="6855" y="165966"/>
                    <a:pt x="5009" y="183653"/>
                  </a:cubicBezTo>
                  <a:cubicBezTo>
                    <a:pt x="2377" y="207917"/>
                    <a:pt x="0" y="232991"/>
                    <a:pt x="5274" y="257001"/>
                  </a:cubicBezTo>
                  <a:cubicBezTo>
                    <a:pt x="11599" y="284710"/>
                    <a:pt x="28460" y="310304"/>
                    <a:pt x="27929" y="338533"/>
                  </a:cubicBezTo>
                  <a:cubicBezTo>
                    <a:pt x="27664" y="352521"/>
                    <a:pt x="23717" y="367560"/>
                    <a:pt x="31092" y="379432"/>
                  </a:cubicBezTo>
                  <a:cubicBezTo>
                    <a:pt x="37439" y="389362"/>
                    <a:pt x="49465" y="392414"/>
                    <a:pt x="61537" y="392414"/>
                  </a:cubicBezTo>
                  <a:cubicBezTo>
                    <a:pt x="65496" y="392414"/>
                    <a:pt x="69466" y="392090"/>
                    <a:pt x="73240" y="391570"/>
                  </a:cubicBezTo>
                  <a:cubicBezTo>
                    <a:pt x="80695" y="390669"/>
                    <a:pt x="88520" y="389385"/>
                    <a:pt x="96091" y="389385"/>
                  </a:cubicBezTo>
                  <a:cubicBezTo>
                    <a:pt x="104031" y="389385"/>
                    <a:pt x="111671" y="390796"/>
                    <a:pt x="118284" y="395524"/>
                  </a:cubicBezTo>
                  <a:cubicBezTo>
                    <a:pt x="135146" y="407928"/>
                    <a:pt x="136462" y="437220"/>
                    <a:pt x="155689" y="444075"/>
                  </a:cubicBezTo>
                  <a:cubicBezTo>
                    <a:pt x="158424" y="445047"/>
                    <a:pt x="161217" y="445428"/>
                    <a:pt x="164045" y="445428"/>
                  </a:cubicBezTo>
                  <a:cubicBezTo>
                    <a:pt x="175932" y="445428"/>
                    <a:pt x="188523" y="438538"/>
                    <a:pt x="200318" y="438538"/>
                  </a:cubicBezTo>
                  <a:cubicBezTo>
                    <a:pt x="203330" y="438538"/>
                    <a:pt x="206285" y="438989"/>
                    <a:pt x="209170" y="440122"/>
                  </a:cubicBezTo>
                  <a:cubicBezTo>
                    <a:pt x="214433" y="442226"/>
                    <a:pt x="218392" y="446191"/>
                    <a:pt x="222604" y="450144"/>
                  </a:cubicBezTo>
                  <a:cubicBezTo>
                    <a:pt x="238404" y="463866"/>
                    <a:pt x="257643" y="475206"/>
                    <a:pt x="277920" y="478108"/>
                  </a:cubicBezTo>
                  <a:cubicBezTo>
                    <a:pt x="281106" y="478559"/>
                    <a:pt x="284337" y="478778"/>
                    <a:pt x="287557" y="478778"/>
                  </a:cubicBezTo>
                  <a:cubicBezTo>
                    <a:pt x="305388" y="478778"/>
                    <a:pt x="323219" y="471993"/>
                    <a:pt x="334818" y="458583"/>
                  </a:cubicBezTo>
                  <a:cubicBezTo>
                    <a:pt x="342723" y="449613"/>
                    <a:pt x="347467" y="437741"/>
                    <a:pt x="356423" y="429822"/>
                  </a:cubicBezTo>
                  <a:cubicBezTo>
                    <a:pt x="369072" y="417950"/>
                    <a:pt x="387503" y="416366"/>
                    <a:pt x="404099" y="410829"/>
                  </a:cubicBezTo>
                  <a:cubicBezTo>
                    <a:pt x="426500" y="403176"/>
                    <a:pt x="445993" y="387351"/>
                    <a:pt x="458630" y="367294"/>
                  </a:cubicBezTo>
                  <a:cubicBezTo>
                    <a:pt x="460742" y="364393"/>
                    <a:pt x="462589" y="360694"/>
                    <a:pt x="466005" y="359376"/>
                  </a:cubicBezTo>
                  <a:cubicBezTo>
                    <a:pt x="467886" y="358439"/>
                    <a:pt x="470044" y="358301"/>
                    <a:pt x="472272" y="358301"/>
                  </a:cubicBezTo>
                  <a:cubicBezTo>
                    <a:pt x="473160" y="358301"/>
                    <a:pt x="474061" y="358324"/>
                    <a:pt x="474961" y="358324"/>
                  </a:cubicBezTo>
                  <a:cubicBezTo>
                    <a:pt x="505002" y="358058"/>
                    <a:pt x="526596" y="324025"/>
                    <a:pt x="523699" y="293415"/>
                  </a:cubicBezTo>
                  <a:cubicBezTo>
                    <a:pt x="522383" y="281277"/>
                    <a:pt x="518436" y="268087"/>
                    <a:pt x="523964" y="257001"/>
                  </a:cubicBezTo>
                  <a:cubicBezTo>
                    <a:pt x="527657" y="250134"/>
                    <a:pt x="534767" y="245129"/>
                    <a:pt x="537398" y="237476"/>
                  </a:cubicBezTo>
                  <a:cubicBezTo>
                    <a:pt x="542407" y="222171"/>
                    <a:pt x="523699" y="206334"/>
                    <a:pt x="529227" y="190774"/>
                  </a:cubicBezTo>
                  <a:cubicBezTo>
                    <a:pt x="530808" y="186023"/>
                    <a:pt x="534501" y="182855"/>
                    <a:pt x="536867" y="178636"/>
                  </a:cubicBezTo>
                  <a:cubicBezTo>
                    <a:pt x="546088" y="161747"/>
                    <a:pt x="533451" y="141170"/>
                    <a:pt x="521067" y="126651"/>
                  </a:cubicBezTo>
                  <a:cubicBezTo>
                    <a:pt x="474176" y="71244"/>
                    <a:pt x="418329" y="16623"/>
                    <a:pt x="347467" y="5803"/>
                  </a:cubicBezTo>
                  <a:cubicBezTo>
                    <a:pt x="314275" y="532"/>
                    <a:pt x="280032" y="5803"/>
                    <a:pt x="246575" y="0"/>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4" name="Google Shape;175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NKwAAiQYAAGkuAAB7CQAAAAAAAA=="/>
                </a:ext>
              </a:extLst>
            </p:cNvSpPr>
            <p:nvPr/>
          </p:nvSpPr>
          <p:spPr>
            <a:xfrm>
              <a:off x="6998335" y="1062355"/>
              <a:ext cx="546100" cy="478790"/>
            </a:xfrm>
            <a:custGeom>
              <a:avLst/>
              <a:gdLst/>
              <a:ahLst/>
              <a:cxnLst/>
              <a:rect l="0" t="0" r="546100" b="478790"/>
              <a:pathLst>
                <a:path w="546100" h="478790">
                  <a:moveTo>
                    <a:pt x="246575" y="0"/>
                  </a:moveTo>
                  <a:lnTo>
                    <a:pt x="250256" y="1052"/>
                  </a:lnTo>
                  <a:cubicBezTo>
                    <a:pt x="235461" y="4682"/>
                    <a:pt x="220157" y="6554"/>
                    <a:pt x="204912" y="6554"/>
                  </a:cubicBezTo>
                  <a:cubicBezTo>
                    <a:pt x="195725" y="6554"/>
                    <a:pt x="186561" y="5872"/>
                    <a:pt x="177559" y="4485"/>
                  </a:cubicBezTo>
                  <a:cubicBezTo>
                    <a:pt x="171442" y="3549"/>
                    <a:pt x="165130" y="2324"/>
                    <a:pt x="159036" y="2324"/>
                  </a:cubicBezTo>
                  <a:cubicBezTo>
                    <a:pt x="154893" y="2324"/>
                    <a:pt x="150830" y="2890"/>
                    <a:pt x="146999" y="4485"/>
                  </a:cubicBezTo>
                  <a:cubicBezTo>
                    <a:pt x="140939" y="6867"/>
                    <a:pt x="136462" y="11352"/>
                    <a:pt x="131718" y="16091"/>
                  </a:cubicBezTo>
                  <a:lnTo>
                    <a:pt x="92202" y="54621"/>
                  </a:lnTo>
                  <a:cubicBezTo>
                    <a:pt x="87724" y="59106"/>
                    <a:pt x="82980" y="63857"/>
                    <a:pt x="80083" y="69394"/>
                  </a:cubicBezTo>
                  <a:cubicBezTo>
                    <a:pt x="73240" y="83382"/>
                    <a:pt x="77718" y="101323"/>
                    <a:pt x="68496" y="113727"/>
                  </a:cubicBezTo>
                  <a:cubicBezTo>
                    <a:pt x="58225" y="127448"/>
                    <a:pt x="37416" y="126131"/>
                    <a:pt x="23451" y="136419"/>
                  </a:cubicBezTo>
                  <a:cubicBezTo>
                    <a:pt x="10018" y="146707"/>
                    <a:pt x="6855" y="165966"/>
                    <a:pt x="5009" y="183653"/>
                  </a:cubicBezTo>
                  <a:cubicBezTo>
                    <a:pt x="2377" y="207917"/>
                    <a:pt x="0" y="232991"/>
                    <a:pt x="5274" y="257001"/>
                  </a:cubicBezTo>
                  <a:cubicBezTo>
                    <a:pt x="11599" y="284710"/>
                    <a:pt x="28460" y="310304"/>
                    <a:pt x="27929" y="338533"/>
                  </a:cubicBezTo>
                  <a:cubicBezTo>
                    <a:pt x="27664" y="352521"/>
                    <a:pt x="23717" y="367560"/>
                    <a:pt x="31092" y="379432"/>
                  </a:cubicBezTo>
                  <a:cubicBezTo>
                    <a:pt x="37439" y="389362"/>
                    <a:pt x="49465" y="392414"/>
                    <a:pt x="61537" y="392414"/>
                  </a:cubicBezTo>
                  <a:cubicBezTo>
                    <a:pt x="65496" y="392414"/>
                    <a:pt x="69466" y="392090"/>
                    <a:pt x="73240" y="391570"/>
                  </a:cubicBezTo>
                  <a:cubicBezTo>
                    <a:pt x="80695" y="390669"/>
                    <a:pt x="88520" y="389385"/>
                    <a:pt x="96091" y="389385"/>
                  </a:cubicBezTo>
                  <a:cubicBezTo>
                    <a:pt x="104031" y="389385"/>
                    <a:pt x="111671" y="390796"/>
                    <a:pt x="118284" y="395524"/>
                  </a:cubicBezTo>
                  <a:cubicBezTo>
                    <a:pt x="135146" y="407928"/>
                    <a:pt x="136462" y="437220"/>
                    <a:pt x="155689" y="444075"/>
                  </a:cubicBezTo>
                  <a:cubicBezTo>
                    <a:pt x="158424" y="445047"/>
                    <a:pt x="161217" y="445428"/>
                    <a:pt x="164045" y="445428"/>
                  </a:cubicBezTo>
                  <a:cubicBezTo>
                    <a:pt x="175932" y="445428"/>
                    <a:pt x="188523" y="438538"/>
                    <a:pt x="200318" y="438538"/>
                  </a:cubicBezTo>
                  <a:cubicBezTo>
                    <a:pt x="203330" y="438538"/>
                    <a:pt x="206285" y="438989"/>
                    <a:pt x="209170" y="440122"/>
                  </a:cubicBezTo>
                  <a:cubicBezTo>
                    <a:pt x="214433" y="442226"/>
                    <a:pt x="218392" y="446191"/>
                    <a:pt x="222604" y="450144"/>
                  </a:cubicBezTo>
                  <a:cubicBezTo>
                    <a:pt x="238404" y="463866"/>
                    <a:pt x="257643" y="475206"/>
                    <a:pt x="277920" y="478108"/>
                  </a:cubicBezTo>
                  <a:cubicBezTo>
                    <a:pt x="281106" y="478559"/>
                    <a:pt x="284337" y="478778"/>
                    <a:pt x="287557" y="478778"/>
                  </a:cubicBezTo>
                  <a:cubicBezTo>
                    <a:pt x="305388" y="478778"/>
                    <a:pt x="323219" y="471993"/>
                    <a:pt x="334818" y="458583"/>
                  </a:cubicBezTo>
                  <a:cubicBezTo>
                    <a:pt x="342723" y="449613"/>
                    <a:pt x="347467" y="437741"/>
                    <a:pt x="356423" y="429822"/>
                  </a:cubicBezTo>
                  <a:cubicBezTo>
                    <a:pt x="369072" y="417950"/>
                    <a:pt x="387503" y="416366"/>
                    <a:pt x="404099" y="410829"/>
                  </a:cubicBezTo>
                  <a:cubicBezTo>
                    <a:pt x="426500" y="403176"/>
                    <a:pt x="445993" y="387351"/>
                    <a:pt x="458630" y="367294"/>
                  </a:cubicBezTo>
                  <a:cubicBezTo>
                    <a:pt x="460742" y="364393"/>
                    <a:pt x="462589" y="360694"/>
                    <a:pt x="466005" y="359376"/>
                  </a:cubicBezTo>
                  <a:cubicBezTo>
                    <a:pt x="467886" y="358439"/>
                    <a:pt x="470044" y="358301"/>
                    <a:pt x="472272" y="358301"/>
                  </a:cubicBezTo>
                  <a:cubicBezTo>
                    <a:pt x="473160" y="358301"/>
                    <a:pt x="474061" y="358324"/>
                    <a:pt x="474961" y="358324"/>
                  </a:cubicBezTo>
                  <a:cubicBezTo>
                    <a:pt x="505002" y="358058"/>
                    <a:pt x="526596" y="324025"/>
                    <a:pt x="523699" y="293415"/>
                  </a:cubicBezTo>
                  <a:cubicBezTo>
                    <a:pt x="522383" y="281277"/>
                    <a:pt x="518436" y="268087"/>
                    <a:pt x="523964" y="257001"/>
                  </a:cubicBezTo>
                  <a:cubicBezTo>
                    <a:pt x="527657" y="250134"/>
                    <a:pt x="534767" y="245129"/>
                    <a:pt x="537398" y="237476"/>
                  </a:cubicBezTo>
                  <a:cubicBezTo>
                    <a:pt x="542407" y="222171"/>
                    <a:pt x="523699" y="206334"/>
                    <a:pt x="529227" y="190774"/>
                  </a:cubicBezTo>
                  <a:cubicBezTo>
                    <a:pt x="530808" y="186023"/>
                    <a:pt x="534501" y="182855"/>
                    <a:pt x="536867" y="178636"/>
                  </a:cubicBezTo>
                  <a:cubicBezTo>
                    <a:pt x="546088" y="161747"/>
                    <a:pt x="533451" y="141170"/>
                    <a:pt x="521067" y="126651"/>
                  </a:cubicBezTo>
                  <a:cubicBezTo>
                    <a:pt x="474176" y="71244"/>
                    <a:pt x="418329" y="16623"/>
                    <a:pt x="347467" y="5803"/>
                  </a:cubicBezTo>
                  <a:cubicBezTo>
                    <a:pt x="314275" y="532"/>
                    <a:pt x="280032" y="5803"/>
                    <a:pt x="246575"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3" name="Google Shape;175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MLAAAfAgAADQtAADKCgAAAAAAAA=="/>
                </a:ext>
              </a:extLst>
            </p:cNvSpPr>
            <p:nvPr/>
          </p:nvSpPr>
          <p:spPr>
            <a:xfrm>
              <a:off x="7241540" y="1379220"/>
              <a:ext cx="106680" cy="374650"/>
            </a:xfrm>
            <a:custGeom>
              <a:avLst/>
              <a:gdLst/>
              <a:ahLst/>
              <a:cxnLst/>
              <a:rect l="0" t="0" r="106680" b="374650"/>
              <a:pathLst>
                <a:path w="106680" h="374650">
                  <a:moveTo>
                    <a:pt x="102987" y="0"/>
                  </a:moveTo>
                  <a:cubicBezTo>
                    <a:pt x="100345" y="31926"/>
                    <a:pt x="93768" y="63586"/>
                    <a:pt x="83232" y="93928"/>
                  </a:cubicBezTo>
                  <a:cubicBezTo>
                    <a:pt x="77959" y="109232"/>
                    <a:pt x="71901" y="123739"/>
                    <a:pt x="64793" y="138246"/>
                  </a:cubicBezTo>
                  <a:lnTo>
                    <a:pt x="53992" y="159884"/>
                  </a:lnTo>
                  <a:cubicBezTo>
                    <a:pt x="50046" y="167270"/>
                    <a:pt x="46884" y="175188"/>
                    <a:pt x="43722" y="182574"/>
                  </a:cubicBezTo>
                  <a:cubicBezTo>
                    <a:pt x="37929" y="197878"/>
                    <a:pt x="32921" y="212917"/>
                    <a:pt x="26079" y="227169"/>
                  </a:cubicBezTo>
                  <a:cubicBezTo>
                    <a:pt x="19490" y="241410"/>
                    <a:pt x="11585" y="256182"/>
                    <a:pt x="6589" y="273070"/>
                  </a:cubicBezTo>
                  <a:cubicBezTo>
                    <a:pt x="1315" y="289957"/>
                    <a:pt x="0" y="307631"/>
                    <a:pt x="1050" y="324785"/>
                  </a:cubicBezTo>
                  <a:cubicBezTo>
                    <a:pt x="2112" y="341938"/>
                    <a:pt x="4743" y="358560"/>
                    <a:pt x="7374" y="374650"/>
                  </a:cubicBezTo>
                  <a:lnTo>
                    <a:pt x="33718" y="369633"/>
                  </a:lnTo>
                  <a:cubicBezTo>
                    <a:pt x="30025" y="354063"/>
                    <a:pt x="26598" y="338771"/>
                    <a:pt x="25017" y="323467"/>
                  </a:cubicBezTo>
                  <a:cubicBezTo>
                    <a:pt x="23436" y="308429"/>
                    <a:pt x="23436" y="293390"/>
                    <a:pt x="27129" y="278872"/>
                  </a:cubicBezTo>
                  <a:cubicBezTo>
                    <a:pt x="30290" y="264366"/>
                    <a:pt x="36879" y="249593"/>
                    <a:pt x="42937" y="234555"/>
                  </a:cubicBezTo>
                  <a:cubicBezTo>
                    <a:pt x="45834" y="226903"/>
                    <a:pt x="48730" y="218985"/>
                    <a:pt x="51096" y="211067"/>
                  </a:cubicBezTo>
                  <a:cubicBezTo>
                    <a:pt x="53727" y="203149"/>
                    <a:pt x="56104" y="195509"/>
                    <a:pt x="58204" y="187857"/>
                  </a:cubicBezTo>
                  <a:cubicBezTo>
                    <a:pt x="60581" y="180471"/>
                    <a:pt x="63477" y="173073"/>
                    <a:pt x="66639" y="165952"/>
                  </a:cubicBezTo>
                  <a:lnTo>
                    <a:pt x="76124" y="143528"/>
                  </a:lnTo>
                  <a:cubicBezTo>
                    <a:pt x="82436" y="128224"/>
                    <a:pt x="87975" y="112654"/>
                    <a:pt x="92187" y="96830"/>
                  </a:cubicBezTo>
                  <a:cubicBezTo>
                    <a:pt x="101141" y="65170"/>
                    <a:pt x="106149" y="32978"/>
                    <a:pt x="106668" y="266"/>
                  </a:cubicBezTo>
                  <a:lnTo>
                    <a:pt x="102987" y="0"/>
                  </a:lnTo>
                  <a:lnTo>
                    <a:pt x="106668" y="266"/>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2" name="Google Shape;175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JLAAAWQgAABYtAAC1CgAAAAAAAA=="/>
                </a:ext>
              </a:extLst>
            </p:cNvSpPr>
            <p:nvPr/>
          </p:nvSpPr>
          <p:spPr>
            <a:xfrm>
              <a:off x="7239635" y="1356995"/>
              <a:ext cx="89535" cy="383540"/>
            </a:xfrm>
            <a:custGeom>
              <a:avLst/>
              <a:gdLst/>
              <a:ahLst/>
              <a:cxnLst/>
              <a:rect l="0" t="0" r="89535" b="383540"/>
              <a:pathLst>
                <a:path w="89535" h="383540">
                  <a:moveTo>
                    <a:pt x="86077" y="12"/>
                  </a:moveTo>
                  <a:cubicBezTo>
                    <a:pt x="80251" y="31952"/>
                    <a:pt x="74960" y="64147"/>
                    <a:pt x="68868" y="95821"/>
                  </a:cubicBezTo>
                  <a:cubicBezTo>
                    <a:pt x="62776" y="127762"/>
                    <a:pt x="55628" y="159170"/>
                    <a:pt x="46624" y="190058"/>
                  </a:cubicBezTo>
                  <a:cubicBezTo>
                    <a:pt x="42377" y="205636"/>
                    <a:pt x="37352" y="220681"/>
                    <a:pt x="32049" y="235980"/>
                  </a:cubicBezTo>
                  <a:cubicBezTo>
                    <a:pt x="26758" y="251037"/>
                    <a:pt x="21188" y="266082"/>
                    <a:pt x="14574" y="280861"/>
                  </a:cubicBezTo>
                  <a:cubicBezTo>
                    <a:pt x="11128" y="288517"/>
                    <a:pt x="8215" y="295906"/>
                    <a:pt x="5569" y="304614"/>
                  </a:cubicBezTo>
                  <a:cubicBezTo>
                    <a:pt x="3179" y="312801"/>
                    <a:pt x="1322" y="322041"/>
                    <a:pt x="800" y="331015"/>
                  </a:cubicBezTo>
                  <a:cubicBezTo>
                    <a:pt x="0" y="348697"/>
                    <a:pt x="2912" y="366911"/>
                    <a:pt x="8482" y="383540"/>
                  </a:cubicBezTo>
                  <a:lnTo>
                    <a:pt x="33105" y="374300"/>
                  </a:lnTo>
                  <a:cubicBezTo>
                    <a:pt x="27280" y="360307"/>
                    <a:pt x="24101" y="345794"/>
                    <a:pt x="24101" y="331270"/>
                  </a:cubicBezTo>
                  <a:cubicBezTo>
                    <a:pt x="24101" y="324146"/>
                    <a:pt x="25168" y="317022"/>
                    <a:pt x="26758" y="309899"/>
                  </a:cubicBezTo>
                  <a:cubicBezTo>
                    <a:pt x="28348" y="302498"/>
                    <a:pt x="30993" y="295374"/>
                    <a:pt x="33639" y="287719"/>
                  </a:cubicBezTo>
                  <a:cubicBezTo>
                    <a:pt x="38942" y="272674"/>
                    <a:pt x="44233" y="256842"/>
                    <a:pt x="49002" y="240999"/>
                  </a:cubicBezTo>
                  <a:cubicBezTo>
                    <a:pt x="53505" y="225422"/>
                    <a:pt x="57473" y="209325"/>
                    <a:pt x="61186" y="193493"/>
                  </a:cubicBezTo>
                  <a:cubicBezTo>
                    <a:pt x="68067" y="161287"/>
                    <a:pt x="73637" y="129346"/>
                    <a:pt x="78140" y="97140"/>
                  </a:cubicBezTo>
                  <a:cubicBezTo>
                    <a:pt x="82642" y="64945"/>
                    <a:pt x="86077" y="32738"/>
                    <a:pt x="89523" y="278"/>
                  </a:cubicBezTo>
                  <a:lnTo>
                    <a:pt x="86077" y="12"/>
                  </a:lnTo>
                  <a:lnTo>
                    <a:pt x="89523" y="278"/>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1" name="Google Shape;175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5LAAAaggAAKosAABUCgAAAAAAAA=="/>
                </a:ext>
              </a:extLst>
            </p:cNvSpPr>
            <p:nvPr/>
          </p:nvSpPr>
          <p:spPr>
            <a:xfrm>
              <a:off x="7188835" y="1367790"/>
              <a:ext cx="71755" cy="311150"/>
            </a:xfrm>
            <a:custGeom>
              <a:avLst/>
              <a:gdLst/>
              <a:ahLst/>
              <a:cxnLst/>
              <a:rect l="0" t="0" r="71755" b="311150"/>
              <a:pathLst>
                <a:path w="71755" h="311150">
                  <a:moveTo>
                    <a:pt x="3443" y="12"/>
                  </a:moveTo>
                  <a:lnTo>
                    <a:pt x="11" y="798"/>
                  </a:lnTo>
                  <a:cubicBezTo>
                    <a:pt x="4229" y="27217"/>
                    <a:pt x="11346" y="53357"/>
                    <a:pt x="20579" y="78710"/>
                  </a:cubicBezTo>
                  <a:cubicBezTo>
                    <a:pt x="25062" y="91127"/>
                    <a:pt x="30342" y="103809"/>
                    <a:pt x="35877" y="115959"/>
                  </a:cubicBezTo>
                  <a:cubicBezTo>
                    <a:pt x="41158" y="128110"/>
                    <a:pt x="46426" y="139994"/>
                    <a:pt x="48807" y="152410"/>
                  </a:cubicBezTo>
                  <a:cubicBezTo>
                    <a:pt x="51175" y="164294"/>
                    <a:pt x="51175" y="176965"/>
                    <a:pt x="50390" y="190180"/>
                  </a:cubicBezTo>
                  <a:lnTo>
                    <a:pt x="48807" y="230322"/>
                  </a:lnTo>
                  <a:lnTo>
                    <a:pt x="45641" y="310352"/>
                  </a:lnTo>
                  <a:lnTo>
                    <a:pt x="71743" y="311150"/>
                  </a:lnTo>
                  <a:lnTo>
                    <a:pt x="69640" y="230854"/>
                  </a:lnTo>
                  <a:lnTo>
                    <a:pt x="68323" y="190701"/>
                  </a:lnTo>
                  <a:cubicBezTo>
                    <a:pt x="67791" y="176965"/>
                    <a:pt x="67005" y="162975"/>
                    <a:pt x="63308" y="148973"/>
                  </a:cubicBezTo>
                  <a:cubicBezTo>
                    <a:pt x="59610" y="135238"/>
                    <a:pt x="53024" y="122821"/>
                    <a:pt x="46692" y="110937"/>
                  </a:cubicBezTo>
                  <a:cubicBezTo>
                    <a:pt x="40626" y="99053"/>
                    <a:pt x="34294" y="87702"/>
                    <a:pt x="29025" y="75285"/>
                  </a:cubicBezTo>
                  <a:cubicBezTo>
                    <a:pt x="18210" y="51251"/>
                    <a:pt x="9509" y="25886"/>
                    <a:pt x="3443" y="12"/>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0" name="Google Shape;176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aKwAA4wgAAKosAABPCgAAAAAAAA=="/>
                </a:ext>
              </a:extLst>
            </p:cNvSpPr>
            <p:nvPr/>
          </p:nvSpPr>
          <p:spPr>
            <a:xfrm>
              <a:off x="7128510" y="1444625"/>
              <a:ext cx="132080" cy="231140"/>
            </a:xfrm>
            <a:custGeom>
              <a:avLst/>
              <a:gdLst/>
              <a:ahLst/>
              <a:cxnLst/>
              <a:rect l="0" t="0" r="132080" b="231140"/>
              <a:pathLst>
                <a:path w="132080" h="231140">
                  <a:moveTo>
                    <a:pt x="3158" y="12"/>
                  </a:moveTo>
                  <a:lnTo>
                    <a:pt x="0" y="1326"/>
                  </a:lnTo>
                  <a:cubicBezTo>
                    <a:pt x="8161" y="24230"/>
                    <a:pt x="23940" y="44493"/>
                    <a:pt x="44734" y="58448"/>
                  </a:cubicBezTo>
                  <a:cubicBezTo>
                    <a:pt x="54992" y="65552"/>
                    <a:pt x="65781" y="70823"/>
                    <a:pt x="76039" y="76878"/>
                  </a:cubicBezTo>
                  <a:cubicBezTo>
                    <a:pt x="85767" y="82667"/>
                    <a:pt x="95772" y="88987"/>
                    <a:pt x="103137" y="96622"/>
                  </a:cubicBezTo>
                  <a:cubicBezTo>
                    <a:pt x="105235" y="98202"/>
                    <a:pt x="106814" y="100035"/>
                    <a:pt x="107875" y="102146"/>
                  </a:cubicBezTo>
                  <a:cubicBezTo>
                    <a:pt x="109189" y="103726"/>
                    <a:pt x="109707" y="105836"/>
                    <a:pt x="110238" y="107670"/>
                  </a:cubicBezTo>
                  <a:cubicBezTo>
                    <a:pt x="110768" y="111626"/>
                    <a:pt x="110503" y="117150"/>
                    <a:pt x="110238" y="123470"/>
                  </a:cubicBezTo>
                  <a:lnTo>
                    <a:pt x="108924" y="159268"/>
                  </a:lnTo>
                  <a:lnTo>
                    <a:pt x="106296" y="231128"/>
                  </a:lnTo>
                  <a:lnTo>
                    <a:pt x="132080" y="231128"/>
                  </a:lnTo>
                  <a:lnTo>
                    <a:pt x="129187" y="159268"/>
                  </a:lnTo>
                  <a:lnTo>
                    <a:pt x="127861" y="123470"/>
                  </a:lnTo>
                  <a:lnTo>
                    <a:pt x="127608" y="114255"/>
                  </a:lnTo>
                  <a:cubicBezTo>
                    <a:pt x="127343" y="111095"/>
                    <a:pt x="126812" y="107416"/>
                    <a:pt x="126029" y="103726"/>
                  </a:cubicBezTo>
                  <a:cubicBezTo>
                    <a:pt x="124968" y="100035"/>
                    <a:pt x="123389" y="96091"/>
                    <a:pt x="121026" y="93196"/>
                  </a:cubicBezTo>
                  <a:cubicBezTo>
                    <a:pt x="118663" y="90302"/>
                    <a:pt x="116289" y="87672"/>
                    <a:pt x="113661" y="85296"/>
                  </a:cubicBezTo>
                  <a:cubicBezTo>
                    <a:pt x="103656" y="76878"/>
                    <a:pt x="92349" y="71088"/>
                    <a:pt x="81560" y="65818"/>
                  </a:cubicBezTo>
                  <a:cubicBezTo>
                    <a:pt x="70772" y="60559"/>
                    <a:pt x="59729" y="56084"/>
                    <a:pt x="49725" y="50548"/>
                  </a:cubicBezTo>
                  <a:cubicBezTo>
                    <a:pt x="29473" y="39235"/>
                    <a:pt x="13163" y="21601"/>
                    <a:pt x="3158" y="12"/>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9" name="Google Shape;176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9LAAA6QcAAMksAAACCwAAAAAAAA=="/>
                </a:ext>
              </a:extLst>
            </p:cNvSpPr>
            <p:nvPr/>
          </p:nvSpPr>
          <p:spPr>
            <a:xfrm>
              <a:off x="7232015" y="1285875"/>
              <a:ext cx="48260" cy="503555"/>
            </a:xfrm>
            <a:custGeom>
              <a:avLst/>
              <a:gdLst/>
              <a:ahLst/>
              <a:cxnLst/>
              <a:rect l="0" t="0" r="48260" b="503555"/>
              <a:pathLst>
                <a:path w="48260" h="503555">
                  <a:moveTo>
                    <a:pt x="29699" y="0"/>
                  </a:moveTo>
                  <a:cubicBezTo>
                    <a:pt x="17237" y="35593"/>
                    <a:pt x="24391" y="74340"/>
                    <a:pt x="26784" y="112035"/>
                  </a:cubicBezTo>
                  <a:cubicBezTo>
                    <a:pt x="29699" y="163439"/>
                    <a:pt x="23067" y="215098"/>
                    <a:pt x="15111" y="266248"/>
                  </a:cubicBezTo>
                  <a:cubicBezTo>
                    <a:pt x="13264" y="279425"/>
                    <a:pt x="11139" y="292602"/>
                    <a:pt x="8223" y="305526"/>
                  </a:cubicBezTo>
                  <a:cubicBezTo>
                    <a:pt x="5575" y="316589"/>
                    <a:pt x="2126" y="327930"/>
                    <a:pt x="1324" y="339260"/>
                  </a:cubicBezTo>
                  <a:cubicBezTo>
                    <a:pt x="0" y="353500"/>
                    <a:pt x="1591" y="367994"/>
                    <a:pt x="2126" y="382487"/>
                  </a:cubicBezTo>
                  <a:cubicBezTo>
                    <a:pt x="3182" y="405955"/>
                    <a:pt x="801" y="429411"/>
                    <a:pt x="1591" y="452612"/>
                  </a:cubicBezTo>
                  <a:cubicBezTo>
                    <a:pt x="2126" y="469220"/>
                    <a:pt x="4507" y="486358"/>
                    <a:pt x="10082" y="501383"/>
                  </a:cubicBezTo>
                  <a:cubicBezTo>
                    <a:pt x="20791" y="502931"/>
                    <a:pt x="31686" y="503555"/>
                    <a:pt x="42302" y="503555"/>
                  </a:cubicBezTo>
                  <a:cubicBezTo>
                    <a:pt x="44299" y="503555"/>
                    <a:pt x="46285" y="503531"/>
                    <a:pt x="48260" y="503485"/>
                  </a:cubicBezTo>
                  <a:cubicBezTo>
                    <a:pt x="45078" y="485561"/>
                    <a:pt x="43219" y="467903"/>
                    <a:pt x="43742" y="449714"/>
                  </a:cubicBezTo>
                  <a:cubicBezTo>
                    <a:pt x="45078" y="429411"/>
                    <a:pt x="30756" y="410170"/>
                    <a:pt x="34996" y="390133"/>
                  </a:cubicBezTo>
                  <a:cubicBezTo>
                    <a:pt x="40037" y="369044"/>
                    <a:pt x="36854" y="346640"/>
                    <a:pt x="34996" y="325551"/>
                  </a:cubicBezTo>
                  <a:cubicBezTo>
                    <a:pt x="34206" y="312640"/>
                    <a:pt x="34996" y="299716"/>
                    <a:pt x="36064" y="287070"/>
                  </a:cubicBezTo>
                  <a:cubicBezTo>
                    <a:pt x="38980" y="247793"/>
                    <a:pt x="42418" y="208780"/>
                    <a:pt x="45333" y="169768"/>
                  </a:cubicBezTo>
                  <a:cubicBezTo>
                    <a:pt x="46669" y="152895"/>
                    <a:pt x="47993" y="136022"/>
                    <a:pt x="47459" y="119149"/>
                  </a:cubicBezTo>
                  <a:cubicBezTo>
                    <a:pt x="46134" y="81985"/>
                    <a:pt x="34729" y="43758"/>
                    <a:pt x="45078" y="7910"/>
                  </a:cubicBezTo>
                  <a:lnTo>
                    <a:pt x="29699" y="0"/>
                  </a:lnTo>
                  <a:lnTo>
                    <a:pt x="45078" y="791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8" name="Google Shape;176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vKwAAZgYAADEuAAAfCQAAAAAAAA=="/>
                </a:ext>
              </a:extLst>
            </p:cNvSpPr>
            <p:nvPr/>
          </p:nvSpPr>
          <p:spPr>
            <a:xfrm>
              <a:off x="7019925" y="1040130"/>
              <a:ext cx="488950" cy="442595"/>
            </a:xfrm>
            <a:custGeom>
              <a:avLst/>
              <a:gdLst/>
              <a:ahLst/>
              <a:cxnLst/>
              <a:rect l="0" t="0" r="488950" b="442595"/>
              <a:pathLst>
                <a:path w="488950" h="442595">
                  <a:moveTo>
                    <a:pt x="247027" y="0"/>
                  </a:moveTo>
                  <a:cubicBezTo>
                    <a:pt x="238135" y="0"/>
                    <a:pt x="229105" y="1039"/>
                    <a:pt x="220352" y="2136"/>
                  </a:cubicBezTo>
                  <a:cubicBezTo>
                    <a:pt x="206379" y="4238"/>
                    <a:pt x="192418" y="6086"/>
                    <a:pt x="180547" y="13731"/>
                  </a:cubicBezTo>
                  <a:cubicBezTo>
                    <a:pt x="170270" y="20579"/>
                    <a:pt x="162891" y="31123"/>
                    <a:pt x="154461" y="40351"/>
                  </a:cubicBezTo>
                  <a:cubicBezTo>
                    <a:pt x="137324" y="58806"/>
                    <a:pt x="113432" y="72676"/>
                    <a:pt x="89171" y="72676"/>
                  </a:cubicBezTo>
                  <a:cubicBezTo>
                    <a:pt x="84309" y="72676"/>
                    <a:pt x="79436" y="72122"/>
                    <a:pt x="74598" y="70932"/>
                  </a:cubicBezTo>
                  <a:cubicBezTo>
                    <a:pt x="68801" y="69615"/>
                    <a:pt x="63258" y="67502"/>
                    <a:pt x="57195" y="66982"/>
                  </a:cubicBezTo>
                  <a:cubicBezTo>
                    <a:pt x="56803" y="66959"/>
                    <a:pt x="56410" y="66948"/>
                    <a:pt x="56006" y="66948"/>
                  </a:cubicBezTo>
                  <a:cubicBezTo>
                    <a:pt x="44331" y="66948"/>
                    <a:pt x="33465" y="74385"/>
                    <a:pt x="25301" y="82793"/>
                  </a:cubicBezTo>
                  <a:cubicBezTo>
                    <a:pt x="14758" y="93337"/>
                    <a:pt x="6063" y="107576"/>
                    <a:pt x="6063" y="122867"/>
                  </a:cubicBezTo>
                  <a:cubicBezTo>
                    <a:pt x="6063" y="136310"/>
                    <a:pt x="13176" y="148690"/>
                    <a:pt x="15289" y="162398"/>
                  </a:cubicBezTo>
                  <a:cubicBezTo>
                    <a:pt x="19238" y="185069"/>
                    <a:pt x="9492" y="207739"/>
                    <a:pt x="4746" y="230143"/>
                  </a:cubicBezTo>
                  <a:cubicBezTo>
                    <a:pt x="0" y="252560"/>
                    <a:pt x="2898" y="281027"/>
                    <a:pt x="22668" y="291837"/>
                  </a:cubicBezTo>
                  <a:cubicBezTo>
                    <a:pt x="15023" y="294470"/>
                    <a:pt x="15023" y="306065"/>
                    <a:pt x="18453" y="313445"/>
                  </a:cubicBezTo>
                  <a:cubicBezTo>
                    <a:pt x="25566" y="329266"/>
                    <a:pt x="41121" y="340596"/>
                    <a:pt x="57992" y="342444"/>
                  </a:cubicBezTo>
                  <a:cubicBezTo>
                    <a:pt x="65891" y="343495"/>
                    <a:pt x="76699" y="344291"/>
                    <a:pt x="78016" y="352456"/>
                  </a:cubicBezTo>
                  <a:cubicBezTo>
                    <a:pt x="78547" y="356418"/>
                    <a:pt x="76699" y="360367"/>
                    <a:pt x="74332" y="363532"/>
                  </a:cubicBezTo>
                  <a:cubicBezTo>
                    <a:pt x="68801" y="372493"/>
                    <a:pt x="62207" y="381190"/>
                    <a:pt x="58777" y="390948"/>
                  </a:cubicBezTo>
                  <a:cubicBezTo>
                    <a:pt x="55613" y="400961"/>
                    <a:pt x="55348" y="412822"/>
                    <a:pt x="61410" y="421264"/>
                  </a:cubicBezTo>
                  <a:cubicBezTo>
                    <a:pt x="67738" y="429960"/>
                    <a:pt x="78547" y="432859"/>
                    <a:pt x="88824" y="435226"/>
                  </a:cubicBezTo>
                  <a:cubicBezTo>
                    <a:pt x="94067" y="436173"/>
                    <a:pt x="99518" y="437040"/>
                    <a:pt x="104818" y="437040"/>
                  </a:cubicBezTo>
                  <a:cubicBezTo>
                    <a:pt x="109922" y="437040"/>
                    <a:pt x="114876" y="436243"/>
                    <a:pt x="119403" y="433910"/>
                  </a:cubicBezTo>
                  <a:cubicBezTo>
                    <a:pt x="131793" y="427327"/>
                    <a:pt x="136274" y="411771"/>
                    <a:pt x="147602" y="403860"/>
                  </a:cubicBezTo>
                  <a:cubicBezTo>
                    <a:pt x="163157" y="392531"/>
                    <a:pt x="186356" y="399910"/>
                    <a:pt x="203481" y="390417"/>
                  </a:cubicBezTo>
                  <a:cubicBezTo>
                    <a:pt x="214555" y="384088"/>
                    <a:pt x="221668" y="371443"/>
                    <a:pt x="231426" y="363000"/>
                  </a:cubicBezTo>
                  <a:cubicBezTo>
                    <a:pt x="241473" y="354362"/>
                    <a:pt x="254591" y="350620"/>
                    <a:pt x="267743" y="350620"/>
                  </a:cubicBezTo>
                  <a:cubicBezTo>
                    <a:pt x="271831" y="350620"/>
                    <a:pt x="275919" y="350978"/>
                    <a:pt x="279926" y="351671"/>
                  </a:cubicBezTo>
                  <a:cubicBezTo>
                    <a:pt x="296786" y="355101"/>
                    <a:pt x="312340" y="363532"/>
                    <a:pt x="326048" y="373810"/>
                  </a:cubicBezTo>
                  <a:lnTo>
                    <a:pt x="319719" y="375127"/>
                  </a:lnTo>
                  <a:cubicBezTo>
                    <a:pt x="343969" y="380404"/>
                    <a:pt x="351880" y="410986"/>
                    <a:pt x="369536" y="428112"/>
                  </a:cubicBezTo>
                  <a:cubicBezTo>
                    <a:pt x="379201" y="437594"/>
                    <a:pt x="392504" y="442583"/>
                    <a:pt x="405668" y="442583"/>
                  </a:cubicBezTo>
                  <a:cubicBezTo>
                    <a:pt x="411893" y="442583"/>
                    <a:pt x="418082" y="441474"/>
                    <a:pt x="423833" y="439188"/>
                  </a:cubicBezTo>
                  <a:cubicBezTo>
                    <a:pt x="442020" y="431808"/>
                    <a:pt x="455462" y="413353"/>
                    <a:pt x="457309" y="393582"/>
                  </a:cubicBezTo>
                  <a:cubicBezTo>
                    <a:pt x="458106" y="382506"/>
                    <a:pt x="455993" y="370126"/>
                    <a:pt x="460739" y="360367"/>
                  </a:cubicBezTo>
                  <a:cubicBezTo>
                    <a:pt x="463903" y="354039"/>
                    <a:pt x="469966" y="348241"/>
                    <a:pt x="469169" y="341127"/>
                  </a:cubicBezTo>
                  <a:cubicBezTo>
                    <a:pt x="468118" y="334013"/>
                    <a:pt x="460208" y="330052"/>
                    <a:pt x="456524" y="323723"/>
                  </a:cubicBezTo>
                  <a:cubicBezTo>
                    <a:pt x="452563" y="316609"/>
                    <a:pt x="453880" y="307382"/>
                    <a:pt x="457841" y="300002"/>
                  </a:cubicBezTo>
                  <a:cubicBezTo>
                    <a:pt x="461524" y="292357"/>
                    <a:pt x="467321" y="286559"/>
                    <a:pt x="471802" y="279711"/>
                  </a:cubicBezTo>
                  <a:cubicBezTo>
                    <a:pt x="478661" y="268635"/>
                    <a:pt x="482345" y="255458"/>
                    <a:pt x="483927" y="242801"/>
                  </a:cubicBezTo>
                  <a:cubicBezTo>
                    <a:pt x="488938" y="205106"/>
                    <a:pt x="477864" y="165563"/>
                    <a:pt x="454677" y="136310"/>
                  </a:cubicBezTo>
                  <a:cubicBezTo>
                    <a:pt x="450716" y="131297"/>
                    <a:pt x="446235" y="126285"/>
                    <a:pt x="443602" y="120753"/>
                  </a:cubicBezTo>
                  <a:cubicBezTo>
                    <a:pt x="438337" y="109944"/>
                    <a:pt x="438856" y="94653"/>
                    <a:pt x="428579" y="88590"/>
                  </a:cubicBezTo>
                  <a:cubicBezTo>
                    <a:pt x="423567" y="85172"/>
                    <a:pt x="416720" y="85172"/>
                    <a:pt x="411973" y="81476"/>
                  </a:cubicBezTo>
                  <a:cubicBezTo>
                    <a:pt x="405380" y="76730"/>
                    <a:pt x="405380" y="66717"/>
                    <a:pt x="403798" y="58540"/>
                  </a:cubicBezTo>
                  <a:cubicBezTo>
                    <a:pt x="399848" y="39831"/>
                    <a:pt x="383774" y="24275"/>
                    <a:pt x="365321" y="21642"/>
                  </a:cubicBezTo>
                  <a:cubicBezTo>
                    <a:pt x="362757" y="21261"/>
                    <a:pt x="360159" y="21099"/>
                    <a:pt x="357549" y="21099"/>
                  </a:cubicBezTo>
                  <a:cubicBezTo>
                    <a:pt x="345136" y="21099"/>
                    <a:pt x="332376" y="24679"/>
                    <a:pt x="320124" y="24679"/>
                  </a:cubicBezTo>
                  <a:cubicBezTo>
                    <a:pt x="315412" y="24679"/>
                    <a:pt x="310782" y="24148"/>
                    <a:pt x="306278" y="22693"/>
                  </a:cubicBezTo>
                  <a:cubicBezTo>
                    <a:pt x="295469" y="18997"/>
                    <a:pt x="287305" y="10832"/>
                    <a:pt x="277028" y="5820"/>
                  </a:cubicBezTo>
                  <a:cubicBezTo>
                    <a:pt x="267651" y="1420"/>
                    <a:pt x="257431" y="0"/>
                    <a:pt x="247027"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7" name="Google Shape;176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ELAAApwgAAL4sAADxCgAAAAAAAA=="/>
                </a:ext>
              </a:extLst>
            </p:cNvSpPr>
            <p:nvPr/>
          </p:nvSpPr>
          <p:spPr>
            <a:xfrm>
              <a:off x="7236460" y="1406525"/>
              <a:ext cx="36830" cy="372110"/>
            </a:xfrm>
            <a:custGeom>
              <a:avLst/>
              <a:gdLst/>
              <a:ahLst/>
              <a:cxnLst/>
              <a:rect l="0" t="0" r="36830" b="372110"/>
              <a:pathLst>
                <a:path w="36830" h="372110">
                  <a:moveTo>
                    <a:pt x="32583" y="0"/>
                  </a:moveTo>
                  <a:cubicBezTo>
                    <a:pt x="32850" y="6062"/>
                    <a:pt x="33384" y="11858"/>
                    <a:pt x="33906" y="18186"/>
                  </a:cubicBezTo>
                  <a:cubicBezTo>
                    <a:pt x="34173" y="24248"/>
                    <a:pt x="34173" y="30044"/>
                    <a:pt x="33906" y="36372"/>
                  </a:cubicBezTo>
                  <a:cubicBezTo>
                    <a:pt x="33384" y="42699"/>
                    <a:pt x="33384" y="49292"/>
                    <a:pt x="32850" y="55088"/>
                  </a:cubicBezTo>
                  <a:cubicBezTo>
                    <a:pt x="31794" y="61416"/>
                    <a:pt x="29937" y="67212"/>
                    <a:pt x="28615" y="73274"/>
                  </a:cubicBezTo>
                  <a:cubicBezTo>
                    <a:pt x="27292" y="78805"/>
                    <a:pt x="26224" y="84867"/>
                    <a:pt x="24901" y="90398"/>
                  </a:cubicBezTo>
                  <a:cubicBezTo>
                    <a:pt x="23579" y="95940"/>
                    <a:pt x="22256" y="101471"/>
                    <a:pt x="20933" y="107533"/>
                  </a:cubicBezTo>
                  <a:cubicBezTo>
                    <a:pt x="19610" y="113329"/>
                    <a:pt x="17220" y="119391"/>
                    <a:pt x="16164" y="125453"/>
                  </a:cubicBezTo>
                  <a:lnTo>
                    <a:pt x="12984" y="143904"/>
                  </a:lnTo>
                  <a:cubicBezTo>
                    <a:pt x="11929" y="149966"/>
                    <a:pt x="11395" y="156294"/>
                    <a:pt x="10339" y="162090"/>
                  </a:cubicBezTo>
                  <a:cubicBezTo>
                    <a:pt x="9271" y="168152"/>
                    <a:pt x="8749" y="173948"/>
                    <a:pt x="7426" y="180010"/>
                  </a:cubicBezTo>
                  <a:cubicBezTo>
                    <a:pt x="6626" y="182909"/>
                    <a:pt x="6359" y="185807"/>
                    <a:pt x="5570" y="188705"/>
                  </a:cubicBezTo>
                  <a:cubicBezTo>
                    <a:pt x="5036" y="191869"/>
                    <a:pt x="3980" y="194767"/>
                    <a:pt x="3446" y="197665"/>
                  </a:cubicBezTo>
                  <a:cubicBezTo>
                    <a:pt x="2123" y="203727"/>
                    <a:pt x="1068" y="210320"/>
                    <a:pt x="801" y="216382"/>
                  </a:cubicBezTo>
                  <a:cubicBezTo>
                    <a:pt x="267" y="222709"/>
                    <a:pt x="801" y="229025"/>
                    <a:pt x="801" y="234822"/>
                  </a:cubicBezTo>
                  <a:cubicBezTo>
                    <a:pt x="801" y="241149"/>
                    <a:pt x="12" y="247211"/>
                    <a:pt x="12" y="253273"/>
                  </a:cubicBezTo>
                  <a:cubicBezTo>
                    <a:pt x="12" y="259601"/>
                    <a:pt x="1334" y="265663"/>
                    <a:pt x="1334" y="271459"/>
                  </a:cubicBezTo>
                  <a:cubicBezTo>
                    <a:pt x="1590" y="277521"/>
                    <a:pt x="801" y="283583"/>
                    <a:pt x="1068" y="289910"/>
                  </a:cubicBezTo>
                  <a:cubicBezTo>
                    <a:pt x="1334" y="295441"/>
                    <a:pt x="2123" y="300718"/>
                    <a:pt x="2390" y="306514"/>
                  </a:cubicBezTo>
                  <a:cubicBezTo>
                    <a:pt x="2657" y="311779"/>
                    <a:pt x="2924" y="317322"/>
                    <a:pt x="3446" y="322853"/>
                  </a:cubicBezTo>
                  <a:cubicBezTo>
                    <a:pt x="3980" y="328129"/>
                    <a:pt x="5036" y="333660"/>
                    <a:pt x="5570" y="338925"/>
                  </a:cubicBezTo>
                  <a:cubicBezTo>
                    <a:pt x="6359" y="344202"/>
                    <a:pt x="6626" y="349998"/>
                    <a:pt x="7426" y="355275"/>
                  </a:cubicBezTo>
                  <a:lnTo>
                    <a:pt x="9538" y="371348"/>
                  </a:lnTo>
                  <a:cubicBezTo>
                    <a:pt x="9538" y="371844"/>
                    <a:pt x="10072" y="372110"/>
                    <a:pt x="10629" y="372110"/>
                  </a:cubicBezTo>
                  <a:cubicBezTo>
                    <a:pt x="11256" y="372110"/>
                    <a:pt x="11929" y="371775"/>
                    <a:pt x="11929" y="371082"/>
                  </a:cubicBezTo>
                  <a:cubicBezTo>
                    <a:pt x="11929" y="365020"/>
                    <a:pt x="11395" y="359224"/>
                    <a:pt x="10606" y="352897"/>
                  </a:cubicBezTo>
                  <a:cubicBezTo>
                    <a:pt x="10339" y="346835"/>
                    <a:pt x="9271" y="341038"/>
                    <a:pt x="8749" y="334976"/>
                  </a:cubicBezTo>
                  <a:cubicBezTo>
                    <a:pt x="7949" y="329180"/>
                    <a:pt x="8215" y="323118"/>
                    <a:pt x="7949" y="317056"/>
                  </a:cubicBezTo>
                  <a:cubicBezTo>
                    <a:pt x="7682" y="310994"/>
                    <a:pt x="6893" y="305198"/>
                    <a:pt x="6893" y="299136"/>
                  </a:cubicBezTo>
                  <a:cubicBezTo>
                    <a:pt x="6626" y="292808"/>
                    <a:pt x="6626" y="287012"/>
                    <a:pt x="6359" y="280685"/>
                  </a:cubicBezTo>
                  <a:cubicBezTo>
                    <a:pt x="6359" y="274357"/>
                    <a:pt x="6626" y="268561"/>
                    <a:pt x="6626" y="262233"/>
                  </a:cubicBezTo>
                  <a:cubicBezTo>
                    <a:pt x="6626" y="255917"/>
                    <a:pt x="6359" y="250109"/>
                    <a:pt x="6626" y="243793"/>
                  </a:cubicBezTo>
                  <a:cubicBezTo>
                    <a:pt x="6626" y="237466"/>
                    <a:pt x="7426" y="231670"/>
                    <a:pt x="7682" y="225342"/>
                  </a:cubicBezTo>
                  <a:cubicBezTo>
                    <a:pt x="7949" y="219546"/>
                    <a:pt x="7682" y="213218"/>
                    <a:pt x="9016" y="207156"/>
                  </a:cubicBezTo>
                  <a:cubicBezTo>
                    <a:pt x="10339" y="201360"/>
                    <a:pt x="13251" y="196083"/>
                    <a:pt x="14841" y="190021"/>
                  </a:cubicBezTo>
                  <a:cubicBezTo>
                    <a:pt x="16164" y="184225"/>
                    <a:pt x="17220" y="177897"/>
                    <a:pt x="18543" y="172101"/>
                  </a:cubicBezTo>
                  <a:cubicBezTo>
                    <a:pt x="19865" y="166039"/>
                    <a:pt x="21200" y="160243"/>
                    <a:pt x="22256" y="153915"/>
                  </a:cubicBezTo>
                  <a:cubicBezTo>
                    <a:pt x="23312" y="147853"/>
                    <a:pt x="24112" y="142057"/>
                    <a:pt x="24901" y="135995"/>
                  </a:cubicBezTo>
                  <a:cubicBezTo>
                    <a:pt x="25702" y="130199"/>
                    <a:pt x="26224" y="124137"/>
                    <a:pt x="26758" y="118340"/>
                  </a:cubicBezTo>
                  <a:cubicBezTo>
                    <a:pt x="27547" y="112278"/>
                    <a:pt x="28870" y="106482"/>
                    <a:pt x="29937" y="100420"/>
                  </a:cubicBezTo>
                  <a:cubicBezTo>
                    <a:pt x="30726" y="94612"/>
                    <a:pt x="30993" y="88562"/>
                    <a:pt x="32316" y="82754"/>
                  </a:cubicBezTo>
                  <a:cubicBezTo>
                    <a:pt x="33639" y="76172"/>
                    <a:pt x="34707" y="69579"/>
                    <a:pt x="35496" y="62986"/>
                  </a:cubicBezTo>
                  <a:cubicBezTo>
                    <a:pt x="36296" y="56405"/>
                    <a:pt x="36818" y="49546"/>
                    <a:pt x="36818" y="42965"/>
                  </a:cubicBezTo>
                  <a:cubicBezTo>
                    <a:pt x="36818" y="35586"/>
                    <a:pt x="35762" y="28728"/>
                    <a:pt x="34962" y="21881"/>
                  </a:cubicBezTo>
                  <a:cubicBezTo>
                    <a:pt x="34173" y="14237"/>
                    <a:pt x="33384" y="7378"/>
                    <a:pt x="32583"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6" name="Google Shape;176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eLAAAuwkAAOAsAAD8CgAAAAAAAA=="/>
                </a:ext>
              </a:extLst>
            </p:cNvSpPr>
            <p:nvPr/>
          </p:nvSpPr>
          <p:spPr>
            <a:xfrm>
              <a:off x="7252970" y="1581785"/>
              <a:ext cx="41910" cy="203835"/>
            </a:xfrm>
            <a:custGeom>
              <a:avLst/>
              <a:gdLst/>
              <a:ahLst/>
              <a:cxnLst/>
              <a:rect l="0" t="0" r="41910" b="203835"/>
              <a:pathLst>
                <a:path w="41910" h="203835">
                  <a:moveTo>
                    <a:pt x="40015" y="0"/>
                  </a:moveTo>
                  <a:cubicBezTo>
                    <a:pt x="39921" y="0"/>
                    <a:pt x="39852" y="23"/>
                    <a:pt x="39817" y="57"/>
                  </a:cubicBezTo>
                  <a:cubicBezTo>
                    <a:pt x="37968" y="3214"/>
                    <a:pt x="36631" y="6372"/>
                    <a:pt x="35305" y="9264"/>
                  </a:cubicBezTo>
                  <a:cubicBezTo>
                    <a:pt x="33979" y="12422"/>
                    <a:pt x="33188" y="15844"/>
                    <a:pt x="31863" y="18990"/>
                  </a:cubicBezTo>
                  <a:cubicBezTo>
                    <a:pt x="30525" y="22147"/>
                    <a:pt x="28409" y="24786"/>
                    <a:pt x="27083" y="28197"/>
                  </a:cubicBezTo>
                  <a:cubicBezTo>
                    <a:pt x="25758" y="31354"/>
                    <a:pt x="24420" y="34247"/>
                    <a:pt x="23095" y="37404"/>
                  </a:cubicBezTo>
                  <a:cubicBezTo>
                    <a:pt x="21502" y="40296"/>
                    <a:pt x="20176" y="43454"/>
                    <a:pt x="18583" y="46876"/>
                  </a:cubicBezTo>
                  <a:cubicBezTo>
                    <a:pt x="16734" y="50034"/>
                    <a:pt x="14873" y="52661"/>
                    <a:pt x="13547" y="56083"/>
                  </a:cubicBezTo>
                  <a:cubicBezTo>
                    <a:pt x="12210" y="59241"/>
                    <a:pt x="10629" y="62398"/>
                    <a:pt x="9291" y="65544"/>
                  </a:cubicBezTo>
                  <a:cubicBezTo>
                    <a:pt x="7442" y="68966"/>
                    <a:pt x="6117" y="71859"/>
                    <a:pt x="4779" y="75016"/>
                  </a:cubicBezTo>
                  <a:cubicBezTo>
                    <a:pt x="3454" y="78438"/>
                    <a:pt x="3454" y="82114"/>
                    <a:pt x="2663" y="85537"/>
                  </a:cubicBezTo>
                  <a:cubicBezTo>
                    <a:pt x="1861" y="89224"/>
                    <a:pt x="267" y="92635"/>
                    <a:pt x="267" y="96057"/>
                  </a:cubicBezTo>
                  <a:cubicBezTo>
                    <a:pt x="12" y="99745"/>
                    <a:pt x="535" y="103421"/>
                    <a:pt x="535" y="106578"/>
                  </a:cubicBezTo>
                  <a:cubicBezTo>
                    <a:pt x="535" y="110266"/>
                    <a:pt x="802" y="113676"/>
                    <a:pt x="802" y="117099"/>
                  </a:cubicBezTo>
                  <a:cubicBezTo>
                    <a:pt x="1337" y="120521"/>
                    <a:pt x="1593" y="124209"/>
                    <a:pt x="1861" y="127355"/>
                  </a:cubicBezTo>
                  <a:cubicBezTo>
                    <a:pt x="2128" y="130777"/>
                    <a:pt x="3186" y="133934"/>
                    <a:pt x="3454" y="137622"/>
                  </a:cubicBezTo>
                  <a:cubicBezTo>
                    <a:pt x="4256" y="140768"/>
                    <a:pt x="4256" y="144455"/>
                    <a:pt x="4779" y="148143"/>
                  </a:cubicBezTo>
                  <a:cubicBezTo>
                    <a:pt x="5582" y="151818"/>
                    <a:pt x="6640" y="155241"/>
                    <a:pt x="7698" y="158917"/>
                  </a:cubicBezTo>
                  <a:cubicBezTo>
                    <a:pt x="8768" y="162869"/>
                    <a:pt x="10094" y="165762"/>
                    <a:pt x="10094" y="168919"/>
                  </a:cubicBezTo>
                  <a:cubicBezTo>
                    <a:pt x="10629" y="171811"/>
                    <a:pt x="10629" y="174969"/>
                    <a:pt x="10629" y="178380"/>
                  </a:cubicBezTo>
                  <a:cubicBezTo>
                    <a:pt x="10629" y="182067"/>
                    <a:pt x="11152" y="186273"/>
                    <a:pt x="11419" y="190479"/>
                  </a:cubicBezTo>
                  <a:cubicBezTo>
                    <a:pt x="11419" y="194697"/>
                    <a:pt x="12210" y="199168"/>
                    <a:pt x="13547" y="203639"/>
                  </a:cubicBezTo>
                  <a:cubicBezTo>
                    <a:pt x="12478" y="199686"/>
                    <a:pt x="12210" y="196010"/>
                    <a:pt x="11954" y="192588"/>
                  </a:cubicBezTo>
                  <a:cubicBezTo>
                    <a:pt x="11954" y="188912"/>
                    <a:pt x="12210" y="185489"/>
                    <a:pt x="12745" y="182332"/>
                  </a:cubicBezTo>
                  <a:cubicBezTo>
                    <a:pt x="13547" y="178645"/>
                    <a:pt x="13280" y="175487"/>
                    <a:pt x="13547" y="172076"/>
                  </a:cubicBezTo>
                  <a:cubicBezTo>
                    <a:pt x="13803" y="168919"/>
                    <a:pt x="14338" y="165497"/>
                    <a:pt x="13803" y="161821"/>
                  </a:cubicBezTo>
                  <a:cubicBezTo>
                    <a:pt x="13280" y="158663"/>
                    <a:pt x="12210" y="155241"/>
                    <a:pt x="11954" y="152084"/>
                  </a:cubicBezTo>
                  <a:cubicBezTo>
                    <a:pt x="11954" y="148661"/>
                    <a:pt x="11419" y="145504"/>
                    <a:pt x="11419" y="142093"/>
                  </a:cubicBezTo>
                  <a:cubicBezTo>
                    <a:pt x="11419" y="138670"/>
                    <a:pt x="12478" y="134983"/>
                    <a:pt x="12210" y="131307"/>
                  </a:cubicBezTo>
                  <a:lnTo>
                    <a:pt x="11419" y="120786"/>
                  </a:lnTo>
                  <a:cubicBezTo>
                    <a:pt x="11152" y="117629"/>
                    <a:pt x="10629" y="113942"/>
                    <a:pt x="10094" y="110531"/>
                  </a:cubicBezTo>
                  <a:cubicBezTo>
                    <a:pt x="9826" y="107373"/>
                    <a:pt x="9291" y="103686"/>
                    <a:pt x="8768" y="100528"/>
                  </a:cubicBezTo>
                  <a:cubicBezTo>
                    <a:pt x="8501" y="97118"/>
                    <a:pt x="8768" y="93960"/>
                    <a:pt x="8768" y="90538"/>
                  </a:cubicBezTo>
                  <a:cubicBezTo>
                    <a:pt x="8768" y="87380"/>
                    <a:pt x="9291" y="84223"/>
                    <a:pt x="9826" y="81331"/>
                  </a:cubicBezTo>
                  <a:cubicBezTo>
                    <a:pt x="10629" y="78438"/>
                    <a:pt x="10885" y="75016"/>
                    <a:pt x="12210" y="72124"/>
                  </a:cubicBezTo>
                  <a:cubicBezTo>
                    <a:pt x="13280" y="69231"/>
                    <a:pt x="15396" y="66339"/>
                    <a:pt x="16734" y="63182"/>
                  </a:cubicBezTo>
                  <a:cubicBezTo>
                    <a:pt x="18059" y="60024"/>
                    <a:pt x="18850" y="56602"/>
                    <a:pt x="20176" y="53456"/>
                  </a:cubicBezTo>
                  <a:cubicBezTo>
                    <a:pt x="21502" y="50034"/>
                    <a:pt x="24165" y="47406"/>
                    <a:pt x="25490" y="44502"/>
                  </a:cubicBezTo>
                  <a:cubicBezTo>
                    <a:pt x="26816" y="41610"/>
                    <a:pt x="27874" y="38718"/>
                    <a:pt x="28676" y="36090"/>
                  </a:cubicBezTo>
                  <a:cubicBezTo>
                    <a:pt x="29735" y="32933"/>
                    <a:pt x="31328" y="30306"/>
                    <a:pt x="32386" y="27413"/>
                  </a:cubicBezTo>
                  <a:cubicBezTo>
                    <a:pt x="33456" y="24521"/>
                    <a:pt x="33979" y="21629"/>
                    <a:pt x="35037" y="18471"/>
                  </a:cubicBezTo>
                  <a:cubicBezTo>
                    <a:pt x="36107" y="15579"/>
                    <a:pt x="37433" y="12940"/>
                    <a:pt x="38759" y="10048"/>
                  </a:cubicBezTo>
                  <a:lnTo>
                    <a:pt x="41677" y="1106"/>
                  </a:lnTo>
                  <a:cubicBezTo>
                    <a:pt x="41910" y="656"/>
                    <a:pt x="40549" y="0"/>
                    <a:pt x="40015" y="0"/>
                  </a:cubicBezTo>
                  <a:lnTo>
                    <a:pt x="13547" y="203639"/>
                  </a:lnTo>
                  <a:cubicBezTo>
                    <a:pt x="13547" y="203765"/>
                    <a:pt x="13606" y="203835"/>
                    <a:pt x="13641" y="203835"/>
                  </a:cubicBezTo>
                  <a:cubicBezTo>
                    <a:pt x="13675" y="203835"/>
                    <a:pt x="13675" y="203765"/>
                    <a:pt x="13547" y="203639"/>
                  </a:cubicBezTo>
                  <a:lnTo>
                    <a:pt x="40015" y="0"/>
                  </a:lnTo>
                  <a:lnTo>
                    <a:pt x="13547" y="203639"/>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5" name="Google Shape;176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D5KwAAAQcAAP4rAAADBwAAAAAAAA=="/>
                </a:ext>
              </a:extLst>
            </p:cNvSpPr>
            <p:nvPr/>
          </p:nvSpPr>
          <p:spPr>
            <a:xfrm>
              <a:off x="7148195" y="1138555"/>
              <a:ext cx="3175" cy="1270"/>
            </a:xfrm>
            <a:custGeom>
              <a:avLst/>
              <a:gdLst/>
              <a:ahLst/>
              <a:cxnLst/>
              <a:rect l="0" t="0" r="3175" b="1270"/>
              <a:pathLst>
                <a:path w="3175" h="1270">
                  <a:moveTo>
                    <a:pt x="3163" y="11"/>
                  </a:moveTo>
                  <a:cubicBezTo>
                    <a:pt x="2378" y="265"/>
                    <a:pt x="796" y="762"/>
                    <a:pt x="0" y="1016"/>
                  </a:cubicBezTo>
                  <a:lnTo>
                    <a:pt x="0" y="1270"/>
                  </a:lnTo>
                  <a:cubicBezTo>
                    <a:pt x="1062" y="1016"/>
                    <a:pt x="2378" y="762"/>
                    <a:pt x="3163" y="11"/>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4" name="Google Shape;176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cKwAA/QcAAJwtAADRCAAAAAAAAA=="/>
                </a:ext>
              </a:extLst>
            </p:cNvSpPr>
            <p:nvPr/>
          </p:nvSpPr>
          <p:spPr>
            <a:xfrm>
              <a:off x="7089140" y="1298575"/>
              <a:ext cx="325120" cy="134620"/>
            </a:xfrm>
            <a:custGeom>
              <a:avLst/>
              <a:gdLst/>
              <a:ahLst/>
              <a:cxnLst/>
              <a:rect l="0" t="0" r="325120" b="134620"/>
              <a:pathLst>
                <a:path w="325120" h="134620">
                  <a:moveTo>
                    <a:pt x="83117" y="12"/>
                  </a:moveTo>
                  <a:cubicBezTo>
                    <a:pt x="76821" y="12"/>
                    <a:pt x="70398" y="1536"/>
                    <a:pt x="64599" y="4101"/>
                  </a:cubicBezTo>
                  <a:cubicBezTo>
                    <a:pt x="60382" y="5683"/>
                    <a:pt x="56432" y="8051"/>
                    <a:pt x="52735" y="10685"/>
                  </a:cubicBezTo>
                  <a:cubicBezTo>
                    <a:pt x="43251" y="12013"/>
                    <a:pt x="34021" y="14647"/>
                    <a:pt x="25576" y="18863"/>
                  </a:cubicBezTo>
                  <a:cubicBezTo>
                    <a:pt x="17663" y="22814"/>
                    <a:pt x="10281" y="28359"/>
                    <a:pt x="5799" y="36006"/>
                  </a:cubicBezTo>
                  <a:cubicBezTo>
                    <a:pt x="1051" y="43653"/>
                    <a:pt x="0" y="53402"/>
                    <a:pt x="4748" y="61049"/>
                  </a:cubicBezTo>
                  <a:cubicBezTo>
                    <a:pt x="8964" y="68165"/>
                    <a:pt x="17663" y="71861"/>
                    <a:pt x="26108" y="72912"/>
                  </a:cubicBezTo>
                  <a:cubicBezTo>
                    <a:pt x="28730" y="73247"/>
                    <a:pt x="31398" y="73374"/>
                    <a:pt x="34113" y="73374"/>
                  </a:cubicBezTo>
                  <a:cubicBezTo>
                    <a:pt x="39831" y="73374"/>
                    <a:pt x="45688" y="72832"/>
                    <a:pt x="51418" y="72647"/>
                  </a:cubicBezTo>
                  <a:cubicBezTo>
                    <a:pt x="56432" y="72647"/>
                    <a:pt x="63016" y="73964"/>
                    <a:pt x="64079" y="78711"/>
                  </a:cubicBezTo>
                  <a:cubicBezTo>
                    <a:pt x="64599" y="82142"/>
                    <a:pt x="62762" y="85041"/>
                    <a:pt x="60648" y="87675"/>
                  </a:cubicBezTo>
                  <a:cubicBezTo>
                    <a:pt x="53798" y="96905"/>
                    <a:pt x="46936" y="106400"/>
                    <a:pt x="40340" y="115630"/>
                  </a:cubicBezTo>
                  <a:cubicBezTo>
                    <a:pt x="36655" y="120631"/>
                    <a:pt x="32958" y="127227"/>
                    <a:pt x="36920" y="131975"/>
                  </a:cubicBezTo>
                  <a:cubicBezTo>
                    <a:pt x="38595" y="133962"/>
                    <a:pt x="41333" y="134620"/>
                    <a:pt x="44256" y="134620"/>
                  </a:cubicBezTo>
                  <a:cubicBezTo>
                    <a:pt x="46393" y="134620"/>
                    <a:pt x="48622" y="134262"/>
                    <a:pt x="50632" y="133823"/>
                  </a:cubicBezTo>
                  <a:cubicBezTo>
                    <a:pt x="70664" y="128544"/>
                    <a:pt x="90972" y="116681"/>
                    <a:pt x="97568" y="96905"/>
                  </a:cubicBezTo>
                  <a:cubicBezTo>
                    <a:pt x="99937" y="89789"/>
                    <a:pt x="100468" y="81876"/>
                    <a:pt x="103633" y="75026"/>
                  </a:cubicBezTo>
                  <a:cubicBezTo>
                    <a:pt x="111800" y="56567"/>
                    <a:pt x="134477" y="50237"/>
                    <a:pt x="154520" y="47072"/>
                  </a:cubicBezTo>
                  <a:cubicBezTo>
                    <a:pt x="159094" y="46460"/>
                    <a:pt x="163935" y="45928"/>
                    <a:pt x="168717" y="45928"/>
                  </a:cubicBezTo>
                  <a:cubicBezTo>
                    <a:pt x="176330" y="45928"/>
                    <a:pt x="183758" y="47280"/>
                    <a:pt x="189592" y="51820"/>
                  </a:cubicBezTo>
                  <a:cubicBezTo>
                    <a:pt x="195391" y="56833"/>
                    <a:pt x="199076" y="64480"/>
                    <a:pt x="205406" y="68962"/>
                  </a:cubicBezTo>
                  <a:cubicBezTo>
                    <a:pt x="210743" y="72774"/>
                    <a:pt x="216947" y="73756"/>
                    <a:pt x="223485" y="73756"/>
                  </a:cubicBezTo>
                  <a:cubicBezTo>
                    <a:pt x="230324" y="73756"/>
                    <a:pt x="237533" y="72681"/>
                    <a:pt x="244510" y="72681"/>
                  </a:cubicBezTo>
                  <a:cubicBezTo>
                    <a:pt x="246982" y="72681"/>
                    <a:pt x="249431" y="72808"/>
                    <a:pt x="251811" y="73178"/>
                  </a:cubicBezTo>
                  <a:cubicBezTo>
                    <a:pt x="263675" y="75026"/>
                    <a:pt x="274222" y="81876"/>
                    <a:pt x="285034" y="87155"/>
                  </a:cubicBezTo>
                  <a:cubicBezTo>
                    <a:pt x="291642" y="90297"/>
                    <a:pt x="299105" y="92596"/>
                    <a:pt x="306221" y="92596"/>
                  </a:cubicBezTo>
                  <a:cubicBezTo>
                    <a:pt x="311038" y="92596"/>
                    <a:pt x="315694" y="91545"/>
                    <a:pt x="319841" y="88992"/>
                  </a:cubicBezTo>
                  <a:cubicBezTo>
                    <a:pt x="321423" y="87941"/>
                    <a:pt x="323006" y="86624"/>
                    <a:pt x="323803" y="85041"/>
                  </a:cubicBezTo>
                  <a:cubicBezTo>
                    <a:pt x="325120" y="81876"/>
                    <a:pt x="323272" y="78191"/>
                    <a:pt x="321423" y="75292"/>
                  </a:cubicBezTo>
                  <a:cubicBezTo>
                    <a:pt x="309559" y="56567"/>
                    <a:pt x="288731" y="43387"/>
                    <a:pt x="266320" y="40488"/>
                  </a:cubicBezTo>
                  <a:cubicBezTo>
                    <a:pt x="262404" y="40037"/>
                    <a:pt x="258488" y="39887"/>
                    <a:pt x="254560" y="39887"/>
                  </a:cubicBezTo>
                  <a:cubicBezTo>
                    <a:pt x="245631" y="39887"/>
                    <a:pt x="236678" y="40684"/>
                    <a:pt x="227783" y="40684"/>
                  </a:cubicBezTo>
                  <a:cubicBezTo>
                    <a:pt x="221868" y="40684"/>
                    <a:pt x="215988" y="40326"/>
                    <a:pt x="210154" y="39171"/>
                  </a:cubicBezTo>
                  <a:cubicBezTo>
                    <a:pt x="193543" y="36260"/>
                    <a:pt x="178248" y="26776"/>
                    <a:pt x="161902" y="23877"/>
                  </a:cubicBezTo>
                  <a:cubicBezTo>
                    <a:pt x="145821" y="20712"/>
                    <a:pt x="127361" y="23877"/>
                    <a:pt x="113383" y="14647"/>
                  </a:cubicBezTo>
                  <a:cubicBezTo>
                    <a:pt x="108901" y="11482"/>
                    <a:pt x="105204" y="7266"/>
                    <a:pt x="100202" y="4621"/>
                  </a:cubicBezTo>
                  <a:cubicBezTo>
                    <a:pt x="95050" y="1409"/>
                    <a:pt x="89135" y="12"/>
                    <a:pt x="83117" y="12"/>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3" name="Google Shape;176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fKwAAlwYAAHstAADNBwAAAAAAAA=="/>
                </a:ext>
              </a:extLst>
            </p:cNvSpPr>
            <p:nvPr/>
          </p:nvSpPr>
          <p:spPr>
            <a:xfrm>
              <a:off x="7050405" y="1071245"/>
              <a:ext cx="342900" cy="196850"/>
            </a:xfrm>
            <a:custGeom>
              <a:avLst/>
              <a:gdLst/>
              <a:ahLst/>
              <a:cxnLst/>
              <a:rect l="0" t="0" r="342900" b="196850"/>
              <a:pathLst>
                <a:path w="342900" h="196850">
                  <a:moveTo>
                    <a:pt x="214036" y="12"/>
                  </a:moveTo>
                  <a:cubicBezTo>
                    <a:pt x="201794" y="12"/>
                    <a:pt x="189530" y="4763"/>
                    <a:pt x="181453" y="14197"/>
                  </a:cubicBezTo>
                  <a:cubicBezTo>
                    <a:pt x="177507" y="18683"/>
                    <a:pt x="174346" y="23954"/>
                    <a:pt x="170919" y="28706"/>
                  </a:cubicBezTo>
                  <a:cubicBezTo>
                    <a:pt x="159601" y="43261"/>
                    <a:pt x="140841" y="52094"/>
                    <a:pt x="122346" y="52094"/>
                  </a:cubicBezTo>
                  <a:cubicBezTo>
                    <a:pt x="118042" y="52094"/>
                    <a:pt x="113738" y="51609"/>
                    <a:pt x="109562" y="50614"/>
                  </a:cubicBezTo>
                  <a:cubicBezTo>
                    <a:pt x="106251" y="49990"/>
                    <a:pt x="102605" y="48707"/>
                    <a:pt x="99143" y="48707"/>
                  </a:cubicBezTo>
                  <a:cubicBezTo>
                    <a:pt x="98209" y="48707"/>
                    <a:pt x="97297" y="48799"/>
                    <a:pt x="96397" y="49030"/>
                  </a:cubicBezTo>
                  <a:cubicBezTo>
                    <a:pt x="89544" y="50348"/>
                    <a:pt x="84814" y="56950"/>
                    <a:pt x="81387" y="63019"/>
                  </a:cubicBezTo>
                  <a:cubicBezTo>
                    <a:pt x="72953" y="76476"/>
                    <a:pt x="64530" y="90199"/>
                    <a:pt x="56362" y="103922"/>
                  </a:cubicBezTo>
                  <a:cubicBezTo>
                    <a:pt x="55842" y="104708"/>
                    <a:pt x="55312" y="105760"/>
                    <a:pt x="55046" y="106558"/>
                  </a:cubicBezTo>
                  <a:cubicBezTo>
                    <a:pt x="49254" y="117113"/>
                    <a:pt x="40832" y="127403"/>
                    <a:pt x="29236" y="129253"/>
                  </a:cubicBezTo>
                  <a:cubicBezTo>
                    <a:pt x="24241" y="130305"/>
                    <a:pt x="18703" y="129518"/>
                    <a:pt x="14226" y="131357"/>
                  </a:cubicBezTo>
                  <a:cubicBezTo>
                    <a:pt x="6588" y="134004"/>
                    <a:pt x="1327" y="141392"/>
                    <a:pt x="542" y="149565"/>
                  </a:cubicBezTo>
                  <a:cubicBezTo>
                    <a:pt x="12" y="157751"/>
                    <a:pt x="2907" y="165924"/>
                    <a:pt x="7649" y="171994"/>
                  </a:cubicBezTo>
                  <a:cubicBezTo>
                    <a:pt x="19187" y="189671"/>
                    <a:pt x="41397" y="196838"/>
                    <a:pt x="63123" y="196838"/>
                  </a:cubicBezTo>
                  <a:cubicBezTo>
                    <a:pt x="66699" y="196838"/>
                    <a:pt x="70253" y="196653"/>
                    <a:pt x="73749" y="196272"/>
                  </a:cubicBezTo>
                  <a:cubicBezTo>
                    <a:pt x="84814" y="194954"/>
                    <a:pt x="96397" y="192318"/>
                    <a:pt x="105881" y="185983"/>
                  </a:cubicBezTo>
                  <a:cubicBezTo>
                    <a:pt x="115619" y="179647"/>
                    <a:pt x="122726" y="169624"/>
                    <a:pt x="123788" y="158282"/>
                  </a:cubicBezTo>
                  <a:cubicBezTo>
                    <a:pt x="123788" y="156433"/>
                    <a:pt x="123788" y="154051"/>
                    <a:pt x="125103" y="152467"/>
                  </a:cubicBezTo>
                  <a:cubicBezTo>
                    <a:pt x="126418" y="150097"/>
                    <a:pt x="129314" y="149045"/>
                    <a:pt x="132210" y="148513"/>
                  </a:cubicBezTo>
                  <a:cubicBezTo>
                    <a:pt x="145121" y="145346"/>
                    <a:pt x="158551" y="142710"/>
                    <a:pt x="170400" y="136906"/>
                  </a:cubicBezTo>
                  <a:cubicBezTo>
                    <a:pt x="182249" y="130836"/>
                    <a:pt x="192783" y="120801"/>
                    <a:pt x="195945" y="107344"/>
                  </a:cubicBezTo>
                  <a:cubicBezTo>
                    <a:pt x="197260" y="101275"/>
                    <a:pt x="196729" y="94153"/>
                    <a:pt x="200156" y="89136"/>
                  </a:cubicBezTo>
                  <a:cubicBezTo>
                    <a:pt x="203317" y="84130"/>
                    <a:pt x="209374" y="81482"/>
                    <a:pt x="215166" y="80164"/>
                  </a:cubicBezTo>
                  <a:cubicBezTo>
                    <a:pt x="221685" y="78453"/>
                    <a:pt x="228319" y="77621"/>
                    <a:pt x="234850" y="77621"/>
                  </a:cubicBezTo>
                  <a:cubicBezTo>
                    <a:pt x="238334" y="77621"/>
                    <a:pt x="241795" y="77864"/>
                    <a:pt x="245187" y="78315"/>
                  </a:cubicBezTo>
                  <a:cubicBezTo>
                    <a:pt x="258098" y="80430"/>
                    <a:pt x="269947" y="85448"/>
                    <a:pt x="282062" y="89402"/>
                  </a:cubicBezTo>
                  <a:cubicBezTo>
                    <a:pt x="289850" y="91610"/>
                    <a:pt x="298295" y="93379"/>
                    <a:pt x="306545" y="93379"/>
                  </a:cubicBezTo>
                  <a:cubicBezTo>
                    <a:pt x="311137" y="93379"/>
                    <a:pt x="315660" y="92835"/>
                    <a:pt x="319986" y="91517"/>
                  </a:cubicBezTo>
                  <a:cubicBezTo>
                    <a:pt x="332101" y="88084"/>
                    <a:pt x="342888" y="76742"/>
                    <a:pt x="342635" y="63805"/>
                  </a:cubicBezTo>
                  <a:cubicBezTo>
                    <a:pt x="342369" y="53250"/>
                    <a:pt x="334466" y="44013"/>
                    <a:pt x="324982" y="39527"/>
                  </a:cubicBezTo>
                  <a:cubicBezTo>
                    <a:pt x="315244" y="34776"/>
                    <a:pt x="304445" y="33989"/>
                    <a:pt x="293911" y="33989"/>
                  </a:cubicBezTo>
                  <a:cubicBezTo>
                    <a:pt x="292434" y="33989"/>
                    <a:pt x="290946" y="33989"/>
                    <a:pt x="289457" y="33989"/>
                  </a:cubicBezTo>
                  <a:cubicBezTo>
                    <a:pt x="277862" y="33989"/>
                    <a:pt x="265909" y="33585"/>
                    <a:pt x="257037" y="26336"/>
                  </a:cubicBezTo>
                  <a:cubicBezTo>
                    <a:pt x="252560" y="22637"/>
                    <a:pt x="249399" y="17365"/>
                    <a:pt x="245453" y="13145"/>
                  </a:cubicBezTo>
                  <a:cubicBezTo>
                    <a:pt x="237469" y="4359"/>
                    <a:pt x="225758" y="12"/>
                    <a:pt x="214036" y="12"/>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2" name="Google Shape;176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dLAAAZAcAABwuAAA3CAAAAAAAAA=="/>
                </a:ext>
              </a:extLst>
            </p:cNvSpPr>
            <p:nvPr/>
          </p:nvSpPr>
          <p:spPr>
            <a:xfrm>
              <a:off x="7211695" y="1201420"/>
              <a:ext cx="283845" cy="133985"/>
            </a:xfrm>
            <a:custGeom>
              <a:avLst/>
              <a:gdLst/>
              <a:ahLst/>
              <a:cxnLst/>
              <a:rect l="0" t="0" r="283845" b="133985"/>
              <a:pathLst>
                <a:path w="283845" h="133985">
                  <a:moveTo>
                    <a:pt x="224600" y="0"/>
                  </a:moveTo>
                  <a:cubicBezTo>
                    <a:pt x="209097" y="0"/>
                    <a:pt x="195878" y="13268"/>
                    <a:pt x="182208" y="21795"/>
                  </a:cubicBezTo>
                  <a:cubicBezTo>
                    <a:pt x="169624" y="29713"/>
                    <a:pt x="154732" y="33729"/>
                    <a:pt x="139782" y="33729"/>
                  </a:cubicBezTo>
                  <a:cubicBezTo>
                    <a:pt x="128455" y="33729"/>
                    <a:pt x="117081" y="31427"/>
                    <a:pt x="106642" y="26778"/>
                  </a:cubicBezTo>
                  <a:cubicBezTo>
                    <a:pt x="100851" y="24154"/>
                    <a:pt x="94795" y="20483"/>
                    <a:pt x="89005" y="17595"/>
                  </a:cubicBezTo>
                  <a:cubicBezTo>
                    <a:pt x="74782" y="18642"/>
                    <a:pt x="60570" y="20219"/>
                    <a:pt x="46613" y="22578"/>
                  </a:cubicBezTo>
                  <a:cubicBezTo>
                    <a:pt x="34766" y="24419"/>
                    <a:pt x="22389" y="26778"/>
                    <a:pt x="13173" y="34661"/>
                  </a:cubicBezTo>
                  <a:cubicBezTo>
                    <a:pt x="3956" y="42279"/>
                    <a:pt x="11" y="56986"/>
                    <a:pt x="7382" y="66445"/>
                  </a:cubicBezTo>
                  <a:cubicBezTo>
                    <a:pt x="12654" y="73534"/>
                    <a:pt x="22124" y="75375"/>
                    <a:pt x="30821" y="75375"/>
                  </a:cubicBezTo>
                  <a:cubicBezTo>
                    <a:pt x="48193" y="75375"/>
                    <a:pt x="65046" y="68804"/>
                    <a:pt x="82418" y="65916"/>
                  </a:cubicBezTo>
                  <a:cubicBezTo>
                    <a:pt x="84921" y="65525"/>
                    <a:pt x="87355" y="65203"/>
                    <a:pt x="89766" y="65203"/>
                  </a:cubicBezTo>
                  <a:cubicBezTo>
                    <a:pt x="92165" y="65203"/>
                    <a:pt x="94530" y="65525"/>
                    <a:pt x="96906" y="66445"/>
                  </a:cubicBezTo>
                  <a:cubicBezTo>
                    <a:pt x="103746" y="69599"/>
                    <a:pt x="107438" y="76952"/>
                    <a:pt x="112432" y="82994"/>
                  </a:cubicBezTo>
                  <a:cubicBezTo>
                    <a:pt x="124279" y="96653"/>
                    <a:pt x="144027" y="100071"/>
                    <a:pt x="161941" y="102430"/>
                  </a:cubicBezTo>
                  <a:cubicBezTo>
                    <a:pt x="164214" y="102672"/>
                    <a:pt x="166555" y="102960"/>
                    <a:pt x="168874" y="102960"/>
                  </a:cubicBezTo>
                  <a:cubicBezTo>
                    <a:pt x="171631" y="102960"/>
                    <a:pt x="174365" y="102545"/>
                    <a:pt x="176948" y="101118"/>
                  </a:cubicBezTo>
                  <a:cubicBezTo>
                    <a:pt x="184054" y="97183"/>
                    <a:pt x="185369" y="86676"/>
                    <a:pt x="191690" y="80888"/>
                  </a:cubicBezTo>
                  <a:cubicBezTo>
                    <a:pt x="194286" y="78471"/>
                    <a:pt x="197723" y="77366"/>
                    <a:pt x="201230" y="77366"/>
                  </a:cubicBezTo>
                  <a:cubicBezTo>
                    <a:pt x="208001" y="77366"/>
                    <a:pt x="215061" y="81498"/>
                    <a:pt x="216964" y="88241"/>
                  </a:cubicBezTo>
                  <a:cubicBezTo>
                    <a:pt x="218544" y="94812"/>
                    <a:pt x="215914" y="101648"/>
                    <a:pt x="216698" y="108472"/>
                  </a:cubicBezTo>
                  <a:cubicBezTo>
                    <a:pt x="217748" y="117666"/>
                    <a:pt x="225131" y="125549"/>
                    <a:pt x="233817" y="129220"/>
                  </a:cubicBezTo>
                  <a:cubicBezTo>
                    <a:pt x="242237" y="132903"/>
                    <a:pt x="252250" y="133421"/>
                    <a:pt x="261455" y="133950"/>
                  </a:cubicBezTo>
                  <a:cubicBezTo>
                    <a:pt x="261985" y="133973"/>
                    <a:pt x="262516" y="133985"/>
                    <a:pt x="263058" y="133985"/>
                  </a:cubicBezTo>
                  <a:cubicBezTo>
                    <a:pt x="269668" y="133985"/>
                    <a:pt x="277627" y="132385"/>
                    <a:pt x="278838" y="126067"/>
                  </a:cubicBezTo>
                  <a:cubicBezTo>
                    <a:pt x="279623" y="122914"/>
                    <a:pt x="278308" y="120290"/>
                    <a:pt x="277523" y="117402"/>
                  </a:cubicBezTo>
                  <a:cubicBezTo>
                    <a:pt x="274893" y="106631"/>
                    <a:pt x="280153" y="95341"/>
                    <a:pt x="281468" y="84305"/>
                  </a:cubicBezTo>
                  <a:cubicBezTo>
                    <a:pt x="283845" y="63028"/>
                    <a:pt x="271733" y="43856"/>
                    <a:pt x="260140" y="26778"/>
                  </a:cubicBezTo>
                  <a:cubicBezTo>
                    <a:pt x="252250" y="14960"/>
                    <a:pt x="242237" y="1829"/>
                    <a:pt x="228280" y="253"/>
                  </a:cubicBezTo>
                  <a:cubicBezTo>
                    <a:pt x="227046" y="80"/>
                    <a:pt x="225811" y="0"/>
                    <a:pt x="224600" y="0"/>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36" name="Google Shape;1769;p47"/>
          <p:cNvGrpSpPr>
            <a:extLst>
              <a:ext uri="smNativeData">
                <pr:smNativeData xmlns:pr="smNativeData" val="SMDATA_6_dWHdYxMAAAAlAAAAAQAAAA8BAAAAkAAAAEgAAACQAAAASAAAAAAAAAAAAAAAAAAAABcAAAAUAAAAAAAAAAAAAAD/fwAA/38AAAAAAAAJAAAABAAAADwlAQAMAAAAEAAAAAAAAAAAAAAAAAAAAAAAAAAfAAAAVAAAAAAAAAAAAAAAAAAAAAAAAAAAAAAAAAAAAAAAAAAAAAAAAAAAAAAAAAAAAAAAAAAAAAAAAAAAAAAAAAAAAAAAAAAAAAAAAAAAAAAAAAAAAAAAAAAAACEAAAAYAAAAFAAAAG4aAACtEAAA0h0AAMIVAAAQAAAA"/>
              </a:ext>
            </a:extLst>
          </p:cNvGrpSpPr>
          <p:nvPr/>
        </p:nvGrpSpPr>
        <p:grpSpPr>
          <a:xfrm>
            <a:off x="4296410" y="2710815"/>
            <a:ext cx="551180" cy="826135"/>
            <a:chOff x="4296410" y="2710815"/>
            <a:chExt cx="551180" cy="826135"/>
          </a:xfrm>
        </p:grpSpPr>
        <p:grpSp>
          <p:nvGrpSpPr>
            <p:cNvPr id="238" name="Google Shape;1770;p47"/>
            <p:cNvGrpSpPr>
              <a:extLst>
                <a:ext uri="smNativeData">
                  <pr:smNativeData xmlns:pr="smNativeData" val="SMDATA_6_dWHdYxMAAAAlAAAAAQAAAA8BAAAAkAAAAEgAAACQAAAASAAAAAAAAAAAAAAAAAAAABcAAAAUAAAAAAAAAAAAAAD/fwAA/38AAAAAAAAJAAAABAAAAOYlAQAMAAAAEAAAAAAAAAAAAAAAAAAAAAAAAAAfAAAAVAAAAAAAAAAAAAAAAAAAAAAAAAAAAAAAAAAAAAAAAAAAAAAAAAAAAAAAAAAAAAAAAAAAAAAAAAAAAAAAAAAAAAAAAAAAAAAAAAAAAAAAAAAAAAAAAAAAACEAAAAYAAAAFAAAAG4aAACtEAAA0h0AAMIVAAAAAAAA"/>
                </a:ext>
              </a:extLst>
            </p:cNvGrpSpPr>
            <p:nvPr/>
          </p:nvGrpSpPr>
          <p:grpSpPr>
            <a:xfrm>
              <a:off x="4296410" y="2710815"/>
              <a:ext cx="551180" cy="826135"/>
              <a:chOff x="4296410" y="2710815"/>
              <a:chExt cx="551180" cy="826135"/>
            </a:xfrm>
          </p:grpSpPr>
          <p:sp>
            <p:nvSpPr>
              <p:cNvPr id="254" name="Google Shape;177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EY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9GwAAJBIAAHscAADCFQAAAAAAAA=="/>
                  </a:ext>
                </a:extLst>
              </p:cNvSpPr>
              <p:nvPr/>
            </p:nvSpPr>
            <p:spPr>
              <a:xfrm>
                <a:off x="4509135" y="2948940"/>
                <a:ext cx="120650" cy="588010"/>
              </a:xfrm>
              <a:custGeom>
                <a:avLst/>
                <a:gdLst/>
                <a:ahLst/>
                <a:cxnLst/>
                <a:rect l="0" t="0" r="120650" b="588010"/>
                <a:pathLst>
                  <a:path w="120650" h="588010">
                    <a:moveTo>
                      <a:pt x="84866" y="0"/>
                    </a:moveTo>
                    <a:lnTo>
                      <a:pt x="18380" y="0"/>
                    </a:lnTo>
                    <a:cubicBezTo>
                      <a:pt x="14324" y="98087"/>
                      <a:pt x="10884" y="196533"/>
                      <a:pt x="8112" y="294620"/>
                    </a:cubicBezTo>
                    <a:cubicBezTo>
                      <a:pt x="5596" y="392400"/>
                      <a:pt x="3132" y="490179"/>
                      <a:pt x="0" y="587959"/>
                    </a:cubicBezTo>
                    <a:lnTo>
                      <a:pt x="120599" y="586113"/>
                    </a:lnTo>
                    <a:cubicBezTo>
                      <a:pt x="114386" y="488333"/>
                      <a:pt x="107558" y="389939"/>
                      <a:pt x="101346" y="292774"/>
                    </a:cubicBezTo>
                    <a:cubicBezTo>
                      <a:pt x="95134" y="195251"/>
                      <a:pt x="89538" y="97779"/>
                      <a:pt x="84866"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3" name="Google Shape;177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kGwAAyxAAAAccAABUEQAAAAAAAA=="/>
                  </a:ext>
                </a:extLst>
              </p:cNvSpPr>
              <p:nvPr/>
            </p:nvSpPr>
            <p:spPr>
              <a:xfrm>
                <a:off x="4493260" y="2729865"/>
                <a:ext cx="62865" cy="86995"/>
              </a:xfrm>
              <a:custGeom>
                <a:avLst/>
                <a:gdLst/>
                <a:ahLst/>
                <a:cxnLst/>
                <a:rect l="0" t="0" r="62865" b="86995"/>
                <a:pathLst>
                  <a:path w="62865" h="86995">
                    <a:moveTo>
                      <a:pt x="60486" y="0"/>
                    </a:moveTo>
                    <a:cubicBezTo>
                      <a:pt x="60021" y="0"/>
                      <a:pt x="59608" y="152"/>
                      <a:pt x="59246" y="509"/>
                    </a:cubicBezTo>
                    <a:cubicBezTo>
                      <a:pt x="34844" y="24841"/>
                      <a:pt x="17008" y="54110"/>
                      <a:pt x="1033" y="83737"/>
                    </a:cubicBezTo>
                    <a:cubicBezTo>
                      <a:pt x="51" y="85162"/>
                      <a:pt x="1550" y="86995"/>
                      <a:pt x="2998" y="86995"/>
                    </a:cubicBezTo>
                    <a:cubicBezTo>
                      <a:pt x="3412" y="86995"/>
                      <a:pt x="3825" y="86842"/>
                      <a:pt x="4135" y="86485"/>
                    </a:cubicBezTo>
                    <a:cubicBezTo>
                      <a:pt x="28227" y="62153"/>
                      <a:pt x="49526" y="34105"/>
                      <a:pt x="62348" y="2341"/>
                    </a:cubicBezTo>
                    <a:cubicBezTo>
                      <a:pt x="62813" y="1018"/>
                      <a:pt x="61624" y="0"/>
                      <a:pt x="60486"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2" name="Google Shape;177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NHAAAxxAAAKIcAACSEQAAAAAAAA=="/>
                  </a:ext>
                </a:extLst>
              </p:cNvSpPr>
              <p:nvPr/>
            </p:nvSpPr>
            <p:spPr>
              <a:xfrm>
                <a:off x="4559935" y="2727325"/>
                <a:ext cx="94615" cy="128905"/>
              </a:xfrm>
              <a:custGeom>
                <a:avLst/>
                <a:gdLst/>
                <a:ahLst/>
                <a:cxnLst/>
                <a:rect l="0" t="0" r="94615" b="128905"/>
                <a:pathLst>
                  <a:path w="94615" h="128905">
                    <a:moveTo>
                      <a:pt x="2551" y="0"/>
                    </a:moveTo>
                    <a:cubicBezTo>
                      <a:pt x="1377" y="0"/>
                      <a:pt x="306" y="767"/>
                      <a:pt x="306" y="2303"/>
                    </a:cubicBezTo>
                    <a:cubicBezTo>
                      <a:pt x="0" y="26159"/>
                      <a:pt x="21025" y="53138"/>
                      <a:pt x="34294" y="72336"/>
                    </a:cubicBezTo>
                    <a:cubicBezTo>
                      <a:pt x="49144" y="94349"/>
                      <a:pt x="66751" y="114161"/>
                      <a:pt x="89307" y="128444"/>
                    </a:cubicBezTo>
                    <a:cubicBezTo>
                      <a:pt x="89766" y="128751"/>
                      <a:pt x="90277" y="128853"/>
                      <a:pt x="90736" y="128853"/>
                    </a:cubicBezTo>
                    <a:cubicBezTo>
                      <a:pt x="92777" y="128853"/>
                      <a:pt x="94563" y="126498"/>
                      <a:pt x="93339" y="124707"/>
                    </a:cubicBezTo>
                    <a:cubicBezTo>
                      <a:pt x="78182" y="103359"/>
                      <a:pt x="60576" y="83496"/>
                      <a:pt x="45113" y="62097"/>
                    </a:cubicBezTo>
                    <a:cubicBezTo>
                      <a:pt x="37713" y="51910"/>
                      <a:pt x="30262" y="41364"/>
                      <a:pt x="24087" y="29896"/>
                    </a:cubicBezTo>
                    <a:cubicBezTo>
                      <a:pt x="18218" y="19965"/>
                      <a:pt x="13319" y="7883"/>
                      <a:pt x="4031" y="409"/>
                    </a:cubicBezTo>
                    <a:cubicBezTo>
                      <a:pt x="3572" y="153"/>
                      <a:pt x="3061" y="0"/>
                      <a:pt x="2551"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1" name="Google Shape;177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pHQAAlBMAAMUdAAA6FAAAAAAAAA=="/>
                  </a:ext>
                </a:extLst>
              </p:cNvSpPr>
              <p:nvPr/>
            </p:nvSpPr>
            <p:spPr>
              <a:xfrm>
                <a:off x="4740275" y="3182620"/>
                <a:ext cx="99060" cy="105410"/>
              </a:xfrm>
              <a:custGeom>
                <a:avLst/>
                <a:gdLst/>
                <a:ahLst/>
                <a:cxnLst/>
                <a:rect l="0" t="0" r="99060" b="105410"/>
                <a:pathLst>
                  <a:path w="99060" h="105410">
                    <a:moveTo>
                      <a:pt x="3973" y="0"/>
                    </a:moveTo>
                    <a:cubicBezTo>
                      <a:pt x="1961" y="0"/>
                      <a:pt x="0" y="1741"/>
                      <a:pt x="1135" y="3995"/>
                    </a:cubicBezTo>
                    <a:cubicBezTo>
                      <a:pt x="23320" y="44612"/>
                      <a:pt x="54225" y="83078"/>
                      <a:pt x="96429" y="105103"/>
                    </a:cubicBezTo>
                    <a:cubicBezTo>
                      <a:pt x="96687" y="105256"/>
                      <a:pt x="96945" y="105359"/>
                      <a:pt x="97203" y="105359"/>
                    </a:cubicBezTo>
                    <a:cubicBezTo>
                      <a:pt x="98235" y="105359"/>
                      <a:pt x="99008" y="104181"/>
                      <a:pt x="98286" y="103208"/>
                    </a:cubicBezTo>
                    <a:cubicBezTo>
                      <a:pt x="73005" y="64793"/>
                      <a:pt x="33639" y="37800"/>
                      <a:pt x="6140" y="871"/>
                    </a:cubicBezTo>
                    <a:cubicBezTo>
                      <a:pt x="5521" y="256"/>
                      <a:pt x="4747" y="0"/>
                      <a:pt x="3973"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0" name="Google Shape;177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GgAARBMAACAbAAD2EwAAAAAAAA=="/>
                  </a:ext>
                </a:extLst>
              </p:cNvSpPr>
              <p:nvPr/>
            </p:nvSpPr>
            <p:spPr>
              <a:xfrm>
                <a:off x="4306570" y="3131820"/>
                <a:ext cx="102870" cy="113030"/>
              </a:xfrm>
              <a:custGeom>
                <a:avLst/>
                <a:gdLst/>
                <a:ahLst/>
                <a:cxnLst/>
                <a:rect l="0" t="0" r="102870" b="113030"/>
                <a:pathLst>
                  <a:path w="102870" h="113030">
                    <a:moveTo>
                      <a:pt x="100051" y="0"/>
                    </a:moveTo>
                    <a:cubicBezTo>
                      <a:pt x="90159" y="1898"/>
                      <a:pt x="85494" y="9334"/>
                      <a:pt x="79292" y="17078"/>
                    </a:cubicBezTo>
                    <a:cubicBezTo>
                      <a:pt x="70579" y="27334"/>
                      <a:pt x="62224" y="37899"/>
                      <a:pt x="53203" y="48463"/>
                    </a:cubicBezTo>
                    <a:cubicBezTo>
                      <a:pt x="34905" y="68926"/>
                      <a:pt x="17837" y="89747"/>
                      <a:pt x="769" y="111491"/>
                    </a:cubicBezTo>
                    <a:cubicBezTo>
                      <a:pt x="51" y="111953"/>
                      <a:pt x="461" y="113030"/>
                      <a:pt x="1230" y="113030"/>
                    </a:cubicBezTo>
                    <a:cubicBezTo>
                      <a:pt x="1486" y="113030"/>
                      <a:pt x="1743" y="112927"/>
                      <a:pt x="1999" y="112722"/>
                    </a:cubicBezTo>
                    <a:cubicBezTo>
                      <a:pt x="25884" y="96260"/>
                      <a:pt x="46079" y="77952"/>
                      <a:pt x="64992" y="55284"/>
                    </a:cubicBezTo>
                    <a:cubicBezTo>
                      <a:pt x="76473" y="41950"/>
                      <a:pt x="102870" y="18975"/>
                      <a:pt x="100051"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9" name="Google Shape;177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B1GgAARhMAANIdAABeFQAAAAAAAA=="/>
                  </a:ext>
                </a:extLst>
              </p:cNvSpPr>
              <p:nvPr/>
            </p:nvSpPr>
            <p:spPr>
              <a:xfrm>
                <a:off x="4300855" y="3133090"/>
                <a:ext cx="546735" cy="340360"/>
              </a:xfrm>
              <a:custGeom>
                <a:avLst/>
                <a:gdLst/>
                <a:ahLst/>
                <a:cxnLst/>
                <a:rect l="0" t="0" r="546735" b="340360"/>
                <a:pathLst>
                  <a:path w="546735" h="340360">
                    <a:moveTo>
                      <a:pt x="391477" y="0"/>
                    </a:moveTo>
                    <a:lnTo>
                      <a:pt x="116443" y="54892"/>
                    </a:lnTo>
                    <a:cubicBezTo>
                      <a:pt x="95318" y="106046"/>
                      <a:pt x="70194" y="155663"/>
                      <a:pt x="41019" y="202772"/>
                    </a:cubicBezTo>
                    <a:cubicBezTo>
                      <a:pt x="25175" y="228835"/>
                      <a:pt x="8101" y="254540"/>
                      <a:pt x="51" y="283369"/>
                    </a:cubicBezTo>
                    <a:cubicBezTo>
                      <a:pt x="49684" y="276866"/>
                      <a:pt x="91319" y="243992"/>
                      <a:pt x="137260" y="225712"/>
                    </a:cubicBezTo>
                    <a:cubicBezTo>
                      <a:pt x="139978" y="224637"/>
                      <a:pt x="143054" y="223664"/>
                      <a:pt x="145874" y="223664"/>
                    </a:cubicBezTo>
                    <a:cubicBezTo>
                      <a:pt x="147823" y="223664"/>
                      <a:pt x="149668" y="224125"/>
                      <a:pt x="151207" y="225405"/>
                    </a:cubicBezTo>
                    <a:cubicBezTo>
                      <a:pt x="153719" y="226941"/>
                      <a:pt x="154950" y="230064"/>
                      <a:pt x="155565" y="232829"/>
                    </a:cubicBezTo>
                    <a:cubicBezTo>
                      <a:pt x="163615" y="259200"/>
                      <a:pt x="162692" y="288643"/>
                      <a:pt x="175459" y="312812"/>
                    </a:cubicBezTo>
                    <a:cubicBezTo>
                      <a:pt x="176690" y="315013"/>
                      <a:pt x="177613" y="317164"/>
                      <a:pt x="179766" y="318393"/>
                    </a:cubicBezTo>
                    <a:cubicBezTo>
                      <a:pt x="180843" y="319007"/>
                      <a:pt x="181920" y="319264"/>
                      <a:pt x="182945" y="319264"/>
                    </a:cubicBezTo>
                    <a:cubicBezTo>
                      <a:pt x="188432" y="319264"/>
                      <a:pt x="193610" y="312044"/>
                      <a:pt x="196225" y="306309"/>
                    </a:cubicBezTo>
                    <a:cubicBezTo>
                      <a:pt x="203660" y="288950"/>
                      <a:pt x="213915" y="272513"/>
                      <a:pt x="225400" y="257357"/>
                    </a:cubicBezTo>
                    <a:cubicBezTo>
                      <a:pt x="230989" y="250802"/>
                      <a:pt x="236578" y="244299"/>
                      <a:pt x="244987" y="241534"/>
                    </a:cubicBezTo>
                    <a:cubicBezTo>
                      <a:pt x="247653" y="240664"/>
                      <a:pt x="250422" y="240254"/>
                      <a:pt x="253139" y="240254"/>
                    </a:cubicBezTo>
                    <a:cubicBezTo>
                      <a:pt x="264932" y="240254"/>
                      <a:pt x="276828" y="247474"/>
                      <a:pt x="286878" y="254233"/>
                    </a:cubicBezTo>
                    <a:cubicBezTo>
                      <a:pt x="326307" y="281525"/>
                      <a:pt x="365430" y="308510"/>
                      <a:pt x="405167" y="335752"/>
                    </a:cubicBezTo>
                    <a:cubicBezTo>
                      <a:pt x="408705" y="338261"/>
                      <a:pt x="413730" y="340309"/>
                      <a:pt x="417985" y="340309"/>
                    </a:cubicBezTo>
                    <a:cubicBezTo>
                      <a:pt x="421113" y="340309"/>
                      <a:pt x="423831" y="339131"/>
                      <a:pt x="425010" y="336059"/>
                    </a:cubicBezTo>
                    <a:cubicBezTo>
                      <a:pt x="425625" y="333908"/>
                      <a:pt x="425318" y="331143"/>
                      <a:pt x="424395" y="328327"/>
                    </a:cubicBezTo>
                    <a:cubicBezTo>
                      <a:pt x="419113" y="306616"/>
                      <a:pt x="416037" y="284905"/>
                      <a:pt x="415729" y="262631"/>
                    </a:cubicBezTo>
                    <a:cubicBezTo>
                      <a:pt x="415114" y="247423"/>
                      <a:pt x="416037" y="231600"/>
                      <a:pt x="425318" y="219516"/>
                    </a:cubicBezTo>
                    <a:cubicBezTo>
                      <a:pt x="465670" y="246501"/>
                      <a:pt x="497973" y="289565"/>
                      <a:pt x="545145" y="299806"/>
                    </a:cubicBezTo>
                    <a:cubicBezTo>
                      <a:pt x="546735" y="294531"/>
                      <a:pt x="543914" y="288950"/>
                      <a:pt x="541761" y="284290"/>
                    </a:cubicBezTo>
                    <a:cubicBezTo>
                      <a:pt x="491769" y="189766"/>
                      <a:pt x="441469" y="95190"/>
                      <a:pt x="391477" y="0"/>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8" name="Google Shape;177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1GgAARhMAANIdAABeFQAAAAAAAA=="/>
                  </a:ext>
                </a:extLst>
              </p:cNvSpPr>
              <p:nvPr/>
            </p:nvSpPr>
            <p:spPr>
              <a:xfrm>
                <a:off x="4300855" y="3133090"/>
                <a:ext cx="546735" cy="340360"/>
              </a:xfrm>
              <a:custGeom>
                <a:avLst/>
                <a:gdLst/>
                <a:ahLst/>
                <a:cxnLst/>
                <a:rect l="0" t="0" r="546735" b="340360"/>
                <a:pathLst>
                  <a:path w="546735" h="340360">
                    <a:moveTo>
                      <a:pt x="391477" y="0"/>
                    </a:moveTo>
                    <a:lnTo>
                      <a:pt x="116443" y="54892"/>
                    </a:lnTo>
                    <a:cubicBezTo>
                      <a:pt x="95318" y="106046"/>
                      <a:pt x="70194" y="155663"/>
                      <a:pt x="41019" y="202772"/>
                    </a:cubicBezTo>
                    <a:cubicBezTo>
                      <a:pt x="25175" y="228835"/>
                      <a:pt x="8101" y="254540"/>
                      <a:pt x="51" y="283369"/>
                    </a:cubicBezTo>
                    <a:cubicBezTo>
                      <a:pt x="49684" y="276866"/>
                      <a:pt x="91319" y="243992"/>
                      <a:pt x="137260" y="225712"/>
                    </a:cubicBezTo>
                    <a:cubicBezTo>
                      <a:pt x="139978" y="224637"/>
                      <a:pt x="143054" y="223664"/>
                      <a:pt x="145874" y="223664"/>
                    </a:cubicBezTo>
                    <a:cubicBezTo>
                      <a:pt x="147823" y="223664"/>
                      <a:pt x="149668" y="224125"/>
                      <a:pt x="151207" y="225405"/>
                    </a:cubicBezTo>
                    <a:cubicBezTo>
                      <a:pt x="153719" y="226941"/>
                      <a:pt x="154950" y="230064"/>
                      <a:pt x="155565" y="232829"/>
                    </a:cubicBezTo>
                    <a:cubicBezTo>
                      <a:pt x="163615" y="259200"/>
                      <a:pt x="162692" y="288643"/>
                      <a:pt x="175459" y="312812"/>
                    </a:cubicBezTo>
                    <a:cubicBezTo>
                      <a:pt x="176690" y="315013"/>
                      <a:pt x="177613" y="317164"/>
                      <a:pt x="179766" y="318393"/>
                    </a:cubicBezTo>
                    <a:cubicBezTo>
                      <a:pt x="180843" y="319007"/>
                      <a:pt x="181920" y="319264"/>
                      <a:pt x="182945" y="319264"/>
                    </a:cubicBezTo>
                    <a:cubicBezTo>
                      <a:pt x="188432" y="319264"/>
                      <a:pt x="193610" y="312044"/>
                      <a:pt x="196225" y="306309"/>
                    </a:cubicBezTo>
                    <a:cubicBezTo>
                      <a:pt x="203660" y="288950"/>
                      <a:pt x="213915" y="272513"/>
                      <a:pt x="225400" y="257357"/>
                    </a:cubicBezTo>
                    <a:cubicBezTo>
                      <a:pt x="230989" y="250802"/>
                      <a:pt x="236578" y="244299"/>
                      <a:pt x="244987" y="241534"/>
                    </a:cubicBezTo>
                    <a:cubicBezTo>
                      <a:pt x="247653" y="240664"/>
                      <a:pt x="250422" y="240254"/>
                      <a:pt x="253139" y="240254"/>
                    </a:cubicBezTo>
                    <a:cubicBezTo>
                      <a:pt x="264932" y="240254"/>
                      <a:pt x="276828" y="247474"/>
                      <a:pt x="286878" y="254233"/>
                    </a:cubicBezTo>
                    <a:cubicBezTo>
                      <a:pt x="326307" y="281525"/>
                      <a:pt x="365430" y="308510"/>
                      <a:pt x="405167" y="335752"/>
                    </a:cubicBezTo>
                    <a:cubicBezTo>
                      <a:pt x="408705" y="338261"/>
                      <a:pt x="413730" y="340309"/>
                      <a:pt x="417985" y="340309"/>
                    </a:cubicBezTo>
                    <a:cubicBezTo>
                      <a:pt x="421113" y="340309"/>
                      <a:pt x="423831" y="339131"/>
                      <a:pt x="425010" y="336059"/>
                    </a:cubicBezTo>
                    <a:cubicBezTo>
                      <a:pt x="425625" y="333908"/>
                      <a:pt x="425318" y="331143"/>
                      <a:pt x="424395" y="328327"/>
                    </a:cubicBezTo>
                    <a:cubicBezTo>
                      <a:pt x="419113" y="306616"/>
                      <a:pt x="416037" y="284905"/>
                      <a:pt x="415729" y="262631"/>
                    </a:cubicBezTo>
                    <a:cubicBezTo>
                      <a:pt x="415114" y="247423"/>
                      <a:pt x="416037" y="231600"/>
                      <a:pt x="425318" y="219516"/>
                    </a:cubicBezTo>
                    <a:cubicBezTo>
                      <a:pt x="465670" y="246501"/>
                      <a:pt x="497973" y="289565"/>
                      <a:pt x="545145" y="299806"/>
                    </a:cubicBezTo>
                    <a:cubicBezTo>
                      <a:pt x="546735" y="294531"/>
                      <a:pt x="543914" y="288950"/>
                      <a:pt x="541761" y="284290"/>
                    </a:cubicBezTo>
                    <a:cubicBezTo>
                      <a:pt x="491769" y="189766"/>
                      <a:pt x="441469" y="95190"/>
                      <a:pt x="391477"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7" name="Google Shape;1778;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CXGgAAYhMAAIEdAAAnFQAAAAAAAA=="/>
                  </a:ext>
                </a:extLst>
              </p:cNvSpPr>
              <p:nvPr/>
            </p:nvSpPr>
            <p:spPr>
              <a:xfrm>
                <a:off x="4322445" y="3150870"/>
                <a:ext cx="473710" cy="287655"/>
              </a:xfrm>
              <a:custGeom>
                <a:avLst/>
                <a:gdLst/>
                <a:ahLst/>
                <a:cxnLst/>
                <a:rect l="0" t="0" r="473710" b="287655"/>
                <a:pathLst>
                  <a:path w="473710" h="287655">
                    <a:moveTo>
                      <a:pt x="347695" y="51"/>
                    </a:moveTo>
                    <a:lnTo>
                      <a:pt x="97510" y="49703"/>
                    </a:lnTo>
                    <a:cubicBezTo>
                      <a:pt x="76696" y="98791"/>
                      <a:pt x="52498" y="146597"/>
                      <a:pt x="24865" y="191633"/>
                    </a:cubicBezTo>
                    <a:cubicBezTo>
                      <a:pt x="23019" y="194762"/>
                      <a:pt x="21430" y="197224"/>
                      <a:pt x="19277" y="200353"/>
                    </a:cubicBezTo>
                    <a:cubicBezTo>
                      <a:pt x="12458" y="211842"/>
                      <a:pt x="5947" y="222717"/>
                      <a:pt x="51" y="233591"/>
                    </a:cubicBezTo>
                    <a:cubicBezTo>
                      <a:pt x="15534" y="227384"/>
                      <a:pt x="31068" y="218972"/>
                      <a:pt x="46910" y="210611"/>
                    </a:cubicBezTo>
                    <a:cubicBezTo>
                      <a:pt x="63366" y="201891"/>
                      <a:pt x="79823" y="193223"/>
                      <a:pt x="97818" y="186042"/>
                    </a:cubicBezTo>
                    <a:cubicBezTo>
                      <a:pt x="101202" y="184503"/>
                      <a:pt x="107097" y="182656"/>
                      <a:pt x="113301" y="182656"/>
                    </a:cubicBezTo>
                    <a:cubicBezTo>
                      <a:pt x="119555" y="182656"/>
                      <a:pt x="125451" y="184503"/>
                      <a:pt x="130065" y="187940"/>
                    </a:cubicBezTo>
                    <a:cubicBezTo>
                      <a:pt x="137858" y="193838"/>
                      <a:pt x="140011" y="201891"/>
                      <a:pt x="141241" y="205636"/>
                    </a:cubicBezTo>
                    <a:cubicBezTo>
                      <a:pt x="144676" y="217126"/>
                      <a:pt x="146522" y="229231"/>
                      <a:pt x="148726" y="240721"/>
                    </a:cubicBezTo>
                    <a:cubicBezTo>
                      <a:pt x="149649" y="248158"/>
                      <a:pt x="150880" y="255596"/>
                      <a:pt x="152418" y="262162"/>
                    </a:cubicBezTo>
                    <a:cubicBezTo>
                      <a:pt x="159595" y="248466"/>
                      <a:pt x="167644" y="235745"/>
                      <a:pt x="176975" y="223640"/>
                    </a:cubicBezTo>
                    <a:cubicBezTo>
                      <a:pt x="183486" y="215228"/>
                      <a:pt x="192458" y="205636"/>
                      <a:pt x="205223" y="201276"/>
                    </a:cubicBezTo>
                    <a:cubicBezTo>
                      <a:pt x="209837" y="199737"/>
                      <a:pt x="214810" y="198814"/>
                      <a:pt x="220091" y="198814"/>
                    </a:cubicBezTo>
                    <a:cubicBezTo>
                      <a:pt x="236240" y="198814"/>
                      <a:pt x="251159" y="207482"/>
                      <a:pt x="264180" y="216510"/>
                    </a:cubicBezTo>
                    <a:lnTo>
                      <a:pt x="366920" y="287603"/>
                    </a:lnTo>
                    <a:cubicBezTo>
                      <a:pt x="364408" y="272061"/>
                      <a:pt x="362870" y="257186"/>
                      <a:pt x="362255" y="241644"/>
                    </a:cubicBezTo>
                    <a:cubicBezTo>
                      <a:pt x="361947" y="224563"/>
                      <a:pt x="362870" y="203123"/>
                      <a:pt x="375892" y="186042"/>
                    </a:cubicBezTo>
                    <a:lnTo>
                      <a:pt x="387068" y="171167"/>
                    </a:lnTo>
                    <a:lnTo>
                      <a:pt x="402295" y="181374"/>
                    </a:lnTo>
                    <a:cubicBezTo>
                      <a:pt x="416598" y="191017"/>
                      <a:pt x="429620" y="202199"/>
                      <a:pt x="442334" y="213073"/>
                    </a:cubicBezTo>
                    <a:cubicBezTo>
                      <a:pt x="453203" y="222717"/>
                      <a:pt x="463149" y="231385"/>
                      <a:pt x="473710" y="238874"/>
                    </a:cubicBezTo>
                    <a:lnTo>
                      <a:pt x="347695" y="51"/>
                    </a:lnTo>
                    <a:lnTo>
                      <a:pt x="473710" y="238874"/>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6" name="Google Shape;1779;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BuGgAAexIAAK0dAACLFAAAAAAAAA=="/>
                  </a:ext>
                </a:extLst>
              </p:cNvSpPr>
              <p:nvPr/>
            </p:nvSpPr>
            <p:spPr>
              <a:xfrm>
                <a:off x="4296410" y="3004185"/>
                <a:ext cx="527685" cy="335280"/>
              </a:xfrm>
              <a:custGeom>
                <a:avLst/>
                <a:gdLst/>
                <a:ahLst/>
                <a:cxnLst/>
                <a:rect l="0" t="0" r="527685" b="335280"/>
                <a:pathLst>
                  <a:path w="527685" h="335280">
                    <a:moveTo>
                      <a:pt x="162975" y="51"/>
                    </a:moveTo>
                    <a:cubicBezTo>
                      <a:pt x="108633" y="106337"/>
                      <a:pt x="54342" y="212879"/>
                      <a:pt x="0" y="318857"/>
                    </a:cubicBezTo>
                    <a:cubicBezTo>
                      <a:pt x="52753" y="286525"/>
                      <a:pt x="80385" y="222836"/>
                      <a:pt x="133446" y="191787"/>
                    </a:cubicBezTo>
                    <a:cubicBezTo>
                      <a:pt x="136881" y="232176"/>
                      <a:pt x="116682" y="273797"/>
                      <a:pt x="127550" y="312955"/>
                    </a:cubicBezTo>
                    <a:cubicBezTo>
                      <a:pt x="128524" y="316035"/>
                      <a:pt x="129755" y="319165"/>
                      <a:pt x="132216" y="321013"/>
                    </a:cubicBezTo>
                    <a:cubicBezTo>
                      <a:pt x="133651" y="322091"/>
                      <a:pt x="135189" y="322552"/>
                      <a:pt x="136830" y="322552"/>
                    </a:cubicBezTo>
                    <a:cubicBezTo>
                      <a:pt x="142212" y="322552"/>
                      <a:pt x="148108" y="317369"/>
                      <a:pt x="151492" y="312340"/>
                    </a:cubicBezTo>
                    <a:cubicBezTo>
                      <a:pt x="175382" y="277185"/>
                      <a:pt x="187788" y="234024"/>
                      <a:pt x="217266" y="203590"/>
                    </a:cubicBezTo>
                    <a:cubicBezTo>
                      <a:pt x="221624" y="199228"/>
                      <a:pt x="226597" y="194866"/>
                      <a:pt x="232493" y="194866"/>
                    </a:cubicBezTo>
                    <a:cubicBezTo>
                      <a:pt x="239926" y="194866"/>
                      <a:pt x="245514" y="201384"/>
                      <a:pt x="249872" y="207593"/>
                    </a:cubicBezTo>
                    <a:cubicBezTo>
                      <a:pt x="276582" y="246135"/>
                      <a:pt x="296114" y="289656"/>
                      <a:pt x="326823" y="325067"/>
                    </a:cubicBezTo>
                    <a:cubicBezTo>
                      <a:pt x="331232" y="330302"/>
                      <a:pt x="336820" y="335280"/>
                      <a:pt x="343228" y="335280"/>
                    </a:cubicBezTo>
                    <a:cubicBezTo>
                      <a:pt x="344048" y="335280"/>
                      <a:pt x="344920" y="335177"/>
                      <a:pt x="345791" y="335023"/>
                    </a:cubicBezTo>
                    <a:cubicBezTo>
                      <a:pt x="356301" y="332817"/>
                      <a:pt x="357275" y="318857"/>
                      <a:pt x="356660" y="307977"/>
                    </a:cubicBezTo>
                    <a:cubicBezTo>
                      <a:pt x="355071" y="279699"/>
                      <a:pt x="358505" y="250498"/>
                      <a:pt x="366554" y="223144"/>
                    </a:cubicBezTo>
                    <a:cubicBezTo>
                      <a:pt x="368143" y="217858"/>
                      <a:pt x="369989" y="211956"/>
                      <a:pt x="374654" y="208517"/>
                    </a:cubicBezTo>
                    <a:cubicBezTo>
                      <a:pt x="377423" y="206516"/>
                      <a:pt x="380806" y="205643"/>
                      <a:pt x="384292" y="205643"/>
                    </a:cubicBezTo>
                    <a:cubicBezTo>
                      <a:pt x="388240" y="205643"/>
                      <a:pt x="392290" y="206721"/>
                      <a:pt x="395725" y="208517"/>
                    </a:cubicBezTo>
                    <a:cubicBezTo>
                      <a:pt x="401928" y="211956"/>
                      <a:pt x="406593" y="218166"/>
                      <a:pt x="411259" y="224067"/>
                    </a:cubicBezTo>
                    <a:cubicBezTo>
                      <a:pt x="444479" y="266664"/>
                      <a:pt x="479853" y="309517"/>
                      <a:pt x="527685" y="335023"/>
                    </a:cubicBezTo>
                    <a:cubicBezTo>
                      <a:pt x="488568" y="216318"/>
                      <a:pt x="405363" y="116858"/>
                      <a:pt x="360351" y="359"/>
                    </a:cubicBezTo>
                    <a:lnTo>
                      <a:pt x="162975" y="359"/>
                    </a:lnTo>
                    <a:lnTo>
                      <a:pt x="162975" y="51"/>
                    </a:lnTo>
                    <a:lnTo>
                      <a:pt x="360351" y="51"/>
                    </a:ln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5" name="Google Shape;1780;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GgAAexIAAK0dAACLFAAAAAAAAA=="/>
                  </a:ext>
                </a:extLst>
              </p:cNvSpPr>
              <p:nvPr/>
            </p:nvSpPr>
            <p:spPr>
              <a:xfrm>
                <a:off x="4296410" y="3004185"/>
                <a:ext cx="527685" cy="335280"/>
              </a:xfrm>
              <a:custGeom>
                <a:avLst/>
                <a:gdLst/>
                <a:ahLst/>
                <a:cxnLst/>
                <a:rect l="0" t="0" r="527685" b="335280"/>
                <a:pathLst>
                  <a:path w="527685" h="335280">
                    <a:moveTo>
                      <a:pt x="162975" y="51"/>
                    </a:moveTo>
                    <a:cubicBezTo>
                      <a:pt x="108633" y="106337"/>
                      <a:pt x="54342" y="212879"/>
                      <a:pt x="0" y="318857"/>
                    </a:cubicBezTo>
                    <a:cubicBezTo>
                      <a:pt x="52753" y="286525"/>
                      <a:pt x="80385" y="222836"/>
                      <a:pt x="133446" y="191787"/>
                    </a:cubicBezTo>
                    <a:cubicBezTo>
                      <a:pt x="136881" y="232176"/>
                      <a:pt x="116682" y="273797"/>
                      <a:pt x="127550" y="312955"/>
                    </a:cubicBezTo>
                    <a:cubicBezTo>
                      <a:pt x="128524" y="316035"/>
                      <a:pt x="129755" y="319165"/>
                      <a:pt x="132216" y="321013"/>
                    </a:cubicBezTo>
                    <a:cubicBezTo>
                      <a:pt x="133651" y="322091"/>
                      <a:pt x="135189" y="322552"/>
                      <a:pt x="136830" y="322552"/>
                    </a:cubicBezTo>
                    <a:cubicBezTo>
                      <a:pt x="142212" y="322552"/>
                      <a:pt x="148108" y="317369"/>
                      <a:pt x="151492" y="312340"/>
                    </a:cubicBezTo>
                    <a:cubicBezTo>
                      <a:pt x="175382" y="277185"/>
                      <a:pt x="187788" y="234024"/>
                      <a:pt x="217266" y="203590"/>
                    </a:cubicBezTo>
                    <a:cubicBezTo>
                      <a:pt x="221624" y="199228"/>
                      <a:pt x="226597" y="194866"/>
                      <a:pt x="232493" y="194866"/>
                    </a:cubicBezTo>
                    <a:cubicBezTo>
                      <a:pt x="239926" y="194866"/>
                      <a:pt x="245514" y="201384"/>
                      <a:pt x="249872" y="207593"/>
                    </a:cubicBezTo>
                    <a:cubicBezTo>
                      <a:pt x="276582" y="246135"/>
                      <a:pt x="296114" y="289656"/>
                      <a:pt x="326823" y="325067"/>
                    </a:cubicBezTo>
                    <a:cubicBezTo>
                      <a:pt x="331232" y="330302"/>
                      <a:pt x="336820" y="335280"/>
                      <a:pt x="343228" y="335280"/>
                    </a:cubicBezTo>
                    <a:cubicBezTo>
                      <a:pt x="344048" y="335280"/>
                      <a:pt x="344920" y="335177"/>
                      <a:pt x="345791" y="335023"/>
                    </a:cubicBezTo>
                    <a:cubicBezTo>
                      <a:pt x="356301" y="332817"/>
                      <a:pt x="357275" y="318857"/>
                      <a:pt x="356660" y="307977"/>
                    </a:cubicBezTo>
                    <a:cubicBezTo>
                      <a:pt x="355071" y="279699"/>
                      <a:pt x="358505" y="250498"/>
                      <a:pt x="366554" y="223144"/>
                    </a:cubicBezTo>
                    <a:cubicBezTo>
                      <a:pt x="368143" y="217858"/>
                      <a:pt x="369989" y="211956"/>
                      <a:pt x="374654" y="208517"/>
                    </a:cubicBezTo>
                    <a:cubicBezTo>
                      <a:pt x="377423" y="206516"/>
                      <a:pt x="380806" y="205643"/>
                      <a:pt x="384292" y="205643"/>
                    </a:cubicBezTo>
                    <a:cubicBezTo>
                      <a:pt x="388240" y="205643"/>
                      <a:pt x="392290" y="206721"/>
                      <a:pt x="395725" y="208517"/>
                    </a:cubicBezTo>
                    <a:cubicBezTo>
                      <a:pt x="401928" y="211956"/>
                      <a:pt x="406593" y="218166"/>
                      <a:pt x="411259" y="224067"/>
                    </a:cubicBezTo>
                    <a:cubicBezTo>
                      <a:pt x="444479" y="266664"/>
                      <a:pt x="479853" y="309517"/>
                      <a:pt x="527685" y="335023"/>
                    </a:cubicBezTo>
                    <a:cubicBezTo>
                      <a:pt x="488568" y="216318"/>
                      <a:pt x="405363" y="116858"/>
                      <a:pt x="360351" y="359"/>
                    </a:cubicBezTo>
                    <a:lnTo>
                      <a:pt x="162975" y="359"/>
                    </a:lnTo>
                    <a:lnTo>
                      <a:pt x="162975" y="51"/>
                    </a:lnTo>
                    <a:lnTo>
                      <a:pt x="360351" y="51"/>
                    </a:ln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4" name="Google Shape;1781;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DPGgAAlBIAAFcdAABZFAAAAAAAAA=="/>
                  </a:ext>
                </a:extLst>
              </p:cNvSpPr>
              <p:nvPr/>
            </p:nvSpPr>
            <p:spPr>
              <a:xfrm>
                <a:off x="4358005" y="3020060"/>
                <a:ext cx="411480" cy="287655"/>
              </a:xfrm>
              <a:custGeom>
                <a:avLst/>
                <a:gdLst/>
                <a:ahLst/>
                <a:cxnLst/>
                <a:rect l="0" t="0" r="411480" b="287655"/>
                <a:pathLst>
                  <a:path w="411480" h="287655">
                    <a:moveTo>
                      <a:pt x="101293" y="51"/>
                    </a:moveTo>
                    <a:lnTo>
                      <a:pt x="51" y="197628"/>
                    </a:lnTo>
                    <a:cubicBezTo>
                      <a:pt x="14617" y="181846"/>
                      <a:pt x="30773" y="166628"/>
                      <a:pt x="50057" y="155458"/>
                    </a:cubicBezTo>
                    <a:lnTo>
                      <a:pt x="76418" y="139933"/>
                    </a:lnTo>
                    <a:lnTo>
                      <a:pt x="79239" y="170676"/>
                    </a:lnTo>
                    <a:cubicBezTo>
                      <a:pt x="80778" y="190506"/>
                      <a:pt x="77649" y="209771"/>
                      <a:pt x="74572" y="228371"/>
                    </a:cubicBezTo>
                    <a:cubicBezTo>
                      <a:pt x="72059" y="242308"/>
                      <a:pt x="70213" y="255681"/>
                      <a:pt x="70213" y="268389"/>
                    </a:cubicBezTo>
                    <a:cubicBezTo>
                      <a:pt x="75803" y="259063"/>
                      <a:pt x="80778" y="249430"/>
                      <a:pt x="85753" y="239234"/>
                    </a:cubicBezTo>
                    <a:cubicBezTo>
                      <a:pt x="97857" y="215664"/>
                      <a:pt x="110268" y="191120"/>
                      <a:pt x="130168" y="170676"/>
                    </a:cubicBezTo>
                    <a:cubicBezTo>
                      <a:pt x="136374" y="164476"/>
                      <a:pt x="145964" y="156381"/>
                      <a:pt x="159658" y="156381"/>
                    </a:cubicBezTo>
                    <a:cubicBezTo>
                      <a:pt x="178276" y="156688"/>
                      <a:pt x="189148" y="171906"/>
                      <a:pt x="192892" y="177491"/>
                    </a:cubicBezTo>
                    <a:cubicBezTo>
                      <a:pt x="203765" y="193016"/>
                      <a:pt x="213356" y="209105"/>
                      <a:pt x="222691" y="224938"/>
                    </a:cubicBezTo>
                    <a:cubicBezTo>
                      <a:pt x="236333" y="247278"/>
                      <a:pt x="249052" y="268696"/>
                      <a:pt x="264592" y="287603"/>
                    </a:cubicBezTo>
                    <a:cubicBezTo>
                      <a:pt x="263669" y="257526"/>
                      <a:pt x="267106" y="227141"/>
                      <a:pt x="275158" y="198601"/>
                    </a:cubicBezTo>
                    <a:cubicBezTo>
                      <a:pt x="276696" y="193016"/>
                      <a:pt x="280133" y="181539"/>
                      <a:pt x="290390" y="173750"/>
                    </a:cubicBezTo>
                    <a:cubicBezTo>
                      <a:pt x="296596" y="169088"/>
                      <a:pt x="304033" y="166628"/>
                      <a:pt x="311777" y="166628"/>
                    </a:cubicBezTo>
                    <a:cubicBezTo>
                      <a:pt x="318650" y="166628"/>
                      <a:pt x="326394" y="169088"/>
                      <a:pt x="332600" y="172521"/>
                    </a:cubicBezTo>
                    <a:cubicBezTo>
                      <a:pt x="341934" y="178106"/>
                      <a:pt x="348448" y="186150"/>
                      <a:pt x="353730" y="192709"/>
                    </a:cubicBezTo>
                    <a:cubicBezTo>
                      <a:pt x="372348" y="216279"/>
                      <a:pt x="390965" y="239234"/>
                      <a:pt x="411480" y="259063"/>
                    </a:cubicBezTo>
                    <a:cubicBezTo>
                      <a:pt x="393170" y="220275"/>
                      <a:pt x="371732" y="183076"/>
                      <a:pt x="350602" y="146133"/>
                    </a:cubicBezTo>
                    <a:cubicBezTo>
                      <a:pt x="323624" y="99608"/>
                      <a:pt x="295673" y="51546"/>
                      <a:pt x="274850" y="358"/>
                    </a:cubicBezTo>
                    <a:lnTo>
                      <a:pt x="101293" y="358"/>
                    </a:lnTo>
                    <a:lnTo>
                      <a:pt x="101293" y="51"/>
                    </a:lnTo>
                    <a:lnTo>
                      <a:pt x="274850" y="51"/>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3" name="Google Shape;1782;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DZGgAAuhEAAGwdAABpEwAAAAAAAA=="/>
                  </a:ext>
                </a:extLst>
              </p:cNvSpPr>
              <p:nvPr/>
            </p:nvSpPr>
            <p:spPr>
              <a:xfrm>
                <a:off x="4364355" y="2881630"/>
                <a:ext cx="418465" cy="273685"/>
              </a:xfrm>
              <a:custGeom>
                <a:avLst/>
                <a:gdLst/>
                <a:ahLst/>
                <a:cxnLst/>
                <a:rect l="0" t="0" r="418465" b="273685"/>
                <a:pathLst>
                  <a:path w="418465" h="273685">
                    <a:moveTo>
                      <a:pt x="131126" y="0"/>
                    </a:moveTo>
                    <a:cubicBezTo>
                      <a:pt x="93214" y="71380"/>
                      <a:pt x="55046" y="143068"/>
                      <a:pt x="17442" y="214397"/>
                    </a:cubicBezTo>
                    <a:cubicBezTo>
                      <a:pt x="10003" y="228335"/>
                      <a:pt x="2821" y="242017"/>
                      <a:pt x="51" y="257236"/>
                    </a:cubicBezTo>
                    <a:cubicBezTo>
                      <a:pt x="33910" y="215934"/>
                      <a:pt x="68384" y="173455"/>
                      <a:pt x="110913" y="140250"/>
                    </a:cubicBezTo>
                    <a:cubicBezTo>
                      <a:pt x="105321" y="170021"/>
                      <a:pt x="101012" y="200459"/>
                      <a:pt x="97882" y="230539"/>
                    </a:cubicBezTo>
                    <a:cubicBezTo>
                      <a:pt x="97575" y="235202"/>
                      <a:pt x="98190" y="241709"/>
                      <a:pt x="103166" y="241709"/>
                    </a:cubicBezTo>
                    <a:cubicBezTo>
                      <a:pt x="115581" y="209734"/>
                      <a:pt x="131126" y="178733"/>
                      <a:pt x="149440" y="149268"/>
                    </a:cubicBezTo>
                    <a:cubicBezTo>
                      <a:pt x="153801" y="142402"/>
                      <a:pt x="159085" y="135279"/>
                      <a:pt x="167447" y="135279"/>
                    </a:cubicBezTo>
                    <a:cubicBezTo>
                      <a:pt x="173962" y="135279"/>
                      <a:pt x="178939" y="140250"/>
                      <a:pt x="183299" y="144913"/>
                    </a:cubicBezTo>
                    <a:cubicBezTo>
                      <a:pt x="212797" y="176529"/>
                      <a:pt x="236396" y="214397"/>
                      <a:pt x="273692" y="237661"/>
                    </a:cubicBezTo>
                    <a:cubicBezTo>
                      <a:pt x="270255" y="214397"/>
                      <a:pt x="267485" y="191441"/>
                      <a:pt x="265587" y="168177"/>
                    </a:cubicBezTo>
                    <a:cubicBezTo>
                      <a:pt x="265279" y="163821"/>
                      <a:pt x="265279" y="159158"/>
                      <a:pt x="268408" y="156391"/>
                    </a:cubicBezTo>
                    <a:cubicBezTo>
                      <a:pt x="269947" y="155007"/>
                      <a:pt x="271743" y="154444"/>
                      <a:pt x="273641" y="154444"/>
                    </a:cubicBezTo>
                    <a:cubicBezTo>
                      <a:pt x="278207" y="154444"/>
                      <a:pt x="283388" y="157723"/>
                      <a:pt x="287338" y="161054"/>
                    </a:cubicBezTo>
                    <a:cubicBezTo>
                      <a:pt x="330842" y="199486"/>
                      <a:pt x="363469" y="252573"/>
                      <a:pt x="418413" y="273633"/>
                    </a:cubicBezTo>
                    <a:cubicBezTo>
                      <a:pt x="358801" y="182729"/>
                      <a:pt x="299138" y="92492"/>
                      <a:pt x="239525" y="1588"/>
                    </a:cubicBezTo>
                    <a:lnTo>
                      <a:pt x="131126" y="0"/>
                    </a:lnTo>
                    <a:lnTo>
                      <a:pt x="239525" y="1588"/>
                    </a:ln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2" name="Google Shape;1783;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ZGgAAuhEAAGwdAABpEwAAAAAAAA=="/>
                  </a:ext>
                </a:extLst>
              </p:cNvSpPr>
              <p:nvPr/>
            </p:nvSpPr>
            <p:spPr>
              <a:xfrm>
                <a:off x="4364355" y="2881630"/>
                <a:ext cx="418465" cy="273685"/>
              </a:xfrm>
              <a:custGeom>
                <a:avLst/>
                <a:gdLst/>
                <a:ahLst/>
                <a:cxnLst/>
                <a:rect l="0" t="0" r="418465" b="273685"/>
                <a:pathLst>
                  <a:path w="418465" h="273685">
                    <a:moveTo>
                      <a:pt x="131126" y="0"/>
                    </a:moveTo>
                    <a:cubicBezTo>
                      <a:pt x="93214" y="71380"/>
                      <a:pt x="55046" y="143068"/>
                      <a:pt x="17442" y="214397"/>
                    </a:cubicBezTo>
                    <a:cubicBezTo>
                      <a:pt x="10003" y="228335"/>
                      <a:pt x="2821" y="242017"/>
                      <a:pt x="51" y="257236"/>
                    </a:cubicBezTo>
                    <a:cubicBezTo>
                      <a:pt x="33910" y="215934"/>
                      <a:pt x="68384" y="173455"/>
                      <a:pt x="110913" y="140250"/>
                    </a:cubicBezTo>
                    <a:cubicBezTo>
                      <a:pt x="105321" y="170021"/>
                      <a:pt x="101012" y="200459"/>
                      <a:pt x="97882" y="230539"/>
                    </a:cubicBezTo>
                    <a:cubicBezTo>
                      <a:pt x="97575" y="235202"/>
                      <a:pt x="98190" y="241709"/>
                      <a:pt x="103166" y="241709"/>
                    </a:cubicBezTo>
                    <a:cubicBezTo>
                      <a:pt x="115581" y="209734"/>
                      <a:pt x="131126" y="178733"/>
                      <a:pt x="149440" y="149268"/>
                    </a:cubicBezTo>
                    <a:cubicBezTo>
                      <a:pt x="153801" y="142402"/>
                      <a:pt x="159085" y="135279"/>
                      <a:pt x="167447" y="135279"/>
                    </a:cubicBezTo>
                    <a:cubicBezTo>
                      <a:pt x="173962" y="135279"/>
                      <a:pt x="178939" y="140250"/>
                      <a:pt x="183299" y="144913"/>
                    </a:cubicBezTo>
                    <a:cubicBezTo>
                      <a:pt x="212797" y="176529"/>
                      <a:pt x="236396" y="214397"/>
                      <a:pt x="273692" y="237661"/>
                    </a:cubicBezTo>
                    <a:cubicBezTo>
                      <a:pt x="270255" y="214397"/>
                      <a:pt x="267485" y="191441"/>
                      <a:pt x="265587" y="168177"/>
                    </a:cubicBezTo>
                    <a:cubicBezTo>
                      <a:pt x="265279" y="163821"/>
                      <a:pt x="265279" y="159158"/>
                      <a:pt x="268408" y="156391"/>
                    </a:cubicBezTo>
                    <a:cubicBezTo>
                      <a:pt x="269947" y="155007"/>
                      <a:pt x="271743" y="154444"/>
                      <a:pt x="273641" y="154444"/>
                    </a:cubicBezTo>
                    <a:cubicBezTo>
                      <a:pt x="278207" y="154444"/>
                      <a:pt x="283388" y="157723"/>
                      <a:pt x="287338" y="161054"/>
                    </a:cubicBezTo>
                    <a:cubicBezTo>
                      <a:pt x="330842" y="199486"/>
                      <a:pt x="363469" y="252573"/>
                      <a:pt x="418413" y="273633"/>
                    </a:cubicBezTo>
                    <a:cubicBezTo>
                      <a:pt x="358801" y="182729"/>
                      <a:pt x="299138" y="92492"/>
                      <a:pt x="239525" y="1588"/>
                    </a:cubicBezTo>
                    <a:lnTo>
                      <a:pt x="131126" y="0"/>
                    </a:lnTo>
                    <a:lnTo>
                      <a:pt x="239525" y="1588"/>
                    </a:ln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1" name="Google Shape;1784;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BAGwAA1BEAANQcAADhEgAAAAAAAA=="/>
                  </a:ext>
                </a:extLst>
              </p:cNvSpPr>
              <p:nvPr/>
            </p:nvSpPr>
            <p:spPr>
              <a:xfrm>
                <a:off x="4429760" y="2898140"/>
                <a:ext cx="256540" cy="170815"/>
              </a:xfrm>
              <a:custGeom>
                <a:avLst/>
                <a:gdLst/>
                <a:ahLst/>
                <a:cxnLst/>
                <a:rect l="0" t="0" r="256540" b="170815"/>
                <a:pathLst>
                  <a:path w="256540" h="170815">
                    <a:moveTo>
                      <a:pt x="65774" y="0"/>
                    </a:moveTo>
                    <a:lnTo>
                      <a:pt x="0" y="123893"/>
                    </a:lnTo>
                    <a:cubicBezTo>
                      <a:pt x="6864" y="117380"/>
                      <a:pt x="14292" y="111175"/>
                      <a:pt x="22027" y="105278"/>
                    </a:cubicBezTo>
                    <a:lnTo>
                      <a:pt x="62649" y="73279"/>
                    </a:lnTo>
                    <a:lnTo>
                      <a:pt x="53070" y="124201"/>
                    </a:lnTo>
                    <a:cubicBezTo>
                      <a:pt x="54300" y="122662"/>
                      <a:pt x="54914" y="120765"/>
                      <a:pt x="56144" y="119226"/>
                    </a:cubicBezTo>
                    <a:cubicBezTo>
                      <a:pt x="59576" y="113329"/>
                      <a:pt x="70436" y="95945"/>
                      <a:pt x="90568" y="95945"/>
                    </a:cubicBezTo>
                    <a:cubicBezTo>
                      <a:pt x="106704" y="95945"/>
                      <a:pt x="116642" y="107124"/>
                      <a:pt x="120996" y="111791"/>
                    </a:cubicBezTo>
                    <a:cubicBezTo>
                      <a:pt x="129346" y="121431"/>
                      <a:pt x="137747" y="131329"/>
                      <a:pt x="145789" y="140969"/>
                    </a:cubicBezTo>
                    <a:cubicBezTo>
                      <a:pt x="154139" y="150918"/>
                      <a:pt x="162848" y="161481"/>
                      <a:pt x="171863" y="170763"/>
                    </a:cubicBezTo>
                    <a:cubicBezTo>
                      <a:pt x="170890" y="163328"/>
                      <a:pt x="170275" y="156507"/>
                      <a:pt x="169353" y="149995"/>
                    </a:cubicBezTo>
                    <a:cubicBezTo>
                      <a:pt x="169046" y="145636"/>
                      <a:pt x="167817" y="131636"/>
                      <a:pt x="178676" y="122355"/>
                    </a:cubicBezTo>
                    <a:cubicBezTo>
                      <a:pt x="183645" y="117996"/>
                      <a:pt x="189844" y="115842"/>
                      <a:pt x="196964" y="115842"/>
                    </a:cubicBezTo>
                    <a:cubicBezTo>
                      <a:pt x="209053" y="115842"/>
                      <a:pt x="218684" y="122662"/>
                      <a:pt x="223346" y="127021"/>
                    </a:cubicBezTo>
                    <a:cubicBezTo>
                      <a:pt x="235435" y="137534"/>
                      <a:pt x="246295" y="148713"/>
                      <a:pt x="256489" y="159892"/>
                    </a:cubicBezTo>
                    <a:lnTo>
                      <a:pt x="152295" y="1282"/>
                    </a:lnTo>
                    <a:lnTo>
                      <a:pt x="65774" y="0"/>
                    </a:lnTo>
                    <a:lnTo>
                      <a:pt x="256489" y="159892"/>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0" name="Google Shape;1785;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A/GwAArRAAANocAACYEgAAAAAAAA=="/>
                  </a:ext>
                </a:extLst>
              </p:cNvSpPr>
              <p:nvPr/>
            </p:nvSpPr>
            <p:spPr>
              <a:xfrm>
                <a:off x="4429125" y="2710815"/>
                <a:ext cx="260985" cy="311785"/>
              </a:xfrm>
              <a:custGeom>
                <a:avLst/>
                <a:gdLst/>
                <a:ahLst/>
                <a:cxnLst/>
                <a:rect l="0" t="0" r="260985" b="311785"/>
                <a:pathLst>
                  <a:path w="260985" h="311785">
                    <a:moveTo>
                      <a:pt x="124874" y="51"/>
                    </a:moveTo>
                    <a:cubicBezTo>
                      <a:pt x="91013" y="86663"/>
                      <a:pt x="45353" y="167686"/>
                      <a:pt x="0" y="249017"/>
                    </a:cubicBezTo>
                    <a:cubicBezTo>
                      <a:pt x="27960" y="231018"/>
                      <a:pt x="36066" y="190352"/>
                      <a:pt x="65874" y="176045"/>
                    </a:cubicBezTo>
                    <a:cubicBezTo>
                      <a:pt x="57768" y="205890"/>
                      <a:pt x="53459" y="236607"/>
                      <a:pt x="52843" y="267632"/>
                    </a:cubicBezTo>
                    <a:cubicBezTo>
                      <a:pt x="52843" y="273632"/>
                      <a:pt x="54844" y="281632"/>
                      <a:pt x="60590" y="281632"/>
                    </a:cubicBezTo>
                    <a:cubicBezTo>
                      <a:pt x="60795" y="281632"/>
                      <a:pt x="61000" y="281632"/>
                      <a:pt x="61206" y="281632"/>
                    </a:cubicBezTo>
                    <a:cubicBezTo>
                      <a:pt x="68952" y="254915"/>
                      <a:pt x="81112" y="229172"/>
                      <a:pt x="96606" y="205890"/>
                    </a:cubicBezTo>
                    <a:cubicBezTo>
                      <a:pt x="98196" y="203685"/>
                      <a:pt x="100043" y="201532"/>
                      <a:pt x="102506" y="200609"/>
                    </a:cubicBezTo>
                    <a:cubicBezTo>
                      <a:pt x="103942" y="199993"/>
                      <a:pt x="105276" y="199685"/>
                      <a:pt x="106456" y="199685"/>
                    </a:cubicBezTo>
                    <a:cubicBezTo>
                      <a:pt x="110714" y="199685"/>
                      <a:pt x="113587" y="203019"/>
                      <a:pt x="116512" y="206198"/>
                    </a:cubicBezTo>
                    <a:cubicBezTo>
                      <a:pt x="150680" y="250863"/>
                      <a:pt x="169304" y="300554"/>
                      <a:pt x="198804" y="311426"/>
                    </a:cubicBezTo>
                    <a:cubicBezTo>
                      <a:pt x="199368" y="311631"/>
                      <a:pt x="199932" y="311733"/>
                      <a:pt x="200445" y="311733"/>
                    </a:cubicBezTo>
                    <a:cubicBezTo>
                      <a:pt x="208346" y="311733"/>
                      <a:pt x="210091" y="288452"/>
                      <a:pt x="211527" y="279119"/>
                    </a:cubicBezTo>
                    <a:cubicBezTo>
                      <a:pt x="213066" y="269786"/>
                      <a:pt x="216298" y="245530"/>
                      <a:pt x="225328" y="245530"/>
                    </a:cubicBezTo>
                    <a:cubicBezTo>
                      <a:pt x="225585" y="245530"/>
                      <a:pt x="225841" y="245581"/>
                      <a:pt x="226149" y="245633"/>
                    </a:cubicBezTo>
                    <a:cubicBezTo>
                      <a:pt x="231587" y="246402"/>
                      <a:pt x="248364" y="257889"/>
                      <a:pt x="255649" y="257889"/>
                    </a:cubicBezTo>
                    <a:cubicBezTo>
                      <a:pt x="256675" y="257889"/>
                      <a:pt x="257547" y="257632"/>
                      <a:pt x="258163" y="257120"/>
                    </a:cubicBezTo>
                    <a:cubicBezTo>
                      <a:pt x="260933" y="254299"/>
                      <a:pt x="250980" y="234146"/>
                      <a:pt x="249441" y="230710"/>
                    </a:cubicBezTo>
                    <a:cubicBezTo>
                      <a:pt x="206910" y="140354"/>
                      <a:pt x="170227" y="112406"/>
                      <a:pt x="135751" y="10256"/>
                    </a:cubicBezTo>
                    <a:lnTo>
                      <a:pt x="124874" y="51"/>
                    </a:lnTo>
                    <a:lnTo>
                      <a:pt x="135751" y="10256"/>
                    </a:ln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9" name="Google Shape;1786;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AGwAArRAAANocAACXEgAAAAAAAA=="/>
                  </a:ext>
                </a:extLst>
              </p:cNvSpPr>
              <p:nvPr/>
            </p:nvSpPr>
            <p:spPr>
              <a:xfrm>
                <a:off x="4429760" y="2710815"/>
                <a:ext cx="260350" cy="311150"/>
              </a:xfrm>
              <a:custGeom>
                <a:avLst/>
                <a:gdLst/>
                <a:ahLst/>
                <a:cxnLst/>
                <a:rect l="0" t="0" r="260350" b="311150"/>
                <a:pathLst>
                  <a:path w="260350" h="311150">
                    <a:moveTo>
                      <a:pt x="124718" y="51"/>
                    </a:moveTo>
                    <a:cubicBezTo>
                      <a:pt x="91207" y="86365"/>
                      <a:pt x="45296" y="167704"/>
                      <a:pt x="0" y="248735"/>
                    </a:cubicBezTo>
                    <a:cubicBezTo>
                      <a:pt x="27926" y="230734"/>
                      <a:pt x="36022" y="190065"/>
                      <a:pt x="65792" y="175756"/>
                    </a:cubicBezTo>
                    <a:cubicBezTo>
                      <a:pt x="57696" y="205604"/>
                      <a:pt x="53392" y="236324"/>
                      <a:pt x="52777" y="267352"/>
                    </a:cubicBezTo>
                    <a:cubicBezTo>
                      <a:pt x="52777" y="273352"/>
                      <a:pt x="54775" y="281353"/>
                      <a:pt x="60514" y="281353"/>
                    </a:cubicBezTo>
                    <a:cubicBezTo>
                      <a:pt x="60719" y="281353"/>
                      <a:pt x="60924" y="281353"/>
                      <a:pt x="61129" y="281353"/>
                    </a:cubicBezTo>
                    <a:lnTo>
                      <a:pt x="96177" y="205296"/>
                    </a:lnTo>
                    <a:cubicBezTo>
                      <a:pt x="97766" y="202783"/>
                      <a:pt x="99610" y="200937"/>
                      <a:pt x="102070" y="199706"/>
                    </a:cubicBezTo>
                    <a:cubicBezTo>
                      <a:pt x="103453" y="199142"/>
                      <a:pt x="104734" y="198937"/>
                      <a:pt x="105862" y="198937"/>
                    </a:cubicBezTo>
                    <a:cubicBezTo>
                      <a:pt x="110166" y="198937"/>
                      <a:pt x="113086" y="202168"/>
                      <a:pt x="116058" y="205604"/>
                    </a:cubicBezTo>
                    <a:cubicBezTo>
                      <a:pt x="150184" y="250274"/>
                      <a:pt x="168784" y="299970"/>
                      <a:pt x="198247" y="310842"/>
                    </a:cubicBezTo>
                    <a:cubicBezTo>
                      <a:pt x="198811" y="311047"/>
                      <a:pt x="199375" y="311150"/>
                      <a:pt x="199887" y="311150"/>
                    </a:cubicBezTo>
                    <a:cubicBezTo>
                      <a:pt x="207778" y="311150"/>
                      <a:pt x="209520" y="287610"/>
                      <a:pt x="210955" y="278532"/>
                    </a:cubicBezTo>
                    <a:cubicBezTo>
                      <a:pt x="212492" y="269198"/>
                      <a:pt x="215720" y="244633"/>
                      <a:pt x="224738" y="244633"/>
                    </a:cubicBezTo>
                    <a:cubicBezTo>
                      <a:pt x="224994" y="244633"/>
                      <a:pt x="225251" y="244684"/>
                      <a:pt x="225558" y="244684"/>
                    </a:cubicBezTo>
                    <a:cubicBezTo>
                      <a:pt x="230990" y="245812"/>
                      <a:pt x="247745" y="257300"/>
                      <a:pt x="255021" y="257300"/>
                    </a:cubicBezTo>
                    <a:cubicBezTo>
                      <a:pt x="256046" y="257300"/>
                      <a:pt x="256917" y="257044"/>
                      <a:pt x="257532" y="256480"/>
                    </a:cubicBezTo>
                    <a:cubicBezTo>
                      <a:pt x="260299" y="253710"/>
                      <a:pt x="250358" y="233504"/>
                      <a:pt x="248821" y="230119"/>
                    </a:cubicBezTo>
                    <a:cubicBezTo>
                      <a:pt x="206343" y="139753"/>
                      <a:pt x="169707" y="111803"/>
                      <a:pt x="135273" y="9642"/>
                    </a:cubicBezTo>
                    <a:lnTo>
                      <a:pt x="124718" y="51"/>
                    </a:lnTo>
                    <a:lnTo>
                      <a:pt x="135273" y="9642"/>
                    </a:ln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237" name="Google Shape;1787;p47"/>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B+GwAAshAAAKMcAAAQEgAAAAAAAA=="/>
                </a:ext>
              </a:extLst>
            </p:cNvSpPr>
            <p:nvPr/>
          </p:nvSpPr>
          <p:spPr>
            <a:xfrm>
              <a:off x="4469130" y="2713990"/>
              <a:ext cx="186055" cy="222250"/>
            </a:xfrm>
            <a:custGeom>
              <a:avLst/>
              <a:gdLst/>
              <a:ahLst/>
              <a:cxnLst/>
              <a:rect l="0" t="0" r="186055" b="222250"/>
              <a:pathLst>
                <a:path w="186055" h="222250">
                  <a:moveTo>
                    <a:pt x="89127" y="37"/>
                  </a:moveTo>
                  <a:cubicBezTo>
                    <a:pt x="65179" y="61689"/>
                    <a:pt x="32370" y="119789"/>
                    <a:pt x="0" y="177668"/>
                  </a:cubicBezTo>
                  <a:cubicBezTo>
                    <a:pt x="19956" y="164810"/>
                    <a:pt x="25742" y="135760"/>
                    <a:pt x="47017" y="125540"/>
                  </a:cubicBezTo>
                  <a:cubicBezTo>
                    <a:pt x="41231" y="146860"/>
                    <a:pt x="38155" y="168803"/>
                    <a:pt x="37716" y="190966"/>
                  </a:cubicBezTo>
                  <a:cubicBezTo>
                    <a:pt x="37716" y="195252"/>
                    <a:pt x="39144" y="200966"/>
                    <a:pt x="43245" y="200966"/>
                  </a:cubicBezTo>
                  <a:cubicBezTo>
                    <a:pt x="43392" y="200966"/>
                    <a:pt x="43538" y="200966"/>
                    <a:pt x="43685" y="200966"/>
                  </a:cubicBezTo>
                  <a:lnTo>
                    <a:pt x="68731" y="146640"/>
                  </a:lnTo>
                  <a:cubicBezTo>
                    <a:pt x="69866" y="144845"/>
                    <a:pt x="71184" y="143527"/>
                    <a:pt x="72942" y="142647"/>
                  </a:cubicBezTo>
                  <a:cubicBezTo>
                    <a:pt x="73931" y="142244"/>
                    <a:pt x="74846" y="142098"/>
                    <a:pt x="75652" y="142098"/>
                  </a:cubicBezTo>
                  <a:cubicBezTo>
                    <a:pt x="78728" y="142098"/>
                    <a:pt x="80815" y="144406"/>
                    <a:pt x="82939" y="146860"/>
                  </a:cubicBezTo>
                  <a:cubicBezTo>
                    <a:pt x="107326" y="178767"/>
                    <a:pt x="120619" y="214264"/>
                    <a:pt x="141674" y="222030"/>
                  </a:cubicBezTo>
                  <a:cubicBezTo>
                    <a:pt x="142077" y="222177"/>
                    <a:pt x="142479" y="222250"/>
                    <a:pt x="142846" y="222250"/>
                  </a:cubicBezTo>
                  <a:cubicBezTo>
                    <a:pt x="148485" y="222250"/>
                    <a:pt x="149730" y="205436"/>
                    <a:pt x="150755" y="198952"/>
                  </a:cubicBezTo>
                  <a:cubicBezTo>
                    <a:pt x="151853" y="192285"/>
                    <a:pt x="154160" y="174738"/>
                    <a:pt x="160605" y="174738"/>
                  </a:cubicBezTo>
                  <a:cubicBezTo>
                    <a:pt x="160788" y="174738"/>
                    <a:pt x="160971" y="174774"/>
                    <a:pt x="161191" y="174774"/>
                  </a:cubicBezTo>
                  <a:cubicBezTo>
                    <a:pt x="165073" y="175580"/>
                    <a:pt x="177047" y="183786"/>
                    <a:pt x="182246" y="183786"/>
                  </a:cubicBezTo>
                  <a:cubicBezTo>
                    <a:pt x="182979" y="183786"/>
                    <a:pt x="183601" y="183603"/>
                    <a:pt x="184041" y="183200"/>
                  </a:cubicBezTo>
                  <a:cubicBezTo>
                    <a:pt x="186018" y="181221"/>
                    <a:pt x="178914" y="166788"/>
                    <a:pt x="177815" y="164370"/>
                  </a:cubicBezTo>
                  <a:cubicBezTo>
                    <a:pt x="147459" y="99824"/>
                    <a:pt x="121278" y="79859"/>
                    <a:pt x="96670" y="6887"/>
                  </a:cubicBezTo>
                  <a:lnTo>
                    <a:pt x="89127" y="37"/>
                  </a:lnTo>
                  <a:lnTo>
                    <a:pt x="96670" y="6887"/>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Tree>
  </p:cSld>
  <p:clrMapOvr>
    <a:masterClrMapping/>
  </p:clrMapOvr>
  <p:timing>
    <p:tnLst>
      <p:par>
        <p:cTn id="1" dur="indefinite" restart="never" nodeType="tmRoot"/>
      </p:par>
    </p:tnLst>
  </p:timing>
</p:sld>
</file>

<file path=ppt/slides/slide2.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94;p1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xHgAAvAAAAI0qAAC4AwAAEAAAAA=="/>
              </a:ext>
            </a:extLst>
          </p:cNvSpPr>
          <p:nvPr/>
        </p:nvSpPr>
        <p:spPr>
          <a:xfrm>
            <a:off x="4948555" y="119380"/>
            <a:ext cx="1968500" cy="485140"/>
          </a:xfrm>
          <a:custGeom>
            <a:avLst/>
            <a:gdLst/>
            <a:ahLst/>
            <a:cxnLst/>
            <a:rect l="0" t="0" r="1968500" b="485140"/>
            <a:pathLst>
              <a:path w="1968500" h="485140">
                <a:moveTo>
                  <a:pt x="509075" y="48"/>
                </a:moveTo>
                <a:cubicBezTo>
                  <a:pt x="349572" y="48"/>
                  <a:pt x="220734" y="128942"/>
                  <a:pt x="220734" y="288514"/>
                </a:cubicBezTo>
                <a:cubicBezTo>
                  <a:pt x="220734" y="336825"/>
                  <a:pt x="233628" y="380353"/>
                  <a:pt x="252944" y="420645"/>
                </a:cubicBezTo>
                <a:cubicBezTo>
                  <a:pt x="117635" y="435138"/>
                  <a:pt x="24193" y="459294"/>
                  <a:pt x="48" y="485092"/>
                </a:cubicBezTo>
                <a:lnTo>
                  <a:pt x="1968452" y="485092"/>
                </a:lnTo>
                <a:cubicBezTo>
                  <a:pt x="1899204" y="448037"/>
                  <a:pt x="1767130" y="419050"/>
                  <a:pt x="1614099" y="415814"/>
                </a:cubicBezTo>
                <a:cubicBezTo>
                  <a:pt x="1606034" y="370691"/>
                  <a:pt x="1573825" y="335231"/>
                  <a:pt x="1531909" y="320737"/>
                </a:cubicBezTo>
                <a:cubicBezTo>
                  <a:pt x="1510999" y="312669"/>
                  <a:pt x="1493277" y="312669"/>
                  <a:pt x="1475554" y="312669"/>
                </a:cubicBezTo>
                <a:cubicBezTo>
                  <a:pt x="1467490" y="203100"/>
                  <a:pt x="1377284" y="117686"/>
                  <a:pt x="1266168" y="117686"/>
                </a:cubicBezTo>
                <a:cubicBezTo>
                  <a:pt x="1171085" y="117686"/>
                  <a:pt x="1092179" y="178896"/>
                  <a:pt x="1064798" y="264310"/>
                </a:cubicBezTo>
                <a:cubicBezTo>
                  <a:pt x="1026118" y="206288"/>
                  <a:pt x="961698" y="167639"/>
                  <a:pt x="887621" y="167639"/>
                </a:cubicBezTo>
                <a:cubicBezTo>
                  <a:pt x="848941" y="167639"/>
                  <a:pt x="813496" y="177302"/>
                  <a:pt x="781286" y="195032"/>
                </a:cubicBezTo>
                <a:cubicBezTo>
                  <a:pt x="742606" y="82225"/>
                  <a:pt x="636319" y="48"/>
                  <a:pt x="509075" y="48"/>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 name="Google Shape;95;p1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AuAABMBQAAUjsAANkJAAAQAAAA"/>
              </a:ext>
            </a:extLst>
          </p:cNvGrpSpPr>
          <p:nvPr/>
        </p:nvGrpSpPr>
        <p:grpSpPr>
          <a:xfrm>
            <a:off x="7579360" y="861060"/>
            <a:ext cx="2063750" cy="739775"/>
            <a:chOff x="7579360" y="861060"/>
            <a:chExt cx="2063750" cy="739775"/>
          </a:xfrm>
        </p:grpSpPr>
        <p:sp>
          <p:nvSpPr>
            <p:cNvPr id="5" name="Google Shape;96;p1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hLgAATAUAAFI7AADYCQAAAAAAAA=="/>
                </a:ext>
              </a:extLst>
            </p:cNvSpPr>
            <p:nvPr/>
          </p:nvSpPr>
          <p:spPr>
            <a:xfrm>
              <a:off x="7579995" y="861060"/>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 name="Google Shape;97;p1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gLgAASQcAAE87AADZCQAAAAAAAA=="/>
                </a:ext>
              </a:extLst>
            </p:cNvSpPr>
            <p:nvPr/>
          </p:nvSpPr>
          <p:spPr>
            <a:xfrm>
              <a:off x="7579360" y="1184275"/>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6" name="Google Shape;98;p1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0/P//AQ0AAH8HAACOEQAAEAAAAA=="/>
              </a:ext>
            </a:extLst>
          </p:cNvSpPr>
          <p:nvPr/>
        </p:nvSpPr>
        <p:spPr>
          <a:xfrm>
            <a:off x="-495300" y="2113915"/>
            <a:ext cx="1713865" cy="739775"/>
          </a:xfrm>
          <a:custGeom>
            <a:avLst/>
            <a:gdLst/>
            <a:ahLst/>
            <a:cxnLst/>
            <a:rect l="0" t="0" r="1713865" b="739775"/>
            <a:pathLst>
              <a:path w="1713865" h="739775">
                <a:moveTo>
                  <a:pt x="861645" y="0"/>
                </a:moveTo>
                <a:cubicBezTo>
                  <a:pt x="655486" y="0"/>
                  <a:pt x="485382" y="158948"/>
                  <a:pt x="469054" y="360859"/>
                </a:cubicBezTo>
                <a:cubicBezTo>
                  <a:pt x="432123" y="335102"/>
                  <a:pt x="385740" y="318772"/>
                  <a:pt x="335907" y="318772"/>
                </a:cubicBezTo>
                <a:cubicBezTo>
                  <a:pt x="206185" y="318772"/>
                  <a:pt x="102242" y="424454"/>
                  <a:pt x="102242" y="553318"/>
                </a:cubicBezTo>
                <a:cubicBezTo>
                  <a:pt x="102242" y="600582"/>
                  <a:pt x="115969" y="643545"/>
                  <a:pt x="140023" y="679631"/>
                </a:cubicBezTo>
                <a:cubicBezTo>
                  <a:pt x="79888" y="689934"/>
                  <a:pt x="29204" y="711416"/>
                  <a:pt x="0" y="739775"/>
                </a:cubicBezTo>
                <a:lnTo>
                  <a:pt x="1713865" y="739775"/>
                </a:lnTo>
                <a:cubicBezTo>
                  <a:pt x="1691536" y="718293"/>
                  <a:pt x="1652004" y="698537"/>
                  <a:pt x="1600470" y="683933"/>
                </a:cubicBezTo>
                <a:cubicBezTo>
                  <a:pt x="1601320" y="673604"/>
                  <a:pt x="1602170" y="664151"/>
                  <a:pt x="1602170" y="652998"/>
                </a:cubicBezTo>
                <a:cubicBezTo>
                  <a:pt x="1602170" y="505203"/>
                  <a:pt x="1481900" y="385792"/>
                  <a:pt x="1335000" y="385792"/>
                </a:cubicBezTo>
                <a:cubicBezTo>
                  <a:pt x="1306645" y="385792"/>
                  <a:pt x="1280016" y="390068"/>
                  <a:pt x="1255112" y="397821"/>
                </a:cubicBezTo>
                <a:lnTo>
                  <a:pt x="1255112" y="394369"/>
                </a:lnTo>
                <a:cubicBezTo>
                  <a:pt x="1255112" y="176128"/>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7"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1v///9L////0OAAAVwIAABAAAAA="/>
              </a:ext>
            </a:extLst>
          </p:cNvPicPr>
          <p:nvPr/>
        </p:nvPicPr>
        <p:blipFill>
          <a:blip xmlns:r="http://schemas.openxmlformats.org/officeDocument/2006/relationships" r:embed="rId3"/>
          <a:stretch>
            <a:fillRect/>
          </a:stretch>
        </p:blipFill>
        <p:spPr>
          <a:xfrm>
            <a:off x="-26670" y="-29210"/>
            <a:ext cx="9284970" cy="409575"/>
          </a:xfrm>
          <a:prstGeom prst="rect">
            <a:avLst/>
          </a:prstGeom>
          <a:noFill/>
          <a:ln w="9525" cap="flat" cmpd="sng" algn="ctr">
            <a:noFill/>
            <a:prstDash val="solid"/>
            <a:headEnd type="none" w="med" len="med"/>
            <a:tailEnd type="none" w="med" len="med"/>
          </a:ln>
          <a:effectLst/>
        </p:spPr>
      </p:pic>
      <p:pic>
        <p:nvPicPr>
          <p:cNvPr id="8" name="Imagen 20"/>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9" name="Google Shape;363;p3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w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vQIAANIzAABDBgAAEAAAAA=="/>
              </a:ext>
            </a:extLst>
          </p:cNvSpPr>
          <p:nvPr>
            <p:ph type="title" idx="4294967295"/>
          </p:nvPr>
        </p:nvSpPr>
        <p:spPr>
          <a:xfrm>
            <a:off x="720090" y="445135"/>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TABLE OF CONTENTS</a:t>
            </a:r>
          </a:p>
        </p:txBody>
      </p:sp>
      <p:sp>
        <p:nvSpPr>
          <p:cNvPr id="10" name="Google Shape;364;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LBwAA/gkAAMIUAAAcDgAAEAAAAA=="/>
              </a:ext>
            </a:extLst>
          </p:cNvSpPr>
          <p:nvPr>
            <p:ph type="title"/>
          </p:nvPr>
        </p:nvSpPr>
        <p:spPr>
          <a:xfrm>
            <a:off x="1226185" y="1624330"/>
            <a:ext cx="2148205" cy="6692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l">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ABOUT TREES</a:t>
            </a:r>
          </a:p>
        </p:txBody>
      </p:sp>
      <p:sp>
        <p:nvSpPr>
          <p:cNvPr id="11" name="Google Shape;365;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WBwAANA0AAM4UAAD8EAAAEAAAAA=="/>
              </a:ext>
            </a:extLst>
          </p:cNvSpPr>
          <p:nvPr>
            <p:ph type="subTitle" idx="1"/>
          </p:nvPr>
        </p:nvSpPr>
        <p:spPr>
          <a:xfrm>
            <a:off x="1233170" y="2146300"/>
            <a:ext cx="2148840" cy="6146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00000"/>
              </a:lnSpc>
              <a:spcBef>
                <a:spcPts val="0"/>
              </a:spcBef>
              <a:spcAft>
                <a:spcPts val="0"/>
              </a:spcAft>
              <a:buNone/>
              <a:defRPr sz="1400"/>
            </a:pPr>
            <a:r>
              <a:t>Here you can describe the topic of the section</a:t>
            </a:r>
          </a:p>
        </p:txBody>
      </p:sp>
      <p:sp>
        <p:nvSpPr>
          <p:cNvPr id="12" name="Google Shape;366;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bHQAA/gkAANMqAAAcDgAAEAAAAA=="/>
              </a:ext>
            </a:extLst>
          </p:cNvSpPr>
          <p:nvPr>
            <p:ph type="title" idx="2"/>
          </p:nvPr>
        </p:nvSpPr>
        <p:spPr>
          <a:xfrm>
            <a:off x="4812665" y="1624330"/>
            <a:ext cx="2148840" cy="6692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l">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TYPES OF TREES</a:t>
            </a:r>
          </a:p>
        </p:txBody>
      </p:sp>
      <p:sp>
        <p:nvSpPr>
          <p:cNvPr id="13" name="Google Shape;367;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bHQAANA0AANMqAAD8EAAAEAAAAA=="/>
              </a:ext>
            </a:extLst>
          </p:cNvSpPr>
          <p:nvPr>
            <p:ph type="subTitle" idx="3"/>
          </p:nvPr>
        </p:nvSpPr>
        <p:spPr>
          <a:xfrm>
            <a:off x="4812665" y="2146300"/>
            <a:ext cx="2148840" cy="6146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00000"/>
              </a:lnSpc>
              <a:spcBef>
                <a:spcPts val="0"/>
              </a:spcBef>
              <a:spcAft>
                <a:spcPts val="0"/>
              </a:spcAft>
              <a:buNone/>
              <a:defRPr sz="1400"/>
            </a:pPr>
            <a:r>
              <a:t>Here you can describe the topic of the section</a:t>
            </a:r>
          </a:p>
        </p:txBody>
      </p:sp>
      <p:sp>
        <p:nvSpPr>
          <p:cNvPr id="14" name="Google Shape;368;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WBwAA7BEAAM4UAAAKFgAAEAAAAA=="/>
              </a:ext>
            </a:extLst>
          </p:cNvSpPr>
          <p:nvPr>
            <p:ph type="title" idx="4"/>
          </p:nvPr>
        </p:nvSpPr>
        <p:spPr>
          <a:xfrm>
            <a:off x="1233170" y="2913380"/>
            <a:ext cx="2148840" cy="6692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l">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PARTS OF A TREE</a:t>
            </a:r>
          </a:p>
        </p:txBody>
      </p:sp>
      <p:sp>
        <p:nvSpPr>
          <p:cNvPr id="15" name="Google Shape;369;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WBwAAIhUAAM4UAADqGAAAEAAAAA=="/>
              </a:ext>
            </a:extLst>
          </p:cNvSpPr>
          <p:nvPr>
            <p:ph type="subTitle" idx="5"/>
          </p:nvPr>
        </p:nvSpPr>
        <p:spPr>
          <a:xfrm>
            <a:off x="1233170" y="3435350"/>
            <a:ext cx="2148840" cy="6146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00000"/>
              </a:lnSpc>
              <a:spcBef>
                <a:spcPts val="0"/>
              </a:spcBef>
              <a:spcAft>
                <a:spcPts val="0"/>
              </a:spcAft>
              <a:buNone/>
              <a:defRPr sz="1400"/>
            </a:pPr>
            <a:r>
              <a:t>Here you can describe the topic of the section</a:t>
            </a:r>
          </a:p>
        </p:txBody>
      </p:sp>
      <p:sp>
        <p:nvSpPr>
          <p:cNvPr id="16" name="Google Shape;370;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bHQAA7BEAALsqAAAKFgAAEAAAAA=="/>
              </a:ext>
            </a:extLst>
          </p:cNvSpPr>
          <p:nvPr>
            <p:ph type="title" idx="6"/>
          </p:nvPr>
        </p:nvSpPr>
        <p:spPr>
          <a:xfrm>
            <a:off x="4812665" y="2913380"/>
            <a:ext cx="2133600" cy="6692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l">
              <a:spcBef>
                <a:spcPts val="0"/>
              </a:spcBef>
              <a:spcAft>
                <a:spcPts val="0"/>
              </a:spcAft>
              <a:buNone/>
              <a:defRPr sz="22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ACTIVITIES</a:t>
            </a:r>
          </a:p>
        </p:txBody>
      </p:sp>
      <p:sp>
        <p:nvSpPr>
          <p:cNvPr id="17" name="Google Shape;371;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w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bHQAAIhUAANMqAADqGAAAEAAAAA=="/>
              </a:ext>
            </a:extLst>
          </p:cNvSpPr>
          <p:nvPr>
            <p:ph type="subTitle" idx="7"/>
          </p:nvPr>
        </p:nvSpPr>
        <p:spPr>
          <a:xfrm>
            <a:off x="4812665" y="3435350"/>
            <a:ext cx="2148840" cy="6146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00000"/>
              </a:lnSpc>
              <a:spcBef>
                <a:spcPts val="0"/>
              </a:spcBef>
              <a:spcAft>
                <a:spcPts val="0"/>
              </a:spcAft>
              <a:buNone/>
              <a:defRPr sz="1400"/>
            </a:pPr>
            <a:r>
              <a:t>Here you can describe the topic of the section</a:t>
            </a:r>
          </a:p>
        </p:txBody>
      </p:sp>
      <p:sp>
        <p:nvSpPr>
          <p:cNvPr id="18" name="Google Shape;372;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JAgAAVwsAAFoGAADUDgAAEAAAAA=="/>
              </a:ext>
            </a:extLst>
          </p:cNvSpPr>
          <p:nvPr>
            <p:ph type="title" idx="4294967295"/>
          </p:nvPr>
        </p:nvSpPr>
        <p:spPr>
          <a:xfrm>
            <a:off x="371475" y="1843405"/>
            <a:ext cx="661035" cy="56705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400">
                <a:solidFill>
                  <a:srgbClr val="F0D16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01</a:t>
            </a:r>
          </a:p>
        </p:txBody>
      </p:sp>
      <p:sp>
        <p:nvSpPr>
          <p:cNvPr id="19" name="Google Shape;373;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JAgAAQBMAAFoGAAC+FgAAEAAAAA=="/>
              </a:ext>
            </a:extLst>
          </p:cNvSpPr>
          <p:nvPr>
            <p:ph type="title" idx="4294967295"/>
          </p:nvPr>
        </p:nvSpPr>
        <p:spPr>
          <a:xfrm>
            <a:off x="371475" y="3129280"/>
            <a:ext cx="661035" cy="5676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400">
                <a:solidFill>
                  <a:srgbClr val="F0D16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03</a:t>
            </a:r>
          </a:p>
        </p:txBody>
      </p:sp>
      <p:sp>
        <p:nvSpPr>
          <p:cNvPr id="20" name="Google Shape;374;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FFwAAVwsAANYbAADUDgAAEAAAAA=="/>
              </a:ext>
            </a:extLst>
          </p:cNvSpPr>
          <p:nvPr>
            <p:ph type="title" idx="4294967295"/>
          </p:nvPr>
        </p:nvSpPr>
        <p:spPr>
          <a:xfrm>
            <a:off x="3863975" y="1843405"/>
            <a:ext cx="661035" cy="56705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400">
                <a:solidFill>
                  <a:srgbClr val="F0D16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02</a:t>
            </a:r>
          </a:p>
        </p:txBody>
      </p:sp>
      <p:sp>
        <p:nvSpPr>
          <p:cNvPr id="21" name="Google Shape;375;p3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FFwAALxMAANYbAACtFgAAEAAAAA=="/>
              </a:ext>
            </a:extLst>
          </p:cNvSpPr>
          <p:nvPr>
            <p:ph type="title" idx="4294967295"/>
          </p:nvPr>
        </p:nvSpPr>
        <p:spPr>
          <a:xfrm>
            <a:off x="3863975" y="3118485"/>
            <a:ext cx="661035" cy="5676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400">
                <a:solidFill>
                  <a:srgbClr val="F0D16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04</a:t>
            </a:r>
          </a:p>
        </p:txBody>
      </p:sp>
      <p:pic>
        <p:nvPicPr>
          <p:cNvPr id="2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BywAAC8TAABAOAAALx4AABAAAAA="/>
              </a:ext>
            </a:extLst>
          </p:cNvPicPr>
          <p:nvPr/>
        </p:nvPicPr>
        <p:blipFill>
          <a:blip xmlns:r="http://schemas.openxmlformats.org/officeDocument/2006/relationships" r:embed="rId5"/>
          <a:stretch>
            <a:fillRect/>
          </a:stretch>
        </p:blipFill>
        <p:spPr>
          <a:xfrm>
            <a:off x="7157085" y="3118485"/>
            <a:ext cx="1986915" cy="178816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20.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200;p2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sLwAAlw8AAPg8AABOFAAAEAAAAA=="/>
              </a:ext>
            </a:extLst>
          </p:cNvSpPr>
          <p:nvPr/>
        </p:nvSpPr>
        <p:spPr>
          <a:xfrm>
            <a:off x="7668260" y="2534285"/>
            <a:ext cx="2242820" cy="766445"/>
          </a:xfrm>
          <a:custGeom>
            <a:avLst/>
            <a:gdLst/>
            <a:ahLst/>
            <a:cxnLst/>
            <a:rect l="0" t="0" r="2242820" b="766445"/>
            <a:pathLst>
              <a:path w="2242820" h="766445">
                <a:moveTo>
                  <a:pt x="1447114" y="0"/>
                </a:moveTo>
                <a:cubicBezTo>
                  <a:pt x="1233579" y="0"/>
                  <a:pt x="1058425" y="159309"/>
                  <a:pt x="1030920" y="366121"/>
                </a:cubicBezTo>
                <a:cubicBezTo>
                  <a:pt x="1012567" y="359446"/>
                  <a:pt x="991714" y="355295"/>
                  <a:pt x="970860" y="355295"/>
                </a:cubicBezTo>
                <a:cubicBezTo>
                  <a:pt x="913301" y="355295"/>
                  <a:pt x="862442" y="381147"/>
                  <a:pt x="828237" y="422824"/>
                </a:cubicBezTo>
                <a:cubicBezTo>
                  <a:pt x="776528" y="353620"/>
                  <a:pt x="694790" y="307743"/>
                  <a:pt x="601374" y="307743"/>
                </a:cubicBezTo>
                <a:cubicBezTo>
                  <a:pt x="447074" y="307743"/>
                  <a:pt x="321128" y="432850"/>
                  <a:pt x="321128" y="587959"/>
                </a:cubicBezTo>
                <a:cubicBezTo>
                  <a:pt x="321128" y="614661"/>
                  <a:pt x="325304" y="641337"/>
                  <a:pt x="332805" y="666364"/>
                </a:cubicBezTo>
                <a:cubicBezTo>
                  <a:pt x="175154" y="670539"/>
                  <a:pt x="45057" y="710566"/>
                  <a:pt x="0" y="766445"/>
                </a:cubicBezTo>
                <a:lnTo>
                  <a:pt x="2242820" y="766445"/>
                </a:lnTo>
                <a:cubicBezTo>
                  <a:pt x="2193612" y="726417"/>
                  <a:pt x="2101022" y="696390"/>
                  <a:pt x="1988428" y="687215"/>
                </a:cubicBezTo>
                <a:cubicBezTo>
                  <a:pt x="1995929" y="670539"/>
                  <a:pt x="1999255" y="652188"/>
                  <a:pt x="1999255" y="632987"/>
                </a:cubicBezTo>
                <a:cubicBezTo>
                  <a:pt x="1999255" y="555432"/>
                  <a:pt x="1937545" y="492878"/>
                  <a:pt x="1859982" y="492053"/>
                </a:cubicBezTo>
                <a:cubicBezTo>
                  <a:pt x="1864133" y="467877"/>
                  <a:pt x="1866658" y="443676"/>
                  <a:pt x="1866658" y="418674"/>
                </a:cubicBezTo>
                <a:cubicBezTo>
                  <a:pt x="1866658" y="187661"/>
                  <a:pt x="1678977" y="0"/>
                  <a:pt x="1447114"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201;p26"/>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3/v//fwEAAK4LAAAzBwAAEAAAAA=="/>
              </a:ext>
            </a:extLst>
          </p:cNvSpPr>
          <p:nvPr/>
        </p:nvSpPr>
        <p:spPr>
          <a:xfrm>
            <a:off x="-249555" y="243205"/>
            <a:ext cx="2148205" cy="927100"/>
          </a:xfrm>
          <a:custGeom>
            <a:avLst/>
            <a:gdLst/>
            <a:ahLst/>
            <a:cxnLst/>
            <a:rect l="0" t="0" r="2148205" b="927100"/>
            <a:pathLst>
              <a:path w="2148205" h="927100">
                <a:moveTo>
                  <a:pt x="1080009" y="0"/>
                </a:moveTo>
                <a:cubicBezTo>
                  <a:pt x="821604" y="0"/>
                  <a:pt x="608391" y="199197"/>
                  <a:pt x="587925" y="452236"/>
                </a:cubicBezTo>
                <a:cubicBezTo>
                  <a:pt x="541635" y="419957"/>
                  <a:pt x="483497" y="399491"/>
                  <a:pt x="421035" y="399491"/>
                </a:cubicBezTo>
                <a:cubicBezTo>
                  <a:pt x="258437" y="399491"/>
                  <a:pt x="128153" y="531934"/>
                  <a:pt x="128153" y="693429"/>
                </a:cubicBezTo>
                <a:cubicBezTo>
                  <a:pt x="128153" y="752661"/>
                  <a:pt x="145359" y="806504"/>
                  <a:pt x="175509" y="851727"/>
                </a:cubicBezTo>
                <a:cubicBezTo>
                  <a:pt x="100134" y="864639"/>
                  <a:pt x="36606" y="891560"/>
                  <a:pt x="0" y="927100"/>
                </a:cubicBezTo>
                <a:lnTo>
                  <a:pt x="2148205" y="927100"/>
                </a:lnTo>
                <a:cubicBezTo>
                  <a:pt x="2120217" y="900179"/>
                  <a:pt x="2070667" y="875420"/>
                  <a:pt x="2006073" y="857118"/>
                </a:cubicBezTo>
                <a:cubicBezTo>
                  <a:pt x="2007139" y="844174"/>
                  <a:pt x="2008204" y="832327"/>
                  <a:pt x="2008204" y="818350"/>
                </a:cubicBezTo>
                <a:cubicBezTo>
                  <a:pt x="2008204" y="633130"/>
                  <a:pt x="1857454" y="483483"/>
                  <a:pt x="1673326" y="483483"/>
                </a:cubicBezTo>
                <a:cubicBezTo>
                  <a:pt x="1637785" y="483483"/>
                  <a:pt x="1604407" y="488841"/>
                  <a:pt x="1573191" y="498557"/>
                </a:cubicBezTo>
                <a:lnTo>
                  <a:pt x="1573191" y="494232"/>
                </a:lnTo>
                <a:cubicBezTo>
                  <a:pt x="1573191" y="220727"/>
                  <a:pt x="1352457" y="0"/>
                  <a:pt x="10800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 name="Grupo 12"/>
          <p:cNvGrpSpPr>
            <a:extLst>
              <a:ext uri="smNativeData">
                <pr:smNativeData xmlns:pr="smNativeData" val="SMDATA_6_dWHdYxMAAAAlAAAAAQAAAA8BAAAAkAAAAEgAAACQAAAASAAAAAAAAAAAAAAAAAAAABcAAAAUAAAAAAAAAAAAAAD/fwAA/38AAAAAAAAJAAAABAAAAGQiAgAMAAAAEAAAAAAAAAAAAAAAAAAAAAAAAAAfAAAAVAAAAAAAAAAAAAAAAAAAAAAAAAAAAAAAAAAAAAAAAAAAAAAAAAAAAAAAAAAAAAAAAAAAAAAAAAAAAAAAAAAAAAAAAAAAAAAAAAAAAAAAAAAAAAAAAAAAACEAAAAYAAAAFAAAAIAGAADy+///wDEAAD8sAAAQAAAA"/>
              </a:ext>
            </a:extLst>
          </p:cNvGrpSpPr>
          <p:nvPr/>
        </p:nvGrpSpPr>
        <p:grpSpPr>
          <a:xfrm>
            <a:off x="1056640" y="-659130"/>
            <a:ext cx="7030720" cy="7851775"/>
            <a:chOff x="1056640" y="-659130"/>
            <a:chExt cx="7030720" cy="7851775"/>
          </a:xfrm>
        </p:grpSpPr>
        <p:sp>
          <p:nvSpPr>
            <p:cNvPr id="9" name="Freeform 5"/>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PVJG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9UkYA+P/hAQAAAAAAAAAAAAAAAAAAAAAAAAAAAAAAAAAAAAAAAAAA8NFiAn9/fwCKcWUDzMzMAMDA/wB/f38AAAAAAAAAAAAAAAAAAAAAAAAAAAAhAAAAGAAAABQAAACABgAA8vv//8AxAAApHwAAAAAAAA=="/>
                </a:ext>
              </a:extLst>
            </p:cNvSpPr>
            <p:nvPr/>
          </p:nvSpPr>
          <p:spPr>
            <a:xfrm>
              <a:off x="1056640" y="-659130"/>
              <a:ext cx="7030720" cy="5724525"/>
            </a:xfrm>
            <a:custGeom>
              <a:avLst/>
              <a:gdLst/>
              <a:ahLst/>
              <a:cxnLst/>
              <a:rect l="0" t="0" r="7030720" b="5724525"/>
              <a:pathLst>
                <a:path w="7030720" h="5724525">
                  <a:moveTo>
                    <a:pt x="6755985" y="2772621"/>
                  </a:moveTo>
                  <a:cubicBezTo>
                    <a:pt x="6739334" y="2751774"/>
                    <a:pt x="6731009" y="2710081"/>
                    <a:pt x="6739334" y="2685064"/>
                  </a:cubicBezTo>
                  <a:cubicBezTo>
                    <a:pt x="6951630" y="1988782"/>
                    <a:pt x="6531202" y="1305008"/>
                    <a:pt x="5811063" y="1184096"/>
                  </a:cubicBezTo>
                  <a:cubicBezTo>
                    <a:pt x="5752786" y="1175758"/>
                    <a:pt x="5748623" y="1138234"/>
                    <a:pt x="5731972" y="1104879"/>
                  </a:cubicBezTo>
                  <a:cubicBezTo>
                    <a:pt x="5607093" y="825532"/>
                    <a:pt x="5403123" y="625403"/>
                    <a:pt x="5120063" y="512830"/>
                  </a:cubicBezTo>
                  <a:cubicBezTo>
                    <a:pt x="4799538" y="383580"/>
                    <a:pt x="4479014" y="396088"/>
                    <a:pt x="4166815" y="550354"/>
                  </a:cubicBezTo>
                  <a:cubicBezTo>
                    <a:pt x="4146002" y="562862"/>
                    <a:pt x="4121026" y="571201"/>
                    <a:pt x="4104375" y="583709"/>
                  </a:cubicBezTo>
                  <a:cubicBezTo>
                    <a:pt x="4029448" y="496153"/>
                    <a:pt x="3967008" y="404427"/>
                    <a:pt x="3887917" y="329379"/>
                  </a:cubicBezTo>
                  <a:cubicBezTo>
                    <a:pt x="3721411" y="154266"/>
                    <a:pt x="3513279" y="54201"/>
                    <a:pt x="3271845" y="12508"/>
                  </a:cubicBezTo>
                  <a:cubicBezTo>
                    <a:pt x="3259357" y="12508"/>
                    <a:pt x="3246869" y="4169"/>
                    <a:pt x="3230218" y="0"/>
                  </a:cubicBezTo>
                  <a:cubicBezTo>
                    <a:pt x="3134477" y="0"/>
                    <a:pt x="3034574" y="0"/>
                    <a:pt x="2938833" y="0"/>
                  </a:cubicBezTo>
                  <a:cubicBezTo>
                    <a:pt x="2818116" y="37524"/>
                    <a:pt x="2689073" y="66709"/>
                    <a:pt x="2572519" y="120911"/>
                  </a:cubicBezTo>
                  <a:cubicBezTo>
                    <a:pt x="2231182" y="296024"/>
                    <a:pt x="2027212" y="579540"/>
                    <a:pt x="1952284" y="963121"/>
                  </a:cubicBezTo>
                  <a:cubicBezTo>
                    <a:pt x="1869031" y="963121"/>
                    <a:pt x="1785778" y="958951"/>
                    <a:pt x="1702525" y="967290"/>
                  </a:cubicBezTo>
                  <a:cubicBezTo>
                    <a:pt x="1186356" y="1000645"/>
                    <a:pt x="732627" y="1434258"/>
                    <a:pt x="670187" y="1947088"/>
                  </a:cubicBezTo>
                  <a:cubicBezTo>
                    <a:pt x="670187" y="1963766"/>
                    <a:pt x="661862" y="1984613"/>
                    <a:pt x="661862" y="2001290"/>
                  </a:cubicBezTo>
                  <a:cubicBezTo>
                    <a:pt x="695163" y="2163895"/>
                    <a:pt x="595259" y="2251451"/>
                    <a:pt x="487030" y="2351516"/>
                  </a:cubicBezTo>
                  <a:cubicBezTo>
                    <a:pt x="0" y="2797637"/>
                    <a:pt x="8325" y="3581476"/>
                    <a:pt x="499518" y="4023427"/>
                  </a:cubicBezTo>
                  <a:cubicBezTo>
                    <a:pt x="536982" y="4056782"/>
                    <a:pt x="549470" y="4090137"/>
                    <a:pt x="553633" y="4144339"/>
                  </a:cubicBezTo>
                  <a:cubicBezTo>
                    <a:pt x="553633" y="4924008"/>
                    <a:pt x="1307073" y="5461855"/>
                    <a:pt x="2027212" y="5245049"/>
                  </a:cubicBezTo>
                  <a:cubicBezTo>
                    <a:pt x="1448603" y="5328436"/>
                    <a:pt x="890808" y="4840621"/>
                    <a:pt x="886645" y="4152678"/>
                  </a:cubicBezTo>
                  <a:cubicBezTo>
                    <a:pt x="886645" y="4102645"/>
                    <a:pt x="874157" y="4069290"/>
                    <a:pt x="840856" y="4035936"/>
                  </a:cubicBezTo>
                  <a:cubicBezTo>
                    <a:pt x="412103" y="3614831"/>
                    <a:pt x="403777" y="2856008"/>
                    <a:pt x="828368" y="2430734"/>
                  </a:cubicBezTo>
                  <a:cubicBezTo>
                    <a:pt x="924109" y="2334839"/>
                    <a:pt x="1011525" y="2251451"/>
                    <a:pt x="986549" y="2093016"/>
                  </a:cubicBezTo>
                  <a:cubicBezTo>
                    <a:pt x="982386" y="2076339"/>
                    <a:pt x="990711" y="2059661"/>
                    <a:pt x="990711" y="2042984"/>
                  </a:cubicBezTo>
                  <a:cubicBezTo>
                    <a:pt x="1044826" y="1551000"/>
                    <a:pt x="1444440" y="1134064"/>
                    <a:pt x="1898170" y="1100709"/>
                  </a:cubicBezTo>
                  <a:cubicBezTo>
                    <a:pt x="1968935" y="1096540"/>
                    <a:pt x="2043862" y="1100709"/>
                    <a:pt x="2114627" y="1100709"/>
                  </a:cubicBezTo>
                  <a:cubicBezTo>
                    <a:pt x="2181230" y="729637"/>
                    <a:pt x="2360224" y="454459"/>
                    <a:pt x="2659935" y="291854"/>
                  </a:cubicBezTo>
                  <a:cubicBezTo>
                    <a:pt x="2759839" y="237653"/>
                    <a:pt x="2872230" y="212637"/>
                    <a:pt x="2980459" y="170943"/>
                  </a:cubicBezTo>
                  <a:cubicBezTo>
                    <a:pt x="3063712" y="170943"/>
                    <a:pt x="3151128" y="170943"/>
                    <a:pt x="3234381" y="170943"/>
                  </a:cubicBezTo>
                  <a:cubicBezTo>
                    <a:pt x="3246869" y="179282"/>
                    <a:pt x="3259357" y="183451"/>
                    <a:pt x="3271845" y="187620"/>
                  </a:cubicBezTo>
                  <a:cubicBezTo>
                    <a:pt x="3484140" y="225145"/>
                    <a:pt x="3663134" y="321040"/>
                    <a:pt x="3812990" y="487814"/>
                  </a:cubicBezTo>
                  <a:cubicBezTo>
                    <a:pt x="3879592" y="562862"/>
                    <a:pt x="3937869" y="646250"/>
                    <a:pt x="4000309" y="733806"/>
                  </a:cubicBezTo>
                  <a:cubicBezTo>
                    <a:pt x="4016960" y="725467"/>
                    <a:pt x="4037773" y="712959"/>
                    <a:pt x="4058586" y="704621"/>
                  </a:cubicBezTo>
                  <a:cubicBezTo>
                    <a:pt x="4329159" y="554524"/>
                    <a:pt x="4608056" y="542016"/>
                    <a:pt x="4891117" y="667096"/>
                  </a:cubicBezTo>
                  <a:cubicBezTo>
                    <a:pt x="5140876" y="775500"/>
                    <a:pt x="5315707" y="967290"/>
                    <a:pt x="5428099" y="1234129"/>
                  </a:cubicBezTo>
                  <a:cubicBezTo>
                    <a:pt x="5444749" y="1267484"/>
                    <a:pt x="5448912" y="1300838"/>
                    <a:pt x="5498864" y="1309177"/>
                  </a:cubicBezTo>
                  <a:cubicBezTo>
                    <a:pt x="6131587" y="1425919"/>
                    <a:pt x="6497900" y="2080508"/>
                    <a:pt x="6310581" y="2751774"/>
                  </a:cubicBezTo>
                  <a:cubicBezTo>
                    <a:pt x="6306418" y="2776790"/>
                    <a:pt x="6310581" y="2814314"/>
                    <a:pt x="6327232" y="2835161"/>
                  </a:cubicBezTo>
                  <a:cubicBezTo>
                    <a:pt x="6485413" y="3068645"/>
                    <a:pt x="6568666" y="3327145"/>
                    <a:pt x="6543690" y="3623169"/>
                  </a:cubicBezTo>
                  <a:cubicBezTo>
                    <a:pt x="6506226" y="4019258"/>
                    <a:pt x="6331394" y="4315282"/>
                    <a:pt x="6019195" y="4502903"/>
                  </a:cubicBezTo>
                  <a:cubicBezTo>
                    <a:pt x="5927617" y="4557105"/>
                    <a:pt x="5885991" y="4611307"/>
                    <a:pt x="5861015" y="4723879"/>
                  </a:cubicBezTo>
                  <a:cubicBezTo>
                    <a:pt x="5744460" y="5274234"/>
                    <a:pt x="5257430" y="5628629"/>
                    <a:pt x="4753749" y="5549412"/>
                  </a:cubicBezTo>
                  <a:cubicBezTo>
                    <a:pt x="4791213" y="5561920"/>
                    <a:pt x="4828677" y="5574428"/>
                    <a:pt x="4870303" y="5582766"/>
                  </a:cubicBezTo>
                  <a:cubicBezTo>
                    <a:pt x="5473888" y="5724525"/>
                    <a:pt x="6085798" y="5345113"/>
                    <a:pt x="6227328" y="4740557"/>
                  </a:cubicBezTo>
                  <a:cubicBezTo>
                    <a:pt x="6252304" y="4623815"/>
                    <a:pt x="6302256" y="4565444"/>
                    <a:pt x="6406322" y="4507073"/>
                  </a:cubicBezTo>
                  <a:cubicBezTo>
                    <a:pt x="6760148" y="4311113"/>
                    <a:pt x="6964118" y="4006750"/>
                    <a:pt x="7001581" y="3593984"/>
                  </a:cubicBezTo>
                  <a:cubicBezTo>
                    <a:pt x="7030720" y="3285452"/>
                    <a:pt x="6939142" y="3018613"/>
                    <a:pt x="6755985" y="2772621"/>
                  </a:cubicBezTo>
                  <a:close/>
                </a:path>
              </a:pathLst>
            </a:custGeom>
            <a:solidFill>
              <a:srgbClr val="3D5246"/>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8" name="Freeform 6"/>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PVJG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9UkYA+P/hAQAAAAAAAAAAAAAAAAAAAAAAAAAAAAAAAAAAAAAAAAAA8NFiAn9/fwCKcWUDzMzMAMDA/wB/f38AAAAAAAAAAAAAAAAAAAAAAAAAAAAhAAAAGAAAABQAAACXGAAAZhgAABocAAA8GQAAAAAAAA=="/>
                </a:ext>
              </a:extLst>
            </p:cNvSpPr>
            <p:nvPr/>
          </p:nvSpPr>
          <p:spPr>
            <a:xfrm>
              <a:off x="3997325" y="3966210"/>
              <a:ext cx="570865" cy="135890"/>
            </a:xfrm>
            <a:custGeom>
              <a:avLst/>
              <a:gdLst/>
              <a:ahLst/>
              <a:cxnLst/>
              <a:rect l="0" t="0" r="570865" b="135890"/>
              <a:pathLst>
                <a:path w="570865" h="135890">
                  <a:moveTo>
                    <a:pt x="570865" y="127896"/>
                  </a:moveTo>
                  <a:cubicBezTo>
                    <a:pt x="570865" y="119903"/>
                    <a:pt x="570865" y="115906"/>
                    <a:pt x="570865" y="107913"/>
                  </a:cubicBezTo>
                  <a:cubicBezTo>
                    <a:pt x="375020" y="123900"/>
                    <a:pt x="191677" y="95922"/>
                    <a:pt x="0" y="0"/>
                  </a:cubicBezTo>
                  <a:cubicBezTo>
                    <a:pt x="8333" y="15987"/>
                    <a:pt x="12500" y="27977"/>
                    <a:pt x="16667" y="39968"/>
                  </a:cubicBezTo>
                  <a:cubicBezTo>
                    <a:pt x="200011" y="111909"/>
                    <a:pt x="379187" y="135890"/>
                    <a:pt x="570865" y="127896"/>
                  </a:cubicBezTo>
                  <a:close/>
                </a:path>
              </a:pathLst>
            </a:custGeom>
            <a:solidFill>
              <a:srgbClr val="3D5246"/>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7" name="Freeform 7"/>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PVJG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9UkYA+P/hAQAAAAAAAAAAAAAAAAAAAAAAAAAAAAAAAAAAAAAAAAAA8NFiAn9/fwCKcWUDzMzMAMDA/wB/f38AAAAAAAAAAAAAAAAAAAAAAAAAAAAhAAAAGAAAABQAAABVFAAAhBsAAAgiAAA/LAAAAAAAAA=="/>
                </a:ext>
              </a:extLst>
            </p:cNvSpPr>
            <p:nvPr/>
          </p:nvSpPr>
          <p:spPr>
            <a:xfrm>
              <a:off x="3305175" y="4472940"/>
              <a:ext cx="2226945" cy="2719705"/>
            </a:xfrm>
            <a:custGeom>
              <a:avLst/>
              <a:gdLst/>
              <a:ahLst/>
              <a:cxnLst/>
              <a:rect l="0" t="0" r="2226945" b="2719705"/>
              <a:pathLst>
                <a:path w="2226945" h="2719705">
                  <a:moveTo>
                    <a:pt x="1656680" y="1368195"/>
                  </a:moveTo>
                  <a:cubicBezTo>
                    <a:pt x="1677493" y="1176314"/>
                    <a:pt x="1706630" y="988604"/>
                    <a:pt x="1735768" y="800894"/>
                  </a:cubicBezTo>
                  <a:cubicBezTo>
                    <a:pt x="1735768" y="784209"/>
                    <a:pt x="1744093" y="767524"/>
                    <a:pt x="1752418" y="759181"/>
                  </a:cubicBezTo>
                  <a:cubicBezTo>
                    <a:pt x="1910593" y="617356"/>
                    <a:pt x="2068769" y="471359"/>
                    <a:pt x="2226945" y="325363"/>
                  </a:cubicBezTo>
                  <a:cubicBezTo>
                    <a:pt x="2181157" y="304506"/>
                    <a:pt x="2135369" y="283650"/>
                    <a:pt x="2093744" y="266964"/>
                  </a:cubicBezTo>
                  <a:cubicBezTo>
                    <a:pt x="1948056" y="412961"/>
                    <a:pt x="1806531" y="554786"/>
                    <a:pt x="1665005" y="696611"/>
                  </a:cubicBezTo>
                  <a:cubicBezTo>
                    <a:pt x="1656680" y="704954"/>
                    <a:pt x="1648355" y="721639"/>
                    <a:pt x="1648355" y="734153"/>
                  </a:cubicBezTo>
                  <a:cubicBezTo>
                    <a:pt x="1623380" y="917691"/>
                    <a:pt x="1598405" y="1097058"/>
                    <a:pt x="1577592" y="1280597"/>
                  </a:cubicBezTo>
                  <a:cubicBezTo>
                    <a:pt x="1548455" y="1572590"/>
                    <a:pt x="1619217" y="1852069"/>
                    <a:pt x="1669168" y="2131547"/>
                  </a:cubicBezTo>
                  <a:cubicBezTo>
                    <a:pt x="1694143" y="2281715"/>
                    <a:pt x="1727443" y="2427712"/>
                    <a:pt x="1756580" y="2577879"/>
                  </a:cubicBezTo>
                  <a:cubicBezTo>
                    <a:pt x="1348654" y="2577879"/>
                    <a:pt x="949053" y="2577879"/>
                    <a:pt x="557776" y="2577879"/>
                  </a:cubicBezTo>
                  <a:cubicBezTo>
                    <a:pt x="620214" y="2202460"/>
                    <a:pt x="703464" y="1827041"/>
                    <a:pt x="740927" y="1451621"/>
                  </a:cubicBezTo>
                  <a:cubicBezTo>
                    <a:pt x="778390" y="1067859"/>
                    <a:pt x="732602" y="684097"/>
                    <a:pt x="711789" y="321192"/>
                  </a:cubicBezTo>
                  <a:cubicBezTo>
                    <a:pt x="624377" y="291992"/>
                    <a:pt x="549451" y="275307"/>
                    <a:pt x="482851" y="237765"/>
                  </a:cubicBezTo>
                  <a:cubicBezTo>
                    <a:pt x="374626" y="179367"/>
                    <a:pt x="270563" y="104283"/>
                    <a:pt x="166500" y="33370"/>
                  </a:cubicBezTo>
                  <a:cubicBezTo>
                    <a:pt x="129037" y="8342"/>
                    <a:pt x="99900" y="0"/>
                    <a:pt x="58275" y="20856"/>
                  </a:cubicBezTo>
                  <a:cubicBezTo>
                    <a:pt x="37462" y="29199"/>
                    <a:pt x="20812" y="37541"/>
                    <a:pt x="0" y="45884"/>
                  </a:cubicBezTo>
                  <a:cubicBezTo>
                    <a:pt x="16650" y="50055"/>
                    <a:pt x="29137" y="58398"/>
                    <a:pt x="45787" y="66741"/>
                  </a:cubicBezTo>
                  <a:cubicBezTo>
                    <a:pt x="162338" y="141825"/>
                    <a:pt x="283050" y="216908"/>
                    <a:pt x="407926" y="283650"/>
                  </a:cubicBezTo>
                  <a:cubicBezTo>
                    <a:pt x="482851" y="321192"/>
                    <a:pt x="570264" y="337877"/>
                    <a:pt x="670164" y="367076"/>
                  </a:cubicBezTo>
                  <a:cubicBezTo>
                    <a:pt x="690977" y="746667"/>
                    <a:pt x="745090" y="1147114"/>
                    <a:pt x="699302" y="1543390"/>
                  </a:cubicBezTo>
                  <a:cubicBezTo>
                    <a:pt x="657677" y="1939666"/>
                    <a:pt x="561939" y="2327600"/>
                    <a:pt x="491176" y="2719705"/>
                  </a:cubicBezTo>
                  <a:cubicBezTo>
                    <a:pt x="936565" y="2719705"/>
                    <a:pt x="1394442" y="2719705"/>
                    <a:pt x="1860643" y="2719705"/>
                  </a:cubicBezTo>
                  <a:cubicBezTo>
                    <a:pt x="1823181" y="2561194"/>
                    <a:pt x="1789881" y="2406855"/>
                    <a:pt x="1756580" y="2256687"/>
                  </a:cubicBezTo>
                  <a:cubicBezTo>
                    <a:pt x="1702468" y="1960523"/>
                    <a:pt x="1623380" y="1672702"/>
                    <a:pt x="1656680" y="1368195"/>
                  </a:cubicBezTo>
                  <a:close/>
                </a:path>
              </a:pathLst>
            </a:custGeom>
            <a:solidFill>
              <a:srgbClr val="3D5246"/>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6" name="Freeform 8"/>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PVJG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9UkYA+P/hAQAAAAAAAAAAAAAAAAAAAAAAAAAAAAAAAAAAAAAAAAAA8NFiAn9/fwCKcWUDzMzMAMDA/wB/f38AAAAAAAAAAAAAAAAAAAAAAAAAAAAhAAAAGAAAABQAAABzFwAAqhgAAOYYAABXGwAAAAAAAA=="/>
                </a:ext>
              </a:extLst>
            </p:cNvSpPr>
            <p:nvPr/>
          </p:nvSpPr>
          <p:spPr>
            <a:xfrm>
              <a:off x="3811905" y="4009390"/>
              <a:ext cx="235585" cy="434975"/>
            </a:xfrm>
            <a:custGeom>
              <a:avLst/>
              <a:gdLst/>
              <a:ahLst/>
              <a:cxnLst/>
              <a:rect l="0" t="0" r="235585" b="434975"/>
              <a:pathLst>
                <a:path w="235585" h="434975">
                  <a:moveTo>
                    <a:pt x="0" y="62139"/>
                  </a:moveTo>
                  <a:cubicBezTo>
                    <a:pt x="58896" y="182275"/>
                    <a:pt x="117792" y="306553"/>
                    <a:pt x="180895" y="434975"/>
                  </a:cubicBezTo>
                  <a:cubicBezTo>
                    <a:pt x="197723" y="434975"/>
                    <a:pt x="218757" y="434975"/>
                    <a:pt x="235585" y="434975"/>
                  </a:cubicBezTo>
                  <a:cubicBezTo>
                    <a:pt x="168275" y="285840"/>
                    <a:pt x="109378" y="140849"/>
                    <a:pt x="42068" y="0"/>
                  </a:cubicBezTo>
                  <a:cubicBezTo>
                    <a:pt x="29448" y="20713"/>
                    <a:pt x="12620" y="41426"/>
                    <a:pt x="0" y="62139"/>
                  </a:cubicBezTo>
                  <a:close/>
                </a:path>
              </a:pathLst>
            </a:custGeom>
            <a:solidFill>
              <a:srgbClr val="3D5246"/>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5" name="Freeform 9"/>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PVJG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A9UkYA+P/hAQAAAAAAAAAAAAAAAAAAAAAAAAAAAAAAAAAAAAAAAAAA8NFiAn9/fwCKcWUDzMzMAMDA/wB/f38AAAAAAAAAAAAAAAAAAAAAAAAAAAAhAAAAGAAAABQAAAD7HAAAUBgAAG4eAAB+HQAAAAAAAA=="/>
                </a:ext>
              </a:extLst>
            </p:cNvSpPr>
            <p:nvPr/>
          </p:nvSpPr>
          <p:spPr>
            <a:xfrm>
              <a:off x="4711065" y="3952240"/>
              <a:ext cx="235585" cy="842010"/>
            </a:xfrm>
            <a:custGeom>
              <a:avLst/>
              <a:gdLst/>
              <a:ahLst/>
              <a:cxnLst/>
              <a:rect l="0" t="0" r="235585" b="842010"/>
              <a:pathLst>
                <a:path w="235585" h="842010">
                  <a:moveTo>
                    <a:pt x="60927" y="200082"/>
                  </a:moveTo>
                  <a:cubicBezTo>
                    <a:pt x="56865" y="245934"/>
                    <a:pt x="36556" y="291786"/>
                    <a:pt x="32494" y="341806"/>
                  </a:cubicBezTo>
                  <a:cubicBezTo>
                    <a:pt x="16247" y="475194"/>
                    <a:pt x="0" y="608581"/>
                    <a:pt x="0" y="741969"/>
                  </a:cubicBezTo>
                  <a:cubicBezTo>
                    <a:pt x="0" y="800326"/>
                    <a:pt x="24370" y="833673"/>
                    <a:pt x="60927" y="842010"/>
                  </a:cubicBezTo>
                  <a:cubicBezTo>
                    <a:pt x="56865" y="825337"/>
                    <a:pt x="52803" y="804495"/>
                    <a:pt x="52803" y="783653"/>
                  </a:cubicBezTo>
                  <a:cubicBezTo>
                    <a:pt x="48741" y="646097"/>
                    <a:pt x="73112" y="504372"/>
                    <a:pt x="89359" y="366816"/>
                  </a:cubicBezTo>
                  <a:cubicBezTo>
                    <a:pt x="93421" y="316796"/>
                    <a:pt x="117792" y="266775"/>
                    <a:pt x="121854" y="216755"/>
                  </a:cubicBezTo>
                  <a:cubicBezTo>
                    <a:pt x="129977" y="129219"/>
                    <a:pt x="162472" y="66694"/>
                    <a:pt x="235585" y="33347"/>
                  </a:cubicBezTo>
                  <a:cubicBezTo>
                    <a:pt x="231523" y="25010"/>
                    <a:pt x="231523" y="12505"/>
                    <a:pt x="231523" y="0"/>
                  </a:cubicBezTo>
                  <a:cubicBezTo>
                    <a:pt x="117792" y="16673"/>
                    <a:pt x="69050" y="87536"/>
                    <a:pt x="60927" y="200082"/>
                  </a:cubicBezTo>
                  <a:close/>
                </a:path>
              </a:pathLst>
            </a:custGeom>
            <a:solidFill>
              <a:srgbClr val="3D5246"/>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grpSp>
      <p:sp>
        <p:nvSpPr>
          <p:cNvPr id="10" name="Rectángulo 10"/>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f7M7AP///w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BjAWMMAAAAEAAAAAAAAAAAAAAAAAAAAAAAAAAeAAAAaAAAAAAAAAAAAAAAAAAAAAAAAAAAAAAAECcAABAnAAAAAAAAAAAAAAAAAAAAAAAAAAAAAAAAAAAAAAAAAAAAABQAAAAAAAAAwMD/AAAAAABkAAAAMgAAAAAAAABkAAAAAAAAAH9/fwAKAAAAHwAAAFQAAAB/szsA+P/hAQAAAAAAAAAAAAAAAAAAAAAAAAAAAAAAAAAAAAAAAAAAhpBMAH9/fwCKcWUDzMzMAMDA/wB/f38AAAAAAAAAAAAAAAAAAAAAAAAAAAAhAAAAGAAAABQAAABrIQAAkggAAMoyAAClEAAAEAAAAA=="/>
              </a:ext>
            </a:extLst>
          </p:cNvSpPr>
          <p:nvPr/>
        </p:nvSpPr>
        <p:spPr>
          <a:xfrm>
            <a:off x="5432425" y="1393190"/>
            <a:ext cx="2823845" cy="1312545"/>
          </a:xfrm>
          <a:prstGeom prst="rect">
            <a:avLst/>
          </a:prstGeom>
          <a:solidFill>
            <a:srgbClr val="7FB33B"/>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1" name="Rectángulo 9"/>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f7M7AP///w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5tem4MAAAAEAAAAAAAAAAAAAAAAAAAAAAAAAAeAAAAaAAAAAAAAAAAAAAAAAAAAAAAAAAAAAAAECcAABAnAAAAAAAAAAAAAAAAAAAAAAAAAAAAAAAAAAAAAAAAAAAAABQAAAAAAAAAwMD/AAAAAABkAAAAMgAAAAAAAABkAAAAAAAAAH9/fwAKAAAAHwAAAFQAAAB/szsA+P/hAQAAAAAAAAAAAAAAAAAAAAAAAAAAAAAAAAAAAAAAAAAAhpBMAH9/fwCKcWUDzMzMAMDA/wB/f38AAAAAAAAAAAAAAAAAAAAAAAAAAAAhAAAAGAAAABQAAABxEwAAbxMAAM8kAACDGwAAEAAAAA=="/>
              </a:ext>
            </a:extLst>
          </p:cNvSpPr>
          <p:nvPr/>
        </p:nvSpPr>
        <p:spPr>
          <a:xfrm>
            <a:off x="3160395" y="3159125"/>
            <a:ext cx="2823210" cy="1313180"/>
          </a:xfrm>
          <a:prstGeom prst="rect">
            <a:avLst/>
          </a:prstGeom>
          <a:solidFill>
            <a:srgbClr val="7FB33B"/>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2" name="Rectángulo 1"/>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f7M7AP///w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xY1VUMAAAAEAAAAAAAAAAAAAAAAAAAAAAAAAAeAAAAaAAAAAAAAAAAAAAAAAAAAAAAAAAAAAAAECcAABAnAAAAAAAAAAAAAAAAAAAAAAAAAAAAAAAAAAAAAAAAAAAAABQAAAAAAAAAwMD/AAAAAABkAAAAMgAAAAAAAABkAAAAAAAAAH9/fwAKAAAAHwAAAFQAAAB/szsA+P/hAQAAAAAAAAAAAAAAAAAAAAAAAAAAAAAAAAAAAAAAAAAAhpBMAH9/fwCKcWUDzMzMAMDA/wB/f38AAAAAAAAAAAAAAAAAAAAAAAAAAAAhAAAAGAAAABQAAAB2BQAApQgAANUWAAC4EAAAEAAAAA=="/>
              </a:ext>
            </a:extLst>
          </p:cNvSpPr>
          <p:nvPr/>
        </p:nvSpPr>
        <p:spPr>
          <a:xfrm>
            <a:off x="887730" y="1405255"/>
            <a:ext cx="2823845" cy="1312545"/>
          </a:xfrm>
          <a:prstGeom prst="rect">
            <a:avLst/>
          </a:prstGeom>
          <a:solidFill>
            <a:srgbClr val="7FB33B"/>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3" name="Google Shape;1792;p4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RwFX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5AEAANIzAABqBQAAEAAAAA=="/>
              </a:ext>
            </a:extLst>
          </p:cNvSpPr>
          <p:nvPr>
            <p:ph type="title" idx="6"/>
          </p:nvPr>
        </p:nvSpPr>
        <p:spPr>
          <a:xfrm>
            <a:off x="720090" y="30734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POPULAR USES</a:t>
            </a:r>
          </a:p>
        </p:txBody>
      </p:sp>
      <p:sp>
        <p:nvSpPr>
          <p:cNvPr id="14" name="Google Shape;1793;p4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tv9JI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UCQAApQgAAKoTAADkCwAAEAAAAA=="/>
              </a:ext>
            </a:extLst>
          </p:cNvSpPr>
          <p:nvPr>
            <p:ph type="title"/>
          </p:nvPr>
        </p:nvSpPr>
        <p:spPr>
          <a:xfrm>
            <a:off x="1475740" y="1405255"/>
            <a:ext cx="172085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200">
                <a:solidFill>
                  <a:schemeClr val="accent2"/>
                </a:solidFill>
                <a:latin typeface="Chau Philomene One" pitchFamily="0" charset="0"/>
                <a:ea typeface="Chau Philomene One" pitchFamily="0" charset="0"/>
                <a:cs typeface="Chau Philomene One" pitchFamily="0" charset="0"/>
              </a:defRPr>
            </a:pPr>
            <a:r>
              <a:rPr noProof="1">
                <a:solidFill>
                  <a:srgbClr val="050602"/>
                </a:solidFill>
                <a:latin typeface="Arial" pitchFamily="2" charset="0"/>
                <a:ea typeface="Chau Philomene One" pitchFamily="0" charset="0"/>
                <a:cs typeface="Chau Philomene One" pitchFamily="0" charset="0"/>
              </a:rPr>
              <a:t>FOOD</a:t>
            </a:r>
            <a:endParaRPr>
              <a:solidFill>
                <a:srgbClr val="050602"/>
              </a:solidFill>
            </a:endParaRPr>
          </a:p>
        </p:txBody>
      </p:sp>
      <p:sp>
        <p:nvSpPr>
          <p:cNvPr id="15" name="Google Shape;1794;p4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5fBF8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vBwAAJAsAAI8VAADqDwAAEAAAAA=="/>
              </a:ext>
            </a:extLst>
          </p:cNvSpPr>
          <p:nvPr>
            <p:ph type="subTitle" idx="1"/>
          </p:nvPr>
        </p:nvSpPr>
        <p:spPr>
          <a:xfrm>
            <a:off x="1167765" y="1811020"/>
            <a:ext cx="2336800" cy="7759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rPr sz="1200" b="1" noProof="1">
                <a:solidFill>
                  <a:srgbClr val="FFFFFF"/>
                </a:solidFill>
              </a:rPr>
              <a:t>Mercury is the closest planet to the Sun and the smallest in the Solar System</a:t>
            </a:r>
            <a:endParaRPr sz="1200" b="1">
              <a:solidFill>
                <a:srgbClr val="FFFFFF"/>
              </a:solidFill>
            </a:endParaRPr>
          </a:p>
        </p:txBody>
      </p:sp>
      <p:sp>
        <p:nvSpPr>
          <p:cNvPr id="16" name="Google Shape;1795;p4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5ow2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VFgAAcRMAAGshAACwFgAAEAAAAA=="/>
              </a:ext>
            </a:extLst>
          </p:cNvSpPr>
          <p:nvPr>
            <p:ph type="title" idx="2"/>
          </p:nvPr>
        </p:nvSpPr>
        <p:spPr>
          <a:xfrm>
            <a:off x="3711575" y="3160395"/>
            <a:ext cx="172085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200">
                <a:solidFill>
                  <a:schemeClr val="accent2"/>
                </a:solidFill>
                <a:latin typeface="Chau Philomene One" pitchFamily="0" charset="0"/>
                <a:ea typeface="Chau Philomene One" pitchFamily="0" charset="0"/>
                <a:cs typeface="Chau Philomene One" pitchFamily="0" charset="0"/>
              </a:defRPr>
            </a:pPr>
            <a:r>
              <a:rPr noProof="1">
                <a:solidFill>
                  <a:srgbClr val="050602"/>
                </a:solidFill>
                <a:latin typeface="Arial" pitchFamily="2" charset="0"/>
                <a:ea typeface="Chau Philomene One" pitchFamily="0" charset="0"/>
                <a:cs typeface="Chau Philomene One" pitchFamily="0" charset="0"/>
              </a:rPr>
              <a:t>FUEL</a:t>
            </a:r>
            <a:endParaRPr>
              <a:solidFill>
                <a:srgbClr val="050602"/>
              </a:solidFill>
            </a:endParaRPr>
          </a:p>
        </p:txBody>
      </p:sp>
      <p:sp>
        <p:nvSpPr>
          <p:cNvPr id="17" name="Google Shape;1796;p4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dliGU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wFAAA7hUAAFAjAAC1GgAAEAAAAA=="/>
              </a:ext>
            </a:extLst>
          </p:cNvSpPr>
          <p:nvPr>
            <p:ph type="subTitle" idx="3"/>
          </p:nvPr>
        </p:nvSpPr>
        <p:spPr>
          <a:xfrm>
            <a:off x="3403600" y="3564890"/>
            <a:ext cx="2336800" cy="7766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rPr sz="1200" b="1" noProof="1">
                <a:solidFill>
                  <a:srgbClr val="FFFFFF"/>
                </a:solidFill>
              </a:rPr>
              <a:t>Despite being red, Mars is actually a cold place. It’s full of iron oxide dust</a:t>
            </a:r>
            <a:endParaRPr sz="1200" b="1">
              <a:solidFill>
                <a:srgbClr val="FFFFFF"/>
              </a:solidFill>
            </a:endParaRPr>
          </a:p>
        </p:txBody>
      </p:sp>
      <p:sp>
        <p:nvSpPr>
          <p:cNvPr id="18" name="Google Shape;1797;p4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xz/XM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WJAAApQgAACwvAADkCwAAEAAAAA=="/>
              </a:ext>
            </a:extLst>
          </p:cNvSpPr>
          <p:nvPr>
            <p:ph type="title" idx="4"/>
          </p:nvPr>
        </p:nvSpPr>
        <p:spPr>
          <a:xfrm>
            <a:off x="5947410" y="1405255"/>
            <a:ext cx="172085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200">
                <a:solidFill>
                  <a:schemeClr val="accent2"/>
                </a:solidFill>
                <a:latin typeface="Chau Philomene One" pitchFamily="0" charset="0"/>
                <a:ea typeface="Chau Philomene One" pitchFamily="0" charset="0"/>
                <a:cs typeface="Chau Philomene One" pitchFamily="0" charset="0"/>
              </a:defRPr>
            </a:pPr>
            <a:r>
              <a:rPr noProof="1">
                <a:solidFill>
                  <a:srgbClr val="050602"/>
                </a:solidFill>
                <a:latin typeface="Arial" pitchFamily="2" charset="0"/>
                <a:ea typeface="Chau Philomene One" pitchFamily="0" charset="0"/>
                <a:cs typeface="Chau Philomene One" pitchFamily="0" charset="0"/>
              </a:rPr>
              <a:t>TIMBER</a:t>
            </a:r>
            <a:endParaRPr>
              <a:solidFill>
                <a:srgbClr val="050602"/>
              </a:solidFill>
            </a:endParaRPr>
          </a:p>
        </p:txBody>
      </p:sp>
      <p:sp>
        <p:nvSpPr>
          <p:cNvPr id="19" name="Google Shape;1798;p4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Z6d3o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xIgAAJAsAABExAADqDwAAEAAAAA=="/>
              </a:ext>
            </a:extLst>
          </p:cNvSpPr>
          <p:nvPr>
            <p:ph type="subTitle" idx="5"/>
          </p:nvPr>
        </p:nvSpPr>
        <p:spPr>
          <a:xfrm>
            <a:off x="5639435" y="1811020"/>
            <a:ext cx="2336800" cy="7759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rPr sz="1200" b="1" noProof="1">
                <a:solidFill>
                  <a:srgbClr val="FFFFFF"/>
                </a:solidFill>
              </a:rPr>
              <a:t>Venus has a beautiful name and is the second planet from the Sun</a:t>
            </a:r>
            <a:endParaRPr sz="1200" b="1">
              <a:solidFill>
                <a:srgbClr val="FFFFFF"/>
              </a:solidFill>
            </a:endParaRPr>
          </a:p>
        </p:txBody>
      </p:sp>
    </p:spTree>
  </p:cSld>
  <p:clrMapOvr>
    <a:masterClrMapping/>
  </p:clrMapOvr>
  <p:timing>
    <p:tnLst>
      <p:par>
        <p:cTn id="1" dur="indefinite" restart="never" nodeType="tmRoot"/>
      </p:par>
    </p:tnLst>
  </p:timing>
</p:sld>
</file>

<file path=ppt/slides/slide21.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RKw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Google Shape;1803;p49"/>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pGdkw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BBAAAdQAAACU0AAD7AwAAEAAAAA=="/>
              </a:ext>
            </a:extLst>
          </p:cNvSpPr>
          <p:nvPr>
            <p:ph type="title"/>
          </p:nvPr>
        </p:nvSpPr>
        <p:spPr>
          <a:xfrm>
            <a:off x="772795" y="74295"/>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DIAGRAM: LEAVES</a:t>
            </a:r>
          </a:p>
        </p:txBody>
      </p:sp>
      <p:sp>
        <p:nvSpPr>
          <p:cNvPr id="5" name="Google Shape;1804;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joIk4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nEQAAmxIAAG4bAABaFQAAEAAAAA=="/>
              </a:ext>
            </a:extLst>
          </p:cNvSpPr>
          <p:nvPr/>
        </p:nvSpPr>
        <p:spPr>
          <a:xfrm>
            <a:off x="2869565" y="3024505"/>
            <a:ext cx="1589405" cy="4464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2"/>
                </a:solidFill>
                <a:latin typeface="Chau Philomene One" pitchFamily="0" charset="0"/>
                <a:ea typeface="Chau Philomene One" pitchFamily="0" charset="0"/>
                <a:cs typeface="Chau Philomene One" pitchFamily="0" charset="0"/>
              </a:rPr>
              <a:t>JUPITER</a:t>
            </a:r>
            <a:endParaRPr sz="2200">
              <a:solidFill>
                <a:schemeClr val="accent2"/>
              </a:solidFill>
              <a:latin typeface="Chau Philomene One" pitchFamily="0" charset="0"/>
              <a:ea typeface="Chau Philomene One" pitchFamily="0" charset="0"/>
              <a:cs typeface="Chau Philomene One" pitchFamily="0" charset="0"/>
            </a:endParaRPr>
          </a:p>
        </p:txBody>
      </p:sp>
      <p:sp>
        <p:nvSpPr>
          <p:cNvPr id="6" name="Google Shape;1805;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x13XU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FBgAAmxIAAI0QAABaFQAAEAAAAA=="/>
              </a:ext>
            </a:extLst>
          </p:cNvSpPr>
          <p:nvPr/>
        </p:nvSpPr>
        <p:spPr>
          <a:xfrm>
            <a:off x="1100455" y="3024505"/>
            <a:ext cx="1590040" cy="4464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2"/>
                </a:solidFill>
                <a:latin typeface="Chau Philomene One" pitchFamily="0" charset="0"/>
                <a:ea typeface="Chau Philomene One" pitchFamily="0" charset="0"/>
                <a:cs typeface="Chau Philomene One" pitchFamily="0" charset="0"/>
              </a:rPr>
              <a:t>MERCURY</a:t>
            </a:r>
            <a:endParaRPr sz="2200">
              <a:solidFill>
                <a:schemeClr val="accent2"/>
              </a:solidFill>
              <a:latin typeface="Chau Philomene One" pitchFamily="0" charset="0"/>
              <a:ea typeface="Chau Philomene One" pitchFamily="0" charset="0"/>
              <a:cs typeface="Chau Philomene One" pitchFamily="0" charset="0"/>
            </a:endParaRPr>
          </a:p>
        </p:txBody>
      </p:sp>
      <p:sp>
        <p:nvSpPr>
          <p:cNvPr id="7" name="Google Shape;1806;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heSV4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6JwAAmxIAAIExAABaFQAAEAAAAA=="/>
              </a:ext>
            </a:extLst>
          </p:cNvSpPr>
          <p:nvPr/>
        </p:nvSpPr>
        <p:spPr>
          <a:xfrm>
            <a:off x="6457950" y="3024505"/>
            <a:ext cx="1589405" cy="4464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2"/>
                </a:solidFill>
                <a:latin typeface="Chau Philomene One" pitchFamily="0" charset="0"/>
                <a:ea typeface="Chau Philomene One" pitchFamily="0" charset="0"/>
                <a:cs typeface="Chau Philomene One" pitchFamily="0" charset="0"/>
              </a:rPr>
              <a:t>SATURN</a:t>
            </a:r>
            <a:endParaRPr sz="2200">
              <a:solidFill>
                <a:schemeClr val="accent2"/>
              </a:solidFill>
              <a:latin typeface="Chau Philomene One" pitchFamily="0" charset="0"/>
              <a:ea typeface="Chau Philomene One" pitchFamily="0" charset="0"/>
              <a:cs typeface="Chau Philomene One" pitchFamily="0" charset="0"/>
            </a:endParaRPr>
          </a:p>
        </p:txBody>
      </p:sp>
      <p:sp>
        <p:nvSpPr>
          <p:cNvPr id="8" name="Google Shape;1807;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1h7mE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cHAAAmxIAAKMmAABaFQAAEAAAAA=="/>
              </a:ext>
            </a:extLst>
          </p:cNvSpPr>
          <p:nvPr/>
        </p:nvSpPr>
        <p:spPr>
          <a:xfrm>
            <a:off x="4691380" y="3024505"/>
            <a:ext cx="1589405" cy="4464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2"/>
                </a:solidFill>
                <a:latin typeface="Chau Philomene One" pitchFamily="0" charset="0"/>
                <a:ea typeface="Chau Philomene One" pitchFamily="0" charset="0"/>
                <a:cs typeface="Chau Philomene One" pitchFamily="0" charset="0"/>
              </a:rPr>
              <a:t>VENUS</a:t>
            </a:r>
            <a:endParaRPr sz="2200">
              <a:solidFill>
                <a:schemeClr val="accent2"/>
              </a:solidFill>
              <a:latin typeface="Chau Philomene One" pitchFamily="0" charset="0"/>
              <a:ea typeface="Chau Philomene One" pitchFamily="0" charset="0"/>
              <a:cs typeface="Chau Philomene One" pitchFamily="0" charset="0"/>
            </a:endParaRPr>
          </a:p>
        </p:txBody>
      </p:sp>
      <p:sp>
        <p:nvSpPr>
          <p:cNvPr id="9" name="Google Shape;1808;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N9tH0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xFgAAJAcAABshAADjCQAAEAAAAA=="/>
              </a:ext>
            </a:extLst>
          </p:cNvSpPr>
          <p:nvPr/>
        </p:nvSpPr>
        <p:spPr>
          <a:xfrm>
            <a:off x="3688715" y="1160780"/>
            <a:ext cx="1692910" cy="4464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rgbClr val="F0D162"/>
                </a:solidFill>
                <a:latin typeface="Chau Philomene One" pitchFamily="0" charset="0"/>
                <a:ea typeface="Chau Philomene One" pitchFamily="0" charset="0"/>
                <a:cs typeface="Chau Philomene One" pitchFamily="0" charset="0"/>
              </a:rPr>
              <a:t>LEAVES</a:t>
            </a:r>
            <a:endParaRPr sz="2200">
              <a:solidFill>
                <a:srgbClr val="F0D162"/>
              </a:solidFill>
              <a:latin typeface="Chau Philomene One" pitchFamily="0" charset="0"/>
              <a:ea typeface="Chau Philomene One" pitchFamily="0" charset="0"/>
              <a:cs typeface="Chau Philomene One" pitchFamily="0" charset="0"/>
            </a:endParaRPr>
          </a:p>
        </p:txBody>
      </p:sp>
      <p:sp>
        <p:nvSpPr>
          <p:cNvPr id="10" name="Google Shape;1809;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1cj3g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7IQAATA0AAJgsAAALEAAAEAAAAA=="/>
              </a:ext>
            </a:extLst>
          </p:cNvSpPr>
          <p:nvPr/>
        </p:nvSpPr>
        <p:spPr>
          <a:xfrm>
            <a:off x="5483225" y="2161540"/>
            <a:ext cx="1765935" cy="4464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1"/>
                </a:solidFill>
                <a:latin typeface="Chau Philomene One" pitchFamily="0" charset="0"/>
                <a:ea typeface="Chau Philomene One" pitchFamily="0" charset="0"/>
                <a:cs typeface="Chau Philomene One" pitchFamily="0" charset="0"/>
              </a:rPr>
              <a:t>DECIDUOUS</a:t>
            </a:r>
            <a:endParaRPr sz="2200">
              <a:solidFill>
                <a:schemeClr val="accent1"/>
              </a:solidFill>
              <a:latin typeface="Chau Philomene One" pitchFamily="0" charset="0"/>
              <a:ea typeface="Chau Philomene One" pitchFamily="0" charset="0"/>
              <a:cs typeface="Chau Philomene One" pitchFamily="0" charset="0"/>
            </a:endParaRPr>
          </a:p>
        </p:txBody>
      </p:sp>
      <p:sp>
        <p:nvSpPr>
          <p:cNvPr id="11" name="Google Shape;1810;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hbmVs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rCwAATA0AAIkWAAALEAAAEAAAAA=="/>
              </a:ext>
            </a:extLst>
          </p:cNvSpPr>
          <p:nvPr/>
        </p:nvSpPr>
        <p:spPr>
          <a:xfrm>
            <a:off x="1896745" y="2161540"/>
            <a:ext cx="1766570" cy="4464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1"/>
                </a:solidFill>
                <a:latin typeface="Chau Philomene One" pitchFamily="0" charset="0"/>
                <a:ea typeface="Chau Philomene One" pitchFamily="0" charset="0"/>
                <a:cs typeface="Chau Philomene One" pitchFamily="0" charset="0"/>
              </a:rPr>
              <a:t>EVERGREEN</a:t>
            </a:r>
            <a:endParaRPr sz="2200">
              <a:solidFill>
                <a:schemeClr val="accent1"/>
              </a:solidFill>
              <a:latin typeface="Chau Philomene One" pitchFamily="0" charset="0"/>
              <a:ea typeface="Chau Philomene One" pitchFamily="0" charset="0"/>
              <a:cs typeface="Chau Philomene One" pitchFamily="0" charset="0"/>
            </a:endParaRPr>
          </a:p>
        </p:txBody>
      </p:sp>
      <p:sp>
        <p:nvSpPr>
          <p:cNvPr id="12" name="Google Shape;1811;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l6qno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gAAZxUAANgQAAAOGgAAEAAAAA=="/>
              </a:ext>
            </a:extLst>
          </p:cNvSpPr>
          <p:nvPr/>
        </p:nvSpPr>
        <p:spPr>
          <a:xfrm>
            <a:off x="1045210" y="3479165"/>
            <a:ext cx="1692910" cy="7562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1600"/>
              </a:spcAft>
              <a:buNone/>
              <a:defRPr/>
            </a:pPr>
            <a:r>
              <a:rPr noProof="1">
                <a:solidFill>
                  <a:schemeClr val="accent2"/>
                </a:solidFill>
                <a:latin typeface="Catamaran" pitchFamily="0" charset="0"/>
                <a:ea typeface="Catamaran" pitchFamily="0" charset="0"/>
                <a:cs typeface="Catamaran" pitchFamily="0" charset="0"/>
              </a:rPr>
              <a:t>Mercury is the smallest planet in the Solar System</a:t>
            </a:r>
            <a:endParaRPr>
              <a:solidFill>
                <a:schemeClr val="accent2"/>
              </a:solidFill>
              <a:latin typeface="Catamaran" pitchFamily="0" charset="0"/>
              <a:ea typeface="Catamaran" pitchFamily="0" charset="0"/>
              <a:cs typeface="Catamaran" pitchFamily="0" charset="0"/>
            </a:endParaRPr>
          </a:p>
        </p:txBody>
      </p:sp>
      <p:sp>
        <p:nvSpPr>
          <p:cNvPr id="13" name="Google Shape;1812;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dr62s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jEQAAZxUAAM0bAAAOGgAAEAAAAA=="/>
              </a:ext>
            </a:extLst>
          </p:cNvSpPr>
          <p:nvPr/>
        </p:nvSpPr>
        <p:spPr>
          <a:xfrm>
            <a:off x="2826385" y="3479165"/>
            <a:ext cx="1692910" cy="7562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1600"/>
              </a:spcAft>
              <a:buNone/>
              <a:defRPr/>
            </a:pPr>
            <a:r>
              <a:rPr noProof="1">
                <a:solidFill>
                  <a:schemeClr val="accent2"/>
                </a:solidFill>
                <a:latin typeface="Catamaran" pitchFamily="0" charset="0"/>
                <a:ea typeface="Catamaran" pitchFamily="0" charset="0"/>
                <a:cs typeface="Catamaran" pitchFamily="0" charset="0"/>
              </a:rPr>
              <a:t>Jupiter is a gas giant and the biggest planet of them all</a:t>
            </a:r>
            <a:endParaRPr>
              <a:solidFill>
                <a:schemeClr val="accent2"/>
              </a:solidFill>
              <a:latin typeface="Catamaran" pitchFamily="0" charset="0"/>
              <a:ea typeface="Catamaran" pitchFamily="0" charset="0"/>
              <a:cs typeface="Catamaran" pitchFamily="0" charset="0"/>
            </a:endParaRPr>
          </a:p>
        </p:txBody>
      </p:sp>
      <p:sp>
        <p:nvSpPr>
          <p:cNvPr id="14" name="Google Shape;1813;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mOn2Q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zHAAAZxUAAN0mAAAOGgAAEAAAAA=="/>
              </a:ext>
            </a:extLst>
          </p:cNvSpPr>
          <p:nvPr/>
        </p:nvSpPr>
        <p:spPr>
          <a:xfrm>
            <a:off x="4624705" y="3479165"/>
            <a:ext cx="1692910" cy="7562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1600"/>
              </a:spcAft>
              <a:buNone/>
              <a:defRPr/>
            </a:pPr>
            <a:r>
              <a:rPr noProof="1">
                <a:solidFill>
                  <a:schemeClr val="accent2"/>
                </a:solidFill>
                <a:latin typeface="Catamaran" pitchFamily="0" charset="0"/>
                <a:ea typeface="Catamaran" pitchFamily="0" charset="0"/>
                <a:cs typeface="Catamaran" pitchFamily="0" charset="0"/>
              </a:rPr>
              <a:t>It has a beautiful name, but also high temperatures</a:t>
            </a:r>
            <a:endParaRPr>
              <a:solidFill>
                <a:schemeClr val="accent2"/>
              </a:solidFill>
              <a:latin typeface="Catamaran" pitchFamily="0" charset="0"/>
              <a:ea typeface="Catamaran" pitchFamily="0" charset="0"/>
              <a:cs typeface="Catamaran" pitchFamily="0" charset="0"/>
            </a:endParaRPr>
          </a:p>
        </p:txBody>
      </p:sp>
      <p:sp>
        <p:nvSpPr>
          <p:cNvPr id="15" name="Google Shape;1814;p4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4mLyY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oJwAAZxUAANIxAAAOGgAAEAAAAA=="/>
              </a:ext>
            </a:extLst>
          </p:cNvSpPr>
          <p:nvPr/>
        </p:nvSpPr>
        <p:spPr>
          <a:xfrm>
            <a:off x="6405880" y="3479165"/>
            <a:ext cx="1692910" cy="7562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1600"/>
              </a:spcAft>
              <a:buNone/>
              <a:defRPr/>
            </a:pPr>
            <a:r>
              <a:rPr noProof="1">
                <a:solidFill>
                  <a:schemeClr val="accent2"/>
                </a:solidFill>
                <a:latin typeface="Catamaran" pitchFamily="0" charset="0"/>
                <a:ea typeface="Catamaran" pitchFamily="0" charset="0"/>
                <a:cs typeface="Catamaran" pitchFamily="0" charset="0"/>
              </a:rPr>
              <a:t>Saturn is composed mostly of hydrogen and helium</a:t>
            </a:r>
            <a:endParaRPr>
              <a:solidFill>
                <a:schemeClr val="accent2"/>
              </a:solidFill>
              <a:latin typeface="Catamaran" pitchFamily="0" charset="0"/>
              <a:ea typeface="Catamaran" pitchFamily="0" charset="0"/>
              <a:cs typeface="Catamaran" pitchFamily="0" charset="0"/>
            </a:endParaRPr>
          </a:p>
        </p:txBody>
      </p:sp>
      <p:cxnSp>
        <p:nvCxnSpPr>
          <p:cNvPr id="16" name="Google Shape;1815;p49"/>
          <p:cNvCxnSpPr>
            <a:stCxn id="9" idx="2"/>
            <a:endCxn id="11" idx="0"/>
            <a:extLst>
              <a:ext uri="smNativeData">
                <pr:smNativeData xmlns:pr="smNativeData" val="SMDATA_12_dWHdYxMAAAAlAAAADwAAAA0AAAAAkAAAAEgAAACQAAAASAAAAAAAAAAAAAAAAAAAAAEAAABQAAAA8WjjiLX4J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AaEQAA4wkAAOYbAABMDQAAEAAAAA=="/>
              </a:ext>
            </a:extLst>
          </p:cNvCxnSpPr>
          <p:nvPr/>
        </p:nvCxnSpPr>
        <p:spPr>
          <a:xfrm rot="16200000" flipH="1">
            <a:off x="3380105" y="1007110"/>
            <a:ext cx="554355" cy="1755140"/>
          </a:xfrm>
          <a:prstGeom prst="curvedConnector3">
            <a:avLst/>
          </a:prstGeom>
          <a:noFill/>
          <a:ln w="19050" cap="flat" cmpd="sng" algn="ctr">
            <a:solidFill>
              <a:srgbClr val="828F51"/>
            </a:solidFill>
            <a:prstDash val="solid"/>
            <a:headEnd type="none" w="med" len="med"/>
            <a:tailEnd type="none" w="med" len="med"/>
          </a:ln>
          <a:effectLst/>
        </p:spPr>
      </p:cxnSp>
      <p:cxnSp>
        <p:nvCxnSpPr>
          <p:cNvPr id="17" name="Google Shape;1816;p49"/>
          <p:cNvCxnSpPr>
            <a:stCxn id="9" idx="2"/>
            <a:endCxn id="10" idx="0"/>
            <a:extLst>
              <a:ext uri="smNativeData">
                <pr:smNativeData xmlns:pr="smNativeData" val="SMDATA_12_dWHdYxMAAAAlAAAADwAAAA0AAAAAkAAAAEgAAACQAAAASAAAAAAAAAAAAAAAAAAAAAEAAABQAAAA8WjjiLX4J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B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DmGwAA4wkAACknAABMDQAAEAAAAA=="/>
              </a:ext>
            </a:extLst>
          </p:cNvCxnSpPr>
          <p:nvPr/>
        </p:nvCxnSpPr>
        <p:spPr>
          <a:xfrm rot="16200000" flipH="1">
            <a:off x="5173345" y="969010"/>
            <a:ext cx="554355" cy="1830705"/>
          </a:xfrm>
          <a:prstGeom prst="curvedConnector3">
            <a:avLst/>
          </a:prstGeom>
          <a:noFill/>
          <a:ln w="19050" cap="flat" cmpd="sng" algn="ctr">
            <a:solidFill>
              <a:srgbClr val="828F51"/>
            </a:solidFill>
            <a:prstDash val="solid"/>
            <a:headEnd type="none" w="med" len="med"/>
            <a:tailEnd type="none" w="med" len="med"/>
          </a:ln>
          <a:effectLst/>
        </p:spPr>
      </p:cxnSp>
      <p:cxnSp>
        <p:nvCxnSpPr>
          <p:cNvPr id="18" name="Google Shape;1817;p49"/>
          <p:cNvCxnSpPr>
            <a:stCxn id="11" idx="2"/>
            <a:endCxn id="5" idx="0"/>
            <a:extLst>
              <a:ext uri="smNativeData">
                <pr:smNativeData xmlns:pr="smNativeData" val="SMDATA_12_dWHdYxMAAAAlAAAADwAAAA0AAAAAkAAAAEgAAACQAAAASAAAAAAAAAAAAAAAAAAAAAEAAABQAAAA8WjjiLX49D4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EgAS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AaEQAACxAAAIsWAACbEgAAEAAAAA=="/>
              </a:ext>
            </a:extLst>
          </p:cNvCxnSpPr>
          <p:nvPr/>
        </p:nvCxnSpPr>
        <p:spPr>
          <a:xfrm rot="16200000" flipH="1">
            <a:off x="3013710" y="2374265"/>
            <a:ext cx="416560" cy="884555"/>
          </a:xfrm>
          <a:prstGeom prst="curvedConnector3">
            <a:avLst/>
          </a:prstGeom>
          <a:noFill/>
          <a:ln w="19050" cap="flat" cmpd="sng" algn="ctr">
            <a:solidFill>
              <a:srgbClr val="828F51"/>
            </a:solidFill>
            <a:prstDash val="solid"/>
            <a:headEnd type="none" w="med" len="med"/>
            <a:tailEnd type="none" w="med" len="med"/>
          </a:ln>
          <a:effectLst/>
        </p:spPr>
      </p:cxnSp>
      <p:cxnSp>
        <p:nvCxnSpPr>
          <p:cNvPr id="19" name="Google Shape;1818;p49"/>
          <p:cNvCxnSpPr>
            <a:stCxn id="11" idx="2"/>
            <a:endCxn id="6" idx="0"/>
            <a:extLst>
              <a:ext uri="smNativeData">
                <pr:smNativeData xmlns:pr="smNativeData" val="SMDATA_12_dWHdYxMAAAAlAAAADwAAAA0AAAAAkAAAAEgAAACQAAAASAAAAAAAAAAAAAAAAAAAAAEAAABQAAAA8WjjiLX49D4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IB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CpCwAACxAAABoRAACbEgAAEAAAAA=="/>
              </a:ext>
            </a:extLst>
          </p:cNvCxnSpPr>
          <p:nvPr/>
        </p:nvCxnSpPr>
        <p:spPr>
          <a:xfrm rot="16200000" flipH="1">
            <a:off x="2129155" y="2374265"/>
            <a:ext cx="416560" cy="884555"/>
          </a:xfrm>
          <a:prstGeom prst="curvedConnector3">
            <a:avLst/>
          </a:prstGeom>
          <a:noFill/>
          <a:ln w="19050" cap="flat" cmpd="sng" algn="ctr">
            <a:solidFill>
              <a:srgbClr val="828F51"/>
            </a:solidFill>
            <a:prstDash val="solid"/>
            <a:headEnd type="none" w="med" len="med"/>
            <a:tailEnd type="none" w="med" len="med"/>
          </a:ln>
          <a:effectLst/>
        </p:spPr>
      </p:cxnSp>
      <p:cxnSp>
        <p:nvCxnSpPr>
          <p:cNvPr id="20" name="Google Shape;1819;p49"/>
          <p:cNvCxnSpPr>
            <a:stCxn id="10" idx="2"/>
            <a:endCxn id="7" idx="0"/>
            <a:extLst>
              <a:ext uri="smNativeData">
                <pr:smNativeData xmlns:pr="smNativeData" val="SMDATA_12_dWHdYxMAAAAlAAAADwAAAA0AAAAAkAAAAEgAAACQAAAASAAAAAAAAAAAAAAAAAAAAAEAAABQAAAA8WjjiLX49D4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ME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ApJwAACxAAAJ0sAACbEgAAEAAAAA=="/>
              </a:ext>
            </a:extLst>
          </p:cNvCxnSpPr>
          <p:nvPr/>
        </p:nvCxnSpPr>
        <p:spPr>
          <a:xfrm rot="16200000" flipH="1">
            <a:off x="6600825" y="2372995"/>
            <a:ext cx="416560" cy="886460"/>
          </a:xfrm>
          <a:prstGeom prst="curvedConnector3">
            <a:avLst/>
          </a:prstGeom>
          <a:noFill/>
          <a:ln w="19050" cap="flat" cmpd="sng" algn="ctr">
            <a:solidFill>
              <a:srgbClr val="828F51"/>
            </a:solidFill>
            <a:prstDash val="solid"/>
            <a:headEnd type="none" w="med" len="med"/>
            <a:tailEnd type="none" w="med" len="med"/>
          </a:ln>
          <a:effectLst/>
        </p:spPr>
      </p:cxnSp>
      <p:cxnSp>
        <p:nvCxnSpPr>
          <p:cNvPr id="21" name="Google Shape;1820;p49"/>
          <p:cNvCxnSpPr>
            <a:stCxn id="10" idx="2"/>
            <a:endCxn id="8" idx="0"/>
            <a:extLst>
              <a:ext uri="smNativeData">
                <pr:smNativeData xmlns:pr="smNativeData" val="SMDATA_12_dWHdYxMAAAAlAAAADwAAAA0AAAAAkAAAAEgAAACQAAAASAAAAAAAAAAAAAAAAAAAAAEAAABQAAAA8WjjiLX49D4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YN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DAIQAACxAAACknAACbEgAAEAAAAA=="/>
              </a:ext>
            </a:extLst>
          </p:cNvCxnSpPr>
          <p:nvPr/>
        </p:nvCxnSpPr>
        <p:spPr>
          <a:xfrm rot="16200000" flipH="1">
            <a:off x="5717540" y="2376805"/>
            <a:ext cx="416560" cy="879475"/>
          </a:xfrm>
          <a:prstGeom prst="curvedConnector3">
            <a:avLst/>
          </a:prstGeom>
          <a:noFill/>
          <a:ln w="19050" cap="flat" cmpd="sng" algn="ctr">
            <a:solidFill>
              <a:srgbClr val="828F51"/>
            </a:solidFill>
            <a:prstDash val="solid"/>
            <a:headEnd type="none" w="med" len="med"/>
            <a:tailEnd type="none" w="med" len="med"/>
          </a:ln>
          <a:effectLst/>
        </p:spPr>
      </p:cxnSp>
    </p:spTree>
  </p:cSld>
  <p:clrMapOvr>
    <a:masterClrMapping/>
  </p:clrMapOvr>
  <p:timing>
    <p:tnLst>
      <p:par>
        <p:cTn id="1" dur="indefinite" restart="never" nodeType="tmRoot"/>
      </p:par>
    </p:tnLst>
  </p:timing>
</p:sld>
</file>

<file path=ppt/slides/slide22.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54;p2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I/f//ohAAAP8KAABWFgAAEAAAAA=="/>
              </a:ext>
            </a:extLst>
          </p:cNvSpPr>
          <p:nvPr/>
        </p:nvSpPr>
        <p:spPr>
          <a:xfrm>
            <a:off x="-360680" y="2703830"/>
            <a:ext cx="2148205" cy="927100"/>
          </a:xfrm>
          <a:custGeom>
            <a:avLst/>
            <a:gdLst/>
            <a:ahLst/>
            <a:cxnLst/>
            <a:rect l="0" t="0" r="2148205" b="927100"/>
            <a:pathLst>
              <a:path w="2148205" h="927100">
                <a:moveTo>
                  <a:pt x="1080009" y="0"/>
                </a:moveTo>
                <a:cubicBezTo>
                  <a:pt x="821604" y="0"/>
                  <a:pt x="608391" y="199197"/>
                  <a:pt x="587925" y="452236"/>
                </a:cubicBezTo>
                <a:cubicBezTo>
                  <a:pt x="541635" y="419957"/>
                  <a:pt x="483497" y="399491"/>
                  <a:pt x="421035" y="399491"/>
                </a:cubicBezTo>
                <a:cubicBezTo>
                  <a:pt x="258437" y="399491"/>
                  <a:pt x="128153" y="531934"/>
                  <a:pt x="128153" y="693429"/>
                </a:cubicBezTo>
                <a:cubicBezTo>
                  <a:pt x="128153" y="752661"/>
                  <a:pt x="145359" y="806504"/>
                  <a:pt x="175509" y="851727"/>
                </a:cubicBezTo>
                <a:cubicBezTo>
                  <a:pt x="100134" y="864639"/>
                  <a:pt x="36606" y="891560"/>
                  <a:pt x="0" y="927100"/>
                </a:cubicBezTo>
                <a:lnTo>
                  <a:pt x="2148205" y="927100"/>
                </a:lnTo>
                <a:cubicBezTo>
                  <a:pt x="2120217" y="900179"/>
                  <a:pt x="2070667" y="875420"/>
                  <a:pt x="2006073" y="857118"/>
                </a:cubicBezTo>
                <a:cubicBezTo>
                  <a:pt x="2007139" y="844174"/>
                  <a:pt x="2008204" y="832327"/>
                  <a:pt x="2008204" y="818350"/>
                </a:cubicBezTo>
                <a:cubicBezTo>
                  <a:pt x="2008204" y="633130"/>
                  <a:pt x="1857454" y="483483"/>
                  <a:pt x="1673326" y="483483"/>
                </a:cubicBezTo>
                <a:cubicBezTo>
                  <a:pt x="1637785" y="483483"/>
                  <a:pt x="1604407" y="488841"/>
                  <a:pt x="1573191" y="498557"/>
                </a:cubicBezTo>
                <a:lnTo>
                  <a:pt x="1573191" y="494232"/>
                </a:lnTo>
                <a:cubicBezTo>
                  <a:pt x="1573191" y="220727"/>
                  <a:pt x="1352457" y="0"/>
                  <a:pt x="10800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55;p2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LLQAAPwAAAJc7AAD2BAAAEAAAAA=="/>
              </a:ext>
            </a:extLst>
          </p:cNvSpPr>
          <p:nvPr/>
        </p:nvSpPr>
        <p:spPr>
          <a:xfrm>
            <a:off x="7444105" y="40005"/>
            <a:ext cx="2242820" cy="766445"/>
          </a:xfrm>
          <a:custGeom>
            <a:avLst/>
            <a:gdLst/>
            <a:ahLst/>
            <a:cxnLst/>
            <a:rect l="0" t="0" r="2242820" b="766445"/>
            <a:pathLst>
              <a:path w="2242820" h="766445">
                <a:moveTo>
                  <a:pt x="1447114" y="0"/>
                </a:moveTo>
                <a:cubicBezTo>
                  <a:pt x="1233579" y="0"/>
                  <a:pt x="1058425" y="159309"/>
                  <a:pt x="1030920" y="366121"/>
                </a:cubicBezTo>
                <a:cubicBezTo>
                  <a:pt x="1012567" y="359446"/>
                  <a:pt x="991714" y="355295"/>
                  <a:pt x="970860" y="355295"/>
                </a:cubicBezTo>
                <a:cubicBezTo>
                  <a:pt x="913301" y="355295"/>
                  <a:pt x="862442" y="381147"/>
                  <a:pt x="828237" y="422824"/>
                </a:cubicBezTo>
                <a:cubicBezTo>
                  <a:pt x="776528" y="353620"/>
                  <a:pt x="694790" y="307743"/>
                  <a:pt x="601374" y="307743"/>
                </a:cubicBezTo>
                <a:cubicBezTo>
                  <a:pt x="447074" y="307743"/>
                  <a:pt x="321128" y="432850"/>
                  <a:pt x="321128" y="587959"/>
                </a:cubicBezTo>
                <a:cubicBezTo>
                  <a:pt x="321128" y="614661"/>
                  <a:pt x="325304" y="641337"/>
                  <a:pt x="332805" y="666364"/>
                </a:cubicBezTo>
                <a:cubicBezTo>
                  <a:pt x="175154" y="670539"/>
                  <a:pt x="45057" y="710566"/>
                  <a:pt x="0" y="766445"/>
                </a:cubicBezTo>
                <a:lnTo>
                  <a:pt x="2242820" y="766445"/>
                </a:lnTo>
                <a:cubicBezTo>
                  <a:pt x="2193612" y="726417"/>
                  <a:pt x="2101022" y="696390"/>
                  <a:pt x="1988428" y="687215"/>
                </a:cubicBezTo>
                <a:cubicBezTo>
                  <a:pt x="1995929" y="670539"/>
                  <a:pt x="1999255" y="652188"/>
                  <a:pt x="1999255" y="632987"/>
                </a:cubicBezTo>
                <a:cubicBezTo>
                  <a:pt x="1999255" y="555432"/>
                  <a:pt x="1937545" y="492878"/>
                  <a:pt x="1859982" y="492053"/>
                </a:cubicBezTo>
                <a:cubicBezTo>
                  <a:pt x="1864133" y="467877"/>
                  <a:pt x="1866658" y="443676"/>
                  <a:pt x="1866658" y="418674"/>
                </a:cubicBezTo>
                <a:cubicBezTo>
                  <a:pt x="1866658" y="187661"/>
                  <a:pt x="1678977" y="0"/>
                  <a:pt x="1447114"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 name="Google Shape;15;p2"/>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6"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7" name="Imagen 7"/>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8" name="Imagen 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uALY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9" name="Google Shape;1825;p50"/>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F6Ylw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qBAAAAAAAAA40AACGAwAAEAAAAA=="/>
              </a:ext>
            </a:extLst>
          </p:cNvSpPr>
          <p:nvPr>
            <p:ph type="title"/>
          </p:nvPr>
        </p:nvSpPr>
        <p:spPr>
          <a:xfrm>
            <a:off x="758190" y="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THIS IS A TABLE</a:t>
            </a:r>
          </a:p>
        </p:txBody>
      </p:sp>
      <p:graphicFrame>
        <p:nvGraphicFramePr>
          <p:cNvPr id="10" name=""/>
          <p:cNvGraphicFramePr>
            <a:graphicFrameLocks noGrp="1"/>
          </p:cNvGraphicFramePr>
          <p:nvPr/>
        </p:nvGraphicFramePr>
        <p:xfrm>
          <a:off x="1757045" y="1743710"/>
          <a:ext cx="5589270" cy="2978785"/>
        </p:xfrm>
        <a:graphic>
          <a:graphicData uri="http://schemas.openxmlformats.org/drawingml/2006/table">
            <a:tbl>
              <a:tblPr/>
              <a:tblGrid>
                <a:gridCol w="1489710"/>
                <a:gridCol w="2010410"/>
                <a:gridCol w="2089150"/>
              </a:tblGrid>
              <a:tr h="544195">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sz="2000" noProof="1">
                          <a:solidFill>
                            <a:schemeClr val="accent2"/>
                          </a:solidFill>
                          <a:latin typeface="Chau Philomene One" pitchFamily="0" charset="0"/>
                          <a:ea typeface="Chau Philomene One" pitchFamily="0" charset="0"/>
                          <a:cs typeface="Chau Philomene One" pitchFamily="0" charset="0"/>
                        </a:rPr>
                        <a:t>SPECIE</a:t>
                      </a:r>
                      <a:endParaRPr sz="2000">
                        <a:solidFill>
                          <a:schemeClr val="accent2"/>
                        </a:solidFill>
                        <a:latin typeface="Chau Philomene One" pitchFamily="0" charset="0"/>
                        <a:ea typeface="Chau Philomene One" pitchFamily="0" charset="0"/>
                        <a:cs typeface="Chau Philomene One" pitchFamily="0" charset="0"/>
                      </a:endParaRPr>
                    </a:p>
                  </a:txBody>
                  <a:tcPr anchor="ctr">
                    <a:lnL w="9525" cap="flat" cmpd="sng" algn="ctr">
                      <a:solidFill>
                        <a:srgbClr val="F0D162"/>
                      </a:solidFill>
                      <a:prstDash val="solid"/>
                      <a:headEnd type="none" w="med" len="med"/>
                      <a:tailEnd type="none" w="med" len="med"/>
                    </a:lnL>
                    <a:lnR w="9525" cap="flat" cmpd="sng" algn="ctr">
                      <a:solidFill>
                        <a:srgbClr val="F0D162"/>
                      </a:solidFill>
                      <a:prstDash val="solid"/>
                      <a:headEnd type="none" w="med" len="med"/>
                      <a:tailEnd type="none" w="med" len="med"/>
                    </a:lnR>
                    <a:lnT w="9525" cap="flat" cmpd="sng" algn="ctr">
                      <a:solidFill>
                        <a:srgbClr val="F0D162"/>
                      </a:solidFill>
                      <a:prstDash val="solid"/>
                      <a:headEnd type="none" w="med" len="med"/>
                      <a:tailEnd type="none" w="med" len="med"/>
                    </a:lnT>
                    <a:lnB w="9525"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solidFill>
                      <a:schemeClr val="accent1"/>
                    </a:solid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sz="2000" noProof="1">
                          <a:solidFill>
                            <a:schemeClr val="accent2"/>
                          </a:solidFill>
                          <a:latin typeface="Chau Philomene One" pitchFamily="0" charset="0"/>
                          <a:ea typeface="Chau Philomene One" pitchFamily="0" charset="0"/>
                          <a:cs typeface="Chau Philomene One" pitchFamily="0" charset="0"/>
                        </a:rPr>
                        <a:t>TYPE OF LEAF</a:t>
                      </a:r>
                      <a:endParaRPr sz="2000">
                        <a:solidFill>
                          <a:schemeClr val="accent2"/>
                        </a:solidFill>
                        <a:latin typeface="Chau Philomene One" pitchFamily="0" charset="0"/>
                        <a:ea typeface="Chau Philomene One" pitchFamily="0" charset="0"/>
                        <a:cs typeface="Chau Philomene One" pitchFamily="0" charset="0"/>
                      </a:endParaRPr>
                    </a:p>
                  </a:txBody>
                  <a:tcPr anchor="ctr">
                    <a:lnL w="9525" cap="flat" cmpd="sng" algn="ctr">
                      <a:solidFill>
                        <a:srgbClr val="F0D162"/>
                      </a:solidFill>
                      <a:prstDash val="solid"/>
                      <a:headEnd type="none" w="med" len="med"/>
                      <a:tailEnd type="none" w="med" len="med"/>
                    </a:lnL>
                    <a:lnR w="9525" cap="flat" cmpd="sng" algn="ctr">
                      <a:solidFill>
                        <a:srgbClr val="F0D162"/>
                      </a:solidFill>
                      <a:prstDash val="solid"/>
                      <a:headEnd type="none" w="med" len="med"/>
                      <a:tailEnd type="none" w="med" len="med"/>
                    </a:lnR>
                    <a:lnT w="9525" cap="flat" cmpd="sng" algn="ctr">
                      <a:solidFill>
                        <a:srgbClr val="F0D162"/>
                      </a:solidFill>
                      <a:prstDash val="solid"/>
                      <a:headEnd type="none" w="med" len="med"/>
                      <a:tailEnd type="none" w="med" len="med"/>
                    </a:lnT>
                    <a:lnB w="9525"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solidFill>
                      <a:schemeClr val="accent1"/>
                    </a:solid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sz="2000" noProof="1">
                          <a:solidFill>
                            <a:schemeClr val="accent2"/>
                          </a:solidFill>
                          <a:latin typeface="Chau Philomene One" pitchFamily="0" charset="0"/>
                          <a:ea typeface="Chau Philomene One" pitchFamily="0" charset="0"/>
                          <a:cs typeface="Chau Philomene One" pitchFamily="0" charset="0"/>
                        </a:rPr>
                        <a:t>PLANTING SEASON</a:t>
                      </a:r>
                      <a:endParaRPr sz="2000">
                        <a:solidFill>
                          <a:schemeClr val="accent2"/>
                        </a:solidFill>
                        <a:latin typeface="Chau Philomene One" pitchFamily="0" charset="0"/>
                        <a:ea typeface="Chau Philomene One" pitchFamily="0" charset="0"/>
                        <a:cs typeface="Chau Philomene One" pitchFamily="0" charset="0"/>
                      </a:endParaRPr>
                    </a:p>
                  </a:txBody>
                  <a:tcPr anchor="ctr">
                    <a:lnL w="9525" cap="flat" cmpd="sng" algn="ctr">
                      <a:solidFill>
                        <a:srgbClr val="F0D162"/>
                      </a:solidFill>
                      <a:prstDash val="solid"/>
                      <a:headEnd type="none" w="med" len="med"/>
                      <a:tailEnd type="none" w="med" len="med"/>
                    </a:lnL>
                    <a:lnR w="9525" cap="flat" cmpd="sng" algn="ctr">
                      <a:solidFill>
                        <a:srgbClr val="F0D162"/>
                      </a:solidFill>
                      <a:prstDash val="solid"/>
                      <a:headEnd type="none" w="med" len="med"/>
                      <a:tailEnd type="none" w="med" len="med"/>
                    </a:lnR>
                    <a:lnT w="9525" cap="flat" cmpd="sng" algn="ctr">
                      <a:solidFill>
                        <a:srgbClr val="F0D162"/>
                      </a:solidFill>
                      <a:prstDash val="solid"/>
                      <a:headEnd type="none" w="med" len="med"/>
                      <a:tailEnd type="none" w="med" len="med"/>
                    </a:lnT>
                    <a:lnB w="9525"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solidFill>
                      <a:schemeClr val="accent1"/>
                    </a:solidFill>
                  </a:tcPr>
                </a:tc>
              </a:tr>
              <a:tr h="544195">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sz="1600" noProof="1">
                          <a:solidFill>
                            <a:srgbClr val="F0D162"/>
                          </a:solidFill>
                          <a:latin typeface="Chau Philomene One" pitchFamily="0" charset="0"/>
                          <a:ea typeface="Chau Philomene One" pitchFamily="0" charset="0"/>
                          <a:cs typeface="Chau Philomene One" pitchFamily="0" charset="0"/>
                        </a:rPr>
                        <a:t>WILLOW</a:t>
                      </a:r>
                      <a:endParaRPr sz="1600">
                        <a:solidFill>
                          <a:srgbClr val="F0D162"/>
                        </a:solidFill>
                        <a:latin typeface="Chau Philomene One" pitchFamily="0" charset="0"/>
                        <a:ea typeface="Chau Philomene One" pitchFamily="0" charset="0"/>
                        <a:cs typeface="Chau Philomene One" pitchFamily="0" charset="0"/>
                      </a:endParaRPr>
                    </a:p>
                  </a:txBody>
                  <a:tcPr anchor="ctr">
                    <a:lnL w="9525" cap="flat" cmpd="sng" algn="ctr">
                      <a:solidFill>
                        <a:schemeClr val="accent4"/>
                      </a:solidFill>
                      <a:prstDash val="solid"/>
                      <a:headEnd type="none" w="med" len="med"/>
                      <a:tailEnd type="none" w="med" len="med"/>
                    </a:lnL>
                    <a:lnR w="9525" cap="flat" cmpd="sng" algn="ctr">
                      <a:solidFill>
                        <a:schemeClr val="accent4"/>
                      </a:solidFill>
                      <a:prstDash val="solid"/>
                      <a:headEnd type="none" w="med" len="med"/>
                      <a:tailEnd type="none" w="med" len="med"/>
                    </a:lnR>
                    <a:lnT w="9525" cap="flat" cmpd="sng" algn="ctr">
                      <a:solidFill>
                        <a:schemeClr val="accent4"/>
                      </a:solidFill>
                      <a:prstDash val="solid"/>
                      <a:headEnd type="none" w="med" len="med"/>
                      <a:tailEnd type="none" w="med" len="med"/>
                    </a:lnT>
                    <a:lnB w="9525"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solidFill>
                      <a:schemeClr val="accent4"/>
                    </a:solid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noProof="1">
                          <a:solidFill>
                            <a:schemeClr val="accent2"/>
                          </a:solidFill>
                          <a:latin typeface="Catamaran" pitchFamily="0" charset="0"/>
                          <a:ea typeface="Catamaran" pitchFamily="0" charset="0"/>
                          <a:cs typeface="Catamaran" pitchFamily="0" charset="0"/>
                        </a:rPr>
                        <a:t>Deciduous</a:t>
                      </a:r>
                      <a:endParaRPr>
                        <a:solidFill>
                          <a:schemeClr val="accent2"/>
                        </a:solidFill>
                        <a:latin typeface="Catamaran" pitchFamily="0" charset="0"/>
                        <a:ea typeface="Catamaran" pitchFamily="0" charset="0"/>
                        <a:cs typeface="Catamaran" pitchFamily="0" charset="0"/>
                      </a:endParaRPr>
                    </a:p>
                  </a:txBody>
                  <a:tcPr anchor="ctr">
                    <a:lnL w="9525" cap="flat" cmpd="sng" algn="ctr">
                      <a:solidFill>
                        <a:schemeClr val="accent4"/>
                      </a:solidFill>
                      <a:prstDash val="solid"/>
                      <a:headEnd type="none" w="med" len="med"/>
                      <a:tailEnd type="none" w="med" len="med"/>
                    </a:lnL>
                    <a:lnR w="19050" cap="flat" cmpd="sng" algn="ctr">
                      <a:solidFill>
                        <a:schemeClr val="accent4"/>
                      </a:solidFill>
                      <a:prstDash val="solid"/>
                      <a:headEnd type="none" w="med" len="med"/>
                      <a:tailEnd type="none" w="med" len="med"/>
                    </a:lnR>
                    <a:lnT w="9525" cap="flat" cmpd="sng" algn="ctr">
                      <a:solidFill>
                        <a:schemeClr val="accent4"/>
                      </a:solidFill>
                      <a:prstDash val="solid"/>
                      <a:headEnd type="none" w="med" len="med"/>
                      <a:tailEnd type="none" w="med" len="med"/>
                    </a:lnT>
                    <a:lnB w="19050"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no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noProof="1">
                          <a:solidFill>
                            <a:schemeClr val="accent2"/>
                          </a:solidFill>
                          <a:latin typeface="Catamaran" pitchFamily="0" charset="0"/>
                          <a:ea typeface="Catamaran" pitchFamily="0" charset="0"/>
                          <a:cs typeface="Catamaran" pitchFamily="0" charset="0"/>
                        </a:rPr>
                        <a:t>Summer</a:t>
                      </a:r>
                      <a:endParaRPr>
                        <a:solidFill>
                          <a:schemeClr val="accent2"/>
                        </a:solidFill>
                        <a:latin typeface="Catamaran" pitchFamily="0" charset="0"/>
                        <a:ea typeface="Catamaran" pitchFamily="0" charset="0"/>
                        <a:cs typeface="Catamaran" pitchFamily="0" charset="0"/>
                      </a:endParaRPr>
                    </a:p>
                  </a:txBody>
                  <a:tcPr anchor="ctr">
                    <a:lnL w="19050" cap="flat" cmpd="sng" algn="ctr">
                      <a:solidFill>
                        <a:schemeClr val="accent4"/>
                      </a:solidFill>
                      <a:prstDash val="solid"/>
                      <a:headEnd type="none" w="med" len="med"/>
                      <a:tailEnd type="none" w="med" len="med"/>
                    </a:lnL>
                    <a:lnR w="19050" cap="flat" cmpd="sng" algn="ctr">
                      <a:solidFill>
                        <a:schemeClr val="accent4"/>
                      </a:solidFill>
                      <a:prstDash val="solid"/>
                      <a:headEnd type="none" w="med" len="med"/>
                      <a:tailEnd type="none" w="med" len="med"/>
                    </a:lnR>
                    <a:lnT w="9525" cap="flat" cmpd="sng" algn="ctr">
                      <a:solidFill>
                        <a:schemeClr val="accent4"/>
                      </a:solidFill>
                      <a:prstDash val="solid"/>
                      <a:headEnd type="none" w="med" len="med"/>
                      <a:tailEnd type="none" w="med" len="med"/>
                    </a:lnT>
                    <a:lnB w="19050"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noFill/>
                  </a:tcPr>
                </a:tc>
              </a:tr>
              <a:tr h="544195">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sz="1600" noProof="1">
                          <a:solidFill>
                            <a:srgbClr val="F0D162"/>
                          </a:solidFill>
                          <a:latin typeface="Chau Philomene One" pitchFamily="0" charset="0"/>
                          <a:ea typeface="Chau Philomene One" pitchFamily="0" charset="0"/>
                          <a:cs typeface="Chau Philomene One" pitchFamily="0" charset="0"/>
                        </a:rPr>
                        <a:t>PALM</a:t>
                      </a:r>
                      <a:endParaRPr sz="1600">
                        <a:solidFill>
                          <a:srgbClr val="F0D162"/>
                        </a:solidFill>
                        <a:latin typeface="Chau Philomene One" pitchFamily="0" charset="0"/>
                        <a:ea typeface="Chau Philomene One" pitchFamily="0" charset="0"/>
                        <a:cs typeface="Chau Philomene One" pitchFamily="0" charset="0"/>
                      </a:endParaRPr>
                    </a:p>
                  </a:txBody>
                  <a:tcPr anchor="ctr">
                    <a:lnL w="9525" cap="flat" cmpd="sng" algn="ctr">
                      <a:solidFill>
                        <a:schemeClr val="accent4"/>
                      </a:solidFill>
                      <a:prstDash val="solid"/>
                      <a:headEnd type="none" w="med" len="med"/>
                      <a:tailEnd type="none" w="med" len="med"/>
                    </a:lnL>
                    <a:lnR w="9525" cap="flat" cmpd="sng" algn="ctr">
                      <a:solidFill>
                        <a:schemeClr val="accent4"/>
                      </a:solidFill>
                      <a:prstDash val="solid"/>
                      <a:headEnd type="none" w="med" len="med"/>
                      <a:tailEnd type="none" w="med" len="med"/>
                    </a:lnR>
                    <a:lnT w="9525" cap="flat" cmpd="sng" algn="ctr">
                      <a:solidFill>
                        <a:schemeClr val="accent4"/>
                      </a:solidFill>
                      <a:prstDash val="solid"/>
                      <a:headEnd type="none" w="med" len="med"/>
                      <a:tailEnd type="none" w="med" len="med"/>
                    </a:lnT>
                    <a:lnB w="9525"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solidFill>
                      <a:schemeClr val="accent4"/>
                    </a:solid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noProof="1">
                          <a:solidFill>
                            <a:schemeClr val="accent2"/>
                          </a:solidFill>
                          <a:latin typeface="Catamaran" pitchFamily="0" charset="0"/>
                          <a:ea typeface="Catamaran" pitchFamily="0" charset="0"/>
                          <a:cs typeface="Catamaran" pitchFamily="0" charset="0"/>
                        </a:rPr>
                        <a:t>Evergreen </a:t>
                      </a:r>
                      <a:endParaRPr>
                        <a:solidFill>
                          <a:schemeClr val="accent2"/>
                        </a:solidFill>
                        <a:latin typeface="Catamaran" pitchFamily="0" charset="0"/>
                        <a:ea typeface="Catamaran" pitchFamily="0" charset="0"/>
                        <a:cs typeface="Catamaran" pitchFamily="0" charset="0"/>
                      </a:endParaRPr>
                    </a:p>
                  </a:txBody>
                  <a:tcPr anchor="ctr">
                    <a:lnL w="9525" cap="flat" cmpd="sng" algn="ctr">
                      <a:solidFill>
                        <a:schemeClr val="accent4"/>
                      </a:solidFill>
                      <a:prstDash val="solid"/>
                      <a:headEnd type="none" w="med" len="med"/>
                      <a:tailEnd type="none" w="med" len="med"/>
                    </a:lnL>
                    <a:lnR w="19050" cap="flat" cmpd="sng" algn="ctr">
                      <a:solidFill>
                        <a:schemeClr val="accent4"/>
                      </a:solidFill>
                      <a:prstDash val="solid"/>
                      <a:headEnd type="none" w="med" len="med"/>
                      <a:tailEnd type="none" w="med" len="med"/>
                    </a:lnR>
                    <a:lnT w="19050" cap="flat" cmpd="sng" algn="ctr">
                      <a:solidFill>
                        <a:schemeClr val="accent4"/>
                      </a:solidFill>
                      <a:prstDash val="solid"/>
                      <a:headEnd type="none" w="med" len="med"/>
                      <a:tailEnd type="none" w="med" len="med"/>
                    </a:lnT>
                    <a:lnB w="19050"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no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noProof="1">
                          <a:solidFill>
                            <a:schemeClr val="accent2"/>
                          </a:solidFill>
                          <a:latin typeface="Catamaran" pitchFamily="0" charset="0"/>
                          <a:ea typeface="Catamaran" pitchFamily="0" charset="0"/>
                          <a:cs typeface="Catamaran" pitchFamily="0" charset="0"/>
                        </a:rPr>
                        <a:t>Spring</a:t>
                      </a:r>
                      <a:endParaRPr>
                        <a:solidFill>
                          <a:schemeClr val="accent2"/>
                        </a:solidFill>
                        <a:latin typeface="Catamaran" pitchFamily="0" charset="0"/>
                        <a:ea typeface="Catamaran" pitchFamily="0" charset="0"/>
                        <a:cs typeface="Catamaran" pitchFamily="0" charset="0"/>
                      </a:endParaRPr>
                    </a:p>
                  </a:txBody>
                  <a:tcPr anchor="ctr">
                    <a:lnL w="19050" cap="flat" cmpd="sng" algn="ctr">
                      <a:solidFill>
                        <a:schemeClr val="accent4"/>
                      </a:solidFill>
                      <a:prstDash val="solid"/>
                      <a:headEnd type="none" w="med" len="med"/>
                      <a:tailEnd type="none" w="med" len="med"/>
                    </a:lnL>
                    <a:lnR w="19050" cap="flat" cmpd="sng" algn="ctr">
                      <a:solidFill>
                        <a:schemeClr val="accent4"/>
                      </a:solidFill>
                      <a:prstDash val="solid"/>
                      <a:headEnd type="none" w="med" len="med"/>
                      <a:tailEnd type="none" w="med" len="med"/>
                    </a:lnR>
                    <a:lnT w="19050" cap="flat" cmpd="sng" algn="ctr">
                      <a:solidFill>
                        <a:schemeClr val="accent4"/>
                      </a:solidFill>
                      <a:prstDash val="solid"/>
                      <a:headEnd type="none" w="med" len="med"/>
                      <a:tailEnd type="none" w="med" len="med"/>
                    </a:lnT>
                    <a:lnB w="19050"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noFill/>
                  </a:tcPr>
                </a:tc>
              </a:tr>
              <a:tr h="544195">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sz="1600" noProof="1">
                          <a:solidFill>
                            <a:srgbClr val="F0D162"/>
                          </a:solidFill>
                          <a:latin typeface="Chau Philomene One" pitchFamily="0" charset="0"/>
                          <a:ea typeface="Chau Philomene One" pitchFamily="0" charset="0"/>
                          <a:cs typeface="Chau Philomene One" pitchFamily="0" charset="0"/>
                        </a:rPr>
                        <a:t>OAK</a:t>
                      </a:r>
                      <a:endParaRPr sz="1600">
                        <a:solidFill>
                          <a:srgbClr val="F0D162"/>
                        </a:solidFill>
                        <a:latin typeface="Chau Philomene One" pitchFamily="0" charset="0"/>
                        <a:ea typeface="Chau Philomene One" pitchFamily="0" charset="0"/>
                        <a:cs typeface="Chau Philomene One" pitchFamily="0" charset="0"/>
                      </a:endParaRPr>
                    </a:p>
                  </a:txBody>
                  <a:tcPr anchor="ctr">
                    <a:lnL w="9525" cap="flat" cmpd="sng" algn="ctr">
                      <a:solidFill>
                        <a:schemeClr val="accent4"/>
                      </a:solidFill>
                      <a:prstDash val="solid"/>
                      <a:headEnd type="none" w="med" len="med"/>
                      <a:tailEnd type="none" w="med" len="med"/>
                    </a:lnL>
                    <a:lnR w="9525" cap="flat" cmpd="sng" algn="ctr">
                      <a:solidFill>
                        <a:schemeClr val="accent4"/>
                      </a:solidFill>
                      <a:prstDash val="solid"/>
                      <a:headEnd type="none" w="med" len="med"/>
                      <a:tailEnd type="none" w="med" len="med"/>
                    </a:lnR>
                    <a:lnT w="9525" cap="flat" cmpd="sng" algn="ctr">
                      <a:solidFill>
                        <a:schemeClr val="accent4"/>
                      </a:solidFill>
                      <a:prstDash val="solid"/>
                      <a:headEnd type="none" w="med" len="med"/>
                      <a:tailEnd type="none" w="med" len="med"/>
                    </a:lnT>
                    <a:lnB w="9525"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solidFill>
                      <a:schemeClr val="accent4"/>
                    </a:solid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noProof="1">
                          <a:solidFill>
                            <a:schemeClr val="accent2"/>
                          </a:solidFill>
                          <a:latin typeface="Catamaran" pitchFamily="0" charset="0"/>
                          <a:ea typeface="Catamaran" pitchFamily="0" charset="0"/>
                          <a:cs typeface="Catamaran" pitchFamily="0" charset="0"/>
                        </a:rPr>
                        <a:t>Deciduous </a:t>
                      </a:r>
                      <a:endParaRPr>
                        <a:solidFill>
                          <a:schemeClr val="accent2"/>
                        </a:solidFill>
                        <a:latin typeface="Catamaran" pitchFamily="0" charset="0"/>
                        <a:ea typeface="Catamaran" pitchFamily="0" charset="0"/>
                        <a:cs typeface="Catamaran" pitchFamily="0" charset="0"/>
                      </a:endParaRPr>
                    </a:p>
                  </a:txBody>
                  <a:tcPr anchor="ctr">
                    <a:lnL w="9525" cap="flat" cmpd="sng" algn="ctr">
                      <a:solidFill>
                        <a:schemeClr val="accent4"/>
                      </a:solidFill>
                      <a:prstDash val="solid"/>
                      <a:headEnd type="none" w="med" len="med"/>
                      <a:tailEnd type="none" w="med" len="med"/>
                    </a:lnL>
                    <a:lnR w="19050" cap="flat" cmpd="sng" algn="ctr">
                      <a:solidFill>
                        <a:schemeClr val="accent4"/>
                      </a:solidFill>
                      <a:prstDash val="solid"/>
                      <a:headEnd type="none" w="med" len="med"/>
                      <a:tailEnd type="none" w="med" len="med"/>
                    </a:lnR>
                    <a:lnT w="19050" cap="flat" cmpd="sng" algn="ctr">
                      <a:solidFill>
                        <a:schemeClr val="accent4"/>
                      </a:solidFill>
                      <a:prstDash val="solid"/>
                      <a:headEnd type="none" w="med" len="med"/>
                      <a:tailEnd type="none" w="med" len="med"/>
                    </a:lnT>
                    <a:lnB w="19050"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no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noProof="1">
                          <a:solidFill>
                            <a:schemeClr val="accent2"/>
                          </a:solidFill>
                          <a:latin typeface="Catamaran" pitchFamily="0" charset="0"/>
                          <a:ea typeface="Catamaran" pitchFamily="0" charset="0"/>
                          <a:cs typeface="Catamaran" pitchFamily="0" charset="0"/>
                        </a:rPr>
                        <a:t>Summer</a:t>
                      </a:r>
                      <a:endParaRPr>
                        <a:solidFill>
                          <a:schemeClr val="accent2"/>
                        </a:solidFill>
                        <a:latin typeface="Catamaran" pitchFamily="0" charset="0"/>
                        <a:ea typeface="Catamaran" pitchFamily="0" charset="0"/>
                        <a:cs typeface="Catamaran" pitchFamily="0" charset="0"/>
                      </a:endParaRPr>
                    </a:p>
                  </a:txBody>
                  <a:tcPr anchor="ctr">
                    <a:lnL w="19050" cap="flat" cmpd="sng" algn="ctr">
                      <a:solidFill>
                        <a:schemeClr val="accent4"/>
                      </a:solidFill>
                      <a:prstDash val="solid"/>
                      <a:headEnd type="none" w="med" len="med"/>
                      <a:tailEnd type="none" w="med" len="med"/>
                    </a:lnL>
                    <a:lnR w="19050" cap="flat" cmpd="sng" algn="ctr">
                      <a:solidFill>
                        <a:schemeClr val="accent4"/>
                      </a:solidFill>
                      <a:prstDash val="solid"/>
                      <a:headEnd type="none" w="med" len="med"/>
                      <a:tailEnd type="none" w="med" len="med"/>
                    </a:lnR>
                    <a:lnT w="19050" cap="flat" cmpd="sng" algn="ctr">
                      <a:solidFill>
                        <a:schemeClr val="accent4"/>
                      </a:solidFill>
                      <a:prstDash val="solid"/>
                      <a:headEnd type="none" w="med" len="med"/>
                      <a:tailEnd type="none" w="med" len="med"/>
                    </a:lnT>
                    <a:lnB w="19050"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noFill/>
                  </a:tcPr>
                </a:tc>
              </a:tr>
              <a:tr h="544195">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sz="1600" noProof="1">
                          <a:solidFill>
                            <a:srgbClr val="F0D162"/>
                          </a:solidFill>
                          <a:latin typeface="Chau Philomene One" pitchFamily="0" charset="0"/>
                          <a:ea typeface="Chau Philomene One" pitchFamily="0" charset="0"/>
                          <a:cs typeface="Chau Philomene One" pitchFamily="0" charset="0"/>
                        </a:rPr>
                        <a:t>MAPLE</a:t>
                      </a:r>
                      <a:endParaRPr sz="1600">
                        <a:solidFill>
                          <a:srgbClr val="F0D162"/>
                        </a:solidFill>
                        <a:latin typeface="Chau Philomene One" pitchFamily="0" charset="0"/>
                        <a:ea typeface="Chau Philomene One" pitchFamily="0" charset="0"/>
                        <a:cs typeface="Chau Philomene One" pitchFamily="0" charset="0"/>
                      </a:endParaRPr>
                    </a:p>
                  </a:txBody>
                  <a:tcPr anchor="ctr">
                    <a:lnL w="9525" cap="flat" cmpd="sng" algn="ctr">
                      <a:solidFill>
                        <a:schemeClr val="accent4"/>
                      </a:solidFill>
                      <a:prstDash val="solid"/>
                      <a:headEnd type="none" w="med" len="med"/>
                      <a:tailEnd type="none" w="med" len="med"/>
                    </a:lnL>
                    <a:lnR w="9525" cap="flat" cmpd="sng" algn="ctr">
                      <a:solidFill>
                        <a:schemeClr val="accent4"/>
                      </a:solidFill>
                      <a:prstDash val="solid"/>
                      <a:headEnd type="none" w="med" len="med"/>
                      <a:tailEnd type="none" w="med" len="med"/>
                    </a:lnR>
                    <a:lnT w="9525" cap="flat" cmpd="sng" algn="ctr">
                      <a:solidFill>
                        <a:schemeClr val="accent4"/>
                      </a:solidFill>
                      <a:prstDash val="solid"/>
                      <a:headEnd type="none" w="med" len="med"/>
                      <a:tailEnd type="none" w="med" len="med"/>
                    </a:lnT>
                    <a:lnB w="9525"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solidFill>
                      <a:schemeClr val="accent4"/>
                    </a:solid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noProof="1">
                          <a:solidFill>
                            <a:schemeClr val="accent2"/>
                          </a:solidFill>
                          <a:latin typeface="Catamaran" pitchFamily="0" charset="0"/>
                          <a:ea typeface="Catamaran" pitchFamily="0" charset="0"/>
                          <a:cs typeface="Catamaran" pitchFamily="0" charset="0"/>
                        </a:rPr>
                        <a:t>Deciduous</a:t>
                      </a:r>
                      <a:endParaRPr>
                        <a:solidFill>
                          <a:schemeClr val="accent2"/>
                        </a:solidFill>
                        <a:latin typeface="Catamaran" pitchFamily="0" charset="0"/>
                        <a:ea typeface="Catamaran" pitchFamily="0" charset="0"/>
                        <a:cs typeface="Catamaran" pitchFamily="0" charset="0"/>
                      </a:endParaRPr>
                    </a:p>
                  </a:txBody>
                  <a:tcPr anchor="ctr">
                    <a:lnL w="9525" cap="flat" cmpd="sng" algn="ctr">
                      <a:solidFill>
                        <a:schemeClr val="accent4"/>
                      </a:solidFill>
                      <a:prstDash val="solid"/>
                      <a:headEnd type="none" w="med" len="med"/>
                      <a:tailEnd type="none" w="med" len="med"/>
                    </a:lnL>
                    <a:lnR w="19050" cap="flat" cmpd="sng" algn="ctr">
                      <a:solidFill>
                        <a:schemeClr val="accent4"/>
                      </a:solidFill>
                      <a:prstDash val="solid"/>
                      <a:headEnd type="none" w="med" len="med"/>
                      <a:tailEnd type="none" w="med" len="med"/>
                    </a:lnR>
                    <a:lnT w="19050" cap="flat" cmpd="sng" algn="ctr">
                      <a:solidFill>
                        <a:schemeClr val="accent4"/>
                      </a:solidFill>
                      <a:prstDash val="solid"/>
                      <a:headEnd type="none" w="med" len="med"/>
                      <a:tailEnd type="none" w="med" len="med"/>
                    </a:lnT>
                    <a:lnB w="19050"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noFill/>
                  </a:tcPr>
                </a:tc>
                <a:tc>
                  <a:txBody>
                    <a:bodyPr vert="horz" wrap="square" lIns="91440" tIns="91440" rIns="91440" bIns="91440" numCol="1"/>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noProof="1">
                          <a:solidFill>
                            <a:schemeClr val="accent2"/>
                          </a:solidFill>
                          <a:latin typeface="Catamaran" pitchFamily="0" charset="0"/>
                          <a:ea typeface="Catamaran" pitchFamily="0" charset="0"/>
                          <a:cs typeface="Catamaran" pitchFamily="0" charset="0"/>
                        </a:rPr>
                        <a:t>Fall</a:t>
                      </a:r>
                      <a:endParaRPr>
                        <a:solidFill>
                          <a:schemeClr val="accent2"/>
                        </a:solidFill>
                        <a:latin typeface="Catamaran" pitchFamily="0" charset="0"/>
                        <a:ea typeface="Catamaran" pitchFamily="0" charset="0"/>
                        <a:cs typeface="Catamaran" pitchFamily="0" charset="0"/>
                      </a:endParaRPr>
                    </a:p>
                  </a:txBody>
                  <a:tcPr anchor="ctr">
                    <a:lnL w="19050" cap="flat" cmpd="sng" algn="ctr">
                      <a:solidFill>
                        <a:schemeClr val="accent4"/>
                      </a:solidFill>
                      <a:prstDash val="solid"/>
                      <a:headEnd type="none" w="med" len="med"/>
                      <a:tailEnd type="none" w="med" len="med"/>
                    </a:lnL>
                    <a:lnR w="19050" cap="flat" cmpd="sng" algn="ctr">
                      <a:solidFill>
                        <a:schemeClr val="accent4"/>
                      </a:solidFill>
                      <a:prstDash val="solid"/>
                      <a:headEnd type="none" w="med" len="med"/>
                      <a:tailEnd type="none" w="med" len="med"/>
                    </a:lnR>
                    <a:lnT w="19050" cap="flat" cmpd="sng" algn="ctr">
                      <a:solidFill>
                        <a:schemeClr val="accent4"/>
                      </a:solidFill>
                      <a:prstDash val="solid"/>
                      <a:headEnd type="none" w="med" len="med"/>
                      <a:tailEnd type="none" w="med" len="med"/>
                    </a:lnT>
                    <a:lnB w="19050" cap="flat" cmpd="sng" algn="ctr">
                      <a:solidFill>
                        <a:schemeClr val="accent4"/>
                      </a:solidFill>
                      <a:prstDash val="solid"/>
                      <a:headEnd type="none" w="med" len="med"/>
                      <a:tailEnd type="none" w="med" len="med"/>
                    </a:lnB>
                    <a:lnTlToBr w="0" cap="flat" cmpd="sng" algn="ctr">
                      <a:noFill/>
                      <a:prstDash val="solid"/>
                      <a:headEnd type="none" w="med" len="med"/>
                      <a:tailEnd type="none" w="med" len="med"/>
                    </a:lnTlToBr>
                    <a:lnBlToTr w="0" cap="flat" cmpd="sng" algn="ctr">
                      <a:noFill/>
                      <a:prstDash val="solid"/>
                      <a:headEnd type="none" w="med" len="med"/>
                      <a:tailEnd type="none" w="med" len="med"/>
                    </a:lnBlToTr>
                    <a:noFill/>
                  </a:tcPr>
                </a:tc>
              </a:tr>
            </a:tbl>
          </a:graphicData>
        </a:graphic>
      </p:graphicFrame>
    </p:spTree>
  </p:cSld>
  <p:clrMapOvr>
    <a:masterClrMapping/>
  </p:clrMapOvr>
  <p:timing>
    <p:tnLst>
      <p:par>
        <p:cTn id="1" dur="indefinite" restart="never" nodeType="tmRoot"/>
      </p:par>
    </p:tnLst>
  </p:timing>
</p:sld>
</file>

<file path=ppt/slides/slide23.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78;p2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I+v//HwkAAJMIAADWDQAAEAAAAA=="/>
              </a:ext>
            </a:extLst>
          </p:cNvSpPr>
          <p:nvPr/>
        </p:nvSpPr>
        <p:spPr>
          <a:xfrm>
            <a:off x="-848360" y="1482725"/>
            <a:ext cx="2242185" cy="766445"/>
          </a:xfrm>
          <a:custGeom>
            <a:avLst/>
            <a:gdLst/>
            <a:ahLst/>
            <a:cxnLst/>
            <a:rect l="0" t="0" r="2242185" b="766445"/>
            <a:pathLst>
              <a:path w="2242185" h="766445">
                <a:moveTo>
                  <a:pt x="1446704" y="0"/>
                </a:moveTo>
                <a:cubicBezTo>
                  <a:pt x="1233229" y="0"/>
                  <a:pt x="1058124" y="159309"/>
                  <a:pt x="1030628" y="366121"/>
                </a:cubicBezTo>
                <a:cubicBezTo>
                  <a:pt x="1012280" y="359446"/>
                  <a:pt x="991432" y="355295"/>
                  <a:pt x="970585" y="355295"/>
                </a:cubicBezTo>
                <a:cubicBezTo>
                  <a:pt x="913042" y="355295"/>
                  <a:pt x="862198" y="381147"/>
                  <a:pt x="828002" y="422824"/>
                </a:cubicBezTo>
                <a:cubicBezTo>
                  <a:pt x="776308" y="353620"/>
                  <a:pt x="694592" y="307743"/>
                  <a:pt x="601203" y="307743"/>
                </a:cubicBezTo>
                <a:cubicBezTo>
                  <a:pt x="446947" y="307743"/>
                  <a:pt x="321037" y="432850"/>
                  <a:pt x="321037" y="587959"/>
                </a:cubicBezTo>
                <a:cubicBezTo>
                  <a:pt x="321037" y="614661"/>
                  <a:pt x="325211" y="641337"/>
                  <a:pt x="332710" y="666364"/>
                </a:cubicBezTo>
                <a:cubicBezTo>
                  <a:pt x="175104" y="670539"/>
                  <a:pt x="45044" y="710566"/>
                  <a:pt x="0" y="766445"/>
                </a:cubicBezTo>
                <a:lnTo>
                  <a:pt x="2242185" y="766445"/>
                </a:lnTo>
                <a:cubicBezTo>
                  <a:pt x="2192990" y="726417"/>
                  <a:pt x="2100426" y="696390"/>
                  <a:pt x="1987865" y="687215"/>
                </a:cubicBezTo>
                <a:cubicBezTo>
                  <a:pt x="1995364" y="670539"/>
                  <a:pt x="1998688" y="652188"/>
                  <a:pt x="1998688" y="632987"/>
                </a:cubicBezTo>
                <a:cubicBezTo>
                  <a:pt x="1998688" y="555432"/>
                  <a:pt x="1936996" y="492878"/>
                  <a:pt x="1859455" y="492053"/>
                </a:cubicBezTo>
                <a:cubicBezTo>
                  <a:pt x="1863604" y="467877"/>
                  <a:pt x="1866129" y="443676"/>
                  <a:pt x="1866129" y="418674"/>
                </a:cubicBezTo>
                <a:cubicBezTo>
                  <a:pt x="1866129" y="187661"/>
                  <a:pt x="1678501" y="0"/>
                  <a:pt x="1446704"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79;p2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TLAAApQEAAIo5AABZBwAAEAAAAA=="/>
              </a:ext>
            </a:extLst>
          </p:cNvSpPr>
          <p:nvPr/>
        </p:nvSpPr>
        <p:spPr>
          <a:xfrm>
            <a:off x="7205345" y="267335"/>
            <a:ext cx="2148205" cy="927100"/>
          </a:xfrm>
          <a:custGeom>
            <a:avLst/>
            <a:gdLst/>
            <a:ahLst/>
            <a:cxnLst/>
            <a:rect l="0" t="0" r="2148205" b="927100"/>
            <a:pathLst>
              <a:path w="2148205" h="927100">
                <a:moveTo>
                  <a:pt x="1080009" y="0"/>
                </a:moveTo>
                <a:cubicBezTo>
                  <a:pt x="821604" y="0"/>
                  <a:pt x="608391" y="199197"/>
                  <a:pt x="587925" y="452236"/>
                </a:cubicBezTo>
                <a:cubicBezTo>
                  <a:pt x="541635" y="419957"/>
                  <a:pt x="483497" y="399491"/>
                  <a:pt x="421035" y="399491"/>
                </a:cubicBezTo>
                <a:cubicBezTo>
                  <a:pt x="258437" y="399491"/>
                  <a:pt x="128153" y="531934"/>
                  <a:pt x="128153" y="693429"/>
                </a:cubicBezTo>
                <a:cubicBezTo>
                  <a:pt x="128153" y="752661"/>
                  <a:pt x="145359" y="806504"/>
                  <a:pt x="175509" y="851727"/>
                </a:cubicBezTo>
                <a:cubicBezTo>
                  <a:pt x="100134" y="864639"/>
                  <a:pt x="36606" y="891560"/>
                  <a:pt x="0" y="927100"/>
                </a:cubicBezTo>
                <a:lnTo>
                  <a:pt x="2148205" y="927100"/>
                </a:lnTo>
                <a:cubicBezTo>
                  <a:pt x="2120217" y="900179"/>
                  <a:pt x="2070667" y="875420"/>
                  <a:pt x="2006073" y="857118"/>
                </a:cubicBezTo>
                <a:cubicBezTo>
                  <a:pt x="2007139" y="844174"/>
                  <a:pt x="2008204" y="832327"/>
                  <a:pt x="2008204" y="818350"/>
                </a:cubicBezTo>
                <a:cubicBezTo>
                  <a:pt x="2008204" y="633130"/>
                  <a:pt x="1857454" y="483483"/>
                  <a:pt x="1673326" y="483483"/>
                </a:cubicBezTo>
                <a:cubicBezTo>
                  <a:pt x="1637785" y="483483"/>
                  <a:pt x="1604407" y="488841"/>
                  <a:pt x="1573191" y="498557"/>
                </a:cubicBezTo>
                <a:lnTo>
                  <a:pt x="1573191" y="494232"/>
                </a:lnTo>
                <a:cubicBezTo>
                  <a:pt x="1573191" y="220727"/>
                  <a:pt x="1352457" y="0"/>
                  <a:pt x="10800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4" name="Imagen 6"/>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pic>
        <p:nvPicPr>
          <p:cNvPr id="5" name="Imagen 7"/>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5icAAAgMAABAOAAAuB4AABAAAAA="/>
              </a:ext>
            </a:extLst>
          </p:cNvPicPr>
          <p:nvPr/>
        </p:nvPicPr>
        <p:blipFill>
          <a:blip xmlns:r="http://schemas.openxmlformats.org/officeDocument/2006/relationships" r:embed="rId4"/>
          <a:stretch>
            <a:fillRect/>
          </a:stretch>
        </p:blipFill>
        <p:spPr>
          <a:xfrm flipH="1">
            <a:off x="6485890" y="1955800"/>
            <a:ext cx="2658110" cy="3037840"/>
          </a:xfrm>
          <a:prstGeom prst="rect">
            <a:avLst/>
          </a:prstGeom>
          <a:noFill/>
          <a:ln w="9525" cap="flat" cmpd="sng" algn="ctr">
            <a:noFill/>
            <a:prstDash val="solid"/>
            <a:headEnd type="none" w="med" len="med"/>
            <a:tailEnd type="none" w="med" len="med"/>
          </a:ln>
          <a:effectLst/>
        </p:spPr>
      </p:pic>
      <p:pic>
        <p:nvPicPr>
          <p:cNvPr id="6"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H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BAEAAAANAAABEQAARR8AABAAAAA="/>
              </a:ext>
            </a:extLst>
          </p:cNvPicPr>
          <p:nvPr/>
        </p:nvPicPr>
        <p:blipFill>
          <a:blip xmlns:r="http://schemas.openxmlformats.org/officeDocument/2006/relationships" r:embed="rId5"/>
          <a:stretch>
            <a:fillRect/>
          </a:stretch>
        </p:blipFill>
        <p:spPr>
          <a:xfrm>
            <a:off x="165100" y="2113280"/>
            <a:ext cx="2599055" cy="2969895"/>
          </a:xfrm>
          <a:prstGeom prst="rect">
            <a:avLst/>
          </a:prstGeom>
          <a:noFill/>
          <a:ln w="9525" cap="flat" cmpd="sng" algn="ctr">
            <a:noFill/>
            <a:prstDash val="solid"/>
            <a:headEnd type="none" w="med" len="med"/>
            <a:tailEnd type="none" w="med" len="med"/>
          </a:ln>
          <a:effectLst/>
        </p:spPr>
      </p:pic>
      <p:sp>
        <p:nvSpPr>
          <p:cNvPr id="7" name="Google Shape;1831;p5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tX2vY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DQAAYRgAAAIrAABvGwAAEAAAAA=="/>
              </a:ext>
            </a:extLst>
          </p:cNvSpPr>
          <p:nvPr>
            <p:ph type="subTitle" idx="1"/>
          </p:nvPr>
        </p:nvSpPr>
        <p:spPr>
          <a:xfrm>
            <a:off x="2152650" y="3963035"/>
            <a:ext cx="4838700" cy="4965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2000"/>
            </a:pPr>
            <a:r>
              <a:t>You can enter a subtitle here if you need it</a:t>
            </a:r>
          </a:p>
        </p:txBody>
      </p:sp>
      <p:sp>
        <p:nvSpPr>
          <p:cNvPr id="8" name="Google Shape;1832;p5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O9STI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DQAAjBMAAAIrAAC5GAAAEAAAAA=="/>
              </a:ext>
            </a:extLst>
          </p:cNvSpPr>
          <p:nvPr>
            <p:ph type="title"/>
          </p:nvPr>
        </p:nvSpPr>
        <p:spPr>
          <a:xfrm>
            <a:off x="2152650" y="3177540"/>
            <a:ext cx="4838700" cy="84137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5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PARTS OF A TREE</a:t>
            </a:r>
          </a:p>
        </p:txBody>
      </p:sp>
      <p:sp>
        <p:nvSpPr>
          <p:cNvPr id="9" name="Google Shape;1833;p5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IGr8M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VGAAAOA0AAOsfAABlEgAAEAAAAA=="/>
              </a:ext>
            </a:extLst>
          </p:cNvSpPr>
          <p:nvPr>
            <p:ph type="title" idx="2"/>
          </p:nvPr>
        </p:nvSpPr>
        <p:spPr>
          <a:xfrm>
            <a:off x="3955415" y="2148840"/>
            <a:ext cx="1233170" cy="84137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6000">
                <a:solidFill>
                  <a:srgbClr val="BCCE78"/>
                </a:solidFill>
                <a:latin typeface="Chau Philomene One" pitchFamily="0" charset="0"/>
                <a:ea typeface="Chau Philomene One" pitchFamily="0" charset="0"/>
                <a:cs typeface="Chau Philomene One" pitchFamily="0" charset="0"/>
              </a:defRPr>
            </a:pPr>
            <a:r>
              <a:rPr noProof="1">
                <a:solidFill>
                  <a:srgbClr val="F0D162"/>
                </a:solidFill>
                <a:latin typeface="Arial" pitchFamily="2" charset="0"/>
                <a:ea typeface="Chau Philomene One" pitchFamily="0" charset="0"/>
                <a:cs typeface="Chau Philomene One" pitchFamily="0" charset="0"/>
              </a:rPr>
              <a:t>03</a:t>
            </a:r>
            <a:endParaRPr>
              <a:solidFill>
                <a:srgbClr val="F0D162"/>
              </a:solidFill>
            </a:endParaRPr>
          </a:p>
        </p:txBody>
      </p:sp>
      <p:sp>
        <p:nvSpPr>
          <p:cNvPr id="10" name="Google Shape;1834;p5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CPAP8MAAAAEAAAAAAAAAAAAAAAAAAAAAAAAAAeAAAAaAAAAAAAAAAAAAAAAAAAAAAAAAAAAAAAECcAABAnAAAAAAAAAAAAAAAAAAAAAAAAAAAAAAAAAAAAAAAAAAAAABQAAAAAAAAAwMD/AAAAAABkAAAAMgAAAAAAAABkAAAAAAAAAH9/fwAKAAAAHwAAAFQAAABafGUAAAAAAQAAAAAAAAAAAAAAAAAAAAAAAAAAAAAAAAAAAAAAAAAAAAAAAn9/fwAAAAADzMzMAMDA/wB/f38AAAAAAAAAAAAAAAAAAAAAAAAAAAAhAAAAGAAAABQAAAAeQQAAtAcAANxBAAAFCQAAEAAAAA=="/>
              </a:ext>
            </a:extLst>
          </p:cNvSpPr>
          <p:nvPr/>
        </p:nvSpPr>
        <p:spPr>
          <a:xfrm>
            <a:off x="10585450" y="1252220"/>
            <a:ext cx="120650" cy="213995"/>
          </a:xfrm>
          <a:custGeom>
            <a:avLst/>
            <a:gdLst/>
            <a:ahLst/>
            <a:cxnLst/>
            <a:rect l="0" t="0" r="120650" b="213995"/>
            <a:pathLst>
              <a:path w="120650" h="213995">
                <a:moveTo>
                  <a:pt x="103333" y="0"/>
                </a:moveTo>
                <a:cubicBezTo>
                  <a:pt x="75797" y="7810"/>
                  <a:pt x="58764" y="19056"/>
                  <a:pt x="43150" y="34051"/>
                </a:cubicBezTo>
                <a:cubicBezTo>
                  <a:pt x="29524" y="47485"/>
                  <a:pt x="17317" y="62480"/>
                  <a:pt x="12207" y="81536"/>
                </a:cubicBezTo>
                <a:cubicBezTo>
                  <a:pt x="5394" y="100280"/>
                  <a:pt x="284" y="119337"/>
                  <a:pt x="284" y="139955"/>
                </a:cubicBezTo>
                <a:cubicBezTo>
                  <a:pt x="284" y="162761"/>
                  <a:pt x="5394" y="185566"/>
                  <a:pt x="17317" y="213995"/>
                </a:cubicBezTo>
                <a:cubicBezTo>
                  <a:pt x="46557" y="206184"/>
                  <a:pt x="63874" y="194938"/>
                  <a:pt x="77500" y="179943"/>
                </a:cubicBezTo>
                <a:cubicBezTo>
                  <a:pt x="93113" y="166509"/>
                  <a:pt x="103333" y="149640"/>
                  <a:pt x="110146" y="132458"/>
                </a:cubicBezTo>
                <a:cubicBezTo>
                  <a:pt x="116960" y="113714"/>
                  <a:pt x="120366" y="94657"/>
                  <a:pt x="120366" y="73726"/>
                </a:cubicBezTo>
                <a:cubicBezTo>
                  <a:pt x="120366" y="51233"/>
                  <a:pt x="116960" y="28428"/>
                  <a:pt x="103333"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Tree>
  </p:cSld>
  <p:clrMapOvr>
    <a:masterClrMapping/>
  </p:clrMapOvr>
  <p:timing>
    <p:tnLst>
      <p:par>
        <p:cTn id="1" dur="indefinite" restart="never" nodeType="tmRoot"/>
      </p:par>
    </p:tnLst>
  </p:timing>
</p:sld>
</file>

<file path=ppt/slides/slide24.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54;p2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I/f//ohAAAP8KAABWFgAAEAAAAA=="/>
              </a:ext>
            </a:extLst>
          </p:cNvSpPr>
          <p:nvPr/>
        </p:nvSpPr>
        <p:spPr>
          <a:xfrm>
            <a:off x="-360680" y="2703830"/>
            <a:ext cx="2148205" cy="927100"/>
          </a:xfrm>
          <a:custGeom>
            <a:avLst/>
            <a:gdLst/>
            <a:ahLst/>
            <a:cxnLst/>
            <a:rect l="0" t="0" r="2148205" b="927100"/>
            <a:pathLst>
              <a:path w="2148205" h="927100">
                <a:moveTo>
                  <a:pt x="1080009" y="0"/>
                </a:moveTo>
                <a:cubicBezTo>
                  <a:pt x="821604" y="0"/>
                  <a:pt x="608391" y="199197"/>
                  <a:pt x="587925" y="452236"/>
                </a:cubicBezTo>
                <a:cubicBezTo>
                  <a:pt x="541635" y="419957"/>
                  <a:pt x="483497" y="399491"/>
                  <a:pt x="421035" y="399491"/>
                </a:cubicBezTo>
                <a:cubicBezTo>
                  <a:pt x="258437" y="399491"/>
                  <a:pt x="128153" y="531934"/>
                  <a:pt x="128153" y="693429"/>
                </a:cubicBezTo>
                <a:cubicBezTo>
                  <a:pt x="128153" y="752661"/>
                  <a:pt x="145359" y="806504"/>
                  <a:pt x="175509" y="851727"/>
                </a:cubicBezTo>
                <a:cubicBezTo>
                  <a:pt x="100134" y="864639"/>
                  <a:pt x="36606" y="891560"/>
                  <a:pt x="0" y="927100"/>
                </a:cubicBezTo>
                <a:lnTo>
                  <a:pt x="2148205" y="927100"/>
                </a:lnTo>
                <a:cubicBezTo>
                  <a:pt x="2120217" y="900179"/>
                  <a:pt x="2070667" y="875420"/>
                  <a:pt x="2006073" y="857118"/>
                </a:cubicBezTo>
                <a:cubicBezTo>
                  <a:pt x="2007139" y="844174"/>
                  <a:pt x="2008204" y="832327"/>
                  <a:pt x="2008204" y="818350"/>
                </a:cubicBezTo>
                <a:cubicBezTo>
                  <a:pt x="2008204" y="633130"/>
                  <a:pt x="1857454" y="483483"/>
                  <a:pt x="1673326" y="483483"/>
                </a:cubicBezTo>
                <a:cubicBezTo>
                  <a:pt x="1637785" y="483483"/>
                  <a:pt x="1604407" y="488841"/>
                  <a:pt x="1573191" y="498557"/>
                </a:cubicBezTo>
                <a:lnTo>
                  <a:pt x="1573191" y="494232"/>
                </a:lnTo>
                <a:cubicBezTo>
                  <a:pt x="1573191" y="220727"/>
                  <a:pt x="1352457" y="0"/>
                  <a:pt x="10800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55;p2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LLQAAPwAAAJc7AAD2BAAAEAAAAA=="/>
              </a:ext>
            </a:extLst>
          </p:cNvSpPr>
          <p:nvPr/>
        </p:nvSpPr>
        <p:spPr>
          <a:xfrm>
            <a:off x="7444105" y="40005"/>
            <a:ext cx="2242820" cy="766445"/>
          </a:xfrm>
          <a:custGeom>
            <a:avLst/>
            <a:gdLst/>
            <a:ahLst/>
            <a:cxnLst/>
            <a:rect l="0" t="0" r="2242820" b="766445"/>
            <a:pathLst>
              <a:path w="2242820" h="766445">
                <a:moveTo>
                  <a:pt x="1447114" y="0"/>
                </a:moveTo>
                <a:cubicBezTo>
                  <a:pt x="1233579" y="0"/>
                  <a:pt x="1058425" y="159309"/>
                  <a:pt x="1030920" y="366121"/>
                </a:cubicBezTo>
                <a:cubicBezTo>
                  <a:pt x="1012567" y="359446"/>
                  <a:pt x="991714" y="355295"/>
                  <a:pt x="970860" y="355295"/>
                </a:cubicBezTo>
                <a:cubicBezTo>
                  <a:pt x="913301" y="355295"/>
                  <a:pt x="862442" y="381147"/>
                  <a:pt x="828237" y="422824"/>
                </a:cubicBezTo>
                <a:cubicBezTo>
                  <a:pt x="776528" y="353620"/>
                  <a:pt x="694790" y="307743"/>
                  <a:pt x="601374" y="307743"/>
                </a:cubicBezTo>
                <a:cubicBezTo>
                  <a:pt x="447074" y="307743"/>
                  <a:pt x="321128" y="432850"/>
                  <a:pt x="321128" y="587959"/>
                </a:cubicBezTo>
                <a:cubicBezTo>
                  <a:pt x="321128" y="614661"/>
                  <a:pt x="325304" y="641337"/>
                  <a:pt x="332805" y="666364"/>
                </a:cubicBezTo>
                <a:cubicBezTo>
                  <a:pt x="175154" y="670539"/>
                  <a:pt x="45057" y="710566"/>
                  <a:pt x="0" y="766445"/>
                </a:cubicBezTo>
                <a:lnTo>
                  <a:pt x="2242820" y="766445"/>
                </a:lnTo>
                <a:cubicBezTo>
                  <a:pt x="2193612" y="726417"/>
                  <a:pt x="2101022" y="696390"/>
                  <a:pt x="1988428" y="687215"/>
                </a:cubicBezTo>
                <a:cubicBezTo>
                  <a:pt x="1995929" y="670539"/>
                  <a:pt x="1999255" y="652188"/>
                  <a:pt x="1999255" y="632987"/>
                </a:cubicBezTo>
                <a:cubicBezTo>
                  <a:pt x="1999255" y="555432"/>
                  <a:pt x="1937545" y="492878"/>
                  <a:pt x="1859982" y="492053"/>
                </a:cubicBezTo>
                <a:cubicBezTo>
                  <a:pt x="1864133" y="467877"/>
                  <a:pt x="1866658" y="443676"/>
                  <a:pt x="1866658" y="418674"/>
                </a:cubicBezTo>
                <a:cubicBezTo>
                  <a:pt x="1866658" y="187661"/>
                  <a:pt x="1678977" y="0"/>
                  <a:pt x="1447114"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 name="Google Shape;15;p2"/>
          <p:cNvGrpSpPr>
            <a:extLst>
              <a:ext uri="smNativeData">
                <pr:smNativeData xmlns:pr="smNativeData" val="SMDATA_6_dWHdYxMAAAAlAAAAAQAAAA8BAAAAkAAAAEgAAACQAAAASAAAAAAAAAAAAAAAAAAAABcAAAAUAAAAAAAAAAAAAAD/fwAA/38AAAAAAAAJAAAABAAAALYIC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6"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7" name="Imagen 7"/>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Bg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8" name="Imagen 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9" name="Google Shape;1877;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I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8BAAANAAAAOAzAAC6AwAAEAAAAA=="/>
              </a:ext>
            </a:extLst>
          </p:cNvSpPr>
          <p:nvPr>
            <p:ph type="title"/>
          </p:nvPr>
        </p:nvSpPr>
        <p:spPr>
          <a:xfrm>
            <a:off x="728980" y="3302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PARTS OF A TREE</a:t>
            </a:r>
            <a:endParaRPr b="1"/>
          </a:p>
        </p:txBody>
      </p:sp>
      <p:sp>
        <p:nvSpPr>
          <p:cNvPr id="10" name="Google Shape;1878;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q1LMIMAAAAEAAAAAAAAAAAAAAAAAAAAAAAAAAeAAAAaAAAAAAAAAAAAAAAAAAAAAAAAAAAAAAAECcAABAnAAAAAAAAAAAAAAAAAAAAAAAAAAAAAAAAAAAAAAAAAAAAABQAAAAAAAAAwMD/AAAAAABkAAAAMgAAAAAAAABkAAAAAAAAAH9/fwAKAAAAHwAAAFQAAAD///8A+P/hAQAAAAAAAAAAAAAAAAAAAAAAAAAAAAAAAAAAAAAAAAAAAAAAAH9/fwCKcWUDzMzMAMDA/wB/f38AAAAAAAAAAAAAAAAAAAAAAAAAAAAhAAAAGAAAABQAAAAPJAAAIhUAAIEvAAAdGAAAEAAAAA=="/>
              </a:ext>
            </a:extLst>
          </p:cNvSpPr>
          <p:nvPr>
            <p:ph type="subTitle" idx="4294967295"/>
          </p:nvPr>
        </p:nvSpPr>
        <p:spPr>
          <a:xfrm>
            <a:off x="5861685" y="3435350"/>
            <a:ext cx="1860550" cy="484505"/>
          </a:xfrm>
          <a:prstGeom prst="rect">
            <a:avLst/>
          </a:prstGeom>
          <a:noFill/>
          <a:ln w="9525"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00000"/>
              </a:lnSpc>
              <a:spcBef>
                <a:spcPts val="0"/>
              </a:spcBef>
              <a:spcAft>
                <a:spcPts val="1600"/>
              </a:spcAft>
              <a:buNone/>
              <a:defRPr/>
            </a:pPr>
            <a:r>
              <a:t>Jupiter is the biggest planet of them all</a:t>
            </a:r>
          </a:p>
        </p:txBody>
      </p:sp>
      <p:sp>
        <p:nvSpPr>
          <p:cNvPr id="11" name="Google Shape;1879;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OUjT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PJAAA/gkAAOMrAAA9DQAAEAAAAA=="/>
              </a:ext>
            </a:extLst>
          </p:cNvSpPr>
          <p:nvPr>
            <p:ph type="title"/>
          </p:nvPr>
        </p:nvSpPr>
        <p:spPr>
          <a:xfrm>
            <a:off x="5861685" y="1624330"/>
            <a:ext cx="127254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sz="2000" noProof="1">
                <a:solidFill>
                  <a:schemeClr val="accent1"/>
                </a:solidFill>
                <a:latin typeface="Arial" pitchFamily="2" charset="0"/>
                <a:ea typeface="Chau Philomene One" pitchFamily="0" charset="0"/>
                <a:cs typeface="Chau Philomene One" pitchFamily="0" charset="0"/>
              </a:rPr>
              <a:t>FOLIAGE</a:t>
            </a:r>
            <a:endParaRPr sz="2000">
              <a:solidFill>
                <a:schemeClr val="accent1"/>
              </a:solidFill>
            </a:endParaRPr>
          </a:p>
        </p:txBody>
      </p:sp>
      <p:sp>
        <p:nvSpPr>
          <p:cNvPr id="12" name="Google Shape;1880;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AAAAAH9/fwCKcWUDzMzMAMDA/wB/f38AAAAAAAAAAAAAAAAAAAAAAAAAAAAhAAAAGAAAABQAAAAPJAAAMgwAAIEvAAAtDwAAEAAAAA=="/>
              </a:ext>
            </a:extLst>
          </p:cNvSpPr>
          <p:nvPr>
            <p:ph type="subTitle" idx="4294967295"/>
          </p:nvPr>
        </p:nvSpPr>
        <p:spPr>
          <a:xfrm>
            <a:off x="5861685" y="1982470"/>
            <a:ext cx="1860550" cy="484505"/>
          </a:xfrm>
          <a:prstGeom prst="rect">
            <a:avLst/>
          </a:prstGeom>
          <a:noFill/>
          <a:ln w="9525"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00000"/>
              </a:lnSpc>
              <a:spcBef>
                <a:spcPts val="0"/>
              </a:spcBef>
              <a:spcAft>
                <a:spcPts val="1600"/>
              </a:spcAft>
              <a:buNone/>
              <a:defRPr/>
            </a:pPr>
            <a:r>
              <a:t>Venus is the second planet from the Sun</a:t>
            </a:r>
          </a:p>
        </p:txBody>
      </p:sp>
      <p:sp>
        <p:nvSpPr>
          <p:cNvPr id="13" name="Google Shape;1881;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PJAAA7hIAAOMrAAAtFgAAEAAAAA=="/>
              </a:ext>
            </a:extLst>
          </p:cNvSpPr>
          <p:nvPr>
            <p:ph type="title"/>
          </p:nvPr>
        </p:nvSpPr>
        <p:spPr>
          <a:xfrm>
            <a:off x="5861685" y="3077210"/>
            <a:ext cx="127254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sz="2000" noProof="1">
                <a:solidFill>
                  <a:schemeClr val="accent1"/>
                </a:solidFill>
                <a:latin typeface="Arial" pitchFamily="2" charset="0"/>
                <a:ea typeface="Chau Philomene One" pitchFamily="0" charset="0"/>
                <a:cs typeface="Chau Philomene One" pitchFamily="0" charset="0"/>
              </a:rPr>
              <a:t>TRUNK</a:t>
            </a:r>
            <a:endParaRPr sz="2000">
              <a:solidFill>
                <a:schemeClr val="accent1"/>
              </a:solidFill>
            </a:endParaRPr>
          </a:p>
        </p:txBody>
      </p:sp>
      <p:sp>
        <p:nvSpPr>
          <p:cNvPr id="14" name="Google Shape;1882;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dDAAA8RIAADIUAAAwFgAAEAAAAA=="/>
              </a:ext>
            </a:extLst>
          </p:cNvSpPr>
          <p:nvPr>
            <p:ph type="title"/>
          </p:nvPr>
        </p:nvSpPr>
        <p:spPr>
          <a:xfrm>
            <a:off x="2009775" y="3079115"/>
            <a:ext cx="127317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sz="2000" noProof="1">
                <a:solidFill>
                  <a:schemeClr val="accent1"/>
                </a:solidFill>
                <a:latin typeface="Arial" pitchFamily="2" charset="0"/>
                <a:ea typeface="Chau Philomene One" pitchFamily="0" charset="0"/>
                <a:cs typeface="Chau Philomene One" pitchFamily="0" charset="0"/>
              </a:rPr>
              <a:t>ROOT</a:t>
            </a:r>
            <a:endParaRPr sz="2000">
              <a:solidFill>
                <a:schemeClr val="accent1"/>
              </a:solidFill>
            </a:endParaRPr>
          </a:p>
        </p:txBody>
      </p:sp>
      <p:sp>
        <p:nvSpPr>
          <p:cNvPr id="15" name="Google Shape;1883;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AAAAAH9/fwCKcWUDzMzMAMDA/wB/f38AAAAAAAAAAAAAAAAAAAAAAAAAAAAhAAAAGAAAABQAAAC/CAAAJRUAADEUAAAgGAAAEAAAAA=="/>
              </a:ext>
            </a:extLst>
          </p:cNvSpPr>
          <p:nvPr>
            <p:ph type="subTitle" idx="4294967295"/>
          </p:nvPr>
        </p:nvSpPr>
        <p:spPr>
          <a:xfrm>
            <a:off x="1421765" y="3437255"/>
            <a:ext cx="1860550" cy="484505"/>
          </a:xfrm>
          <a:prstGeom prst="rect">
            <a:avLst/>
          </a:prstGeom>
          <a:noFill/>
          <a:ln w="9525"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00000"/>
              </a:lnSpc>
              <a:spcBef>
                <a:spcPts val="0"/>
              </a:spcBef>
              <a:spcAft>
                <a:spcPts val="1600"/>
              </a:spcAft>
              <a:buNone/>
              <a:defRPr/>
            </a:pPr>
            <a:r>
              <a:t>Saturn is composed of hydrogen and helium</a:t>
            </a:r>
          </a:p>
        </p:txBody>
      </p:sp>
      <p:sp>
        <p:nvSpPr>
          <p:cNvPr id="16" name="Google Shape;1884;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dDAAA/gkAADIUAAA9DQAAEAAAAA=="/>
              </a:ext>
            </a:extLst>
          </p:cNvSpPr>
          <p:nvPr>
            <p:ph type="title"/>
          </p:nvPr>
        </p:nvSpPr>
        <p:spPr>
          <a:xfrm>
            <a:off x="2009775" y="1624330"/>
            <a:ext cx="127317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sz="2000" noProof="1">
                <a:solidFill>
                  <a:schemeClr val="accent1"/>
                </a:solidFill>
                <a:latin typeface="Arial" pitchFamily="2" charset="0"/>
                <a:ea typeface="Chau Philomene One" pitchFamily="0" charset="0"/>
                <a:cs typeface="Chau Philomene One" pitchFamily="0" charset="0"/>
              </a:rPr>
              <a:t>BRANCH</a:t>
            </a:r>
            <a:endParaRPr sz="2000">
              <a:solidFill>
                <a:schemeClr val="accent1"/>
              </a:solidFill>
            </a:endParaRPr>
          </a:p>
        </p:txBody>
      </p:sp>
      <p:sp>
        <p:nvSpPr>
          <p:cNvPr id="17" name="Google Shape;1885;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AAAAAH9/fwCKcWUDzMzMAMDA/wB/f38AAAAAAAAAAAAAAAAAAAAAAAAAAAAhAAAAGAAAABQAAAC/CAAAMgwAADEUAAAtDwAAEAAAAA=="/>
              </a:ext>
            </a:extLst>
          </p:cNvSpPr>
          <p:nvPr>
            <p:ph type="subTitle" idx="4294967295"/>
          </p:nvPr>
        </p:nvSpPr>
        <p:spPr>
          <a:xfrm>
            <a:off x="1421765" y="1982470"/>
            <a:ext cx="1860550" cy="484505"/>
          </a:xfrm>
          <a:prstGeom prst="rect">
            <a:avLst/>
          </a:prstGeom>
          <a:noFill/>
          <a:ln w="9525"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00000"/>
              </a:lnSpc>
              <a:spcBef>
                <a:spcPts val="0"/>
              </a:spcBef>
              <a:spcAft>
                <a:spcPts val="1600"/>
              </a:spcAft>
              <a:buNone/>
              <a:defRPr/>
            </a:pPr>
            <a:r>
              <a:t>Mars is actually a very cold place</a:t>
            </a:r>
          </a:p>
        </p:txBody>
      </p:sp>
      <p:sp>
        <p:nvSpPr>
          <p:cNvPr id="18" name="Google Shape;1886;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PJAAAXwcAAMMoAACeCgAAEAAAAA=="/>
              </a:ext>
            </a:extLst>
          </p:cNvSpPr>
          <p:nvPr>
            <p:ph type="title"/>
          </p:nvPr>
        </p:nvSpPr>
        <p:spPr>
          <a:xfrm>
            <a:off x="5861685" y="1198245"/>
            <a:ext cx="76454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sz="2600" noProof="1">
                <a:solidFill>
                  <a:srgbClr val="F0D162"/>
                </a:solidFill>
                <a:latin typeface="Arial" pitchFamily="2" charset="0"/>
                <a:ea typeface="Chau Philomene One" pitchFamily="0" charset="0"/>
                <a:cs typeface="Chau Philomene One" pitchFamily="0" charset="0"/>
              </a:rPr>
              <a:t>02</a:t>
            </a:r>
            <a:endParaRPr sz="2600">
              <a:solidFill>
                <a:srgbClr val="F0D162"/>
              </a:solidFill>
            </a:endParaRPr>
          </a:p>
        </p:txBody>
      </p:sp>
      <p:sp>
        <p:nvSpPr>
          <p:cNvPr id="19" name="Google Shape;1887;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PJAAATxAAAMMoAACOEwAAEAAAAA=="/>
              </a:ext>
            </a:extLst>
          </p:cNvSpPr>
          <p:nvPr>
            <p:ph type="title"/>
          </p:nvPr>
        </p:nvSpPr>
        <p:spPr>
          <a:xfrm>
            <a:off x="5861685" y="2651125"/>
            <a:ext cx="76454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sz="2600" noProof="1">
                <a:solidFill>
                  <a:srgbClr val="F0D162"/>
                </a:solidFill>
                <a:latin typeface="Arial" pitchFamily="2" charset="0"/>
                <a:ea typeface="Chau Philomene One" pitchFamily="0" charset="0"/>
                <a:cs typeface="Chau Philomene One" pitchFamily="0" charset="0"/>
              </a:rPr>
              <a:t>04</a:t>
            </a:r>
            <a:endParaRPr sz="2600">
              <a:solidFill>
                <a:srgbClr val="F0D162"/>
              </a:solidFill>
            </a:endParaRPr>
          </a:p>
        </p:txBody>
      </p:sp>
      <p:sp>
        <p:nvSpPr>
          <p:cNvPr id="20" name="Google Shape;1888;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9DwAAUhAAADEUAACREwAAEAAAAA=="/>
              </a:ext>
            </a:extLst>
          </p:cNvSpPr>
          <p:nvPr>
            <p:ph type="title"/>
          </p:nvPr>
        </p:nvSpPr>
        <p:spPr>
          <a:xfrm>
            <a:off x="2517775" y="2653030"/>
            <a:ext cx="76454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sz="2600" noProof="1">
                <a:solidFill>
                  <a:srgbClr val="F0D162"/>
                </a:solidFill>
                <a:latin typeface="Arial" pitchFamily="2" charset="0"/>
                <a:ea typeface="Chau Philomene One" pitchFamily="0" charset="0"/>
                <a:cs typeface="Chau Philomene One" pitchFamily="0" charset="0"/>
              </a:rPr>
              <a:t>03</a:t>
            </a:r>
            <a:endParaRPr sz="2600">
              <a:solidFill>
                <a:srgbClr val="F0D162"/>
              </a:solidFill>
            </a:endParaRPr>
          </a:p>
        </p:txBody>
      </p:sp>
      <p:sp>
        <p:nvSpPr>
          <p:cNvPr id="21" name="Google Shape;1889;p5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9DwAAXwcAADEUAACeCgAAEAAAAA=="/>
              </a:ext>
            </a:extLst>
          </p:cNvSpPr>
          <p:nvPr>
            <p:ph type="title"/>
          </p:nvPr>
        </p:nvSpPr>
        <p:spPr>
          <a:xfrm>
            <a:off x="2517775" y="1198245"/>
            <a:ext cx="76454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sz="2600" noProof="1">
                <a:solidFill>
                  <a:srgbClr val="F0D162"/>
                </a:solidFill>
                <a:latin typeface="Arial" pitchFamily="2" charset="0"/>
                <a:ea typeface="Chau Philomene One" pitchFamily="0" charset="0"/>
                <a:cs typeface="Chau Philomene One" pitchFamily="0" charset="0"/>
              </a:rPr>
              <a:t>01</a:t>
            </a:r>
            <a:endParaRPr sz="2600">
              <a:solidFill>
                <a:srgbClr val="F0D162"/>
              </a:solidFill>
            </a:endParaRPr>
          </a:p>
        </p:txBody>
      </p:sp>
      <p:grpSp>
        <p:nvGrpSpPr>
          <p:cNvPr id="22" name="Google Shape;1890;p52"/>
          <p:cNvGrpSpPr>
            <a:extLst>
              <a:ext uri="smNativeData">
                <pr:smNativeData xmlns:pr="smNativeData" val="SMDATA_6_dWHdYxMAAAAlAAAAAQAAAA8BAAAAkAAAAEgAAACQAAAASAAAAAAAAAAAAAAAAAAAABcAAAAUAAAAAAAAAAAAAAD/fwAA/38AAAAAAAAJAAAABAAAAB37GgAMAAAAEAAAAAAAAAAAAAAAAAAAAAAAAAAfAAAAVAAAAAAAAAAAAAAAAAAAAAAAAAAAAAAAAAAAAAAAAAAAAAAAAAAAAAAAAAAAAAAAAAAAAAAAAAAAAAAAAAAAAAAAAAAAAAAAAAAAAAAAAAAAAAAAAAAAACEAAAAYAAAAFAAAAP0VAADxCQAAQyIAAFsdAAAQAAAA"/>
              </a:ext>
            </a:extLst>
          </p:cNvGrpSpPr>
          <p:nvPr/>
        </p:nvGrpSpPr>
        <p:grpSpPr>
          <a:xfrm>
            <a:off x="3574415" y="1616075"/>
            <a:ext cx="1995170" cy="3155950"/>
            <a:chOff x="3574415" y="1616075"/>
            <a:chExt cx="1995170" cy="3155950"/>
          </a:xfrm>
        </p:grpSpPr>
        <p:sp>
          <p:nvSpPr>
            <p:cNvPr id="45" name="Google Shape;1891;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9FQAAcgoAAEMiAAAwFQAAAAAAAA=="/>
                </a:ext>
              </a:extLst>
            </p:cNvSpPr>
            <p:nvPr/>
          </p:nvSpPr>
          <p:spPr>
            <a:xfrm>
              <a:off x="3574415" y="1697990"/>
              <a:ext cx="1995170" cy="1746250"/>
            </a:xfrm>
            <a:custGeom>
              <a:avLst/>
              <a:gdLst/>
              <a:ahLst/>
              <a:cxnLst/>
              <a:rect l="0" t="0" r="1995170" b="1746250"/>
              <a:pathLst>
                <a:path w="1995170" h="1746250">
                  <a:moveTo>
                    <a:pt x="900858" y="0"/>
                  </a:moveTo>
                  <a:lnTo>
                    <a:pt x="914309" y="3837"/>
                  </a:lnTo>
                  <a:cubicBezTo>
                    <a:pt x="860253" y="17075"/>
                    <a:pt x="804342" y="23906"/>
                    <a:pt x="748642" y="23906"/>
                  </a:cubicBezTo>
                  <a:cubicBezTo>
                    <a:pt x="715079" y="23906"/>
                    <a:pt x="681599" y="21418"/>
                    <a:pt x="648711" y="16359"/>
                  </a:cubicBezTo>
                  <a:cubicBezTo>
                    <a:pt x="626363" y="12944"/>
                    <a:pt x="603299" y="8474"/>
                    <a:pt x="581036" y="8474"/>
                  </a:cubicBezTo>
                  <a:cubicBezTo>
                    <a:pt x="565898" y="8474"/>
                    <a:pt x="551056" y="10540"/>
                    <a:pt x="537057" y="16359"/>
                  </a:cubicBezTo>
                  <a:cubicBezTo>
                    <a:pt x="514921" y="25044"/>
                    <a:pt x="498561" y="41403"/>
                    <a:pt x="481231" y="58689"/>
                  </a:cubicBezTo>
                  <a:lnTo>
                    <a:pt x="336857" y="199214"/>
                  </a:lnTo>
                  <a:cubicBezTo>
                    <a:pt x="320497" y="215572"/>
                    <a:pt x="303167" y="232901"/>
                    <a:pt x="292584" y="253096"/>
                  </a:cubicBezTo>
                  <a:cubicBezTo>
                    <a:pt x="267580" y="304112"/>
                    <a:pt x="283940" y="369547"/>
                    <a:pt x="250250" y="414786"/>
                  </a:cubicBezTo>
                  <a:cubicBezTo>
                    <a:pt x="212723" y="464832"/>
                    <a:pt x="136699" y="460025"/>
                    <a:pt x="85680" y="497549"/>
                  </a:cubicBezTo>
                  <a:cubicBezTo>
                    <a:pt x="36599" y="535073"/>
                    <a:pt x="25046" y="605314"/>
                    <a:pt x="18300" y="669822"/>
                  </a:cubicBezTo>
                  <a:cubicBezTo>
                    <a:pt x="8686" y="758319"/>
                    <a:pt x="0" y="849767"/>
                    <a:pt x="19269" y="937337"/>
                  </a:cubicBezTo>
                  <a:cubicBezTo>
                    <a:pt x="42376" y="1038399"/>
                    <a:pt x="103979" y="1131744"/>
                    <a:pt x="102040" y="1234703"/>
                  </a:cubicBezTo>
                  <a:cubicBezTo>
                    <a:pt x="101070" y="1285719"/>
                    <a:pt x="86649" y="1340571"/>
                    <a:pt x="113593" y="1383871"/>
                  </a:cubicBezTo>
                  <a:cubicBezTo>
                    <a:pt x="136784" y="1420088"/>
                    <a:pt x="180720" y="1431218"/>
                    <a:pt x="224825" y="1431218"/>
                  </a:cubicBezTo>
                  <a:cubicBezTo>
                    <a:pt x="239287" y="1431218"/>
                    <a:pt x="253792" y="1430038"/>
                    <a:pt x="267580" y="1428141"/>
                  </a:cubicBezTo>
                  <a:cubicBezTo>
                    <a:pt x="294819" y="1424852"/>
                    <a:pt x="323407" y="1420172"/>
                    <a:pt x="351067" y="1420172"/>
                  </a:cubicBezTo>
                  <a:cubicBezTo>
                    <a:pt x="380077" y="1420172"/>
                    <a:pt x="407990" y="1425316"/>
                    <a:pt x="432150" y="1442560"/>
                  </a:cubicBezTo>
                  <a:cubicBezTo>
                    <a:pt x="493754" y="1487799"/>
                    <a:pt x="498561" y="1594637"/>
                    <a:pt x="568808" y="1619639"/>
                  </a:cubicBezTo>
                  <a:cubicBezTo>
                    <a:pt x="578801" y="1623180"/>
                    <a:pt x="589005" y="1624572"/>
                    <a:pt x="599335" y="1624572"/>
                  </a:cubicBezTo>
                  <a:cubicBezTo>
                    <a:pt x="642765" y="1624572"/>
                    <a:pt x="688768" y="1599443"/>
                    <a:pt x="731860" y="1599443"/>
                  </a:cubicBezTo>
                  <a:cubicBezTo>
                    <a:pt x="742865" y="1599443"/>
                    <a:pt x="753660" y="1601088"/>
                    <a:pt x="764201" y="1605219"/>
                  </a:cubicBezTo>
                  <a:cubicBezTo>
                    <a:pt x="783428" y="1612893"/>
                    <a:pt x="797891" y="1627354"/>
                    <a:pt x="813281" y="1641774"/>
                  </a:cubicBezTo>
                  <a:cubicBezTo>
                    <a:pt x="871005" y="1691819"/>
                    <a:pt x="941295" y="1733180"/>
                    <a:pt x="1015379" y="1743762"/>
                  </a:cubicBezTo>
                  <a:cubicBezTo>
                    <a:pt x="1027016" y="1745407"/>
                    <a:pt x="1038823" y="1746208"/>
                    <a:pt x="1050587" y="1746208"/>
                  </a:cubicBezTo>
                  <a:cubicBezTo>
                    <a:pt x="1115732" y="1746208"/>
                    <a:pt x="1180877" y="1721459"/>
                    <a:pt x="1223253" y="1672551"/>
                  </a:cubicBezTo>
                  <a:cubicBezTo>
                    <a:pt x="1252136" y="1639834"/>
                    <a:pt x="1269466" y="1596534"/>
                    <a:pt x="1302186" y="1567653"/>
                  </a:cubicBezTo>
                  <a:cubicBezTo>
                    <a:pt x="1348399" y="1524353"/>
                    <a:pt x="1415737" y="1518577"/>
                    <a:pt x="1476370" y="1498382"/>
                  </a:cubicBezTo>
                  <a:cubicBezTo>
                    <a:pt x="1558213" y="1470471"/>
                    <a:pt x="1629430" y="1412752"/>
                    <a:pt x="1675600" y="1339601"/>
                  </a:cubicBezTo>
                  <a:cubicBezTo>
                    <a:pt x="1683317" y="1329019"/>
                    <a:pt x="1690063" y="1315527"/>
                    <a:pt x="1702544" y="1310720"/>
                  </a:cubicBezTo>
                  <a:cubicBezTo>
                    <a:pt x="1709417" y="1307305"/>
                    <a:pt x="1717302" y="1306799"/>
                    <a:pt x="1725440" y="1306799"/>
                  </a:cubicBezTo>
                  <a:cubicBezTo>
                    <a:pt x="1728686" y="1306799"/>
                    <a:pt x="1731975" y="1306884"/>
                    <a:pt x="1735264" y="1306884"/>
                  </a:cubicBezTo>
                  <a:cubicBezTo>
                    <a:pt x="1845020" y="1305914"/>
                    <a:pt x="1923911" y="1181790"/>
                    <a:pt x="1913327" y="1070146"/>
                  </a:cubicBezTo>
                  <a:cubicBezTo>
                    <a:pt x="1908521" y="1025877"/>
                    <a:pt x="1894100" y="977770"/>
                    <a:pt x="1914297" y="937337"/>
                  </a:cubicBezTo>
                  <a:cubicBezTo>
                    <a:pt x="1927790" y="912293"/>
                    <a:pt x="1953764" y="894037"/>
                    <a:pt x="1963377" y="866126"/>
                  </a:cubicBezTo>
                  <a:cubicBezTo>
                    <a:pt x="1981677" y="810304"/>
                    <a:pt x="1913327" y="752543"/>
                    <a:pt x="1933525" y="695793"/>
                  </a:cubicBezTo>
                  <a:cubicBezTo>
                    <a:pt x="1939301" y="678465"/>
                    <a:pt x="1952794" y="666913"/>
                    <a:pt x="1961438" y="651524"/>
                  </a:cubicBezTo>
                  <a:cubicBezTo>
                    <a:pt x="1995128" y="589925"/>
                    <a:pt x="1948957" y="514878"/>
                    <a:pt x="1903714" y="461923"/>
                  </a:cubicBezTo>
                  <a:cubicBezTo>
                    <a:pt x="1732397" y="259842"/>
                    <a:pt x="1528360" y="60628"/>
                    <a:pt x="1269466" y="21165"/>
                  </a:cubicBezTo>
                  <a:cubicBezTo>
                    <a:pt x="1148199" y="1939"/>
                    <a:pt x="1023095" y="21165"/>
                    <a:pt x="900858"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 name="Google Shape;1892;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CGAAA2BkAALIbAAAiHAAAAAAAAA=="/>
                </a:ext>
              </a:extLst>
            </p:cNvSpPr>
            <p:nvPr/>
          </p:nvSpPr>
          <p:spPr>
            <a:xfrm>
              <a:off x="4024630" y="4201160"/>
              <a:ext cx="477520" cy="372110"/>
            </a:xfrm>
            <a:custGeom>
              <a:avLst/>
              <a:gdLst/>
              <a:ahLst/>
              <a:cxnLst/>
              <a:rect l="0" t="0" r="477520" b="372110"/>
              <a:pathLst>
                <a:path w="477520" h="372110">
                  <a:moveTo>
                    <a:pt x="427263" y="11567"/>
                  </a:moveTo>
                  <a:cubicBezTo>
                    <a:pt x="398683" y="45667"/>
                    <a:pt x="374080" y="220968"/>
                    <a:pt x="303419" y="278077"/>
                  </a:cubicBezTo>
                  <a:cubicBezTo>
                    <a:pt x="232759" y="335186"/>
                    <a:pt x="27929" y="339158"/>
                    <a:pt x="3325" y="354223"/>
                  </a:cubicBezTo>
                  <a:cubicBezTo>
                    <a:pt x="-21277" y="369287"/>
                    <a:pt x="97014" y="377206"/>
                    <a:pt x="155748" y="368488"/>
                  </a:cubicBezTo>
                  <a:cubicBezTo>
                    <a:pt x="214506" y="359769"/>
                    <a:pt x="302619" y="351050"/>
                    <a:pt x="355802" y="301860"/>
                  </a:cubicBezTo>
                  <a:cubicBezTo>
                    <a:pt x="408985" y="252695"/>
                    <a:pt x="462993" y="121813"/>
                    <a:pt x="474895" y="73423"/>
                  </a:cubicBezTo>
                  <a:cubicBezTo>
                    <a:pt x="486796" y="25032"/>
                    <a:pt x="455842" y="-22533"/>
                    <a:pt x="427263" y="11567"/>
                  </a:cubicBezTo>
                  <a:close/>
                </a:path>
              </a:pathLst>
            </a:custGeom>
            <a:solidFill>
              <a:srgbClr val="8A7165"/>
            </a:solidFill>
            <a:ln w="12700" cap="flat" cmpd="sng" algn="ctr">
              <a:noFill/>
              <a:prstDash val="solid"/>
              <a:headEnd type="none" w="med" len="med"/>
              <a:tailEnd type="none" w="med" len="med"/>
            </a:ln>
            <a:effectLst/>
          </p:spPr>
        </p:sp>
        <p:sp>
          <p:nvSpPr>
            <p:cNvPr id="43" name="Google Shape;1893;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xGQAA6RsAAHkaAADpHAAAAAAAAA=="/>
                </a:ext>
              </a:extLst>
            </p:cNvSpPr>
            <p:nvPr/>
          </p:nvSpPr>
          <p:spPr>
            <a:xfrm rot="20018119">
              <a:off x="4095115" y="4537075"/>
              <a:ext cx="208280" cy="162560"/>
            </a:xfrm>
            <a:custGeom>
              <a:avLst/>
              <a:gdLst/>
              <a:ahLst/>
              <a:cxnLst/>
              <a:rect l="0" t="0" r="208280" b="162560"/>
              <a:pathLst>
                <a:path w="208280" h="162560">
                  <a:moveTo>
                    <a:pt x="186216" y="4304"/>
                  </a:moveTo>
                  <a:cubicBezTo>
                    <a:pt x="174826" y="16757"/>
                    <a:pt x="169304" y="81095"/>
                    <a:pt x="138589" y="106002"/>
                  </a:cubicBezTo>
                  <a:cubicBezTo>
                    <a:pt x="107873" y="130909"/>
                    <a:pt x="13673" y="144757"/>
                    <a:pt x="1935" y="153746"/>
                  </a:cubicBezTo>
                  <a:cubicBezTo>
                    <a:pt x="-9792" y="162745"/>
                    <a:pt x="42660" y="163769"/>
                    <a:pt x="68191" y="159967"/>
                  </a:cubicBezTo>
                  <a:cubicBezTo>
                    <a:pt x="93733" y="156164"/>
                    <a:pt x="132035" y="152362"/>
                    <a:pt x="155153" y="130909"/>
                  </a:cubicBezTo>
                  <a:cubicBezTo>
                    <a:pt x="178271" y="109467"/>
                    <a:pt x="201748" y="52385"/>
                    <a:pt x="206921" y="31281"/>
                  </a:cubicBezTo>
                  <a:cubicBezTo>
                    <a:pt x="212095" y="10176"/>
                    <a:pt x="197607" y="-8149"/>
                    <a:pt x="186216" y="4304"/>
                  </a:cubicBezTo>
                  <a:close/>
                </a:path>
              </a:pathLst>
            </a:custGeom>
            <a:solidFill>
              <a:srgbClr val="8A7165"/>
            </a:solidFill>
            <a:ln w="12700" cap="flat" cmpd="sng" algn="ctr">
              <a:noFill/>
              <a:prstDash val="solid"/>
              <a:headEnd type="none" w="med" len="med"/>
              <a:tailEnd type="none" w="med" len="med"/>
            </a:ln>
            <a:effectLst/>
          </p:spPr>
        </p:sp>
        <p:sp>
          <p:nvSpPr>
            <p:cNvPr id="42" name="Google Shape;1894;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JGQAAFhsAANAaAADEGwAAAAAAAA=="/>
                </a:ext>
              </a:extLst>
            </p:cNvSpPr>
            <p:nvPr/>
          </p:nvSpPr>
          <p:spPr>
            <a:xfrm>
              <a:off x="4150995" y="4403090"/>
              <a:ext cx="207645" cy="110490"/>
            </a:xfrm>
            <a:custGeom>
              <a:avLst/>
              <a:gdLst/>
              <a:ahLst/>
              <a:cxnLst/>
              <a:rect l="0" t="0" r="207645" b="110490"/>
              <a:pathLst>
                <a:path w="207645" h="110490">
                  <a:moveTo>
                    <a:pt x="205840" y="71541"/>
                  </a:moveTo>
                  <a:cubicBezTo>
                    <a:pt x="198674" y="62004"/>
                    <a:pt x="105614" y="64382"/>
                    <a:pt x="72188" y="52466"/>
                  </a:cubicBezTo>
                  <a:cubicBezTo>
                    <a:pt x="38787" y="40551"/>
                    <a:pt x="14106" y="0"/>
                    <a:pt x="5362" y="0"/>
                  </a:cubicBezTo>
                  <a:cubicBezTo>
                    <a:pt x="-3382" y="0"/>
                    <a:pt x="1378" y="34193"/>
                    <a:pt x="19669" y="52466"/>
                  </a:cubicBezTo>
                  <a:cubicBezTo>
                    <a:pt x="37960" y="70740"/>
                    <a:pt x="84115" y="106510"/>
                    <a:pt x="115135" y="109689"/>
                  </a:cubicBezTo>
                  <a:cubicBezTo>
                    <a:pt x="146155" y="112868"/>
                    <a:pt x="213007" y="81078"/>
                    <a:pt x="205840" y="71541"/>
                  </a:cubicBezTo>
                  <a:close/>
                </a:path>
              </a:pathLst>
            </a:custGeom>
            <a:solidFill>
              <a:srgbClr val="8A7165"/>
            </a:solidFill>
            <a:ln w="12700" cap="flat" cmpd="sng" algn="ctr">
              <a:noFill/>
              <a:prstDash val="solid"/>
              <a:headEnd type="none" w="med" len="med"/>
              <a:tailEnd type="none" w="med" len="med"/>
            </a:ln>
            <a:effectLst/>
          </p:spPr>
        </p:sp>
        <p:sp>
          <p:nvSpPr>
            <p:cNvPr id="41" name="Google Shape;1895;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kGwAANRoAABUeAADrGwAAAAAAAA=="/>
                </a:ext>
              </a:extLst>
            </p:cNvSpPr>
            <p:nvPr/>
          </p:nvSpPr>
          <p:spPr>
            <a:xfrm flipH="1">
              <a:off x="4533900" y="4260215"/>
              <a:ext cx="356235" cy="278130"/>
            </a:xfrm>
            <a:custGeom>
              <a:avLst/>
              <a:gdLst/>
              <a:ahLst/>
              <a:cxnLst/>
              <a:rect l="0" t="0" r="356235" b="278130"/>
              <a:pathLst>
                <a:path w="356235" h="278130">
                  <a:moveTo>
                    <a:pt x="318742" y="8645"/>
                  </a:moveTo>
                  <a:cubicBezTo>
                    <a:pt x="297422" y="34134"/>
                    <a:pt x="279067" y="165160"/>
                    <a:pt x="226354" y="207846"/>
                  </a:cubicBezTo>
                  <a:cubicBezTo>
                    <a:pt x="173640" y="250532"/>
                    <a:pt x="20835" y="253501"/>
                    <a:pt x="2480" y="264760"/>
                  </a:cubicBezTo>
                  <a:cubicBezTo>
                    <a:pt x="-15873" y="276020"/>
                    <a:pt x="72373" y="281939"/>
                    <a:pt x="116189" y="275422"/>
                  </a:cubicBezTo>
                  <a:cubicBezTo>
                    <a:pt x="160024" y="268906"/>
                    <a:pt x="225757" y="262389"/>
                    <a:pt x="265432" y="225622"/>
                  </a:cubicBezTo>
                  <a:cubicBezTo>
                    <a:pt x="305107" y="188874"/>
                    <a:pt x="345397" y="91048"/>
                    <a:pt x="354276" y="54879"/>
                  </a:cubicBezTo>
                  <a:cubicBezTo>
                    <a:pt x="363155" y="18710"/>
                    <a:pt x="340062" y="-16842"/>
                    <a:pt x="318742" y="8645"/>
                  </a:cubicBezTo>
                  <a:close/>
                </a:path>
              </a:pathLst>
            </a:custGeom>
            <a:solidFill>
              <a:srgbClr val="8A7165"/>
            </a:solidFill>
            <a:ln w="12700" cap="flat" cmpd="sng" algn="ctr">
              <a:noFill/>
              <a:prstDash val="solid"/>
              <a:headEnd type="none" w="med" len="med"/>
              <a:tailEnd type="none" w="med" len="med"/>
            </a:ln>
            <a:effectLst/>
          </p:spPr>
        </p:sp>
        <p:sp>
          <p:nvSpPr>
            <p:cNvPr id="40" name="Google Shape;1896;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mHAAA6RsAANsdAACoHAAAAAAAAA=="/>
                </a:ext>
              </a:extLst>
            </p:cNvSpPr>
            <p:nvPr/>
          </p:nvSpPr>
          <p:spPr>
            <a:xfrm rot="1582049" flipH="1">
              <a:off x="4697730" y="4537075"/>
              <a:ext cx="155575" cy="121285"/>
            </a:xfrm>
            <a:custGeom>
              <a:avLst/>
              <a:gdLst/>
              <a:ahLst/>
              <a:cxnLst/>
              <a:rect l="0" t="0" r="155575" b="121285"/>
              <a:pathLst>
                <a:path w="155575" h="121285">
                  <a:moveTo>
                    <a:pt x="139094" y="3210"/>
                  </a:moveTo>
                  <a:cubicBezTo>
                    <a:pt x="130586" y="12502"/>
                    <a:pt x="126462" y="60504"/>
                    <a:pt x="103519" y="79087"/>
                  </a:cubicBezTo>
                  <a:cubicBezTo>
                    <a:pt x="80576" y="97670"/>
                    <a:pt x="10213" y="108002"/>
                    <a:pt x="1445" y="114708"/>
                  </a:cubicBezTo>
                  <a:cubicBezTo>
                    <a:pt x="-7314" y="121423"/>
                    <a:pt x="31865" y="122187"/>
                    <a:pt x="50935" y="119350"/>
                  </a:cubicBezTo>
                  <a:cubicBezTo>
                    <a:pt x="70014" y="116513"/>
                    <a:pt x="98623" y="113676"/>
                    <a:pt x="115891" y="97670"/>
                  </a:cubicBezTo>
                  <a:cubicBezTo>
                    <a:pt x="133159" y="81672"/>
                    <a:pt x="150695" y="39084"/>
                    <a:pt x="154560" y="23338"/>
                  </a:cubicBezTo>
                  <a:cubicBezTo>
                    <a:pt x="158424" y="7592"/>
                    <a:pt x="147602" y="-6080"/>
                    <a:pt x="139094" y="3210"/>
                  </a:cubicBezTo>
                  <a:close/>
                </a:path>
              </a:pathLst>
            </a:custGeom>
            <a:solidFill>
              <a:srgbClr val="8A7165"/>
            </a:solidFill>
            <a:ln w="12700" cap="flat" cmpd="sng" algn="ctr">
              <a:noFill/>
              <a:prstDash val="solid"/>
              <a:headEnd type="none" w="med" len="med"/>
              <a:tailEnd type="none" w="med" len="med"/>
            </a:ln>
            <a:effectLst/>
          </p:spPr>
        </p:sp>
        <p:sp>
          <p:nvSpPr>
            <p:cNvPr id="39" name="Google Shape;1897;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NHAAAIxsAAIAdAACkGwAAAAAAAA=="/>
                </a:ext>
              </a:extLst>
            </p:cNvSpPr>
            <p:nvPr/>
          </p:nvSpPr>
          <p:spPr>
            <a:xfrm flipH="1">
              <a:off x="4641215" y="4411345"/>
              <a:ext cx="154305" cy="81915"/>
            </a:xfrm>
            <a:custGeom>
              <a:avLst/>
              <a:gdLst/>
              <a:ahLst/>
              <a:cxnLst/>
              <a:rect l="0" t="0" r="154305" b="81915"/>
              <a:pathLst>
                <a:path w="154305" h="81915">
                  <a:moveTo>
                    <a:pt x="152964" y="53038"/>
                  </a:moveTo>
                  <a:cubicBezTo>
                    <a:pt x="147638" y="45968"/>
                    <a:pt x="78483" y="47731"/>
                    <a:pt x="53644" y="38897"/>
                  </a:cubicBezTo>
                  <a:cubicBezTo>
                    <a:pt x="28823" y="30063"/>
                    <a:pt x="10483" y="0"/>
                    <a:pt x="3984" y="0"/>
                  </a:cubicBezTo>
                  <a:cubicBezTo>
                    <a:pt x="-2513" y="0"/>
                    <a:pt x="1024" y="25350"/>
                    <a:pt x="14616" y="38897"/>
                  </a:cubicBezTo>
                  <a:cubicBezTo>
                    <a:pt x="28209" y="52444"/>
                    <a:pt x="62507" y="78964"/>
                    <a:pt x="85559" y="81321"/>
                  </a:cubicBezTo>
                  <a:cubicBezTo>
                    <a:pt x="108611" y="83678"/>
                    <a:pt x="158289" y="60109"/>
                    <a:pt x="152964" y="53038"/>
                  </a:cubicBezTo>
                  <a:close/>
                </a:path>
              </a:pathLst>
            </a:custGeom>
            <a:solidFill>
              <a:srgbClr val="8A7165"/>
            </a:solidFill>
            <a:ln w="12700" cap="flat" cmpd="sng" algn="ctr">
              <a:noFill/>
              <a:prstDash val="solid"/>
              <a:headEnd type="none" w="med" len="med"/>
              <a:tailEnd type="none" w="med" len="med"/>
            </a:ln>
            <a:effectLst/>
          </p:spPr>
        </p:sp>
        <p:sp>
          <p:nvSpPr>
            <p:cNvPr id="38" name="Google Shape;1898;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AyGwAAKxoAALIbAABbHQAAAAAAAA=="/>
                </a:ext>
              </a:extLst>
            </p:cNvSpPr>
            <p:nvPr/>
          </p:nvSpPr>
          <p:spPr>
            <a:xfrm>
              <a:off x="4420870" y="4253865"/>
              <a:ext cx="81280" cy="518160"/>
            </a:xfrm>
            <a:custGeom>
              <a:avLst/>
              <a:gdLst/>
              <a:ahLst/>
              <a:cxnLst/>
              <a:rect l="0" t="0" r="81280" b="518160"/>
              <a:pathLst>
                <a:path w="81280" h="518160">
                  <a:moveTo>
                    <a:pt x="80888" y="41483"/>
                  </a:moveTo>
                  <a:cubicBezTo>
                    <a:pt x="82440" y="74091"/>
                    <a:pt x="57045" y="156899"/>
                    <a:pt x="55999" y="207074"/>
                  </a:cubicBezTo>
                  <a:cubicBezTo>
                    <a:pt x="54971" y="257249"/>
                    <a:pt x="77785" y="305739"/>
                    <a:pt x="74666" y="342534"/>
                  </a:cubicBezTo>
                  <a:cubicBezTo>
                    <a:pt x="71563" y="379329"/>
                    <a:pt x="43555" y="398583"/>
                    <a:pt x="37333" y="427845"/>
                  </a:cubicBezTo>
                  <a:cubicBezTo>
                    <a:pt x="31111" y="457107"/>
                    <a:pt x="43555" y="518160"/>
                    <a:pt x="37333" y="518160"/>
                  </a:cubicBezTo>
                  <a:cubicBezTo>
                    <a:pt x="31111" y="518160"/>
                    <a:pt x="0" y="462138"/>
                    <a:pt x="0" y="427845"/>
                  </a:cubicBezTo>
                  <a:cubicBezTo>
                    <a:pt x="0" y="393552"/>
                    <a:pt x="33185" y="351726"/>
                    <a:pt x="37333" y="312429"/>
                  </a:cubicBezTo>
                  <a:cubicBezTo>
                    <a:pt x="41481" y="273132"/>
                    <a:pt x="23337" y="242184"/>
                    <a:pt x="24889" y="192009"/>
                  </a:cubicBezTo>
                  <a:cubicBezTo>
                    <a:pt x="26440" y="141834"/>
                    <a:pt x="37349" y="36479"/>
                    <a:pt x="46674" y="11378"/>
                  </a:cubicBezTo>
                  <a:cubicBezTo>
                    <a:pt x="56016" y="-13695"/>
                    <a:pt x="79337" y="8876"/>
                    <a:pt x="80888" y="41483"/>
                  </a:cubicBezTo>
                  <a:close/>
                </a:path>
              </a:pathLst>
            </a:custGeom>
            <a:solidFill>
              <a:srgbClr val="8A7165"/>
            </a:solidFill>
            <a:ln w="9525" cap="flat" cmpd="sng" algn="ctr">
              <a:solidFill>
                <a:srgbClr val="8A7165"/>
              </a:solidFill>
              <a:prstDash val="solid"/>
              <a:headEnd type="none" w="med" len="med"/>
              <a:tailEnd type="none" w="med" len="med"/>
            </a:ln>
            <a:effectLst/>
          </p:spPr>
        </p:sp>
        <p:sp>
          <p:nvSpPr>
            <p:cNvPr id="37" name="Google Shape;1899;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DXGwAADxoAACUdAAD4HAAAAAAAAA=="/>
                </a:ext>
              </a:extLst>
            </p:cNvSpPr>
            <p:nvPr/>
          </p:nvSpPr>
          <p:spPr>
            <a:xfrm rot="21022823">
              <a:off x="4525645" y="4236085"/>
              <a:ext cx="212090" cy="473075"/>
            </a:xfrm>
            <a:custGeom>
              <a:avLst/>
              <a:gdLst/>
              <a:ahLst/>
              <a:cxnLst/>
              <a:rect l="0" t="0" r="212090" b="473075"/>
              <a:pathLst>
                <a:path w="212090" h="473075">
                  <a:moveTo>
                    <a:pt x="47507" y="28585"/>
                  </a:moveTo>
                  <a:cubicBezTo>
                    <a:pt x="48308" y="64323"/>
                    <a:pt x="41947" y="191370"/>
                    <a:pt x="52290" y="242989"/>
                  </a:cubicBezTo>
                  <a:cubicBezTo>
                    <a:pt x="62633" y="294608"/>
                    <a:pt x="93636" y="305713"/>
                    <a:pt x="109539" y="338275"/>
                  </a:cubicBezTo>
                  <a:cubicBezTo>
                    <a:pt x="125441" y="370837"/>
                    <a:pt x="131000" y="416078"/>
                    <a:pt x="147704" y="438312"/>
                  </a:cubicBezTo>
                  <a:cubicBezTo>
                    <a:pt x="164408" y="460545"/>
                    <a:pt x="214494" y="469298"/>
                    <a:pt x="209711" y="471674"/>
                  </a:cubicBezTo>
                  <a:cubicBezTo>
                    <a:pt x="204953" y="474050"/>
                    <a:pt x="140542" y="472474"/>
                    <a:pt x="119080" y="452617"/>
                  </a:cubicBezTo>
                  <a:cubicBezTo>
                    <a:pt x="97618" y="432760"/>
                    <a:pt x="99997" y="389869"/>
                    <a:pt x="80914" y="352555"/>
                  </a:cubicBezTo>
                  <a:cubicBezTo>
                    <a:pt x="61831" y="315241"/>
                    <a:pt x="16503" y="287456"/>
                    <a:pt x="4583" y="228684"/>
                  </a:cubicBezTo>
                  <a:cubicBezTo>
                    <a:pt x="-7337" y="169937"/>
                    <a:pt x="8540" y="38114"/>
                    <a:pt x="9341" y="0"/>
                  </a:cubicBezTo>
                </a:path>
              </a:pathLst>
            </a:custGeom>
            <a:solidFill>
              <a:srgbClr val="8A7165"/>
            </a:solidFill>
            <a:ln w="9525" cap="flat" cmpd="sng" algn="ctr">
              <a:solidFill>
                <a:srgbClr val="8A7165"/>
              </a:solidFill>
              <a:prstDash val="solid"/>
              <a:headEnd type="none" w="med" len="med"/>
              <a:tailEnd type="none" w="med" len="med"/>
            </a:ln>
            <a:effectLst/>
          </p:spPr>
        </p:sp>
        <p:sp>
          <p:nvSpPr>
            <p:cNvPr id="36" name="Google Shape;1900;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EHAAADxwAAPgcAADNHAAAAAAAAA=="/>
                </a:ext>
              </a:extLst>
            </p:cNvSpPr>
            <p:nvPr/>
          </p:nvSpPr>
          <p:spPr>
            <a:xfrm rot="1582049" flipH="1">
              <a:off x="4554220" y="4561205"/>
              <a:ext cx="154940" cy="120650"/>
            </a:xfrm>
            <a:custGeom>
              <a:avLst/>
              <a:gdLst/>
              <a:ahLst/>
              <a:cxnLst/>
              <a:rect l="0" t="0" r="154940" b="120650"/>
              <a:pathLst>
                <a:path w="154940" h="120650">
                  <a:moveTo>
                    <a:pt x="138527" y="3194"/>
                  </a:moveTo>
                  <a:cubicBezTo>
                    <a:pt x="130053" y="12437"/>
                    <a:pt x="125946" y="60188"/>
                    <a:pt x="103097" y="78673"/>
                  </a:cubicBezTo>
                  <a:cubicBezTo>
                    <a:pt x="80247" y="97159"/>
                    <a:pt x="10171" y="107437"/>
                    <a:pt x="1439" y="114108"/>
                  </a:cubicBezTo>
                  <a:cubicBezTo>
                    <a:pt x="-7284" y="120787"/>
                    <a:pt x="31735" y="121548"/>
                    <a:pt x="50728" y="118725"/>
                  </a:cubicBezTo>
                  <a:cubicBezTo>
                    <a:pt x="69728" y="115903"/>
                    <a:pt x="98221" y="113081"/>
                    <a:pt x="115419" y="97159"/>
                  </a:cubicBezTo>
                  <a:cubicBezTo>
                    <a:pt x="132616" y="81245"/>
                    <a:pt x="150081" y="38880"/>
                    <a:pt x="153929" y="23216"/>
                  </a:cubicBezTo>
                  <a:cubicBezTo>
                    <a:pt x="157778" y="7553"/>
                    <a:pt x="147000" y="-6048"/>
                    <a:pt x="138527" y="3194"/>
                  </a:cubicBezTo>
                  <a:close/>
                </a:path>
              </a:pathLst>
            </a:custGeom>
            <a:solidFill>
              <a:srgbClr val="8A7165"/>
            </a:solidFill>
            <a:ln w="12700" cap="flat" cmpd="sng" algn="ctr">
              <a:noFill/>
              <a:prstDash val="solid"/>
              <a:headEnd type="none" w="med" len="med"/>
              <a:tailEnd type="none" w="med" len="med"/>
            </a:ln>
            <a:effectLst/>
          </p:spPr>
        </p:sp>
        <p:sp>
          <p:nvSpPr>
            <p:cNvPr id="35" name="Google Shape;1901;p52"/>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TGgAAtxsAAGgbAADPHAAAAAAAAA=="/>
                </a:ext>
              </a:extLst>
            </p:cNvSpPr>
            <p:nvPr/>
          </p:nvSpPr>
          <p:spPr>
            <a:xfrm rot="17999765">
              <a:off x="4319270" y="4546600"/>
              <a:ext cx="177800" cy="94615"/>
            </a:xfrm>
            <a:custGeom>
              <a:avLst/>
              <a:gdLst/>
              <a:ahLst/>
              <a:cxnLst/>
              <a:rect l="0" t="0" r="177800" b="94615"/>
              <a:pathLst>
                <a:path w="177800" h="94615">
                  <a:moveTo>
                    <a:pt x="176255" y="61261"/>
                  </a:moveTo>
                  <a:cubicBezTo>
                    <a:pt x="170119" y="53095"/>
                    <a:pt x="90434" y="55131"/>
                    <a:pt x="61813" y="44928"/>
                  </a:cubicBezTo>
                  <a:cubicBezTo>
                    <a:pt x="33213" y="34725"/>
                    <a:pt x="12079" y="0"/>
                    <a:pt x="4591" y="0"/>
                  </a:cubicBezTo>
                  <a:cubicBezTo>
                    <a:pt x="-2895" y="0"/>
                    <a:pt x="1180" y="29280"/>
                    <a:pt x="16842" y="44928"/>
                  </a:cubicBezTo>
                  <a:cubicBezTo>
                    <a:pt x="32505" y="60575"/>
                    <a:pt x="72025" y="91206"/>
                    <a:pt x="98587" y="93929"/>
                  </a:cubicBezTo>
                  <a:cubicBezTo>
                    <a:pt x="125149" y="96651"/>
                    <a:pt x="182391" y="69428"/>
                    <a:pt x="176255" y="61261"/>
                  </a:cubicBezTo>
                  <a:close/>
                </a:path>
              </a:pathLst>
            </a:custGeom>
            <a:solidFill>
              <a:srgbClr val="8A7165"/>
            </a:solidFill>
            <a:ln w="12700" cap="flat" cmpd="sng" algn="ctr">
              <a:noFill/>
              <a:prstDash val="solid"/>
              <a:headEnd type="none" w="med" len="med"/>
              <a:tailEnd type="none" w="med" len="med"/>
            </a:ln>
            <a:effectLst/>
          </p:spPr>
        </p:sp>
        <p:sp>
          <p:nvSpPr>
            <p:cNvPr id="34" name="Google Shape;1902;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2GwAAkBEAANsdAAD4GQAAAAAAAA=="/>
                </a:ext>
              </a:extLst>
            </p:cNvSpPr>
            <p:nvPr/>
          </p:nvSpPr>
          <p:spPr>
            <a:xfrm>
              <a:off x="4464050" y="2854960"/>
              <a:ext cx="389255" cy="1366520"/>
            </a:xfrm>
            <a:custGeom>
              <a:avLst/>
              <a:gdLst/>
              <a:ahLst/>
              <a:cxnLst/>
              <a:rect l="0" t="0" r="389255" b="1366520"/>
              <a:pathLst>
                <a:path w="389255" h="1366520">
                  <a:moveTo>
                    <a:pt x="375781" y="0"/>
                  </a:moveTo>
                  <a:cubicBezTo>
                    <a:pt x="366139" y="116448"/>
                    <a:pt x="342140" y="231927"/>
                    <a:pt x="303698" y="342600"/>
                  </a:cubicBezTo>
                  <a:cubicBezTo>
                    <a:pt x="284457" y="398421"/>
                    <a:pt x="262352" y="451333"/>
                    <a:pt x="236416" y="504245"/>
                  </a:cubicBezTo>
                  <a:lnTo>
                    <a:pt x="197006" y="583170"/>
                  </a:lnTo>
                  <a:cubicBezTo>
                    <a:pt x="182606" y="610111"/>
                    <a:pt x="171070" y="638991"/>
                    <a:pt x="159533" y="665932"/>
                  </a:cubicBezTo>
                  <a:cubicBezTo>
                    <a:pt x="138397" y="721753"/>
                    <a:pt x="120123" y="776604"/>
                    <a:pt x="95155" y="828589"/>
                  </a:cubicBezTo>
                  <a:cubicBezTo>
                    <a:pt x="71114" y="880531"/>
                    <a:pt x="42272" y="934413"/>
                    <a:pt x="24041" y="996010"/>
                  </a:cubicBezTo>
                  <a:cubicBezTo>
                    <a:pt x="4799" y="1057607"/>
                    <a:pt x="0" y="1122071"/>
                    <a:pt x="3831" y="1184638"/>
                  </a:cubicBezTo>
                  <a:cubicBezTo>
                    <a:pt x="7705" y="1247205"/>
                    <a:pt x="17304" y="1307832"/>
                    <a:pt x="26904" y="1366520"/>
                  </a:cubicBezTo>
                  <a:lnTo>
                    <a:pt x="123029" y="1348222"/>
                  </a:lnTo>
                  <a:cubicBezTo>
                    <a:pt x="109555" y="1291431"/>
                    <a:pt x="97050" y="1235652"/>
                    <a:pt x="91282" y="1179831"/>
                  </a:cubicBezTo>
                  <a:cubicBezTo>
                    <a:pt x="85513" y="1124980"/>
                    <a:pt x="85513" y="1070129"/>
                    <a:pt x="98987" y="1017175"/>
                  </a:cubicBezTo>
                  <a:cubicBezTo>
                    <a:pt x="110523" y="964263"/>
                    <a:pt x="134565" y="910381"/>
                    <a:pt x="156670" y="855530"/>
                  </a:cubicBezTo>
                  <a:cubicBezTo>
                    <a:pt x="167238" y="827619"/>
                    <a:pt x="177806" y="798739"/>
                    <a:pt x="186438" y="769859"/>
                  </a:cubicBezTo>
                  <a:cubicBezTo>
                    <a:pt x="196037" y="740978"/>
                    <a:pt x="204711" y="713110"/>
                    <a:pt x="212374" y="685199"/>
                  </a:cubicBezTo>
                  <a:cubicBezTo>
                    <a:pt x="221047" y="658259"/>
                    <a:pt x="231616" y="631276"/>
                    <a:pt x="243152" y="605304"/>
                  </a:cubicBezTo>
                  <a:lnTo>
                    <a:pt x="277762" y="523512"/>
                  </a:lnTo>
                  <a:cubicBezTo>
                    <a:pt x="300793" y="467691"/>
                    <a:pt x="321003" y="410900"/>
                    <a:pt x="336371" y="353182"/>
                  </a:cubicBezTo>
                  <a:cubicBezTo>
                    <a:pt x="369044" y="237703"/>
                    <a:pt x="387318" y="120285"/>
                    <a:pt x="389212" y="970"/>
                  </a:cubicBezTo>
                  <a:lnTo>
                    <a:pt x="375781" y="0"/>
                  </a:lnTo>
                  <a:lnTo>
                    <a:pt x="389212" y="97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 name="Google Shape;1903;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rGwAAEBEAAGsdAACqGQAAAAAAAA=="/>
                </a:ext>
              </a:extLst>
            </p:cNvSpPr>
            <p:nvPr/>
          </p:nvSpPr>
          <p:spPr>
            <a:xfrm>
              <a:off x="4457065" y="2773680"/>
              <a:ext cx="325120" cy="1398270"/>
            </a:xfrm>
            <a:custGeom>
              <a:avLst/>
              <a:gdLst/>
              <a:ahLst/>
              <a:cxnLst/>
              <a:rect l="0" t="0" r="325120" b="1398270"/>
              <a:pathLst>
                <a:path w="325120" h="1398270">
                  <a:moveTo>
                    <a:pt x="312564" y="42"/>
                  </a:moveTo>
                  <a:cubicBezTo>
                    <a:pt x="291411" y="116487"/>
                    <a:pt x="272197" y="233860"/>
                    <a:pt x="250076" y="349336"/>
                  </a:cubicBezTo>
                  <a:cubicBezTo>
                    <a:pt x="227955" y="465781"/>
                    <a:pt x="201999" y="580287"/>
                    <a:pt x="169302" y="692895"/>
                  </a:cubicBezTo>
                  <a:cubicBezTo>
                    <a:pt x="153880" y="749685"/>
                    <a:pt x="135635" y="804534"/>
                    <a:pt x="116379" y="860312"/>
                  </a:cubicBezTo>
                  <a:cubicBezTo>
                    <a:pt x="97165" y="915204"/>
                    <a:pt x="76940" y="970054"/>
                    <a:pt x="52923" y="1023934"/>
                  </a:cubicBezTo>
                  <a:cubicBezTo>
                    <a:pt x="40408" y="1051843"/>
                    <a:pt x="29832" y="1078783"/>
                    <a:pt x="20225" y="1110530"/>
                  </a:cubicBezTo>
                  <a:cubicBezTo>
                    <a:pt x="11545" y="1140379"/>
                    <a:pt x="4803" y="1174064"/>
                    <a:pt x="2907" y="1206780"/>
                  </a:cubicBezTo>
                  <a:cubicBezTo>
                    <a:pt x="0" y="1271243"/>
                    <a:pt x="10576" y="1337644"/>
                    <a:pt x="30801" y="1398270"/>
                  </a:cubicBezTo>
                  <a:lnTo>
                    <a:pt x="120213" y="1364584"/>
                  </a:lnTo>
                  <a:cubicBezTo>
                    <a:pt x="99061" y="1313571"/>
                    <a:pt x="87516" y="1260661"/>
                    <a:pt x="87516" y="1207708"/>
                  </a:cubicBezTo>
                  <a:cubicBezTo>
                    <a:pt x="87516" y="1181738"/>
                    <a:pt x="91393" y="1155767"/>
                    <a:pt x="97165" y="1129797"/>
                  </a:cubicBezTo>
                  <a:cubicBezTo>
                    <a:pt x="102938" y="1102815"/>
                    <a:pt x="112545" y="1076844"/>
                    <a:pt x="122152" y="1048934"/>
                  </a:cubicBezTo>
                  <a:cubicBezTo>
                    <a:pt x="141408" y="994085"/>
                    <a:pt x="160622" y="936368"/>
                    <a:pt x="177940" y="878609"/>
                  </a:cubicBezTo>
                  <a:cubicBezTo>
                    <a:pt x="194288" y="821820"/>
                    <a:pt x="208699" y="763133"/>
                    <a:pt x="222182" y="705417"/>
                  </a:cubicBezTo>
                  <a:cubicBezTo>
                    <a:pt x="247169" y="588002"/>
                    <a:pt x="267394" y="471557"/>
                    <a:pt x="283743" y="354142"/>
                  </a:cubicBezTo>
                  <a:cubicBezTo>
                    <a:pt x="300091" y="236769"/>
                    <a:pt x="312564" y="119354"/>
                    <a:pt x="325078" y="1012"/>
                  </a:cubicBezTo>
                  <a:lnTo>
                    <a:pt x="312564" y="42"/>
                  </a:lnTo>
                  <a:lnTo>
                    <a:pt x="325078" y="101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 name="Google Shape;1904;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GGgAAThEAAOMbAABIGAAAAAAAAA=="/>
                </a:ext>
              </a:extLst>
            </p:cNvSpPr>
            <p:nvPr/>
          </p:nvSpPr>
          <p:spPr>
            <a:xfrm>
              <a:off x="4271010" y="2813050"/>
              <a:ext cx="262255" cy="1134110"/>
            </a:xfrm>
            <a:custGeom>
              <a:avLst/>
              <a:gdLst/>
              <a:ahLst/>
              <a:cxnLst/>
              <a:rect l="0" t="0" r="262255" b="1134110"/>
              <a:pathLst>
                <a:path w="262255" h="1134110">
                  <a:moveTo>
                    <a:pt x="12584" y="42"/>
                  </a:moveTo>
                  <a:lnTo>
                    <a:pt x="42" y="2910"/>
                  </a:lnTo>
                  <a:cubicBezTo>
                    <a:pt x="15456" y="99201"/>
                    <a:pt x="41470" y="194480"/>
                    <a:pt x="75213" y="286891"/>
                  </a:cubicBezTo>
                  <a:cubicBezTo>
                    <a:pt x="91599" y="332148"/>
                    <a:pt x="110898" y="378374"/>
                    <a:pt x="131127" y="422660"/>
                  </a:cubicBezTo>
                  <a:cubicBezTo>
                    <a:pt x="150427" y="466947"/>
                    <a:pt x="169684" y="510263"/>
                    <a:pt x="178384" y="555519"/>
                  </a:cubicBezTo>
                  <a:cubicBezTo>
                    <a:pt x="187041" y="598836"/>
                    <a:pt x="187041" y="645020"/>
                    <a:pt x="184169" y="693187"/>
                  </a:cubicBezTo>
                  <a:lnTo>
                    <a:pt x="178384" y="839500"/>
                  </a:lnTo>
                  <a:lnTo>
                    <a:pt x="166812" y="1131200"/>
                  </a:lnTo>
                  <a:lnTo>
                    <a:pt x="262212" y="1134110"/>
                  </a:lnTo>
                  <a:lnTo>
                    <a:pt x="254526" y="841441"/>
                  </a:lnTo>
                  <a:lnTo>
                    <a:pt x="249712" y="695085"/>
                  </a:lnTo>
                  <a:cubicBezTo>
                    <a:pt x="247769" y="645020"/>
                    <a:pt x="244898" y="594027"/>
                    <a:pt x="231384" y="542993"/>
                  </a:cubicBezTo>
                  <a:cubicBezTo>
                    <a:pt x="217870" y="492928"/>
                    <a:pt x="193798" y="447672"/>
                    <a:pt x="170655" y="404355"/>
                  </a:cubicBezTo>
                  <a:cubicBezTo>
                    <a:pt x="148484" y="361039"/>
                    <a:pt x="125341" y="319663"/>
                    <a:pt x="106084" y="274407"/>
                  </a:cubicBezTo>
                  <a:cubicBezTo>
                    <a:pt x="66556" y="186804"/>
                    <a:pt x="34756" y="94351"/>
                    <a:pt x="12584" y="42"/>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 name="Google Shape;1905;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oGAAABhMAAOEbAAA5GAAAAAAAAA=="/>
                </a:ext>
              </a:extLst>
            </p:cNvSpPr>
            <p:nvPr/>
          </p:nvSpPr>
          <p:spPr>
            <a:xfrm>
              <a:off x="4048760" y="3092450"/>
              <a:ext cx="483235" cy="845185"/>
            </a:xfrm>
            <a:custGeom>
              <a:avLst/>
              <a:gdLst/>
              <a:ahLst/>
              <a:cxnLst/>
              <a:rect l="0" t="0" r="483235" b="845185"/>
              <a:pathLst>
                <a:path w="483235" h="845185">
                  <a:moveTo>
                    <a:pt x="11554" y="42"/>
                  </a:moveTo>
                  <a:lnTo>
                    <a:pt x="0" y="4849"/>
                  </a:lnTo>
                  <a:cubicBezTo>
                    <a:pt x="29856" y="88600"/>
                    <a:pt x="87588" y="162694"/>
                    <a:pt x="163664" y="213721"/>
                  </a:cubicBezTo>
                  <a:cubicBezTo>
                    <a:pt x="201196" y="239698"/>
                    <a:pt x="240668" y="258970"/>
                    <a:pt x="278200" y="281109"/>
                  </a:cubicBezTo>
                  <a:cubicBezTo>
                    <a:pt x="313792" y="302279"/>
                    <a:pt x="350397" y="325389"/>
                    <a:pt x="377344" y="353306"/>
                  </a:cubicBezTo>
                  <a:cubicBezTo>
                    <a:pt x="385019" y="359083"/>
                    <a:pt x="390796" y="365788"/>
                    <a:pt x="394676" y="373505"/>
                  </a:cubicBezTo>
                  <a:cubicBezTo>
                    <a:pt x="399483" y="379283"/>
                    <a:pt x="401381" y="387000"/>
                    <a:pt x="403321" y="393705"/>
                  </a:cubicBezTo>
                  <a:cubicBezTo>
                    <a:pt x="405261" y="408170"/>
                    <a:pt x="404291" y="428369"/>
                    <a:pt x="403321" y="451479"/>
                  </a:cubicBezTo>
                  <a:lnTo>
                    <a:pt x="398513" y="582377"/>
                  </a:lnTo>
                  <a:lnTo>
                    <a:pt x="388898" y="845142"/>
                  </a:lnTo>
                  <a:lnTo>
                    <a:pt x="483235" y="845142"/>
                  </a:lnTo>
                  <a:lnTo>
                    <a:pt x="472650" y="582377"/>
                  </a:lnTo>
                  <a:lnTo>
                    <a:pt x="467800" y="451479"/>
                  </a:lnTo>
                  <a:lnTo>
                    <a:pt x="466872" y="417785"/>
                  </a:lnTo>
                  <a:cubicBezTo>
                    <a:pt x="465902" y="406230"/>
                    <a:pt x="463962" y="392777"/>
                    <a:pt x="461095" y="379283"/>
                  </a:cubicBezTo>
                  <a:cubicBezTo>
                    <a:pt x="457215" y="365788"/>
                    <a:pt x="451438" y="351366"/>
                    <a:pt x="442793" y="340781"/>
                  </a:cubicBezTo>
                  <a:cubicBezTo>
                    <a:pt x="434148" y="330196"/>
                    <a:pt x="425461" y="320581"/>
                    <a:pt x="415846" y="311894"/>
                  </a:cubicBezTo>
                  <a:cubicBezTo>
                    <a:pt x="379241" y="281109"/>
                    <a:pt x="337872" y="259940"/>
                    <a:pt x="298400" y="240668"/>
                  </a:cubicBezTo>
                  <a:cubicBezTo>
                    <a:pt x="258928" y="221438"/>
                    <a:pt x="218528" y="205076"/>
                    <a:pt x="181924" y="184834"/>
                  </a:cubicBezTo>
                  <a:cubicBezTo>
                    <a:pt x="107830" y="143464"/>
                    <a:pt x="48159" y="78985"/>
                    <a:pt x="11554" y="42"/>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 name="Google Shape;1906;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GwAAdg8AAFMcAADFGgAAAAAAAA=="/>
                </a:ext>
              </a:extLst>
            </p:cNvSpPr>
            <p:nvPr/>
          </p:nvSpPr>
          <p:spPr>
            <a:xfrm>
              <a:off x="4429125" y="2513330"/>
              <a:ext cx="175260" cy="1838325"/>
            </a:xfrm>
            <a:custGeom>
              <a:avLst/>
              <a:gdLst/>
              <a:ahLst/>
              <a:cxnLst/>
              <a:rect l="0" t="0" r="175260" b="1838325"/>
              <a:pathLst>
                <a:path w="175260" h="1838325">
                  <a:moveTo>
                    <a:pt x="107856" y="0"/>
                  </a:moveTo>
                  <a:cubicBezTo>
                    <a:pt x="62596" y="129941"/>
                    <a:pt x="88579" y="271393"/>
                    <a:pt x="97268" y="409008"/>
                  </a:cubicBezTo>
                  <a:cubicBezTo>
                    <a:pt x="107856" y="596669"/>
                    <a:pt x="83770" y="785257"/>
                    <a:pt x="54877" y="971990"/>
                  </a:cubicBezTo>
                  <a:cubicBezTo>
                    <a:pt x="48170" y="1020097"/>
                    <a:pt x="40451" y="1068203"/>
                    <a:pt x="29864" y="1115382"/>
                  </a:cubicBezTo>
                  <a:cubicBezTo>
                    <a:pt x="20247" y="1155772"/>
                    <a:pt x="7719" y="1197175"/>
                    <a:pt x="4809" y="1238535"/>
                  </a:cubicBezTo>
                  <a:cubicBezTo>
                    <a:pt x="0" y="1290520"/>
                    <a:pt x="5779" y="1343433"/>
                    <a:pt x="7719" y="1396346"/>
                  </a:cubicBezTo>
                  <a:cubicBezTo>
                    <a:pt x="11557" y="1482018"/>
                    <a:pt x="2910" y="1567648"/>
                    <a:pt x="5779" y="1652350"/>
                  </a:cubicBezTo>
                  <a:cubicBezTo>
                    <a:pt x="7719" y="1712978"/>
                    <a:pt x="16366" y="1775546"/>
                    <a:pt x="36613" y="1830398"/>
                  </a:cubicBezTo>
                  <a:cubicBezTo>
                    <a:pt x="75503" y="1836048"/>
                    <a:pt x="115068" y="1838325"/>
                    <a:pt x="153621" y="1838325"/>
                  </a:cubicBezTo>
                  <a:cubicBezTo>
                    <a:pt x="160876" y="1838325"/>
                    <a:pt x="168089" y="1838240"/>
                    <a:pt x="175260" y="1838072"/>
                  </a:cubicBezTo>
                  <a:cubicBezTo>
                    <a:pt x="163703" y="1772637"/>
                    <a:pt x="156954" y="1708172"/>
                    <a:pt x="158852" y="1641768"/>
                  </a:cubicBezTo>
                  <a:cubicBezTo>
                    <a:pt x="163703" y="1567648"/>
                    <a:pt x="111694" y="1497407"/>
                    <a:pt x="127090" y="1424257"/>
                  </a:cubicBezTo>
                  <a:cubicBezTo>
                    <a:pt x="145396" y="1347270"/>
                    <a:pt x="133839" y="1265476"/>
                    <a:pt x="127090" y="1188490"/>
                  </a:cubicBezTo>
                  <a:cubicBezTo>
                    <a:pt x="124222" y="1141353"/>
                    <a:pt x="127090" y="1094174"/>
                    <a:pt x="130970" y="1048007"/>
                  </a:cubicBezTo>
                  <a:cubicBezTo>
                    <a:pt x="141558" y="904616"/>
                    <a:pt x="154043" y="762195"/>
                    <a:pt x="164631" y="619773"/>
                  </a:cubicBezTo>
                  <a:cubicBezTo>
                    <a:pt x="169481" y="558175"/>
                    <a:pt x="174290" y="496577"/>
                    <a:pt x="172350" y="434980"/>
                  </a:cubicBezTo>
                  <a:cubicBezTo>
                    <a:pt x="167541" y="299304"/>
                    <a:pt x="126120" y="159749"/>
                    <a:pt x="163703" y="28880"/>
                  </a:cubicBezTo>
                  <a:lnTo>
                    <a:pt x="107856" y="0"/>
                  </a:lnTo>
                  <a:lnTo>
                    <a:pt x="163703" y="2888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 name="Google Shape;1907;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XGwAAKhIAACocAACGGgAAAAAAAA=="/>
                </a:ext>
              </a:extLst>
            </p:cNvSpPr>
            <p:nvPr/>
          </p:nvSpPr>
          <p:spPr>
            <a:xfrm>
              <a:off x="4444365" y="2952750"/>
              <a:ext cx="133985" cy="1358900"/>
            </a:xfrm>
            <a:custGeom>
              <a:avLst/>
              <a:gdLst/>
              <a:ahLst/>
              <a:cxnLst/>
              <a:rect l="0" t="0" r="133985" b="1358900"/>
              <a:pathLst>
                <a:path w="133985" h="1358900">
                  <a:moveTo>
                    <a:pt x="118534" y="0"/>
                  </a:moveTo>
                  <a:cubicBezTo>
                    <a:pt x="119505" y="22137"/>
                    <a:pt x="121447" y="43305"/>
                    <a:pt x="123347" y="66412"/>
                  </a:cubicBezTo>
                  <a:cubicBezTo>
                    <a:pt x="124318" y="88550"/>
                    <a:pt x="124318" y="109717"/>
                    <a:pt x="123347" y="132824"/>
                  </a:cubicBezTo>
                  <a:cubicBezTo>
                    <a:pt x="121447" y="155932"/>
                    <a:pt x="121447" y="180009"/>
                    <a:pt x="119505" y="201176"/>
                  </a:cubicBezTo>
                  <a:cubicBezTo>
                    <a:pt x="115664" y="224284"/>
                    <a:pt x="108910" y="245451"/>
                    <a:pt x="104097" y="267589"/>
                  </a:cubicBezTo>
                  <a:cubicBezTo>
                    <a:pt x="99285" y="287786"/>
                    <a:pt x="95402" y="309924"/>
                    <a:pt x="90589" y="330122"/>
                  </a:cubicBezTo>
                  <a:cubicBezTo>
                    <a:pt x="85777" y="350362"/>
                    <a:pt x="80965" y="370559"/>
                    <a:pt x="76152" y="392697"/>
                  </a:cubicBezTo>
                  <a:cubicBezTo>
                    <a:pt x="71340" y="413864"/>
                    <a:pt x="62644" y="436002"/>
                    <a:pt x="58803" y="458139"/>
                  </a:cubicBezTo>
                  <a:lnTo>
                    <a:pt x="47236" y="525521"/>
                  </a:lnTo>
                  <a:cubicBezTo>
                    <a:pt x="43395" y="547659"/>
                    <a:pt x="41453" y="570766"/>
                    <a:pt x="37612" y="591933"/>
                  </a:cubicBezTo>
                  <a:cubicBezTo>
                    <a:pt x="33728" y="614071"/>
                    <a:pt x="31828" y="635238"/>
                    <a:pt x="27016" y="657376"/>
                  </a:cubicBezTo>
                  <a:cubicBezTo>
                    <a:pt x="24103" y="667960"/>
                    <a:pt x="23132" y="678543"/>
                    <a:pt x="20262" y="689127"/>
                  </a:cubicBezTo>
                  <a:cubicBezTo>
                    <a:pt x="18320" y="700681"/>
                    <a:pt x="14479" y="711265"/>
                    <a:pt x="12537" y="721848"/>
                  </a:cubicBezTo>
                  <a:cubicBezTo>
                    <a:pt x="7725" y="743986"/>
                    <a:pt x="3883" y="768063"/>
                    <a:pt x="2912" y="790200"/>
                  </a:cubicBezTo>
                  <a:cubicBezTo>
                    <a:pt x="970" y="813308"/>
                    <a:pt x="2912" y="836373"/>
                    <a:pt x="2912" y="857540"/>
                  </a:cubicBezTo>
                  <a:cubicBezTo>
                    <a:pt x="2912" y="880647"/>
                    <a:pt x="42" y="902785"/>
                    <a:pt x="42" y="924922"/>
                  </a:cubicBezTo>
                  <a:cubicBezTo>
                    <a:pt x="42" y="948030"/>
                    <a:pt x="4854" y="970167"/>
                    <a:pt x="4854" y="991335"/>
                  </a:cubicBezTo>
                  <a:cubicBezTo>
                    <a:pt x="5783" y="1013472"/>
                    <a:pt x="2912" y="1035609"/>
                    <a:pt x="3883" y="1058717"/>
                  </a:cubicBezTo>
                  <a:cubicBezTo>
                    <a:pt x="4854" y="1078914"/>
                    <a:pt x="7725" y="1098184"/>
                    <a:pt x="8695" y="1119352"/>
                  </a:cubicBezTo>
                  <a:cubicBezTo>
                    <a:pt x="9666" y="1138580"/>
                    <a:pt x="10637" y="1158820"/>
                    <a:pt x="12537" y="1179018"/>
                  </a:cubicBezTo>
                  <a:cubicBezTo>
                    <a:pt x="14479" y="1198288"/>
                    <a:pt x="18320" y="1218486"/>
                    <a:pt x="20262" y="1237713"/>
                  </a:cubicBezTo>
                  <a:cubicBezTo>
                    <a:pt x="23132" y="1256984"/>
                    <a:pt x="24103" y="1278151"/>
                    <a:pt x="27016" y="1297421"/>
                  </a:cubicBezTo>
                  <a:lnTo>
                    <a:pt x="34699" y="1356117"/>
                  </a:lnTo>
                  <a:cubicBezTo>
                    <a:pt x="34699" y="1357930"/>
                    <a:pt x="36641" y="1358900"/>
                    <a:pt x="38667" y="1358900"/>
                  </a:cubicBezTo>
                  <a:cubicBezTo>
                    <a:pt x="40946" y="1358900"/>
                    <a:pt x="43395" y="1357677"/>
                    <a:pt x="43395" y="1355147"/>
                  </a:cubicBezTo>
                  <a:cubicBezTo>
                    <a:pt x="43395" y="1333010"/>
                    <a:pt x="41453" y="1311842"/>
                    <a:pt x="38582" y="1288735"/>
                  </a:cubicBezTo>
                  <a:cubicBezTo>
                    <a:pt x="37612" y="1266598"/>
                    <a:pt x="33728" y="1245430"/>
                    <a:pt x="31828" y="1223293"/>
                  </a:cubicBezTo>
                  <a:cubicBezTo>
                    <a:pt x="28916" y="1202125"/>
                    <a:pt x="29887" y="1179988"/>
                    <a:pt x="28916" y="1157850"/>
                  </a:cubicBezTo>
                  <a:cubicBezTo>
                    <a:pt x="27945" y="1135713"/>
                    <a:pt x="25074" y="1114545"/>
                    <a:pt x="25074" y="1092408"/>
                  </a:cubicBezTo>
                  <a:cubicBezTo>
                    <a:pt x="24103" y="1069300"/>
                    <a:pt x="24103" y="1048133"/>
                    <a:pt x="23132" y="1025026"/>
                  </a:cubicBezTo>
                  <a:cubicBezTo>
                    <a:pt x="23132" y="1001918"/>
                    <a:pt x="24103" y="980751"/>
                    <a:pt x="24103" y="957644"/>
                  </a:cubicBezTo>
                  <a:cubicBezTo>
                    <a:pt x="24103" y="934578"/>
                    <a:pt x="23132" y="913369"/>
                    <a:pt x="24103" y="890304"/>
                  </a:cubicBezTo>
                  <a:cubicBezTo>
                    <a:pt x="24103" y="867196"/>
                    <a:pt x="27016" y="846029"/>
                    <a:pt x="27945" y="822922"/>
                  </a:cubicBezTo>
                  <a:cubicBezTo>
                    <a:pt x="28916" y="801754"/>
                    <a:pt x="27945" y="778647"/>
                    <a:pt x="32799" y="756509"/>
                  </a:cubicBezTo>
                  <a:cubicBezTo>
                    <a:pt x="37612" y="735342"/>
                    <a:pt x="48207" y="716072"/>
                    <a:pt x="53990" y="693934"/>
                  </a:cubicBezTo>
                  <a:cubicBezTo>
                    <a:pt x="58803" y="672767"/>
                    <a:pt x="62644" y="649659"/>
                    <a:pt x="67456" y="628492"/>
                  </a:cubicBezTo>
                  <a:cubicBezTo>
                    <a:pt x="72269" y="606354"/>
                    <a:pt x="77123" y="585187"/>
                    <a:pt x="80965" y="562080"/>
                  </a:cubicBezTo>
                  <a:cubicBezTo>
                    <a:pt x="84806" y="539942"/>
                    <a:pt x="87719" y="518775"/>
                    <a:pt x="90589" y="496637"/>
                  </a:cubicBezTo>
                  <a:cubicBezTo>
                    <a:pt x="93502" y="475470"/>
                    <a:pt x="95402" y="453332"/>
                    <a:pt x="97343" y="432165"/>
                  </a:cubicBezTo>
                  <a:cubicBezTo>
                    <a:pt x="100214" y="410027"/>
                    <a:pt x="105026" y="388860"/>
                    <a:pt x="108910" y="366722"/>
                  </a:cubicBezTo>
                  <a:cubicBezTo>
                    <a:pt x="111780" y="345512"/>
                    <a:pt x="112751" y="323417"/>
                    <a:pt x="117564" y="302207"/>
                  </a:cubicBezTo>
                  <a:cubicBezTo>
                    <a:pt x="122376" y="278172"/>
                    <a:pt x="126259" y="254095"/>
                    <a:pt x="129130" y="230018"/>
                  </a:cubicBezTo>
                  <a:cubicBezTo>
                    <a:pt x="132043" y="205983"/>
                    <a:pt x="133942" y="180936"/>
                    <a:pt x="133942" y="156902"/>
                  </a:cubicBezTo>
                  <a:cubicBezTo>
                    <a:pt x="133942" y="129957"/>
                    <a:pt x="130101" y="104910"/>
                    <a:pt x="127188" y="79906"/>
                  </a:cubicBezTo>
                  <a:cubicBezTo>
                    <a:pt x="124318" y="51991"/>
                    <a:pt x="121447" y="26944"/>
                    <a:pt x="118534"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 name="Google Shape;1908;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jw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3GwAAGhYAAKYcAACwGgAAAAAAAA=="/>
                </a:ext>
              </a:extLst>
            </p:cNvSpPr>
            <p:nvPr/>
          </p:nvSpPr>
          <p:spPr>
            <a:xfrm>
              <a:off x="4505325" y="3592830"/>
              <a:ext cx="151765" cy="745490"/>
            </a:xfrm>
            <a:custGeom>
              <a:avLst/>
              <a:gdLst/>
              <a:ahLst/>
              <a:cxnLst/>
              <a:rect l="0" t="0" r="151765" b="745490"/>
              <a:pathLst>
                <a:path w="151765" h="745490">
                  <a:moveTo>
                    <a:pt x="144901" y="0"/>
                  </a:moveTo>
                  <a:cubicBezTo>
                    <a:pt x="144564" y="0"/>
                    <a:pt x="144311" y="84"/>
                    <a:pt x="144185" y="211"/>
                  </a:cubicBezTo>
                  <a:cubicBezTo>
                    <a:pt x="137489" y="11758"/>
                    <a:pt x="132646" y="23306"/>
                    <a:pt x="127846" y="33884"/>
                  </a:cubicBezTo>
                  <a:cubicBezTo>
                    <a:pt x="123045" y="45432"/>
                    <a:pt x="120182" y="57948"/>
                    <a:pt x="115381" y="69454"/>
                  </a:cubicBezTo>
                  <a:cubicBezTo>
                    <a:pt x="110539" y="81001"/>
                    <a:pt x="102875" y="90652"/>
                    <a:pt x="98074" y="103127"/>
                  </a:cubicBezTo>
                  <a:cubicBezTo>
                    <a:pt x="93273" y="114675"/>
                    <a:pt x="88431" y="125253"/>
                    <a:pt x="83630" y="136800"/>
                  </a:cubicBezTo>
                  <a:cubicBezTo>
                    <a:pt x="77861" y="147379"/>
                    <a:pt x="73061" y="158926"/>
                    <a:pt x="67292" y="171443"/>
                  </a:cubicBezTo>
                  <a:cubicBezTo>
                    <a:pt x="60596" y="182990"/>
                    <a:pt x="53858" y="192599"/>
                    <a:pt x="49058" y="205116"/>
                  </a:cubicBezTo>
                  <a:cubicBezTo>
                    <a:pt x="44215" y="216664"/>
                    <a:pt x="38488" y="228211"/>
                    <a:pt x="33646" y="239717"/>
                  </a:cubicBezTo>
                  <a:cubicBezTo>
                    <a:pt x="26950" y="252233"/>
                    <a:pt x="22149" y="262812"/>
                    <a:pt x="17307" y="274359"/>
                  </a:cubicBezTo>
                  <a:cubicBezTo>
                    <a:pt x="12506" y="286876"/>
                    <a:pt x="12506" y="300320"/>
                    <a:pt x="9643" y="312837"/>
                  </a:cubicBezTo>
                  <a:cubicBezTo>
                    <a:pt x="6737" y="326323"/>
                    <a:pt x="968" y="338798"/>
                    <a:pt x="968" y="351315"/>
                  </a:cubicBezTo>
                  <a:cubicBezTo>
                    <a:pt x="42" y="364801"/>
                    <a:pt x="1937" y="378245"/>
                    <a:pt x="1937" y="389792"/>
                  </a:cubicBezTo>
                  <a:cubicBezTo>
                    <a:pt x="1937" y="403279"/>
                    <a:pt x="2905" y="415753"/>
                    <a:pt x="2905" y="428270"/>
                  </a:cubicBezTo>
                  <a:cubicBezTo>
                    <a:pt x="4842" y="440787"/>
                    <a:pt x="5769" y="454273"/>
                    <a:pt x="6737" y="465778"/>
                  </a:cubicBezTo>
                  <a:cubicBezTo>
                    <a:pt x="7706" y="478295"/>
                    <a:pt x="11538" y="489843"/>
                    <a:pt x="12506" y="503329"/>
                  </a:cubicBezTo>
                  <a:cubicBezTo>
                    <a:pt x="15412" y="514834"/>
                    <a:pt x="15412" y="528321"/>
                    <a:pt x="17307" y="541807"/>
                  </a:cubicBezTo>
                  <a:cubicBezTo>
                    <a:pt x="20212" y="555251"/>
                    <a:pt x="24044" y="567768"/>
                    <a:pt x="27876" y="581212"/>
                  </a:cubicBezTo>
                  <a:cubicBezTo>
                    <a:pt x="31751" y="595667"/>
                    <a:pt x="36551" y="606245"/>
                    <a:pt x="36551" y="617793"/>
                  </a:cubicBezTo>
                  <a:cubicBezTo>
                    <a:pt x="38488" y="628371"/>
                    <a:pt x="38488" y="639919"/>
                    <a:pt x="38488" y="652393"/>
                  </a:cubicBezTo>
                  <a:cubicBezTo>
                    <a:pt x="38488" y="665879"/>
                    <a:pt x="40383" y="681262"/>
                    <a:pt x="41352" y="696645"/>
                  </a:cubicBezTo>
                  <a:cubicBezTo>
                    <a:pt x="41352" y="712070"/>
                    <a:pt x="44215" y="728422"/>
                    <a:pt x="49058" y="744774"/>
                  </a:cubicBezTo>
                  <a:cubicBezTo>
                    <a:pt x="45184" y="730318"/>
                    <a:pt x="44215" y="716874"/>
                    <a:pt x="43289" y="704357"/>
                  </a:cubicBezTo>
                  <a:cubicBezTo>
                    <a:pt x="43289" y="690913"/>
                    <a:pt x="44215" y="678396"/>
                    <a:pt x="46152" y="666849"/>
                  </a:cubicBezTo>
                  <a:cubicBezTo>
                    <a:pt x="49058" y="653363"/>
                    <a:pt x="48089" y="641815"/>
                    <a:pt x="49058" y="629340"/>
                  </a:cubicBezTo>
                  <a:cubicBezTo>
                    <a:pt x="49984" y="617793"/>
                    <a:pt x="51921" y="605276"/>
                    <a:pt x="49984" y="591832"/>
                  </a:cubicBezTo>
                  <a:cubicBezTo>
                    <a:pt x="48089" y="580284"/>
                    <a:pt x="44215" y="567768"/>
                    <a:pt x="43289" y="556220"/>
                  </a:cubicBezTo>
                  <a:cubicBezTo>
                    <a:pt x="43289" y="543703"/>
                    <a:pt x="41352" y="532156"/>
                    <a:pt x="41352" y="519681"/>
                  </a:cubicBezTo>
                  <a:cubicBezTo>
                    <a:pt x="41352" y="507164"/>
                    <a:pt x="45184" y="493678"/>
                    <a:pt x="44215" y="480234"/>
                  </a:cubicBezTo>
                  <a:lnTo>
                    <a:pt x="41352" y="441756"/>
                  </a:lnTo>
                  <a:cubicBezTo>
                    <a:pt x="40383" y="430209"/>
                    <a:pt x="38488" y="416723"/>
                    <a:pt x="36551" y="404248"/>
                  </a:cubicBezTo>
                  <a:cubicBezTo>
                    <a:pt x="35583" y="392700"/>
                    <a:pt x="33646" y="379214"/>
                    <a:pt x="31751" y="367667"/>
                  </a:cubicBezTo>
                  <a:cubicBezTo>
                    <a:pt x="30782" y="355192"/>
                    <a:pt x="31751" y="343644"/>
                    <a:pt x="31751" y="331128"/>
                  </a:cubicBezTo>
                  <a:cubicBezTo>
                    <a:pt x="31751" y="319580"/>
                    <a:pt x="33646" y="308032"/>
                    <a:pt x="35583" y="297454"/>
                  </a:cubicBezTo>
                  <a:cubicBezTo>
                    <a:pt x="38488" y="286876"/>
                    <a:pt x="39415" y="274359"/>
                    <a:pt x="44215" y="263781"/>
                  </a:cubicBezTo>
                  <a:cubicBezTo>
                    <a:pt x="48089" y="253203"/>
                    <a:pt x="55753" y="242625"/>
                    <a:pt x="60596" y="231077"/>
                  </a:cubicBezTo>
                  <a:cubicBezTo>
                    <a:pt x="65397" y="219530"/>
                    <a:pt x="68260" y="207013"/>
                    <a:pt x="73061" y="195507"/>
                  </a:cubicBezTo>
                  <a:cubicBezTo>
                    <a:pt x="77861" y="182990"/>
                    <a:pt x="87504" y="173382"/>
                    <a:pt x="92305" y="162761"/>
                  </a:cubicBezTo>
                  <a:cubicBezTo>
                    <a:pt x="97106" y="152183"/>
                    <a:pt x="100938" y="141605"/>
                    <a:pt x="103843" y="131996"/>
                  </a:cubicBezTo>
                  <a:cubicBezTo>
                    <a:pt x="107675" y="120448"/>
                    <a:pt x="113444" y="110839"/>
                    <a:pt x="117276" y="100261"/>
                  </a:cubicBezTo>
                  <a:cubicBezTo>
                    <a:pt x="121150" y="89683"/>
                    <a:pt x="123045" y="79105"/>
                    <a:pt x="126877" y="67557"/>
                  </a:cubicBezTo>
                  <a:cubicBezTo>
                    <a:pt x="130752" y="56979"/>
                    <a:pt x="135552" y="47328"/>
                    <a:pt x="140353" y="36750"/>
                  </a:cubicBezTo>
                  <a:lnTo>
                    <a:pt x="150922" y="4046"/>
                  </a:lnTo>
                  <a:cubicBezTo>
                    <a:pt x="151765" y="2402"/>
                    <a:pt x="146838" y="0"/>
                    <a:pt x="144901" y="0"/>
                  </a:cubicBezTo>
                  <a:lnTo>
                    <a:pt x="49058" y="744774"/>
                  </a:lnTo>
                  <a:cubicBezTo>
                    <a:pt x="49058" y="745237"/>
                    <a:pt x="49268" y="745490"/>
                    <a:pt x="49395" y="745490"/>
                  </a:cubicBezTo>
                  <a:cubicBezTo>
                    <a:pt x="49521" y="745490"/>
                    <a:pt x="49521" y="745237"/>
                    <a:pt x="49058" y="744774"/>
                  </a:cubicBezTo>
                  <a:lnTo>
                    <a:pt x="144901" y="0"/>
                  </a:lnTo>
                  <a:lnTo>
                    <a:pt x="49058" y="744774"/>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 name="Google Shape;1909;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BaGQAAJgwAAGwZAAAuDAAAAAAAAA=="/>
                </a:ext>
              </a:extLst>
            </p:cNvSpPr>
            <p:nvPr/>
          </p:nvSpPr>
          <p:spPr>
            <a:xfrm>
              <a:off x="4121150" y="1974850"/>
              <a:ext cx="11430" cy="5080"/>
            </a:xfrm>
            <a:custGeom>
              <a:avLst/>
              <a:gdLst/>
              <a:ahLst/>
              <a:cxnLst/>
              <a:rect l="0" t="0" r="11430" b="5080"/>
              <a:pathLst>
                <a:path w="11430" h="5080">
                  <a:moveTo>
                    <a:pt x="11388" y="44"/>
                  </a:moveTo>
                  <a:cubicBezTo>
                    <a:pt x="8562" y="1060"/>
                    <a:pt x="2868" y="3048"/>
                    <a:pt x="0" y="4064"/>
                  </a:cubicBezTo>
                  <a:lnTo>
                    <a:pt x="0" y="5080"/>
                  </a:lnTo>
                  <a:cubicBezTo>
                    <a:pt x="3824" y="4064"/>
                    <a:pt x="8562" y="3048"/>
                    <a:pt x="11388" y="44"/>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 name="Google Shape;1910;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DeAAI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B5FgAA8QkAAHUhAADiEwAAAAAAAA=="/>
                </a:ext>
              </a:extLst>
            </p:cNvSpPr>
            <p:nvPr/>
          </p:nvSpPr>
          <p:spPr>
            <a:xfrm>
              <a:off x="3653155" y="1616075"/>
              <a:ext cx="1785620" cy="1616075"/>
            </a:xfrm>
            <a:custGeom>
              <a:avLst/>
              <a:gdLst/>
              <a:ahLst/>
              <a:cxnLst/>
              <a:rect l="0" t="0" r="1785620" b="1616075"/>
              <a:pathLst>
                <a:path w="1785620" h="1616075">
                  <a:moveTo>
                    <a:pt x="902130" y="0"/>
                  </a:moveTo>
                  <a:cubicBezTo>
                    <a:pt x="869658" y="0"/>
                    <a:pt x="836680" y="3795"/>
                    <a:pt x="804714" y="7801"/>
                  </a:cubicBezTo>
                  <a:cubicBezTo>
                    <a:pt x="753687" y="15475"/>
                    <a:pt x="702701" y="22222"/>
                    <a:pt x="659349" y="50138"/>
                  </a:cubicBezTo>
                  <a:cubicBezTo>
                    <a:pt x="621817" y="75144"/>
                    <a:pt x="594869" y="113644"/>
                    <a:pt x="564084" y="147337"/>
                  </a:cubicBezTo>
                  <a:cubicBezTo>
                    <a:pt x="501502" y="214723"/>
                    <a:pt x="414249" y="265367"/>
                    <a:pt x="325647" y="265367"/>
                  </a:cubicBezTo>
                  <a:cubicBezTo>
                    <a:pt x="307893" y="265367"/>
                    <a:pt x="290097" y="263343"/>
                    <a:pt x="272427" y="259000"/>
                  </a:cubicBezTo>
                  <a:cubicBezTo>
                    <a:pt x="251257" y="254193"/>
                    <a:pt x="231015" y="246476"/>
                    <a:pt x="208875" y="244578"/>
                  </a:cubicBezTo>
                  <a:cubicBezTo>
                    <a:pt x="207441" y="244494"/>
                    <a:pt x="206007" y="244452"/>
                    <a:pt x="204531" y="244452"/>
                  </a:cubicBezTo>
                  <a:cubicBezTo>
                    <a:pt x="161896" y="244452"/>
                    <a:pt x="122213" y="271608"/>
                    <a:pt x="92397" y="302307"/>
                  </a:cubicBezTo>
                  <a:cubicBezTo>
                    <a:pt x="53895" y="340807"/>
                    <a:pt x="22140" y="392801"/>
                    <a:pt x="22140" y="448633"/>
                  </a:cubicBezTo>
                  <a:cubicBezTo>
                    <a:pt x="22140" y="497717"/>
                    <a:pt x="48118" y="542922"/>
                    <a:pt x="55835" y="592976"/>
                  </a:cubicBezTo>
                  <a:cubicBezTo>
                    <a:pt x="70257" y="675754"/>
                    <a:pt x="34665" y="758531"/>
                    <a:pt x="17332" y="840338"/>
                  </a:cubicBezTo>
                  <a:cubicBezTo>
                    <a:pt x="0" y="922188"/>
                    <a:pt x="10585" y="1026134"/>
                    <a:pt x="82782" y="1065604"/>
                  </a:cubicBezTo>
                  <a:cubicBezTo>
                    <a:pt x="54865" y="1075218"/>
                    <a:pt x="54865" y="1117556"/>
                    <a:pt x="67390" y="1144501"/>
                  </a:cubicBezTo>
                  <a:cubicBezTo>
                    <a:pt x="93367" y="1202273"/>
                    <a:pt x="150172" y="1243640"/>
                    <a:pt x="211785" y="1250387"/>
                  </a:cubicBezTo>
                  <a:cubicBezTo>
                    <a:pt x="240630" y="1254224"/>
                    <a:pt x="280102" y="1257134"/>
                    <a:pt x="284910" y="1286947"/>
                  </a:cubicBezTo>
                  <a:cubicBezTo>
                    <a:pt x="286850" y="1301411"/>
                    <a:pt x="280102" y="1315833"/>
                    <a:pt x="271457" y="1327387"/>
                  </a:cubicBezTo>
                  <a:cubicBezTo>
                    <a:pt x="251257" y="1360110"/>
                    <a:pt x="227177" y="1391863"/>
                    <a:pt x="214652" y="1427496"/>
                  </a:cubicBezTo>
                  <a:cubicBezTo>
                    <a:pt x="203097" y="1464056"/>
                    <a:pt x="202127" y="1507363"/>
                    <a:pt x="224267" y="1538189"/>
                  </a:cubicBezTo>
                  <a:cubicBezTo>
                    <a:pt x="247377" y="1569942"/>
                    <a:pt x="286850" y="1580526"/>
                    <a:pt x="324382" y="1589171"/>
                  </a:cubicBezTo>
                  <a:cubicBezTo>
                    <a:pt x="343528" y="1592629"/>
                    <a:pt x="363433" y="1595791"/>
                    <a:pt x="382789" y="1595791"/>
                  </a:cubicBezTo>
                  <a:cubicBezTo>
                    <a:pt x="401429" y="1595791"/>
                    <a:pt x="419521" y="1592882"/>
                    <a:pt x="436052" y="1584364"/>
                  </a:cubicBezTo>
                  <a:cubicBezTo>
                    <a:pt x="481302" y="1560327"/>
                    <a:pt x="497664" y="1503526"/>
                    <a:pt x="539034" y="1474641"/>
                  </a:cubicBezTo>
                  <a:cubicBezTo>
                    <a:pt x="595839" y="1433273"/>
                    <a:pt x="680562" y="1460219"/>
                    <a:pt x="743102" y="1425556"/>
                  </a:cubicBezTo>
                  <a:cubicBezTo>
                    <a:pt x="783544" y="1402448"/>
                    <a:pt x="809522" y="1356273"/>
                    <a:pt x="845156" y="1325448"/>
                  </a:cubicBezTo>
                  <a:cubicBezTo>
                    <a:pt x="881845" y="1293905"/>
                    <a:pt x="929752" y="1280243"/>
                    <a:pt x="977785" y="1280243"/>
                  </a:cubicBezTo>
                  <a:cubicBezTo>
                    <a:pt x="992714" y="1280243"/>
                    <a:pt x="1007643" y="1281550"/>
                    <a:pt x="1022276" y="1284080"/>
                  </a:cubicBezTo>
                  <a:cubicBezTo>
                    <a:pt x="1083846" y="1296604"/>
                    <a:pt x="1140651" y="1327387"/>
                    <a:pt x="1190709" y="1364917"/>
                  </a:cubicBezTo>
                  <a:lnTo>
                    <a:pt x="1167599" y="1369725"/>
                  </a:lnTo>
                  <a:cubicBezTo>
                    <a:pt x="1256158" y="1388996"/>
                    <a:pt x="1285046" y="1500659"/>
                    <a:pt x="1349526" y="1563195"/>
                  </a:cubicBezTo>
                  <a:cubicBezTo>
                    <a:pt x="1384823" y="1597815"/>
                    <a:pt x="1433405" y="1616032"/>
                    <a:pt x="1481480" y="1616032"/>
                  </a:cubicBezTo>
                  <a:cubicBezTo>
                    <a:pt x="1504210" y="1616032"/>
                    <a:pt x="1526814" y="1611984"/>
                    <a:pt x="1547816" y="1603635"/>
                  </a:cubicBezTo>
                  <a:cubicBezTo>
                    <a:pt x="1614236" y="1576689"/>
                    <a:pt x="1663323" y="1509303"/>
                    <a:pt x="1670070" y="1437110"/>
                  </a:cubicBezTo>
                  <a:cubicBezTo>
                    <a:pt x="1672980" y="1396671"/>
                    <a:pt x="1665263" y="1351466"/>
                    <a:pt x="1682595" y="1315833"/>
                  </a:cubicBezTo>
                  <a:cubicBezTo>
                    <a:pt x="1694150" y="1292725"/>
                    <a:pt x="1716290" y="1271556"/>
                    <a:pt x="1713380" y="1245580"/>
                  </a:cubicBezTo>
                  <a:cubicBezTo>
                    <a:pt x="1709543" y="1219604"/>
                    <a:pt x="1680655" y="1205140"/>
                    <a:pt x="1667203" y="1182032"/>
                  </a:cubicBezTo>
                  <a:cubicBezTo>
                    <a:pt x="1652738" y="1156056"/>
                    <a:pt x="1657546" y="1122363"/>
                    <a:pt x="1672010" y="1095417"/>
                  </a:cubicBezTo>
                  <a:cubicBezTo>
                    <a:pt x="1685463" y="1067501"/>
                    <a:pt x="1706633" y="1046333"/>
                    <a:pt x="1722996" y="1021327"/>
                  </a:cubicBezTo>
                  <a:cubicBezTo>
                    <a:pt x="1748045" y="980887"/>
                    <a:pt x="1761498" y="932772"/>
                    <a:pt x="1767275" y="886555"/>
                  </a:cubicBezTo>
                  <a:cubicBezTo>
                    <a:pt x="1785578" y="748916"/>
                    <a:pt x="1745135" y="604531"/>
                    <a:pt x="1660455" y="497717"/>
                  </a:cubicBezTo>
                  <a:cubicBezTo>
                    <a:pt x="1645991" y="479416"/>
                    <a:pt x="1629628" y="461115"/>
                    <a:pt x="1620013" y="440916"/>
                  </a:cubicBezTo>
                  <a:cubicBezTo>
                    <a:pt x="1600783" y="401446"/>
                    <a:pt x="1602681" y="345615"/>
                    <a:pt x="1565148" y="323476"/>
                  </a:cubicBezTo>
                  <a:cubicBezTo>
                    <a:pt x="1546846" y="310994"/>
                    <a:pt x="1521838" y="310994"/>
                    <a:pt x="1504506" y="297500"/>
                  </a:cubicBezTo>
                  <a:cubicBezTo>
                    <a:pt x="1480426" y="280169"/>
                    <a:pt x="1480426" y="243608"/>
                    <a:pt x="1474648" y="213753"/>
                  </a:cubicBezTo>
                  <a:cubicBezTo>
                    <a:pt x="1460226" y="145440"/>
                    <a:pt x="1401523" y="88638"/>
                    <a:pt x="1334133" y="79024"/>
                  </a:cubicBezTo>
                  <a:cubicBezTo>
                    <a:pt x="1324771" y="77632"/>
                    <a:pt x="1315283" y="77042"/>
                    <a:pt x="1305752" y="77042"/>
                  </a:cubicBezTo>
                  <a:cubicBezTo>
                    <a:pt x="1260418" y="77042"/>
                    <a:pt x="1213818" y="90114"/>
                    <a:pt x="1169075" y="90114"/>
                  </a:cubicBezTo>
                  <a:cubicBezTo>
                    <a:pt x="1151869" y="90114"/>
                    <a:pt x="1134958" y="88174"/>
                    <a:pt x="1118511" y="82861"/>
                  </a:cubicBezTo>
                  <a:cubicBezTo>
                    <a:pt x="1079039" y="69367"/>
                    <a:pt x="1049224" y="39554"/>
                    <a:pt x="1011691" y="21253"/>
                  </a:cubicBezTo>
                  <a:cubicBezTo>
                    <a:pt x="977448" y="5186"/>
                    <a:pt x="940126" y="0"/>
                    <a:pt x="902130"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 name="Google Shape;1911;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IGAAAwQ8AAFUfAADGEgAAAAAAAA=="/>
                </a:ext>
              </a:extLst>
            </p:cNvSpPr>
            <p:nvPr/>
          </p:nvSpPr>
          <p:spPr>
            <a:xfrm>
              <a:off x="3906520" y="2560955"/>
              <a:ext cx="1186815" cy="490855"/>
            </a:xfrm>
            <a:custGeom>
              <a:avLst/>
              <a:gdLst/>
              <a:ahLst/>
              <a:cxnLst/>
              <a:rect l="0" t="0" r="1186815" b="490855"/>
              <a:pathLst>
                <a:path w="1186815" h="490855">
                  <a:moveTo>
                    <a:pt x="303408" y="42"/>
                  </a:moveTo>
                  <a:cubicBezTo>
                    <a:pt x="280426" y="42"/>
                    <a:pt x="256980" y="5601"/>
                    <a:pt x="235811" y="14952"/>
                  </a:cubicBezTo>
                  <a:cubicBezTo>
                    <a:pt x="220419" y="20722"/>
                    <a:pt x="205997" y="29356"/>
                    <a:pt x="192503" y="38960"/>
                  </a:cubicBezTo>
                  <a:cubicBezTo>
                    <a:pt x="157882" y="43803"/>
                    <a:pt x="124188" y="53406"/>
                    <a:pt x="93363" y="68780"/>
                  </a:cubicBezTo>
                  <a:cubicBezTo>
                    <a:pt x="64476" y="83185"/>
                    <a:pt x="37530" y="103402"/>
                    <a:pt x="21169" y="131284"/>
                  </a:cubicBezTo>
                  <a:cubicBezTo>
                    <a:pt x="3837" y="159167"/>
                    <a:pt x="0" y="194716"/>
                    <a:pt x="17331" y="222598"/>
                  </a:cubicBezTo>
                  <a:cubicBezTo>
                    <a:pt x="32723" y="248544"/>
                    <a:pt x="64476" y="262022"/>
                    <a:pt x="95302" y="265855"/>
                  </a:cubicBezTo>
                  <a:cubicBezTo>
                    <a:pt x="104875" y="267076"/>
                    <a:pt x="114616" y="267539"/>
                    <a:pt x="124526" y="267539"/>
                  </a:cubicBezTo>
                  <a:cubicBezTo>
                    <a:pt x="145400" y="267539"/>
                    <a:pt x="166779" y="265560"/>
                    <a:pt x="187695" y="264886"/>
                  </a:cubicBezTo>
                  <a:cubicBezTo>
                    <a:pt x="205997" y="264886"/>
                    <a:pt x="230033" y="269688"/>
                    <a:pt x="233913" y="286998"/>
                  </a:cubicBezTo>
                  <a:cubicBezTo>
                    <a:pt x="235811" y="299508"/>
                    <a:pt x="229106" y="310080"/>
                    <a:pt x="221389" y="319683"/>
                  </a:cubicBezTo>
                  <a:cubicBezTo>
                    <a:pt x="196382" y="353336"/>
                    <a:pt x="171334" y="387958"/>
                    <a:pt x="147255" y="421611"/>
                  </a:cubicBezTo>
                  <a:cubicBezTo>
                    <a:pt x="133803" y="439848"/>
                    <a:pt x="120309" y="463898"/>
                    <a:pt x="134773" y="481209"/>
                  </a:cubicBezTo>
                  <a:cubicBezTo>
                    <a:pt x="140887" y="488454"/>
                    <a:pt x="150882" y="490855"/>
                    <a:pt x="161550" y="490855"/>
                  </a:cubicBezTo>
                  <a:cubicBezTo>
                    <a:pt x="169352" y="490855"/>
                    <a:pt x="177490" y="489549"/>
                    <a:pt x="184828" y="487948"/>
                  </a:cubicBezTo>
                  <a:cubicBezTo>
                    <a:pt x="257950" y="468700"/>
                    <a:pt x="332083" y="425444"/>
                    <a:pt x="356162" y="353336"/>
                  </a:cubicBezTo>
                  <a:cubicBezTo>
                    <a:pt x="364807" y="327391"/>
                    <a:pt x="366747" y="298539"/>
                    <a:pt x="378301" y="273563"/>
                  </a:cubicBezTo>
                  <a:cubicBezTo>
                    <a:pt x="408115" y="206256"/>
                    <a:pt x="490893" y="183175"/>
                    <a:pt x="564057" y="171634"/>
                  </a:cubicBezTo>
                  <a:cubicBezTo>
                    <a:pt x="580756" y="169402"/>
                    <a:pt x="598425" y="167465"/>
                    <a:pt x="615883" y="167465"/>
                  </a:cubicBezTo>
                  <a:cubicBezTo>
                    <a:pt x="643673" y="167465"/>
                    <a:pt x="670788" y="172393"/>
                    <a:pt x="692083" y="188945"/>
                  </a:cubicBezTo>
                  <a:cubicBezTo>
                    <a:pt x="713252" y="207225"/>
                    <a:pt x="726704" y="235108"/>
                    <a:pt x="749813" y="251450"/>
                  </a:cubicBezTo>
                  <a:cubicBezTo>
                    <a:pt x="769295" y="265349"/>
                    <a:pt x="791940" y="268929"/>
                    <a:pt x="815808" y="268929"/>
                  </a:cubicBezTo>
                  <a:cubicBezTo>
                    <a:pt x="840773" y="268929"/>
                    <a:pt x="867086" y="265012"/>
                    <a:pt x="892557" y="265012"/>
                  </a:cubicBezTo>
                  <a:cubicBezTo>
                    <a:pt x="901581" y="265012"/>
                    <a:pt x="910521" y="265476"/>
                    <a:pt x="919208" y="266823"/>
                  </a:cubicBezTo>
                  <a:cubicBezTo>
                    <a:pt x="962516" y="273563"/>
                    <a:pt x="1001016" y="298539"/>
                    <a:pt x="1040487" y="317787"/>
                  </a:cubicBezTo>
                  <a:cubicBezTo>
                    <a:pt x="1064608" y="329244"/>
                    <a:pt x="1091849" y="337626"/>
                    <a:pt x="1117825" y="337626"/>
                  </a:cubicBezTo>
                  <a:cubicBezTo>
                    <a:pt x="1135410" y="337626"/>
                    <a:pt x="1152404" y="333793"/>
                    <a:pt x="1167543" y="324484"/>
                  </a:cubicBezTo>
                  <a:cubicBezTo>
                    <a:pt x="1173320" y="320652"/>
                    <a:pt x="1179098" y="315850"/>
                    <a:pt x="1182007" y="310080"/>
                  </a:cubicBezTo>
                  <a:cubicBezTo>
                    <a:pt x="1186815" y="298539"/>
                    <a:pt x="1180067" y="285103"/>
                    <a:pt x="1173320" y="274531"/>
                  </a:cubicBezTo>
                  <a:cubicBezTo>
                    <a:pt x="1130012" y="206256"/>
                    <a:pt x="1053981" y="158199"/>
                    <a:pt x="972172" y="147627"/>
                  </a:cubicBezTo>
                  <a:cubicBezTo>
                    <a:pt x="957877" y="145984"/>
                    <a:pt x="943582" y="145436"/>
                    <a:pt x="929244" y="145436"/>
                  </a:cubicBezTo>
                  <a:cubicBezTo>
                    <a:pt x="896647" y="145436"/>
                    <a:pt x="863966" y="148343"/>
                    <a:pt x="831495" y="148343"/>
                  </a:cubicBezTo>
                  <a:cubicBezTo>
                    <a:pt x="809905" y="148343"/>
                    <a:pt x="788440" y="147037"/>
                    <a:pt x="767145" y="142825"/>
                  </a:cubicBezTo>
                  <a:cubicBezTo>
                    <a:pt x="706505" y="132211"/>
                    <a:pt x="650673" y="97631"/>
                    <a:pt x="591003" y="87060"/>
                  </a:cubicBezTo>
                  <a:cubicBezTo>
                    <a:pt x="532304" y="75519"/>
                    <a:pt x="464917" y="87060"/>
                    <a:pt x="413892" y="53406"/>
                  </a:cubicBezTo>
                  <a:cubicBezTo>
                    <a:pt x="397530" y="41866"/>
                    <a:pt x="384036" y="26492"/>
                    <a:pt x="365777" y="16847"/>
                  </a:cubicBezTo>
                  <a:cubicBezTo>
                    <a:pt x="346969" y="5138"/>
                    <a:pt x="325378" y="42"/>
                    <a:pt x="303408" y="42"/>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 name="Google Shape;1912;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EY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pFwAApAoAAN8eAAAPDwAAAAAAAA=="/>
                </a:ext>
              </a:extLst>
            </p:cNvSpPr>
            <p:nvPr/>
          </p:nvSpPr>
          <p:spPr>
            <a:xfrm>
              <a:off x="3764915" y="1729740"/>
              <a:ext cx="1253490" cy="718185"/>
            </a:xfrm>
            <a:custGeom>
              <a:avLst/>
              <a:gdLst/>
              <a:ahLst/>
              <a:cxnLst/>
              <a:rect l="0" t="0" r="1253490" b="718185"/>
              <a:pathLst>
                <a:path w="1253490" h="718185">
                  <a:moveTo>
                    <a:pt x="782419" y="42"/>
                  </a:moveTo>
                  <a:cubicBezTo>
                    <a:pt x="737670" y="42"/>
                    <a:pt x="692836" y="17377"/>
                    <a:pt x="663312" y="51796"/>
                  </a:cubicBezTo>
                  <a:cubicBezTo>
                    <a:pt x="648888" y="68161"/>
                    <a:pt x="637331" y="87395"/>
                    <a:pt x="624805" y="104730"/>
                  </a:cubicBezTo>
                  <a:cubicBezTo>
                    <a:pt x="583430" y="157834"/>
                    <a:pt x="514850" y="190059"/>
                    <a:pt x="447241" y="190059"/>
                  </a:cubicBezTo>
                  <a:cubicBezTo>
                    <a:pt x="431509" y="190059"/>
                    <a:pt x="415777" y="188287"/>
                    <a:pt x="400509" y="184660"/>
                  </a:cubicBezTo>
                  <a:cubicBezTo>
                    <a:pt x="388405" y="182382"/>
                    <a:pt x="375077" y="177700"/>
                    <a:pt x="362424" y="177700"/>
                  </a:cubicBezTo>
                  <a:cubicBezTo>
                    <a:pt x="359008" y="177700"/>
                    <a:pt x="355676" y="178038"/>
                    <a:pt x="352386" y="178881"/>
                  </a:cubicBezTo>
                  <a:cubicBezTo>
                    <a:pt x="327333" y="183690"/>
                    <a:pt x="310041" y="207774"/>
                    <a:pt x="297514" y="229918"/>
                  </a:cubicBezTo>
                  <a:cubicBezTo>
                    <a:pt x="266683" y="279015"/>
                    <a:pt x="235894" y="329082"/>
                    <a:pt x="206033" y="379148"/>
                  </a:cubicBezTo>
                  <a:cubicBezTo>
                    <a:pt x="204135" y="382016"/>
                    <a:pt x="202195" y="385855"/>
                    <a:pt x="201225" y="388765"/>
                  </a:cubicBezTo>
                  <a:cubicBezTo>
                    <a:pt x="180052" y="427275"/>
                    <a:pt x="149263" y="464814"/>
                    <a:pt x="106876" y="471563"/>
                  </a:cubicBezTo>
                  <a:cubicBezTo>
                    <a:pt x="88613" y="475401"/>
                    <a:pt x="68368" y="472533"/>
                    <a:pt x="52004" y="479239"/>
                  </a:cubicBezTo>
                  <a:cubicBezTo>
                    <a:pt x="24083" y="488898"/>
                    <a:pt x="4850" y="515851"/>
                    <a:pt x="1982" y="545672"/>
                  </a:cubicBezTo>
                  <a:cubicBezTo>
                    <a:pt x="42" y="575534"/>
                    <a:pt x="10629" y="605355"/>
                    <a:pt x="27963" y="627499"/>
                  </a:cubicBezTo>
                  <a:cubicBezTo>
                    <a:pt x="70140" y="691991"/>
                    <a:pt x="151330" y="718142"/>
                    <a:pt x="230748" y="718142"/>
                  </a:cubicBezTo>
                  <a:cubicBezTo>
                    <a:pt x="243823" y="718142"/>
                    <a:pt x="256814" y="717467"/>
                    <a:pt x="269593" y="716076"/>
                  </a:cubicBezTo>
                  <a:cubicBezTo>
                    <a:pt x="310041" y="711267"/>
                    <a:pt x="352386" y="701650"/>
                    <a:pt x="387055" y="678536"/>
                  </a:cubicBezTo>
                  <a:cubicBezTo>
                    <a:pt x="422652" y="655422"/>
                    <a:pt x="448633" y="618853"/>
                    <a:pt x="452513" y="577475"/>
                  </a:cubicBezTo>
                  <a:cubicBezTo>
                    <a:pt x="452513" y="570726"/>
                    <a:pt x="452513" y="562037"/>
                    <a:pt x="457321" y="556259"/>
                  </a:cubicBezTo>
                  <a:cubicBezTo>
                    <a:pt x="462130" y="547612"/>
                    <a:pt x="472716" y="543774"/>
                    <a:pt x="483302" y="541833"/>
                  </a:cubicBezTo>
                  <a:cubicBezTo>
                    <a:pt x="530498" y="530276"/>
                    <a:pt x="579592" y="520659"/>
                    <a:pt x="622907" y="499485"/>
                  </a:cubicBezTo>
                  <a:cubicBezTo>
                    <a:pt x="666222" y="477341"/>
                    <a:pt x="704730" y="440730"/>
                    <a:pt x="716286" y="391633"/>
                  </a:cubicBezTo>
                  <a:cubicBezTo>
                    <a:pt x="721094" y="369489"/>
                    <a:pt x="719154" y="343507"/>
                    <a:pt x="731681" y="325201"/>
                  </a:cubicBezTo>
                  <a:cubicBezTo>
                    <a:pt x="743237" y="306937"/>
                    <a:pt x="765380" y="297278"/>
                    <a:pt x="786552" y="292470"/>
                  </a:cubicBezTo>
                  <a:cubicBezTo>
                    <a:pt x="810382" y="286227"/>
                    <a:pt x="834634" y="283191"/>
                    <a:pt x="858506" y="283191"/>
                  </a:cubicBezTo>
                  <a:cubicBezTo>
                    <a:pt x="871243" y="283191"/>
                    <a:pt x="883896" y="284076"/>
                    <a:pt x="896296" y="285721"/>
                  </a:cubicBezTo>
                  <a:cubicBezTo>
                    <a:pt x="943492" y="293440"/>
                    <a:pt x="986807" y="311746"/>
                    <a:pt x="1031093" y="326171"/>
                  </a:cubicBezTo>
                  <a:cubicBezTo>
                    <a:pt x="1059562" y="334227"/>
                    <a:pt x="1090435" y="340681"/>
                    <a:pt x="1120591" y="340681"/>
                  </a:cubicBezTo>
                  <a:cubicBezTo>
                    <a:pt x="1137378" y="340681"/>
                    <a:pt x="1153911" y="338698"/>
                    <a:pt x="1169727" y="333890"/>
                  </a:cubicBezTo>
                  <a:cubicBezTo>
                    <a:pt x="1214013" y="321363"/>
                    <a:pt x="1253448" y="279985"/>
                    <a:pt x="1252520" y="232786"/>
                  </a:cubicBezTo>
                  <a:cubicBezTo>
                    <a:pt x="1251550" y="194277"/>
                    <a:pt x="1222659" y="160576"/>
                    <a:pt x="1187990" y="144210"/>
                  </a:cubicBezTo>
                  <a:cubicBezTo>
                    <a:pt x="1152393" y="126874"/>
                    <a:pt x="1112915" y="124006"/>
                    <a:pt x="1074408" y="124006"/>
                  </a:cubicBezTo>
                  <a:cubicBezTo>
                    <a:pt x="1069009" y="124006"/>
                    <a:pt x="1063569" y="124006"/>
                    <a:pt x="1058128" y="124006"/>
                  </a:cubicBezTo>
                  <a:cubicBezTo>
                    <a:pt x="1015740" y="124006"/>
                    <a:pt x="972045" y="122530"/>
                    <a:pt x="939611" y="96084"/>
                  </a:cubicBezTo>
                  <a:cubicBezTo>
                    <a:pt x="923247" y="82586"/>
                    <a:pt x="911690" y="63353"/>
                    <a:pt x="897266" y="47957"/>
                  </a:cubicBezTo>
                  <a:cubicBezTo>
                    <a:pt x="868080" y="15901"/>
                    <a:pt x="825270" y="42"/>
                    <a:pt x="782419" y="42"/>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 name="Google Shape;1913;p5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JGgAAjw0AACshAACUEAAAAAAAAA=="/>
                </a:ext>
              </a:extLst>
            </p:cNvSpPr>
            <p:nvPr/>
          </p:nvSpPr>
          <p:spPr>
            <a:xfrm>
              <a:off x="4354195" y="2204085"/>
              <a:ext cx="1037590" cy="490855"/>
            </a:xfrm>
            <a:custGeom>
              <a:avLst/>
              <a:gdLst/>
              <a:ahLst/>
              <a:cxnLst/>
              <a:rect l="0" t="0" r="1037590" b="490855"/>
              <a:pathLst>
                <a:path w="1037590" h="490855">
                  <a:moveTo>
                    <a:pt x="821023" y="0"/>
                  </a:moveTo>
                  <a:cubicBezTo>
                    <a:pt x="764351" y="0"/>
                    <a:pt x="716029" y="48609"/>
                    <a:pt x="666061" y="79848"/>
                  </a:cubicBezTo>
                  <a:cubicBezTo>
                    <a:pt x="620058" y="108854"/>
                    <a:pt x="565621" y="123567"/>
                    <a:pt x="510973" y="123567"/>
                  </a:cubicBezTo>
                  <a:cubicBezTo>
                    <a:pt x="469566" y="123567"/>
                    <a:pt x="427990" y="115135"/>
                    <a:pt x="389829" y="98103"/>
                  </a:cubicBezTo>
                  <a:cubicBezTo>
                    <a:pt x="368661" y="88491"/>
                    <a:pt x="346524" y="75042"/>
                    <a:pt x="325356" y="64460"/>
                  </a:cubicBezTo>
                  <a:cubicBezTo>
                    <a:pt x="273365" y="68297"/>
                    <a:pt x="221416" y="74073"/>
                    <a:pt x="170395" y="82715"/>
                  </a:cubicBezTo>
                  <a:cubicBezTo>
                    <a:pt x="127090" y="89460"/>
                    <a:pt x="81845" y="98103"/>
                    <a:pt x="48154" y="126982"/>
                  </a:cubicBezTo>
                  <a:cubicBezTo>
                    <a:pt x="14463" y="154891"/>
                    <a:pt x="42" y="208770"/>
                    <a:pt x="26987" y="243424"/>
                  </a:cubicBezTo>
                  <a:cubicBezTo>
                    <a:pt x="46257" y="269394"/>
                    <a:pt x="80875" y="276140"/>
                    <a:pt x="112669" y="276140"/>
                  </a:cubicBezTo>
                  <a:cubicBezTo>
                    <a:pt x="176171" y="276140"/>
                    <a:pt x="237777" y="252067"/>
                    <a:pt x="301279" y="241485"/>
                  </a:cubicBezTo>
                  <a:cubicBezTo>
                    <a:pt x="310429" y="240052"/>
                    <a:pt x="319327" y="238871"/>
                    <a:pt x="328139" y="238871"/>
                  </a:cubicBezTo>
                  <a:cubicBezTo>
                    <a:pt x="336910" y="238871"/>
                    <a:pt x="345554" y="240052"/>
                    <a:pt x="354240" y="243424"/>
                  </a:cubicBezTo>
                  <a:cubicBezTo>
                    <a:pt x="379245" y="254976"/>
                    <a:pt x="392738" y="281915"/>
                    <a:pt x="410996" y="304049"/>
                  </a:cubicBezTo>
                  <a:cubicBezTo>
                    <a:pt x="454301" y="354091"/>
                    <a:pt x="526490" y="366612"/>
                    <a:pt x="591975" y="375255"/>
                  </a:cubicBezTo>
                  <a:cubicBezTo>
                    <a:pt x="600282" y="376140"/>
                    <a:pt x="608841" y="377194"/>
                    <a:pt x="617317" y="377194"/>
                  </a:cubicBezTo>
                  <a:cubicBezTo>
                    <a:pt x="627395" y="377194"/>
                    <a:pt x="637388" y="375677"/>
                    <a:pt x="646833" y="370449"/>
                  </a:cubicBezTo>
                  <a:cubicBezTo>
                    <a:pt x="672808" y="356031"/>
                    <a:pt x="677615" y="317540"/>
                    <a:pt x="700722" y="296334"/>
                  </a:cubicBezTo>
                  <a:cubicBezTo>
                    <a:pt x="710210" y="287480"/>
                    <a:pt x="722775" y="283433"/>
                    <a:pt x="735594" y="283433"/>
                  </a:cubicBezTo>
                  <a:cubicBezTo>
                    <a:pt x="760346" y="283433"/>
                    <a:pt x="786151" y="298568"/>
                    <a:pt x="793109" y="323273"/>
                  </a:cubicBezTo>
                  <a:cubicBezTo>
                    <a:pt x="798886" y="347346"/>
                    <a:pt x="789272" y="372388"/>
                    <a:pt x="792139" y="397388"/>
                  </a:cubicBezTo>
                  <a:cubicBezTo>
                    <a:pt x="795976" y="431073"/>
                    <a:pt x="822963" y="459952"/>
                    <a:pt x="854714" y="473401"/>
                  </a:cubicBezTo>
                  <a:cubicBezTo>
                    <a:pt x="885496" y="486892"/>
                    <a:pt x="922096" y="488789"/>
                    <a:pt x="955745" y="490728"/>
                  </a:cubicBezTo>
                  <a:cubicBezTo>
                    <a:pt x="957685" y="490812"/>
                    <a:pt x="959624" y="490855"/>
                    <a:pt x="961606" y="490855"/>
                  </a:cubicBezTo>
                  <a:cubicBezTo>
                    <a:pt x="985767" y="490855"/>
                    <a:pt x="1014862" y="484994"/>
                    <a:pt x="1019290" y="461849"/>
                  </a:cubicBezTo>
                  <a:cubicBezTo>
                    <a:pt x="1022157" y="450298"/>
                    <a:pt x="1017350" y="440686"/>
                    <a:pt x="1014483" y="430104"/>
                  </a:cubicBezTo>
                  <a:cubicBezTo>
                    <a:pt x="1004869" y="390643"/>
                    <a:pt x="1024097" y="349285"/>
                    <a:pt x="1028904" y="308855"/>
                  </a:cubicBezTo>
                  <a:cubicBezTo>
                    <a:pt x="1037590" y="230903"/>
                    <a:pt x="993315" y="160667"/>
                    <a:pt x="950938" y="98103"/>
                  </a:cubicBezTo>
                  <a:cubicBezTo>
                    <a:pt x="922096" y="54806"/>
                    <a:pt x="885496" y="6703"/>
                    <a:pt x="834474" y="927"/>
                  </a:cubicBezTo>
                  <a:cubicBezTo>
                    <a:pt x="829962" y="295"/>
                    <a:pt x="825451" y="0"/>
                    <a:pt x="821023" y="0"/>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cxnSp>
        <p:nvCxnSpPr>
          <p:cNvPr id="46" name="Google Shape;1914;p52"/>
          <p:cNvCxnSpPr>
            <a:stCxn id="16" idx="3"/>
            <a:extLst>
              <a:ext uri="smNativeData">
                <pr:smNativeData xmlns:pr="smNativeData" val="SMDATA_12_dWHdYxMAAAAlAAAADw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E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YZ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AyFAAAngsAAAMbAADLEwAAEAAAAA=="/>
              </a:ext>
            </a:extLst>
          </p:cNvCxnSpPr>
          <p:nvPr/>
        </p:nvCxnSpPr>
        <p:spPr>
          <a:xfrm>
            <a:off x="3282950" y="1888490"/>
            <a:ext cx="1108075" cy="1329055"/>
          </a:xfrm>
          <a:prstGeom prst="curvedConnector2">
            <a:avLst/>
          </a:prstGeom>
          <a:noFill/>
          <a:ln w="19050" cap="flat" cmpd="sng" algn="ctr">
            <a:solidFill>
              <a:srgbClr val="828F51"/>
            </a:solidFill>
            <a:prstDash val="solid"/>
            <a:headEnd type="none" w="med" len="med"/>
            <a:tailEnd type="oval" w="med" len="med"/>
          </a:ln>
          <a:effectLst/>
        </p:spPr>
      </p:cxnSp>
      <p:cxnSp>
        <p:nvCxnSpPr>
          <p:cNvPr id="47" name="Google Shape;1915;p52"/>
          <p:cNvCxnSpPr>
            <a:stCxn id="14" idx="3"/>
            <a:extLst>
              <a:ext uri="smNativeData">
                <pr:smNativeData xmlns:pr="smNativeData" val="SMDATA_12_dWHdYxMAAAAlAAAADwAAAA0AAAAAkAAAAEgAAACQAAAASAAAAAAAAAAAAAAAAAAAAAEAAABQAAAAAAAAAAAAAAA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E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AyFAAAkRQAAEQbAADiGgAAEAAAAA=="/>
              </a:ext>
            </a:extLst>
          </p:cNvCxnSpPr>
          <p:nvPr/>
        </p:nvCxnSpPr>
        <p:spPr>
          <a:xfrm rot="16200000" flipH="1">
            <a:off x="3343910" y="3282315"/>
            <a:ext cx="1026795" cy="1149350"/>
          </a:xfrm>
          <a:prstGeom prst="curvedConnector3">
            <a:avLst/>
          </a:prstGeom>
          <a:noFill/>
          <a:ln w="19050" cap="flat" cmpd="sng" algn="ctr">
            <a:solidFill>
              <a:srgbClr val="828F51"/>
            </a:solidFill>
            <a:prstDash val="solid"/>
            <a:headEnd type="none" w="med" len="med"/>
            <a:tailEnd type="oval" w="med" len="med"/>
          </a:ln>
          <a:effectLst/>
        </p:spPr>
      </p:cxnSp>
      <p:cxnSp>
        <p:nvCxnSpPr>
          <p:cNvPr id="48" name="Google Shape;1916;p52"/>
          <p:cNvCxnSpPr>
            <a:stCxn id="11" idx="1"/>
            <a:extLst>
              <a:ext uri="smNativeData">
                <pr:smNativeData xmlns:pr="smNativeData" val="SMDATA_12_dWHdYxMAAAAlAAAADw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E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C1HwAAngsAAA8kAADOEAAAEAAAAA=="/>
              </a:ext>
            </a:extLst>
          </p:cNvCxnSpPr>
          <p:nvPr/>
        </p:nvCxnSpPr>
        <p:spPr>
          <a:xfrm flipH="1">
            <a:off x="5154295" y="1888490"/>
            <a:ext cx="707390" cy="843280"/>
          </a:xfrm>
          <a:prstGeom prst="curvedConnector2">
            <a:avLst/>
          </a:prstGeom>
          <a:noFill/>
          <a:ln w="19050" cap="flat" cmpd="sng" algn="ctr">
            <a:solidFill>
              <a:srgbClr val="828F51"/>
            </a:solidFill>
            <a:prstDash val="solid"/>
            <a:headEnd type="none" w="med" len="med"/>
            <a:tailEnd type="oval" w="med" len="med"/>
          </a:ln>
          <a:effectLst/>
        </p:spPr>
      </p:cxnSp>
      <p:cxnSp>
        <p:nvCxnSpPr>
          <p:cNvPr id="49" name="Google Shape;1917;p52"/>
          <p:cNvCxnSpPr>
            <a:stCxn id="13" idx="1"/>
            <a:extLst>
              <a:ext uri="smNativeData">
                <pr:smNativeData xmlns:pr="smNativeData" val="SMDATA_12_dWHdYxMAAAAlAAAADwAAAA0AAAAAkAAAAEgAAACQAAAASAAAAAAAAAAAAAAAAAAAAAEAAABQAAAAAAAAAAAAAAA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E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sAAv8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CFGwAAjhQAAA8kAAB5GQAAEAAAAA=="/>
              </a:ext>
            </a:extLst>
          </p:cNvCxnSpPr>
          <p:nvPr/>
        </p:nvCxnSpPr>
        <p:spPr>
          <a:xfrm rot="16200000" flipH="1">
            <a:off x="4767580" y="3047365"/>
            <a:ext cx="799465" cy="1388110"/>
          </a:xfrm>
          <a:prstGeom prst="curvedConnector3">
            <a:avLst/>
          </a:prstGeom>
          <a:noFill/>
          <a:ln w="19050" cap="flat" cmpd="sng" algn="ctr">
            <a:solidFill>
              <a:srgbClr val="828F51"/>
            </a:solidFill>
            <a:prstDash val="solid"/>
            <a:headEnd type="none" w="med" len="med"/>
            <a:tailEnd type="oval" w="med" len="med"/>
          </a:ln>
          <a:effectLst/>
        </p:spPr>
      </p:cxnSp>
    </p:spTree>
  </p:cSld>
  <p:clrMapOvr>
    <a:masterClrMapping/>
  </p:clrMapOvr>
  <p:timing>
    <p:tnLst>
      <p:par>
        <p:cTn id="1" dur="indefinite" restart="never" nodeType="tmRoot"/>
      </p:par>
    </p:tnLst>
  </p:timing>
</p:sld>
</file>

<file path=ppt/slides/slide25.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10;p1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OLwAAkwsAAIU8AABIEQAAEAAAAA=="/>
              </a:ext>
            </a:extLst>
          </p:cNvSpPr>
          <p:nvPr/>
        </p:nvSpPr>
        <p:spPr>
          <a:xfrm>
            <a:off x="7689850" y="1881505"/>
            <a:ext cx="2148205" cy="927735"/>
          </a:xfrm>
          <a:custGeom>
            <a:avLst/>
            <a:gdLst/>
            <a:ahLst/>
            <a:cxnLst/>
            <a:rect l="0" t="0" r="2148205" b="927735"/>
            <a:pathLst>
              <a:path w="2148205" h="927735">
                <a:moveTo>
                  <a:pt x="1080009" y="0"/>
                </a:moveTo>
                <a:cubicBezTo>
                  <a:pt x="821604" y="0"/>
                  <a:pt x="608391" y="199333"/>
                  <a:pt x="587925" y="452545"/>
                </a:cubicBezTo>
                <a:cubicBezTo>
                  <a:pt x="541635" y="420244"/>
                  <a:pt x="483497" y="399764"/>
                  <a:pt x="421035" y="399764"/>
                </a:cubicBezTo>
                <a:cubicBezTo>
                  <a:pt x="258437" y="399764"/>
                  <a:pt x="128153" y="532298"/>
                  <a:pt x="128153" y="693903"/>
                </a:cubicBezTo>
                <a:cubicBezTo>
                  <a:pt x="128153" y="753177"/>
                  <a:pt x="145359" y="807056"/>
                  <a:pt x="175509" y="852310"/>
                </a:cubicBezTo>
                <a:cubicBezTo>
                  <a:pt x="100134" y="865231"/>
                  <a:pt x="36606" y="892170"/>
                  <a:pt x="0" y="927735"/>
                </a:cubicBezTo>
                <a:lnTo>
                  <a:pt x="2148205" y="927735"/>
                </a:lnTo>
                <a:cubicBezTo>
                  <a:pt x="2120217" y="900795"/>
                  <a:pt x="2070667" y="876020"/>
                  <a:pt x="2006073" y="857705"/>
                </a:cubicBezTo>
                <a:cubicBezTo>
                  <a:pt x="2007139" y="844752"/>
                  <a:pt x="2008204" y="832897"/>
                  <a:pt x="2008204" y="818910"/>
                </a:cubicBezTo>
                <a:cubicBezTo>
                  <a:pt x="2008204" y="633564"/>
                  <a:pt x="1857454" y="483813"/>
                  <a:pt x="1673326" y="483813"/>
                </a:cubicBezTo>
                <a:cubicBezTo>
                  <a:pt x="1637785" y="483813"/>
                  <a:pt x="1604407" y="489175"/>
                  <a:pt x="1573191" y="498898"/>
                </a:cubicBezTo>
                <a:lnTo>
                  <a:pt x="1573191" y="494570"/>
                </a:lnTo>
                <a:cubicBezTo>
                  <a:pt x="1573191" y="220878"/>
                  <a:pt x="1352457" y="0"/>
                  <a:pt x="10800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11;p1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2EQAAMAAAAAYeAACvBAAAEAAAAA=="/>
              </a:ext>
            </a:extLst>
          </p:cNvSpPr>
          <p:nvPr/>
        </p:nvSpPr>
        <p:spPr>
          <a:xfrm>
            <a:off x="2838450" y="30480"/>
            <a:ext cx="2042160" cy="730885"/>
          </a:xfrm>
          <a:custGeom>
            <a:avLst/>
            <a:gdLst/>
            <a:ahLst/>
            <a:cxnLst/>
            <a:rect l="0" t="0" r="2042160" b="730885"/>
            <a:pathLst>
              <a:path w="2042160" h="730885">
                <a:moveTo>
                  <a:pt x="941460" y="0"/>
                </a:moveTo>
                <a:cubicBezTo>
                  <a:pt x="792196" y="0"/>
                  <a:pt x="669604" y="107527"/>
                  <a:pt x="644581" y="249182"/>
                </a:cubicBezTo>
                <a:cubicBezTo>
                  <a:pt x="577885" y="200015"/>
                  <a:pt x="495316" y="170860"/>
                  <a:pt x="405272" y="170860"/>
                </a:cubicBezTo>
                <a:cubicBezTo>
                  <a:pt x="181788" y="170860"/>
                  <a:pt x="0" y="352538"/>
                  <a:pt x="0" y="576713"/>
                </a:cubicBezTo>
                <a:cubicBezTo>
                  <a:pt x="0" y="630877"/>
                  <a:pt x="10849" y="682542"/>
                  <a:pt x="30023" y="730885"/>
                </a:cubicBezTo>
                <a:lnTo>
                  <a:pt x="2042160" y="730885"/>
                </a:lnTo>
                <a:cubicBezTo>
                  <a:pt x="2001313" y="643368"/>
                  <a:pt x="1913744" y="581710"/>
                  <a:pt x="1812851" y="581710"/>
                </a:cubicBezTo>
                <a:cubicBezTo>
                  <a:pt x="1734456" y="581710"/>
                  <a:pt x="1664411" y="616711"/>
                  <a:pt x="1618564" y="673373"/>
                </a:cubicBezTo>
                <a:cubicBezTo>
                  <a:pt x="1594366" y="639196"/>
                  <a:pt x="1555168" y="615862"/>
                  <a:pt x="1510146" y="615862"/>
                </a:cubicBezTo>
                <a:cubicBezTo>
                  <a:pt x="1500972" y="615862"/>
                  <a:pt x="1490973" y="616711"/>
                  <a:pt x="1482623" y="619209"/>
                </a:cubicBezTo>
                <a:cubicBezTo>
                  <a:pt x="1480973" y="480877"/>
                  <a:pt x="1374231" y="366704"/>
                  <a:pt x="1238315" y="354187"/>
                </a:cubicBezTo>
                <a:cubicBezTo>
                  <a:pt x="1241640" y="337523"/>
                  <a:pt x="1243315" y="320035"/>
                  <a:pt x="1243315" y="302522"/>
                </a:cubicBezTo>
                <a:cubicBezTo>
                  <a:pt x="1243315" y="135858"/>
                  <a:pt x="1108224" y="0"/>
                  <a:pt x="94146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4"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grpSp>
        <p:nvGrpSpPr>
          <p:cNvPr id="5" name="Google Shape;15;p2"/>
          <p:cNvGrpSpPr>
            <a:extLst>
              <a:ext uri="smNativeData">
                <pr:smNativeData xmlns:pr="smNativeData" val="SMDATA_6_dWHdYxMAAAAlAAAAAQAAAA8BAAAAkAAAAEgAAACQAAAASAAAAAAAAAAAAAAAAAAAABcAAAAUAAAAAAAAAAAAAAD/fwAA/38AAAAAAAAJAAAABAAAAA4EQg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7"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8" name="Imagen 9"/>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4"/>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9" name="Google Shape;1924;p5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GGQAATQcAAMozAADTEQAAEAAAAA=="/>
              </a:ext>
            </a:extLst>
          </p:cNvSpPr>
          <p:nvPr>
            <p:ph type="title"/>
          </p:nvPr>
        </p:nvSpPr>
        <p:spPr>
          <a:xfrm>
            <a:off x="4189730" y="1186815"/>
            <a:ext cx="4229100" cy="17106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35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 PICTURE ALWAYS REINFORCES THE CONCEPT</a:t>
            </a:r>
          </a:p>
          <a:p>
            <a:pPr marL="0" indent="0" algn="r">
              <a:spcBef>
                <a:spcPts val="0"/>
              </a:spcBef>
              <a:spcAft>
                <a:spcPts val="0"/>
              </a:spcAft>
              <a:buNone/>
              <a:defRPr sz="3500">
                <a:solidFill>
                  <a:schemeClr val="accent2"/>
                </a:solidFill>
                <a:latin typeface="Chau Philomene One" pitchFamily="0" charset="0"/>
                <a:ea typeface="Chau Philomene One" pitchFamily="0" charset="0"/>
                <a:cs typeface="Chau Philomene One" pitchFamily="0" charset="0"/>
              </a:defRPr>
            </a:pPr>
          </a:p>
        </p:txBody>
      </p:sp>
      <p:sp>
        <p:nvSpPr>
          <p:cNvPr id="10" name="Google Shape;1925;p5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1HwAAHhMAAMozAABXGAAAEAAAAA=="/>
              </a:ext>
            </a:extLst>
          </p:cNvSpPr>
          <p:nvPr>
            <p:ph type="subTitle" idx="1"/>
          </p:nvPr>
        </p:nvSpPr>
        <p:spPr>
          <a:xfrm>
            <a:off x="5073015" y="3107690"/>
            <a:ext cx="3345815" cy="84899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00000"/>
              </a:lnSpc>
              <a:spcBef>
                <a:spcPts val="0"/>
              </a:spcBef>
              <a:spcAft>
                <a:spcPts val="0"/>
              </a:spcAft>
              <a:buNone/>
              <a:defRPr/>
            </a:pPr>
            <a:r>
              <a:t>Images reveal large amounts of data, so remember: use an image instead of a long text. Your audience will appreciate it</a:t>
            </a:r>
          </a:p>
          <a:p>
            <a:pPr marL="0" indent="0" algn="r">
              <a:lnSpc>
                <a:spcPct val="100000"/>
              </a:lnSpc>
              <a:spcBef>
                <a:spcPts val="0"/>
              </a:spcBef>
              <a:spcAft>
                <a:spcPts val="0"/>
              </a:spcAft>
              <a:buNone/>
              <a:defRPr/>
            </a:pPr>
          </a:p>
        </p:txBody>
      </p:sp>
      <p:sp>
        <p:nvSpPr>
          <p:cNvPr id="11" name="Freeform 20"/>
          <p:cNvSpPr>
            <a:extLst>
              <a:ext uri="smNativeData">
                <pr:smNativeData xmlns:pr="smNativeData" val="SMDATA_12_dWHdYxMAAAAlAAAACw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LrwAAA8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uvAAAH9/fwCKcWUDzMzMAMDA/wB/f38AAAAAAAAAAAAAAAAAAAAAAAAAAAAhAAAAGAAAABQAAAD8BAAATQUAAMEaAABZHgAAEAAAAA=="/>
              </a:ext>
            </a:extLst>
          </p:cNvSpPr>
          <p:nvPr/>
        </p:nvSpPr>
        <p:spPr>
          <a:xfrm>
            <a:off x="810260" y="861695"/>
            <a:ext cx="3538855" cy="4071620"/>
          </a:xfrm>
          <a:custGeom>
            <a:avLst/>
            <a:gdLst/>
            <a:ahLst/>
            <a:cxnLst/>
            <a:rect l="0" t="0" r="3538855" b="4071620"/>
            <a:pathLst>
              <a:path w="3538855" h="4071620">
                <a:moveTo>
                  <a:pt x="1991563" y="4041006"/>
                </a:moveTo>
                <a:cubicBezTo>
                  <a:pt x="1909858" y="4030802"/>
                  <a:pt x="1828153" y="4030802"/>
                  <a:pt x="1751554" y="4020597"/>
                </a:cubicBezTo>
                <a:cubicBezTo>
                  <a:pt x="1583037" y="4005290"/>
                  <a:pt x="1419627" y="4020597"/>
                  <a:pt x="1256216" y="4051211"/>
                </a:cubicBezTo>
                <a:cubicBezTo>
                  <a:pt x="1164298" y="4071620"/>
                  <a:pt x="1072380" y="4061415"/>
                  <a:pt x="985568" y="4020597"/>
                </a:cubicBezTo>
                <a:cubicBezTo>
                  <a:pt x="965142" y="4010393"/>
                  <a:pt x="939609" y="3989984"/>
                  <a:pt x="939609" y="3969574"/>
                </a:cubicBezTo>
                <a:cubicBezTo>
                  <a:pt x="929396" y="3938961"/>
                  <a:pt x="965142" y="3928756"/>
                  <a:pt x="990675" y="3923654"/>
                </a:cubicBezTo>
                <a:cubicBezTo>
                  <a:pt x="1087700" y="3893040"/>
                  <a:pt x="1184724" y="3867529"/>
                  <a:pt x="1281749" y="3836915"/>
                </a:cubicBezTo>
                <a:cubicBezTo>
                  <a:pt x="1327708" y="3826711"/>
                  <a:pt x="1373668" y="3806301"/>
                  <a:pt x="1419627" y="3790995"/>
                </a:cubicBezTo>
                <a:cubicBezTo>
                  <a:pt x="1491119" y="3765483"/>
                  <a:pt x="1537078" y="3714460"/>
                  <a:pt x="1552398" y="3637926"/>
                </a:cubicBezTo>
                <a:cubicBezTo>
                  <a:pt x="1577931" y="3520574"/>
                  <a:pt x="1567717" y="3403221"/>
                  <a:pt x="1557504" y="3285869"/>
                </a:cubicBezTo>
                <a:cubicBezTo>
                  <a:pt x="1537078" y="3122596"/>
                  <a:pt x="1537078" y="2959323"/>
                  <a:pt x="1562611" y="2790948"/>
                </a:cubicBezTo>
                <a:cubicBezTo>
                  <a:pt x="1583037" y="2688902"/>
                  <a:pt x="1572824" y="2581754"/>
                  <a:pt x="1572824" y="2474606"/>
                </a:cubicBezTo>
                <a:cubicBezTo>
                  <a:pt x="1572824" y="2443992"/>
                  <a:pt x="1557504" y="2433788"/>
                  <a:pt x="1526865" y="2433788"/>
                </a:cubicBezTo>
                <a:cubicBezTo>
                  <a:pt x="1465586" y="2428686"/>
                  <a:pt x="1409414" y="2428686"/>
                  <a:pt x="1353241" y="2418481"/>
                </a:cubicBezTo>
                <a:cubicBezTo>
                  <a:pt x="1332815" y="2418481"/>
                  <a:pt x="1312389" y="2403174"/>
                  <a:pt x="1291962" y="2387867"/>
                </a:cubicBezTo>
                <a:cubicBezTo>
                  <a:pt x="1271536" y="2372561"/>
                  <a:pt x="1251110" y="2367458"/>
                  <a:pt x="1225577" y="2372561"/>
                </a:cubicBezTo>
                <a:cubicBezTo>
                  <a:pt x="1179618" y="2387867"/>
                  <a:pt x="1133659" y="2382765"/>
                  <a:pt x="1092806" y="2352151"/>
                </a:cubicBezTo>
                <a:cubicBezTo>
                  <a:pt x="1087700" y="2347049"/>
                  <a:pt x="1077486" y="2341947"/>
                  <a:pt x="1067273" y="2341947"/>
                </a:cubicBezTo>
                <a:cubicBezTo>
                  <a:pt x="1011101" y="2352151"/>
                  <a:pt x="965142" y="2321538"/>
                  <a:pt x="914076" y="2301129"/>
                </a:cubicBezTo>
                <a:cubicBezTo>
                  <a:pt x="888543" y="2296026"/>
                  <a:pt x="883437" y="2306231"/>
                  <a:pt x="883437" y="2326640"/>
                </a:cubicBezTo>
                <a:cubicBezTo>
                  <a:pt x="873223" y="2392970"/>
                  <a:pt x="817051" y="2459299"/>
                  <a:pt x="750666" y="2474606"/>
                </a:cubicBezTo>
                <a:cubicBezTo>
                  <a:pt x="704707" y="2489913"/>
                  <a:pt x="674067" y="2474606"/>
                  <a:pt x="658747" y="2423583"/>
                </a:cubicBezTo>
                <a:cubicBezTo>
                  <a:pt x="643428" y="2372561"/>
                  <a:pt x="643428" y="2372561"/>
                  <a:pt x="587255" y="2372561"/>
                </a:cubicBezTo>
                <a:cubicBezTo>
                  <a:pt x="566829" y="2377663"/>
                  <a:pt x="541296" y="2362356"/>
                  <a:pt x="515763" y="2357254"/>
                </a:cubicBezTo>
                <a:cubicBezTo>
                  <a:pt x="495337" y="2347049"/>
                  <a:pt x="474911" y="2336845"/>
                  <a:pt x="454484" y="2341947"/>
                </a:cubicBezTo>
                <a:cubicBezTo>
                  <a:pt x="418738" y="2341947"/>
                  <a:pt x="393206" y="2336845"/>
                  <a:pt x="367673" y="2311333"/>
                </a:cubicBezTo>
                <a:cubicBezTo>
                  <a:pt x="352353" y="2290924"/>
                  <a:pt x="326820" y="2285822"/>
                  <a:pt x="301287" y="2290924"/>
                </a:cubicBezTo>
                <a:cubicBezTo>
                  <a:pt x="260435" y="2306231"/>
                  <a:pt x="224689" y="2296026"/>
                  <a:pt x="188943" y="2265413"/>
                </a:cubicBezTo>
                <a:cubicBezTo>
                  <a:pt x="173623" y="2255208"/>
                  <a:pt x="148090" y="2255208"/>
                  <a:pt x="127664" y="2250106"/>
                </a:cubicBezTo>
                <a:cubicBezTo>
                  <a:pt x="117451" y="2250106"/>
                  <a:pt x="102131" y="2255208"/>
                  <a:pt x="91918" y="2255208"/>
                </a:cubicBezTo>
                <a:cubicBezTo>
                  <a:pt x="30639" y="2255208"/>
                  <a:pt x="0" y="2209288"/>
                  <a:pt x="15319" y="2153162"/>
                </a:cubicBezTo>
                <a:cubicBezTo>
                  <a:pt x="20426" y="2132753"/>
                  <a:pt x="30639" y="2117446"/>
                  <a:pt x="40852" y="2097037"/>
                </a:cubicBezTo>
                <a:cubicBezTo>
                  <a:pt x="51065" y="2071526"/>
                  <a:pt x="56172" y="2046015"/>
                  <a:pt x="71492" y="2020503"/>
                </a:cubicBezTo>
                <a:cubicBezTo>
                  <a:pt x="86811" y="1979685"/>
                  <a:pt x="112344" y="1938867"/>
                  <a:pt x="127664" y="1898048"/>
                </a:cubicBezTo>
                <a:cubicBezTo>
                  <a:pt x="142984" y="1867435"/>
                  <a:pt x="153197" y="1831719"/>
                  <a:pt x="168516" y="1801105"/>
                </a:cubicBezTo>
                <a:cubicBezTo>
                  <a:pt x="178730" y="1770491"/>
                  <a:pt x="183836" y="1739878"/>
                  <a:pt x="199156" y="1714366"/>
                </a:cubicBezTo>
                <a:cubicBezTo>
                  <a:pt x="214476" y="1688855"/>
                  <a:pt x="219582" y="1663344"/>
                  <a:pt x="209369" y="1632730"/>
                </a:cubicBezTo>
                <a:cubicBezTo>
                  <a:pt x="194049" y="1597014"/>
                  <a:pt x="209369" y="1566400"/>
                  <a:pt x="219582" y="1535786"/>
                </a:cubicBezTo>
                <a:cubicBezTo>
                  <a:pt x="229795" y="1505173"/>
                  <a:pt x="229795" y="1474559"/>
                  <a:pt x="234902" y="1449048"/>
                </a:cubicBezTo>
                <a:cubicBezTo>
                  <a:pt x="240008" y="1438843"/>
                  <a:pt x="234902" y="1433741"/>
                  <a:pt x="234902" y="1423536"/>
                </a:cubicBezTo>
                <a:cubicBezTo>
                  <a:pt x="255328" y="1377616"/>
                  <a:pt x="275754" y="1331695"/>
                  <a:pt x="301287" y="1285775"/>
                </a:cubicBezTo>
                <a:cubicBezTo>
                  <a:pt x="326820" y="1244956"/>
                  <a:pt x="372779" y="1244956"/>
                  <a:pt x="418738" y="1250059"/>
                </a:cubicBezTo>
                <a:cubicBezTo>
                  <a:pt x="444271" y="1255161"/>
                  <a:pt x="454484" y="1250059"/>
                  <a:pt x="464698" y="1224547"/>
                </a:cubicBezTo>
                <a:cubicBezTo>
                  <a:pt x="495337" y="1158218"/>
                  <a:pt x="531083" y="1091888"/>
                  <a:pt x="566829" y="1030661"/>
                </a:cubicBezTo>
                <a:cubicBezTo>
                  <a:pt x="577042" y="1015354"/>
                  <a:pt x="602575" y="1000047"/>
                  <a:pt x="623001" y="1000047"/>
                </a:cubicBezTo>
                <a:cubicBezTo>
                  <a:pt x="653641" y="989842"/>
                  <a:pt x="663854" y="979638"/>
                  <a:pt x="658747" y="949024"/>
                </a:cubicBezTo>
                <a:cubicBezTo>
                  <a:pt x="658747" y="913308"/>
                  <a:pt x="658747" y="872490"/>
                  <a:pt x="658747" y="831672"/>
                </a:cubicBezTo>
                <a:cubicBezTo>
                  <a:pt x="653641" y="750035"/>
                  <a:pt x="689387" y="709217"/>
                  <a:pt x="771092" y="699012"/>
                </a:cubicBezTo>
                <a:cubicBezTo>
                  <a:pt x="827264" y="688808"/>
                  <a:pt x="857904" y="653092"/>
                  <a:pt x="857904" y="602069"/>
                </a:cubicBezTo>
                <a:cubicBezTo>
                  <a:pt x="857904" y="581660"/>
                  <a:pt x="863010" y="561251"/>
                  <a:pt x="868117" y="540842"/>
                </a:cubicBezTo>
                <a:cubicBezTo>
                  <a:pt x="873223" y="520433"/>
                  <a:pt x="883437" y="500024"/>
                  <a:pt x="883437" y="474512"/>
                </a:cubicBezTo>
                <a:cubicBezTo>
                  <a:pt x="893650" y="438796"/>
                  <a:pt x="893650" y="403080"/>
                  <a:pt x="934502" y="387773"/>
                </a:cubicBezTo>
                <a:cubicBezTo>
                  <a:pt x="990675" y="367364"/>
                  <a:pt x="1041740" y="336751"/>
                  <a:pt x="1103019" y="377569"/>
                </a:cubicBezTo>
                <a:cubicBezTo>
                  <a:pt x="1128552" y="392876"/>
                  <a:pt x="1159192" y="408182"/>
                  <a:pt x="1189831" y="423489"/>
                </a:cubicBezTo>
                <a:cubicBezTo>
                  <a:pt x="1230684" y="449001"/>
                  <a:pt x="1246003" y="438796"/>
                  <a:pt x="1266430" y="392876"/>
                </a:cubicBezTo>
                <a:cubicBezTo>
                  <a:pt x="1302176" y="306137"/>
                  <a:pt x="1337922" y="224500"/>
                  <a:pt x="1378774" y="142864"/>
                </a:cubicBezTo>
                <a:cubicBezTo>
                  <a:pt x="1434946" y="40818"/>
                  <a:pt x="1572824" y="0"/>
                  <a:pt x="1674955" y="51023"/>
                </a:cubicBezTo>
                <a:cubicBezTo>
                  <a:pt x="1695382" y="66330"/>
                  <a:pt x="1720915" y="71432"/>
                  <a:pt x="1741341" y="76534"/>
                </a:cubicBezTo>
                <a:cubicBezTo>
                  <a:pt x="1756661" y="86739"/>
                  <a:pt x="1771980" y="91841"/>
                  <a:pt x="1782193" y="102046"/>
                </a:cubicBezTo>
                <a:cubicBezTo>
                  <a:pt x="1812833" y="153068"/>
                  <a:pt x="1838366" y="198989"/>
                  <a:pt x="1863899" y="250012"/>
                </a:cubicBezTo>
                <a:cubicBezTo>
                  <a:pt x="1874112" y="275523"/>
                  <a:pt x="1879218" y="285728"/>
                  <a:pt x="1909858" y="285728"/>
                </a:cubicBezTo>
                <a:cubicBezTo>
                  <a:pt x="1976243" y="285728"/>
                  <a:pt x="2037522" y="290830"/>
                  <a:pt x="2098801" y="306137"/>
                </a:cubicBezTo>
                <a:cubicBezTo>
                  <a:pt x="2144760" y="316341"/>
                  <a:pt x="2185613" y="346955"/>
                  <a:pt x="2231572" y="372466"/>
                </a:cubicBezTo>
                <a:cubicBezTo>
                  <a:pt x="2241785" y="377569"/>
                  <a:pt x="2257105" y="387773"/>
                  <a:pt x="2267318" y="397978"/>
                </a:cubicBezTo>
                <a:cubicBezTo>
                  <a:pt x="2313277" y="423489"/>
                  <a:pt x="2313277" y="423489"/>
                  <a:pt x="2354130" y="387773"/>
                </a:cubicBezTo>
                <a:cubicBezTo>
                  <a:pt x="2369449" y="377569"/>
                  <a:pt x="2389876" y="367364"/>
                  <a:pt x="2405195" y="367364"/>
                </a:cubicBezTo>
                <a:cubicBezTo>
                  <a:pt x="2471581" y="382671"/>
                  <a:pt x="2527753" y="413285"/>
                  <a:pt x="2553286" y="484717"/>
                </a:cubicBezTo>
                <a:cubicBezTo>
                  <a:pt x="2563499" y="515330"/>
                  <a:pt x="2578819" y="530637"/>
                  <a:pt x="2609458" y="540842"/>
                </a:cubicBezTo>
                <a:cubicBezTo>
                  <a:pt x="2645204" y="551046"/>
                  <a:pt x="2670737" y="576558"/>
                  <a:pt x="2680950" y="617376"/>
                </a:cubicBezTo>
                <a:cubicBezTo>
                  <a:pt x="2686057" y="627581"/>
                  <a:pt x="2701377" y="642887"/>
                  <a:pt x="2706483" y="653092"/>
                </a:cubicBezTo>
                <a:cubicBezTo>
                  <a:pt x="2721803" y="678603"/>
                  <a:pt x="2737123" y="704115"/>
                  <a:pt x="2752442" y="729626"/>
                </a:cubicBezTo>
                <a:cubicBezTo>
                  <a:pt x="2757549" y="734728"/>
                  <a:pt x="2757549" y="744933"/>
                  <a:pt x="2762655" y="750035"/>
                </a:cubicBezTo>
                <a:cubicBezTo>
                  <a:pt x="2813721" y="821467"/>
                  <a:pt x="2875000" y="892899"/>
                  <a:pt x="2926066" y="964331"/>
                </a:cubicBezTo>
                <a:cubicBezTo>
                  <a:pt x="2951599" y="1005149"/>
                  <a:pt x="2977131" y="1045968"/>
                  <a:pt x="2992451" y="1091888"/>
                </a:cubicBezTo>
                <a:cubicBezTo>
                  <a:pt x="3002664" y="1112297"/>
                  <a:pt x="3002664" y="1137809"/>
                  <a:pt x="2997558" y="1163320"/>
                </a:cubicBezTo>
                <a:cubicBezTo>
                  <a:pt x="2997558" y="1188831"/>
                  <a:pt x="3002664" y="1204138"/>
                  <a:pt x="3028197" y="1219445"/>
                </a:cubicBezTo>
                <a:cubicBezTo>
                  <a:pt x="3048624" y="1229650"/>
                  <a:pt x="3063943" y="1250059"/>
                  <a:pt x="3084370" y="1265366"/>
                </a:cubicBezTo>
                <a:cubicBezTo>
                  <a:pt x="3104796" y="1280672"/>
                  <a:pt x="3130329" y="1290877"/>
                  <a:pt x="3150755" y="1306184"/>
                </a:cubicBezTo>
                <a:cubicBezTo>
                  <a:pt x="3176288" y="1321491"/>
                  <a:pt x="3206927" y="1331695"/>
                  <a:pt x="3232460" y="1357207"/>
                </a:cubicBezTo>
                <a:cubicBezTo>
                  <a:pt x="3252886" y="1377616"/>
                  <a:pt x="3257993" y="1408229"/>
                  <a:pt x="3247780" y="1443945"/>
                </a:cubicBezTo>
                <a:cubicBezTo>
                  <a:pt x="3242673" y="1464355"/>
                  <a:pt x="3242673" y="1484764"/>
                  <a:pt x="3242673" y="1510275"/>
                </a:cubicBezTo>
                <a:cubicBezTo>
                  <a:pt x="3242673" y="1530684"/>
                  <a:pt x="3242673" y="1556196"/>
                  <a:pt x="3242673" y="1581707"/>
                </a:cubicBezTo>
                <a:cubicBezTo>
                  <a:pt x="3247780" y="1602116"/>
                  <a:pt x="3247780" y="1622525"/>
                  <a:pt x="3257993" y="1637832"/>
                </a:cubicBezTo>
                <a:cubicBezTo>
                  <a:pt x="3278419" y="1668446"/>
                  <a:pt x="3288632" y="1704162"/>
                  <a:pt x="3283526" y="1739878"/>
                </a:cubicBezTo>
                <a:cubicBezTo>
                  <a:pt x="3278419" y="1765389"/>
                  <a:pt x="3288632" y="1780696"/>
                  <a:pt x="3319272" y="1790901"/>
                </a:cubicBezTo>
                <a:cubicBezTo>
                  <a:pt x="3395870" y="1806207"/>
                  <a:pt x="3441830" y="1872537"/>
                  <a:pt x="3498002" y="1923560"/>
                </a:cubicBezTo>
                <a:cubicBezTo>
                  <a:pt x="3503108" y="1928662"/>
                  <a:pt x="3508215" y="1938867"/>
                  <a:pt x="3508215" y="1943969"/>
                </a:cubicBezTo>
                <a:cubicBezTo>
                  <a:pt x="3518428" y="2000094"/>
                  <a:pt x="3533748" y="2056219"/>
                  <a:pt x="3533748" y="2112344"/>
                </a:cubicBezTo>
                <a:cubicBezTo>
                  <a:pt x="3538855" y="2158265"/>
                  <a:pt x="3487789" y="2193981"/>
                  <a:pt x="3436723" y="2188878"/>
                </a:cubicBezTo>
                <a:cubicBezTo>
                  <a:pt x="3421403" y="2183776"/>
                  <a:pt x="3406084" y="2178674"/>
                  <a:pt x="3385657" y="2178674"/>
                </a:cubicBezTo>
                <a:cubicBezTo>
                  <a:pt x="3344805" y="2168469"/>
                  <a:pt x="3314165" y="2183776"/>
                  <a:pt x="3293739" y="2219492"/>
                </a:cubicBezTo>
                <a:cubicBezTo>
                  <a:pt x="3268206" y="2260310"/>
                  <a:pt x="3232460" y="2280719"/>
                  <a:pt x="3186501" y="2280719"/>
                </a:cubicBezTo>
                <a:cubicBezTo>
                  <a:pt x="3171181" y="2285822"/>
                  <a:pt x="3150755" y="2290924"/>
                  <a:pt x="3140542" y="2296026"/>
                </a:cubicBezTo>
                <a:cubicBezTo>
                  <a:pt x="3099689" y="2316435"/>
                  <a:pt x="3063943" y="2316435"/>
                  <a:pt x="3028197" y="2301129"/>
                </a:cubicBezTo>
                <a:cubicBezTo>
                  <a:pt x="3012877" y="2296026"/>
                  <a:pt x="2982238" y="2301129"/>
                  <a:pt x="2972025" y="2311333"/>
                </a:cubicBezTo>
                <a:cubicBezTo>
                  <a:pt x="2920959" y="2362356"/>
                  <a:pt x="2864787" y="2377663"/>
                  <a:pt x="2793295" y="2341947"/>
                </a:cubicBezTo>
                <a:cubicBezTo>
                  <a:pt x="2783082" y="2336845"/>
                  <a:pt x="2762655" y="2336845"/>
                  <a:pt x="2752442" y="2336845"/>
                </a:cubicBezTo>
                <a:cubicBezTo>
                  <a:pt x="2732016" y="2331742"/>
                  <a:pt x="2711590" y="2336845"/>
                  <a:pt x="2696270" y="2331742"/>
                </a:cubicBezTo>
                <a:cubicBezTo>
                  <a:pt x="2645204" y="2306231"/>
                  <a:pt x="2614565" y="2331742"/>
                  <a:pt x="2583925" y="2357254"/>
                </a:cubicBezTo>
                <a:cubicBezTo>
                  <a:pt x="2532860" y="2398072"/>
                  <a:pt x="2486900" y="2403174"/>
                  <a:pt x="2430728" y="2367458"/>
                </a:cubicBezTo>
                <a:cubicBezTo>
                  <a:pt x="2405195" y="2352151"/>
                  <a:pt x="2384769" y="2347049"/>
                  <a:pt x="2364343" y="2362356"/>
                </a:cubicBezTo>
                <a:cubicBezTo>
                  <a:pt x="2328597" y="2387867"/>
                  <a:pt x="2287744" y="2392970"/>
                  <a:pt x="2241785" y="2387867"/>
                </a:cubicBezTo>
                <a:cubicBezTo>
                  <a:pt x="2231572" y="2387867"/>
                  <a:pt x="2211146" y="2387867"/>
                  <a:pt x="2200932" y="2392970"/>
                </a:cubicBezTo>
                <a:cubicBezTo>
                  <a:pt x="2160080" y="2413379"/>
                  <a:pt x="2119227" y="2413379"/>
                  <a:pt x="2078375" y="2392970"/>
                </a:cubicBezTo>
                <a:cubicBezTo>
                  <a:pt x="2047735" y="2377663"/>
                  <a:pt x="2027309" y="2392970"/>
                  <a:pt x="2006883" y="2408276"/>
                </a:cubicBezTo>
                <a:cubicBezTo>
                  <a:pt x="1914964" y="2489913"/>
                  <a:pt x="1863899" y="2591959"/>
                  <a:pt x="1848579" y="2714413"/>
                </a:cubicBezTo>
                <a:cubicBezTo>
                  <a:pt x="1833259" y="2816459"/>
                  <a:pt x="1833259" y="2918505"/>
                  <a:pt x="1843472" y="3015448"/>
                </a:cubicBezTo>
                <a:cubicBezTo>
                  <a:pt x="1853685" y="3102187"/>
                  <a:pt x="1853685" y="3183823"/>
                  <a:pt x="1853685" y="3270562"/>
                </a:cubicBezTo>
                <a:cubicBezTo>
                  <a:pt x="1853685" y="3393017"/>
                  <a:pt x="1884325" y="3510369"/>
                  <a:pt x="1904751" y="3632824"/>
                </a:cubicBezTo>
                <a:cubicBezTo>
                  <a:pt x="1925177" y="3755279"/>
                  <a:pt x="1991563" y="3816506"/>
                  <a:pt x="2098801" y="3847120"/>
                </a:cubicBezTo>
                <a:cubicBezTo>
                  <a:pt x="2160080" y="3867529"/>
                  <a:pt x="2221359" y="3882836"/>
                  <a:pt x="2287744" y="3903245"/>
                </a:cubicBezTo>
                <a:cubicBezTo>
                  <a:pt x="2303064" y="3908347"/>
                  <a:pt x="2318384" y="3908347"/>
                  <a:pt x="2338810" y="3913449"/>
                </a:cubicBezTo>
                <a:cubicBezTo>
                  <a:pt x="2359236" y="3918552"/>
                  <a:pt x="2374556" y="3928756"/>
                  <a:pt x="2374556" y="3959370"/>
                </a:cubicBezTo>
                <a:cubicBezTo>
                  <a:pt x="2374556" y="3984881"/>
                  <a:pt x="2354130" y="3989984"/>
                  <a:pt x="2333703" y="3995086"/>
                </a:cubicBezTo>
                <a:cubicBezTo>
                  <a:pt x="2221359" y="4015495"/>
                  <a:pt x="2109014" y="4041006"/>
                  <a:pt x="1991563" y="4041006"/>
                </a:cubicBezTo>
                <a:close/>
              </a:path>
            </a:pathLst>
          </a:custGeom>
          <a:noFill/>
          <a:ln w="38100" cap="flat" cmpd="sng" algn="ctr">
            <a:solidFill>
              <a:srgbClr val="BAF000"/>
            </a:solid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2" name="Conector recto 27"/>
          <p:cNvSpPr>
            <a:extLst>
              <a:ext uri="smNativeData">
                <pr:smNativeData xmlns:pr="smNativeData" val="SMDATA_12_dWHdYxMAAAAlAAAACgAAAA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BAAAAAAAAAH+zOwAt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uwAMAAAAEAAAAAAAAAAAAAAAAAAAAAAAAAAeAAAAaAAAAAAAAAAAAAAAAAAAAAAAAAAAAAAAECcAABAnAAAAAAAAAAAAAAAAAAAAAAAAAAAAAAAAAAAAAAAAAAAAABQAAAAAAAAAwMD/AAAAAABkAAAAMgAAAAAAAABkAAAAAAAAAH9/fwAKAAAAHwAAAFQAAAD///8A+P/hAQAAAAAAAAAAAAAAAAAAAAAAAAAAAAAAAAAAAAAAAAAAf7M7AH9/fwCKcWUDzMzMAMDA/wB/f38AAAAAAAAAAAAAAAAAAAAAAAAAAAAhAAAAGAAAABQAAAC1DwAAwQgAAN8PAABnGgAAEAAAAA=="/>
              </a:ext>
            </a:extLst>
          </p:cNvSpPr>
          <p:nvPr/>
        </p:nvSpPr>
        <p:spPr>
          <a:xfrm>
            <a:off x="2553335" y="1423035"/>
            <a:ext cx="26670" cy="2868930"/>
          </a:xfrm>
          <a:prstGeom prst="line">
            <a:avLst/>
          </a:prstGeom>
          <a:noFill/>
          <a:ln w="28575" cap="flat" cmpd="sng" algn="ctr">
            <a:solidFill>
              <a:srgbClr val="7FB33B"/>
            </a:solidFill>
            <a:prstDash val="solid"/>
            <a:headEnd type="none" w="med" len="med"/>
            <a:tailEnd type="none" w="med" len="med"/>
          </a:ln>
          <a:effectLst/>
        </p:spPr>
      </p:sp>
      <p:sp>
        <p:nvSpPr>
          <p:cNvPr id="13" name="Elipse 29"/>
          <p:cNvSpPr>
            <a:extLst>
              <a:ext uri="smNativeData">
                <pr:smNativeData xmlns:pr="smNativeData" val="SMDATA_12_dWHdYxMAAAAlAAAAZgAAAA0AAAAAkAAAAEgAAACQAAAASAAAAAAAAAABAAAAAAAAAAEAAABQAAAAAAAAAAAA8D8AAAAAAADw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H+zOwAt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f7M7AH9/fwCKcWUDzMzMAMDA/wB/f38AAAAAAAAAAAAAAAAAAAAAAAAAAAAhAAAAGAAAABQAAACHCAAAhAwAADYXAADQEAAAEAAAAA=="/>
              </a:ext>
            </a:extLst>
          </p:cNvSpPr>
          <p:nvPr/>
        </p:nvSpPr>
        <p:spPr>
          <a:xfrm>
            <a:off x="1386205" y="2034540"/>
            <a:ext cx="2386965" cy="698500"/>
          </a:xfrm>
          <a:prstGeom prst="ellipse">
            <a:avLst/>
          </a:prstGeom>
          <a:noFill/>
          <a:ln w="28575" cap="flat" cmpd="sng" algn="ctr">
            <a:solidFill>
              <a:srgbClr val="7FB33B"/>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4" name="Elipse 30"/>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hpBMAH9/fwCKcWUDzMzMAMDA/wB/f38AAAAAAAAAAAAAAAAAAAAAAAAAAAAhAAAAGAAAABQAAACfDAAAegsAAMsSAACmDQAAEAAAAA=="/>
              </a:ext>
            </a:extLst>
          </p:cNvSpPr>
          <p:nvPr/>
        </p:nvSpPr>
        <p:spPr>
          <a:xfrm>
            <a:off x="2051685" y="1865630"/>
            <a:ext cx="1003300" cy="353060"/>
          </a:xfrm>
          <a:prstGeom prst="ellipse">
            <a:avLst/>
          </a:prstGeom>
          <a:solidFill>
            <a:schemeClr val="accent1"/>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5" name="Elipse 31"/>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hpBMAH9/fwCKcWUDzMzMAMDA/wB/f38AAAAAAAAAAAAAAAAAAAAAAAAAAAAhAAAAGAAAABQAAAAfBgAAtQ0AAEsMAADhDwAAEAAAAA=="/>
              </a:ext>
            </a:extLst>
          </p:cNvSpPr>
          <p:nvPr/>
        </p:nvSpPr>
        <p:spPr>
          <a:xfrm>
            <a:off x="995045" y="2228215"/>
            <a:ext cx="1003300" cy="353060"/>
          </a:xfrm>
          <a:prstGeom prst="ellipse">
            <a:avLst/>
          </a:prstGeom>
          <a:solidFill>
            <a:schemeClr val="accent1"/>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6" name="Elipse 32"/>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hpBMAH9/fwCKcWUDzMzMAMDA/wB/f38AAAAAAAAAAAAAAAAAAAAAAAAAAAAhAAAAGAAAABQAAAAyEwAAtQ0AAF4ZAADhDwAAEAAAAA=="/>
              </a:ext>
            </a:extLst>
          </p:cNvSpPr>
          <p:nvPr/>
        </p:nvSpPr>
        <p:spPr>
          <a:xfrm>
            <a:off x="3120390" y="2228215"/>
            <a:ext cx="1003300" cy="353060"/>
          </a:xfrm>
          <a:prstGeom prst="ellipse">
            <a:avLst/>
          </a:prstGeom>
          <a:solidFill>
            <a:schemeClr val="accent1"/>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7" name="Elipse 33"/>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hpBMAH9/fwCKcWUDzMzMAMDA/wB/f38AAAAAAAAAAAAAAAAAAAAAAAAAAAAhAAAAGAAAABQAAADIDAAA4Q8AAPUSAAANEgAAEAAAAA=="/>
              </a:ext>
            </a:extLst>
          </p:cNvSpPr>
          <p:nvPr/>
        </p:nvSpPr>
        <p:spPr>
          <a:xfrm>
            <a:off x="2077720" y="2581275"/>
            <a:ext cx="1003935" cy="353060"/>
          </a:xfrm>
          <a:prstGeom prst="ellipse">
            <a:avLst/>
          </a:prstGeom>
          <a:solidFill>
            <a:schemeClr val="accent1"/>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8" name="Elipse 25"/>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hpBMAH9/fwCKcWUDzMzMAMDA/wB/f38AAAAAAAAAAAAAAAAAAAAAAAAAAAAhAAAAGAAAABQAAAANCgAAwwYAAF0VAAC/CgAAEAAAAA=="/>
              </a:ext>
            </a:extLst>
          </p:cNvSpPr>
          <p:nvPr/>
        </p:nvSpPr>
        <p:spPr>
          <a:xfrm>
            <a:off x="1633855" y="1099185"/>
            <a:ext cx="1838960" cy="647700"/>
          </a:xfrm>
          <a:prstGeom prst="ellipse">
            <a:avLst/>
          </a:prstGeom>
          <a:solidFill>
            <a:schemeClr val="accent1"/>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9" name="Elipse 34"/>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hpBMAH9/fwCKcWUDzMzMAMDA/wB/f38AAAAAAAAAAAAAAAAAAAAAAAAAAAAhAAAAGAAAABQAAADIDAAASRQAAPUSAAB1FgAAEAAAAA=="/>
              </a:ext>
            </a:extLst>
          </p:cNvSpPr>
          <p:nvPr/>
        </p:nvSpPr>
        <p:spPr>
          <a:xfrm>
            <a:off x="2077720" y="3297555"/>
            <a:ext cx="1003935" cy="353060"/>
          </a:xfrm>
          <a:prstGeom prst="ellipse">
            <a:avLst/>
          </a:prstGeom>
          <a:solidFill>
            <a:schemeClr val="accent1"/>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20" name="Elipse 35"/>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hpBMAH9/fwCKcWUDzMzMAMDA/wB/f38AAAAAAAAAAAAAAAAAAAAAAAAAAAAhAAAAGAAAABQAAADIDAAAOxgAAPUSAABnGgAAEAAAAA=="/>
              </a:ext>
            </a:extLst>
          </p:cNvSpPr>
          <p:nvPr/>
        </p:nvSpPr>
        <p:spPr>
          <a:xfrm>
            <a:off x="2077720" y="3938905"/>
            <a:ext cx="1003935" cy="353060"/>
          </a:xfrm>
          <a:prstGeom prst="ellipse">
            <a:avLst/>
          </a:prstGeom>
          <a:solidFill>
            <a:schemeClr val="accent1"/>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Tree>
  </p:cSld>
  <p:clrMapOvr>
    <a:masterClrMapping/>
  </p:clrMapOvr>
  <p:timing>
    <p:tnLst>
      <p:par>
        <p:cTn id="1" dur="indefinite" restart="never" nodeType="tmRoot"/>
      </p:par>
    </p:tnLst>
  </p:timing>
</p:sld>
</file>

<file path=ppt/slides/slide26.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rREAAIAFAAB1JwAAzx0AABAAAAA="/>
              </a:ext>
            </a:extLst>
          </p:cNvPicPr>
          <p:nvPr/>
        </p:nvPicPr>
        <p:blipFill>
          <a:blip xmlns:r="http://schemas.openxmlformats.org/officeDocument/2006/relationships" r:embed="rId4"/>
          <a:stretch>
            <a:fillRect/>
          </a:stretch>
        </p:blipFill>
        <p:spPr>
          <a:xfrm>
            <a:off x="2873375" y="894080"/>
            <a:ext cx="3540760" cy="3951605"/>
          </a:xfrm>
          <a:prstGeom prst="rect">
            <a:avLst/>
          </a:prstGeom>
          <a:noFill/>
          <a:ln w="9525" cap="flat" cmpd="sng" algn="ctr">
            <a:noFill/>
            <a:prstDash val="solid"/>
            <a:headEnd type="none" w="med" len="med"/>
            <a:tailEnd type="none" w="med" len="med"/>
          </a:ln>
          <a:effectLst/>
        </p:spPr>
      </p:pic>
      <p:sp>
        <p:nvSpPr>
          <p:cNvPr id="4" name="Google Shape;1932;p5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PBQAALgSAAA3FwAAEAAAAA=="/>
              </a:ext>
            </a:extLst>
          </p:cNvSpPr>
          <p:nvPr>
            <p:ph type="subTitle" idx="5"/>
          </p:nvPr>
        </p:nvSpPr>
        <p:spPr>
          <a:xfrm>
            <a:off x="720090" y="3289300"/>
            <a:ext cx="2322830"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Jupiter is the biggest planet in the Solar System</a:t>
            </a:r>
          </a:p>
        </p:txBody>
      </p:sp>
      <p:sp>
        <p:nvSpPr>
          <p:cNvPr id="5" name="Google Shape;1933;p5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pQAAANIzAAAqBAAAEAAAAA=="/>
              </a:ext>
            </a:extLst>
          </p:cNvSpPr>
          <p:nvPr>
            <p:ph type="title" idx="4294967295"/>
          </p:nvPr>
        </p:nvSpPr>
        <p:spPr>
          <a:xfrm>
            <a:off x="720090" y="104775"/>
            <a:ext cx="7703820" cy="57213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OTHER PARTS OF A TREE</a:t>
            </a:r>
          </a:p>
        </p:txBody>
      </p:sp>
      <p:sp>
        <p:nvSpPr>
          <p:cNvPr id="6" name="Google Shape;1934;p5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5BQAAGgoAAK0RAABZDQAAEAAAAA=="/>
              </a:ext>
            </a:extLst>
          </p:cNvSpPr>
          <p:nvPr>
            <p:ph type="title"/>
          </p:nvPr>
        </p:nvSpPr>
        <p:spPr>
          <a:xfrm>
            <a:off x="889635" y="1642110"/>
            <a:ext cx="198374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0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WOOD</a:t>
            </a:r>
          </a:p>
        </p:txBody>
      </p:sp>
      <p:sp>
        <p:nvSpPr>
          <p:cNvPr id="7" name="Google Shape;1935;p5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xgwAALgSAADBDwAAEAAAAA=="/>
              </a:ext>
            </a:extLst>
          </p:cNvSpPr>
          <p:nvPr>
            <p:ph type="subTitle" idx="1"/>
          </p:nvPr>
        </p:nvSpPr>
        <p:spPr>
          <a:xfrm>
            <a:off x="720090" y="2076450"/>
            <a:ext cx="2322830"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Mercury is the closest planet to the Sun</a:t>
            </a:r>
          </a:p>
        </p:txBody>
      </p:sp>
      <p:sp>
        <p:nvSpPr>
          <p:cNvPr id="8" name="Google Shape;1936;p5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TJgAAMgoAAMcyAABxDQAAEAAAAA=="/>
              </a:ext>
            </a:extLst>
          </p:cNvSpPr>
          <p:nvPr>
            <p:ph type="title" idx="2"/>
          </p:nvPr>
        </p:nvSpPr>
        <p:spPr>
          <a:xfrm>
            <a:off x="6270625" y="1657350"/>
            <a:ext cx="198374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0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RINGS</a:t>
            </a:r>
          </a:p>
        </p:txBody>
      </p:sp>
      <p:sp>
        <p:nvSpPr>
          <p:cNvPr id="9" name="Google Shape;1937;p5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IJQAA3gwAANIzAADZDwAAEAAAAA=="/>
              </a:ext>
            </a:extLst>
          </p:cNvSpPr>
          <p:nvPr>
            <p:ph type="subTitle" idx="3"/>
          </p:nvPr>
        </p:nvSpPr>
        <p:spPr>
          <a:xfrm>
            <a:off x="6101080" y="2091690"/>
            <a:ext cx="2322830"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Venus is the second planet from the Sun</a:t>
            </a:r>
          </a:p>
        </p:txBody>
      </p:sp>
      <p:sp>
        <p:nvSpPr>
          <p:cNvPr id="10" name="Google Shape;1938;p5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5BQAAkBEAAK0RAADPFAAAEAAAAA=="/>
              </a:ext>
            </a:extLst>
          </p:cNvSpPr>
          <p:nvPr>
            <p:ph type="title" idx="4"/>
          </p:nvPr>
        </p:nvSpPr>
        <p:spPr>
          <a:xfrm>
            <a:off x="889635" y="2854960"/>
            <a:ext cx="198374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0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BARK</a:t>
            </a:r>
          </a:p>
        </p:txBody>
      </p:sp>
      <p:sp>
        <p:nvSpPr>
          <p:cNvPr id="11" name="Google Shape;1939;p5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eJgAAqBEAALwyAADnFAAAEAAAAA=="/>
              </a:ext>
            </a:extLst>
          </p:cNvSpPr>
          <p:nvPr>
            <p:ph type="title" idx="6"/>
          </p:nvPr>
        </p:nvSpPr>
        <p:spPr>
          <a:xfrm>
            <a:off x="6277610" y="2870200"/>
            <a:ext cx="196977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000">
                <a:solidFill>
                  <a:schemeClr val="accent1"/>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LEAF</a:t>
            </a:r>
          </a:p>
        </p:txBody>
      </p:sp>
      <p:sp>
        <p:nvSpPr>
          <p:cNvPr id="12" name="Google Shape;1940;p54"/>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IJQAAVBQAANIzAABPFwAAEAAAAA=="/>
              </a:ext>
            </a:extLst>
          </p:cNvSpPr>
          <p:nvPr>
            <p:ph type="subTitle" idx="7"/>
          </p:nvPr>
        </p:nvSpPr>
        <p:spPr>
          <a:xfrm>
            <a:off x="6101080" y="3304540"/>
            <a:ext cx="2322830"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Saturn is composed of hydrogen and helium</a:t>
            </a:r>
          </a:p>
        </p:txBody>
      </p:sp>
    </p:spTree>
  </p:cSld>
  <p:clrMapOvr>
    <a:masterClrMapping/>
  </p:clrMapOvr>
  <p:timing>
    <p:tnLst>
      <p:par>
        <p:cTn id="1" dur="indefinite" restart="never" nodeType="tmRoot"/>
      </p:par>
    </p:tnLst>
  </p:timing>
</p:sld>
</file>

<file path=ppt/slides/slide27.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RKw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Google Shape;1947;p55"/>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vQIAANIzAABDBgAAEAAAAA=="/>
              </a:ext>
            </a:extLst>
          </p:cNvSpPr>
          <p:nvPr>
            <p:ph type="title"/>
          </p:nvPr>
        </p:nvSpPr>
        <p:spPr>
          <a:xfrm>
            <a:off x="720090" y="445135"/>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MAP</a:t>
            </a:r>
            <a:endParaRPr b="1"/>
          </a:p>
        </p:txBody>
      </p:sp>
      <p:grpSp>
        <p:nvGrpSpPr>
          <p:cNvPr id="5" name="Google Shape;1948;p5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sXAABVCQAAqTAAAAQaAAAQAAAA"/>
              </a:ext>
            </a:extLst>
          </p:cNvGrpSpPr>
          <p:nvPr/>
        </p:nvGrpSpPr>
        <p:grpSpPr>
          <a:xfrm>
            <a:off x="3786505" y="1517015"/>
            <a:ext cx="4123690" cy="2712085"/>
            <a:chOff x="3786505" y="1517015"/>
            <a:chExt cx="4123690" cy="2712085"/>
          </a:xfrm>
        </p:grpSpPr>
        <p:sp>
          <p:nvSpPr>
            <p:cNvPr id="11" name="Google Shape;1949;p5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BLFwAAxAoAALcgAAAEGgAAAAAAAA=="/>
                </a:ext>
              </a:extLst>
            </p:cNvSpPr>
            <p:nvPr/>
          </p:nvSpPr>
          <p:spPr>
            <a:xfrm>
              <a:off x="3786505" y="1750060"/>
              <a:ext cx="1531620" cy="2479040"/>
            </a:xfrm>
            <a:custGeom>
              <a:avLst/>
              <a:gdLst/>
              <a:ahLst/>
              <a:cxnLst/>
              <a:rect l="0" t="0" r="1531620" b="2479040"/>
              <a:pathLst>
                <a:path w="1531620" h="2479040">
                  <a:moveTo>
                    <a:pt x="203947" y="0"/>
                  </a:moveTo>
                  <a:cubicBezTo>
                    <a:pt x="170254" y="0"/>
                    <a:pt x="135807" y="13608"/>
                    <a:pt x="109765" y="34824"/>
                  </a:cubicBezTo>
                  <a:cubicBezTo>
                    <a:pt x="94802" y="47028"/>
                    <a:pt x="111656" y="77287"/>
                    <a:pt x="124566" y="91648"/>
                  </a:cubicBezTo>
                  <a:cubicBezTo>
                    <a:pt x="137491" y="106009"/>
                    <a:pt x="153518" y="122025"/>
                    <a:pt x="150505" y="141084"/>
                  </a:cubicBezTo>
                  <a:cubicBezTo>
                    <a:pt x="138185" y="147378"/>
                    <a:pt x="122410" y="148989"/>
                    <a:pt x="107712" y="148989"/>
                  </a:cubicBezTo>
                  <a:cubicBezTo>
                    <a:pt x="103754" y="148989"/>
                    <a:pt x="99883" y="148870"/>
                    <a:pt x="96176" y="148708"/>
                  </a:cubicBezTo>
                  <a:cubicBezTo>
                    <a:pt x="90134" y="148427"/>
                    <a:pt x="83990" y="147629"/>
                    <a:pt x="77948" y="147629"/>
                  </a:cubicBezTo>
                  <a:cubicBezTo>
                    <a:pt x="73709" y="147629"/>
                    <a:pt x="69499" y="148028"/>
                    <a:pt x="65437" y="149284"/>
                  </a:cubicBezTo>
                  <a:cubicBezTo>
                    <a:pt x="55584" y="152328"/>
                    <a:pt x="47002" y="163025"/>
                    <a:pt x="50813" y="172613"/>
                  </a:cubicBezTo>
                  <a:cubicBezTo>
                    <a:pt x="44033" y="184404"/>
                    <a:pt x="35909" y="190579"/>
                    <a:pt x="43753" y="201675"/>
                  </a:cubicBezTo>
                  <a:cubicBezTo>
                    <a:pt x="49883" y="210319"/>
                    <a:pt x="60282" y="217425"/>
                    <a:pt x="60208" y="228033"/>
                  </a:cubicBezTo>
                  <a:cubicBezTo>
                    <a:pt x="60134" y="236440"/>
                    <a:pt x="53044" y="243222"/>
                    <a:pt x="45525" y="247019"/>
                  </a:cubicBezTo>
                  <a:cubicBezTo>
                    <a:pt x="37992" y="250772"/>
                    <a:pt x="29543" y="252678"/>
                    <a:pt x="22423" y="257199"/>
                  </a:cubicBezTo>
                  <a:cubicBezTo>
                    <a:pt x="192" y="271353"/>
                    <a:pt x="0" y="303163"/>
                    <a:pt x="2349" y="329403"/>
                  </a:cubicBezTo>
                  <a:cubicBezTo>
                    <a:pt x="16736" y="347074"/>
                    <a:pt x="18981" y="377495"/>
                    <a:pt x="12068" y="399169"/>
                  </a:cubicBezTo>
                  <a:cubicBezTo>
                    <a:pt x="9439" y="407443"/>
                    <a:pt x="5185" y="416234"/>
                    <a:pt x="8154" y="424390"/>
                  </a:cubicBezTo>
                  <a:cubicBezTo>
                    <a:pt x="11551" y="433727"/>
                    <a:pt x="22541" y="437406"/>
                    <a:pt x="32157" y="439889"/>
                  </a:cubicBezTo>
                  <a:cubicBezTo>
                    <a:pt x="42704" y="442622"/>
                    <a:pt x="54196" y="445163"/>
                    <a:pt x="65112" y="445163"/>
                  </a:cubicBezTo>
                  <a:cubicBezTo>
                    <a:pt x="75467" y="445163"/>
                    <a:pt x="85304" y="442873"/>
                    <a:pt x="93266" y="436269"/>
                  </a:cubicBezTo>
                  <a:cubicBezTo>
                    <a:pt x="112011" y="420755"/>
                    <a:pt x="135261" y="415481"/>
                    <a:pt x="160032" y="415481"/>
                  </a:cubicBezTo>
                  <a:cubicBezTo>
                    <a:pt x="192263" y="415481"/>
                    <a:pt x="227094" y="424405"/>
                    <a:pt x="257966" y="431364"/>
                  </a:cubicBezTo>
                  <a:cubicBezTo>
                    <a:pt x="276814" y="435589"/>
                    <a:pt x="296652" y="442533"/>
                    <a:pt x="307686" y="458431"/>
                  </a:cubicBezTo>
                  <a:cubicBezTo>
                    <a:pt x="322369" y="479603"/>
                    <a:pt x="316106" y="509005"/>
                    <a:pt x="303993" y="531787"/>
                  </a:cubicBezTo>
                  <a:cubicBezTo>
                    <a:pt x="291910" y="554541"/>
                    <a:pt x="274554" y="574782"/>
                    <a:pt x="266888" y="599367"/>
                  </a:cubicBezTo>
                  <a:cubicBezTo>
                    <a:pt x="259709" y="622445"/>
                    <a:pt x="261703" y="647223"/>
                    <a:pt x="263800" y="671305"/>
                  </a:cubicBezTo>
                  <a:cubicBezTo>
                    <a:pt x="266356" y="700929"/>
                    <a:pt x="269458" y="732148"/>
                    <a:pt x="286637" y="756437"/>
                  </a:cubicBezTo>
                  <a:cubicBezTo>
                    <a:pt x="304643" y="781909"/>
                    <a:pt x="315987" y="819910"/>
                    <a:pt x="314540" y="851040"/>
                  </a:cubicBezTo>
                  <a:cubicBezTo>
                    <a:pt x="313388" y="876054"/>
                    <a:pt x="304569" y="900639"/>
                    <a:pt x="306873" y="925564"/>
                  </a:cubicBezTo>
                  <a:cubicBezTo>
                    <a:pt x="311039" y="970760"/>
                    <a:pt x="350065" y="1004668"/>
                    <a:pt x="389918" y="1026416"/>
                  </a:cubicBezTo>
                  <a:cubicBezTo>
                    <a:pt x="431602" y="1049199"/>
                    <a:pt x="467526" y="1087968"/>
                    <a:pt x="481884" y="1133238"/>
                  </a:cubicBezTo>
                  <a:cubicBezTo>
                    <a:pt x="489107" y="1155991"/>
                    <a:pt x="491249" y="1180029"/>
                    <a:pt x="497615" y="1203034"/>
                  </a:cubicBezTo>
                  <a:cubicBezTo>
                    <a:pt x="508605" y="1242837"/>
                    <a:pt x="532520" y="1278976"/>
                    <a:pt x="564839" y="1304714"/>
                  </a:cubicBezTo>
                  <a:cubicBezTo>
                    <a:pt x="588399" y="1323448"/>
                    <a:pt x="627056" y="1330067"/>
                    <a:pt x="656658" y="1335460"/>
                  </a:cubicBezTo>
                  <a:cubicBezTo>
                    <a:pt x="672020" y="1338267"/>
                    <a:pt x="688593" y="1340483"/>
                    <a:pt x="700159" y="1350959"/>
                  </a:cubicBezTo>
                  <a:cubicBezTo>
                    <a:pt x="705506" y="1355790"/>
                    <a:pt x="709362" y="1362040"/>
                    <a:pt x="714472" y="1367107"/>
                  </a:cubicBezTo>
                  <a:cubicBezTo>
                    <a:pt x="739214" y="1391604"/>
                    <a:pt x="784754" y="1381542"/>
                    <a:pt x="809777" y="1405743"/>
                  </a:cubicBezTo>
                  <a:cubicBezTo>
                    <a:pt x="816247" y="1411963"/>
                    <a:pt x="820663" y="1419957"/>
                    <a:pt x="826321" y="1426930"/>
                  </a:cubicBezTo>
                  <a:cubicBezTo>
                    <a:pt x="840294" y="1444025"/>
                    <a:pt x="862200" y="1454249"/>
                    <a:pt x="884224" y="1454249"/>
                  </a:cubicBezTo>
                  <a:cubicBezTo>
                    <a:pt x="886322" y="1454249"/>
                    <a:pt x="888419" y="1454145"/>
                    <a:pt x="890502" y="1453968"/>
                  </a:cubicBezTo>
                  <a:cubicBezTo>
                    <a:pt x="884874" y="1472348"/>
                    <a:pt x="906913" y="1493934"/>
                    <a:pt x="900103" y="1511900"/>
                  </a:cubicBezTo>
                  <a:cubicBezTo>
                    <a:pt x="894623" y="1526409"/>
                    <a:pt x="878079" y="1532747"/>
                    <a:pt x="866691" y="1543252"/>
                  </a:cubicBezTo>
                  <a:cubicBezTo>
                    <a:pt x="846941" y="1561469"/>
                    <a:pt x="843869" y="1592644"/>
                    <a:pt x="852377" y="1618145"/>
                  </a:cubicBezTo>
                  <a:cubicBezTo>
                    <a:pt x="860900" y="1643631"/>
                    <a:pt x="878862" y="1664686"/>
                    <a:pt x="896868" y="1684646"/>
                  </a:cubicBezTo>
                  <a:cubicBezTo>
                    <a:pt x="930266" y="1721701"/>
                    <a:pt x="970414" y="1739667"/>
                    <a:pt x="1006634" y="1773945"/>
                  </a:cubicBezTo>
                  <a:cubicBezTo>
                    <a:pt x="1040194" y="1805710"/>
                    <a:pt x="1047831" y="1857127"/>
                    <a:pt x="1040460" y="1902751"/>
                  </a:cubicBezTo>
                  <a:cubicBezTo>
                    <a:pt x="1033074" y="1948375"/>
                    <a:pt x="1013089" y="1990808"/>
                    <a:pt x="998834" y="2034749"/>
                  </a:cubicBezTo>
                  <a:cubicBezTo>
                    <a:pt x="972157" y="2116867"/>
                    <a:pt x="965688" y="2207081"/>
                    <a:pt x="991183" y="2289539"/>
                  </a:cubicBezTo>
                  <a:cubicBezTo>
                    <a:pt x="1016678" y="2372027"/>
                    <a:pt x="1076369" y="2445546"/>
                    <a:pt x="1156341" y="2477976"/>
                  </a:cubicBezTo>
                  <a:cubicBezTo>
                    <a:pt x="1158128" y="2478700"/>
                    <a:pt x="1159989" y="2479025"/>
                    <a:pt x="1161880" y="2479025"/>
                  </a:cubicBezTo>
                  <a:cubicBezTo>
                    <a:pt x="1169398" y="2479025"/>
                    <a:pt x="1177345" y="2473943"/>
                    <a:pt x="1182530" y="2468358"/>
                  </a:cubicBezTo>
                  <a:cubicBezTo>
                    <a:pt x="1189015" y="2461340"/>
                    <a:pt x="1190403" y="2450141"/>
                    <a:pt x="1185854" y="2441749"/>
                  </a:cubicBezTo>
                  <a:cubicBezTo>
                    <a:pt x="1171422" y="2415184"/>
                    <a:pt x="1145750" y="2392504"/>
                    <a:pt x="1127020" y="2368776"/>
                  </a:cubicBezTo>
                  <a:cubicBezTo>
                    <a:pt x="1121111" y="2361315"/>
                    <a:pt x="1114907" y="2352849"/>
                    <a:pt x="1115675" y="2343378"/>
                  </a:cubicBezTo>
                  <a:cubicBezTo>
                    <a:pt x="1116547" y="2332726"/>
                    <a:pt x="1125690" y="2325058"/>
                    <a:pt x="1132456" y="2316784"/>
                  </a:cubicBezTo>
                  <a:cubicBezTo>
                    <a:pt x="1142722" y="2304077"/>
                    <a:pt x="1148157" y="2288121"/>
                    <a:pt x="1147788" y="2271795"/>
                  </a:cubicBezTo>
                  <a:cubicBezTo>
                    <a:pt x="1147345" y="2256591"/>
                    <a:pt x="1138497" y="2241713"/>
                    <a:pt x="1139029" y="2226510"/>
                  </a:cubicBezTo>
                  <a:cubicBezTo>
                    <a:pt x="1139546" y="2211292"/>
                    <a:pt x="1147744" y="2195276"/>
                    <a:pt x="1162146" y="2190371"/>
                  </a:cubicBezTo>
                  <a:cubicBezTo>
                    <a:pt x="1168704" y="2188140"/>
                    <a:pt x="1176001" y="2188362"/>
                    <a:pt x="1182323" y="2185569"/>
                  </a:cubicBezTo>
                  <a:cubicBezTo>
                    <a:pt x="1203166" y="2176365"/>
                    <a:pt x="1199842" y="2144599"/>
                    <a:pt x="1214924" y="2127504"/>
                  </a:cubicBezTo>
                  <a:cubicBezTo>
                    <a:pt x="1221910" y="2119585"/>
                    <a:pt x="1232206" y="2115640"/>
                    <a:pt x="1241733" y="2111060"/>
                  </a:cubicBezTo>
                  <a:cubicBezTo>
                    <a:pt x="1282030" y="2091676"/>
                    <a:pt x="1315162" y="2053276"/>
                    <a:pt x="1318825" y="2008730"/>
                  </a:cubicBezTo>
                  <a:cubicBezTo>
                    <a:pt x="1321779" y="1973079"/>
                    <a:pt x="1308810" y="1929804"/>
                    <a:pt x="1335886" y="1906445"/>
                  </a:cubicBezTo>
                  <a:cubicBezTo>
                    <a:pt x="1347703" y="1896250"/>
                    <a:pt x="1362563" y="1894108"/>
                    <a:pt x="1378368" y="1894108"/>
                  </a:cubicBezTo>
                  <a:cubicBezTo>
                    <a:pt x="1389786" y="1894108"/>
                    <a:pt x="1401707" y="1895231"/>
                    <a:pt x="1413346" y="1895231"/>
                  </a:cubicBezTo>
                  <a:cubicBezTo>
                    <a:pt x="1419491" y="1895231"/>
                    <a:pt x="1425562" y="1894920"/>
                    <a:pt x="1431456" y="1893960"/>
                  </a:cubicBezTo>
                  <a:cubicBezTo>
                    <a:pt x="1444632" y="1891818"/>
                    <a:pt x="1453436" y="1879555"/>
                    <a:pt x="1459610" y="1867705"/>
                  </a:cubicBezTo>
                  <a:cubicBezTo>
                    <a:pt x="1465770" y="1855841"/>
                    <a:pt x="1466493" y="1841790"/>
                    <a:pt x="1464263" y="1828611"/>
                  </a:cubicBezTo>
                  <a:cubicBezTo>
                    <a:pt x="1461545" y="1812389"/>
                    <a:pt x="1454573" y="1796565"/>
                    <a:pt x="1456109" y="1780194"/>
                  </a:cubicBezTo>
                  <a:cubicBezTo>
                    <a:pt x="1458266" y="1757161"/>
                    <a:pt x="1476272" y="1739431"/>
                    <a:pt x="1490216" y="1720963"/>
                  </a:cubicBezTo>
                  <a:cubicBezTo>
                    <a:pt x="1506716" y="1699066"/>
                    <a:pt x="1518444" y="1673934"/>
                    <a:pt x="1524604" y="1647207"/>
                  </a:cubicBezTo>
                  <a:cubicBezTo>
                    <a:pt x="1531620" y="1616786"/>
                    <a:pt x="1512151" y="1580854"/>
                    <a:pt x="1484869" y="1565680"/>
                  </a:cubicBezTo>
                  <a:cubicBezTo>
                    <a:pt x="1457586" y="1550506"/>
                    <a:pt x="1424868" y="1550093"/>
                    <a:pt x="1393671" y="1549177"/>
                  </a:cubicBezTo>
                  <a:cubicBezTo>
                    <a:pt x="1362459" y="1548305"/>
                    <a:pt x="1329401" y="1545926"/>
                    <a:pt x="1303906" y="1527916"/>
                  </a:cubicBezTo>
                  <a:cubicBezTo>
                    <a:pt x="1280552" y="1511398"/>
                    <a:pt x="1267362" y="1484404"/>
                    <a:pt x="1248912" y="1462567"/>
                  </a:cubicBezTo>
                  <a:cubicBezTo>
                    <a:pt x="1217760" y="1425719"/>
                    <a:pt x="1172471" y="1404443"/>
                    <a:pt x="1128674" y="1384246"/>
                  </a:cubicBezTo>
                  <a:cubicBezTo>
                    <a:pt x="1116104" y="1378454"/>
                    <a:pt x="1102381" y="1372589"/>
                    <a:pt x="1088939" y="1372589"/>
                  </a:cubicBezTo>
                  <a:cubicBezTo>
                    <a:pt x="1084670" y="1372589"/>
                    <a:pt x="1080431" y="1373180"/>
                    <a:pt x="1076266" y="1374554"/>
                  </a:cubicBezTo>
                  <a:cubicBezTo>
                    <a:pt x="1069441" y="1376785"/>
                    <a:pt x="1063311" y="1381040"/>
                    <a:pt x="1056265" y="1382384"/>
                  </a:cubicBezTo>
                  <a:cubicBezTo>
                    <a:pt x="1054522" y="1382709"/>
                    <a:pt x="1052809" y="1382872"/>
                    <a:pt x="1051110" y="1382872"/>
                  </a:cubicBezTo>
                  <a:cubicBezTo>
                    <a:pt x="1034079" y="1382872"/>
                    <a:pt x="1019706" y="1366960"/>
                    <a:pt x="1003945" y="1358449"/>
                  </a:cubicBezTo>
                  <a:cubicBezTo>
                    <a:pt x="995939" y="1354120"/>
                    <a:pt x="987165" y="1352155"/>
                    <a:pt x="978317" y="1352155"/>
                  </a:cubicBezTo>
                  <a:cubicBezTo>
                    <a:pt x="947401" y="1352155"/>
                    <a:pt x="915613" y="1376223"/>
                    <a:pt x="913117" y="1407930"/>
                  </a:cubicBezTo>
                  <a:cubicBezTo>
                    <a:pt x="908080" y="1409659"/>
                    <a:pt x="901876" y="1410516"/>
                    <a:pt x="895302" y="1410516"/>
                  </a:cubicBezTo>
                  <a:cubicBezTo>
                    <a:pt x="877606" y="1410516"/>
                    <a:pt x="857193" y="1404295"/>
                    <a:pt x="849497" y="1392195"/>
                  </a:cubicBezTo>
                  <a:cubicBezTo>
                    <a:pt x="841890" y="1380242"/>
                    <a:pt x="838847" y="1363517"/>
                    <a:pt x="825774" y="1358065"/>
                  </a:cubicBezTo>
                  <a:cubicBezTo>
                    <a:pt x="818802" y="1355169"/>
                    <a:pt x="810057" y="1356263"/>
                    <a:pt x="804370" y="1351269"/>
                  </a:cubicBezTo>
                  <a:cubicBezTo>
                    <a:pt x="794961" y="1342995"/>
                    <a:pt x="802273" y="1327969"/>
                    <a:pt x="803972" y="1315543"/>
                  </a:cubicBezTo>
                  <a:cubicBezTo>
                    <a:pt x="806645" y="1295686"/>
                    <a:pt x="791844" y="1276819"/>
                    <a:pt x="773764" y="1268176"/>
                  </a:cubicBezTo>
                  <a:cubicBezTo>
                    <a:pt x="755714" y="1259532"/>
                    <a:pt x="735034" y="1258838"/>
                    <a:pt x="715034" y="1258203"/>
                  </a:cubicBezTo>
                  <a:cubicBezTo>
                    <a:pt x="695004" y="1257553"/>
                    <a:pt x="674294" y="1256651"/>
                    <a:pt x="656377" y="1247683"/>
                  </a:cubicBezTo>
                  <a:cubicBezTo>
                    <a:pt x="621531" y="1230205"/>
                    <a:pt x="607262" y="1182911"/>
                    <a:pt x="622551" y="1147037"/>
                  </a:cubicBezTo>
                  <a:cubicBezTo>
                    <a:pt x="637470" y="1112051"/>
                    <a:pt x="675934" y="1090125"/>
                    <a:pt x="714000" y="1090125"/>
                  </a:cubicBezTo>
                  <a:cubicBezTo>
                    <a:pt x="714945" y="1090125"/>
                    <a:pt x="715876" y="1090140"/>
                    <a:pt x="716821" y="1090169"/>
                  </a:cubicBezTo>
                  <a:cubicBezTo>
                    <a:pt x="754990" y="1091292"/>
                    <a:pt x="795316" y="1119172"/>
                    <a:pt x="795729" y="1157380"/>
                  </a:cubicBezTo>
                  <a:cubicBezTo>
                    <a:pt x="795803" y="1163452"/>
                    <a:pt x="801889" y="1166141"/>
                    <a:pt x="808506" y="1166141"/>
                  </a:cubicBezTo>
                  <a:cubicBezTo>
                    <a:pt x="812480" y="1166141"/>
                    <a:pt x="816631" y="1165181"/>
                    <a:pt x="819777" y="1163378"/>
                  </a:cubicBezTo>
                  <a:cubicBezTo>
                    <a:pt x="828182" y="1158577"/>
                    <a:pt x="832584" y="1148884"/>
                    <a:pt x="834652" y="1139414"/>
                  </a:cubicBezTo>
                  <a:cubicBezTo>
                    <a:pt x="836720" y="1129943"/>
                    <a:pt x="837000" y="1120103"/>
                    <a:pt x="839895" y="1110854"/>
                  </a:cubicBezTo>
                  <a:cubicBezTo>
                    <a:pt x="846542" y="1089623"/>
                    <a:pt x="867917" y="1073976"/>
                    <a:pt x="890133" y="1073976"/>
                  </a:cubicBezTo>
                  <a:cubicBezTo>
                    <a:pt x="890310" y="1073976"/>
                    <a:pt x="890487" y="1073976"/>
                    <a:pt x="890664" y="1073976"/>
                  </a:cubicBezTo>
                  <a:cubicBezTo>
                    <a:pt x="890797" y="1073976"/>
                    <a:pt x="890915" y="1073976"/>
                    <a:pt x="891048" y="1073976"/>
                  </a:cubicBezTo>
                  <a:cubicBezTo>
                    <a:pt x="914239" y="1073976"/>
                    <a:pt x="930562" y="1050810"/>
                    <a:pt x="947076" y="1034424"/>
                  </a:cubicBezTo>
                  <a:cubicBezTo>
                    <a:pt x="963694" y="1017921"/>
                    <a:pt x="973620" y="993070"/>
                    <a:pt x="967061" y="970597"/>
                  </a:cubicBezTo>
                  <a:cubicBezTo>
                    <a:pt x="963516" y="958482"/>
                    <a:pt x="955451" y="946263"/>
                    <a:pt x="959484" y="934325"/>
                  </a:cubicBezTo>
                  <a:cubicBezTo>
                    <a:pt x="962645" y="924958"/>
                    <a:pt x="972276" y="919536"/>
                    <a:pt x="981375" y="915709"/>
                  </a:cubicBezTo>
                  <a:cubicBezTo>
                    <a:pt x="1004329" y="906106"/>
                    <a:pt x="1028924" y="901186"/>
                    <a:pt x="1053754" y="901186"/>
                  </a:cubicBezTo>
                  <a:cubicBezTo>
                    <a:pt x="1056354" y="901186"/>
                    <a:pt x="1058939" y="901230"/>
                    <a:pt x="1061539" y="901333"/>
                  </a:cubicBezTo>
                  <a:cubicBezTo>
                    <a:pt x="1062292" y="901378"/>
                    <a:pt x="1063030" y="901393"/>
                    <a:pt x="1063769" y="901393"/>
                  </a:cubicBezTo>
                  <a:cubicBezTo>
                    <a:pt x="1086133" y="901393"/>
                    <a:pt x="1097994" y="886721"/>
                    <a:pt x="1109752" y="866849"/>
                  </a:cubicBezTo>
                  <a:cubicBezTo>
                    <a:pt x="1118541" y="852015"/>
                    <a:pt x="1122441" y="833296"/>
                    <a:pt x="1136429" y="823234"/>
                  </a:cubicBezTo>
                  <a:cubicBezTo>
                    <a:pt x="1144199" y="817649"/>
                    <a:pt x="1153061" y="815965"/>
                    <a:pt x="1162456" y="815965"/>
                  </a:cubicBezTo>
                  <a:cubicBezTo>
                    <a:pt x="1176814" y="815965"/>
                    <a:pt x="1192383" y="819895"/>
                    <a:pt x="1207169" y="819895"/>
                  </a:cubicBezTo>
                  <a:cubicBezTo>
                    <a:pt x="1208808" y="819895"/>
                    <a:pt x="1210433" y="819851"/>
                    <a:pt x="1212058" y="819747"/>
                  </a:cubicBezTo>
                  <a:cubicBezTo>
                    <a:pt x="1249607" y="817206"/>
                    <a:pt x="1278928" y="775054"/>
                    <a:pt x="1268263" y="738959"/>
                  </a:cubicBezTo>
                  <a:cubicBezTo>
                    <a:pt x="1263196" y="721776"/>
                    <a:pt x="1251187" y="707725"/>
                    <a:pt x="1241423" y="692699"/>
                  </a:cubicBezTo>
                  <a:cubicBezTo>
                    <a:pt x="1227952" y="671970"/>
                    <a:pt x="1218513" y="648877"/>
                    <a:pt x="1213594" y="624632"/>
                  </a:cubicBezTo>
                  <a:cubicBezTo>
                    <a:pt x="1209089" y="602411"/>
                    <a:pt x="1207804" y="577959"/>
                    <a:pt x="1193165" y="560657"/>
                  </a:cubicBezTo>
                  <a:cubicBezTo>
                    <a:pt x="1170285" y="561736"/>
                    <a:pt x="1142559" y="561071"/>
                    <a:pt x="1122189" y="571576"/>
                  </a:cubicBezTo>
                  <a:cubicBezTo>
                    <a:pt x="1118172" y="548261"/>
                    <a:pt x="1113726" y="523927"/>
                    <a:pt x="1099324" y="505178"/>
                  </a:cubicBezTo>
                  <a:cubicBezTo>
                    <a:pt x="1089117" y="491866"/>
                    <a:pt x="1072203" y="482499"/>
                    <a:pt x="1055970" y="482499"/>
                  </a:cubicBezTo>
                  <a:cubicBezTo>
                    <a:pt x="1049337" y="482499"/>
                    <a:pt x="1042809" y="484065"/>
                    <a:pt x="1036915" y="487552"/>
                  </a:cubicBezTo>
                  <a:cubicBezTo>
                    <a:pt x="1017018" y="499298"/>
                    <a:pt x="1012705" y="526602"/>
                    <a:pt x="1016368" y="549429"/>
                  </a:cubicBezTo>
                  <a:cubicBezTo>
                    <a:pt x="1020061" y="572241"/>
                    <a:pt x="1029529" y="594344"/>
                    <a:pt x="1028894" y="617451"/>
                  </a:cubicBezTo>
                  <a:cubicBezTo>
                    <a:pt x="1028303" y="640278"/>
                    <a:pt x="1012601" y="665484"/>
                    <a:pt x="989927" y="665484"/>
                  </a:cubicBezTo>
                  <a:cubicBezTo>
                    <a:pt x="989647" y="665484"/>
                    <a:pt x="989366" y="665469"/>
                    <a:pt x="989085" y="665469"/>
                  </a:cubicBezTo>
                  <a:cubicBezTo>
                    <a:pt x="977062" y="665144"/>
                    <a:pt x="966279" y="657801"/>
                    <a:pt x="957815" y="649217"/>
                  </a:cubicBezTo>
                  <a:cubicBezTo>
                    <a:pt x="945687" y="636969"/>
                    <a:pt x="936086" y="621308"/>
                    <a:pt x="920502" y="613935"/>
                  </a:cubicBezTo>
                  <a:cubicBezTo>
                    <a:pt x="908538" y="608291"/>
                    <a:pt x="894800" y="608409"/>
                    <a:pt x="881905" y="605499"/>
                  </a:cubicBezTo>
                  <a:cubicBezTo>
                    <a:pt x="837946" y="595659"/>
                    <a:pt x="807812" y="545218"/>
                    <a:pt x="819954" y="501824"/>
                  </a:cubicBezTo>
                  <a:cubicBezTo>
                    <a:pt x="829880" y="466350"/>
                    <a:pt x="866439" y="441499"/>
                    <a:pt x="902777" y="441499"/>
                  </a:cubicBezTo>
                  <a:cubicBezTo>
                    <a:pt x="910857" y="441499"/>
                    <a:pt x="918937" y="442740"/>
                    <a:pt x="926706" y="445355"/>
                  </a:cubicBezTo>
                  <a:cubicBezTo>
                    <a:pt x="978406" y="426414"/>
                    <a:pt x="999425" y="361198"/>
                    <a:pt x="978819" y="310137"/>
                  </a:cubicBezTo>
                  <a:cubicBezTo>
                    <a:pt x="958184" y="259075"/>
                    <a:pt x="902747" y="227369"/>
                    <a:pt x="847754" y="224960"/>
                  </a:cubicBezTo>
                  <a:cubicBezTo>
                    <a:pt x="831653" y="224266"/>
                    <a:pt x="815242" y="225684"/>
                    <a:pt x="799629" y="221725"/>
                  </a:cubicBezTo>
                  <a:cubicBezTo>
                    <a:pt x="755477" y="210555"/>
                    <a:pt x="732390" y="162005"/>
                    <a:pt x="693955" y="137553"/>
                  </a:cubicBezTo>
                  <a:cubicBezTo>
                    <a:pt x="683719" y="131037"/>
                    <a:pt x="668017" y="129693"/>
                    <a:pt x="651104" y="129693"/>
                  </a:cubicBezTo>
                  <a:cubicBezTo>
                    <a:pt x="639257" y="129693"/>
                    <a:pt x="626820" y="130358"/>
                    <a:pt x="615239" y="130358"/>
                  </a:cubicBezTo>
                  <a:cubicBezTo>
                    <a:pt x="602595" y="130358"/>
                    <a:pt x="590955" y="129560"/>
                    <a:pt x="582255" y="126280"/>
                  </a:cubicBezTo>
                  <a:cubicBezTo>
                    <a:pt x="568680" y="121153"/>
                    <a:pt x="554293" y="118538"/>
                    <a:pt x="539831" y="118538"/>
                  </a:cubicBezTo>
                  <a:cubicBezTo>
                    <a:pt x="535828" y="118538"/>
                    <a:pt x="531811" y="118745"/>
                    <a:pt x="527793" y="119144"/>
                  </a:cubicBezTo>
                  <a:cubicBezTo>
                    <a:pt x="511604" y="134509"/>
                    <a:pt x="481322" y="138853"/>
                    <a:pt x="459047" y="140345"/>
                  </a:cubicBezTo>
                  <a:cubicBezTo>
                    <a:pt x="436137" y="118050"/>
                    <a:pt x="408500" y="97292"/>
                    <a:pt x="379991" y="82812"/>
                  </a:cubicBezTo>
                  <a:cubicBezTo>
                    <a:pt x="360936" y="73150"/>
                    <a:pt x="338706" y="62940"/>
                    <a:pt x="332827" y="42404"/>
                  </a:cubicBezTo>
                  <a:cubicBezTo>
                    <a:pt x="325146" y="15558"/>
                    <a:pt x="286208" y="1847"/>
                    <a:pt x="254066" y="1847"/>
                  </a:cubicBezTo>
                  <a:cubicBezTo>
                    <a:pt x="246917" y="1847"/>
                    <a:pt x="240093" y="2526"/>
                    <a:pt x="234036" y="3886"/>
                  </a:cubicBezTo>
                  <a:cubicBezTo>
                    <a:pt x="224243" y="1241"/>
                    <a:pt x="214125" y="0"/>
                    <a:pt x="203947"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 name="Google Shape;1950;p5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ANHwAAVQkAAMAiAACLDQAAAAAAAA=="/>
                </a:ext>
              </a:extLst>
            </p:cNvSpPr>
            <p:nvPr/>
          </p:nvSpPr>
          <p:spPr>
            <a:xfrm>
              <a:off x="5047615" y="1517015"/>
              <a:ext cx="601345" cy="684530"/>
            </a:xfrm>
            <a:custGeom>
              <a:avLst/>
              <a:gdLst/>
              <a:ahLst/>
              <a:cxnLst/>
              <a:rect l="0" t="0" r="601345" b="684530"/>
              <a:pathLst>
                <a:path w="601345" h="684530">
                  <a:moveTo>
                    <a:pt x="233270" y="0"/>
                  </a:moveTo>
                  <a:cubicBezTo>
                    <a:pt x="221577" y="0"/>
                    <a:pt x="210106" y="1610"/>
                    <a:pt x="199122" y="6219"/>
                  </a:cubicBezTo>
                  <a:cubicBezTo>
                    <a:pt x="146038" y="28480"/>
                    <a:pt x="161619" y="80773"/>
                    <a:pt x="126835" y="111853"/>
                  </a:cubicBezTo>
                  <a:cubicBezTo>
                    <a:pt x="96767" y="138708"/>
                    <a:pt x="41214" y="117629"/>
                    <a:pt x="17000" y="154514"/>
                  </a:cubicBezTo>
                  <a:cubicBezTo>
                    <a:pt x="0" y="180439"/>
                    <a:pt x="19054" y="215758"/>
                    <a:pt x="43786" y="234445"/>
                  </a:cubicBezTo>
                  <a:cubicBezTo>
                    <a:pt x="68532" y="253117"/>
                    <a:pt x="99502" y="264328"/>
                    <a:pt x="119089" y="288377"/>
                  </a:cubicBezTo>
                  <a:cubicBezTo>
                    <a:pt x="150532" y="326991"/>
                    <a:pt x="141573" y="384129"/>
                    <a:pt x="124366" y="430882"/>
                  </a:cubicBezTo>
                  <a:cubicBezTo>
                    <a:pt x="107130" y="477605"/>
                    <a:pt x="82827" y="524875"/>
                    <a:pt x="88770" y="574346"/>
                  </a:cubicBezTo>
                  <a:cubicBezTo>
                    <a:pt x="91549" y="597656"/>
                    <a:pt x="101069" y="619770"/>
                    <a:pt x="113457" y="639727"/>
                  </a:cubicBezTo>
                  <a:cubicBezTo>
                    <a:pt x="125475" y="659048"/>
                    <a:pt x="141869" y="677632"/>
                    <a:pt x="164013" y="682979"/>
                  </a:cubicBezTo>
                  <a:cubicBezTo>
                    <a:pt x="168389" y="684028"/>
                    <a:pt x="172780" y="684515"/>
                    <a:pt x="177140" y="684515"/>
                  </a:cubicBezTo>
                  <a:cubicBezTo>
                    <a:pt x="200837" y="684515"/>
                    <a:pt x="223957" y="670157"/>
                    <a:pt x="241963" y="653657"/>
                  </a:cubicBezTo>
                  <a:cubicBezTo>
                    <a:pt x="263309" y="634113"/>
                    <a:pt x="281831" y="610449"/>
                    <a:pt x="307805" y="597745"/>
                  </a:cubicBezTo>
                  <a:cubicBezTo>
                    <a:pt x="345220" y="579413"/>
                    <a:pt x="393367" y="586238"/>
                    <a:pt x="425963" y="560284"/>
                  </a:cubicBezTo>
                  <a:cubicBezTo>
                    <a:pt x="466305" y="528155"/>
                    <a:pt x="460332" y="466881"/>
                    <a:pt x="471419" y="416553"/>
                  </a:cubicBezTo>
                  <a:cubicBezTo>
                    <a:pt x="490046" y="332013"/>
                    <a:pt x="563250" y="269572"/>
                    <a:pt x="591869" y="187869"/>
                  </a:cubicBezTo>
                  <a:cubicBezTo>
                    <a:pt x="597486" y="171886"/>
                    <a:pt x="601345" y="155090"/>
                    <a:pt x="600945" y="138147"/>
                  </a:cubicBezTo>
                  <a:cubicBezTo>
                    <a:pt x="599718" y="83446"/>
                    <a:pt x="553596" y="37979"/>
                    <a:pt x="501960" y="19780"/>
                  </a:cubicBezTo>
                  <a:cubicBezTo>
                    <a:pt x="472129" y="9262"/>
                    <a:pt x="442165" y="6751"/>
                    <a:pt x="412008" y="6751"/>
                  </a:cubicBezTo>
                  <a:cubicBezTo>
                    <a:pt x="384453" y="6751"/>
                    <a:pt x="356735" y="8848"/>
                    <a:pt x="328840" y="8848"/>
                  </a:cubicBezTo>
                  <a:cubicBezTo>
                    <a:pt x="322040" y="8848"/>
                    <a:pt x="315240" y="8730"/>
                    <a:pt x="308411" y="8420"/>
                  </a:cubicBezTo>
                  <a:cubicBezTo>
                    <a:pt x="284197" y="7327"/>
                    <a:pt x="258253" y="0"/>
                    <a:pt x="233270"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 name="Google Shape;1951;p5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DdIQAARgoAAKMwAAADFwAAAAAAAA=="/>
                </a:ext>
              </a:extLst>
            </p:cNvSpPr>
            <p:nvPr/>
          </p:nvSpPr>
          <p:spPr>
            <a:xfrm>
              <a:off x="5504815" y="1670050"/>
              <a:ext cx="2401570" cy="2070735"/>
            </a:xfrm>
            <a:custGeom>
              <a:avLst/>
              <a:gdLst/>
              <a:ahLst/>
              <a:cxnLst/>
              <a:rect l="0" t="0" r="2401570" b="2070735"/>
              <a:pathLst>
                <a:path w="2401570" h="2070735">
                  <a:moveTo>
                    <a:pt x="2206829" y="0"/>
                  </a:moveTo>
                  <a:cubicBezTo>
                    <a:pt x="2191598" y="0"/>
                    <a:pt x="2176383" y="2304"/>
                    <a:pt x="2161892" y="7047"/>
                  </a:cubicBezTo>
                  <a:cubicBezTo>
                    <a:pt x="2146824" y="11996"/>
                    <a:pt x="2132554" y="19339"/>
                    <a:pt x="2117235" y="23387"/>
                  </a:cubicBezTo>
                  <a:cubicBezTo>
                    <a:pt x="2104945" y="26608"/>
                    <a:pt x="2092300" y="27627"/>
                    <a:pt x="2079566" y="27627"/>
                  </a:cubicBezTo>
                  <a:cubicBezTo>
                    <a:pt x="2068842" y="27627"/>
                    <a:pt x="2058043" y="26903"/>
                    <a:pt x="2047363" y="26179"/>
                  </a:cubicBezTo>
                  <a:lnTo>
                    <a:pt x="1921947" y="17596"/>
                  </a:lnTo>
                  <a:cubicBezTo>
                    <a:pt x="1909110" y="16724"/>
                    <a:pt x="1896007" y="15897"/>
                    <a:pt x="1882993" y="15897"/>
                  </a:cubicBezTo>
                  <a:cubicBezTo>
                    <a:pt x="1858087" y="15897"/>
                    <a:pt x="1833506" y="18925"/>
                    <a:pt x="1811717" y="30375"/>
                  </a:cubicBezTo>
                  <a:cubicBezTo>
                    <a:pt x="1763206" y="55875"/>
                    <a:pt x="1735715" y="119434"/>
                    <a:pt x="1681309" y="126009"/>
                  </a:cubicBezTo>
                  <a:cubicBezTo>
                    <a:pt x="1678280" y="126378"/>
                    <a:pt x="1675282" y="126555"/>
                    <a:pt x="1672313" y="126555"/>
                  </a:cubicBezTo>
                  <a:cubicBezTo>
                    <a:pt x="1637539" y="126555"/>
                    <a:pt x="1605956" y="103020"/>
                    <a:pt x="1572837" y="89930"/>
                  </a:cubicBezTo>
                  <a:cubicBezTo>
                    <a:pt x="1552555" y="81893"/>
                    <a:pt x="1530795" y="77992"/>
                    <a:pt x="1509006" y="77992"/>
                  </a:cubicBezTo>
                  <a:cubicBezTo>
                    <a:pt x="1468412" y="77992"/>
                    <a:pt x="1427685" y="91540"/>
                    <a:pt x="1396147" y="117203"/>
                  </a:cubicBezTo>
                  <a:cubicBezTo>
                    <a:pt x="1377933" y="107910"/>
                    <a:pt x="1383561" y="80785"/>
                    <a:pt x="1377135" y="61357"/>
                  </a:cubicBezTo>
                  <a:cubicBezTo>
                    <a:pt x="1370429" y="41101"/>
                    <a:pt x="1348654" y="28868"/>
                    <a:pt x="1327397" y="27007"/>
                  </a:cubicBezTo>
                  <a:cubicBezTo>
                    <a:pt x="1324871" y="26785"/>
                    <a:pt x="1322360" y="26682"/>
                    <a:pt x="1319863" y="26682"/>
                  </a:cubicBezTo>
                  <a:cubicBezTo>
                    <a:pt x="1301162" y="26682"/>
                    <a:pt x="1282726" y="32414"/>
                    <a:pt x="1264837" y="38265"/>
                  </a:cubicBezTo>
                  <a:cubicBezTo>
                    <a:pt x="1221126" y="52537"/>
                    <a:pt x="1170310" y="76884"/>
                    <a:pt x="1166262" y="122670"/>
                  </a:cubicBezTo>
                  <a:cubicBezTo>
                    <a:pt x="1165125" y="135567"/>
                    <a:pt x="1168006" y="149278"/>
                    <a:pt x="1162599" y="161038"/>
                  </a:cubicBezTo>
                  <a:cubicBezTo>
                    <a:pt x="1154858" y="177777"/>
                    <a:pt x="1133941" y="183318"/>
                    <a:pt x="1120927" y="196363"/>
                  </a:cubicBezTo>
                  <a:cubicBezTo>
                    <a:pt x="1105416" y="211935"/>
                    <a:pt x="1102949" y="235958"/>
                    <a:pt x="1102314" y="257927"/>
                  </a:cubicBezTo>
                  <a:cubicBezTo>
                    <a:pt x="1101664" y="279882"/>
                    <a:pt x="1101457" y="303476"/>
                    <a:pt x="1088753" y="321397"/>
                  </a:cubicBezTo>
                  <a:cubicBezTo>
                    <a:pt x="1080554" y="332965"/>
                    <a:pt x="1049843" y="340810"/>
                    <a:pt x="1024834" y="340810"/>
                  </a:cubicBezTo>
                  <a:cubicBezTo>
                    <a:pt x="1011081" y="340810"/>
                    <a:pt x="999042" y="338432"/>
                    <a:pt x="993458" y="332995"/>
                  </a:cubicBezTo>
                  <a:cubicBezTo>
                    <a:pt x="984358" y="324145"/>
                    <a:pt x="973560" y="320496"/>
                    <a:pt x="962022" y="320496"/>
                  </a:cubicBezTo>
                  <a:cubicBezTo>
                    <a:pt x="934975" y="320496"/>
                    <a:pt x="903968" y="340515"/>
                    <a:pt x="881839" y="360371"/>
                  </a:cubicBezTo>
                  <a:lnTo>
                    <a:pt x="787740" y="444850"/>
                  </a:lnTo>
                  <a:cubicBezTo>
                    <a:pt x="764179" y="465992"/>
                    <a:pt x="738800" y="488050"/>
                    <a:pt x="707572" y="493295"/>
                  </a:cubicBezTo>
                  <a:cubicBezTo>
                    <a:pt x="704219" y="493856"/>
                    <a:pt x="700792" y="494137"/>
                    <a:pt x="697335" y="494137"/>
                  </a:cubicBezTo>
                  <a:cubicBezTo>
                    <a:pt x="668692" y="494137"/>
                    <a:pt x="638630" y="475300"/>
                    <a:pt x="637493" y="447052"/>
                  </a:cubicBezTo>
                  <a:cubicBezTo>
                    <a:pt x="643520" y="441378"/>
                    <a:pt x="651231" y="439694"/>
                    <a:pt x="659651" y="439694"/>
                  </a:cubicBezTo>
                  <a:cubicBezTo>
                    <a:pt x="672104" y="439694"/>
                    <a:pt x="686093" y="443402"/>
                    <a:pt x="698369" y="443402"/>
                  </a:cubicBezTo>
                  <a:cubicBezTo>
                    <a:pt x="707173" y="443402"/>
                    <a:pt x="715106" y="441496"/>
                    <a:pt x="720956" y="434922"/>
                  </a:cubicBezTo>
                  <a:cubicBezTo>
                    <a:pt x="738269" y="415464"/>
                    <a:pt x="712654" y="387645"/>
                    <a:pt x="690126" y="374614"/>
                  </a:cubicBezTo>
                  <a:cubicBezTo>
                    <a:pt x="648926" y="350798"/>
                    <a:pt x="606353" y="326524"/>
                    <a:pt x="559186" y="320112"/>
                  </a:cubicBezTo>
                  <a:cubicBezTo>
                    <a:pt x="552405" y="319196"/>
                    <a:pt x="545507" y="318723"/>
                    <a:pt x="538578" y="318723"/>
                  </a:cubicBezTo>
                  <a:cubicBezTo>
                    <a:pt x="497261" y="318723"/>
                    <a:pt x="455042" y="335314"/>
                    <a:pt x="434065" y="370270"/>
                  </a:cubicBezTo>
                  <a:cubicBezTo>
                    <a:pt x="413118" y="405196"/>
                    <a:pt x="416944" y="450789"/>
                    <a:pt x="396189" y="485834"/>
                  </a:cubicBezTo>
                  <a:cubicBezTo>
                    <a:pt x="383205" y="507773"/>
                    <a:pt x="361785" y="523464"/>
                    <a:pt x="347042" y="544266"/>
                  </a:cubicBezTo>
                  <a:cubicBezTo>
                    <a:pt x="332300" y="565068"/>
                    <a:pt x="325977" y="596463"/>
                    <a:pt x="344059" y="614473"/>
                  </a:cubicBezTo>
                  <a:cubicBezTo>
                    <a:pt x="358624" y="628996"/>
                    <a:pt x="383441" y="629025"/>
                    <a:pt x="397873" y="643681"/>
                  </a:cubicBezTo>
                  <a:cubicBezTo>
                    <a:pt x="408982" y="654998"/>
                    <a:pt x="412764" y="673880"/>
                    <a:pt x="427329" y="680085"/>
                  </a:cubicBezTo>
                  <a:cubicBezTo>
                    <a:pt x="430106" y="681267"/>
                    <a:pt x="432943" y="681813"/>
                    <a:pt x="435764" y="681813"/>
                  </a:cubicBezTo>
                  <a:cubicBezTo>
                    <a:pt x="449857" y="681813"/>
                    <a:pt x="463477" y="668206"/>
                    <a:pt x="466786" y="653491"/>
                  </a:cubicBezTo>
                  <a:cubicBezTo>
                    <a:pt x="470789" y="635807"/>
                    <a:pt x="465190" y="617605"/>
                    <a:pt x="462280" y="599743"/>
                  </a:cubicBezTo>
                  <a:cubicBezTo>
                    <a:pt x="453609" y="546290"/>
                    <a:pt x="480450" y="480559"/>
                    <a:pt x="534058" y="472921"/>
                  </a:cubicBezTo>
                  <a:cubicBezTo>
                    <a:pt x="546260" y="473379"/>
                    <a:pt x="550307" y="490813"/>
                    <a:pt x="544812" y="501731"/>
                  </a:cubicBezTo>
                  <a:cubicBezTo>
                    <a:pt x="539361" y="512664"/>
                    <a:pt x="528696" y="520243"/>
                    <a:pt x="522935" y="530998"/>
                  </a:cubicBezTo>
                  <a:cubicBezTo>
                    <a:pt x="512048" y="551283"/>
                    <a:pt x="524678" y="580211"/>
                    <a:pt x="546954" y="586047"/>
                  </a:cubicBezTo>
                  <a:cubicBezTo>
                    <a:pt x="570176" y="592119"/>
                    <a:pt x="608953" y="587244"/>
                    <a:pt x="605910" y="611030"/>
                  </a:cubicBezTo>
                  <a:cubicBezTo>
                    <a:pt x="602660" y="636294"/>
                    <a:pt x="555877" y="619747"/>
                    <a:pt x="540750" y="640254"/>
                  </a:cubicBezTo>
                  <a:cubicBezTo>
                    <a:pt x="531827" y="652354"/>
                    <a:pt x="539731" y="669211"/>
                    <a:pt x="539494" y="684236"/>
                  </a:cubicBezTo>
                  <a:cubicBezTo>
                    <a:pt x="539095" y="713637"/>
                    <a:pt x="506670" y="732784"/>
                    <a:pt x="477333" y="734853"/>
                  </a:cubicBezTo>
                  <a:cubicBezTo>
                    <a:pt x="474142" y="735089"/>
                    <a:pt x="470937" y="735192"/>
                    <a:pt x="467731" y="735192"/>
                  </a:cubicBezTo>
                  <a:cubicBezTo>
                    <a:pt x="445588" y="735192"/>
                    <a:pt x="423429" y="730420"/>
                    <a:pt x="401301" y="730420"/>
                  </a:cubicBezTo>
                  <a:cubicBezTo>
                    <a:pt x="397342" y="730420"/>
                    <a:pt x="393368" y="730568"/>
                    <a:pt x="389409" y="730938"/>
                  </a:cubicBezTo>
                  <a:cubicBezTo>
                    <a:pt x="360131" y="733597"/>
                    <a:pt x="328267" y="754340"/>
                    <a:pt x="329597" y="783681"/>
                  </a:cubicBezTo>
                  <a:cubicBezTo>
                    <a:pt x="289047" y="802696"/>
                    <a:pt x="246917" y="818105"/>
                    <a:pt x="203679" y="829777"/>
                  </a:cubicBezTo>
                  <a:cubicBezTo>
                    <a:pt x="205510" y="861586"/>
                    <a:pt x="265530" y="864540"/>
                    <a:pt x="265308" y="896423"/>
                  </a:cubicBezTo>
                  <a:cubicBezTo>
                    <a:pt x="265146" y="914329"/>
                    <a:pt x="244361" y="924213"/>
                    <a:pt x="226044" y="924213"/>
                  </a:cubicBezTo>
                  <a:cubicBezTo>
                    <a:pt x="224818" y="924213"/>
                    <a:pt x="223606" y="924169"/>
                    <a:pt x="222410" y="924080"/>
                  </a:cubicBezTo>
                  <a:cubicBezTo>
                    <a:pt x="207874" y="923017"/>
                    <a:pt x="193249" y="918363"/>
                    <a:pt x="178935" y="918363"/>
                  </a:cubicBezTo>
                  <a:cubicBezTo>
                    <a:pt x="174459" y="918363"/>
                    <a:pt x="169998" y="918821"/>
                    <a:pt x="165596" y="919988"/>
                  </a:cubicBezTo>
                  <a:cubicBezTo>
                    <a:pt x="133644" y="928395"/>
                    <a:pt x="122461" y="973323"/>
                    <a:pt x="140144" y="1001231"/>
                  </a:cubicBezTo>
                  <a:cubicBezTo>
                    <a:pt x="156171" y="1026525"/>
                    <a:pt x="187518" y="1038004"/>
                    <a:pt x="217756" y="1038004"/>
                  </a:cubicBezTo>
                  <a:cubicBezTo>
                    <a:pt x="220903" y="1038004"/>
                    <a:pt x="224020" y="1037871"/>
                    <a:pt x="227122" y="1037635"/>
                  </a:cubicBezTo>
                  <a:cubicBezTo>
                    <a:pt x="240328" y="1036586"/>
                    <a:pt x="254451" y="1033070"/>
                    <a:pt x="262723" y="1022713"/>
                  </a:cubicBezTo>
                  <a:cubicBezTo>
                    <a:pt x="270597" y="1012829"/>
                    <a:pt x="271246" y="999237"/>
                    <a:pt x="274555" y="987033"/>
                  </a:cubicBezTo>
                  <a:cubicBezTo>
                    <a:pt x="281986" y="959731"/>
                    <a:pt x="305296" y="937348"/>
                    <a:pt x="332876" y="931054"/>
                  </a:cubicBezTo>
                  <a:cubicBezTo>
                    <a:pt x="348446" y="927493"/>
                    <a:pt x="367502" y="927198"/>
                    <a:pt x="375863" y="913620"/>
                  </a:cubicBezTo>
                  <a:cubicBezTo>
                    <a:pt x="411464" y="932886"/>
                    <a:pt x="436517" y="970442"/>
                    <a:pt x="440595" y="1010746"/>
                  </a:cubicBezTo>
                  <a:cubicBezTo>
                    <a:pt x="443460" y="1014439"/>
                    <a:pt x="447213" y="1016020"/>
                    <a:pt x="451186" y="1016020"/>
                  </a:cubicBezTo>
                  <a:cubicBezTo>
                    <a:pt x="463063" y="1016020"/>
                    <a:pt x="476949" y="1001822"/>
                    <a:pt x="475058" y="987920"/>
                  </a:cubicBezTo>
                  <a:cubicBezTo>
                    <a:pt x="472576" y="969393"/>
                    <a:pt x="456194" y="956525"/>
                    <a:pt x="443209" y="943095"/>
                  </a:cubicBezTo>
                  <a:cubicBezTo>
                    <a:pt x="430195" y="929636"/>
                    <a:pt x="419337" y="908760"/>
                    <a:pt x="429545" y="893069"/>
                  </a:cubicBezTo>
                  <a:cubicBezTo>
                    <a:pt x="490392" y="910946"/>
                    <a:pt x="539583" y="963838"/>
                    <a:pt x="552996" y="1025845"/>
                  </a:cubicBezTo>
                  <a:cubicBezTo>
                    <a:pt x="574209" y="1021620"/>
                    <a:pt x="585923" y="992899"/>
                    <a:pt x="573721" y="975051"/>
                  </a:cubicBezTo>
                  <a:cubicBezTo>
                    <a:pt x="576159" y="969600"/>
                    <a:pt x="580960" y="967295"/>
                    <a:pt x="586411" y="967295"/>
                  </a:cubicBezTo>
                  <a:cubicBezTo>
                    <a:pt x="595776" y="967295"/>
                    <a:pt x="607047" y="974091"/>
                    <a:pt x="611435" y="983340"/>
                  </a:cubicBezTo>
                  <a:cubicBezTo>
                    <a:pt x="618392" y="997981"/>
                    <a:pt x="617757" y="1016020"/>
                    <a:pt x="627699" y="1028815"/>
                  </a:cubicBezTo>
                  <a:cubicBezTo>
                    <a:pt x="637788" y="1041831"/>
                    <a:pt x="653831" y="1044697"/>
                    <a:pt x="671410" y="1044697"/>
                  </a:cubicBezTo>
                  <a:cubicBezTo>
                    <a:pt x="685251" y="1044697"/>
                    <a:pt x="700053" y="1042909"/>
                    <a:pt x="713673" y="1042909"/>
                  </a:cubicBezTo>
                  <a:cubicBezTo>
                    <a:pt x="731976" y="1042909"/>
                    <a:pt x="748107" y="1046130"/>
                    <a:pt x="756852" y="1061200"/>
                  </a:cubicBezTo>
                  <a:cubicBezTo>
                    <a:pt x="773116" y="1089197"/>
                    <a:pt x="737264" y="1121759"/>
                    <a:pt x="704795" y="1121759"/>
                  </a:cubicBezTo>
                  <a:cubicBezTo>
                    <a:pt x="704307" y="1121759"/>
                    <a:pt x="703820" y="1121744"/>
                    <a:pt x="703347" y="1121729"/>
                  </a:cubicBezTo>
                  <a:cubicBezTo>
                    <a:pt x="670523" y="1120710"/>
                    <a:pt x="640536" y="1101932"/>
                    <a:pt x="607830" y="1098682"/>
                  </a:cubicBezTo>
                  <a:cubicBezTo>
                    <a:pt x="604137" y="1098312"/>
                    <a:pt x="600444" y="1098150"/>
                    <a:pt x="596751" y="1098150"/>
                  </a:cubicBezTo>
                  <a:cubicBezTo>
                    <a:pt x="564563" y="1098150"/>
                    <a:pt x="533009" y="1111018"/>
                    <a:pt x="500717" y="1114786"/>
                  </a:cubicBezTo>
                  <a:cubicBezTo>
                    <a:pt x="496625" y="1115258"/>
                    <a:pt x="492430" y="1115495"/>
                    <a:pt x="488191" y="1115495"/>
                  </a:cubicBezTo>
                  <a:cubicBezTo>
                    <a:pt x="455086" y="1115495"/>
                    <a:pt x="419456" y="1100883"/>
                    <a:pt x="412720" y="1069473"/>
                  </a:cubicBezTo>
                  <a:cubicBezTo>
                    <a:pt x="410696" y="1059914"/>
                    <a:pt x="411479" y="1049410"/>
                    <a:pt x="406441" y="1041048"/>
                  </a:cubicBezTo>
                  <a:cubicBezTo>
                    <a:pt x="400459" y="1031134"/>
                    <a:pt x="388198" y="1027588"/>
                    <a:pt x="376291" y="1027588"/>
                  </a:cubicBezTo>
                  <a:cubicBezTo>
                    <a:pt x="373928" y="1027588"/>
                    <a:pt x="371579" y="1027721"/>
                    <a:pt x="369289" y="1027987"/>
                  </a:cubicBezTo>
                  <a:cubicBezTo>
                    <a:pt x="322284" y="1033336"/>
                    <a:pt x="274733" y="1072531"/>
                    <a:pt x="232514" y="1072531"/>
                  </a:cubicBezTo>
                  <a:cubicBezTo>
                    <a:pt x="220933" y="1072531"/>
                    <a:pt x="209750" y="1069577"/>
                    <a:pt x="199099" y="1062175"/>
                  </a:cubicBezTo>
                  <a:cubicBezTo>
                    <a:pt x="167472" y="1123754"/>
                    <a:pt x="90125" y="1146905"/>
                    <a:pt x="46961" y="1201052"/>
                  </a:cubicBezTo>
                  <a:cubicBezTo>
                    <a:pt x="0" y="1259972"/>
                    <a:pt x="3959" y="1350951"/>
                    <a:pt x="49546" y="1410934"/>
                  </a:cubicBezTo>
                  <a:cubicBezTo>
                    <a:pt x="89372" y="1463309"/>
                    <a:pt x="155876" y="1491557"/>
                    <a:pt x="221863" y="1491557"/>
                  </a:cubicBezTo>
                  <a:cubicBezTo>
                    <a:pt x="231436" y="1491557"/>
                    <a:pt x="240993" y="1490966"/>
                    <a:pt x="250447" y="1489769"/>
                  </a:cubicBezTo>
                  <a:cubicBezTo>
                    <a:pt x="260433" y="1488499"/>
                    <a:pt x="270729" y="1486667"/>
                    <a:pt x="280745" y="1486667"/>
                  </a:cubicBezTo>
                  <a:cubicBezTo>
                    <a:pt x="287895" y="1486667"/>
                    <a:pt x="294897" y="1487612"/>
                    <a:pt x="301544" y="1490345"/>
                  </a:cubicBezTo>
                  <a:cubicBezTo>
                    <a:pt x="317336" y="1496876"/>
                    <a:pt x="327440" y="1512167"/>
                    <a:pt x="340617" y="1523041"/>
                  </a:cubicBezTo>
                  <a:cubicBezTo>
                    <a:pt x="348328" y="1529408"/>
                    <a:pt x="359008" y="1533900"/>
                    <a:pt x="368728" y="1533900"/>
                  </a:cubicBezTo>
                  <a:cubicBezTo>
                    <a:pt x="375612" y="1533900"/>
                    <a:pt x="382023" y="1531639"/>
                    <a:pt x="386558" y="1526188"/>
                  </a:cubicBezTo>
                  <a:cubicBezTo>
                    <a:pt x="374046" y="1557184"/>
                    <a:pt x="377532" y="1594164"/>
                    <a:pt x="395584" y="1622279"/>
                  </a:cubicBezTo>
                  <a:cubicBezTo>
                    <a:pt x="415083" y="1652625"/>
                    <a:pt x="451423" y="1676633"/>
                    <a:pt x="450684" y="1712712"/>
                  </a:cubicBezTo>
                  <a:cubicBezTo>
                    <a:pt x="450285" y="1731386"/>
                    <a:pt x="439442" y="1748052"/>
                    <a:pt x="434346" y="1766046"/>
                  </a:cubicBezTo>
                  <a:cubicBezTo>
                    <a:pt x="411095" y="1848383"/>
                    <a:pt x="508384" y="1915576"/>
                    <a:pt x="523747" y="1999745"/>
                  </a:cubicBezTo>
                  <a:cubicBezTo>
                    <a:pt x="527898" y="2022408"/>
                    <a:pt x="527883" y="2049696"/>
                    <a:pt x="546999" y="2062491"/>
                  </a:cubicBezTo>
                  <a:cubicBezTo>
                    <a:pt x="555803" y="2068371"/>
                    <a:pt x="566867" y="2069582"/>
                    <a:pt x="577444" y="2070262"/>
                  </a:cubicBezTo>
                  <a:cubicBezTo>
                    <a:pt x="582156" y="2070572"/>
                    <a:pt x="586987" y="2070720"/>
                    <a:pt x="591876" y="2070720"/>
                  </a:cubicBezTo>
                  <a:cubicBezTo>
                    <a:pt x="643151" y="2070720"/>
                    <a:pt x="700998" y="2053050"/>
                    <a:pt x="711295" y="2004487"/>
                  </a:cubicBezTo>
                  <a:cubicBezTo>
                    <a:pt x="714471" y="1989447"/>
                    <a:pt x="712196" y="1973860"/>
                    <a:pt x="712654" y="1958465"/>
                  </a:cubicBezTo>
                  <a:cubicBezTo>
                    <a:pt x="714027" y="1912533"/>
                    <a:pt x="742139" y="1868328"/>
                    <a:pt x="783176" y="1847600"/>
                  </a:cubicBezTo>
                  <a:cubicBezTo>
                    <a:pt x="794314" y="1841971"/>
                    <a:pt x="806560" y="1837760"/>
                    <a:pt x="815453" y="1829029"/>
                  </a:cubicBezTo>
                  <a:cubicBezTo>
                    <a:pt x="835041" y="1809763"/>
                    <a:pt x="830698" y="1777083"/>
                    <a:pt x="820638" y="1751523"/>
                  </a:cubicBezTo>
                  <a:cubicBezTo>
                    <a:pt x="810578" y="1725935"/>
                    <a:pt x="795939" y="1700154"/>
                    <a:pt x="799470" y="1672895"/>
                  </a:cubicBezTo>
                  <a:cubicBezTo>
                    <a:pt x="805113" y="1629134"/>
                    <a:pt x="852073" y="1606042"/>
                    <a:pt x="887659" y="1579966"/>
                  </a:cubicBezTo>
                  <a:cubicBezTo>
                    <a:pt x="941223" y="1540711"/>
                    <a:pt x="978006" y="1479265"/>
                    <a:pt x="987298" y="1413520"/>
                  </a:cubicBezTo>
                  <a:cubicBezTo>
                    <a:pt x="961092" y="1421749"/>
                    <a:pt x="931754" y="1429328"/>
                    <a:pt x="904352" y="1429328"/>
                  </a:cubicBezTo>
                  <a:cubicBezTo>
                    <a:pt x="880140" y="1429328"/>
                    <a:pt x="857450" y="1423404"/>
                    <a:pt x="839783" y="1406724"/>
                  </a:cubicBezTo>
                  <a:cubicBezTo>
                    <a:pt x="826724" y="1394387"/>
                    <a:pt x="818688" y="1377825"/>
                    <a:pt x="810948" y="1361618"/>
                  </a:cubicBezTo>
                  <a:lnTo>
                    <a:pt x="741164" y="1215782"/>
                  </a:lnTo>
                  <a:cubicBezTo>
                    <a:pt x="738106" y="1209370"/>
                    <a:pt x="734989" y="1202057"/>
                    <a:pt x="737500" y="1195408"/>
                  </a:cubicBezTo>
                  <a:cubicBezTo>
                    <a:pt x="739701" y="1189573"/>
                    <a:pt x="744015" y="1187194"/>
                    <a:pt x="749200" y="1187194"/>
                  </a:cubicBezTo>
                  <a:cubicBezTo>
                    <a:pt x="760072" y="1187194"/>
                    <a:pt x="774785" y="1197654"/>
                    <a:pt x="781861" y="1208631"/>
                  </a:cubicBezTo>
                  <a:cubicBezTo>
                    <a:pt x="819146" y="1266502"/>
                    <a:pt x="852620" y="1326780"/>
                    <a:pt x="882002" y="1389068"/>
                  </a:cubicBezTo>
                  <a:cubicBezTo>
                    <a:pt x="942331" y="1378032"/>
                    <a:pt x="999307" y="1353256"/>
                    <a:pt x="1048528" y="1316645"/>
                  </a:cubicBezTo>
                  <a:cubicBezTo>
                    <a:pt x="1064142" y="1304988"/>
                    <a:pt x="1079668" y="1291056"/>
                    <a:pt x="1084942" y="1272308"/>
                  </a:cubicBezTo>
                  <a:cubicBezTo>
                    <a:pt x="1090215" y="1253530"/>
                    <a:pt x="1080525" y="1229478"/>
                    <a:pt x="1061321" y="1226153"/>
                  </a:cubicBezTo>
                  <a:cubicBezTo>
                    <a:pt x="1059504" y="1225828"/>
                    <a:pt x="1057687" y="1225710"/>
                    <a:pt x="1055855" y="1225710"/>
                  </a:cubicBezTo>
                  <a:cubicBezTo>
                    <a:pt x="1050198" y="1225710"/>
                    <a:pt x="1044510" y="1226922"/>
                    <a:pt x="1038838" y="1227527"/>
                  </a:cubicBezTo>
                  <a:cubicBezTo>
                    <a:pt x="1036016" y="1227823"/>
                    <a:pt x="1033210" y="1227956"/>
                    <a:pt x="1030432" y="1227956"/>
                  </a:cubicBezTo>
                  <a:cubicBezTo>
                    <a:pt x="988657" y="1227956"/>
                    <a:pt x="952332" y="1195600"/>
                    <a:pt x="924560" y="1163127"/>
                  </a:cubicBezTo>
                  <a:cubicBezTo>
                    <a:pt x="932596" y="1154129"/>
                    <a:pt x="943232" y="1150761"/>
                    <a:pt x="954873" y="1150761"/>
                  </a:cubicBezTo>
                  <a:cubicBezTo>
                    <a:pt x="972629" y="1150761"/>
                    <a:pt x="992704" y="1158606"/>
                    <a:pt x="1009441" y="1166288"/>
                  </a:cubicBezTo>
                  <a:cubicBezTo>
                    <a:pt x="1059149" y="1189115"/>
                    <a:pt x="1111591" y="1205396"/>
                    <a:pt x="1165450" y="1214748"/>
                  </a:cubicBezTo>
                  <a:cubicBezTo>
                    <a:pt x="1178863" y="1217067"/>
                    <a:pt x="1192646" y="1219062"/>
                    <a:pt x="1204729" y="1225311"/>
                  </a:cubicBezTo>
                  <a:cubicBezTo>
                    <a:pt x="1213179" y="1229684"/>
                    <a:pt x="1220506" y="1235978"/>
                    <a:pt x="1227493" y="1242449"/>
                  </a:cubicBezTo>
                  <a:cubicBezTo>
                    <a:pt x="1289580" y="1299640"/>
                    <a:pt x="1335507" y="1374191"/>
                    <a:pt x="1358670" y="1455390"/>
                  </a:cubicBezTo>
                  <a:cubicBezTo>
                    <a:pt x="1360576" y="1455818"/>
                    <a:pt x="1362452" y="1456025"/>
                    <a:pt x="1364269" y="1456025"/>
                  </a:cubicBezTo>
                  <a:cubicBezTo>
                    <a:pt x="1384950" y="1456025"/>
                    <a:pt x="1399175" y="1429550"/>
                    <a:pt x="1400889" y="1407270"/>
                  </a:cubicBezTo>
                  <a:cubicBezTo>
                    <a:pt x="1402765" y="1383041"/>
                    <a:pt x="1399943" y="1355117"/>
                    <a:pt x="1417360" y="1338216"/>
                  </a:cubicBezTo>
                  <a:cubicBezTo>
                    <a:pt x="1431054" y="1324919"/>
                    <a:pt x="1453566" y="1323116"/>
                    <a:pt x="1465606" y="1308283"/>
                  </a:cubicBezTo>
                  <a:cubicBezTo>
                    <a:pt x="1480732" y="1289623"/>
                    <a:pt x="1472829" y="1258125"/>
                    <a:pt x="1490511" y="1241858"/>
                  </a:cubicBezTo>
                  <a:cubicBezTo>
                    <a:pt x="1496184" y="1236658"/>
                    <a:pt x="1502743" y="1234412"/>
                    <a:pt x="1509568" y="1234412"/>
                  </a:cubicBezTo>
                  <a:cubicBezTo>
                    <a:pt x="1529466" y="1234412"/>
                    <a:pt x="1551580" y="1253500"/>
                    <a:pt x="1560384" y="1274125"/>
                  </a:cubicBezTo>
                  <a:cubicBezTo>
                    <a:pt x="1572216" y="1301842"/>
                    <a:pt x="1576530" y="1335911"/>
                    <a:pt x="1601450" y="1352857"/>
                  </a:cubicBezTo>
                  <a:lnTo>
                    <a:pt x="1641734" y="1347051"/>
                  </a:lnTo>
                  <a:cubicBezTo>
                    <a:pt x="1641956" y="1415041"/>
                    <a:pt x="1665562" y="1482766"/>
                    <a:pt x="1707692" y="1536145"/>
                  </a:cubicBezTo>
                  <a:cubicBezTo>
                    <a:pt x="1730663" y="1524119"/>
                    <a:pt x="1720263" y="1489163"/>
                    <a:pt x="1705890" y="1467519"/>
                  </a:cubicBezTo>
                  <a:cubicBezTo>
                    <a:pt x="1691531" y="1445890"/>
                    <a:pt x="1677438" y="1413608"/>
                    <a:pt x="1697854" y="1397578"/>
                  </a:cubicBezTo>
                  <a:cubicBezTo>
                    <a:pt x="1726187" y="1397844"/>
                    <a:pt x="1739378" y="1436922"/>
                    <a:pt x="1766913" y="1443615"/>
                  </a:cubicBezTo>
                  <a:cubicBezTo>
                    <a:pt x="1769366" y="1444206"/>
                    <a:pt x="1771774" y="1444486"/>
                    <a:pt x="1774152" y="1444486"/>
                  </a:cubicBezTo>
                  <a:cubicBezTo>
                    <a:pt x="1798422" y="1444486"/>
                    <a:pt x="1818291" y="1415219"/>
                    <a:pt x="1813786" y="1389955"/>
                  </a:cubicBezTo>
                  <a:cubicBezTo>
                    <a:pt x="1808866" y="1362194"/>
                    <a:pt x="1784995" y="1341791"/>
                    <a:pt x="1760384" y="1328125"/>
                  </a:cubicBezTo>
                  <a:cubicBezTo>
                    <a:pt x="1738315" y="1303940"/>
                    <a:pt x="1770193" y="1265320"/>
                    <a:pt x="1802470" y="1259853"/>
                  </a:cubicBezTo>
                  <a:cubicBezTo>
                    <a:pt x="1812988" y="1258066"/>
                    <a:pt x="1823831" y="1257844"/>
                    <a:pt x="1834688" y="1257844"/>
                  </a:cubicBezTo>
                  <a:cubicBezTo>
                    <a:pt x="1838293" y="1257844"/>
                    <a:pt x="1841882" y="1257874"/>
                    <a:pt x="1845487" y="1257874"/>
                  </a:cubicBezTo>
                  <a:cubicBezTo>
                    <a:pt x="1864262" y="1257874"/>
                    <a:pt x="1882742" y="1257209"/>
                    <a:pt x="1899302" y="1248876"/>
                  </a:cubicBezTo>
                  <a:cubicBezTo>
                    <a:pt x="1934356" y="1231265"/>
                    <a:pt x="1946070" y="1184993"/>
                    <a:pt x="1938108" y="1146580"/>
                  </a:cubicBezTo>
                  <a:cubicBezTo>
                    <a:pt x="1930116" y="1108167"/>
                    <a:pt x="1907338" y="1074792"/>
                    <a:pt x="1888725" y="1040250"/>
                  </a:cubicBezTo>
                  <a:cubicBezTo>
                    <a:pt x="1872830" y="1010746"/>
                    <a:pt x="1864971" y="964724"/>
                    <a:pt x="1895874" y="951752"/>
                  </a:cubicBezTo>
                  <a:cubicBezTo>
                    <a:pt x="1904132" y="948295"/>
                    <a:pt x="1913409" y="948428"/>
                    <a:pt x="1922376" y="948059"/>
                  </a:cubicBezTo>
                  <a:cubicBezTo>
                    <a:pt x="2039253" y="943139"/>
                    <a:pt x="2135937" y="819361"/>
                    <a:pt x="2112493" y="704743"/>
                  </a:cubicBezTo>
                  <a:cubicBezTo>
                    <a:pt x="2108077" y="683128"/>
                    <a:pt x="2099716" y="661676"/>
                    <a:pt x="2084308" y="645912"/>
                  </a:cubicBezTo>
                  <a:cubicBezTo>
                    <a:pt x="2056522" y="617560"/>
                    <a:pt x="2009369" y="610897"/>
                    <a:pt x="1988614" y="577035"/>
                  </a:cubicBezTo>
                  <a:cubicBezTo>
                    <a:pt x="1963221" y="535638"/>
                    <a:pt x="1994612" y="480707"/>
                    <a:pt x="2035279" y="454114"/>
                  </a:cubicBezTo>
                  <a:cubicBezTo>
                    <a:pt x="2075918" y="427535"/>
                    <a:pt x="2125582" y="415981"/>
                    <a:pt x="2163546" y="385680"/>
                  </a:cubicBezTo>
                  <a:cubicBezTo>
                    <a:pt x="2173650" y="385414"/>
                    <a:pt x="2179072" y="375515"/>
                    <a:pt x="2180933" y="365557"/>
                  </a:cubicBezTo>
                  <a:cubicBezTo>
                    <a:pt x="2182085" y="359293"/>
                    <a:pt x="2180534" y="352910"/>
                    <a:pt x="2180490" y="346543"/>
                  </a:cubicBezTo>
                  <a:cubicBezTo>
                    <a:pt x="2180342" y="329109"/>
                    <a:pt x="2192810" y="312311"/>
                    <a:pt x="2209532" y="307376"/>
                  </a:cubicBezTo>
                  <a:cubicBezTo>
                    <a:pt x="2213033" y="306357"/>
                    <a:pt x="2216652" y="305855"/>
                    <a:pt x="2220286" y="305855"/>
                  </a:cubicBezTo>
                  <a:cubicBezTo>
                    <a:pt x="2234009" y="305855"/>
                    <a:pt x="2247807" y="312902"/>
                    <a:pt x="2255178" y="324559"/>
                  </a:cubicBezTo>
                  <a:cubicBezTo>
                    <a:pt x="2266671" y="342731"/>
                    <a:pt x="2262047" y="366710"/>
                    <a:pt x="2253686" y="386537"/>
                  </a:cubicBezTo>
                  <a:cubicBezTo>
                    <a:pt x="2245340" y="406363"/>
                    <a:pt x="2233537" y="425348"/>
                    <a:pt x="2231350" y="446756"/>
                  </a:cubicBezTo>
                  <a:cubicBezTo>
                    <a:pt x="2229194" y="468149"/>
                    <a:pt x="2241322" y="493324"/>
                    <a:pt x="2262697" y="495718"/>
                  </a:cubicBezTo>
                  <a:cubicBezTo>
                    <a:pt x="2263864" y="495851"/>
                    <a:pt x="2265016" y="495910"/>
                    <a:pt x="2266139" y="495910"/>
                  </a:cubicBezTo>
                  <a:cubicBezTo>
                    <a:pt x="2290321" y="495910"/>
                    <a:pt x="2305787" y="466480"/>
                    <a:pt x="2307427" y="441408"/>
                  </a:cubicBezTo>
                  <a:cubicBezTo>
                    <a:pt x="2309155" y="415139"/>
                    <a:pt x="2304044" y="386492"/>
                    <a:pt x="2318122" y="364316"/>
                  </a:cubicBezTo>
                  <a:cubicBezTo>
                    <a:pt x="2339571" y="330557"/>
                    <a:pt x="2398778" y="322653"/>
                    <a:pt x="2400329" y="282674"/>
                  </a:cubicBezTo>
                  <a:cubicBezTo>
                    <a:pt x="2401570" y="250348"/>
                    <a:pt x="2360902" y="231378"/>
                    <a:pt x="2353605" y="199894"/>
                  </a:cubicBezTo>
                  <a:cubicBezTo>
                    <a:pt x="2350680" y="187159"/>
                    <a:pt x="2353575" y="173936"/>
                    <a:pt x="2354757" y="160949"/>
                  </a:cubicBezTo>
                  <a:cubicBezTo>
                    <a:pt x="2359248" y="112461"/>
                    <a:pt x="2337887" y="62317"/>
                    <a:pt x="2299849" y="31956"/>
                  </a:cubicBezTo>
                  <a:cubicBezTo>
                    <a:pt x="2273717" y="11095"/>
                    <a:pt x="2240228" y="0"/>
                    <a:pt x="2206829"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 name="Google Shape;1952;p5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DHLAAAqRMAAAcuAABZFAAAAAAAAA=="/>
                </a:ext>
              </a:extLst>
            </p:cNvSpPr>
            <p:nvPr/>
          </p:nvSpPr>
          <p:spPr>
            <a:xfrm>
              <a:off x="7279005" y="3195955"/>
              <a:ext cx="203200" cy="111760"/>
            </a:xfrm>
            <a:custGeom>
              <a:avLst/>
              <a:gdLst/>
              <a:ahLst/>
              <a:cxnLst/>
              <a:rect l="0" t="0" r="203200" b="111760"/>
              <a:pathLst>
                <a:path w="203200" h="111760">
                  <a:moveTo>
                    <a:pt x="147411" y="0"/>
                  </a:moveTo>
                  <a:cubicBezTo>
                    <a:pt x="94141" y="0"/>
                    <a:pt x="15" y="18887"/>
                    <a:pt x="36827" y="72157"/>
                  </a:cubicBezTo>
                  <a:cubicBezTo>
                    <a:pt x="46945" y="86769"/>
                    <a:pt x="63655" y="95350"/>
                    <a:pt x="80053" y="102294"/>
                  </a:cubicBezTo>
                  <a:cubicBezTo>
                    <a:pt x="92097" y="107366"/>
                    <a:pt x="105711" y="111760"/>
                    <a:pt x="118554" y="111760"/>
                  </a:cubicBezTo>
                  <a:cubicBezTo>
                    <a:pt x="126880" y="111760"/>
                    <a:pt x="134894" y="109902"/>
                    <a:pt x="141930" y="105184"/>
                  </a:cubicBezTo>
                  <a:cubicBezTo>
                    <a:pt x="154152" y="96972"/>
                    <a:pt x="194889" y="40900"/>
                    <a:pt x="197734" y="28721"/>
                  </a:cubicBezTo>
                  <a:cubicBezTo>
                    <a:pt x="203185" y="5278"/>
                    <a:pt x="195334" y="6591"/>
                    <a:pt x="171795" y="1858"/>
                  </a:cubicBezTo>
                  <a:cubicBezTo>
                    <a:pt x="165825" y="649"/>
                    <a:pt x="157322" y="0"/>
                    <a:pt x="147411"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 name="Google Shape;1953;p5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DjKwAAlxMAAOstAAAOFQAAAAAAAA=="/>
                </a:ext>
              </a:extLst>
            </p:cNvSpPr>
            <p:nvPr/>
          </p:nvSpPr>
          <p:spPr>
            <a:xfrm>
              <a:off x="7134225" y="3184525"/>
              <a:ext cx="330200" cy="238125"/>
            </a:xfrm>
            <a:custGeom>
              <a:avLst/>
              <a:gdLst/>
              <a:ahLst/>
              <a:cxnLst/>
              <a:rect l="0" t="0" r="330200" b="238125"/>
              <a:pathLst>
                <a:path w="330200" h="238125">
                  <a:moveTo>
                    <a:pt x="13978" y="14"/>
                  </a:moveTo>
                  <a:cubicBezTo>
                    <a:pt x="9102" y="14"/>
                    <a:pt x="4418" y="975"/>
                    <a:pt x="15" y="3073"/>
                  </a:cubicBezTo>
                  <a:cubicBezTo>
                    <a:pt x="10963" y="26036"/>
                    <a:pt x="30024" y="51348"/>
                    <a:pt x="43366" y="75641"/>
                  </a:cubicBezTo>
                  <a:cubicBezTo>
                    <a:pt x="97148" y="173551"/>
                    <a:pt x="206663" y="238125"/>
                    <a:pt x="318321" y="238125"/>
                  </a:cubicBezTo>
                  <a:cubicBezTo>
                    <a:pt x="319665" y="238125"/>
                    <a:pt x="321010" y="238110"/>
                    <a:pt x="322354" y="238095"/>
                  </a:cubicBezTo>
                  <a:cubicBezTo>
                    <a:pt x="330185" y="230086"/>
                    <a:pt x="318616" y="217866"/>
                    <a:pt x="308303" y="213492"/>
                  </a:cubicBezTo>
                  <a:cubicBezTo>
                    <a:pt x="279757" y="201464"/>
                    <a:pt x="249068" y="195435"/>
                    <a:pt x="219843" y="185180"/>
                  </a:cubicBezTo>
                  <a:cubicBezTo>
                    <a:pt x="190602" y="174940"/>
                    <a:pt x="161687" y="159439"/>
                    <a:pt x="144341" y="133743"/>
                  </a:cubicBezTo>
                  <a:cubicBezTo>
                    <a:pt x="137115" y="123030"/>
                    <a:pt x="132166" y="110942"/>
                    <a:pt x="126211" y="99461"/>
                  </a:cubicBezTo>
                  <a:cubicBezTo>
                    <a:pt x="110860" y="69878"/>
                    <a:pt x="55541" y="14"/>
                    <a:pt x="13978" y="14"/>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 name="Google Shape;1954;p5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AnLQAAFBUAAKkwAAAHGAAAAAAAAA=="/>
                </a:ext>
              </a:extLst>
            </p:cNvSpPr>
            <p:nvPr/>
          </p:nvSpPr>
          <p:spPr>
            <a:xfrm>
              <a:off x="7339965" y="3426460"/>
              <a:ext cx="570230" cy="479425"/>
            </a:xfrm>
            <a:custGeom>
              <a:avLst/>
              <a:gdLst/>
              <a:ahLst/>
              <a:cxnLst/>
              <a:rect l="0" t="0" r="570230" b="479425"/>
              <a:pathLst>
                <a:path w="570230" h="479425">
                  <a:moveTo>
                    <a:pt x="259717" y="0"/>
                  </a:moveTo>
                  <a:cubicBezTo>
                    <a:pt x="213280" y="0"/>
                    <a:pt x="162099" y="32212"/>
                    <a:pt x="133176" y="64558"/>
                  </a:cubicBezTo>
                  <a:cubicBezTo>
                    <a:pt x="118648" y="80798"/>
                    <a:pt x="105096" y="100628"/>
                    <a:pt x="83887" y="105696"/>
                  </a:cubicBezTo>
                  <a:cubicBezTo>
                    <a:pt x="71384" y="108696"/>
                    <a:pt x="58009" y="105859"/>
                    <a:pt x="45461" y="108770"/>
                  </a:cubicBezTo>
                  <a:cubicBezTo>
                    <a:pt x="8587" y="117296"/>
                    <a:pt x="15" y="166871"/>
                    <a:pt x="8409" y="203783"/>
                  </a:cubicBezTo>
                  <a:cubicBezTo>
                    <a:pt x="16789" y="240695"/>
                    <a:pt x="34096" y="279424"/>
                    <a:pt x="20307" y="314681"/>
                  </a:cubicBezTo>
                  <a:cubicBezTo>
                    <a:pt x="17513" y="321774"/>
                    <a:pt x="13494" y="328719"/>
                    <a:pt x="13612" y="336343"/>
                  </a:cubicBezTo>
                  <a:cubicBezTo>
                    <a:pt x="13774" y="345475"/>
                    <a:pt x="20026" y="353469"/>
                    <a:pt x="27327" y="358966"/>
                  </a:cubicBezTo>
                  <a:cubicBezTo>
                    <a:pt x="39106" y="367788"/>
                    <a:pt x="52600" y="371305"/>
                    <a:pt x="66758" y="371305"/>
                  </a:cubicBezTo>
                  <a:cubicBezTo>
                    <a:pt x="93124" y="371305"/>
                    <a:pt x="121767" y="359084"/>
                    <a:pt x="145842" y="346037"/>
                  </a:cubicBezTo>
                  <a:cubicBezTo>
                    <a:pt x="172401" y="331644"/>
                    <a:pt x="202994" y="316424"/>
                    <a:pt x="231813" y="316424"/>
                  </a:cubicBezTo>
                  <a:cubicBezTo>
                    <a:pt x="243164" y="316424"/>
                    <a:pt x="254248" y="318789"/>
                    <a:pt x="264697" y="324492"/>
                  </a:cubicBezTo>
                  <a:cubicBezTo>
                    <a:pt x="304232" y="346066"/>
                    <a:pt x="307956" y="400725"/>
                    <a:pt x="332327" y="438641"/>
                  </a:cubicBezTo>
                  <a:cubicBezTo>
                    <a:pt x="347639" y="462446"/>
                    <a:pt x="376133" y="479425"/>
                    <a:pt x="403342" y="479425"/>
                  </a:cubicBezTo>
                  <a:cubicBezTo>
                    <a:pt x="414220" y="479425"/>
                    <a:pt x="424890" y="476706"/>
                    <a:pt x="434423" y="470647"/>
                  </a:cubicBezTo>
                  <a:cubicBezTo>
                    <a:pt x="445788" y="463422"/>
                    <a:pt x="454183" y="452516"/>
                    <a:pt x="462371" y="441818"/>
                  </a:cubicBezTo>
                  <a:lnTo>
                    <a:pt x="512605" y="376210"/>
                  </a:lnTo>
                  <a:cubicBezTo>
                    <a:pt x="534760" y="347263"/>
                    <a:pt x="557712" y="316424"/>
                    <a:pt x="561983" y="280237"/>
                  </a:cubicBezTo>
                  <a:cubicBezTo>
                    <a:pt x="570215" y="210344"/>
                    <a:pt x="508260" y="154208"/>
                    <a:pt x="452380" y="111415"/>
                  </a:cubicBezTo>
                  <a:cubicBezTo>
                    <a:pt x="449394" y="89117"/>
                    <a:pt x="446187" y="66184"/>
                    <a:pt x="434822" y="46767"/>
                  </a:cubicBezTo>
                  <a:cubicBezTo>
                    <a:pt x="423915" y="28164"/>
                    <a:pt x="407554" y="17524"/>
                    <a:pt x="394874" y="17524"/>
                  </a:cubicBezTo>
                  <a:cubicBezTo>
                    <a:pt x="381055" y="17524"/>
                    <a:pt x="371567" y="30129"/>
                    <a:pt x="378188" y="58840"/>
                  </a:cubicBezTo>
                  <a:cubicBezTo>
                    <a:pt x="377774" y="58854"/>
                    <a:pt x="377360" y="58854"/>
                    <a:pt x="376946" y="58854"/>
                  </a:cubicBezTo>
                  <a:cubicBezTo>
                    <a:pt x="341062" y="58854"/>
                    <a:pt x="311769" y="5895"/>
                    <a:pt x="271673" y="753"/>
                  </a:cubicBezTo>
                  <a:cubicBezTo>
                    <a:pt x="267727" y="251"/>
                    <a:pt x="263752" y="0"/>
                    <a:pt x="259717"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2" name="Google Shape;1955;p55"/>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XBwAAhxAAAKgSAAANFAAAEAAAAA=="/>
              </a:ext>
            </a:extLst>
          </p:cNvSpPr>
          <p:nvPr/>
        </p:nvSpPr>
        <p:spPr>
          <a:xfrm>
            <a:off x="1233805" y="2686685"/>
            <a:ext cx="1798955"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It’s the closest planet to the Sun</a:t>
            </a:r>
            <a:endParaRPr>
              <a:solidFill>
                <a:schemeClr val="accent2"/>
              </a:solidFill>
              <a:latin typeface="Catamaran" pitchFamily="0" charset="0"/>
              <a:ea typeface="Catamaran" pitchFamily="0" charset="0"/>
              <a:cs typeface="Catamaran" pitchFamily="0" charset="0"/>
            </a:endParaRPr>
          </a:p>
        </p:txBody>
      </p:sp>
      <p:sp>
        <p:nvSpPr>
          <p:cNvPr id="13" name="Google Shape;1956;p5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CQAARQ4AAKgSAABxEQAAEAAAAA=="/>
              </a:ext>
            </a:extLst>
          </p:cNvSpPr>
          <p:nvPr/>
        </p:nvSpPr>
        <p:spPr>
          <a:xfrm>
            <a:off x="1584325" y="2319655"/>
            <a:ext cx="1448435" cy="51562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sz="2000" noProof="1">
                <a:solidFill>
                  <a:schemeClr val="accent1"/>
                </a:solidFill>
                <a:latin typeface="Chau Philomene One" pitchFamily="0" charset="0"/>
                <a:ea typeface="Chau Philomene One" pitchFamily="0" charset="0"/>
                <a:cs typeface="Chau Philomene One" pitchFamily="0" charset="0"/>
              </a:rPr>
              <a:t>MERCURY</a:t>
            </a:r>
            <a:endParaRPr sz="2000">
              <a:solidFill>
                <a:schemeClr val="accent1"/>
              </a:solidFill>
              <a:latin typeface="Chau Philomene One" pitchFamily="0" charset="0"/>
              <a:ea typeface="Chau Philomene One" pitchFamily="0" charset="0"/>
              <a:cs typeface="Chau Philomene One" pitchFamily="0" charset="0"/>
            </a:endParaRPr>
          </a:p>
        </p:txBody>
      </p:sp>
      <p:sp>
        <p:nvSpPr>
          <p:cNvPr id="14" name="Google Shape;1957;p55"/>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XBwAAFxcAAKgSAACdGgAAEAAAAA=="/>
              </a:ext>
            </a:extLst>
          </p:cNvSpPr>
          <p:nvPr/>
        </p:nvSpPr>
        <p:spPr>
          <a:xfrm>
            <a:off x="1233805" y="3753485"/>
            <a:ext cx="1798955"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Venus is the second planet from the Sun</a:t>
            </a:r>
            <a:endParaRPr>
              <a:solidFill>
                <a:schemeClr val="accent2"/>
              </a:solidFill>
              <a:latin typeface="Catamaran" pitchFamily="0" charset="0"/>
              <a:ea typeface="Catamaran" pitchFamily="0" charset="0"/>
              <a:cs typeface="Catamaran" pitchFamily="0" charset="0"/>
            </a:endParaRPr>
          </a:p>
        </p:txBody>
      </p:sp>
      <p:sp>
        <p:nvSpPr>
          <p:cNvPr id="15" name="Google Shape;1958;p5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CQAA1BQAAKgSAAABGAAAEAAAAA=="/>
              </a:ext>
            </a:extLst>
          </p:cNvSpPr>
          <p:nvPr/>
        </p:nvSpPr>
        <p:spPr>
          <a:xfrm>
            <a:off x="1584325" y="3385820"/>
            <a:ext cx="1448435" cy="51625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sz="2000" noProof="1">
                <a:solidFill>
                  <a:schemeClr val="accent1"/>
                </a:solidFill>
                <a:latin typeface="Chau Philomene One" pitchFamily="0" charset="0"/>
                <a:ea typeface="Chau Philomene One" pitchFamily="0" charset="0"/>
                <a:cs typeface="Chau Philomene One" pitchFamily="0" charset="0"/>
              </a:rPr>
              <a:t>VENUS</a:t>
            </a:r>
            <a:endParaRPr sz="2000">
              <a:solidFill>
                <a:schemeClr val="accent1"/>
              </a:solidFill>
              <a:latin typeface="Chau Philomene One" pitchFamily="0" charset="0"/>
              <a:ea typeface="Chau Philomene One" pitchFamily="0" charset="0"/>
              <a:cs typeface="Chau Philomene One" pitchFamily="0" charset="0"/>
            </a:endParaRPr>
          </a:p>
        </p:txBody>
      </p:sp>
      <p:sp>
        <p:nvSpPr>
          <p:cNvPr id="16" name="Google Shape;1959;p55"/>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XBwAAkgoAAKgSAAAYDgAAEAAAAA=="/>
              </a:ext>
            </a:extLst>
          </p:cNvSpPr>
          <p:nvPr/>
        </p:nvSpPr>
        <p:spPr>
          <a:xfrm>
            <a:off x="1233805" y="1718310"/>
            <a:ext cx="1798955"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Saturn is a gas giant and has rings</a:t>
            </a:r>
            <a:endParaRPr>
              <a:solidFill>
                <a:schemeClr val="accent2"/>
              </a:solidFill>
              <a:latin typeface="Catamaran" pitchFamily="0" charset="0"/>
              <a:ea typeface="Catamaran" pitchFamily="0" charset="0"/>
              <a:cs typeface="Catamaran" pitchFamily="0" charset="0"/>
            </a:endParaRPr>
          </a:p>
        </p:txBody>
      </p:sp>
      <p:sp>
        <p:nvSpPr>
          <p:cNvPr id="17" name="Google Shape;1960;p5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CQAAUAgAAKgSAAB8CwAAEAAAAA=="/>
              </a:ext>
            </a:extLst>
          </p:cNvSpPr>
          <p:nvPr/>
        </p:nvSpPr>
        <p:spPr>
          <a:xfrm>
            <a:off x="1584325" y="1351280"/>
            <a:ext cx="1448435" cy="51562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sz="2000" noProof="1">
                <a:solidFill>
                  <a:schemeClr val="accent1"/>
                </a:solidFill>
                <a:latin typeface="Chau Philomene One" pitchFamily="0" charset="0"/>
                <a:ea typeface="Chau Philomene One" pitchFamily="0" charset="0"/>
                <a:cs typeface="Chau Philomene One" pitchFamily="0" charset="0"/>
              </a:rPr>
              <a:t>SATURN</a:t>
            </a:r>
            <a:endParaRPr sz="2000">
              <a:solidFill>
                <a:schemeClr val="accent1"/>
              </a:solidFill>
              <a:latin typeface="Chau Philomene One" pitchFamily="0" charset="0"/>
              <a:ea typeface="Chau Philomene One" pitchFamily="0" charset="0"/>
              <a:cs typeface="Chau Philomene One" pitchFamily="0" charset="0"/>
            </a:endParaRPr>
          </a:p>
        </p:txBody>
      </p:sp>
      <p:cxnSp>
        <p:nvCxnSpPr>
          <p:cNvPr id="18" name="Google Shape;1961;p55"/>
          <p:cNvCxnSpPr>
            <a:stCxn id="17" idx="3"/>
            <a:extLst>
              <a:ext uri="smNativeData">
                <pr:smNativeData xmlns:pr="smNativeData" val="SMDATA_12_dWHdYxMAAAAlAAAADwAAAA0AAAAAkAAAAEgAAACQAAAASAAAAAAAAAAAAAAAAAAAAAEAAABQAAAAAAAAAAAAAAA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E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CoEgAA5gkAABUbAADRDQAAEAAAAA=="/>
              </a:ext>
            </a:extLst>
          </p:cNvCxnSpPr>
          <p:nvPr/>
        </p:nvCxnSpPr>
        <p:spPr>
          <a:xfrm rot="16200000" flipH="1">
            <a:off x="3399155" y="1242695"/>
            <a:ext cx="636905" cy="1369695"/>
          </a:xfrm>
          <a:prstGeom prst="curvedConnector3">
            <a:avLst/>
          </a:prstGeom>
          <a:noFill/>
          <a:ln w="19050" cap="flat" cmpd="sng" algn="ctr">
            <a:solidFill>
              <a:srgbClr val="828F51"/>
            </a:solidFill>
            <a:prstDash val="solid"/>
            <a:headEnd type="none" w="med" len="med"/>
            <a:tailEnd type="oval" w="med" len="med"/>
          </a:ln>
          <a:effectLst/>
        </p:spPr>
      </p:cxnSp>
      <p:cxnSp>
        <p:nvCxnSpPr>
          <p:cNvPr id="19" name="Google Shape;1962;p55"/>
          <p:cNvCxnSpPr>
            <a:stCxn id="13" idx="3"/>
            <a:extLst>
              <a:ext uri="smNativeData">
                <pr:smNativeData xmlns:pr="smNativeData" val="SMDATA_12_dWHdYxMAAAAlAAAADwAAAA0AAAAAkAAAAEgAAACQAAAASAAAAAAAAAAAAAAAAAAAAAEAAABQAAAAAAAAAAAAAAA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E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CoEgAA2w8AAKgaAACIEQAAEAAAAA=="/>
              </a:ext>
            </a:extLst>
          </p:cNvCxnSpPr>
          <p:nvPr/>
        </p:nvCxnSpPr>
        <p:spPr>
          <a:xfrm rot="16200000" flipH="1">
            <a:off x="3546475" y="2063750"/>
            <a:ext cx="272415" cy="1300480"/>
          </a:xfrm>
          <a:prstGeom prst="curvedConnector3">
            <a:avLst/>
          </a:prstGeom>
          <a:noFill/>
          <a:ln w="19050" cap="flat" cmpd="sng" algn="ctr">
            <a:solidFill>
              <a:srgbClr val="828F51"/>
            </a:solidFill>
            <a:prstDash val="solid"/>
            <a:headEnd type="none" w="med" len="med"/>
            <a:tailEnd type="oval" w="med" len="med"/>
          </a:ln>
          <a:effectLst/>
        </p:spPr>
      </p:cxnSp>
      <p:cxnSp>
        <p:nvCxnSpPr>
          <p:cNvPr id="20" name="Google Shape;1963;p55"/>
          <p:cNvCxnSpPr>
            <a:stCxn id="15" idx="3"/>
            <a:extLst>
              <a:ext uri="smNativeData">
                <pr:smNativeData xmlns:pr="smNativeData" val="SMDATA_12_dWHdYxMAAAAlAAAADwAAAA0AAAAAkAAAAEgAAACQAAAASAAAAAAAAAAAAAAAAAAAAAEAAABQAAAAAAAAAAAAAAA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IKPUQAeAAAAAQAAACMAAAAjAAAAIwAAAB4AAAAAAAAAZAAAAGQAAAAE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go9RAH9/fwCKcWUDzMzMAMDA/wB/f38AAAAAAAAAAAAAAAAAAAAAAAAAAAAhAAAAGAAAABQAAACoEgAAaRMAAEolAABrFgAAEAAAAA=="/>
              </a:ext>
            </a:extLst>
          </p:cNvCxnSpPr>
          <p:nvPr/>
        </p:nvCxnSpPr>
        <p:spPr>
          <a:xfrm rot="16200000" flipH="1">
            <a:off x="4302760" y="1885315"/>
            <a:ext cx="488950" cy="3028950"/>
          </a:xfrm>
          <a:prstGeom prst="curvedConnector3">
            <a:avLst/>
          </a:prstGeom>
          <a:noFill/>
          <a:ln w="19050" cap="flat" cmpd="sng" algn="ctr">
            <a:solidFill>
              <a:srgbClr val="828F51"/>
            </a:solidFill>
            <a:prstDash val="solid"/>
            <a:headEnd type="none" w="med" len="med"/>
            <a:tailEnd type="oval" w="med" len="med"/>
          </a:ln>
          <a:effectLst/>
        </p:spPr>
      </p:cxnSp>
    </p:spTree>
  </p:cSld>
  <p:clrMapOvr>
    <a:masterClrMapping/>
  </p:clrMapOvr>
  <p:timing>
    <p:tnLst>
      <p:par>
        <p:cTn id="1" dur="indefinite" restart="never" nodeType="tmRoot"/>
      </p:par>
    </p:tnLst>
  </p:timing>
</p:sld>
</file>

<file path=ppt/slides/slide28.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grpSp>
        <p:nvGrpSpPr>
          <p:cNvPr id="2" name="Google Shape;73;p11"/>
          <p:cNvGrpSpPr>
            <a:extLst>
              <a:ext uri="smNativeData">
                <pr:smNativeData xmlns:pr="smNativeData" val="SMDATA_6_dWHdYxMAAAAlAAAAAQAAAA8BAAAAkAAAAEgAAACQAAAASAAAAAAAAAAAAAAAAAAAABcAAAAUAAAAAAAAAAAAAAD/fwAA/38AAAAAAAAJAAAABAAAAJQCAAAMAAAAEAAAAAAAAAAAAAAAAAAAAAAAAAAfAAAAVAAAAAAAAAAAAAAAAAAAAAAAAAAAAAAAAAAAAAAAAAAAAAAAAAAAAAAAAAAAAAAAAAAAAAAAAAAAAAAAAAAAAAAAAAAAAAAAAAAAAAAAAAAAAAAAAAAAACEAAAAYAAAAFAAAAEkrAABSAwAAZzsAABgJAAAQAAAA"/>
              </a:ext>
            </a:extLst>
          </p:cNvGrpSpPr>
          <p:nvPr/>
        </p:nvGrpSpPr>
        <p:grpSpPr>
          <a:xfrm>
            <a:off x="7036435" y="539750"/>
            <a:ext cx="2620010" cy="938530"/>
            <a:chOff x="7036435" y="539750"/>
            <a:chExt cx="2620010" cy="938530"/>
          </a:xfrm>
        </p:grpSpPr>
        <p:sp>
          <p:nvSpPr>
            <p:cNvPr id="4" name="Google Shape;74;p1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LKwAAUgMAAGc7AAAWCQAAAAAAAA=="/>
                </a:ext>
              </a:extLst>
            </p:cNvSpPr>
            <p:nvPr/>
          </p:nvSpPr>
          <p:spPr>
            <a:xfrm>
              <a:off x="7037705" y="539750"/>
              <a:ext cx="2618740" cy="937260"/>
            </a:xfrm>
            <a:custGeom>
              <a:avLst/>
              <a:gdLst/>
              <a:ahLst/>
              <a:cxnLst/>
              <a:rect l="0" t="0" r="2618740" b="937260"/>
              <a:pathLst>
                <a:path w="2618740" h="937260">
                  <a:moveTo>
                    <a:pt x="1207271" y="0"/>
                  </a:moveTo>
                  <a:cubicBezTo>
                    <a:pt x="1015863" y="0"/>
                    <a:pt x="858659" y="137890"/>
                    <a:pt x="826571" y="319543"/>
                  </a:cubicBezTo>
                  <a:cubicBezTo>
                    <a:pt x="741045" y="256493"/>
                    <a:pt x="635163" y="219105"/>
                    <a:pt x="519696" y="219105"/>
                  </a:cubicBezTo>
                  <a:cubicBezTo>
                    <a:pt x="233113" y="219105"/>
                    <a:pt x="0" y="452083"/>
                    <a:pt x="0" y="739556"/>
                  </a:cubicBezTo>
                  <a:cubicBezTo>
                    <a:pt x="0" y="809013"/>
                    <a:pt x="13912" y="875267"/>
                    <a:pt x="38500" y="937260"/>
                  </a:cubicBezTo>
                  <a:lnTo>
                    <a:pt x="2618740" y="937260"/>
                  </a:lnTo>
                  <a:cubicBezTo>
                    <a:pt x="2566360" y="825032"/>
                    <a:pt x="2454067" y="745963"/>
                    <a:pt x="2324688" y="745963"/>
                  </a:cubicBezTo>
                  <a:cubicBezTo>
                    <a:pt x="2224159" y="745963"/>
                    <a:pt x="2134338" y="790848"/>
                    <a:pt x="2075547" y="863509"/>
                  </a:cubicBezTo>
                  <a:cubicBezTo>
                    <a:pt x="2044516" y="819682"/>
                    <a:pt x="1994252" y="789759"/>
                    <a:pt x="1936519" y="789759"/>
                  </a:cubicBezTo>
                  <a:cubicBezTo>
                    <a:pt x="1924754" y="789759"/>
                    <a:pt x="1911932" y="790848"/>
                    <a:pt x="1901225" y="794052"/>
                  </a:cubicBezTo>
                  <a:cubicBezTo>
                    <a:pt x="1899109" y="616660"/>
                    <a:pt x="1762229" y="470248"/>
                    <a:pt x="1587939" y="454197"/>
                  </a:cubicBezTo>
                  <a:cubicBezTo>
                    <a:pt x="1592202" y="432828"/>
                    <a:pt x="1594350" y="410402"/>
                    <a:pt x="1594350" y="387943"/>
                  </a:cubicBezTo>
                  <a:cubicBezTo>
                    <a:pt x="1594350" y="174220"/>
                    <a:pt x="1421118" y="0"/>
                    <a:pt x="1207271"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75;p1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JKwAA2AUAAGQ7AAAYCQAAAAAAAA=="/>
                </a:ext>
              </a:extLst>
            </p:cNvSpPr>
            <p:nvPr/>
          </p:nvSpPr>
          <p:spPr>
            <a:xfrm>
              <a:off x="7036435" y="949960"/>
              <a:ext cx="2618105" cy="528320"/>
            </a:xfrm>
            <a:custGeom>
              <a:avLst/>
              <a:gdLst/>
              <a:ahLst/>
              <a:cxnLst/>
              <a:rect l="0" t="0" r="2618105" b="528320"/>
              <a:pathLst>
                <a:path w="2618105" h="528320">
                  <a:moveTo>
                    <a:pt x="117664" y="32"/>
                  </a:moveTo>
                  <a:cubicBezTo>
                    <a:pt x="43891" y="89859"/>
                    <a:pt x="32" y="204275"/>
                    <a:pt x="32" y="330456"/>
                  </a:cubicBezTo>
                  <a:cubicBezTo>
                    <a:pt x="32" y="399959"/>
                    <a:pt x="12856" y="466255"/>
                    <a:pt x="38537" y="528288"/>
                  </a:cubicBezTo>
                  <a:lnTo>
                    <a:pt x="2618072" y="528288"/>
                  </a:lnTo>
                  <a:cubicBezTo>
                    <a:pt x="2567833" y="414930"/>
                    <a:pt x="2455523" y="335810"/>
                    <a:pt x="2326125" y="335810"/>
                  </a:cubicBezTo>
                  <a:cubicBezTo>
                    <a:pt x="2225581" y="335810"/>
                    <a:pt x="2135746" y="380724"/>
                    <a:pt x="2076946" y="453432"/>
                  </a:cubicBezTo>
                  <a:cubicBezTo>
                    <a:pt x="2045911" y="409576"/>
                    <a:pt x="1995639" y="379634"/>
                    <a:pt x="1937897" y="379634"/>
                  </a:cubicBezTo>
                  <a:cubicBezTo>
                    <a:pt x="1926131" y="379634"/>
                    <a:pt x="1913307" y="380724"/>
                    <a:pt x="1902598" y="383930"/>
                  </a:cubicBezTo>
                  <a:cubicBezTo>
                    <a:pt x="1902598" y="321897"/>
                    <a:pt x="1884420" y="265218"/>
                    <a:pt x="1855565" y="214951"/>
                  </a:cubicBezTo>
                  <a:cubicBezTo>
                    <a:pt x="1788172" y="324045"/>
                    <a:pt x="1668392" y="395695"/>
                    <a:pt x="1531492" y="395695"/>
                  </a:cubicBezTo>
                  <a:cubicBezTo>
                    <a:pt x="1464131" y="395695"/>
                    <a:pt x="1401035" y="378576"/>
                    <a:pt x="1344351" y="346486"/>
                  </a:cubicBezTo>
                  <a:cubicBezTo>
                    <a:pt x="1296228" y="368958"/>
                    <a:pt x="1242750" y="380724"/>
                    <a:pt x="1186066" y="380724"/>
                  </a:cubicBezTo>
                  <a:cubicBezTo>
                    <a:pt x="1042753" y="380724"/>
                    <a:pt x="918709" y="302662"/>
                    <a:pt x="852407" y="187156"/>
                  </a:cubicBezTo>
                  <a:cubicBezTo>
                    <a:pt x="798929" y="334720"/>
                    <a:pt x="658822" y="438461"/>
                    <a:pt x="494124" y="438461"/>
                  </a:cubicBezTo>
                  <a:cubicBezTo>
                    <a:pt x="283451" y="438461"/>
                    <a:pt x="113399" y="267366"/>
                    <a:pt x="113399" y="57769"/>
                  </a:cubicBezTo>
                  <a:cubicBezTo>
                    <a:pt x="113399" y="37444"/>
                    <a:pt x="114457" y="19267"/>
                    <a:pt x="117664" y="32"/>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5" name="Imagen 7"/>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grpSp>
        <p:nvGrpSpPr>
          <p:cNvPr id="6" name="Google Shape;15;p2"/>
          <p:cNvGrpSpPr>
            <a:extLst>
              <a:ext uri="smNativeData">
                <pr:smNativeData xmlns:pr="smNativeData" val="SMDATA_6_dWHdYxMAAAAlAAAAAQAAAA8BAAAAkAAAAEgAAACQAAAASAAAAAAAAAAAAAAAAAAAABcAAAAUAAAAAAAAAAAAAAD/fwAA/38AAAAAAAAJAAAABAAAAIQDBw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8"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9" name="Imagen 1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4"/>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10" name="Google Shape;1968;p56"/>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kEAAAkQkAAFcxAAAAEQAAEAAAAA=="/>
              </a:ext>
            </a:extLst>
          </p:cNvSpPr>
          <p:nvPr>
            <p:ph type="title"/>
          </p:nvPr>
        </p:nvSpPr>
        <p:spPr>
          <a:xfrm>
            <a:off x="2705100" y="1555115"/>
            <a:ext cx="5315585" cy="12084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6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3.04 TRILLIONS</a:t>
            </a:r>
          </a:p>
        </p:txBody>
      </p:sp>
      <p:sp>
        <p:nvSpPr>
          <p:cNvPr id="11" name="Google Shape;1969;p56"/>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PHgAAEBAAAFcxAACTEwAAEAAAAA=="/>
              </a:ext>
            </a:extLst>
          </p:cNvSpPr>
          <p:nvPr>
            <p:ph type="subTitle" idx="1"/>
          </p:nvPr>
        </p:nvSpPr>
        <p:spPr>
          <a:xfrm>
            <a:off x="4967605" y="2611120"/>
            <a:ext cx="3053080" cy="5708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00000"/>
              </a:lnSpc>
              <a:spcBef>
                <a:spcPts val="0"/>
              </a:spcBef>
              <a:spcAft>
                <a:spcPts val="0"/>
              </a:spcAft>
              <a:buNone/>
              <a:defRPr sz="2000"/>
            </a:pPr>
            <a:r>
              <a:t>of trees in the world</a:t>
            </a:r>
          </a:p>
        </p:txBody>
      </p:sp>
      <p:pic>
        <p:nvPicPr>
          <p:cNvPr id="1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t7x7X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3QAAAEAGAACYFAAAwBsAABAAAAA="/>
              </a:ext>
            </a:extLst>
          </p:cNvPicPr>
          <p:nvPr/>
        </p:nvPicPr>
        <p:blipFill>
          <a:blip xmlns:r="http://schemas.openxmlformats.org/officeDocument/2006/relationships" r:embed="rId5"/>
          <a:stretch>
            <a:fillRect/>
          </a:stretch>
        </p:blipFill>
        <p:spPr>
          <a:xfrm>
            <a:off x="140335" y="1016000"/>
            <a:ext cx="3207385" cy="3495040"/>
          </a:xfrm>
          <a:prstGeom prst="rect">
            <a:avLst/>
          </a:prstGeom>
          <a:noFill/>
          <a:ln w="9525" cap="flat" cmpd="sng" algn="ctr">
            <a:noFill/>
            <a:prstDash val="solid"/>
            <a:headEnd type="none" w="med" len="med"/>
            <a:tailEnd type="none" w="med" len="med"/>
          </a:ln>
          <a:effectLst/>
        </p:spPr>
      </p:pic>
      <p:sp>
        <p:nvSpPr>
          <p:cNvPr id="13" name="Conector recto 4"/>
          <p:cNvSpPr>
            <a:extLst>
              <a:ext uri="smNativeData">
                <pr:smNativeData xmlns:pr="smNativeData" val="SMDATA_12_dWHdYxMAAAAlAAAACgAAAA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BAAAAAAAAAAUGAgAP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BQYCAH9/fwCKcWUDzMzMAMDA/wB/f38AAAAAAAAAAAAAAAAAAAAAAAAAAAAhAAAAGAAAABQAAAC6CgAA8AcAALoKAAASFwAAEAAAAA=="/>
              </a:ext>
            </a:extLst>
          </p:cNvSpPr>
          <p:nvPr/>
        </p:nvSpPr>
        <p:spPr>
          <a:xfrm flipH="1">
            <a:off x="1743710" y="1290320"/>
            <a:ext cx="0" cy="2459990"/>
          </a:xfrm>
          <a:prstGeom prst="line">
            <a:avLst/>
          </a:prstGeom>
          <a:noFill/>
          <a:ln w="9525" cap="flat" cmpd="sng" algn="ctr">
            <a:solidFill>
              <a:srgbClr val="050602"/>
            </a:solidFill>
            <a:prstDash val="solid"/>
            <a:headEnd type="none" w="med" len="med"/>
            <a:tailEnd type="none" w="med" len="med"/>
          </a:ln>
          <a:effectLst/>
        </p:spPr>
      </p:sp>
      <p:sp>
        <p:nvSpPr>
          <p:cNvPr id="14" name="Rectángulo redondeado 2"/>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8A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AA+P/hAQAAAAAAAAAAAAAAAAAAAAAAAAAAAAAAAAAAAAAAAAAAhpBMAH9/fwCKcWUDzMzMAMDA/wB/f38AAAAAAAAAAAAAAAAAAAAAAAAAAAAhAAAAGAAAABQAAACoBwAAEAgAAM0NAACWCwAAEAAAAA=="/>
              </a:ext>
            </a:extLst>
          </p:cNvSpPr>
          <p:nvPr/>
        </p:nvSpPr>
        <p:spPr>
          <a:xfrm>
            <a:off x="1244600" y="1310640"/>
            <a:ext cx="998855" cy="572770"/>
          </a:xfrm>
          <a:prstGeom prst="roundRect">
            <a:avLst>
              <a:gd name="adj" fmla="val 16667"/>
            </a:avLst>
          </a:prstGeom>
          <a:solidFill>
            <a:srgbClr val="FFFF0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5" name="Rectángulo redondeado 5"/>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8A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AA+P/hAQAAAAAAAAAAAAAAAAAAAAAAAAAAAAAAAAAAAAAAAAAAhpBMAH9/fwCKcWUDzMzMAMDA/wB/f38AAAAAAAAAAAAAAAAAAAAAAAAAAAAhAAAAGAAAABQAAADgBgAAjQ4AAJUOAABWEQAAEAAAAA=="/>
              </a:ext>
            </a:extLst>
          </p:cNvSpPr>
          <p:nvPr/>
        </p:nvSpPr>
        <p:spPr>
          <a:xfrm>
            <a:off x="1117600" y="2365375"/>
            <a:ext cx="1252855" cy="452755"/>
          </a:xfrm>
          <a:prstGeom prst="roundRect">
            <a:avLst>
              <a:gd name="adj" fmla="val 16667"/>
            </a:avLst>
          </a:prstGeom>
          <a:solidFill>
            <a:srgbClr val="FFFF0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6" name="Rectángulo redondeado 6"/>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8A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AA+P/hAQAAAAAAAAAAAAAAAAAAAAAAAAAAAAAAAAAAAAAAAAAAhpBMAH9/fwCKcWUDzMzMAMDA/wB/f38AAAAAAAAAAAAAAAAAAAAAAAAAAAAhAAAAGAAAABQAAAADBgAAOxUAAHEPAAABGAAAEAAAAA=="/>
              </a:ext>
            </a:extLst>
          </p:cNvSpPr>
          <p:nvPr/>
        </p:nvSpPr>
        <p:spPr>
          <a:xfrm>
            <a:off x="977265" y="3451225"/>
            <a:ext cx="1532890" cy="450850"/>
          </a:xfrm>
          <a:prstGeom prst="roundRect">
            <a:avLst>
              <a:gd name="adj" fmla="val 16667"/>
            </a:avLst>
          </a:prstGeom>
          <a:solidFill>
            <a:srgbClr val="FFFF00"/>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Tree>
  </p:cSld>
  <p:clrMapOvr>
    <a:masterClrMapping/>
  </p:clrMapOvr>
  <p:timing>
    <p:tnLst>
      <p:par>
        <p:cTn id="1" dur="indefinite" restart="never" nodeType="tmRoot"/>
      </p:par>
    </p:tnLst>
  </p:timing>
</p:sld>
</file>

<file path=ppt/slides/slide29.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P8Q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eU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Freeform 5"/>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I7AP///wgx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UAAAABQAAAAAAAAAwMD/AAAAAABkAAAAMgAAAAAAAABkAAAAAAAAAH9/fwAKAAAAHwAAAFQAAAB/sjsA+P/hAQAAAAAAAAAAAAAAAAAAAAAAAAAAAAAAAAAAAAAAAAAA8NFiAn9/fwCKcWUDzMzMAMDA/wB/f38AAAAAAAAAAAAAAAAAAAAAAAAAAAAhAAAAGAAAABQAAAAVBAAAOQMAAL0dAAAVIAAAEAAAAA=="/>
              </a:ext>
            </a:extLst>
          </p:cNvSpPr>
          <p:nvPr/>
        </p:nvSpPr>
        <p:spPr>
          <a:xfrm>
            <a:off x="663575" y="523875"/>
            <a:ext cx="4170680" cy="4691380"/>
          </a:xfrm>
          <a:custGeom>
            <a:avLst/>
            <a:gdLst/>
            <a:ahLst/>
            <a:cxnLst/>
            <a:rect l="0" t="0" r="4170680" b="4691380"/>
            <a:pathLst>
              <a:path w="4170680" h="4691380">
                <a:moveTo>
                  <a:pt x="2370085" y="266178"/>
                </a:moveTo>
                <a:cubicBezTo>
                  <a:pt x="2395210" y="255087"/>
                  <a:pt x="2403585" y="249541"/>
                  <a:pt x="2420334" y="243996"/>
                </a:cubicBezTo>
                <a:cubicBezTo>
                  <a:pt x="2487333" y="210724"/>
                  <a:pt x="2562707" y="177452"/>
                  <a:pt x="2629706" y="144180"/>
                </a:cubicBezTo>
                <a:cubicBezTo>
                  <a:pt x="2679955" y="127543"/>
                  <a:pt x="2738579" y="133089"/>
                  <a:pt x="2780453" y="155270"/>
                </a:cubicBezTo>
                <a:cubicBezTo>
                  <a:pt x="2830702" y="188542"/>
                  <a:pt x="2864202" y="221815"/>
                  <a:pt x="2897701" y="255087"/>
                </a:cubicBezTo>
                <a:cubicBezTo>
                  <a:pt x="2922826" y="277268"/>
                  <a:pt x="2931201" y="310541"/>
                  <a:pt x="2956325" y="332722"/>
                </a:cubicBezTo>
                <a:cubicBezTo>
                  <a:pt x="3006575" y="393721"/>
                  <a:pt x="3048449" y="410357"/>
                  <a:pt x="3157322" y="399266"/>
                </a:cubicBezTo>
                <a:cubicBezTo>
                  <a:pt x="3316444" y="382630"/>
                  <a:pt x="3500691" y="482447"/>
                  <a:pt x="3509066" y="593354"/>
                </a:cubicBezTo>
                <a:cubicBezTo>
                  <a:pt x="3509066" y="632172"/>
                  <a:pt x="3525816" y="637717"/>
                  <a:pt x="3584440" y="632172"/>
                </a:cubicBezTo>
                <a:cubicBezTo>
                  <a:pt x="3668188" y="626626"/>
                  <a:pt x="3710063" y="643263"/>
                  <a:pt x="3735187" y="698716"/>
                </a:cubicBezTo>
                <a:cubicBezTo>
                  <a:pt x="3760312" y="754170"/>
                  <a:pt x="3785436" y="804078"/>
                  <a:pt x="3735187" y="859532"/>
                </a:cubicBezTo>
                <a:cubicBezTo>
                  <a:pt x="3710063" y="887259"/>
                  <a:pt x="3718438" y="937167"/>
                  <a:pt x="3726812" y="970439"/>
                </a:cubicBezTo>
                <a:cubicBezTo>
                  <a:pt x="3726812" y="981530"/>
                  <a:pt x="3751937" y="998166"/>
                  <a:pt x="3768687" y="998166"/>
                </a:cubicBezTo>
                <a:cubicBezTo>
                  <a:pt x="3844060" y="998166"/>
                  <a:pt x="3877560" y="1020347"/>
                  <a:pt x="3885935" y="1070256"/>
                </a:cubicBezTo>
                <a:cubicBezTo>
                  <a:pt x="3894310" y="1092437"/>
                  <a:pt x="3911059" y="1109073"/>
                  <a:pt x="3919434" y="1131255"/>
                </a:cubicBezTo>
                <a:cubicBezTo>
                  <a:pt x="3919434" y="1153436"/>
                  <a:pt x="3919434" y="1175618"/>
                  <a:pt x="3911059" y="1186708"/>
                </a:cubicBezTo>
                <a:cubicBezTo>
                  <a:pt x="3852435" y="1247707"/>
                  <a:pt x="3869185" y="1314252"/>
                  <a:pt x="3852435" y="1375251"/>
                </a:cubicBezTo>
                <a:cubicBezTo>
                  <a:pt x="3844060" y="1408523"/>
                  <a:pt x="3818936" y="1441795"/>
                  <a:pt x="3802186" y="1480613"/>
                </a:cubicBezTo>
                <a:cubicBezTo>
                  <a:pt x="3844060" y="1497249"/>
                  <a:pt x="3894310" y="1497249"/>
                  <a:pt x="3952934" y="1491704"/>
                </a:cubicBezTo>
                <a:cubicBezTo>
                  <a:pt x="4045057" y="1480613"/>
                  <a:pt x="4078557" y="1502794"/>
                  <a:pt x="4078557" y="1558248"/>
                </a:cubicBezTo>
                <a:cubicBezTo>
                  <a:pt x="4070182" y="1597066"/>
                  <a:pt x="4070182" y="1635883"/>
                  <a:pt x="4061807" y="1674701"/>
                </a:cubicBezTo>
                <a:cubicBezTo>
                  <a:pt x="4061807" y="1680246"/>
                  <a:pt x="4061807" y="1685791"/>
                  <a:pt x="4061807" y="1685791"/>
                </a:cubicBezTo>
                <a:cubicBezTo>
                  <a:pt x="4103681" y="1752336"/>
                  <a:pt x="4078557" y="1818880"/>
                  <a:pt x="4086931" y="1885425"/>
                </a:cubicBezTo>
                <a:cubicBezTo>
                  <a:pt x="4095306" y="1918697"/>
                  <a:pt x="4112056" y="1951969"/>
                  <a:pt x="4128806" y="1985241"/>
                </a:cubicBezTo>
                <a:cubicBezTo>
                  <a:pt x="4170680" y="2051786"/>
                  <a:pt x="4112056" y="2101694"/>
                  <a:pt x="4045057" y="2146057"/>
                </a:cubicBezTo>
                <a:cubicBezTo>
                  <a:pt x="4003183" y="2173784"/>
                  <a:pt x="3961309" y="2195965"/>
                  <a:pt x="3902684" y="2207056"/>
                </a:cubicBezTo>
                <a:cubicBezTo>
                  <a:pt x="3810561" y="2229237"/>
                  <a:pt x="3751937" y="2284691"/>
                  <a:pt x="3684938" y="2329054"/>
                </a:cubicBezTo>
                <a:cubicBezTo>
                  <a:pt x="3676563" y="2329054"/>
                  <a:pt x="3668188" y="2340145"/>
                  <a:pt x="3668188" y="2345690"/>
                </a:cubicBezTo>
                <a:cubicBezTo>
                  <a:pt x="3634689" y="2406689"/>
                  <a:pt x="3718438" y="2500960"/>
                  <a:pt x="3810561" y="2523142"/>
                </a:cubicBezTo>
                <a:cubicBezTo>
                  <a:pt x="3911059" y="2545323"/>
                  <a:pt x="3969683" y="2595231"/>
                  <a:pt x="3978058" y="2656231"/>
                </a:cubicBezTo>
                <a:cubicBezTo>
                  <a:pt x="3986433" y="2722775"/>
                  <a:pt x="3961309" y="2783774"/>
                  <a:pt x="3869185" y="2817046"/>
                </a:cubicBezTo>
                <a:cubicBezTo>
                  <a:pt x="3860810" y="2822592"/>
                  <a:pt x="3852435" y="2822592"/>
                  <a:pt x="3852435" y="2828137"/>
                </a:cubicBezTo>
                <a:cubicBezTo>
                  <a:pt x="3802186" y="2866954"/>
                  <a:pt x="3751937" y="2911317"/>
                  <a:pt x="3701688" y="2955680"/>
                </a:cubicBezTo>
                <a:cubicBezTo>
                  <a:pt x="3651439" y="2994498"/>
                  <a:pt x="3592815" y="3033315"/>
                  <a:pt x="3542566" y="3077678"/>
                </a:cubicBezTo>
                <a:cubicBezTo>
                  <a:pt x="3542566" y="3077678"/>
                  <a:pt x="3542566" y="3077678"/>
                  <a:pt x="3542566" y="3077678"/>
                </a:cubicBezTo>
                <a:cubicBezTo>
                  <a:pt x="3433692" y="3094314"/>
                  <a:pt x="3341569" y="3122041"/>
                  <a:pt x="3232696" y="3116496"/>
                </a:cubicBezTo>
                <a:cubicBezTo>
                  <a:pt x="3199196" y="3116496"/>
                  <a:pt x="3157322" y="3122041"/>
                  <a:pt x="3123823" y="3122041"/>
                </a:cubicBezTo>
                <a:cubicBezTo>
                  <a:pt x="3081948" y="3127587"/>
                  <a:pt x="3031699" y="3127587"/>
                  <a:pt x="2998200" y="3105405"/>
                </a:cubicBezTo>
                <a:cubicBezTo>
                  <a:pt x="2981450" y="3094314"/>
                  <a:pt x="2956325" y="3083224"/>
                  <a:pt x="2939576" y="3077678"/>
                </a:cubicBezTo>
                <a:cubicBezTo>
                  <a:pt x="2914451" y="3061042"/>
                  <a:pt x="2889327" y="3049952"/>
                  <a:pt x="2864202" y="3033315"/>
                </a:cubicBezTo>
                <a:cubicBezTo>
                  <a:pt x="2813953" y="3000043"/>
                  <a:pt x="2772078" y="2955680"/>
                  <a:pt x="2721829" y="2916863"/>
                </a:cubicBezTo>
                <a:cubicBezTo>
                  <a:pt x="2688330" y="2894681"/>
                  <a:pt x="2663205" y="2894681"/>
                  <a:pt x="2621331" y="2911317"/>
                </a:cubicBezTo>
                <a:cubicBezTo>
                  <a:pt x="2487333" y="2988953"/>
                  <a:pt x="2428709" y="3083224"/>
                  <a:pt x="2420334" y="3194131"/>
                </a:cubicBezTo>
                <a:cubicBezTo>
                  <a:pt x="2420334" y="3305038"/>
                  <a:pt x="2428709" y="3415946"/>
                  <a:pt x="2428709" y="3526853"/>
                </a:cubicBezTo>
                <a:cubicBezTo>
                  <a:pt x="2428709" y="3781940"/>
                  <a:pt x="2428709" y="4031481"/>
                  <a:pt x="2428709" y="4281023"/>
                </a:cubicBezTo>
                <a:cubicBezTo>
                  <a:pt x="2437084" y="4336477"/>
                  <a:pt x="2453834" y="4391930"/>
                  <a:pt x="2462209" y="4447384"/>
                </a:cubicBezTo>
                <a:cubicBezTo>
                  <a:pt x="2478958" y="4508383"/>
                  <a:pt x="2537582" y="4552746"/>
                  <a:pt x="2612956" y="4586018"/>
                </a:cubicBezTo>
                <a:cubicBezTo>
                  <a:pt x="2638081" y="4597109"/>
                  <a:pt x="2663205" y="4608200"/>
                  <a:pt x="2688330" y="4619290"/>
                </a:cubicBezTo>
                <a:cubicBezTo>
                  <a:pt x="2696705" y="4630381"/>
                  <a:pt x="2713454" y="4647017"/>
                  <a:pt x="2705080" y="4652562"/>
                </a:cubicBezTo>
                <a:cubicBezTo>
                  <a:pt x="2705080" y="4663653"/>
                  <a:pt x="2679955" y="4674744"/>
                  <a:pt x="2663205" y="4674744"/>
                </a:cubicBezTo>
                <a:cubicBezTo>
                  <a:pt x="2596206" y="4680289"/>
                  <a:pt x="2529208" y="4685835"/>
                  <a:pt x="2462209" y="4685835"/>
                </a:cubicBezTo>
                <a:cubicBezTo>
                  <a:pt x="2227713" y="4685835"/>
                  <a:pt x="2001591" y="4691380"/>
                  <a:pt x="1775470" y="4691380"/>
                </a:cubicBezTo>
                <a:cubicBezTo>
                  <a:pt x="1733596" y="4691380"/>
                  <a:pt x="1691722" y="4685835"/>
                  <a:pt x="1649847" y="4680289"/>
                </a:cubicBezTo>
                <a:cubicBezTo>
                  <a:pt x="1633098" y="4680289"/>
                  <a:pt x="1607973" y="4669199"/>
                  <a:pt x="1607973" y="4658108"/>
                </a:cubicBezTo>
                <a:cubicBezTo>
                  <a:pt x="1607973" y="4647017"/>
                  <a:pt x="1616348" y="4630381"/>
                  <a:pt x="1633098" y="4624836"/>
                </a:cubicBezTo>
                <a:cubicBezTo>
                  <a:pt x="1666597" y="4608200"/>
                  <a:pt x="1708471" y="4602654"/>
                  <a:pt x="1741971" y="4586018"/>
                </a:cubicBezTo>
                <a:cubicBezTo>
                  <a:pt x="1892718" y="4536110"/>
                  <a:pt x="1984842" y="4458475"/>
                  <a:pt x="1993217" y="4342022"/>
                </a:cubicBezTo>
                <a:cubicBezTo>
                  <a:pt x="1993217" y="4220024"/>
                  <a:pt x="1993217" y="4098026"/>
                  <a:pt x="1984842" y="3976028"/>
                </a:cubicBezTo>
                <a:cubicBezTo>
                  <a:pt x="1984842" y="3732032"/>
                  <a:pt x="1984842" y="3488035"/>
                  <a:pt x="1984842" y="3244039"/>
                </a:cubicBezTo>
                <a:cubicBezTo>
                  <a:pt x="1984842" y="3077678"/>
                  <a:pt x="1959717" y="2911317"/>
                  <a:pt x="1834094" y="2756047"/>
                </a:cubicBezTo>
                <a:cubicBezTo>
                  <a:pt x="1767095" y="2667321"/>
                  <a:pt x="1674972" y="2606322"/>
                  <a:pt x="1524224" y="2578595"/>
                </a:cubicBezTo>
                <a:cubicBezTo>
                  <a:pt x="1465600" y="2567505"/>
                  <a:pt x="1398602" y="2550869"/>
                  <a:pt x="1331603" y="2539778"/>
                </a:cubicBezTo>
                <a:cubicBezTo>
                  <a:pt x="1306478" y="2534232"/>
                  <a:pt x="1281353" y="2539778"/>
                  <a:pt x="1256229" y="2545323"/>
                </a:cubicBezTo>
                <a:cubicBezTo>
                  <a:pt x="1147356" y="2573050"/>
                  <a:pt x="1097107" y="2650685"/>
                  <a:pt x="1021733" y="2700593"/>
                </a:cubicBezTo>
                <a:cubicBezTo>
                  <a:pt x="929609" y="2756047"/>
                  <a:pt x="829111" y="2761592"/>
                  <a:pt x="711863" y="2756047"/>
                </a:cubicBezTo>
                <a:cubicBezTo>
                  <a:pt x="703488" y="2756047"/>
                  <a:pt x="695113" y="2756047"/>
                  <a:pt x="686738" y="2750502"/>
                </a:cubicBezTo>
                <a:cubicBezTo>
                  <a:pt x="602990" y="2711684"/>
                  <a:pt x="527616" y="2672867"/>
                  <a:pt x="443868" y="2634049"/>
                </a:cubicBezTo>
                <a:cubicBezTo>
                  <a:pt x="427118" y="2622958"/>
                  <a:pt x="401993" y="2617413"/>
                  <a:pt x="385244" y="2611868"/>
                </a:cubicBezTo>
                <a:cubicBezTo>
                  <a:pt x="276370" y="2589686"/>
                  <a:pt x="234496" y="2550869"/>
                  <a:pt x="259621" y="2478779"/>
                </a:cubicBezTo>
                <a:cubicBezTo>
                  <a:pt x="267996" y="2451052"/>
                  <a:pt x="259621" y="2428870"/>
                  <a:pt x="226121" y="2406689"/>
                </a:cubicBezTo>
                <a:cubicBezTo>
                  <a:pt x="200997" y="2390053"/>
                  <a:pt x="192622" y="2362326"/>
                  <a:pt x="192622" y="2340145"/>
                </a:cubicBezTo>
                <a:cubicBezTo>
                  <a:pt x="184247" y="2317963"/>
                  <a:pt x="175872" y="2301327"/>
                  <a:pt x="150747" y="2290236"/>
                </a:cubicBezTo>
                <a:cubicBezTo>
                  <a:pt x="108873" y="2273600"/>
                  <a:pt x="66999" y="2251419"/>
                  <a:pt x="41874" y="2229237"/>
                </a:cubicBezTo>
                <a:cubicBezTo>
                  <a:pt x="16750" y="2212601"/>
                  <a:pt x="16750" y="2190420"/>
                  <a:pt x="16750" y="2168238"/>
                </a:cubicBezTo>
                <a:cubicBezTo>
                  <a:pt x="8375" y="2146057"/>
                  <a:pt x="8375" y="2118330"/>
                  <a:pt x="8375" y="2096149"/>
                </a:cubicBezTo>
                <a:cubicBezTo>
                  <a:pt x="8375" y="2085058"/>
                  <a:pt x="0" y="2079512"/>
                  <a:pt x="0" y="2068422"/>
                </a:cubicBezTo>
                <a:cubicBezTo>
                  <a:pt x="41874" y="2018513"/>
                  <a:pt x="66999" y="1957514"/>
                  <a:pt x="167497" y="1935333"/>
                </a:cubicBezTo>
                <a:cubicBezTo>
                  <a:pt x="234496" y="1918697"/>
                  <a:pt x="301495" y="1896515"/>
                  <a:pt x="368494" y="1874334"/>
                </a:cubicBezTo>
                <a:cubicBezTo>
                  <a:pt x="385244" y="1874334"/>
                  <a:pt x="401993" y="1863243"/>
                  <a:pt x="410368" y="1857698"/>
                </a:cubicBezTo>
                <a:cubicBezTo>
                  <a:pt x="460617" y="1802244"/>
                  <a:pt x="519241" y="1752336"/>
                  <a:pt x="569490" y="1702427"/>
                </a:cubicBezTo>
                <a:cubicBezTo>
                  <a:pt x="577865" y="1696882"/>
                  <a:pt x="586240" y="1680246"/>
                  <a:pt x="577865" y="1674701"/>
                </a:cubicBezTo>
                <a:cubicBezTo>
                  <a:pt x="544366" y="1641428"/>
                  <a:pt x="502492" y="1608156"/>
                  <a:pt x="460617" y="1580429"/>
                </a:cubicBezTo>
                <a:cubicBezTo>
                  <a:pt x="393618" y="1541612"/>
                  <a:pt x="376869" y="1524976"/>
                  <a:pt x="401993" y="1469522"/>
                </a:cubicBezTo>
                <a:cubicBezTo>
                  <a:pt x="410368" y="1452886"/>
                  <a:pt x="401993" y="1430705"/>
                  <a:pt x="401993" y="1414068"/>
                </a:cubicBezTo>
                <a:cubicBezTo>
                  <a:pt x="401993" y="1397432"/>
                  <a:pt x="393618" y="1375251"/>
                  <a:pt x="401993" y="1364160"/>
                </a:cubicBezTo>
                <a:cubicBezTo>
                  <a:pt x="460617" y="1292070"/>
                  <a:pt x="401993" y="1247707"/>
                  <a:pt x="334994" y="1197799"/>
                </a:cubicBezTo>
                <a:cubicBezTo>
                  <a:pt x="293120" y="1164527"/>
                  <a:pt x="259621" y="1136800"/>
                  <a:pt x="226121" y="1103528"/>
                </a:cubicBezTo>
                <a:cubicBezTo>
                  <a:pt x="184247" y="1059165"/>
                  <a:pt x="200997" y="1031438"/>
                  <a:pt x="267996" y="1014802"/>
                </a:cubicBezTo>
                <a:cubicBezTo>
                  <a:pt x="318245" y="1003711"/>
                  <a:pt x="351744" y="987075"/>
                  <a:pt x="351744" y="953803"/>
                </a:cubicBezTo>
                <a:cubicBezTo>
                  <a:pt x="360119" y="937167"/>
                  <a:pt x="376869" y="920531"/>
                  <a:pt x="401993" y="909440"/>
                </a:cubicBezTo>
                <a:cubicBezTo>
                  <a:pt x="435493" y="887259"/>
                  <a:pt x="477367" y="865077"/>
                  <a:pt x="527616" y="848441"/>
                </a:cubicBezTo>
                <a:cubicBezTo>
                  <a:pt x="552741" y="837350"/>
                  <a:pt x="586240" y="837350"/>
                  <a:pt x="619740" y="837350"/>
                </a:cubicBezTo>
                <a:cubicBezTo>
                  <a:pt x="653239" y="831805"/>
                  <a:pt x="669989" y="826260"/>
                  <a:pt x="669989" y="804078"/>
                </a:cubicBezTo>
                <a:cubicBezTo>
                  <a:pt x="661614" y="765261"/>
                  <a:pt x="653239" y="720898"/>
                  <a:pt x="661614" y="687625"/>
                </a:cubicBezTo>
                <a:cubicBezTo>
                  <a:pt x="678364" y="648808"/>
                  <a:pt x="728613" y="615536"/>
                  <a:pt x="762112" y="582263"/>
                </a:cubicBezTo>
                <a:cubicBezTo>
                  <a:pt x="778862" y="565627"/>
                  <a:pt x="795612" y="548991"/>
                  <a:pt x="820736" y="532355"/>
                </a:cubicBezTo>
                <a:cubicBezTo>
                  <a:pt x="837486" y="521264"/>
                  <a:pt x="862611" y="499083"/>
                  <a:pt x="896110" y="499083"/>
                </a:cubicBezTo>
                <a:cubicBezTo>
                  <a:pt x="937984" y="493538"/>
                  <a:pt x="988233" y="499083"/>
                  <a:pt x="1038483" y="499083"/>
                </a:cubicBezTo>
                <a:cubicBezTo>
                  <a:pt x="1097107" y="504628"/>
                  <a:pt x="1130606" y="482447"/>
                  <a:pt x="1113856" y="443629"/>
                </a:cubicBezTo>
                <a:cubicBezTo>
                  <a:pt x="1105481" y="404812"/>
                  <a:pt x="1088732" y="371540"/>
                  <a:pt x="1080357" y="338267"/>
                </a:cubicBezTo>
                <a:cubicBezTo>
                  <a:pt x="1063607" y="304995"/>
                  <a:pt x="1080357" y="282814"/>
                  <a:pt x="1122231" y="266178"/>
                </a:cubicBezTo>
                <a:cubicBezTo>
                  <a:pt x="1147356" y="255087"/>
                  <a:pt x="1180855" y="243996"/>
                  <a:pt x="1205980" y="232905"/>
                </a:cubicBezTo>
                <a:cubicBezTo>
                  <a:pt x="1272979" y="205179"/>
                  <a:pt x="1339978" y="199633"/>
                  <a:pt x="1415351" y="227360"/>
                </a:cubicBezTo>
                <a:cubicBezTo>
                  <a:pt x="1499100" y="255087"/>
                  <a:pt x="1633098" y="221815"/>
                  <a:pt x="1683347" y="160816"/>
                </a:cubicBezTo>
                <a:cubicBezTo>
                  <a:pt x="1700096" y="144180"/>
                  <a:pt x="1708471" y="127543"/>
                  <a:pt x="1716846" y="116453"/>
                </a:cubicBezTo>
                <a:cubicBezTo>
                  <a:pt x="1741971" y="72090"/>
                  <a:pt x="1783845" y="60999"/>
                  <a:pt x="1850844" y="55454"/>
                </a:cubicBezTo>
                <a:cubicBezTo>
                  <a:pt x="1875969" y="55454"/>
                  <a:pt x="1909468" y="44363"/>
                  <a:pt x="1934593" y="33272"/>
                </a:cubicBezTo>
                <a:cubicBezTo>
                  <a:pt x="2001591" y="0"/>
                  <a:pt x="2102090" y="0"/>
                  <a:pt x="2152339" y="38818"/>
                </a:cubicBezTo>
                <a:cubicBezTo>
                  <a:pt x="2236087" y="105362"/>
                  <a:pt x="2328211" y="171906"/>
                  <a:pt x="2370085" y="266178"/>
                </a:cubicBezTo>
                <a:lnTo>
                  <a:pt x="2370085" y="2373417"/>
                </a:lnTo>
                <a:cubicBezTo>
                  <a:pt x="2370085" y="2367871"/>
                  <a:pt x="2386835" y="2373417"/>
                  <a:pt x="2395210" y="2367871"/>
                </a:cubicBezTo>
                <a:cubicBezTo>
                  <a:pt x="2453834" y="2329054"/>
                  <a:pt x="2520833" y="2295782"/>
                  <a:pt x="2579457" y="2251419"/>
                </a:cubicBezTo>
                <a:cubicBezTo>
                  <a:pt x="2738579" y="2146057"/>
                  <a:pt x="2746954" y="2007423"/>
                  <a:pt x="2763704" y="1874334"/>
                </a:cubicBezTo>
                <a:cubicBezTo>
                  <a:pt x="2763704" y="1868788"/>
                  <a:pt x="2755329" y="1857698"/>
                  <a:pt x="2755329" y="1857698"/>
                </a:cubicBezTo>
                <a:cubicBezTo>
                  <a:pt x="2713454" y="1835516"/>
                  <a:pt x="2671580" y="1807789"/>
                  <a:pt x="2621331" y="1791153"/>
                </a:cubicBezTo>
                <a:cubicBezTo>
                  <a:pt x="2579457" y="1768972"/>
                  <a:pt x="2545957" y="1774517"/>
                  <a:pt x="2529208" y="1813335"/>
                </a:cubicBezTo>
                <a:cubicBezTo>
                  <a:pt x="2478958" y="1907606"/>
                  <a:pt x="2420334" y="2001877"/>
                  <a:pt x="2378460" y="2096149"/>
                </a:cubicBezTo>
                <a:cubicBezTo>
                  <a:pt x="2344961" y="2184874"/>
                  <a:pt x="2336586" y="2273600"/>
                  <a:pt x="2353336" y="2373417"/>
                </a:cubicBezTo>
                <a:lnTo>
                  <a:pt x="1867594" y="2478779"/>
                </a:lnTo>
                <a:cubicBezTo>
                  <a:pt x="1875969" y="2445507"/>
                  <a:pt x="1884343" y="2423325"/>
                  <a:pt x="1892718" y="2401144"/>
                </a:cubicBezTo>
                <a:cubicBezTo>
                  <a:pt x="1917843" y="2301327"/>
                  <a:pt x="1901093" y="2201510"/>
                  <a:pt x="1834094" y="2107239"/>
                </a:cubicBezTo>
                <a:cubicBezTo>
                  <a:pt x="1817344" y="2079512"/>
                  <a:pt x="1792220" y="2079512"/>
                  <a:pt x="1767095" y="2107239"/>
                </a:cubicBezTo>
                <a:cubicBezTo>
                  <a:pt x="1716846" y="2157148"/>
                  <a:pt x="1666597" y="2207056"/>
                  <a:pt x="1574474" y="2234783"/>
                </a:cubicBezTo>
                <a:cubicBezTo>
                  <a:pt x="1532599" y="2245873"/>
                  <a:pt x="1532599" y="2268055"/>
                  <a:pt x="1566099" y="2290236"/>
                </a:cubicBezTo>
                <a:cubicBezTo>
                  <a:pt x="1658222" y="2345690"/>
                  <a:pt x="1741971" y="2401144"/>
                  <a:pt x="1825719" y="2456597"/>
                </a:cubicBezTo>
                <a:cubicBezTo>
                  <a:pt x="1834094" y="2462143"/>
                  <a:pt x="1850844" y="2467688"/>
                  <a:pt x="1867594" y="2478779"/>
                </a:cubicBezTo>
                <a:lnTo>
                  <a:pt x="2411960" y="2889136"/>
                </a:lnTo>
                <a:cubicBezTo>
                  <a:pt x="2495708" y="2850318"/>
                  <a:pt x="2554332" y="2800410"/>
                  <a:pt x="2562707" y="2733866"/>
                </a:cubicBezTo>
                <a:cubicBezTo>
                  <a:pt x="2571082" y="2683957"/>
                  <a:pt x="2478958" y="2589686"/>
                  <a:pt x="2411960" y="2561959"/>
                </a:cubicBezTo>
                <a:cubicBezTo>
                  <a:pt x="2378460" y="2672867"/>
                  <a:pt x="2370085" y="2778229"/>
                  <a:pt x="2411960" y="2889136"/>
                </a:cubicBezTo>
                <a:lnTo>
                  <a:pt x="2805578" y="2295782"/>
                </a:lnTo>
                <a:cubicBezTo>
                  <a:pt x="2830702" y="2290236"/>
                  <a:pt x="2839077" y="2290236"/>
                  <a:pt x="2855827" y="2284691"/>
                </a:cubicBezTo>
                <a:cubicBezTo>
                  <a:pt x="2956325" y="2251419"/>
                  <a:pt x="3048449" y="2195965"/>
                  <a:pt x="3165697" y="2190420"/>
                </a:cubicBezTo>
                <a:cubicBezTo>
                  <a:pt x="3174072" y="2190420"/>
                  <a:pt x="3190821" y="2173784"/>
                  <a:pt x="3190821" y="2173784"/>
                </a:cubicBezTo>
                <a:cubicBezTo>
                  <a:pt x="3174072" y="2151602"/>
                  <a:pt x="3165697" y="2123875"/>
                  <a:pt x="3140572" y="2107239"/>
                </a:cubicBezTo>
                <a:cubicBezTo>
                  <a:pt x="3123823" y="2101694"/>
                  <a:pt x="3081948" y="2101694"/>
                  <a:pt x="3073573" y="2107239"/>
                </a:cubicBezTo>
                <a:cubicBezTo>
                  <a:pt x="2989825" y="2140511"/>
                  <a:pt x="2922826" y="2173784"/>
                  <a:pt x="2847452" y="2212601"/>
                </a:cubicBezTo>
                <a:cubicBezTo>
                  <a:pt x="2822328" y="2223692"/>
                  <a:pt x="2805578" y="2251419"/>
                  <a:pt x="2788828" y="2268055"/>
                </a:cubicBezTo>
                <a:cubicBezTo>
                  <a:pt x="2788828" y="2273600"/>
                  <a:pt x="2797203" y="2284691"/>
                  <a:pt x="2805578" y="2295782"/>
                </a:cubicBezTo>
                <a:lnTo>
                  <a:pt x="2353336" y="1807789"/>
                </a:lnTo>
                <a:cubicBezTo>
                  <a:pt x="2303086" y="1807789"/>
                  <a:pt x="2261212" y="1813335"/>
                  <a:pt x="2219338" y="1818880"/>
                </a:cubicBezTo>
                <a:cubicBezTo>
                  <a:pt x="2194213" y="1824426"/>
                  <a:pt x="2160714" y="1841062"/>
                  <a:pt x="2160714" y="1852152"/>
                </a:cubicBezTo>
                <a:cubicBezTo>
                  <a:pt x="2169089" y="1913151"/>
                  <a:pt x="2185838" y="1979696"/>
                  <a:pt x="2194213" y="2040695"/>
                </a:cubicBezTo>
                <a:cubicBezTo>
                  <a:pt x="2202588" y="2046240"/>
                  <a:pt x="2202588" y="2046240"/>
                  <a:pt x="2210963" y="2046240"/>
                </a:cubicBezTo>
                <a:cubicBezTo>
                  <a:pt x="2261212" y="1963060"/>
                  <a:pt x="2303086" y="1885425"/>
                  <a:pt x="2353336" y="1807789"/>
                </a:cubicBezTo>
                <a:lnTo>
                  <a:pt x="2026716" y="2090603"/>
                </a:lnTo>
                <a:cubicBezTo>
                  <a:pt x="2035091" y="2085058"/>
                  <a:pt x="2035091" y="2085058"/>
                  <a:pt x="2043466" y="2085058"/>
                </a:cubicBezTo>
                <a:cubicBezTo>
                  <a:pt x="2035091" y="2057331"/>
                  <a:pt x="2035091" y="2029604"/>
                  <a:pt x="2026716" y="2007423"/>
                </a:cubicBezTo>
                <a:cubicBezTo>
                  <a:pt x="2026716" y="1974150"/>
                  <a:pt x="2001591" y="1946424"/>
                  <a:pt x="2001591" y="1918697"/>
                </a:cubicBezTo>
                <a:cubicBezTo>
                  <a:pt x="2001591" y="1868788"/>
                  <a:pt x="1968092" y="1841062"/>
                  <a:pt x="1917843" y="1818880"/>
                </a:cubicBezTo>
                <a:cubicBezTo>
                  <a:pt x="1901093" y="1813335"/>
                  <a:pt x="1867594" y="1807789"/>
                  <a:pt x="1867594" y="1813335"/>
                </a:cubicBezTo>
                <a:cubicBezTo>
                  <a:pt x="1850844" y="1818880"/>
                  <a:pt x="1842469" y="1841062"/>
                  <a:pt x="1850844" y="1852152"/>
                </a:cubicBezTo>
                <a:cubicBezTo>
                  <a:pt x="1884343" y="1935333"/>
                  <a:pt x="1951342" y="2012968"/>
                  <a:pt x="2026716" y="2090603"/>
                </a:cubicBezTo>
                <a:lnTo>
                  <a:pt x="1532599" y="2473233"/>
                </a:lnTo>
                <a:cubicBezTo>
                  <a:pt x="1532599" y="2467688"/>
                  <a:pt x="1540974" y="2462143"/>
                  <a:pt x="1540974" y="2462143"/>
                </a:cubicBezTo>
                <a:cubicBezTo>
                  <a:pt x="1515850" y="2439961"/>
                  <a:pt x="1499100" y="2423325"/>
                  <a:pt x="1473975" y="2401144"/>
                </a:cubicBezTo>
                <a:cubicBezTo>
                  <a:pt x="1465600" y="2395598"/>
                  <a:pt x="1440476" y="2384508"/>
                  <a:pt x="1423726" y="2390053"/>
                </a:cubicBezTo>
                <a:cubicBezTo>
                  <a:pt x="1415351" y="2390053"/>
                  <a:pt x="1398602" y="2406689"/>
                  <a:pt x="1398602" y="2412234"/>
                </a:cubicBezTo>
                <a:cubicBezTo>
                  <a:pt x="1398602" y="2423325"/>
                  <a:pt x="1406976" y="2439961"/>
                  <a:pt x="1423726" y="2445507"/>
                </a:cubicBezTo>
                <a:cubicBezTo>
                  <a:pt x="1457226" y="2456597"/>
                  <a:pt x="1490725" y="2462143"/>
                  <a:pt x="1532599" y="2473233"/>
                </a:cubicBezTo>
                <a:lnTo>
                  <a:pt x="2370085" y="266178"/>
                </a:lnTo>
                <a:lnTo>
                  <a:pt x="1532599" y="2473233"/>
                </a:lnTo>
                <a:close/>
              </a:path>
            </a:pathLst>
          </a:custGeom>
          <a:solidFill>
            <a:srgbClr val="7FB23B">
              <a:alpha val="51000"/>
            </a:srgbClr>
          </a:solidFill>
          <a:ln w="12700" cap="flat" cmpd="sng" algn="ctr">
            <a:noFill/>
            <a:prstDash val="solid"/>
            <a:headEnd type="none" w="med" len="med"/>
            <a:tailEnd type="none" w="med" len="med"/>
          </a:ln>
          <a:effectLst>
            <a:softEdge rad="50800"/>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5" name="Google Shape;1995;p57"/>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SBAAAAAAAADY0AACGAwAAEAAAAA=="/>
              </a:ext>
            </a:extLst>
          </p:cNvSpPr>
          <p:nvPr>
            <p:ph type="title"/>
          </p:nvPr>
        </p:nvSpPr>
        <p:spPr>
          <a:xfrm>
            <a:off x="783590" y="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THIS IS A GRAPH</a:t>
            </a:r>
          </a:p>
        </p:txBody>
      </p:sp>
      <p:sp>
        <p:nvSpPr>
          <p:cNvPr id="6" name="Google Shape;1996;p57"/>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GJAAAshYAAHUyAADxGQAAEAAAAA=="/>
              </a:ext>
            </a:extLst>
          </p:cNvSpPr>
          <p:nvPr/>
        </p:nvSpPr>
        <p:spPr>
          <a:xfrm>
            <a:off x="5896610" y="3689350"/>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2000" noProof="1">
                <a:solidFill>
                  <a:schemeClr val="accent1"/>
                </a:solidFill>
                <a:latin typeface="Chau Philomene One" pitchFamily="0" charset="0"/>
                <a:ea typeface="Chau Philomene One" pitchFamily="0" charset="0"/>
                <a:cs typeface="Chau Philomene One" pitchFamily="0" charset="0"/>
              </a:rPr>
              <a:t>SATURN</a:t>
            </a:r>
            <a:endParaRPr sz="2000">
              <a:solidFill>
                <a:schemeClr val="accent1"/>
              </a:solidFill>
              <a:latin typeface="Chau Philomene One" pitchFamily="0" charset="0"/>
              <a:ea typeface="Chau Philomene One" pitchFamily="0" charset="0"/>
              <a:cs typeface="Chau Philomene One" pitchFamily="0" charset="0"/>
            </a:endParaRPr>
          </a:p>
        </p:txBody>
      </p:sp>
      <p:sp>
        <p:nvSpPr>
          <p:cNvPr id="7" name="Google Shape;1997;p57"/>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GJAAA5hgAAHUyAADhGwAAEAAAAA=="/>
              </a:ext>
            </a:extLst>
          </p:cNvSpPr>
          <p:nvPr/>
        </p:nvSpPr>
        <p:spPr>
          <a:xfrm>
            <a:off x="5896610" y="4047490"/>
            <a:ext cx="2305685"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Saturn is composed of hydrogen and helium</a:t>
            </a:r>
            <a:endParaRPr>
              <a:solidFill>
                <a:schemeClr val="accent2"/>
              </a:solidFill>
              <a:latin typeface="Catamaran" pitchFamily="0" charset="0"/>
              <a:ea typeface="Catamaran" pitchFamily="0" charset="0"/>
              <a:cs typeface="Catamaran" pitchFamily="0" charset="0"/>
            </a:endParaRPr>
          </a:p>
        </p:txBody>
      </p:sp>
      <p:sp>
        <p:nvSpPr>
          <p:cNvPr id="8" name="Google Shape;1998;p57"/>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GJAAABAgAAHUyAABDCwAAEAAAAA=="/>
              </a:ext>
            </a:extLst>
          </p:cNvSpPr>
          <p:nvPr/>
        </p:nvSpPr>
        <p:spPr>
          <a:xfrm>
            <a:off x="5896610" y="1303020"/>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2000" noProof="1">
                <a:solidFill>
                  <a:schemeClr val="accent1"/>
                </a:solidFill>
                <a:latin typeface="Chau Philomene One" pitchFamily="0" charset="0"/>
                <a:ea typeface="Chau Philomene One" pitchFamily="0" charset="0"/>
                <a:cs typeface="Chau Philomene One" pitchFamily="0" charset="0"/>
              </a:rPr>
              <a:t>MARS</a:t>
            </a:r>
            <a:endParaRPr sz="2000">
              <a:solidFill>
                <a:schemeClr val="accent1"/>
              </a:solidFill>
              <a:latin typeface="Chau Philomene One" pitchFamily="0" charset="0"/>
              <a:ea typeface="Chau Philomene One" pitchFamily="0" charset="0"/>
              <a:cs typeface="Chau Philomene One" pitchFamily="0" charset="0"/>
            </a:endParaRPr>
          </a:p>
        </p:txBody>
      </p:sp>
      <p:sp>
        <p:nvSpPr>
          <p:cNvPr id="9" name="Google Shape;1999;p57"/>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GJAAANwoAAHUyAAAzDQAAEAAAAA=="/>
              </a:ext>
            </a:extLst>
          </p:cNvSpPr>
          <p:nvPr/>
        </p:nvSpPr>
        <p:spPr>
          <a:xfrm>
            <a:off x="5896610" y="1660525"/>
            <a:ext cx="2305685" cy="4851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Despite being red, Mars is actually a cold place</a:t>
            </a:r>
            <a:endParaRPr>
              <a:solidFill>
                <a:schemeClr val="accent2"/>
              </a:solidFill>
              <a:latin typeface="Catamaran" pitchFamily="0" charset="0"/>
              <a:ea typeface="Catamaran" pitchFamily="0" charset="0"/>
              <a:cs typeface="Catamaran" pitchFamily="0" charset="0"/>
            </a:endParaRPr>
          </a:p>
        </p:txBody>
      </p:sp>
      <p:sp>
        <p:nvSpPr>
          <p:cNvPr id="10" name="Google Shape;2000;p57"/>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GJAAAfQ8AAHUyAAC8EgAAEAAAAA=="/>
              </a:ext>
            </a:extLst>
          </p:cNvSpPr>
          <p:nvPr/>
        </p:nvSpPr>
        <p:spPr>
          <a:xfrm>
            <a:off x="5896610" y="2517775"/>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2000" noProof="1">
                <a:solidFill>
                  <a:schemeClr val="accent1"/>
                </a:solidFill>
                <a:latin typeface="Chau Philomene One" pitchFamily="0" charset="0"/>
                <a:ea typeface="Chau Philomene One" pitchFamily="0" charset="0"/>
                <a:cs typeface="Chau Philomene One" pitchFamily="0" charset="0"/>
              </a:rPr>
              <a:t>NEPTUNE</a:t>
            </a:r>
            <a:endParaRPr sz="2000">
              <a:solidFill>
                <a:schemeClr val="accent1"/>
              </a:solidFill>
              <a:latin typeface="Chau Philomene One" pitchFamily="0" charset="0"/>
              <a:ea typeface="Chau Philomene One" pitchFamily="0" charset="0"/>
              <a:cs typeface="Chau Philomene One" pitchFamily="0" charset="0"/>
            </a:endParaRPr>
          </a:p>
        </p:txBody>
      </p:sp>
      <p:sp>
        <p:nvSpPr>
          <p:cNvPr id="11" name="Google Shape;2001;p57"/>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GJAAAsBEAAHUyAACsFAAAEAAAAA=="/>
              </a:ext>
            </a:extLst>
          </p:cNvSpPr>
          <p:nvPr/>
        </p:nvSpPr>
        <p:spPr>
          <a:xfrm>
            <a:off x="5896610" y="2875280"/>
            <a:ext cx="2305685" cy="4851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Neptune is the farthest planet from the Sun</a:t>
            </a:r>
            <a:endParaRPr>
              <a:solidFill>
                <a:schemeClr val="accent2"/>
              </a:solidFill>
              <a:latin typeface="Catamaran" pitchFamily="0" charset="0"/>
              <a:ea typeface="Catamaran" pitchFamily="0" charset="0"/>
              <a:cs typeface="Catamaran" pitchFamily="0" charset="0"/>
            </a:endParaRPr>
          </a:p>
        </p:txBody>
      </p:sp>
      <p:sp>
        <p:nvSpPr>
          <p:cNvPr id="12" name="Google Shape;2002;p57"/>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7BQAA2BkAAFsdAAATHAAAEAAAAA=="/>
              </a:ext>
            </a:extLst>
          </p:cNvSpPr>
          <p:nvPr>
            <p:ph type="body" idx="4294967295"/>
          </p:nvPr>
        </p:nvSpPr>
        <p:spPr>
          <a:xfrm>
            <a:off x="972185" y="4201160"/>
            <a:ext cx="3799840" cy="3625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lnSpc>
                <a:spcPct val="100000"/>
              </a:lnSpc>
              <a:spcBef>
                <a:spcPts val="0"/>
              </a:spcBef>
              <a:spcAft>
                <a:spcPts val="0"/>
              </a:spcAft>
              <a:buNone/>
              <a:defRPr/>
            </a:pPr>
            <a:r>
              <a:rPr sz="1200" noProof="1"/>
              <a:t>Follow the link in the graph to modify its data and then paste the new one here. </a:t>
            </a:r>
            <a:r>
              <a:rPr sz="1200" b="1" noProof="1">
                <a:hlinkClick r:id="rId5"/>
              </a:rPr>
              <a:t>For more info, click here</a:t>
            </a:r>
            <a:endParaRPr sz="1200" b="1"/>
          </a:p>
        </p:txBody>
      </p:sp>
      <p:pic>
        <p:nvPicPr>
          <p:cNvPr id="13" name="Google Shape;2003;p57">
            <a:hlinkClick r:id="rId6"/>
          </p:cNvPr>
          <p:cNvPicPr>
            <a:extLst>
              <a:ext uri="smNativeData">
                <pr:smNativeData xmlns:pr="smNativeData" val="SMDATA_14_dWHdYxMAAAAlAAAAEQ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1wUAAAAAAADWBQAAAAAAAAAAAABkAAAAZAAAAAAAAAAjAAAABAAAAGQAAAAXAAAAFAAAAAAAAAAAAAAA/38AAP9/AAAAAAAACQAAAAQAAADHFwAADAAAABAAAAAAAAAAAAAAAAAAAAAAAAAAHgAAAGgAAAAAAAAAAAAAAAAAAAAAAAAAAAAAABAnAAAQJwAAAAAAAAAAAAAAAAAAAAAAAAAAAAAAAAAAAAAAAAAAAAAUAAAAAAAAAMDA/wAAAAAAZAAAADIAAAAAAAAAZAAAAAAAAAB/f38ACgAAAB8AAABUAAAAtcJnBfj/4QEAAAAAAAAAAAAAAAAAAAAAAAAAAAAAAAAAAAAAAAAAAPDRYgJ/f38AinFlA8zMzADAwP8Af39/AAAAAAAAAAAAAAAAAP///wAAAAAAIQAAABgAAAAUAAAAjgcAADMHAADHGwAACRkAABAAAAA="/>
              </a:ext>
            </a:extLst>
          </p:cNvPicPr>
          <p:nvPr/>
        </p:nvPicPr>
        <p:blipFill>
          <a:blip xmlns:r="http://schemas.openxmlformats.org/officeDocument/2006/relationships" r:embed="rId7"/>
          <a:srcRect l="14950" t="0" r="14940" b="0"/>
          <a:stretch>
            <a:fillRect/>
          </a:stretch>
        </p:blipFill>
        <p:spPr>
          <a:xfrm>
            <a:off x="1228090" y="1170305"/>
            <a:ext cx="3287395" cy="2899410"/>
          </a:xfrm>
          <a:prstGeom prst="rect">
            <a:avLst/>
          </a:prstGeom>
          <a:noFill/>
          <a:ln w="12700" cap="flat" cmpd="sng" algn="ctr">
            <a:noFill/>
            <a:prstDash val="solid"/>
            <a:headEnd type="none" w="med" len="med"/>
            <a:tailEnd type="none" w="med" len="med"/>
          </a:ln>
          <a:effectLst/>
        </p:spPr>
      </p:pic>
      <p:sp>
        <p:nvSpPr>
          <p:cNvPr id="14" name="Google Shape;2004;p57"/>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UHgAAJRgAABAkAABlGwAAEAAAAA=="/>
              </a:ext>
            </a:extLst>
          </p:cNvSpPr>
          <p:nvPr/>
        </p:nvSpPr>
        <p:spPr>
          <a:xfrm>
            <a:off x="5011420" y="3924935"/>
            <a:ext cx="850900" cy="52832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3000" noProof="1">
                <a:solidFill>
                  <a:schemeClr val="accent2"/>
                </a:solidFill>
                <a:latin typeface="Chau Philomene One" pitchFamily="0" charset="0"/>
                <a:ea typeface="Chau Philomene One" pitchFamily="0" charset="0"/>
                <a:cs typeface="Chau Philomene One" pitchFamily="0" charset="0"/>
              </a:rPr>
              <a:t>30%</a:t>
            </a:r>
            <a:endParaRPr sz="3000">
              <a:solidFill>
                <a:schemeClr val="accent2"/>
              </a:solidFill>
              <a:latin typeface="Chau Philomene One" pitchFamily="0" charset="0"/>
              <a:ea typeface="Chau Philomene One" pitchFamily="0" charset="0"/>
              <a:cs typeface="Chau Philomene One" pitchFamily="0" charset="0"/>
            </a:endParaRPr>
          </a:p>
        </p:txBody>
      </p:sp>
      <p:sp>
        <p:nvSpPr>
          <p:cNvPr id="15" name="Google Shape;2005;p57"/>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UHgAAdwkAABAkAAC2DAAAEAAAAA=="/>
              </a:ext>
            </a:extLst>
          </p:cNvSpPr>
          <p:nvPr/>
        </p:nvSpPr>
        <p:spPr>
          <a:xfrm>
            <a:off x="5011420" y="1538605"/>
            <a:ext cx="85090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3000" noProof="1">
                <a:solidFill>
                  <a:srgbClr val="BCCE78"/>
                </a:solidFill>
                <a:latin typeface="Chau Philomene One" pitchFamily="0" charset="0"/>
                <a:ea typeface="Chau Philomene One" pitchFamily="0" charset="0"/>
                <a:cs typeface="Chau Philomene One" pitchFamily="0" charset="0"/>
              </a:rPr>
              <a:t>50%</a:t>
            </a:r>
            <a:endParaRPr sz="3000">
              <a:solidFill>
                <a:srgbClr val="BCCE78"/>
              </a:solidFill>
              <a:latin typeface="Chau Philomene One" pitchFamily="0" charset="0"/>
              <a:ea typeface="Chau Philomene One" pitchFamily="0" charset="0"/>
              <a:cs typeface="Chau Philomene One" pitchFamily="0" charset="0"/>
            </a:endParaRPr>
          </a:p>
        </p:txBody>
      </p:sp>
      <p:sp>
        <p:nvSpPr>
          <p:cNvPr id="16" name="Google Shape;2006;p57"/>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UHgAA8BAAABAkAAAvFAAAEAAAAA=="/>
              </a:ext>
            </a:extLst>
          </p:cNvSpPr>
          <p:nvPr/>
        </p:nvSpPr>
        <p:spPr>
          <a:xfrm>
            <a:off x="5011420" y="2753360"/>
            <a:ext cx="85090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3000" noProof="1">
                <a:solidFill>
                  <a:srgbClr val="8A7165"/>
                </a:solidFill>
                <a:latin typeface="Chau Philomene One" pitchFamily="0" charset="0"/>
                <a:ea typeface="Chau Philomene One" pitchFamily="0" charset="0"/>
                <a:cs typeface="Chau Philomene One" pitchFamily="0" charset="0"/>
              </a:rPr>
              <a:t>20%</a:t>
            </a:r>
            <a:endParaRPr sz="3000">
              <a:solidFill>
                <a:srgbClr val="8A7165"/>
              </a:solidFill>
              <a:latin typeface="Chau Philomene One" pitchFamily="0" charset="0"/>
              <a:ea typeface="Chau Philomene One" pitchFamily="0" charset="0"/>
              <a:cs typeface="Chau Philomene One" pitchFamily="0" charset="0"/>
            </a:endParaRPr>
          </a:p>
        </p:txBody>
      </p:sp>
    </p:spTree>
  </p:cSld>
  <p:clrMapOvr>
    <a:masterClrMapping/>
  </p:clrMapOvr>
  <p:timing>
    <p:tnLst>
      <p:par>
        <p:cTn id="1" dur="indefinite" restart="never" nodeType="tmRoot"/>
      </p:par>
    </p:tnLst>
  </p:timing>
</p:sld>
</file>

<file path=ppt/slides/slide3.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4"/>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2"/>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grpSp>
        <p:nvGrpSpPr>
          <p:cNvPr id="3" name="Google Shape;15;p2"/>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5"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6" name="Imagen 1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7" name="Title 2"/>
          <p:cNvSpPr>
            <a:extLst>
              <a:ext uri="smNativeData">
                <pr:smNativeData xmlns:pr="smNativeData" val="SMDATA_12_dWHdYxMAAAAlAAAAZAAAAA0AAAAAkAAAAEgAAACQAAAASAAAAAAAAAAB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AAAAAH9/fwCKcWUDzMzMAMDA/wB/f38AAAAAAAAAAAAAAAAAAAAAAAAAAAAhAAAAGAAAABQAAAAkAwAA7v///5UkAAB5AwAAEAAAAA=="/>
              </a:ext>
            </a:extLst>
          </p:cNvSpPr>
          <p:nvPr/>
        </p:nvSpPr>
        <p:spPr>
          <a:xfrm>
            <a:off x="510540" y="-11430"/>
            <a:ext cx="5436235" cy="57594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l" defTabSz="914400">
              <a:spcBef>
                <a:spcPts val="0"/>
              </a:spcBef>
              <a:buNone/>
              <a:tabLst/>
              <a:defRPr sz="4400" kern="1">
                <a:solidFill>
                  <a:schemeClr val="tx1"/>
                </a:solidFill>
                <a:latin typeface="Arial" pitchFamily="2" charset="0"/>
                <a:ea typeface="Arial" pitchFamily="2" charset="0"/>
                <a:cs typeface="Arial" pitchFamily="2" charset="0"/>
              </a:defRPr>
            </a:pPr>
            <a:r>
              <a:rPr lang="en-us" sz="3200" b="1">
                <a:solidFill>
                  <a:srgbClr val="5E7900"/>
                </a:solidFill>
              </a:rPr>
              <a:t>Agenda Style</a:t>
            </a:r>
            <a:endParaRPr lang="en-us" sz="3200" b="1">
              <a:solidFill>
                <a:srgbClr val="5E7900"/>
              </a:solidFill>
            </a:endParaRPr>
          </a:p>
        </p:txBody>
      </p:sp>
      <p:sp>
        <p:nvSpPr>
          <p:cNvPr id="8" name="Rectangle 3"/>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CP///w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4/+EB+P/hAQAAAAAAAAAAAAAAAAAAAAAAAAAAAAAAAAAAAAAAAAAAhpBMAH9/fwCKcWUDzMzMAMDA/wB/f38AAAAAAAAAAAAAAAAAAAAAAAAAAAAhAAAAGAAAABQAAACbGAAAMQUAANQYAACqHAAAEAAAAA=="/>
              </a:ext>
            </a:extLst>
          </p:cNvSpPr>
          <p:nvPr/>
        </p:nvSpPr>
        <p:spPr>
          <a:xfrm>
            <a:off x="3999865" y="843915"/>
            <a:ext cx="36195" cy="3815715"/>
          </a:xfrm>
          <a:prstGeom prst="rect">
            <a:avLst/>
          </a:prstGeom>
          <a:solidFill>
            <a:schemeClr val="bg1"/>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9" name="Oval 4"/>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P///wg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P/hAX9/fwCKcWUDzMzMAMDA/wB/f38AAAAAAAAAAAAAAAAAAAAAAAAAAAAhAAAAGAAAABQAAAAjHAAAqwYAAHcdAAD/BwAAEAAAAA=="/>
              </a:ext>
            </a:extLst>
          </p:cNvSpPr>
          <p:nvPr/>
        </p:nvSpPr>
        <p:spPr>
          <a:xfrm>
            <a:off x="4573905" y="1083945"/>
            <a:ext cx="215900" cy="215900"/>
          </a:xfrm>
          <a:prstGeom prst="ellipse">
            <a:avLst/>
          </a:prstGeom>
          <a:solidFill>
            <a:schemeClr val="accent1"/>
          </a:solidFill>
          <a:ln w="25400" cap="flat" cmpd="sng" algn="ctr">
            <a:solidFill>
              <a:schemeClr val="bg1"/>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0" name="Oval 5"/>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WnxlAP///wgAAAAAAAAAAAAAAAAAAAAAAAAAAAAAAAAAAAAAZAAAAAEAAABAAAAAAAAAAAAAAAAAAAAAAAAAAAAAAAAAAAAAAAAAAAAAAAAAAAAAAAAAAAAAAAAAAAAAAAAAAAAAAAAAAAAAAAAAAAAAAAAAAAAAAAAAAAAAAAAAAAAAFAAAADwAAAABAAAAAAAAAP///wg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P/hAX9/fwCKcWUDzMzMAMDA/wB/f38AAAAAAAAAAAAAAAAAAAAAAAAAAAAhAAAAGAAAABQAAAAjHAAAUgsAAHcdAACmDAAAEAAAAA=="/>
              </a:ext>
            </a:extLst>
          </p:cNvSpPr>
          <p:nvPr/>
        </p:nvSpPr>
        <p:spPr>
          <a:xfrm>
            <a:off x="4573905" y="1840230"/>
            <a:ext cx="215900" cy="215900"/>
          </a:xfrm>
          <a:prstGeom prst="ellipse">
            <a:avLst/>
          </a:prstGeom>
          <a:solidFill>
            <a:srgbClr val="5A7C65"/>
          </a:solidFill>
          <a:ln w="25400" cap="flat" cmpd="sng" algn="ctr">
            <a:solidFill>
              <a:schemeClr val="bg1"/>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1" name="Oval 6"/>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P///wg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P/hAX9/fwCKcWUDzMzMAMDA/wB/f38AAAAAAAAAAAAAAAAAAAAAAAAAAAAhAAAAGAAAABQAAAAjHAAA+A8AAHcdAABNEQAAEAAAAA=="/>
              </a:ext>
            </a:extLst>
          </p:cNvSpPr>
          <p:nvPr/>
        </p:nvSpPr>
        <p:spPr>
          <a:xfrm>
            <a:off x="4573905" y="2595880"/>
            <a:ext cx="215900" cy="216535"/>
          </a:xfrm>
          <a:prstGeom prst="ellipse">
            <a:avLst/>
          </a:prstGeom>
          <a:solidFill>
            <a:schemeClr val="accent1"/>
          </a:solidFill>
          <a:ln w="25400" cap="flat" cmpd="sng" algn="ctr">
            <a:solidFill>
              <a:schemeClr val="bg1"/>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2" name="Oval 7"/>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WnxlAP///wgAAAAAAAAAAAAAAAAAAAAAAAAAAAAAAAAAAAAAZAAAAAEAAABAAAAAAAAAAAAAAAAAAAAAAAAAAAAAAAAAAAAAAAAAAAAAAAAAAAAAAAAAAAAAAAAAAAAAAAAAAAAAAAAAAAAAAAAAAAAAAAAAAAAAAAAAAAAAAAAAAAAAFAAAADwAAAABAAAAAAAAAP///wg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P/hAX9/fwCKcWUDzMzMAMDA/wB/f38AAAAAAAAAAAAAAAAAAAAAAAAAAAAhAAAAGAAAABQAAAAjHAAAnxQAAHcdAADzFQAAEAAAAA=="/>
              </a:ext>
            </a:extLst>
          </p:cNvSpPr>
          <p:nvPr/>
        </p:nvSpPr>
        <p:spPr>
          <a:xfrm>
            <a:off x="4573905" y="3352165"/>
            <a:ext cx="215900" cy="215900"/>
          </a:xfrm>
          <a:prstGeom prst="ellipse">
            <a:avLst/>
          </a:prstGeom>
          <a:solidFill>
            <a:srgbClr val="5A7C65"/>
          </a:solidFill>
          <a:ln w="25400" cap="flat" cmpd="sng" algn="ctr">
            <a:solidFill>
              <a:schemeClr val="bg1"/>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3" name="Oval 8"/>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6tADP///wgAAAAAAAAAAAAAAAAAAAAAAAAAAAAAAAAAAAAAZAAAAAEAAABAAAAAAAAAAAAAAAAAAAAAAAAAAAAAAAAAAAAAAAAAAAAAAAAAAAAAAAAAAAAAAAAAAAAAAAAAAAAAAAAAAAAAAAAAAAAAAAAAAAAAAAAAAAAAAAAAAAAAFAAAADwAAAABAAAAAAAAAP///wg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P/hAX9/fwCKcWUDzMzMAMDA/wB/f38AAAAAAAAAAAAAAAAAAAAAAAAAAAAhAAAAGAAAABQAAAAjHAAARhkAAHcdAACaGgAAEAAAAA=="/>
              </a:ext>
            </a:extLst>
          </p:cNvSpPr>
          <p:nvPr/>
        </p:nvSpPr>
        <p:spPr>
          <a:xfrm>
            <a:off x="4573905" y="4108450"/>
            <a:ext cx="215900" cy="215900"/>
          </a:xfrm>
          <a:prstGeom prst="ellipse">
            <a:avLst/>
          </a:prstGeom>
          <a:solidFill>
            <a:schemeClr val="accent1"/>
          </a:solidFill>
          <a:ln w="25400" cap="flat" cmpd="sng" algn="ctr">
            <a:solidFill>
              <a:schemeClr val="bg1"/>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4" name="TextBox 9"/>
          <p:cNvSpPr>
            <a:extLst>
              <a:ext uri="smNativeData">
                <pr:smNativeData xmlns:pr="smNativeData" val="SMDATA_12_dWHdYxMAAAAlAAAAZAAAAE0AAAAAkAAAAEgAAACQAAAASAAAAAAAAAAAAAAAAAAAAAEAAABQAAAAAAAAAAAA4D8AAAAAAADgPwAAAAAAAOA/AAAAAAAA4D8AAAAAAADgPwAAAAAAAOA/AAAAAAAA4D8AAAAAAADgPwAAAAAAAOA/AAAAAAAA4D8CAAAAjAAAAAEAAAAAAAAA8NJq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moA+P/hAQAAAAAAAAAAAAAAAAAAAAAAAAAAAAAAAAAAAAAAAAAAAAAAAH9/fwCKcWUDzMzMAMDA/wB/f38AAAAAAAAAAAAAAAAAAAAAAAAAAAAhAAAAGAAAABQAAAA7HgAA6gUAAPAhAADBCAAAECAAAA=="/>
              </a:ext>
            </a:extLst>
          </p:cNvSpPr>
          <p:nvPr/>
        </p:nvSpPr>
        <p:spPr>
          <a:xfrm>
            <a:off x="4914265" y="961390"/>
            <a:ext cx="602615" cy="461645"/>
          </a:xfrm>
          <a:prstGeom prst="rect">
            <a:avLst/>
          </a:prstGeom>
          <a:solidFill>
            <a:srgbClr val="F0D26A"/>
          </a:solid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lang="en-us" sz="2400" b="1">
                <a:solidFill>
                  <a:schemeClr val="bg1"/>
                </a:solidFill>
              </a:rPr>
              <a:t>01</a:t>
            </a:r>
            <a:endParaRPr lang="ko-kr" sz="2400" b="1">
              <a:solidFill>
                <a:schemeClr val="bg1"/>
              </a:solidFill>
            </a:endParaRPr>
          </a:p>
        </p:txBody>
      </p:sp>
      <p:sp>
        <p:nvSpPr>
          <p:cNvPr id="15" name="TextBox 10"/>
          <p:cNvSpPr>
            <a:extLst>
              <a:ext uri="smNativeData">
                <pr:smNativeData xmlns:pr="smNativeData" val="SMDATA_12_dWHdYxMAAAAlAAAAZAAAAE0AAAAAkAAAAEgAAACQAAAASAAAAAAAAAAAAAAAAAAAAAEAAABQAAAAAAAAAAAA4D8AAAAAAADgPwAAAAAAAOA/AAAAAAAA4D8AAAAAAADgPwAAAAAAAOA/AAAAAAAA4D8AAAAAAADgPwAAAAAAAOA/AAAAAAAA4D8CAAAAjAAAAAEAAAAAAAAA8NJq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moA+P/hAQAAAAAAAAAAAAAAAAAAAAAAAAAAAAAAAAAAAAAAAAAAAAAAAH9/fwCKcWUDzMzMAMDA/wB/f38AAAAAAAAAAAAAAAAAAAAAAAAAAAAhAAAAGAAAABQAAABFHgAAkAoAAPohAABnDQAAECAAAA=="/>
              </a:ext>
            </a:extLst>
          </p:cNvSpPr>
          <p:nvPr/>
        </p:nvSpPr>
        <p:spPr>
          <a:xfrm>
            <a:off x="4920615" y="1717040"/>
            <a:ext cx="602615" cy="461645"/>
          </a:xfrm>
          <a:prstGeom prst="rect">
            <a:avLst/>
          </a:prstGeom>
          <a:solidFill>
            <a:srgbClr val="F0D26A"/>
          </a:solid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lang="en-us" sz="2400" b="1">
                <a:solidFill>
                  <a:schemeClr val="bg1"/>
                </a:solidFill>
              </a:rPr>
              <a:t>02</a:t>
            </a:r>
            <a:endParaRPr lang="ko-kr" sz="2400" b="1">
              <a:solidFill>
                <a:schemeClr val="bg1"/>
              </a:solidFill>
            </a:endParaRPr>
          </a:p>
        </p:txBody>
      </p:sp>
      <p:sp>
        <p:nvSpPr>
          <p:cNvPr id="16" name="TextBox 11"/>
          <p:cNvSpPr>
            <a:extLst>
              <a:ext uri="smNativeData">
                <pr:smNativeData xmlns:pr="smNativeData" val="SMDATA_12_dWHdYxMAAAAlAAAAZAAAAE0AAAAAkAAAAEgAAACQAAAASAAAAAAAAAAAAAAAAAAAAAEAAABQAAAAAAAAAAAA4D8AAAAAAADgPwAAAAAAAOA/AAAAAAAA4D8AAAAAAADgPwAAAAAAAOA/AAAAAAAA4D8AAAAAAADgPwAAAAAAAOA/AAAAAAAA4D8CAAAAjAAAAAEAAAAAAAAA8NJq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moA+P/hAQAAAAAAAAAAAAAAAAAAAAAAAAAAAAAAAAAAAAAAAAAAAAAAAH9/fwCKcWUDzMzMAMDA/wB/f38AAAAAAAAAAAAAAAAAAAAAAAAAAAAhAAAAGAAAABQAAABOHgAANw8AAAMiAAAOEgAAECAAAA=="/>
              </a:ext>
            </a:extLst>
          </p:cNvSpPr>
          <p:nvPr/>
        </p:nvSpPr>
        <p:spPr>
          <a:xfrm>
            <a:off x="4926330" y="2473325"/>
            <a:ext cx="602615" cy="461645"/>
          </a:xfrm>
          <a:prstGeom prst="rect">
            <a:avLst/>
          </a:prstGeom>
          <a:solidFill>
            <a:srgbClr val="F0D26A"/>
          </a:solid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lang="en-us" sz="2400" b="1">
                <a:solidFill>
                  <a:schemeClr val="bg1"/>
                </a:solidFill>
              </a:rPr>
              <a:t>03</a:t>
            </a:r>
            <a:endParaRPr lang="ko-kr" sz="2400" b="1">
              <a:solidFill>
                <a:schemeClr val="bg1"/>
              </a:solidFill>
            </a:endParaRPr>
          </a:p>
        </p:txBody>
      </p:sp>
      <p:sp>
        <p:nvSpPr>
          <p:cNvPr id="17" name="TextBox 12"/>
          <p:cNvSpPr>
            <a:extLst>
              <a:ext uri="smNativeData">
                <pr:smNativeData xmlns:pr="smNativeData" val="SMDATA_12_dWHdYxMAAAAlAAAAZAAAAE0AAAAAkAAAAEgAAACQAAAASAAAAAAAAAAAAAAAAAAAAAEAAABQAAAAAAAAAAAA4D8AAAAAAADgPwAAAAAAAOA/AAAAAAAA4D8AAAAAAADgPwAAAAAAAOA/AAAAAAAA4D8AAAAAAADgPwAAAAAAAOA/AAAAAAAA4D8CAAAAjAAAAAEAAAAAAAAA8NJq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moA+P/hAQAAAAAAAAAAAAAAAAAAAAAAAAAAAAAAAAAAAAAAAAAAAAAAAH9/fwCKcWUDzMzMAMDA/wB/f38AAAAAAAAAAAAAAAAAAAAAAAAAAAAhAAAAGAAAABQAAABYHgAA3hMAAA0iAAC1FgAAECAAAA=="/>
              </a:ext>
            </a:extLst>
          </p:cNvSpPr>
          <p:nvPr/>
        </p:nvSpPr>
        <p:spPr>
          <a:xfrm>
            <a:off x="4932680" y="3229610"/>
            <a:ext cx="602615" cy="461645"/>
          </a:xfrm>
          <a:prstGeom prst="rect">
            <a:avLst/>
          </a:prstGeom>
          <a:solidFill>
            <a:srgbClr val="F0D26A"/>
          </a:solid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lang="en-us" sz="2400" b="1">
                <a:solidFill>
                  <a:schemeClr val="bg1"/>
                </a:solidFill>
              </a:rPr>
              <a:t>04</a:t>
            </a:r>
            <a:endParaRPr lang="ko-kr" sz="2400" b="1">
              <a:solidFill>
                <a:schemeClr val="bg1"/>
              </a:solidFill>
            </a:endParaRPr>
          </a:p>
        </p:txBody>
      </p:sp>
      <p:sp>
        <p:nvSpPr>
          <p:cNvPr id="18" name="TextBox 13"/>
          <p:cNvSpPr>
            <a:extLst>
              <a:ext uri="smNativeData">
                <pr:smNativeData xmlns:pr="smNativeData" val="SMDATA_12_dWHdYxMAAAAlAAAAZAAAAE0AAAAAkAAAAEgAAACQAAAASAAAAAAAAAAAAAAAAAAAAAEAAABQAAAAAAAAAAAA4D8AAAAAAADgPwAAAAAAAOA/AAAAAAAA4D8AAAAAAADgPwAAAAAAAOA/AAAAAAAA4D8AAAAAAADgPwAAAAAAAOA/AAAAAAAA4D8CAAAAjAAAAAEAAAAAAAAA8NJq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moA+P/hAQAAAAAAAAAAAAAAAAAAAAAAAAAAAAAAAAAAAAAAAAAAAAAAAH9/fwCKcWUDzMzMAMDA/wB/f38AAAAAAAAAAAAAAAAAAAAAAAAAAAAhAAAAGAAAABQAAAAgHgAAohgAANUhAAB5GwAAECAAAA=="/>
              </a:ext>
            </a:extLst>
          </p:cNvSpPr>
          <p:nvPr/>
        </p:nvSpPr>
        <p:spPr>
          <a:xfrm>
            <a:off x="4897120" y="4004310"/>
            <a:ext cx="602615" cy="461645"/>
          </a:xfrm>
          <a:prstGeom prst="rect">
            <a:avLst/>
          </a:prstGeom>
          <a:solidFill>
            <a:srgbClr val="F0D26A"/>
          </a:solid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pPr>
            <a:r>
              <a:rPr lang="en-us" sz="2400" b="1">
                <a:solidFill>
                  <a:schemeClr val="bg1"/>
                </a:solidFill>
              </a:rPr>
              <a:t>05</a:t>
            </a:r>
            <a:endParaRPr lang="ko-kr" sz="2400" b="1">
              <a:solidFill>
                <a:schemeClr val="bg1"/>
              </a:solidFill>
            </a:endParaRPr>
          </a:p>
        </p:txBody>
      </p:sp>
      <p:grpSp>
        <p:nvGrpSpPr>
          <p:cNvPr id="19" name="Group 1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MiAADqBQAADjUAAPQIAAAQAAAA"/>
              </a:ext>
            </a:extLst>
          </p:cNvGrpSpPr>
          <p:nvPr/>
        </p:nvGrpSpPr>
        <p:grpSpPr>
          <a:xfrm>
            <a:off x="5600065" y="961390"/>
            <a:ext cx="3024505" cy="494030"/>
            <a:chOff x="5600065" y="961390"/>
            <a:chExt cx="3024505" cy="494030"/>
          </a:xfrm>
        </p:grpSpPr>
        <p:sp>
          <p:nvSpPr>
            <p:cNvPr id="21" name="TextBox 15"/>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QAcAAA41AAD0CAAAACAAAA=="/>
                </a:ext>
              </a:extLst>
            </p:cNvSpPr>
            <p:nvPr/>
          </p:nvSpPr>
          <p:spPr>
            <a:xfrm>
              <a:off x="5600065" y="1178560"/>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rgbClr val="787878"/>
                  </a:solidFill>
                </a:rPr>
                <a:t>Easy to change colors, photos and Text.</a:t>
              </a:r>
              <a:endParaRPr lang="ko-kr" sz="1200">
                <a:solidFill>
                  <a:srgbClr val="787878"/>
                </a:solidFill>
              </a:endParaRPr>
            </a:p>
          </p:txBody>
        </p:sp>
        <p:sp>
          <p:nvSpPr>
            <p:cNvPr id="20" name="TextBox 16"/>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6gUAAA41AACeBwAAACAAAA=="/>
                </a:ext>
              </a:extLst>
            </p:cNvSpPr>
            <p:nvPr/>
          </p:nvSpPr>
          <p:spPr>
            <a:xfrm>
              <a:off x="5600065" y="961390"/>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b="1">
                  <a:solidFill>
                    <a:srgbClr val="787878"/>
                  </a:solidFill>
                </a:rPr>
                <a:t>Your Text  Here</a:t>
              </a:r>
              <a:endParaRPr lang="ko-kr" sz="1200" b="1">
                <a:solidFill>
                  <a:srgbClr val="787878"/>
                </a:solidFill>
              </a:endParaRPr>
            </a:p>
          </p:txBody>
        </p:sp>
      </p:grpSp>
      <p:grpSp>
        <p:nvGrpSpPr>
          <p:cNvPr id="22" name="Group 17"/>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MiAACRCgAADjUAAJsNAAAQAAAA"/>
              </a:ext>
            </a:extLst>
          </p:cNvGrpSpPr>
          <p:nvPr/>
        </p:nvGrpSpPr>
        <p:grpSpPr>
          <a:xfrm>
            <a:off x="5600065" y="1717675"/>
            <a:ext cx="3024505" cy="494030"/>
            <a:chOff x="5600065" y="1717675"/>
            <a:chExt cx="3024505" cy="494030"/>
          </a:xfrm>
        </p:grpSpPr>
        <p:sp>
          <p:nvSpPr>
            <p:cNvPr id="24" name="TextBox 18"/>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5wsAAA41AACbDQAAACAAAA=="/>
                </a:ext>
              </a:extLst>
            </p:cNvSpPr>
            <p:nvPr/>
          </p:nvSpPr>
          <p:spPr>
            <a:xfrm>
              <a:off x="5600065" y="1934845"/>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rgbClr val="787878"/>
                  </a:solidFill>
                </a:rPr>
                <a:t>Easy to change colors, photos and Text.</a:t>
              </a:r>
              <a:endParaRPr lang="ko-kr" sz="1200">
                <a:solidFill>
                  <a:srgbClr val="787878"/>
                </a:solidFill>
              </a:endParaRPr>
            </a:p>
          </p:txBody>
        </p:sp>
        <p:sp>
          <p:nvSpPr>
            <p:cNvPr id="23" name="TextBox 19"/>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kQoAAA41AABFDAAAACAAAA=="/>
                </a:ext>
              </a:extLst>
            </p:cNvSpPr>
            <p:nvPr/>
          </p:nvSpPr>
          <p:spPr>
            <a:xfrm>
              <a:off x="5600065" y="1717675"/>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b="1">
                  <a:solidFill>
                    <a:srgbClr val="787878"/>
                  </a:solidFill>
                </a:rPr>
                <a:t>Your Text  Here</a:t>
              </a:r>
              <a:endParaRPr lang="ko-kr" sz="1200" b="1">
                <a:solidFill>
                  <a:srgbClr val="787878"/>
                </a:solidFill>
              </a:endParaRPr>
            </a:p>
          </p:txBody>
        </p:sp>
      </p:grpSp>
      <p:grpSp>
        <p:nvGrpSpPr>
          <p:cNvPr id="25" name="Group 2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MiAAA5DwAADjUAAEMSAAAQAAAA"/>
              </a:ext>
            </a:extLst>
          </p:cNvGrpSpPr>
          <p:nvPr/>
        </p:nvGrpSpPr>
        <p:grpSpPr>
          <a:xfrm>
            <a:off x="5600065" y="2474595"/>
            <a:ext cx="3024505" cy="494030"/>
            <a:chOff x="5600065" y="2474595"/>
            <a:chExt cx="3024505" cy="494030"/>
          </a:xfrm>
        </p:grpSpPr>
        <p:sp>
          <p:nvSpPr>
            <p:cNvPr id="27" name="TextBox 21"/>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jxAAAA41AABDEgAAACAAAA=="/>
                </a:ext>
              </a:extLst>
            </p:cNvSpPr>
            <p:nvPr/>
          </p:nvSpPr>
          <p:spPr>
            <a:xfrm>
              <a:off x="5600065" y="2691765"/>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rgbClr val="787878"/>
                  </a:solidFill>
                </a:rPr>
                <a:t>Easy to change colors, photos and Text.</a:t>
              </a:r>
              <a:endParaRPr lang="ko-kr" sz="1200">
                <a:solidFill>
                  <a:srgbClr val="787878"/>
                </a:solidFill>
              </a:endParaRPr>
            </a:p>
          </p:txBody>
        </p:sp>
        <p:sp>
          <p:nvSpPr>
            <p:cNvPr id="26" name="TextBox 22"/>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OQ8AAA41AADtEAAAACAAAA=="/>
                </a:ext>
              </a:extLst>
            </p:cNvSpPr>
            <p:nvPr/>
          </p:nvSpPr>
          <p:spPr>
            <a:xfrm>
              <a:off x="5600065" y="2474595"/>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b="1">
                  <a:solidFill>
                    <a:srgbClr val="787878"/>
                  </a:solidFill>
                </a:rPr>
                <a:t>Your Text  Here</a:t>
              </a:r>
              <a:endParaRPr lang="ko-kr" sz="1200" b="1">
                <a:solidFill>
                  <a:srgbClr val="787878"/>
                </a:solidFill>
              </a:endParaRPr>
            </a:p>
          </p:txBody>
        </p:sp>
      </p:grpSp>
      <p:grpSp>
        <p:nvGrpSpPr>
          <p:cNvPr id="28" name="Group 2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MiAADhEwAADjUAAOsWAAAQAAAA"/>
              </a:ext>
            </a:extLst>
          </p:cNvGrpSpPr>
          <p:nvPr/>
        </p:nvGrpSpPr>
        <p:grpSpPr>
          <a:xfrm>
            <a:off x="5600065" y="3231515"/>
            <a:ext cx="3024505" cy="494030"/>
            <a:chOff x="5600065" y="3231515"/>
            <a:chExt cx="3024505" cy="494030"/>
          </a:xfrm>
        </p:grpSpPr>
        <p:sp>
          <p:nvSpPr>
            <p:cNvPr id="30" name="TextBox 24"/>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NxUAAA41AADrFgAAACAAAA=="/>
                </a:ext>
              </a:extLst>
            </p:cNvSpPr>
            <p:nvPr/>
          </p:nvSpPr>
          <p:spPr>
            <a:xfrm>
              <a:off x="5600065" y="3448685"/>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rgbClr val="787878"/>
                  </a:solidFill>
                </a:rPr>
                <a:t>Easy to change colors, photos and Text.</a:t>
              </a:r>
              <a:endParaRPr lang="ko-kr" sz="1200">
                <a:solidFill>
                  <a:srgbClr val="787878"/>
                </a:solidFill>
              </a:endParaRPr>
            </a:p>
          </p:txBody>
        </p:sp>
        <p:sp>
          <p:nvSpPr>
            <p:cNvPr id="29" name="TextBox 25"/>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4RMAAA41AACVFQAAACAAAA=="/>
                </a:ext>
              </a:extLst>
            </p:cNvSpPr>
            <p:nvPr/>
          </p:nvSpPr>
          <p:spPr>
            <a:xfrm>
              <a:off x="5600065" y="3231515"/>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b="1">
                  <a:solidFill>
                    <a:srgbClr val="787878"/>
                  </a:solidFill>
                </a:rPr>
                <a:t>Your Text  Here</a:t>
              </a:r>
              <a:endParaRPr lang="ko-kr" sz="1200" b="1">
                <a:solidFill>
                  <a:srgbClr val="787878"/>
                </a:solidFill>
              </a:endParaRPr>
            </a:p>
          </p:txBody>
        </p:sp>
      </p:grpSp>
      <p:grpSp>
        <p:nvGrpSpPr>
          <p:cNvPr id="31" name="Group 26"/>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MiAACJGAAADjUAAJMbAAAQAAAA"/>
              </a:ext>
            </a:extLst>
          </p:cNvGrpSpPr>
          <p:nvPr/>
        </p:nvGrpSpPr>
        <p:grpSpPr>
          <a:xfrm>
            <a:off x="5600065" y="3988435"/>
            <a:ext cx="3024505" cy="494030"/>
            <a:chOff x="5600065" y="3988435"/>
            <a:chExt cx="3024505" cy="494030"/>
          </a:xfrm>
        </p:grpSpPr>
        <p:sp>
          <p:nvSpPr>
            <p:cNvPr id="33" name="TextBox 27"/>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AAnQ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3xkAAA41AACTGwAAACAAAA=="/>
                </a:ext>
              </a:extLst>
            </p:cNvSpPr>
            <p:nvPr/>
          </p:nvSpPr>
          <p:spPr>
            <a:xfrm>
              <a:off x="5600065" y="4205605"/>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rgbClr val="787878"/>
                  </a:solidFill>
                </a:rPr>
                <a:t>Easy to change colors, photos and Text.</a:t>
              </a:r>
              <a:endParaRPr lang="ko-kr" sz="1200">
                <a:solidFill>
                  <a:srgbClr val="787878"/>
                </a:solidFill>
              </a:endParaRPr>
            </a:p>
          </p:txBody>
        </p:sp>
        <p:sp>
          <p:nvSpPr>
            <p:cNvPr id="32" name="TextBox 28"/>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zIgAAiRgAAA41AAA9GgAAACAAAA=="/>
                </a:ext>
              </a:extLst>
            </p:cNvSpPr>
            <p:nvPr/>
          </p:nvSpPr>
          <p:spPr>
            <a:xfrm>
              <a:off x="5600065" y="3988435"/>
              <a:ext cx="3024505" cy="27686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b="1">
                  <a:solidFill>
                    <a:srgbClr val="787878"/>
                  </a:solidFill>
                </a:rPr>
                <a:t>Your Text  Here</a:t>
              </a:r>
              <a:endParaRPr lang="ko-kr" sz="1200" b="1">
                <a:solidFill>
                  <a:srgbClr val="787878"/>
                </a:solidFill>
              </a:endParaRPr>
            </a:p>
          </p:txBody>
        </p:sp>
      </p:grpSp>
      <p:pic>
        <p:nvPicPr>
          <p:cNvPr id="34"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KwUAAHAGAABREwAAFh4AABAAAAA="/>
              </a:ext>
            </a:extLst>
          </p:cNvPicPr>
          <p:nvPr/>
        </p:nvPicPr>
        <p:blipFill>
          <a:blip xmlns:r="http://schemas.openxmlformats.org/officeDocument/2006/relationships" r:embed="rId4"/>
          <a:stretch>
            <a:fillRect/>
          </a:stretch>
        </p:blipFill>
        <p:spPr>
          <a:xfrm>
            <a:off x="840105" y="1046480"/>
            <a:ext cx="2299970" cy="384429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30.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grpSp>
        <p:nvGrpSpPr>
          <p:cNvPr id="2" name="Google Shape;15;p2"/>
          <p:cNvGrpSpPr>
            <a:extLst>
              <a:ext uri="smNativeData">
                <pr:smNativeData xmlns:pr="smNativeData" val="SMDATA_6_dWHdYxMAAAAlAAAAAQAAAA8BAAAAkAAAAEgAAACQAAAASAAAAAAAAAAAAAAAAAAAABcAAAAUAAAAAAAAAAAAAAD/fwAA/38AAAAAAAAJAAAABAAAAAEgAS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4"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5" name="Imagen 10"/>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iRAE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6" name="Google Shape;2011;p5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iGQAA3wYAAMs0AAD3CwAAEAAAAA=="/>
              </a:ext>
            </a:extLst>
          </p:cNvSpPr>
          <p:nvPr>
            <p:ph type="title"/>
          </p:nvPr>
        </p:nvSpPr>
        <p:spPr>
          <a:xfrm>
            <a:off x="4085590" y="1116965"/>
            <a:ext cx="4496435" cy="8280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5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333,000.000</a:t>
            </a:r>
          </a:p>
        </p:txBody>
      </p:sp>
      <p:sp>
        <p:nvSpPr>
          <p:cNvPr id="7" name="Google Shape;2012;p5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nGQAAfwsAAAY0AADSDgAAEAAAAA=="/>
              </a:ext>
            </a:extLst>
          </p:cNvSpPr>
          <p:nvPr>
            <p:ph type="subTitle" idx="1"/>
          </p:nvPr>
        </p:nvSpPr>
        <p:spPr>
          <a:xfrm>
            <a:off x="4210685" y="1868805"/>
            <a:ext cx="4246245" cy="5403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The Sun’s mass compared to Earth’s</a:t>
            </a:r>
          </a:p>
        </p:txBody>
      </p:sp>
      <p:sp>
        <p:nvSpPr>
          <p:cNvPr id="8" name="Google Shape;2013;p5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iGQAACQ4AAMs0AAAhEwAAEAAAAA=="/>
              </a:ext>
            </a:extLst>
          </p:cNvSpPr>
          <p:nvPr>
            <p:ph type="title" idx="2"/>
          </p:nvPr>
        </p:nvSpPr>
        <p:spPr>
          <a:xfrm>
            <a:off x="4085590" y="2281555"/>
            <a:ext cx="4496435" cy="8280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5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386,000 km</a:t>
            </a:r>
          </a:p>
        </p:txBody>
      </p:sp>
      <p:sp>
        <p:nvSpPr>
          <p:cNvPr id="9" name="Google Shape;2014;p5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nGQAAqRIAAAY0AAD8FQAAEAAAAA=="/>
              </a:ext>
            </a:extLst>
          </p:cNvSpPr>
          <p:nvPr>
            <p:ph type="subTitle" idx="3"/>
          </p:nvPr>
        </p:nvSpPr>
        <p:spPr>
          <a:xfrm>
            <a:off x="4210685" y="3033395"/>
            <a:ext cx="4246245" cy="5403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pPr>
            <a:r>
              <a:t>Distance between Earth and the Moon</a:t>
            </a:r>
          </a:p>
        </p:txBody>
      </p:sp>
      <p:sp>
        <p:nvSpPr>
          <p:cNvPr id="10" name="Google Shape;2015;p5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iGQAAMRUAAMs0AABJGgAAEAAAAA=="/>
              </a:ext>
            </a:extLst>
          </p:cNvSpPr>
          <p:nvPr>
            <p:ph type="title" idx="4"/>
          </p:nvPr>
        </p:nvSpPr>
        <p:spPr>
          <a:xfrm>
            <a:off x="4085590" y="3444875"/>
            <a:ext cx="4496435" cy="82804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5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9h 55m 23s</a:t>
            </a:r>
          </a:p>
        </p:txBody>
      </p:sp>
      <p:sp>
        <p:nvSpPr>
          <p:cNvPr id="11" name="Google Shape;2016;p58"/>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nGQAA0RkAAAY0AAAkHQAAEAAAAA=="/>
              </a:ext>
            </a:extLst>
          </p:cNvSpPr>
          <p:nvPr>
            <p:ph type="subTitle" idx="5"/>
          </p:nvPr>
        </p:nvSpPr>
        <p:spPr>
          <a:xfrm>
            <a:off x="4210685" y="4196715"/>
            <a:ext cx="4246245" cy="5403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sz="1400">
                <a:solidFill>
                  <a:schemeClr val="accent3"/>
                </a:solidFill>
              </a:defRPr>
            </a:pPr>
            <a:r>
              <a:t>Jupiter's rotation period</a:t>
            </a:r>
          </a:p>
          <a:p>
            <a:pPr marL="0" indent="0" algn="ctr">
              <a:lnSpc>
                <a:spcPct val="100000"/>
              </a:lnSpc>
              <a:spcBef>
                <a:spcPts val="0"/>
              </a:spcBef>
              <a:spcAft>
                <a:spcPts val="0"/>
              </a:spcAft>
              <a:buNone/>
              <a:defRPr sz="1400">
                <a:solidFill>
                  <a:schemeClr val="accent3"/>
                </a:solidFill>
              </a:defRPr>
            </a:pPr>
          </a:p>
        </p:txBody>
      </p:sp>
      <p:pic>
        <p:nvPicPr>
          <p:cNvPr id="1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88ODT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eQUAAKAFAAC/GAAAKh0AABAAAAA="/>
              </a:ext>
            </a:extLst>
          </p:cNvPicPr>
          <p:nvPr/>
        </p:nvPicPr>
        <p:blipFill>
          <a:blip xmlns:r="http://schemas.openxmlformats.org/officeDocument/2006/relationships" r:embed="rId4"/>
          <a:stretch>
            <a:fillRect/>
          </a:stretch>
        </p:blipFill>
        <p:spPr>
          <a:xfrm>
            <a:off x="889635" y="914400"/>
            <a:ext cx="3133090" cy="382651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31.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61;p2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7LwAAKwQAALI8AADgCQAAEAAAAA=="/>
              </a:ext>
            </a:extLst>
          </p:cNvSpPr>
          <p:nvPr/>
        </p:nvSpPr>
        <p:spPr>
          <a:xfrm>
            <a:off x="7718425" y="677545"/>
            <a:ext cx="2148205" cy="927735"/>
          </a:xfrm>
          <a:custGeom>
            <a:avLst/>
            <a:gdLst/>
            <a:ahLst/>
            <a:cxnLst/>
            <a:rect l="0" t="0" r="2148205" b="927735"/>
            <a:pathLst>
              <a:path w="2148205" h="927735">
                <a:moveTo>
                  <a:pt x="1080009" y="0"/>
                </a:moveTo>
                <a:cubicBezTo>
                  <a:pt x="821604" y="0"/>
                  <a:pt x="608391" y="199333"/>
                  <a:pt x="587925" y="452545"/>
                </a:cubicBezTo>
                <a:cubicBezTo>
                  <a:pt x="541635" y="420244"/>
                  <a:pt x="483497" y="399764"/>
                  <a:pt x="421035" y="399764"/>
                </a:cubicBezTo>
                <a:cubicBezTo>
                  <a:pt x="258437" y="399764"/>
                  <a:pt x="128153" y="532298"/>
                  <a:pt x="128153" y="693903"/>
                </a:cubicBezTo>
                <a:cubicBezTo>
                  <a:pt x="128153" y="753177"/>
                  <a:pt x="145359" y="807056"/>
                  <a:pt x="175509" y="852310"/>
                </a:cubicBezTo>
                <a:cubicBezTo>
                  <a:pt x="100134" y="865231"/>
                  <a:pt x="36606" y="892170"/>
                  <a:pt x="0" y="927735"/>
                </a:cubicBezTo>
                <a:lnTo>
                  <a:pt x="2148205" y="927735"/>
                </a:lnTo>
                <a:cubicBezTo>
                  <a:pt x="2120217" y="900795"/>
                  <a:pt x="2070667" y="876020"/>
                  <a:pt x="2006073" y="857705"/>
                </a:cubicBezTo>
                <a:cubicBezTo>
                  <a:pt x="2007139" y="844752"/>
                  <a:pt x="2008204" y="832897"/>
                  <a:pt x="2008204" y="818910"/>
                </a:cubicBezTo>
                <a:cubicBezTo>
                  <a:pt x="2008204" y="633564"/>
                  <a:pt x="1857454" y="483813"/>
                  <a:pt x="1673326" y="483813"/>
                </a:cubicBezTo>
                <a:cubicBezTo>
                  <a:pt x="1637785" y="483813"/>
                  <a:pt x="1604407" y="489175"/>
                  <a:pt x="1573191" y="498898"/>
                </a:cubicBezTo>
                <a:lnTo>
                  <a:pt x="1573191" y="494570"/>
                </a:lnTo>
                <a:cubicBezTo>
                  <a:pt x="1573191" y="220878"/>
                  <a:pt x="1352457" y="0"/>
                  <a:pt x="10800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62;p2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c/v//PA0AAGwLAAC8EQAAEAAAAA=="/>
              </a:ext>
            </a:extLst>
          </p:cNvSpPr>
          <p:nvPr/>
        </p:nvSpPr>
        <p:spPr>
          <a:xfrm>
            <a:off x="-185420" y="2151380"/>
            <a:ext cx="2042160" cy="731520"/>
          </a:xfrm>
          <a:custGeom>
            <a:avLst/>
            <a:gdLst/>
            <a:ahLst/>
            <a:cxnLst/>
            <a:rect l="0" t="0" r="2042160" b="731520"/>
            <a:pathLst>
              <a:path w="2042160" h="731520">
                <a:moveTo>
                  <a:pt x="941460" y="0"/>
                </a:moveTo>
                <a:cubicBezTo>
                  <a:pt x="792196" y="0"/>
                  <a:pt x="669604" y="107621"/>
                  <a:pt x="644581" y="249399"/>
                </a:cubicBezTo>
                <a:cubicBezTo>
                  <a:pt x="577885" y="200190"/>
                  <a:pt x="495316" y="171009"/>
                  <a:pt x="405272" y="171009"/>
                </a:cubicBezTo>
                <a:cubicBezTo>
                  <a:pt x="181788" y="171009"/>
                  <a:pt x="0" y="352845"/>
                  <a:pt x="0" y="577214"/>
                </a:cubicBezTo>
                <a:cubicBezTo>
                  <a:pt x="0" y="631425"/>
                  <a:pt x="10849" y="683135"/>
                  <a:pt x="30023" y="731520"/>
                </a:cubicBezTo>
                <a:lnTo>
                  <a:pt x="2042160" y="731520"/>
                </a:lnTo>
                <a:cubicBezTo>
                  <a:pt x="2001313" y="643928"/>
                  <a:pt x="1913744" y="582215"/>
                  <a:pt x="1812851" y="582215"/>
                </a:cubicBezTo>
                <a:cubicBezTo>
                  <a:pt x="1734456" y="582215"/>
                  <a:pt x="1664411" y="617247"/>
                  <a:pt x="1618564" y="673959"/>
                </a:cubicBezTo>
                <a:cubicBezTo>
                  <a:pt x="1594366" y="639752"/>
                  <a:pt x="1555168" y="616397"/>
                  <a:pt x="1510146" y="616397"/>
                </a:cubicBezTo>
                <a:cubicBezTo>
                  <a:pt x="1500972" y="616397"/>
                  <a:pt x="1490973" y="617247"/>
                  <a:pt x="1482623" y="619748"/>
                </a:cubicBezTo>
                <a:cubicBezTo>
                  <a:pt x="1480973" y="481295"/>
                  <a:pt x="1374231" y="367023"/>
                  <a:pt x="1238315" y="354495"/>
                </a:cubicBezTo>
                <a:cubicBezTo>
                  <a:pt x="1241640" y="337817"/>
                  <a:pt x="1243315" y="320313"/>
                  <a:pt x="1243315" y="302785"/>
                </a:cubicBezTo>
                <a:cubicBezTo>
                  <a:pt x="1243315" y="135977"/>
                  <a:pt x="1108224" y="0"/>
                  <a:pt x="94146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4" name="Imagen 4"/>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ChAE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grpSp>
        <p:nvGrpSpPr>
          <p:cNvPr id="5" name="Google Shape;15;p2"/>
          <p:cNvGrpSpPr>
            <a:extLst>
              <a:ext uri="smNativeData">
                <pr:smNativeData xmlns:pr="smNativeData" val="SMDATA_6_dWHdYxMAAAAlAAAAAQAAAA8BAAAAkAAAAEgAAACQAAAASAAAAAAAAAAAAAAAAAAAABcAAAAUAAAAAAAAAAAAAAD/fwAA/38AAAAAAAAJAAAABAAAAGUmAg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7"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8" name="Imagen 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y8LDU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4"/>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9" name="Google Shape;2086;p59"/>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GBAAAAAAAAKozAACGAwAAEAAAAA=="/>
              </a:ext>
            </a:extLst>
          </p:cNvSpPr>
          <p:nvPr>
            <p:ph type="title"/>
          </p:nvPr>
        </p:nvSpPr>
        <p:spPr>
          <a:xfrm>
            <a:off x="694690" y="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SEASONS AND TREES</a:t>
            </a:r>
          </a:p>
        </p:txBody>
      </p:sp>
      <p:sp>
        <p:nvSpPr>
          <p:cNvPr id="10" name="Google Shape;2087;p5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sDAAA2A4AAM8RAABeEgAAEAAAAA=="/>
              </a:ext>
            </a:extLst>
          </p:cNvSpPr>
          <p:nvPr/>
        </p:nvSpPr>
        <p:spPr>
          <a:xfrm>
            <a:off x="2019300" y="2413000"/>
            <a:ext cx="875665"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3000" noProof="1">
                <a:solidFill>
                  <a:srgbClr val="F0D162"/>
                </a:solidFill>
                <a:latin typeface="Chau Philomene One" pitchFamily="0" charset="0"/>
                <a:ea typeface="Chau Philomene One" pitchFamily="0" charset="0"/>
                <a:cs typeface="Chau Philomene One" pitchFamily="0" charset="0"/>
              </a:rPr>
              <a:t>01</a:t>
            </a:r>
            <a:endParaRPr sz="3000">
              <a:solidFill>
                <a:srgbClr val="F0D162"/>
              </a:solidFill>
              <a:latin typeface="Chau Philomene One" pitchFamily="0" charset="0"/>
              <a:ea typeface="Chau Philomene One" pitchFamily="0" charset="0"/>
              <a:cs typeface="Chau Philomene One" pitchFamily="0" charset="0"/>
            </a:endParaRPr>
          </a:p>
        </p:txBody>
      </p:sp>
      <p:sp>
        <p:nvSpPr>
          <p:cNvPr id="11" name="Google Shape;2088;p5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YFQAA2A4AAHsaAABeEgAAEAAAAA=="/>
              </a:ext>
            </a:extLst>
          </p:cNvSpPr>
          <p:nvPr/>
        </p:nvSpPr>
        <p:spPr>
          <a:xfrm>
            <a:off x="3429000" y="2413000"/>
            <a:ext cx="875665"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3000" noProof="1">
                <a:solidFill>
                  <a:srgbClr val="F0D162"/>
                </a:solidFill>
                <a:latin typeface="Chau Philomene One" pitchFamily="0" charset="0"/>
                <a:ea typeface="Chau Philomene One" pitchFamily="0" charset="0"/>
                <a:cs typeface="Chau Philomene One" pitchFamily="0" charset="0"/>
              </a:rPr>
              <a:t>02</a:t>
            </a:r>
            <a:endParaRPr sz="3000">
              <a:solidFill>
                <a:srgbClr val="F0D162"/>
              </a:solidFill>
              <a:latin typeface="Chau Philomene One" pitchFamily="0" charset="0"/>
              <a:ea typeface="Chau Philomene One" pitchFamily="0" charset="0"/>
              <a:cs typeface="Chau Philomene One" pitchFamily="0" charset="0"/>
            </a:endParaRPr>
          </a:p>
        </p:txBody>
      </p:sp>
      <p:sp>
        <p:nvSpPr>
          <p:cNvPr id="12" name="Google Shape;2089;p5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FHQAA2A4AACgjAABeEgAAEAAAAA=="/>
              </a:ext>
            </a:extLst>
          </p:cNvSpPr>
          <p:nvPr/>
        </p:nvSpPr>
        <p:spPr>
          <a:xfrm>
            <a:off x="4839335" y="2413000"/>
            <a:ext cx="875665"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3000" noProof="1">
                <a:solidFill>
                  <a:srgbClr val="F0D162"/>
                </a:solidFill>
                <a:latin typeface="Chau Philomene One" pitchFamily="0" charset="0"/>
                <a:ea typeface="Chau Philomene One" pitchFamily="0" charset="0"/>
                <a:cs typeface="Chau Philomene One" pitchFamily="0" charset="0"/>
              </a:rPr>
              <a:t>03</a:t>
            </a:r>
            <a:endParaRPr sz="3000">
              <a:solidFill>
                <a:srgbClr val="F0D162"/>
              </a:solidFill>
              <a:latin typeface="Chau Philomene One" pitchFamily="0" charset="0"/>
              <a:ea typeface="Chau Philomene One" pitchFamily="0" charset="0"/>
              <a:cs typeface="Chau Philomene One" pitchFamily="0" charset="0"/>
            </a:endParaRPr>
          </a:p>
        </p:txBody>
      </p:sp>
      <p:sp>
        <p:nvSpPr>
          <p:cNvPr id="13" name="Google Shape;2090;p5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xJgAA2A4AANQrAABeEgAAEAAAAA=="/>
              </a:ext>
            </a:extLst>
          </p:cNvSpPr>
          <p:nvPr/>
        </p:nvSpPr>
        <p:spPr>
          <a:xfrm>
            <a:off x="6249035" y="2413000"/>
            <a:ext cx="875665"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3000" noProof="1">
                <a:solidFill>
                  <a:srgbClr val="F0D162"/>
                </a:solidFill>
                <a:latin typeface="Chau Philomene One" pitchFamily="0" charset="0"/>
                <a:ea typeface="Chau Philomene One" pitchFamily="0" charset="0"/>
                <a:cs typeface="Chau Philomene One" pitchFamily="0" charset="0"/>
              </a:rPr>
              <a:t>04</a:t>
            </a:r>
            <a:endParaRPr sz="3000">
              <a:solidFill>
                <a:srgbClr val="F0D162"/>
              </a:solidFill>
              <a:latin typeface="Chau Philomene One" pitchFamily="0" charset="0"/>
              <a:ea typeface="Chau Philomene One" pitchFamily="0" charset="0"/>
              <a:cs typeface="Chau Philomene One" pitchFamily="0" charset="0"/>
            </a:endParaRPr>
          </a:p>
        </p:txBody>
      </p:sp>
      <p:sp>
        <p:nvSpPr>
          <p:cNvPr id="14" name="Google Shape;2091;p5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GCAAAHxQAADUWAABeFwAAEAAAAA=="/>
              </a:ext>
            </a:extLst>
          </p:cNvSpPr>
          <p:nvPr/>
        </p:nvSpPr>
        <p:spPr>
          <a:xfrm>
            <a:off x="1304290" y="3270885"/>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1"/>
                </a:solidFill>
                <a:latin typeface="Chau Philomene One" pitchFamily="0" charset="0"/>
                <a:ea typeface="Chau Philomene One" pitchFamily="0" charset="0"/>
                <a:cs typeface="Chau Philomene One" pitchFamily="0" charset="0"/>
              </a:rPr>
              <a:t>SUMMER</a:t>
            </a:r>
            <a:endParaRPr sz="2200">
              <a:solidFill>
                <a:schemeClr val="accent1"/>
              </a:solidFill>
              <a:latin typeface="Chau Philomene One" pitchFamily="0" charset="0"/>
              <a:ea typeface="Chau Philomene One" pitchFamily="0" charset="0"/>
              <a:cs typeface="Chau Philomene One" pitchFamily="0" charset="0"/>
            </a:endParaRPr>
          </a:p>
        </p:txBody>
      </p:sp>
      <p:sp>
        <p:nvSpPr>
          <p:cNvPr id="15" name="Google Shape;2092;p5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GCAAAihYAADUWAACFGQAAEAAAAA=="/>
              </a:ext>
            </a:extLst>
          </p:cNvSpPr>
          <p:nvPr/>
        </p:nvSpPr>
        <p:spPr>
          <a:xfrm>
            <a:off x="1304290" y="3663950"/>
            <a:ext cx="2305685"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Venus is the second planet from the Sun</a:t>
            </a:r>
            <a:endParaRPr>
              <a:solidFill>
                <a:schemeClr val="accent2"/>
              </a:solidFill>
              <a:latin typeface="Catamaran" pitchFamily="0" charset="0"/>
              <a:ea typeface="Catamaran" pitchFamily="0" charset="0"/>
              <a:cs typeface="Catamaran" pitchFamily="0" charset="0"/>
            </a:endParaRPr>
          </a:p>
        </p:txBody>
      </p:sp>
      <p:sp>
        <p:nvSpPr>
          <p:cNvPr id="16" name="Google Shape;2093;p5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uEAAAkAYAAN0eAADPCQAAEAAAAA=="/>
              </a:ext>
            </a:extLst>
          </p:cNvSpPr>
          <p:nvPr/>
        </p:nvSpPr>
        <p:spPr>
          <a:xfrm>
            <a:off x="2711450" y="1066800"/>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1"/>
                </a:solidFill>
                <a:latin typeface="Chau Philomene One" pitchFamily="0" charset="0"/>
                <a:ea typeface="Chau Philomene One" pitchFamily="0" charset="0"/>
                <a:cs typeface="Chau Philomene One" pitchFamily="0" charset="0"/>
              </a:rPr>
              <a:t>FALL</a:t>
            </a:r>
            <a:endParaRPr sz="2200">
              <a:solidFill>
                <a:schemeClr val="accent1"/>
              </a:solidFill>
              <a:latin typeface="Chau Philomene One" pitchFamily="0" charset="0"/>
              <a:ea typeface="Chau Philomene One" pitchFamily="0" charset="0"/>
              <a:cs typeface="Chau Philomene One" pitchFamily="0" charset="0"/>
            </a:endParaRPr>
          </a:p>
        </p:txBody>
      </p:sp>
      <p:sp>
        <p:nvSpPr>
          <p:cNvPr id="17" name="Google Shape;2094;p5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uEAAAAAkAAN0eAAD7CwAAEAAAAA=="/>
              </a:ext>
            </a:extLst>
          </p:cNvSpPr>
          <p:nvPr/>
        </p:nvSpPr>
        <p:spPr>
          <a:xfrm>
            <a:off x="2711450" y="1463040"/>
            <a:ext cx="2305685"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Saturn is composed of hydrogen and helium</a:t>
            </a:r>
            <a:endParaRPr>
              <a:solidFill>
                <a:schemeClr val="accent2"/>
              </a:solidFill>
              <a:latin typeface="Catamaran" pitchFamily="0" charset="0"/>
              <a:ea typeface="Catamaran" pitchFamily="0" charset="0"/>
              <a:cs typeface="Catamaran" pitchFamily="0" charset="0"/>
            </a:endParaRPr>
          </a:p>
        </p:txBody>
      </p:sp>
      <p:sp>
        <p:nvSpPr>
          <p:cNvPr id="18" name="Google Shape;2095;p5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fGQAAHxQAAI0nAABeFwAAEAAAAA=="/>
              </a:ext>
            </a:extLst>
          </p:cNvSpPr>
          <p:nvPr/>
        </p:nvSpPr>
        <p:spPr>
          <a:xfrm>
            <a:off x="4124325" y="3270885"/>
            <a:ext cx="2305050"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1"/>
                </a:solidFill>
                <a:latin typeface="Chau Philomene One" pitchFamily="0" charset="0"/>
                <a:ea typeface="Chau Philomene One" pitchFamily="0" charset="0"/>
                <a:cs typeface="Chau Philomene One" pitchFamily="0" charset="0"/>
              </a:rPr>
              <a:t>WINTER</a:t>
            </a:r>
            <a:endParaRPr sz="2200">
              <a:solidFill>
                <a:schemeClr val="accent1"/>
              </a:solidFill>
              <a:latin typeface="Chau Philomene One" pitchFamily="0" charset="0"/>
              <a:ea typeface="Chau Philomene One" pitchFamily="0" charset="0"/>
              <a:cs typeface="Chau Philomene One" pitchFamily="0" charset="0"/>
            </a:endParaRPr>
          </a:p>
        </p:txBody>
      </p:sp>
      <p:sp>
        <p:nvSpPr>
          <p:cNvPr id="19" name="Google Shape;2096;p5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fGQAAihYAAI0nAACFGQAAEAAAAA=="/>
              </a:ext>
            </a:extLst>
          </p:cNvSpPr>
          <p:nvPr/>
        </p:nvSpPr>
        <p:spPr>
          <a:xfrm>
            <a:off x="4124325" y="3663950"/>
            <a:ext cx="2305050"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Despite being red, Mars is actually a cold place</a:t>
            </a:r>
            <a:endParaRPr>
              <a:solidFill>
                <a:schemeClr val="accent2"/>
              </a:solidFill>
              <a:latin typeface="Catamaran" pitchFamily="0" charset="0"/>
              <a:ea typeface="Catamaran" pitchFamily="0" charset="0"/>
              <a:cs typeface="Catamaran" pitchFamily="0" charset="0"/>
            </a:endParaRPr>
          </a:p>
        </p:txBody>
      </p:sp>
      <p:sp>
        <p:nvSpPr>
          <p:cNvPr id="20" name="Google Shape;2097;p5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LIgAAkAYAADowAADPCQAAEAAAAA=="/>
              </a:ext>
            </a:extLst>
          </p:cNvSpPr>
          <p:nvPr/>
        </p:nvSpPr>
        <p:spPr>
          <a:xfrm>
            <a:off x="5534025" y="1066800"/>
            <a:ext cx="2305685" cy="5276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1"/>
                </a:solidFill>
                <a:latin typeface="Chau Philomene One" pitchFamily="0" charset="0"/>
                <a:ea typeface="Chau Philomene One" pitchFamily="0" charset="0"/>
                <a:cs typeface="Chau Philomene One" pitchFamily="0" charset="0"/>
              </a:rPr>
              <a:t>SPRING</a:t>
            </a:r>
            <a:endParaRPr sz="2200">
              <a:solidFill>
                <a:schemeClr val="accent1"/>
              </a:solidFill>
              <a:latin typeface="Chau Philomene One" pitchFamily="0" charset="0"/>
              <a:ea typeface="Chau Philomene One" pitchFamily="0" charset="0"/>
              <a:cs typeface="Chau Philomene One" pitchFamily="0" charset="0"/>
            </a:endParaRPr>
          </a:p>
        </p:txBody>
      </p:sp>
      <p:sp>
        <p:nvSpPr>
          <p:cNvPr id="21" name="Google Shape;2098;p59"/>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LIgAAAAkAADowAAD7CwAAEAAAAA=="/>
              </a:ext>
            </a:extLst>
          </p:cNvSpPr>
          <p:nvPr/>
        </p:nvSpPr>
        <p:spPr>
          <a:xfrm>
            <a:off x="5534025" y="1463040"/>
            <a:ext cx="2305685" cy="48450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noProof="1">
                <a:solidFill>
                  <a:schemeClr val="accent2"/>
                </a:solidFill>
                <a:latin typeface="Catamaran" pitchFamily="0" charset="0"/>
                <a:ea typeface="Catamaran" pitchFamily="0" charset="0"/>
                <a:cs typeface="Catamaran" pitchFamily="0" charset="0"/>
              </a:rPr>
              <a:t>Neptune is the farthest planet from the Sun</a:t>
            </a:r>
            <a:endParaRPr>
              <a:solidFill>
                <a:schemeClr val="accent2"/>
              </a:solidFill>
              <a:latin typeface="Catamaran" pitchFamily="0" charset="0"/>
              <a:ea typeface="Catamaran" pitchFamily="0" charset="0"/>
              <a:cs typeface="Catamaran" pitchFamily="0" charset="0"/>
            </a:endParaRPr>
          </a:p>
        </p:txBody>
      </p:sp>
      <p:cxnSp>
        <p:nvCxnSpPr>
          <p:cNvPr id="22" name="Google Shape;2099;p59"/>
          <p:cNvCxnSpPr>
            <a:stCxn id="10" idx="2"/>
            <a:endCxn id="14" idx="0"/>
            <a:extLst>
              <a:ext uri="smNativeData">
                <pr:smNativeData xmlns:pr="smNativeData" val="SMDATA_12_dWHdYxMAAAAlAAAADQ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Fp8ZQAeAAAAAQAAACMAAAAjAAAAIwAAAB4AAAAE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WnxlAH9/fwCKcWUDzMzMAMDA/wB/f38AAAAAAAAAAAAAAAAAAAAAAAAAAAAhAAAAGAAAABQAAAAeDwAAXhIAAB4PAAAfFAAAEAAAAA=="/>
              </a:ext>
            </a:extLst>
          </p:cNvCxnSpPr>
          <p:nvPr/>
        </p:nvCxnSpPr>
        <p:spPr>
          <a:xfrm>
            <a:off x="2457450" y="2985770"/>
            <a:ext cx="0" cy="285115"/>
          </a:xfrm>
          <a:prstGeom prst="straightConnector1">
            <a:avLst/>
          </a:prstGeom>
          <a:noFill/>
          <a:ln w="19050" cap="flat" cmpd="sng" algn="ctr">
            <a:solidFill>
              <a:srgbClr val="5A7C65"/>
            </a:solidFill>
            <a:prstDash val="solid"/>
            <a:headEnd type="oval" w="med" len="med"/>
            <a:tailEnd type="none" w="med" len="med"/>
          </a:ln>
          <a:effectLst/>
        </p:spPr>
      </p:cxnSp>
      <p:cxnSp>
        <p:nvCxnSpPr>
          <p:cNvPr id="23" name="Google Shape;2100;p59"/>
          <p:cNvCxnSpPr>
            <a:stCxn id="11" idx="0"/>
            <a:extLst>
              <a:ext uri="smNativeData">
                <pr:smNativeData xmlns:pr="smNativeData" val="SMDATA_12_dWHdYxMAAAAlAAAADQ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Fp8ZQAeAAAAAQAAACMAAAAjAAAAIwAAAB4AAAAE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WnxlAH9/fwCKcWUDzMzMAMDA/wB/f38AAAAAAAAAAAAAAAAAAAAAAAAAAAAhAAAAGAAAABQAAADDFwAAFg0AAMoXAADYDgAAEAAAAA=="/>
              </a:ext>
            </a:extLst>
          </p:cNvCxnSpPr>
          <p:nvPr/>
        </p:nvCxnSpPr>
        <p:spPr>
          <a:xfrm rot="10800000">
            <a:off x="3862705" y="2127250"/>
            <a:ext cx="4445" cy="285750"/>
          </a:xfrm>
          <a:prstGeom prst="straightConnector1">
            <a:avLst/>
          </a:prstGeom>
          <a:noFill/>
          <a:ln w="19050" cap="flat" cmpd="sng" algn="ctr">
            <a:solidFill>
              <a:srgbClr val="5A7C65"/>
            </a:solidFill>
            <a:prstDash val="solid"/>
            <a:headEnd type="oval" w="med" len="med"/>
            <a:tailEnd type="none" w="med" len="med"/>
          </a:ln>
          <a:effectLst/>
        </p:spPr>
      </p:cxnSp>
      <p:cxnSp>
        <p:nvCxnSpPr>
          <p:cNvPr id="24" name="Google Shape;2101;p59"/>
          <p:cNvCxnSpPr>
            <a:stCxn id="12" idx="2"/>
            <a:endCxn id="18" idx="0"/>
            <a:extLst>
              <a:ext uri="smNativeData">
                <pr:smNativeData xmlns:pr="smNativeData" val="SMDATA_12_dWHdYxMAAAAlAAAADQ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Fp8ZQAeAAAAAQAAACMAAAAjAAAAIwAAAB4AAAAE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WnxlAH9/fwCKcWUDzMzMAMDA/wB/f38AAAAAAAAAAAAAAAAAAAAAAAAAAAAhAAAAGAAAABQAAAB2IAAAXhIAAHYgAAAfFAAAEAAAAA=="/>
              </a:ext>
            </a:extLst>
          </p:cNvCxnSpPr>
          <p:nvPr/>
        </p:nvCxnSpPr>
        <p:spPr>
          <a:xfrm>
            <a:off x="5276850" y="2985770"/>
            <a:ext cx="0" cy="285115"/>
          </a:xfrm>
          <a:prstGeom prst="straightConnector1">
            <a:avLst/>
          </a:prstGeom>
          <a:noFill/>
          <a:ln w="19050" cap="flat" cmpd="sng" algn="ctr">
            <a:solidFill>
              <a:srgbClr val="5A7C65"/>
            </a:solidFill>
            <a:prstDash val="solid"/>
            <a:headEnd type="oval" w="med" len="med"/>
            <a:tailEnd type="none" w="med" len="med"/>
          </a:ln>
          <a:effectLst/>
        </p:spPr>
      </p:cxnSp>
      <p:cxnSp>
        <p:nvCxnSpPr>
          <p:cNvPr id="25" name="Google Shape;2102;p59"/>
          <p:cNvCxnSpPr>
            <a:stCxn id="13" idx="0"/>
            <a:extLst>
              <a:ext uri="smNativeData">
                <pr:smNativeData xmlns:pr="smNativeData" val="SMDATA_12_dWHdYxMAAAAlAAAADQ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Fp8ZQAeAAAAAQAAACMAAAAjAAAAIwAAAB4AAAAE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WnxlAH9/fwCKcWUDzMzMAMDA/wB/f38AAAAAAAAAAAAAAAAAAAAAAAAAAAAhAAAAGAAAABQAAAAiKQAAFg0AACIpAADYDgAAEAAAAA=="/>
              </a:ext>
            </a:extLst>
          </p:cNvCxnSpPr>
          <p:nvPr/>
        </p:nvCxnSpPr>
        <p:spPr>
          <a:xfrm rot="10800000">
            <a:off x="6686550" y="2127250"/>
            <a:ext cx="0" cy="285750"/>
          </a:xfrm>
          <a:prstGeom prst="straightConnector1">
            <a:avLst/>
          </a:prstGeom>
          <a:noFill/>
          <a:ln w="19050" cap="flat" cmpd="sng" algn="ctr">
            <a:solidFill>
              <a:srgbClr val="5A7C65"/>
            </a:solidFill>
            <a:prstDash val="solid"/>
            <a:headEnd type="oval" w="med" len="med"/>
            <a:tailEnd type="none" w="med" len="med"/>
          </a:ln>
          <a:effectLst/>
        </p:spPr>
      </p:cxnSp>
    </p:spTree>
  </p:cSld>
  <p:clrMapOvr>
    <a:masterClrMapping/>
  </p:clrMapOvr>
  <p:timing>
    <p:tnLst>
      <p:par>
        <p:cTn id="1" dur="indefinite" restart="never" nodeType="tmRoot"/>
      </p:par>
    </p:tnLst>
  </p:timing>
</p:sld>
</file>

<file path=ppt/slides/slide32.xml><?xml version="1.0" encoding="utf-8"?>
<p:sld xmlns:p="http://schemas.openxmlformats.org/presentationml/2006/main" xmlns:r="http://schemas.openxmlformats.org/officeDocument/2006/relationships" xmlns:a="http://schemas.openxmlformats.org/drawingml/2006/main">
  <p:cSld>
    <p:bg>
      <p:bgPr>
        <a:blipFill>
          <a:blip xmlns:r="http://schemas.openxmlformats.org/officeDocument/2006/relationships" r:embed="rId3"/>
          <a:srcRect/>
          <a:stretch/>
        </a:blipFill>
        <a:effectLst/>
      </p:bgPr>
    </p:bg>
    <p:spTree>
      <p:nvGrpSpPr>
        <p:cNvPr id="1" name=""/>
        <p:cNvGrpSpPr/>
        <p:nvPr/>
      </p:nvGrpSpPr>
      <p:grpSpPr>
        <a:xfrm>
          <a:off x="0" y="0"/>
          <a:ext cx="0" cy="0"/>
          <a:chOff x="0" y="0"/>
          <a:chExt cx="0" cy="0"/>
        </a:xfrm>
      </p:grpSpPr>
      <p:pic>
        <p:nvPicPr>
          <p:cNvPr id="2" name="Picture 2" descr="persona pensando | radioNOTAS"/>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EBAAADAAAABAAAAAAAAAAAAAAAAAAAAAAAAAAHgAAAGgAAAAAAAAAAAAAAAAAAAAAAAAAAAAAABAnAAAQJwAAAAAAAAAAAAAAAAAAAAAAAAAAAAAAAAAAAAAAAAAAAAAUAAAAAAAAAMDA/wAAAAAAZAAAADIAAAAAAAAAZAAAAAAAAAB/f38ACgAAAB8AAABUAAAAtcJnBfj/4QEAAAAAAAAAAAAAAAAAAAAAAAAAAAAAAAAAAAAAAAAAAAAAAAB/f38AinFlA8zMzADAwP8Af39/AAAAAAAAAAAAAAAAAP///wAAAAAAIQAAABgAAAAUAAAAAAAAAAAAAABAOAAApB8AABAAAAA="/>
              </a:ext>
            </a:extLst>
          </p:cNvPicPr>
          <p:nvPr/>
        </p:nvPicPr>
        <p:blipFill>
          <a:blip xmlns:r="http://schemas.openxmlformats.org/officeDocument/2006/relationships" r:embed="rId4"/>
          <a:stretch>
            <a:fillRect/>
          </a:stretch>
        </p:blipFill>
        <p:spPr>
          <a:xfrm>
            <a:off x="0" y="0"/>
            <a:ext cx="9144000" cy="5143500"/>
          </a:xfrm>
          <a:prstGeom prst="rect">
            <a:avLst/>
          </a:prstGeom>
          <a:noFill/>
          <a:ln w="9525" cap="flat" cmpd="sng" algn="ctr">
            <a:noFill/>
            <a:prstDash val="solid"/>
            <a:headEnd type="none" w="med" len="med"/>
            <a:tailEnd type="none" w="med" len="med"/>
          </a:ln>
          <a:effectLst/>
        </p:spPr>
      </p:pic>
      <p:sp>
        <p:nvSpPr>
          <p:cNvPr id="3" name="Google Shape;2107;p60"/>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IAgAA3xMAACAcAADoGwAAEAAAAA=="/>
              </a:ext>
            </a:extLst>
          </p:cNvSpPr>
          <p:nvPr>
            <p:ph type="title"/>
          </p:nvPr>
        </p:nvSpPr>
        <p:spPr>
          <a:xfrm>
            <a:off x="452120" y="3230245"/>
            <a:ext cx="4119880" cy="130619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r">
              <a:spcBef>
                <a:spcPts val="0"/>
              </a:spcBef>
              <a:spcAft>
                <a:spcPts val="0"/>
              </a:spcAft>
              <a:buNone/>
              <a:defRPr sz="3000">
                <a:solidFill>
                  <a:srgbClr val="BCCE78"/>
                </a:solidFill>
                <a:latin typeface="Chau Philomene One" pitchFamily="0" charset="0"/>
                <a:ea typeface="Chau Philomene One" pitchFamily="0" charset="0"/>
                <a:cs typeface="Chau Philomene One" pitchFamily="0" charset="0"/>
              </a:defRPr>
            </a:pPr>
            <a:r>
              <a:rPr noProof="1">
                <a:solidFill>
                  <a:srgbClr val="FFFFFF"/>
                </a:solidFill>
                <a:latin typeface="Arial" pitchFamily="2" charset="0"/>
                <a:ea typeface="Chau Philomene One" pitchFamily="0" charset="0"/>
                <a:cs typeface="Chau Philomene One" pitchFamily="0" charset="0"/>
              </a:rPr>
              <a:t>A PICTURE IS WORTH A THOUSAND WORDS</a:t>
            </a:r>
            <a:endParaRPr>
              <a:solidFill>
                <a:srgbClr val="FFFFFF"/>
              </a:solidFill>
            </a:endParaRPr>
          </a:p>
        </p:txBody>
      </p:sp>
      <p:pic>
        <p:nvPicPr>
          <p:cNvPr id="4"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n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PAoAACgFAACgGQAA3xMAABAAAAA="/>
              </a:ext>
            </a:extLst>
          </p:cNvPicPr>
          <p:nvPr/>
        </p:nvPicPr>
        <p:blipFill>
          <a:blip xmlns:r="http://schemas.openxmlformats.org/officeDocument/2006/relationships" r:embed="rId5"/>
          <a:stretch>
            <a:fillRect/>
          </a:stretch>
        </p:blipFill>
        <p:spPr>
          <a:xfrm>
            <a:off x="1663700" y="838200"/>
            <a:ext cx="2501900" cy="2392045"/>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33.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grpSp>
        <p:nvGrpSpPr>
          <p:cNvPr id="2" name="Google Shape;147;p2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UsAAALAQAAhzkAAJgFAAAQAAAA"/>
              </a:ext>
            </a:extLst>
          </p:cNvGrpSpPr>
          <p:nvPr/>
        </p:nvGrpSpPr>
        <p:grpSpPr>
          <a:xfrm>
            <a:off x="7287895" y="169545"/>
            <a:ext cx="2063750" cy="739775"/>
            <a:chOff x="7287895" y="169545"/>
            <a:chExt cx="2063750" cy="739775"/>
          </a:xfrm>
        </p:grpSpPr>
        <p:sp>
          <p:nvSpPr>
            <p:cNvPr id="4" name="Google Shape;148;p2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qQh5c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WLAAACwEAAIc5AACXBQAAAAAAAA=="/>
                </a:ext>
              </a:extLst>
            </p:cNvSpPr>
            <p:nvPr/>
          </p:nvSpPr>
          <p:spPr>
            <a:xfrm>
              <a:off x="7288530" y="1695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49;p2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sMJAI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VLAAACAMAAIQ5AACYBQAAAAAAAA=="/>
                </a:ext>
              </a:extLst>
            </p:cNvSpPr>
            <p:nvPr/>
          </p:nvSpPr>
          <p:spPr>
            <a:xfrm>
              <a:off x="7287895" y="49276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5" name="Google Shape;150;p2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qVzio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0HgAAXhMAAL8oAADqFwAAEAAAAA=="/>
              </a:ext>
            </a:extLst>
          </p:cNvSpPr>
          <p:nvPr/>
        </p:nvSpPr>
        <p:spPr>
          <a:xfrm>
            <a:off x="4909820" y="3148330"/>
            <a:ext cx="1713865" cy="739140"/>
          </a:xfrm>
          <a:custGeom>
            <a:avLst/>
            <a:gdLst/>
            <a:ahLst/>
            <a:cxnLst/>
            <a:rect l="0" t="0" r="1713865" b="739140"/>
            <a:pathLst>
              <a:path w="1713865" h="739140">
                <a:moveTo>
                  <a:pt x="861645" y="0"/>
                </a:moveTo>
                <a:cubicBezTo>
                  <a:pt x="655486" y="0"/>
                  <a:pt x="485382" y="158812"/>
                  <a:pt x="469054" y="360550"/>
                </a:cubicBezTo>
                <a:cubicBezTo>
                  <a:pt x="432123" y="334815"/>
                  <a:pt x="385740" y="318499"/>
                  <a:pt x="335907" y="318499"/>
                </a:cubicBezTo>
                <a:cubicBezTo>
                  <a:pt x="206185" y="318499"/>
                  <a:pt x="102242" y="424090"/>
                  <a:pt x="102242" y="552843"/>
                </a:cubicBezTo>
                <a:cubicBezTo>
                  <a:pt x="102242" y="600067"/>
                  <a:pt x="115969" y="642993"/>
                  <a:pt x="140023" y="679048"/>
                </a:cubicBezTo>
                <a:cubicBezTo>
                  <a:pt x="79888" y="689342"/>
                  <a:pt x="29204" y="710806"/>
                  <a:pt x="0" y="739140"/>
                </a:cubicBezTo>
                <a:lnTo>
                  <a:pt x="1713865" y="739140"/>
                </a:lnTo>
                <a:cubicBezTo>
                  <a:pt x="1691536" y="717677"/>
                  <a:pt x="1652004" y="697938"/>
                  <a:pt x="1600470" y="683346"/>
                </a:cubicBezTo>
                <a:cubicBezTo>
                  <a:pt x="1601320" y="673026"/>
                  <a:pt x="1602170" y="663582"/>
                  <a:pt x="1602170" y="652438"/>
                </a:cubicBezTo>
                <a:cubicBezTo>
                  <a:pt x="1602170" y="504770"/>
                  <a:pt x="1481900" y="385461"/>
                  <a:pt x="1335000" y="385461"/>
                </a:cubicBezTo>
                <a:cubicBezTo>
                  <a:pt x="1306645" y="385461"/>
                  <a:pt x="1280016" y="389734"/>
                  <a:pt x="1255112" y="397480"/>
                </a:cubicBezTo>
                <a:lnTo>
                  <a:pt x="1255112" y="394031"/>
                </a:lnTo>
                <a:cubicBezTo>
                  <a:pt x="1255112" y="175977"/>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 name="Google Shape;151;p2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5dXuY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C/v//EwIAAI0IAACgBgAAEAAAAA=="/>
              </a:ext>
            </a:extLst>
          </p:cNvSpPr>
          <p:nvPr/>
        </p:nvSpPr>
        <p:spPr>
          <a:xfrm>
            <a:off x="-323850" y="337185"/>
            <a:ext cx="1713865" cy="739775"/>
          </a:xfrm>
          <a:custGeom>
            <a:avLst/>
            <a:gdLst/>
            <a:ahLst/>
            <a:cxnLst/>
            <a:rect l="0" t="0" r="1713865" b="739775"/>
            <a:pathLst>
              <a:path w="1713865" h="739775">
                <a:moveTo>
                  <a:pt x="861645" y="0"/>
                </a:moveTo>
                <a:cubicBezTo>
                  <a:pt x="655486" y="0"/>
                  <a:pt x="485382" y="158948"/>
                  <a:pt x="469054" y="360859"/>
                </a:cubicBezTo>
                <a:cubicBezTo>
                  <a:pt x="432123" y="335102"/>
                  <a:pt x="385740" y="318772"/>
                  <a:pt x="335907" y="318772"/>
                </a:cubicBezTo>
                <a:cubicBezTo>
                  <a:pt x="206185" y="318772"/>
                  <a:pt x="102242" y="424454"/>
                  <a:pt x="102242" y="553318"/>
                </a:cubicBezTo>
                <a:cubicBezTo>
                  <a:pt x="102242" y="600582"/>
                  <a:pt x="115969" y="643545"/>
                  <a:pt x="140023" y="679631"/>
                </a:cubicBezTo>
                <a:cubicBezTo>
                  <a:pt x="79888" y="689934"/>
                  <a:pt x="29204" y="711416"/>
                  <a:pt x="0" y="739775"/>
                </a:cubicBezTo>
                <a:lnTo>
                  <a:pt x="1713865" y="739775"/>
                </a:lnTo>
                <a:cubicBezTo>
                  <a:pt x="1691536" y="718293"/>
                  <a:pt x="1652004" y="698537"/>
                  <a:pt x="1600470" y="683933"/>
                </a:cubicBezTo>
                <a:cubicBezTo>
                  <a:pt x="1601320" y="673604"/>
                  <a:pt x="1602170" y="664151"/>
                  <a:pt x="1602170" y="652998"/>
                </a:cubicBezTo>
                <a:cubicBezTo>
                  <a:pt x="1602170" y="505203"/>
                  <a:pt x="1481900" y="385792"/>
                  <a:pt x="1335000" y="385792"/>
                </a:cubicBezTo>
                <a:cubicBezTo>
                  <a:pt x="1306645" y="385792"/>
                  <a:pt x="1280016" y="390068"/>
                  <a:pt x="1255112" y="397821"/>
                </a:cubicBezTo>
                <a:lnTo>
                  <a:pt x="1255112" y="394369"/>
                </a:lnTo>
                <a:cubicBezTo>
                  <a:pt x="1255112" y="176128"/>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7" name="Google Shape;15;p2"/>
          <p:cNvGrpSpPr>
            <a:extLst>
              <a:ext uri="smNativeData">
                <pr:smNativeData xmlns:pr="smNativeData" val="SMDATA_6_dWHdYxMAAAAlAAAAAQAAAA8BAAAAkAAAAEgAAACQAAAASAAAAAAAAAAAAAAAAAAAABcAAAAUAAAAAAAAAAAAAAD/fwAA/38AAAAAAAAJAAAABAAAAGYlA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9"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8m518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GpWqM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10" name="Imagen 1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C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11"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rfQ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YBkAABkEAACKNQAAMB4AABAAAAA="/>
              </a:ext>
            </a:extLst>
          </p:cNvPicPr>
          <p:nvPr/>
        </p:nvPicPr>
        <p:blipFill>
          <a:blip xmlns:r="http://schemas.openxmlformats.org/officeDocument/2006/relationships" r:embed="rId4"/>
          <a:stretch>
            <a:fillRect/>
          </a:stretch>
        </p:blipFill>
        <p:spPr>
          <a:xfrm>
            <a:off x="4124960" y="666115"/>
            <a:ext cx="4578350" cy="4241165"/>
          </a:xfrm>
          <a:prstGeom prst="rect">
            <a:avLst/>
          </a:prstGeom>
          <a:noFill/>
          <a:ln w="9525" cap="flat" cmpd="sng" algn="ctr">
            <a:noFill/>
            <a:prstDash val="solid"/>
            <a:headEnd type="none" w="med" len="med"/>
            <a:tailEnd type="none" w="med" len="med"/>
          </a:ln>
          <a:effectLst/>
        </p:spPr>
      </p:pic>
      <p:sp>
        <p:nvSpPr>
          <p:cNvPr id="12" name="Google Shape;2112;p61"/>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XBgAA8gYAALcZAAB4CgAAEAAAAA=="/>
              </a:ext>
            </a:extLst>
          </p:cNvSpPr>
          <p:nvPr>
            <p:ph type="title"/>
          </p:nvPr>
        </p:nvSpPr>
        <p:spPr>
          <a:xfrm>
            <a:off x="1030605" y="1129030"/>
            <a:ext cx="314960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CONCLUSIONS</a:t>
            </a:r>
          </a:p>
        </p:txBody>
      </p:sp>
      <p:sp>
        <p:nvSpPr>
          <p:cNvPr id="13" name="Google Shape;2113;p6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uBAAAKQsAADEYAACCFAAAEAAAAA=="/>
              </a:ext>
            </a:extLst>
          </p:cNvSpPr>
          <p:nvPr>
            <p:ph type="body" idx="1"/>
          </p:nvPr>
        </p:nvSpPr>
        <p:spPr>
          <a:xfrm>
            <a:off x="720090" y="1814195"/>
            <a:ext cx="3212465" cy="151955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457200" indent="-317500" algn="l">
              <a:lnSpc>
                <a:spcPct val="100000"/>
              </a:lnSpc>
              <a:spcBef>
                <a:spcPts val="0"/>
              </a:spcBef>
              <a:spcAft>
                <a:spcPts val="0"/>
              </a:spcAft>
              <a:buClr>
                <a:schemeClr val="accent2"/>
              </a:buClr>
              <a:buSzPts val="1400"/>
              <a:buFont typeface="Darker Grotesque SemiBold" pitchFamily="0" charset="0"/>
              <a:buChar char="●"/>
              <a:defRPr>
                <a:solidFill>
                  <a:schemeClr val="accent2"/>
                </a:solidFill>
                <a:latin typeface="Catamaran" pitchFamily="0" charset="0"/>
                <a:ea typeface="Catamaran" pitchFamily="0" charset="0"/>
                <a:cs typeface="Catamaran" pitchFamily="0" charset="0"/>
              </a:defRPr>
            </a:pPr>
            <a:r>
              <a:rPr noProof="1">
                <a:solidFill>
                  <a:srgbClr val="5E7900"/>
                </a:solidFill>
                <a:latin typeface="Arial" pitchFamily="2" charset="0"/>
                <a:ea typeface="Catamaran" pitchFamily="0" charset="0"/>
                <a:cs typeface="Catamaran" pitchFamily="0" charset="0"/>
              </a:rPr>
              <a:t>Write here your conclusions</a:t>
            </a:r>
            <a:endParaRPr>
              <a:solidFill>
                <a:srgbClr val="5E7900"/>
              </a:solidFill>
            </a:endParaRPr>
          </a:p>
          <a:p>
            <a:pPr marL="457200" indent="-317500" algn="l">
              <a:lnSpc>
                <a:spcPct val="100000"/>
              </a:lnSpc>
              <a:spcBef>
                <a:spcPts val="0"/>
              </a:spcBef>
              <a:spcAft>
                <a:spcPts val="0"/>
              </a:spcAft>
              <a:buClr>
                <a:schemeClr val="accent2"/>
              </a:buClr>
              <a:buSzPts val="1400"/>
              <a:buFont typeface="Darker Grotesque SemiBold" pitchFamily="0" charset="0"/>
              <a:buChar char="●"/>
              <a:defRPr>
                <a:solidFill>
                  <a:schemeClr val="accent2"/>
                </a:solidFill>
                <a:latin typeface="Catamaran" pitchFamily="0" charset="0"/>
                <a:ea typeface="Catamaran" pitchFamily="0" charset="0"/>
                <a:cs typeface="Catamaran" pitchFamily="0" charset="0"/>
              </a:defRPr>
            </a:pPr>
            <a:r>
              <a:rPr noProof="1">
                <a:solidFill>
                  <a:srgbClr val="5E7900"/>
                </a:solidFill>
                <a:latin typeface="Arial" pitchFamily="2" charset="0"/>
                <a:ea typeface="Catamaran" pitchFamily="0" charset="0"/>
                <a:cs typeface="Catamaran" pitchFamily="0" charset="0"/>
              </a:rPr>
              <a:t>Write here your conclusions</a:t>
            </a:r>
            <a:endParaRPr>
              <a:solidFill>
                <a:srgbClr val="5E7900"/>
              </a:solidFill>
            </a:endParaRPr>
          </a:p>
          <a:p>
            <a:pPr marL="457200" indent="-317500" algn="l">
              <a:lnSpc>
                <a:spcPct val="100000"/>
              </a:lnSpc>
              <a:spcBef>
                <a:spcPts val="0"/>
              </a:spcBef>
              <a:spcAft>
                <a:spcPts val="0"/>
              </a:spcAft>
              <a:buClr>
                <a:schemeClr val="accent2"/>
              </a:buClr>
              <a:buSzPts val="1400"/>
              <a:buFont typeface="Darker Grotesque SemiBold" pitchFamily="0" charset="0"/>
              <a:buChar char="●"/>
              <a:defRPr>
                <a:solidFill>
                  <a:schemeClr val="accent2"/>
                </a:solidFill>
                <a:latin typeface="Catamaran" pitchFamily="0" charset="0"/>
                <a:ea typeface="Catamaran" pitchFamily="0" charset="0"/>
                <a:cs typeface="Catamaran" pitchFamily="0" charset="0"/>
              </a:defRPr>
            </a:pPr>
            <a:r>
              <a:rPr noProof="1">
                <a:solidFill>
                  <a:srgbClr val="5E7900"/>
                </a:solidFill>
                <a:latin typeface="Arial" pitchFamily="2" charset="0"/>
                <a:ea typeface="Catamaran" pitchFamily="0" charset="0"/>
                <a:cs typeface="Catamaran" pitchFamily="0" charset="0"/>
              </a:rPr>
              <a:t>Write here your conclusions</a:t>
            </a:r>
            <a:endParaRPr>
              <a:solidFill>
                <a:srgbClr val="5E7900"/>
              </a:solidFill>
            </a:endParaRPr>
          </a:p>
          <a:p>
            <a:pPr marL="457200" indent="-317500" algn="l">
              <a:lnSpc>
                <a:spcPct val="100000"/>
              </a:lnSpc>
              <a:spcBef>
                <a:spcPts val="0"/>
              </a:spcBef>
              <a:spcAft>
                <a:spcPts val="0"/>
              </a:spcAft>
              <a:buClr>
                <a:schemeClr val="accent2"/>
              </a:buClr>
              <a:buSzPts val="1400"/>
              <a:buFont typeface="Darker Grotesque SemiBold" pitchFamily="0" charset="0"/>
              <a:buChar char="●"/>
              <a:defRPr>
                <a:solidFill>
                  <a:schemeClr val="accent2"/>
                </a:solidFill>
                <a:latin typeface="Catamaran" pitchFamily="0" charset="0"/>
                <a:ea typeface="Catamaran" pitchFamily="0" charset="0"/>
                <a:cs typeface="Catamaran" pitchFamily="0" charset="0"/>
              </a:defRPr>
            </a:pPr>
            <a:r>
              <a:rPr noProof="1">
                <a:solidFill>
                  <a:srgbClr val="5E7900"/>
                </a:solidFill>
                <a:latin typeface="Arial" pitchFamily="2" charset="0"/>
                <a:ea typeface="Catamaran" pitchFamily="0" charset="0"/>
                <a:cs typeface="Catamaran" pitchFamily="0" charset="0"/>
              </a:rPr>
              <a:t>Write here your conclusions</a:t>
            </a:r>
            <a:endParaRPr>
              <a:solidFill>
                <a:srgbClr val="5E7900"/>
              </a:solidFill>
            </a:endParaRPr>
          </a:p>
          <a:p>
            <a:pPr marL="457200" indent="-317500" algn="l">
              <a:lnSpc>
                <a:spcPct val="100000"/>
              </a:lnSpc>
              <a:spcBef>
                <a:spcPts val="0"/>
              </a:spcBef>
              <a:spcAft>
                <a:spcPts val="0"/>
              </a:spcAft>
              <a:buClr>
                <a:schemeClr val="accent2"/>
              </a:buClr>
              <a:buSzPts val="1400"/>
              <a:buFont typeface="Darker Grotesque SemiBold" pitchFamily="0" charset="0"/>
              <a:buChar char="●"/>
              <a:defRPr>
                <a:solidFill>
                  <a:schemeClr val="accent2"/>
                </a:solidFill>
                <a:latin typeface="Catamaran" pitchFamily="0" charset="0"/>
                <a:ea typeface="Catamaran" pitchFamily="0" charset="0"/>
                <a:cs typeface="Catamaran" pitchFamily="0" charset="0"/>
              </a:defRPr>
            </a:pPr>
            <a:r>
              <a:rPr noProof="1">
                <a:solidFill>
                  <a:srgbClr val="5E7900"/>
                </a:solidFill>
                <a:latin typeface="Arial" pitchFamily="2" charset="0"/>
                <a:ea typeface="Catamaran" pitchFamily="0" charset="0"/>
                <a:cs typeface="Catamaran" pitchFamily="0" charset="0"/>
              </a:rPr>
              <a:t>Write here your conclusions</a:t>
            </a:r>
            <a:endParaRPr>
              <a:solidFill>
                <a:srgbClr val="5E7900"/>
              </a:solidFill>
            </a:endParaRPr>
          </a:p>
          <a:p>
            <a:pPr marL="457200" indent="-317500" algn="l">
              <a:lnSpc>
                <a:spcPct val="100000"/>
              </a:lnSpc>
              <a:spcBef>
                <a:spcPts val="0"/>
              </a:spcBef>
              <a:spcAft>
                <a:spcPts val="0"/>
              </a:spcAft>
              <a:buClr>
                <a:schemeClr val="accent2"/>
              </a:buClr>
              <a:buSzPts val="1400"/>
              <a:buFont typeface="Darker Grotesque SemiBold" pitchFamily="0" charset="0"/>
              <a:buChar char="●"/>
              <a:defRPr>
                <a:solidFill>
                  <a:schemeClr val="accent2"/>
                </a:solidFill>
                <a:latin typeface="Catamaran" pitchFamily="0" charset="0"/>
                <a:ea typeface="Catamaran" pitchFamily="0" charset="0"/>
                <a:cs typeface="Catamaran" pitchFamily="0" charset="0"/>
              </a:defRPr>
            </a:pPr>
            <a:r>
              <a:rPr noProof="1">
                <a:solidFill>
                  <a:srgbClr val="5E7900"/>
                </a:solidFill>
                <a:latin typeface="Arial" pitchFamily="2" charset="0"/>
                <a:ea typeface="Catamaran" pitchFamily="0" charset="0"/>
                <a:cs typeface="Catamaran" pitchFamily="0" charset="0"/>
              </a:rPr>
              <a:t>Write here your conclusions</a:t>
            </a:r>
            <a:endParaRPr>
              <a:solidFill>
                <a:srgbClr val="5E7900"/>
              </a:solidFill>
            </a:endParaRPr>
          </a:p>
        </p:txBody>
      </p:sp>
      <p:grpSp>
        <p:nvGrpSpPr>
          <p:cNvPr id="14" name="Grupo 7"/>
          <p:cNvGrpSpPr>
            <a:extLst>
              <a:ext uri="smNativeData">
                <pr:smNativeData xmlns:pr="smNativeData" val="SMDATA_6_dWHdYxMAAAAlAAAAAQAAAA8BAAAAkAAAAEgAAACQAAAASAAAAAAAAAAAAAAAAAAAABcAAAAUAAAAAAAAAAAAAAD/fwAA/38AAAAAAAAJAAAABAAAALCnCAAMAAAAEAAAAAAAAAAAAAAAAAAAAAAAAAAfAAAAVAAAAAAAAAAAAAAAAAAAAAAAAAAAAAAAAAAAAAAAAAAAAAAAAAAAAAAAAAAAAAAAAAAAAAAAAAAAAAAAAAAAAAAAAAAAAAAAAAAAAAAAAAAAAAAAAAAAACEAAAAYAAAAFAAAAMUYAAA3CQAAJTYAAGwVAAAQAAAA"/>
              </a:ext>
            </a:extLst>
          </p:cNvGrpSpPr>
          <p:nvPr/>
        </p:nvGrpSpPr>
        <p:grpSpPr>
          <a:xfrm>
            <a:off x="4026535" y="1497965"/>
            <a:ext cx="4775200" cy="1984375"/>
            <a:chOff x="4026535" y="1497965"/>
            <a:chExt cx="4775200" cy="1984375"/>
          </a:xfrm>
        </p:grpSpPr>
        <p:sp>
          <p:nvSpPr>
            <p:cNvPr id="16" name="Freeform 5"/>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JTAA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taLUQMAAAAEAAAAAAAAAAAAAAAAAAAAAAAAAAeAAAAaAAAAAAAAAAAAAAAAAAAAAAAAAAAAAAAECcAABAnAAAAAAAAAAAAAAAAAAAAAAAAAAAAAAAAAAAAAAAAAAAAABQAAAAAAAAAwMD/AAAAAABkAAAAMgAAAAAAAABkAAAAAAAAAH9/fwAKAAAAHwAAAFQAAAAlMAAA+P/hAQAAAAAAAAAAAAAAAAAAAAAAAAAAAAAAAAAAAAAAAAAA8NFiAn9/fwCKcWUDzMzMAMDA/wB/f38AAAAAAAAAAAAAAAAAAAAAAAAAAAAhAAAAGAAAABQAAACkIwAANwkAAJ4rAAAbDAAAAAAAAA=="/>
                </a:ext>
              </a:extLst>
            </p:cNvSpPr>
            <p:nvPr/>
          </p:nvSpPr>
          <p:spPr>
            <a:xfrm>
              <a:off x="5793740" y="1497965"/>
              <a:ext cx="1296670" cy="469900"/>
            </a:xfrm>
            <a:custGeom>
              <a:avLst/>
              <a:gdLst/>
              <a:ahLst/>
              <a:cxnLst/>
              <a:rect l="0" t="0" r="1296670" b="469900"/>
              <a:pathLst>
                <a:path w="1296670" h="469900">
                  <a:moveTo>
                    <a:pt x="1231292" y="0"/>
                  </a:moveTo>
                  <a:cubicBezTo>
                    <a:pt x="1279236" y="15299"/>
                    <a:pt x="1296670" y="50268"/>
                    <a:pt x="1292311" y="100537"/>
                  </a:cubicBezTo>
                  <a:cubicBezTo>
                    <a:pt x="1290132" y="142063"/>
                    <a:pt x="1292311" y="183589"/>
                    <a:pt x="1292311" y="225115"/>
                  </a:cubicBezTo>
                  <a:cubicBezTo>
                    <a:pt x="1292311" y="277569"/>
                    <a:pt x="1272698" y="297239"/>
                    <a:pt x="1220395" y="297239"/>
                  </a:cubicBezTo>
                  <a:cubicBezTo>
                    <a:pt x="1050412" y="297239"/>
                    <a:pt x="882607" y="297239"/>
                    <a:pt x="712624" y="297239"/>
                  </a:cubicBezTo>
                  <a:cubicBezTo>
                    <a:pt x="697369" y="297239"/>
                    <a:pt x="679935" y="297239"/>
                    <a:pt x="658142" y="297239"/>
                  </a:cubicBezTo>
                  <a:cubicBezTo>
                    <a:pt x="658142" y="356250"/>
                    <a:pt x="658142" y="413075"/>
                    <a:pt x="658142" y="469900"/>
                  </a:cubicBezTo>
                  <a:cubicBezTo>
                    <a:pt x="653783" y="469900"/>
                    <a:pt x="647245" y="469900"/>
                    <a:pt x="642887" y="469900"/>
                  </a:cubicBezTo>
                  <a:cubicBezTo>
                    <a:pt x="642887" y="415260"/>
                    <a:pt x="642887" y="358435"/>
                    <a:pt x="642887" y="297239"/>
                  </a:cubicBezTo>
                  <a:cubicBezTo>
                    <a:pt x="616735" y="297239"/>
                    <a:pt x="601481" y="297239"/>
                    <a:pt x="586226" y="297239"/>
                  </a:cubicBezTo>
                  <a:cubicBezTo>
                    <a:pt x="418421" y="297239"/>
                    <a:pt x="250617" y="297239"/>
                    <a:pt x="82813" y="297239"/>
                  </a:cubicBezTo>
                  <a:cubicBezTo>
                    <a:pt x="19613" y="297239"/>
                    <a:pt x="4359" y="281940"/>
                    <a:pt x="4359" y="220744"/>
                  </a:cubicBezTo>
                  <a:cubicBezTo>
                    <a:pt x="4359" y="179218"/>
                    <a:pt x="6538" y="139877"/>
                    <a:pt x="4359" y="98351"/>
                  </a:cubicBezTo>
                  <a:cubicBezTo>
                    <a:pt x="0" y="52454"/>
                    <a:pt x="13076" y="17485"/>
                    <a:pt x="56661" y="0"/>
                  </a:cubicBezTo>
                  <a:cubicBezTo>
                    <a:pt x="448931" y="0"/>
                    <a:pt x="841201" y="0"/>
                    <a:pt x="1231292" y="0"/>
                  </a:cubicBezTo>
                  <a:lnTo>
                    <a:pt x="645066" y="273198"/>
                  </a:lnTo>
                  <a:cubicBezTo>
                    <a:pt x="832484" y="273198"/>
                    <a:pt x="1022081" y="273198"/>
                    <a:pt x="1209499" y="273198"/>
                  </a:cubicBezTo>
                  <a:cubicBezTo>
                    <a:pt x="1261802" y="273198"/>
                    <a:pt x="1268339" y="266641"/>
                    <a:pt x="1268339" y="216373"/>
                  </a:cubicBezTo>
                  <a:cubicBezTo>
                    <a:pt x="1268339" y="179218"/>
                    <a:pt x="1268339" y="139877"/>
                    <a:pt x="1268339" y="102722"/>
                  </a:cubicBezTo>
                  <a:cubicBezTo>
                    <a:pt x="1268339" y="32784"/>
                    <a:pt x="1263981" y="30598"/>
                    <a:pt x="1194244" y="30598"/>
                  </a:cubicBezTo>
                  <a:cubicBezTo>
                    <a:pt x="862994" y="30598"/>
                    <a:pt x="531744" y="30598"/>
                    <a:pt x="198314" y="30598"/>
                  </a:cubicBezTo>
                  <a:cubicBezTo>
                    <a:pt x="156908" y="30598"/>
                    <a:pt x="115502" y="30598"/>
                    <a:pt x="71916" y="30598"/>
                  </a:cubicBezTo>
                  <a:cubicBezTo>
                    <a:pt x="43586" y="30598"/>
                    <a:pt x="28331" y="43712"/>
                    <a:pt x="28331" y="74310"/>
                  </a:cubicBezTo>
                  <a:cubicBezTo>
                    <a:pt x="28331" y="120207"/>
                    <a:pt x="26151" y="166104"/>
                    <a:pt x="28331" y="209816"/>
                  </a:cubicBezTo>
                  <a:cubicBezTo>
                    <a:pt x="28331" y="268827"/>
                    <a:pt x="32689" y="273198"/>
                    <a:pt x="93709" y="273198"/>
                  </a:cubicBezTo>
                  <a:cubicBezTo>
                    <a:pt x="276768" y="273198"/>
                    <a:pt x="462007" y="273198"/>
                    <a:pt x="645066" y="273198"/>
                  </a:cubicBezTo>
                  <a:lnTo>
                    <a:pt x="1231292" y="0"/>
                  </a:lnTo>
                  <a:lnTo>
                    <a:pt x="645066" y="273198"/>
                  </a:lnTo>
                  <a:close/>
                </a:path>
              </a:pathLst>
            </a:custGeom>
            <a:solidFill>
              <a:srgbClr val="253000"/>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5" name="Freeform 6"/>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JTAA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5cHTUMAAAAEAAAAAAAAAAAAAAAAAAAAAAAAAAeAAAAaAAAAAAAAAAAAAAAAAAAAAAAAAAAAAAAECcAABAnAAAAAAAAAAAAAAAAAAAAAAAAAAAAAAAAAAAAAAAAAAAAABQAAAAAAAAAwMD/AAAAAABkAAAAMgAAAAAAAABkAAAAAAAAAH9/fwAKAAAAHwAAAFQAAAAlMAAA+P/hAQAAAAAAAAAAAAAAAAAAAAAAAAAAAAAAAAAAAAAAAAAA8NFiAn9/fwCKcWUDzMzMAMDA/wB/f38AAAAAAAAAAAAAAAAAAAAAAAAAAAAhAAAAGAAAABQAAADFGAAAfg0AACU2AABsFQAAAAAAAA=="/>
                </a:ext>
              </a:extLst>
            </p:cNvSpPr>
            <p:nvPr/>
          </p:nvSpPr>
          <p:spPr>
            <a:xfrm>
              <a:off x="4026535" y="2193290"/>
              <a:ext cx="4775200" cy="1289050"/>
            </a:xfrm>
            <a:custGeom>
              <a:avLst/>
              <a:gdLst/>
              <a:ahLst/>
              <a:cxnLst/>
              <a:rect l="0" t="0" r="4775200" b="1289050"/>
              <a:pathLst>
                <a:path w="4775200" h="1289050">
                  <a:moveTo>
                    <a:pt x="4773023" y="1075299"/>
                  </a:moveTo>
                  <a:cubicBezTo>
                    <a:pt x="4773023" y="920438"/>
                    <a:pt x="4773023" y="920438"/>
                    <a:pt x="4620599" y="920438"/>
                  </a:cubicBezTo>
                  <a:cubicBezTo>
                    <a:pt x="4161152" y="920438"/>
                    <a:pt x="4161152" y="920438"/>
                    <a:pt x="4161152" y="920438"/>
                  </a:cubicBezTo>
                  <a:cubicBezTo>
                    <a:pt x="4161152" y="658702"/>
                    <a:pt x="4161152" y="658702"/>
                    <a:pt x="4161152" y="658702"/>
                  </a:cubicBezTo>
                  <a:cubicBezTo>
                    <a:pt x="2427883" y="658702"/>
                    <a:pt x="2427883" y="658702"/>
                    <a:pt x="2427883" y="658702"/>
                  </a:cubicBezTo>
                  <a:cubicBezTo>
                    <a:pt x="2427883" y="484212"/>
                    <a:pt x="2427883" y="484212"/>
                    <a:pt x="2427883" y="484212"/>
                  </a:cubicBezTo>
                  <a:cubicBezTo>
                    <a:pt x="2477965" y="484212"/>
                    <a:pt x="2477965" y="484212"/>
                    <a:pt x="2477965" y="484212"/>
                  </a:cubicBezTo>
                  <a:cubicBezTo>
                    <a:pt x="2669583" y="484212"/>
                    <a:pt x="2861201" y="484212"/>
                    <a:pt x="3050641" y="484212"/>
                  </a:cubicBezTo>
                  <a:cubicBezTo>
                    <a:pt x="3109433" y="484212"/>
                    <a:pt x="3137740" y="458038"/>
                    <a:pt x="3137740" y="399147"/>
                  </a:cubicBezTo>
                  <a:cubicBezTo>
                    <a:pt x="3137740" y="340257"/>
                    <a:pt x="3137740" y="281366"/>
                    <a:pt x="3137740" y="222476"/>
                  </a:cubicBezTo>
                  <a:cubicBezTo>
                    <a:pt x="3137740" y="137411"/>
                    <a:pt x="3118142" y="117781"/>
                    <a:pt x="3033221" y="115600"/>
                  </a:cubicBezTo>
                  <a:cubicBezTo>
                    <a:pt x="2848136" y="115600"/>
                    <a:pt x="2663050" y="117781"/>
                    <a:pt x="2477965" y="115600"/>
                  </a:cubicBezTo>
                  <a:cubicBezTo>
                    <a:pt x="2460545" y="115600"/>
                    <a:pt x="2443126" y="115600"/>
                    <a:pt x="2427883" y="113419"/>
                  </a:cubicBezTo>
                  <a:cubicBezTo>
                    <a:pt x="2425706" y="71977"/>
                    <a:pt x="2423528" y="34898"/>
                    <a:pt x="2421351" y="0"/>
                  </a:cubicBezTo>
                  <a:cubicBezTo>
                    <a:pt x="2414818" y="0"/>
                    <a:pt x="2410463" y="0"/>
                    <a:pt x="2403931" y="0"/>
                  </a:cubicBezTo>
                  <a:cubicBezTo>
                    <a:pt x="2403931" y="115600"/>
                    <a:pt x="2403931" y="115600"/>
                    <a:pt x="2403931" y="115600"/>
                  </a:cubicBezTo>
                  <a:cubicBezTo>
                    <a:pt x="2379979" y="115600"/>
                    <a:pt x="2364737" y="115600"/>
                    <a:pt x="2349494" y="115600"/>
                  </a:cubicBezTo>
                  <a:cubicBezTo>
                    <a:pt x="2173119" y="115600"/>
                    <a:pt x="1996743" y="115600"/>
                    <a:pt x="1818191" y="117781"/>
                  </a:cubicBezTo>
                  <a:cubicBezTo>
                    <a:pt x="1752866" y="117781"/>
                    <a:pt x="1731092" y="139593"/>
                    <a:pt x="1728914" y="205027"/>
                  </a:cubicBezTo>
                  <a:cubicBezTo>
                    <a:pt x="1728914" y="268279"/>
                    <a:pt x="1728914" y="331532"/>
                    <a:pt x="1728914" y="396966"/>
                  </a:cubicBezTo>
                  <a:cubicBezTo>
                    <a:pt x="1731092" y="460219"/>
                    <a:pt x="1752866" y="484212"/>
                    <a:pt x="1818191" y="484212"/>
                  </a:cubicBezTo>
                  <a:cubicBezTo>
                    <a:pt x="1994566" y="484212"/>
                    <a:pt x="2168764" y="484212"/>
                    <a:pt x="2345139" y="484212"/>
                  </a:cubicBezTo>
                  <a:cubicBezTo>
                    <a:pt x="2401754" y="484212"/>
                    <a:pt x="2401754" y="484212"/>
                    <a:pt x="2401754" y="484212"/>
                  </a:cubicBezTo>
                  <a:cubicBezTo>
                    <a:pt x="2401754" y="656521"/>
                    <a:pt x="2401754" y="656521"/>
                    <a:pt x="2401754" y="656521"/>
                  </a:cubicBezTo>
                  <a:cubicBezTo>
                    <a:pt x="2349494" y="663065"/>
                    <a:pt x="2321187" y="663065"/>
                    <a:pt x="2305945" y="658702"/>
                  </a:cubicBezTo>
                  <a:cubicBezTo>
                    <a:pt x="2295057" y="660884"/>
                    <a:pt x="2284170" y="660884"/>
                    <a:pt x="2273283" y="658702"/>
                  </a:cubicBezTo>
                  <a:cubicBezTo>
                    <a:pt x="2275460" y="658702"/>
                    <a:pt x="2275460" y="660884"/>
                    <a:pt x="2275460" y="660884"/>
                  </a:cubicBezTo>
                  <a:cubicBezTo>
                    <a:pt x="546546" y="660884"/>
                    <a:pt x="546546" y="660884"/>
                    <a:pt x="546546" y="660884"/>
                  </a:cubicBezTo>
                  <a:cubicBezTo>
                    <a:pt x="546546" y="920438"/>
                    <a:pt x="546546" y="920438"/>
                    <a:pt x="546546" y="920438"/>
                  </a:cubicBezTo>
                  <a:cubicBezTo>
                    <a:pt x="391945" y="920438"/>
                    <a:pt x="243877" y="920438"/>
                    <a:pt x="93631" y="920438"/>
                  </a:cubicBezTo>
                  <a:cubicBezTo>
                    <a:pt x="30485" y="920438"/>
                    <a:pt x="2177" y="948793"/>
                    <a:pt x="0" y="1012046"/>
                  </a:cubicBezTo>
                  <a:cubicBezTo>
                    <a:pt x="0" y="1075299"/>
                    <a:pt x="0" y="1136371"/>
                    <a:pt x="0" y="1199624"/>
                  </a:cubicBezTo>
                  <a:cubicBezTo>
                    <a:pt x="2177" y="1260695"/>
                    <a:pt x="26130" y="1286869"/>
                    <a:pt x="87099" y="1286869"/>
                  </a:cubicBezTo>
                  <a:cubicBezTo>
                    <a:pt x="169843" y="1289050"/>
                    <a:pt x="252587" y="1289050"/>
                    <a:pt x="335331" y="1289050"/>
                  </a:cubicBezTo>
                  <a:cubicBezTo>
                    <a:pt x="664130" y="1289050"/>
                    <a:pt x="992928" y="1289050"/>
                    <a:pt x="1321727" y="1289050"/>
                  </a:cubicBezTo>
                  <a:cubicBezTo>
                    <a:pt x="1389228" y="1286869"/>
                    <a:pt x="1408826" y="1267239"/>
                    <a:pt x="1411003" y="1203986"/>
                  </a:cubicBezTo>
                  <a:cubicBezTo>
                    <a:pt x="1411003" y="1142914"/>
                    <a:pt x="1411003" y="1079661"/>
                    <a:pt x="1411003" y="1018589"/>
                  </a:cubicBezTo>
                  <a:cubicBezTo>
                    <a:pt x="1411003" y="942250"/>
                    <a:pt x="1389228" y="920438"/>
                    <a:pt x="1313017" y="920438"/>
                  </a:cubicBezTo>
                  <a:cubicBezTo>
                    <a:pt x="1082204" y="920438"/>
                    <a:pt x="851392" y="920438"/>
                    <a:pt x="620580" y="920438"/>
                  </a:cubicBezTo>
                  <a:cubicBezTo>
                    <a:pt x="574853" y="920438"/>
                    <a:pt x="574853" y="920438"/>
                    <a:pt x="574853" y="920438"/>
                  </a:cubicBezTo>
                  <a:cubicBezTo>
                    <a:pt x="574853" y="687057"/>
                    <a:pt x="574853" y="687057"/>
                    <a:pt x="574853" y="687057"/>
                  </a:cubicBezTo>
                  <a:cubicBezTo>
                    <a:pt x="2401754" y="687057"/>
                    <a:pt x="2401754" y="687057"/>
                    <a:pt x="2401754" y="687057"/>
                  </a:cubicBezTo>
                  <a:cubicBezTo>
                    <a:pt x="2401754" y="920438"/>
                    <a:pt x="2401754" y="920438"/>
                    <a:pt x="2401754" y="920438"/>
                  </a:cubicBezTo>
                  <a:cubicBezTo>
                    <a:pt x="2349494" y="920438"/>
                    <a:pt x="2349494" y="920438"/>
                    <a:pt x="2349494" y="920438"/>
                  </a:cubicBezTo>
                  <a:cubicBezTo>
                    <a:pt x="2173119" y="920438"/>
                    <a:pt x="1996743" y="920438"/>
                    <a:pt x="1820368" y="920438"/>
                  </a:cubicBezTo>
                  <a:cubicBezTo>
                    <a:pt x="1755044" y="920438"/>
                    <a:pt x="1731092" y="944431"/>
                    <a:pt x="1728914" y="1007684"/>
                  </a:cubicBezTo>
                  <a:cubicBezTo>
                    <a:pt x="1728914" y="1075299"/>
                    <a:pt x="1728914" y="1140733"/>
                    <a:pt x="1728914" y="1208348"/>
                  </a:cubicBezTo>
                  <a:cubicBezTo>
                    <a:pt x="1731092" y="1262876"/>
                    <a:pt x="1752866" y="1286869"/>
                    <a:pt x="1809481" y="1286869"/>
                  </a:cubicBezTo>
                  <a:cubicBezTo>
                    <a:pt x="2225378" y="1289050"/>
                    <a:pt x="2641276" y="1289050"/>
                    <a:pt x="3057173" y="1286869"/>
                  </a:cubicBezTo>
                  <a:cubicBezTo>
                    <a:pt x="3111610" y="1286869"/>
                    <a:pt x="3137740" y="1260695"/>
                    <a:pt x="3137740" y="1203986"/>
                  </a:cubicBezTo>
                  <a:cubicBezTo>
                    <a:pt x="3137740" y="1142914"/>
                    <a:pt x="3137740" y="1084023"/>
                    <a:pt x="3137740" y="1022952"/>
                  </a:cubicBezTo>
                  <a:cubicBezTo>
                    <a:pt x="3137740" y="944431"/>
                    <a:pt x="3113788" y="920438"/>
                    <a:pt x="3037576" y="920438"/>
                  </a:cubicBezTo>
                  <a:cubicBezTo>
                    <a:pt x="2869910" y="920438"/>
                    <a:pt x="2704422" y="920438"/>
                    <a:pt x="2536757" y="920438"/>
                  </a:cubicBezTo>
                  <a:cubicBezTo>
                    <a:pt x="2427883" y="920438"/>
                    <a:pt x="2427883" y="920438"/>
                    <a:pt x="2427883" y="920438"/>
                  </a:cubicBezTo>
                  <a:cubicBezTo>
                    <a:pt x="2427883" y="687057"/>
                    <a:pt x="2427883" y="687057"/>
                    <a:pt x="2427883" y="687057"/>
                  </a:cubicBezTo>
                  <a:cubicBezTo>
                    <a:pt x="4135023" y="687057"/>
                    <a:pt x="4135023" y="687057"/>
                    <a:pt x="4135023" y="687057"/>
                  </a:cubicBezTo>
                  <a:cubicBezTo>
                    <a:pt x="4135023" y="920438"/>
                    <a:pt x="4135023" y="920438"/>
                    <a:pt x="4135023" y="920438"/>
                  </a:cubicBezTo>
                  <a:cubicBezTo>
                    <a:pt x="4115425" y="920438"/>
                    <a:pt x="4100183" y="920438"/>
                    <a:pt x="4082763" y="920438"/>
                  </a:cubicBezTo>
                  <a:cubicBezTo>
                    <a:pt x="3875903" y="920438"/>
                    <a:pt x="3666866" y="920438"/>
                    <a:pt x="3457828" y="920438"/>
                  </a:cubicBezTo>
                  <a:cubicBezTo>
                    <a:pt x="3392504" y="920438"/>
                    <a:pt x="3366374" y="946612"/>
                    <a:pt x="3366374" y="1012046"/>
                  </a:cubicBezTo>
                  <a:cubicBezTo>
                    <a:pt x="3364197" y="1070937"/>
                    <a:pt x="3364197" y="1127646"/>
                    <a:pt x="3366374" y="1186537"/>
                  </a:cubicBezTo>
                  <a:cubicBezTo>
                    <a:pt x="3366374" y="1267239"/>
                    <a:pt x="3385972" y="1289050"/>
                    <a:pt x="3468716" y="1289050"/>
                  </a:cubicBezTo>
                  <a:cubicBezTo>
                    <a:pt x="3869371" y="1289050"/>
                    <a:pt x="4272204" y="1289050"/>
                    <a:pt x="4672859" y="1289050"/>
                  </a:cubicBezTo>
                  <a:cubicBezTo>
                    <a:pt x="4683746" y="1289050"/>
                    <a:pt x="4694633" y="1289050"/>
                    <a:pt x="4707698" y="1286869"/>
                  </a:cubicBezTo>
                  <a:cubicBezTo>
                    <a:pt x="4751248" y="1284688"/>
                    <a:pt x="4773023" y="1260695"/>
                    <a:pt x="4773023" y="1217073"/>
                  </a:cubicBezTo>
                  <a:cubicBezTo>
                    <a:pt x="4775200" y="1169088"/>
                    <a:pt x="4773023" y="1123284"/>
                    <a:pt x="4773023" y="1075299"/>
                  </a:cubicBezTo>
                  <a:lnTo>
                    <a:pt x="712034" y="946612"/>
                  </a:lnTo>
                  <a:cubicBezTo>
                    <a:pt x="912362" y="946612"/>
                    <a:pt x="1112689" y="946612"/>
                    <a:pt x="1313017" y="946612"/>
                  </a:cubicBezTo>
                  <a:cubicBezTo>
                    <a:pt x="1378341" y="946612"/>
                    <a:pt x="1389228" y="957518"/>
                    <a:pt x="1389228" y="1020771"/>
                  </a:cubicBezTo>
                  <a:cubicBezTo>
                    <a:pt x="1389228" y="1081842"/>
                    <a:pt x="1389228" y="1140733"/>
                    <a:pt x="1389228" y="1201805"/>
                  </a:cubicBezTo>
                  <a:cubicBezTo>
                    <a:pt x="1389228" y="1249790"/>
                    <a:pt x="1373986" y="1265058"/>
                    <a:pt x="1326082" y="1265058"/>
                  </a:cubicBezTo>
                  <a:cubicBezTo>
                    <a:pt x="914539" y="1265058"/>
                    <a:pt x="500819" y="1265058"/>
                    <a:pt x="87099" y="1265058"/>
                  </a:cubicBezTo>
                  <a:cubicBezTo>
                    <a:pt x="41372" y="1265058"/>
                    <a:pt x="28307" y="1249790"/>
                    <a:pt x="26130" y="1201805"/>
                  </a:cubicBezTo>
                  <a:cubicBezTo>
                    <a:pt x="26130" y="1138552"/>
                    <a:pt x="26130" y="1077480"/>
                    <a:pt x="26130" y="1014227"/>
                  </a:cubicBezTo>
                  <a:cubicBezTo>
                    <a:pt x="26130" y="959699"/>
                    <a:pt x="39195" y="946612"/>
                    <a:pt x="95809" y="946612"/>
                  </a:cubicBezTo>
                  <a:cubicBezTo>
                    <a:pt x="300491" y="944431"/>
                    <a:pt x="507351" y="946612"/>
                    <a:pt x="712034" y="946612"/>
                  </a:cubicBezTo>
                  <a:lnTo>
                    <a:pt x="2434416" y="946612"/>
                  </a:lnTo>
                  <a:cubicBezTo>
                    <a:pt x="2636921" y="946612"/>
                    <a:pt x="2839426" y="944431"/>
                    <a:pt x="3041931" y="946612"/>
                  </a:cubicBezTo>
                  <a:cubicBezTo>
                    <a:pt x="3100723" y="946612"/>
                    <a:pt x="3113788" y="957518"/>
                    <a:pt x="3113788" y="1016408"/>
                  </a:cubicBezTo>
                  <a:cubicBezTo>
                    <a:pt x="3113788" y="1079661"/>
                    <a:pt x="3111610" y="1142914"/>
                    <a:pt x="3113788" y="1206167"/>
                  </a:cubicBezTo>
                  <a:cubicBezTo>
                    <a:pt x="3113788" y="1245427"/>
                    <a:pt x="3096368" y="1265058"/>
                    <a:pt x="3054996" y="1265058"/>
                  </a:cubicBezTo>
                  <a:cubicBezTo>
                    <a:pt x="2641276" y="1265058"/>
                    <a:pt x="2225378" y="1265058"/>
                    <a:pt x="1809481" y="1265058"/>
                  </a:cubicBezTo>
                  <a:cubicBezTo>
                    <a:pt x="1774641" y="1265058"/>
                    <a:pt x="1752866" y="1249790"/>
                    <a:pt x="1752866" y="1214891"/>
                  </a:cubicBezTo>
                  <a:cubicBezTo>
                    <a:pt x="1752866" y="1142914"/>
                    <a:pt x="1750689" y="1068755"/>
                    <a:pt x="1752866" y="996778"/>
                  </a:cubicBezTo>
                  <a:cubicBezTo>
                    <a:pt x="1752866" y="957518"/>
                    <a:pt x="1778996" y="944431"/>
                    <a:pt x="1816013" y="944431"/>
                  </a:cubicBezTo>
                  <a:cubicBezTo>
                    <a:pt x="2022873" y="946612"/>
                    <a:pt x="2227556" y="946612"/>
                    <a:pt x="2434416" y="946612"/>
                  </a:cubicBezTo>
                  <a:lnTo>
                    <a:pt x="1831255" y="460219"/>
                  </a:lnTo>
                  <a:cubicBezTo>
                    <a:pt x="1761576" y="460219"/>
                    <a:pt x="1752866" y="449314"/>
                    <a:pt x="1752866" y="379517"/>
                  </a:cubicBezTo>
                  <a:cubicBezTo>
                    <a:pt x="1750689" y="320627"/>
                    <a:pt x="1750689" y="261736"/>
                    <a:pt x="1752866" y="202845"/>
                  </a:cubicBezTo>
                  <a:cubicBezTo>
                    <a:pt x="1752866" y="154860"/>
                    <a:pt x="1768109" y="139593"/>
                    <a:pt x="1816013" y="139593"/>
                  </a:cubicBezTo>
                  <a:cubicBezTo>
                    <a:pt x="2227556" y="139593"/>
                    <a:pt x="2639098" y="139593"/>
                    <a:pt x="3050641" y="139593"/>
                  </a:cubicBezTo>
                  <a:cubicBezTo>
                    <a:pt x="3098545" y="139593"/>
                    <a:pt x="3113788" y="154860"/>
                    <a:pt x="3113788" y="205027"/>
                  </a:cubicBezTo>
                  <a:cubicBezTo>
                    <a:pt x="3113788" y="268279"/>
                    <a:pt x="3113788" y="329351"/>
                    <a:pt x="3113788" y="392604"/>
                  </a:cubicBezTo>
                  <a:cubicBezTo>
                    <a:pt x="3113788" y="449314"/>
                    <a:pt x="3100723" y="460219"/>
                    <a:pt x="3044108" y="460219"/>
                  </a:cubicBezTo>
                  <a:cubicBezTo>
                    <a:pt x="2839426" y="460219"/>
                    <a:pt x="2634743" y="460219"/>
                    <a:pt x="2430061" y="460219"/>
                  </a:cubicBezTo>
                  <a:cubicBezTo>
                    <a:pt x="2231911" y="460219"/>
                    <a:pt x="2031583" y="460219"/>
                    <a:pt x="1831255" y="460219"/>
                  </a:cubicBezTo>
                  <a:lnTo>
                    <a:pt x="4751248" y="1199624"/>
                  </a:lnTo>
                  <a:cubicBezTo>
                    <a:pt x="4751248" y="1254152"/>
                    <a:pt x="4738183" y="1265058"/>
                    <a:pt x="4683746" y="1265058"/>
                  </a:cubicBezTo>
                  <a:cubicBezTo>
                    <a:pt x="4479064" y="1265058"/>
                    <a:pt x="4272204" y="1265058"/>
                    <a:pt x="4067521" y="1265058"/>
                  </a:cubicBezTo>
                  <a:cubicBezTo>
                    <a:pt x="3865016" y="1265058"/>
                    <a:pt x="3664688" y="1265058"/>
                    <a:pt x="3462183" y="1265058"/>
                  </a:cubicBezTo>
                  <a:cubicBezTo>
                    <a:pt x="3401214" y="1265058"/>
                    <a:pt x="3390327" y="1254152"/>
                    <a:pt x="3390327" y="1190899"/>
                  </a:cubicBezTo>
                  <a:cubicBezTo>
                    <a:pt x="3390327" y="1129827"/>
                    <a:pt x="3390327" y="1070937"/>
                    <a:pt x="3390327" y="1009865"/>
                  </a:cubicBezTo>
                  <a:cubicBezTo>
                    <a:pt x="3390327" y="961880"/>
                    <a:pt x="3405569" y="946612"/>
                    <a:pt x="3451296" y="946612"/>
                  </a:cubicBezTo>
                  <a:cubicBezTo>
                    <a:pt x="3865016" y="944431"/>
                    <a:pt x="4276559" y="944431"/>
                    <a:pt x="4690279" y="946612"/>
                  </a:cubicBezTo>
                  <a:cubicBezTo>
                    <a:pt x="4738183" y="946612"/>
                    <a:pt x="4751248" y="957518"/>
                    <a:pt x="4751248" y="1007684"/>
                  </a:cubicBezTo>
                  <a:cubicBezTo>
                    <a:pt x="4751248" y="1073118"/>
                    <a:pt x="4751248" y="1136371"/>
                    <a:pt x="4751248" y="1199624"/>
                  </a:cubicBezTo>
                  <a:lnTo>
                    <a:pt x="4773023" y="1075299"/>
                  </a:lnTo>
                  <a:lnTo>
                    <a:pt x="4751248" y="1199624"/>
                  </a:lnTo>
                  <a:close/>
                </a:path>
              </a:pathLst>
            </a:custGeom>
            <a:solidFill>
              <a:srgbClr val="253000"/>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grpSp>
      <p:sp>
        <p:nvSpPr>
          <p:cNvPr id="17" name="Google Shape;2113;p61"/>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0BAAAghQAAHgYAADbHQAAEAAAAA=="/>
              </a:ext>
            </a:extLst>
          </p:cNvSpPr>
          <p:nvPr/>
        </p:nvSpPr>
        <p:spPr>
          <a:xfrm>
            <a:off x="764540" y="3333750"/>
            <a:ext cx="3213100" cy="151955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457200" marR="0" indent="-317500" algn="l">
              <a:lnSpc>
                <a:spcPct val="100000"/>
              </a:lnSpc>
              <a:spcBef>
                <a:spcPts val="0"/>
              </a:spcBef>
              <a:spcAft>
                <a:spcPts val="0"/>
              </a:spcAft>
              <a:buClr>
                <a:schemeClr val="accent2"/>
              </a:buClr>
              <a:buSzPts val="1400"/>
              <a:buFont typeface="Darker Grotesque SemiBold" pitchFamily="0" charset="0"/>
              <a:buChar char="●"/>
              <a:defRPr sz="1400" b="0" i="0" u="none" strike="noStrike">
                <a:solidFill>
                  <a:schemeClr val="accent2"/>
                </a:solidFill>
                <a:latin typeface="Catamaran" pitchFamily="0" charset="0"/>
                <a:ea typeface="Catamaran" pitchFamily="0" charset="0"/>
                <a:cs typeface="Catamaran" pitchFamily="0" charset="0"/>
              </a:defRPr>
            </a:pPr>
            <a:r>
              <a:rPr lang="en-us">
                <a:solidFill>
                  <a:srgbClr val="5E7900"/>
                </a:solidFill>
                <a:latin typeface="Arial" pitchFamily="2" charset="0"/>
                <a:ea typeface="Catamaran" pitchFamily="0" charset="0"/>
                <a:cs typeface="Catamaran" pitchFamily="0" charset="0"/>
              </a:rPr>
              <a:t>Write here your conclusions</a:t>
            </a:r>
            <a:endParaRPr lang="en-us">
              <a:solidFill>
                <a:srgbClr val="5E7900"/>
              </a:solidFill>
              <a:latin typeface="Arial" pitchFamily="2" charset="0"/>
              <a:ea typeface="Catamaran" pitchFamily="0" charset="0"/>
              <a:cs typeface="Catamaran" pitchFamily="0" charset="0"/>
            </a:endParaRPr>
          </a:p>
          <a:p>
            <a:pPr marL="457200" marR="0" indent="-317500" algn="l">
              <a:lnSpc>
                <a:spcPct val="100000"/>
              </a:lnSpc>
              <a:spcBef>
                <a:spcPts val="0"/>
              </a:spcBef>
              <a:spcAft>
                <a:spcPts val="0"/>
              </a:spcAft>
              <a:buClr>
                <a:schemeClr val="accent2"/>
              </a:buClr>
              <a:buSzPts val="1400"/>
              <a:buFont typeface="Darker Grotesque SemiBold" pitchFamily="0" charset="0"/>
              <a:buChar char="●"/>
              <a:defRPr sz="1400" b="0" i="0" u="none" strike="noStrike">
                <a:solidFill>
                  <a:schemeClr val="accent2"/>
                </a:solidFill>
                <a:latin typeface="Catamaran" pitchFamily="0" charset="0"/>
                <a:ea typeface="Catamaran" pitchFamily="0" charset="0"/>
                <a:cs typeface="Catamaran" pitchFamily="0" charset="0"/>
              </a:defRPr>
            </a:pPr>
            <a:r>
              <a:rPr lang="en-us">
                <a:solidFill>
                  <a:srgbClr val="5E7900"/>
                </a:solidFill>
                <a:latin typeface="Arial" pitchFamily="2" charset="0"/>
                <a:ea typeface="Catamaran" pitchFamily="0" charset="0"/>
                <a:cs typeface="Catamaran" pitchFamily="0" charset="0"/>
              </a:rPr>
              <a:t>Write here your conclusions</a:t>
            </a:r>
            <a:endParaRPr lang="en-us">
              <a:solidFill>
                <a:srgbClr val="5E7900"/>
              </a:solidFill>
              <a:latin typeface="Arial" pitchFamily="2" charset="0"/>
              <a:ea typeface="Catamaran" pitchFamily="0" charset="0"/>
              <a:cs typeface="Catamaran" pitchFamily="0" charset="0"/>
            </a:endParaRPr>
          </a:p>
          <a:p>
            <a:pPr marL="457200" marR="0" indent="-317500" algn="l">
              <a:lnSpc>
                <a:spcPct val="100000"/>
              </a:lnSpc>
              <a:spcBef>
                <a:spcPts val="0"/>
              </a:spcBef>
              <a:spcAft>
                <a:spcPts val="0"/>
              </a:spcAft>
              <a:buClr>
                <a:schemeClr val="accent2"/>
              </a:buClr>
              <a:buSzPts val="1400"/>
              <a:buFont typeface="Darker Grotesque SemiBold" pitchFamily="0" charset="0"/>
              <a:buChar char="●"/>
              <a:defRPr sz="1400" b="0" i="0" u="none" strike="noStrike">
                <a:solidFill>
                  <a:schemeClr val="accent2"/>
                </a:solidFill>
                <a:latin typeface="Catamaran" pitchFamily="0" charset="0"/>
                <a:ea typeface="Catamaran" pitchFamily="0" charset="0"/>
                <a:cs typeface="Catamaran" pitchFamily="0" charset="0"/>
              </a:defRPr>
            </a:pPr>
            <a:r>
              <a:rPr lang="en-us">
                <a:solidFill>
                  <a:srgbClr val="5E7900"/>
                </a:solidFill>
                <a:latin typeface="Arial" pitchFamily="2" charset="0"/>
                <a:ea typeface="Catamaran" pitchFamily="0" charset="0"/>
                <a:cs typeface="Catamaran" pitchFamily="0" charset="0"/>
              </a:rPr>
              <a:t>Write here your conclusions</a:t>
            </a:r>
            <a:endParaRPr lang="en-us">
              <a:solidFill>
                <a:srgbClr val="5E7900"/>
              </a:solidFill>
              <a:latin typeface="Arial" pitchFamily="2" charset="0"/>
              <a:ea typeface="Catamaran" pitchFamily="0" charset="0"/>
              <a:cs typeface="Catamaran" pitchFamily="0" charset="0"/>
            </a:endParaRPr>
          </a:p>
          <a:p>
            <a:pPr marL="457200" marR="0" indent="-317500" algn="l">
              <a:lnSpc>
                <a:spcPct val="100000"/>
              </a:lnSpc>
              <a:spcBef>
                <a:spcPts val="0"/>
              </a:spcBef>
              <a:spcAft>
                <a:spcPts val="0"/>
              </a:spcAft>
              <a:buClr>
                <a:schemeClr val="accent2"/>
              </a:buClr>
              <a:buSzPts val="1400"/>
              <a:buFont typeface="Darker Grotesque SemiBold" pitchFamily="0" charset="0"/>
              <a:buChar char="●"/>
              <a:defRPr sz="1400" b="0" i="0" u="none" strike="noStrike">
                <a:solidFill>
                  <a:schemeClr val="accent2"/>
                </a:solidFill>
                <a:latin typeface="Catamaran" pitchFamily="0" charset="0"/>
                <a:ea typeface="Catamaran" pitchFamily="0" charset="0"/>
                <a:cs typeface="Catamaran" pitchFamily="0" charset="0"/>
              </a:defRPr>
            </a:pPr>
            <a:r>
              <a:rPr lang="en-us">
                <a:solidFill>
                  <a:srgbClr val="5E7900"/>
                </a:solidFill>
                <a:latin typeface="Arial" pitchFamily="2" charset="0"/>
                <a:ea typeface="Catamaran" pitchFamily="0" charset="0"/>
                <a:cs typeface="Catamaran" pitchFamily="0" charset="0"/>
              </a:rPr>
              <a:t>Write here your conclusions</a:t>
            </a:r>
            <a:endParaRPr lang="en-us">
              <a:solidFill>
                <a:srgbClr val="5E7900"/>
              </a:solidFill>
              <a:latin typeface="Arial" pitchFamily="2" charset="0"/>
              <a:ea typeface="Catamaran" pitchFamily="0" charset="0"/>
              <a:cs typeface="Catamaran" pitchFamily="0" charset="0"/>
            </a:endParaRPr>
          </a:p>
          <a:p>
            <a:pPr marL="457200" marR="0" indent="-317500" algn="l">
              <a:lnSpc>
                <a:spcPct val="100000"/>
              </a:lnSpc>
              <a:spcBef>
                <a:spcPts val="0"/>
              </a:spcBef>
              <a:spcAft>
                <a:spcPts val="0"/>
              </a:spcAft>
              <a:buClr>
                <a:schemeClr val="accent2"/>
              </a:buClr>
              <a:buSzPts val="1400"/>
              <a:buFont typeface="Darker Grotesque SemiBold" pitchFamily="0" charset="0"/>
              <a:buChar char="●"/>
              <a:defRPr sz="1400" b="0" i="0" u="none" strike="noStrike">
                <a:solidFill>
                  <a:schemeClr val="accent2"/>
                </a:solidFill>
                <a:latin typeface="Catamaran" pitchFamily="0" charset="0"/>
                <a:ea typeface="Catamaran" pitchFamily="0" charset="0"/>
                <a:cs typeface="Catamaran" pitchFamily="0" charset="0"/>
              </a:defRPr>
            </a:pPr>
            <a:r>
              <a:rPr lang="en-us">
                <a:solidFill>
                  <a:srgbClr val="5E7900"/>
                </a:solidFill>
                <a:latin typeface="Arial" pitchFamily="2" charset="0"/>
                <a:ea typeface="Catamaran" pitchFamily="0" charset="0"/>
                <a:cs typeface="Catamaran" pitchFamily="0" charset="0"/>
              </a:rPr>
              <a:t>Write here your conclusions</a:t>
            </a:r>
            <a:endParaRPr lang="en-us">
              <a:solidFill>
                <a:srgbClr val="5E7900"/>
              </a:solidFill>
              <a:latin typeface="Arial" pitchFamily="2" charset="0"/>
              <a:ea typeface="Catamaran" pitchFamily="0" charset="0"/>
              <a:cs typeface="Catamaran" pitchFamily="0" charset="0"/>
            </a:endParaRPr>
          </a:p>
          <a:p>
            <a:pPr marL="457200" marR="0" indent="-317500" algn="l">
              <a:lnSpc>
                <a:spcPct val="100000"/>
              </a:lnSpc>
              <a:spcBef>
                <a:spcPts val="0"/>
              </a:spcBef>
              <a:spcAft>
                <a:spcPts val="0"/>
              </a:spcAft>
              <a:buClr>
                <a:schemeClr val="accent2"/>
              </a:buClr>
              <a:buSzPts val="1400"/>
              <a:buFont typeface="Darker Grotesque SemiBold" pitchFamily="0" charset="0"/>
              <a:buChar char="●"/>
              <a:defRPr sz="1400" b="0" i="0" u="none" strike="noStrike">
                <a:solidFill>
                  <a:schemeClr val="accent2"/>
                </a:solidFill>
                <a:latin typeface="Catamaran" pitchFamily="0" charset="0"/>
                <a:ea typeface="Catamaran" pitchFamily="0" charset="0"/>
                <a:cs typeface="Catamaran" pitchFamily="0" charset="0"/>
              </a:defRPr>
            </a:pPr>
            <a:r>
              <a:rPr lang="en-us">
                <a:solidFill>
                  <a:srgbClr val="5E7900"/>
                </a:solidFill>
                <a:latin typeface="Arial" pitchFamily="2" charset="0"/>
                <a:ea typeface="Catamaran" pitchFamily="0" charset="0"/>
                <a:cs typeface="Catamaran" pitchFamily="0" charset="0"/>
              </a:rPr>
              <a:t>Write here your conclusions</a:t>
            </a:r>
            <a:endParaRPr lang="en-us">
              <a:solidFill>
                <a:srgbClr val="5E7900"/>
              </a:solidFill>
              <a:latin typeface="Arial" pitchFamily="2" charset="0"/>
              <a:ea typeface="Catamaran" pitchFamily="0" charset="0"/>
              <a:cs typeface="Catamaran" pitchFamily="0" charset="0"/>
            </a:endParaRPr>
          </a:p>
        </p:txBody>
      </p:sp>
    </p:spTree>
  </p:cSld>
  <p:clrMapOvr>
    <a:masterClrMapping/>
  </p:clrMapOvr>
  <p:timing>
    <p:tnLst>
      <p:par>
        <p:cTn id="1" dur="indefinite" restart="never" nodeType="tmRoot"/>
      </p:par>
    </p:tnLst>
  </p:timing>
</p:sld>
</file>

<file path=ppt/slides/slide34.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grpSp>
        <p:nvGrpSpPr>
          <p:cNvPr id="2" name="Google Shape;24;p3"/>
          <p:cNvGrpSpPr>
            <a:extLst>
              <a:ext uri="smNativeData">
                <pr:smNativeData xmlns:pr="smNativeData" val="SMDATA_6_dWHdYxMAAAAlAAAAAQAAAA8BAAAAkAAAAEgAAACQAAAASAAAAAAAAAAAAAAAAAAAABcAAAAUAAAAAAAAAAAAAAD/fwAA/38AAAAAAAAJAAAABAAAAFsfAQAMAAAAEAAAAAAAAAAAAAAAAAAAAAAAAAAfAAAAVAAAAAAAAAAAAAAAAAAAAAAAAAAAAAAAAAAAAAAAAAAAAAAAAAAAAAAAAAAAAAAAAAAAAAAAAAAAAAAAAAAAAAAAAAAAAAAAAAAAAAAAAAAAAAAAAAAAACEAAAAYAAAAFAAAANciAAAoAwAAiS8AALQHAAAQAAAA"/>
              </a:ext>
            </a:extLst>
          </p:cNvGrpSpPr>
          <p:nvPr/>
        </p:nvGrpSpPr>
        <p:grpSpPr>
          <a:xfrm>
            <a:off x="5663565" y="513080"/>
            <a:ext cx="2063750" cy="739140"/>
            <a:chOff x="5663565" y="513080"/>
            <a:chExt cx="2063750" cy="739140"/>
          </a:xfrm>
        </p:grpSpPr>
        <p:sp>
          <p:nvSpPr>
            <p:cNvPr id="4" name="Google Shape;25;p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FA5po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YIgAAKAMAAIkvAACzBwAAAAAAAA=="/>
                </a:ext>
              </a:extLst>
            </p:cNvSpPr>
            <p:nvPr/>
          </p:nvSpPr>
          <p:spPr>
            <a:xfrm>
              <a:off x="5664200" y="513080"/>
              <a:ext cx="2063115" cy="738505"/>
            </a:xfrm>
            <a:custGeom>
              <a:avLst/>
              <a:gdLst/>
              <a:ahLst/>
              <a:cxnLst/>
              <a:rect l="0" t="0" r="2063115" b="738505"/>
              <a:pathLst>
                <a:path w="2063115" h="738505">
                  <a:moveTo>
                    <a:pt x="951120" y="0"/>
                  </a:moveTo>
                  <a:cubicBezTo>
                    <a:pt x="800324" y="0"/>
                    <a:pt x="676475" y="108648"/>
                    <a:pt x="651194" y="251780"/>
                  </a:cubicBezTo>
                  <a:cubicBezTo>
                    <a:pt x="583815" y="202101"/>
                    <a:pt x="500398" y="172641"/>
                    <a:pt x="409430" y="172641"/>
                  </a:cubicBezTo>
                  <a:cubicBezTo>
                    <a:pt x="183652" y="172641"/>
                    <a:pt x="0" y="356214"/>
                    <a:pt x="0" y="582726"/>
                  </a:cubicBezTo>
                  <a:cubicBezTo>
                    <a:pt x="0" y="637454"/>
                    <a:pt x="10960" y="689658"/>
                    <a:pt x="30331" y="738505"/>
                  </a:cubicBezTo>
                  <a:lnTo>
                    <a:pt x="2063115" y="738505"/>
                  </a:lnTo>
                  <a:cubicBezTo>
                    <a:pt x="2021848" y="650076"/>
                    <a:pt x="1933381" y="587774"/>
                    <a:pt x="1831452" y="587774"/>
                  </a:cubicBezTo>
                  <a:cubicBezTo>
                    <a:pt x="1752253" y="587774"/>
                    <a:pt x="1681489" y="623141"/>
                    <a:pt x="1635172" y="680393"/>
                  </a:cubicBezTo>
                  <a:cubicBezTo>
                    <a:pt x="1610725" y="645860"/>
                    <a:pt x="1571126" y="622282"/>
                    <a:pt x="1525642" y="622282"/>
                  </a:cubicBezTo>
                  <a:cubicBezTo>
                    <a:pt x="1516373" y="622282"/>
                    <a:pt x="1506271" y="623141"/>
                    <a:pt x="1497836" y="625665"/>
                  </a:cubicBezTo>
                  <a:cubicBezTo>
                    <a:pt x="1496170" y="485891"/>
                    <a:pt x="1388332" y="370527"/>
                    <a:pt x="1251021" y="357880"/>
                  </a:cubicBezTo>
                  <a:cubicBezTo>
                    <a:pt x="1254380" y="341042"/>
                    <a:pt x="1256072" y="323372"/>
                    <a:pt x="1256072" y="305676"/>
                  </a:cubicBezTo>
                  <a:cubicBezTo>
                    <a:pt x="1256072" y="137275"/>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26;p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0umaQ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XIgAAJQUAAIYvAAC0BwAAAAAAAA=="/>
                </a:ext>
              </a:extLst>
            </p:cNvSpPr>
            <p:nvPr/>
          </p:nvSpPr>
          <p:spPr>
            <a:xfrm>
              <a:off x="5663565" y="836295"/>
              <a:ext cx="2061845" cy="415925"/>
            </a:xfrm>
            <a:custGeom>
              <a:avLst/>
              <a:gdLst/>
              <a:ahLst/>
              <a:cxnLst/>
              <a:rect l="0" t="0" r="2061845" b="415925"/>
              <a:pathLst>
                <a:path w="2061845" h="415925">
                  <a:moveTo>
                    <a:pt x="92664" y="25"/>
                  </a:moveTo>
                  <a:cubicBezTo>
                    <a:pt x="34566" y="70742"/>
                    <a:pt x="25" y="160817"/>
                    <a:pt x="25" y="260155"/>
                  </a:cubicBezTo>
                  <a:cubicBezTo>
                    <a:pt x="25" y="314871"/>
                    <a:pt x="10124" y="367063"/>
                    <a:pt x="30349" y="415899"/>
                  </a:cubicBezTo>
                  <a:lnTo>
                    <a:pt x="2061819" y="415899"/>
                  </a:lnTo>
                  <a:cubicBezTo>
                    <a:pt x="2022254" y="326657"/>
                    <a:pt x="1933806" y="264369"/>
                    <a:pt x="1831901" y="264369"/>
                  </a:cubicBezTo>
                  <a:cubicBezTo>
                    <a:pt x="1752719" y="264369"/>
                    <a:pt x="1681971" y="299728"/>
                    <a:pt x="1635664" y="356968"/>
                  </a:cubicBezTo>
                  <a:cubicBezTo>
                    <a:pt x="1611223" y="322442"/>
                    <a:pt x="1571632" y="298870"/>
                    <a:pt x="1526159" y="298870"/>
                  </a:cubicBezTo>
                  <a:cubicBezTo>
                    <a:pt x="1516892" y="298870"/>
                    <a:pt x="1506793" y="299728"/>
                    <a:pt x="1498359" y="302252"/>
                  </a:cubicBezTo>
                  <a:cubicBezTo>
                    <a:pt x="1498359" y="253416"/>
                    <a:pt x="1484043" y="208795"/>
                    <a:pt x="1461319" y="169221"/>
                  </a:cubicBezTo>
                  <a:cubicBezTo>
                    <a:pt x="1408245" y="255107"/>
                    <a:pt x="1313914" y="311514"/>
                    <a:pt x="1206101" y="311514"/>
                  </a:cubicBezTo>
                  <a:cubicBezTo>
                    <a:pt x="1153052" y="311514"/>
                    <a:pt x="1103362" y="298037"/>
                    <a:pt x="1058721" y="272774"/>
                  </a:cubicBezTo>
                  <a:cubicBezTo>
                    <a:pt x="1020822" y="290466"/>
                    <a:pt x="978707" y="299728"/>
                    <a:pt x="934066" y="299728"/>
                  </a:cubicBezTo>
                  <a:cubicBezTo>
                    <a:pt x="821203" y="299728"/>
                    <a:pt x="723514" y="238273"/>
                    <a:pt x="671298" y="147340"/>
                  </a:cubicBezTo>
                  <a:cubicBezTo>
                    <a:pt x="629183" y="263511"/>
                    <a:pt x="518844" y="345182"/>
                    <a:pt x="389139" y="345182"/>
                  </a:cubicBezTo>
                  <a:cubicBezTo>
                    <a:pt x="223227" y="345182"/>
                    <a:pt x="89306" y="210486"/>
                    <a:pt x="89306" y="45479"/>
                  </a:cubicBezTo>
                  <a:cubicBezTo>
                    <a:pt x="89306" y="29478"/>
                    <a:pt x="90139" y="15168"/>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5" name="Google Shape;27;p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SKlCo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9/P//jA0AAEgHAAAYEgAAEAAAAA=="/>
              </a:ext>
            </a:extLst>
          </p:cNvSpPr>
          <p:nvPr/>
        </p:nvSpPr>
        <p:spPr>
          <a:xfrm>
            <a:off x="-530225" y="2202180"/>
            <a:ext cx="1713865" cy="739140"/>
          </a:xfrm>
          <a:custGeom>
            <a:avLst/>
            <a:gdLst/>
            <a:ahLst/>
            <a:cxnLst/>
            <a:rect l="0" t="0" r="1713865" b="739140"/>
            <a:pathLst>
              <a:path w="1713865" h="739140">
                <a:moveTo>
                  <a:pt x="861645" y="0"/>
                </a:moveTo>
                <a:cubicBezTo>
                  <a:pt x="655486" y="0"/>
                  <a:pt x="485382" y="158812"/>
                  <a:pt x="469054" y="360550"/>
                </a:cubicBezTo>
                <a:cubicBezTo>
                  <a:pt x="432123" y="334815"/>
                  <a:pt x="385740" y="318499"/>
                  <a:pt x="335907" y="318499"/>
                </a:cubicBezTo>
                <a:cubicBezTo>
                  <a:pt x="206185" y="318499"/>
                  <a:pt x="102242" y="424090"/>
                  <a:pt x="102242" y="552843"/>
                </a:cubicBezTo>
                <a:cubicBezTo>
                  <a:pt x="102242" y="600067"/>
                  <a:pt x="115969" y="642993"/>
                  <a:pt x="140023" y="679048"/>
                </a:cubicBezTo>
                <a:cubicBezTo>
                  <a:pt x="79888" y="689342"/>
                  <a:pt x="29204" y="710806"/>
                  <a:pt x="0" y="739140"/>
                </a:cubicBezTo>
                <a:lnTo>
                  <a:pt x="1713865" y="739140"/>
                </a:lnTo>
                <a:cubicBezTo>
                  <a:pt x="1691536" y="717677"/>
                  <a:pt x="1652004" y="697938"/>
                  <a:pt x="1600470" y="683346"/>
                </a:cubicBezTo>
                <a:cubicBezTo>
                  <a:pt x="1601320" y="673026"/>
                  <a:pt x="1602170" y="663582"/>
                  <a:pt x="1602170" y="652438"/>
                </a:cubicBezTo>
                <a:cubicBezTo>
                  <a:pt x="1602170" y="504770"/>
                  <a:pt x="1481900" y="385461"/>
                  <a:pt x="1335000" y="385461"/>
                </a:cubicBezTo>
                <a:cubicBezTo>
                  <a:pt x="1306645" y="385461"/>
                  <a:pt x="1280016" y="389734"/>
                  <a:pt x="1255112" y="397480"/>
                </a:cubicBezTo>
                <a:lnTo>
                  <a:pt x="1255112" y="394031"/>
                </a:lnTo>
                <a:cubicBezTo>
                  <a:pt x="1255112" y="175977"/>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6" name="Imagen 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pt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7" name="Google Shape;2134;p6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tBQAACxEAAHIjAAAZFAAAEAAAAA=="/>
              </a:ext>
            </a:extLst>
          </p:cNvSpPr>
          <p:nvPr>
            <p:ph type="body" idx="1"/>
          </p:nvPr>
        </p:nvSpPr>
        <p:spPr>
          <a:xfrm>
            <a:off x="922655" y="2770505"/>
            <a:ext cx="4839335" cy="4965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a:pPr>
            <a:r>
              <a:t>You can enter a subtitle here if you need it</a:t>
            </a:r>
          </a:p>
        </p:txBody>
      </p:sp>
      <p:sp>
        <p:nvSpPr>
          <p:cNvPr id="8" name="Google Shape;2135;p6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tBQAANQwAAHIjAABjEQAAEAAAAA=="/>
              </a:ext>
            </a:extLst>
          </p:cNvSpPr>
          <p:nvPr>
            <p:ph type="title"/>
          </p:nvPr>
        </p:nvSpPr>
        <p:spPr>
          <a:xfrm>
            <a:off x="922655" y="1984375"/>
            <a:ext cx="4839335" cy="84201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5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ACTIVITIES</a:t>
            </a:r>
          </a:p>
        </p:txBody>
      </p:sp>
      <p:sp>
        <p:nvSpPr>
          <p:cNvPr id="9" name="Google Shape;2136;p6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tBQAA4QUAAEMNAAAPCwAAEAAAAA=="/>
              </a:ext>
            </a:extLst>
          </p:cNvSpPr>
          <p:nvPr>
            <p:ph type="title" idx="2"/>
          </p:nvPr>
        </p:nvSpPr>
        <p:spPr>
          <a:xfrm>
            <a:off x="922655" y="955675"/>
            <a:ext cx="1233170" cy="84201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6000">
                <a:solidFill>
                  <a:srgbClr val="BCCE78"/>
                </a:solidFill>
                <a:latin typeface="Chau Philomene One" pitchFamily="0" charset="0"/>
                <a:ea typeface="Chau Philomene One" pitchFamily="0" charset="0"/>
                <a:cs typeface="Chau Philomene One" pitchFamily="0" charset="0"/>
              </a:defRPr>
            </a:pPr>
            <a:r>
              <a:rPr noProof="1">
                <a:solidFill>
                  <a:srgbClr val="F0D162"/>
                </a:solidFill>
                <a:latin typeface="Arial" pitchFamily="2" charset="0"/>
                <a:ea typeface="Chau Philomene One" pitchFamily="0" charset="0"/>
                <a:cs typeface="Chau Philomene One" pitchFamily="0" charset="0"/>
              </a:rPr>
              <a:t>04</a:t>
            </a:r>
            <a:endParaRPr>
              <a:solidFill>
                <a:srgbClr val="F0D162"/>
              </a:solidFill>
            </a:endParaRPr>
          </a:p>
        </p:txBody>
      </p:sp>
      <p:sp>
        <p:nvSpPr>
          <p:cNvPr id="10" name="Google Shape;2138;p6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pWAcQ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Q////XRcAAP0gAACkHwAAEAAAAA=="/>
              </a:ext>
            </a:extLst>
          </p:cNvSpPr>
          <p:nvPr/>
        </p:nvSpPr>
        <p:spPr>
          <a:xfrm>
            <a:off x="-152400" y="3797935"/>
            <a:ext cx="5514975" cy="1345565"/>
          </a:xfrm>
          <a:custGeom>
            <a:avLst/>
            <a:gdLst/>
            <a:ahLst/>
            <a:cxnLst/>
            <a:rect l="0" t="0" r="5514975" b="1345565"/>
            <a:pathLst>
              <a:path w="5514975" h="1345565">
                <a:moveTo>
                  <a:pt x="3672031" y="493973"/>
                </a:moveTo>
                <a:cubicBezTo>
                  <a:pt x="3672190" y="493973"/>
                  <a:pt x="3672349" y="493973"/>
                  <a:pt x="3672349" y="493973"/>
                </a:cubicBezTo>
                <a:cubicBezTo>
                  <a:pt x="3672349" y="493973"/>
                  <a:pt x="3672190" y="493973"/>
                  <a:pt x="3672031" y="493973"/>
                </a:cubicBezTo>
                <a:lnTo>
                  <a:pt x="378909" y="0"/>
                </a:lnTo>
                <a:cubicBezTo>
                  <a:pt x="370468" y="0"/>
                  <a:pt x="361548" y="3345"/>
                  <a:pt x="352948" y="10832"/>
                </a:cubicBezTo>
                <a:cubicBezTo>
                  <a:pt x="347373" y="8761"/>
                  <a:pt x="341799" y="7646"/>
                  <a:pt x="336543" y="7646"/>
                </a:cubicBezTo>
                <a:cubicBezTo>
                  <a:pt x="314882" y="7646"/>
                  <a:pt x="296884" y="24212"/>
                  <a:pt x="299910" y="51292"/>
                </a:cubicBezTo>
                <a:cubicBezTo>
                  <a:pt x="294972" y="49859"/>
                  <a:pt x="290513" y="49062"/>
                  <a:pt x="286212" y="49062"/>
                </a:cubicBezTo>
                <a:cubicBezTo>
                  <a:pt x="269011" y="49062"/>
                  <a:pt x="257862" y="61647"/>
                  <a:pt x="255473" y="84107"/>
                </a:cubicBezTo>
                <a:cubicBezTo>
                  <a:pt x="247191" y="76143"/>
                  <a:pt x="236042" y="72638"/>
                  <a:pt x="223140" y="72638"/>
                </a:cubicBezTo>
                <a:cubicBezTo>
                  <a:pt x="166439" y="72638"/>
                  <a:pt x="76769" y="139223"/>
                  <a:pt x="49215" y="169967"/>
                </a:cubicBezTo>
                <a:cubicBezTo>
                  <a:pt x="14493" y="209472"/>
                  <a:pt x="0" y="231614"/>
                  <a:pt x="10671" y="277969"/>
                </a:cubicBezTo>
                <a:cubicBezTo>
                  <a:pt x="11626" y="281792"/>
                  <a:pt x="33765" y="330059"/>
                  <a:pt x="36632" y="337705"/>
                </a:cubicBezTo>
                <a:cubicBezTo>
                  <a:pt x="36632" y="338661"/>
                  <a:pt x="38543" y="339616"/>
                  <a:pt x="38543" y="339616"/>
                </a:cubicBezTo>
                <a:lnTo>
                  <a:pt x="38543" y="1343653"/>
                </a:lnTo>
                <a:lnTo>
                  <a:pt x="5511630" y="1343653"/>
                </a:lnTo>
                <a:cubicBezTo>
                  <a:pt x="5466556" y="1316254"/>
                  <a:pt x="5423233" y="1287900"/>
                  <a:pt x="5380867" y="1253970"/>
                </a:cubicBezTo>
                <a:cubicBezTo>
                  <a:pt x="5262209" y="1158393"/>
                  <a:pt x="5168716" y="1039877"/>
                  <a:pt x="5039386" y="961664"/>
                </a:cubicBezTo>
                <a:cubicBezTo>
                  <a:pt x="4934266" y="898105"/>
                  <a:pt x="4832173" y="837254"/>
                  <a:pt x="4729920" y="773695"/>
                </a:cubicBezTo>
                <a:cubicBezTo>
                  <a:pt x="4585300" y="684968"/>
                  <a:pt x="4389554" y="648330"/>
                  <a:pt x="4231396" y="590347"/>
                </a:cubicBezTo>
                <a:cubicBezTo>
                  <a:pt x="4194604" y="577125"/>
                  <a:pt x="4174377" y="575851"/>
                  <a:pt x="4153193" y="575851"/>
                </a:cubicBezTo>
                <a:cubicBezTo>
                  <a:pt x="4148256" y="575851"/>
                  <a:pt x="4143159" y="576010"/>
                  <a:pt x="4137903" y="576010"/>
                </a:cubicBezTo>
                <a:cubicBezTo>
                  <a:pt x="4066549" y="518345"/>
                  <a:pt x="3962225" y="480752"/>
                  <a:pt x="3869529" y="480752"/>
                </a:cubicBezTo>
                <a:cubicBezTo>
                  <a:pt x="3811713" y="480752"/>
                  <a:pt x="3758356" y="495407"/>
                  <a:pt x="3720290" y="528700"/>
                </a:cubicBezTo>
                <a:cubicBezTo>
                  <a:pt x="3720290" y="490310"/>
                  <a:pt x="3699266" y="497796"/>
                  <a:pt x="3672349" y="493973"/>
                </a:cubicBezTo>
                <a:cubicBezTo>
                  <a:pt x="3678242" y="495248"/>
                  <a:pt x="3618515" y="506717"/>
                  <a:pt x="3606092" y="506717"/>
                </a:cubicBezTo>
                <a:cubicBezTo>
                  <a:pt x="3603862" y="506717"/>
                  <a:pt x="3603066" y="506398"/>
                  <a:pt x="3604499" y="505602"/>
                </a:cubicBezTo>
                <a:cubicBezTo>
                  <a:pt x="3579493" y="517071"/>
                  <a:pt x="3569778" y="542240"/>
                  <a:pt x="3548594" y="552753"/>
                </a:cubicBezTo>
                <a:cubicBezTo>
                  <a:pt x="3527411" y="564382"/>
                  <a:pt x="3498423" y="553709"/>
                  <a:pt x="3476284" y="570116"/>
                </a:cubicBezTo>
                <a:cubicBezTo>
                  <a:pt x="3470232" y="557373"/>
                  <a:pt x="3461154" y="551638"/>
                  <a:pt x="3450801" y="551638"/>
                </a:cubicBezTo>
                <a:cubicBezTo>
                  <a:pt x="3441563" y="551638"/>
                  <a:pt x="3431370" y="556258"/>
                  <a:pt x="3421335" y="564382"/>
                </a:cubicBezTo>
                <a:cubicBezTo>
                  <a:pt x="3412894" y="553550"/>
                  <a:pt x="3405886" y="550682"/>
                  <a:pt x="3399356" y="550682"/>
                </a:cubicBezTo>
                <a:cubicBezTo>
                  <a:pt x="3391711" y="550682"/>
                  <a:pt x="3384703" y="554665"/>
                  <a:pt x="3376421" y="554665"/>
                </a:cubicBezTo>
                <a:cubicBezTo>
                  <a:pt x="3370846" y="554665"/>
                  <a:pt x="3364794" y="552913"/>
                  <a:pt x="3357786" y="547019"/>
                </a:cubicBezTo>
                <a:cubicBezTo>
                  <a:pt x="3333576" y="526788"/>
                  <a:pt x="3370209" y="496841"/>
                  <a:pt x="3324975" y="485212"/>
                </a:cubicBezTo>
                <a:cubicBezTo>
                  <a:pt x="3351415" y="447141"/>
                  <a:pt x="3333417" y="436149"/>
                  <a:pt x="3307455" y="436149"/>
                </a:cubicBezTo>
                <a:cubicBezTo>
                  <a:pt x="3292802" y="436149"/>
                  <a:pt x="3275442" y="439654"/>
                  <a:pt x="3262222" y="443795"/>
                </a:cubicBezTo>
                <a:cubicBezTo>
                  <a:pt x="3260470" y="415441"/>
                  <a:pt x="3225112" y="395051"/>
                  <a:pt x="3193894" y="395051"/>
                </a:cubicBezTo>
                <a:cubicBezTo>
                  <a:pt x="3175100" y="395051"/>
                  <a:pt x="3157898" y="402379"/>
                  <a:pt x="3150413" y="419742"/>
                </a:cubicBezTo>
                <a:cubicBezTo>
                  <a:pt x="3148501" y="416875"/>
                  <a:pt x="3144520" y="411936"/>
                  <a:pt x="3140697" y="408113"/>
                </a:cubicBezTo>
                <a:cubicBezTo>
                  <a:pt x="3115691" y="411936"/>
                  <a:pt x="3101197" y="427388"/>
                  <a:pt x="3105020" y="454468"/>
                </a:cubicBezTo>
                <a:cubicBezTo>
                  <a:pt x="3104701" y="454309"/>
                  <a:pt x="3104383" y="454309"/>
                  <a:pt x="3104064" y="454309"/>
                </a:cubicBezTo>
                <a:cubicBezTo>
                  <a:pt x="3082881" y="454309"/>
                  <a:pt x="2966771" y="567568"/>
                  <a:pt x="2941128" y="587480"/>
                </a:cubicBezTo>
                <a:cubicBezTo>
                  <a:pt x="2931413" y="579993"/>
                  <a:pt x="2919149" y="576647"/>
                  <a:pt x="2906885" y="576647"/>
                </a:cubicBezTo>
                <a:cubicBezTo>
                  <a:pt x="2876623" y="576647"/>
                  <a:pt x="2846361" y="597197"/>
                  <a:pt x="2855280" y="626029"/>
                </a:cubicBezTo>
                <a:cubicBezTo>
                  <a:pt x="2843813" y="611374"/>
                  <a:pt x="2810525" y="605321"/>
                  <a:pt x="2774211" y="605321"/>
                </a:cubicBezTo>
                <a:cubicBezTo>
                  <a:pt x="2724836" y="605321"/>
                  <a:pt x="2669728" y="616312"/>
                  <a:pt x="2654756" y="631923"/>
                </a:cubicBezTo>
                <a:cubicBezTo>
                  <a:pt x="2647589" y="615356"/>
                  <a:pt x="2641696" y="610099"/>
                  <a:pt x="2635643" y="610099"/>
                </a:cubicBezTo>
                <a:cubicBezTo>
                  <a:pt x="2625131" y="610099"/>
                  <a:pt x="2614619" y="625551"/>
                  <a:pt x="2598374" y="625551"/>
                </a:cubicBezTo>
                <a:cubicBezTo>
                  <a:pt x="2596940" y="625551"/>
                  <a:pt x="2595507" y="625392"/>
                  <a:pt x="2593914" y="625073"/>
                </a:cubicBezTo>
                <a:cubicBezTo>
                  <a:pt x="2572094" y="620772"/>
                  <a:pt x="2568590" y="594329"/>
                  <a:pt x="2537372" y="594329"/>
                </a:cubicBezTo>
                <a:cubicBezTo>
                  <a:pt x="2534027" y="594329"/>
                  <a:pt x="2530364" y="594648"/>
                  <a:pt x="2526542" y="595285"/>
                </a:cubicBezTo>
                <a:cubicBezTo>
                  <a:pt x="2524630" y="585568"/>
                  <a:pt x="2518737" y="576966"/>
                  <a:pt x="2517782" y="567249"/>
                </a:cubicBezTo>
                <a:cubicBezTo>
                  <a:pt x="2514596" y="567886"/>
                  <a:pt x="2511570" y="568046"/>
                  <a:pt x="2508862" y="568046"/>
                </a:cubicBezTo>
                <a:cubicBezTo>
                  <a:pt x="2472707" y="568046"/>
                  <a:pt x="2484653" y="521691"/>
                  <a:pt x="2446428" y="521691"/>
                </a:cubicBezTo>
                <a:cubicBezTo>
                  <a:pt x="2443083" y="521691"/>
                  <a:pt x="2439260" y="522009"/>
                  <a:pt x="2434801" y="522965"/>
                </a:cubicBezTo>
                <a:cubicBezTo>
                  <a:pt x="2431615" y="502257"/>
                  <a:pt x="2419670" y="492221"/>
                  <a:pt x="2401194" y="492221"/>
                </a:cubicBezTo>
                <a:cubicBezTo>
                  <a:pt x="2398168" y="492221"/>
                  <a:pt x="2394982" y="492380"/>
                  <a:pt x="2391478" y="493018"/>
                </a:cubicBezTo>
                <a:cubicBezTo>
                  <a:pt x="2396257" y="464663"/>
                  <a:pt x="2379374" y="449849"/>
                  <a:pt x="2355005" y="449849"/>
                </a:cubicBezTo>
                <a:cubicBezTo>
                  <a:pt x="2350386" y="449849"/>
                  <a:pt x="2345449" y="450486"/>
                  <a:pt x="2340352" y="451601"/>
                </a:cubicBezTo>
                <a:cubicBezTo>
                  <a:pt x="2341308" y="449530"/>
                  <a:pt x="2341308" y="440928"/>
                  <a:pt x="2341308" y="440928"/>
                </a:cubicBezTo>
                <a:cubicBezTo>
                  <a:pt x="2334618" y="442840"/>
                  <a:pt x="2317257" y="442840"/>
                  <a:pt x="2310409" y="444751"/>
                </a:cubicBezTo>
                <a:cubicBezTo>
                  <a:pt x="2317735" y="420379"/>
                  <a:pt x="2305949" y="407795"/>
                  <a:pt x="2284925" y="407795"/>
                </a:cubicBezTo>
                <a:cubicBezTo>
                  <a:pt x="2280784" y="407795"/>
                  <a:pt x="2276484" y="408113"/>
                  <a:pt x="2271865" y="409069"/>
                </a:cubicBezTo>
                <a:cubicBezTo>
                  <a:pt x="2277758" y="373387"/>
                  <a:pt x="2237143" y="349333"/>
                  <a:pt x="2220738" y="325121"/>
                </a:cubicBezTo>
                <a:cubicBezTo>
                  <a:pt x="2208315" y="306642"/>
                  <a:pt x="2191273" y="271598"/>
                  <a:pt x="2172479" y="271598"/>
                </a:cubicBezTo>
                <a:cubicBezTo>
                  <a:pt x="2162285" y="271598"/>
                  <a:pt x="2151455" y="282430"/>
                  <a:pt x="2140783" y="312696"/>
                </a:cubicBezTo>
                <a:cubicBezTo>
                  <a:pt x="2130112" y="301386"/>
                  <a:pt x="2125175" y="298200"/>
                  <a:pt x="2115459" y="298200"/>
                </a:cubicBezTo>
                <a:cubicBezTo>
                  <a:pt x="2110362" y="298200"/>
                  <a:pt x="2103832" y="299156"/>
                  <a:pt x="2094435" y="300111"/>
                </a:cubicBezTo>
                <a:cubicBezTo>
                  <a:pt x="2089338" y="284978"/>
                  <a:pt x="2079782" y="278129"/>
                  <a:pt x="2069429" y="278129"/>
                </a:cubicBezTo>
                <a:cubicBezTo>
                  <a:pt x="2058758" y="278129"/>
                  <a:pt x="2046972" y="285456"/>
                  <a:pt x="2037575" y="298200"/>
                </a:cubicBezTo>
                <a:cubicBezTo>
                  <a:pt x="2037575" y="277014"/>
                  <a:pt x="2027381" y="267934"/>
                  <a:pt x="2009861" y="267934"/>
                </a:cubicBezTo>
                <a:cubicBezTo>
                  <a:pt x="2006039" y="267934"/>
                  <a:pt x="2001738" y="268412"/>
                  <a:pt x="1997119" y="269208"/>
                </a:cubicBezTo>
                <a:cubicBezTo>
                  <a:pt x="2002375" y="243084"/>
                  <a:pt x="1993297" y="227154"/>
                  <a:pt x="1968928" y="227154"/>
                </a:cubicBezTo>
                <a:cubicBezTo>
                  <a:pt x="1966220" y="227154"/>
                  <a:pt x="1963354" y="227473"/>
                  <a:pt x="1960487" y="227791"/>
                </a:cubicBezTo>
                <a:cubicBezTo>
                  <a:pt x="1959690" y="202145"/>
                  <a:pt x="1945674" y="181596"/>
                  <a:pt x="1923217" y="181596"/>
                </a:cubicBezTo>
                <a:cubicBezTo>
                  <a:pt x="1917802" y="181596"/>
                  <a:pt x="1911908" y="182711"/>
                  <a:pt x="1905538" y="185419"/>
                </a:cubicBezTo>
                <a:cubicBezTo>
                  <a:pt x="1909997" y="159454"/>
                  <a:pt x="1897733" y="138268"/>
                  <a:pt x="1876072" y="138268"/>
                </a:cubicBezTo>
                <a:cubicBezTo>
                  <a:pt x="1870338" y="138268"/>
                  <a:pt x="1864127" y="139701"/>
                  <a:pt x="1857278" y="142887"/>
                </a:cubicBezTo>
                <a:cubicBezTo>
                  <a:pt x="1854092" y="126320"/>
                  <a:pt x="1844218" y="119152"/>
                  <a:pt x="1832113" y="119152"/>
                </a:cubicBezTo>
                <a:cubicBezTo>
                  <a:pt x="1822557" y="119152"/>
                  <a:pt x="1811567" y="123612"/>
                  <a:pt x="1801373" y="131418"/>
                </a:cubicBezTo>
                <a:cubicBezTo>
                  <a:pt x="1797232" y="111347"/>
                  <a:pt x="1785127" y="102108"/>
                  <a:pt x="1770474" y="102108"/>
                </a:cubicBezTo>
                <a:cubicBezTo>
                  <a:pt x="1761237" y="102108"/>
                  <a:pt x="1750725" y="105931"/>
                  <a:pt x="1740531" y="112940"/>
                </a:cubicBezTo>
                <a:cubicBezTo>
                  <a:pt x="1735753" y="87930"/>
                  <a:pt x="1717437" y="70567"/>
                  <a:pt x="1690360" y="70567"/>
                </a:cubicBezTo>
                <a:cubicBezTo>
                  <a:pt x="1694501" y="38867"/>
                  <a:pt x="1652772" y="20549"/>
                  <a:pt x="1615184" y="20549"/>
                </a:cubicBezTo>
                <a:cubicBezTo>
                  <a:pt x="1590178" y="20549"/>
                  <a:pt x="1566765" y="28673"/>
                  <a:pt x="1560234" y="46514"/>
                </a:cubicBezTo>
                <a:cubicBezTo>
                  <a:pt x="1558801" y="46354"/>
                  <a:pt x="1557368" y="46354"/>
                  <a:pt x="1556093" y="46354"/>
                </a:cubicBezTo>
                <a:cubicBezTo>
                  <a:pt x="1531406" y="46354"/>
                  <a:pt x="1516116" y="62443"/>
                  <a:pt x="1518824" y="88886"/>
                </a:cubicBezTo>
                <a:cubicBezTo>
                  <a:pt x="1517868" y="88886"/>
                  <a:pt x="1516912" y="88727"/>
                  <a:pt x="1515957" y="88727"/>
                </a:cubicBezTo>
                <a:cubicBezTo>
                  <a:pt x="1507993" y="88727"/>
                  <a:pt x="1497003" y="91276"/>
                  <a:pt x="1488562" y="91276"/>
                </a:cubicBezTo>
                <a:cubicBezTo>
                  <a:pt x="1486491" y="91276"/>
                  <a:pt x="1484739" y="91116"/>
                  <a:pt x="1483146" y="90798"/>
                </a:cubicBezTo>
                <a:cubicBezTo>
                  <a:pt x="1482191" y="99559"/>
                  <a:pt x="1477253" y="105294"/>
                  <a:pt x="1475342" y="114055"/>
                </a:cubicBezTo>
                <a:cubicBezTo>
                  <a:pt x="1469290" y="113736"/>
                  <a:pt x="1464671" y="113577"/>
                  <a:pt x="1460530" y="113577"/>
                </a:cubicBezTo>
                <a:cubicBezTo>
                  <a:pt x="1449858" y="113577"/>
                  <a:pt x="1443806" y="114851"/>
                  <a:pt x="1429153" y="119789"/>
                </a:cubicBezTo>
                <a:cubicBezTo>
                  <a:pt x="1424216" y="113736"/>
                  <a:pt x="1418960" y="111028"/>
                  <a:pt x="1413704" y="111028"/>
                </a:cubicBezTo>
                <a:cubicBezTo>
                  <a:pt x="1403032" y="111028"/>
                  <a:pt x="1392202" y="121701"/>
                  <a:pt x="1383760" y="137153"/>
                </a:cubicBezTo>
                <a:cubicBezTo>
                  <a:pt x="1362577" y="126480"/>
                  <a:pt x="1342349" y="131418"/>
                  <a:pt x="1318140" y="126480"/>
                </a:cubicBezTo>
                <a:cubicBezTo>
                  <a:pt x="1315273" y="125843"/>
                  <a:pt x="1312247" y="125683"/>
                  <a:pt x="1309221" y="125683"/>
                </a:cubicBezTo>
                <a:cubicBezTo>
                  <a:pt x="1301894" y="125683"/>
                  <a:pt x="1294408" y="126958"/>
                  <a:pt x="1286923" y="126958"/>
                </a:cubicBezTo>
                <a:cubicBezTo>
                  <a:pt x="1283100" y="126958"/>
                  <a:pt x="1279437" y="126639"/>
                  <a:pt x="1275773" y="125524"/>
                </a:cubicBezTo>
                <a:cubicBezTo>
                  <a:pt x="1265102" y="119789"/>
                  <a:pt x="1270995" y="101470"/>
                  <a:pt x="1261280" y="97647"/>
                </a:cubicBezTo>
                <a:cubicBezTo>
                  <a:pt x="1243600" y="92072"/>
                  <a:pt x="1209835" y="83470"/>
                  <a:pt x="1181484" y="83470"/>
                </a:cubicBezTo>
                <a:cubicBezTo>
                  <a:pt x="1155682" y="83470"/>
                  <a:pt x="1134499" y="90479"/>
                  <a:pt x="1134021" y="112940"/>
                </a:cubicBezTo>
                <a:cubicBezTo>
                  <a:pt x="1123827" y="108798"/>
                  <a:pt x="1112519" y="106090"/>
                  <a:pt x="1101688" y="106090"/>
                </a:cubicBezTo>
                <a:cubicBezTo>
                  <a:pt x="1082735" y="106090"/>
                  <a:pt x="1065693" y="114373"/>
                  <a:pt x="1060755" y="137153"/>
                </a:cubicBezTo>
                <a:cubicBezTo>
                  <a:pt x="1050243" y="133011"/>
                  <a:pt x="1039572" y="130781"/>
                  <a:pt x="1029697" y="130781"/>
                </a:cubicBezTo>
                <a:cubicBezTo>
                  <a:pt x="1004691" y="130781"/>
                  <a:pt x="983508" y="144161"/>
                  <a:pt x="975863" y="173790"/>
                </a:cubicBezTo>
                <a:cubicBezTo>
                  <a:pt x="967581" y="163436"/>
                  <a:pt x="958821" y="157542"/>
                  <a:pt x="949902" y="157542"/>
                </a:cubicBezTo>
                <a:cubicBezTo>
                  <a:pt x="942097" y="157542"/>
                  <a:pt x="934293" y="162003"/>
                  <a:pt x="926648" y="171879"/>
                </a:cubicBezTo>
                <a:cubicBezTo>
                  <a:pt x="925692" y="160250"/>
                  <a:pt x="917091" y="151648"/>
                  <a:pt x="916136" y="142887"/>
                </a:cubicBezTo>
                <a:cubicBezTo>
                  <a:pt x="908331" y="152604"/>
                  <a:pt x="887148" y="164073"/>
                  <a:pt x="879503" y="173790"/>
                </a:cubicBezTo>
                <a:cubicBezTo>
                  <a:pt x="874566" y="162162"/>
                  <a:pt x="864054" y="156427"/>
                  <a:pt x="860231" y="149737"/>
                </a:cubicBezTo>
                <a:cubicBezTo>
                  <a:pt x="843826" y="165985"/>
                  <a:pt x="834110" y="188286"/>
                  <a:pt x="811972" y="199755"/>
                </a:cubicBezTo>
                <a:cubicBezTo>
                  <a:pt x="794452" y="208198"/>
                  <a:pt x="786329" y="211543"/>
                  <a:pt x="781869" y="211543"/>
                </a:cubicBezTo>
                <a:cubicBezTo>
                  <a:pt x="773109" y="211543"/>
                  <a:pt x="778843" y="198481"/>
                  <a:pt x="755111" y="186375"/>
                </a:cubicBezTo>
                <a:cubicBezTo>
                  <a:pt x="747307" y="181437"/>
                  <a:pt x="721345" y="185419"/>
                  <a:pt x="715452" y="179525"/>
                </a:cubicBezTo>
                <a:cubicBezTo>
                  <a:pt x="710674" y="174746"/>
                  <a:pt x="708763" y="150693"/>
                  <a:pt x="708763" y="150693"/>
                </a:cubicBezTo>
                <a:cubicBezTo>
                  <a:pt x="694110" y="143365"/>
                  <a:pt x="687898" y="133807"/>
                  <a:pt x="669741" y="133807"/>
                </a:cubicBezTo>
                <a:cubicBezTo>
                  <a:pt x="664007" y="133807"/>
                  <a:pt x="656840" y="134763"/>
                  <a:pt x="648080" y="137153"/>
                </a:cubicBezTo>
                <a:cubicBezTo>
                  <a:pt x="648717" y="116603"/>
                  <a:pt x="639798" y="107842"/>
                  <a:pt x="625782" y="107842"/>
                </a:cubicBezTo>
                <a:cubicBezTo>
                  <a:pt x="619252" y="107842"/>
                  <a:pt x="611766" y="109754"/>
                  <a:pt x="603643" y="112940"/>
                </a:cubicBezTo>
                <a:cubicBezTo>
                  <a:pt x="598068" y="94939"/>
                  <a:pt x="585645" y="89683"/>
                  <a:pt x="570833" y="89683"/>
                </a:cubicBezTo>
                <a:cubicBezTo>
                  <a:pt x="560321" y="89683"/>
                  <a:pt x="548694" y="92231"/>
                  <a:pt x="537067" y="94621"/>
                </a:cubicBezTo>
                <a:cubicBezTo>
                  <a:pt x="523688" y="72479"/>
                  <a:pt x="535156" y="79328"/>
                  <a:pt x="507283" y="70567"/>
                </a:cubicBezTo>
                <a:cubicBezTo>
                  <a:pt x="496612" y="48425"/>
                  <a:pt x="498523" y="48425"/>
                  <a:pt x="470650" y="40620"/>
                </a:cubicBezTo>
                <a:cubicBezTo>
                  <a:pt x="468261" y="24372"/>
                  <a:pt x="458705" y="17044"/>
                  <a:pt x="447715" y="17044"/>
                </a:cubicBezTo>
                <a:cubicBezTo>
                  <a:pt x="436247" y="17044"/>
                  <a:pt x="423028" y="25327"/>
                  <a:pt x="415701" y="39664"/>
                </a:cubicBezTo>
                <a:cubicBezTo>
                  <a:pt x="412993" y="16407"/>
                  <a:pt x="397385" y="0"/>
                  <a:pt x="378909" y="0"/>
                </a:cubicBezTo>
                <a:lnTo>
                  <a:pt x="5511630" y="1343653"/>
                </a:lnTo>
                <a:cubicBezTo>
                  <a:pt x="5512745" y="1344290"/>
                  <a:pt x="5513860" y="1344927"/>
                  <a:pt x="5514815" y="1345565"/>
                </a:cubicBezTo>
                <a:lnTo>
                  <a:pt x="5514815" y="1343653"/>
                </a:lnTo>
                <a:lnTo>
                  <a:pt x="3672031" y="493973"/>
                </a:lnTo>
                <a:lnTo>
                  <a:pt x="5514815" y="1345565"/>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pic>
        <p:nvPicPr>
          <p:cNvPr id="11"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h7k7U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ViIAAO0BAABiNgAApB8AABAAAAA="/>
              </a:ext>
            </a:extLst>
          </p:cNvPicPr>
          <p:nvPr/>
        </p:nvPicPr>
        <p:blipFill>
          <a:blip xmlns:r="http://schemas.openxmlformats.org/officeDocument/2006/relationships" r:embed="rId4"/>
          <a:stretch>
            <a:fillRect/>
          </a:stretch>
        </p:blipFill>
        <p:spPr>
          <a:xfrm>
            <a:off x="5581650" y="313055"/>
            <a:ext cx="3258820" cy="4830445"/>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35.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xIwI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xDwE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Rectángulo 1"/>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7rJFAP///w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uskUA+P/hAQAAAAAAAAAAAAAAAAAAAAAAAAAAAAAAAAAAAAAAAAAAhpBMAH9/fwCKcWUDzMzMAMDA/wB/f38AAAAAAAAAAAAAAAAAAAAAAAAAAAAhAAAAGAAAABQAAAAqHQAAFhUAAKY0AAAzGAAAEAAAAA=="/>
              </a:ext>
            </a:extLst>
          </p:cNvSpPr>
          <p:nvPr/>
        </p:nvSpPr>
        <p:spPr>
          <a:xfrm>
            <a:off x="4740910" y="3427730"/>
            <a:ext cx="3817620" cy="506095"/>
          </a:xfrm>
          <a:prstGeom prst="rect">
            <a:avLst/>
          </a:prstGeom>
          <a:solidFill>
            <a:srgbClr val="EEB245"/>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5" name="Google Shape;4315;p70"/>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eBAAAAAAAAMIzAACGAwAAEAAAAA=="/>
              </a:ext>
            </a:extLst>
          </p:cNvSpPr>
          <p:nvPr>
            <p:ph type="title"/>
          </p:nvPr>
        </p:nvSpPr>
        <p:spPr>
          <a:xfrm>
            <a:off x="709930" y="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sz="3600" noProof="1">
                <a:latin typeface="Arial" pitchFamily="2" charset="0"/>
                <a:ea typeface="Chau Philomene One" pitchFamily="0" charset="0"/>
                <a:cs typeface="Chau Philomene One" pitchFamily="0" charset="0"/>
              </a:rPr>
              <a:t>Desktop Software</a:t>
            </a:r>
            <a:endParaRPr sz="3600"/>
          </a:p>
        </p:txBody>
      </p:sp>
      <p:sp>
        <p:nvSpPr>
          <p:cNvPr id="6" name="Google Shape;4316;p70"/>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iBgAArA0AAAMWAACAFAAAEAAAAA=="/>
              </a:ext>
            </a:extLst>
          </p:cNvSpPr>
          <p:nvPr>
            <p:ph type="body" idx="4294967295"/>
          </p:nvPr>
        </p:nvSpPr>
        <p:spPr>
          <a:xfrm>
            <a:off x="996950" y="2222500"/>
            <a:ext cx="2581275" cy="11099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a:pPr>
            <a:r>
              <a:rPr sz="1600" noProof="1"/>
              <a:t>You can replace the image on the screen with your own work. Just right-click on it and select “Replace image”</a:t>
            </a:r>
            <a:endParaRPr sz="1600"/>
          </a:p>
        </p:txBody>
      </p:sp>
      <p:grpSp>
        <p:nvGrpSpPr>
          <p:cNvPr id="7" name="Google Shape;4317;p70"/>
          <p:cNvGrpSpPr>
            <a:extLst>
              <a:ext uri="smNativeData">
                <pr:smNativeData xmlns:pr="smNativeData" val="SMDATA_6_dWHdYxMAAAAlAAAAAQAAAA8BAAAAkAAAAEgAAACQAAAASAAAAAAAAAAAAAAAAAAAABcAAAAUAAAAAAAAAAAAAAD/fwAA/38AAAAAAAAJAAAABAAAAAEgASAMAAAAEAAAAAAAAAAAAAAAAAAAAAAAAAAfAAAAVAAAAAAAAAAAAAAAAAAAAAAAAAAAAAAAAAAAAAAAAAAAAAAAAAAAAAAAAAAAAAAAAAAAAAAAAAAAAAAAAAAAAAAAAAAAAAAAAAAAAAAAAAAAAAAAAAAAACEAAAAYAAAAFAAAADYgAADKCgAAnDEAADMYAAAQAAAA"/>
              </a:ext>
            </a:extLst>
          </p:cNvGrpSpPr>
          <p:nvPr/>
        </p:nvGrpSpPr>
        <p:grpSpPr>
          <a:xfrm>
            <a:off x="5236210" y="1753870"/>
            <a:ext cx="2828290" cy="2179955"/>
            <a:chOff x="5236210" y="1753870"/>
            <a:chExt cx="2828290" cy="2179955"/>
          </a:xfrm>
        </p:grpSpPr>
        <p:sp>
          <p:nvSpPr>
            <p:cNvPr id="13" name="Google Shape;4318;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0d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Le+K4MAAAAEAAAAAAAAAAAAAAAAAAAAAAAAAAeAAAAaAAAAAAAAAAAAAAAAAAAAAAAAAAAAAAAECcAABAnAAAAAAAAAAAAAAAAAAAAAAAAAAAAAAAAAAAAAAAAAAAAABQAAAAAAAAAwMD/AAAAAABkAAAAMgAAAAAAAABkAAAAAAAAAH9/fwAKAAAAHwAAAFQAAADR09QA+P/hAQAAAAAAAAAAAAAAAAAAAAAAAAAAAAAAAAAAAAAAAAAA8NFiAn9/fwCKcWUDzMzMAMDA/wB/f38AAAAAAAAAAAAAAAAAAAAAAAAAAAAhAAAAGAAAABQAAABEJgAACxYAAI4rAAAzGAAAAAAAAA=="/>
                </a:ext>
              </a:extLst>
            </p:cNvSpPr>
            <p:nvPr/>
          </p:nvSpPr>
          <p:spPr>
            <a:xfrm>
              <a:off x="6220460" y="3583305"/>
              <a:ext cx="859790" cy="350520"/>
            </a:xfrm>
            <a:custGeom>
              <a:avLst/>
              <a:gdLst/>
              <a:ahLst/>
              <a:cxnLst/>
              <a:rect l="0" t="0" r="859790" b="350520"/>
              <a:pathLst>
                <a:path w="859790" h="350520">
                  <a:moveTo>
                    <a:pt x="139758" y="0"/>
                  </a:moveTo>
                  <a:lnTo>
                    <a:pt x="127109" y="164284"/>
                  </a:lnTo>
                  <a:cubicBezTo>
                    <a:pt x="127109" y="164284"/>
                    <a:pt x="133755" y="194202"/>
                    <a:pt x="87838" y="235439"/>
                  </a:cubicBezTo>
                  <a:cubicBezTo>
                    <a:pt x="41259" y="276675"/>
                    <a:pt x="5341" y="314580"/>
                    <a:pt x="5341" y="314580"/>
                  </a:cubicBezTo>
                  <a:cubicBezTo>
                    <a:pt x="1346" y="321243"/>
                    <a:pt x="0" y="329229"/>
                    <a:pt x="0" y="336533"/>
                  </a:cubicBezTo>
                  <a:cubicBezTo>
                    <a:pt x="0" y="349837"/>
                    <a:pt x="7328" y="350499"/>
                    <a:pt x="39271" y="350499"/>
                  </a:cubicBezTo>
                  <a:lnTo>
                    <a:pt x="819835" y="350499"/>
                  </a:lnTo>
                  <a:cubicBezTo>
                    <a:pt x="851778" y="350499"/>
                    <a:pt x="859769" y="349837"/>
                    <a:pt x="859769" y="336533"/>
                  </a:cubicBezTo>
                  <a:cubicBezTo>
                    <a:pt x="859769" y="329229"/>
                    <a:pt x="857782" y="321243"/>
                    <a:pt x="854449" y="314580"/>
                  </a:cubicBezTo>
                  <a:cubicBezTo>
                    <a:pt x="854449" y="314580"/>
                    <a:pt x="817848" y="276675"/>
                    <a:pt x="771931" y="235439"/>
                  </a:cubicBezTo>
                  <a:cubicBezTo>
                    <a:pt x="725352" y="194202"/>
                    <a:pt x="731997" y="164284"/>
                    <a:pt x="731997" y="164284"/>
                  </a:cubicBezTo>
                  <a:lnTo>
                    <a:pt x="720032" y="0"/>
                  </a:lnTo>
                  <a:lnTo>
                    <a:pt x="139758" y="0"/>
                  </a:lnTo>
                  <a:lnTo>
                    <a:pt x="731997" y="164284"/>
                  </a:lnTo>
                  <a:close/>
                </a:path>
              </a:pathLst>
            </a:custGeom>
            <a:solidFill>
              <a:srgbClr val="D1D3D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 name="Google Shape;4319;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MskFI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BEJgAACxYAAI4rAAAzGAAAAAAAAA=="/>
                </a:ext>
              </a:extLst>
            </p:cNvSpPr>
            <p:nvPr/>
          </p:nvSpPr>
          <p:spPr>
            <a:xfrm>
              <a:off x="6220460" y="3583305"/>
              <a:ext cx="859790" cy="350520"/>
            </a:xfrm>
            <a:custGeom>
              <a:avLst/>
              <a:gdLst/>
              <a:ahLst/>
              <a:cxnLst/>
              <a:rect l="0" t="0" r="859790" b="350520"/>
              <a:pathLst>
                <a:path w="859790" h="350520">
                  <a:moveTo>
                    <a:pt x="854449" y="314580"/>
                  </a:moveTo>
                  <a:cubicBezTo>
                    <a:pt x="854449" y="314580"/>
                    <a:pt x="817848" y="276675"/>
                    <a:pt x="771931" y="235439"/>
                  </a:cubicBezTo>
                  <a:cubicBezTo>
                    <a:pt x="725352" y="194202"/>
                    <a:pt x="731997" y="164284"/>
                    <a:pt x="731997" y="164284"/>
                  </a:cubicBezTo>
                  <a:lnTo>
                    <a:pt x="720032" y="0"/>
                  </a:lnTo>
                  <a:lnTo>
                    <a:pt x="139758" y="0"/>
                  </a:lnTo>
                  <a:lnTo>
                    <a:pt x="127109" y="164284"/>
                  </a:lnTo>
                  <a:cubicBezTo>
                    <a:pt x="127109" y="164284"/>
                    <a:pt x="133755" y="194202"/>
                    <a:pt x="87838" y="235439"/>
                  </a:cubicBezTo>
                  <a:cubicBezTo>
                    <a:pt x="41259" y="276675"/>
                    <a:pt x="5341" y="314580"/>
                    <a:pt x="5341" y="314580"/>
                  </a:cubicBezTo>
                  <a:cubicBezTo>
                    <a:pt x="1346" y="321243"/>
                    <a:pt x="0" y="329229"/>
                    <a:pt x="0" y="336533"/>
                  </a:cubicBezTo>
                  <a:cubicBezTo>
                    <a:pt x="0" y="349837"/>
                    <a:pt x="7328" y="350499"/>
                    <a:pt x="39271" y="350499"/>
                  </a:cubicBezTo>
                  <a:lnTo>
                    <a:pt x="819835" y="350499"/>
                  </a:lnTo>
                  <a:cubicBezTo>
                    <a:pt x="851778" y="350499"/>
                    <a:pt x="859769" y="349837"/>
                    <a:pt x="859769" y="336533"/>
                  </a:cubicBezTo>
                  <a:cubicBezTo>
                    <a:pt x="859769" y="329229"/>
                    <a:pt x="857782" y="321243"/>
                    <a:pt x="854449" y="31458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 name="Google Shape;4320;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oG0q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A2IAAAygoAAJwxAAA8FgAAAAAAAA=="/>
                </a:ext>
              </a:extLst>
            </p:cNvSpPr>
            <p:nvPr/>
          </p:nvSpPr>
          <p:spPr>
            <a:xfrm>
              <a:off x="5236210" y="1753870"/>
              <a:ext cx="2828290" cy="1860550"/>
            </a:xfrm>
            <a:custGeom>
              <a:avLst/>
              <a:gdLst/>
              <a:ahLst/>
              <a:cxnLst/>
              <a:rect l="0" t="0" r="2828290" b="1860550"/>
              <a:pathLst>
                <a:path w="2828290" h="1860550">
                  <a:moveTo>
                    <a:pt x="143097" y="0"/>
                  </a:moveTo>
                  <a:cubicBezTo>
                    <a:pt x="63909" y="0"/>
                    <a:pt x="21" y="63907"/>
                    <a:pt x="21" y="143118"/>
                  </a:cubicBezTo>
                  <a:lnTo>
                    <a:pt x="21" y="1717432"/>
                  </a:lnTo>
                  <a:cubicBezTo>
                    <a:pt x="21" y="1796643"/>
                    <a:pt x="63909" y="1860550"/>
                    <a:pt x="143097" y="1860550"/>
                  </a:cubicBezTo>
                  <a:lnTo>
                    <a:pt x="2685214" y="1860550"/>
                  </a:lnTo>
                  <a:cubicBezTo>
                    <a:pt x="2764402" y="1860550"/>
                    <a:pt x="2828290" y="1796643"/>
                    <a:pt x="2828290" y="1717432"/>
                  </a:cubicBezTo>
                  <a:lnTo>
                    <a:pt x="2828290" y="143118"/>
                  </a:lnTo>
                  <a:cubicBezTo>
                    <a:pt x="2828290" y="63907"/>
                    <a:pt x="2764402" y="0"/>
                    <a:pt x="2685214" y="0"/>
                  </a:cubicBezTo>
                  <a:lnTo>
                    <a:pt x="143097" y="0"/>
                  </a:lnTo>
                  <a:lnTo>
                    <a:pt x="2685214" y="0"/>
                  </a:ln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 name="Google Shape;4321;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KiTEQ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A2IAAAygoAAJwxAAAWFQAAAAAAAA=="/>
                </a:ext>
              </a:extLst>
            </p:cNvSpPr>
            <p:nvPr/>
          </p:nvSpPr>
          <p:spPr>
            <a:xfrm>
              <a:off x="5236210" y="1753870"/>
              <a:ext cx="2828290" cy="1673860"/>
            </a:xfrm>
            <a:custGeom>
              <a:avLst/>
              <a:gdLst/>
              <a:ahLst/>
              <a:cxnLst/>
              <a:rect l="0" t="0" r="2828290" b="1673860"/>
              <a:pathLst>
                <a:path w="2828290" h="1673860">
                  <a:moveTo>
                    <a:pt x="143097" y="0"/>
                  </a:moveTo>
                  <a:cubicBezTo>
                    <a:pt x="63909" y="0"/>
                    <a:pt x="21" y="63895"/>
                    <a:pt x="21" y="143091"/>
                  </a:cubicBezTo>
                  <a:lnTo>
                    <a:pt x="21" y="1673839"/>
                  </a:lnTo>
                  <a:lnTo>
                    <a:pt x="2828290" y="1673839"/>
                  </a:lnTo>
                  <a:lnTo>
                    <a:pt x="2828290" y="143091"/>
                  </a:lnTo>
                  <a:cubicBezTo>
                    <a:pt x="2828290" y="63895"/>
                    <a:pt x="2763739" y="0"/>
                    <a:pt x="2685214" y="0"/>
                  </a:cubicBezTo>
                  <a:lnTo>
                    <a:pt x="143097" y="0"/>
                  </a:lnTo>
                  <a:lnTo>
                    <a:pt x="2685214" y="0"/>
                  </a:lnTo>
                  <a:close/>
                </a:path>
              </a:pathLst>
            </a:custGeom>
            <a:solidFill>
              <a:srgbClr val="F0D1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 name="Google Shape;4322;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lpAJk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C0IAAARQsAAB0xAACwFAAAAAAAAA=="/>
                </a:ext>
              </a:extLst>
            </p:cNvSpPr>
            <p:nvPr/>
          </p:nvSpPr>
          <p:spPr>
            <a:xfrm>
              <a:off x="5316220" y="1831975"/>
              <a:ext cx="2667635" cy="1530985"/>
            </a:xfrm>
            <a:custGeom>
              <a:avLst/>
              <a:gdLst/>
              <a:ahLst/>
              <a:cxnLst/>
              <a:rect l="0" t="0" r="2667635" b="1530985"/>
              <a:pathLst>
                <a:path w="2667635" h="1530985">
                  <a:moveTo>
                    <a:pt x="0" y="20"/>
                  </a:moveTo>
                  <a:lnTo>
                    <a:pt x="0" y="1530964"/>
                  </a:lnTo>
                  <a:lnTo>
                    <a:pt x="2667614" y="1530964"/>
                  </a:lnTo>
                  <a:lnTo>
                    <a:pt x="2667614" y="20"/>
                  </a:lnTo>
                  <a:lnTo>
                    <a:pt x="0" y="20"/>
                  </a:lnTo>
                  <a:close/>
                </a:path>
              </a:pathLst>
            </a:custGeom>
            <a:solidFill>
              <a:srgbClr val="F0D1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 name="Google Shape;4323;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00itk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CeKAAAXRUAADMpAADyFQAAAAAAAA=="/>
                </a:ext>
              </a:extLst>
            </p:cNvSpPr>
            <p:nvPr/>
          </p:nvSpPr>
          <p:spPr>
            <a:xfrm>
              <a:off x="6602730" y="3472815"/>
              <a:ext cx="94615" cy="94615"/>
            </a:xfrm>
            <a:custGeom>
              <a:avLst/>
              <a:gdLst/>
              <a:ahLst/>
              <a:cxnLst/>
              <a:rect l="0" t="0" r="94615" b="94615"/>
              <a:pathLst>
                <a:path w="94615" h="94615">
                  <a:moveTo>
                    <a:pt x="47647" y="0"/>
                  </a:moveTo>
                  <a:cubicBezTo>
                    <a:pt x="21178" y="0"/>
                    <a:pt x="0" y="21178"/>
                    <a:pt x="0" y="47647"/>
                  </a:cubicBezTo>
                  <a:cubicBezTo>
                    <a:pt x="0" y="73436"/>
                    <a:pt x="21178" y="94615"/>
                    <a:pt x="47647" y="94615"/>
                  </a:cubicBezTo>
                  <a:cubicBezTo>
                    <a:pt x="73436" y="94615"/>
                    <a:pt x="94615" y="73436"/>
                    <a:pt x="94615" y="47647"/>
                  </a:cubicBezTo>
                  <a:cubicBezTo>
                    <a:pt x="94615" y="21178"/>
                    <a:pt x="73436" y="0"/>
                    <a:pt x="47647" y="0"/>
                  </a:cubicBezTo>
                  <a:close/>
                </a:path>
              </a:pathLst>
            </a:custGeom>
            <a:solidFill>
              <a:srgbClr val="F0D1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4" name="Rectángulo 11"/>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6P+ZAP///w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o/5kA+P/hAQAAAAAAAAAAAAAAAAAAAAAAAAAAAAAAAAAAAAAAAAAAhpBMAH9/fwCKcWUDzMzMAMDA/wB/f38AAAAAAAAAAAAAAAAAAAAAAAAAAAAhAAAAGAAAABQAAACXGgAAMxgAAKQ2AADCGgAAEAAAAA=="/>
              </a:ext>
            </a:extLst>
          </p:cNvSpPr>
          <p:nvPr/>
        </p:nvSpPr>
        <p:spPr>
          <a:xfrm>
            <a:off x="4322445" y="3933825"/>
            <a:ext cx="4559935" cy="415925"/>
          </a:xfrm>
          <a:prstGeom prst="rect">
            <a:avLst/>
          </a:prstGeom>
          <a:solidFill>
            <a:srgbClr val="E8FF99"/>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pic>
        <p:nvPicPr>
          <p:cNvPr id="15" name="Imagen 3"/>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9p0hF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siAAAJMLAAAdMQAAgBQAABAAAAA="/>
              </a:ext>
            </a:extLst>
          </p:cNvPicPr>
          <p:nvPr/>
        </p:nvPicPr>
        <p:blipFill>
          <a:blip xmlns:r="http://schemas.openxmlformats.org/officeDocument/2006/relationships" r:embed="rId5"/>
          <a:stretch>
            <a:fillRect/>
          </a:stretch>
        </p:blipFill>
        <p:spPr>
          <a:xfrm>
            <a:off x="5314950" y="1881505"/>
            <a:ext cx="2668905" cy="1450975"/>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36.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vF8Yc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3xqC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Google Shape;2466;p46"/>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fDAAA1wAAAMArAADNAwAAEAAAAA=="/>
              </a:ext>
            </a:extLst>
          </p:cNvSpPr>
          <p:nvPr>
            <p:ph type="title"/>
          </p:nvPr>
        </p:nvSpPr>
        <p:spPr>
          <a:xfrm>
            <a:off x="2051685" y="136525"/>
            <a:ext cx="5060315" cy="48133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Real Estate Infographics</a:t>
            </a:r>
          </a:p>
        </p:txBody>
      </p:sp>
      <p:sp>
        <p:nvSpPr>
          <p:cNvPr id="5" name="Google Shape;2502;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LBwAAXgkAAMIYAABwDAAAEAAAAA=="/>
              </a:ext>
            </a:extLst>
          </p:cNvSpPr>
          <p:nvPr/>
        </p:nvSpPr>
        <p:spPr>
          <a:xfrm>
            <a:off x="1226185" y="1522730"/>
            <a:ext cx="2798445" cy="49911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15000"/>
              </a:lnSpc>
              <a:spcBef>
                <a:spcPts val="0"/>
              </a:spcBef>
              <a:spcAft>
                <a:spcPts val="0"/>
              </a:spcAft>
              <a:buNone/>
              <a:defRPr/>
            </a:pPr>
            <a:r>
              <a:rPr sz="1200" noProof="1">
                <a:latin typeface="Roboto" pitchFamily="0" charset="0"/>
                <a:ea typeface="Roboto" pitchFamily="0" charset="0"/>
                <a:cs typeface="Roboto" pitchFamily="0" charset="0"/>
              </a:rPr>
              <a:t>Mercury’s the closest planet to the Sun</a:t>
            </a:r>
            <a:endParaRPr sz="1200">
              <a:latin typeface="Roboto" pitchFamily="0" charset="0"/>
              <a:ea typeface="Roboto" pitchFamily="0" charset="0"/>
              <a:cs typeface="Roboto" pitchFamily="0" charset="0"/>
            </a:endParaRPr>
          </a:p>
        </p:txBody>
      </p:sp>
      <p:sp>
        <p:nvSpPr>
          <p:cNvPr id="6" name="Google Shape;2503;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LBwAAnw8AAMIYAACwEgAAEAAAAA=="/>
              </a:ext>
            </a:extLst>
          </p:cNvSpPr>
          <p:nvPr/>
        </p:nvSpPr>
        <p:spPr>
          <a:xfrm>
            <a:off x="1226185" y="2539365"/>
            <a:ext cx="2798445" cy="49847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15000"/>
              </a:lnSpc>
              <a:spcBef>
                <a:spcPts val="0"/>
              </a:spcBef>
              <a:spcAft>
                <a:spcPts val="0"/>
              </a:spcAft>
              <a:buNone/>
              <a:defRPr/>
            </a:pPr>
            <a:r>
              <a:rPr sz="1200" noProof="1">
                <a:latin typeface="Roboto" pitchFamily="0" charset="0"/>
                <a:ea typeface="Roboto" pitchFamily="0" charset="0"/>
                <a:cs typeface="Roboto" pitchFamily="0" charset="0"/>
              </a:rPr>
              <a:t>Venus has a poisonous atmosphere</a:t>
            </a:r>
            <a:endParaRPr sz="1200">
              <a:latin typeface="Roboto" pitchFamily="0" charset="0"/>
              <a:ea typeface="Roboto" pitchFamily="0" charset="0"/>
              <a:cs typeface="Roboto" pitchFamily="0" charset="0"/>
            </a:endParaRPr>
          </a:p>
        </p:txBody>
      </p:sp>
      <p:sp>
        <p:nvSpPr>
          <p:cNvPr id="7" name="Google Shape;2504;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TBwAAwBIAAMsYAADRFQAAEAAAAA=="/>
              </a:ext>
            </a:extLst>
          </p:cNvSpPr>
          <p:nvPr/>
        </p:nvSpPr>
        <p:spPr>
          <a:xfrm>
            <a:off x="1231265" y="3048000"/>
            <a:ext cx="2799080" cy="49847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15000"/>
              </a:lnSpc>
              <a:spcBef>
                <a:spcPts val="0"/>
              </a:spcBef>
              <a:spcAft>
                <a:spcPts val="0"/>
              </a:spcAft>
              <a:buNone/>
              <a:defRPr/>
            </a:pPr>
            <a:r>
              <a:rPr sz="1200" noProof="1">
                <a:latin typeface="Roboto" pitchFamily="0" charset="0"/>
                <a:ea typeface="Roboto" pitchFamily="0" charset="0"/>
                <a:cs typeface="Roboto" pitchFamily="0" charset="0"/>
              </a:rPr>
              <a:t>Jupiter is a gas giant</a:t>
            </a:r>
            <a:endParaRPr sz="1200">
              <a:latin typeface="Roboto" pitchFamily="0" charset="0"/>
              <a:ea typeface="Roboto" pitchFamily="0" charset="0"/>
              <a:cs typeface="Roboto" pitchFamily="0" charset="0"/>
            </a:endParaRPr>
          </a:p>
        </p:txBody>
      </p:sp>
      <p:sp>
        <p:nvSpPr>
          <p:cNvPr id="8" name="Google Shape;2505;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LBwAAfwwAAMIYAACQDwAAEAAAAA=="/>
              </a:ext>
            </a:extLst>
          </p:cNvSpPr>
          <p:nvPr/>
        </p:nvSpPr>
        <p:spPr>
          <a:xfrm>
            <a:off x="1226185" y="2031365"/>
            <a:ext cx="2798445" cy="49847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15000"/>
              </a:lnSpc>
              <a:spcBef>
                <a:spcPts val="0"/>
              </a:spcBef>
              <a:spcAft>
                <a:spcPts val="0"/>
              </a:spcAft>
              <a:buNone/>
              <a:defRPr/>
            </a:pPr>
            <a:r>
              <a:rPr sz="1200" noProof="1">
                <a:latin typeface="Roboto" pitchFamily="0" charset="0"/>
                <a:ea typeface="Roboto" pitchFamily="0" charset="0"/>
                <a:cs typeface="Roboto" pitchFamily="0" charset="0"/>
              </a:rPr>
              <a:t>Saturn is the ringed planet</a:t>
            </a:r>
            <a:endParaRPr sz="1200">
              <a:latin typeface="Roboto" pitchFamily="0" charset="0"/>
              <a:ea typeface="Roboto" pitchFamily="0" charset="0"/>
              <a:cs typeface="Roboto" pitchFamily="0" charset="0"/>
            </a:endParaRPr>
          </a:p>
        </p:txBody>
      </p:sp>
      <p:sp>
        <p:nvSpPr>
          <p:cNvPr id="9" name="Google Shape;2506;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TBwAAARkAAMsYAAASHAAAEAAAAA=="/>
              </a:ext>
            </a:extLst>
          </p:cNvSpPr>
          <p:nvPr/>
        </p:nvSpPr>
        <p:spPr>
          <a:xfrm>
            <a:off x="1231265" y="4064635"/>
            <a:ext cx="2799080" cy="49847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15000"/>
              </a:lnSpc>
              <a:spcBef>
                <a:spcPts val="0"/>
              </a:spcBef>
              <a:spcAft>
                <a:spcPts val="0"/>
              </a:spcAft>
              <a:buNone/>
              <a:defRPr/>
            </a:pPr>
            <a:r>
              <a:rPr sz="1200" noProof="1">
                <a:latin typeface="Roboto" pitchFamily="0" charset="0"/>
                <a:ea typeface="Roboto" pitchFamily="0" charset="0"/>
                <a:cs typeface="Roboto" pitchFamily="0" charset="0"/>
              </a:rPr>
              <a:t>Pluto is an icy dwarf planet</a:t>
            </a:r>
            <a:endParaRPr sz="1200">
              <a:latin typeface="Roboto" pitchFamily="0" charset="0"/>
              <a:ea typeface="Roboto" pitchFamily="0" charset="0"/>
              <a:cs typeface="Roboto" pitchFamily="0" charset="0"/>
            </a:endParaRPr>
          </a:p>
        </p:txBody>
      </p:sp>
      <p:sp>
        <p:nvSpPr>
          <p:cNvPr id="10" name="Google Shape;2507;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TBwAA4BUAAMsYAADxGAAAEAAAAA=="/>
              </a:ext>
            </a:extLst>
          </p:cNvSpPr>
          <p:nvPr/>
        </p:nvSpPr>
        <p:spPr>
          <a:xfrm>
            <a:off x="1231265" y="3556000"/>
            <a:ext cx="2799080" cy="49847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15000"/>
              </a:lnSpc>
              <a:spcBef>
                <a:spcPts val="0"/>
              </a:spcBef>
              <a:spcAft>
                <a:spcPts val="0"/>
              </a:spcAft>
              <a:buNone/>
              <a:defRPr/>
            </a:pPr>
            <a:r>
              <a:rPr sz="1200" noProof="1">
                <a:latin typeface="Roboto" pitchFamily="0" charset="0"/>
                <a:ea typeface="Roboto" pitchFamily="0" charset="0"/>
                <a:cs typeface="Roboto" pitchFamily="0" charset="0"/>
              </a:rPr>
              <a:t>Mars is full of iron oxide dust</a:t>
            </a:r>
            <a:endParaRPr sz="1200">
              <a:latin typeface="Roboto" pitchFamily="0" charset="0"/>
              <a:ea typeface="Roboto" pitchFamily="0" charset="0"/>
              <a:cs typeface="Roboto" pitchFamily="0" charset="0"/>
            </a:endParaRPr>
          </a:p>
        </p:txBody>
      </p:sp>
      <p:sp>
        <p:nvSpPr>
          <p:cNvPr id="11" name="Google Shape;2508;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CAwAAYRMAALEHAABBFQAAEAAAAA=="/>
              </a:ext>
            </a:extLst>
          </p:cNvSpPr>
          <p:nvPr/>
        </p:nvSpPr>
        <p:spPr>
          <a:xfrm>
            <a:off x="529590" y="3150235"/>
            <a:ext cx="720725" cy="30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1800" b="1" noProof="1">
                <a:solidFill>
                  <a:srgbClr val="C9751D"/>
                </a:solidFill>
                <a:latin typeface="Roboto" pitchFamily="0" charset="0"/>
                <a:ea typeface="Roboto" pitchFamily="0" charset="0"/>
                <a:cs typeface="Roboto" pitchFamily="0" charset="0"/>
              </a:rPr>
              <a:t>80%</a:t>
            </a:r>
            <a:endParaRPr sz="1800" b="1">
              <a:solidFill>
                <a:srgbClr val="C9751D"/>
              </a:solidFill>
              <a:latin typeface="Roboto" pitchFamily="0" charset="0"/>
              <a:ea typeface="Roboto" pitchFamily="0" charset="0"/>
              <a:cs typeface="Roboto" pitchFamily="0" charset="0"/>
            </a:endParaRPr>
          </a:p>
        </p:txBody>
      </p:sp>
      <p:sp>
        <p:nvSpPr>
          <p:cNvPr id="12" name="Google Shape;2509;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CAwAAkhYAALEHAAByGAAAEAAAAA=="/>
              </a:ext>
            </a:extLst>
          </p:cNvSpPr>
          <p:nvPr/>
        </p:nvSpPr>
        <p:spPr>
          <a:xfrm>
            <a:off x="529590" y="3669030"/>
            <a:ext cx="720725" cy="30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1800" b="1" noProof="1">
                <a:solidFill>
                  <a:schemeClr val="accent3"/>
                </a:solidFill>
                <a:latin typeface="Roboto" pitchFamily="0" charset="0"/>
                <a:ea typeface="Roboto" pitchFamily="0" charset="0"/>
                <a:cs typeface="Roboto" pitchFamily="0" charset="0"/>
              </a:rPr>
              <a:t>60%</a:t>
            </a:r>
            <a:endParaRPr sz="1800" b="1">
              <a:solidFill>
                <a:schemeClr val="accent3"/>
              </a:solidFill>
              <a:latin typeface="Roboto" pitchFamily="0" charset="0"/>
              <a:ea typeface="Roboto" pitchFamily="0" charset="0"/>
              <a:cs typeface="Roboto" pitchFamily="0" charset="0"/>
            </a:endParaRPr>
          </a:p>
        </p:txBody>
      </p:sp>
      <p:sp>
        <p:nvSpPr>
          <p:cNvPr id="13" name="Google Shape;2510;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CAwAAoxkAALEHAACDGwAAEAAAAA=="/>
              </a:ext>
            </a:extLst>
          </p:cNvSpPr>
          <p:nvPr/>
        </p:nvSpPr>
        <p:spPr>
          <a:xfrm>
            <a:off x="529590" y="4167505"/>
            <a:ext cx="720725" cy="30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1800" b="1" noProof="1">
                <a:solidFill>
                  <a:schemeClr val="accent4"/>
                </a:solidFill>
                <a:latin typeface="Roboto" pitchFamily="0" charset="0"/>
                <a:ea typeface="Roboto" pitchFamily="0" charset="0"/>
                <a:cs typeface="Roboto" pitchFamily="0" charset="0"/>
              </a:rPr>
              <a:t>80%</a:t>
            </a:r>
            <a:endParaRPr sz="1800" b="1">
              <a:solidFill>
                <a:schemeClr val="accent4"/>
              </a:solidFill>
              <a:latin typeface="Roboto" pitchFamily="0" charset="0"/>
              <a:ea typeface="Roboto" pitchFamily="0" charset="0"/>
              <a:cs typeface="Roboto" pitchFamily="0" charset="0"/>
            </a:endParaRPr>
          </a:p>
        </p:txBody>
      </p:sp>
      <p:sp>
        <p:nvSpPr>
          <p:cNvPr id="14" name="Google Shape;2511;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dAwAA8wkAAI0HAADTCwAAEAAAAA=="/>
              </a:ext>
            </a:extLst>
          </p:cNvSpPr>
          <p:nvPr/>
        </p:nvSpPr>
        <p:spPr>
          <a:xfrm>
            <a:off x="506095" y="1617345"/>
            <a:ext cx="721360" cy="30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1800" b="1" noProof="1">
                <a:solidFill>
                  <a:schemeClr val="accent2"/>
                </a:solidFill>
                <a:latin typeface="Roboto" pitchFamily="0" charset="0"/>
                <a:ea typeface="Roboto" pitchFamily="0" charset="0"/>
                <a:cs typeface="Roboto" pitchFamily="0" charset="0"/>
              </a:rPr>
              <a:t>60%</a:t>
            </a:r>
            <a:endParaRPr sz="1800" b="1">
              <a:solidFill>
                <a:schemeClr val="accent2"/>
              </a:solidFill>
              <a:latin typeface="Roboto" pitchFamily="0" charset="0"/>
              <a:ea typeface="Roboto" pitchFamily="0" charset="0"/>
              <a:cs typeface="Roboto" pitchFamily="0" charset="0"/>
            </a:endParaRPr>
          </a:p>
        </p:txBody>
      </p:sp>
      <p:sp>
        <p:nvSpPr>
          <p:cNvPr id="15" name="Google Shape;2512;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dAwAAJA0AAI0HAAAEDwAAEAAAAA=="/>
              </a:ext>
            </a:extLst>
          </p:cNvSpPr>
          <p:nvPr/>
        </p:nvSpPr>
        <p:spPr>
          <a:xfrm>
            <a:off x="506095" y="2136140"/>
            <a:ext cx="721360" cy="30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1800" b="1" noProof="1">
                <a:solidFill>
                  <a:srgbClr val="E25A5A"/>
                </a:solidFill>
                <a:latin typeface="Roboto" pitchFamily="0" charset="0"/>
                <a:ea typeface="Roboto" pitchFamily="0" charset="0"/>
                <a:cs typeface="Roboto" pitchFamily="0" charset="0"/>
              </a:rPr>
              <a:t>40%</a:t>
            </a:r>
            <a:endParaRPr sz="1800" b="1">
              <a:solidFill>
                <a:srgbClr val="E25A5A"/>
              </a:solidFill>
              <a:latin typeface="Roboto" pitchFamily="0" charset="0"/>
              <a:ea typeface="Roboto" pitchFamily="0" charset="0"/>
              <a:cs typeface="Roboto" pitchFamily="0" charset="0"/>
            </a:endParaRPr>
          </a:p>
        </p:txBody>
      </p:sp>
      <p:sp>
        <p:nvSpPr>
          <p:cNvPr id="16" name="Google Shape;2513;p46"/>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dAwAANhAAAI0HAAAWEgAAEAAAAA=="/>
              </a:ext>
            </a:extLst>
          </p:cNvSpPr>
          <p:nvPr/>
        </p:nvSpPr>
        <p:spPr>
          <a:xfrm>
            <a:off x="506095" y="2635250"/>
            <a:ext cx="721360" cy="3048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1800" b="1" noProof="1">
                <a:solidFill>
                  <a:schemeClr val="accent1"/>
                </a:solidFill>
                <a:latin typeface="Roboto" pitchFamily="0" charset="0"/>
                <a:ea typeface="Roboto" pitchFamily="0" charset="0"/>
                <a:cs typeface="Roboto" pitchFamily="0" charset="0"/>
              </a:rPr>
              <a:t>20%</a:t>
            </a:r>
            <a:endParaRPr sz="1800" b="1">
              <a:solidFill>
                <a:schemeClr val="accent1"/>
              </a:solidFill>
              <a:latin typeface="Roboto" pitchFamily="0" charset="0"/>
              <a:ea typeface="Roboto" pitchFamily="0" charset="0"/>
              <a:cs typeface="Roboto" pitchFamily="0" charset="0"/>
            </a:endParaRPr>
          </a:p>
        </p:txBody>
      </p:sp>
      <p:pic>
        <p:nvPicPr>
          <p:cNvPr id="17"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Y37qN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TR4AAPUGAADYNQAAix4AABAAAAA="/>
              </a:ext>
            </a:extLst>
          </p:cNvPicPr>
          <p:nvPr/>
        </p:nvPicPr>
        <p:blipFill>
          <a:blip xmlns:r="http://schemas.openxmlformats.org/officeDocument/2006/relationships" r:embed="rId5"/>
          <a:stretch>
            <a:fillRect/>
          </a:stretch>
        </p:blipFill>
        <p:spPr>
          <a:xfrm>
            <a:off x="4925695" y="1130935"/>
            <a:ext cx="3827145" cy="383413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37.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FWavg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GKkgs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grpSp>
        <p:nvGrpSpPr>
          <p:cNvPr id="4" name="Google Shape;2377;p45"/>
          <p:cNvGrpSpPr>
            <a:extLst>
              <a:ext uri="smNativeData">
                <pr:smNativeData xmlns:pr="smNativeData" val="SMDATA_6_dWHdYxMAAAAlAAAAAQAAAA8BAAAAkAAAAEgAAACQAAAASAAAAAAAAAAAAAAAAAAAABcAAAAUAAAAAAAAAAAAAAD/fwAA/38AAAAAAAAJAAAABAAAABkiAgAMAAAAEAAAAAAAAAAAAAAAAAAAAAAAAAAfAAAAVAAAAAAAAAAAAAAAAAAAAAAAAAAAAAAAAAAAAAAAAAAAAAAAAAAAAAAAAAAAAAAAAAAAAAAAAAAAAAAAAAAAAAAAAAAAAAAAAAAAAAAAAAAAAAAAAAAAACEAAAAYAAAAFAAAAOgSAAD8DQAAlCUAALgYAAAQAAAA"/>
              </a:ext>
            </a:extLst>
          </p:cNvGrpSpPr>
          <p:nvPr/>
        </p:nvGrpSpPr>
        <p:grpSpPr>
          <a:xfrm>
            <a:off x="3073400" y="2273300"/>
            <a:ext cx="3035300" cy="1744980"/>
            <a:chOff x="3073400" y="2273300"/>
            <a:chExt cx="3035300" cy="1744980"/>
          </a:xfrm>
        </p:grpSpPr>
        <p:sp>
          <p:nvSpPr>
            <p:cNvPr id="8" name="Google Shape;2378;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wrm9c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DoEgAA/A0AAAkZAAANDgAAAAAAAA=="/>
                </a:ext>
              </a:extLst>
            </p:cNvSpPr>
            <p:nvPr/>
          </p:nvSpPr>
          <p:spPr>
            <a:xfrm>
              <a:off x="3073400" y="2273300"/>
              <a:ext cx="996315" cy="10795"/>
            </a:xfrm>
            <a:custGeom>
              <a:avLst/>
              <a:gdLst/>
              <a:ahLst/>
              <a:cxnLst/>
              <a:rect l="0" t="0" r="996315" b="10795"/>
              <a:pathLst>
                <a:path w="996315" h="10795">
                  <a:moveTo>
                    <a:pt x="0" y="17"/>
                  </a:moveTo>
                  <a:lnTo>
                    <a:pt x="0" y="10777"/>
                  </a:lnTo>
                  <a:lnTo>
                    <a:pt x="996283" y="10777"/>
                  </a:lnTo>
                  <a:lnTo>
                    <a:pt x="996283" y="17"/>
                  </a:lnTo>
                  <a:lnTo>
                    <a:pt x="0" y="17"/>
                  </a:lnTo>
                  <a:close/>
                </a:path>
              </a:pathLst>
            </a:custGeom>
            <a:solidFill>
              <a:srgbClr val="8A7165"/>
            </a:solidFill>
            <a:ln w="9525" cap="flat" cmpd="sng" algn="ctr">
              <a:solidFill>
                <a:srgbClr val="8A7165"/>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 name="Google Shape;2379;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aRs0U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DoEgAApxgAAAkZAAC4GAAAAAAAAA=="/>
                </a:ext>
              </a:extLst>
            </p:cNvSpPr>
            <p:nvPr/>
          </p:nvSpPr>
          <p:spPr>
            <a:xfrm>
              <a:off x="3073400" y="4007485"/>
              <a:ext cx="996315" cy="10795"/>
            </a:xfrm>
            <a:custGeom>
              <a:avLst/>
              <a:gdLst/>
              <a:ahLst/>
              <a:cxnLst/>
              <a:rect l="0" t="0" r="996315" b="10795"/>
              <a:pathLst>
                <a:path w="996315" h="10795">
                  <a:moveTo>
                    <a:pt x="0" y="17"/>
                  </a:moveTo>
                  <a:lnTo>
                    <a:pt x="0" y="10777"/>
                  </a:lnTo>
                  <a:lnTo>
                    <a:pt x="996283" y="10777"/>
                  </a:lnTo>
                  <a:lnTo>
                    <a:pt x="996283" y="17"/>
                  </a:lnTo>
                  <a:lnTo>
                    <a:pt x="0" y="17"/>
                  </a:lnTo>
                  <a:close/>
                </a:path>
              </a:pathLst>
            </a:custGeom>
            <a:solidFill>
              <a:srgbClr val="8A7165"/>
            </a:solidFill>
            <a:ln w="9525" cap="flat" cmpd="sng" algn="ctr">
              <a:solidFill>
                <a:srgbClr val="8A7165"/>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 name="Google Shape;2380;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i4It4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BzHwAApxgAAJQlAAC4GAAAAAAAAA=="/>
                </a:ext>
              </a:extLst>
            </p:cNvSpPr>
            <p:nvPr/>
          </p:nvSpPr>
          <p:spPr>
            <a:xfrm>
              <a:off x="5112385" y="4007485"/>
              <a:ext cx="996315" cy="10795"/>
            </a:xfrm>
            <a:custGeom>
              <a:avLst/>
              <a:gdLst/>
              <a:ahLst/>
              <a:cxnLst/>
              <a:rect l="0" t="0" r="996315" b="10795"/>
              <a:pathLst>
                <a:path w="996315" h="10795">
                  <a:moveTo>
                    <a:pt x="0" y="17"/>
                  </a:moveTo>
                  <a:lnTo>
                    <a:pt x="0" y="10777"/>
                  </a:lnTo>
                  <a:lnTo>
                    <a:pt x="996283" y="10777"/>
                  </a:lnTo>
                  <a:lnTo>
                    <a:pt x="996283" y="17"/>
                  </a:lnTo>
                  <a:lnTo>
                    <a:pt x="0" y="17"/>
                  </a:lnTo>
                  <a:close/>
                </a:path>
              </a:pathLst>
            </a:custGeom>
            <a:solidFill>
              <a:srgbClr val="8A7165"/>
            </a:solidFill>
            <a:ln w="9525" cap="flat" cmpd="sng" algn="ctr">
              <a:solidFill>
                <a:srgbClr val="8A7165"/>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2381;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opjCk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AXHwAA/A0AADclAAANDgAAAAAAAA=="/>
                </a:ext>
              </a:extLst>
            </p:cNvSpPr>
            <p:nvPr/>
          </p:nvSpPr>
          <p:spPr>
            <a:xfrm>
              <a:off x="5053965" y="2273300"/>
              <a:ext cx="995680" cy="10795"/>
            </a:xfrm>
            <a:custGeom>
              <a:avLst/>
              <a:gdLst/>
              <a:ahLst/>
              <a:cxnLst/>
              <a:rect l="0" t="0" r="995680" b="10795"/>
              <a:pathLst>
                <a:path w="995680" h="10795">
                  <a:moveTo>
                    <a:pt x="0" y="17"/>
                  </a:moveTo>
                  <a:lnTo>
                    <a:pt x="0" y="10777"/>
                  </a:lnTo>
                  <a:lnTo>
                    <a:pt x="995649" y="10777"/>
                  </a:lnTo>
                  <a:lnTo>
                    <a:pt x="995649" y="17"/>
                  </a:lnTo>
                  <a:lnTo>
                    <a:pt x="0" y="17"/>
                  </a:lnTo>
                  <a:close/>
                </a:path>
              </a:pathLst>
            </a:custGeom>
            <a:solidFill>
              <a:srgbClr val="8A7165"/>
            </a:solidFill>
            <a:ln w="9525" cap="flat" cmpd="sng" algn="ctr">
              <a:solidFill>
                <a:srgbClr val="8A7165"/>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9" name="Google Shape;2382;p45"/>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iDAAAZgAAAG4sAABbAwAAEAAAAA=="/>
              </a:ext>
            </a:extLst>
          </p:cNvSpPr>
          <p:nvPr>
            <p:ph type="title"/>
          </p:nvPr>
        </p:nvSpPr>
        <p:spPr>
          <a:xfrm>
            <a:off x="2053590" y="64770"/>
            <a:ext cx="5168900" cy="48069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Real Estate Infographics</a:t>
            </a:r>
          </a:p>
        </p:txBody>
      </p:sp>
      <p:sp>
        <p:nvSpPr>
          <p:cNvPr id="10" name="Google Shape;2418;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PDw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mb/UAMAAAAEAAAAAAAAAAAAAAAAAAAAAAAAAAeAAAAaAAAAAAAAAAAAAAAAAAAAAAAAAAAAAAAECcAABAnAAAAAAAAAAAAAAAAAAAAAAAAAAAAAAAAAAAAAAAAAAAAABQAAAAAAAAAwMD/AAAAAABkAAAAMgAAAAAAAABkAAAAAAAAAH9/fwAKAAAAHwAAAFQAAADw8PAA+P/hAQAAAAAAAAAAAAAAAAAAAAAAAAAAAAAAAAAAAAAAAAAA8NFiAn9/fwCKcWUDzMzMAMDA/wB/f38AAAAAAAAAAAAAAAAAAAAAAAAAAAAhAAAAGAAAABQAAACpBAAAzAsAAPoSAADvEAAAEAAAAA=="/>
              </a:ext>
            </a:extLst>
          </p:cNvSpPr>
          <p:nvPr/>
        </p:nvSpPr>
        <p:spPr>
          <a:xfrm>
            <a:off x="757555" y="1917700"/>
            <a:ext cx="2327275" cy="835025"/>
          </a:xfrm>
          <a:custGeom>
            <a:avLst/>
            <a:gdLst/>
            <a:ahLst/>
            <a:cxnLst/>
            <a:rect l="0" t="0" r="2327275" b="835025"/>
            <a:pathLst>
              <a:path w="2327275" h="835025">
                <a:moveTo>
                  <a:pt x="0" y="18"/>
                </a:moveTo>
                <a:lnTo>
                  <a:pt x="0" y="835025"/>
                </a:lnTo>
                <a:lnTo>
                  <a:pt x="2327239" y="835025"/>
                </a:lnTo>
                <a:lnTo>
                  <a:pt x="2327239" y="18"/>
                </a:lnTo>
                <a:lnTo>
                  <a:pt x="0" y="18"/>
                </a:lnTo>
                <a:close/>
              </a:path>
            </a:pathLst>
          </a:custGeom>
          <a:solidFill>
            <a:srgbClr val="F0F0F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 name="Google Shape;2419;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Jaudk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pBAAAzQkAAPoSAADMCwAAEAAAAA=="/>
              </a:ext>
            </a:extLst>
          </p:cNvSpPr>
          <p:nvPr/>
        </p:nvSpPr>
        <p:spPr>
          <a:xfrm>
            <a:off x="757555" y="1593215"/>
            <a:ext cx="2327275" cy="324485"/>
          </a:xfrm>
          <a:custGeom>
            <a:avLst/>
            <a:gdLst/>
            <a:ahLst/>
            <a:cxnLst/>
            <a:rect l="0" t="0" r="2327275" b="324485"/>
            <a:pathLst>
              <a:path w="2327275" h="324485">
                <a:moveTo>
                  <a:pt x="0" y="0"/>
                </a:moveTo>
                <a:lnTo>
                  <a:pt x="0" y="324485"/>
                </a:lnTo>
                <a:lnTo>
                  <a:pt x="2327239" y="324485"/>
                </a:lnTo>
                <a:lnTo>
                  <a:pt x="2327239" y="0"/>
                </a:lnTo>
                <a:lnTo>
                  <a:pt x="0" y="0"/>
                </a:ln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 name="Google Shape;2420;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PDw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x3PaIMAAAAEAAAAAAAAAAAAAAAAAAAAAAAAAAeAAAAaAAAAAAAAAAAAAAAAAAAAAAAAAAAAAAAECcAABAnAAAAAAAAAAAAAAAAAAAAAAAAAAAAAAAAAAAAAAAAAAAAABQAAAAAAAAAwMD/AAAAAABkAAAAMgAAAAAAAABkAAAAAAAAAH9/fwAKAAAAHwAAAFQAAADw8PAA+P/hAQAAAAAAAAAAAAAAAAAAAAAAAAAAAAAAAAAAAAAAAAAA8NFiAn9/fwCKcWUDzMzMAMDA/wB/f38AAAAAAAAAAAAAAAAAAAAAAAAAAAAhAAAAGAAAABQAAABGJQAAygsAAJczAADtEAAAEAAAAA=="/>
              </a:ext>
            </a:extLst>
          </p:cNvSpPr>
          <p:nvPr/>
        </p:nvSpPr>
        <p:spPr>
          <a:xfrm>
            <a:off x="6059170" y="1916430"/>
            <a:ext cx="2327275" cy="835025"/>
          </a:xfrm>
          <a:custGeom>
            <a:avLst/>
            <a:gdLst/>
            <a:ahLst/>
            <a:cxnLst/>
            <a:rect l="0" t="0" r="2327275" b="835025"/>
            <a:pathLst>
              <a:path w="2327275" h="835025">
                <a:moveTo>
                  <a:pt x="35" y="18"/>
                </a:moveTo>
                <a:lnTo>
                  <a:pt x="35" y="835006"/>
                </a:lnTo>
                <a:lnTo>
                  <a:pt x="2327239" y="835006"/>
                </a:lnTo>
                <a:lnTo>
                  <a:pt x="2327239" y="18"/>
                </a:lnTo>
                <a:lnTo>
                  <a:pt x="35" y="18"/>
                </a:lnTo>
                <a:close/>
              </a:path>
            </a:pathLst>
          </a:custGeom>
          <a:solidFill>
            <a:srgbClr val="F0F0F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 name="Google Shape;2421;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I7/kI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BGJQAAygkAAJczAADKCwAAEAAAAA=="/>
              </a:ext>
            </a:extLst>
          </p:cNvSpPr>
          <p:nvPr/>
        </p:nvSpPr>
        <p:spPr>
          <a:xfrm>
            <a:off x="6059170" y="1591310"/>
            <a:ext cx="2327275" cy="325120"/>
          </a:xfrm>
          <a:custGeom>
            <a:avLst/>
            <a:gdLst/>
            <a:ahLst/>
            <a:cxnLst/>
            <a:rect l="0" t="0" r="2327275" b="325120"/>
            <a:pathLst>
              <a:path w="2327275" h="325120">
                <a:moveTo>
                  <a:pt x="35" y="24"/>
                </a:moveTo>
                <a:lnTo>
                  <a:pt x="35" y="325120"/>
                </a:lnTo>
                <a:lnTo>
                  <a:pt x="2327239" y="325120"/>
                </a:lnTo>
                <a:lnTo>
                  <a:pt x="2327239" y="24"/>
                </a:lnTo>
                <a:lnTo>
                  <a:pt x="35" y="24"/>
                </a:ln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 name="Google Shape;2422;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PDw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ik+YMAAAAEAAAAAAAAAAAAAAAAAAAAAAAAAAeAAAAaAAAAAAAAAAAAAAAAAAAAAAAAAAAAAAAECcAABAnAAAAAAAAAAAAAAAAAAAAAAAAAAAAAAAAAAAAAAAAAAAAABQAAAAAAAAAwMD/AAAAAABkAAAAMgAAAAAAAABkAAAAAAAAAH9/fwAKAAAAHwAAAFQAAADw8PAA+P/hAQAAAAAAAAAAAAAAAAAAAAAAAAAAAAAAAAAAAAAAAAAA8NFiAn9/fwCKcWUDzMzMAMDA/wB/f38AAAAAAAAAAAAAAAAAAAAAAAAAAAAhAAAAGAAAABQAAACpBAAAcxYAAPoSAACWGwAAEAAAAA=="/>
              </a:ext>
            </a:extLst>
          </p:cNvSpPr>
          <p:nvPr/>
        </p:nvSpPr>
        <p:spPr>
          <a:xfrm>
            <a:off x="757555" y="3649345"/>
            <a:ext cx="2327275" cy="835025"/>
          </a:xfrm>
          <a:custGeom>
            <a:avLst/>
            <a:gdLst/>
            <a:ahLst/>
            <a:cxnLst/>
            <a:rect l="0" t="0" r="2327275" b="835025"/>
            <a:pathLst>
              <a:path w="2327275" h="835025">
                <a:moveTo>
                  <a:pt x="0" y="0"/>
                </a:moveTo>
                <a:lnTo>
                  <a:pt x="0" y="835025"/>
                </a:lnTo>
                <a:lnTo>
                  <a:pt x="2327239" y="835025"/>
                </a:lnTo>
                <a:lnTo>
                  <a:pt x="2327239" y="0"/>
                </a:lnTo>
                <a:lnTo>
                  <a:pt x="0" y="0"/>
                </a:lnTo>
                <a:close/>
              </a:path>
            </a:pathLst>
          </a:custGeom>
          <a:solidFill>
            <a:srgbClr val="F0F0F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 name="Google Shape;2423;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B1pjs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pBAAAdBQAAPoSAABzFgAAEAAAAA=="/>
              </a:ext>
            </a:extLst>
          </p:cNvSpPr>
          <p:nvPr/>
        </p:nvSpPr>
        <p:spPr>
          <a:xfrm>
            <a:off x="757555" y="3324860"/>
            <a:ext cx="2327275" cy="324485"/>
          </a:xfrm>
          <a:custGeom>
            <a:avLst/>
            <a:gdLst/>
            <a:ahLst/>
            <a:cxnLst/>
            <a:rect l="0" t="0" r="2327275" b="324485"/>
            <a:pathLst>
              <a:path w="2327275" h="324485">
                <a:moveTo>
                  <a:pt x="0" y="0"/>
                </a:moveTo>
                <a:lnTo>
                  <a:pt x="0" y="324460"/>
                </a:lnTo>
                <a:lnTo>
                  <a:pt x="2327239" y="324460"/>
                </a:lnTo>
                <a:lnTo>
                  <a:pt x="2327239" y="0"/>
                </a:lnTo>
                <a:lnTo>
                  <a:pt x="0" y="0"/>
                </a:ln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 name="Google Shape;2424;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PDw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2yJa4MAAAAEAAAAAAAAAAAAAAAAAAAAAAAAAAeAAAAaAAAAAAAAAAAAAAAAAAAAAAAAAAAAAAAECcAABAnAAAAAAAAAAAAAAAAAAAAAAAAAAAAAAAAAAAAAAAAAAAAABQAAAAAAAAAwMD/AAAAAABkAAAAMgAAAAAAAABkAAAAAAAAAH9/fwAKAAAAHwAAAFQAAADw8PAA+P/hAQAAAAAAAAAAAAAAAAAAAAAAAAAAAAAAAAAAAAAAAAAA8NFiAn9/fwCKcWUDzMzMAMDA/wB/f38AAAAAAAAAAAAAAAAAAAAAAAAAAAAhAAAAGAAAABQAAABGJQAAcxYAAJczAACWGwAAEAAAAA=="/>
              </a:ext>
            </a:extLst>
          </p:cNvSpPr>
          <p:nvPr/>
        </p:nvSpPr>
        <p:spPr>
          <a:xfrm>
            <a:off x="6059170" y="3649345"/>
            <a:ext cx="2327275" cy="835025"/>
          </a:xfrm>
          <a:custGeom>
            <a:avLst/>
            <a:gdLst/>
            <a:ahLst/>
            <a:cxnLst/>
            <a:rect l="0" t="0" r="2327275" b="835025"/>
            <a:pathLst>
              <a:path w="2327275" h="835025">
                <a:moveTo>
                  <a:pt x="35" y="18"/>
                </a:moveTo>
                <a:lnTo>
                  <a:pt x="35" y="835025"/>
                </a:lnTo>
                <a:lnTo>
                  <a:pt x="2327239" y="835025"/>
                </a:lnTo>
                <a:lnTo>
                  <a:pt x="2327239" y="18"/>
                </a:lnTo>
                <a:lnTo>
                  <a:pt x="35" y="18"/>
                </a:lnTo>
                <a:close/>
              </a:path>
            </a:pathLst>
          </a:custGeom>
          <a:solidFill>
            <a:srgbClr val="F0F0F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 name="Google Shape;2425;p4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xTAbg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BGJQAAdBQAAJczAABzFgAAEAAAAA=="/>
              </a:ext>
            </a:extLst>
          </p:cNvSpPr>
          <p:nvPr/>
        </p:nvSpPr>
        <p:spPr>
          <a:xfrm>
            <a:off x="6059170" y="3324860"/>
            <a:ext cx="2327275" cy="324485"/>
          </a:xfrm>
          <a:custGeom>
            <a:avLst/>
            <a:gdLst/>
            <a:ahLst/>
            <a:cxnLst/>
            <a:rect l="0" t="0" r="2327275" b="324485"/>
            <a:pathLst>
              <a:path w="2327275" h="324485">
                <a:moveTo>
                  <a:pt x="35" y="0"/>
                </a:moveTo>
                <a:lnTo>
                  <a:pt x="35" y="324485"/>
                </a:lnTo>
                <a:lnTo>
                  <a:pt x="2327239" y="324485"/>
                </a:lnTo>
                <a:lnTo>
                  <a:pt x="2327239" y="0"/>
                </a:lnTo>
                <a:lnTo>
                  <a:pt x="35" y="0"/>
                </a:ln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 name="Google Shape;2454;p45"/>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BBgAAlhYAAGsRAABsGwAAEAAAAA=="/>
              </a:ext>
            </a:extLst>
          </p:cNvSpPr>
          <p:nvPr/>
        </p:nvSpPr>
        <p:spPr>
          <a:xfrm>
            <a:off x="975995" y="3671570"/>
            <a:ext cx="1855470" cy="78613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1200" noProof="1">
                <a:latin typeface="Roboto" pitchFamily="0" charset="0"/>
                <a:ea typeface="Roboto" pitchFamily="0" charset="0"/>
                <a:cs typeface="Roboto" pitchFamily="0" charset="0"/>
              </a:rPr>
              <a:t>Mars is a cold place, not hot. It’s a planet full of iron oxide dust</a:t>
            </a:r>
            <a:endParaRPr sz="1200">
              <a:latin typeface="Roboto" pitchFamily="0" charset="0"/>
              <a:ea typeface="Roboto" pitchFamily="0" charset="0"/>
              <a:cs typeface="Roboto" pitchFamily="0" charset="0"/>
            </a:endParaRPr>
          </a:p>
        </p:txBody>
      </p:sp>
      <p:sp>
        <p:nvSpPr>
          <p:cNvPr id="19" name="Google Shape;2455;p4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UBgAA7AsAAH4RAADCEAAAEAAAAA=="/>
              </a:ext>
            </a:extLst>
          </p:cNvSpPr>
          <p:nvPr/>
        </p:nvSpPr>
        <p:spPr>
          <a:xfrm>
            <a:off x="988060" y="1938020"/>
            <a:ext cx="1855470" cy="78613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200"/>
              </a:spcAft>
              <a:buNone/>
              <a:defRPr/>
            </a:pPr>
            <a:r>
              <a:rPr sz="1200" noProof="1">
                <a:latin typeface="Roboto" pitchFamily="0" charset="0"/>
                <a:ea typeface="Roboto" pitchFamily="0" charset="0"/>
                <a:cs typeface="Roboto" pitchFamily="0" charset="0"/>
              </a:rPr>
              <a:t>It’s the smallest and closest planet to the Sun in the Solar System</a:t>
            </a:r>
            <a:endParaRPr sz="1200">
              <a:latin typeface="Roboto" pitchFamily="0" charset="0"/>
              <a:ea typeface="Roboto" pitchFamily="0" charset="0"/>
              <a:cs typeface="Roboto" pitchFamily="0" charset="0"/>
            </a:endParaRPr>
          </a:p>
        </p:txBody>
      </p:sp>
      <p:sp>
        <p:nvSpPr>
          <p:cNvPr id="20" name="Google Shape;2456;p4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YJgAAmhYAAEIyAABwGwAAEAAAAA=="/>
              </a:ext>
            </a:extLst>
          </p:cNvSpPr>
          <p:nvPr/>
        </p:nvSpPr>
        <p:spPr>
          <a:xfrm>
            <a:off x="6314440" y="3674110"/>
            <a:ext cx="1855470" cy="78613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00000"/>
              </a:lnSpc>
              <a:spcBef>
                <a:spcPts val="0"/>
              </a:spcBef>
              <a:spcAft>
                <a:spcPts val="0"/>
              </a:spcAft>
              <a:buNone/>
              <a:defRPr/>
            </a:pPr>
            <a:r>
              <a:rPr sz="1200" noProof="1">
                <a:latin typeface="Roboto" pitchFamily="0" charset="0"/>
                <a:ea typeface="Roboto" pitchFamily="0" charset="0"/>
                <a:cs typeface="Roboto" pitchFamily="0" charset="0"/>
              </a:rPr>
              <a:t>It has a beautiful name, but it’s terribly hot, even hotter than Mercury</a:t>
            </a:r>
            <a:endParaRPr sz="1200">
              <a:latin typeface="Roboto" pitchFamily="0" charset="0"/>
              <a:ea typeface="Roboto" pitchFamily="0" charset="0"/>
              <a:cs typeface="Roboto" pitchFamily="0" charset="0"/>
            </a:endParaRPr>
          </a:p>
        </p:txBody>
      </p:sp>
      <p:sp>
        <p:nvSpPr>
          <p:cNvPr id="21" name="Google Shape;2457;p4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YJgAA8AsAAEIyAADGEAAAEAAAAA=="/>
              </a:ext>
            </a:extLst>
          </p:cNvSpPr>
          <p:nvPr/>
        </p:nvSpPr>
        <p:spPr>
          <a:xfrm>
            <a:off x="6314440" y="1940560"/>
            <a:ext cx="1855470" cy="78613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sz="1200" noProof="1">
                <a:latin typeface="Roboto" pitchFamily="0" charset="0"/>
                <a:ea typeface="Roboto" pitchFamily="0" charset="0"/>
                <a:cs typeface="Roboto" pitchFamily="0" charset="0"/>
              </a:rPr>
              <a:t>It’s a gas giant and also the biggest planet in the Solar System</a:t>
            </a:r>
            <a:endParaRPr sz="1200">
              <a:latin typeface="Roboto" pitchFamily="0" charset="0"/>
              <a:ea typeface="Roboto" pitchFamily="0" charset="0"/>
              <a:cs typeface="Roboto" pitchFamily="0" charset="0"/>
            </a:endParaRPr>
          </a:p>
        </p:txBody>
      </p:sp>
      <p:sp>
        <p:nvSpPr>
          <p:cNvPr id="22" name="Google Shape;2458;p4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UBgAAzQkAAH4RAADMCwAAEAAAAA=="/>
              </a:ext>
            </a:extLst>
          </p:cNvSpPr>
          <p:nvPr/>
        </p:nvSpPr>
        <p:spPr>
          <a:xfrm>
            <a:off x="988060" y="1593215"/>
            <a:ext cx="1855470" cy="32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200"/>
              </a:spcAft>
              <a:buNone/>
              <a:defRPr/>
            </a:pPr>
            <a:r>
              <a:rPr b="1" noProof="1">
                <a:solidFill>
                  <a:srgbClr val="F8FFE1"/>
                </a:solidFill>
                <a:latin typeface="Roboto" pitchFamily="0" charset="0"/>
                <a:ea typeface="Roboto" pitchFamily="0" charset="0"/>
                <a:cs typeface="Roboto" pitchFamily="0" charset="0"/>
              </a:rPr>
              <a:t>Mercury</a:t>
            </a:r>
            <a:endParaRPr b="1">
              <a:solidFill>
                <a:srgbClr val="F8FFE1"/>
              </a:solidFill>
              <a:latin typeface="Roboto" pitchFamily="0" charset="0"/>
              <a:ea typeface="Roboto" pitchFamily="0" charset="0"/>
              <a:cs typeface="Roboto" pitchFamily="0" charset="0"/>
            </a:endParaRPr>
          </a:p>
        </p:txBody>
      </p:sp>
      <p:sp>
        <p:nvSpPr>
          <p:cNvPr id="23" name="Google Shape;2459;p4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BBgAAdBQAAGsRAABzFgAAEAAAAA=="/>
              </a:ext>
            </a:extLst>
          </p:cNvSpPr>
          <p:nvPr/>
        </p:nvSpPr>
        <p:spPr>
          <a:xfrm>
            <a:off x="975995" y="3324860"/>
            <a:ext cx="1855470" cy="32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200"/>
              </a:spcAft>
              <a:buNone/>
              <a:defRPr/>
            </a:pPr>
            <a:r>
              <a:rPr b="1" noProof="1">
                <a:solidFill>
                  <a:srgbClr val="F8FFE1"/>
                </a:solidFill>
                <a:latin typeface="Roboto" pitchFamily="0" charset="0"/>
                <a:ea typeface="Roboto" pitchFamily="0" charset="0"/>
                <a:cs typeface="Roboto" pitchFamily="0" charset="0"/>
              </a:rPr>
              <a:t>Mars</a:t>
            </a:r>
            <a:endParaRPr b="1">
              <a:solidFill>
                <a:srgbClr val="F8FFE1"/>
              </a:solidFill>
              <a:latin typeface="Roboto" pitchFamily="0" charset="0"/>
              <a:ea typeface="Roboto" pitchFamily="0" charset="0"/>
              <a:cs typeface="Roboto" pitchFamily="0" charset="0"/>
            </a:endParaRPr>
          </a:p>
        </p:txBody>
      </p:sp>
      <p:sp>
        <p:nvSpPr>
          <p:cNvPr id="24" name="Google Shape;2460;p4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VJgAAygkAAD8yAADKCwAAEAAAAA=="/>
              </a:ext>
            </a:extLst>
          </p:cNvSpPr>
          <p:nvPr/>
        </p:nvSpPr>
        <p:spPr>
          <a:xfrm>
            <a:off x="6312535" y="1591310"/>
            <a:ext cx="1855470" cy="32512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200"/>
              </a:spcAft>
              <a:buNone/>
              <a:defRPr/>
            </a:pPr>
            <a:r>
              <a:rPr b="1" noProof="1">
                <a:solidFill>
                  <a:srgbClr val="F8FFE1"/>
                </a:solidFill>
                <a:latin typeface="Roboto" pitchFamily="0" charset="0"/>
                <a:ea typeface="Roboto" pitchFamily="0" charset="0"/>
                <a:cs typeface="Roboto" pitchFamily="0" charset="0"/>
              </a:rPr>
              <a:t>Jupiter</a:t>
            </a:r>
            <a:endParaRPr b="1">
              <a:solidFill>
                <a:srgbClr val="F8FFE1"/>
              </a:solidFill>
              <a:latin typeface="Roboto" pitchFamily="0" charset="0"/>
              <a:ea typeface="Roboto" pitchFamily="0" charset="0"/>
              <a:cs typeface="Roboto" pitchFamily="0" charset="0"/>
            </a:endParaRPr>
          </a:p>
        </p:txBody>
      </p:sp>
      <p:sp>
        <p:nvSpPr>
          <p:cNvPr id="25" name="Google Shape;2461;p4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VJgAAdBQAAD8yAABzFgAAEAAAAA=="/>
              </a:ext>
            </a:extLst>
          </p:cNvSpPr>
          <p:nvPr/>
        </p:nvSpPr>
        <p:spPr>
          <a:xfrm>
            <a:off x="6312535" y="3324860"/>
            <a:ext cx="1855470" cy="3244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200"/>
              </a:spcAft>
              <a:buNone/>
              <a:defRPr/>
            </a:pPr>
            <a:r>
              <a:rPr b="1" noProof="1">
                <a:solidFill>
                  <a:srgbClr val="F8FFE1"/>
                </a:solidFill>
                <a:latin typeface="Roboto" pitchFamily="0" charset="0"/>
                <a:ea typeface="Roboto" pitchFamily="0" charset="0"/>
                <a:cs typeface="Roboto" pitchFamily="0" charset="0"/>
              </a:rPr>
              <a:t>Venus</a:t>
            </a:r>
            <a:endParaRPr b="1">
              <a:solidFill>
                <a:srgbClr val="F8FFE1"/>
              </a:solidFill>
              <a:latin typeface="Roboto" pitchFamily="0" charset="0"/>
              <a:ea typeface="Roboto" pitchFamily="0" charset="0"/>
              <a:cs typeface="Roboto" pitchFamily="0" charset="0"/>
            </a:endParaRPr>
          </a:p>
        </p:txBody>
      </p:sp>
      <p:pic>
        <p:nvPicPr>
          <p:cNvPr id="26"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4X+R9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8xMAAAQJAADQIgAAsB0AABAAAAA="/>
              </a:ext>
            </a:extLst>
          </p:cNvPicPr>
          <p:nvPr/>
        </p:nvPicPr>
        <p:blipFill>
          <a:blip xmlns:r="http://schemas.openxmlformats.org/officeDocument/2006/relationships" r:embed="rId5"/>
          <a:stretch>
            <a:fillRect/>
          </a:stretch>
        </p:blipFill>
        <p:spPr>
          <a:xfrm>
            <a:off x="3242945" y="1465580"/>
            <a:ext cx="2416175" cy="336042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38.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1;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JS5gI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b/v//TQIAAKYIAADaBgAAEAAAAA=="/>
              </a:ext>
            </a:extLst>
          </p:cNvSpPr>
          <p:nvPr/>
        </p:nvSpPr>
        <p:spPr>
          <a:xfrm>
            <a:off x="-307975" y="374015"/>
            <a:ext cx="1713865" cy="739775"/>
          </a:xfrm>
          <a:custGeom>
            <a:avLst/>
            <a:gdLst/>
            <a:ahLst/>
            <a:cxnLst/>
            <a:rect l="0" t="0" r="1713865" b="739775"/>
            <a:pathLst>
              <a:path w="1713865" h="739775">
                <a:moveTo>
                  <a:pt x="861645" y="0"/>
                </a:moveTo>
                <a:cubicBezTo>
                  <a:pt x="655486" y="0"/>
                  <a:pt x="485382" y="158948"/>
                  <a:pt x="469054" y="360859"/>
                </a:cubicBezTo>
                <a:cubicBezTo>
                  <a:pt x="432123" y="335102"/>
                  <a:pt x="385740" y="318772"/>
                  <a:pt x="335907" y="318772"/>
                </a:cubicBezTo>
                <a:cubicBezTo>
                  <a:pt x="206185" y="318772"/>
                  <a:pt x="102242" y="424454"/>
                  <a:pt x="102242" y="553318"/>
                </a:cubicBezTo>
                <a:cubicBezTo>
                  <a:pt x="102242" y="600582"/>
                  <a:pt x="115969" y="643545"/>
                  <a:pt x="140023" y="679631"/>
                </a:cubicBezTo>
                <a:cubicBezTo>
                  <a:pt x="79888" y="689934"/>
                  <a:pt x="29204" y="711416"/>
                  <a:pt x="0" y="739775"/>
                </a:cubicBezTo>
                <a:lnTo>
                  <a:pt x="1713865" y="739775"/>
                </a:lnTo>
                <a:cubicBezTo>
                  <a:pt x="1691536" y="718293"/>
                  <a:pt x="1652004" y="698537"/>
                  <a:pt x="1600470" y="683933"/>
                </a:cubicBezTo>
                <a:cubicBezTo>
                  <a:pt x="1601320" y="673604"/>
                  <a:pt x="1602170" y="664151"/>
                  <a:pt x="1602170" y="652998"/>
                </a:cubicBezTo>
                <a:cubicBezTo>
                  <a:pt x="1602170" y="505203"/>
                  <a:pt x="1481900" y="385792"/>
                  <a:pt x="1335000" y="385792"/>
                </a:cubicBezTo>
                <a:cubicBezTo>
                  <a:pt x="1306645" y="385792"/>
                  <a:pt x="1280016" y="390068"/>
                  <a:pt x="1255112" y="397821"/>
                </a:cubicBezTo>
                <a:lnTo>
                  <a:pt x="1255112" y="394369"/>
                </a:lnTo>
                <a:cubicBezTo>
                  <a:pt x="1255112" y="176128"/>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4;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EzzJI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l/v//vxgAAJs5AAA3IAAAEAAAAA=="/>
              </a:ext>
            </a:extLst>
          </p:cNvSpPr>
          <p:nvPr/>
        </p:nvSpPr>
        <p:spPr>
          <a:xfrm>
            <a:off x="-220345" y="4022725"/>
            <a:ext cx="9584690" cy="1214120"/>
          </a:xfrm>
          <a:custGeom>
            <a:avLst/>
            <a:gdLst/>
            <a:ahLst/>
            <a:cxnLst/>
            <a:rect l="0" t="0" r="9584690" b="1214120"/>
            <a:pathLst>
              <a:path w="9584690" h="1214120">
                <a:moveTo>
                  <a:pt x="89397" y="0"/>
                </a:moveTo>
                <a:lnTo>
                  <a:pt x="155" y="1147536"/>
                </a:lnTo>
                <a:lnTo>
                  <a:pt x="9537664" y="1147536"/>
                </a:lnTo>
                <a:cubicBezTo>
                  <a:pt x="9537664" y="1214120"/>
                  <a:pt x="9584690" y="190963"/>
                  <a:pt x="9420175" y="91196"/>
                </a:cubicBezTo>
                <a:cubicBezTo>
                  <a:pt x="9380443" y="67024"/>
                  <a:pt x="9328295" y="57465"/>
                  <a:pt x="9264041" y="57465"/>
                </a:cubicBezTo>
                <a:cubicBezTo>
                  <a:pt x="9062899" y="57465"/>
                  <a:pt x="8743492" y="151188"/>
                  <a:pt x="8316064" y="182942"/>
                </a:cubicBezTo>
                <a:cubicBezTo>
                  <a:pt x="7752368" y="224255"/>
                  <a:pt x="7705342" y="190963"/>
                  <a:pt x="7224214" y="498943"/>
                </a:cubicBezTo>
                <a:cubicBezTo>
                  <a:pt x="6968906" y="661778"/>
                  <a:pt x="6398226" y="701772"/>
                  <a:pt x="5872244" y="701772"/>
                </a:cubicBezTo>
                <a:cubicBezTo>
                  <a:pt x="5405240" y="701772"/>
                  <a:pt x="4973466" y="670238"/>
                  <a:pt x="4828042" y="665294"/>
                </a:cubicBezTo>
                <a:cubicBezTo>
                  <a:pt x="4555816" y="654746"/>
                  <a:pt x="4571492" y="606511"/>
                  <a:pt x="4440501" y="606511"/>
                </a:cubicBezTo>
                <a:cubicBezTo>
                  <a:pt x="4422652" y="606511"/>
                  <a:pt x="4402166" y="607390"/>
                  <a:pt x="4377954" y="609367"/>
                </a:cubicBezTo>
                <a:cubicBezTo>
                  <a:pt x="4257827" y="619146"/>
                  <a:pt x="3937179" y="681336"/>
                  <a:pt x="3432460" y="681336"/>
                </a:cubicBezTo>
                <a:cubicBezTo>
                  <a:pt x="3077201" y="681336"/>
                  <a:pt x="2630684" y="650571"/>
                  <a:pt x="2098339" y="548826"/>
                </a:cubicBezTo>
                <a:cubicBezTo>
                  <a:pt x="737833" y="289411"/>
                  <a:pt x="89397" y="0"/>
                  <a:pt x="8939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 name="Google Shape;15;p2"/>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6"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jSYqQ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A9Kzo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7" name="Imagen 1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Llqp9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2"/>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8" name="Text Placeholder 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YBgAAAAAAAGUsAABGBAAAEAAAAA=="/>
              </a:ext>
            </a:extLst>
          </p:cNvSpPr>
          <p:nvPr>
            <p:ph type="subTitle" idx="1"/>
          </p:nvPr>
        </p:nvSpPr>
        <p:spPr>
          <a:xfrm>
            <a:off x="990600" y="0"/>
            <a:ext cx="6226175" cy="6946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algn="l">
              <a:lnSpc>
                <a:spcPct val="100000"/>
              </a:lnSpc>
              <a:spcBef>
                <a:spcPts val="0"/>
              </a:spcBef>
              <a:spcAft>
                <a:spcPts val="0"/>
              </a:spcAft>
              <a:buNone/>
              <a:defRPr sz="1600">
                <a:solidFill>
                  <a:schemeClr val="accent2"/>
                </a:solidFill>
              </a:defRPr>
            </a:pPr>
            <a:r>
              <a:rPr lang="en-us" sz="3600">
                <a:solidFill>
                  <a:srgbClr val="7FB33B"/>
                </a:solidFill>
              </a:rPr>
              <a:t>Columns Layout</a:t>
            </a:r>
            <a:endParaRPr lang="ko-kr" sz="3600">
              <a:solidFill>
                <a:srgbClr val="7FB33B"/>
              </a:solidFill>
            </a:endParaRPr>
          </a:p>
        </p:txBody>
      </p:sp>
      <p:sp>
        <p:nvSpPr>
          <p:cNvPr id="9" name="Text Placeholder 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AAgAA1wUAAAA7AACbBwAAEAAAAA=="/>
              </a:ext>
            </a:extLst>
          </p:cNvSpPr>
          <p:nvPr>
            <p:ph type="body" idx="1"/>
          </p:nvPr>
        </p:nvSpPr>
        <p:spPr>
          <a:xfrm>
            <a:off x="447040" y="949325"/>
            <a:ext cx="9144000" cy="28702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152400" indent="0">
              <a:buNone/>
              <a:defRPr/>
            </a:pPr>
            <a:r>
              <a:rPr lang="en-us" sz="2000" b="1">
                <a:solidFill>
                  <a:srgbClr val="050602"/>
                </a:solidFill>
              </a:rPr>
              <a:t>Insert the title of your subtitle Here</a:t>
            </a:r>
            <a:endParaRPr lang="en-us" sz="2000" b="1">
              <a:solidFill>
                <a:srgbClr val="050602"/>
              </a:solidFill>
            </a:endParaRPr>
          </a:p>
        </p:txBody>
      </p:sp>
      <p:sp>
        <p:nvSpPr>
          <p:cNvPr id="10" name="TextBox 5"/>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qAwAAeAkAAJASAACNCwAAECAAAA=="/>
              </a:ext>
            </a:extLst>
          </p:cNvSpPr>
          <p:nvPr/>
        </p:nvSpPr>
        <p:spPr>
          <a:xfrm>
            <a:off x="595630" y="1539240"/>
            <a:ext cx="2421890" cy="33845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600" b="1">
                <a:solidFill>
                  <a:srgbClr val="050602"/>
                </a:solidFill>
              </a:rPr>
              <a:t>Your Text Here</a:t>
            </a:r>
            <a:endParaRPr lang="ko-kr" sz="1600" b="1">
              <a:solidFill>
                <a:srgbClr val="050602"/>
              </a:solidFill>
            </a:endParaRPr>
          </a:p>
        </p:txBody>
      </p:sp>
      <p:sp>
        <p:nvSpPr>
          <p:cNvPr id="11" name="TextBox 6"/>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qAwAAowwAAJASAAAhGgAAECAAAA=="/>
              </a:ext>
            </a:extLst>
          </p:cNvSpPr>
          <p:nvPr/>
        </p:nvSpPr>
        <p:spPr>
          <a:xfrm>
            <a:off x="595630" y="2054225"/>
            <a:ext cx="2421890" cy="219329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050">
                <a:solidFill>
                  <a:srgbClr val="050602"/>
                </a:solidFill>
              </a:rPr>
              <a:t>You can simply impress your audience and add a unique zing and appeal to your Presentations.  </a:t>
            </a:r>
            <a:endParaRPr lang="en-us" sz="1050">
              <a:solidFill>
                <a:srgbClr val="050602"/>
              </a:solidFill>
            </a:endParaRPr>
          </a:p>
          <a:p>
            <a:pPr>
              <a:defRPr/>
            </a:pPr>
            <a:endParaRPr lang="en-us" sz="1050">
              <a:solidFill>
                <a:srgbClr val="050602"/>
              </a:solidFill>
            </a:endParaRPr>
          </a:p>
          <a:p>
            <a:pPr>
              <a:defRPr/>
            </a:pPr>
            <a:r>
              <a:rPr lang="en-us" sz="1050">
                <a:solidFill>
                  <a:srgbClr val="050602"/>
                </a:solidFill>
              </a:rPr>
              <a:t>You can simply impress your audience and add a unique zing and appeal to your Presentations. Easy to change colors, photos and Text. I hope and I believe that this Template will your Time, Money and Reputation. You can simply impress your audience and add a unique zing and appeal to your Presentations. </a:t>
            </a:r>
            <a:endParaRPr lang="en-us" sz="1050">
              <a:solidFill>
                <a:srgbClr val="050602"/>
              </a:solidFill>
            </a:endParaRPr>
          </a:p>
        </p:txBody>
      </p:sp>
      <p:sp>
        <p:nvSpPr>
          <p:cNvPr id="12" name="TextBox 8"/>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jFAAAeAkAAIkjAACNCwAAECAAAA=="/>
              </a:ext>
            </a:extLst>
          </p:cNvSpPr>
          <p:nvPr/>
        </p:nvSpPr>
        <p:spPr>
          <a:xfrm>
            <a:off x="3354705" y="1539240"/>
            <a:ext cx="2421890" cy="33845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600" b="1">
                <a:solidFill>
                  <a:srgbClr val="050602"/>
                </a:solidFill>
              </a:rPr>
              <a:t>Your Text Here</a:t>
            </a:r>
            <a:endParaRPr lang="ko-kr" sz="1600" b="1">
              <a:solidFill>
                <a:srgbClr val="050602"/>
              </a:solidFill>
            </a:endParaRPr>
          </a:p>
        </p:txBody>
      </p:sp>
      <p:sp>
        <p:nvSpPr>
          <p:cNvPr id="13" name="TextBox 9"/>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jFAAAowwAAIkjAAAhGgAAECAAAA=="/>
              </a:ext>
            </a:extLst>
          </p:cNvSpPr>
          <p:nvPr/>
        </p:nvSpPr>
        <p:spPr>
          <a:xfrm>
            <a:off x="3354705" y="2054225"/>
            <a:ext cx="2421890" cy="219329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050">
                <a:solidFill>
                  <a:srgbClr val="050602"/>
                </a:solidFill>
              </a:rPr>
              <a:t>You can simply impress your audience and add a unique zing and appeal to your Presentations.  </a:t>
            </a:r>
            <a:endParaRPr lang="en-us" sz="1050">
              <a:solidFill>
                <a:srgbClr val="050602"/>
              </a:solidFill>
            </a:endParaRPr>
          </a:p>
          <a:p>
            <a:pPr>
              <a:defRPr/>
            </a:pPr>
            <a:endParaRPr lang="en-us" sz="1050">
              <a:solidFill>
                <a:srgbClr val="050602"/>
              </a:solidFill>
            </a:endParaRPr>
          </a:p>
          <a:p>
            <a:pPr>
              <a:defRPr/>
            </a:pPr>
            <a:r>
              <a:rPr lang="en-us" sz="1050">
                <a:solidFill>
                  <a:srgbClr val="050602"/>
                </a:solidFill>
              </a:rPr>
              <a:t>You can simply impress your audience and add a unique zing and appeal to your Presentations. Easy to change colors, photos and Text. I hope and I believe that this Template will your Time, Money and Reputation. You can simply impress your audience and add a unique zing and appeal to your Presentations. </a:t>
            </a:r>
            <a:endParaRPr lang="en-us" sz="1050">
              <a:solidFill>
                <a:srgbClr val="050602"/>
              </a:solidFill>
            </a:endParaRPr>
          </a:p>
        </p:txBody>
      </p:sp>
      <p:sp>
        <p:nvSpPr>
          <p:cNvPr id="14" name="Rectangle 13"/>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7rJFAP///w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uskUA+P/hAQAAAAAAAAAAAAAAAAAAAAAAAAAAAAAAAAAAAAAAAAAAhpBMAH9/fwCKcWUDzMzMAMDA/wB/f38AAAAAAAAAAAAAAAAAAAAAAAAAAAAhAAAAGAAAABQAAACqAwAA4wsAAIASAAAcDAAAEAAAAA=="/>
              </a:ext>
            </a:extLst>
          </p:cNvSpPr>
          <p:nvPr/>
        </p:nvSpPr>
        <p:spPr>
          <a:xfrm>
            <a:off x="595630" y="1932305"/>
            <a:ext cx="2411730" cy="36195"/>
          </a:xfrm>
          <a:prstGeom prst="rect">
            <a:avLst/>
          </a:prstGeom>
          <a:solidFill>
            <a:srgbClr val="EEB245"/>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endParaRPr lang="ko-kr">
              <a:solidFill>
                <a:srgbClr val="EEB245"/>
              </a:solidFill>
            </a:endParaRPr>
          </a:p>
        </p:txBody>
      </p:sp>
      <p:sp>
        <p:nvSpPr>
          <p:cNvPr id="15" name="Rectangle 15"/>
          <p:cNvSpPr>
            <a:extLst>
              <a:ext uri="smNativeData">
                <pr:smNativeData xmlns:pr="smNativeData" val="SMDATA_12_dWHdYxMAAAAlAAAAZAAAAA0AAAAAkAAAAEgAAACQAAAASAAAAAAAAAABAAAAAAAAAAEAAABQAAAAAAAAAAAA4D8AAAAAAADgPwAAAAAAAOA/AAAAAAAA4D8AAAAAAADgPwAAAAAAAOA/AAAAAAAA4D8AAAAAAADgPwAAAAAAAOA/AAAAAAAA4D8CAAAAjAAAAAEAAAAAAAAA7rJFAP///w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uskUA+P/hAQAAAAAAAAAAAAAAAAAAAAAAAAAAAAAAAAAAAAAAAAAAhpBMAH9/fwCKcWUDzMzMAMDA/wB/f38AAAAAAAAAAAAAAAAAAAAAAAAAAAAhAAAAGAAAABQAAACjFAAA4wsAAHkjAAAcDAAAEAAAAA=="/>
              </a:ext>
            </a:extLst>
          </p:cNvSpPr>
          <p:nvPr/>
        </p:nvSpPr>
        <p:spPr>
          <a:xfrm>
            <a:off x="3354705" y="1932305"/>
            <a:ext cx="2411730" cy="36195"/>
          </a:xfrm>
          <a:prstGeom prst="rect">
            <a:avLst/>
          </a:prstGeom>
          <a:solidFill>
            <a:srgbClr val="EEB245"/>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endParaRPr lang="ko-kr">
              <a:solidFill>
                <a:srgbClr val="EEB245"/>
              </a:solidFill>
            </a:endParaRPr>
          </a:p>
        </p:txBody>
      </p:sp>
      <p:pic>
        <p:nvPicPr>
          <p:cNvPr id="16" name="Imagen 4"/>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8Fy/0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ikAALkGAADMMwAAqRcAABAAAAA="/>
              </a:ext>
            </a:extLst>
          </p:cNvPicPr>
          <p:nvPr/>
        </p:nvPicPr>
        <p:blipFill>
          <a:blip xmlns:r="http://schemas.openxmlformats.org/officeDocument/2006/relationships" r:embed="rId3"/>
          <a:stretch>
            <a:fillRect/>
          </a:stretch>
        </p:blipFill>
        <p:spPr>
          <a:xfrm>
            <a:off x="6744970" y="1092835"/>
            <a:ext cx="1675130" cy="275336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39.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DPleo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2"/>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2Mp0Q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TextBox 11"/>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6GwAAQRYAADU2AACjHQAAECAAAA=="/>
              </a:ext>
            </a:extLst>
          </p:cNvSpPr>
          <p:nvPr/>
        </p:nvSpPr>
        <p:spPr>
          <a:xfrm>
            <a:off x="4466590" y="3617595"/>
            <a:ext cx="4345305" cy="120015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chemeClr val="tx1"/>
                </a:solidFill>
                <a:latin typeface="Arial Rounded MT Bold" pitchFamily="2" charset="0"/>
                <a:ea typeface="Arial" pitchFamily="2" charset="0"/>
                <a:cs typeface="Arial" pitchFamily="2"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endParaRPr lang="en-us" sz="1200">
              <a:solidFill>
                <a:schemeClr val="tx1"/>
              </a:solidFill>
              <a:latin typeface="Arial Rounded MT Bold" pitchFamily="2" charset="0"/>
              <a:ea typeface="Arial" pitchFamily="2" charset="0"/>
              <a:cs typeface="Arial" pitchFamily="2" charset="0"/>
            </a:endParaRPr>
          </a:p>
        </p:txBody>
      </p:sp>
      <p:sp>
        <p:nvSpPr>
          <p:cNvPr id="5" name="AutoShape 3"/>
          <p:cNvSpPr>
            <a:extLst>
              <a:ext uri="smNativeData">
                <pr:smNativeData xmlns:pr="smNativeData" val="SMDATA_12_dWHdYxMAAAAlAAAAZAAAAC0AAAAAbAAAADYAAABsAAAANg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1////qxAAAJcbAACkHwAAEAAAAA=="/>
              </a:ext>
            </a:extLst>
          </p:cNvSpPr>
          <p:nvPr/>
        </p:nvSpPr>
        <p:spPr>
          <a:xfrm>
            <a:off x="-47625" y="2709545"/>
            <a:ext cx="4532630" cy="2433955"/>
          </a:xfrm>
          <a:prstGeom prst="rect">
            <a:avLst/>
          </a:prstGeom>
          <a:noFill/>
          <a:ln w="12700" cap="flat" cmpd="sng" algn="ctr">
            <a:noFill/>
            <a:prstDash val="solid"/>
            <a:headEnd type="none" w="med" len="med"/>
            <a:tailEnd type="none" w="med" len="med"/>
          </a:ln>
          <a:effectLst/>
        </p:spPr>
        <p:txBody>
          <a:bodyPr vert="horz" wrap="square" lIns="68580" tIns="34290" rIns="68580" bIns="3429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endParaRPr lang="es-pe" sz="1350"/>
          </a:p>
        </p:txBody>
      </p:sp>
      <p:sp>
        <p:nvSpPr>
          <p:cNvPr id="6" name="TextBox 16"/>
          <p:cNvSpPr>
            <a:extLst>
              <a:ext uri="smNativeData">
                <pr:smNativeData xmlns:pr="smNativeData" val="SMDATA_12_dWHdYxMAAAAlAAAAZAAAAE0AAAAAOQAAAAAAAAAc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iAgAAuwAAADU2AAABAwAAECAAAA=="/>
              </a:ext>
            </a:extLst>
          </p:cNvSpPr>
          <p:nvPr/>
        </p:nvSpPr>
        <p:spPr>
          <a:xfrm>
            <a:off x="346710" y="118745"/>
            <a:ext cx="8465185" cy="369570"/>
          </a:xfrm>
          <a:prstGeom prst="rect">
            <a:avLst/>
          </a:prstGeom>
          <a:noFill/>
          <a:ln w="9525" cap="flat" cmpd="sng" algn="ctr">
            <a:noFill/>
            <a:prstDash val="solid"/>
            <a:headEnd type="none" w="med" len="med"/>
            <a:tailEnd type="none" w="med" len="med"/>
          </a:ln>
          <a:effectLst/>
        </p:spPr>
        <p:txBody>
          <a:bodyPr vert="horz" wrap="square" lIns="36195" tIns="0" rIns="17780" bIns="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2400" b="1">
                <a:solidFill>
                  <a:srgbClr val="5E7900"/>
                </a:solidFill>
              </a:rPr>
              <a:t>We Create Professional Presentation Designed</a:t>
            </a:r>
            <a:endParaRPr lang="ko-kr" sz="2400" b="1">
              <a:solidFill>
                <a:srgbClr val="5E7900"/>
              </a:solidFill>
            </a:endParaRPr>
          </a:p>
        </p:txBody>
      </p:sp>
      <p:sp>
        <p:nvSpPr>
          <p:cNvPr id="7" name="TextBox 11"/>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6GwAA6w0AADU2AABNFQAAECAAAA=="/>
              </a:ext>
            </a:extLst>
          </p:cNvSpPr>
          <p:nvPr/>
        </p:nvSpPr>
        <p:spPr>
          <a:xfrm>
            <a:off x="4466590" y="2262505"/>
            <a:ext cx="4345305" cy="120015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chemeClr val="tx1"/>
                </a:solidFill>
                <a:latin typeface="Arial Rounded MT Bold" pitchFamily="2" charset="0"/>
                <a:ea typeface="Arial" pitchFamily="2" charset="0"/>
                <a:cs typeface="Arial" pitchFamily="2"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endParaRPr lang="en-us" sz="1200">
              <a:solidFill>
                <a:schemeClr val="tx1"/>
              </a:solidFill>
              <a:latin typeface="Arial Rounded MT Bold" pitchFamily="2" charset="0"/>
              <a:ea typeface="Arial" pitchFamily="2" charset="0"/>
              <a:cs typeface="Arial" pitchFamily="2" charset="0"/>
            </a:endParaRPr>
          </a:p>
        </p:txBody>
      </p:sp>
      <p:sp>
        <p:nvSpPr>
          <p:cNvPr id="8" name="TextBox 11"/>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XGwAAlQUAAFM2AAD3DAAAECAAAA=="/>
              </a:ext>
            </a:extLst>
          </p:cNvSpPr>
          <p:nvPr/>
        </p:nvSpPr>
        <p:spPr>
          <a:xfrm>
            <a:off x="4485005" y="907415"/>
            <a:ext cx="4345940" cy="120015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chemeClr val="tx1"/>
                </a:solidFill>
                <a:latin typeface="Arial Rounded MT Bold" pitchFamily="2" charset="0"/>
                <a:ea typeface="Arial" pitchFamily="2" charset="0"/>
                <a:cs typeface="Arial" pitchFamily="2" charset="0"/>
              </a:rPr>
              <a:t>You can simply impress your audience and add a unique zing and appeal to your Presentations. Easy to change colors, photos and Text. Get a modern PowerPoint  Presentation that is beautifully designed. You can simply impress your audience and add a unique zing and appeal to your Presentations. </a:t>
            </a:r>
            <a:endParaRPr lang="en-us" sz="1200">
              <a:solidFill>
                <a:schemeClr val="tx1"/>
              </a:solidFill>
              <a:latin typeface="Arial Rounded MT Bold" pitchFamily="2" charset="0"/>
              <a:ea typeface="Arial" pitchFamily="2" charset="0"/>
              <a:cs typeface="Arial" pitchFamily="2" charset="0"/>
            </a:endParaRPr>
          </a:p>
        </p:txBody>
      </p:sp>
      <p:pic>
        <p:nvPicPr>
          <p:cNvPr id="9" name="Imagen 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4fIDm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AAIAAEYJAAAuGQAADhwAABAAAAA="/>
              </a:ext>
            </a:extLst>
          </p:cNvPicPr>
          <p:nvPr/>
        </p:nvPicPr>
        <p:blipFill>
          <a:blip xmlns:r="http://schemas.openxmlformats.org/officeDocument/2006/relationships" r:embed="rId4"/>
          <a:stretch>
            <a:fillRect/>
          </a:stretch>
        </p:blipFill>
        <p:spPr>
          <a:xfrm>
            <a:off x="325120" y="1507490"/>
            <a:ext cx="3768090" cy="305308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4.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Google Shape;279;p18"/>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ODgAAtQAAAGYrAACqAwAAEAAAAA=="/>
              </a:ext>
            </a:extLst>
          </p:cNvSpPr>
          <p:nvPr>
            <p:ph type="title"/>
          </p:nvPr>
        </p:nvSpPr>
        <p:spPr>
          <a:xfrm>
            <a:off x="2406650" y="114935"/>
            <a:ext cx="4648200" cy="48069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Real Estate Infographics</a:t>
            </a:r>
          </a:p>
        </p:txBody>
      </p:sp>
      <p:sp>
        <p:nvSpPr>
          <p:cNvPr id="5" name="Google Shape;304;p18"/>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hFgAAoBYAAKIhAACRGQAAEAAAAA=="/>
              </a:ext>
            </a:extLst>
          </p:cNvSpPr>
          <p:nvPr/>
        </p:nvSpPr>
        <p:spPr>
          <a:xfrm>
            <a:off x="3678555" y="3677920"/>
            <a:ext cx="1788795" cy="47815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15000"/>
              </a:lnSpc>
              <a:spcBef>
                <a:spcPts val="0"/>
              </a:spcBef>
              <a:spcAft>
                <a:spcPts val="1600"/>
              </a:spcAft>
              <a:buNone/>
              <a:defRPr/>
            </a:pPr>
            <a:r>
              <a:rPr sz="1600" b="1" noProof="1">
                <a:latin typeface="Roboto" pitchFamily="0" charset="0"/>
                <a:ea typeface="Roboto" pitchFamily="0" charset="0"/>
                <a:cs typeface="Roboto" pitchFamily="0" charset="0"/>
              </a:rPr>
              <a:t>Jupiter</a:t>
            </a:r>
            <a:endParaRPr sz="1600" b="1">
              <a:latin typeface="Roboto" pitchFamily="0" charset="0"/>
              <a:ea typeface="Roboto" pitchFamily="0" charset="0"/>
              <a:cs typeface="Roboto" pitchFamily="0" charset="0"/>
            </a:endParaRPr>
          </a:p>
        </p:txBody>
      </p:sp>
      <p:sp>
        <p:nvSpPr>
          <p:cNvPr id="6" name="Google Shape;305;p18"/>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CPAP8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wBgAAmBYAALERAACKGQAAEAAAAA=="/>
              </a:ext>
            </a:extLst>
          </p:cNvSpPr>
          <p:nvPr/>
        </p:nvSpPr>
        <p:spPr>
          <a:xfrm>
            <a:off x="1087120" y="3672840"/>
            <a:ext cx="1788795" cy="4787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15000"/>
              </a:lnSpc>
              <a:spcBef>
                <a:spcPts val="0"/>
              </a:spcBef>
              <a:spcAft>
                <a:spcPts val="1600"/>
              </a:spcAft>
              <a:buNone/>
              <a:defRPr/>
            </a:pPr>
            <a:r>
              <a:rPr sz="1600" b="1" noProof="1">
                <a:latin typeface="Roboto" pitchFamily="0" charset="0"/>
                <a:ea typeface="Roboto" pitchFamily="0" charset="0"/>
                <a:cs typeface="Roboto" pitchFamily="0" charset="0"/>
              </a:rPr>
              <a:t>Mars</a:t>
            </a:r>
            <a:endParaRPr sz="1600" b="1">
              <a:latin typeface="Roboto" pitchFamily="0" charset="0"/>
              <a:ea typeface="Roboto" pitchFamily="0" charset="0"/>
              <a:cs typeface="Roboto" pitchFamily="0" charset="0"/>
            </a:endParaRPr>
          </a:p>
        </p:txBody>
      </p:sp>
      <p:sp>
        <p:nvSpPr>
          <p:cNvPr id="7" name="Google Shape;306;p18"/>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oAwAAzxgAAHkUAAAeHAAAEAAAAA=="/>
              </a:ext>
            </a:extLst>
          </p:cNvSpPr>
          <p:nvPr/>
        </p:nvSpPr>
        <p:spPr>
          <a:xfrm>
            <a:off x="635000" y="4032885"/>
            <a:ext cx="2693035" cy="5378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15000"/>
              </a:lnSpc>
              <a:spcBef>
                <a:spcPts val="0"/>
              </a:spcBef>
              <a:spcAft>
                <a:spcPts val="1600"/>
              </a:spcAft>
              <a:buNone/>
              <a:defRPr/>
            </a:pPr>
            <a:r>
              <a:rPr sz="1200" noProof="1">
                <a:latin typeface="Roboto" pitchFamily="0" charset="0"/>
                <a:ea typeface="Roboto" pitchFamily="0" charset="0"/>
                <a:cs typeface="Roboto" pitchFamily="0" charset="0"/>
              </a:rPr>
              <a:t>Despite being red, Mars is actually a cold place. It’s full of iron oxide dust</a:t>
            </a:r>
            <a:endParaRPr sz="1200">
              <a:latin typeface="Roboto" pitchFamily="0" charset="0"/>
              <a:ea typeface="Roboto" pitchFamily="0" charset="0"/>
              <a:cs typeface="Roboto" pitchFamily="0" charset="0"/>
            </a:endParaRPr>
          </a:p>
        </p:txBody>
      </p:sp>
      <p:sp>
        <p:nvSpPr>
          <p:cNvPr id="8" name="Google Shape;307;p18"/>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ZEwAA0BgAAGokAAAgHAAAEAAAAA=="/>
              </a:ext>
            </a:extLst>
          </p:cNvSpPr>
          <p:nvPr/>
        </p:nvSpPr>
        <p:spPr>
          <a:xfrm>
            <a:off x="3226435" y="4033520"/>
            <a:ext cx="2693035" cy="5384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15000"/>
              </a:lnSpc>
              <a:spcBef>
                <a:spcPts val="0"/>
              </a:spcBef>
              <a:spcAft>
                <a:spcPts val="1600"/>
              </a:spcAft>
              <a:buNone/>
              <a:defRPr/>
            </a:pPr>
            <a:r>
              <a:rPr sz="1200" noProof="1">
                <a:latin typeface="Roboto" pitchFamily="0" charset="0"/>
                <a:ea typeface="Roboto" pitchFamily="0" charset="0"/>
                <a:cs typeface="Roboto" pitchFamily="0" charset="0"/>
              </a:rPr>
              <a:t>It’s a gas giant and the biggest planet in the Solar System</a:t>
            </a:r>
            <a:endParaRPr sz="1200">
              <a:latin typeface="Roboto" pitchFamily="0" charset="0"/>
              <a:ea typeface="Roboto" pitchFamily="0" charset="0"/>
              <a:cs typeface="Roboto" pitchFamily="0" charset="0"/>
            </a:endParaRPr>
          </a:p>
        </p:txBody>
      </p:sp>
      <p:sp>
        <p:nvSpPr>
          <p:cNvPr id="9" name="Google Shape;308;p18"/>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SJgAAmhYAAJMxAACMGQAAEAAAAA=="/>
              </a:ext>
            </a:extLst>
          </p:cNvSpPr>
          <p:nvPr/>
        </p:nvSpPr>
        <p:spPr>
          <a:xfrm>
            <a:off x="6269990" y="3674110"/>
            <a:ext cx="1788795" cy="47879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15000"/>
              </a:lnSpc>
              <a:spcBef>
                <a:spcPts val="0"/>
              </a:spcBef>
              <a:spcAft>
                <a:spcPts val="1600"/>
              </a:spcAft>
              <a:buNone/>
              <a:defRPr/>
            </a:pPr>
            <a:r>
              <a:rPr sz="1600" b="1" noProof="1">
                <a:latin typeface="Roboto" pitchFamily="0" charset="0"/>
                <a:ea typeface="Roboto" pitchFamily="0" charset="0"/>
                <a:cs typeface="Roboto" pitchFamily="0" charset="0"/>
              </a:rPr>
              <a:t>Saturn</a:t>
            </a:r>
            <a:endParaRPr sz="1600" b="1">
              <a:latin typeface="Roboto" pitchFamily="0" charset="0"/>
              <a:ea typeface="Roboto" pitchFamily="0" charset="0"/>
              <a:cs typeface="Roboto" pitchFamily="0" charset="0"/>
            </a:endParaRPr>
          </a:p>
        </p:txBody>
      </p:sp>
      <p:sp>
        <p:nvSpPr>
          <p:cNvPr id="10" name="Google Shape;309;p18"/>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KIwAA0BgAAFs0AAAgHAAAEAAAAA=="/>
              </a:ext>
            </a:extLst>
          </p:cNvSpPr>
          <p:nvPr/>
        </p:nvSpPr>
        <p:spPr>
          <a:xfrm>
            <a:off x="5817870" y="4033520"/>
            <a:ext cx="2693035" cy="53848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15000"/>
              </a:lnSpc>
              <a:spcBef>
                <a:spcPts val="0"/>
              </a:spcBef>
              <a:spcAft>
                <a:spcPts val="1600"/>
              </a:spcAft>
              <a:buNone/>
              <a:defRPr/>
            </a:pPr>
            <a:r>
              <a:rPr sz="1200" noProof="1">
                <a:latin typeface="Roboto" pitchFamily="0" charset="0"/>
                <a:ea typeface="Roboto" pitchFamily="0" charset="0"/>
                <a:cs typeface="Roboto" pitchFamily="0" charset="0"/>
              </a:rPr>
              <a:t>Saturn is a gas giant, composed mostly of hydrogen and helium</a:t>
            </a:r>
            <a:endParaRPr sz="1200">
              <a:latin typeface="Roboto" pitchFamily="0" charset="0"/>
              <a:ea typeface="Roboto" pitchFamily="0" charset="0"/>
              <a:cs typeface="Roboto" pitchFamily="0" charset="0"/>
            </a:endParaRPr>
          </a:p>
        </p:txBody>
      </p:sp>
      <p:sp>
        <p:nvSpPr>
          <p:cNvPr id="11" name="Freeform 5"/>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waQgc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DYKgAAjA8AACIuAADlFQAAEAAAAA=="/>
              </a:ext>
            </a:extLst>
          </p:cNvSpPr>
          <p:nvPr/>
        </p:nvSpPr>
        <p:spPr>
          <a:xfrm>
            <a:off x="6964680" y="2527300"/>
            <a:ext cx="534670" cy="1031875"/>
          </a:xfrm>
          <a:custGeom>
            <a:avLst/>
            <a:gdLst/>
            <a:ahLst/>
            <a:cxnLst/>
            <a:rect l="0" t="0" r="534670" b="1031875"/>
            <a:pathLst>
              <a:path w="534670" h="1031875">
                <a:moveTo>
                  <a:pt x="58929" y="1031875"/>
                </a:moveTo>
                <a:cubicBezTo>
                  <a:pt x="58929" y="1030443"/>
                  <a:pt x="58929" y="1029012"/>
                  <a:pt x="57491" y="1029012"/>
                </a:cubicBezTo>
                <a:cubicBezTo>
                  <a:pt x="24434" y="1020425"/>
                  <a:pt x="0" y="991802"/>
                  <a:pt x="0" y="944573"/>
                </a:cubicBezTo>
                <a:cubicBezTo>
                  <a:pt x="0" y="832942"/>
                  <a:pt x="0" y="719879"/>
                  <a:pt x="0" y="608248"/>
                </a:cubicBezTo>
                <a:cubicBezTo>
                  <a:pt x="0" y="482304"/>
                  <a:pt x="0" y="356361"/>
                  <a:pt x="0" y="230418"/>
                </a:cubicBezTo>
                <a:cubicBezTo>
                  <a:pt x="0" y="224694"/>
                  <a:pt x="0" y="218969"/>
                  <a:pt x="0" y="214675"/>
                </a:cubicBezTo>
                <a:cubicBezTo>
                  <a:pt x="83363" y="194639"/>
                  <a:pt x="163850" y="173171"/>
                  <a:pt x="245776" y="153135"/>
                </a:cubicBezTo>
                <a:cubicBezTo>
                  <a:pt x="284582" y="143117"/>
                  <a:pt x="310454" y="120218"/>
                  <a:pt x="321952" y="78714"/>
                </a:cubicBezTo>
                <a:cubicBezTo>
                  <a:pt x="329138" y="52953"/>
                  <a:pt x="336325" y="25761"/>
                  <a:pt x="344948" y="0"/>
                </a:cubicBezTo>
                <a:cubicBezTo>
                  <a:pt x="363633" y="4293"/>
                  <a:pt x="378006" y="15742"/>
                  <a:pt x="389504" y="30054"/>
                </a:cubicBezTo>
                <a:cubicBezTo>
                  <a:pt x="431185" y="88732"/>
                  <a:pt x="474304" y="145979"/>
                  <a:pt x="515985" y="204657"/>
                </a:cubicBezTo>
                <a:cubicBezTo>
                  <a:pt x="533233" y="228987"/>
                  <a:pt x="534670" y="256179"/>
                  <a:pt x="520297" y="281940"/>
                </a:cubicBezTo>
                <a:cubicBezTo>
                  <a:pt x="485802" y="342050"/>
                  <a:pt x="452745" y="402159"/>
                  <a:pt x="418250" y="462268"/>
                </a:cubicBezTo>
                <a:cubicBezTo>
                  <a:pt x="406752" y="482304"/>
                  <a:pt x="389504" y="495185"/>
                  <a:pt x="365070" y="499479"/>
                </a:cubicBezTo>
                <a:cubicBezTo>
                  <a:pt x="360759" y="499479"/>
                  <a:pt x="356447" y="500910"/>
                  <a:pt x="352135" y="502341"/>
                </a:cubicBezTo>
                <a:cubicBezTo>
                  <a:pt x="352135" y="509497"/>
                  <a:pt x="352135" y="515221"/>
                  <a:pt x="352135" y="520946"/>
                </a:cubicBezTo>
                <a:cubicBezTo>
                  <a:pt x="352135" y="658339"/>
                  <a:pt x="350698" y="795731"/>
                  <a:pt x="352135" y="931692"/>
                </a:cubicBezTo>
                <a:cubicBezTo>
                  <a:pt x="353572" y="980352"/>
                  <a:pt x="339199" y="1014700"/>
                  <a:pt x="291769" y="1031875"/>
                </a:cubicBezTo>
                <a:cubicBezTo>
                  <a:pt x="278833" y="1031875"/>
                  <a:pt x="264460" y="1031875"/>
                  <a:pt x="251525" y="1031875"/>
                </a:cubicBezTo>
                <a:cubicBezTo>
                  <a:pt x="204094" y="1014700"/>
                  <a:pt x="191159" y="978921"/>
                  <a:pt x="191159" y="930261"/>
                </a:cubicBezTo>
                <a:cubicBezTo>
                  <a:pt x="192596" y="811474"/>
                  <a:pt x="192596" y="694118"/>
                  <a:pt x="192596" y="575331"/>
                </a:cubicBezTo>
                <a:cubicBezTo>
                  <a:pt x="192596" y="568175"/>
                  <a:pt x="192596" y="562450"/>
                  <a:pt x="192596" y="556725"/>
                </a:cubicBezTo>
                <a:cubicBezTo>
                  <a:pt x="179661" y="556725"/>
                  <a:pt x="171037" y="556725"/>
                  <a:pt x="159539" y="556725"/>
                </a:cubicBezTo>
                <a:cubicBezTo>
                  <a:pt x="159539" y="563881"/>
                  <a:pt x="159539" y="569606"/>
                  <a:pt x="159539" y="575331"/>
                </a:cubicBezTo>
                <a:cubicBezTo>
                  <a:pt x="159539" y="699843"/>
                  <a:pt x="159539" y="822923"/>
                  <a:pt x="159539" y="947435"/>
                </a:cubicBezTo>
                <a:cubicBezTo>
                  <a:pt x="159539" y="956022"/>
                  <a:pt x="159539" y="964609"/>
                  <a:pt x="158101" y="973196"/>
                </a:cubicBezTo>
                <a:cubicBezTo>
                  <a:pt x="150915" y="1004682"/>
                  <a:pt x="127918" y="1020425"/>
                  <a:pt x="100610" y="1031875"/>
                </a:cubicBezTo>
                <a:cubicBezTo>
                  <a:pt x="86237" y="1031875"/>
                  <a:pt x="73302" y="1031875"/>
                  <a:pt x="58929" y="1031875"/>
                </a:cubicBezTo>
                <a:lnTo>
                  <a:pt x="352135" y="349205"/>
                </a:lnTo>
                <a:cubicBezTo>
                  <a:pt x="353572" y="350637"/>
                  <a:pt x="355009" y="350637"/>
                  <a:pt x="355009" y="350637"/>
                </a:cubicBezTo>
                <a:cubicBezTo>
                  <a:pt x="370820" y="324876"/>
                  <a:pt x="388067" y="299114"/>
                  <a:pt x="402440" y="271922"/>
                </a:cubicBezTo>
                <a:cubicBezTo>
                  <a:pt x="406752" y="264766"/>
                  <a:pt x="406752" y="251886"/>
                  <a:pt x="402440" y="244730"/>
                </a:cubicBezTo>
                <a:cubicBezTo>
                  <a:pt x="388067" y="220400"/>
                  <a:pt x="370820" y="197501"/>
                  <a:pt x="352135" y="170309"/>
                </a:cubicBezTo>
                <a:cubicBezTo>
                  <a:pt x="352135" y="233281"/>
                  <a:pt x="352135" y="291959"/>
                  <a:pt x="352135" y="349205"/>
                </a:cubicBezTo>
                <a:lnTo>
                  <a:pt x="58929" y="1031875"/>
                </a:lnTo>
                <a:lnTo>
                  <a:pt x="352135" y="349205"/>
                </a:ln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2" name="Freeform 6"/>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CtKgAAIw0AAAgtAABLDwAAEAAAAA=="/>
              </a:ext>
            </a:extLst>
          </p:cNvSpPr>
          <p:nvPr/>
        </p:nvSpPr>
        <p:spPr>
          <a:xfrm>
            <a:off x="6937375" y="2135505"/>
            <a:ext cx="382905" cy="350520"/>
          </a:xfrm>
          <a:custGeom>
            <a:avLst/>
            <a:gdLst/>
            <a:ahLst/>
            <a:cxnLst/>
            <a:rect l="0" t="0" r="382905" b="350520"/>
            <a:pathLst>
              <a:path w="382905" h="350520">
                <a:moveTo>
                  <a:pt x="367129" y="208032"/>
                </a:moveTo>
                <a:cubicBezTo>
                  <a:pt x="349920" y="206607"/>
                  <a:pt x="334145" y="203758"/>
                  <a:pt x="319804" y="205182"/>
                </a:cubicBezTo>
                <a:cubicBezTo>
                  <a:pt x="285386" y="206607"/>
                  <a:pt x="261006" y="227980"/>
                  <a:pt x="249533" y="260753"/>
                </a:cubicBezTo>
                <a:cubicBezTo>
                  <a:pt x="242363" y="286400"/>
                  <a:pt x="235192" y="310623"/>
                  <a:pt x="228022" y="336271"/>
                </a:cubicBezTo>
                <a:cubicBezTo>
                  <a:pt x="225153" y="343396"/>
                  <a:pt x="220851" y="347670"/>
                  <a:pt x="212246" y="349095"/>
                </a:cubicBezTo>
                <a:cubicBezTo>
                  <a:pt x="147712" y="350520"/>
                  <a:pt x="97518" y="326297"/>
                  <a:pt x="64534" y="273577"/>
                </a:cubicBezTo>
                <a:cubicBezTo>
                  <a:pt x="0" y="172410"/>
                  <a:pt x="55929" y="45596"/>
                  <a:pt x="173526" y="21373"/>
                </a:cubicBezTo>
                <a:cubicBezTo>
                  <a:pt x="279649" y="0"/>
                  <a:pt x="382905" y="96892"/>
                  <a:pt x="368563" y="202333"/>
                </a:cubicBezTo>
                <a:cubicBezTo>
                  <a:pt x="368563" y="203758"/>
                  <a:pt x="367129" y="206607"/>
                  <a:pt x="367129" y="208032"/>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3" name="Freeform 7"/>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CjKgAAeQ4AABItAADHEAAAEAAAAA=="/>
              </a:ext>
            </a:extLst>
          </p:cNvSpPr>
          <p:nvPr/>
        </p:nvSpPr>
        <p:spPr>
          <a:xfrm>
            <a:off x="6931025" y="2352675"/>
            <a:ext cx="395605" cy="374650"/>
          </a:xfrm>
          <a:custGeom>
            <a:avLst/>
            <a:gdLst/>
            <a:ahLst/>
            <a:cxnLst/>
            <a:rect l="0" t="0" r="395605" b="374650"/>
            <a:pathLst>
              <a:path w="395605" h="374650">
                <a:moveTo>
                  <a:pt x="2877" y="307184"/>
                </a:moveTo>
                <a:cubicBezTo>
                  <a:pt x="0" y="244025"/>
                  <a:pt x="17262" y="225364"/>
                  <a:pt x="77682" y="215316"/>
                </a:cubicBezTo>
                <a:cubicBezTo>
                  <a:pt x="120839" y="209574"/>
                  <a:pt x="163996" y="199526"/>
                  <a:pt x="205714" y="190914"/>
                </a:cubicBezTo>
                <a:cubicBezTo>
                  <a:pt x="224415" y="188043"/>
                  <a:pt x="235924" y="176559"/>
                  <a:pt x="241678" y="159334"/>
                </a:cubicBezTo>
                <a:cubicBezTo>
                  <a:pt x="251748" y="124883"/>
                  <a:pt x="263257" y="90433"/>
                  <a:pt x="273327" y="55982"/>
                </a:cubicBezTo>
                <a:cubicBezTo>
                  <a:pt x="287712" y="4306"/>
                  <a:pt x="325115" y="0"/>
                  <a:pt x="365395" y="10048"/>
                </a:cubicBezTo>
                <a:cubicBezTo>
                  <a:pt x="384096" y="14354"/>
                  <a:pt x="395605" y="35886"/>
                  <a:pt x="391289" y="54547"/>
                </a:cubicBezTo>
                <a:cubicBezTo>
                  <a:pt x="372587" y="123448"/>
                  <a:pt x="353886" y="190914"/>
                  <a:pt x="333746" y="259815"/>
                </a:cubicBezTo>
                <a:cubicBezTo>
                  <a:pt x="325115" y="287088"/>
                  <a:pt x="304975" y="302878"/>
                  <a:pt x="277642" y="310055"/>
                </a:cubicBezTo>
                <a:cubicBezTo>
                  <a:pt x="208591" y="327280"/>
                  <a:pt x="139540" y="344506"/>
                  <a:pt x="70489" y="363166"/>
                </a:cubicBezTo>
                <a:cubicBezTo>
                  <a:pt x="69051" y="363166"/>
                  <a:pt x="66173" y="363166"/>
                  <a:pt x="64735" y="364602"/>
                </a:cubicBezTo>
                <a:cubicBezTo>
                  <a:pt x="18701" y="374650"/>
                  <a:pt x="5754" y="364602"/>
                  <a:pt x="4315" y="318668"/>
                </a:cubicBezTo>
                <a:cubicBezTo>
                  <a:pt x="2877" y="315797"/>
                  <a:pt x="2877" y="311491"/>
                  <a:pt x="2877" y="307184"/>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4" name="Freeform 8"/>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ASLQAA5QsAAGAvAABlDgAAEAAAAA=="/>
              </a:ext>
            </a:extLst>
          </p:cNvSpPr>
          <p:nvPr/>
        </p:nvSpPr>
        <p:spPr>
          <a:xfrm>
            <a:off x="7326630" y="1933575"/>
            <a:ext cx="374650" cy="406400"/>
          </a:xfrm>
          <a:custGeom>
            <a:avLst/>
            <a:gdLst/>
            <a:ahLst/>
            <a:cxnLst/>
            <a:rect l="0" t="0" r="374650" b="406400"/>
            <a:pathLst>
              <a:path w="374650" h="406400">
                <a:moveTo>
                  <a:pt x="74643" y="345084"/>
                </a:moveTo>
                <a:cubicBezTo>
                  <a:pt x="64595" y="360769"/>
                  <a:pt x="55982" y="375029"/>
                  <a:pt x="45934" y="389288"/>
                </a:cubicBezTo>
                <a:cubicBezTo>
                  <a:pt x="40192" y="399270"/>
                  <a:pt x="33015" y="406400"/>
                  <a:pt x="21532" y="399270"/>
                </a:cubicBezTo>
                <a:cubicBezTo>
                  <a:pt x="10048" y="392140"/>
                  <a:pt x="14354" y="382159"/>
                  <a:pt x="20096" y="373603"/>
                </a:cubicBezTo>
                <a:cubicBezTo>
                  <a:pt x="27273" y="359343"/>
                  <a:pt x="35886" y="346509"/>
                  <a:pt x="44499" y="333676"/>
                </a:cubicBezTo>
                <a:cubicBezTo>
                  <a:pt x="53111" y="323694"/>
                  <a:pt x="51676" y="316564"/>
                  <a:pt x="44499" y="306582"/>
                </a:cubicBezTo>
                <a:cubicBezTo>
                  <a:pt x="0" y="238136"/>
                  <a:pt x="5742" y="141171"/>
                  <a:pt x="58853" y="79854"/>
                </a:cubicBezTo>
                <a:cubicBezTo>
                  <a:pt x="126319" y="0"/>
                  <a:pt x="235412" y="1426"/>
                  <a:pt x="302878" y="79854"/>
                </a:cubicBezTo>
                <a:cubicBezTo>
                  <a:pt x="374650" y="163986"/>
                  <a:pt x="355989" y="300879"/>
                  <a:pt x="264121" y="360769"/>
                </a:cubicBezTo>
                <a:cubicBezTo>
                  <a:pt x="209574" y="394992"/>
                  <a:pt x="139238" y="393566"/>
                  <a:pt x="87562" y="353639"/>
                </a:cubicBezTo>
                <a:cubicBezTo>
                  <a:pt x="84691" y="350787"/>
                  <a:pt x="80385" y="347935"/>
                  <a:pt x="74643" y="345084"/>
                </a:cubicBezTo>
                <a:lnTo>
                  <a:pt x="314361" y="203913"/>
                </a:lnTo>
                <a:cubicBezTo>
                  <a:pt x="315797" y="165412"/>
                  <a:pt x="302878" y="131189"/>
                  <a:pt x="279911" y="101244"/>
                </a:cubicBezTo>
                <a:cubicBezTo>
                  <a:pt x="233977" y="42779"/>
                  <a:pt x="149286" y="35649"/>
                  <a:pt x="94739" y="86984"/>
                </a:cubicBezTo>
                <a:cubicBezTo>
                  <a:pt x="34451" y="144022"/>
                  <a:pt x="28709" y="246692"/>
                  <a:pt x="84691" y="309434"/>
                </a:cubicBezTo>
                <a:cubicBezTo>
                  <a:pt x="119142" y="347935"/>
                  <a:pt x="172253" y="363621"/>
                  <a:pt x="216752" y="347935"/>
                </a:cubicBezTo>
                <a:cubicBezTo>
                  <a:pt x="277040" y="326546"/>
                  <a:pt x="314361" y="270933"/>
                  <a:pt x="314361" y="203913"/>
                </a:cubicBezTo>
                <a:lnTo>
                  <a:pt x="74643" y="345084"/>
                </a:lnTo>
                <a:lnTo>
                  <a:pt x="314361" y="203913"/>
                </a:ln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5" name="Freeform 9"/>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DNLQAAWAwAAI4uAAB8DQAAEAAAAA=="/>
              </a:ext>
            </a:extLst>
          </p:cNvSpPr>
          <p:nvPr/>
        </p:nvSpPr>
        <p:spPr>
          <a:xfrm>
            <a:off x="7445375" y="2006600"/>
            <a:ext cx="122555" cy="185420"/>
          </a:xfrm>
          <a:custGeom>
            <a:avLst/>
            <a:gdLst/>
            <a:ahLst/>
            <a:cxnLst/>
            <a:rect l="0" t="0" r="122555" b="185420"/>
            <a:pathLst>
              <a:path w="122555" h="185420">
                <a:moveTo>
                  <a:pt x="14418" y="56057"/>
                </a:moveTo>
                <a:cubicBezTo>
                  <a:pt x="0" y="25873"/>
                  <a:pt x="1441" y="20123"/>
                  <a:pt x="34603" y="11499"/>
                </a:cubicBezTo>
                <a:cubicBezTo>
                  <a:pt x="74974" y="0"/>
                  <a:pt x="108136" y="14374"/>
                  <a:pt x="118229" y="48870"/>
                </a:cubicBezTo>
                <a:cubicBezTo>
                  <a:pt x="122555" y="66119"/>
                  <a:pt x="118229" y="83367"/>
                  <a:pt x="108136" y="99178"/>
                </a:cubicBezTo>
                <a:cubicBezTo>
                  <a:pt x="102369" y="109240"/>
                  <a:pt x="93718" y="117864"/>
                  <a:pt x="87951" y="127925"/>
                </a:cubicBezTo>
                <a:cubicBezTo>
                  <a:pt x="82183" y="140862"/>
                  <a:pt x="74974" y="155235"/>
                  <a:pt x="73533" y="168172"/>
                </a:cubicBezTo>
                <a:cubicBezTo>
                  <a:pt x="70649" y="183983"/>
                  <a:pt x="61998" y="185420"/>
                  <a:pt x="50463" y="185420"/>
                </a:cubicBezTo>
                <a:cubicBezTo>
                  <a:pt x="37487" y="185420"/>
                  <a:pt x="31720" y="178233"/>
                  <a:pt x="33161" y="166734"/>
                </a:cubicBezTo>
                <a:cubicBezTo>
                  <a:pt x="36045" y="143736"/>
                  <a:pt x="43254" y="122176"/>
                  <a:pt x="57672" y="104928"/>
                </a:cubicBezTo>
                <a:cubicBezTo>
                  <a:pt x="63440" y="96303"/>
                  <a:pt x="70649" y="87679"/>
                  <a:pt x="73533" y="79055"/>
                </a:cubicBezTo>
                <a:cubicBezTo>
                  <a:pt x="74974" y="70431"/>
                  <a:pt x="74974" y="58932"/>
                  <a:pt x="70649" y="53182"/>
                </a:cubicBezTo>
                <a:cubicBezTo>
                  <a:pt x="66323" y="47433"/>
                  <a:pt x="53347" y="45996"/>
                  <a:pt x="46138" y="45996"/>
                </a:cubicBezTo>
                <a:cubicBezTo>
                  <a:pt x="36045" y="45996"/>
                  <a:pt x="25952" y="51745"/>
                  <a:pt x="14418" y="56057"/>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6" name="Freeform 10"/>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D1LQAAkQ0AAEouAADjDQAAEAAAAA=="/>
              </a:ext>
            </a:extLst>
          </p:cNvSpPr>
          <p:nvPr/>
        </p:nvSpPr>
        <p:spPr>
          <a:xfrm>
            <a:off x="7470775" y="2205355"/>
            <a:ext cx="53975" cy="52070"/>
          </a:xfrm>
          <a:custGeom>
            <a:avLst/>
            <a:gdLst/>
            <a:ahLst/>
            <a:cxnLst/>
            <a:rect l="0" t="0" r="53975" b="52070"/>
            <a:pathLst>
              <a:path w="53975" h="52070">
                <a:moveTo>
                  <a:pt x="26258" y="52070"/>
                </a:moveTo>
                <a:cubicBezTo>
                  <a:pt x="11670" y="52070"/>
                  <a:pt x="0" y="39404"/>
                  <a:pt x="0" y="25331"/>
                </a:cubicBezTo>
                <a:cubicBezTo>
                  <a:pt x="0" y="11258"/>
                  <a:pt x="11670" y="0"/>
                  <a:pt x="26258" y="0"/>
                </a:cubicBezTo>
                <a:cubicBezTo>
                  <a:pt x="42304" y="0"/>
                  <a:pt x="53975" y="11258"/>
                  <a:pt x="53975" y="26739"/>
                </a:cubicBezTo>
                <a:cubicBezTo>
                  <a:pt x="53975" y="40812"/>
                  <a:pt x="42304" y="52070"/>
                  <a:pt x="26258" y="52070"/>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7" name="Freeform 14"/>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AzGwAAjA8AAH0eAADlFQAAEAAAAA=="/>
              </a:ext>
            </a:extLst>
          </p:cNvSpPr>
          <p:nvPr/>
        </p:nvSpPr>
        <p:spPr>
          <a:xfrm>
            <a:off x="4421505" y="2527300"/>
            <a:ext cx="534670" cy="1031875"/>
          </a:xfrm>
          <a:custGeom>
            <a:avLst/>
            <a:gdLst/>
            <a:ahLst/>
            <a:cxnLst/>
            <a:rect l="0" t="0" r="534670" b="1031875"/>
            <a:pathLst>
              <a:path w="534670" h="1031875">
                <a:moveTo>
                  <a:pt x="58929" y="1031875"/>
                </a:moveTo>
                <a:cubicBezTo>
                  <a:pt x="58929" y="1030443"/>
                  <a:pt x="58929" y="1029012"/>
                  <a:pt x="57491" y="1029012"/>
                </a:cubicBezTo>
                <a:cubicBezTo>
                  <a:pt x="24434" y="1020425"/>
                  <a:pt x="0" y="991802"/>
                  <a:pt x="0" y="944573"/>
                </a:cubicBezTo>
                <a:cubicBezTo>
                  <a:pt x="0" y="832942"/>
                  <a:pt x="0" y="719879"/>
                  <a:pt x="0" y="608248"/>
                </a:cubicBezTo>
                <a:cubicBezTo>
                  <a:pt x="0" y="482304"/>
                  <a:pt x="0" y="356361"/>
                  <a:pt x="0" y="230418"/>
                </a:cubicBezTo>
                <a:cubicBezTo>
                  <a:pt x="0" y="224694"/>
                  <a:pt x="0" y="218969"/>
                  <a:pt x="0" y="214675"/>
                </a:cubicBezTo>
                <a:cubicBezTo>
                  <a:pt x="83363" y="194639"/>
                  <a:pt x="163850" y="173171"/>
                  <a:pt x="245776" y="153135"/>
                </a:cubicBezTo>
                <a:cubicBezTo>
                  <a:pt x="284582" y="143117"/>
                  <a:pt x="310454" y="120218"/>
                  <a:pt x="321952" y="78714"/>
                </a:cubicBezTo>
                <a:cubicBezTo>
                  <a:pt x="329138" y="52953"/>
                  <a:pt x="336325" y="25761"/>
                  <a:pt x="344948" y="0"/>
                </a:cubicBezTo>
                <a:cubicBezTo>
                  <a:pt x="363633" y="4293"/>
                  <a:pt x="378006" y="15742"/>
                  <a:pt x="389504" y="30054"/>
                </a:cubicBezTo>
                <a:cubicBezTo>
                  <a:pt x="431185" y="88732"/>
                  <a:pt x="474304" y="145979"/>
                  <a:pt x="515985" y="204657"/>
                </a:cubicBezTo>
                <a:cubicBezTo>
                  <a:pt x="533233" y="228987"/>
                  <a:pt x="534670" y="256179"/>
                  <a:pt x="520297" y="281940"/>
                </a:cubicBezTo>
                <a:cubicBezTo>
                  <a:pt x="485802" y="342050"/>
                  <a:pt x="452745" y="402159"/>
                  <a:pt x="418250" y="462268"/>
                </a:cubicBezTo>
                <a:cubicBezTo>
                  <a:pt x="406752" y="482304"/>
                  <a:pt x="389504" y="495185"/>
                  <a:pt x="365070" y="499479"/>
                </a:cubicBezTo>
                <a:cubicBezTo>
                  <a:pt x="360759" y="499479"/>
                  <a:pt x="356447" y="500910"/>
                  <a:pt x="352135" y="502341"/>
                </a:cubicBezTo>
                <a:cubicBezTo>
                  <a:pt x="352135" y="509497"/>
                  <a:pt x="352135" y="515221"/>
                  <a:pt x="352135" y="520946"/>
                </a:cubicBezTo>
                <a:cubicBezTo>
                  <a:pt x="352135" y="658339"/>
                  <a:pt x="350698" y="795731"/>
                  <a:pt x="352135" y="931692"/>
                </a:cubicBezTo>
                <a:cubicBezTo>
                  <a:pt x="353572" y="980352"/>
                  <a:pt x="339199" y="1014700"/>
                  <a:pt x="291769" y="1031875"/>
                </a:cubicBezTo>
                <a:cubicBezTo>
                  <a:pt x="278833" y="1031875"/>
                  <a:pt x="264460" y="1031875"/>
                  <a:pt x="251525" y="1031875"/>
                </a:cubicBezTo>
                <a:cubicBezTo>
                  <a:pt x="204094" y="1014700"/>
                  <a:pt x="191159" y="978921"/>
                  <a:pt x="191159" y="930261"/>
                </a:cubicBezTo>
                <a:cubicBezTo>
                  <a:pt x="192596" y="811474"/>
                  <a:pt x="192596" y="694118"/>
                  <a:pt x="192596" y="575331"/>
                </a:cubicBezTo>
                <a:cubicBezTo>
                  <a:pt x="192596" y="568175"/>
                  <a:pt x="192596" y="562450"/>
                  <a:pt x="192596" y="556725"/>
                </a:cubicBezTo>
                <a:cubicBezTo>
                  <a:pt x="179661" y="556725"/>
                  <a:pt x="171037" y="556725"/>
                  <a:pt x="159539" y="556725"/>
                </a:cubicBezTo>
                <a:cubicBezTo>
                  <a:pt x="159539" y="563881"/>
                  <a:pt x="159539" y="569606"/>
                  <a:pt x="159539" y="575331"/>
                </a:cubicBezTo>
                <a:cubicBezTo>
                  <a:pt x="159539" y="699843"/>
                  <a:pt x="159539" y="822923"/>
                  <a:pt x="159539" y="947435"/>
                </a:cubicBezTo>
                <a:cubicBezTo>
                  <a:pt x="159539" y="956022"/>
                  <a:pt x="159539" y="964609"/>
                  <a:pt x="158101" y="973196"/>
                </a:cubicBezTo>
                <a:cubicBezTo>
                  <a:pt x="150915" y="1004682"/>
                  <a:pt x="127918" y="1020425"/>
                  <a:pt x="100610" y="1031875"/>
                </a:cubicBezTo>
                <a:cubicBezTo>
                  <a:pt x="86237" y="1031875"/>
                  <a:pt x="73302" y="1031875"/>
                  <a:pt x="58929" y="1031875"/>
                </a:cubicBezTo>
                <a:lnTo>
                  <a:pt x="352135" y="349205"/>
                </a:lnTo>
                <a:cubicBezTo>
                  <a:pt x="353572" y="350637"/>
                  <a:pt x="355009" y="350637"/>
                  <a:pt x="355009" y="350637"/>
                </a:cubicBezTo>
                <a:cubicBezTo>
                  <a:pt x="370820" y="324876"/>
                  <a:pt x="388067" y="299114"/>
                  <a:pt x="402440" y="271922"/>
                </a:cubicBezTo>
                <a:cubicBezTo>
                  <a:pt x="406752" y="264766"/>
                  <a:pt x="406752" y="251886"/>
                  <a:pt x="402440" y="244730"/>
                </a:cubicBezTo>
                <a:cubicBezTo>
                  <a:pt x="388067" y="220400"/>
                  <a:pt x="370820" y="197501"/>
                  <a:pt x="352135" y="170309"/>
                </a:cubicBezTo>
                <a:cubicBezTo>
                  <a:pt x="352135" y="233281"/>
                  <a:pt x="352135" y="291959"/>
                  <a:pt x="352135" y="349205"/>
                </a:cubicBezTo>
                <a:lnTo>
                  <a:pt x="58929" y="1031875"/>
                </a:lnTo>
                <a:lnTo>
                  <a:pt x="352135" y="349205"/>
                </a:ln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8" name="Freeform 15"/>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AIGwAAIw0AAGMdAABLDwAAEAAAAA=="/>
              </a:ext>
            </a:extLst>
          </p:cNvSpPr>
          <p:nvPr/>
        </p:nvSpPr>
        <p:spPr>
          <a:xfrm>
            <a:off x="4394200" y="2135505"/>
            <a:ext cx="382905" cy="350520"/>
          </a:xfrm>
          <a:custGeom>
            <a:avLst/>
            <a:gdLst/>
            <a:ahLst/>
            <a:cxnLst/>
            <a:rect l="0" t="0" r="382905" b="350520"/>
            <a:pathLst>
              <a:path w="382905" h="350520">
                <a:moveTo>
                  <a:pt x="367129" y="208032"/>
                </a:moveTo>
                <a:cubicBezTo>
                  <a:pt x="349920" y="206607"/>
                  <a:pt x="334145" y="203758"/>
                  <a:pt x="319804" y="205182"/>
                </a:cubicBezTo>
                <a:cubicBezTo>
                  <a:pt x="285386" y="206607"/>
                  <a:pt x="261006" y="227980"/>
                  <a:pt x="249533" y="260753"/>
                </a:cubicBezTo>
                <a:cubicBezTo>
                  <a:pt x="242363" y="286400"/>
                  <a:pt x="235192" y="310623"/>
                  <a:pt x="228022" y="336271"/>
                </a:cubicBezTo>
                <a:cubicBezTo>
                  <a:pt x="225153" y="343396"/>
                  <a:pt x="220851" y="347670"/>
                  <a:pt x="212246" y="349095"/>
                </a:cubicBezTo>
                <a:cubicBezTo>
                  <a:pt x="147712" y="350520"/>
                  <a:pt x="97518" y="326297"/>
                  <a:pt x="64534" y="273577"/>
                </a:cubicBezTo>
                <a:cubicBezTo>
                  <a:pt x="0" y="172410"/>
                  <a:pt x="55929" y="45596"/>
                  <a:pt x="173526" y="21373"/>
                </a:cubicBezTo>
                <a:cubicBezTo>
                  <a:pt x="279649" y="0"/>
                  <a:pt x="382905" y="96892"/>
                  <a:pt x="368563" y="202333"/>
                </a:cubicBezTo>
                <a:cubicBezTo>
                  <a:pt x="368563" y="203758"/>
                  <a:pt x="367129" y="206607"/>
                  <a:pt x="367129" y="208032"/>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19" name="Freeform 16"/>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D+GgAAeQ4AAG0dAADHEAAAEAAAAA=="/>
              </a:ext>
            </a:extLst>
          </p:cNvSpPr>
          <p:nvPr/>
        </p:nvSpPr>
        <p:spPr>
          <a:xfrm>
            <a:off x="4387850" y="2352675"/>
            <a:ext cx="395605" cy="374650"/>
          </a:xfrm>
          <a:custGeom>
            <a:avLst/>
            <a:gdLst/>
            <a:ahLst/>
            <a:cxnLst/>
            <a:rect l="0" t="0" r="395605" b="374650"/>
            <a:pathLst>
              <a:path w="395605" h="374650">
                <a:moveTo>
                  <a:pt x="2877" y="307184"/>
                </a:moveTo>
                <a:cubicBezTo>
                  <a:pt x="0" y="244025"/>
                  <a:pt x="17262" y="225364"/>
                  <a:pt x="77682" y="215316"/>
                </a:cubicBezTo>
                <a:cubicBezTo>
                  <a:pt x="120839" y="209574"/>
                  <a:pt x="163996" y="199526"/>
                  <a:pt x="205714" y="190914"/>
                </a:cubicBezTo>
                <a:cubicBezTo>
                  <a:pt x="224415" y="188043"/>
                  <a:pt x="235924" y="176559"/>
                  <a:pt x="241678" y="159334"/>
                </a:cubicBezTo>
                <a:cubicBezTo>
                  <a:pt x="251748" y="124883"/>
                  <a:pt x="263257" y="90433"/>
                  <a:pt x="273327" y="55982"/>
                </a:cubicBezTo>
                <a:cubicBezTo>
                  <a:pt x="287712" y="4306"/>
                  <a:pt x="325115" y="0"/>
                  <a:pt x="365395" y="10048"/>
                </a:cubicBezTo>
                <a:cubicBezTo>
                  <a:pt x="384096" y="14354"/>
                  <a:pt x="395605" y="35886"/>
                  <a:pt x="391289" y="54547"/>
                </a:cubicBezTo>
                <a:cubicBezTo>
                  <a:pt x="372587" y="123448"/>
                  <a:pt x="353886" y="190914"/>
                  <a:pt x="333746" y="259815"/>
                </a:cubicBezTo>
                <a:cubicBezTo>
                  <a:pt x="325115" y="287088"/>
                  <a:pt x="304975" y="302878"/>
                  <a:pt x="277642" y="310055"/>
                </a:cubicBezTo>
                <a:cubicBezTo>
                  <a:pt x="208591" y="327280"/>
                  <a:pt x="139540" y="344506"/>
                  <a:pt x="70489" y="363166"/>
                </a:cubicBezTo>
                <a:cubicBezTo>
                  <a:pt x="69051" y="363166"/>
                  <a:pt x="66173" y="363166"/>
                  <a:pt x="64735" y="364602"/>
                </a:cubicBezTo>
                <a:cubicBezTo>
                  <a:pt x="18701" y="374650"/>
                  <a:pt x="5754" y="364602"/>
                  <a:pt x="4315" y="318668"/>
                </a:cubicBezTo>
                <a:cubicBezTo>
                  <a:pt x="2877" y="315797"/>
                  <a:pt x="2877" y="311491"/>
                  <a:pt x="2877" y="307184"/>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20" name="Freeform 17"/>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BtHQAA5QsAALsfAABlDgAAEAAAAA=="/>
              </a:ext>
            </a:extLst>
          </p:cNvSpPr>
          <p:nvPr/>
        </p:nvSpPr>
        <p:spPr>
          <a:xfrm>
            <a:off x="4783455" y="1933575"/>
            <a:ext cx="374650" cy="406400"/>
          </a:xfrm>
          <a:custGeom>
            <a:avLst/>
            <a:gdLst/>
            <a:ahLst/>
            <a:cxnLst/>
            <a:rect l="0" t="0" r="374650" b="406400"/>
            <a:pathLst>
              <a:path w="374650" h="406400">
                <a:moveTo>
                  <a:pt x="74643" y="345084"/>
                </a:moveTo>
                <a:cubicBezTo>
                  <a:pt x="64595" y="360769"/>
                  <a:pt x="55982" y="375029"/>
                  <a:pt x="45934" y="389288"/>
                </a:cubicBezTo>
                <a:cubicBezTo>
                  <a:pt x="40192" y="399270"/>
                  <a:pt x="33015" y="406400"/>
                  <a:pt x="21532" y="399270"/>
                </a:cubicBezTo>
                <a:cubicBezTo>
                  <a:pt x="10048" y="392140"/>
                  <a:pt x="14354" y="382159"/>
                  <a:pt x="20096" y="373603"/>
                </a:cubicBezTo>
                <a:cubicBezTo>
                  <a:pt x="27273" y="359343"/>
                  <a:pt x="35886" y="346509"/>
                  <a:pt x="44499" y="333676"/>
                </a:cubicBezTo>
                <a:cubicBezTo>
                  <a:pt x="53111" y="323694"/>
                  <a:pt x="51676" y="316564"/>
                  <a:pt x="44499" y="306582"/>
                </a:cubicBezTo>
                <a:cubicBezTo>
                  <a:pt x="0" y="238136"/>
                  <a:pt x="5742" y="141171"/>
                  <a:pt x="58853" y="79854"/>
                </a:cubicBezTo>
                <a:cubicBezTo>
                  <a:pt x="126319" y="0"/>
                  <a:pt x="235412" y="1426"/>
                  <a:pt x="302878" y="79854"/>
                </a:cubicBezTo>
                <a:cubicBezTo>
                  <a:pt x="374650" y="163986"/>
                  <a:pt x="355989" y="300879"/>
                  <a:pt x="264121" y="360769"/>
                </a:cubicBezTo>
                <a:cubicBezTo>
                  <a:pt x="209574" y="394992"/>
                  <a:pt x="139238" y="393566"/>
                  <a:pt x="87562" y="353639"/>
                </a:cubicBezTo>
                <a:cubicBezTo>
                  <a:pt x="84691" y="350787"/>
                  <a:pt x="80385" y="347935"/>
                  <a:pt x="74643" y="345084"/>
                </a:cubicBezTo>
                <a:lnTo>
                  <a:pt x="314361" y="203913"/>
                </a:lnTo>
                <a:cubicBezTo>
                  <a:pt x="315797" y="165412"/>
                  <a:pt x="302878" y="131189"/>
                  <a:pt x="279911" y="101244"/>
                </a:cubicBezTo>
                <a:cubicBezTo>
                  <a:pt x="233977" y="42779"/>
                  <a:pt x="149286" y="35649"/>
                  <a:pt x="94739" y="86984"/>
                </a:cubicBezTo>
                <a:cubicBezTo>
                  <a:pt x="34451" y="144022"/>
                  <a:pt x="28709" y="246692"/>
                  <a:pt x="84691" y="309434"/>
                </a:cubicBezTo>
                <a:cubicBezTo>
                  <a:pt x="119142" y="347935"/>
                  <a:pt x="172253" y="363621"/>
                  <a:pt x="216752" y="347935"/>
                </a:cubicBezTo>
                <a:cubicBezTo>
                  <a:pt x="277040" y="326546"/>
                  <a:pt x="314361" y="270933"/>
                  <a:pt x="314361" y="203913"/>
                </a:cubicBezTo>
                <a:lnTo>
                  <a:pt x="74643" y="345084"/>
                </a:lnTo>
                <a:lnTo>
                  <a:pt x="314361" y="203913"/>
                </a:ln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21" name="Freeform 18"/>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AoHgAAWAwAAOkeAAB8DQAAEAAAAA=="/>
              </a:ext>
            </a:extLst>
          </p:cNvSpPr>
          <p:nvPr/>
        </p:nvSpPr>
        <p:spPr>
          <a:xfrm>
            <a:off x="4902200" y="2006600"/>
            <a:ext cx="122555" cy="185420"/>
          </a:xfrm>
          <a:custGeom>
            <a:avLst/>
            <a:gdLst/>
            <a:ahLst/>
            <a:cxnLst/>
            <a:rect l="0" t="0" r="122555" b="185420"/>
            <a:pathLst>
              <a:path w="122555" h="185420">
                <a:moveTo>
                  <a:pt x="14418" y="56057"/>
                </a:moveTo>
                <a:cubicBezTo>
                  <a:pt x="0" y="25873"/>
                  <a:pt x="1441" y="20123"/>
                  <a:pt x="34603" y="11499"/>
                </a:cubicBezTo>
                <a:cubicBezTo>
                  <a:pt x="74974" y="0"/>
                  <a:pt x="108136" y="14374"/>
                  <a:pt x="118229" y="48870"/>
                </a:cubicBezTo>
                <a:cubicBezTo>
                  <a:pt x="122555" y="66119"/>
                  <a:pt x="118229" y="83367"/>
                  <a:pt x="108136" y="99178"/>
                </a:cubicBezTo>
                <a:cubicBezTo>
                  <a:pt x="102369" y="109240"/>
                  <a:pt x="93718" y="117864"/>
                  <a:pt x="87951" y="127925"/>
                </a:cubicBezTo>
                <a:cubicBezTo>
                  <a:pt x="82183" y="140862"/>
                  <a:pt x="74974" y="155235"/>
                  <a:pt x="73533" y="168172"/>
                </a:cubicBezTo>
                <a:cubicBezTo>
                  <a:pt x="70649" y="183983"/>
                  <a:pt x="61998" y="185420"/>
                  <a:pt x="50463" y="185420"/>
                </a:cubicBezTo>
                <a:cubicBezTo>
                  <a:pt x="37487" y="185420"/>
                  <a:pt x="31720" y="178233"/>
                  <a:pt x="33161" y="166734"/>
                </a:cubicBezTo>
                <a:cubicBezTo>
                  <a:pt x="36045" y="143736"/>
                  <a:pt x="43254" y="122176"/>
                  <a:pt x="57672" y="104928"/>
                </a:cubicBezTo>
                <a:cubicBezTo>
                  <a:pt x="63440" y="96303"/>
                  <a:pt x="70649" y="87679"/>
                  <a:pt x="73533" y="79055"/>
                </a:cubicBezTo>
                <a:cubicBezTo>
                  <a:pt x="74974" y="70431"/>
                  <a:pt x="74974" y="58932"/>
                  <a:pt x="70649" y="53182"/>
                </a:cubicBezTo>
                <a:cubicBezTo>
                  <a:pt x="66323" y="47433"/>
                  <a:pt x="53347" y="45996"/>
                  <a:pt x="46138" y="45996"/>
                </a:cubicBezTo>
                <a:cubicBezTo>
                  <a:pt x="36045" y="45996"/>
                  <a:pt x="25952" y="51745"/>
                  <a:pt x="14418" y="56057"/>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22" name="Freeform 19"/>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BQHgAAkQ0AAKUeAADjDQAAEAAAAA=="/>
              </a:ext>
            </a:extLst>
          </p:cNvSpPr>
          <p:nvPr/>
        </p:nvSpPr>
        <p:spPr>
          <a:xfrm>
            <a:off x="4927600" y="2205355"/>
            <a:ext cx="53975" cy="52070"/>
          </a:xfrm>
          <a:custGeom>
            <a:avLst/>
            <a:gdLst/>
            <a:ahLst/>
            <a:cxnLst/>
            <a:rect l="0" t="0" r="53975" b="52070"/>
            <a:pathLst>
              <a:path w="53975" h="52070">
                <a:moveTo>
                  <a:pt x="26258" y="52070"/>
                </a:moveTo>
                <a:cubicBezTo>
                  <a:pt x="11670" y="52070"/>
                  <a:pt x="0" y="39404"/>
                  <a:pt x="0" y="25331"/>
                </a:cubicBezTo>
                <a:cubicBezTo>
                  <a:pt x="0" y="11258"/>
                  <a:pt x="11670" y="0"/>
                  <a:pt x="26258" y="0"/>
                </a:cubicBezTo>
                <a:cubicBezTo>
                  <a:pt x="42304" y="0"/>
                  <a:pt x="53975" y="11258"/>
                  <a:pt x="53975" y="26739"/>
                </a:cubicBezTo>
                <a:cubicBezTo>
                  <a:pt x="53975" y="40812"/>
                  <a:pt x="42304" y="52070"/>
                  <a:pt x="26258" y="52070"/>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23" name="Freeform 23"/>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AbCwAAjA8AAGMOAADlFQAAEAAAAA=="/>
              </a:ext>
            </a:extLst>
          </p:cNvSpPr>
          <p:nvPr/>
        </p:nvSpPr>
        <p:spPr>
          <a:xfrm>
            <a:off x="1805305" y="2527300"/>
            <a:ext cx="533400" cy="1031875"/>
          </a:xfrm>
          <a:custGeom>
            <a:avLst/>
            <a:gdLst/>
            <a:ahLst/>
            <a:cxnLst/>
            <a:rect l="0" t="0" r="533400" b="1031875"/>
            <a:pathLst>
              <a:path w="533400" h="1031875">
                <a:moveTo>
                  <a:pt x="58789" y="1031875"/>
                </a:moveTo>
                <a:cubicBezTo>
                  <a:pt x="58789" y="1030443"/>
                  <a:pt x="58789" y="1029012"/>
                  <a:pt x="57355" y="1029012"/>
                </a:cubicBezTo>
                <a:cubicBezTo>
                  <a:pt x="24376" y="1020425"/>
                  <a:pt x="0" y="991802"/>
                  <a:pt x="0" y="944573"/>
                </a:cubicBezTo>
                <a:cubicBezTo>
                  <a:pt x="0" y="832942"/>
                  <a:pt x="0" y="719879"/>
                  <a:pt x="0" y="608248"/>
                </a:cubicBezTo>
                <a:cubicBezTo>
                  <a:pt x="0" y="482304"/>
                  <a:pt x="0" y="356361"/>
                  <a:pt x="0" y="230418"/>
                </a:cubicBezTo>
                <a:cubicBezTo>
                  <a:pt x="0" y="224694"/>
                  <a:pt x="0" y="218969"/>
                  <a:pt x="0" y="214675"/>
                </a:cubicBezTo>
                <a:cubicBezTo>
                  <a:pt x="83165" y="194639"/>
                  <a:pt x="163461" y="173171"/>
                  <a:pt x="245192" y="153135"/>
                </a:cubicBezTo>
                <a:cubicBezTo>
                  <a:pt x="283906" y="143117"/>
                  <a:pt x="309716" y="120218"/>
                  <a:pt x="321187" y="78714"/>
                </a:cubicBezTo>
                <a:cubicBezTo>
                  <a:pt x="328356" y="52953"/>
                  <a:pt x="335526" y="25761"/>
                  <a:pt x="344129" y="0"/>
                </a:cubicBezTo>
                <a:cubicBezTo>
                  <a:pt x="362769" y="4293"/>
                  <a:pt x="377108" y="15742"/>
                  <a:pt x="388579" y="30054"/>
                </a:cubicBezTo>
                <a:cubicBezTo>
                  <a:pt x="430161" y="88732"/>
                  <a:pt x="473177" y="145979"/>
                  <a:pt x="514760" y="204657"/>
                </a:cubicBezTo>
                <a:cubicBezTo>
                  <a:pt x="531966" y="228987"/>
                  <a:pt x="533400" y="256179"/>
                  <a:pt x="519061" y="281940"/>
                </a:cubicBezTo>
                <a:cubicBezTo>
                  <a:pt x="484648" y="342050"/>
                  <a:pt x="451669" y="402159"/>
                  <a:pt x="417256" y="462268"/>
                </a:cubicBezTo>
                <a:cubicBezTo>
                  <a:pt x="405785" y="482304"/>
                  <a:pt x="388579" y="495185"/>
                  <a:pt x="364203" y="499479"/>
                </a:cubicBezTo>
                <a:cubicBezTo>
                  <a:pt x="359902" y="499479"/>
                  <a:pt x="355600" y="500910"/>
                  <a:pt x="351298" y="502341"/>
                </a:cubicBezTo>
                <a:cubicBezTo>
                  <a:pt x="351298" y="509497"/>
                  <a:pt x="351298" y="515221"/>
                  <a:pt x="351298" y="520946"/>
                </a:cubicBezTo>
                <a:cubicBezTo>
                  <a:pt x="351298" y="658339"/>
                  <a:pt x="349865" y="795731"/>
                  <a:pt x="351298" y="931692"/>
                </a:cubicBezTo>
                <a:cubicBezTo>
                  <a:pt x="352732" y="980352"/>
                  <a:pt x="338394" y="1014700"/>
                  <a:pt x="291076" y="1031875"/>
                </a:cubicBezTo>
                <a:cubicBezTo>
                  <a:pt x="278171" y="1031875"/>
                  <a:pt x="263832" y="1031875"/>
                  <a:pt x="250927" y="1031875"/>
                </a:cubicBezTo>
                <a:cubicBezTo>
                  <a:pt x="203610" y="1014700"/>
                  <a:pt x="190705" y="978921"/>
                  <a:pt x="190705" y="930261"/>
                </a:cubicBezTo>
                <a:cubicBezTo>
                  <a:pt x="192139" y="811474"/>
                  <a:pt x="192139" y="694118"/>
                  <a:pt x="192139" y="575331"/>
                </a:cubicBezTo>
                <a:cubicBezTo>
                  <a:pt x="192139" y="568175"/>
                  <a:pt x="192139" y="562450"/>
                  <a:pt x="192139" y="556725"/>
                </a:cubicBezTo>
                <a:cubicBezTo>
                  <a:pt x="179234" y="556725"/>
                  <a:pt x="170631" y="556725"/>
                  <a:pt x="159160" y="556725"/>
                </a:cubicBezTo>
                <a:cubicBezTo>
                  <a:pt x="159160" y="563881"/>
                  <a:pt x="159160" y="569606"/>
                  <a:pt x="159160" y="575331"/>
                </a:cubicBezTo>
                <a:cubicBezTo>
                  <a:pt x="159160" y="699843"/>
                  <a:pt x="159160" y="822923"/>
                  <a:pt x="159160" y="947435"/>
                </a:cubicBezTo>
                <a:cubicBezTo>
                  <a:pt x="159160" y="956022"/>
                  <a:pt x="159160" y="964609"/>
                  <a:pt x="157726" y="973196"/>
                </a:cubicBezTo>
                <a:cubicBezTo>
                  <a:pt x="150556" y="1004682"/>
                  <a:pt x="127615" y="1020425"/>
                  <a:pt x="100371" y="1031875"/>
                </a:cubicBezTo>
                <a:cubicBezTo>
                  <a:pt x="86032" y="1031875"/>
                  <a:pt x="73127" y="1031875"/>
                  <a:pt x="58789" y="1031875"/>
                </a:cubicBezTo>
                <a:lnTo>
                  <a:pt x="351298" y="349205"/>
                </a:lnTo>
                <a:cubicBezTo>
                  <a:pt x="352732" y="350637"/>
                  <a:pt x="354166" y="350637"/>
                  <a:pt x="354166" y="350637"/>
                </a:cubicBezTo>
                <a:cubicBezTo>
                  <a:pt x="369939" y="324876"/>
                  <a:pt x="387145" y="299114"/>
                  <a:pt x="401484" y="271922"/>
                </a:cubicBezTo>
                <a:cubicBezTo>
                  <a:pt x="405785" y="264766"/>
                  <a:pt x="405785" y="251886"/>
                  <a:pt x="401484" y="244730"/>
                </a:cubicBezTo>
                <a:cubicBezTo>
                  <a:pt x="387145" y="220400"/>
                  <a:pt x="369939" y="197501"/>
                  <a:pt x="351298" y="170309"/>
                </a:cubicBezTo>
                <a:cubicBezTo>
                  <a:pt x="351298" y="233281"/>
                  <a:pt x="351298" y="291959"/>
                  <a:pt x="351298" y="349205"/>
                </a:cubicBezTo>
                <a:lnTo>
                  <a:pt x="58789" y="1031875"/>
                </a:lnTo>
                <a:lnTo>
                  <a:pt x="351298" y="349205"/>
                </a:ln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24" name="Freeform 24"/>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DwCgAAIw0AAEoNAABLDwAAEAAAAA=="/>
              </a:ext>
            </a:extLst>
          </p:cNvSpPr>
          <p:nvPr/>
        </p:nvSpPr>
        <p:spPr>
          <a:xfrm>
            <a:off x="1778000" y="2135505"/>
            <a:ext cx="382270" cy="350520"/>
          </a:xfrm>
          <a:custGeom>
            <a:avLst/>
            <a:gdLst/>
            <a:ahLst/>
            <a:cxnLst/>
            <a:rect l="0" t="0" r="382270" b="350520"/>
            <a:pathLst>
              <a:path w="382270" h="350520">
                <a:moveTo>
                  <a:pt x="366521" y="208032"/>
                </a:moveTo>
                <a:cubicBezTo>
                  <a:pt x="349340" y="206607"/>
                  <a:pt x="333591" y="203758"/>
                  <a:pt x="319274" y="205182"/>
                </a:cubicBezTo>
                <a:cubicBezTo>
                  <a:pt x="284913" y="206607"/>
                  <a:pt x="260574" y="227980"/>
                  <a:pt x="249120" y="260753"/>
                </a:cubicBezTo>
                <a:cubicBezTo>
                  <a:pt x="241961" y="286400"/>
                  <a:pt x="234803" y="310623"/>
                  <a:pt x="227644" y="336271"/>
                </a:cubicBezTo>
                <a:cubicBezTo>
                  <a:pt x="224780" y="343396"/>
                  <a:pt x="220485" y="347670"/>
                  <a:pt x="211895" y="349095"/>
                </a:cubicBezTo>
                <a:cubicBezTo>
                  <a:pt x="147467" y="350520"/>
                  <a:pt x="97357" y="326297"/>
                  <a:pt x="64428" y="273577"/>
                </a:cubicBezTo>
                <a:cubicBezTo>
                  <a:pt x="0" y="172410"/>
                  <a:pt x="55837" y="45596"/>
                  <a:pt x="173238" y="21373"/>
                </a:cubicBezTo>
                <a:cubicBezTo>
                  <a:pt x="279186" y="0"/>
                  <a:pt x="382270" y="96892"/>
                  <a:pt x="367953" y="202333"/>
                </a:cubicBezTo>
                <a:cubicBezTo>
                  <a:pt x="367953" y="203758"/>
                  <a:pt x="366521" y="206607"/>
                  <a:pt x="366521" y="208032"/>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25" name="Freeform 25"/>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DmCgAAeQ4AAFUNAADHEAAAEAAAAA=="/>
              </a:ext>
            </a:extLst>
          </p:cNvSpPr>
          <p:nvPr/>
        </p:nvSpPr>
        <p:spPr>
          <a:xfrm>
            <a:off x="1771650" y="2352675"/>
            <a:ext cx="395605" cy="374650"/>
          </a:xfrm>
          <a:custGeom>
            <a:avLst/>
            <a:gdLst/>
            <a:ahLst/>
            <a:cxnLst/>
            <a:rect l="0" t="0" r="395605" b="374650"/>
            <a:pathLst>
              <a:path w="395605" h="374650">
                <a:moveTo>
                  <a:pt x="2877" y="307184"/>
                </a:moveTo>
                <a:cubicBezTo>
                  <a:pt x="0" y="244025"/>
                  <a:pt x="17262" y="225364"/>
                  <a:pt x="77682" y="215316"/>
                </a:cubicBezTo>
                <a:cubicBezTo>
                  <a:pt x="120839" y="209574"/>
                  <a:pt x="163996" y="199526"/>
                  <a:pt x="205714" y="190914"/>
                </a:cubicBezTo>
                <a:cubicBezTo>
                  <a:pt x="224415" y="188043"/>
                  <a:pt x="235924" y="176559"/>
                  <a:pt x="241678" y="159334"/>
                </a:cubicBezTo>
                <a:cubicBezTo>
                  <a:pt x="251748" y="124883"/>
                  <a:pt x="263257" y="90433"/>
                  <a:pt x="273327" y="55982"/>
                </a:cubicBezTo>
                <a:cubicBezTo>
                  <a:pt x="287712" y="4306"/>
                  <a:pt x="325115" y="0"/>
                  <a:pt x="365395" y="10048"/>
                </a:cubicBezTo>
                <a:cubicBezTo>
                  <a:pt x="384096" y="14354"/>
                  <a:pt x="395605" y="35886"/>
                  <a:pt x="391289" y="54547"/>
                </a:cubicBezTo>
                <a:cubicBezTo>
                  <a:pt x="372587" y="123448"/>
                  <a:pt x="353886" y="190914"/>
                  <a:pt x="333746" y="259815"/>
                </a:cubicBezTo>
                <a:cubicBezTo>
                  <a:pt x="325115" y="287088"/>
                  <a:pt x="304975" y="302878"/>
                  <a:pt x="277642" y="310055"/>
                </a:cubicBezTo>
                <a:cubicBezTo>
                  <a:pt x="208591" y="327280"/>
                  <a:pt x="139540" y="344506"/>
                  <a:pt x="70489" y="363166"/>
                </a:cubicBezTo>
                <a:cubicBezTo>
                  <a:pt x="69051" y="363166"/>
                  <a:pt x="66173" y="363166"/>
                  <a:pt x="64735" y="364602"/>
                </a:cubicBezTo>
                <a:cubicBezTo>
                  <a:pt x="18701" y="374650"/>
                  <a:pt x="5754" y="364602"/>
                  <a:pt x="4315" y="318668"/>
                </a:cubicBezTo>
                <a:cubicBezTo>
                  <a:pt x="2877" y="315797"/>
                  <a:pt x="2877" y="311491"/>
                  <a:pt x="2877" y="307184"/>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26" name="Freeform 26"/>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BVDQAA5QsAAKAPAABlDgAAEAAAAA=="/>
              </a:ext>
            </a:extLst>
          </p:cNvSpPr>
          <p:nvPr/>
        </p:nvSpPr>
        <p:spPr>
          <a:xfrm>
            <a:off x="2167255" y="1933575"/>
            <a:ext cx="372745" cy="406400"/>
          </a:xfrm>
          <a:custGeom>
            <a:avLst/>
            <a:gdLst/>
            <a:ahLst/>
            <a:cxnLst/>
            <a:rect l="0" t="0" r="372745" b="406400"/>
            <a:pathLst>
              <a:path w="372745" h="406400">
                <a:moveTo>
                  <a:pt x="74263" y="345084"/>
                </a:moveTo>
                <a:cubicBezTo>
                  <a:pt x="64266" y="360769"/>
                  <a:pt x="55697" y="375029"/>
                  <a:pt x="45700" y="389288"/>
                </a:cubicBezTo>
                <a:cubicBezTo>
                  <a:pt x="39987" y="399270"/>
                  <a:pt x="32847" y="406400"/>
                  <a:pt x="21422" y="399270"/>
                </a:cubicBezTo>
                <a:cubicBezTo>
                  <a:pt x="9996" y="392140"/>
                  <a:pt x="14281" y="382159"/>
                  <a:pt x="19993" y="373603"/>
                </a:cubicBezTo>
                <a:cubicBezTo>
                  <a:pt x="27134" y="359343"/>
                  <a:pt x="35703" y="346509"/>
                  <a:pt x="44272" y="333676"/>
                </a:cubicBezTo>
                <a:cubicBezTo>
                  <a:pt x="52841" y="323694"/>
                  <a:pt x="51413" y="316564"/>
                  <a:pt x="44272" y="306582"/>
                </a:cubicBezTo>
                <a:cubicBezTo>
                  <a:pt x="0" y="238136"/>
                  <a:pt x="5712" y="141171"/>
                  <a:pt x="58553" y="79854"/>
                </a:cubicBezTo>
                <a:cubicBezTo>
                  <a:pt x="125676" y="0"/>
                  <a:pt x="234215" y="1426"/>
                  <a:pt x="301337" y="79854"/>
                </a:cubicBezTo>
                <a:cubicBezTo>
                  <a:pt x="372745" y="163986"/>
                  <a:pt x="354179" y="300879"/>
                  <a:pt x="262778" y="360769"/>
                </a:cubicBezTo>
                <a:cubicBezTo>
                  <a:pt x="208508" y="394992"/>
                  <a:pt x="138529" y="393566"/>
                  <a:pt x="87116" y="353639"/>
                </a:cubicBezTo>
                <a:cubicBezTo>
                  <a:pt x="84260" y="350787"/>
                  <a:pt x="79975" y="347935"/>
                  <a:pt x="74263" y="345084"/>
                </a:cubicBezTo>
                <a:lnTo>
                  <a:pt x="312763" y="203913"/>
                </a:lnTo>
                <a:cubicBezTo>
                  <a:pt x="314191" y="165412"/>
                  <a:pt x="301337" y="131189"/>
                  <a:pt x="278487" y="101244"/>
                </a:cubicBezTo>
                <a:cubicBezTo>
                  <a:pt x="232787" y="42779"/>
                  <a:pt x="148526" y="35649"/>
                  <a:pt x="94257" y="86984"/>
                </a:cubicBezTo>
                <a:cubicBezTo>
                  <a:pt x="34275" y="144022"/>
                  <a:pt x="28562" y="246692"/>
                  <a:pt x="84260" y="309434"/>
                </a:cubicBezTo>
                <a:cubicBezTo>
                  <a:pt x="118535" y="347935"/>
                  <a:pt x="171377" y="363621"/>
                  <a:pt x="215649" y="347935"/>
                </a:cubicBezTo>
                <a:cubicBezTo>
                  <a:pt x="275631" y="326546"/>
                  <a:pt x="312763" y="270933"/>
                  <a:pt x="312763" y="203913"/>
                </a:cubicBezTo>
                <a:lnTo>
                  <a:pt x="74263" y="345084"/>
                </a:lnTo>
                <a:lnTo>
                  <a:pt x="312763" y="203913"/>
                </a:ln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27" name="Freeform 27"/>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AODgAAWAwAAM4OAAB8DQAAEAAAAA=="/>
              </a:ext>
            </a:extLst>
          </p:cNvSpPr>
          <p:nvPr/>
        </p:nvSpPr>
        <p:spPr>
          <a:xfrm>
            <a:off x="2284730" y="2006600"/>
            <a:ext cx="121920" cy="185420"/>
          </a:xfrm>
          <a:custGeom>
            <a:avLst/>
            <a:gdLst/>
            <a:ahLst/>
            <a:cxnLst/>
            <a:rect l="0" t="0" r="121920" b="185420"/>
            <a:pathLst>
              <a:path w="121920" h="185420">
                <a:moveTo>
                  <a:pt x="14344" y="56057"/>
                </a:moveTo>
                <a:cubicBezTo>
                  <a:pt x="0" y="25873"/>
                  <a:pt x="1434" y="20123"/>
                  <a:pt x="34424" y="11499"/>
                </a:cubicBezTo>
                <a:cubicBezTo>
                  <a:pt x="74586" y="0"/>
                  <a:pt x="107576" y="14374"/>
                  <a:pt x="117617" y="48870"/>
                </a:cubicBezTo>
                <a:cubicBezTo>
                  <a:pt x="121920" y="66119"/>
                  <a:pt x="117617" y="83367"/>
                  <a:pt x="107576" y="99178"/>
                </a:cubicBezTo>
                <a:cubicBezTo>
                  <a:pt x="101839" y="109240"/>
                  <a:pt x="93233" y="117864"/>
                  <a:pt x="87496" y="127925"/>
                </a:cubicBezTo>
                <a:cubicBezTo>
                  <a:pt x="81758" y="140862"/>
                  <a:pt x="74586" y="155235"/>
                  <a:pt x="73152" y="168172"/>
                </a:cubicBezTo>
                <a:cubicBezTo>
                  <a:pt x="70283" y="183983"/>
                  <a:pt x="61677" y="185420"/>
                  <a:pt x="50202" y="185420"/>
                </a:cubicBezTo>
                <a:cubicBezTo>
                  <a:pt x="37293" y="185420"/>
                  <a:pt x="31556" y="178233"/>
                  <a:pt x="32990" y="166734"/>
                </a:cubicBezTo>
                <a:cubicBezTo>
                  <a:pt x="35859" y="143736"/>
                  <a:pt x="43031" y="122176"/>
                  <a:pt x="57374" y="104928"/>
                </a:cubicBezTo>
                <a:cubicBezTo>
                  <a:pt x="63112" y="96303"/>
                  <a:pt x="70283" y="87679"/>
                  <a:pt x="73152" y="79055"/>
                </a:cubicBezTo>
                <a:cubicBezTo>
                  <a:pt x="74586" y="70431"/>
                  <a:pt x="74586" y="58932"/>
                  <a:pt x="70283" y="53182"/>
                </a:cubicBezTo>
                <a:cubicBezTo>
                  <a:pt x="65980" y="47433"/>
                  <a:pt x="53071" y="45996"/>
                  <a:pt x="45899" y="45996"/>
                </a:cubicBezTo>
                <a:cubicBezTo>
                  <a:pt x="35859" y="45996"/>
                  <a:pt x="25818" y="51745"/>
                  <a:pt x="14344" y="56057"/>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
        <p:nvSpPr>
          <p:cNvPr id="28" name="Freeform 28"/>
          <p:cNvSpPr>
            <a:extLst>
              <a:ext uri="smNativeData">
                <pr:smNativeData xmlns:pr="smNativeData" val="SMDATA_12_dWHdYxMAAAAlAAAACwAAAA0AAAAAkAAAAEgAAACQAAAASAAAAAAAAAAAAAAAAAAAAAEAAABQAAAAAAAAAAAA4D8AAAAAAADgPwAAAAAAAOA/AAAAAAAA4D8AAAAAAADgPwAAAAAAAOA/AAAAAAAA4D8AAAAAAADgPwAAAAAAAOA/AAAAAAAA4D8CAAAAjAAAAAEAAAAAAAAAf7M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zsA+P/hAQAAAAAAAAAAAAAAAAAAAAAAAAAAAAAAAAAAAAAAAAAA8NFiAn9/fwCKcWUDzMzMAMDA/wB/f38AAAAAAAAAAAAAAAAAAAAAAAAAAAAhAAAAGAAAABQAAAA4DgAAkQ0AAIoOAADjDQAAEAAAAA=="/>
              </a:ext>
            </a:extLst>
          </p:cNvSpPr>
          <p:nvPr/>
        </p:nvSpPr>
        <p:spPr>
          <a:xfrm>
            <a:off x="2311400" y="2205355"/>
            <a:ext cx="52070" cy="52070"/>
          </a:xfrm>
          <a:custGeom>
            <a:avLst/>
            <a:gdLst/>
            <a:ahLst/>
            <a:cxnLst/>
            <a:rect l="0" t="0" r="52070" b="52070"/>
            <a:pathLst>
              <a:path w="52070" h="52070">
                <a:moveTo>
                  <a:pt x="25331" y="52070"/>
                </a:moveTo>
                <a:cubicBezTo>
                  <a:pt x="11258" y="52070"/>
                  <a:pt x="0" y="39404"/>
                  <a:pt x="0" y="25331"/>
                </a:cubicBezTo>
                <a:cubicBezTo>
                  <a:pt x="0" y="11258"/>
                  <a:pt x="11258" y="0"/>
                  <a:pt x="25331" y="0"/>
                </a:cubicBezTo>
                <a:cubicBezTo>
                  <a:pt x="40812" y="0"/>
                  <a:pt x="52070" y="11258"/>
                  <a:pt x="52070" y="26739"/>
                </a:cubicBezTo>
                <a:cubicBezTo>
                  <a:pt x="52070" y="40812"/>
                  <a:pt x="40812" y="52070"/>
                  <a:pt x="25331" y="52070"/>
                </a:cubicBezTo>
                <a:close/>
              </a:path>
            </a:pathLst>
          </a:custGeom>
          <a:solidFill>
            <a:srgbClr val="7FB33B"/>
          </a:solidFill>
          <a:ln w="12700"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p>
        </p:txBody>
      </p:sp>
    </p:spTree>
  </p:cSld>
  <p:clrMapOvr>
    <a:masterClrMapping/>
  </p:clrMapOvr>
  <p:timing>
    <p:tnLst>
      <p:par>
        <p:cTn id="1" dur="indefinite" restart="never" nodeType="tmRoot"/>
      </p:par>
    </p:tnLst>
  </p:timing>
</p:sld>
</file>

<file path=ppt/slides/slide40.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7"/>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J7QMd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3" name="Google Shape;247;p3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UDtik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4gIAABs7AAA2CQAAEAAAAA=="/>
              </a:ext>
            </a:extLst>
          </p:cNvSpPr>
          <p:nvPr/>
        </p:nvSpPr>
        <p:spPr>
          <a:xfrm>
            <a:off x="7225030" y="468630"/>
            <a:ext cx="2383155" cy="1028700"/>
          </a:xfrm>
          <a:custGeom>
            <a:avLst/>
            <a:gdLst/>
            <a:ahLst/>
            <a:cxnLst/>
            <a:rect l="0" t="0" r="2383155" b="1028700"/>
            <a:pathLst>
              <a:path w="2383155" h="1028700">
                <a:moveTo>
                  <a:pt x="1198130" y="0"/>
                </a:moveTo>
                <a:cubicBezTo>
                  <a:pt x="911463" y="0"/>
                  <a:pt x="674931" y="221027"/>
                  <a:pt x="652226" y="501796"/>
                </a:cubicBezTo>
                <a:cubicBezTo>
                  <a:pt x="600873" y="465979"/>
                  <a:pt x="536378" y="443271"/>
                  <a:pt x="467083" y="443271"/>
                </a:cubicBezTo>
                <a:cubicBezTo>
                  <a:pt x="286703" y="443271"/>
                  <a:pt x="142169" y="590228"/>
                  <a:pt x="142169" y="769421"/>
                </a:cubicBezTo>
                <a:cubicBezTo>
                  <a:pt x="142169" y="835145"/>
                  <a:pt x="161257" y="894888"/>
                  <a:pt x="194704" y="945067"/>
                </a:cubicBezTo>
                <a:cubicBezTo>
                  <a:pt x="111085" y="959394"/>
                  <a:pt x="40609" y="989265"/>
                  <a:pt x="0" y="1028700"/>
                </a:cubicBezTo>
                <a:lnTo>
                  <a:pt x="2383155" y="1028700"/>
                </a:lnTo>
                <a:cubicBezTo>
                  <a:pt x="2352106" y="998829"/>
                  <a:pt x="2297136" y="971357"/>
                  <a:pt x="2225478" y="951049"/>
                </a:cubicBezTo>
                <a:cubicBezTo>
                  <a:pt x="2226660" y="936686"/>
                  <a:pt x="2227842" y="923541"/>
                  <a:pt x="2227842" y="908033"/>
                </a:cubicBezTo>
                <a:cubicBezTo>
                  <a:pt x="2227842" y="702515"/>
                  <a:pt x="2060604" y="536467"/>
                  <a:pt x="1856338" y="536467"/>
                </a:cubicBezTo>
                <a:cubicBezTo>
                  <a:pt x="1816910" y="536467"/>
                  <a:pt x="1779881" y="542413"/>
                  <a:pt x="1745252" y="553194"/>
                </a:cubicBezTo>
                <a:lnTo>
                  <a:pt x="1745252" y="548394"/>
                </a:lnTo>
                <a:cubicBezTo>
                  <a:pt x="1745252" y="244917"/>
                  <a:pt x="1500376" y="0"/>
                  <a:pt x="119813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 name="Google Shape;248;p3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KBUXE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I/f//zwsAANMHAABcEAAAEAAAAA=="/>
              </a:ext>
            </a:extLst>
          </p:cNvSpPr>
          <p:nvPr/>
        </p:nvSpPr>
        <p:spPr>
          <a:xfrm>
            <a:off x="-441960" y="1919605"/>
            <a:ext cx="1713865" cy="739775"/>
          </a:xfrm>
          <a:custGeom>
            <a:avLst/>
            <a:gdLst/>
            <a:ahLst/>
            <a:cxnLst/>
            <a:rect l="0" t="0" r="1713865" b="739775"/>
            <a:pathLst>
              <a:path w="1713865" h="739775">
                <a:moveTo>
                  <a:pt x="861645" y="0"/>
                </a:moveTo>
                <a:cubicBezTo>
                  <a:pt x="655486" y="0"/>
                  <a:pt x="485382" y="158948"/>
                  <a:pt x="469054" y="360859"/>
                </a:cubicBezTo>
                <a:cubicBezTo>
                  <a:pt x="432123" y="335102"/>
                  <a:pt x="385740" y="318772"/>
                  <a:pt x="335907" y="318772"/>
                </a:cubicBezTo>
                <a:cubicBezTo>
                  <a:pt x="206185" y="318772"/>
                  <a:pt x="102242" y="424454"/>
                  <a:pt x="102242" y="553318"/>
                </a:cubicBezTo>
                <a:cubicBezTo>
                  <a:pt x="102242" y="600582"/>
                  <a:pt x="115969" y="643545"/>
                  <a:pt x="140023" y="679631"/>
                </a:cubicBezTo>
                <a:cubicBezTo>
                  <a:pt x="79888" y="689934"/>
                  <a:pt x="29204" y="711416"/>
                  <a:pt x="0" y="739775"/>
                </a:cubicBezTo>
                <a:lnTo>
                  <a:pt x="1713865" y="739775"/>
                </a:lnTo>
                <a:cubicBezTo>
                  <a:pt x="1691536" y="718293"/>
                  <a:pt x="1652004" y="698537"/>
                  <a:pt x="1600470" y="683933"/>
                </a:cubicBezTo>
                <a:cubicBezTo>
                  <a:pt x="1601320" y="673604"/>
                  <a:pt x="1602170" y="664151"/>
                  <a:pt x="1602170" y="652998"/>
                </a:cubicBezTo>
                <a:cubicBezTo>
                  <a:pt x="1602170" y="505203"/>
                  <a:pt x="1481900" y="385792"/>
                  <a:pt x="1335000" y="385792"/>
                </a:cubicBezTo>
                <a:cubicBezTo>
                  <a:pt x="1306645" y="385792"/>
                  <a:pt x="1280016" y="390068"/>
                  <a:pt x="1255112" y="397821"/>
                </a:cubicBezTo>
                <a:lnTo>
                  <a:pt x="1255112" y="394369"/>
                </a:lnTo>
                <a:cubicBezTo>
                  <a:pt x="1255112" y="176128"/>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2504;p69"/>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FHAAA9hEAAF82AAAaGAAAEAAAAA=="/>
              </a:ext>
            </a:extLst>
          </p:cNvSpPr>
          <p:nvPr>
            <p:ph type="ctrTitle"/>
          </p:nvPr>
        </p:nvSpPr>
        <p:spPr>
          <a:xfrm>
            <a:off x="4554855" y="2919730"/>
            <a:ext cx="4283710" cy="99822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5200"/>
            </a:pPr>
            <a:r>
              <a:rPr sz="8800" noProof="1">
                <a:solidFill>
                  <a:srgbClr val="92D050"/>
                </a:solidFill>
              </a:rPr>
              <a:t>THANKS!</a:t>
            </a:r>
            <a:endParaRPr sz="8800">
              <a:solidFill>
                <a:srgbClr val="92D050"/>
              </a:solidFill>
            </a:endParaRPr>
          </a:p>
        </p:txBody>
      </p:sp>
      <p:sp>
        <p:nvSpPr>
          <p:cNvPr id="6" name="Google Shape;2505;p69"/>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8IAAAGhgAACgyAAC+GgAAEAAAAA=="/>
              </a:ext>
            </a:extLst>
          </p:cNvSpPr>
          <p:nvPr>
            <p:ph type="subTitle" idx="1"/>
          </p:nvPr>
        </p:nvSpPr>
        <p:spPr>
          <a:xfrm>
            <a:off x="5240020" y="3917950"/>
            <a:ext cx="2913380" cy="42926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lnSpc>
                <a:spcPct val="100000"/>
              </a:lnSpc>
              <a:spcBef>
                <a:spcPts val="0"/>
              </a:spcBef>
              <a:spcAft>
                <a:spcPts val="0"/>
              </a:spcAft>
              <a:buNone/>
              <a:defRPr/>
            </a:pPr>
            <a:r>
              <a:t>Do you have any questions?</a:t>
            </a:r>
          </a:p>
        </p:txBody>
      </p:sp>
      <p:pic>
        <p:nvPicPr>
          <p:cNvPr id="7" name="Imagen 1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qeRseDAAAABAAAAAAAAAAAAAAAAAAAAAAAAAAHgAAAGgAAAAAAAAAAAAAAAAAAAAAAAAAAAAAABAnAAAQJwAAAAAAAAAAAAAAAAAAAAAAAAAAAAAAAAAAAAAAAAAAAAAUAAAAAAAAAMDA/wAAAAAAZAAAADIAAAAAAAAAAAAAAGQAAADe48cACgAAAB8AAABUAAAA////APj/4QEAAAAAAAAAAAAAAAAAAAAAAAAAAAAAAAAAAAAAAAAAAAAAAAB/f38AinFlA8zMzADAwP8A3uPHAAAAAAAAAAAAAAAAAP///wAAAAAAIQAAABgAAAAUAAAAAAAAAAAAAAB2IQAApB8AABAAAAA="/>
              </a:ext>
            </a:extLst>
          </p:cNvPicPr>
          <p:nvPr/>
        </p:nvPicPr>
        <p:blipFill>
          <a:blip xmlns:r="http://schemas.openxmlformats.org/officeDocument/2006/relationships" r:embed="rId4">
            <a:duotone>
              <a:prstClr val="black"/>
              <a:srgbClr val="DEE3C7">
                <a:tint val="40000"/>
                <a:satMod val="400000"/>
              </a:srgbClr>
            </a:duotone>
          </a:blip>
          <a:stretch>
            <a:fillRect/>
          </a:stretch>
        </p:blipFill>
        <p:spPr>
          <a:xfrm>
            <a:off x="0" y="0"/>
            <a:ext cx="5439410" cy="5143500"/>
          </a:xfrm>
          <a:prstGeom prst="rect">
            <a:avLst/>
          </a:prstGeom>
          <a:noFill/>
          <a:ln w="9525" cap="flat" cmpd="sng" algn="ctr">
            <a:noFill/>
            <a:prstDash val="solid"/>
            <a:headEnd type="none" w="med" len="med"/>
            <a:tailEnd type="none" w="med" len="med"/>
          </a:ln>
          <a:effectLst/>
        </p:spPr>
      </p:pic>
      <p:sp>
        <p:nvSpPr>
          <p:cNvPr id="8" name="Rectángulo redondeado 2"/>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P8MAAAAEAAAAAAAAAAAAAAAAAAAAAAAAAAeAAAAaAAAAAAAAAAAAAAAAAAAAAAAAAAAAAAAECcAABAnAAAAAAAAAAAAAAAAAAAAAAAAAAAAAAAAAAAAAAAAAAAAABQAAAAAAAAAwMD/AAAAAABkAAAAMgAAAAAAAABkAAAAAAAAAH9/fwAKAAAAHwAAAFQAAAD///8A+P/hAQAAAAAAAAAAAAAAAAAAAAAAAAAAAAAAAAAAAAAAAAAAhpBMAH9/fwCKcWUDzMzMAMDA/wB/f38AAAAAAAAAAAAAAAAAAAAAAAAAAAAhAAAAGAAAABQAAAAACwAA/AEAAP0XAADhBAAAEAAAAA=="/>
              </a:ext>
            </a:extLst>
          </p:cNvSpPr>
          <p:nvPr/>
        </p:nvSpPr>
        <p:spPr>
          <a:xfrm>
            <a:off x="1788160" y="322580"/>
            <a:ext cx="2111375" cy="470535"/>
          </a:xfrm>
          <a:prstGeom prst="roundRect">
            <a:avLst>
              <a:gd name="adj" fmla="val 16667"/>
            </a:avLst>
          </a:prstGeom>
          <a:solidFill>
            <a:srgbClr val="FFFFFF"/>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9" name="Rectángulo redondeado 20"/>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hpBMAH9/fwCKcWUDzMzMAMDA/wB/f38AAAAAAAAAAAAAAAAAAAAAAAAAAAAhAAAAGAAAABQAAAApDAAAOA8AAOoWAAC3EgAAEAAAAA=="/>
              </a:ext>
            </a:extLst>
          </p:cNvSpPr>
          <p:nvPr/>
        </p:nvSpPr>
        <p:spPr>
          <a:xfrm>
            <a:off x="1976755" y="2473960"/>
            <a:ext cx="1748155" cy="568325"/>
          </a:xfrm>
          <a:prstGeom prst="roundRect">
            <a:avLst>
              <a:gd name="adj" fmla="val 16667"/>
            </a:avLst>
          </a:prstGeom>
          <a:solidFill>
            <a:srgbClr val="FFFFFF"/>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10" name="Rectángulo redondeado 21"/>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AP///wgAAAAAAAAAAAAAAAAAAAAAAAAAAAAAAAAAAAAAZAAAAAEAAABAAAAAAAAAAAAAAAAAAAAAAAAAAAAAAAAAAAAAAAAAAAAAAAAAAAAAAAAAAAAAAAAAAAAAAAAAAAAAAAAAAAAAAAAAAAAAAAAAAAAAAAAAAAAAAAAAAAAAFAAAADwAAAAB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hpBMAH9/fwCKcWUDzMzMAMDA/wB/f38AAAAAAAAAAAAAAAAAAAAAAAAAAAAhAAAAGAAAABQAAABXCgAAvRkAAEAWAAAcHgAAEAAAAA=="/>
              </a:ext>
            </a:extLst>
          </p:cNvSpPr>
          <p:nvPr/>
        </p:nvSpPr>
        <p:spPr>
          <a:xfrm>
            <a:off x="1680845" y="4184015"/>
            <a:ext cx="1936115" cy="710565"/>
          </a:xfrm>
          <a:prstGeom prst="roundRect">
            <a:avLst>
              <a:gd name="adj" fmla="val 16667"/>
            </a:avLst>
          </a:prstGeom>
          <a:solidFill>
            <a:srgbClr val="FFFFFF"/>
          </a:solidFill>
          <a:ln w="25400" cap="flat" cmpd="sng" algn="ctr">
            <a:solidFill>
              <a:srgbClr val="86904C"/>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Tree>
  </p:cSld>
  <p:clrMapOvr>
    <a:masterClrMapping/>
  </p:clrMapOvr>
  <p:timing>
    <p:tnLst>
      <p:par>
        <p:cTn id="1" dur="indefinite" restart="never" nodeType="tmRoot"/>
      </p:par>
    </p:tnLst>
  </p:timing>
</p:sld>
</file>

<file path=ppt/slides/slide41.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W/sMy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6ktye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Google Shape;2587;p7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hDgAAAAAAAAU+AACGAwAAEAAAAA=="/>
              </a:ext>
            </a:extLst>
          </p:cNvSpPr>
          <p:nvPr>
            <p:ph type="title"/>
          </p:nvPr>
        </p:nvSpPr>
        <p:spPr>
          <a:xfrm>
            <a:off x="2378075" y="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ALTERNATIVE RESOURCES</a:t>
            </a:r>
          </a:p>
        </p:txBody>
      </p:sp>
      <p:pic>
        <p:nvPicPr>
          <p:cNvPr id="5"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QI8rW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xQEAAMcGAABBFgAApR0AABAAAAA="/>
              </a:ext>
            </a:extLst>
          </p:cNvPicPr>
          <p:nvPr/>
        </p:nvPicPr>
        <p:blipFill>
          <a:blip xmlns:r="http://schemas.openxmlformats.org/officeDocument/2006/relationships" r:embed="rId5"/>
          <a:stretch>
            <a:fillRect/>
          </a:stretch>
        </p:blipFill>
        <p:spPr>
          <a:xfrm>
            <a:off x="287655" y="1101725"/>
            <a:ext cx="3329940" cy="3717290"/>
          </a:xfrm>
          <a:prstGeom prst="rect">
            <a:avLst/>
          </a:prstGeom>
          <a:noFill/>
          <a:ln w="9525" cap="flat" cmpd="sng" algn="ctr">
            <a:noFill/>
            <a:prstDash val="solid"/>
            <a:headEnd type="none" w="med" len="med"/>
            <a:tailEnd type="none" w="med" len="med"/>
          </a:ln>
          <a:effectLst/>
        </p:spPr>
      </p:pic>
      <p:pic>
        <p:nvPicPr>
          <p:cNvPr id="6"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JD/Y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QRYAANcFAAAkJQAAOREAABAAAAA="/>
              </a:ext>
            </a:extLst>
          </p:cNvPicPr>
          <p:nvPr/>
        </p:nvPicPr>
        <p:blipFill>
          <a:blip xmlns:r="http://schemas.openxmlformats.org/officeDocument/2006/relationships" r:embed="rId6"/>
          <a:stretch>
            <a:fillRect/>
          </a:stretch>
        </p:blipFill>
        <p:spPr>
          <a:xfrm>
            <a:off x="3617595" y="949325"/>
            <a:ext cx="2419985" cy="1850390"/>
          </a:xfrm>
          <a:prstGeom prst="rect">
            <a:avLst/>
          </a:prstGeom>
          <a:noFill/>
          <a:ln w="9525" cap="flat" cmpd="sng" algn="ctr">
            <a:noFill/>
            <a:prstDash val="solid"/>
            <a:headEnd type="none" w="med" len="med"/>
            <a:tailEnd type="none" w="med" len="med"/>
          </a:ln>
          <a:effectLst/>
        </p:spPr>
      </p:pic>
      <p:pic>
        <p:nvPicPr>
          <p:cNvPr id="7" name="Imagen 3"/>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GI1jW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6CUAAMcGAAAIOAAAlxMAABAAAAA="/>
              </a:ext>
            </a:extLst>
          </p:cNvPicPr>
          <p:nvPr/>
        </p:nvPicPr>
        <p:blipFill>
          <a:blip xmlns:r="http://schemas.openxmlformats.org/officeDocument/2006/relationships" r:embed="rId7"/>
          <a:stretch>
            <a:fillRect/>
          </a:stretch>
        </p:blipFill>
        <p:spPr>
          <a:xfrm>
            <a:off x="6162040" y="1101725"/>
            <a:ext cx="2946400" cy="2082800"/>
          </a:xfrm>
          <a:prstGeom prst="rect">
            <a:avLst/>
          </a:prstGeom>
          <a:noFill/>
          <a:ln w="9525" cap="flat" cmpd="sng" algn="ctr">
            <a:noFill/>
            <a:prstDash val="solid"/>
            <a:headEnd type="none" w="med" len="med"/>
            <a:tailEnd type="none" w="med" len="med"/>
          </a:ln>
          <a:effectLst/>
        </p:spPr>
      </p:pic>
      <p:pic>
        <p:nvPicPr>
          <p:cNvPr id="8" name="Imagen 4"/>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CJbnX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SiwAALAUAADiNgAA0R4AABAAAAA="/>
              </a:ext>
            </a:extLst>
          </p:cNvPicPr>
          <p:nvPr/>
        </p:nvPicPr>
        <p:blipFill>
          <a:blip xmlns:r="http://schemas.openxmlformats.org/officeDocument/2006/relationships" r:embed="rId8"/>
          <a:stretch>
            <a:fillRect/>
          </a:stretch>
        </p:blipFill>
        <p:spPr>
          <a:xfrm>
            <a:off x="7199630" y="3362960"/>
            <a:ext cx="1722120" cy="1646555"/>
          </a:xfrm>
          <a:prstGeom prst="rect">
            <a:avLst/>
          </a:prstGeom>
          <a:noFill/>
          <a:ln w="9525" cap="flat" cmpd="sng" algn="ctr">
            <a:noFill/>
            <a:prstDash val="solid"/>
            <a:headEnd type="none" w="med" len="med"/>
            <a:tailEnd type="none" w="med" len="med"/>
          </a:ln>
          <a:effectLst/>
        </p:spPr>
      </p:pic>
      <p:pic>
        <p:nvPicPr>
          <p:cNvPr id="9"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Q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BIAAIoTAAA4HAAAGR0AABAAAAA="/>
              </a:ext>
            </a:extLst>
          </p:cNvPicPr>
          <p:nvPr/>
        </p:nvPicPr>
        <p:blipFill>
          <a:blip xmlns:r="http://schemas.openxmlformats.org/officeDocument/2006/relationships" r:embed="rId9"/>
          <a:stretch>
            <a:fillRect/>
          </a:stretch>
        </p:blipFill>
        <p:spPr>
          <a:xfrm>
            <a:off x="2943860" y="3176270"/>
            <a:ext cx="1643380" cy="1553845"/>
          </a:xfrm>
          <a:prstGeom prst="rect">
            <a:avLst/>
          </a:prstGeom>
          <a:noFill/>
          <a:ln w="9525" cap="flat" cmpd="sng" algn="ctr">
            <a:noFill/>
            <a:prstDash val="solid"/>
            <a:headEnd type="none" w="med" len="med"/>
            <a:tailEnd type="none" w="med" len="med"/>
          </a:ln>
          <a:effectLst/>
        </p:spPr>
      </p:pic>
      <p:pic>
        <p:nvPicPr>
          <p:cNvPr id="10" name="Imagen 6"/>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Y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9R0AAOQSAACiJQAARBwAABAAAAA="/>
              </a:ext>
            </a:extLst>
          </p:cNvPicPr>
          <p:nvPr/>
        </p:nvPicPr>
        <p:blipFill>
          <a:blip xmlns:r="http://schemas.openxmlformats.org/officeDocument/2006/relationships" r:embed="rId10"/>
          <a:stretch>
            <a:fillRect/>
          </a:stretch>
        </p:blipFill>
        <p:spPr>
          <a:xfrm>
            <a:off x="4869815" y="3070860"/>
            <a:ext cx="1247775" cy="1524000"/>
          </a:xfrm>
          <a:prstGeom prst="rect">
            <a:avLst/>
          </a:prstGeom>
          <a:noFill/>
          <a:ln w="9525" cap="flat" cmpd="sng" algn="ctr">
            <a:noFill/>
            <a:prstDash val="solid"/>
            <a:headEnd type="none" w="med" len="med"/>
            <a:tailEnd type="none" w="med" len="med"/>
          </a:ln>
          <a:effectLst/>
        </p:spPr>
      </p:pic>
      <p:pic>
        <p:nvPicPr>
          <p:cNvPr id="11" name="Imagen 7"/>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vI1XY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SQAALAUAADPKwAAdRwAABAAAAA="/>
              </a:ext>
            </a:extLst>
          </p:cNvPicPr>
          <p:nvPr/>
        </p:nvPicPr>
        <p:blipFill>
          <a:blip xmlns:r="http://schemas.openxmlformats.org/officeDocument/2006/relationships" r:embed="rId11"/>
          <a:stretch>
            <a:fillRect/>
          </a:stretch>
        </p:blipFill>
        <p:spPr>
          <a:xfrm>
            <a:off x="6012815" y="3362960"/>
            <a:ext cx="1108710" cy="1263015"/>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42.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7JA/W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b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Google Shape;2587;p7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hDgAAAAAAAAU+AACGAwAAEAAAAA=="/>
              </a:ext>
            </a:extLst>
          </p:cNvSpPr>
          <p:nvPr>
            <p:ph type="title"/>
          </p:nvPr>
        </p:nvSpPr>
        <p:spPr>
          <a:xfrm>
            <a:off x="2378075" y="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ALTERNATIVE RESOURCES</a:t>
            </a:r>
          </a:p>
        </p:txBody>
      </p:sp>
      <p:pic>
        <p:nvPicPr>
          <p:cNvPr id="5"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iIlfV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NwEAAGcIAAAyFgAAbB0AABAAAAA="/>
              </a:ext>
            </a:extLst>
          </p:cNvPicPr>
          <p:nvPr/>
        </p:nvPicPr>
        <p:blipFill>
          <a:blip xmlns:r="http://schemas.openxmlformats.org/officeDocument/2006/relationships" r:embed="rId5"/>
          <a:stretch>
            <a:fillRect/>
          </a:stretch>
        </p:blipFill>
        <p:spPr>
          <a:xfrm>
            <a:off x="197485" y="1365885"/>
            <a:ext cx="3410585" cy="3416935"/>
          </a:xfrm>
          <a:prstGeom prst="rect">
            <a:avLst/>
          </a:prstGeom>
          <a:noFill/>
          <a:ln w="9525" cap="flat" cmpd="sng" algn="ctr">
            <a:noFill/>
            <a:prstDash val="solid"/>
            <a:headEnd type="none" w="med" len="med"/>
            <a:tailEnd type="none" w="med" len="med"/>
          </a:ln>
          <a:effectLst/>
        </p:spPr>
      </p:pic>
      <p:pic>
        <p:nvPicPr>
          <p:cNvPr id="6"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GIz3Y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LBgAAEoGAABrIwAA7xEAABAAAAA="/>
              </a:ext>
            </a:extLst>
          </p:cNvPicPr>
          <p:nvPr/>
        </p:nvPicPr>
        <p:blipFill>
          <a:blip xmlns:r="http://schemas.openxmlformats.org/officeDocument/2006/relationships" r:embed="rId6"/>
          <a:stretch>
            <a:fillRect/>
          </a:stretch>
        </p:blipFill>
        <p:spPr>
          <a:xfrm>
            <a:off x="3929380" y="1022350"/>
            <a:ext cx="1828165" cy="1892935"/>
          </a:xfrm>
          <a:prstGeom prst="rect">
            <a:avLst/>
          </a:prstGeom>
          <a:noFill/>
          <a:ln w="9525" cap="flat" cmpd="sng" algn="ctr">
            <a:noFill/>
            <a:prstDash val="solid"/>
            <a:headEnd type="none" w="med" len="med"/>
            <a:tailEnd type="none" w="med" len="med"/>
          </a:ln>
          <a:effectLst/>
        </p:spPr>
      </p:pic>
      <p:pic>
        <p:nvPicPr>
          <p:cNvPr id="7" name="Imagen 3"/>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I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ARUAAEgSAACWJgAAlB0AABAAAAA="/>
              </a:ext>
            </a:extLst>
          </p:cNvPicPr>
          <p:nvPr/>
        </p:nvPicPr>
        <p:blipFill>
          <a:blip xmlns:r="http://schemas.openxmlformats.org/officeDocument/2006/relationships" r:embed="rId7"/>
          <a:stretch>
            <a:fillRect/>
          </a:stretch>
        </p:blipFill>
        <p:spPr>
          <a:xfrm>
            <a:off x="3414395" y="2971800"/>
            <a:ext cx="2858135" cy="1836420"/>
          </a:xfrm>
          <a:prstGeom prst="rect">
            <a:avLst/>
          </a:prstGeom>
          <a:noFill/>
          <a:ln w="9525" cap="flat" cmpd="sng" algn="ctr">
            <a:noFill/>
            <a:prstDash val="solid"/>
            <a:headEnd type="none" w="med" len="med"/>
            <a:tailEnd type="none" w="med" len="med"/>
          </a:ln>
          <a:effectLst/>
        </p:spPr>
      </p:pic>
      <p:pic>
        <p:nvPicPr>
          <p:cNvPr id="8" name="Imagen 4"/>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s8v//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ayMAAEkFAABKLwAA7xEAABAAAAA="/>
              </a:ext>
            </a:extLst>
          </p:cNvPicPr>
          <p:nvPr/>
        </p:nvPicPr>
        <p:blipFill>
          <a:blip xmlns:r="http://schemas.openxmlformats.org/officeDocument/2006/relationships" r:embed="rId8"/>
          <a:stretch>
            <a:fillRect/>
          </a:stretch>
        </p:blipFill>
        <p:spPr>
          <a:xfrm>
            <a:off x="5757545" y="859155"/>
            <a:ext cx="1929765" cy="2056130"/>
          </a:xfrm>
          <a:prstGeom prst="rect">
            <a:avLst/>
          </a:prstGeom>
          <a:noFill/>
          <a:ln w="9525" cap="flat" cmpd="sng" algn="ctr">
            <a:noFill/>
            <a:prstDash val="solid"/>
            <a:headEnd type="none" w="med" len="med"/>
            <a:tailEnd type="none" w="med" len="med"/>
          </a:ln>
          <a:effectLst/>
        </p:spPr>
      </p:pic>
      <p:pic>
        <p:nvPicPr>
          <p:cNvPr id="9"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CkAAO8RAAAHNgAAZh0AABAAAAA="/>
              </a:ext>
            </a:extLst>
          </p:cNvPicPr>
          <p:nvPr/>
        </p:nvPicPr>
        <p:blipFill>
          <a:blip xmlns:r="http://schemas.openxmlformats.org/officeDocument/2006/relationships" r:embed="rId9"/>
          <a:stretch>
            <a:fillRect/>
          </a:stretch>
        </p:blipFill>
        <p:spPr>
          <a:xfrm>
            <a:off x="6824980" y="2915285"/>
            <a:ext cx="1957705" cy="1863725"/>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43.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D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EJrbX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Google Shape;2587;p7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hDgAAAAAAAAU+AACGAwAAEAAAAA=="/>
              </a:ext>
            </a:extLst>
          </p:cNvSpPr>
          <p:nvPr>
            <p:ph type="title"/>
          </p:nvPr>
        </p:nvSpPr>
        <p:spPr>
          <a:xfrm>
            <a:off x="2378075" y="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ALTERNATIVE RESOURCES</a:t>
            </a:r>
          </a:p>
        </p:txBody>
      </p:sp>
      <p:pic>
        <p:nvPicPr>
          <p:cNvPr id="5"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h9f//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SQIAAN4FAAC5EAAAAR4AABAAAAA="/>
              </a:ext>
            </a:extLst>
          </p:cNvPicPr>
          <p:nvPr/>
        </p:nvPicPr>
        <p:blipFill>
          <a:blip xmlns:r="http://schemas.openxmlformats.org/officeDocument/2006/relationships" r:embed="rId5"/>
          <a:stretch>
            <a:fillRect/>
          </a:stretch>
        </p:blipFill>
        <p:spPr>
          <a:xfrm>
            <a:off x="371475" y="953770"/>
            <a:ext cx="2346960" cy="3923665"/>
          </a:xfrm>
          <a:prstGeom prst="rect">
            <a:avLst/>
          </a:prstGeom>
          <a:noFill/>
          <a:ln w="9525" cap="flat" cmpd="sng" algn="ctr">
            <a:noFill/>
            <a:prstDash val="solid"/>
            <a:headEnd type="none" w="med" len="med"/>
            <a:tailEnd type="none" w="med" len="med"/>
          </a:ln>
          <a:effectLst/>
        </p:spPr>
      </p:pic>
      <p:pic>
        <p:nvPicPr>
          <p:cNvPr id="6"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28Ubb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oQ4AANILAAClIgAAAR4AABAAAAA="/>
              </a:ext>
            </a:extLst>
          </p:cNvPicPr>
          <p:nvPr/>
        </p:nvPicPr>
        <p:blipFill>
          <a:blip xmlns:r="http://schemas.openxmlformats.org/officeDocument/2006/relationships" r:embed="rId6"/>
          <a:stretch>
            <a:fillRect/>
          </a:stretch>
        </p:blipFill>
        <p:spPr>
          <a:xfrm>
            <a:off x="2378075" y="1921510"/>
            <a:ext cx="3253740" cy="2955925"/>
          </a:xfrm>
          <a:prstGeom prst="rect">
            <a:avLst/>
          </a:prstGeom>
          <a:noFill/>
          <a:ln w="9525" cap="flat" cmpd="sng" algn="ctr">
            <a:noFill/>
            <a:prstDash val="solid"/>
            <a:headEnd type="none" w="med" len="med"/>
            <a:tailEnd type="none" w="med" len="med"/>
          </a:ln>
          <a:effectLst/>
        </p:spPr>
      </p:pic>
      <p:pic>
        <p:nvPicPr>
          <p:cNvPr id="7" name="Imagen 3"/>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q8V7g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pSIAANILAAB7NwAA9BsAABAAAAA="/>
              </a:ext>
            </a:extLst>
          </p:cNvPicPr>
          <p:nvPr/>
        </p:nvPicPr>
        <p:blipFill>
          <a:blip xmlns:r="http://schemas.openxmlformats.org/officeDocument/2006/relationships" r:embed="rId7"/>
          <a:stretch>
            <a:fillRect/>
          </a:stretch>
        </p:blipFill>
        <p:spPr>
          <a:xfrm>
            <a:off x="5631815" y="1921510"/>
            <a:ext cx="3387090" cy="262255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44.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e8Nvk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w8mzi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Google Shape;2587;p7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F/ZyQ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hDgAAAAAAAAU+AACGAwAAEAAAAA=="/>
              </a:ext>
            </a:extLst>
          </p:cNvSpPr>
          <p:nvPr>
            <p:ph type="title"/>
          </p:nvPr>
        </p:nvSpPr>
        <p:spPr>
          <a:xfrm>
            <a:off x="2378075" y="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l">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ALTERNATIVE RESOURCES</a:t>
            </a:r>
          </a:p>
        </p:txBody>
      </p:sp>
      <p:pic>
        <p:nvPicPr>
          <p:cNvPr id="5"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87QDj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sQEAAG4HAAACEQAAvBwAABAAAAA="/>
              </a:ext>
            </a:extLst>
          </p:cNvPicPr>
          <p:nvPr/>
        </p:nvPicPr>
        <p:blipFill>
          <a:blip xmlns:r="http://schemas.openxmlformats.org/officeDocument/2006/relationships" r:embed="rId5"/>
          <a:stretch>
            <a:fillRect/>
          </a:stretch>
        </p:blipFill>
        <p:spPr>
          <a:xfrm>
            <a:off x="274955" y="1207770"/>
            <a:ext cx="2489835" cy="3463290"/>
          </a:xfrm>
          <a:prstGeom prst="rect">
            <a:avLst/>
          </a:prstGeom>
          <a:noFill/>
          <a:ln w="9525" cap="flat" cmpd="sng" algn="ctr">
            <a:noFill/>
            <a:prstDash val="solid"/>
            <a:headEnd type="none" w="med" len="med"/>
            <a:tailEnd type="none" w="med" len="med"/>
          </a:ln>
          <a:effectLst/>
        </p:spPr>
      </p:pic>
      <p:pic>
        <p:nvPicPr>
          <p:cNvPr id="6"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k9yji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jQwAADgUAAB3FQAAaB4AABAAAAA="/>
              </a:ext>
            </a:extLst>
          </p:cNvPicPr>
          <p:nvPr/>
        </p:nvPicPr>
        <p:blipFill>
          <a:blip xmlns:r="http://schemas.openxmlformats.org/officeDocument/2006/relationships" r:embed="rId6"/>
          <a:stretch>
            <a:fillRect/>
          </a:stretch>
        </p:blipFill>
        <p:spPr>
          <a:xfrm>
            <a:off x="2040255" y="3286760"/>
            <a:ext cx="1449070" cy="1656080"/>
          </a:xfrm>
          <a:prstGeom prst="rect">
            <a:avLst/>
          </a:prstGeom>
          <a:noFill/>
          <a:ln w="9525" cap="flat" cmpd="sng" algn="ctr">
            <a:noFill/>
            <a:prstDash val="solid"/>
            <a:headEnd type="none" w="med" len="med"/>
            <a:tailEnd type="none" w="med" len="med"/>
          </a:ln>
          <a:effectLst/>
        </p:spPr>
      </p:pic>
      <p:pic>
        <p:nvPicPr>
          <p:cNvPr id="7" name="Imagen 3"/>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c9ozh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AhEAAKwDAAAcJQAA+xcAABAAAAA="/>
              </a:ext>
            </a:extLst>
          </p:cNvPicPr>
          <p:nvPr/>
        </p:nvPicPr>
        <p:blipFill>
          <a:blip xmlns:r="http://schemas.openxmlformats.org/officeDocument/2006/relationships" r:embed="rId7"/>
          <a:stretch>
            <a:fillRect/>
          </a:stretch>
        </p:blipFill>
        <p:spPr>
          <a:xfrm>
            <a:off x="2764790" y="596900"/>
            <a:ext cx="3267710" cy="3301365"/>
          </a:xfrm>
          <a:prstGeom prst="rect">
            <a:avLst/>
          </a:prstGeom>
          <a:noFill/>
          <a:ln w="9525" cap="flat" cmpd="sng" algn="ctr">
            <a:noFill/>
            <a:prstDash val="solid"/>
            <a:headEnd type="none" w="med" len="med"/>
            <a:tailEnd type="none" w="med" len="med"/>
          </a:ln>
          <a:effectLst/>
        </p:spPr>
      </p:pic>
      <p:pic>
        <p:nvPicPr>
          <p:cNvPr id="8" name="Imagen 4"/>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T8drb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oBcAADgUAADZLAAACR0AABAAAAA="/>
              </a:ext>
            </a:extLst>
          </p:cNvPicPr>
          <p:nvPr/>
        </p:nvPicPr>
        <p:blipFill>
          <a:blip xmlns:r="http://schemas.openxmlformats.org/officeDocument/2006/relationships" r:embed="rId8"/>
          <a:stretch>
            <a:fillRect/>
          </a:stretch>
        </p:blipFill>
        <p:spPr>
          <a:xfrm>
            <a:off x="3840480" y="3286760"/>
            <a:ext cx="3449955" cy="1433195"/>
          </a:xfrm>
          <a:prstGeom prst="rect">
            <a:avLst/>
          </a:prstGeom>
          <a:noFill/>
          <a:ln w="9525" cap="flat" cmpd="sng" algn="ctr">
            <a:noFill/>
            <a:prstDash val="solid"/>
            <a:headEnd type="none" w="med" len="med"/>
            <a:tailEnd type="none" w="med" len="med"/>
          </a:ln>
          <a:effectLst/>
        </p:spPr>
      </p:pic>
      <p:pic>
        <p:nvPicPr>
          <p:cNvPr id="9"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j7Kjk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TCUAAKwDAAA8MgAA2hYAABAAAAA="/>
              </a:ext>
            </a:extLst>
          </p:cNvPicPr>
          <p:nvPr/>
        </p:nvPicPr>
        <p:blipFill>
          <a:blip xmlns:r="http://schemas.openxmlformats.org/officeDocument/2006/relationships" r:embed="rId9"/>
          <a:stretch>
            <a:fillRect/>
          </a:stretch>
        </p:blipFill>
        <p:spPr>
          <a:xfrm>
            <a:off x="6062980" y="596900"/>
            <a:ext cx="2103120" cy="3117850"/>
          </a:xfrm>
          <a:prstGeom prst="rect">
            <a:avLst/>
          </a:prstGeom>
          <a:noFill/>
          <a:ln w="9525" cap="flat" cmpd="sng" algn="ctr">
            <a:noFill/>
            <a:prstDash val="solid"/>
            <a:headEnd type="none" w="med" len="med"/>
            <a:tailEnd type="none" w="med" len="med"/>
          </a:ln>
          <a:effectLst/>
        </p:spPr>
      </p:pic>
      <p:pic>
        <p:nvPicPr>
          <p:cNvPr id="10" name="Imagen 6"/>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PDIAADkIAADVNwAAQx0AABAAAAA="/>
              </a:ext>
            </a:extLst>
          </p:cNvPicPr>
          <p:nvPr/>
        </p:nvPicPr>
        <p:blipFill>
          <a:blip xmlns:r="http://schemas.openxmlformats.org/officeDocument/2006/relationships" r:embed="rId10"/>
          <a:stretch>
            <a:fillRect/>
          </a:stretch>
        </p:blipFill>
        <p:spPr>
          <a:xfrm>
            <a:off x="8166100" y="1336675"/>
            <a:ext cx="909955" cy="342011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45.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54;p2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NCiFw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I/f//ohAAAP8KAABWFgAAEAAAAA=="/>
              </a:ext>
            </a:extLst>
          </p:cNvSpPr>
          <p:nvPr/>
        </p:nvSpPr>
        <p:spPr>
          <a:xfrm>
            <a:off x="-360680" y="2703830"/>
            <a:ext cx="2148205" cy="927100"/>
          </a:xfrm>
          <a:custGeom>
            <a:avLst/>
            <a:gdLst/>
            <a:ahLst/>
            <a:cxnLst/>
            <a:rect l="0" t="0" r="2148205" b="927100"/>
            <a:pathLst>
              <a:path w="2148205" h="927100">
                <a:moveTo>
                  <a:pt x="1080009" y="0"/>
                </a:moveTo>
                <a:cubicBezTo>
                  <a:pt x="821604" y="0"/>
                  <a:pt x="608391" y="199197"/>
                  <a:pt x="587925" y="452236"/>
                </a:cubicBezTo>
                <a:cubicBezTo>
                  <a:pt x="541635" y="419957"/>
                  <a:pt x="483497" y="399491"/>
                  <a:pt x="421035" y="399491"/>
                </a:cubicBezTo>
                <a:cubicBezTo>
                  <a:pt x="258437" y="399491"/>
                  <a:pt x="128153" y="531934"/>
                  <a:pt x="128153" y="693429"/>
                </a:cubicBezTo>
                <a:cubicBezTo>
                  <a:pt x="128153" y="752661"/>
                  <a:pt x="145359" y="806504"/>
                  <a:pt x="175509" y="851727"/>
                </a:cubicBezTo>
                <a:cubicBezTo>
                  <a:pt x="100134" y="864639"/>
                  <a:pt x="36606" y="891560"/>
                  <a:pt x="0" y="927100"/>
                </a:cubicBezTo>
                <a:lnTo>
                  <a:pt x="2148205" y="927100"/>
                </a:lnTo>
                <a:cubicBezTo>
                  <a:pt x="2120217" y="900179"/>
                  <a:pt x="2070667" y="875420"/>
                  <a:pt x="2006073" y="857118"/>
                </a:cubicBezTo>
                <a:cubicBezTo>
                  <a:pt x="2007139" y="844174"/>
                  <a:pt x="2008204" y="832327"/>
                  <a:pt x="2008204" y="818350"/>
                </a:cubicBezTo>
                <a:cubicBezTo>
                  <a:pt x="2008204" y="633130"/>
                  <a:pt x="1857454" y="483483"/>
                  <a:pt x="1673326" y="483483"/>
                </a:cubicBezTo>
                <a:cubicBezTo>
                  <a:pt x="1637785" y="483483"/>
                  <a:pt x="1604407" y="488841"/>
                  <a:pt x="1573191" y="498557"/>
                </a:cubicBezTo>
                <a:lnTo>
                  <a:pt x="1573191" y="494232"/>
                </a:lnTo>
                <a:cubicBezTo>
                  <a:pt x="1573191" y="220727"/>
                  <a:pt x="1352457" y="0"/>
                  <a:pt x="10800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55;p21"/>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gBKO0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LLQAAPwAAAJc7AAD2BAAAEAAAAA=="/>
              </a:ext>
            </a:extLst>
          </p:cNvSpPr>
          <p:nvPr/>
        </p:nvSpPr>
        <p:spPr>
          <a:xfrm>
            <a:off x="7444105" y="40005"/>
            <a:ext cx="2242820" cy="766445"/>
          </a:xfrm>
          <a:custGeom>
            <a:avLst/>
            <a:gdLst/>
            <a:ahLst/>
            <a:cxnLst/>
            <a:rect l="0" t="0" r="2242820" b="766445"/>
            <a:pathLst>
              <a:path w="2242820" h="766445">
                <a:moveTo>
                  <a:pt x="1447114" y="0"/>
                </a:moveTo>
                <a:cubicBezTo>
                  <a:pt x="1233579" y="0"/>
                  <a:pt x="1058425" y="159309"/>
                  <a:pt x="1030920" y="366121"/>
                </a:cubicBezTo>
                <a:cubicBezTo>
                  <a:pt x="1012567" y="359446"/>
                  <a:pt x="991714" y="355295"/>
                  <a:pt x="970860" y="355295"/>
                </a:cubicBezTo>
                <a:cubicBezTo>
                  <a:pt x="913301" y="355295"/>
                  <a:pt x="862442" y="381147"/>
                  <a:pt x="828237" y="422824"/>
                </a:cubicBezTo>
                <a:cubicBezTo>
                  <a:pt x="776528" y="353620"/>
                  <a:pt x="694790" y="307743"/>
                  <a:pt x="601374" y="307743"/>
                </a:cubicBezTo>
                <a:cubicBezTo>
                  <a:pt x="447074" y="307743"/>
                  <a:pt x="321128" y="432850"/>
                  <a:pt x="321128" y="587959"/>
                </a:cubicBezTo>
                <a:cubicBezTo>
                  <a:pt x="321128" y="614661"/>
                  <a:pt x="325304" y="641337"/>
                  <a:pt x="332805" y="666364"/>
                </a:cubicBezTo>
                <a:cubicBezTo>
                  <a:pt x="175154" y="670539"/>
                  <a:pt x="45057" y="710566"/>
                  <a:pt x="0" y="766445"/>
                </a:cubicBezTo>
                <a:lnTo>
                  <a:pt x="2242820" y="766445"/>
                </a:lnTo>
                <a:cubicBezTo>
                  <a:pt x="2193612" y="726417"/>
                  <a:pt x="2101022" y="696390"/>
                  <a:pt x="1988428" y="687215"/>
                </a:cubicBezTo>
                <a:cubicBezTo>
                  <a:pt x="1995929" y="670539"/>
                  <a:pt x="1999255" y="652188"/>
                  <a:pt x="1999255" y="632987"/>
                </a:cubicBezTo>
                <a:cubicBezTo>
                  <a:pt x="1999255" y="555432"/>
                  <a:pt x="1937545" y="492878"/>
                  <a:pt x="1859982" y="492053"/>
                </a:cubicBezTo>
                <a:cubicBezTo>
                  <a:pt x="1864133" y="467877"/>
                  <a:pt x="1866658" y="443676"/>
                  <a:pt x="1866658" y="418674"/>
                </a:cubicBezTo>
                <a:cubicBezTo>
                  <a:pt x="1866658" y="187661"/>
                  <a:pt x="1678977" y="0"/>
                  <a:pt x="1447114"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 name="Google Shape;15;p2"/>
          <p:cNvGrpSpPr>
            <a:extLst>
              <a:ext uri="smNativeData">
                <pr:smNativeData xmlns:pr="smNativeData" val="SMDATA_6_dWHdYxMAAAAlAAAAAQAAAA8BAAAAkAAAAEgAAACQAAAASAAAAAAAAAAAAAAAAAAAABcAAAAUAAAAAAAAAAAAAAD/fwAA/38AAAAAAAAJAAAABAAAANYfBg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6"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d1nE0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i2uys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7" name="Imagen 7"/>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CL7a7g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8" name="Imagen 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B29+ne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9" name="Google Shape;2184;p6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1JRt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LBQAAAAAAAO80AACGAwAAEAAAAA=="/>
              </a:ext>
            </a:extLst>
          </p:cNvSpPr>
          <p:nvPr>
            <p:ph type="title"/>
          </p:nvPr>
        </p:nvSpPr>
        <p:spPr>
          <a:xfrm>
            <a:off x="901065" y="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MATCH THE TREES WITH THEIR TYPE OF LEAVES</a:t>
            </a:r>
          </a:p>
        </p:txBody>
      </p:sp>
      <p:grpSp>
        <p:nvGrpSpPr>
          <p:cNvPr id="10" name="Google Shape;2185;p63"/>
          <p:cNvGrpSpPr>
            <a:extLst>
              <a:ext uri="smNativeData">
                <pr:smNativeData xmlns:pr="smNativeData" val="SMDATA_6_dWHdYxMAAAAlAAAAAQAAAA8BAAAAkAAAAEgAAACQAAAASAAAAAAAAAAAAAAAAAAAABcAAAAUAAAAAAAAAAAAAAD/fwAA/38AAAAAAAAJAAAABAAAACo1AAAMAAAAEAAAAAAAAAAAAAAAAAAAAAAAAAAfAAAAVAAAAAAAAAAAAAAAAAAAAAAAAAAAAAAAAAAAAAAAAAAAAAAAAAAAAAAAAAAAAAAAAAAAAAAAAAAAAAAAAAAAAAAAAAAAAAAAAAAAAAAAAAAAAAAAAAAAACEAAAAYAAAAFAAAAD8MAADtDAAARRAAAHoSAAAQAAAA"/>
              </a:ext>
            </a:extLst>
          </p:cNvGrpSpPr>
          <p:nvPr/>
        </p:nvGrpSpPr>
        <p:grpSpPr>
          <a:xfrm rot="1137594">
            <a:off x="1990725" y="2101215"/>
            <a:ext cx="654050" cy="902335"/>
            <a:chOff x="1990725" y="2101215"/>
            <a:chExt cx="654050" cy="902335"/>
          </a:xfrm>
        </p:grpSpPr>
        <p:sp>
          <p:nvSpPr>
            <p:cNvPr id="95" name="Google Shape;218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ACKyc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bDgAAgw4AAHoOAAA9DwAAAAAAAA=="/>
                </a:ext>
              </a:extLst>
            </p:cNvSpPr>
            <p:nvPr/>
          </p:nvSpPr>
          <p:spPr>
            <a:xfrm flipH="1">
              <a:off x="2292985" y="2359025"/>
              <a:ext cx="60325" cy="118110"/>
            </a:xfrm>
            <a:custGeom>
              <a:avLst/>
              <a:gdLst/>
              <a:ahLst/>
              <a:cxnLst/>
              <a:rect l="0" t="0" r="60325" b="118110"/>
              <a:pathLst>
                <a:path w="60325" h="118110">
                  <a:moveTo>
                    <a:pt x="22446" y="0"/>
                  </a:moveTo>
                  <a:cubicBezTo>
                    <a:pt x="19003" y="18548"/>
                    <a:pt x="15878" y="36650"/>
                    <a:pt x="12052" y="55199"/>
                  </a:cubicBezTo>
                  <a:lnTo>
                    <a:pt x="6249" y="82607"/>
                  </a:lnTo>
                  <a:cubicBezTo>
                    <a:pt x="4718" y="91849"/>
                    <a:pt x="2359" y="101091"/>
                    <a:pt x="63" y="110015"/>
                  </a:cubicBezTo>
                  <a:lnTo>
                    <a:pt x="41768" y="118110"/>
                  </a:lnTo>
                  <a:cubicBezTo>
                    <a:pt x="43298" y="109186"/>
                    <a:pt x="45211" y="99562"/>
                    <a:pt x="46742" y="90319"/>
                  </a:cubicBezTo>
                  <a:lnTo>
                    <a:pt x="51397" y="62146"/>
                  </a:lnTo>
                  <a:cubicBezTo>
                    <a:pt x="54904" y="43598"/>
                    <a:pt x="57200" y="25114"/>
                    <a:pt x="60261" y="6183"/>
                  </a:cubicBezTo>
                  <a:lnTo>
                    <a:pt x="22446" y="0"/>
                  </a:lnTo>
                  <a:lnTo>
                    <a:pt x="60261" y="6183"/>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4" name="Google Shape;218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KZIAU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aDgAAiA4AAE8OAACUDgAAAAAAAA=="/>
                </a:ext>
              </a:extLst>
            </p:cNvSpPr>
            <p:nvPr/>
          </p:nvSpPr>
          <p:spPr>
            <a:xfrm flipH="1">
              <a:off x="2292350" y="2362200"/>
              <a:ext cx="33655" cy="7620"/>
            </a:xfrm>
            <a:custGeom>
              <a:avLst/>
              <a:gdLst/>
              <a:ahLst/>
              <a:cxnLst/>
              <a:rect l="0" t="0" r="33655" b="7620"/>
              <a:pathLst>
                <a:path w="33655" h="7620">
                  <a:moveTo>
                    <a:pt x="7092" y="60"/>
                  </a:moveTo>
                  <a:cubicBezTo>
                    <a:pt x="4835" y="60"/>
                    <a:pt x="2578" y="121"/>
                    <a:pt x="451" y="302"/>
                  </a:cubicBezTo>
                  <a:cubicBezTo>
                    <a:pt x="64" y="302"/>
                    <a:pt x="64" y="665"/>
                    <a:pt x="451" y="1391"/>
                  </a:cubicBezTo>
                  <a:cubicBezTo>
                    <a:pt x="10960" y="3568"/>
                    <a:pt x="21920" y="7257"/>
                    <a:pt x="33203" y="7620"/>
                  </a:cubicBezTo>
                  <a:cubicBezTo>
                    <a:pt x="33203" y="7257"/>
                    <a:pt x="33590" y="6108"/>
                    <a:pt x="33203" y="5745"/>
                  </a:cubicBezTo>
                  <a:cubicBezTo>
                    <a:pt x="25466" y="1391"/>
                    <a:pt x="15924" y="60"/>
                    <a:pt x="7092" y="6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3" name="Google Shape;218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EFEiE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aDgAAiA4AAE8OAACUDgAAAAAAAA=="/>
                </a:ext>
              </a:extLst>
            </p:cNvSpPr>
            <p:nvPr/>
          </p:nvSpPr>
          <p:spPr>
            <a:xfrm flipH="1">
              <a:off x="2292350" y="2362200"/>
              <a:ext cx="33655" cy="7620"/>
            </a:xfrm>
            <a:custGeom>
              <a:avLst/>
              <a:gdLst/>
              <a:ahLst/>
              <a:cxnLst/>
              <a:rect l="0" t="0" r="33655" b="7620"/>
              <a:pathLst>
                <a:path w="33655" h="7620">
                  <a:moveTo>
                    <a:pt x="7092" y="60"/>
                  </a:moveTo>
                  <a:cubicBezTo>
                    <a:pt x="4835" y="60"/>
                    <a:pt x="2578" y="121"/>
                    <a:pt x="451" y="302"/>
                  </a:cubicBezTo>
                  <a:cubicBezTo>
                    <a:pt x="64" y="302"/>
                    <a:pt x="64" y="665"/>
                    <a:pt x="451" y="1391"/>
                  </a:cubicBezTo>
                  <a:cubicBezTo>
                    <a:pt x="10960" y="3568"/>
                    <a:pt x="21920" y="7257"/>
                    <a:pt x="33203" y="7620"/>
                  </a:cubicBezTo>
                  <a:cubicBezTo>
                    <a:pt x="33203" y="7257"/>
                    <a:pt x="33590" y="6108"/>
                    <a:pt x="33203" y="5745"/>
                  </a:cubicBezTo>
                  <a:cubicBezTo>
                    <a:pt x="25466" y="1391"/>
                    <a:pt x="15924" y="60"/>
                    <a:pt x="7092" y="6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2" name="Google Shape;218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pmspg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bDgAAkg4AACoOAADqDgAAAAAAAA=="/>
                </a:ext>
              </a:extLst>
            </p:cNvSpPr>
            <p:nvPr/>
          </p:nvSpPr>
          <p:spPr>
            <a:xfrm flipH="1">
              <a:off x="2292985" y="2368550"/>
              <a:ext cx="9525" cy="55880"/>
            </a:xfrm>
            <a:custGeom>
              <a:avLst/>
              <a:gdLst/>
              <a:ahLst/>
              <a:cxnLst/>
              <a:rect l="0" t="0" r="9525" b="55880"/>
              <a:pathLst>
                <a:path w="9525" h="55880">
                  <a:moveTo>
                    <a:pt x="9036" y="0"/>
                  </a:moveTo>
                  <a:cubicBezTo>
                    <a:pt x="8731" y="0"/>
                    <a:pt x="8364" y="385"/>
                    <a:pt x="8181" y="1219"/>
                  </a:cubicBezTo>
                  <a:cubicBezTo>
                    <a:pt x="4518" y="19054"/>
                    <a:pt x="2625" y="37724"/>
                    <a:pt x="61" y="55559"/>
                  </a:cubicBezTo>
                  <a:cubicBezTo>
                    <a:pt x="61" y="55752"/>
                    <a:pt x="183" y="55880"/>
                    <a:pt x="244" y="55880"/>
                  </a:cubicBezTo>
                  <a:cubicBezTo>
                    <a:pt x="366" y="55880"/>
                    <a:pt x="427" y="55752"/>
                    <a:pt x="427" y="55559"/>
                  </a:cubicBezTo>
                  <a:cubicBezTo>
                    <a:pt x="3785" y="37724"/>
                    <a:pt x="6350" y="19054"/>
                    <a:pt x="9280" y="1219"/>
                  </a:cubicBezTo>
                  <a:cubicBezTo>
                    <a:pt x="9463" y="385"/>
                    <a:pt x="9280" y="0"/>
                    <a:pt x="9036"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1" name="Google Shape;219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W5bHY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bDgAAkg4AACoOAADqDgAAAAAAAA=="/>
                </a:ext>
              </a:extLst>
            </p:cNvSpPr>
            <p:nvPr/>
          </p:nvSpPr>
          <p:spPr>
            <a:xfrm flipH="1">
              <a:off x="2292985" y="2368550"/>
              <a:ext cx="9525" cy="55880"/>
            </a:xfrm>
            <a:custGeom>
              <a:avLst/>
              <a:gdLst/>
              <a:ahLst/>
              <a:cxnLst/>
              <a:rect l="0" t="0" r="9525" b="55880"/>
              <a:pathLst>
                <a:path w="9525" h="55880">
                  <a:moveTo>
                    <a:pt x="9036" y="0"/>
                  </a:moveTo>
                  <a:cubicBezTo>
                    <a:pt x="8731" y="0"/>
                    <a:pt x="8364" y="385"/>
                    <a:pt x="8181" y="1219"/>
                  </a:cubicBezTo>
                  <a:cubicBezTo>
                    <a:pt x="4518" y="19054"/>
                    <a:pt x="2625" y="37724"/>
                    <a:pt x="61" y="55559"/>
                  </a:cubicBezTo>
                  <a:cubicBezTo>
                    <a:pt x="61" y="55752"/>
                    <a:pt x="183" y="55880"/>
                    <a:pt x="244" y="55880"/>
                  </a:cubicBezTo>
                  <a:cubicBezTo>
                    <a:pt x="366" y="55880"/>
                    <a:pt x="427" y="55752"/>
                    <a:pt x="427" y="55559"/>
                  </a:cubicBezTo>
                  <a:cubicBezTo>
                    <a:pt x="3785" y="37724"/>
                    <a:pt x="6350" y="19054"/>
                    <a:pt x="9280" y="1219"/>
                  </a:cubicBezTo>
                  <a:cubicBezTo>
                    <a:pt x="9463" y="385"/>
                    <a:pt x="9280" y="0"/>
                    <a:pt x="9036"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0" name="Google Shape;219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0ilpA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uDgAAog4AAFUOAACvDgAAAAAAAA=="/>
                </a:ext>
              </a:extLst>
            </p:cNvSpPr>
            <p:nvPr/>
          </p:nvSpPr>
          <p:spPr>
            <a:xfrm flipH="1">
              <a:off x="2305050" y="2378710"/>
              <a:ext cx="24765" cy="8255"/>
            </a:xfrm>
            <a:custGeom>
              <a:avLst/>
              <a:gdLst/>
              <a:ahLst/>
              <a:cxnLst/>
              <a:rect l="0" t="0" r="24765" b="8255"/>
              <a:pathLst>
                <a:path w="24765" h="8255">
                  <a:moveTo>
                    <a:pt x="4408" y="0"/>
                  </a:moveTo>
                  <a:cubicBezTo>
                    <a:pt x="2917" y="0"/>
                    <a:pt x="1426" y="343"/>
                    <a:pt x="0" y="1169"/>
                  </a:cubicBezTo>
                  <a:cubicBezTo>
                    <a:pt x="3954" y="4058"/>
                    <a:pt x="8622" y="3233"/>
                    <a:pt x="12965" y="4471"/>
                  </a:cubicBezTo>
                  <a:cubicBezTo>
                    <a:pt x="16920" y="5365"/>
                    <a:pt x="20810" y="6604"/>
                    <a:pt x="24765" y="8255"/>
                  </a:cubicBezTo>
                  <a:lnTo>
                    <a:pt x="24765" y="7429"/>
                  </a:lnTo>
                  <a:cubicBezTo>
                    <a:pt x="20810" y="4953"/>
                    <a:pt x="16920" y="3233"/>
                    <a:pt x="12965" y="2407"/>
                  </a:cubicBezTo>
                  <a:cubicBezTo>
                    <a:pt x="10372" y="1307"/>
                    <a:pt x="7390" y="0"/>
                    <a:pt x="4408"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9" name="Google Shape;219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UGkps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uDgAAog4AAFUOAACvDgAAAAAAAA=="/>
                </a:ext>
              </a:extLst>
            </p:cNvSpPr>
            <p:nvPr/>
          </p:nvSpPr>
          <p:spPr>
            <a:xfrm flipH="1">
              <a:off x="2305050" y="2378710"/>
              <a:ext cx="24765" cy="8255"/>
            </a:xfrm>
            <a:custGeom>
              <a:avLst/>
              <a:gdLst/>
              <a:ahLst/>
              <a:cxnLst/>
              <a:rect l="0" t="0" r="24765" b="8255"/>
              <a:pathLst>
                <a:path w="24765" h="8255">
                  <a:moveTo>
                    <a:pt x="4408" y="0"/>
                  </a:moveTo>
                  <a:cubicBezTo>
                    <a:pt x="2917" y="0"/>
                    <a:pt x="1426" y="343"/>
                    <a:pt x="0" y="1169"/>
                  </a:cubicBezTo>
                  <a:cubicBezTo>
                    <a:pt x="3954" y="4058"/>
                    <a:pt x="8622" y="3233"/>
                    <a:pt x="12965" y="4471"/>
                  </a:cubicBezTo>
                  <a:cubicBezTo>
                    <a:pt x="16920" y="5365"/>
                    <a:pt x="20810" y="6604"/>
                    <a:pt x="24765" y="8255"/>
                  </a:cubicBezTo>
                  <a:lnTo>
                    <a:pt x="24765" y="7429"/>
                  </a:lnTo>
                  <a:cubicBezTo>
                    <a:pt x="20810" y="4953"/>
                    <a:pt x="16920" y="3233"/>
                    <a:pt x="12965" y="2407"/>
                  </a:cubicBezTo>
                  <a:cubicBezTo>
                    <a:pt x="10372" y="1307"/>
                    <a:pt x="7390" y="0"/>
                    <a:pt x="4408"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8" name="Google Shape;219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cyNY4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DgAA9A4AAGIOAAACDwAAAAAAAA=="/>
                </a:ext>
              </a:extLst>
            </p:cNvSpPr>
            <p:nvPr/>
          </p:nvSpPr>
          <p:spPr>
            <a:xfrm flipH="1">
              <a:off x="2315210" y="2430780"/>
              <a:ext cx="22860" cy="8890"/>
            </a:xfrm>
            <a:custGeom>
              <a:avLst/>
              <a:gdLst/>
              <a:ahLst/>
              <a:cxnLst/>
              <a:rect l="0" t="0" r="22860" b="8890"/>
              <a:pathLst>
                <a:path w="22860" h="8890">
                  <a:moveTo>
                    <a:pt x="3319" y="0"/>
                  </a:moveTo>
                  <a:cubicBezTo>
                    <a:pt x="2255" y="0"/>
                    <a:pt x="1127" y="195"/>
                    <a:pt x="63" y="584"/>
                  </a:cubicBezTo>
                  <a:cubicBezTo>
                    <a:pt x="3069" y="2985"/>
                    <a:pt x="6514" y="2596"/>
                    <a:pt x="9520" y="3374"/>
                  </a:cubicBezTo>
                  <a:cubicBezTo>
                    <a:pt x="14092" y="4542"/>
                    <a:pt x="18288" y="6489"/>
                    <a:pt x="22422" y="8825"/>
                  </a:cubicBezTo>
                  <a:cubicBezTo>
                    <a:pt x="22797" y="8825"/>
                    <a:pt x="22797" y="8436"/>
                    <a:pt x="22422" y="8436"/>
                  </a:cubicBezTo>
                  <a:cubicBezTo>
                    <a:pt x="19040" y="5321"/>
                    <a:pt x="15219" y="3764"/>
                    <a:pt x="11461" y="2596"/>
                  </a:cubicBezTo>
                  <a:cubicBezTo>
                    <a:pt x="9207" y="1428"/>
                    <a:pt x="6326" y="0"/>
                    <a:pt x="3319"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7" name="Google Shape;219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Sim5o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DgAA9A4AAGIOAAACDwAAAAAAAA=="/>
                </a:ext>
              </a:extLst>
            </p:cNvSpPr>
            <p:nvPr/>
          </p:nvSpPr>
          <p:spPr>
            <a:xfrm flipH="1">
              <a:off x="2315210" y="2430780"/>
              <a:ext cx="22860" cy="8890"/>
            </a:xfrm>
            <a:custGeom>
              <a:avLst/>
              <a:gdLst/>
              <a:ahLst/>
              <a:cxnLst/>
              <a:rect l="0" t="0" r="22860" b="8890"/>
              <a:pathLst>
                <a:path w="22860" h="8890">
                  <a:moveTo>
                    <a:pt x="3319" y="0"/>
                  </a:moveTo>
                  <a:cubicBezTo>
                    <a:pt x="2255" y="0"/>
                    <a:pt x="1127" y="195"/>
                    <a:pt x="63" y="584"/>
                  </a:cubicBezTo>
                  <a:cubicBezTo>
                    <a:pt x="3069" y="2985"/>
                    <a:pt x="6514" y="2596"/>
                    <a:pt x="9520" y="3374"/>
                  </a:cubicBezTo>
                  <a:cubicBezTo>
                    <a:pt x="14092" y="4542"/>
                    <a:pt x="18288" y="6489"/>
                    <a:pt x="22422" y="8825"/>
                  </a:cubicBezTo>
                  <a:cubicBezTo>
                    <a:pt x="22797" y="8825"/>
                    <a:pt x="22797" y="8436"/>
                    <a:pt x="22422" y="8436"/>
                  </a:cubicBezTo>
                  <a:cubicBezTo>
                    <a:pt x="19040" y="5321"/>
                    <a:pt x="15219" y="3764"/>
                    <a:pt x="11461" y="2596"/>
                  </a:cubicBezTo>
                  <a:cubicBezTo>
                    <a:pt x="9207" y="1428"/>
                    <a:pt x="6326" y="0"/>
                    <a:pt x="3319"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6" name="Google Shape;219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hNNIo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DDgAAuQ4AAE4OAAC8DgAAAAAAAA=="/>
                </a:ext>
              </a:extLst>
            </p:cNvSpPr>
            <p:nvPr/>
          </p:nvSpPr>
          <p:spPr>
            <a:xfrm flipH="1">
              <a:off x="2318385" y="2393315"/>
              <a:ext cx="6985" cy="1905"/>
            </a:xfrm>
            <a:custGeom>
              <a:avLst/>
              <a:gdLst/>
              <a:ahLst/>
              <a:cxnLst/>
              <a:rect l="0" t="0" r="6985" b="1905"/>
              <a:pathLst>
                <a:path w="6985" h="1905">
                  <a:moveTo>
                    <a:pt x="3010" y="63"/>
                  </a:moveTo>
                  <a:cubicBezTo>
                    <a:pt x="2047" y="63"/>
                    <a:pt x="963" y="190"/>
                    <a:pt x="60" y="508"/>
                  </a:cubicBezTo>
                  <a:cubicBezTo>
                    <a:pt x="1264" y="1524"/>
                    <a:pt x="2830" y="1841"/>
                    <a:pt x="4215" y="1841"/>
                  </a:cubicBezTo>
                  <a:cubicBezTo>
                    <a:pt x="4937" y="1841"/>
                    <a:pt x="5660" y="1778"/>
                    <a:pt x="6262" y="1651"/>
                  </a:cubicBezTo>
                  <a:cubicBezTo>
                    <a:pt x="6985" y="1651"/>
                    <a:pt x="6985" y="508"/>
                    <a:pt x="6262" y="508"/>
                  </a:cubicBezTo>
                  <a:cubicBezTo>
                    <a:pt x="5600" y="254"/>
                    <a:pt x="4395" y="63"/>
                    <a:pt x="3010" y="63"/>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5" name="Google Shape;219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iAzSE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DDgAAuQ4AAE4OAAC8DgAAAAAAAA=="/>
                </a:ext>
              </a:extLst>
            </p:cNvSpPr>
            <p:nvPr/>
          </p:nvSpPr>
          <p:spPr>
            <a:xfrm flipH="1">
              <a:off x="2318385" y="2393315"/>
              <a:ext cx="6985" cy="1905"/>
            </a:xfrm>
            <a:custGeom>
              <a:avLst/>
              <a:gdLst/>
              <a:ahLst/>
              <a:cxnLst/>
              <a:rect l="0" t="0" r="6985" b="1905"/>
              <a:pathLst>
                <a:path w="6985" h="1905">
                  <a:moveTo>
                    <a:pt x="3010" y="63"/>
                  </a:moveTo>
                  <a:cubicBezTo>
                    <a:pt x="2047" y="63"/>
                    <a:pt x="963" y="190"/>
                    <a:pt x="60" y="508"/>
                  </a:cubicBezTo>
                  <a:cubicBezTo>
                    <a:pt x="1264" y="1524"/>
                    <a:pt x="2830" y="1841"/>
                    <a:pt x="4215" y="1841"/>
                  </a:cubicBezTo>
                  <a:cubicBezTo>
                    <a:pt x="4937" y="1841"/>
                    <a:pt x="5660" y="1778"/>
                    <a:pt x="6262" y="1651"/>
                  </a:cubicBezTo>
                  <a:cubicBezTo>
                    <a:pt x="6985" y="1651"/>
                    <a:pt x="6985" y="508"/>
                    <a:pt x="6262" y="508"/>
                  </a:cubicBezTo>
                  <a:cubicBezTo>
                    <a:pt x="5600" y="254"/>
                    <a:pt x="4395" y="63"/>
                    <a:pt x="3010" y="63"/>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4" name="Google Shape;219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jmkFI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BPDgAAEQ8AAF0OAAAYDwAAAAAAAA=="/>
                </a:ext>
              </a:extLst>
            </p:cNvSpPr>
            <p:nvPr/>
          </p:nvSpPr>
          <p:spPr>
            <a:xfrm flipH="1">
              <a:off x="2326005" y="2449195"/>
              <a:ext cx="8890" cy="4445"/>
            </a:xfrm>
            <a:custGeom>
              <a:avLst/>
              <a:gdLst/>
              <a:ahLst/>
              <a:cxnLst/>
              <a:rect l="0" t="0" r="8890" b="4445"/>
              <a:pathLst>
                <a:path w="8890" h="4445">
                  <a:moveTo>
                    <a:pt x="3620" y="70"/>
                  </a:moveTo>
                  <a:cubicBezTo>
                    <a:pt x="2477" y="70"/>
                    <a:pt x="1270" y="493"/>
                    <a:pt x="0" y="1411"/>
                  </a:cubicBezTo>
                  <a:cubicBezTo>
                    <a:pt x="2350" y="3527"/>
                    <a:pt x="5779" y="4374"/>
                    <a:pt x="8509" y="4374"/>
                  </a:cubicBezTo>
                  <a:cubicBezTo>
                    <a:pt x="8890" y="4374"/>
                    <a:pt x="8890" y="3527"/>
                    <a:pt x="8890" y="3527"/>
                  </a:cubicBezTo>
                  <a:cubicBezTo>
                    <a:pt x="7430" y="1340"/>
                    <a:pt x="5588" y="70"/>
                    <a:pt x="3620" y="7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3" name="Google Shape;219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NSCjM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PDgAAEQ8AAF0OAAAYDwAAAAAAAA=="/>
                </a:ext>
              </a:extLst>
            </p:cNvSpPr>
            <p:nvPr/>
          </p:nvSpPr>
          <p:spPr>
            <a:xfrm flipH="1">
              <a:off x="2326005" y="2449195"/>
              <a:ext cx="8890" cy="4445"/>
            </a:xfrm>
            <a:custGeom>
              <a:avLst/>
              <a:gdLst/>
              <a:ahLst/>
              <a:cxnLst/>
              <a:rect l="0" t="0" r="8890" b="4445"/>
              <a:pathLst>
                <a:path w="8890" h="4445">
                  <a:moveTo>
                    <a:pt x="3620" y="70"/>
                  </a:moveTo>
                  <a:cubicBezTo>
                    <a:pt x="2477" y="70"/>
                    <a:pt x="1270" y="493"/>
                    <a:pt x="0" y="1411"/>
                  </a:cubicBezTo>
                  <a:cubicBezTo>
                    <a:pt x="2350" y="3527"/>
                    <a:pt x="5779" y="4374"/>
                    <a:pt x="8509" y="4374"/>
                  </a:cubicBezTo>
                  <a:cubicBezTo>
                    <a:pt x="8890" y="4374"/>
                    <a:pt x="8890" y="3527"/>
                    <a:pt x="8890" y="3527"/>
                  </a:cubicBezTo>
                  <a:cubicBezTo>
                    <a:pt x="7430" y="1340"/>
                    <a:pt x="5588" y="70"/>
                    <a:pt x="3620" y="7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2" name="Google Shape;219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Ke1Vhc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4DgAAMQ8AAKcOAADwDwAAAAAAAA=="/>
                </a:ext>
              </a:extLst>
            </p:cNvSpPr>
            <p:nvPr/>
          </p:nvSpPr>
          <p:spPr>
            <a:xfrm flipH="1">
              <a:off x="2311400" y="2469515"/>
              <a:ext cx="70485" cy="121285"/>
            </a:xfrm>
            <a:custGeom>
              <a:avLst/>
              <a:gdLst/>
              <a:ahLst/>
              <a:cxnLst/>
              <a:rect l="0" t="0" r="70485" b="121285"/>
              <a:pathLst>
                <a:path w="70485" h="121285">
                  <a:moveTo>
                    <a:pt x="28078" y="63"/>
                  </a:moveTo>
                  <a:cubicBezTo>
                    <a:pt x="26150" y="9339"/>
                    <a:pt x="23773" y="17847"/>
                    <a:pt x="21845" y="27122"/>
                  </a:cubicBezTo>
                  <a:cubicBezTo>
                    <a:pt x="19918" y="36462"/>
                    <a:pt x="17540" y="45353"/>
                    <a:pt x="15227" y="54245"/>
                  </a:cubicBezTo>
                  <a:cubicBezTo>
                    <a:pt x="12914" y="63137"/>
                    <a:pt x="10151" y="72476"/>
                    <a:pt x="7838" y="80984"/>
                  </a:cubicBezTo>
                  <a:cubicBezTo>
                    <a:pt x="5525" y="90260"/>
                    <a:pt x="2377" y="98767"/>
                    <a:pt x="64" y="107723"/>
                  </a:cubicBezTo>
                  <a:lnTo>
                    <a:pt x="45555" y="121285"/>
                  </a:lnTo>
                  <a:cubicBezTo>
                    <a:pt x="48317" y="111561"/>
                    <a:pt x="51016" y="102286"/>
                    <a:pt x="52944" y="93010"/>
                  </a:cubicBezTo>
                  <a:cubicBezTo>
                    <a:pt x="54935" y="83671"/>
                    <a:pt x="57248" y="74011"/>
                    <a:pt x="59176" y="65120"/>
                  </a:cubicBezTo>
                  <a:cubicBezTo>
                    <a:pt x="61104" y="55780"/>
                    <a:pt x="63095" y="46121"/>
                    <a:pt x="65023" y="36846"/>
                  </a:cubicBezTo>
                  <a:cubicBezTo>
                    <a:pt x="66951" y="27506"/>
                    <a:pt x="68942" y="17847"/>
                    <a:pt x="70485" y="8955"/>
                  </a:cubicBezTo>
                  <a:lnTo>
                    <a:pt x="28078" y="63"/>
                  </a:lnTo>
                  <a:lnTo>
                    <a:pt x="70485" y="8955"/>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1" name="Google Shape;220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RKgxU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2DgAANw8AAHIOAABFDwAAAAAAAA=="/>
                </a:ext>
              </a:extLst>
            </p:cNvSpPr>
            <p:nvPr/>
          </p:nvSpPr>
          <p:spPr>
            <a:xfrm flipH="1">
              <a:off x="2310130" y="2473325"/>
              <a:ext cx="38100" cy="8890"/>
            </a:xfrm>
            <a:custGeom>
              <a:avLst/>
              <a:gdLst/>
              <a:ahLst/>
              <a:cxnLst/>
              <a:rect l="0" t="0" r="38100" b="8890"/>
              <a:pathLst>
                <a:path w="38100" h="8890">
                  <a:moveTo>
                    <a:pt x="842" y="0"/>
                  </a:moveTo>
                  <a:cubicBezTo>
                    <a:pt x="65" y="0"/>
                    <a:pt x="65" y="731"/>
                    <a:pt x="842" y="731"/>
                  </a:cubicBezTo>
                  <a:cubicBezTo>
                    <a:pt x="12570" y="3349"/>
                    <a:pt x="24752" y="8098"/>
                    <a:pt x="36934" y="8829"/>
                  </a:cubicBezTo>
                  <a:cubicBezTo>
                    <a:pt x="37322" y="8829"/>
                    <a:pt x="38100" y="7368"/>
                    <a:pt x="37322" y="7368"/>
                  </a:cubicBezTo>
                  <a:cubicBezTo>
                    <a:pt x="26696" y="1461"/>
                    <a:pt x="12959" y="0"/>
                    <a:pt x="842"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0" name="Google Shape;220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HtXmQ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2DgAANw8AAHIOAABFDwAAAAAAAA=="/>
                </a:ext>
              </a:extLst>
            </p:cNvSpPr>
            <p:nvPr/>
          </p:nvSpPr>
          <p:spPr>
            <a:xfrm flipH="1">
              <a:off x="2310130" y="2473325"/>
              <a:ext cx="38100" cy="8890"/>
            </a:xfrm>
            <a:custGeom>
              <a:avLst/>
              <a:gdLst/>
              <a:ahLst/>
              <a:cxnLst/>
              <a:rect l="0" t="0" r="38100" b="8890"/>
              <a:pathLst>
                <a:path w="38100" h="8890">
                  <a:moveTo>
                    <a:pt x="842" y="0"/>
                  </a:moveTo>
                  <a:cubicBezTo>
                    <a:pt x="65" y="0"/>
                    <a:pt x="65" y="731"/>
                    <a:pt x="842" y="731"/>
                  </a:cubicBezTo>
                  <a:cubicBezTo>
                    <a:pt x="12570" y="3349"/>
                    <a:pt x="24752" y="8098"/>
                    <a:pt x="36934" y="8829"/>
                  </a:cubicBezTo>
                  <a:cubicBezTo>
                    <a:pt x="37322" y="8829"/>
                    <a:pt x="38100" y="7368"/>
                    <a:pt x="37322" y="7368"/>
                  </a:cubicBezTo>
                  <a:cubicBezTo>
                    <a:pt x="26696" y="1461"/>
                    <a:pt x="12959" y="0"/>
                    <a:pt x="842"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9" name="Google Shape;220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pp0wg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2DgAAQw8AAEsOAACbDwAAAAAAAA=="/>
                </a:ext>
              </a:extLst>
            </p:cNvSpPr>
            <p:nvPr/>
          </p:nvSpPr>
          <p:spPr>
            <a:xfrm flipH="1">
              <a:off x="2310130" y="2480945"/>
              <a:ext cx="13335" cy="55880"/>
            </a:xfrm>
            <a:custGeom>
              <a:avLst/>
              <a:gdLst/>
              <a:ahLst/>
              <a:cxnLst/>
              <a:rect l="0" t="0" r="13335" b="55880"/>
              <a:pathLst>
                <a:path w="13335" h="55880">
                  <a:moveTo>
                    <a:pt x="12428" y="0"/>
                  </a:moveTo>
                  <a:cubicBezTo>
                    <a:pt x="11975" y="0"/>
                    <a:pt x="11522" y="322"/>
                    <a:pt x="11393" y="1029"/>
                  </a:cubicBezTo>
                  <a:cubicBezTo>
                    <a:pt x="8609" y="9646"/>
                    <a:pt x="6667" y="18970"/>
                    <a:pt x="5502" y="28294"/>
                  </a:cubicBezTo>
                  <a:cubicBezTo>
                    <a:pt x="3107" y="37618"/>
                    <a:pt x="1941" y="46620"/>
                    <a:pt x="0" y="55558"/>
                  </a:cubicBezTo>
                  <a:cubicBezTo>
                    <a:pt x="0" y="55751"/>
                    <a:pt x="129" y="55880"/>
                    <a:pt x="194" y="55880"/>
                  </a:cubicBezTo>
                  <a:cubicBezTo>
                    <a:pt x="323" y="55880"/>
                    <a:pt x="388" y="55751"/>
                    <a:pt x="388" y="55558"/>
                  </a:cubicBezTo>
                  <a:cubicBezTo>
                    <a:pt x="2718" y="46620"/>
                    <a:pt x="5502" y="37618"/>
                    <a:pt x="7444" y="28294"/>
                  </a:cubicBezTo>
                  <a:cubicBezTo>
                    <a:pt x="9386" y="18970"/>
                    <a:pt x="11393" y="10417"/>
                    <a:pt x="13335" y="1029"/>
                  </a:cubicBezTo>
                  <a:cubicBezTo>
                    <a:pt x="13335" y="450"/>
                    <a:pt x="12881" y="0"/>
                    <a:pt x="12428" y="0"/>
                  </a:cubicBez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8" name="Google Shape;220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CkUaU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DgAARg8AAIkOAADtDwAAAAAAAA=="/>
                </a:ext>
              </a:extLst>
            </p:cNvSpPr>
            <p:nvPr/>
          </p:nvSpPr>
          <p:spPr>
            <a:xfrm flipH="1">
              <a:off x="2315845" y="2482850"/>
              <a:ext cx="46990" cy="106045"/>
            </a:xfrm>
            <a:custGeom>
              <a:avLst/>
              <a:gdLst/>
              <a:ahLst/>
              <a:cxnLst/>
              <a:rect l="0" t="0" r="46990" b="106045"/>
              <a:pathLst>
                <a:path w="46990" h="106045">
                  <a:moveTo>
                    <a:pt x="26593" y="0"/>
                  </a:moveTo>
                  <a:lnTo>
                    <a:pt x="24270" y="9710"/>
                  </a:lnTo>
                  <a:cubicBezTo>
                    <a:pt x="25431" y="9710"/>
                    <a:pt x="26593" y="10093"/>
                    <a:pt x="27755" y="10093"/>
                  </a:cubicBezTo>
                  <a:cubicBezTo>
                    <a:pt x="28594" y="10093"/>
                    <a:pt x="29756" y="10860"/>
                    <a:pt x="30143" y="11243"/>
                  </a:cubicBezTo>
                  <a:cubicBezTo>
                    <a:pt x="31305" y="11626"/>
                    <a:pt x="31692" y="11626"/>
                    <a:pt x="32467" y="12009"/>
                  </a:cubicBezTo>
                  <a:cubicBezTo>
                    <a:pt x="34016" y="12776"/>
                    <a:pt x="35630" y="13543"/>
                    <a:pt x="36404" y="14756"/>
                  </a:cubicBezTo>
                  <a:cubicBezTo>
                    <a:pt x="39115" y="15906"/>
                    <a:pt x="40277" y="17823"/>
                    <a:pt x="40277" y="17823"/>
                  </a:cubicBezTo>
                  <a:cubicBezTo>
                    <a:pt x="40277" y="17823"/>
                    <a:pt x="39890" y="17823"/>
                    <a:pt x="39115" y="18589"/>
                  </a:cubicBezTo>
                  <a:cubicBezTo>
                    <a:pt x="37953" y="18589"/>
                    <a:pt x="37179" y="18973"/>
                    <a:pt x="35630" y="18973"/>
                  </a:cubicBezTo>
                  <a:cubicBezTo>
                    <a:pt x="32467" y="18973"/>
                    <a:pt x="29369" y="18589"/>
                    <a:pt x="25819" y="17823"/>
                  </a:cubicBezTo>
                  <a:cubicBezTo>
                    <a:pt x="24657" y="17439"/>
                    <a:pt x="23495" y="17439"/>
                    <a:pt x="22333" y="17056"/>
                  </a:cubicBezTo>
                  <a:lnTo>
                    <a:pt x="20719" y="23253"/>
                  </a:lnTo>
                  <a:lnTo>
                    <a:pt x="22720" y="23253"/>
                  </a:lnTo>
                  <a:cubicBezTo>
                    <a:pt x="24270" y="23636"/>
                    <a:pt x="25819" y="24403"/>
                    <a:pt x="26593" y="25169"/>
                  </a:cubicBezTo>
                  <a:cubicBezTo>
                    <a:pt x="27368" y="25553"/>
                    <a:pt x="27755" y="26319"/>
                    <a:pt x="27755" y="26702"/>
                  </a:cubicBezTo>
                  <a:cubicBezTo>
                    <a:pt x="27755" y="26702"/>
                    <a:pt x="27755" y="27086"/>
                    <a:pt x="28142" y="27086"/>
                  </a:cubicBezTo>
                  <a:lnTo>
                    <a:pt x="27755" y="27469"/>
                  </a:lnTo>
                  <a:cubicBezTo>
                    <a:pt x="27368" y="28236"/>
                    <a:pt x="26593" y="28683"/>
                    <a:pt x="26206" y="28683"/>
                  </a:cubicBezTo>
                  <a:cubicBezTo>
                    <a:pt x="24657" y="29449"/>
                    <a:pt x="23495" y="29449"/>
                    <a:pt x="21946" y="29449"/>
                  </a:cubicBezTo>
                  <a:cubicBezTo>
                    <a:pt x="21559" y="29449"/>
                    <a:pt x="20332" y="29066"/>
                    <a:pt x="19945" y="28683"/>
                  </a:cubicBezTo>
                  <a:cubicBezTo>
                    <a:pt x="16847" y="39096"/>
                    <a:pt x="14523" y="49892"/>
                    <a:pt x="11748" y="60368"/>
                  </a:cubicBezTo>
                  <a:cubicBezTo>
                    <a:pt x="12522" y="60368"/>
                    <a:pt x="12909" y="61135"/>
                    <a:pt x="14136" y="61135"/>
                  </a:cubicBezTo>
                  <a:cubicBezTo>
                    <a:pt x="17621" y="61902"/>
                    <a:pt x="20719" y="63818"/>
                    <a:pt x="23495" y="65415"/>
                  </a:cubicBezTo>
                  <a:cubicBezTo>
                    <a:pt x="24270" y="66182"/>
                    <a:pt x="25431" y="67332"/>
                    <a:pt x="26206" y="67715"/>
                  </a:cubicBezTo>
                  <a:lnTo>
                    <a:pt x="27368" y="68865"/>
                  </a:lnTo>
                  <a:cubicBezTo>
                    <a:pt x="27368" y="68865"/>
                    <a:pt x="26593" y="68865"/>
                    <a:pt x="25819" y="69248"/>
                  </a:cubicBezTo>
                  <a:cubicBezTo>
                    <a:pt x="24657" y="69248"/>
                    <a:pt x="23882" y="69631"/>
                    <a:pt x="22333" y="69631"/>
                  </a:cubicBezTo>
                  <a:cubicBezTo>
                    <a:pt x="19558" y="69631"/>
                    <a:pt x="15685" y="69248"/>
                    <a:pt x="12135" y="67715"/>
                  </a:cubicBezTo>
                  <a:cubicBezTo>
                    <a:pt x="10973" y="67332"/>
                    <a:pt x="10586" y="67332"/>
                    <a:pt x="9811" y="66948"/>
                  </a:cubicBezTo>
                  <a:lnTo>
                    <a:pt x="6648" y="76595"/>
                  </a:lnTo>
                  <a:cubicBezTo>
                    <a:pt x="7875" y="76595"/>
                    <a:pt x="8262" y="76595"/>
                    <a:pt x="9037" y="76978"/>
                  </a:cubicBezTo>
                  <a:cubicBezTo>
                    <a:pt x="10586" y="77361"/>
                    <a:pt x="12135" y="78575"/>
                    <a:pt x="12909" y="80108"/>
                  </a:cubicBezTo>
                  <a:cubicBezTo>
                    <a:pt x="13684" y="80491"/>
                    <a:pt x="14136" y="81258"/>
                    <a:pt x="14136" y="81641"/>
                  </a:cubicBezTo>
                  <a:lnTo>
                    <a:pt x="14136" y="82408"/>
                  </a:lnTo>
                  <a:lnTo>
                    <a:pt x="13684" y="82791"/>
                  </a:lnTo>
                  <a:cubicBezTo>
                    <a:pt x="12909" y="83175"/>
                    <a:pt x="12522" y="83175"/>
                    <a:pt x="11748" y="83941"/>
                  </a:cubicBezTo>
                  <a:cubicBezTo>
                    <a:pt x="10973" y="84133"/>
                    <a:pt x="10069" y="84261"/>
                    <a:pt x="9230" y="84261"/>
                  </a:cubicBezTo>
                  <a:cubicBezTo>
                    <a:pt x="8327" y="84261"/>
                    <a:pt x="7487" y="84133"/>
                    <a:pt x="6648" y="83941"/>
                  </a:cubicBezTo>
                  <a:cubicBezTo>
                    <a:pt x="5874" y="83175"/>
                    <a:pt x="5099" y="83175"/>
                    <a:pt x="4712" y="82791"/>
                  </a:cubicBezTo>
                  <a:lnTo>
                    <a:pt x="65" y="99401"/>
                  </a:lnTo>
                  <a:lnTo>
                    <a:pt x="23882" y="105981"/>
                  </a:lnTo>
                  <a:cubicBezTo>
                    <a:pt x="25819" y="97484"/>
                    <a:pt x="27755" y="88988"/>
                    <a:pt x="29756" y="80875"/>
                  </a:cubicBezTo>
                  <a:cubicBezTo>
                    <a:pt x="31692" y="71995"/>
                    <a:pt x="33629" y="63818"/>
                    <a:pt x="35630" y="55705"/>
                  </a:cubicBezTo>
                  <a:cubicBezTo>
                    <a:pt x="37566" y="46825"/>
                    <a:pt x="39115" y="38712"/>
                    <a:pt x="41052" y="30599"/>
                  </a:cubicBezTo>
                  <a:cubicBezTo>
                    <a:pt x="43053" y="22486"/>
                    <a:pt x="44989" y="13543"/>
                    <a:pt x="46925" y="5430"/>
                  </a:cubicBezTo>
                  <a:lnTo>
                    <a:pt x="26593" y="0"/>
                  </a:lnTo>
                  <a:lnTo>
                    <a:pt x="46925" y="543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7" name="Google Shape;220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TGMcU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ODgAAUA8AAHkOAABeDwAAAAAAAA=="/>
                </a:ext>
              </a:extLst>
            </p:cNvSpPr>
            <p:nvPr/>
          </p:nvSpPr>
          <p:spPr>
            <a:xfrm flipH="1">
              <a:off x="2325370" y="2489200"/>
              <a:ext cx="27305" cy="8890"/>
            </a:xfrm>
            <a:custGeom>
              <a:avLst/>
              <a:gdLst/>
              <a:ahLst/>
              <a:cxnLst/>
              <a:rect l="0" t="0" r="27305" b="8890"/>
              <a:pathLst>
                <a:path w="27305" h="8890">
                  <a:moveTo>
                    <a:pt x="4433" y="66"/>
                  </a:moveTo>
                  <a:cubicBezTo>
                    <a:pt x="2955" y="66"/>
                    <a:pt x="1477" y="263"/>
                    <a:pt x="64" y="922"/>
                  </a:cubicBezTo>
                  <a:cubicBezTo>
                    <a:pt x="4368" y="4083"/>
                    <a:pt x="9765" y="3293"/>
                    <a:pt x="14070" y="4478"/>
                  </a:cubicBezTo>
                  <a:cubicBezTo>
                    <a:pt x="18374" y="5268"/>
                    <a:pt x="23000" y="6849"/>
                    <a:pt x="27305" y="8890"/>
                  </a:cubicBezTo>
                  <a:lnTo>
                    <a:pt x="27305" y="8495"/>
                  </a:lnTo>
                  <a:cubicBezTo>
                    <a:pt x="23385" y="5268"/>
                    <a:pt x="19145" y="4083"/>
                    <a:pt x="14455" y="2502"/>
                  </a:cubicBezTo>
                  <a:cubicBezTo>
                    <a:pt x="11435" y="1383"/>
                    <a:pt x="7902" y="66"/>
                    <a:pt x="4433" y="66"/>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6" name="Google Shape;220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i86k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ODgAAUA8AAHkOAABeDwAAAAAAAA=="/>
                </a:ext>
              </a:extLst>
            </p:cNvSpPr>
            <p:nvPr/>
          </p:nvSpPr>
          <p:spPr>
            <a:xfrm flipH="1">
              <a:off x="2325370" y="2489200"/>
              <a:ext cx="27305" cy="8890"/>
            </a:xfrm>
            <a:custGeom>
              <a:avLst/>
              <a:gdLst/>
              <a:ahLst/>
              <a:cxnLst/>
              <a:rect l="0" t="0" r="27305" b="8890"/>
              <a:pathLst>
                <a:path w="27305" h="8890">
                  <a:moveTo>
                    <a:pt x="4433" y="66"/>
                  </a:moveTo>
                  <a:cubicBezTo>
                    <a:pt x="2955" y="66"/>
                    <a:pt x="1477" y="263"/>
                    <a:pt x="64" y="922"/>
                  </a:cubicBezTo>
                  <a:cubicBezTo>
                    <a:pt x="4368" y="4083"/>
                    <a:pt x="9765" y="3293"/>
                    <a:pt x="14070" y="4478"/>
                  </a:cubicBezTo>
                  <a:cubicBezTo>
                    <a:pt x="18374" y="5268"/>
                    <a:pt x="23000" y="6849"/>
                    <a:pt x="27305" y="8890"/>
                  </a:cubicBezTo>
                  <a:lnTo>
                    <a:pt x="27305" y="8495"/>
                  </a:lnTo>
                  <a:cubicBezTo>
                    <a:pt x="23385" y="5268"/>
                    <a:pt x="19145" y="4083"/>
                    <a:pt x="14455" y="2502"/>
                  </a:cubicBezTo>
                  <a:cubicBezTo>
                    <a:pt x="11435" y="1383"/>
                    <a:pt x="7902" y="66"/>
                    <a:pt x="4433" y="66"/>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5" name="Google Shape;220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F5/v8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hDgAAoA8AAIkOAACxDwAAAAAAAA=="/>
                </a:ext>
              </a:extLst>
            </p:cNvSpPr>
            <p:nvPr/>
          </p:nvSpPr>
          <p:spPr>
            <a:xfrm flipH="1">
              <a:off x="2337435" y="2540000"/>
              <a:ext cx="25400" cy="10795"/>
            </a:xfrm>
            <a:custGeom>
              <a:avLst/>
              <a:gdLst/>
              <a:ahLst/>
              <a:cxnLst/>
              <a:rect l="0" t="0" r="25400" b="10795"/>
              <a:pathLst>
                <a:path w="25400" h="10795">
                  <a:moveTo>
                    <a:pt x="2850" y="0"/>
                  </a:moveTo>
                  <a:cubicBezTo>
                    <a:pt x="1964" y="0"/>
                    <a:pt x="1013" y="196"/>
                    <a:pt x="63" y="523"/>
                  </a:cubicBezTo>
                  <a:cubicBezTo>
                    <a:pt x="3104" y="2878"/>
                    <a:pt x="7348" y="3663"/>
                    <a:pt x="10768" y="4448"/>
                  </a:cubicBezTo>
                  <a:cubicBezTo>
                    <a:pt x="15772" y="6019"/>
                    <a:pt x="19953" y="8439"/>
                    <a:pt x="24577" y="10795"/>
                  </a:cubicBezTo>
                  <a:cubicBezTo>
                    <a:pt x="25337" y="10795"/>
                    <a:pt x="25337" y="10402"/>
                    <a:pt x="25337" y="10402"/>
                  </a:cubicBezTo>
                  <a:cubicBezTo>
                    <a:pt x="21536" y="7262"/>
                    <a:pt x="17672" y="4841"/>
                    <a:pt x="13048" y="3271"/>
                  </a:cubicBezTo>
                  <a:cubicBezTo>
                    <a:pt x="9755" y="2028"/>
                    <a:pt x="6398" y="0"/>
                    <a:pt x="2850"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4" name="Google Shape;220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gYfdE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hDgAAoA8AAIkOAACxDwAAAAAAAA=="/>
                </a:ext>
              </a:extLst>
            </p:cNvSpPr>
            <p:nvPr/>
          </p:nvSpPr>
          <p:spPr>
            <a:xfrm flipH="1">
              <a:off x="2337435" y="2540000"/>
              <a:ext cx="25400" cy="10795"/>
            </a:xfrm>
            <a:custGeom>
              <a:avLst/>
              <a:gdLst/>
              <a:ahLst/>
              <a:cxnLst/>
              <a:rect l="0" t="0" r="25400" b="10795"/>
              <a:pathLst>
                <a:path w="25400" h="10795">
                  <a:moveTo>
                    <a:pt x="2850" y="0"/>
                  </a:moveTo>
                  <a:cubicBezTo>
                    <a:pt x="1964" y="0"/>
                    <a:pt x="1013" y="196"/>
                    <a:pt x="63" y="523"/>
                  </a:cubicBezTo>
                  <a:cubicBezTo>
                    <a:pt x="3104" y="2878"/>
                    <a:pt x="7348" y="3663"/>
                    <a:pt x="10768" y="4448"/>
                  </a:cubicBezTo>
                  <a:cubicBezTo>
                    <a:pt x="15772" y="6019"/>
                    <a:pt x="19953" y="8439"/>
                    <a:pt x="24577" y="10795"/>
                  </a:cubicBezTo>
                  <a:cubicBezTo>
                    <a:pt x="25337" y="10795"/>
                    <a:pt x="25337" y="10402"/>
                    <a:pt x="25337" y="10402"/>
                  </a:cubicBezTo>
                  <a:cubicBezTo>
                    <a:pt x="21536" y="7262"/>
                    <a:pt x="17672" y="4841"/>
                    <a:pt x="13048" y="3271"/>
                  </a:cubicBezTo>
                  <a:cubicBezTo>
                    <a:pt x="9755" y="2028"/>
                    <a:pt x="6398" y="0"/>
                    <a:pt x="2850"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3" name="Google Shape;220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4caNE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lDgAAZw8AAHIOAABqDwAAAAAAAA=="/>
                </a:ext>
              </a:extLst>
            </p:cNvSpPr>
            <p:nvPr/>
          </p:nvSpPr>
          <p:spPr>
            <a:xfrm flipH="1">
              <a:off x="2339975" y="2503805"/>
              <a:ext cx="8255" cy="1905"/>
            </a:xfrm>
            <a:custGeom>
              <a:avLst/>
              <a:gdLst/>
              <a:ahLst/>
              <a:cxnLst/>
              <a:rect l="0" t="0" r="8255" b="1905"/>
              <a:pathLst>
                <a:path w="8255" h="1905">
                  <a:moveTo>
                    <a:pt x="2773" y="0"/>
                  </a:moveTo>
                  <a:cubicBezTo>
                    <a:pt x="1934" y="0"/>
                    <a:pt x="1031" y="115"/>
                    <a:pt x="64" y="288"/>
                  </a:cubicBezTo>
                  <a:cubicBezTo>
                    <a:pt x="1418" y="1500"/>
                    <a:pt x="3289" y="1905"/>
                    <a:pt x="5223" y="1905"/>
                  </a:cubicBezTo>
                  <a:cubicBezTo>
                    <a:pt x="6126" y="1905"/>
                    <a:pt x="7029" y="1847"/>
                    <a:pt x="7868" y="1731"/>
                  </a:cubicBezTo>
                  <a:cubicBezTo>
                    <a:pt x="8255" y="1731"/>
                    <a:pt x="8255" y="692"/>
                    <a:pt x="7868" y="692"/>
                  </a:cubicBezTo>
                  <a:cubicBezTo>
                    <a:pt x="6255" y="404"/>
                    <a:pt x="4643" y="0"/>
                    <a:pt x="2773"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2" name="Google Shape;220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w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lDgAAZw8AAHIOAABqDwAAAAAAAA=="/>
                </a:ext>
              </a:extLst>
            </p:cNvSpPr>
            <p:nvPr/>
          </p:nvSpPr>
          <p:spPr>
            <a:xfrm flipH="1">
              <a:off x="2339975" y="2503805"/>
              <a:ext cx="8255" cy="1905"/>
            </a:xfrm>
            <a:custGeom>
              <a:avLst/>
              <a:gdLst/>
              <a:ahLst/>
              <a:cxnLst/>
              <a:rect l="0" t="0" r="8255" b="1905"/>
              <a:pathLst>
                <a:path w="8255" h="1905">
                  <a:moveTo>
                    <a:pt x="2773" y="0"/>
                  </a:moveTo>
                  <a:cubicBezTo>
                    <a:pt x="1934" y="0"/>
                    <a:pt x="1031" y="115"/>
                    <a:pt x="64" y="288"/>
                  </a:cubicBezTo>
                  <a:cubicBezTo>
                    <a:pt x="1418" y="1500"/>
                    <a:pt x="3289" y="1905"/>
                    <a:pt x="5223" y="1905"/>
                  </a:cubicBezTo>
                  <a:cubicBezTo>
                    <a:pt x="6126" y="1905"/>
                    <a:pt x="7029" y="1847"/>
                    <a:pt x="7868" y="1731"/>
                  </a:cubicBezTo>
                  <a:cubicBezTo>
                    <a:pt x="8255" y="1731"/>
                    <a:pt x="8255" y="692"/>
                    <a:pt x="7868" y="692"/>
                  </a:cubicBezTo>
                  <a:cubicBezTo>
                    <a:pt x="6255" y="404"/>
                    <a:pt x="4643" y="0"/>
                    <a:pt x="2773"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1" name="Google Shape;221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F5/v8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2DgAAvg8AAIYOAADGDwAAAAAAAA=="/>
                </a:ext>
              </a:extLst>
            </p:cNvSpPr>
            <p:nvPr/>
          </p:nvSpPr>
          <p:spPr>
            <a:xfrm flipH="1">
              <a:off x="2350770" y="2559050"/>
              <a:ext cx="10160" cy="5080"/>
            </a:xfrm>
            <a:custGeom>
              <a:avLst/>
              <a:gdLst/>
              <a:ahLst/>
              <a:cxnLst/>
              <a:rect l="0" t="0" r="10160" b="5080"/>
              <a:pathLst>
                <a:path w="10160" h="5080">
                  <a:moveTo>
                    <a:pt x="3067" y="72"/>
                  </a:moveTo>
                  <a:cubicBezTo>
                    <a:pt x="2109" y="72"/>
                    <a:pt x="1086" y="286"/>
                    <a:pt x="64" y="715"/>
                  </a:cubicBezTo>
                  <a:cubicBezTo>
                    <a:pt x="2748" y="3363"/>
                    <a:pt x="6262" y="4651"/>
                    <a:pt x="9713" y="5080"/>
                  </a:cubicBezTo>
                  <a:cubicBezTo>
                    <a:pt x="10096" y="5080"/>
                    <a:pt x="10096" y="4651"/>
                    <a:pt x="10096" y="3792"/>
                  </a:cubicBezTo>
                  <a:cubicBezTo>
                    <a:pt x="7860" y="1574"/>
                    <a:pt x="5623" y="72"/>
                    <a:pt x="3067" y="72"/>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0" name="Google Shape;221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kd+d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2DgAAvg8AAIYOAADGDwAAAAAAAA=="/>
                </a:ext>
              </a:extLst>
            </p:cNvSpPr>
            <p:nvPr/>
          </p:nvSpPr>
          <p:spPr>
            <a:xfrm flipH="1">
              <a:off x="2350770" y="2559050"/>
              <a:ext cx="10160" cy="5080"/>
            </a:xfrm>
            <a:custGeom>
              <a:avLst/>
              <a:gdLst/>
              <a:ahLst/>
              <a:cxnLst/>
              <a:rect l="0" t="0" r="10160" b="5080"/>
              <a:pathLst>
                <a:path w="10160" h="5080">
                  <a:moveTo>
                    <a:pt x="3067" y="72"/>
                  </a:moveTo>
                  <a:cubicBezTo>
                    <a:pt x="2109" y="72"/>
                    <a:pt x="1086" y="286"/>
                    <a:pt x="64" y="715"/>
                  </a:cubicBezTo>
                  <a:cubicBezTo>
                    <a:pt x="2748" y="3363"/>
                    <a:pt x="6262" y="4651"/>
                    <a:pt x="9713" y="5080"/>
                  </a:cubicBezTo>
                  <a:cubicBezTo>
                    <a:pt x="10096" y="5080"/>
                    <a:pt x="10096" y="4651"/>
                    <a:pt x="10096" y="3792"/>
                  </a:cubicBezTo>
                  <a:cubicBezTo>
                    <a:pt x="7860" y="1574"/>
                    <a:pt x="5623" y="72"/>
                    <a:pt x="3067" y="72"/>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9" name="Google Shape;221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g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eDgAA2g8AAOIOAACcEAAAAAAAAA=="/>
                </a:ext>
              </a:extLst>
            </p:cNvSpPr>
            <p:nvPr/>
          </p:nvSpPr>
          <p:spPr>
            <a:xfrm flipH="1">
              <a:off x="2335530" y="2576830"/>
              <a:ext cx="83820" cy="123190"/>
            </a:xfrm>
            <a:custGeom>
              <a:avLst/>
              <a:gdLst/>
              <a:ahLst/>
              <a:cxnLst/>
              <a:rect l="0" t="0" r="83820" b="123190"/>
              <a:pathLst>
                <a:path w="83820" h="123190">
                  <a:moveTo>
                    <a:pt x="38245" y="64"/>
                  </a:moveTo>
                  <a:lnTo>
                    <a:pt x="29767" y="26050"/>
                  </a:lnTo>
                  <a:lnTo>
                    <a:pt x="20461" y="52484"/>
                  </a:lnTo>
                  <a:lnTo>
                    <a:pt x="10836" y="78149"/>
                  </a:lnTo>
                  <a:lnTo>
                    <a:pt x="64" y="103749"/>
                  </a:lnTo>
                  <a:lnTo>
                    <a:pt x="47870" y="123190"/>
                  </a:lnTo>
                  <a:lnTo>
                    <a:pt x="57941" y="95986"/>
                  </a:lnTo>
                  <a:lnTo>
                    <a:pt x="67183" y="68396"/>
                  </a:lnTo>
                  <a:lnTo>
                    <a:pt x="76044" y="40807"/>
                  </a:lnTo>
                  <a:cubicBezTo>
                    <a:pt x="78402" y="31503"/>
                    <a:pt x="81079" y="22200"/>
                    <a:pt x="83756" y="13281"/>
                  </a:cubicBezTo>
                  <a:lnTo>
                    <a:pt x="38245" y="64"/>
                  </a:lnTo>
                  <a:lnTo>
                    <a:pt x="83756" y="1328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8" name="Google Shape;221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IY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eDgAA4Q8AAJ4OAAD2DwAAAAAAAA=="/>
                </a:ext>
              </a:extLst>
            </p:cNvSpPr>
            <p:nvPr/>
          </p:nvSpPr>
          <p:spPr>
            <a:xfrm flipH="1">
              <a:off x="2335530" y="2581275"/>
              <a:ext cx="40640" cy="13335"/>
            </a:xfrm>
            <a:custGeom>
              <a:avLst/>
              <a:gdLst/>
              <a:ahLst/>
              <a:cxnLst/>
              <a:rect l="0" t="0" r="40640" b="13335"/>
              <a:pathLst>
                <a:path w="40640" h="13335">
                  <a:moveTo>
                    <a:pt x="452" y="0"/>
                  </a:moveTo>
                  <a:cubicBezTo>
                    <a:pt x="65" y="0"/>
                    <a:pt x="65" y="384"/>
                    <a:pt x="452" y="384"/>
                  </a:cubicBezTo>
                  <a:cubicBezTo>
                    <a:pt x="12966" y="5064"/>
                    <a:pt x="26190" y="10898"/>
                    <a:pt x="39479" y="13206"/>
                  </a:cubicBezTo>
                  <a:cubicBezTo>
                    <a:pt x="39543" y="13270"/>
                    <a:pt x="39608" y="13270"/>
                    <a:pt x="39608" y="13270"/>
                  </a:cubicBezTo>
                  <a:cubicBezTo>
                    <a:pt x="40059" y="13270"/>
                    <a:pt x="40575" y="11988"/>
                    <a:pt x="39866" y="11668"/>
                  </a:cubicBezTo>
                  <a:cubicBezTo>
                    <a:pt x="28190" y="4295"/>
                    <a:pt x="14127" y="1153"/>
                    <a:pt x="452"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7" name="Google Shape;221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8axdI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eDgAA4Q8AAJ4OAAD2DwAAAAAAAA=="/>
                </a:ext>
              </a:extLst>
            </p:cNvSpPr>
            <p:nvPr/>
          </p:nvSpPr>
          <p:spPr>
            <a:xfrm flipH="1">
              <a:off x="2335530" y="2581275"/>
              <a:ext cx="40640" cy="13335"/>
            </a:xfrm>
            <a:custGeom>
              <a:avLst/>
              <a:gdLst/>
              <a:ahLst/>
              <a:cxnLst/>
              <a:rect l="0" t="0" r="40640" b="13335"/>
              <a:pathLst>
                <a:path w="40640" h="13335">
                  <a:moveTo>
                    <a:pt x="452" y="0"/>
                  </a:moveTo>
                  <a:cubicBezTo>
                    <a:pt x="65" y="0"/>
                    <a:pt x="65" y="384"/>
                    <a:pt x="452" y="384"/>
                  </a:cubicBezTo>
                  <a:cubicBezTo>
                    <a:pt x="12966" y="5064"/>
                    <a:pt x="26190" y="10898"/>
                    <a:pt x="39479" y="13206"/>
                  </a:cubicBezTo>
                  <a:cubicBezTo>
                    <a:pt x="39543" y="13270"/>
                    <a:pt x="39608" y="13270"/>
                    <a:pt x="39608" y="13270"/>
                  </a:cubicBezTo>
                  <a:cubicBezTo>
                    <a:pt x="40059" y="13270"/>
                    <a:pt x="40575" y="11988"/>
                    <a:pt x="39866" y="11668"/>
                  </a:cubicBezTo>
                  <a:cubicBezTo>
                    <a:pt x="28190" y="4295"/>
                    <a:pt x="14127" y="1153"/>
                    <a:pt x="452"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6" name="Google Shape;221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oYNdM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eDgAA9A8AAHsOAABKEAAAAAAAAA=="/>
                </a:ext>
              </a:extLst>
            </p:cNvSpPr>
            <p:nvPr/>
          </p:nvSpPr>
          <p:spPr>
            <a:xfrm flipH="1">
              <a:off x="2335530" y="2593340"/>
              <a:ext cx="18415" cy="54610"/>
            </a:xfrm>
            <a:custGeom>
              <a:avLst/>
              <a:gdLst/>
              <a:ahLst/>
              <a:cxnLst/>
              <a:rect l="0" t="0" r="18415" b="54610"/>
              <a:pathLst>
                <a:path w="18415" h="54610">
                  <a:moveTo>
                    <a:pt x="17320" y="0"/>
                  </a:moveTo>
                  <a:cubicBezTo>
                    <a:pt x="16934" y="0"/>
                    <a:pt x="16612" y="191"/>
                    <a:pt x="16418" y="509"/>
                  </a:cubicBezTo>
                  <a:cubicBezTo>
                    <a:pt x="12942" y="9345"/>
                    <a:pt x="10173" y="18246"/>
                    <a:pt x="7855" y="27082"/>
                  </a:cubicBezTo>
                  <a:cubicBezTo>
                    <a:pt x="5537" y="36301"/>
                    <a:pt x="2768" y="45137"/>
                    <a:pt x="64" y="54038"/>
                  </a:cubicBezTo>
                  <a:cubicBezTo>
                    <a:pt x="64" y="54419"/>
                    <a:pt x="128" y="54610"/>
                    <a:pt x="257" y="54610"/>
                  </a:cubicBezTo>
                  <a:cubicBezTo>
                    <a:pt x="321" y="54610"/>
                    <a:pt x="450" y="54419"/>
                    <a:pt x="450" y="54038"/>
                  </a:cubicBezTo>
                  <a:cubicBezTo>
                    <a:pt x="3927" y="45519"/>
                    <a:pt x="7082" y="36682"/>
                    <a:pt x="9786" y="27845"/>
                  </a:cubicBezTo>
                  <a:cubicBezTo>
                    <a:pt x="12942" y="19009"/>
                    <a:pt x="15259" y="9727"/>
                    <a:pt x="18350" y="1271"/>
                  </a:cubicBezTo>
                  <a:cubicBezTo>
                    <a:pt x="18350" y="381"/>
                    <a:pt x="17835" y="0"/>
                    <a:pt x="17320"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5" name="Google Shape;221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oZNt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eDgAA9A8AAHsOAABKEAAAAAAAAA=="/>
                </a:ext>
              </a:extLst>
            </p:cNvSpPr>
            <p:nvPr/>
          </p:nvSpPr>
          <p:spPr>
            <a:xfrm flipH="1">
              <a:off x="2335530" y="2593340"/>
              <a:ext cx="18415" cy="54610"/>
            </a:xfrm>
            <a:custGeom>
              <a:avLst/>
              <a:gdLst/>
              <a:ahLst/>
              <a:cxnLst/>
              <a:rect l="0" t="0" r="18415" b="54610"/>
              <a:pathLst>
                <a:path w="18415" h="54610">
                  <a:moveTo>
                    <a:pt x="17320" y="0"/>
                  </a:moveTo>
                  <a:cubicBezTo>
                    <a:pt x="16934" y="0"/>
                    <a:pt x="16612" y="191"/>
                    <a:pt x="16418" y="509"/>
                  </a:cubicBezTo>
                  <a:cubicBezTo>
                    <a:pt x="12942" y="9345"/>
                    <a:pt x="10173" y="18246"/>
                    <a:pt x="7855" y="27082"/>
                  </a:cubicBezTo>
                  <a:cubicBezTo>
                    <a:pt x="5537" y="36301"/>
                    <a:pt x="2768" y="45137"/>
                    <a:pt x="64" y="54038"/>
                  </a:cubicBezTo>
                  <a:cubicBezTo>
                    <a:pt x="64" y="54419"/>
                    <a:pt x="128" y="54610"/>
                    <a:pt x="257" y="54610"/>
                  </a:cubicBezTo>
                  <a:cubicBezTo>
                    <a:pt x="321" y="54610"/>
                    <a:pt x="450" y="54419"/>
                    <a:pt x="450" y="54038"/>
                  </a:cubicBezTo>
                  <a:cubicBezTo>
                    <a:pt x="3927" y="45519"/>
                    <a:pt x="7082" y="36682"/>
                    <a:pt x="9786" y="27845"/>
                  </a:cubicBezTo>
                  <a:cubicBezTo>
                    <a:pt x="12942" y="19009"/>
                    <a:pt x="15259" y="9727"/>
                    <a:pt x="18350" y="1271"/>
                  </a:cubicBezTo>
                  <a:cubicBezTo>
                    <a:pt x="18350" y="381"/>
                    <a:pt x="17835" y="0"/>
                    <a:pt x="17320"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4" name="Google Shape;221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sbON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pDgAA8Q8AAMIOAACaEAAAAAAAAA=="/>
                </a:ext>
              </a:extLst>
            </p:cNvSpPr>
            <p:nvPr/>
          </p:nvSpPr>
          <p:spPr>
            <a:xfrm flipH="1">
              <a:off x="2342515" y="2591435"/>
              <a:ext cx="56515" cy="107315"/>
            </a:xfrm>
            <a:custGeom>
              <a:avLst/>
              <a:gdLst/>
              <a:ahLst/>
              <a:cxnLst/>
              <a:rect l="0" t="0" r="56515" b="107315"/>
              <a:pathLst>
                <a:path w="56515" h="107315">
                  <a:moveTo>
                    <a:pt x="34654" y="64"/>
                  </a:moveTo>
                  <a:lnTo>
                    <a:pt x="31182" y="9755"/>
                  </a:lnTo>
                  <a:cubicBezTo>
                    <a:pt x="32725" y="10526"/>
                    <a:pt x="33497" y="10526"/>
                    <a:pt x="35040" y="10911"/>
                  </a:cubicBezTo>
                  <a:cubicBezTo>
                    <a:pt x="35876" y="11296"/>
                    <a:pt x="37033" y="11296"/>
                    <a:pt x="37805" y="11681"/>
                  </a:cubicBezTo>
                  <a:cubicBezTo>
                    <a:pt x="38962" y="12515"/>
                    <a:pt x="39734" y="12900"/>
                    <a:pt x="40505" y="13286"/>
                  </a:cubicBezTo>
                  <a:lnTo>
                    <a:pt x="44813" y="16366"/>
                  </a:lnTo>
                  <a:cubicBezTo>
                    <a:pt x="47127" y="18292"/>
                    <a:pt x="48671" y="20282"/>
                    <a:pt x="48671" y="20282"/>
                  </a:cubicBezTo>
                  <a:lnTo>
                    <a:pt x="43270" y="20282"/>
                  </a:lnTo>
                  <a:cubicBezTo>
                    <a:pt x="40505" y="20282"/>
                    <a:pt x="36647" y="19062"/>
                    <a:pt x="33111" y="18292"/>
                  </a:cubicBezTo>
                  <a:cubicBezTo>
                    <a:pt x="31568" y="17522"/>
                    <a:pt x="30797" y="17137"/>
                    <a:pt x="29254" y="16751"/>
                  </a:cubicBezTo>
                  <a:cubicBezTo>
                    <a:pt x="28868" y="18677"/>
                    <a:pt x="27646" y="20667"/>
                    <a:pt x="27260" y="22592"/>
                  </a:cubicBezTo>
                  <a:cubicBezTo>
                    <a:pt x="27646" y="22592"/>
                    <a:pt x="28868" y="22592"/>
                    <a:pt x="29254" y="22977"/>
                  </a:cubicBezTo>
                  <a:cubicBezTo>
                    <a:pt x="30797" y="23747"/>
                    <a:pt x="31954" y="24518"/>
                    <a:pt x="33111" y="25673"/>
                  </a:cubicBezTo>
                  <a:cubicBezTo>
                    <a:pt x="33497" y="26058"/>
                    <a:pt x="33883" y="26443"/>
                    <a:pt x="33883" y="26892"/>
                  </a:cubicBezTo>
                  <a:cubicBezTo>
                    <a:pt x="33883" y="26892"/>
                    <a:pt x="33883" y="27663"/>
                    <a:pt x="34654" y="27663"/>
                  </a:cubicBezTo>
                  <a:lnTo>
                    <a:pt x="33883" y="28048"/>
                  </a:lnTo>
                  <a:cubicBezTo>
                    <a:pt x="33497" y="28433"/>
                    <a:pt x="33111" y="28433"/>
                    <a:pt x="31954" y="28818"/>
                  </a:cubicBezTo>
                  <a:cubicBezTo>
                    <a:pt x="31118" y="29396"/>
                    <a:pt x="29832" y="29717"/>
                    <a:pt x="28611" y="29717"/>
                  </a:cubicBezTo>
                  <a:cubicBezTo>
                    <a:pt x="28161" y="29717"/>
                    <a:pt x="27710" y="29717"/>
                    <a:pt x="27260" y="29588"/>
                  </a:cubicBezTo>
                  <a:cubicBezTo>
                    <a:pt x="26875" y="29588"/>
                    <a:pt x="25717" y="28818"/>
                    <a:pt x="25332" y="28433"/>
                  </a:cubicBezTo>
                  <a:cubicBezTo>
                    <a:pt x="21860" y="38510"/>
                    <a:pt x="17938" y="49421"/>
                    <a:pt x="14016" y="59498"/>
                  </a:cubicBezTo>
                  <a:cubicBezTo>
                    <a:pt x="15237" y="59883"/>
                    <a:pt x="16009" y="59883"/>
                    <a:pt x="17166" y="60653"/>
                  </a:cubicBezTo>
                  <a:cubicBezTo>
                    <a:pt x="21024" y="61808"/>
                    <a:pt x="24174" y="64568"/>
                    <a:pt x="26875" y="66494"/>
                  </a:cubicBezTo>
                  <a:cubicBezTo>
                    <a:pt x="28032" y="67264"/>
                    <a:pt x="29254" y="68419"/>
                    <a:pt x="29639" y="69189"/>
                  </a:cubicBezTo>
                  <a:cubicBezTo>
                    <a:pt x="30025" y="70409"/>
                    <a:pt x="30797" y="70794"/>
                    <a:pt x="30797" y="70794"/>
                  </a:cubicBezTo>
                  <a:lnTo>
                    <a:pt x="25332" y="70794"/>
                  </a:lnTo>
                  <a:cubicBezTo>
                    <a:pt x="22245" y="70409"/>
                    <a:pt x="17938" y="69189"/>
                    <a:pt x="14466" y="67649"/>
                  </a:cubicBezTo>
                  <a:cubicBezTo>
                    <a:pt x="13630" y="67264"/>
                    <a:pt x="13244" y="66879"/>
                    <a:pt x="12087" y="66879"/>
                  </a:cubicBezTo>
                  <a:cubicBezTo>
                    <a:pt x="11315" y="70409"/>
                    <a:pt x="9772" y="73105"/>
                    <a:pt x="8229" y="76571"/>
                  </a:cubicBezTo>
                  <a:cubicBezTo>
                    <a:pt x="9387" y="76571"/>
                    <a:pt x="10158" y="77020"/>
                    <a:pt x="10544" y="77020"/>
                  </a:cubicBezTo>
                  <a:cubicBezTo>
                    <a:pt x="12087" y="77405"/>
                    <a:pt x="13630" y="78945"/>
                    <a:pt x="14466" y="80486"/>
                  </a:cubicBezTo>
                  <a:cubicBezTo>
                    <a:pt x="15237" y="80871"/>
                    <a:pt x="15623" y="82026"/>
                    <a:pt x="15623" y="82411"/>
                  </a:cubicBezTo>
                  <a:lnTo>
                    <a:pt x="15623" y="82796"/>
                  </a:lnTo>
                  <a:lnTo>
                    <a:pt x="15623" y="83181"/>
                  </a:lnTo>
                  <a:cubicBezTo>
                    <a:pt x="15623" y="83181"/>
                    <a:pt x="15237" y="83181"/>
                    <a:pt x="15237" y="84016"/>
                  </a:cubicBezTo>
                  <a:cubicBezTo>
                    <a:pt x="14466" y="84016"/>
                    <a:pt x="13630" y="84401"/>
                    <a:pt x="13244" y="84401"/>
                  </a:cubicBezTo>
                  <a:cubicBezTo>
                    <a:pt x="12794" y="84465"/>
                    <a:pt x="12344" y="84529"/>
                    <a:pt x="11830" y="84529"/>
                  </a:cubicBezTo>
                  <a:cubicBezTo>
                    <a:pt x="10608" y="84529"/>
                    <a:pt x="9322" y="84273"/>
                    <a:pt x="8229" y="84016"/>
                  </a:cubicBezTo>
                  <a:cubicBezTo>
                    <a:pt x="7458" y="83181"/>
                    <a:pt x="6622" y="82796"/>
                    <a:pt x="6236" y="82411"/>
                  </a:cubicBezTo>
                  <a:lnTo>
                    <a:pt x="64" y="98393"/>
                  </a:lnTo>
                  <a:lnTo>
                    <a:pt x="23789" y="107315"/>
                  </a:lnTo>
                  <a:lnTo>
                    <a:pt x="32725" y="82411"/>
                  </a:lnTo>
                  <a:cubicBezTo>
                    <a:pt x="35426" y="73875"/>
                    <a:pt x="37805" y="65724"/>
                    <a:pt x="40891" y="57572"/>
                  </a:cubicBezTo>
                  <a:cubicBezTo>
                    <a:pt x="43270" y="49421"/>
                    <a:pt x="46356" y="40820"/>
                    <a:pt x="48671" y="32669"/>
                  </a:cubicBezTo>
                  <a:cubicBezTo>
                    <a:pt x="51435" y="24518"/>
                    <a:pt x="54136" y="16366"/>
                    <a:pt x="56450" y="7830"/>
                  </a:cubicBezTo>
                  <a:lnTo>
                    <a:pt x="34654" y="64"/>
                  </a:lnTo>
                  <a:lnTo>
                    <a:pt x="56450" y="783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3" name="Google Shape;221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4DgAA+w8AAKgOAAAMEAAAAAAAAA=="/>
                </a:ext>
              </a:extLst>
            </p:cNvSpPr>
            <p:nvPr/>
          </p:nvSpPr>
          <p:spPr>
            <a:xfrm flipH="1">
              <a:off x="2352040" y="2597785"/>
              <a:ext cx="30480" cy="10795"/>
            </a:xfrm>
            <a:custGeom>
              <a:avLst/>
              <a:gdLst/>
              <a:ahLst/>
              <a:cxnLst/>
              <a:rect l="0" t="0" r="30480" b="10795"/>
              <a:pathLst>
                <a:path w="30480" h="10795">
                  <a:moveTo>
                    <a:pt x="3472" y="0"/>
                  </a:moveTo>
                  <a:cubicBezTo>
                    <a:pt x="2315" y="0"/>
                    <a:pt x="1157" y="181"/>
                    <a:pt x="64" y="485"/>
                  </a:cubicBezTo>
                  <a:cubicBezTo>
                    <a:pt x="4694" y="3396"/>
                    <a:pt x="10546" y="3396"/>
                    <a:pt x="16012" y="5215"/>
                  </a:cubicBezTo>
                  <a:cubicBezTo>
                    <a:pt x="20706" y="6731"/>
                    <a:pt x="24950" y="8551"/>
                    <a:pt x="30030" y="10734"/>
                  </a:cubicBezTo>
                  <a:cubicBezTo>
                    <a:pt x="30030" y="10734"/>
                    <a:pt x="30416" y="10370"/>
                    <a:pt x="30030" y="10370"/>
                  </a:cubicBezTo>
                  <a:cubicBezTo>
                    <a:pt x="25722" y="7095"/>
                    <a:pt x="21092" y="5215"/>
                    <a:pt x="16397" y="3396"/>
                  </a:cubicBezTo>
                  <a:cubicBezTo>
                    <a:pt x="12411" y="1940"/>
                    <a:pt x="7909" y="0"/>
                    <a:pt x="3472"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2" name="Google Shape;221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I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4DgAA+w8AAKgOAAAMEAAAAAAAAA=="/>
                </a:ext>
              </a:extLst>
            </p:cNvSpPr>
            <p:nvPr/>
          </p:nvSpPr>
          <p:spPr>
            <a:xfrm flipH="1">
              <a:off x="2352040" y="2597785"/>
              <a:ext cx="30480" cy="10795"/>
            </a:xfrm>
            <a:custGeom>
              <a:avLst/>
              <a:gdLst/>
              <a:ahLst/>
              <a:cxnLst/>
              <a:rect l="0" t="0" r="30480" b="10795"/>
              <a:pathLst>
                <a:path w="30480" h="10795">
                  <a:moveTo>
                    <a:pt x="3472" y="0"/>
                  </a:moveTo>
                  <a:cubicBezTo>
                    <a:pt x="2315" y="0"/>
                    <a:pt x="1157" y="181"/>
                    <a:pt x="64" y="485"/>
                  </a:cubicBezTo>
                  <a:cubicBezTo>
                    <a:pt x="4694" y="3396"/>
                    <a:pt x="10546" y="3396"/>
                    <a:pt x="16012" y="5215"/>
                  </a:cubicBezTo>
                  <a:cubicBezTo>
                    <a:pt x="20706" y="6731"/>
                    <a:pt x="24950" y="8551"/>
                    <a:pt x="30030" y="10734"/>
                  </a:cubicBezTo>
                  <a:cubicBezTo>
                    <a:pt x="30030" y="10734"/>
                    <a:pt x="30416" y="10370"/>
                    <a:pt x="30030" y="10370"/>
                  </a:cubicBezTo>
                  <a:cubicBezTo>
                    <a:pt x="25722" y="7095"/>
                    <a:pt x="21092" y="5215"/>
                    <a:pt x="16397" y="3396"/>
                  </a:cubicBezTo>
                  <a:cubicBezTo>
                    <a:pt x="12411" y="1940"/>
                    <a:pt x="7909" y="0"/>
                    <a:pt x="3472"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1" name="Google Shape;222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GF5/v8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VDgAASBAAAL8OAABeEAAAAAAAAA=="/>
                </a:ext>
              </a:extLst>
            </p:cNvSpPr>
            <p:nvPr/>
          </p:nvSpPr>
          <p:spPr>
            <a:xfrm flipH="1">
              <a:off x="2370455" y="2646680"/>
              <a:ext cx="26670" cy="13970"/>
            </a:xfrm>
            <a:custGeom>
              <a:avLst/>
              <a:gdLst/>
              <a:ahLst/>
              <a:cxnLst/>
              <a:rect l="0" t="0" r="26670" b="13970"/>
              <a:pathLst>
                <a:path w="26670" h="13970">
                  <a:moveTo>
                    <a:pt x="983" y="65"/>
                  </a:moveTo>
                  <a:cubicBezTo>
                    <a:pt x="655" y="65"/>
                    <a:pt x="328" y="65"/>
                    <a:pt x="66" y="65"/>
                  </a:cubicBezTo>
                  <a:cubicBezTo>
                    <a:pt x="2818" y="2872"/>
                    <a:pt x="7601" y="4047"/>
                    <a:pt x="11533" y="5614"/>
                  </a:cubicBezTo>
                  <a:cubicBezTo>
                    <a:pt x="16710" y="7638"/>
                    <a:pt x="21886" y="10771"/>
                    <a:pt x="26211" y="13905"/>
                  </a:cubicBezTo>
                  <a:cubicBezTo>
                    <a:pt x="26604" y="13905"/>
                    <a:pt x="26604" y="13513"/>
                    <a:pt x="26604" y="13513"/>
                  </a:cubicBezTo>
                  <a:cubicBezTo>
                    <a:pt x="22673" y="9988"/>
                    <a:pt x="18282" y="6789"/>
                    <a:pt x="13958" y="4831"/>
                  </a:cubicBezTo>
                  <a:cubicBezTo>
                    <a:pt x="9829" y="2611"/>
                    <a:pt x="5439" y="65"/>
                    <a:pt x="983" y="65"/>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0" name="Google Shape;222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kZPNE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VDgAASBAAAL8OAABeEAAAAAAAAA=="/>
                </a:ext>
              </a:extLst>
            </p:cNvSpPr>
            <p:nvPr/>
          </p:nvSpPr>
          <p:spPr>
            <a:xfrm flipH="1">
              <a:off x="2370455" y="2646680"/>
              <a:ext cx="26670" cy="13970"/>
            </a:xfrm>
            <a:custGeom>
              <a:avLst/>
              <a:gdLst/>
              <a:ahLst/>
              <a:cxnLst/>
              <a:rect l="0" t="0" r="26670" b="13970"/>
              <a:pathLst>
                <a:path w="26670" h="13970">
                  <a:moveTo>
                    <a:pt x="983" y="65"/>
                  </a:moveTo>
                  <a:cubicBezTo>
                    <a:pt x="655" y="65"/>
                    <a:pt x="328" y="65"/>
                    <a:pt x="66" y="65"/>
                  </a:cubicBezTo>
                  <a:cubicBezTo>
                    <a:pt x="2818" y="2872"/>
                    <a:pt x="7601" y="4047"/>
                    <a:pt x="11533" y="5614"/>
                  </a:cubicBezTo>
                  <a:cubicBezTo>
                    <a:pt x="16710" y="7638"/>
                    <a:pt x="21886" y="10771"/>
                    <a:pt x="26211" y="13905"/>
                  </a:cubicBezTo>
                  <a:cubicBezTo>
                    <a:pt x="26604" y="13905"/>
                    <a:pt x="26604" y="13513"/>
                    <a:pt x="26604" y="13513"/>
                  </a:cubicBezTo>
                  <a:cubicBezTo>
                    <a:pt x="22673" y="9988"/>
                    <a:pt x="18282" y="6789"/>
                    <a:pt x="13958" y="4831"/>
                  </a:cubicBezTo>
                  <a:cubicBezTo>
                    <a:pt x="9829" y="2611"/>
                    <a:pt x="5439" y="65"/>
                    <a:pt x="983" y="65"/>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9" name="Google Shape;222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ka388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TDgAAEhAAAKEOAAAXEAAAAAAAAA=="/>
                </a:ext>
              </a:extLst>
            </p:cNvSpPr>
            <p:nvPr/>
          </p:nvSpPr>
          <p:spPr>
            <a:xfrm flipH="1">
              <a:off x="2369185" y="2612390"/>
              <a:ext cx="8890" cy="3175"/>
            </a:xfrm>
            <a:custGeom>
              <a:avLst/>
              <a:gdLst/>
              <a:ahLst/>
              <a:cxnLst/>
              <a:rect l="0" t="0" r="8890" b="3175"/>
              <a:pathLst>
                <a:path w="8890" h="3175">
                  <a:moveTo>
                    <a:pt x="1990" y="66"/>
                  </a:moveTo>
                  <a:cubicBezTo>
                    <a:pt x="1327" y="66"/>
                    <a:pt x="663" y="132"/>
                    <a:pt x="0" y="330"/>
                  </a:cubicBezTo>
                  <a:cubicBezTo>
                    <a:pt x="2057" y="2315"/>
                    <a:pt x="5241" y="3108"/>
                    <a:pt x="8492" y="3108"/>
                  </a:cubicBezTo>
                  <a:cubicBezTo>
                    <a:pt x="8890" y="3108"/>
                    <a:pt x="8890" y="2315"/>
                    <a:pt x="8492" y="1918"/>
                  </a:cubicBezTo>
                  <a:cubicBezTo>
                    <a:pt x="6568" y="992"/>
                    <a:pt x="4246" y="66"/>
                    <a:pt x="1990" y="66"/>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8" name="Google Shape;222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4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TDgAAEhAAAKEOAAAXEAAAAAAAAA=="/>
                </a:ext>
              </a:extLst>
            </p:cNvSpPr>
            <p:nvPr/>
          </p:nvSpPr>
          <p:spPr>
            <a:xfrm flipH="1">
              <a:off x="2369185" y="2612390"/>
              <a:ext cx="8890" cy="3175"/>
            </a:xfrm>
            <a:custGeom>
              <a:avLst/>
              <a:gdLst/>
              <a:ahLst/>
              <a:cxnLst/>
              <a:rect l="0" t="0" r="8890" b="3175"/>
              <a:pathLst>
                <a:path w="8890" h="3175">
                  <a:moveTo>
                    <a:pt x="1990" y="66"/>
                  </a:moveTo>
                  <a:cubicBezTo>
                    <a:pt x="1327" y="66"/>
                    <a:pt x="663" y="132"/>
                    <a:pt x="0" y="330"/>
                  </a:cubicBezTo>
                  <a:cubicBezTo>
                    <a:pt x="2057" y="2315"/>
                    <a:pt x="5241" y="3108"/>
                    <a:pt x="8492" y="3108"/>
                  </a:cubicBezTo>
                  <a:cubicBezTo>
                    <a:pt x="8890" y="3108"/>
                    <a:pt x="8890" y="2315"/>
                    <a:pt x="8492" y="1918"/>
                  </a:cubicBezTo>
                  <a:cubicBezTo>
                    <a:pt x="6568" y="992"/>
                    <a:pt x="4246" y="66"/>
                    <a:pt x="1990" y="66"/>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7" name="Google Shape;222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AcddU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XDgAAfRAAAC8PAABDEQAAAAAAAA=="/>
                </a:ext>
              </a:extLst>
            </p:cNvSpPr>
            <p:nvPr/>
          </p:nvSpPr>
          <p:spPr>
            <a:xfrm flipH="1">
              <a:off x="2371725" y="2680335"/>
              <a:ext cx="96520" cy="125730"/>
            </a:xfrm>
            <a:custGeom>
              <a:avLst/>
              <a:gdLst/>
              <a:ahLst/>
              <a:cxnLst/>
              <a:rect l="0" t="0" r="96520" b="125730"/>
              <a:pathLst>
                <a:path w="96520" h="125730">
                  <a:moveTo>
                    <a:pt x="48484" y="0"/>
                  </a:moveTo>
                  <a:lnTo>
                    <a:pt x="37226" y="25249"/>
                  </a:lnTo>
                  <a:lnTo>
                    <a:pt x="25969" y="50433"/>
                  </a:lnTo>
                  <a:lnTo>
                    <a:pt x="13240" y="75297"/>
                  </a:lnTo>
                  <a:lnTo>
                    <a:pt x="64" y="100097"/>
                  </a:lnTo>
                  <a:lnTo>
                    <a:pt x="50403" y="125730"/>
                  </a:lnTo>
                  <a:lnTo>
                    <a:pt x="62812" y="99712"/>
                  </a:lnTo>
                  <a:lnTo>
                    <a:pt x="74773" y="73310"/>
                  </a:lnTo>
                  <a:lnTo>
                    <a:pt x="85646" y="46588"/>
                  </a:lnTo>
                  <a:lnTo>
                    <a:pt x="96456" y="19417"/>
                  </a:lnTo>
                  <a:lnTo>
                    <a:pt x="48484" y="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6" name="Google Shape;222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w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XDgAAhRAAANkOAACjEAAAAAAAAA=="/>
                </a:ext>
              </a:extLst>
            </p:cNvSpPr>
            <p:nvPr/>
          </p:nvSpPr>
          <p:spPr>
            <a:xfrm flipH="1">
              <a:off x="2371725" y="2685415"/>
              <a:ext cx="41910" cy="19050"/>
            </a:xfrm>
            <a:custGeom>
              <a:avLst/>
              <a:gdLst/>
              <a:ahLst/>
              <a:cxnLst/>
              <a:rect l="0" t="0" r="41910" b="19050"/>
              <a:pathLst>
                <a:path w="41910" h="19050">
                  <a:moveTo>
                    <a:pt x="763" y="65"/>
                  </a:moveTo>
                  <a:cubicBezTo>
                    <a:pt x="0" y="65"/>
                    <a:pt x="0" y="455"/>
                    <a:pt x="0" y="455"/>
                  </a:cubicBezTo>
                  <a:cubicBezTo>
                    <a:pt x="13101" y="6762"/>
                    <a:pt x="26583" y="14239"/>
                    <a:pt x="40447" y="18530"/>
                  </a:cubicBezTo>
                  <a:cubicBezTo>
                    <a:pt x="40765" y="18855"/>
                    <a:pt x="41020" y="18985"/>
                    <a:pt x="41210" y="18985"/>
                  </a:cubicBezTo>
                  <a:cubicBezTo>
                    <a:pt x="41783" y="18985"/>
                    <a:pt x="41910" y="18075"/>
                    <a:pt x="41592" y="17750"/>
                  </a:cubicBezTo>
                  <a:cubicBezTo>
                    <a:pt x="30081" y="8322"/>
                    <a:pt x="14627" y="3576"/>
                    <a:pt x="763" y="65"/>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5" name="Google Shape;222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Fg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XDgAAhRAAANkOAACjEAAAAAAAAA=="/>
                </a:ext>
              </a:extLst>
            </p:cNvSpPr>
            <p:nvPr/>
          </p:nvSpPr>
          <p:spPr>
            <a:xfrm flipH="1">
              <a:off x="2371725" y="2685415"/>
              <a:ext cx="41910" cy="19050"/>
            </a:xfrm>
            <a:custGeom>
              <a:avLst/>
              <a:gdLst/>
              <a:ahLst/>
              <a:cxnLst/>
              <a:rect l="0" t="0" r="41910" b="19050"/>
              <a:pathLst>
                <a:path w="41910" h="19050">
                  <a:moveTo>
                    <a:pt x="763" y="65"/>
                  </a:moveTo>
                  <a:cubicBezTo>
                    <a:pt x="0" y="65"/>
                    <a:pt x="0" y="455"/>
                    <a:pt x="0" y="455"/>
                  </a:cubicBezTo>
                  <a:cubicBezTo>
                    <a:pt x="13101" y="6762"/>
                    <a:pt x="26583" y="14239"/>
                    <a:pt x="40447" y="18530"/>
                  </a:cubicBezTo>
                  <a:cubicBezTo>
                    <a:pt x="40765" y="18855"/>
                    <a:pt x="41020" y="18985"/>
                    <a:pt x="41210" y="18985"/>
                  </a:cubicBezTo>
                  <a:cubicBezTo>
                    <a:pt x="41783" y="18985"/>
                    <a:pt x="41910" y="18075"/>
                    <a:pt x="41592" y="17750"/>
                  </a:cubicBezTo>
                  <a:cubicBezTo>
                    <a:pt x="30081" y="8322"/>
                    <a:pt x="14627" y="3576"/>
                    <a:pt x="763" y="65"/>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4" name="Google Shape;222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g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WDgAAoRAAALwOAAD0EAAAAAAAAA=="/>
                </a:ext>
              </a:extLst>
            </p:cNvSpPr>
            <p:nvPr/>
          </p:nvSpPr>
          <p:spPr>
            <a:xfrm flipH="1">
              <a:off x="2371090" y="2703195"/>
              <a:ext cx="24130" cy="52705"/>
            </a:xfrm>
            <a:custGeom>
              <a:avLst/>
              <a:gdLst/>
              <a:ahLst/>
              <a:cxnLst/>
              <a:rect l="0" t="0" r="24130" b="52705"/>
              <a:pathLst>
                <a:path w="24130" h="52705">
                  <a:moveTo>
                    <a:pt x="22707" y="63"/>
                  </a:moveTo>
                  <a:cubicBezTo>
                    <a:pt x="22383" y="63"/>
                    <a:pt x="22125" y="254"/>
                    <a:pt x="21995" y="573"/>
                  </a:cubicBezTo>
                  <a:cubicBezTo>
                    <a:pt x="17661" y="9113"/>
                    <a:pt x="14167" y="17589"/>
                    <a:pt x="10609" y="26065"/>
                  </a:cubicBezTo>
                  <a:cubicBezTo>
                    <a:pt x="7504" y="34924"/>
                    <a:pt x="4011" y="43846"/>
                    <a:pt x="65" y="52322"/>
                  </a:cubicBezTo>
                  <a:cubicBezTo>
                    <a:pt x="65" y="52705"/>
                    <a:pt x="453" y="52705"/>
                    <a:pt x="453" y="52705"/>
                  </a:cubicBezTo>
                  <a:cubicBezTo>
                    <a:pt x="4787" y="44611"/>
                    <a:pt x="8669" y="35688"/>
                    <a:pt x="12615" y="27595"/>
                  </a:cubicBezTo>
                  <a:cubicBezTo>
                    <a:pt x="16496" y="19119"/>
                    <a:pt x="20054" y="10260"/>
                    <a:pt x="23548" y="2166"/>
                  </a:cubicBezTo>
                  <a:cubicBezTo>
                    <a:pt x="24065" y="828"/>
                    <a:pt x="23354" y="63"/>
                    <a:pt x="22707" y="6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3" name="Google Shape;222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jw//8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WDgAAoRAAALwOAAD0EAAAAAAAAA=="/>
                </a:ext>
              </a:extLst>
            </p:cNvSpPr>
            <p:nvPr/>
          </p:nvSpPr>
          <p:spPr>
            <a:xfrm flipH="1">
              <a:off x="2371090" y="2703195"/>
              <a:ext cx="24130" cy="52705"/>
            </a:xfrm>
            <a:custGeom>
              <a:avLst/>
              <a:gdLst/>
              <a:ahLst/>
              <a:cxnLst/>
              <a:rect l="0" t="0" r="24130" b="52705"/>
              <a:pathLst>
                <a:path w="24130" h="52705">
                  <a:moveTo>
                    <a:pt x="22707" y="63"/>
                  </a:moveTo>
                  <a:cubicBezTo>
                    <a:pt x="22383" y="63"/>
                    <a:pt x="22125" y="254"/>
                    <a:pt x="21995" y="573"/>
                  </a:cubicBezTo>
                  <a:cubicBezTo>
                    <a:pt x="17661" y="9113"/>
                    <a:pt x="14167" y="17589"/>
                    <a:pt x="10609" y="26065"/>
                  </a:cubicBezTo>
                  <a:cubicBezTo>
                    <a:pt x="7504" y="34924"/>
                    <a:pt x="4011" y="43846"/>
                    <a:pt x="65" y="52322"/>
                  </a:cubicBezTo>
                  <a:cubicBezTo>
                    <a:pt x="65" y="52705"/>
                    <a:pt x="453" y="52705"/>
                    <a:pt x="453" y="52705"/>
                  </a:cubicBezTo>
                  <a:cubicBezTo>
                    <a:pt x="4787" y="44611"/>
                    <a:pt x="8669" y="35688"/>
                    <a:pt x="12615" y="27595"/>
                  </a:cubicBezTo>
                  <a:cubicBezTo>
                    <a:pt x="16496" y="19119"/>
                    <a:pt x="20054" y="10260"/>
                    <a:pt x="23548" y="2166"/>
                  </a:cubicBezTo>
                  <a:cubicBezTo>
                    <a:pt x="24065" y="828"/>
                    <a:pt x="23354" y="63"/>
                    <a:pt x="22707" y="6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2" name="Google Shape;222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4a29E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jDgAAmhAAABEPAABAEQAAAAAAAA=="/>
                </a:ext>
              </a:extLst>
            </p:cNvSpPr>
            <p:nvPr/>
          </p:nvSpPr>
          <p:spPr>
            <a:xfrm flipH="1">
              <a:off x="2379345" y="2698750"/>
              <a:ext cx="69850" cy="105410"/>
            </a:xfrm>
            <a:custGeom>
              <a:avLst/>
              <a:gdLst/>
              <a:ahLst/>
              <a:cxnLst/>
              <a:rect l="0" t="0" r="69850" b="105410"/>
              <a:pathLst>
                <a:path w="69850" h="105410">
                  <a:moveTo>
                    <a:pt x="46803" y="64"/>
                  </a:moveTo>
                  <a:lnTo>
                    <a:pt x="42489" y="8955"/>
                  </a:lnTo>
                  <a:cubicBezTo>
                    <a:pt x="43713" y="9722"/>
                    <a:pt x="45258" y="10106"/>
                    <a:pt x="46416" y="10490"/>
                  </a:cubicBezTo>
                  <a:lnTo>
                    <a:pt x="49120" y="12025"/>
                  </a:lnTo>
                  <a:cubicBezTo>
                    <a:pt x="50279" y="12473"/>
                    <a:pt x="51116" y="12856"/>
                    <a:pt x="51502" y="13240"/>
                  </a:cubicBezTo>
                  <a:cubicBezTo>
                    <a:pt x="53047" y="14392"/>
                    <a:pt x="54979" y="15927"/>
                    <a:pt x="56138" y="16694"/>
                  </a:cubicBezTo>
                  <a:cubicBezTo>
                    <a:pt x="58519" y="19381"/>
                    <a:pt x="60065" y="20980"/>
                    <a:pt x="60065" y="20980"/>
                  </a:cubicBezTo>
                  <a:lnTo>
                    <a:pt x="58519" y="20980"/>
                  </a:lnTo>
                  <a:cubicBezTo>
                    <a:pt x="57296" y="20980"/>
                    <a:pt x="56138" y="20980"/>
                    <a:pt x="54592" y="20596"/>
                  </a:cubicBezTo>
                  <a:cubicBezTo>
                    <a:pt x="51116" y="20212"/>
                    <a:pt x="47189" y="18613"/>
                    <a:pt x="43262" y="17078"/>
                  </a:cubicBezTo>
                  <a:cubicBezTo>
                    <a:pt x="41717" y="16694"/>
                    <a:pt x="40558" y="15927"/>
                    <a:pt x="39399" y="15159"/>
                  </a:cubicBezTo>
                  <a:lnTo>
                    <a:pt x="36695" y="20980"/>
                  </a:lnTo>
                  <a:cubicBezTo>
                    <a:pt x="37082" y="20980"/>
                    <a:pt x="37854" y="21747"/>
                    <a:pt x="38627" y="21747"/>
                  </a:cubicBezTo>
                  <a:cubicBezTo>
                    <a:pt x="40172" y="22131"/>
                    <a:pt x="41331" y="23666"/>
                    <a:pt x="42489" y="25201"/>
                  </a:cubicBezTo>
                  <a:cubicBezTo>
                    <a:pt x="42876" y="25585"/>
                    <a:pt x="43262" y="26353"/>
                    <a:pt x="43262" y="27184"/>
                  </a:cubicBezTo>
                  <a:lnTo>
                    <a:pt x="43262" y="27568"/>
                  </a:lnTo>
                  <a:cubicBezTo>
                    <a:pt x="43262" y="27568"/>
                    <a:pt x="42876" y="27568"/>
                    <a:pt x="42876" y="27952"/>
                  </a:cubicBezTo>
                  <a:cubicBezTo>
                    <a:pt x="42489" y="28335"/>
                    <a:pt x="41331" y="28335"/>
                    <a:pt x="40944" y="29103"/>
                  </a:cubicBezTo>
                  <a:cubicBezTo>
                    <a:pt x="40365" y="29231"/>
                    <a:pt x="39786" y="29295"/>
                    <a:pt x="39077" y="29295"/>
                  </a:cubicBezTo>
                  <a:cubicBezTo>
                    <a:pt x="37983" y="29295"/>
                    <a:pt x="36760" y="29039"/>
                    <a:pt x="35472" y="28335"/>
                  </a:cubicBezTo>
                  <a:cubicBezTo>
                    <a:pt x="34700" y="27952"/>
                    <a:pt x="34313" y="27568"/>
                    <a:pt x="33541" y="27184"/>
                  </a:cubicBezTo>
                  <a:lnTo>
                    <a:pt x="26524" y="41895"/>
                  </a:lnTo>
                  <a:lnTo>
                    <a:pt x="19120" y="56607"/>
                  </a:lnTo>
                  <a:lnTo>
                    <a:pt x="21824" y="58142"/>
                  </a:lnTo>
                  <a:cubicBezTo>
                    <a:pt x="25751" y="60061"/>
                    <a:pt x="29292" y="62811"/>
                    <a:pt x="31610" y="65114"/>
                  </a:cubicBezTo>
                  <a:cubicBezTo>
                    <a:pt x="33155" y="66265"/>
                    <a:pt x="34313" y="67800"/>
                    <a:pt x="34700" y="68568"/>
                  </a:cubicBezTo>
                  <a:cubicBezTo>
                    <a:pt x="35086" y="69783"/>
                    <a:pt x="35472" y="70167"/>
                    <a:pt x="35472" y="70167"/>
                  </a:cubicBezTo>
                  <a:lnTo>
                    <a:pt x="34313" y="70167"/>
                  </a:lnTo>
                  <a:cubicBezTo>
                    <a:pt x="33155" y="70167"/>
                    <a:pt x="31610" y="69783"/>
                    <a:pt x="29678" y="69783"/>
                  </a:cubicBezTo>
                  <a:cubicBezTo>
                    <a:pt x="26137" y="68568"/>
                    <a:pt x="22275" y="67033"/>
                    <a:pt x="18348" y="65114"/>
                  </a:cubicBezTo>
                  <a:cubicBezTo>
                    <a:pt x="17575" y="64730"/>
                    <a:pt x="16416" y="64346"/>
                    <a:pt x="16030" y="63962"/>
                  </a:cubicBezTo>
                  <a:cubicBezTo>
                    <a:pt x="14807" y="66649"/>
                    <a:pt x="13262" y="69783"/>
                    <a:pt x="11331" y="72853"/>
                  </a:cubicBezTo>
                  <a:cubicBezTo>
                    <a:pt x="12103" y="72853"/>
                    <a:pt x="13262" y="73621"/>
                    <a:pt x="14034" y="74004"/>
                  </a:cubicBezTo>
                  <a:cubicBezTo>
                    <a:pt x="15644" y="74772"/>
                    <a:pt x="17189" y="76307"/>
                    <a:pt x="17961" y="77906"/>
                  </a:cubicBezTo>
                  <a:cubicBezTo>
                    <a:pt x="18348" y="78674"/>
                    <a:pt x="18348" y="79441"/>
                    <a:pt x="19120" y="79825"/>
                  </a:cubicBezTo>
                  <a:lnTo>
                    <a:pt x="19120" y="80209"/>
                  </a:lnTo>
                  <a:lnTo>
                    <a:pt x="19120" y="80593"/>
                  </a:lnTo>
                  <a:lnTo>
                    <a:pt x="17961" y="80593"/>
                  </a:lnTo>
                  <a:cubicBezTo>
                    <a:pt x="17575" y="80593"/>
                    <a:pt x="16803" y="81360"/>
                    <a:pt x="15644" y="81360"/>
                  </a:cubicBezTo>
                  <a:cubicBezTo>
                    <a:pt x="13648" y="81360"/>
                    <a:pt x="11717" y="80593"/>
                    <a:pt x="10172" y="79825"/>
                  </a:cubicBezTo>
                  <a:cubicBezTo>
                    <a:pt x="9399" y="79441"/>
                    <a:pt x="9013" y="78674"/>
                    <a:pt x="7854" y="78290"/>
                  </a:cubicBezTo>
                  <a:lnTo>
                    <a:pt x="0" y="93385"/>
                  </a:lnTo>
                  <a:lnTo>
                    <a:pt x="27682" y="105410"/>
                  </a:lnTo>
                  <a:lnTo>
                    <a:pt x="38627" y="81744"/>
                  </a:lnTo>
                  <a:cubicBezTo>
                    <a:pt x="42103" y="73621"/>
                    <a:pt x="45258" y="65881"/>
                    <a:pt x="48734" y="58142"/>
                  </a:cubicBezTo>
                  <a:cubicBezTo>
                    <a:pt x="52275" y="50402"/>
                    <a:pt x="55751" y="41895"/>
                    <a:pt x="58906" y="34156"/>
                  </a:cubicBezTo>
                  <a:cubicBezTo>
                    <a:pt x="62382" y="26353"/>
                    <a:pt x="65923" y="18229"/>
                    <a:pt x="69786" y="10490"/>
                  </a:cubicBezTo>
                  <a:lnTo>
                    <a:pt x="46803" y="64"/>
                  </a:lnTo>
                  <a:lnTo>
                    <a:pt x="69786" y="1049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1" name="Google Shape;223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QZDNQ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C1DgAAnxAAAOYOAAC3EAAAAAAAAA=="/>
                </a:ext>
              </a:extLst>
            </p:cNvSpPr>
            <p:nvPr/>
          </p:nvSpPr>
          <p:spPr>
            <a:xfrm flipH="1">
              <a:off x="2390775" y="2701925"/>
              <a:ext cx="31115" cy="15240"/>
            </a:xfrm>
            <a:custGeom>
              <a:avLst/>
              <a:gdLst/>
              <a:ahLst/>
              <a:cxnLst/>
              <a:rect l="0" t="0" r="31115" b="15240"/>
              <a:pathLst>
                <a:path w="31115" h="15240">
                  <a:moveTo>
                    <a:pt x="1796" y="0"/>
                  </a:moveTo>
                  <a:cubicBezTo>
                    <a:pt x="1218" y="0"/>
                    <a:pt x="641" y="64"/>
                    <a:pt x="0" y="128"/>
                  </a:cubicBezTo>
                  <a:cubicBezTo>
                    <a:pt x="4298" y="4017"/>
                    <a:pt x="10906" y="5165"/>
                    <a:pt x="15910" y="7461"/>
                  </a:cubicBezTo>
                  <a:cubicBezTo>
                    <a:pt x="20978" y="9820"/>
                    <a:pt x="25661" y="12498"/>
                    <a:pt x="30730" y="15176"/>
                  </a:cubicBezTo>
                  <a:cubicBezTo>
                    <a:pt x="30730" y="15176"/>
                    <a:pt x="31115" y="15176"/>
                    <a:pt x="30730" y="14794"/>
                  </a:cubicBezTo>
                  <a:cubicBezTo>
                    <a:pt x="26431" y="10968"/>
                    <a:pt x="21363" y="7843"/>
                    <a:pt x="16744" y="5548"/>
                  </a:cubicBezTo>
                  <a:cubicBezTo>
                    <a:pt x="12125" y="3125"/>
                    <a:pt x="7249" y="0"/>
                    <a:pt x="1796"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0" name="Google Shape;223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NUZiN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DaDgAA6RAAAAUPAAAEEQAAAAAAAA=="/>
                </a:ext>
              </a:extLst>
            </p:cNvSpPr>
            <p:nvPr/>
          </p:nvSpPr>
          <p:spPr>
            <a:xfrm flipH="1">
              <a:off x="2414270" y="2748915"/>
              <a:ext cx="27305" cy="17145"/>
            </a:xfrm>
            <a:custGeom>
              <a:avLst/>
              <a:gdLst/>
              <a:ahLst/>
              <a:cxnLst/>
              <a:rect l="0" t="0" r="27305" b="17145"/>
              <a:pathLst>
                <a:path w="27305" h="17145">
                  <a:moveTo>
                    <a:pt x="64" y="63"/>
                  </a:moveTo>
                  <a:cubicBezTo>
                    <a:pt x="3148" y="3518"/>
                    <a:pt x="7838" y="5053"/>
                    <a:pt x="11692" y="7037"/>
                  </a:cubicBezTo>
                  <a:cubicBezTo>
                    <a:pt x="17153" y="9724"/>
                    <a:pt x="21844" y="13242"/>
                    <a:pt x="26855" y="17081"/>
                  </a:cubicBezTo>
                  <a:cubicBezTo>
                    <a:pt x="27240" y="17081"/>
                    <a:pt x="27240" y="16697"/>
                    <a:pt x="27240" y="16697"/>
                  </a:cubicBezTo>
                  <a:cubicBezTo>
                    <a:pt x="23385" y="12474"/>
                    <a:pt x="19081" y="9340"/>
                    <a:pt x="14005" y="6653"/>
                  </a:cubicBezTo>
                  <a:cubicBezTo>
                    <a:pt x="10151" y="3518"/>
                    <a:pt x="5461" y="63"/>
                    <a:pt x="64" y="6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 name="Google Shape;223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Uayd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fDgAAGhEAAIkPAADhEQAAAAAAAA=="/>
                </a:ext>
              </a:extLst>
            </p:cNvSpPr>
            <p:nvPr/>
          </p:nvSpPr>
          <p:spPr>
            <a:xfrm flipH="1">
              <a:off x="2417445" y="2780030"/>
              <a:ext cx="107950" cy="126365"/>
            </a:xfrm>
            <a:custGeom>
              <a:avLst/>
              <a:gdLst/>
              <a:ahLst/>
              <a:cxnLst/>
              <a:rect l="0" t="0" r="107950" b="126365"/>
              <a:pathLst>
                <a:path w="107950" h="126365">
                  <a:moveTo>
                    <a:pt x="58270" y="0"/>
                  </a:moveTo>
                  <a:cubicBezTo>
                    <a:pt x="53590" y="7745"/>
                    <a:pt x="49360" y="15875"/>
                    <a:pt x="44680" y="23685"/>
                  </a:cubicBezTo>
                  <a:cubicBezTo>
                    <a:pt x="39616" y="31431"/>
                    <a:pt x="35000" y="39561"/>
                    <a:pt x="29936" y="47306"/>
                  </a:cubicBezTo>
                  <a:lnTo>
                    <a:pt x="64" y="95381"/>
                  </a:lnTo>
                  <a:lnTo>
                    <a:pt x="52437" y="126365"/>
                  </a:lnTo>
                  <a:lnTo>
                    <a:pt x="80386" y="76753"/>
                  </a:lnTo>
                  <a:cubicBezTo>
                    <a:pt x="85065" y="68623"/>
                    <a:pt x="89681" y="60493"/>
                    <a:pt x="94360" y="51531"/>
                  </a:cubicBezTo>
                  <a:cubicBezTo>
                    <a:pt x="99424" y="43017"/>
                    <a:pt x="103655" y="34119"/>
                    <a:pt x="107950" y="25605"/>
                  </a:cubicBezTo>
                  <a:lnTo>
                    <a:pt x="58270" y="0"/>
                  </a:lnTo>
                  <a:lnTo>
                    <a:pt x="107950" y="25605"/>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 name="Google Shape;223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O0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uDgAAOREAAGgPAADeEQAAAAAAAA=="/>
                </a:ext>
              </a:extLst>
            </p:cNvSpPr>
            <p:nvPr/>
          </p:nvSpPr>
          <p:spPr>
            <a:xfrm flipH="1">
              <a:off x="2426970" y="2799715"/>
              <a:ext cx="77470" cy="104775"/>
            </a:xfrm>
            <a:custGeom>
              <a:avLst/>
              <a:gdLst/>
              <a:ahLst/>
              <a:cxnLst/>
              <a:rect l="0" t="0" r="77470" b="104775"/>
              <a:pathLst>
                <a:path w="77470" h="104775">
                  <a:moveTo>
                    <a:pt x="54203" y="64"/>
                  </a:moveTo>
                  <a:lnTo>
                    <a:pt x="49601" y="8581"/>
                  </a:lnTo>
                  <a:cubicBezTo>
                    <a:pt x="51135" y="9350"/>
                    <a:pt x="52286" y="10118"/>
                    <a:pt x="53820" y="10503"/>
                  </a:cubicBezTo>
                  <a:cubicBezTo>
                    <a:pt x="54970" y="10887"/>
                    <a:pt x="55737" y="11719"/>
                    <a:pt x="56952" y="12488"/>
                  </a:cubicBezTo>
                  <a:cubicBezTo>
                    <a:pt x="57719" y="12872"/>
                    <a:pt x="58870" y="14025"/>
                    <a:pt x="59637" y="14409"/>
                  </a:cubicBezTo>
                  <a:cubicBezTo>
                    <a:pt x="61554" y="15946"/>
                    <a:pt x="63152" y="17483"/>
                    <a:pt x="63919" y="18316"/>
                  </a:cubicBezTo>
                  <a:cubicBezTo>
                    <a:pt x="66604" y="20621"/>
                    <a:pt x="67371" y="23311"/>
                    <a:pt x="67371" y="23311"/>
                  </a:cubicBezTo>
                  <a:cubicBezTo>
                    <a:pt x="67371" y="23311"/>
                    <a:pt x="66987" y="23311"/>
                    <a:pt x="66220" y="22543"/>
                  </a:cubicBezTo>
                  <a:cubicBezTo>
                    <a:pt x="65070" y="22543"/>
                    <a:pt x="63536" y="22159"/>
                    <a:pt x="61554" y="21774"/>
                  </a:cubicBezTo>
                  <a:cubicBezTo>
                    <a:pt x="58103" y="20621"/>
                    <a:pt x="54203" y="18700"/>
                    <a:pt x="50752" y="16331"/>
                  </a:cubicBezTo>
                  <a:cubicBezTo>
                    <a:pt x="49218" y="15562"/>
                    <a:pt x="47620" y="14794"/>
                    <a:pt x="46853" y="14025"/>
                  </a:cubicBezTo>
                  <a:lnTo>
                    <a:pt x="43401" y="19469"/>
                  </a:lnTo>
                  <a:cubicBezTo>
                    <a:pt x="44168" y="19469"/>
                    <a:pt x="44552" y="19853"/>
                    <a:pt x="45702" y="20237"/>
                  </a:cubicBezTo>
                  <a:cubicBezTo>
                    <a:pt x="47236" y="21390"/>
                    <a:pt x="48387" y="22543"/>
                    <a:pt x="49601" y="24080"/>
                  </a:cubicBezTo>
                  <a:cubicBezTo>
                    <a:pt x="49985" y="25297"/>
                    <a:pt x="50752" y="25681"/>
                    <a:pt x="50752" y="26065"/>
                  </a:cubicBezTo>
                  <a:lnTo>
                    <a:pt x="50752" y="26449"/>
                  </a:lnTo>
                  <a:lnTo>
                    <a:pt x="50752" y="27218"/>
                  </a:lnTo>
                  <a:lnTo>
                    <a:pt x="49985" y="27218"/>
                  </a:lnTo>
                  <a:cubicBezTo>
                    <a:pt x="49985" y="27218"/>
                    <a:pt x="49601" y="27218"/>
                    <a:pt x="49601" y="27602"/>
                  </a:cubicBezTo>
                  <a:cubicBezTo>
                    <a:pt x="49218" y="27602"/>
                    <a:pt x="48003" y="27986"/>
                    <a:pt x="47236" y="27986"/>
                  </a:cubicBezTo>
                  <a:cubicBezTo>
                    <a:pt x="45319" y="27986"/>
                    <a:pt x="43401" y="27986"/>
                    <a:pt x="41867" y="27218"/>
                  </a:cubicBezTo>
                  <a:cubicBezTo>
                    <a:pt x="41036" y="26449"/>
                    <a:pt x="40269" y="26065"/>
                    <a:pt x="39886" y="25681"/>
                  </a:cubicBezTo>
                  <a:cubicBezTo>
                    <a:pt x="37201" y="30292"/>
                    <a:pt x="34069" y="34967"/>
                    <a:pt x="31384" y="39642"/>
                  </a:cubicBezTo>
                  <a:lnTo>
                    <a:pt x="22500" y="53540"/>
                  </a:lnTo>
                  <a:cubicBezTo>
                    <a:pt x="23650" y="54372"/>
                    <a:pt x="24417" y="54757"/>
                    <a:pt x="25568" y="55525"/>
                  </a:cubicBezTo>
                  <a:cubicBezTo>
                    <a:pt x="29467" y="58215"/>
                    <a:pt x="33302" y="61353"/>
                    <a:pt x="35667" y="64427"/>
                  </a:cubicBezTo>
                  <a:cubicBezTo>
                    <a:pt x="37201" y="65964"/>
                    <a:pt x="37968" y="66733"/>
                    <a:pt x="38351" y="67886"/>
                  </a:cubicBezTo>
                  <a:cubicBezTo>
                    <a:pt x="38735" y="68718"/>
                    <a:pt x="39502" y="69102"/>
                    <a:pt x="39502" y="69102"/>
                  </a:cubicBezTo>
                  <a:cubicBezTo>
                    <a:pt x="39502" y="69102"/>
                    <a:pt x="39119" y="69102"/>
                    <a:pt x="37584" y="68718"/>
                  </a:cubicBezTo>
                  <a:cubicBezTo>
                    <a:pt x="36434" y="68718"/>
                    <a:pt x="34900" y="68334"/>
                    <a:pt x="32918" y="67117"/>
                  </a:cubicBezTo>
                  <a:cubicBezTo>
                    <a:pt x="29850" y="65964"/>
                    <a:pt x="25184" y="64043"/>
                    <a:pt x="21349" y="61353"/>
                  </a:cubicBezTo>
                  <a:cubicBezTo>
                    <a:pt x="20582" y="60969"/>
                    <a:pt x="19368" y="60136"/>
                    <a:pt x="18984" y="59368"/>
                  </a:cubicBezTo>
                  <a:lnTo>
                    <a:pt x="13615" y="68334"/>
                  </a:lnTo>
                  <a:lnTo>
                    <a:pt x="16683" y="69871"/>
                  </a:lnTo>
                  <a:cubicBezTo>
                    <a:pt x="18600" y="70639"/>
                    <a:pt x="19368" y="72561"/>
                    <a:pt x="20582" y="74098"/>
                  </a:cubicBezTo>
                  <a:cubicBezTo>
                    <a:pt x="20965" y="74866"/>
                    <a:pt x="20965" y="75699"/>
                    <a:pt x="21349" y="76467"/>
                  </a:cubicBezTo>
                  <a:lnTo>
                    <a:pt x="21349" y="77620"/>
                  </a:lnTo>
                  <a:lnTo>
                    <a:pt x="21349" y="78004"/>
                  </a:lnTo>
                  <a:lnTo>
                    <a:pt x="17450" y="78004"/>
                  </a:lnTo>
                  <a:cubicBezTo>
                    <a:pt x="15532" y="78004"/>
                    <a:pt x="13615" y="76852"/>
                    <a:pt x="11633" y="76083"/>
                  </a:cubicBezTo>
                  <a:cubicBezTo>
                    <a:pt x="10866" y="75699"/>
                    <a:pt x="10483" y="74482"/>
                    <a:pt x="9332" y="74098"/>
                  </a:cubicBezTo>
                  <a:lnTo>
                    <a:pt x="64" y="88443"/>
                  </a:lnTo>
                  <a:lnTo>
                    <a:pt x="27549" y="104775"/>
                  </a:lnTo>
                  <a:lnTo>
                    <a:pt x="51902" y="59752"/>
                  </a:lnTo>
                  <a:cubicBezTo>
                    <a:pt x="56568" y="52003"/>
                    <a:pt x="60404" y="44638"/>
                    <a:pt x="64686" y="36888"/>
                  </a:cubicBezTo>
                  <a:cubicBezTo>
                    <a:pt x="68905" y="29139"/>
                    <a:pt x="73187" y="21774"/>
                    <a:pt x="77470" y="14025"/>
                  </a:cubicBezTo>
                  <a:lnTo>
                    <a:pt x="54203" y="64"/>
                  </a:lnTo>
                  <a:lnTo>
                    <a:pt x="77470" y="14025"/>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7" name="Google Shape;223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CDwAAOxEAADUPAABZEQAAAAAAAA=="/>
                </a:ext>
              </a:extLst>
            </p:cNvSpPr>
            <p:nvPr/>
          </p:nvSpPr>
          <p:spPr>
            <a:xfrm flipH="1">
              <a:off x="2439670" y="2800985"/>
              <a:ext cx="32385" cy="19050"/>
            </a:xfrm>
            <a:custGeom>
              <a:avLst/>
              <a:gdLst/>
              <a:ahLst/>
              <a:cxnLst/>
              <a:rect l="0" t="0" r="32385" b="19050"/>
              <a:pathLst>
                <a:path w="32385" h="19050">
                  <a:moveTo>
                    <a:pt x="0" y="0"/>
                  </a:moveTo>
                  <a:cubicBezTo>
                    <a:pt x="4700" y="4590"/>
                    <a:pt x="11331" y="6853"/>
                    <a:pt x="16804" y="9494"/>
                  </a:cubicBezTo>
                  <a:cubicBezTo>
                    <a:pt x="21826" y="12574"/>
                    <a:pt x="26912" y="15969"/>
                    <a:pt x="31612" y="19050"/>
                  </a:cubicBezTo>
                  <a:cubicBezTo>
                    <a:pt x="31612" y="19050"/>
                    <a:pt x="32385" y="19050"/>
                    <a:pt x="31612" y="18673"/>
                  </a:cubicBezTo>
                  <a:cubicBezTo>
                    <a:pt x="27298" y="14460"/>
                    <a:pt x="22598" y="10688"/>
                    <a:pt x="17576" y="7607"/>
                  </a:cubicBezTo>
                  <a:cubicBezTo>
                    <a:pt x="12876" y="4967"/>
                    <a:pt x="7017" y="754"/>
                    <a:pt x="0"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 name="Google Shape;223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QB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tDwAAgxEAAFoPAACkEQAAAAAAAA=="/>
                </a:ext>
              </a:extLst>
            </p:cNvSpPr>
            <p:nvPr/>
          </p:nvSpPr>
          <p:spPr>
            <a:xfrm flipH="1">
              <a:off x="2466975" y="2846705"/>
              <a:ext cx="28575" cy="20955"/>
            </a:xfrm>
            <a:custGeom>
              <a:avLst/>
              <a:gdLst/>
              <a:ahLst/>
              <a:cxnLst/>
              <a:rect l="0" t="0" r="28575" b="20955"/>
              <a:pathLst>
                <a:path w="28575" h="20955">
                  <a:moveTo>
                    <a:pt x="63" y="0"/>
                  </a:moveTo>
                  <a:cubicBezTo>
                    <a:pt x="3125" y="3873"/>
                    <a:pt x="7781" y="5778"/>
                    <a:pt x="12055" y="8128"/>
                  </a:cubicBezTo>
                  <a:cubicBezTo>
                    <a:pt x="17795" y="11557"/>
                    <a:pt x="22834" y="15811"/>
                    <a:pt x="27490" y="20764"/>
                  </a:cubicBezTo>
                  <a:cubicBezTo>
                    <a:pt x="27682" y="20891"/>
                    <a:pt x="27873" y="20955"/>
                    <a:pt x="28000" y="20955"/>
                  </a:cubicBezTo>
                  <a:cubicBezTo>
                    <a:pt x="28383" y="20955"/>
                    <a:pt x="28511" y="20574"/>
                    <a:pt x="28256" y="20002"/>
                  </a:cubicBezTo>
                  <a:cubicBezTo>
                    <a:pt x="24365" y="15430"/>
                    <a:pt x="19772" y="11557"/>
                    <a:pt x="15116" y="8128"/>
                  </a:cubicBezTo>
                  <a:cubicBezTo>
                    <a:pt x="10843" y="4635"/>
                    <a:pt x="5868" y="444"/>
                    <a:pt x="63"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 name="Google Shape;223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Bg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tDwAAgxEAAFoPAACkEQAAAAAAAA=="/>
                </a:ext>
              </a:extLst>
            </p:cNvSpPr>
            <p:nvPr/>
          </p:nvSpPr>
          <p:spPr>
            <a:xfrm flipH="1">
              <a:off x="2466975" y="2846705"/>
              <a:ext cx="28575" cy="20955"/>
            </a:xfrm>
            <a:custGeom>
              <a:avLst/>
              <a:gdLst/>
              <a:ahLst/>
              <a:cxnLst/>
              <a:rect l="0" t="0" r="28575" b="20955"/>
              <a:pathLst>
                <a:path w="28575" h="20955">
                  <a:moveTo>
                    <a:pt x="63" y="0"/>
                  </a:moveTo>
                  <a:cubicBezTo>
                    <a:pt x="3125" y="3873"/>
                    <a:pt x="7781" y="5778"/>
                    <a:pt x="12055" y="8128"/>
                  </a:cubicBezTo>
                  <a:cubicBezTo>
                    <a:pt x="17795" y="11557"/>
                    <a:pt x="22834" y="15811"/>
                    <a:pt x="27490" y="20764"/>
                  </a:cubicBezTo>
                  <a:cubicBezTo>
                    <a:pt x="27682" y="20891"/>
                    <a:pt x="27873" y="20955"/>
                    <a:pt x="28000" y="20955"/>
                  </a:cubicBezTo>
                  <a:cubicBezTo>
                    <a:pt x="28383" y="20955"/>
                    <a:pt x="28511" y="20574"/>
                    <a:pt x="28256" y="20002"/>
                  </a:cubicBezTo>
                  <a:cubicBezTo>
                    <a:pt x="24365" y="15430"/>
                    <a:pt x="19772" y="11557"/>
                    <a:pt x="15116" y="8128"/>
                  </a:cubicBezTo>
                  <a:cubicBezTo>
                    <a:pt x="10843" y="4635"/>
                    <a:pt x="5868" y="444"/>
                    <a:pt x="63"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 name="Google Shape;223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KDwAAohEAAF0PAACvEQAAAAAAAA=="/>
                </a:ext>
              </a:extLst>
            </p:cNvSpPr>
            <p:nvPr/>
          </p:nvSpPr>
          <p:spPr>
            <a:xfrm flipH="1">
              <a:off x="2485390" y="2866390"/>
              <a:ext cx="12065" cy="8255"/>
            </a:xfrm>
            <a:custGeom>
              <a:avLst/>
              <a:gdLst/>
              <a:ahLst/>
              <a:cxnLst/>
              <a:rect l="0" t="0" r="12065" b="8255"/>
              <a:pathLst>
                <a:path w="12065" h="8255">
                  <a:moveTo>
                    <a:pt x="65" y="0"/>
                  </a:moveTo>
                  <a:cubicBezTo>
                    <a:pt x="3230" y="3721"/>
                    <a:pt x="7252" y="6157"/>
                    <a:pt x="11207" y="8187"/>
                  </a:cubicBezTo>
                  <a:cubicBezTo>
                    <a:pt x="11603" y="8187"/>
                    <a:pt x="11999" y="7781"/>
                    <a:pt x="11603" y="7375"/>
                  </a:cubicBezTo>
                  <a:cubicBezTo>
                    <a:pt x="9230" y="3315"/>
                    <a:pt x="5208" y="0"/>
                    <a:pt x="65"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 name="Google Shape;223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KDwAAohEAAF0PAACvEQAAAAAAAA=="/>
                </a:ext>
              </a:extLst>
            </p:cNvSpPr>
            <p:nvPr/>
          </p:nvSpPr>
          <p:spPr>
            <a:xfrm flipH="1">
              <a:off x="2485390" y="2866390"/>
              <a:ext cx="12065" cy="8255"/>
            </a:xfrm>
            <a:custGeom>
              <a:avLst/>
              <a:gdLst/>
              <a:ahLst/>
              <a:cxnLst/>
              <a:rect l="0" t="0" r="12065" b="8255"/>
              <a:pathLst>
                <a:path w="12065" h="8255">
                  <a:moveTo>
                    <a:pt x="65" y="0"/>
                  </a:moveTo>
                  <a:cubicBezTo>
                    <a:pt x="3230" y="3721"/>
                    <a:pt x="7252" y="6157"/>
                    <a:pt x="11207" y="8187"/>
                  </a:cubicBezTo>
                  <a:cubicBezTo>
                    <a:pt x="11603" y="8187"/>
                    <a:pt x="11999" y="7781"/>
                    <a:pt x="11603" y="7375"/>
                  </a:cubicBezTo>
                  <a:cubicBezTo>
                    <a:pt x="9230" y="3315"/>
                    <a:pt x="5208" y="0"/>
                    <a:pt x="65" y="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 name="Google Shape;223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2DwAAsBEAAOMPAAB6EgAAAAAAAA=="/>
                </a:ext>
              </a:extLst>
            </p:cNvSpPr>
            <p:nvPr/>
          </p:nvSpPr>
          <p:spPr>
            <a:xfrm flipH="1">
              <a:off x="2472690" y="2875280"/>
              <a:ext cx="109855" cy="128270"/>
            </a:xfrm>
            <a:custGeom>
              <a:avLst/>
              <a:gdLst/>
              <a:ahLst/>
              <a:cxnLst/>
              <a:rect l="0" t="0" r="109855" b="128270"/>
              <a:pathLst>
                <a:path w="109855" h="128270">
                  <a:moveTo>
                    <a:pt x="57457" y="64"/>
                  </a:moveTo>
                  <a:cubicBezTo>
                    <a:pt x="52397" y="8189"/>
                    <a:pt x="47336" y="16314"/>
                    <a:pt x="42340" y="24438"/>
                  </a:cubicBezTo>
                  <a:cubicBezTo>
                    <a:pt x="36895" y="32947"/>
                    <a:pt x="32219" y="41072"/>
                    <a:pt x="27223" y="49581"/>
                  </a:cubicBezTo>
                  <a:cubicBezTo>
                    <a:pt x="22547" y="58537"/>
                    <a:pt x="18255" y="67046"/>
                    <a:pt x="13259" y="75938"/>
                  </a:cubicBezTo>
                  <a:cubicBezTo>
                    <a:pt x="8967" y="85215"/>
                    <a:pt x="3907" y="93787"/>
                    <a:pt x="64" y="103448"/>
                  </a:cubicBezTo>
                  <a:lnTo>
                    <a:pt x="61301" y="128270"/>
                  </a:lnTo>
                  <a:cubicBezTo>
                    <a:pt x="64055" y="119697"/>
                    <a:pt x="67898" y="112340"/>
                    <a:pt x="71421" y="103832"/>
                  </a:cubicBezTo>
                  <a:cubicBezTo>
                    <a:pt x="74880" y="95707"/>
                    <a:pt x="78788" y="87966"/>
                    <a:pt x="83015" y="79841"/>
                  </a:cubicBezTo>
                  <a:cubicBezTo>
                    <a:pt x="87307" y="71332"/>
                    <a:pt x="91599" y="63911"/>
                    <a:pt x="96211" y="55402"/>
                  </a:cubicBezTo>
                  <a:cubicBezTo>
                    <a:pt x="100502" y="47278"/>
                    <a:pt x="104730" y="39537"/>
                    <a:pt x="109790" y="31412"/>
                  </a:cubicBezTo>
                  <a:lnTo>
                    <a:pt x="57457" y="64"/>
                  </a:lnTo>
                  <a:lnTo>
                    <a:pt x="109790" y="3141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 name="Google Shape;224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C/w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4DwAAuxEAAIAPAADoEQAAAAAAAA=="/>
                </a:ext>
              </a:extLst>
            </p:cNvSpPr>
            <p:nvPr/>
          </p:nvSpPr>
          <p:spPr>
            <a:xfrm flipH="1">
              <a:off x="2473960" y="2882265"/>
              <a:ext cx="45720" cy="28575"/>
            </a:xfrm>
            <a:custGeom>
              <a:avLst/>
              <a:gdLst/>
              <a:ahLst/>
              <a:cxnLst/>
              <a:rect l="0" t="0" r="45720" b="28575"/>
              <a:pathLst>
                <a:path w="45720" h="28575">
                  <a:moveTo>
                    <a:pt x="1207" y="63"/>
                  </a:moveTo>
                  <a:cubicBezTo>
                    <a:pt x="826" y="63"/>
                    <a:pt x="0" y="823"/>
                    <a:pt x="826" y="823"/>
                  </a:cubicBezTo>
                  <a:cubicBezTo>
                    <a:pt x="15050" y="9630"/>
                    <a:pt x="29273" y="20718"/>
                    <a:pt x="44260" y="28448"/>
                  </a:cubicBezTo>
                  <a:cubicBezTo>
                    <a:pt x="44387" y="28511"/>
                    <a:pt x="44514" y="28511"/>
                    <a:pt x="44641" y="28511"/>
                  </a:cubicBezTo>
                  <a:cubicBezTo>
                    <a:pt x="45276" y="28511"/>
                    <a:pt x="45720" y="27814"/>
                    <a:pt x="45403" y="26864"/>
                  </a:cubicBezTo>
                  <a:cubicBezTo>
                    <a:pt x="33084" y="15016"/>
                    <a:pt x="16574" y="6525"/>
                    <a:pt x="1207" y="6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 name="Google Shape;224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4DwAAuxEAAIAPAADoEQAAAAAAAA=="/>
                </a:ext>
              </a:extLst>
            </p:cNvSpPr>
            <p:nvPr/>
          </p:nvSpPr>
          <p:spPr>
            <a:xfrm flipH="1">
              <a:off x="2473960" y="2882265"/>
              <a:ext cx="45720" cy="28575"/>
            </a:xfrm>
            <a:custGeom>
              <a:avLst/>
              <a:gdLst/>
              <a:ahLst/>
              <a:cxnLst/>
              <a:rect l="0" t="0" r="45720" b="28575"/>
              <a:pathLst>
                <a:path w="45720" h="28575">
                  <a:moveTo>
                    <a:pt x="1207" y="63"/>
                  </a:moveTo>
                  <a:cubicBezTo>
                    <a:pt x="826" y="63"/>
                    <a:pt x="0" y="823"/>
                    <a:pt x="826" y="823"/>
                  </a:cubicBezTo>
                  <a:cubicBezTo>
                    <a:pt x="15050" y="9630"/>
                    <a:pt x="29273" y="20718"/>
                    <a:pt x="44260" y="28448"/>
                  </a:cubicBezTo>
                  <a:cubicBezTo>
                    <a:pt x="44387" y="28511"/>
                    <a:pt x="44514" y="28511"/>
                    <a:pt x="44641" y="28511"/>
                  </a:cubicBezTo>
                  <a:cubicBezTo>
                    <a:pt x="45276" y="28511"/>
                    <a:pt x="45720" y="27814"/>
                    <a:pt x="45403" y="26864"/>
                  </a:cubicBezTo>
                  <a:cubicBezTo>
                    <a:pt x="33084" y="15016"/>
                    <a:pt x="16574" y="6525"/>
                    <a:pt x="1207" y="6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 name="Google Shape;224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4DwAA5hEAAGQPAAAxEgAAAAAAAA=="/>
                </a:ext>
              </a:extLst>
            </p:cNvSpPr>
            <p:nvPr/>
          </p:nvSpPr>
          <p:spPr>
            <a:xfrm flipH="1">
              <a:off x="2473960" y="2909570"/>
              <a:ext cx="27940" cy="47625"/>
            </a:xfrm>
            <a:custGeom>
              <a:avLst/>
              <a:gdLst/>
              <a:ahLst/>
              <a:cxnLst/>
              <a:rect l="0" t="0" r="27940" b="47625"/>
              <a:pathLst>
                <a:path w="27940" h="47625">
                  <a:moveTo>
                    <a:pt x="26985" y="63"/>
                  </a:moveTo>
                  <a:cubicBezTo>
                    <a:pt x="26667" y="63"/>
                    <a:pt x="26285" y="255"/>
                    <a:pt x="25903" y="766"/>
                  </a:cubicBezTo>
                  <a:cubicBezTo>
                    <a:pt x="20494" y="8171"/>
                    <a:pt x="16229" y="15896"/>
                    <a:pt x="12029" y="23620"/>
                  </a:cubicBezTo>
                  <a:cubicBezTo>
                    <a:pt x="7383" y="31345"/>
                    <a:pt x="4328" y="39453"/>
                    <a:pt x="64" y="47178"/>
                  </a:cubicBezTo>
                  <a:cubicBezTo>
                    <a:pt x="64" y="47561"/>
                    <a:pt x="446" y="47561"/>
                    <a:pt x="446" y="47561"/>
                  </a:cubicBezTo>
                  <a:cubicBezTo>
                    <a:pt x="5092" y="40219"/>
                    <a:pt x="8910" y="32494"/>
                    <a:pt x="13938" y="24770"/>
                  </a:cubicBezTo>
                  <a:cubicBezTo>
                    <a:pt x="18202" y="17045"/>
                    <a:pt x="22785" y="9320"/>
                    <a:pt x="27431" y="1596"/>
                  </a:cubicBezTo>
                  <a:cubicBezTo>
                    <a:pt x="27940" y="829"/>
                    <a:pt x="27622" y="63"/>
                    <a:pt x="26985" y="6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 name="Google Shape;224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4DwAA5hEAAGQPAAAxEgAAAAAAAA=="/>
                </a:ext>
              </a:extLst>
            </p:cNvSpPr>
            <p:nvPr/>
          </p:nvSpPr>
          <p:spPr>
            <a:xfrm flipH="1">
              <a:off x="2473960" y="2909570"/>
              <a:ext cx="27940" cy="47625"/>
            </a:xfrm>
            <a:custGeom>
              <a:avLst/>
              <a:gdLst/>
              <a:ahLst/>
              <a:cxnLst/>
              <a:rect l="0" t="0" r="27940" b="47625"/>
              <a:pathLst>
                <a:path w="27940" h="47625">
                  <a:moveTo>
                    <a:pt x="26985" y="63"/>
                  </a:moveTo>
                  <a:cubicBezTo>
                    <a:pt x="26667" y="63"/>
                    <a:pt x="26285" y="255"/>
                    <a:pt x="25903" y="766"/>
                  </a:cubicBezTo>
                  <a:cubicBezTo>
                    <a:pt x="20494" y="8171"/>
                    <a:pt x="16229" y="15896"/>
                    <a:pt x="12029" y="23620"/>
                  </a:cubicBezTo>
                  <a:cubicBezTo>
                    <a:pt x="7383" y="31345"/>
                    <a:pt x="4328" y="39453"/>
                    <a:pt x="64" y="47178"/>
                  </a:cubicBezTo>
                  <a:cubicBezTo>
                    <a:pt x="64" y="47561"/>
                    <a:pt x="446" y="47561"/>
                    <a:pt x="446" y="47561"/>
                  </a:cubicBezTo>
                  <a:cubicBezTo>
                    <a:pt x="5092" y="40219"/>
                    <a:pt x="8910" y="32494"/>
                    <a:pt x="13938" y="24770"/>
                  </a:cubicBezTo>
                  <a:cubicBezTo>
                    <a:pt x="18202" y="17045"/>
                    <a:pt x="22785" y="9320"/>
                    <a:pt x="27431" y="1596"/>
                  </a:cubicBezTo>
                  <a:cubicBezTo>
                    <a:pt x="27940" y="829"/>
                    <a:pt x="27622" y="63"/>
                    <a:pt x="26985" y="63"/>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 name="Google Shape;224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GDwAA0xEAAL4PAAB4EgAAAAAAAA=="/>
                </a:ext>
              </a:extLst>
            </p:cNvSpPr>
            <p:nvPr/>
          </p:nvSpPr>
          <p:spPr>
            <a:xfrm flipH="1">
              <a:off x="2482850" y="2897505"/>
              <a:ext cx="76200" cy="104775"/>
            </a:xfrm>
            <a:custGeom>
              <a:avLst/>
              <a:gdLst/>
              <a:ahLst/>
              <a:cxnLst/>
              <a:rect l="0" t="0" r="76200" b="104775"/>
              <a:pathLst>
                <a:path w="76200" h="104775">
                  <a:moveTo>
                    <a:pt x="51438" y="64"/>
                  </a:moveTo>
                  <a:lnTo>
                    <a:pt x="46014" y="8966"/>
                  </a:lnTo>
                  <a:cubicBezTo>
                    <a:pt x="47609" y="9350"/>
                    <a:pt x="49141" y="10118"/>
                    <a:pt x="50289" y="11271"/>
                  </a:cubicBezTo>
                  <a:cubicBezTo>
                    <a:pt x="51438" y="11655"/>
                    <a:pt x="52204" y="12424"/>
                    <a:pt x="53353" y="13192"/>
                  </a:cubicBezTo>
                  <a:cubicBezTo>
                    <a:pt x="54182" y="13641"/>
                    <a:pt x="55331" y="14409"/>
                    <a:pt x="56097" y="15178"/>
                  </a:cubicBezTo>
                  <a:cubicBezTo>
                    <a:pt x="58012" y="16331"/>
                    <a:pt x="59543" y="17868"/>
                    <a:pt x="61139" y="19405"/>
                  </a:cubicBezTo>
                  <a:cubicBezTo>
                    <a:pt x="63436" y="22159"/>
                    <a:pt x="64968" y="24848"/>
                    <a:pt x="64968" y="24848"/>
                  </a:cubicBezTo>
                  <a:cubicBezTo>
                    <a:pt x="64968" y="24848"/>
                    <a:pt x="64585" y="24848"/>
                    <a:pt x="63053" y="24080"/>
                  </a:cubicBezTo>
                  <a:cubicBezTo>
                    <a:pt x="61905" y="23696"/>
                    <a:pt x="60309" y="23696"/>
                    <a:pt x="58394" y="22927"/>
                  </a:cubicBezTo>
                  <a:cubicBezTo>
                    <a:pt x="55331" y="21390"/>
                    <a:pt x="50672" y="19405"/>
                    <a:pt x="46460" y="17099"/>
                  </a:cubicBezTo>
                  <a:lnTo>
                    <a:pt x="42184" y="14025"/>
                  </a:lnTo>
                  <a:lnTo>
                    <a:pt x="38674" y="19405"/>
                  </a:lnTo>
                  <a:cubicBezTo>
                    <a:pt x="39887" y="19405"/>
                    <a:pt x="40270" y="19789"/>
                    <a:pt x="41036" y="20173"/>
                  </a:cubicBezTo>
                  <a:cubicBezTo>
                    <a:pt x="42950" y="21390"/>
                    <a:pt x="44482" y="22927"/>
                    <a:pt x="45631" y="24080"/>
                  </a:cubicBezTo>
                  <a:cubicBezTo>
                    <a:pt x="46014" y="25233"/>
                    <a:pt x="46460" y="25617"/>
                    <a:pt x="46460" y="26001"/>
                  </a:cubicBezTo>
                  <a:cubicBezTo>
                    <a:pt x="46460" y="26770"/>
                    <a:pt x="46460" y="26770"/>
                    <a:pt x="46843" y="26770"/>
                  </a:cubicBezTo>
                  <a:lnTo>
                    <a:pt x="46843" y="27154"/>
                  </a:lnTo>
                  <a:lnTo>
                    <a:pt x="46014" y="27154"/>
                  </a:lnTo>
                  <a:cubicBezTo>
                    <a:pt x="45631" y="27154"/>
                    <a:pt x="44482" y="27538"/>
                    <a:pt x="43716" y="27538"/>
                  </a:cubicBezTo>
                  <a:cubicBezTo>
                    <a:pt x="41802" y="27538"/>
                    <a:pt x="39887" y="27154"/>
                    <a:pt x="37909" y="26385"/>
                  </a:cubicBezTo>
                  <a:cubicBezTo>
                    <a:pt x="36760" y="25617"/>
                    <a:pt x="36377" y="25233"/>
                    <a:pt x="35228" y="24848"/>
                  </a:cubicBezTo>
                  <a:cubicBezTo>
                    <a:pt x="29421" y="34519"/>
                    <a:pt x="24379" y="43869"/>
                    <a:pt x="19018" y="53924"/>
                  </a:cubicBezTo>
                  <a:cubicBezTo>
                    <a:pt x="19784" y="54308"/>
                    <a:pt x="20933" y="54693"/>
                    <a:pt x="22464" y="55845"/>
                  </a:cubicBezTo>
                  <a:cubicBezTo>
                    <a:pt x="26740" y="58215"/>
                    <a:pt x="30952" y="61673"/>
                    <a:pt x="34079" y="64043"/>
                  </a:cubicBezTo>
                  <a:lnTo>
                    <a:pt x="37526" y="67490"/>
                  </a:lnTo>
                  <a:cubicBezTo>
                    <a:pt x="38291" y="68270"/>
                    <a:pt x="38291" y="69038"/>
                    <a:pt x="38291" y="69038"/>
                  </a:cubicBezTo>
                  <a:cubicBezTo>
                    <a:pt x="38291" y="69038"/>
                    <a:pt x="37909" y="69038"/>
                    <a:pt x="36377" y="68270"/>
                  </a:cubicBezTo>
                  <a:cubicBezTo>
                    <a:pt x="35228" y="68270"/>
                    <a:pt x="33696" y="67886"/>
                    <a:pt x="31335" y="67501"/>
                  </a:cubicBezTo>
                  <a:cubicBezTo>
                    <a:pt x="27889" y="66348"/>
                    <a:pt x="22847" y="64427"/>
                    <a:pt x="18635" y="62058"/>
                  </a:cubicBezTo>
                  <a:cubicBezTo>
                    <a:pt x="17423" y="61673"/>
                    <a:pt x="16657" y="60905"/>
                    <a:pt x="15508" y="60136"/>
                  </a:cubicBezTo>
                  <a:cubicBezTo>
                    <a:pt x="14359" y="63210"/>
                    <a:pt x="12828" y="66348"/>
                    <a:pt x="10849" y="69423"/>
                  </a:cubicBezTo>
                  <a:cubicBezTo>
                    <a:pt x="11679" y="69807"/>
                    <a:pt x="12828" y="69807"/>
                    <a:pt x="13593" y="70191"/>
                  </a:cubicBezTo>
                  <a:cubicBezTo>
                    <a:pt x="15508" y="71408"/>
                    <a:pt x="17423" y="72945"/>
                    <a:pt x="18635" y="74866"/>
                  </a:cubicBezTo>
                  <a:cubicBezTo>
                    <a:pt x="19018" y="75635"/>
                    <a:pt x="19401" y="76019"/>
                    <a:pt x="19401" y="76788"/>
                  </a:cubicBezTo>
                  <a:cubicBezTo>
                    <a:pt x="19401" y="77172"/>
                    <a:pt x="19401" y="77172"/>
                    <a:pt x="19784" y="77172"/>
                  </a:cubicBezTo>
                  <a:lnTo>
                    <a:pt x="19784" y="77620"/>
                  </a:lnTo>
                  <a:lnTo>
                    <a:pt x="18635" y="77620"/>
                  </a:lnTo>
                  <a:cubicBezTo>
                    <a:pt x="18252" y="77620"/>
                    <a:pt x="17040" y="78004"/>
                    <a:pt x="15891" y="78004"/>
                  </a:cubicBezTo>
                  <a:cubicBezTo>
                    <a:pt x="13976" y="78004"/>
                    <a:pt x="11679" y="77620"/>
                    <a:pt x="9701" y="76788"/>
                  </a:cubicBezTo>
                  <a:cubicBezTo>
                    <a:pt x="8935" y="76019"/>
                    <a:pt x="7786" y="75635"/>
                    <a:pt x="7403" y="74866"/>
                  </a:cubicBezTo>
                  <a:lnTo>
                    <a:pt x="3510" y="82615"/>
                  </a:lnTo>
                  <a:lnTo>
                    <a:pt x="64" y="90749"/>
                  </a:lnTo>
                  <a:lnTo>
                    <a:pt x="32548" y="104710"/>
                  </a:lnTo>
                  <a:cubicBezTo>
                    <a:pt x="34845" y="96961"/>
                    <a:pt x="38291" y="89596"/>
                    <a:pt x="41036" y="81847"/>
                  </a:cubicBezTo>
                  <a:cubicBezTo>
                    <a:pt x="44099" y="74098"/>
                    <a:pt x="47992" y="67117"/>
                    <a:pt x="51438" y="59752"/>
                  </a:cubicBezTo>
                  <a:cubicBezTo>
                    <a:pt x="55331" y="52387"/>
                    <a:pt x="58394" y="45022"/>
                    <a:pt x="63053" y="37273"/>
                  </a:cubicBezTo>
                  <a:cubicBezTo>
                    <a:pt x="67265" y="29908"/>
                    <a:pt x="71158" y="22927"/>
                    <a:pt x="76200" y="15946"/>
                  </a:cubicBezTo>
                  <a:lnTo>
                    <a:pt x="51438" y="64"/>
                  </a:lnTo>
                  <a:lnTo>
                    <a:pt x="76200" y="15946"/>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6" name="Google Shape;224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cDwAA0xEAAJEPAAD1EQAAAAAAAA=="/>
                </a:ext>
              </a:extLst>
            </p:cNvSpPr>
            <p:nvPr/>
          </p:nvSpPr>
          <p:spPr>
            <a:xfrm flipH="1">
              <a:off x="2496820" y="2897505"/>
              <a:ext cx="33655" cy="21590"/>
            </a:xfrm>
            <a:custGeom>
              <a:avLst/>
              <a:gdLst/>
              <a:ahLst/>
              <a:cxnLst/>
              <a:rect l="0" t="0" r="33655" b="21590"/>
              <a:pathLst>
                <a:path w="33655" h="21590">
                  <a:moveTo>
                    <a:pt x="0" y="64"/>
                  </a:moveTo>
                  <a:cubicBezTo>
                    <a:pt x="5045" y="5017"/>
                    <a:pt x="11622" y="7366"/>
                    <a:pt x="17370" y="11176"/>
                  </a:cubicBezTo>
                  <a:cubicBezTo>
                    <a:pt x="22798" y="14669"/>
                    <a:pt x="28226" y="17717"/>
                    <a:pt x="33271" y="21590"/>
                  </a:cubicBezTo>
                  <a:cubicBezTo>
                    <a:pt x="33271" y="21590"/>
                    <a:pt x="33655" y="21590"/>
                    <a:pt x="33271" y="21209"/>
                  </a:cubicBezTo>
                  <a:cubicBezTo>
                    <a:pt x="28993" y="16574"/>
                    <a:pt x="23564" y="12700"/>
                    <a:pt x="18583" y="9271"/>
                  </a:cubicBezTo>
                  <a:cubicBezTo>
                    <a:pt x="13155" y="5398"/>
                    <a:pt x="6960" y="64"/>
                    <a:pt x="0" y="6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 name="Google Shape;224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BcDwAA0xEAAJEPAAD1EQAAAAAAAA=="/>
                </a:ext>
              </a:extLst>
            </p:cNvSpPr>
            <p:nvPr/>
          </p:nvSpPr>
          <p:spPr>
            <a:xfrm flipH="1">
              <a:off x="2496820" y="2897505"/>
              <a:ext cx="33655" cy="21590"/>
            </a:xfrm>
            <a:custGeom>
              <a:avLst/>
              <a:gdLst/>
              <a:ahLst/>
              <a:cxnLst/>
              <a:rect l="0" t="0" r="33655" b="21590"/>
              <a:pathLst>
                <a:path w="33655" h="21590">
                  <a:moveTo>
                    <a:pt x="0" y="64"/>
                  </a:moveTo>
                  <a:cubicBezTo>
                    <a:pt x="5045" y="5017"/>
                    <a:pt x="11622" y="7366"/>
                    <a:pt x="17370" y="11176"/>
                  </a:cubicBezTo>
                  <a:cubicBezTo>
                    <a:pt x="22798" y="14669"/>
                    <a:pt x="28226" y="17717"/>
                    <a:pt x="33271" y="21590"/>
                  </a:cubicBezTo>
                  <a:cubicBezTo>
                    <a:pt x="33271" y="21590"/>
                    <a:pt x="33655" y="21590"/>
                    <a:pt x="33271" y="21209"/>
                  </a:cubicBezTo>
                  <a:cubicBezTo>
                    <a:pt x="28993" y="16574"/>
                    <a:pt x="23564" y="12700"/>
                    <a:pt x="18583" y="9271"/>
                  </a:cubicBezTo>
                  <a:cubicBezTo>
                    <a:pt x="13155" y="5398"/>
                    <a:pt x="6960" y="64"/>
                    <a:pt x="0" y="64"/>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 name="Google Shape;224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mDQAAYQ4AADIOAACYDgAAAAAAAA=="/>
                </a:ext>
              </a:extLst>
            </p:cNvSpPr>
            <p:nvPr/>
          </p:nvSpPr>
          <p:spPr>
            <a:xfrm flipH="1">
              <a:off x="2137410" y="2337435"/>
              <a:ext cx="170180" cy="34925"/>
            </a:xfrm>
            <a:custGeom>
              <a:avLst/>
              <a:gdLst/>
              <a:ahLst/>
              <a:cxnLst/>
              <a:rect l="0" t="0" r="170180" b="34925"/>
              <a:pathLst>
                <a:path w="170180" h="34925">
                  <a:moveTo>
                    <a:pt x="98946" y="63"/>
                  </a:moveTo>
                  <a:cubicBezTo>
                    <a:pt x="92994" y="63"/>
                    <a:pt x="87042" y="319"/>
                    <a:pt x="81026" y="831"/>
                  </a:cubicBezTo>
                  <a:cubicBezTo>
                    <a:pt x="51585" y="3582"/>
                    <a:pt x="21313" y="14392"/>
                    <a:pt x="0" y="34925"/>
                  </a:cubicBezTo>
                  <a:lnTo>
                    <a:pt x="170116" y="9338"/>
                  </a:lnTo>
                  <a:cubicBezTo>
                    <a:pt x="146563" y="4093"/>
                    <a:pt x="122947" y="63"/>
                    <a:pt x="98946" y="63"/>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 name="Google Shape;224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mDQAATA4AADMOAACZDgAAAAAAAA=="/>
                </a:ext>
              </a:extLst>
            </p:cNvSpPr>
            <p:nvPr/>
          </p:nvSpPr>
          <p:spPr>
            <a:xfrm flipH="1">
              <a:off x="2137410" y="2324100"/>
              <a:ext cx="170815" cy="48895"/>
            </a:xfrm>
            <a:custGeom>
              <a:avLst/>
              <a:gdLst/>
              <a:ahLst/>
              <a:cxnLst/>
              <a:rect l="0" t="0" r="170815" b="48895"/>
              <a:pathLst>
                <a:path w="170815" h="48895">
                  <a:moveTo>
                    <a:pt x="70635" y="0"/>
                  </a:moveTo>
                  <a:cubicBezTo>
                    <a:pt x="65722" y="0"/>
                    <a:pt x="60745" y="127"/>
                    <a:pt x="55640" y="830"/>
                  </a:cubicBezTo>
                  <a:cubicBezTo>
                    <a:pt x="47154" y="1214"/>
                    <a:pt x="39050" y="3579"/>
                    <a:pt x="31712" y="7797"/>
                  </a:cubicBezTo>
                  <a:cubicBezTo>
                    <a:pt x="24374" y="12463"/>
                    <a:pt x="17802" y="17512"/>
                    <a:pt x="11995" y="24095"/>
                  </a:cubicBezTo>
                  <a:cubicBezTo>
                    <a:pt x="6572" y="30615"/>
                    <a:pt x="1914" y="38412"/>
                    <a:pt x="0" y="46913"/>
                  </a:cubicBezTo>
                  <a:lnTo>
                    <a:pt x="1531" y="48831"/>
                  </a:lnTo>
                  <a:cubicBezTo>
                    <a:pt x="10464" y="47680"/>
                    <a:pt x="17802" y="45763"/>
                    <a:pt x="24374" y="44165"/>
                  </a:cubicBezTo>
                  <a:lnTo>
                    <a:pt x="44027" y="39946"/>
                  </a:lnTo>
                  <a:cubicBezTo>
                    <a:pt x="50982" y="38029"/>
                    <a:pt x="56789" y="36048"/>
                    <a:pt x="62978" y="33363"/>
                  </a:cubicBezTo>
                  <a:cubicBezTo>
                    <a:pt x="69168" y="31062"/>
                    <a:pt x="75740" y="28697"/>
                    <a:pt x="82312" y="27163"/>
                  </a:cubicBezTo>
                  <a:cubicBezTo>
                    <a:pt x="89267" y="25629"/>
                    <a:pt x="95840" y="24862"/>
                    <a:pt x="103178" y="24479"/>
                  </a:cubicBezTo>
                  <a:cubicBezTo>
                    <a:pt x="110516" y="23265"/>
                    <a:pt x="117471" y="22881"/>
                    <a:pt x="124809" y="22881"/>
                  </a:cubicBezTo>
                  <a:cubicBezTo>
                    <a:pt x="127552" y="22817"/>
                    <a:pt x="130296" y="22817"/>
                    <a:pt x="133104" y="22817"/>
                  </a:cubicBezTo>
                  <a:cubicBezTo>
                    <a:pt x="145355" y="22817"/>
                    <a:pt x="157606" y="23456"/>
                    <a:pt x="169602" y="24095"/>
                  </a:cubicBezTo>
                  <a:lnTo>
                    <a:pt x="170751" y="20580"/>
                  </a:lnTo>
                  <a:cubicBezTo>
                    <a:pt x="156840" y="14764"/>
                    <a:pt x="142165" y="9779"/>
                    <a:pt x="127106" y="5880"/>
                  </a:cubicBezTo>
                  <a:cubicBezTo>
                    <a:pt x="119385" y="4729"/>
                    <a:pt x="111664" y="2812"/>
                    <a:pt x="103943" y="1597"/>
                  </a:cubicBezTo>
                  <a:cubicBezTo>
                    <a:pt x="96223" y="830"/>
                    <a:pt x="88502" y="63"/>
                    <a:pt x="80334" y="63"/>
                  </a:cubicBezTo>
                  <a:cubicBezTo>
                    <a:pt x="77144" y="63"/>
                    <a:pt x="73890" y="0"/>
                    <a:pt x="70635"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 name="Google Shape;224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AiDgAA6Q0AAJAOAACBDgAAAAAAAA=="/>
                </a:ext>
              </a:extLst>
            </p:cNvSpPr>
            <p:nvPr/>
          </p:nvSpPr>
          <p:spPr>
            <a:xfrm flipH="1">
              <a:off x="2297430" y="2261235"/>
              <a:ext cx="69850" cy="96520"/>
            </a:xfrm>
            <a:custGeom>
              <a:avLst/>
              <a:gdLst/>
              <a:ahLst/>
              <a:cxnLst/>
              <a:rect l="0" t="0" r="69850" b="96520"/>
              <a:pathLst>
                <a:path w="69850" h="96520">
                  <a:moveTo>
                    <a:pt x="2753" y="0"/>
                  </a:moveTo>
                  <a:lnTo>
                    <a:pt x="64" y="2359"/>
                  </a:lnTo>
                  <a:cubicBezTo>
                    <a:pt x="5506" y="11220"/>
                    <a:pt x="10500" y="19317"/>
                    <a:pt x="14790" y="27413"/>
                  </a:cubicBezTo>
                  <a:cubicBezTo>
                    <a:pt x="17094" y="31685"/>
                    <a:pt x="19079" y="35510"/>
                    <a:pt x="21000" y="40164"/>
                  </a:cubicBezTo>
                  <a:cubicBezTo>
                    <a:pt x="22921" y="44435"/>
                    <a:pt x="24841" y="48260"/>
                    <a:pt x="26826" y="52531"/>
                  </a:cubicBezTo>
                  <a:cubicBezTo>
                    <a:pt x="28747" y="56356"/>
                    <a:pt x="29899" y="61393"/>
                    <a:pt x="31052" y="65664"/>
                  </a:cubicBezTo>
                  <a:cubicBezTo>
                    <a:pt x="32588" y="69872"/>
                    <a:pt x="34573" y="73761"/>
                    <a:pt x="37646" y="77203"/>
                  </a:cubicBezTo>
                  <a:cubicBezTo>
                    <a:pt x="40399" y="81092"/>
                    <a:pt x="43856" y="83770"/>
                    <a:pt x="47762" y="87276"/>
                  </a:cubicBezTo>
                  <a:cubicBezTo>
                    <a:pt x="51987" y="90719"/>
                    <a:pt x="56277" y="93460"/>
                    <a:pt x="62487" y="96520"/>
                  </a:cubicBezTo>
                  <a:lnTo>
                    <a:pt x="65560" y="94990"/>
                  </a:lnTo>
                  <a:cubicBezTo>
                    <a:pt x="68698" y="88806"/>
                    <a:pt x="69466" y="83387"/>
                    <a:pt x="69850" y="77586"/>
                  </a:cubicBezTo>
                  <a:cubicBezTo>
                    <a:pt x="69850" y="71784"/>
                    <a:pt x="69466" y="66429"/>
                    <a:pt x="67865" y="61775"/>
                  </a:cubicBezTo>
                  <a:cubicBezTo>
                    <a:pt x="67097" y="56356"/>
                    <a:pt x="64024" y="52149"/>
                    <a:pt x="60887" y="48260"/>
                  </a:cubicBezTo>
                  <a:cubicBezTo>
                    <a:pt x="57429" y="44435"/>
                    <a:pt x="53524" y="40929"/>
                    <a:pt x="50067" y="37103"/>
                  </a:cubicBezTo>
                  <a:cubicBezTo>
                    <a:pt x="46545" y="33215"/>
                    <a:pt x="42704" y="29326"/>
                    <a:pt x="39567" y="25883"/>
                  </a:cubicBezTo>
                  <a:cubicBezTo>
                    <a:pt x="35725" y="22441"/>
                    <a:pt x="31820" y="19699"/>
                    <a:pt x="27978" y="16257"/>
                  </a:cubicBezTo>
                  <a:cubicBezTo>
                    <a:pt x="20232" y="10073"/>
                    <a:pt x="11268" y="4271"/>
                    <a:pt x="2753" y="0"/>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 name="Google Shape;225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CLAI8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AiDgAA6Q0AAJAOAACBDgAAAAAAAA=="/>
                </a:ext>
              </a:extLst>
            </p:cNvSpPr>
            <p:nvPr/>
          </p:nvSpPr>
          <p:spPr>
            <a:xfrm flipH="1">
              <a:off x="2297430" y="2261235"/>
              <a:ext cx="69850" cy="96520"/>
            </a:xfrm>
            <a:custGeom>
              <a:avLst/>
              <a:gdLst/>
              <a:ahLst/>
              <a:cxnLst/>
              <a:rect l="0" t="0" r="69850" b="96520"/>
              <a:pathLst>
                <a:path w="69850" h="96520">
                  <a:moveTo>
                    <a:pt x="2753" y="0"/>
                  </a:moveTo>
                  <a:lnTo>
                    <a:pt x="64" y="2359"/>
                  </a:lnTo>
                  <a:cubicBezTo>
                    <a:pt x="5506" y="11220"/>
                    <a:pt x="10500" y="19317"/>
                    <a:pt x="14790" y="27413"/>
                  </a:cubicBezTo>
                  <a:cubicBezTo>
                    <a:pt x="17094" y="31685"/>
                    <a:pt x="19079" y="35510"/>
                    <a:pt x="21000" y="40164"/>
                  </a:cubicBezTo>
                  <a:cubicBezTo>
                    <a:pt x="22921" y="44435"/>
                    <a:pt x="24841" y="48260"/>
                    <a:pt x="26826" y="52531"/>
                  </a:cubicBezTo>
                  <a:cubicBezTo>
                    <a:pt x="28747" y="56356"/>
                    <a:pt x="29899" y="61393"/>
                    <a:pt x="31052" y="65664"/>
                  </a:cubicBezTo>
                  <a:cubicBezTo>
                    <a:pt x="32588" y="69872"/>
                    <a:pt x="34573" y="73761"/>
                    <a:pt x="37646" y="77203"/>
                  </a:cubicBezTo>
                  <a:cubicBezTo>
                    <a:pt x="40399" y="81092"/>
                    <a:pt x="43856" y="83770"/>
                    <a:pt x="47762" y="87276"/>
                  </a:cubicBezTo>
                  <a:cubicBezTo>
                    <a:pt x="51987" y="90719"/>
                    <a:pt x="56277" y="93460"/>
                    <a:pt x="62487" y="96520"/>
                  </a:cubicBezTo>
                  <a:lnTo>
                    <a:pt x="65560" y="94990"/>
                  </a:lnTo>
                  <a:cubicBezTo>
                    <a:pt x="68698" y="88806"/>
                    <a:pt x="69466" y="83387"/>
                    <a:pt x="69850" y="77586"/>
                  </a:cubicBezTo>
                  <a:cubicBezTo>
                    <a:pt x="69850" y="71784"/>
                    <a:pt x="69466" y="66429"/>
                    <a:pt x="67865" y="61775"/>
                  </a:cubicBezTo>
                  <a:cubicBezTo>
                    <a:pt x="67097" y="56356"/>
                    <a:pt x="64024" y="52149"/>
                    <a:pt x="60887" y="48260"/>
                  </a:cubicBezTo>
                  <a:cubicBezTo>
                    <a:pt x="57429" y="44435"/>
                    <a:pt x="53524" y="40929"/>
                    <a:pt x="50067" y="37103"/>
                  </a:cubicBezTo>
                  <a:cubicBezTo>
                    <a:pt x="46545" y="33215"/>
                    <a:pt x="42704" y="29326"/>
                    <a:pt x="39567" y="25883"/>
                  </a:cubicBezTo>
                  <a:cubicBezTo>
                    <a:pt x="35725" y="22441"/>
                    <a:pt x="31820" y="19699"/>
                    <a:pt x="27978" y="16257"/>
                  </a:cubicBezTo>
                  <a:cubicBezTo>
                    <a:pt x="20232" y="10073"/>
                    <a:pt x="11268" y="4271"/>
                    <a:pt x="2753" y="0"/>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 name="Google Shape;225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sDQAAkw4AACgOAACeDwAAAAAAAA=="/>
                </a:ext>
              </a:extLst>
            </p:cNvSpPr>
            <p:nvPr/>
          </p:nvSpPr>
          <p:spPr>
            <a:xfrm flipH="1">
              <a:off x="2141220" y="2369185"/>
              <a:ext cx="160020" cy="169545"/>
            </a:xfrm>
            <a:custGeom>
              <a:avLst/>
              <a:gdLst/>
              <a:ahLst/>
              <a:cxnLst/>
              <a:rect l="0" t="0" r="160020" b="169545"/>
              <a:pathLst>
                <a:path w="160020" h="169545">
                  <a:moveTo>
                    <a:pt x="0" y="64"/>
                  </a:moveTo>
                  <a:lnTo>
                    <a:pt x="160020" y="169480"/>
                  </a:lnTo>
                  <a:cubicBezTo>
                    <a:pt x="135579" y="93131"/>
                    <a:pt x="75179" y="28374"/>
                    <a:pt x="0" y="64"/>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 name="Google Shape;225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pDQAAkA4AACkOAACeDwAAAAAAAA=="/>
                </a:ext>
              </a:extLst>
            </p:cNvSpPr>
            <p:nvPr/>
          </p:nvSpPr>
          <p:spPr>
            <a:xfrm flipH="1">
              <a:off x="2139315" y="2367280"/>
              <a:ext cx="162560" cy="171450"/>
            </a:xfrm>
            <a:custGeom>
              <a:avLst/>
              <a:gdLst/>
              <a:ahLst/>
              <a:cxnLst/>
              <a:rect l="0" t="0" r="162560" b="171450"/>
              <a:pathLst>
                <a:path w="162560" h="171450">
                  <a:moveTo>
                    <a:pt x="7223" y="64"/>
                  </a:moveTo>
                  <a:cubicBezTo>
                    <a:pt x="5370" y="64"/>
                    <a:pt x="3516" y="64"/>
                    <a:pt x="1534" y="192"/>
                  </a:cubicBezTo>
                  <a:lnTo>
                    <a:pt x="0" y="2180"/>
                  </a:lnTo>
                  <a:cubicBezTo>
                    <a:pt x="3516" y="6412"/>
                    <a:pt x="7351" y="10323"/>
                    <a:pt x="11251" y="13785"/>
                  </a:cubicBezTo>
                  <a:cubicBezTo>
                    <a:pt x="15086" y="17312"/>
                    <a:pt x="18218" y="20389"/>
                    <a:pt x="22054" y="23916"/>
                  </a:cubicBezTo>
                  <a:cubicBezTo>
                    <a:pt x="25953" y="27378"/>
                    <a:pt x="29405" y="30905"/>
                    <a:pt x="33305" y="33598"/>
                  </a:cubicBezTo>
                  <a:cubicBezTo>
                    <a:pt x="36757" y="37060"/>
                    <a:pt x="40272" y="39817"/>
                    <a:pt x="44108" y="42895"/>
                  </a:cubicBezTo>
                  <a:cubicBezTo>
                    <a:pt x="48007" y="45652"/>
                    <a:pt x="51076" y="48729"/>
                    <a:pt x="54975" y="51486"/>
                  </a:cubicBezTo>
                  <a:cubicBezTo>
                    <a:pt x="58811" y="54564"/>
                    <a:pt x="62710" y="57257"/>
                    <a:pt x="66545" y="60014"/>
                  </a:cubicBezTo>
                  <a:lnTo>
                    <a:pt x="78180" y="68157"/>
                  </a:lnTo>
                  <a:cubicBezTo>
                    <a:pt x="82079" y="70850"/>
                    <a:pt x="85531" y="74376"/>
                    <a:pt x="89430" y="77454"/>
                  </a:cubicBezTo>
                  <a:lnTo>
                    <a:pt x="100234" y="87200"/>
                  </a:lnTo>
                  <a:lnTo>
                    <a:pt x="109950" y="97651"/>
                  </a:lnTo>
                  <a:lnTo>
                    <a:pt x="119603" y="108936"/>
                  </a:lnTo>
                  <a:lnTo>
                    <a:pt x="128872" y="120541"/>
                  </a:lnTo>
                  <a:cubicBezTo>
                    <a:pt x="140123" y="136057"/>
                    <a:pt x="150542" y="153561"/>
                    <a:pt x="159044" y="171386"/>
                  </a:cubicBezTo>
                  <a:lnTo>
                    <a:pt x="162560" y="170616"/>
                  </a:lnTo>
                  <a:cubicBezTo>
                    <a:pt x="159044" y="150419"/>
                    <a:pt x="152524" y="130671"/>
                    <a:pt x="143574" y="111628"/>
                  </a:cubicBezTo>
                  <a:lnTo>
                    <a:pt x="136607" y="97651"/>
                  </a:lnTo>
                  <a:lnTo>
                    <a:pt x="128872" y="84058"/>
                  </a:lnTo>
                  <a:lnTo>
                    <a:pt x="119986" y="70850"/>
                  </a:lnTo>
                  <a:lnTo>
                    <a:pt x="110334" y="58411"/>
                  </a:lnTo>
                  <a:cubicBezTo>
                    <a:pt x="106818" y="54564"/>
                    <a:pt x="103749" y="50653"/>
                    <a:pt x="100234" y="46421"/>
                  </a:cubicBezTo>
                  <a:lnTo>
                    <a:pt x="89430" y="33982"/>
                  </a:lnTo>
                  <a:cubicBezTo>
                    <a:pt x="85531" y="30905"/>
                    <a:pt x="81696" y="26993"/>
                    <a:pt x="77413" y="23531"/>
                  </a:cubicBezTo>
                  <a:cubicBezTo>
                    <a:pt x="73130" y="20389"/>
                    <a:pt x="68911" y="17696"/>
                    <a:pt x="63861" y="14555"/>
                  </a:cubicBezTo>
                  <a:cubicBezTo>
                    <a:pt x="59194" y="12246"/>
                    <a:pt x="54208" y="9938"/>
                    <a:pt x="49541" y="7951"/>
                  </a:cubicBezTo>
                  <a:cubicBezTo>
                    <a:pt x="44108" y="6412"/>
                    <a:pt x="39122" y="4488"/>
                    <a:pt x="34072" y="2949"/>
                  </a:cubicBezTo>
                  <a:cubicBezTo>
                    <a:pt x="28638" y="2180"/>
                    <a:pt x="23205" y="577"/>
                    <a:pt x="17835" y="192"/>
                  </a:cubicBezTo>
                  <a:cubicBezTo>
                    <a:pt x="14447" y="192"/>
                    <a:pt x="10931" y="64"/>
                    <a:pt x="7223" y="64"/>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 name="Google Shape;225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VDgAAmg4AALIOAABnDwAAAAAAAA=="/>
                </a:ext>
              </a:extLst>
            </p:cNvSpPr>
            <p:nvPr/>
          </p:nvSpPr>
          <p:spPr>
            <a:xfrm flipH="1">
              <a:off x="2289175" y="2373630"/>
              <a:ext cx="99695" cy="130175"/>
            </a:xfrm>
            <a:custGeom>
              <a:avLst/>
              <a:gdLst/>
              <a:ahLst/>
              <a:cxnLst/>
              <a:rect l="0" t="0" r="99695" b="130175"/>
              <a:pathLst>
                <a:path w="99695" h="130175">
                  <a:moveTo>
                    <a:pt x="99695" y="0"/>
                  </a:moveTo>
                  <a:cubicBezTo>
                    <a:pt x="88425" y="2750"/>
                    <a:pt x="79141" y="10490"/>
                    <a:pt x="70625" y="18230"/>
                  </a:cubicBezTo>
                  <a:cubicBezTo>
                    <a:pt x="38418" y="48807"/>
                    <a:pt x="18248" y="89491"/>
                    <a:pt x="64" y="130111"/>
                  </a:cubicBezTo>
                  <a:lnTo>
                    <a:pt x="99695" y="0"/>
                  </a:lnTo>
                  <a:lnTo>
                    <a:pt x="64" y="130111"/>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 name="Google Shape;225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EAIQ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UDgAAlg4AALUOAABpDwAAAAAAAA=="/>
                </a:ext>
              </a:extLst>
            </p:cNvSpPr>
            <p:nvPr/>
          </p:nvSpPr>
          <p:spPr>
            <a:xfrm flipH="1">
              <a:off x="2288540" y="2371090"/>
              <a:ext cx="102235" cy="133985"/>
            </a:xfrm>
            <a:custGeom>
              <a:avLst/>
              <a:gdLst/>
              <a:ahLst/>
              <a:cxnLst/>
              <a:rect l="0" t="0" r="102235" b="133985"/>
              <a:pathLst>
                <a:path w="102235" h="133985">
                  <a:moveTo>
                    <a:pt x="90854" y="0"/>
                  </a:moveTo>
                  <a:cubicBezTo>
                    <a:pt x="85611" y="0"/>
                    <a:pt x="80240" y="1211"/>
                    <a:pt x="75509" y="3061"/>
                  </a:cubicBezTo>
                  <a:cubicBezTo>
                    <a:pt x="67389" y="6185"/>
                    <a:pt x="60420" y="9629"/>
                    <a:pt x="54602" y="14667"/>
                  </a:cubicBezTo>
                  <a:cubicBezTo>
                    <a:pt x="48400" y="18876"/>
                    <a:pt x="43796" y="24679"/>
                    <a:pt x="39896" y="31630"/>
                  </a:cubicBezTo>
                  <a:cubicBezTo>
                    <a:pt x="36060" y="37816"/>
                    <a:pt x="32543" y="45150"/>
                    <a:pt x="29091" y="51336"/>
                  </a:cubicBezTo>
                  <a:cubicBezTo>
                    <a:pt x="25574" y="57904"/>
                    <a:pt x="22122" y="64473"/>
                    <a:pt x="19372" y="71042"/>
                  </a:cubicBezTo>
                  <a:cubicBezTo>
                    <a:pt x="16687" y="77993"/>
                    <a:pt x="14002" y="84561"/>
                    <a:pt x="11636" y="91512"/>
                  </a:cubicBezTo>
                  <a:cubicBezTo>
                    <a:pt x="7416" y="105032"/>
                    <a:pt x="3516" y="118488"/>
                    <a:pt x="63" y="132390"/>
                  </a:cubicBezTo>
                  <a:lnTo>
                    <a:pt x="3516" y="133985"/>
                  </a:lnTo>
                  <a:cubicBezTo>
                    <a:pt x="11636" y="122378"/>
                    <a:pt x="19372" y="110771"/>
                    <a:pt x="27492" y="99611"/>
                  </a:cubicBezTo>
                  <a:cubicBezTo>
                    <a:pt x="31392" y="94191"/>
                    <a:pt x="35293" y="88388"/>
                    <a:pt x="39896" y="83413"/>
                  </a:cubicBezTo>
                  <a:cubicBezTo>
                    <a:pt x="43796" y="77610"/>
                    <a:pt x="48016" y="72572"/>
                    <a:pt x="52300" y="67151"/>
                  </a:cubicBezTo>
                  <a:cubicBezTo>
                    <a:pt x="56584" y="62177"/>
                    <a:pt x="61954" y="57522"/>
                    <a:pt x="66622" y="53249"/>
                  </a:cubicBezTo>
                  <a:cubicBezTo>
                    <a:pt x="72056" y="49040"/>
                    <a:pt x="75893" y="44002"/>
                    <a:pt x="79793" y="38964"/>
                  </a:cubicBezTo>
                  <a:cubicBezTo>
                    <a:pt x="83629" y="33544"/>
                    <a:pt x="87145" y="27804"/>
                    <a:pt x="90598" y="22383"/>
                  </a:cubicBezTo>
                  <a:cubicBezTo>
                    <a:pt x="94115" y="16580"/>
                    <a:pt x="97183" y="11160"/>
                    <a:pt x="102235" y="4591"/>
                  </a:cubicBezTo>
                  <a:lnTo>
                    <a:pt x="100700" y="1530"/>
                  </a:lnTo>
                  <a:cubicBezTo>
                    <a:pt x="97503" y="510"/>
                    <a:pt x="94178" y="0"/>
                    <a:pt x="90854"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 name="Google Shape;225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oDgAAmg4AADUOAADKDwAAAAAAAA=="/>
                </a:ext>
              </a:extLst>
            </p:cNvSpPr>
            <p:nvPr/>
          </p:nvSpPr>
          <p:spPr>
            <a:xfrm flipH="1">
              <a:off x="2301240" y="2373630"/>
              <a:ext cx="8255" cy="193040"/>
            </a:xfrm>
            <a:custGeom>
              <a:avLst/>
              <a:gdLst/>
              <a:ahLst/>
              <a:cxnLst/>
              <a:rect l="0" t="0" r="8255" b="193040"/>
              <a:pathLst>
                <a:path w="8255" h="193040">
                  <a:moveTo>
                    <a:pt x="5751" y="0"/>
                  </a:moveTo>
                  <a:cubicBezTo>
                    <a:pt x="0" y="64325"/>
                    <a:pt x="811" y="129419"/>
                    <a:pt x="8187" y="192976"/>
                  </a:cubicBezTo>
                  <a:lnTo>
                    <a:pt x="5751" y="0"/>
                  </a:lnTo>
                  <a:lnTo>
                    <a:pt x="8187" y="192976"/>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 name="Google Shape;225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UDgAAmA4AAE8OAADKDwAAAAAAAA=="/>
                </a:ext>
              </a:extLst>
            </p:cNvSpPr>
            <p:nvPr/>
          </p:nvSpPr>
          <p:spPr>
            <a:xfrm flipH="1">
              <a:off x="2288540" y="2372360"/>
              <a:ext cx="37465" cy="194310"/>
            </a:xfrm>
            <a:custGeom>
              <a:avLst/>
              <a:gdLst/>
              <a:ahLst/>
              <a:cxnLst/>
              <a:rect l="0" t="0" r="37465" b="194310"/>
              <a:pathLst>
                <a:path w="37465" h="194310">
                  <a:moveTo>
                    <a:pt x="20134" y="64"/>
                  </a:moveTo>
                  <a:cubicBezTo>
                    <a:pt x="14718" y="7811"/>
                    <a:pt x="10831" y="15558"/>
                    <a:pt x="7773" y="23689"/>
                  </a:cubicBezTo>
                  <a:cubicBezTo>
                    <a:pt x="5033" y="31435"/>
                    <a:pt x="3122" y="40014"/>
                    <a:pt x="1592" y="48145"/>
                  </a:cubicBezTo>
                  <a:cubicBezTo>
                    <a:pt x="63" y="56276"/>
                    <a:pt x="63" y="64407"/>
                    <a:pt x="1210" y="72922"/>
                  </a:cubicBezTo>
                  <a:cubicBezTo>
                    <a:pt x="1975" y="81053"/>
                    <a:pt x="3504" y="89184"/>
                    <a:pt x="4651" y="97379"/>
                  </a:cubicBezTo>
                  <a:lnTo>
                    <a:pt x="7391" y="122156"/>
                  </a:lnTo>
                  <a:cubicBezTo>
                    <a:pt x="8537" y="130671"/>
                    <a:pt x="9684" y="138034"/>
                    <a:pt x="11214" y="146613"/>
                  </a:cubicBezTo>
                  <a:cubicBezTo>
                    <a:pt x="14336" y="162491"/>
                    <a:pt x="18159" y="178368"/>
                    <a:pt x="22428" y="194246"/>
                  </a:cubicBezTo>
                  <a:lnTo>
                    <a:pt x="25868" y="193862"/>
                  </a:lnTo>
                  <a:cubicBezTo>
                    <a:pt x="26633" y="177984"/>
                    <a:pt x="27843" y="161338"/>
                    <a:pt x="28608" y="145396"/>
                  </a:cubicBezTo>
                  <a:cubicBezTo>
                    <a:pt x="28990" y="137265"/>
                    <a:pt x="29755" y="129519"/>
                    <a:pt x="30137" y="121388"/>
                  </a:cubicBezTo>
                  <a:cubicBezTo>
                    <a:pt x="30519" y="113641"/>
                    <a:pt x="31666" y="105126"/>
                    <a:pt x="32049" y="97379"/>
                  </a:cubicBezTo>
                  <a:cubicBezTo>
                    <a:pt x="32813" y="89632"/>
                    <a:pt x="33960" y="81437"/>
                    <a:pt x="35553" y="73691"/>
                  </a:cubicBezTo>
                  <a:cubicBezTo>
                    <a:pt x="36700" y="65944"/>
                    <a:pt x="37465" y="57813"/>
                    <a:pt x="36318" y="50066"/>
                  </a:cubicBezTo>
                  <a:cubicBezTo>
                    <a:pt x="35935" y="41935"/>
                    <a:pt x="34406" y="34188"/>
                    <a:pt x="32431" y="26057"/>
                  </a:cubicBezTo>
                  <a:cubicBezTo>
                    <a:pt x="30519" y="17478"/>
                    <a:pt x="28226" y="9347"/>
                    <a:pt x="23957" y="1216"/>
                  </a:cubicBezTo>
                  <a:lnTo>
                    <a:pt x="20134" y="64"/>
                  </a:lnTo>
                  <a:lnTo>
                    <a:pt x="23957" y="1216"/>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 name="Google Shape;225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PDgAAgA4AAJkPAADGDgAAAAAAAA=="/>
                </a:ext>
              </a:extLst>
            </p:cNvSpPr>
            <p:nvPr/>
          </p:nvSpPr>
          <p:spPr>
            <a:xfrm flipH="1">
              <a:off x="2285365" y="2357120"/>
              <a:ext cx="250190" cy="44450"/>
            </a:xfrm>
            <a:custGeom>
              <a:avLst/>
              <a:gdLst/>
              <a:ahLst/>
              <a:cxnLst/>
              <a:rect l="0" t="0" r="250190" b="44450"/>
              <a:pathLst>
                <a:path w="250190" h="44450">
                  <a:moveTo>
                    <a:pt x="161293" y="0"/>
                  </a:moveTo>
                  <a:cubicBezTo>
                    <a:pt x="104885" y="0"/>
                    <a:pt x="48222" y="15136"/>
                    <a:pt x="0" y="44386"/>
                  </a:cubicBezTo>
                  <a:lnTo>
                    <a:pt x="250126" y="13092"/>
                  </a:lnTo>
                  <a:cubicBezTo>
                    <a:pt x="221474" y="4343"/>
                    <a:pt x="191416" y="0"/>
                    <a:pt x="161293"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 name="Google Shape;225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PDgAAYw4AAJwPAADJDgAAAAAAAA=="/>
                </a:ext>
              </a:extLst>
            </p:cNvSpPr>
            <p:nvPr/>
          </p:nvSpPr>
          <p:spPr>
            <a:xfrm flipH="1">
              <a:off x="2285365" y="2338705"/>
              <a:ext cx="252095" cy="64770"/>
            </a:xfrm>
            <a:custGeom>
              <a:avLst/>
              <a:gdLst/>
              <a:ahLst/>
              <a:cxnLst/>
              <a:rect l="0" t="0" r="252095" b="64770"/>
              <a:pathLst>
                <a:path w="252095" h="64770">
                  <a:moveTo>
                    <a:pt x="172162" y="0"/>
                  </a:moveTo>
                  <a:cubicBezTo>
                    <a:pt x="166718" y="0"/>
                    <a:pt x="160953" y="386"/>
                    <a:pt x="155125" y="1159"/>
                  </a:cubicBezTo>
                  <a:lnTo>
                    <a:pt x="138408" y="3541"/>
                  </a:lnTo>
                  <a:cubicBezTo>
                    <a:pt x="132644" y="5086"/>
                    <a:pt x="127200" y="5859"/>
                    <a:pt x="121371" y="7018"/>
                  </a:cubicBezTo>
                  <a:lnTo>
                    <a:pt x="104719" y="10945"/>
                  </a:lnTo>
                  <a:lnTo>
                    <a:pt x="88386" y="15195"/>
                  </a:lnTo>
                  <a:lnTo>
                    <a:pt x="72502" y="21053"/>
                  </a:lnTo>
                  <a:lnTo>
                    <a:pt x="57003" y="27299"/>
                  </a:lnTo>
                  <a:cubicBezTo>
                    <a:pt x="36443" y="37021"/>
                    <a:pt x="17421" y="48352"/>
                    <a:pt x="0" y="62002"/>
                  </a:cubicBezTo>
                  <a:lnTo>
                    <a:pt x="1921" y="64706"/>
                  </a:lnTo>
                  <a:cubicBezTo>
                    <a:pt x="22096" y="56143"/>
                    <a:pt x="41887" y="48738"/>
                    <a:pt x="62831" y="44038"/>
                  </a:cubicBezTo>
                  <a:lnTo>
                    <a:pt x="78331" y="40562"/>
                  </a:lnTo>
                  <a:lnTo>
                    <a:pt x="93831" y="38244"/>
                  </a:lnTo>
                  <a:lnTo>
                    <a:pt x="109330" y="36248"/>
                  </a:lnTo>
                  <a:lnTo>
                    <a:pt x="124894" y="35089"/>
                  </a:lnTo>
                  <a:lnTo>
                    <a:pt x="140394" y="35089"/>
                  </a:lnTo>
                  <a:lnTo>
                    <a:pt x="155894" y="36248"/>
                  </a:lnTo>
                  <a:cubicBezTo>
                    <a:pt x="161338" y="36634"/>
                    <a:pt x="165949" y="37021"/>
                    <a:pt x="171393" y="37021"/>
                  </a:cubicBezTo>
                  <a:lnTo>
                    <a:pt x="186893" y="37021"/>
                  </a:lnTo>
                  <a:cubicBezTo>
                    <a:pt x="192337" y="37021"/>
                    <a:pt x="197013" y="37021"/>
                    <a:pt x="202393" y="36634"/>
                  </a:cubicBezTo>
                  <a:cubicBezTo>
                    <a:pt x="207453" y="36634"/>
                    <a:pt x="212897" y="36634"/>
                    <a:pt x="218341" y="36248"/>
                  </a:cubicBezTo>
                  <a:cubicBezTo>
                    <a:pt x="223721" y="36248"/>
                    <a:pt x="229549" y="35475"/>
                    <a:pt x="234994" y="35089"/>
                  </a:cubicBezTo>
                  <a:cubicBezTo>
                    <a:pt x="240053" y="34703"/>
                    <a:pt x="245882" y="34317"/>
                    <a:pt x="251646" y="33158"/>
                  </a:cubicBezTo>
                  <a:lnTo>
                    <a:pt x="252030" y="29230"/>
                  </a:lnTo>
                  <a:cubicBezTo>
                    <a:pt x="247803" y="25367"/>
                    <a:pt x="243128" y="22212"/>
                    <a:pt x="238068" y="19122"/>
                  </a:cubicBezTo>
                  <a:cubicBezTo>
                    <a:pt x="233456" y="16032"/>
                    <a:pt x="228012" y="13649"/>
                    <a:pt x="222568" y="11332"/>
                  </a:cubicBezTo>
                  <a:cubicBezTo>
                    <a:pt x="217124" y="8563"/>
                    <a:pt x="211360" y="7404"/>
                    <a:pt x="206300" y="5473"/>
                  </a:cubicBezTo>
                  <a:cubicBezTo>
                    <a:pt x="200471" y="3927"/>
                    <a:pt x="195027" y="2382"/>
                    <a:pt x="189263" y="1610"/>
                  </a:cubicBezTo>
                  <a:cubicBezTo>
                    <a:pt x="183819" y="1159"/>
                    <a:pt x="177990" y="386"/>
                    <a:pt x="172162"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 name="Google Shape;225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JDgAA0w0AAO0OAAC3DgAAAAAAAA=="/>
                </a:ext>
              </a:extLst>
            </p:cNvSpPr>
            <p:nvPr/>
          </p:nvSpPr>
          <p:spPr>
            <a:xfrm flipH="1">
              <a:off x="2281555" y="2247265"/>
              <a:ext cx="144780" cy="144780"/>
            </a:xfrm>
            <a:custGeom>
              <a:avLst/>
              <a:gdLst/>
              <a:ahLst/>
              <a:cxnLst/>
              <a:rect l="0" t="0" r="144780" b="144780"/>
              <a:pathLst>
                <a:path w="144780" h="144780">
                  <a:moveTo>
                    <a:pt x="64" y="0"/>
                  </a:moveTo>
                  <a:lnTo>
                    <a:pt x="144780" y="144716"/>
                  </a:lnTo>
                  <a:cubicBezTo>
                    <a:pt x="112330" y="83282"/>
                    <a:pt x="61010" y="31938"/>
                    <a:pt x="64"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 name="Google Shape;226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FDgAA0A0AAO8OAAC4DgAAAAAAAA=="/>
                </a:ext>
              </a:extLst>
            </p:cNvSpPr>
            <p:nvPr/>
          </p:nvSpPr>
          <p:spPr>
            <a:xfrm flipH="1">
              <a:off x="2279015" y="2245360"/>
              <a:ext cx="148590" cy="147320"/>
            </a:xfrm>
            <a:custGeom>
              <a:avLst/>
              <a:gdLst/>
              <a:ahLst/>
              <a:cxnLst/>
              <a:rect l="0" t="0" r="148590" b="147320"/>
              <a:pathLst>
                <a:path w="148590" h="147320">
                  <a:moveTo>
                    <a:pt x="1605" y="0"/>
                  </a:moveTo>
                  <a:lnTo>
                    <a:pt x="0" y="2753"/>
                  </a:lnTo>
                  <a:cubicBezTo>
                    <a:pt x="13999" y="13573"/>
                    <a:pt x="27227" y="24073"/>
                    <a:pt x="40069" y="35662"/>
                  </a:cubicBezTo>
                  <a:lnTo>
                    <a:pt x="48995" y="44588"/>
                  </a:lnTo>
                  <a:lnTo>
                    <a:pt x="57985" y="53908"/>
                  </a:lnTo>
                  <a:lnTo>
                    <a:pt x="66525" y="62808"/>
                  </a:lnTo>
                  <a:lnTo>
                    <a:pt x="75066" y="72476"/>
                  </a:lnTo>
                  <a:cubicBezTo>
                    <a:pt x="77763" y="75997"/>
                    <a:pt x="80138" y="79454"/>
                    <a:pt x="82835" y="82976"/>
                  </a:cubicBezTo>
                  <a:lnTo>
                    <a:pt x="89449" y="93412"/>
                  </a:lnTo>
                  <a:cubicBezTo>
                    <a:pt x="91761" y="96933"/>
                    <a:pt x="94522" y="100774"/>
                    <a:pt x="96834" y="103527"/>
                  </a:cubicBezTo>
                  <a:cubicBezTo>
                    <a:pt x="99146" y="106985"/>
                    <a:pt x="102292" y="110122"/>
                    <a:pt x="104989" y="112811"/>
                  </a:cubicBezTo>
                  <a:lnTo>
                    <a:pt x="113915" y="121737"/>
                  </a:lnTo>
                  <a:cubicBezTo>
                    <a:pt x="116676" y="124463"/>
                    <a:pt x="119758" y="127152"/>
                    <a:pt x="122905" y="130226"/>
                  </a:cubicBezTo>
                  <a:cubicBezTo>
                    <a:pt x="125987" y="132979"/>
                    <a:pt x="129519" y="136052"/>
                    <a:pt x="133371" y="138805"/>
                  </a:cubicBezTo>
                  <a:cubicBezTo>
                    <a:pt x="136518" y="141878"/>
                    <a:pt x="140371" y="144567"/>
                    <a:pt x="145058" y="147320"/>
                  </a:cubicBezTo>
                  <a:lnTo>
                    <a:pt x="148526" y="144183"/>
                  </a:lnTo>
                  <a:cubicBezTo>
                    <a:pt x="148526" y="139573"/>
                    <a:pt x="147755" y="134515"/>
                    <a:pt x="147370" y="129841"/>
                  </a:cubicBezTo>
                  <a:cubicBezTo>
                    <a:pt x="146214" y="125232"/>
                    <a:pt x="145444" y="120558"/>
                    <a:pt x="143902" y="116332"/>
                  </a:cubicBezTo>
                  <a:cubicBezTo>
                    <a:pt x="142297" y="111658"/>
                    <a:pt x="141141" y="107369"/>
                    <a:pt x="139215" y="103143"/>
                  </a:cubicBezTo>
                  <a:cubicBezTo>
                    <a:pt x="137288" y="99238"/>
                    <a:pt x="135298" y="95012"/>
                    <a:pt x="132601" y="91107"/>
                  </a:cubicBezTo>
                  <a:cubicBezTo>
                    <a:pt x="130289" y="87201"/>
                    <a:pt x="127913" y="83360"/>
                    <a:pt x="125216" y="79838"/>
                  </a:cubicBezTo>
                  <a:cubicBezTo>
                    <a:pt x="122134" y="76381"/>
                    <a:pt x="119373" y="73692"/>
                    <a:pt x="115905" y="70171"/>
                  </a:cubicBezTo>
                  <a:lnTo>
                    <a:pt x="104989" y="61655"/>
                  </a:lnTo>
                  <a:cubicBezTo>
                    <a:pt x="101136" y="58518"/>
                    <a:pt x="97604" y="55829"/>
                    <a:pt x="94522" y="52756"/>
                  </a:cubicBezTo>
                  <a:lnTo>
                    <a:pt x="83606" y="44177"/>
                  </a:lnTo>
                  <a:lnTo>
                    <a:pt x="73139" y="35662"/>
                  </a:lnTo>
                  <a:lnTo>
                    <a:pt x="61838" y="28683"/>
                  </a:lnTo>
                  <a:lnTo>
                    <a:pt x="50151" y="21704"/>
                  </a:lnTo>
                  <a:cubicBezTo>
                    <a:pt x="34611" y="13189"/>
                    <a:pt x="18686" y="5826"/>
                    <a:pt x="1605"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 name="Google Shape;226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T/h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7DQAAjg0AACgOAACgDgAAAAAAAA=="/>
                </a:ext>
              </a:extLst>
            </p:cNvSpPr>
            <p:nvPr/>
          </p:nvSpPr>
          <p:spPr>
            <a:xfrm flipH="1">
              <a:off x="2272665" y="2203450"/>
              <a:ext cx="28575" cy="173990"/>
            </a:xfrm>
            <a:custGeom>
              <a:avLst/>
              <a:gdLst/>
              <a:ahLst/>
              <a:cxnLst/>
              <a:rect l="0" t="0" r="28575" b="173990"/>
              <a:pathLst>
                <a:path w="28575" h="173990">
                  <a:moveTo>
                    <a:pt x="28511" y="0"/>
                  </a:moveTo>
                  <a:cubicBezTo>
                    <a:pt x="8464" y="55538"/>
                    <a:pt x="0" y="115309"/>
                    <a:pt x="3500" y="173990"/>
                  </a:cubicBezTo>
                  <a:lnTo>
                    <a:pt x="28511" y="0"/>
                  </a:lnTo>
                  <a:lnTo>
                    <a:pt x="3500" y="173990"/>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 name="Google Shape;226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3DQAAjg0AAD8OAAChDgAAAAAAAA=="/>
                </a:ext>
              </a:extLst>
            </p:cNvSpPr>
            <p:nvPr/>
          </p:nvSpPr>
          <p:spPr>
            <a:xfrm flipH="1">
              <a:off x="2270125" y="2203450"/>
              <a:ext cx="45720" cy="174625"/>
            </a:xfrm>
            <a:custGeom>
              <a:avLst/>
              <a:gdLst/>
              <a:ahLst/>
              <a:cxnLst/>
              <a:rect l="0" t="0" r="45720" b="174625"/>
              <a:pathLst>
                <a:path w="45720" h="174625">
                  <a:moveTo>
                    <a:pt x="42173" y="0"/>
                  </a:moveTo>
                  <a:cubicBezTo>
                    <a:pt x="34371" y="13230"/>
                    <a:pt x="28116" y="26845"/>
                    <a:pt x="22247" y="40846"/>
                  </a:cubicBezTo>
                  <a:cubicBezTo>
                    <a:pt x="19539" y="47846"/>
                    <a:pt x="17218" y="55232"/>
                    <a:pt x="14445" y="62233"/>
                  </a:cubicBezTo>
                  <a:cubicBezTo>
                    <a:pt x="12123" y="69618"/>
                    <a:pt x="10189" y="77004"/>
                    <a:pt x="8190" y="84390"/>
                  </a:cubicBezTo>
                  <a:cubicBezTo>
                    <a:pt x="7416" y="88307"/>
                    <a:pt x="6255" y="91390"/>
                    <a:pt x="5481" y="95308"/>
                  </a:cubicBezTo>
                  <a:lnTo>
                    <a:pt x="2321" y="106547"/>
                  </a:lnTo>
                  <a:cubicBezTo>
                    <a:pt x="1548" y="110079"/>
                    <a:pt x="774" y="113933"/>
                    <a:pt x="387" y="117851"/>
                  </a:cubicBezTo>
                  <a:cubicBezTo>
                    <a:pt x="0" y="121704"/>
                    <a:pt x="0" y="125622"/>
                    <a:pt x="387" y="129475"/>
                  </a:cubicBezTo>
                  <a:cubicBezTo>
                    <a:pt x="1548" y="137310"/>
                    <a:pt x="2773" y="144696"/>
                    <a:pt x="5481" y="152467"/>
                  </a:cubicBezTo>
                  <a:cubicBezTo>
                    <a:pt x="7803" y="160238"/>
                    <a:pt x="11349" y="167239"/>
                    <a:pt x="16379" y="174625"/>
                  </a:cubicBezTo>
                  <a:lnTo>
                    <a:pt x="20313" y="174239"/>
                  </a:lnTo>
                  <a:cubicBezTo>
                    <a:pt x="23021" y="170321"/>
                    <a:pt x="25020" y="166853"/>
                    <a:pt x="26181" y="162936"/>
                  </a:cubicBezTo>
                  <a:cubicBezTo>
                    <a:pt x="27729" y="159468"/>
                    <a:pt x="29276" y="155550"/>
                    <a:pt x="30050" y="152467"/>
                  </a:cubicBezTo>
                  <a:cubicBezTo>
                    <a:pt x="32823" y="145081"/>
                    <a:pt x="33984" y="137696"/>
                    <a:pt x="35531" y="131081"/>
                  </a:cubicBezTo>
                  <a:cubicBezTo>
                    <a:pt x="37079" y="123695"/>
                    <a:pt x="37466" y="116694"/>
                    <a:pt x="37079" y="109694"/>
                  </a:cubicBezTo>
                  <a:cubicBezTo>
                    <a:pt x="36305" y="102694"/>
                    <a:pt x="35531" y="95308"/>
                    <a:pt x="35918" y="88307"/>
                  </a:cubicBezTo>
                  <a:cubicBezTo>
                    <a:pt x="36305" y="81307"/>
                    <a:pt x="37079" y="73921"/>
                    <a:pt x="37466" y="66921"/>
                  </a:cubicBezTo>
                  <a:cubicBezTo>
                    <a:pt x="37853" y="59535"/>
                    <a:pt x="38240" y="52149"/>
                    <a:pt x="39465" y="44764"/>
                  </a:cubicBezTo>
                  <a:cubicBezTo>
                    <a:pt x="41013" y="30377"/>
                    <a:pt x="43334" y="15542"/>
                    <a:pt x="45720" y="1156"/>
                  </a:cubicBezTo>
                  <a:lnTo>
                    <a:pt x="42173" y="0"/>
                  </a:lnTo>
                  <a:lnTo>
                    <a:pt x="45720" y="1156"/>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 name="Google Shape;226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bDgAA5g0AAEUQAAC4DgAAAAAAAA=="/>
                </a:ext>
              </a:extLst>
            </p:cNvSpPr>
            <p:nvPr/>
          </p:nvSpPr>
          <p:spPr>
            <a:xfrm flipH="1">
              <a:off x="2292985" y="2259330"/>
              <a:ext cx="351790" cy="133350"/>
            </a:xfrm>
            <a:custGeom>
              <a:avLst/>
              <a:gdLst/>
              <a:ahLst/>
              <a:cxnLst/>
              <a:rect l="0" t="0" r="351790" b="133350"/>
              <a:pathLst>
                <a:path w="351790" h="133350">
                  <a:moveTo>
                    <a:pt x="148994" y="0"/>
                  </a:moveTo>
                  <a:cubicBezTo>
                    <a:pt x="126667" y="0"/>
                    <a:pt x="104597" y="3138"/>
                    <a:pt x="83741" y="8839"/>
                  </a:cubicBezTo>
                  <a:cubicBezTo>
                    <a:pt x="52714" y="18574"/>
                    <a:pt x="24822" y="34843"/>
                    <a:pt x="64" y="56555"/>
                  </a:cubicBezTo>
                  <a:cubicBezTo>
                    <a:pt x="13626" y="61231"/>
                    <a:pt x="26805" y="65074"/>
                    <a:pt x="40367" y="68596"/>
                  </a:cubicBezTo>
                  <a:lnTo>
                    <a:pt x="41135" y="67059"/>
                  </a:lnTo>
                  <a:lnTo>
                    <a:pt x="47724" y="57324"/>
                  </a:lnTo>
                  <a:lnTo>
                    <a:pt x="53930" y="47652"/>
                  </a:lnTo>
                  <a:lnTo>
                    <a:pt x="67044" y="29014"/>
                  </a:lnTo>
                  <a:lnTo>
                    <a:pt x="67812" y="29782"/>
                  </a:lnTo>
                  <a:cubicBezTo>
                    <a:pt x="65509" y="37533"/>
                    <a:pt x="62054" y="44898"/>
                    <a:pt x="59303" y="52264"/>
                  </a:cubicBezTo>
                  <a:lnTo>
                    <a:pt x="54697" y="63152"/>
                  </a:lnTo>
                  <a:lnTo>
                    <a:pt x="50795" y="72055"/>
                  </a:lnTo>
                  <a:lnTo>
                    <a:pt x="58152" y="73977"/>
                  </a:lnTo>
                  <a:cubicBezTo>
                    <a:pt x="60071" y="70902"/>
                    <a:pt x="61670" y="68596"/>
                    <a:pt x="63590" y="65842"/>
                  </a:cubicBezTo>
                  <a:lnTo>
                    <a:pt x="71330" y="54249"/>
                  </a:lnTo>
                  <a:lnTo>
                    <a:pt x="79071" y="42593"/>
                  </a:lnTo>
                  <a:cubicBezTo>
                    <a:pt x="84509" y="34843"/>
                    <a:pt x="89563" y="27093"/>
                    <a:pt x="95320" y="19727"/>
                  </a:cubicBezTo>
                  <a:lnTo>
                    <a:pt x="96472" y="20496"/>
                  </a:lnTo>
                  <a:cubicBezTo>
                    <a:pt x="92250" y="29398"/>
                    <a:pt x="88347" y="37917"/>
                    <a:pt x="83741" y="46884"/>
                  </a:cubicBezTo>
                  <a:lnTo>
                    <a:pt x="77536" y="60078"/>
                  </a:lnTo>
                  <a:lnTo>
                    <a:pt x="71330" y="72439"/>
                  </a:lnTo>
                  <a:cubicBezTo>
                    <a:pt x="70947" y="73977"/>
                    <a:pt x="69795" y="75578"/>
                    <a:pt x="69411" y="76731"/>
                  </a:cubicBezTo>
                  <a:cubicBezTo>
                    <a:pt x="77920" y="78652"/>
                    <a:pt x="86428" y="80574"/>
                    <a:pt x="94553" y="82175"/>
                  </a:cubicBezTo>
                  <a:cubicBezTo>
                    <a:pt x="95320" y="80189"/>
                    <a:pt x="96472" y="78268"/>
                    <a:pt x="98071" y="76731"/>
                  </a:cubicBezTo>
                  <a:cubicBezTo>
                    <a:pt x="100758" y="73592"/>
                    <a:pt x="103893" y="69749"/>
                    <a:pt x="106580" y="65842"/>
                  </a:cubicBezTo>
                  <a:lnTo>
                    <a:pt x="114704" y="54249"/>
                  </a:lnTo>
                  <a:lnTo>
                    <a:pt x="123597" y="42977"/>
                  </a:lnTo>
                  <a:lnTo>
                    <a:pt x="142597" y="21264"/>
                  </a:lnTo>
                  <a:lnTo>
                    <a:pt x="143365" y="22032"/>
                  </a:lnTo>
                  <a:cubicBezTo>
                    <a:pt x="137927" y="30167"/>
                    <a:pt x="133321" y="39134"/>
                    <a:pt x="128267" y="47268"/>
                  </a:cubicBezTo>
                  <a:lnTo>
                    <a:pt x="121294" y="60078"/>
                  </a:lnTo>
                  <a:lnTo>
                    <a:pt x="113937" y="72439"/>
                  </a:lnTo>
                  <a:cubicBezTo>
                    <a:pt x="111634" y="76346"/>
                    <a:pt x="109650" y="80574"/>
                    <a:pt x="107731" y="84481"/>
                  </a:cubicBezTo>
                  <a:lnTo>
                    <a:pt x="116240" y="86402"/>
                  </a:lnTo>
                  <a:cubicBezTo>
                    <a:pt x="116624" y="85249"/>
                    <a:pt x="117775" y="83712"/>
                    <a:pt x="118607" y="82175"/>
                  </a:cubicBezTo>
                  <a:cubicBezTo>
                    <a:pt x="122061" y="77499"/>
                    <a:pt x="125580" y="72055"/>
                    <a:pt x="129034" y="67059"/>
                  </a:cubicBezTo>
                  <a:lnTo>
                    <a:pt x="139078" y="52264"/>
                  </a:lnTo>
                  <a:cubicBezTo>
                    <a:pt x="142597" y="46884"/>
                    <a:pt x="146499" y="41824"/>
                    <a:pt x="149570" y="37148"/>
                  </a:cubicBezTo>
                  <a:cubicBezTo>
                    <a:pt x="157311" y="27477"/>
                    <a:pt x="164668" y="17806"/>
                    <a:pt x="172792" y="8454"/>
                  </a:cubicBezTo>
                  <a:lnTo>
                    <a:pt x="173944" y="9606"/>
                  </a:lnTo>
                  <a:lnTo>
                    <a:pt x="155008" y="41440"/>
                  </a:lnTo>
                  <a:lnTo>
                    <a:pt x="145668" y="57324"/>
                  </a:lnTo>
                  <a:lnTo>
                    <a:pt x="137159" y="73592"/>
                  </a:lnTo>
                  <a:cubicBezTo>
                    <a:pt x="134088" y="78268"/>
                    <a:pt x="131721" y="83712"/>
                    <a:pt x="129418" y="88324"/>
                  </a:cubicBezTo>
                  <a:cubicBezTo>
                    <a:pt x="134856" y="89540"/>
                    <a:pt x="139910" y="91078"/>
                    <a:pt x="145284" y="91846"/>
                  </a:cubicBezTo>
                  <a:cubicBezTo>
                    <a:pt x="147651" y="88324"/>
                    <a:pt x="150338" y="84481"/>
                    <a:pt x="152641" y="80574"/>
                  </a:cubicBezTo>
                  <a:lnTo>
                    <a:pt x="160381" y="68596"/>
                  </a:lnTo>
                  <a:lnTo>
                    <a:pt x="168570" y="56555"/>
                  </a:lnTo>
                  <a:cubicBezTo>
                    <a:pt x="174328" y="48805"/>
                    <a:pt x="180149" y="40671"/>
                    <a:pt x="186355" y="33305"/>
                  </a:cubicBezTo>
                  <a:lnTo>
                    <a:pt x="187506" y="34074"/>
                  </a:lnTo>
                  <a:cubicBezTo>
                    <a:pt x="182516" y="43361"/>
                    <a:pt x="177846" y="52264"/>
                    <a:pt x="173560" y="60847"/>
                  </a:cubicBezTo>
                  <a:lnTo>
                    <a:pt x="166587" y="73977"/>
                  </a:lnTo>
                  <a:lnTo>
                    <a:pt x="159614" y="87171"/>
                  </a:lnTo>
                  <a:cubicBezTo>
                    <a:pt x="158846" y="89540"/>
                    <a:pt x="157311" y="92231"/>
                    <a:pt x="156543" y="94921"/>
                  </a:cubicBezTo>
                  <a:lnTo>
                    <a:pt x="164668" y="96906"/>
                  </a:lnTo>
                  <a:cubicBezTo>
                    <a:pt x="166587" y="94152"/>
                    <a:pt x="168186" y="91846"/>
                    <a:pt x="169338" y="89540"/>
                  </a:cubicBezTo>
                  <a:cubicBezTo>
                    <a:pt x="172792" y="84096"/>
                    <a:pt x="176695" y="78268"/>
                    <a:pt x="180149" y="72824"/>
                  </a:cubicBezTo>
                  <a:cubicBezTo>
                    <a:pt x="183668" y="67059"/>
                    <a:pt x="187506" y="61999"/>
                    <a:pt x="191409" y="56555"/>
                  </a:cubicBezTo>
                  <a:cubicBezTo>
                    <a:pt x="199149" y="45731"/>
                    <a:pt x="206890" y="35227"/>
                    <a:pt x="215015" y="24403"/>
                  </a:cubicBezTo>
                  <a:lnTo>
                    <a:pt x="216166" y="25554"/>
                  </a:lnTo>
                  <a:cubicBezTo>
                    <a:pt x="209193" y="37148"/>
                    <a:pt x="202988" y="49190"/>
                    <a:pt x="196015" y="60847"/>
                  </a:cubicBezTo>
                  <a:lnTo>
                    <a:pt x="186355" y="78268"/>
                  </a:lnTo>
                  <a:lnTo>
                    <a:pt x="176695" y="95753"/>
                  </a:lnTo>
                  <a:lnTo>
                    <a:pt x="174711" y="99212"/>
                  </a:lnTo>
                  <a:cubicBezTo>
                    <a:pt x="179382" y="99980"/>
                    <a:pt x="183668" y="101518"/>
                    <a:pt x="187890" y="102735"/>
                  </a:cubicBezTo>
                  <a:cubicBezTo>
                    <a:pt x="191025" y="98828"/>
                    <a:pt x="194095" y="94921"/>
                    <a:pt x="197230" y="91078"/>
                  </a:cubicBezTo>
                  <a:cubicBezTo>
                    <a:pt x="200685" y="87171"/>
                    <a:pt x="203436" y="83712"/>
                    <a:pt x="206890" y="79805"/>
                  </a:cubicBezTo>
                  <a:cubicBezTo>
                    <a:pt x="213479" y="72439"/>
                    <a:pt x="220453" y="65074"/>
                    <a:pt x="227809" y="58477"/>
                  </a:cubicBezTo>
                  <a:lnTo>
                    <a:pt x="228577" y="59245"/>
                  </a:lnTo>
                  <a:lnTo>
                    <a:pt x="211176" y="84096"/>
                  </a:lnTo>
                  <a:lnTo>
                    <a:pt x="202988" y="96906"/>
                  </a:lnTo>
                  <a:lnTo>
                    <a:pt x="197614" y="104656"/>
                  </a:lnTo>
                  <a:lnTo>
                    <a:pt x="204971" y="106578"/>
                  </a:lnTo>
                  <a:lnTo>
                    <a:pt x="205355" y="105809"/>
                  </a:lnTo>
                  <a:cubicBezTo>
                    <a:pt x="208809" y="102735"/>
                    <a:pt x="211560" y="99212"/>
                    <a:pt x="215015" y="95305"/>
                  </a:cubicBezTo>
                  <a:cubicBezTo>
                    <a:pt x="218149" y="91846"/>
                    <a:pt x="221220" y="87939"/>
                    <a:pt x="224739" y="84481"/>
                  </a:cubicBezTo>
                  <a:cubicBezTo>
                    <a:pt x="228193" y="81406"/>
                    <a:pt x="232096" y="77884"/>
                    <a:pt x="235550" y="74425"/>
                  </a:cubicBezTo>
                  <a:cubicBezTo>
                    <a:pt x="242523" y="67828"/>
                    <a:pt x="249880" y="61231"/>
                    <a:pt x="258005" y="55402"/>
                  </a:cubicBezTo>
                  <a:lnTo>
                    <a:pt x="259156" y="56553"/>
                  </a:lnTo>
                  <a:cubicBezTo>
                    <a:pt x="252183" y="63921"/>
                    <a:pt x="246042" y="71671"/>
                    <a:pt x="239836" y="79421"/>
                  </a:cubicBezTo>
                  <a:cubicBezTo>
                    <a:pt x="233631" y="87171"/>
                    <a:pt x="227809" y="94921"/>
                    <a:pt x="221988" y="102735"/>
                  </a:cubicBezTo>
                  <a:cubicBezTo>
                    <a:pt x="220069" y="104656"/>
                    <a:pt x="218533" y="106962"/>
                    <a:pt x="216934" y="109268"/>
                  </a:cubicBezTo>
                  <a:cubicBezTo>
                    <a:pt x="220836" y="110485"/>
                    <a:pt x="225123" y="111637"/>
                    <a:pt x="228961" y="112790"/>
                  </a:cubicBezTo>
                  <a:lnTo>
                    <a:pt x="230112" y="111639"/>
                  </a:lnTo>
                  <a:cubicBezTo>
                    <a:pt x="233631" y="108883"/>
                    <a:pt x="237469" y="105425"/>
                    <a:pt x="241372" y="101902"/>
                  </a:cubicBezTo>
                  <a:cubicBezTo>
                    <a:pt x="245210" y="98828"/>
                    <a:pt x="249113" y="95753"/>
                    <a:pt x="252951" y="92231"/>
                  </a:cubicBezTo>
                  <a:cubicBezTo>
                    <a:pt x="256853" y="89156"/>
                    <a:pt x="261140" y="86018"/>
                    <a:pt x="264978" y="83328"/>
                  </a:cubicBezTo>
                  <a:cubicBezTo>
                    <a:pt x="273103" y="77499"/>
                    <a:pt x="281227" y="72055"/>
                    <a:pt x="290567" y="66611"/>
                  </a:cubicBezTo>
                  <a:lnTo>
                    <a:pt x="290951" y="67828"/>
                  </a:lnTo>
                  <a:cubicBezTo>
                    <a:pt x="283210" y="74809"/>
                    <a:pt x="275086" y="81791"/>
                    <a:pt x="267729" y="89156"/>
                  </a:cubicBezTo>
                  <a:cubicBezTo>
                    <a:pt x="263827" y="92231"/>
                    <a:pt x="260756" y="95753"/>
                    <a:pt x="256853" y="99596"/>
                  </a:cubicBezTo>
                  <a:cubicBezTo>
                    <a:pt x="253399" y="103503"/>
                    <a:pt x="249496" y="106962"/>
                    <a:pt x="246042" y="110869"/>
                  </a:cubicBezTo>
                  <a:cubicBezTo>
                    <a:pt x="244059" y="112790"/>
                    <a:pt x="242523" y="114327"/>
                    <a:pt x="241372" y="116249"/>
                  </a:cubicBezTo>
                  <a:cubicBezTo>
                    <a:pt x="249496" y="118234"/>
                    <a:pt x="257621" y="120156"/>
                    <a:pt x="265746" y="121309"/>
                  </a:cubicBezTo>
                  <a:cubicBezTo>
                    <a:pt x="276237" y="113943"/>
                    <a:pt x="285897" y="106193"/>
                    <a:pt x="296005" y="98443"/>
                  </a:cubicBezTo>
                  <a:cubicBezTo>
                    <a:pt x="312254" y="108883"/>
                    <a:pt x="328504" y="120540"/>
                    <a:pt x="343218" y="133350"/>
                  </a:cubicBezTo>
                  <a:lnTo>
                    <a:pt x="351726" y="125984"/>
                  </a:lnTo>
                  <a:cubicBezTo>
                    <a:pt x="336244" y="95753"/>
                    <a:pt x="312254" y="66611"/>
                    <a:pt x="282827" y="44514"/>
                  </a:cubicBezTo>
                  <a:cubicBezTo>
                    <a:pt x="267729" y="33305"/>
                    <a:pt x="251416" y="23954"/>
                    <a:pt x="234399" y="16973"/>
                  </a:cubicBezTo>
                  <a:cubicBezTo>
                    <a:pt x="216934" y="10056"/>
                    <a:pt x="199533" y="5380"/>
                    <a:pt x="181685" y="2242"/>
                  </a:cubicBezTo>
                  <a:cubicBezTo>
                    <a:pt x="170809" y="769"/>
                    <a:pt x="159870" y="0"/>
                    <a:pt x="148994"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 name="Google Shape;226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DAAA+Q0AACAOAADSDgAAAAAAAA=="/>
                </a:ext>
              </a:extLst>
            </p:cNvSpPr>
            <p:nvPr/>
          </p:nvSpPr>
          <p:spPr>
            <a:xfrm flipH="1">
              <a:off x="1990725" y="2271395"/>
              <a:ext cx="305435" cy="137795"/>
            </a:xfrm>
            <a:custGeom>
              <a:avLst/>
              <a:gdLst/>
              <a:ahLst/>
              <a:cxnLst/>
              <a:rect l="0" t="0" r="305435" b="137795"/>
              <a:pathLst>
                <a:path w="305435" h="137795">
                  <a:moveTo>
                    <a:pt x="154059" y="63"/>
                  </a:moveTo>
                  <a:cubicBezTo>
                    <a:pt x="144407" y="63"/>
                    <a:pt x="134754" y="830"/>
                    <a:pt x="125421" y="2363"/>
                  </a:cubicBezTo>
                  <a:cubicBezTo>
                    <a:pt x="106499" y="5877"/>
                    <a:pt x="87897" y="12009"/>
                    <a:pt x="71660" y="21336"/>
                  </a:cubicBezTo>
                  <a:cubicBezTo>
                    <a:pt x="38738" y="39096"/>
                    <a:pt x="12465" y="68098"/>
                    <a:pt x="63" y="99082"/>
                  </a:cubicBezTo>
                  <a:lnTo>
                    <a:pt x="8565" y="106045"/>
                  </a:lnTo>
                  <a:cubicBezTo>
                    <a:pt x="22118" y="93268"/>
                    <a:pt x="37204" y="82408"/>
                    <a:pt x="53825" y="73528"/>
                  </a:cubicBezTo>
                  <a:cubicBezTo>
                    <a:pt x="62774" y="82025"/>
                    <a:pt x="71660" y="90968"/>
                    <a:pt x="80162" y="99465"/>
                  </a:cubicBezTo>
                  <a:cubicBezTo>
                    <a:pt x="87513" y="99082"/>
                    <a:pt x="95248" y="99082"/>
                    <a:pt x="102216" y="98315"/>
                  </a:cubicBezTo>
                  <a:cubicBezTo>
                    <a:pt x="101065" y="96335"/>
                    <a:pt x="99531" y="94418"/>
                    <a:pt x="98381" y="92502"/>
                  </a:cubicBezTo>
                  <a:cubicBezTo>
                    <a:pt x="95248" y="88222"/>
                    <a:pt x="92563" y="84005"/>
                    <a:pt x="89431" y="79725"/>
                  </a:cubicBezTo>
                  <a:cubicBezTo>
                    <a:pt x="86746" y="75445"/>
                    <a:pt x="83294" y="71612"/>
                    <a:pt x="80162" y="67715"/>
                  </a:cubicBezTo>
                  <a:cubicBezTo>
                    <a:pt x="73961" y="59602"/>
                    <a:pt x="67377" y="51872"/>
                    <a:pt x="60025" y="44142"/>
                  </a:cubicBezTo>
                  <a:lnTo>
                    <a:pt x="60792" y="42993"/>
                  </a:lnTo>
                  <a:cubicBezTo>
                    <a:pt x="69358" y="49189"/>
                    <a:pt x="77093" y="55769"/>
                    <a:pt x="84061" y="62732"/>
                  </a:cubicBezTo>
                  <a:cubicBezTo>
                    <a:pt x="87513" y="66182"/>
                    <a:pt x="91029" y="70079"/>
                    <a:pt x="94481" y="73912"/>
                  </a:cubicBezTo>
                  <a:cubicBezTo>
                    <a:pt x="97613" y="77809"/>
                    <a:pt x="100682" y="81642"/>
                    <a:pt x="103367" y="85538"/>
                  </a:cubicBezTo>
                  <a:lnTo>
                    <a:pt x="112316" y="97101"/>
                  </a:lnTo>
                  <a:lnTo>
                    <a:pt x="112700" y="98315"/>
                  </a:lnTo>
                  <a:cubicBezTo>
                    <a:pt x="116152" y="98315"/>
                    <a:pt x="120051" y="97485"/>
                    <a:pt x="123503" y="97485"/>
                  </a:cubicBezTo>
                  <a:cubicBezTo>
                    <a:pt x="122352" y="95185"/>
                    <a:pt x="121585" y="92502"/>
                    <a:pt x="120435" y="89755"/>
                  </a:cubicBezTo>
                  <a:cubicBezTo>
                    <a:pt x="116535" y="80875"/>
                    <a:pt x="112316" y="71995"/>
                    <a:pt x="108033" y="63499"/>
                  </a:cubicBezTo>
                  <a:cubicBezTo>
                    <a:pt x="103367" y="54555"/>
                    <a:pt x="98381" y="46059"/>
                    <a:pt x="92947" y="37563"/>
                  </a:cubicBezTo>
                  <a:lnTo>
                    <a:pt x="93714" y="36796"/>
                  </a:lnTo>
                  <a:cubicBezTo>
                    <a:pt x="100682" y="43376"/>
                    <a:pt x="106883" y="51872"/>
                    <a:pt x="112316" y="59602"/>
                  </a:cubicBezTo>
                  <a:cubicBezTo>
                    <a:pt x="115001" y="63499"/>
                    <a:pt x="117686" y="67715"/>
                    <a:pt x="120051" y="71612"/>
                  </a:cubicBezTo>
                  <a:cubicBezTo>
                    <a:pt x="122352" y="75828"/>
                    <a:pt x="124654" y="79725"/>
                    <a:pt x="126635" y="84005"/>
                  </a:cubicBezTo>
                  <a:cubicBezTo>
                    <a:pt x="128553" y="88605"/>
                    <a:pt x="131238" y="92885"/>
                    <a:pt x="133220" y="97101"/>
                  </a:cubicBezTo>
                  <a:lnTo>
                    <a:pt x="133220" y="97932"/>
                  </a:lnTo>
                  <a:lnTo>
                    <a:pt x="139357" y="97932"/>
                  </a:lnTo>
                  <a:lnTo>
                    <a:pt x="136288" y="88988"/>
                  </a:lnTo>
                  <a:cubicBezTo>
                    <a:pt x="135138" y="84389"/>
                    <a:pt x="133603" y="79342"/>
                    <a:pt x="131622" y="75062"/>
                  </a:cubicBezTo>
                  <a:cubicBezTo>
                    <a:pt x="128170" y="65799"/>
                    <a:pt x="124270" y="56152"/>
                    <a:pt x="120435" y="46826"/>
                  </a:cubicBezTo>
                  <a:lnTo>
                    <a:pt x="121585" y="46059"/>
                  </a:lnTo>
                  <a:cubicBezTo>
                    <a:pt x="127403" y="54172"/>
                    <a:pt x="131622" y="62349"/>
                    <a:pt x="135905" y="71229"/>
                  </a:cubicBezTo>
                  <a:cubicBezTo>
                    <a:pt x="137822" y="75445"/>
                    <a:pt x="140188" y="79725"/>
                    <a:pt x="141722" y="84389"/>
                  </a:cubicBezTo>
                  <a:cubicBezTo>
                    <a:pt x="143640" y="88605"/>
                    <a:pt x="145174" y="92885"/>
                    <a:pt x="146708" y="97932"/>
                  </a:cubicBezTo>
                  <a:lnTo>
                    <a:pt x="157192" y="97932"/>
                  </a:lnTo>
                  <a:lnTo>
                    <a:pt x="156808" y="94035"/>
                  </a:lnTo>
                  <a:cubicBezTo>
                    <a:pt x="155658" y="87455"/>
                    <a:pt x="154507" y="80875"/>
                    <a:pt x="153292" y="74678"/>
                  </a:cubicBezTo>
                  <a:cubicBezTo>
                    <a:pt x="151758" y="67715"/>
                    <a:pt x="150607" y="61519"/>
                    <a:pt x="149073" y="55386"/>
                  </a:cubicBezTo>
                  <a:cubicBezTo>
                    <a:pt x="145941" y="42226"/>
                    <a:pt x="142873" y="29066"/>
                    <a:pt x="139357" y="15906"/>
                  </a:cubicBezTo>
                  <a:lnTo>
                    <a:pt x="140955" y="15523"/>
                  </a:lnTo>
                  <a:cubicBezTo>
                    <a:pt x="145941" y="28300"/>
                    <a:pt x="150991" y="40246"/>
                    <a:pt x="154890" y="52639"/>
                  </a:cubicBezTo>
                  <a:cubicBezTo>
                    <a:pt x="156808" y="59219"/>
                    <a:pt x="158726" y="65415"/>
                    <a:pt x="160260" y="71612"/>
                  </a:cubicBezTo>
                  <a:lnTo>
                    <a:pt x="164543" y="90585"/>
                  </a:lnTo>
                  <a:cubicBezTo>
                    <a:pt x="164927" y="93268"/>
                    <a:pt x="165310" y="95951"/>
                    <a:pt x="166077" y="98698"/>
                  </a:cubicBezTo>
                  <a:cubicBezTo>
                    <a:pt x="168443" y="98698"/>
                    <a:pt x="170744" y="99082"/>
                    <a:pt x="172662" y="99082"/>
                  </a:cubicBezTo>
                  <a:cubicBezTo>
                    <a:pt x="172662" y="96335"/>
                    <a:pt x="172662" y="93268"/>
                    <a:pt x="172278" y="90968"/>
                  </a:cubicBezTo>
                  <a:lnTo>
                    <a:pt x="170744" y="76659"/>
                  </a:lnTo>
                  <a:cubicBezTo>
                    <a:pt x="170360" y="71612"/>
                    <a:pt x="169977" y="66949"/>
                    <a:pt x="168826" y="61902"/>
                  </a:cubicBezTo>
                  <a:cubicBezTo>
                    <a:pt x="167995" y="52256"/>
                    <a:pt x="166077" y="42226"/>
                    <a:pt x="164160" y="32516"/>
                  </a:cubicBezTo>
                  <a:lnTo>
                    <a:pt x="165310" y="32133"/>
                  </a:lnTo>
                  <a:cubicBezTo>
                    <a:pt x="169210" y="41076"/>
                    <a:pt x="172278" y="50339"/>
                    <a:pt x="174579" y="59602"/>
                  </a:cubicBezTo>
                  <a:cubicBezTo>
                    <a:pt x="175794" y="64266"/>
                    <a:pt x="176945" y="68865"/>
                    <a:pt x="178095" y="73528"/>
                  </a:cubicBezTo>
                  <a:cubicBezTo>
                    <a:pt x="178862" y="78575"/>
                    <a:pt x="179630" y="82791"/>
                    <a:pt x="180397" y="87455"/>
                  </a:cubicBezTo>
                  <a:cubicBezTo>
                    <a:pt x="180780" y="92118"/>
                    <a:pt x="181547" y="96335"/>
                    <a:pt x="182314" y="100615"/>
                  </a:cubicBezTo>
                  <a:cubicBezTo>
                    <a:pt x="186597" y="100998"/>
                    <a:pt x="191647" y="102148"/>
                    <a:pt x="195867" y="102915"/>
                  </a:cubicBezTo>
                  <a:lnTo>
                    <a:pt x="195867" y="86688"/>
                  </a:lnTo>
                  <a:cubicBezTo>
                    <a:pt x="195483" y="80875"/>
                    <a:pt x="195099" y="74678"/>
                    <a:pt x="194332" y="68098"/>
                  </a:cubicBezTo>
                  <a:cubicBezTo>
                    <a:pt x="193949" y="61902"/>
                    <a:pt x="193182" y="56152"/>
                    <a:pt x="192415" y="49956"/>
                  </a:cubicBezTo>
                  <a:cubicBezTo>
                    <a:pt x="191264" y="37946"/>
                    <a:pt x="188515" y="25169"/>
                    <a:pt x="185830" y="13223"/>
                  </a:cubicBezTo>
                  <a:lnTo>
                    <a:pt x="187365" y="12840"/>
                  </a:lnTo>
                  <a:cubicBezTo>
                    <a:pt x="192031" y="24403"/>
                    <a:pt x="195483" y="36029"/>
                    <a:pt x="198232" y="47592"/>
                  </a:cubicBezTo>
                  <a:cubicBezTo>
                    <a:pt x="199766" y="53405"/>
                    <a:pt x="200917" y="59219"/>
                    <a:pt x="202067" y="65415"/>
                  </a:cubicBezTo>
                  <a:cubicBezTo>
                    <a:pt x="203218" y="71229"/>
                    <a:pt x="204049" y="77042"/>
                    <a:pt x="204816" y="83175"/>
                  </a:cubicBezTo>
                  <a:cubicBezTo>
                    <a:pt x="205200" y="88988"/>
                    <a:pt x="205967" y="94801"/>
                    <a:pt x="206734" y="100615"/>
                  </a:cubicBezTo>
                  <a:lnTo>
                    <a:pt x="206734" y="105661"/>
                  </a:lnTo>
                  <a:cubicBezTo>
                    <a:pt x="209035" y="106045"/>
                    <a:pt x="211400" y="106428"/>
                    <a:pt x="213702" y="107578"/>
                  </a:cubicBezTo>
                  <a:cubicBezTo>
                    <a:pt x="214469" y="102915"/>
                    <a:pt x="214469" y="98698"/>
                    <a:pt x="214469" y="94418"/>
                  </a:cubicBezTo>
                  <a:cubicBezTo>
                    <a:pt x="214469" y="89371"/>
                    <a:pt x="214469" y="85155"/>
                    <a:pt x="213702" y="80492"/>
                  </a:cubicBezTo>
                  <a:cubicBezTo>
                    <a:pt x="213702" y="75445"/>
                    <a:pt x="213318" y="70845"/>
                    <a:pt x="212935" y="65799"/>
                  </a:cubicBezTo>
                  <a:cubicBezTo>
                    <a:pt x="212551" y="56152"/>
                    <a:pt x="211400" y="46442"/>
                    <a:pt x="209802" y="36796"/>
                  </a:cubicBezTo>
                  <a:lnTo>
                    <a:pt x="211400" y="36413"/>
                  </a:lnTo>
                  <a:cubicBezTo>
                    <a:pt x="214852" y="45676"/>
                    <a:pt x="217154" y="54555"/>
                    <a:pt x="219135" y="63882"/>
                  </a:cubicBezTo>
                  <a:cubicBezTo>
                    <a:pt x="220286" y="68865"/>
                    <a:pt x="221053" y="73145"/>
                    <a:pt x="221437" y="77425"/>
                  </a:cubicBezTo>
                  <a:cubicBezTo>
                    <a:pt x="222204" y="81642"/>
                    <a:pt x="222587" y="86688"/>
                    <a:pt x="222971" y="90968"/>
                  </a:cubicBezTo>
                  <a:cubicBezTo>
                    <a:pt x="223354" y="95185"/>
                    <a:pt x="224122" y="100231"/>
                    <a:pt x="224505" y="104448"/>
                  </a:cubicBezTo>
                  <a:lnTo>
                    <a:pt x="224505" y="110261"/>
                  </a:lnTo>
                  <a:cubicBezTo>
                    <a:pt x="231089" y="112241"/>
                    <a:pt x="238057" y="114541"/>
                    <a:pt x="245409" y="117224"/>
                  </a:cubicBezTo>
                  <a:cubicBezTo>
                    <a:pt x="245792" y="115691"/>
                    <a:pt x="245792" y="114158"/>
                    <a:pt x="246176" y="112625"/>
                  </a:cubicBezTo>
                  <a:cubicBezTo>
                    <a:pt x="247390" y="108345"/>
                    <a:pt x="247774" y="103681"/>
                    <a:pt x="248157" y="98698"/>
                  </a:cubicBezTo>
                  <a:cubicBezTo>
                    <a:pt x="248541" y="94035"/>
                    <a:pt x="249692" y="89371"/>
                    <a:pt x="250075" y="84772"/>
                  </a:cubicBezTo>
                  <a:cubicBezTo>
                    <a:pt x="251226" y="75445"/>
                    <a:pt x="251993" y="65799"/>
                    <a:pt x="252377" y="56152"/>
                  </a:cubicBezTo>
                  <a:lnTo>
                    <a:pt x="253975" y="55769"/>
                  </a:lnTo>
                  <a:cubicBezTo>
                    <a:pt x="255509" y="65032"/>
                    <a:pt x="255892" y="73912"/>
                    <a:pt x="256276" y="83175"/>
                  </a:cubicBezTo>
                  <a:lnTo>
                    <a:pt x="256276" y="96718"/>
                  </a:lnTo>
                  <a:cubicBezTo>
                    <a:pt x="256276" y="100998"/>
                    <a:pt x="255892" y="106045"/>
                    <a:pt x="255892" y="110261"/>
                  </a:cubicBezTo>
                  <a:cubicBezTo>
                    <a:pt x="255892" y="113775"/>
                    <a:pt x="255509" y="116458"/>
                    <a:pt x="255509" y="119588"/>
                  </a:cubicBezTo>
                  <a:cubicBezTo>
                    <a:pt x="257427" y="119971"/>
                    <a:pt x="259344" y="121121"/>
                    <a:pt x="261710" y="121888"/>
                  </a:cubicBezTo>
                  <a:lnTo>
                    <a:pt x="264011" y="112625"/>
                  </a:lnTo>
                  <a:lnTo>
                    <a:pt x="267079" y="100998"/>
                  </a:lnTo>
                  <a:cubicBezTo>
                    <a:pt x="269061" y="93268"/>
                    <a:pt x="270595" y="85538"/>
                    <a:pt x="272513" y="77809"/>
                  </a:cubicBezTo>
                  <a:lnTo>
                    <a:pt x="273664" y="77809"/>
                  </a:lnTo>
                  <a:cubicBezTo>
                    <a:pt x="274431" y="85538"/>
                    <a:pt x="273664" y="92885"/>
                    <a:pt x="273280" y="100615"/>
                  </a:cubicBezTo>
                  <a:cubicBezTo>
                    <a:pt x="272897" y="104448"/>
                    <a:pt x="272897" y="108345"/>
                    <a:pt x="272513" y="111794"/>
                  </a:cubicBezTo>
                  <a:cubicBezTo>
                    <a:pt x="271746" y="115691"/>
                    <a:pt x="271362" y="119205"/>
                    <a:pt x="270979" y="123038"/>
                  </a:cubicBezTo>
                  <a:lnTo>
                    <a:pt x="270979" y="124954"/>
                  </a:lnTo>
                  <a:cubicBezTo>
                    <a:pt x="282230" y="129234"/>
                    <a:pt x="293800" y="133514"/>
                    <a:pt x="305435" y="137731"/>
                  </a:cubicBezTo>
                  <a:cubicBezTo>
                    <a:pt x="304284" y="106811"/>
                    <a:pt x="291882" y="76659"/>
                    <a:pt x="269828" y="52256"/>
                  </a:cubicBezTo>
                  <a:cubicBezTo>
                    <a:pt x="248541" y="27150"/>
                    <a:pt x="217154" y="8943"/>
                    <a:pt x="182314" y="2363"/>
                  </a:cubicBezTo>
                  <a:cubicBezTo>
                    <a:pt x="173237" y="830"/>
                    <a:pt x="163648" y="63"/>
                    <a:pt x="154059" y="63"/>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 name="Google Shape;226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dDgAA7QwAAEMPAACODgAAAAAAAA=="/>
                </a:ext>
              </a:extLst>
            </p:cNvSpPr>
            <p:nvPr/>
          </p:nvSpPr>
          <p:spPr>
            <a:xfrm flipH="1">
              <a:off x="2294255" y="2101215"/>
              <a:ext cx="186690" cy="264795"/>
            </a:xfrm>
            <a:custGeom>
              <a:avLst/>
              <a:gdLst/>
              <a:ahLst/>
              <a:cxnLst/>
              <a:rect l="0" t="0" r="186690" b="264795"/>
              <a:pathLst>
                <a:path w="186690" h="264795">
                  <a:moveTo>
                    <a:pt x="5894" y="0"/>
                  </a:moveTo>
                  <a:cubicBezTo>
                    <a:pt x="3972" y="0"/>
                    <a:pt x="1986" y="63"/>
                    <a:pt x="64" y="127"/>
                  </a:cubicBezTo>
                  <a:cubicBezTo>
                    <a:pt x="3139" y="5567"/>
                    <a:pt x="6279" y="10942"/>
                    <a:pt x="9738" y="15997"/>
                  </a:cubicBezTo>
                  <a:cubicBezTo>
                    <a:pt x="12877" y="20669"/>
                    <a:pt x="15953" y="26108"/>
                    <a:pt x="19476" y="30715"/>
                  </a:cubicBezTo>
                  <a:lnTo>
                    <a:pt x="20629" y="30331"/>
                  </a:lnTo>
                  <a:cubicBezTo>
                    <a:pt x="24089" y="29179"/>
                    <a:pt x="27228" y="28412"/>
                    <a:pt x="30303" y="27260"/>
                  </a:cubicBezTo>
                  <a:lnTo>
                    <a:pt x="40042" y="24892"/>
                  </a:lnTo>
                  <a:cubicBezTo>
                    <a:pt x="46576" y="23740"/>
                    <a:pt x="53175" y="22204"/>
                    <a:pt x="60159" y="21053"/>
                  </a:cubicBezTo>
                  <a:lnTo>
                    <a:pt x="60543" y="22204"/>
                  </a:lnTo>
                  <a:cubicBezTo>
                    <a:pt x="53560" y="24892"/>
                    <a:pt x="47409" y="27644"/>
                    <a:pt x="41195" y="30331"/>
                  </a:cubicBezTo>
                  <a:lnTo>
                    <a:pt x="31457" y="34235"/>
                  </a:lnTo>
                  <a:lnTo>
                    <a:pt x="23705" y="37690"/>
                  </a:lnTo>
                  <a:lnTo>
                    <a:pt x="27228" y="43129"/>
                  </a:lnTo>
                  <a:cubicBezTo>
                    <a:pt x="29535" y="41978"/>
                    <a:pt x="32225" y="41594"/>
                    <a:pt x="35365" y="41210"/>
                  </a:cubicBezTo>
                  <a:cubicBezTo>
                    <a:pt x="39657" y="40058"/>
                    <a:pt x="43501" y="39674"/>
                    <a:pt x="47409" y="38458"/>
                  </a:cubicBezTo>
                  <a:lnTo>
                    <a:pt x="59390" y="36538"/>
                  </a:lnTo>
                  <a:cubicBezTo>
                    <a:pt x="67142" y="35771"/>
                    <a:pt x="75727" y="34235"/>
                    <a:pt x="83863" y="33851"/>
                  </a:cubicBezTo>
                  <a:lnTo>
                    <a:pt x="83863" y="35387"/>
                  </a:lnTo>
                  <a:cubicBezTo>
                    <a:pt x="76111" y="37690"/>
                    <a:pt x="67911" y="40058"/>
                    <a:pt x="60159" y="43129"/>
                  </a:cubicBezTo>
                  <a:lnTo>
                    <a:pt x="48562" y="47033"/>
                  </a:lnTo>
                  <a:lnTo>
                    <a:pt x="36902" y="50872"/>
                  </a:lnTo>
                  <a:cubicBezTo>
                    <a:pt x="35365" y="51256"/>
                    <a:pt x="34212" y="51640"/>
                    <a:pt x="33058" y="52024"/>
                  </a:cubicBezTo>
                  <a:cubicBezTo>
                    <a:pt x="36902" y="58999"/>
                    <a:pt x="41195" y="64822"/>
                    <a:pt x="45039" y="71030"/>
                  </a:cubicBezTo>
                  <a:cubicBezTo>
                    <a:pt x="47025" y="70646"/>
                    <a:pt x="48562" y="69878"/>
                    <a:pt x="50484" y="69878"/>
                  </a:cubicBezTo>
                  <a:cubicBezTo>
                    <a:pt x="54393" y="69494"/>
                    <a:pt x="58237" y="69110"/>
                    <a:pt x="62529" y="68726"/>
                  </a:cubicBezTo>
                  <a:cubicBezTo>
                    <a:pt x="66757" y="68342"/>
                    <a:pt x="71050" y="67510"/>
                    <a:pt x="74894" y="67126"/>
                  </a:cubicBezTo>
                  <a:lnTo>
                    <a:pt x="87707" y="65974"/>
                  </a:lnTo>
                  <a:cubicBezTo>
                    <a:pt x="95844" y="65590"/>
                    <a:pt x="104813" y="65590"/>
                    <a:pt x="112949" y="65590"/>
                  </a:cubicBezTo>
                  <a:lnTo>
                    <a:pt x="112949" y="67126"/>
                  </a:lnTo>
                  <a:cubicBezTo>
                    <a:pt x="104813" y="69110"/>
                    <a:pt x="95844" y="70646"/>
                    <a:pt x="87707" y="72565"/>
                  </a:cubicBezTo>
                  <a:lnTo>
                    <a:pt x="74894" y="75317"/>
                  </a:lnTo>
                  <a:lnTo>
                    <a:pt x="62913" y="78389"/>
                  </a:lnTo>
                  <a:cubicBezTo>
                    <a:pt x="59390" y="78772"/>
                    <a:pt x="55546" y="80308"/>
                    <a:pt x="51638" y="81076"/>
                  </a:cubicBezTo>
                  <a:cubicBezTo>
                    <a:pt x="53175" y="83828"/>
                    <a:pt x="54393" y="85364"/>
                    <a:pt x="55546" y="88051"/>
                  </a:cubicBezTo>
                  <a:cubicBezTo>
                    <a:pt x="57083" y="87283"/>
                    <a:pt x="58621" y="87283"/>
                    <a:pt x="60159" y="86899"/>
                  </a:cubicBezTo>
                  <a:cubicBezTo>
                    <a:pt x="65220" y="86131"/>
                    <a:pt x="70281" y="85364"/>
                    <a:pt x="75727" y="84596"/>
                  </a:cubicBezTo>
                  <a:cubicBezTo>
                    <a:pt x="80339" y="83444"/>
                    <a:pt x="85785" y="82676"/>
                    <a:pt x="91231" y="82228"/>
                  </a:cubicBezTo>
                  <a:lnTo>
                    <a:pt x="107119" y="80692"/>
                  </a:lnTo>
                  <a:cubicBezTo>
                    <a:pt x="117178" y="80308"/>
                    <a:pt x="128453" y="79156"/>
                    <a:pt x="138896" y="79156"/>
                  </a:cubicBezTo>
                  <a:lnTo>
                    <a:pt x="138896" y="80692"/>
                  </a:lnTo>
                  <a:cubicBezTo>
                    <a:pt x="128453" y="82676"/>
                    <a:pt x="117562" y="84596"/>
                    <a:pt x="107119" y="86899"/>
                  </a:cubicBezTo>
                  <a:lnTo>
                    <a:pt x="91231" y="90419"/>
                  </a:lnTo>
                  <a:lnTo>
                    <a:pt x="75727" y="93874"/>
                  </a:lnTo>
                  <a:cubicBezTo>
                    <a:pt x="70665" y="94642"/>
                    <a:pt x="66373" y="96178"/>
                    <a:pt x="61376" y="97778"/>
                  </a:cubicBezTo>
                  <a:cubicBezTo>
                    <a:pt x="64451" y="101617"/>
                    <a:pt x="66757" y="105905"/>
                    <a:pt x="69128" y="110128"/>
                  </a:cubicBezTo>
                  <a:cubicBezTo>
                    <a:pt x="72972" y="109744"/>
                    <a:pt x="76880" y="108976"/>
                    <a:pt x="80724" y="108208"/>
                  </a:cubicBezTo>
                  <a:cubicBezTo>
                    <a:pt x="85401" y="107824"/>
                    <a:pt x="88860" y="107057"/>
                    <a:pt x="93537" y="106289"/>
                  </a:cubicBezTo>
                  <a:lnTo>
                    <a:pt x="105966" y="105137"/>
                  </a:lnTo>
                  <a:cubicBezTo>
                    <a:pt x="114871" y="103985"/>
                    <a:pt x="123008" y="103537"/>
                    <a:pt x="131529" y="103153"/>
                  </a:cubicBezTo>
                  <a:lnTo>
                    <a:pt x="131529" y="103985"/>
                  </a:lnTo>
                  <a:cubicBezTo>
                    <a:pt x="123392" y="106289"/>
                    <a:pt x="114871" y="108208"/>
                    <a:pt x="106351" y="110960"/>
                  </a:cubicBezTo>
                  <a:lnTo>
                    <a:pt x="93922" y="114032"/>
                  </a:lnTo>
                  <a:lnTo>
                    <a:pt x="81493" y="117487"/>
                  </a:lnTo>
                  <a:cubicBezTo>
                    <a:pt x="79186" y="118703"/>
                    <a:pt x="76880" y="119087"/>
                    <a:pt x="74509" y="119855"/>
                  </a:cubicBezTo>
                  <a:lnTo>
                    <a:pt x="78417" y="126830"/>
                  </a:lnTo>
                  <a:cubicBezTo>
                    <a:pt x="80724" y="126830"/>
                    <a:pt x="83094" y="126446"/>
                    <a:pt x="85785" y="125678"/>
                  </a:cubicBezTo>
                  <a:cubicBezTo>
                    <a:pt x="91615" y="125294"/>
                    <a:pt x="96676" y="124462"/>
                    <a:pt x="102442" y="123310"/>
                  </a:cubicBezTo>
                  <a:cubicBezTo>
                    <a:pt x="108273" y="122542"/>
                    <a:pt x="113718" y="121774"/>
                    <a:pt x="119548" y="121007"/>
                  </a:cubicBezTo>
                  <a:cubicBezTo>
                    <a:pt x="131144" y="119471"/>
                    <a:pt x="142804" y="117871"/>
                    <a:pt x="154465" y="117103"/>
                  </a:cubicBezTo>
                  <a:lnTo>
                    <a:pt x="154465" y="118703"/>
                  </a:lnTo>
                  <a:cubicBezTo>
                    <a:pt x="142804" y="121391"/>
                    <a:pt x="131913" y="123694"/>
                    <a:pt x="120317" y="126830"/>
                  </a:cubicBezTo>
                  <a:lnTo>
                    <a:pt x="103211" y="130669"/>
                  </a:lnTo>
                  <a:lnTo>
                    <a:pt x="86170" y="134573"/>
                  </a:lnTo>
                  <a:lnTo>
                    <a:pt x="82710" y="135341"/>
                  </a:lnTo>
                  <a:cubicBezTo>
                    <a:pt x="84632" y="139180"/>
                    <a:pt x="86554" y="142700"/>
                    <a:pt x="88476" y="146603"/>
                  </a:cubicBezTo>
                  <a:cubicBezTo>
                    <a:pt x="92384" y="146603"/>
                    <a:pt x="96676" y="146155"/>
                    <a:pt x="101289" y="146155"/>
                  </a:cubicBezTo>
                  <a:lnTo>
                    <a:pt x="113718" y="146155"/>
                  </a:lnTo>
                  <a:cubicBezTo>
                    <a:pt x="122623" y="146155"/>
                    <a:pt x="131144" y="146155"/>
                    <a:pt x="140114" y="146603"/>
                  </a:cubicBezTo>
                  <a:lnTo>
                    <a:pt x="140114" y="147755"/>
                  </a:lnTo>
                  <a:cubicBezTo>
                    <a:pt x="131144" y="148907"/>
                    <a:pt x="122623" y="150059"/>
                    <a:pt x="113718" y="151594"/>
                  </a:cubicBezTo>
                  <a:lnTo>
                    <a:pt x="100520" y="153514"/>
                  </a:lnTo>
                  <a:lnTo>
                    <a:pt x="92384" y="154730"/>
                  </a:lnTo>
                  <a:lnTo>
                    <a:pt x="95844" y="161321"/>
                  </a:lnTo>
                  <a:lnTo>
                    <a:pt x="96228" y="161321"/>
                  </a:lnTo>
                  <a:cubicBezTo>
                    <a:pt x="100136" y="160489"/>
                    <a:pt x="104429" y="160489"/>
                    <a:pt x="109041" y="160489"/>
                  </a:cubicBezTo>
                  <a:lnTo>
                    <a:pt x="121470" y="160489"/>
                  </a:lnTo>
                  <a:lnTo>
                    <a:pt x="134284" y="161321"/>
                  </a:lnTo>
                  <a:cubicBezTo>
                    <a:pt x="142804" y="161705"/>
                    <a:pt x="151710" y="162089"/>
                    <a:pt x="159846" y="163625"/>
                  </a:cubicBezTo>
                  <a:lnTo>
                    <a:pt x="159846" y="164393"/>
                  </a:lnTo>
                  <a:cubicBezTo>
                    <a:pt x="150941" y="165160"/>
                    <a:pt x="142420" y="165544"/>
                    <a:pt x="133515" y="166312"/>
                  </a:cubicBezTo>
                  <a:cubicBezTo>
                    <a:pt x="124930" y="167464"/>
                    <a:pt x="116793" y="168296"/>
                    <a:pt x="107888" y="169448"/>
                  </a:cubicBezTo>
                  <a:cubicBezTo>
                    <a:pt x="105582" y="169448"/>
                    <a:pt x="103211" y="169832"/>
                    <a:pt x="100520" y="170216"/>
                  </a:cubicBezTo>
                  <a:lnTo>
                    <a:pt x="106351" y="180646"/>
                  </a:lnTo>
                  <a:lnTo>
                    <a:pt x="107504" y="180646"/>
                  </a:lnTo>
                  <a:lnTo>
                    <a:pt x="120701" y="181798"/>
                  </a:lnTo>
                  <a:lnTo>
                    <a:pt x="133515" y="183398"/>
                  </a:lnTo>
                  <a:lnTo>
                    <a:pt x="146712" y="185318"/>
                  </a:lnTo>
                  <a:cubicBezTo>
                    <a:pt x="155618" y="186853"/>
                    <a:pt x="164139" y="188389"/>
                    <a:pt x="173044" y="190373"/>
                  </a:cubicBezTo>
                  <a:lnTo>
                    <a:pt x="172275" y="191142"/>
                  </a:lnTo>
                  <a:cubicBezTo>
                    <a:pt x="163370" y="191141"/>
                    <a:pt x="154465" y="190757"/>
                    <a:pt x="145111" y="190757"/>
                  </a:cubicBezTo>
                  <a:lnTo>
                    <a:pt x="111796" y="190757"/>
                  </a:lnTo>
                  <a:cubicBezTo>
                    <a:pt x="115640" y="197348"/>
                    <a:pt x="120317" y="203939"/>
                    <a:pt x="124930" y="210466"/>
                  </a:cubicBezTo>
                  <a:cubicBezTo>
                    <a:pt x="136206" y="212066"/>
                    <a:pt x="146712" y="212834"/>
                    <a:pt x="157924" y="213602"/>
                  </a:cubicBezTo>
                  <a:cubicBezTo>
                    <a:pt x="163370" y="230239"/>
                    <a:pt x="167214" y="247709"/>
                    <a:pt x="171891" y="264731"/>
                  </a:cubicBezTo>
                  <a:lnTo>
                    <a:pt x="181565" y="263963"/>
                  </a:lnTo>
                  <a:cubicBezTo>
                    <a:pt x="186242" y="234143"/>
                    <a:pt x="186626" y="202339"/>
                    <a:pt x="181180" y="170984"/>
                  </a:cubicBezTo>
                  <a:cubicBezTo>
                    <a:pt x="175799" y="139180"/>
                    <a:pt x="164139" y="108208"/>
                    <a:pt x="146264" y="81844"/>
                  </a:cubicBezTo>
                  <a:cubicBezTo>
                    <a:pt x="129222" y="56312"/>
                    <a:pt x="106735" y="35387"/>
                    <a:pt x="83479" y="20669"/>
                  </a:cubicBezTo>
                  <a:cubicBezTo>
                    <a:pt x="58877" y="7294"/>
                    <a:pt x="32290" y="0"/>
                    <a:pt x="5894"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 name="Google Shape;226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DDAAACg0AABAOAACQDgAAAAAAAA=="/>
                </a:ext>
              </a:extLst>
            </p:cNvSpPr>
            <p:nvPr/>
          </p:nvSpPr>
          <p:spPr>
            <a:xfrm flipH="1">
              <a:off x="2074545" y="2119630"/>
              <a:ext cx="211455" cy="247650"/>
            </a:xfrm>
            <a:custGeom>
              <a:avLst/>
              <a:gdLst/>
              <a:ahLst/>
              <a:cxnLst/>
              <a:rect l="0" t="0" r="211455" b="247650"/>
              <a:pathLst>
                <a:path w="211455" h="247650">
                  <a:moveTo>
                    <a:pt x="179292" y="64"/>
                  </a:moveTo>
                  <a:cubicBezTo>
                    <a:pt x="173857" y="449"/>
                    <a:pt x="169189" y="1605"/>
                    <a:pt x="163754" y="2760"/>
                  </a:cubicBezTo>
                  <a:lnTo>
                    <a:pt x="163370" y="4301"/>
                  </a:lnTo>
                  <a:lnTo>
                    <a:pt x="161836" y="13223"/>
                  </a:lnTo>
                  <a:lnTo>
                    <a:pt x="160301" y="21825"/>
                  </a:lnTo>
                  <a:cubicBezTo>
                    <a:pt x="159534" y="27217"/>
                    <a:pt x="158767" y="33059"/>
                    <a:pt x="157999" y="38515"/>
                  </a:cubicBezTo>
                  <a:lnTo>
                    <a:pt x="156784" y="37744"/>
                  </a:lnTo>
                  <a:cubicBezTo>
                    <a:pt x="156401" y="31903"/>
                    <a:pt x="155633" y="26062"/>
                    <a:pt x="154866" y="20220"/>
                  </a:cubicBezTo>
                  <a:cubicBezTo>
                    <a:pt x="154482" y="15598"/>
                    <a:pt x="154099" y="10527"/>
                    <a:pt x="154099" y="5841"/>
                  </a:cubicBezTo>
                  <a:cubicBezTo>
                    <a:pt x="148280" y="7446"/>
                    <a:pt x="142845" y="9372"/>
                    <a:pt x="137474" y="11683"/>
                  </a:cubicBezTo>
                  <a:cubicBezTo>
                    <a:pt x="137474" y="14443"/>
                    <a:pt x="138241" y="17909"/>
                    <a:pt x="138241" y="21440"/>
                  </a:cubicBezTo>
                  <a:cubicBezTo>
                    <a:pt x="138625" y="25291"/>
                    <a:pt x="138625" y="28822"/>
                    <a:pt x="139009" y="31903"/>
                  </a:cubicBezTo>
                  <a:cubicBezTo>
                    <a:pt x="139392" y="38900"/>
                    <a:pt x="140543" y="45512"/>
                    <a:pt x="141311" y="52508"/>
                  </a:cubicBezTo>
                  <a:lnTo>
                    <a:pt x="140543" y="52508"/>
                  </a:lnTo>
                  <a:cubicBezTo>
                    <a:pt x="138241" y="45512"/>
                    <a:pt x="135492" y="38900"/>
                    <a:pt x="133574" y="31903"/>
                  </a:cubicBezTo>
                  <a:lnTo>
                    <a:pt x="130888" y="21825"/>
                  </a:lnTo>
                  <a:lnTo>
                    <a:pt x="129353" y="15598"/>
                  </a:lnTo>
                  <a:cubicBezTo>
                    <a:pt x="127371" y="15984"/>
                    <a:pt x="125837" y="17139"/>
                    <a:pt x="123918" y="17909"/>
                  </a:cubicBezTo>
                  <a:lnTo>
                    <a:pt x="123918" y="21440"/>
                  </a:lnTo>
                  <a:lnTo>
                    <a:pt x="125453" y="34599"/>
                  </a:lnTo>
                  <a:lnTo>
                    <a:pt x="126988" y="47437"/>
                  </a:lnTo>
                  <a:cubicBezTo>
                    <a:pt x="127755" y="56360"/>
                    <a:pt x="129353" y="64576"/>
                    <a:pt x="130888" y="72729"/>
                  </a:cubicBezTo>
                  <a:lnTo>
                    <a:pt x="129737" y="72729"/>
                  </a:lnTo>
                  <a:cubicBezTo>
                    <a:pt x="123918" y="56809"/>
                    <a:pt x="119251" y="40441"/>
                    <a:pt x="115414" y="23366"/>
                  </a:cubicBezTo>
                  <a:cubicBezTo>
                    <a:pt x="106462" y="27987"/>
                    <a:pt x="98342" y="33829"/>
                    <a:pt x="90221" y="39670"/>
                  </a:cubicBezTo>
                  <a:cubicBezTo>
                    <a:pt x="90988" y="44356"/>
                    <a:pt x="91756" y="48208"/>
                    <a:pt x="92523" y="52508"/>
                  </a:cubicBezTo>
                  <a:cubicBezTo>
                    <a:pt x="92907" y="56809"/>
                    <a:pt x="94122" y="60661"/>
                    <a:pt x="94889" y="64962"/>
                  </a:cubicBezTo>
                  <a:cubicBezTo>
                    <a:pt x="96807" y="73499"/>
                    <a:pt x="99493" y="81651"/>
                    <a:pt x="101475" y="89804"/>
                  </a:cubicBezTo>
                  <a:lnTo>
                    <a:pt x="100260" y="89804"/>
                  </a:lnTo>
                  <a:cubicBezTo>
                    <a:pt x="96423" y="82036"/>
                    <a:pt x="92907" y="73884"/>
                    <a:pt x="89838" y="65732"/>
                  </a:cubicBezTo>
                  <a:cubicBezTo>
                    <a:pt x="87919" y="61046"/>
                    <a:pt x="86321" y="57194"/>
                    <a:pt x="84786" y="52894"/>
                  </a:cubicBezTo>
                  <a:lnTo>
                    <a:pt x="82484" y="45126"/>
                  </a:lnTo>
                  <a:cubicBezTo>
                    <a:pt x="78200" y="48593"/>
                    <a:pt x="73596" y="52123"/>
                    <a:pt x="69696" y="55975"/>
                  </a:cubicBezTo>
                  <a:cubicBezTo>
                    <a:pt x="70463" y="57194"/>
                    <a:pt x="70463" y="58735"/>
                    <a:pt x="70847" y="60276"/>
                  </a:cubicBezTo>
                  <a:cubicBezTo>
                    <a:pt x="71230" y="64576"/>
                    <a:pt x="72445" y="68813"/>
                    <a:pt x="73596" y="73499"/>
                  </a:cubicBezTo>
                  <a:cubicBezTo>
                    <a:pt x="76282" y="82036"/>
                    <a:pt x="78967" y="90959"/>
                    <a:pt x="82101" y="99111"/>
                  </a:cubicBezTo>
                  <a:cubicBezTo>
                    <a:pt x="84786" y="107713"/>
                    <a:pt x="88303" y="116250"/>
                    <a:pt x="91756" y="124403"/>
                  </a:cubicBezTo>
                  <a:lnTo>
                    <a:pt x="90605" y="124788"/>
                  </a:lnTo>
                  <a:cubicBezTo>
                    <a:pt x="85937" y="117021"/>
                    <a:pt x="80950" y="108868"/>
                    <a:pt x="76666" y="100716"/>
                  </a:cubicBezTo>
                  <a:lnTo>
                    <a:pt x="70463" y="87878"/>
                  </a:lnTo>
                  <a:lnTo>
                    <a:pt x="64644" y="75425"/>
                  </a:lnTo>
                  <a:lnTo>
                    <a:pt x="60041" y="64962"/>
                  </a:lnTo>
                  <a:cubicBezTo>
                    <a:pt x="57291" y="68043"/>
                    <a:pt x="54989" y="70354"/>
                    <a:pt x="52304" y="73499"/>
                  </a:cubicBezTo>
                  <a:cubicBezTo>
                    <a:pt x="53071" y="75810"/>
                    <a:pt x="53838" y="78121"/>
                    <a:pt x="54989" y="80496"/>
                  </a:cubicBezTo>
                  <a:cubicBezTo>
                    <a:pt x="56140" y="85567"/>
                    <a:pt x="57675" y="90189"/>
                    <a:pt x="59657" y="95260"/>
                  </a:cubicBezTo>
                  <a:lnTo>
                    <a:pt x="65476" y="109254"/>
                  </a:lnTo>
                  <a:lnTo>
                    <a:pt x="71230" y="123247"/>
                  </a:lnTo>
                  <a:cubicBezTo>
                    <a:pt x="75131" y="132555"/>
                    <a:pt x="79351" y="141863"/>
                    <a:pt x="83252" y="151235"/>
                  </a:cubicBezTo>
                  <a:lnTo>
                    <a:pt x="82484" y="151620"/>
                  </a:lnTo>
                  <a:cubicBezTo>
                    <a:pt x="76666" y="142697"/>
                    <a:pt x="71230" y="134096"/>
                    <a:pt x="65859" y="125173"/>
                  </a:cubicBezTo>
                  <a:lnTo>
                    <a:pt x="58059" y="111564"/>
                  </a:lnTo>
                  <a:lnTo>
                    <a:pt x="51153" y="97956"/>
                  </a:lnTo>
                  <a:cubicBezTo>
                    <a:pt x="48403" y="93719"/>
                    <a:pt x="46101" y="89418"/>
                    <a:pt x="43736" y="84347"/>
                  </a:cubicBezTo>
                  <a:lnTo>
                    <a:pt x="43736" y="83962"/>
                  </a:lnTo>
                  <a:cubicBezTo>
                    <a:pt x="37597" y="91729"/>
                    <a:pt x="31011" y="99497"/>
                    <a:pt x="25960" y="107328"/>
                  </a:cubicBezTo>
                  <a:cubicBezTo>
                    <a:pt x="26343" y="108868"/>
                    <a:pt x="26727" y="109639"/>
                    <a:pt x="26727" y="111179"/>
                  </a:cubicBezTo>
                  <a:cubicBezTo>
                    <a:pt x="27111" y="113490"/>
                    <a:pt x="27878" y="116636"/>
                    <a:pt x="28262" y="118946"/>
                  </a:cubicBezTo>
                  <a:lnTo>
                    <a:pt x="30244" y="126714"/>
                  </a:lnTo>
                  <a:lnTo>
                    <a:pt x="32162" y="134481"/>
                  </a:lnTo>
                  <a:cubicBezTo>
                    <a:pt x="33697" y="139937"/>
                    <a:pt x="34464" y="144623"/>
                    <a:pt x="35999" y="150079"/>
                  </a:cubicBezTo>
                  <a:lnTo>
                    <a:pt x="34848" y="150079"/>
                  </a:lnTo>
                  <a:cubicBezTo>
                    <a:pt x="32162" y="145393"/>
                    <a:pt x="29029" y="140322"/>
                    <a:pt x="26727" y="135700"/>
                  </a:cubicBezTo>
                  <a:lnTo>
                    <a:pt x="22891" y="128318"/>
                  </a:lnTo>
                  <a:lnTo>
                    <a:pt x="19374" y="120487"/>
                  </a:lnTo>
                  <a:cubicBezTo>
                    <a:pt x="18990" y="120102"/>
                    <a:pt x="18990" y="119332"/>
                    <a:pt x="18607" y="118946"/>
                  </a:cubicBezTo>
                  <a:lnTo>
                    <a:pt x="15090" y="124788"/>
                  </a:lnTo>
                  <a:cubicBezTo>
                    <a:pt x="15537" y="126714"/>
                    <a:pt x="16305" y="128318"/>
                    <a:pt x="16688" y="130244"/>
                  </a:cubicBezTo>
                  <a:cubicBezTo>
                    <a:pt x="17456" y="133710"/>
                    <a:pt x="18223" y="136856"/>
                    <a:pt x="18990" y="140322"/>
                  </a:cubicBezTo>
                  <a:lnTo>
                    <a:pt x="22059" y="150464"/>
                  </a:lnTo>
                  <a:lnTo>
                    <a:pt x="24809" y="160928"/>
                  </a:lnTo>
                  <a:cubicBezTo>
                    <a:pt x="26727" y="167154"/>
                    <a:pt x="28645" y="173766"/>
                    <a:pt x="30628" y="180763"/>
                  </a:cubicBezTo>
                  <a:lnTo>
                    <a:pt x="29860" y="180763"/>
                  </a:lnTo>
                  <a:cubicBezTo>
                    <a:pt x="25960" y="174536"/>
                    <a:pt x="22443" y="167539"/>
                    <a:pt x="18990" y="161313"/>
                  </a:cubicBezTo>
                  <a:lnTo>
                    <a:pt x="14322" y="151620"/>
                  </a:lnTo>
                  <a:lnTo>
                    <a:pt x="9719" y="141863"/>
                  </a:lnTo>
                  <a:cubicBezTo>
                    <a:pt x="9335" y="140322"/>
                    <a:pt x="8120" y="138782"/>
                    <a:pt x="7736" y="137626"/>
                  </a:cubicBezTo>
                  <a:cubicBezTo>
                    <a:pt x="5051" y="141863"/>
                    <a:pt x="2749" y="146549"/>
                    <a:pt x="0" y="151235"/>
                  </a:cubicBezTo>
                  <a:cubicBezTo>
                    <a:pt x="1982" y="160928"/>
                    <a:pt x="5051" y="170620"/>
                    <a:pt x="8951" y="180378"/>
                  </a:cubicBezTo>
                  <a:cubicBezTo>
                    <a:pt x="12788" y="190070"/>
                    <a:pt x="17456" y="199827"/>
                    <a:pt x="22891" y="208365"/>
                  </a:cubicBezTo>
                  <a:cubicBezTo>
                    <a:pt x="14706" y="221203"/>
                    <a:pt x="8568" y="233977"/>
                    <a:pt x="5818" y="247586"/>
                  </a:cubicBezTo>
                  <a:lnTo>
                    <a:pt x="11253" y="247201"/>
                  </a:lnTo>
                  <a:cubicBezTo>
                    <a:pt x="17839" y="237123"/>
                    <a:pt x="25960" y="228136"/>
                    <a:pt x="34464" y="219213"/>
                  </a:cubicBezTo>
                  <a:cubicBezTo>
                    <a:pt x="38748" y="214206"/>
                    <a:pt x="43736" y="209520"/>
                    <a:pt x="48020" y="204449"/>
                  </a:cubicBezTo>
                  <a:cubicBezTo>
                    <a:pt x="52687" y="198993"/>
                    <a:pt x="57675" y="193986"/>
                    <a:pt x="61959" y="188530"/>
                  </a:cubicBezTo>
                  <a:cubicBezTo>
                    <a:pt x="79799" y="167154"/>
                    <a:pt x="96040" y="144623"/>
                    <a:pt x="111130" y="123247"/>
                  </a:cubicBezTo>
                  <a:cubicBezTo>
                    <a:pt x="125837" y="101872"/>
                    <a:pt x="140160" y="81266"/>
                    <a:pt x="156017" y="60276"/>
                  </a:cubicBezTo>
                  <a:cubicBezTo>
                    <a:pt x="171875" y="39670"/>
                    <a:pt x="189331" y="19450"/>
                    <a:pt x="211391" y="449"/>
                  </a:cubicBezTo>
                  <a:cubicBezTo>
                    <a:pt x="207746" y="449"/>
                    <a:pt x="203845" y="321"/>
                    <a:pt x="199945" y="321"/>
                  </a:cubicBezTo>
                  <a:cubicBezTo>
                    <a:pt x="196109" y="321"/>
                    <a:pt x="192208" y="449"/>
                    <a:pt x="188563" y="834"/>
                  </a:cubicBezTo>
                  <a:lnTo>
                    <a:pt x="187029" y="5456"/>
                  </a:lnTo>
                  <a:lnTo>
                    <a:pt x="185047" y="10527"/>
                  </a:lnTo>
                  <a:cubicBezTo>
                    <a:pt x="183512" y="14828"/>
                    <a:pt x="182361" y="17909"/>
                    <a:pt x="181210" y="21440"/>
                  </a:cubicBezTo>
                  <a:lnTo>
                    <a:pt x="180059" y="21055"/>
                  </a:lnTo>
                  <a:cubicBezTo>
                    <a:pt x="179676" y="17139"/>
                    <a:pt x="179676" y="12453"/>
                    <a:pt x="179676" y="8602"/>
                  </a:cubicBezTo>
                  <a:lnTo>
                    <a:pt x="179292" y="834"/>
                  </a:lnTo>
                  <a:lnTo>
                    <a:pt x="179292" y="64"/>
                  </a:lnTo>
                  <a:lnTo>
                    <a:pt x="179676" y="8602"/>
                  </a:ln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 name="Google Shape;226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KDgAAkw4AANoPAABzEAAAAAAAAA=="/>
                </a:ext>
              </a:extLst>
            </p:cNvSpPr>
            <p:nvPr/>
          </p:nvSpPr>
          <p:spPr>
            <a:xfrm flipH="1">
              <a:off x="2282190" y="2369185"/>
              <a:ext cx="294640" cy="304800"/>
            </a:xfrm>
            <a:custGeom>
              <a:avLst/>
              <a:gdLst/>
              <a:ahLst/>
              <a:cxnLst/>
              <a:rect l="0" t="0" r="294640" b="304800"/>
              <a:pathLst>
                <a:path w="294640" h="304800">
                  <a:moveTo>
                    <a:pt x="251688" y="64"/>
                  </a:moveTo>
                  <a:cubicBezTo>
                    <a:pt x="224378" y="64"/>
                    <a:pt x="196106" y="4032"/>
                    <a:pt x="168476" y="12607"/>
                  </a:cubicBezTo>
                  <a:cubicBezTo>
                    <a:pt x="126164" y="25789"/>
                    <a:pt x="85841" y="50235"/>
                    <a:pt x="56287" y="84663"/>
                  </a:cubicBezTo>
                  <a:cubicBezTo>
                    <a:pt x="28784" y="117236"/>
                    <a:pt x="10129" y="156784"/>
                    <a:pt x="5449" y="196651"/>
                  </a:cubicBezTo>
                  <a:cubicBezTo>
                    <a:pt x="64" y="235815"/>
                    <a:pt x="7821" y="274531"/>
                    <a:pt x="26412" y="304736"/>
                  </a:cubicBezTo>
                  <a:cubicBezTo>
                    <a:pt x="33016" y="290785"/>
                    <a:pt x="39234" y="277219"/>
                    <a:pt x="46606" y="263716"/>
                  </a:cubicBezTo>
                  <a:lnTo>
                    <a:pt x="45068" y="262116"/>
                  </a:lnTo>
                  <a:cubicBezTo>
                    <a:pt x="42760" y="259045"/>
                    <a:pt x="40003" y="255909"/>
                    <a:pt x="37311" y="252837"/>
                  </a:cubicBezTo>
                  <a:cubicBezTo>
                    <a:pt x="34939" y="249382"/>
                    <a:pt x="32631" y="246630"/>
                    <a:pt x="30323" y="243174"/>
                  </a:cubicBezTo>
                  <a:cubicBezTo>
                    <a:pt x="25259" y="236967"/>
                    <a:pt x="20963" y="229992"/>
                    <a:pt x="16732" y="223017"/>
                  </a:cubicBezTo>
                  <a:lnTo>
                    <a:pt x="17501" y="221865"/>
                  </a:lnTo>
                  <a:cubicBezTo>
                    <a:pt x="23720" y="227624"/>
                    <a:pt x="29554" y="233447"/>
                    <a:pt x="35323" y="238887"/>
                  </a:cubicBezTo>
                  <a:cubicBezTo>
                    <a:pt x="38465" y="241575"/>
                    <a:pt x="41927" y="244326"/>
                    <a:pt x="44683" y="247014"/>
                  </a:cubicBezTo>
                  <a:lnTo>
                    <a:pt x="52056" y="253221"/>
                  </a:lnTo>
                  <a:cubicBezTo>
                    <a:pt x="53594" y="250918"/>
                    <a:pt x="54364" y="248550"/>
                    <a:pt x="55902" y="246246"/>
                  </a:cubicBezTo>
                  <a:cubicBezTo>
                    <a:pt x="53979" y="243174"/>
                    <a:pt x="52056" y="240807"/>
                    <a:pt x="50132" y="237735"/>
                  </a:cubicBezTo>
                  <a:cubicBezTo>
                    <a:pt x="46991" y="233831"/>
                    <a:pt x="44299" y="229992"/>
                    <a:pt x="41927" y="226088"/>
                  </a:cubicBezTo>
                  <a:cubicBezTo>
                    <a:pt x="38849" y="221865"/>
                    <a:pt x="36542" y="217961"/>
                    <a:pt x="34170" y="213738"/>
                  </a:cubicBezTo>
                  <a:cubicBezTo>
                    <a:pt x="29169" y="204779"/>
                    <a:pt x="24489" y="196267"/>
                    <a:pt x="20579" y="186988"/>
                  </a:cubicBezTo>
                  <a:lnTo>
                    <a:pt x="21797" y="186220"/>
                  </a:lnTo>
                  <a:cubicBezTo>
                    <a:pt x="27566" y="193964"/>
                    <a:pt x="34170" y="202091"/>
                    <a:pt x="40388" y="209450"/>
                  </a:cubicBezTo>
                  <a:cubicBezTo>
                    <a:pt x="43145" y="213290"/>
                    <a:pt x="46222" y="216425"/>
                    <a:pt x="49684" y="220265"/>
                  </a:cubicBezTo>
                  <a:cubicBezTo>
                    <a:pt x="52825" y="223785"/>
                    <a:pt x="55902" y="227624"/>
                    <a:pt x="59428" y="231144"/>
                  </a:cubicBezTo>
                  <a:cubicBezTo>
                    <a:pt x="60582" y="231912"/>
                    <a:pt x="61736" y="233447"/>
                    <a:pt x="62505" y="234599"/>
                  </a:cubicBezTo>
                  <a:cubicBezTo>
                    <a:pt x="67570" y="226088"/>
                    <a:pt x="72250" y="218345"/>
                    <a:pt x="77635" y="210602"/>
                  </a:cubicBezTo>
                  <a:cubicBezTo>
                    <a:pt x="76096" y="209450"/>
                    <a:pt x="75327" y="207530"/>
                    <a:pt x="74173" y="205546"/>
                  </a:cubicBezTo>
                  <a:cubicBezTo>
                    <a:pt x="71865" y="200939"/>
                    <a:pt x="70262" y="196651"/>
                    <a:pt x="67954" y="192428"/>
                  </a:cubicBezTo>
                  <a:cubicBezTo>
                    <a:pt x="65647" y="188140"/>
                    <a:pt x="63659" y="183085"/>
                    <a:pt x="61736" y="178861"/>
                  </a:cubicBezTo>
                  <a:cubicBezTo>
                    <a:pt x="59813" y="173806"/>
                    <a:pt x="58274" y="169518"/>
                    <a:pt x="56287" y="164911"/>
                  </a:cubicBezTo>
                  <a:cubicBezTo>
                    <a:pt x="52825" y="155184"/>
                    <a:pt x="50132" y="145521"/>
                    <a:pt x="47760" y="135026"/>
                  </a:cubicBezTo>
                  <a:lnTo>
                    <a:pt x="48914" y="134642"/>
                  </a:lnTo>
                  <a:cubicBezTo>
                    <a:pt x="53594" y="143601"/>
                    <a:pt x="58274" y="152496"/>
                    <a:pt x="63275" y="161391"/>
                  </a:cubicBezTo>
                  <a:cubicBezTo>
                    <a:pt x="65262" y="165679"/>
                    <a:pt x="67954" y="169902"/>
                    <a:pt x="70647" y="174574"/>
                  </a:cubicBezTo>
                  <a:cubicBezTo>
                    <a:pt x="73019" y="178861"/>
                    <a:pt x="75711" y="182701"/>
                    <a:pt x="78019" y="186988"/>
                  </a:cubicBezTo>
                  <a:cubicBezTo>
                    <a:pt x="80776" y="190828"/>
                    <a:pt x="83084" y="194348"/>
                    <a:pt x="85841" y="198187"/>
                  </a:cubicBezTo>
                  <a:cubicBezTo>
                    <a:pt x="87764" y="195883"/>
                    <a:pt x="89687" y="192812"/>
                    <a:pt x="91610" y="190444"/>
                  </a:cubicBezTo>
                  <a:cubicBezTo>
                    <a:pt x="90841" y="188908"/>
                    <a:pt x="90456" y="187372"/>
                    <a:pt x="89302" y="186220"/>
                  </a:cubicBezTo>
                  <a:cubicBezTo>
                    <a:pt x="86610" y="180781"/>
                    <a:pt x="83853" y="175342"/>
                    <a:pt x="81161" y="169518"/>
                  </a:cubicBezTo>
                  <a:cubicBezTo>
                    <a:pt x="78853" y="164143"/>
                    <a:pt x="75711" y="158319"/>
                    <a:pt x="73404" y="152496"/>
                  </a:cubicBezTo>
                  <a:cubicBezTo>
                    <a:pt x="71032" y="146673"/>
                    <a:pt x="69108" y="140849"/>
                    <a:pt x="66416" y="134642"/>
                  </a:cubicBezTo>
                  <a:cubicBezTo>
                    <a:pt x="62121" y="123059"/>
                    <a:pt x="58274" y="110644"/>
                    <a:pt x="55902" y="97462"/>
                  </a:cubicBezTo>
                  <a:lnTo>
                    <a:pt x="57505" y="97078"/>
                  </a:lnTo>
                  <a:cubicBezTo>
                    <a:pt x="62121" y="108725"/>
                    <a:pt x="67570" y="120307"/>
                    <a:pt x="73404" y="131954"/>
                  </a:cubicBezTo>
                  <a:cubicBezTo>
                    <a:pt x="76096" y="137778"/>
                    <a:pt x="79237" y="142833"/>
                    <a:pt x="81930" y="148592"/>
                  </a:cubicBezTo>
                  <a:cubicBezTo>
                    <a:pt x="85007" y="154416"/>
                    <a:pt x="88533" y="159855"/>
                    <a:pt x="91226" y="165295"/>
                  </a:cubicBezTo>
                  <a:cubicBezTo>
                    <a:pt x="94367" y="169902"/>
                    <a:pt x="97059" y="174958"/>
                    <a:pt x="100585" y="179629"/>
                  </a:cubicBezTo>
                  <a:lnTo>
                    <a:pt x="106355" y="172654"/>
                  </a:lnTo>
                  <a:cubicBezTo>
                    <a:pt x="108342" y="169902"/>
                    <a:pt x="110650" y="167982"/>
                    <a:pt x="112574" y="165679"/>
                  </a:cubicBezTo>
                  <a:cubicBezTo>
                    <a:pt x="110650" y="161775"/>
                    <a:pt x="108727" y="157551"/>
                    <a:pt x="106740" y="153648"/>
                  </a:cubicBezTo>
                  <a:cubicBezTo>
                    <a:pt x="104432" y="149360"/>
                    <a:pt x="102509" y="144753"/>
                    <a:pt x="100585" y="140081"/>
                  </a:cubicBezTo>
                  <a:cubicBezTo>
                    <a:pt x="98598" y="135858"/>
                    <a:pt x="97059" y="130802"/>
                    <a:pt x="95136" y="126131"/>
                  </a:cubicBezTo>
                  <a:cubicBezTo>
                    <a:pt x="92380" y="116468"/>
                    <a:pt x="89302" y="106741"/>
                    <a:pt x="86994" y="96310"/>
                  </a:cubicBezTo>
                  <a:lnTo>
                    <a:pt x="88533" y="95926"/>
                  </a:lnTo>
                  <a:cubicBezTo>
                    <a:pt x="92828" y="105205"/>
                    <a:pt x="97059" y="114548"/>
                    <a:pt x="102124" y="123059"/>
                  </a:cubicBezTo>
                  <a:lnTo>
                    <a:pt x="109112" y="136242"/>
                  </a:lnTo>
                  <a:cubicBezTo>
                    <a:pt x="112189" y="140465"/>
                    <a:pt x="114561" y="144753"/>
                    <a:pt x="116869" y="149360"/>
                  </a:cubicBezTo>
                  <a:lnTo>
                    <a:pt x="121549" y="156336"/>
                  </a:lnTo>
                  <a:cubicBezTo>
                    <a:pt x="123857" y="154032"/>
                    <a:pt x="125780" y="151728"/>
                    <a:pt x="128088" y="149808"/>
                  </a:cubicBezTo>
                  <a:cubicBezTo>
                    <a:pt x="127318" y="146673"/>
                    <a:pt x="125780" y="144369"/>
                    <a:pt x="124626" y="141617"/>
                  </a:cubicBezTo>
                  <a:lnTo>
                    <a:pt x="117638" y="122675"/>
                  </a:lnTo>
                  <a:cubicBezTo>
                    <a:pt x="115715" y="116468"/>
                    <a:pt x="113343" y="109493"/>
                    <a:pt x="111035" y="103285"/>
                  </a:cubicBezTo>
                  <a:cubicBezTo>
                    <a:pt x="106740" y="90103"/>
                    <a:pt x="102893" y="76920"/>
                    <a:pt x="100201" y="63353"/>
                  </a:cubicBezTo>
                  <a:lnTo>
                    <a:pt x="101355" y="62969"/>
                  </a:lnTo>
                  <a:cubicBezTo>
                    <a:pt x="106740" y="75768"/>
                    <a:pt x="112189" y="88183"/>
                    <a:pt x="118023" y="100981"/>
                  </a:cubicBezTo>
                  <a:cubicBezTo>
                    <a:pt x="120331" y="107189"/>
                    <a:pt x="123472" y="112948"/>
                    <a:pt x="126164" y="119155"/>
                  </a:cubicBezTo>
                  <a:cubicBezTo>
                    <a:pt x="129306" y="125363"/>
                    <a:pt x="131998" y="131186"/>
                    <a:pt x="135075" y="137394"/>
                  </a:cubicBezTo>
                  <a:lnTo>
                    <a:pt x="137063" y="140849"/>
                  </a:lnTo>
                  <a:lnTo>
                    <a:pt x="142897" y="135858"/>
                  </a:lnTo>
                  <a:lnTo>
                    <a:pt x="148666" y="130418"/>
                  </a:lnTo>
                  <a:cubicBezTo>
                    <a:pt x="147512" y="125363"/>
                    <a:pt x="146358" y="120691"/>
                    <a:pt x="145204" y="115700"/>
                  </a:cubicBezTo>
                  <a:cubicBezTo>
                    <a:pt x="144435" y="111028"/>
                    <a:pt x="143281" y="105589"/>
                    <a:pt x="142448" y="100597"/>
                  </a:cubicBezTo>
                  <a:cubicBezTo>
                    <a:pt x="140909" y="90487"/>
                    <a:pt x="139755" y="80440"/>
                    <a:pt x="139371" y="69561"/>
                  </a:cubicBezTo>
                  <a:lnTo>
                    <a:pt x="140909" y="69177"/>
                  </a:lnTo>
                  <a:cubicBezTo>
                    <a:pt x="143666" y="78904"/>
                    <a:pt x="146743" y="88951"/>
                    <a:pt x="149436" y="98614"/>
                  </a:cubicBezTo>
                  <a:cubicBezTo>
                    <a:pt x="151038" y="103669"/>
                    <a:pt x="152961" y="108341"/>
                    <a:pt x="154500" y="113332"/>
                  </a:cubicBezTo>
                  <a:lnTo>
                    <a:pt x="157257" y="122675"/>
                  </a:lnTo>
                  <a:cubicBezTo>
                    <a:pt x="159180" y="120691"/>
                    <a:pt x="161872" y="118772"/>
                    <a:pt x="164244" y="116852"/>
                  </a:cubicBezTo>
                  <a:lnTo>
                    <a:pt x="164244" y="116084"/>
                  </a:lnTo>
                  <a:cubicBezTo>
                    <a:pt x="163026" y="111028"/>
                    <a:pt x="162642" y="105973"/>
                    <a:pt x="161872" y="101365"/>
                  </a:cubicBezTo>
                  <a:cubicBezTo>
                    <a:pt x="161103" y="95926"/>
                    <a:pt x="160334" y="90870"/>
                    <a:pt x="159949" y="86263"/>
                  </a:cubicBezTo>
                  <a:cubicBezTo>
                    <a:pt x="159180" y="81207"/>
                    <a:pt x="159180" y="76536"/>
                    <a:pt x="158795" y="71097"/>
                  </a:cubicBezTo>
                  <a:cubicBezTo>
                    <a:pt x="158795" y="61050"/>
                    <a:pt x="158795" y="50235"/>
                    <a:pt x="159949" y="40124"/>
                  </a:cubicBezTo>
                  <a:lnTo>
                    <a:pt x="161103" y="40124"/>
                  </a:lnTo>
                  <a:cubicBezTo>
                    <a:pt x="162642" y="50235"/>
                    <a:pt x="164244" y="59898"/>
                    <a:pt x="166168" y="70329"/>
                  </a:cubicBezTo>
                  <a:cubicBezTo>
                    <a:pt x="168091" y="80440"/>
                    <a:pt x="170399" y="90103"/>
                    <a:pt x="172771" y="99830"/>
                  </a:cubicBezTo>
                  <a:cubicBezTo>
                    <a:pt x="173540" y="102517"/>
                    <a:pt x="174309" y="105205"/>
                    <a:pt x="175463" y="107957"/>
                  </a:cubicBezTo>
                  <a:cubicBezTo>
                    <a:pt x="179374" y="105205"/>
                    <a:pt x="183220" y="101749"/>
                    <a:pt x="187131" y="98614"/>
                  </a:cubicBezTo>
                  <a:lnTo>
                    <a:pt x="187131" y="97846"/>
                  </a:lnTo>
                  <a:lnTo>
                    <a:pt x="187131" y="82359"/>
                  </a:lnTo>
                  <a:cubicBezTo>
                    <a:pt x="187131" y="76920"/>
                    <a:pt x="187131" y="71544"/>
                    <a:pt x="187516" y="66489"/>
                  </a:cubicBezTo>
                  <a:lnTo>
                    <a:pt x="189054" y="50235"/>
                  </a:lnTo>
                  <a:cubicBezTo>
                    <a:pt x="190208" y="39740"/>
                    <a:pt x="191747" y="29309"/>
                    <a:pt x="194119" y="18430"/>
                  </a:cubicBezTo>
                  <a:lnTo>
                    <a:pt x="195657" y="18430"/>
                  </a:lnTo>
                  <a:cubicBezTo>
                    <a:pt x="195657" y="29693"/>
                    <a:pt x="195657" y="40124"/>
                    <a:pt x="196042" y="51003"/>
                  </a:cubicBezTo>
                  <a:cubicBezTo>
                    <a:pt x="196811" y="55994"/>
                    <a:pt x="196811" y="61434"/>
                    <a:pt x="197196" y="66873"/>
                  </a:cubicBezTo>
                  <a:cubicBezTo>
                    <a:pt x="197196" y="71544"/>
                    <a:pt x="197581" y="76920"/>
                    <a:pt x="197965" y="82359"/>
                  </a:cubicBezTo>
                  <a:cubicBezTo>
                    <a:pt x="198735" y="84663"/>
                    <a:pt x="198735" y="87415"/>
                    <a:pt x="199119" y="89719"/>
                  </a:cubicBezTo>
                  <a:cubicBezTo>
                    <a:pt x="207325" y="83895"/>
                    <a:pt x="215082" y="77688"/>
                    <a:pt x="223224" y="71097"/>
                  </a:cubicBezTo>
                  <a:cubicBezTo>
                    <a:pt x="224378" y="58746"/>
                    <a:pt x="225147" y="45563"/>
                    <a:pt x="226301" y="32381"/>
                  </a:cubicBezTo>
                  <a:cubicBezTo>
                    <a:pt x="248418" y="24637"/>
                    <a:pt x="271369" y="18814"/>
                    <a:pt x="294640" y="14590"/>
                  </a:cubicBezTo>
                  <a:lnTo>
                    <a:pt x="294255" y="3328"/>
                  </a:lnTo>
                  <a:cubicBezTo>
                    <a:pt x="280472" y="1152"/>
                    <a:pt x="266240" y="64"/>
                    <a:pt x="251688" y="64"/>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 name="Google Shape;226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3DAAAgQ4AAE4OAAAOEAAAAAAAAA=="/>
                </a:ext>
              </a:extLst>
            </p:cNvSpPr>
            <p:nvPr/>
          </p:nvSpPr>
          <p:spPr>
            <a:xfrm flipH="1">
              <a:off x="2026285" y="2357755"/>
              <a:ext cx="299085" cy="252095"/>
            </a:xfrm>
            <a:custGeom>
              <a:avLst/>
              <a:gdLst/>
              <a:ahLst/>
              <a:cxnLst/>
              <a:rect l="0" t="0" r="299085" b="252095"/>
              <a:pathLst>
                <a:path w="299085" h="252095">
                  <a:moveTo>
                    <a:pt x="85260" y="64"/>
                  </a:moveTo>
                  <a:cubicBezTo>
                    <a:pt x="55153" y="64"/>
                    <a:pt x="25879" y="5770"/>
                    <a:pt x="64" y="15643"/>
                  </a:cubicBezTo>
                  <a:lnTo>
                    <a:pt x="1601" y="26543"/>
                  </a:lnTo>
                  <a:cubicBezTo>
                    <a:pt x="23316" y="27312"/>
                    <a:pt x="44648" y="28466"/>
                    <a:pt x="65979" y="31928"/>
                  </a:cubicBezTo>
                  <a:cubicBezTo>
                    <a:pt x="68285" y="44751"/>
                    <a:pt x="71424" y="57189"/>
                    <a:pt x="73730" y="69627"/>
                  </a:cubicBezTo>
                  <a:cubicBezTo>
                    <a:pt x="81865" y="73858"/>
                    <a:pt x="89616" y="78539"/>
                    <a:pt x="97367" y="82834"/>
                  </a:cubicBezTo>
                  <a:lnTo>
                    <a:pt x="97367" y="75846"/>
                  </a:lnTo>
                  <a:cubicBezTo>
                    <a:pt x="97367" y="70396"/>
                    <a:pt x="96983" y="65331"/>
                    <a:pt x="96598" y="60266"/>
                  </a:cubicBezTo>
                  <a:cubicBezTo>
                    <a:pt x="95830" y="54881"/>
                    <a:pt x="95830" y="49431"/>
                    <a:pt x="95445" y="44751"/>
                  </a:cubicBezTo>
                  <a:cubicBezTo>
                    <a:pt x="94677" y="33916"/>
                    <a:pt x="93139" y="23786"/>
                    <a:pt x="91602" y="12950"/>
                  </a:cubicBezTo>
                  <a:lnTo>
                    <a:pt x="93139" y="12566"/>
                  </a:lnTo>
                  <a:cubicBezTo>
                    <a:pt x="96983" y="22632"/>
                    <a:pt x="99353" y="33146"/>
                    <a:pt x="102428" y="43212"/>
                  </a:cubicBezTo>
                  <a:cubicBezTo>
                    <a:pt x="103196" y="48662"/>
                    <a:pt x="104798" y="53278"/>
                    <a:pt x="105182" y="58343"/>
                  </a:cubicBezTo>
                  <a:cubicBezTo>
                    <a:pt x="106335" y="63023"/>
                    <a:pt x="106719" y="68473"/>
                    <a:pt x="107104" y="73089"/>
                  </a:cubicBezTo>
                  <a:cubicBezTo>
                    <a:pt x="107488" y="78539"/>
                    <a:pt x="108641" y="83604"/>
                    <a:pt x="109026" y="88220"/>
                  </a:cubicBezTo>
                  <a:lnTo>
                    <a:pt x="109026" y="89374"/>
                  </a:lnTo>
                  <a:cubicBezTo>
                    <a:pt x="112933" y="91746"/>
                    <a:pt x="116777" y="93670"/>
                    <a:pt x="120684" y="95978"/>
                  </a:cubicBezTo>
                  <a:cubicBezTo>
                    <a:pt x="121068" y="93285"/>
                    <a:pt x="121837" y="90592"/>
                    <a:pt x="122221" y="87835"/>
                  </a:cubicBezTo>
                  <a:cubicBezTo>
                    <a:pt x="123759" y="78154"/>
                    <a:pt x="124528" y="68024"/>
                    <a:pt x="124912" y="58343"/>
                  </a:cubicBezTo>
                  <a:cubicBezTo>
                    <a:pt x="126129" y="47892"/>
                    <a:pt x="126129" y="37762"/>
                    <a:pt x="126129" y="28081"/>
                  </a:cubicBezTo>
                  <a:lnTo>
                    <a:pt x="127666" y="28081"/>
                  </a:lnTo>
                  <a:cubicBezTo>
                    <a:pt x="129972" y="37762"/>
                    <a:pt x="130741" y="47892"/>
                    <a:pt x="131894" y="57574"/>
                  </a:cubicBezTo>
                  <a:cubicBezTo>
                    <a:pt x="132278" y="62639"/>
                    <a:pt x="132278" y="68024"/>
                    <a:pt x="132278" y="72704"/>
                  </a:cubicBezTo>
                  <a:cubicBezTo>
                    <a:pt x="132278" y="77769"/>
                    <a:pt x="132278" y="82386"/>
                    <a:pt x="131894" y="87451"/>
                  </a:cubicBezTo>
                  <a:cubicBezTo>
                    <a:pt x="131510" y="92131"/>
                    <a:pt x="131510" y="97196"/>
                    <a:pt x="130741" y="101812"/>
                  </a:cubicBezTo>
                  <a:lnTo>
                    <a:pt x="130741" y="102197"/>
                  </a:lnTo>
                  <a:cubicBezTo>
                    <a:pt x="133496" y="103735"/>
                    <a:pt x="135417" y="105338"/>
                    <a:pt x="137723" y="106108"/>
                  </a:cubicBezTo>
                  <a:lnTo>
                    <a:pt x="139645" y="97196"/>
                  </a:lnTo>
                  <a:cubicBezTo>
                    <a:pt x="140862" y="92131"/>
                    <a:pt x="141631" y="87451"/>
                    <a:pt x="142784" y="82001"/>
                  </a:cubicBezTo>
                  <a:cubicBezTo>
                    <a:pt x="144706" y="71935"/>
                    <a:pt x="145859" y="62254"/>
                    <a:pt x="147460" y="51355"/>
                  </a:cubicBezTo>
                  <a:lnTo>
                    <a:pt x="148998" y="51355"/>
                  </a:lnTo>
                  <a:cubicBezTo>
                    <a:pt x="149382" y="61485"/>
                    <a:pt x="149766" y="71935"/>
                    <a:pt x="149382" y="81616"/>
                  </a:cubicBezTo>
                  <a:cubicBezTo>
                    <a:pt x="148998" y="86297"/>
                    <a:pt x="148998" y="91746"/>
                    <a:pt x="148229" y="96362"/>
                  </a:cubicBezTo>
                  <a:cubicBezTo>
                    <a:pt x="147844" y="101427"/>
                    <a:pt x="147460" y="106108"/>
                    <a:pt x="146243" y="111173"/>
                  </a:cubicBezTo>
                  <a:lnTo>
                    <a:pt x="152072" y="115019"/>
                  </a:lnTo>
                  <a:lnTo>
                    <a:pt x="157902" y="118930"/>
                  </a:lnTo>
                  <a:lnTo>
                    <a:pt x="159439" y="115404"/>
                  </a:lnTo>
                  <a:cubicBezTo>
                    <a:pt x="161809" y="109185"/>
                    <a:pt x="163731" y="102966"/>
                    <a:pt x="165652" y="96362"/>
                  </a:cubicBezTo>
                  <a:cubicBezTo>
                    <a:pt x="167574" y="90207"/>
                    <a:pt x="169560" y="83988"/>
                    <a:pt x="172250" y="77000"/>
                  </a:cubicBezTo>
                  <a:lnTo>
                    <a:pt x="183909" y="37762"/>
                  </a:lnTo>
                  <a:lnTo>
                    <a:pt x="185062" y="38147"/>
                  </a:lnTo>
                  <a:cubicBezTo>
                    <a:pt x="183909" y="51739"/>
                    <a:pt x="181154" y="65331"/>
                    <a:pt x="178848" y="78539"/>
                  </a:cubicBezTo>
                  <a:cubicBezTo>
                    <a:pt x="177311" y="85527"/>
                    <a:pt x="176158" y="91746"/>
                    <a:pt x="174556" y="97965"/>
                  </a:cubicBezTo>
                  <a:cubicBezTo>
                    <a:pt x="173019" y="104184"/>
                    <a:pt x="171097" y="110724"/>
                    <a:pt x="169176" y="116943"/>
                  </a:cubicBezTo>
                  <a:cubicBezTo>
                    <a:pt x="168343" y="119700"/>
                    <a:pt x="167574" y="122393"/>
                    <a:pt x="166806" y="125085"/>
                  </a:cubicBezTo>
                  <a:cubicBezTo>
                    <a:pt x="169176" y="126688"/>
                    <a:pt x="171097" y="128612"/>
                    <a:pt x="173403" y="130535"/>
                  </a:cubicBezTo>
                  <a:cubicBezTo>
                    <a:pt x="174941" y="128227"/>
                    <a:pt x="176158" y="125534"/>
                    <a:pt x="177311" y="122777"/>
                  </a:cubicBezTo>
                  <a:cubicBezTo>
                    <a:pt x="179617" y="118546"/>
                    <a:pt x="181154" y="113481"/>
                    <a:pt x="183140" y="109185"/>
                  </a:cubicBezTo>
                  <a:cubicBezTo>
                    <a:pt x="185446" y="104954"/>
                    <a:pt x="186984" y="99889"/>
                    <a:pt x="189290" y="95593"/>
                  </a:cubicBezTo>
                  <a:cubicBezTo>
                    <a:pt x="192813" y="86297"/>
                    <a:pt x="196272" y="76615"/>
                    <a:pt x="199795" y="66870"/>
                  </a:cubicBezTo>
                  <a:lnTo>
                    <a:pt x="201333" y="67255"/>
                  </a:lnTo>
                  <a:cubicBezTo>
                    <a:pt x="200180" y="77769"/>
                    <a:pt x="198258" y="87451"/>
                    <a:pt x="195888" y="97196"/>
                  </a:cubicBezTo>
                  <a:cubicBezTo>
                    <a:pt x="195119" y="101812"/>
                    <a:pt x="193582" y="106877"/>
                    <a:pt x="192044" y="111557"/>
                  </a:cubicBezTo>
                  <a:cubicBezTo>
                    <a:pt x="190507" y="116558"/>
                    <a:pt x="189290" y="120854"/>
                    <a:pt x="187368" y="125534"/>
                  </a:cubicBezTo>
                  <a:cubicBezTo>
                    <a:pt x="185831" y="130150"/>
                    <a:pt x="184293" y="134061"/>
                    <a:pt x="182692" y="138293"/>
                  </a:cubicBezTo>
                  <a:cubicBezTo>
                    <a:pt x="184678" y="140280"/>
                    <a:pt x="187368" y="141819"/>
                    <a:pt x="189290" y="143742"/>
                  </a:cubicBezTo>
                  <a:cubicBezTo>
                    <a:pt x="191276" y="145666"/>
                    <a:pt x="193582" y="147269"/>
                    <a:pt x="195503" y="148807"/>
                  </a:cubicBezTo>
                  <a:cubicBezTo>
                    <a:pt x="198258" y="144127"/>
                    <a:pt x="200564" y="138677"/>
                    <a:pt x="203254" y="134061"/>
                  </a:cubicBezTo>
                  <a:cubicBezTo>
                    <a:pt x="205624" y="128227"/>
                    <a:pt x="207931" y="122777"/>
                    <a:pt x="210237" y="116943"/>
                  </a:cubicBezTo>
                  <a:cubicBezTo>
                    <a:pt x="212991" y="111173"/>
                    <a:pt x="215297" y="105338"/>
                    <a:pt x="217219" y="99504"/>
                  </a:cubicBezTo>
                  <a:cubicBezTo>
                    <a:pt x="221511" y="87835"/>
                    <a:pt x="225354" y="75846"/>
                    <a:pt x="229262" y="63023"/>
                  </a:cubicBezTo>
                  <a:lnTo>
                    <a:pt x="230799" y="63408"/>
                  </a:lnTo>
                  <a:cubicBezTo>
                    <a:pt x="229646" y="76231"/>
                    <a:pt x="226956" y="88989"/>
                    <a:pt x="224585" y="101043"/>
                  </a:cubicBezTo>
                  <a:cubicBezTo>
                    <a:pt x="223048" y="107262"/>
                    <a:pt x="221126" y="113096"/>
                    <a:pt x="219589" y="118930"/>
                  </a:cubicBezTo>
                  <a:lnTo>
                    <a:pt x="213760" y="136369"/>
                  </a:lnTo>
                  <a:cubicBezTo>
                    <a:pt x="211390" y="142204"/>
                    <a:pt x="209468" y="147653"/>
                    <a:pt x="207162" y="153424"/>
                  </a:cubicBezTo>
                  <a:cubicBezTo>
                    <a:pt x="206393" y="155026"/>
                    <a:pt x="205624" y="156180"/>
                    <a:pt x="205240" y="157719"/>
                  </a:cubicBezTo>
                  <a:cubicBezTo>
                    <a:pt x="207162" y="159643"/>
                    <a:pt x="209468" y="161630"/>
                    <a:pt x="211390" y="163938"/>
                  </a:cubicBezTo>
                  <a:cubicBezTo>
                    <a:pt x="213760" y="160027"/>
                    <a:pt x="216066" y="156180"/>
                    <a:pt x="217988" y="152269"/>
                  </a:cubicBezTo>
                  <a:cubicBezTo>
                    <a:pt x="219973" y="148038"/>
                    <a:pt x="222664" y="143742"/>
                    <a:pt x="224585" y="139062"/>
                  </a:cubicBezTo>
                  <a:cubicBezTo>
                    <a:pt x="226571" y="134831"/>
                    <a:pt x="228877" y="130535"/>
                    <a:pt x="230799" y="125919"/>
                  </a:cubicBezTo>
                  <a:cubicBezTo>
                    <a:pt x="234707" y="116943"/>
                    <a:pt x="238550" y="107262"/>
                    <a:pt x="242073" y="97965"/>
                  </a:cubicBezTo>
                  <a:lnTo>
                    <a:pt x="243226" y="98735"/>
                  </a:lnTo>
                  <a:cubicBezTo>
                    <a:pt x="242073" y="108800"/>
                    <a:pt x="240151" y="118546"/>
                    <a:pt x="237397" y="127842"/>
                  </a:cubicBezTo>
                  <a:cubicBezTo>
                    <a:pt x="236244" y="132522"/>
                    <a:pt x="235091" y="136754"/>
                    <a:pt x="233554" y="141819"/>
                  </a:cubicBezTo>
                  <a:cubicBezTo>
                    <a:pt x="232336" y="146050"/>
                    <a:pt x="230415" y="150731"/>
                    <a:pt x="228877" y="155411"/>
                  </a:cubicBezTo>
                  <a:cubicBezTo>
                    <a:pt x="226956" y="159643"/>
                    <a:pt x="225354" y="163938"/>
                    <a:pt x="223432" y="168234"/>
                  </a:cubicBezTo>
                  <a:lnTo>
                    <a:pt x="220742" y="174389"/>
                  </a:lnTo>
                  <a:cubicBezTo>
                    <a:pt x="226571" y="180608"/>
                    <a:pt x="231568" y="186827"/>
                    <a:pt x="237013" y="193815"/>
                  </a:cubicBezTo>
                  <a:cubicBezTo>
                    <a:pt x="238166" y="192661"/>
                    <a:pt x="238934" y="191122"/>
                    <a:pt x="240151" y="190353"/>
                  </a:cubicBezTo>
                  <a:lnTo>
                    <a:pt x="248671" y="178684"/>
                  </a:lnTo>
                  <a:cubicBezTo>
                    <a:pt x="251746" y="174773"/>
                    <a:pt x="254500" y="170927"/>
                    <a:pt x="256806" y="167016"/>
                  </a:cubicBezTo>
                  <a:cubicBezTo>
                    <a:pt x="262251" y="159258"/>
                    <a:pt x="267632" y="151115"/>
                    <a:pt x="273077" y="142588"/>
                  </a:cubicBezTo>
                  <a:lnTo>
                    <a:pt x="274230" y="143358"/>
                  </a:lnTo>
                  <a:cubicBezTo>
                    <a:pt x="271540" y="152269"/>
                    <a:pt x="267632" y="161245"/>
                    <a:pt x="263404" y="169773"/>
                  </a:cubicBezTo>
                  <a:cubicBezTo>
                    <a:pt x="261483" y="174389"/>
                    <a:pt x="258728" y="178684"/>
                    <a:pt x="256806" y="182595"/>
                  </a:cubicBezTo>
                  <a:cubicBezTo>
                    <a:pt x="254500" y="186442"/>
                    <a:pt x="252130" y="190738"/>
                    <a:pt x="249824" y="194585"/>
                  </a:cubicBezTo>
                  <a:cubicBezTo>
                    <a:pt x="247902" y="197726"/>
                    <a:pt x="246301" y="200419"/>
                    <a:pt x="244379" y="202727"/>
                  </a:cubicBezTo>
                  <a:lnTo>
                    <a:pt x="248671" y="208561"/>
                  </a:lnTo>
                  <a:lnTo>
                    <a:pt x="255653" y="201958"/>
                  </a:lnTo>
                  <a:cubicBezTo>
                    <a:pt x="258344" y="198880"/>
                    <a:pt x="260650" y="196123"/>
                    <a:pt x="263789" y="193046"/>
                  </a:cubicBezTo>
                  <a:cubicBezTo>
                    <a:pt x="269234" y="187211"/>
                    <a:pt x="274614" y="180992"/>
                    <a:pt x="279675" y="175158"/>
                  </a:cubicBezTo>
                  <a:lnTo>
                    <a:pt x="281212" y="176376"/>
                  </a:lnTo>
                  <a:cubicBezTo>
                    <a:pt x="277753" y="183365"/>
                    <a:pt x="273846" y="190353"/>
                    <a:pt x="269618" y="196957"/>
                  </a:cubicBezTo>
                  <a:cubicBezTo>
                    <a:pt x="267632" y="200419"/>
                    <a:pt x="265326" y="203945"/>
                    <a:pt x="263404" y="206638"/>
                  </a:cubicBezTo>
                  <a:cubicBezTo>
                    <a:pt x="260650" y="209715"/>
                    <a:pt x="258728" y="213242"/>
                    <a:pt x="256422" y="215934"/>
                  </a:cubicBezTo>
                  <a:lnTo>
                    <a:pt x="255653" y="217473"/>
                  </a:lnTo>
                  <a:cubicBezTo>
                    <a:pt x="263404" y="228757"/>
                    <a:pt x="271155" y="240426"/>
                    <a:pt x="278906" y="252030"/>
                  </a:cubicBezTo>
                  <a:cubicBezTo>
                    <a:pt x="294793" y="222923"/>
                    <a:pt x="299085" y="186057"/>
                    <a:pt x="290565" y="149577"/>
                  </a:cubicBezTo>
                  <a:cubicBezTo>
                    <a:pt x="280828" y="113096"/>
                    <a:pt x="259497" y="78154"/>
                    <a:pt x="229262" y="51739"/>
                  </a:cubicBezTo>
                  <a:cubicBezTo>
                    <a:pt x="197873" y="23786"/>
                    <a:pt x="156748" y="6731"/>
                    <a:pt x="116008" y="2051"/>
                  </a:cubicBezTo>
                  <a:cubicBezTo>
                    <a:pt x="105759" y="705"/>
                    <a:pt x="95445" y="64"/>
                    <a:pt x="85260" y="64"/>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 name="Google Shape;226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pDQAAdg4AADgOAADyDgAAAAAAAA=="/>
                </a:ext>
              </a:extLst>
            </p:cNvSpPr>
            <p:nvPr/>
          </p:nvSpPr>
          <p:spPr>
            <a:xfrm flipH="1">
              <a:off x="2261235" y="2350770"/>
              <a:ext cx="50165" cy="78740"/>
            </a:xfrm>
            <a:custGeom>
              <a:avLst/>
              <a:gdLst/>
              <a:ahLst/>
              <a:cxnLst/>
              <a:rect l="0" t="0" r="50165" b="78740"/>
              <a:pathLst>
                <a:path w="50165" h="78740">
                  <a:moveTo>
                    <a:pt x="5277" y="0"/>
                  </a:moveTo>
                  <a:cubicBezTo>
                    <a:pt x="2988" y="0"/>
                    <a:pt x="0" y="3728"/>
                    <a:pt x="1335" y="5785"/>
                  </a:cubicBezTo>
                  <a:cubicBezTo>
                    <a:pt x="15195" y="31046"/>
                    <a:pt x="28293" y="55214"/>
                    <a:pt x="45587" y="78162"/>
                  </a:cubicBezTo>
                  <a:cubicBezTo>
                    <a:pt x="45905" y="78547"/>
                    <a:pt x="46350" y="78740"/>
                    <a:pt x="46858" y="78740"/>
                  </a:cubicBezTo>
                  <a:cubicBezTo>
                    <a:pt x="48257" y="78740"/>
                    <a:pt x="50101" y="77262"/>
                    <a:pt x="49847" y="75848"/>
                  </a:cubicBezTo>
                  <a:cubicBezTo>
                    <a:pt x="43679" y="46216"/>
                    <a:pt x="28293" y="21340"/>
                    <a:pt x="6358" y="321"/>
                  </a:cubicBezTo>
                  <a:cubicBezTo>
                    <a:pt x="6040" y="129"/>
                    <a:pt x="5658" y="0"/>
                    <a:pt x="5277"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 name="Google Shape;227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ZDQAAqQ4AACAOAADGEAAAAAAAAA=="/>
                </a:ext>
              </a:extLst>
            </p:cNvSpPr>
            <p:nvPr/>
          </p:nvSpPr>
          <p:spPr>
            <a:xfrm flipH="1">
              <a:off x="2169795" y="2383155"/>
              <a:ext cx="126365" cy="343535"/>
            </a:xfrm>
            <a:custGeom>
              <a:avLst/>
              <a:gdLst/>
              <a:ahLst/>
              <a:cxnLst/>
              <a:rect l="0" t="0" r="126365" b="343535"/>
              <a:pathLst>
                <a:path w="126365" h="343535">
                  <a:moveTo>
                    <a:pt x="7805" y="0"/>
                  </a:moveTo>
                  <a:cubicBezTo>
                    <a:pt x="6270" y="6211"/>
                    <a:pt x="4734" y="12422"/>
                    <a:pt x="3902" y="18633"/>
                  </a:cubicBezTo>
                  <a:cubicBezTo>
                    <a:pt x="2751" y="25228"/>
                    <a:pt x="1983" y="31440"/>
                    <a:pt x="1599" y="37651"/>
                  </a:cubicBezTo>
                  <a:cubicBezTo>
                    <a:pt x="447" y="49625"/>
                    <a:pt x="63" y="62047"/>
                    <a:pt x="447" y="73701"/>
                  </a:cubicBezTo>
                  <a:cubicBezTo>
                    <a:pt x="2751" y="70563"/>
                    <a:pt x="4734" y="68258"/>
                    <a:pt x="7421" y="65185"/>
                  </a:cubicBezTo>
                  <a:cubicBezTo>
                    <a:pt x="12092" y="59358"/>
                    <a:pt x="17467" y="53531"/>
                    <a:pt x="22137" y="47704"/>
                  </a:cubicBezTo>
                  <a:lnTo>
                    <a:pt x="23289" y="48472"/>
                  </a:lnTo>
                  <a:cubicBezTo>
                    <a:pt x="19834" y="54683"/>
                    <a:pt x="15931" y="60895"/>
                    <a:pt x="12476" y="67106"/>
                  </a:cubicBezTo>
                  <a:cubicBezTo>
                    <a:pt x="10493" y="70563"/>
                    <a:pt x="9341" y="73701"/>
                    <a:pt x="7421" y="76390"/>
                  </a:cubicBezTo>
                  <a:cubicBezTo>
                    <a:pt x="5502" y="79528"/>
                    <a:pt x="3519" y="82602"/>
                    <a:pt x="1983" y="85739"/>
                  </a:cubicBezTo>
                  <a:lnTo>
                    <a:pt x="1599" y="86508"/>
                  </a:lnTo>
                  <a:cubicBezTo>
                    <a:pt x="1983" y="91502"/>
                    <a:pt x="2367" y="95792"/>
                    <a:pt x="2751" y="100082"/>
                  </a:cubicBezTo>
                  <a:lnTo>
                    <a:pt x="4734" y="97713"/>
                  </a:lnTo>
                  <a:lnTo>
                    <a:pt x="13244" y="88429"/>
                  </a:lnTo>
                  <a:cubicBezTo>
                    <a:pt x="19066" y="82217"/>
                    <a:pt x="24057" y="76006"/>
                    <a:pt x="29879" y="69795"/>
                  </a:cubicBezTo>
                  <a:lnTo>
                    <a:pt x="31031" y="70179"/>
                  </a:lnTo>
                  <a:cubicBezTo>
                    <a:pt x="27192" y="76775"/>
                    <a:pt x="22905" y="83754"/>
                    <a:pt x="19066" y="90350"/>
                  </a:cubicBezTo>
                  <a:cubicBezTo>
                    <a:pt x="14396" y="97329"/>
                    <a:pt x="10109" y="103540"/>
                    <a:pt x="5886" y="110520"/>
                  </a:cubicBezTo>
                  <a:cubicBezTo>
                    <a:pt x="5502" y="110904"/>
                    <a:pt x="4734" y="111672"/>
                    <a:pt x="4286" y="112441"/>
                  </a:cubicBezTo>
                  <a:cubicBezTo>
                    <a:pt x="4734" y="116347"/>
                    <a:pt x="5886" y="120189"/>
                    <a:pt x="6654" y="124095"/>
                  </a:cubicBezTo>
                  <a:lnTo>
                    <a:pt x="9341" y="121408"/>
                  </a:lnTo>
                  <a:cubicBezTo>
                    <a:pt x="12476" y="118268"/>
                    <a:pt x="15931" y="114426"/>
                    <a:pt x="19834" y="110904"/>
                  </a:cubicBezTo>
                  <a:lnTo>
                    <a:pt x="20986" y="111288"/>
                  </a:lnTo>
                  <a:cubicBezTo>
                    <a:pt x="19066" y="115194"/>
                    <a:pt x="17083" y="119420"/>
                    <a:pt x="15163" y="123326"/>
                  </a:cubicBezTo>
                  <a:lnTo>
                    <a:pt x="9341" y="134532"/>
                  </a:lnTo>
                  <a:cubicBezTo>
                    <a:pt x="11260" y="142728"/>
                    <a:pt x="13244" y="151245"/>
                    <a:pt x="15547" y="159377"/>
                  </a:cubicBezTo>
                  <a:lnTo>
                    <a:pt x="18234" y="169430"/>
                  </a:lnTo>
                  <a:lnTo>
                    <a:pt x="22905" y="165204"/>
                  </a:lnTo>
                  <a:cubicBezTo>
                    <a:pt x="25592" y="162066"/>
                    <a:pt x="28728" y="158992"/>
                    <a:pt x="31415" y="155855"/>
                  </a:cubicBezTo>
                  <a:lnTo>
                    <a:pt x="40372" y="146570"/>
                  </a:lnTo>
                  <a:lnTo>
                    <a:pt x="57775" y="127937"/>
                  </a:lnTo>
                  <a:lnTo>
                    <a:pt x="58543" y="128385"/>
                  </a:lnTo>
                  <a:cubicBezTo>
                    <a:pt x="54256" y="135749"/>
                    <a:pt x="50034" y="142280"/>
                    <a:pt x="45363" y="149260"/>
                  </a:cubicBezTo>
                  <a:cubicBezTo>
                    <a:pt x="43060" y="152397"/>
                    <a:pt x="41140" y="155855"/>
                    <a:pt x="38773" y="159377"/>
                  </a:cubicBezTo>
                  <a:lnTo>
                    <a:pt x="31415" y="169046"/>
                  </a:lnTo>
                  <a:cubicBezTo>
                    <a:pt x="29111" y="172567"/>
                    <a:pt x="27192" y="175257"/>
                    <a:pt x="24825" y="178779"/>
                  </a:cubicBezTo>
                  <a:cubicBezTo>
                    <a:pt x="23673" y="180315"/>
                    <a:pt x="22137" y="181468"/>
                    <a:pt x="21370" y="183005"/>
                  </a:cubicBezTo>
                  <a:lnTo>
                    <a:pt x="24057" y="193122"/>
                  </a:lnTo>
                  <a:lnTo>
                    <a:pt x="24825" y="192738"/>
                  </a:lnTo>
                  <a:lnTo>
                    <a:pt x="31415" y="184542"/>
                  </a:lnTo>
                  <a:cubicBezTo>
                    <a:pt x="33782" y="181468"/>
                    <a:pt x="36469" y="179163"/>
                    <a:pt x="38389" y="176409"/>
                  </a:cubicBezTo>
                  <a:cubicBezTo>
                    <a:pt x="43060" y="170967"/>
                    <a:pt x="47346" y="165588"/>
                    <a:pt x="52337" y="159761"/>
                  </a:cubicBezTo>
                  <a:lnTo>
                    <a:pt x="53873" y="160145"/>
                  </a:lnTo>
                  <a:cubicBezTo>
                    <a:pt x="50801" y="166740"/>
                    <a:pt x="47346" y="172567"/>
                    <a:pt x="44595" y="178394"/>
                  </a:cubicBezTo>
                  <a:cubicBezTo>
                    <a:pt x="43060" y="181084"/>
                    <a:pt x="41140" y="184157"/>
                    <a:pt x="39541" y="186911"/>
                  </a:cubicBezTo>
                  <a:lnTo>
                    <a:pt x="34550" y="195811"/>
                  </a:lnTo>
                  <a:cubicBezTo>
                    <a:pt x="32566" y="198501"/>
                    <a:pt x="31031" y="201638"/>
                    <a:pt x="29495" y="204328"/>
                  </a:cubicBezTo>
                  <a:cubicBezTo>
                    <a:pt x="29111" y="205480"/>
                    <a:pt x="28728" y="205864"/>
                    <a:pt x="27960" y="206249"/>
                  </a:cubicBezTo>
                  <a:cubicBezTo>
                    <a:pt x="29879" y="213228"/>
                    <a:pt x="31415" y="219439"/>
                    <a:pt x="33782" y="226035"/>
                  </a:cubicBezTo>
                  <a:cubicBezTo>
                    <a:pt x="35702" y="233014"/>
                    <a:pt x="37621" y="239225"/>
                    <a:pt x="39541" y="246205"/>
                  </a:cubicBezTo>
                  <a:lnTo>
                    <a:pt x="48882" y="236864"/>
                  </a:lnTo>
                  <a:cubicBezTo>
                    <a:pt x="52337" y="233014"/>
                    <a:pt x="56240" y="229556"/>
                    <a:pt x="59695" y="225650"/>
                  </a:cubicBezTo>
                  <a:cubicBezTo>
                    <a:pt x="66285" y="217903"/>
                    <a:pt x="72491" y="209770"/>
                    <a:pt x="79082" y="201638"/>
                  </a:cubicBezTo>
                  <a:lnTo>
                    <a:pt x="80233" y="202022"/>
                  </a:lnTo>
                  <a:cubicBezTo>
                    <a:pt x="76010" y="211307"/>
                    <a:pt x="71340" y="219823"/>
                    <a:pt x="65517" y="227956"/>
                  </a:cubicBezTo>
                  <a:cubicBezTo>
                    <a:pt x="62446" y="232630"/>
                    <a:pt x="59695" y="236536"/>
                    <a:pt x="56624" y="240762"/>
                  </a:cubicBezTo>
                  <a:cubicBezTo>
                    <a:pt x="53873" y="244668"/>
                    <a:pt x="50801" y="248510"/>
                    <a:pt x="47346" y="252416"/>
                  </a:cubicBezTo>
                  <a:cubicBezTo>
                    <a:pt x="46131" y="254337"/>
                    <a:pt x="44595" y="255874"/>
                    <a:pt x="43060" y="257859"/>
                  </a:cubicBezTo>
                  <a:cubicBezTo>
                    <a:pt x="44211" y="261701"/>
                    <a:pt x="45363" y="265991"/>
                    <a:pt x="46899" y="269833"/>
                  </a:cubicBezTo>
                  <a:lnTo>
                    <a:pt x="46899" y="270217"/>
                  </a:lnTo>
                  <a:lnTo>
                    <a:pt x="50034" y="267528"/>
                  </a:lnTo>
                  <a:lnTo>
                    <a:pt x="56624" y="260548"/>
                  </a:lnTo>
                  <a:lnTo>
                    <a:pt x="63598" y="253953"/>
                  </a:lnTo>
                  <a:cubicBezTo>
                    <a:pt x="67821" y="249278"/>
                    <a:pt x="71724" y="244668"/>
                    <a:pt x="75563" y="239225"/>
                  </a:cubicBezTo>
                  <a:lnTo>
                    <a:pt x="77162" y="239610"/>
                  </a:lnTo>
                  <a:cubicBezTo>
                    <a:pt x="75563" y="245437"/>
                    <a:pt x="73259" y="250879"/>
                    <a:pt x="69804" y="256258"/>
                  </a:cubicBezTo>
                  <a:cubicBezTo>
                    <a:pt x="68205" y="259011"/>
                    <a:pt x="66669" y="261701"/>
                    <a:pt x="64750" y="264070"/>
                  </a:cubicBezTo>
                  <a:lnTo>
                    <a:pt x="60079" y="271818"/>
                  </a:lnTo>
                  <a:cubicBezTo>
                    <a:pt x="58159" y="274123"/>
                    <a:pt x="56624" y="276428"/>
                    <a:pt x="55088" y="279182"/>
                  </a:cubicBezTo>
                  <a:cubicBezTo>
                    <a:pt x="54256" y="280334"/>
                    <a:pt x="52721" y="281871"/>
                    <a:pt x="51953" y="283408"/>
                  </a:cubicBezTo>
                  <a:cubicBezTo>
                    <a:pt x="58543" y="303194"/>
                    <a:pt x="65901" y="323748"/>
                    <a:pt x="77930" y="343535"/>
                  </a:cubicBezTo>
                  <a:lnTo>
                    <a:pt x="86823" y="331881"/>
                  </a:lnTo>
                  <a:cubicBezTo>
                    <a:pt x="86823" y="330344"/>
                    <a:pt x="86823" y="329575"/>
                    <a:pt x="87207" y="328039"/>
                  </a:cubicBezTo>
                  <a:cubicBezTo>
                    <a:pt x="87591" y="324133"/>
                    <a:pt x="87975" y="320227"/>
                    <a:pt x="87975" y="316385"/>
                  </a:cubicBezTo>
                  <a:cubicBezTo>
                    <a:pt x="87975" y="308637"/>
                    <a:pt x="88359" y="300889"/>
                    <a:pt x="87975" y="293141"/>
                  </a:cubicBezTo>
                  <a:lnTo>
                    <a:pt x="87591" y="269449"/>
                  </a:lnTo>
                  <a:lnTo>
                    <a:pt x="89127" y="269449"/>
                  </a:lnTo>
                  <a:cubicBezTo>
                    <a:pt x="91494" y="277197"/>
                    <a:pt x="93414" y="284945"/>
                    <a:pt x="95333" y="292757"/>
                  </a:cubicBezTo>
                  <a:cubicBezTo>
                    <a:pt x="96485" y="296599"/>
                    <a:pt x="96869" y="300505"/>
                    <a:pt x="97700" y="304347"/>
                  </a:cubicBezTo>
                  <a:lnTo>
                    <a:pt x="99236" y="312479"/>
                  </a:lnTo>
                  <a:cubicBezTo>
                    <a:pt x="102691" y="306268"/>
                    <a:pt x="105442" y="300505"/>
                    <a:pt x="108513" y="293525"/>
                  </a:cubicBezTo>
                  <a:cubicBezTo>
                    <a:pt x="110817" y="287314"/>
                    <a:pt x="113184" y="280719"/>
                    <a:pt x="115871" y="273739"/>
                  </a:cubicBezTo>
                  <a:cubicBezTo>
                    <a:pt x="114720" y="271818"/>
                    <a:pt x="113952" y="269833"/>
                    <a:pt x="113184" y="267528"/>
                  </a:cubicBezTo>
                  <a:cubicBezTo>
                    <a:pt x="112800" y="265223"/>
                    <a:pt x="112032" y="262085"/>
                    <a:pt x="110817" y="259780"/>
                  </a:cubicBezTo>
                  <a:lnTo>
                    <a:pt x="108130" y="252416"/>
                  </a:lnTo>
                  <a:lnTo>
                    <a:pt x="105058" y="245052"/>
                  </a:lnTo>
                  <a:lnTo>
                    <a:pt x="99236" y="230709"/>
                  </a:lnTo>
                  <a:lnTo>
                    <a:pt x="100772" y="230325"/>
                  </a:lnTo>
                  <a:cubicBezTo>
                    <a:pt x="104675" y="234167"/>
                    <a:pt x="108513" y="238457"/>
                    <a:pt x="112032" y="242747"/>
                  </a:cubicBezTo>
                  <a:lnTo>
                    <a:pt x="116639" y="249727"/>
                  </a:lnTo>
                  <a:lnTo>
                    <a:pt x="120542" y="255490"/>
                  </a:lnTo>
                  <a:cubicBezTo>
                    <a:pt x="122078" y="249727"/>
                    <a:pt x="122845" y="243900"/>
                    <a:pt x="123997" y="238073"/>
                  </a:cubicBezTo>
                  <a:cubicBezTo>
                    <a:pt x="122462" y="236152"/>
                    <a:pt x="121694" y="234551"/>
                    <a:pt x="120158" y="232630"/>
                  </a:cubicBezTo>
                  <a:cubicBezTo>
                    <a:pt x="117791" y="228788"/>
                    <a:pt x="115104" y="224498"/>
                    <a:pt x="112416" y="220592"/>
                  </a:cubicBezTo>
                  <a:cubicBezTo>
                    <a:pt x="110049" y="216750"/>
                    <a:pt x="106594" y="212844"/>
                    <a:pt x="104291" y="209002"/>
                  </a:cubicBezTo>
                  <a:lnTo>
                    <a:pt x="95717" y="197732"/>
                  </a:lnTo>
                  <a:cubicBezTo>
                    <a:pt x="90726" y="190368"/>
                    <a:pt x="84136" y="183005"/>
                    <a:pt x="78314" y="176025"/>
                  </a:cubicBezTo>
                  <a:lnTo>
                    <a:pt x="79465" y="174874"/>
                  </a:lnTo>
                  <a:cubicBezTo>
                    <a:pt x="87207" y="180700"/>
                    <a:pt x="94565" y="186911"/>
                    <a:pt x="101539" y="193506"/>
                  </a:cubicBezTo>
                  <a:lnTo>
                    <a:pt x="112032" y="203559"/>
                  </a:lnTo>
                  <a:lnTo>
                    <a:pt x="122078" y="214061"/>
                  </a:lnTo>
                  <a:cubicBezTo>
                    <a:pt x="122845" y="215213"/>
                    <a:pt x="124381" y="216750"/>
                    <a:pt x="125533" y="217903"/>
                  </a:cubicBezTo>
                  <a:cubicBezTo>
                    <a:pt x="126365" y="201638"/>
                    <a:pt x="125533" y="184926"/>
                    <a:pt x="122462" y="168661"/>
                  </a:cubicBezTo>
                  <a:cubicBezTo>
                    <a:pt x="120542" y="167125"/>
                    <a:pt x="119007" y="166356"/>
                    <a:pt x="117023" y="164819"/>
                  </a:cubicBezTo>
                  <a:cubicBezTo>
                    <a:pt x="114336" y="162450"/>
                    <a:pt x="112032" y="160529"/>
                    <a:pt x="109281" y="157456"/>
                  </a:cubicBezTo>
                  <a:cubicBezTo>
                    <a:pt x="106978" y="155087"/>
                    <a:pt x="105058" y="152013"/>
                    <a:pt x="102691" y="149644"/>
                  </a:cubicBezTo>
                  <a:lnTo>
                    <a:pt x="95717" y="142280"/>
                  </a:lnTo>
                  <a:lnTo>
                    <a:pt x="88743" y="135306"/>
                  </a:lnTo>
                  <a:cubicBezTo>
                    <a:pt x="83752" y="130306"/>
                    <a:pt x="79465" y="125631"/>
                    <a:pt x="74411" y="120573"/>
                  </a:cubicBezTo>
                  <a:lnTo>
                    <a:pt x="75563" y="119805"/>
                  </a:lnTo>
                  <a:cubicBezTo>
                    <a:pt x="81769" y="122942"/>
                    <a:pt x="87591" y="126784"/>
                    <a:pt x="93414" y="130690"/>
                  </a:cubicBezTo>
                  <a:lnTo>
                    <a:pt x="102307" y="136517"/>
                  </a:lnTo>
                  <a:cubicBezTo>
                    <a:pt x="105058" y="138438"/>
                    <a:pt x="108130" y="141127"/>
                    <a:pt x="110817" y="142728"/>
                  </a:cubicBezTo>
                  <a:cubicBezTo>
                    <a:pt x="112800" y="144265"/>
                    <a:pt x="115104" y="145802"/>
                    <a:pt x="117791" y="147723"/>
                  </a:cubicBezTo>
                  <a:cubicBezTo>
                    <a:pt x="116255" y="142280"/>
                    <a:pt x="114720" y="136517"/>
                    <a:pt x="112800" y="131458"/>
                  </a:cubicBezTo>
                  <a:cubicBezTo>
                    <a:pt x="109281" y="128385"/>
                    <a:pt x="105442" y="126016"/>
                    <a:pt x="102691" y="122942"/>
                  </a:cubicBezTo>
                  <a:cubicBezTo>
                    <a:pt x="98852" y="119420"/>
                    <a:pt x="94949" y="115578"/>
                    <a:pt x="91110" y="112825"/>
                  </a:cubicBezTo>
                  <a:cubicBezTo>
                    <a:pt x="86823" y="109367"/>
                    <a:pt x="82985" y="106614"/>
                    <a:pt x="78314" y="103540"/>
                  </a:cubicBezTo>
                  <a:cubicBezTo>
                    <a:pt x="74027" y="100851"/>
                    <a:pt x="70188" y="97713"/>
                    <a:pt x="65517" y="95024"/>
                  </a:cubicBezTo>
                  <a:cubicBezTo>
                    <a:pt x="56624" y="89581"/>
                    <a:pt x="47346" y="84138"/>
                    <a:pt x="38389" y="79912"/>
                  </a:cubicBezTo>
                  <a:lnTo>
                    <a:pt x="39157" y="78760"/>
                  </a:lnTo>
                  <a:cubicBezTo>
                    <a:pt x="50034" y="81833"/>
                    <a:pt x="59695" y="85739"/>
                    <a:pt x="69804" y="89965"/>
                  </a:cubicBezTo>
                  <a:cubicBezTo>
                    <a:pt x="74411" y="91886"/>
                    <a:pt x="79849" y="94256"/>
                    <a:pt x="84136" y="96945"/>
                  </a:cubicBezTo>
                  <a:cubicBezTo>
                    <a:pt x="89127" y="99250"/>
                    <a:pt x="93798" y="102003"/>
                    <a:pt x="98468" y="105077"/>
                  </a:cubicBezTo>
                  <a:cubicBezTo>
                    <a:pt x="100388" y="105845"/>
                    <a:pt x="101539" y="107062"/>
                    <a:pt x="103459" y="107830"/>
                  </a:cubicBezTo>
                  <a:cubicBezTo>
                    <a:pt x="93414" y="85291"/>
                    <a:pt x="79465" y="64416"/>
                    <a:pt x="63598" y="46551"/>
                  </a:cubicBezTo>
                  <a:cubicBezTo>
                    <a:pt x="46899" y="27918"/>
                    <a:pt x="28728" y="12422"/>
                    <a:pt x="7805"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96" name="Google Shape;2271;p6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QFAADrBQAAvQsAAGMKAAAQAAAA"/>
              </a:ext>
            </a:extLst>
          </p:cNvGrpSpPr>
          <p:nvPr/>
        </p:nvGrpSpPr>
        <p:grpSpPr>
          <a:xfrm>
            <a:off x="876300" y="962025"/>
            <a:ext cx="1031875" cy="726440"/>
            <a:chOff x="876300" y="962025"/>
            <a:chExt cx="1031875" cy="726440"/>
          </a:xfrm>
        </p:grpSpPr>
        <p:grpSp>
          <p:nvGrpSpPr>
            <p:cNvPr id="105" name="Google Shape;2272;p63"/>
            <p:cNvGrpSpPr>
              <a:extLst>
                <a:ext uri="smNativeData">
                  <pr:smNativeData xmlns:pr="smNativeData" val="SMDATA_6_dWHdYxMAAAAlAAAAAQAAAA8BAAAAkAAAAEgAAACQAAAASAAAAAAAAAAAAAAAAAAAABcAAAAUAAAAAAAAAAAAAAD/fwAA/38AAAAAAAAJAAAABAAAADofAAAMAAAAEAAAAAAAAAAAAAAAAAAAAAAAAAAfAAAAVAAAAAAAAAAAAAAAAAAAAAAAAAAAAAAAAAAAAAAAAAAAAAAAAAAAAAAAAAAAAAAAAAAAAAAAAAAAAAAAAAAAAAAAAAAAAAAAAAAAAAAAAAAAAAAAAAAAACEAAAAYAAAAFAAAAGQFAADrBQAAvQsAAGMKAAAAAAAA"/>
                </a:ext>
              </a:extLst>
            </p:cNvGrpSpPr>
            <p:nvPr/>
          </p:nvGrpSpPr>
          <p:grpSpPr>
            <a:xfrm>
              <a:off x="876300" y="962025"/>
              <a:ext cx="1031875" cy="726440"/>
              <a:chOff x="876300" y="962025"/>
              <a:chExt cx="1031875" cy="726440"/>
            </a:xfrm>
          </p:grpSpPr>
          <p:sp>
            <p:nvSpPr>
              <p:cNvPr id="132" name="Google Shape;227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U2RS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TZFIA+P/hAQAAAAAAAAAAAAAAAAAAAAAAAAAAAAAAAAAAAAAAAAAA8NFiAn9/fwCKcWUDzMzMAMDA/wB/f38AAAAAAAAAAAAAAAAAAAAAAAAAAAAhAAAAGAAAABQAAADGBQAAIQcAAOAFAABaBwAAAAAAAA=="/>
                  </a:ext>
                </a:extLst>
              </p:cNvSpPr>
              <p:nvPr/>
            </p:nvSpPr>
            <p:spPr>
              <a:xfrm>
                <a:off x="938530" y="1158875"/>
                <a:ext cx="16510" cy="36195"/>
              </a:xfrm>
              <a:custGeom>
                <a:avLst/>
                <a:gdLst/>
                <a:ahLst/>
                <a:cxnLst/>
                <a:rect l="0" t="0" r="16510" b="36195"/>
                <a:pathLst>
                  <a:path w="16510" h="36195">
                    <a:moveTo>
                      <a:pt x="7970" y="48"/>
                    </a:moveTo>
                    <a:cubicBezTo>
                      <a:pt x="4554" y="3299"/>
                      <a:pt x="2671" y="6210"/>
                      <a:pt x="1620" y="9170"/>
                    </a:cubicBezTo>
                    <a:cubicBezTo>
                      <a:pt x="307" y="12372"/>
                      <a:pt x="44" y="15331"/>
                      <a:pt x="44" y="18243"/>
                    </a:cubicBezTo>
                    <a:cubicBezTo>
                      <a:pt x="44" y="21493"/>
                      <a:pt x="569" y="24404"/>
                      <a:pt x="1883" y="27364"/>
                    </a:cubicBezTo>
                    <a:cubicBezTo>
                      <a:pt x="3197" y="30324"/>
                      <a:pt x="5080" y="33235"/>
                      <a:pt x="8496" y="36195"/>
                    </a:cubicBezTo>
                    <a:cubicBezTo>
                      <a:pt x="11956" y="33235"/>
                      <a:pt x="13532" y="30033"/>
                      <a:pt x="14890" y="27073"/>
                    </a:cubicBezTo>
                    <a:cubicBezTo>
                      <a:pt x="16203" y="23822"/>
                      <a:pt x="16466" y="20911"/>
                      <a:pt x="16466" y="17951"/>
                    </a:cubicBezTo>
                    <a:cubicBezTo>
                      <a:pt x="16466" y="14749"/>
                      <a:pt x="15941" y="11498"/>
                      <a:pt x="14627" y="8587"/>
                    </a:cubicBezTo>
                    <a:cubicBezTo>
                      <a:pt x="13269" y="5919"/>
                      <a:pt x="11693" y="2668"/>
                      <a:pt x="7970" y="48"/>
                    </a:cubicBezTo>
                    <a:close/>
                  </a:path>
                </a:pathLst>
              </a:custGeom>
              <a:solidFill>
                <a:srgbClr val="53645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1" name="Google Shape;227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U2RS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TZFIA+P/hAQAAAAAAAAAAAAAAAAAAAAAAAAAAAAAAAAAAAAAAAAAA8NFiAn9/fwCKcWUDzMzMAMDA/wB/f38AAAAAAAAAAAAAAAAAAAAAAAAAAAAhAAAAGAAAABQAAAAWBgAA6wcAADEGAAAkCAAAAAAAAA=="/>
                  </a:ext>
                </a:extLst>
              </p:cNvSpPr>
              <p:nvPr/>
            </p:nvSpPr>
            <p:spPr>
              <a:xfrm>
                <a:off x="989330" y="1287145"/>
                <a:ext cx="17145" cy="36195"/>
              </a:xfrm>
              <a:custGeom>
                <a:avLst/>
                <a:gdLst/>
                <a:ahLst/>
                <a:cxnLst/>
                <a:rect l="0" t="0" r="17145" b="36195"/>
                <a:pathLst>
                  <a:path w="17145" h="36195">
                    <a:moveTo>
                      <a:pt x="10877" y="48"/>
                    </a:moveTo>
                    <a:cubicBezTo>
                      <a:pt x="6804" y="2668"/>
                      <a:pt x="4655" y="5337"/>
                      <a:pt x="3044" y="8248"/>
                    </a:cubicBezTo>
                    <a:cubicBezTo>
                      <a:pt x="1656" y="11207"/>
                      <a:pt x="581" y="14118"/>
                      <a:pt x="313" y="17078"/>
                    </a:cubicBezTo>
                    <a:cubicBezTo>
                      <a:pt x="44" y="19989"/>
                      <a:pt x="44" y="22949"/>
                      <a:pt x="850" y="26151"/>
                    </a:cubicBezTo>
                    <a:cubicBezTo>
                      <a:pt x="1924" y="29693"/>
                      <a:pt x="3312" y="32944"/>
                      <a:pt x="6267" y="36146"/>
                    </a:cubicBezTo>
                    <a:cubicBezTo>
                      <a:pt x="10072" y="33526"/>
                      <a:pt x="12489" y="31149"/>
                      <a:pt x="14145" y="27946"/>
                    </a:cubicBezTo>
                    <a:cubicBezTo>
                      <a:pt x="15488" y="25278"/>
                      <a:pt x="16563" y="22076"/>
                      <a:pt x="16831" y="19407"/>
                    </a:cubicBezTo>
                    <a:cubicBezTo>
                      <a:pt x="17100" y="16496"/>
                      <a:pt x="17100" y="13245"/>
                      <a:pt x="16294" y="9994"/>
                    </a:cubicBezTo>
                    <a:cubicBezTo>
                      <a:pt x="15488" y="6792"/>
                      <a:pt x="13877" y="3541"/>
                      <a:pt x="10877" y="48"/>
                    </a:cubicBezTo>
                    <a:close/>
                  </a:path>
                </a:pathLst>
              </a:custGeom>
              <a:solidFill>
                <a:srgbClr val="53645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06" name="Google Shape;2275;p6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QFAADrBQAAvQsAAGMKAAAAAAAA"/>
                  </a:ext>
                </a:extLst>
              </p:cNvGrpSpPr>
              <p:nvPr/>
            </p:nvGrpSpPr>
            <p:grpSpPr>
              <a:xfrm>
                <a:off x="876300" y="962025"/>
                <a:ext cx="1031875" cy="726440"/>
                <a:chOff x="876300" y="962025"/>
                <a:chExt cx="1031875" cy="726440"/>
              </a:xfrm>
            </p:grpSpPr>
            <p:sp>
              <p:nvSpPr>
                <p:cNvPr id="130" name="Google Shape;227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c2J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zYlQA+P/hAQAAAAAAAAAAAAAAAAAAAAAAAAAAAAAAAAAAAAAAAAAA8NFiAn9/fwCKcWUDzMzMAMDA/wB/f38AAAAAAAAAAAAAAAAAAAAAAAAAAAAhAAAAGAAAABQAAAALBwAAcggAAC4IAAAZCQAAAAAAAA=="/>
                    </a:ext>
                  </a:extLst>
                </p:cNvSpPr>
                <p:nvPr/>
              </p:nvSpPr>
              <p:spPr>
                <a:xfrm>
                  <a:off x="1144905" y="1372870"/>
                  <a:ext cx="184785" cy="106045"/>
                </a:xfrm>
                <a:custGeom>
                  <a:avLst/>
                  <a:gdLst/>
                  <a:ahLst/>
                  <a:cxnLst/>
                  <a:rect l="0" t="0" r="184785" b="106045"/>
                  <a:pathLst>
                    <a:path w="184785" h="106045">
                      <a:moveTo>
                        <a:pt x="1819" y="48"/>
                      </a:moveTo>
                      <a:cubicBezTo>
                        <a:pt x="1774" y="48"/>
                        <a:pt x="1641" y="97"/>
                        <a:pt x="1641" y="291"/>
                      </a:cubicBezTo>
                      <a:cubicBezTo>
                        <a:pt x="1907" y="97"/>
                        <a:pt x="1907" y="48"/>
                        <a:pt x="1819" y="48"/>
                      </a:cubicBezTo>
                      <a:lnTo>
                        <a:pt x="1641" y="291"/>
                      </a:lnTo>
                      <a:cubicBezTo>
                        <a:pt x="266" y="2626"/>
                        <a:pt x="0" y="5885"/>
                        <a:pt x="266" y="9096"/>
                      </a:cubicBezTo>
                      <a:cubicBezTo>
                        <a:pt x="266" y="9096"/>
                        <a:pt x="266" y="9096"/>
                        <a:pt x="266" y="9145"/>
                      </a:cubicBezTo>
                      <a:cubicBezTo>
                        <a:pt x="310" y="6031"/>
                        <a:pt x="443" y="2821"/>
                        <a:pt x="1641" y="291"/>
                      </a:cubicBezTo>
                      <a:lnTo>
                        <a:pt x="266" y="9145"/>
                      </a:lnTo>
                      <a:cubicBezTo>
                        <a:pt x="266" y="9631"/>
                        <a:pt x="266" y="10118"/>
                        <a:pt x="266" y="10555"/>
                      </a:cubicBezTo>
                      <a:cubicBezTo>
                        <a:pt x="443" y="11090"/>
                        <a:pt x="665" y="11528"/>
                        <a:pt x="887" y="12015"/>
                      </a:cubicBezTo>
                      <a:cubicBezTo>
                        <a:pt x="621" y="11090"/>
                        <a:pt x="443" y="10118"/>
                        <a:pt x="266" y="9145"/>
                      </a:cubicBezTo>
                      <a:lnTo>
                        <a:pt x="887" y="12015"/>
                      </a:lnTo>
                      <a:cubicBezTo>
                        <a:pt x="1419" y="14155"/>
                        <a:pt x="2218" y="16198"/>
                        <a:pt x="3504" y="18241"/>
                      </a:cubicBezTo>
                      <a:cubicBezTo>
                        <a:pt x="5102" y="21744"/>
                        <a:pt x="7808" y="23835"/>
                        <a:pt x="10204" y="26754"/>
                      </a:cubicBezTo>
                      <a:cubicBezTo>
                        <a:pt x="12378" y="29721"/>
                        <a:pt x="14507" y="33272"/>
                        <a:pt x="17480" y="35899"/>
                      </a:cubicBezTo>
                      <a:cubicBezTo>
                        <a:pt x="18811" y="37358"/>
                        <a:pt x="20142" y="38575"/>
                        <a:pt x="21517" y="40034"/>
                      </a:cubicBezTo>
                      <a:cubicBezTo>
                        <a:pt x="22848" y="41201"/>
                        <a:pt x="24179" y="42369"/>
                        <a:pt x="25554" y="43877"/>
                      </a:cubicBezTo>
                      <a:cubicBezTo>
                        <a:pt x="26885" y="45044"/>
                        <a:pt x="28216" y="46212"/>
                        <a:pt x="29547" y="47379"/>
                      </a:cubicBezTo>
                      <a:cubicBezTo>
                        <a:pt x="30923" y="48547"/>
                        <a:pt x="32520" y="49763"/>
                        <a:pt x="33851" y="50638"/>
                      </a:cubicBezTo>
                      <a:cubicBezTo>
                        <a:pt x="37090" y="53265"/>
                        <a:pt x="40018" y="56233"/>
                        <a:pt x="43256" y="57984"/>
                      </a:cubicBezTo>
                      <a:cubicBezTo>
                        <a:pt x="46761" y="59784"/>
                        <a:pt x="50533" y="61827"/>
                        <a:pt x="53727" y="63286"/>
                      </a:cubicBezTo>
                      <a:cubicBezTo>
                        <a:pt x="57232" y="65037"/>
                        <a:pt x="60737" y="65961"/>
                        <a:pt x="64464" y="67421"/>
                      </a:cubicBezTo>
                      <a:cubicBezTo>
                        <a:pt x="67968" y="68880"/>
                        <a:pt x="71473" y="69464"/>
                        <a:pt x="75244" y="70680"/>
                      </a:cubicBezTo>
                      <a:cubicBezTo>
                        <a:pt x="78971" y="71556"/>
                        <a:pt x="82210" y="73307"/>
                        <a:pt x="85715" y="74182"/>
                      </a:cubicBezTo>
                      <a:cubicBezTo>
                        <a:pt x="89442" y="75350"/>
                        <a:pt x="92680" y="76274"/>
                        <a:pt x="96452" y="77150"/>
                      </a:cubicBezTo>
                      <a:cubicBezTo>
                        <a:pt x="100223" y="78317"/>
                        <a:pt x="103683" y="78609"/>
                        <a:pt x="107188" y="79776"/>
                      </a:cubicBezTo>
                      <a:cubicBezTo>
                        <a:pt x="110959" y="80944"/>
                        <a:pt x="114154" y="82744"/>
                        <a:pt x="117659" y="83619"/>
                      </a:cubicBezTo>
                      <a:cubicBezTo>
                        <a:pt x="120897" y="84495"/>
                        <a:pt x="124935" y="84203"/>
                        <a:pt x="128395" y="85371"/>
                      </a:cubicBezTo>
                      <a:cubicBezTo>
                        <a:pt x="131634" y="86246"/>
                        <a:pt x="135139" y="88630"/>
                        <a:pt x="138333" y="89797"/>
                      </a:cubicBezTo>
                      <a:cubicBezTo>
                        <a:pt x="141306" y="90965"/>
                        <a:pt x="144811" y="91257"/>
                        <a:pt x="147739" y="92473"/>
                      </a:cubicBezTo>
                      <a:lnTo>
                        <a:pt x="156878" y="95683"/>
                      </a:lnTo>
                      <a:cubicBezTo>
                        <a:pt x="159851" y="96851"/>
                        <a:pt x="163311" y="97143"/>
                        <a:pt x="166284" y="97775"/>
                      </a:cubicBezTo>
                      <a:cubicBezTo>
                        <a:pt x="169256" y="98942"/>
                        <a:pt x="171918" y="100402"/>
                        <a:pt x="174891" y="101569"/>
                      </a:cubicBezTo>
                      <a:cubicBezTo>
                        <a:pt x="177553" y="102737"/>
                        <a:pt x="180792" y="104245"/>
                        <a:pt x="182921" y="105996"/>
                      </a:cubicBezTo>
                      <a:cubicBezTo>
                        <a:pt x="182965" y="106045"/>
                        <a:pt x="183010" y="106045"/>
                        <a:pt x="183054" y="106045"/>
                      </a:cubicBezTo>
                      <a:cubicBezTo>
                        <a:pt x="183675" y="106045"/>
                        <a:pt x="184785" y="104488"/>
                        <a:pt x="184296" y="104245"/>
                      </a:cubicBezTo>
                      <a:cubicBezTo>
                        <a:pt x="182123" y="101569"/>
                        <a:pt x="178662" y="99818"/>
                        <a:pt x="175689" y="97775"/>
                      </a:cubicBezTo>
                      <a:cubicBezTo>
                        <a:pt x="172717" y="95975"/>
                        <a:pt x="168990" y="95391"/>
                        <a:pt x="165485" y="93932"/>
                      </a:cubicBezTo>
                      <a:cubicBezTo>
                        <a:pt x="162246" y="92765"/>
                        <a:pt x="159318" y="90381"/>
                        <a:pt x="155547" y="89505"/>
                      </a:cubicBezTo>
                      <a:cubicBezTo>
                        <a:pt x="152042" y="88338"/>
                        <a:pt x="148537" y="87170"/>
                        <a:pt x="145077" y="85662"/>
                      </a:cubicBezTo>
                      <a:cubicBezTo>
                        <a:pt x="141838" y="84203"/>
                        <a:pt x="138067" y="83036"/>
                        <a:pt x="134606" y="82160"/>
                      </a:cubicBezTo>
                      <a:cubicBezTo>
                        <a:pt x="131368" y="80944"/>
                        <a:pt x="127597" y="79193"/>
                        <a:pt x="124402" y="78025"/>
                      </a:cubicBezTo>
                      <a:cubicBezTo>
                        <a:pt x="120631" y="76858"/>
                        <a:pt x="117126" y="75642"/>
                        <a:pt x="113621" y="74766"/>
                      </a:cubicBezTo>
                      <a:cubicBezTo>
                        <a:pt x="109894" y="73599"/>
                        <a:pt x="106390" y="72139"/>
                        <a:pt x="103151" y="70680"/>
                      </a:cubicBezTo>
                      <a:cubicBezTo>
                        <a:pt x="99690" y="69464"/>
                        <a:pt x="95653" y="68880"/>
                        <a:pt x="92414" y="67713"/>
                      </a:cubicBezTo>
                      <a:cubicBezTo>
                        <a:pt x="88909" y="66253"/>
                        <a:pt x="85981" y="63578"/>
                        <a:pt x="82210" y="62119"/>
                      </a:cubicBezTo>
                      <a:cubicBezTo>
                        <a:pt x="78971" y="60659"/>
                        <a:pt x="75244" y="59443"/>
                        <a:pt x="72006" y="57984"/>
                      </a:cubicBezTo>
                      <a:lnTo>
                        <a:pt x="61802" y="53557"/>
                      </a:lnTo>
                      <a:cubicBezTo>
                        <a:pt x="58563" y="52098"/>
                        <a:pt x="55058" y="50638"/>
                        <a:pt x="51864" y="49471"/>
                      </a:cubicBezTo>
                      <a:cubicBezTo>
                        <a:pt x="48359" y="47963"/>
                        <a:pt x="45120" y="47087"/>
                        <a:pt x="41659" y="45628"/>
                      </a:cubicBezTo>
                      <a:cubicBezTo>
                        <a:pt x="38421" y="44169"/>
                        <a:pt x="35182" y="41785"/>
                        <a:pt x="32254" y="40326"/>
                      </a:cubicBezTo>
                      <a:cubicBezTo>
                        <a:pt x="29281" y="38575"/>
                        <a:pt x="25821" y="36775"/>
                        <a:pt x="23114" y="34440"/>
                      </a:cubicBezTo>
                      <a:lnTo>
                        <a:pt x="14241" y="26754"/>
                      </a:lnTo>
                      <a:cubicBezTo>
                        <a:pt x="11579" y="24127"/>
                        <a:pt x="8873" y="21452"/>
                        <a:pt x="6477" y="19117"/>
                      </a:cubicBezTo>
                      <a:cubicBezTo>
                        <a:pt x="4392" y="16879"/>
                        <a:pt x="2173" y="14641"/>
                        <a:pt x="887" y="12015"/>
                      </a:cubicBezTo>
                      <a:lnTo>
                        <a:pt x="1819" y="48"/>
                      </a:lnTo>
                      <a:lnTo>
                        <a:pt x="887" y="12015"/>
                      </a:lnTo>
                      <a:close/>
                    </a:path>
                  </a:pathLst>
                </a:custGeom>
                <a:solidFill>
                  <a:srgbClr val="736254"/>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9" name="Google Shape;227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eCQAAQQgAADMLAAANCQAAAAAAAA=="/>
                    </a:ext>
                  </a:extLst>
                </p:cNvSpPr>
                <p:nvPr/>
              </p:nvSpPr>
              <p:spPr>
                <a:xfrm>
                  <a:off x="1522730" y="1341755"/>
                  <a:ext cx="297815" cy="129540"/>
                </a:xfrm>
                <a:custGeom>
                  <a:avLst/>
                  <a:gdLst/>
                  <a:ahLst/>
                  <a:cxnLst/>
                  <a:rect l="0" t="0" r="297815" b="129540"/>
                  <a:pathLst>
                    <a:path w="297815" h="129540">
                      <a:moveTo>
                        <a:pt x="76892" y="63771"/>
                      </a:moveTo>
                      <a:cubicBezTo>
                        <a:pt x="77160" y="64648"/>
                        <a:pt x="77694" y="65233"/>
                        <a:pt x="77962" y="66402"/>
                      </a:cubicBezTo>
                      <a:cubicBezTo>
                        <a:pt x="77694" y="66402"/>
                        <a:pt x="76892" y="66694"/>
                        <a:pt x="76625" y="66694"/>
                      </a:cubicBezTo>
                      <a:cubicBezTo>
                        <a:pt x="76358" y="66402"/>
                        <a:pt x="76358" y="65525"/>
                        <a:pt x="76090" y="65233"/>
                      </a:cubicBezTo>
                      <a:cubicBezTo>
                        <a:pt x="76358" y="64941"/>
                        <a:pt x="76625" y="64064"/>
                        <a:pt x="76625" y="63771"/>
                      </a:cubicBezTo>
                      <a:lnTo>
                        <a:pt x="175347" y="49"/>
                      </a:lnTo>
                      <a:cubicBezTo>
                        <a:pt x="167774" y="4774"/>
                        <a:pt x="163185" y="10377"/>
                        <a:pt x="159978" y="16272"/>
                      </a:cubicBezTo>
                      <a:cubicBezTo>
                        <a:pt x="157795" y="19487"/>
                        <a:pt x="156458" y="22751"/>
                        <a:pt x="155656" y="26600"/>
                      </a:cubicBezTo>
                      <a:cubicBezTo>
                        <a:pt x="154587" y="25382"/>
                        <a:pt x="153206" y="24213"/>
                        <a:pt x="151870" y="23628"/>
                      </a:cubicBezTo>
                      <a:cubicBezTo>
                        <a:pt x="151602" y="22459"/>
                        <a:pt x="151068" y="20997"/>
                        <a:pt x="150800" y="19779"/>
                      </a:cubicBezTo>
                      <a:cubicBezTo>
                        <a:pt x="148929" y="13592"/>
                        <a:pt x="145410" y="7405"/>
                        <a:pt x="138950" y="341"/>
                      </a:cubicBezTo>
                      <a:cubicBezTo>
                        <a:pt x="131644" y="5944"/>
                        <a:pt x="127590" y="11546"/>
                        <a:pt x="124650" y="17441"/>
                      </a:cubicBezTo>
                      <a:cubicBezTo>
                        <a:pt x="124650" y="17733"/>
                        <a:pt x="124115" y="18025"/>
                        <a:pt x="124115" y="18025"/>
                      </a:cubicBezTo>
                      <a:cubicBezTo>
                        <a:pt x="124115" y="15102"/>
                        <a:pt x="123848" y="12131"/>
                        <a:pt x="123269" y="9159"/>
                      </a:cubicBezTo>
                      <a:cubicBezTo>
                        <a:pt x="122645" y="9159"/>
                        <a:pt x="122021" y="9110"/>
                        <a:pt x="121442" y="9110"/>
                      </a:cubicBezTo>
                      <a:cubicBezTo>
                        <a:pt x="116319" y="9110"/>
                        <a:pt x="112087" y="10182"/>
                        <a:pt x="108434" y="10961"/>
                      </a:cubicBezTo>
                      <a:cubicBezTo>
                        <a:pt x="107632" y="8574"/>
                        <a:pt x="106562" y="5944"/>
                        <a:pt x="105226" y="3264"/>
                      </a:cubicBezTo>
                      <a:cubicBezTo>
                        <a:pt x="96583" y="5944"/>
                        <a:pt x="91193" y="10085"/>
                        <a:pt x="86337" y="14469"/>
                      </a:cubicBezTo>
                      <a:cubicBezTo>
                        <a:pt x="82817" y="18025"/>
                        <a:pt x="80144" y="21874"/>
                        <a:pt x="77962" y="26307"/>
                      </a:cubicBezTo>
                      <a:cubicBezTo>
                        <a:pt x="76892" y="23628"/>
                        <a:pt x="75556" y="20705"/>
                        <a:pt x="74219" y="17733"/>
                      </a:cubicBezTo>
                      <a:cubicBezTo>
                        <a:pt x="72838" y="18025"/>
                        <a:pt x="71502" y="18902"/>
                        <a:pt x="70700" y="19195"/>
                      </a:cubicBezTo>
                      <a:cubicBezTo>
                        <a:pt x="68250" y="13885"/>
                        <a:pt x="65309" y="8867"/>
                        <a:pt x="59919" y="3264"/>
                      </a:cubicBezTo>
                      <a:cubicBezTo>
                        <a:pt x="52345" y="8867"/>
                        <a:pt x="48559" y="14761"/>
                        <a:pt x="45618" y="20705"/>
                      </a:cubicBezTo>
                      <a:cubicBezTo>
                        <a:pt x="45618" y="20997"/>
                        <a:pt x="45351" y="20997"/>
                        <a:pt x="45351" y="21290"/>
                      </a:cubicBezTo>
                      <a:cubicBezTo>
                        <a:pt x="44416" y="21192"/>
                        <a:pt x="43480" y="21143"/>
                        <a:pt x="42589" y="21143"/>
                      </a:cubicBezTo>
                      <a:cubicBezTo>
                        <a:pt x="39916" y="21143"/>
                        <a:pt x="37466" y="21484"/>
                        <a:pt x="34837" y="22166"/>
                      </a:cubicBezTo>
                      <a:cubicBezTo>
                        <a:pt x="32922" y="22459"/>
                        <a:pt x="31051" y="23336"/>
                        <a:pt x="29402" y="23628"/>
                      </a:cubicBezTo>
                      <a:cubicBezTo>
                        <a:pt x="26997" y="22166"/>
                        <a:pt x="24858" y="20997"/>
                        <a:pt x="22141" y="19779"/>
                      </a:cubicBezTo>
                      <a:cubicBezTo>
                        <a:pt x="18087" y="18610"/>
                        <a:pt x="13676" y="17538"/>
                        <a:pt x="8553" y="17538"/>
                      </a:cubicBezTo>
                      <a:cubicBezTo>
                        <a:pt x="6147" y="17538"/>
                        <a:pt x="3608" y="17782"/>
                        <a:pt x="846" y="18318"/>
                      </a:cubicBezTo>
                      <a:cubicBezTo>
                        <a:pt x="44" y="28061"/>
                        <a:pt x="1915" y="35125"/>
                        <a:pt x="4054" y="41312"/>
                      </a:cubicBezTo>
                      <a:cubicBezTo>
                        <a:pt x="4900" y="42823"/>
                        <a:pt x="5435" y="44577"/>
                        <a:pt x="6236" y="46038"/>
                      </a:cubicBezTo>
                      <a:cubicBezTo>
                        <a:pt x="3786" y="51348"/>
                        <a:pt x="2182" y="57243"/>
                        <a:pt x="1381" y="65233"/>
                      </a:cubicBezTo>
                      <a:cubicBezTo>
                        <a:pt x="6326" y="66938"/>
                        <a:pt x="10647" y="67523"/>
                        <a:pt x="14567" y="67523"/>
                      </a:cubicBezTo>
                      <a:cubicBezTo>
                        <a:pt x="17508" y="67523"/>
                        <a:pt x="20136" y="67182"/>
                        <a:pt x="22675" y="66694"/>
                      </a:cubicBezTo>
                      <a:cubicBezTo>
                        <a:pt x="24279" y="66402"/>
                        <a:pt x="25660" y="66110"/>
                        <a:pt x="26997" y="65525"/>
                      </a:cubicBezTo>
                      <a:cubicBezTo>
                        <a:pt x="27531" y="65525"/>
                        <a:pt x="27799" y="66110"/>
                        <a:pt x="28333" y="66110"/>
                      </a:cubicBezTo>
                      <a:cubicBezTo>
                        <a:pt x="32788" y="67376"/>
                        <a:pt x="37288" y="68205"/>
                        <a:pt x="42990" y="68205"/>
                      </a:cubicBezTo>
                      <a:cubicBezTo>
                        <a:pt x="43836" y="68205"/>
                        <a:pt x="44683" y="68205"/>
                        <a:pt x="45618" y="68156"/>
                      </a:cubicBezTo>
                      <a:cubicBezTo>
                        <a:pt x="46420" y="72297"/>
                        <a:pt x="47222" y="76438"/>
                        <a:pt x="49093" y="80871"/>
                      </a:cubicBezTo>
                      <a:cubicBezTo>
                        <a:pt x="48024" y="83210"/>
                        <a:pt x="47222" y="85889"/>
                        <a:pt x="46688" y="88812"/>
                      </a:cubicBezTo>
                      <a:cubicBezTo>
                        <a:pt x="45618" y="94707"/>
                        <a:pt x="45618" y="100894"/>
                        <a:pt x="46688" y="107715"/>
                      </a:cubicBezTo>
                      <a:cubicBezTo>
                        <a:pt x="48024" y="114194"/>
                        <a:pt x="50474" y="120966"/>
                        <a:pt x="56132" y="128322"/>
                      </a:cubicBezTo>
                      <a:cubicBezTo>
                        <a:pt x="63928" y="124230"/>
                        <a:pt x="68250" y="119212"/>
                        <a:pt x="72036" y="114194"/>
                      </a:cubicBezTo>
                      <a:cubicBezTo>
                        <a:pt x="72304" y="117702"/>
                        <a:pt x="72838" y="121258"/>
                        <a:pt x="74219" y="125399"/>
                      </a:cubicBezTo>
                      <a:cubicBezTo>
                        <a:pt x="83085" y="124230"/>
                        <a:pt x="89054" y="120966"/>
                        <a:pt x="94178" y="117117"/>
                      </a:cubicBezTo>
                      <a:cubicBezTo>
                        <a:pt x="97920" y="114194"/>
                        <a:pt x="100905" y="111222"/>
                        <a:pt x="103578" y="107715"/>
                      </a:cubicBezTo>
                      <a:lnTo>
                        <a:pt x="110617" y="107715"/>
                      </a:lnTo>
                      <a:cubicBezTo>
                        <a:pt x="110617" y="108299"/>
                        <a:pt x="111151" y="109176"/>
                        <a:pt x="111151" y="109468"/>
                      </a:cubicBezTo>
                      <a:cubicBezTo>
                        <a:pt x="113022" y="115655"/>
                        <a:pt x="115740" y="122427"/>
                        <a:pt x="122199" y="129540"/>
                      </a:cubicBezTo>
                      <a:cubicBezTo>
                        <a:pt x="130040" y="124230"/>
                        <a:pt x="134094" y="118627"/>
                        <a:pt x="137302" y="113317"/>
                      </a:cubicBezTo>
                      <a:cubicBezTo>
                        <a:pt x="138104" y="112099"/>
                        <a:pt x="138683" y="110638"/>
                        <a:pt x="138950" y="109468"/>
                      </a:cubicBezTo>
                      <a:cubicBezTo>
                        <a:pt x="139752" y="112391"/>
                        <a:pt x="140821" y="115655"/>
                        <a:pt x="142425" y="119504"/>
                      </a:cubicBezTo>
                      <a:cubicBezTo>
                        <a:pt x="149464" y="117702"/>
                        <a:pt x="154587" y="115071"/>
                        <a:pt x="158641" y="111807"/>
                      </a:cubicBezTo>
                      <a:cubicBezTo>
                        <a:pt x="160245" y="112391"/>
                        <a:pt x="161849" y="112732"/>
                        <a:pt x="163764" y="113317"/>
                      </a:cubicBezTo>
                      <a:cubicBezTo>
                        <a:pt x="166616" y="113707"/>
                        <a:pt x="169556" y="114145"/>
                        <a:pt x="172852" y="114145"/>
                      </a:cubicBezTo>
                      <a:cubicBezTo>
                        <a:pt x="176416" y="114145"/>
                        <a:pt x="180292" y="113658"/>
                        <a:pt x="184792" y="112099"/>
                      </a:cubicBezTo>
                      <a:cubicBezTo>
                        <a:pt x="184525" y="102404"/>
                        <a:pt x="182074" y="95584"/>
                        <a:pt x="179134" y="89689"/>
                      </a:cubicBezTo>
                      <a:cubicBezTo>
                        <a:pt x="177753" y="87351"/>
                        <a:pt x="176416" y="85256"/>
                        <a:pt x="175080" y="83210"/>
                      </a:cubicBezTo>
                      <a:cubicBezTo>
                        <a:pt x="175347" y="81163"/>
                        <a:pt x="175882" y="78776"/>
                        <a:pt x="175882" y="76438"/>
                      </a:cubicBezTo>
                      <a:cubicBezTo>
                        <a:pt x="175882" y="73758"/>
                        <a:pt x="175882" y="71420"/>
                        <a:pt x="175347" y="69033"/>
                      </a:cubicBezTo>
                      <a:cubicBezTo>
                        <a:pt x="176684" y="71128"/>
                        <a:pt x="178020" y="73466"/>
                        <a:pt x="179401" y="75269"/>
                      </a:cubicBezTo>
                      <a:cubicBezTo>
                        <a:pt x="183455" y="79946"/>
                        <a:pt x="188579" y="84671"/>
                        <a:pt x="196909" y="88520"/>
                      </a:cubicBezTo>
                      <a:cubicBezTo>
                        <a:pt x="201498" y="81456"/>
                        <a:pt x="203414" y="74976"/>
                        <a:pt x="204483" y="69033"/>
                      </a:cubicBezTo>
                      <a:cubicBezTo>
                        <a:pt x="206354" y="70543"/>
                        <a:pt x="208537" y="71420"/>
                        <a:pt x="211210" y="72881"/>
                      </a:cubicBezTo>
                      <a:cubicBezTo>
                        <a:pt x="214462" y="78484"/>
                        <a:pt x="219051" y="84087"/>
                        <a:pt x="226579" y="88812"/>
                      </a:cubicBezTo>
                      <a:cubicBezTo>
                        <a:pt x="232816" y="81748"/>
                        <a:pt x="235489" y="75269"/>
                        <a:pt x="237361" y="68448"/>
                      </a:cubicBezTo>
                      <a:cubicBezTo>
                        <a:pt x="237940" y="67571"/>
                        <a:pt x="237940" y="66694"/>
                        <a:pt x="238207" y="65525"/>
                      </a:cubicBezTo>
                      <a:cubicBezTo>
                        <a:pt x="238474" y="65233"/>
                        <a:pt x="239276" y="65233"/>
                        <a:pt x="239543" y="64941"/>
                      </a:cubicBezTo>
                      <a:cubicBezTo>
                        <a:pt x="239543" y="65525"/>
                        <a:pt x="239276" y="66110"/>
                        <a:pt x="239276" y="66694"/>
                      </a:cubicBezTo>
                      <a:cubicBezTo>
                        <a:pt x="241147" y="67571"/>
                        <a:pt x="242796" y="68156"/>
                        <a:pt x="244667" y="69033"/>
                      </a:cubicBezTo>
                      <a:cubicBezTo>
                        <a:pt x="244934" y="69666"/>
                        <a:pt x="245201" y="69958"/>
                        <a:pt x="245469" y="70835"/>
                      </a:cubicBezTo>
                      <a:cubicBezTo>
                        <a:pt x="249255" y="75853"/>
                        <a:pt x="254111" y="81163"/>
                        <a:pt x="262175" y="85597"/>
                      </a:cubicBezTo>
                      <a:cubicBezTo>
                        <a:pt x="266496" y="79653"/>
                        <a:pt x="268946" y="74051"/>
                        <a:pt x="270550" y="69033"/>
                      </a:cubicBezTo>
                      <a:cubicBezTo>
                        <a:pt x="272466" y="68156"/>
                        <a:pt x="274604" y="66987"/>
                        <a:pt x="276475" y="66110"/>
                      </a:cubicBezTo>
                      <a:cubicBezTo>
                        <a:pt x="281331" y="63138"/>
                        <a:pt x="285652" y="59338"/>
                        <a:pt x="289439" y="53735"/>
                      </a:cubicBezTo>
                      <a:cubicBezTo>
                        <a:pt x="293226" y="48425"/>
                        <a:pt x="296166" y="41897"/>
                        <a:pt x="297815" y="32495"/>
                      </a:cubicBezTo>
                      <a:cubicBezTo>
                        <a:pt x="291756" y="28938"/>
                        <a:pt x="285920" y="28013"/>
                        <a:pt x="280440" y="28013"/>
                      </a:cubicBezTo>
                      <a:cubicBezTo>
                        <a:pt x="279549" y="28013"/>
                        <a:pt x="278703" y="28013"/>
                        <a:pt x="277856" y="28061"/>
                      </a:cubicBezTo>
                      <a:cubicBezTo>
                        <a:pt x="273802" y="28354"/>
                        <a:pt x="270283" y="29231"/>
                        <a:pt x="266763" y="30692"/>
                      </a:cubicBezTo>
                      <a:cubicBezTo>
                        <a:pt x="266496" y="29815"/>
                        <a:pt x="266229" y="29231"/>
                        <a:pt x="265427" y="28646"/>
                      </a:cubicBezTo>
                      <a:cubicBezTo>
                        <a:pt x="264892" y="27769"/>
                        <a:pt x="263823" y="26600"/>
                        <a:pt x="263021" y="25382"/>
                      </a:cubicBezTo>
                      <a:cubicBezTo>
                        <a:pt x="263021" y="22751"/>
                        <a:pt x="263021" y="20705"/>
                        <a:pt x="262754" y="17733"/>
                      </a:cubicBezTo>
                      <a:cubicBezTo>
                        <a:pt x="259769" y="17441"/>
                        <a:pt x="257051" y="17441"/>
                        <a:pt x="254379" y="17441"/>
                      </a:cubicBezTo>
                      <a:cubicBezTo>
                        <a:pt x="252775" y="16272"/>
                        <a:pt x="250859" y="15102"/>
                        <a:pt x="248988" y="13885"/>
                      </a:cubicBezTo>
                      <a:cubicBezTo>
                        <a:pt x="247651" y="15979"/>
                        <a:pt x="246538" y="17441"/>
                        <a:pt x="245469" y="18902"/>
                      </a:cubicBezTo>
                      <a:cubicBezTo>
                        <a:pt x="244132" y="19195"/>
                        <a:pt x="242796" y="19487"/>
                        <a:pt x="241415" y="20413"/>
                      </a:cubicBezTo>
                      <a:cubicBezTo>
                        <a:pt x="237093" y="22166"/>
                        <a:pt x="233351" y="24213"/>
                        <a:pt x="230099" y="27184"/>
                      </a:cubicBezTo>
                      <a:cubicBezTo>
                        <a:pt x="227114" y="23628"/>
                        <a:pt x="223372" y="19779"/>
                        <a:pt x="217981" y="16272"/>
                      </a:cubicBezTo>
                      <a:cubicBezTo>
                        <a:pt x="216600" y="17733"/>
                        <a:pt x="215531" y="19195"/>
                        <a:pt x="214462" y="20413"/>
                      </a:cubicBezTo>
                      <a:cubicBezTo>
                        <a:pt x="213927" y="19195"/>
                        <a:pt x="212814" y="18025"/>
                        <a:pt x="211744" y="16856"/>
                      </a:cubicBezTo>
                      <a:cubicBezTo>
                        <a:pt x="207690" y="12131"/>
                        <a:pt x="202300" y="7405"/>
                        <a:pt x="194236" y="4190"/>
                      </a:cubicBezTo>
                      <a:cubicBezTo>
                        <a:pt x="189915" y="10961"/>
                        <a:pt x="187999" y="17441"/>
                        <a:pt x="186930" y="23336"/>
                      </a:cubicBezTo>
                      <a:cubicBezTo>
                        <a:pt x="186663" y="22166"/>
                        <a:pt x="186663" y="20997"/>
                        <a:pt x="186128" y="19779"/>
                      </a:cubicBezTo>
                      <a:cubicBezTo>
                        <a:pt x="184525" y="13592"/>
                        <a:pt x="181540" y="7113"/>
                        <a:pt x="175347" y="49"/>
                      </a:cubicBezTo>
                      <a:lnTo>
                        <a:pt x="76892" y="63771"/>
                      </a:lnTo>
                      <a:lnTo>
                        <a:pt x="175347" y="49"/>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8" name="Google Shape;227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LBQAAuAcAAEoHAACfCAAAAAAAAA=="/>
                    </a:ext>
                  </a:extLst>
                </p:cNvSpPr>
                <p:nvPr/>
              </p:nvSpPr>
              <p:spPr>
                <a:xfrm>
                  <a:off x="941705" y="1254760"/>
                  <a:ext cx="243205" cy="146685"/>
                </a:xfrm>
                <a:custGeom>
                  <a:avLst/>
                  <a:gdLst/>
                  <a:ahLst/>
                  <a:cxnLst/>
                  <a:rect l="0" t="0" r="243205" b="146685"/>
                  <a:pathLst>
                    <a:path w="243205" h="146685">
                      <a:moveTo>
                        <a:pt x="113924" y="48"/>
                      </a:moveTo>
                      <a:cubicBezTo>
                        <a:pt x="105625" y="3543"/>
                        <a:pt x="100521" y="8251"/>
                        <a:pt x="96483" y="12959"/>
                      </a:cubicBezTo>
                      <a:cubicBezTo>
                        <a:pt x="94308" y="15289"/>
                        <a:pt x="92710" y="17668"/>
                        <a:pt x="91379" y="20289"/>
                      </a:cubicBezTo>
                      <a:cubicBezTo>
                        <a:pt x="91379" y="16212"/>
                        <a:pt x="91379" y="11794"/>
                        <a:pt x="90314" y="7086"/>
                      </a:cubicBezTo>
                      <a:cubicBezTo>
                        <a:pt x="81704" y="7086"/>
                        <a:pt x="75224" y="9416"/>
                        <a:pt x="69588" y="12377"/>
                      </a:cubicBezTo>
                      <a:cubicBezTo>
                        <a:pt x="67192" y="13251"/>
                        <a:pt x="65594" y="14707"/>
                        <a:pt x="63419" y="16212"/>
                      </a:cubicBezTo>
                      <a:cubicBezTo>
                        <a:pt x="62088" y="14707"/>
                        <a:pt x="60756" y="13251"/>
                        <a:pt x="59114" y="11794"/>
                      </a:cubicBezTo>
                      <a:cubicBezTo>
                        <a:pt x="55919" y="14707"/>
                        <a:pt x="53212" y="17668"/>
                        <a:pt x="50815" y="20580"/>
                      </a:cubicBezTo>
                      <a:cubicBezTo>
                        <a:pt x="50504" y="20580"/>
                        <a:pt x="50504" y="20289"/>
                        <a:pt x="49972" y="20289"/>
                      </a:cubicBezTo>
                      <a:cubicBezTo>
                        <a:pt x="47842" y="19124"/>
                        <a:pt x="45401" y="18250"/>
                        <a:pt x="43004" y="17376"/>
                      </a:cubicBezTo>
                      <a:cubicBezTo>
                        <a:pt x="40031" y="15920"/>
                        <a:pt x="37102" y="14416"/>
                        <a:pt x="33596" y="13833"/>
                      </a:cubicBezTo>
                      <a:cubicBezTo>
                        <a:pt x="30533" y="13251"/>
                        <a:pt x="27338" y="12717"/>
                        <a:pt x="23699" y="12717"/>
                      </a:cubicBezTo>
                      <a:cubicBezTo>
                        <a:pt x="20326" y="12717"/>
                        <a:pt x="16642" y="13154"/>
                        <a:pt x="12382" y="14416"/>
                      </a:cubicBezTo>
                      <a:cubicBezTo>
                        <a:pt x="12382" y="16794"/>
                        <a:pt x="12914" y="18833"/>
                        <a:pt x="13181" y="20580"/>
                      </a:cubicBezTo>
                      <a:cubicBezTo>
                        <a:pt x="8876" y="23250"/>
                        <a:pt x="4304" y="26453"/>
                        <a:pt x="0" y="32375"/>
                      </a:cubicBezTo>
                      <a:cubicBezTo>
                        <a:pt x="5370" y="40287"/>
                        <a:pt x="10740" y="44704"/>
                        <a:pt x="16154" y="47616"/>
                      </a:cubicBezTo>
                      <a:cubicBezTo>
                        <a:pt x="21258" y="50577"/>
                        <a:pt x="26362" y="51742"/>
                        <a:pt x="31199" y="52033"/>
                      </a:cubicBezTo>
                      <a:cubicBezTo>
                        <a:pt x="34927" y="54703"/>
                        <a:pt x="38699" y="56450"/>
                        <a:pt x="43270" y="57907"/>
                      </a:cubicBezTo>
                      <a:cubicBezTo>
                        <a:pt x="44069" y="60576"/>
                        <a:pt x="44602" y="63489"/>
                        <a:pt x="45711" y="65867"/>
                      </a:cubicBezTo>
                      <a:cubicBezTo>
                        <a:pt x="48374" y="71740"/>
                        <a:pt x="51880" y="78196"/>
                        <a:pt x="58848" y="84360"/>
                      </a:cubicBezTo>
                      <a:cubicBezTo>
                        <a:pt x="63952" y="79943"/>
                        <a:pt x="67192" y="75575"/>
                        <a:pt x="69854" y="71158"/>
                      </a:cubicBezTo>
                      <a:cubicBezTo>
                        <a:pt x="69854" y="73779"/>
                        <a:pt x="70121" y="76157"/>
                        <a:pt x="70698" y="79070"/>
                      </a:cubicBezTo>
                      <a:cubicBezTo>
                        <a:pt x="73627" y="79070"/>
                        <a:pt x="76334" y="79070"/>
                        <a:pt x="78997" y="78778"/>
                      </a:cubicBezTo>
                      <a:lnTo>
                        <a:pt x="78997" y="84069"/>
                      </a:lnTo>
                      <a:cubicBezTo>
                        <a:pt x="79263" y="89942"/>
                        <a:pt x="80905" y="96107"/>
                        <a:pt x="83568" y="101689"/>
                      </a:cubicBezTo>
                      <a:cubicBezTo>
                        <a:pt x="84367" y="103194"/>
                        <a:pt x="85476" y="104358"/>
                        <a:pt x="86009" y="106106"/>
                      </a:cubicBezTo>
                      <a:cubicBezTo>
                        <a:pt x="86275" y="109067"/>
                        <a:pt x="86808" y="111979"/>
                        <a:pt x="87607" y="115231"/>
                      </a:cubicBezTo>
                      <a:cubicBezTo>
                        <a:pt x="89737" y="115231"/>
                        <a:pt x="91645" y="114940"/>
                        <a:pt x="93509" y="114357"/>
                      </a:cubicBezTo>
                      <a:cubicBezTo>
                        <a:pt x="94841" y="115814"/>
                        <a:pt x="96483" y="116979"/>
                        <a:pt x="98080" y="118144"/>
                      </a:cubicBezTo>
                      <a:cubicBezTo>
                        <a:pt x="100521" y="115522"/>
                        <a:pt x="102385" y="113484"/>
                        <a:pt x="104249" y="110814"/>
                      </a:cubicBezTo>
                      <a:lnTo>
                        <a:pt x="108288" y="108484"/>
                      </a:lnTo>
                      <a:cubicBezTo>
                        <a:pt x="113658" y="105232"/>
                        <a:pt x="117697" y="101106"/>
                        <a:pt x="120936" y="96398"/>
                      </a:cubicBezTo>
                      <a:lnTo>
                        <a:pt x="123333" y="96398"/>
                      </a:lnTo>
                      <a:cubicBezTo>
                        <a:pt x="123865" y="99650"/>
                        <a:pt x="124709" y="103485"/>
                        <a:pt x="126040" y="106688"/>
                      </a:cubicBezTo>
                      <a:cubicBezTo>
                        <a:pt x="128703" y="112853"/>
                        <a:pt x="131943" y="118775"/>
                        <a:pt x="139177" y="125230"/>
                      </a:cubicBezTo>
                      <a:cubicBezTo>
                        <a:pt x="146189" y="119066"/>
                        <a:pt x="149961" y="112853"/>
                        <a:pt x="152624" y="106980"/>
                      </a:cubicBezTo>
                      <a:cubicBezTo>
                        <a:pt x="153955" y="104067"/>
                        <a:pt x="154532" y="101106"/>
                        <a:pt x="155331" y="98194"/>
                      </a:cubicBezTo>
                      <a:lnTo>
                        <a:pt x="157195" y="98194"/>
                      </a:lnTo>
                      <a:cubicBezTo>
                        <a:pt x="159370" y="103194"/>
                        <a:pt x="162033" y="107902"/>
                        <a:pt x="166071" y="111979"/>
                      </a:cubicBezTo>
                      <a:lnTo>
                        <a:pt x="166870" y="117270"/>
                      </a:lnTo>
                      <a:cubicBezTo>
                        <a:pt x="168734" y="123143"/>
                        <a:pt x="170909" y="128725"/>
                        <a:pt x="174947" y="133433"/>
                      </a:cubicBezTo>
                      <a:cubicBezTo>
                        <a:pt x="178942" y="138724"/>
                        <a:pt x="184090" y="143141"/>
                        <a:pt x="192389" y="146685"/>
                      </a:cubicBezTo>
                      <a:cubicBezTo>
                        <a:pt x="197493" y="138724"/>
                        <a:pt x="199667" y="131977"/>
                        <a:pt x="200466" y="125521"/>
                      </a:cubicBezTo>
                      <a:cubicBezTo>
                        <a:pt x="200999" y="122269"/>
                        <a:pt x="201265" y="119357"/>
                        <a:pt x="200999" y="116396"/>
                      </a:cubicBezTo>
                      <a:cubicBezTo>
                        <a:pt x="206635" y="112853"/>
                        <a:pt x="210674" y="109358"/>
                        <a:pt x="213913" y="105232"/>
                      </a:cubicBezTo>
                      <a:cubicBezTo>
                        <a:pt x="214446" y="104941"/>
                        <a:pt x="214712" y="104067"/>
                        <a:pt x="214979" y="103776"/>
                      </a:cubicBezTo>
                      <a:lnTo>
                        <a:pt x="217908" y="102611"/>
                      </a:lnTo>
                      <a:cubicBezTo>
                        <a:pt x="223855" y="100233"/>
                        <a:pt x="228115" y="96689"/>
                        <a:pt x="232154" y="92321"/>
                      </a:cubicBezTo>
                      <a:cubicBezTo>
                        <a:pt x="235926" y="87904"/>
                        <a:pt x="238900" y="82904"/>
                        <a:pt x="240764" y="76740"/>
                      </a:cubicBezTo>
                      <a:cubicBezTo>
                        <a:pt x="242095" y="71740"/>
                        <a:pt x="243160" y="64993"/>
                        <a:pt x="242095" y="55285"/>
                      </a:cubicBezTo>
                      <a:cubicBezTo>
                        <a:pt x="240542" y="55140"/>
                        <a:pt x="239077" y="55043"/>
                        <a:pt x="237657" y="55043"/>
                      </a:cubicBezTo>
                      <a:cubicBezTo>
                        <a:pt x="231177" y="55043"/>
                        <a:pt x="226029" y="56547"/>
                        <a:pt x="221414" y="58198"/>
                      </a:cubicBezTo>
                      <a:lnTo>
                        <a:pt x="219283" y="59411"/>
                      </a:lnTo>
                      <a:cubicBezTo>
                        <a:pt x="218440" y="56742"/>
                        <a:pt x="216576" y="53829"/>
                        <a:pt x="214979" y="50868"/>
                      </a:cubicBezTo>
                      <a:cubicBezTo>
                        <a:pt x="213647" y="51742"/>
                        <a:pt x="212538" y="52033"/>
                        <a:pt x="211206" y="52616"/>
                      </a:cubicBezTo>
                      <a:cubicBezTo>
                        <a:pt x="210940" y="48539"/>
                        <a:pt x="210407" y="44995"/>
                        <a:pt x="209608" y="41161"/>
                      </a:cubicBezTo>
                      <a:cubicBezTo>
                        <a:pt x="207966" y="34996"/>
                        <a:pt x="205037" y="29414"/>
                        <a:pt x="201531" y="24997"/>
                      </a:cubicBezTo>
                      <a:cubicBezTo>
                        <a:pt x="199667" y="22667"/>
                        <a:pt x="196960" y="19998"/>
                        <a:pt x="194297" y="17668"/>
                      </a:cubicBezTo>
                      <a:cubicBezTo>
                        <a:pt x="194297" y="14416"/>
                        <a:pt x="193720" y="10921"/>
                        <a:pt x="193188" y="6795"/>
                      </a:cubicBezTo>
                      <a:cubicBezTo>
                        <a:pt x="186220" y="6795"/>
                        <a:pt x="180850" y="8251"/>
                        <a:pt x="176012" y="9999"/>
                      </a:cubicBezTo>
                      <a:cubicBezTo>
                        <a:pt x="173305" y="9707"/>
                        <a:pt x="170642" y="9707"/>
                        <a:pt x="167403" y="9707"/>
                      </a:cubicBezTo>
                      <a:cubicBezTo>
                        <a:pt x="166870" y="11794"/>
                        <a:pt x="166604" y="13833"/>
                        <a:pt x="166604" y="15581"/>
                      </a:cubicBezTo>
                      <a:cubicBezTo>
                        <a:pt x="164207" y="17376"/>
                        <a:pt x="162033" y="19706"/>
                        <a:pt x="160169" y="22085"/>
                      </a:cubicBezTo>
                      <a:cubicBezTo>
                        <a:pt x="160701" y="17376"/>
                        <a:pt x="160701" y="12377"/>
                        <a:pt x="159636" y="5921"/>
                      </a:cubicBezTo>
                      <a:cubicBezTo>
                        <a:pt x="159104" y="5873"/>
                        <a:pt x="158615" y="5873"/>
                        <a:pt x="158127" y="5873"/>
                      </a:cubicBezTo>
                      <a:cubicBezTo>
                        <a:pt x="150050" y="5873"/>
                        <a:pt x="144236" y="8154"/>
                        <a:pt x="138644" y="10921"/>
                      </a:cubicBezTo>
                      <a:cubicBezTo>
                        <a:pt x="133274" y="13833"/>
                        <a:pt x="128969" y="17668"/>
                        <a:pt x="125241" y="22085"/>
                      </a:cubicBezTo>
                      <a:cubicBezTo>
                        <a:pt x="124709" y="23250"/>
                        <a:pt x="123599" y="24415"/>
                        <a:pt x="123067" y="25580"/>
                      </a:cubicBezTo>
                      <a:lnTo>
                        <a:pt x="121735" y="25580"/>
                      </a:lnTo>
                      <a:cubicBezTo>
                        <a:pt x="121735" y="24415"/>
                        <a:pt x="121735" y="22958"/>
                        <a:pt x="121203" y="21794"/>
                      </a:cubicBezTo>
                      <a:cubicBezTo>
                        <a:pt x="120670" y="15289"/>
                        <a:pt x="118495" y="8251"/>
                        <a:pt x="113924" y="48"/>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7" name="Google Shape;227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aCgAAsggAADYKAADqCAAAAAAAAA=="/>
                    </a:ext>
                  </a:extLst>
                </p:cNvSpPr>
                <p:nvPr/>
              </p:nvSpPr>
              <p:spPr>
                <a:xfrm>
                  <a:off x="1642110" y="1413510"/>
                  <a:ext cx="17780" cy="35560"/>
                </a:xfrm>
                <a:custGeom>
                  <a:avLst/>
                  <a:gdLst/>
                  <a:ahLst/>
                  <a:cxnLst/>
                  <a:rect l="0" t="0" r="17780" b="35560"/>
                  <a:pathLst>
                    <a:path w="17780" h="35560">
                      <a:moveTo>
                        <a:pt x="6116" y="48"/>
                      </a:moveTo>
                      <a:cubicBezTo>
                        <a:pt x="3189" y="3844"/>
                        <a:pt x="1878" y="7016"/>
                        <a:pt x="1092" y="10236"/>
                      </a:cubicBezTo>
                      <a:cubicBezTo>
                        <a:pt x="568" y="13695"/>
                        <a:pt x="44" y="16627"/>
                        <a:pt x="830" y="19558"/>
                      </a:cubicBezTo>
                      <a:cubicBezTo>
                        <a:pt x="1616" y="22441"/>
                        <a:pt x="2403" y="25373"/>
                        <a:pt x="4019" y="27679"/>
                      </a:cubicBezTo>
                      <a:cubicBezTo>
                        <a:pt x="6116" y="30610"/>
                        <a:pt x="8257" y="33205"/>
                        <a:pt x="12188" y="35560"/>
                      </a:cubicBezTo>
                      <a:cubicBezTo>
                        <a:pt x="15115" y="31764"/>
                        <a:pt x="16426" y="28544"/>
                        <a:pt x="16950" y="25373"/>
                      </a:cubicBezTo>
                      <a:cubicBezTo>
                        <a:pt x="17736" y="21865"/>
                        <a:pt x="17736" y="18933"/>
                        <a:pt x="17212" y="16050"/>
                      </a:cubicBezTo>
                      <a:cubicBezTo>
                        <a:pt x="16688" y="13119"/>
                        <a:pt x="15639" y="10236"/>
                        <a:pt x="14067" y="7881"/>
                      </a:cubicBezTo>
                      <a:cubicBezTo>
                        <a:pt x="12450" y="4998"/>
                        <a:pt x="10091" y="2355"/>
                        <a:pt x="6116" y="48"/>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6" name="Google Shape;228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iCgAAnAgAAIMKAADMCAAAAAAAAA=="/>
                    </a:ext>
                  </a:extLst>
                </p:cNvSpPr>
                <p:nvPr/>
              </p:nvSpPr>
              <p:spPr>
                <a:xfrm>
                  <a:off x="1687830" y="1399540"/>
                  <a:ext cx="20955" cy="30480"/>
                </a:xfrm>
                <a:custGeom>
                  <a:avLst/>
                  <a:gdLst/>
                  <a:ahLst/>
                  <a:cxnLst/>
                  <a:rect l="0" t="0" r="20955" b="30480"/>
                  <a:pathLst>
                    <a:path w="20955" h="30480">
                      <a:moveTo>
                        <a:pt x="1312" y="0"/>
                      </a:moveTo>
                      <a:cubicBezTo>
                        <a:pt x="0" y="4396"/>
                        <a:pt x="0" y="7922"/>
                        <a:pt x="524" y="11400"/>
                      </a:cubicBezTo>
                      <a:cubicBezTo>
                        <a:pt x="787" y="14636"/>
                        <a:pt x="2099" y="17583"/>
                        <a:pt x="3456" y="20191"/>
                      </a:cubicBezTo>
                      <a:cubicBezTo>
                        <a:pt x="5030" y="22558"/>
                        <a:pt x="6605" y="24877"/>
                        <a:pt x="9274" y="26616"/>
                      </a:cubicBezTo>
                      <a:cubicBezTo>
                        <a:pt x="11899" y="28403"/>
                        <a:pt x="15092" y="29852"/>
                        <a:pt x="19336" y="30432"/>
                      </a:cubicBezTo>
                      <a:cubicBezTo>
                        <a:pt x="20911" y="25456"/>
                        <a:pt x="20911" y="22220"/>
                        <a:pt x="20386" y="19032"/>
                      </a:cubicBezTo>
                      <a:cubicBezTo>
                        <a:pt x="19861" y="15795"/>
                        <a:pt x="18548" y="12897"/>
                        <a:pt x="17236" y="10241"/>
                      </a:cubicBezTo>
                      <a:cubicBezTo>
                        <a:pt x="15617" y="7632"/>
                        <a:pt x="14042" y="5555"/>
                        <a:pt x="11374" y="3526"/>
                      </a:cubicBezTo>
                      <a:cubicBezTo>
                        <a:pt x="8749" y="1787"/>
                        <a:pt x="5555" y="290"/>
                        <a:pt x="1312"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5" name="Google Shape;228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aCgAAeggAAPUKAACyCAAAAAAAAA=="/>
                    </a:ext>
                  </a:extLst>
                </p:cNvSpPr>
                <p:nvPr/>
              </p:nvSpPr>
              <p:spPr>
                <a:xfrm>
                  <a:off x="1764030" y="1377950"/>
                  <a:ext cx="17145" cy="35560"/>
                </a:xfrm>
                <a:custGeom>
                  <a:avLst/>
                  <a:gdLst/>
                  <a:ahLst/>
                  <a:cxnLst/>
                  <a:rect l="0" t="0" r="17145" b="35560"/>
                  <a:pathLst>
                    <a:path w="17145" h="35560">
                      <a:moveTo>
                        <a:pt x="5308" y="0"/>
                      </a:moveTo>
                      <a:cubicBezTo>
                        <a:pt x="2654" y="3864"/>
                        <a:pt x="1348" y="7141"/>
                        <a:pt x="565" y="10370"/>
                      </a:cubicBezTo>
                      <a:cubicBezTo>
                        <a:pt x="0" y="13940"/>
                        <a:pt x="0" y="16875"/>
                        <a:pt x="565" y="19859"/>
                      </a:cubicBezTo>
                      <a:cubicBezTo>
                        <a:pt x="1348" y="22843"/>
                        <a:pt x="2654" y="25484"/>
                        <a:pt x="4220" y="28174"/>
                      </a:cubicBezTo>
                      <a:cubicBezTo>
                        <a:pt x="5831" y="30815"/>
                        <a:pt x="8180" y="33506"/>
                        <a:pt x="12140" y="35560"/>
                      </a:cubicBezTo>
                      <a:cubicBezTo>
                        <a:pt x="14751" y="31989"/>
                        <a:pt x="15839" y="28761"/>
                        <a:pt x="16361" y="25190"/>
                      </a:cubicBezTo>
                      <a:cubicBezTo>
                        <a:pt x="17145" y="21913"/>
                        <a:pt x="17145" y="18978"/>
                        <a:pt x="16361" y="15995"/>
                      </a:cubicBezTo>
                      <a:cubicBezTo>
                        <a:pt x="16100" y="13060"/>
                        <a:pt x="14751" y="10076"/>
                        <a:pt x="13185" y="7435"/>
                      </a:cubicBezTo>
                      <a:cubicBezTo>
                        <a:pt x="11618" y="5038"/>
                        <a:pt x="9225" y="2397"/>
                        <a:pt x="5308"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4" name="Google Shape;228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tCgAAeAgAAMcKAACwCAAAAAAAAA=="/>
                    </a:ext>
                  </a:extLst>
                </p:cNvSpPr>
                <p:nvPr/>
              </p:nvSpPr>
              <p:spPr>
                <a:xfrm>
                  <a:off x="1735455" y="1376680"/>
                  <a:ext cx="16510" cy="35560"/>
                </a:xfrm>
                <a:custGeom>
                  <a:avLst/>
                  <a:gdLst/>
                  <a:ahLst/>
                  <a:cxnLst/>
                  <a:rect l="0" t="0" r="16510" b="35560"/>
                  <a:pathLst>
                    <a:path w="16510" h="35560">
                      <a:moveTo>
                        <a:pt x="5606" y="0"/>
                      </a:moveTo>
                      <a:cubicBezTo>
                        <a:pt x="2671" y="3801"/>
                        <a:pt x="1358" y="6977"/>
                        <a:pt x="569" y="10201"/>
                      </a:cubicBezTo>
                      <a:cubicBezTo>
                        <a:pt x="44" y="13714"/>
                        <a:pt x="44" y="16601"/>
                        <a:pt x="307" y="19536"/>
                      </a:cubicBezTo>
                      <a:cubicBezTo>
                        <a:pt x="569" y="22423"/>
                        <a:pt x="1620" y="25359"/>
                        <a:pt x="3197" y="27668"/>
                      </a:cubicBezTo>
                      <a:cubicBezTo>
                        <a:pt x="4817" y="30315"/>
                        <a:pt x="6919" y="33202"/>
                        <a:pt x="10904" y="35560"/>
                      </a:cubicBezTo>
                      <a:cubicBezTo>
                        <a:pt x="13532" y="31759"/>
                        <a:pt x="14890" y="28535"/>
                        <a:pt x="15941" y="25359"/>
                      </a:cubicBezTo>
                      <a:cubicBezTo>
                        <a:pt x="16466" y="22423"/>
                        <a:pt x="16466" y="18959"/>
                        <a:pt x="16203" y="16024"/>
                      </a:cubicBezTo>
                      <a:cubicBezTo>
                        <a:pt x="15941" y="13137"/>
                        <a:pt x="14890" y="10779"/>
                        <a:pt x="13269" y="7892"/>
                      </a:cubicBezTo>
                      <a:cubicBezTo>
                        <a:pt x="11430" y="5245"/>
                        <a:pt x="9591" y="2358"/>
                        <a:pt x="5606"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3" name="Google Shape;228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jBwAABQcAAMAJAABjCgAAAAAAAA=="/>
                    </a:ext>
                  </a:extLst>
                </p:cNvSpPr>
                <p:nvPr/>
              </p:nvSpPr>
              <p:spPr>
                <a:xfrm>
                  <a:off x="1241425" y="1141095"/>
                  <a:ext cx="343535" cy="547370"/>
                </a:xfrm>
                <a:custGeom>
                  <a:avLst/>
                  <a:gdLst/>
                  <a:ahLst/>
                  <a:cxnLst/>
                  <a:rect l="0" t="0" r="343535" b="547370"/>
                  <a:pathLst>
                    <a:path w="343535" h="547370">
                      <a:moveTo>
                        <a:pt x="39643" y="49"/>
                      </a:moveTo>
                      <a:cubicBezTo>
                        <a:pt x="45027" y="78467"/>
                        <a:pt x="66829" y="155716"/>
                        <a:pt x="102958" y="224150"/>
                      </a:cubicBezTo>
                      <a:cubicBezTo>
                        <a:pt x="108608" y="234768"/>
                        <a:pt x="115060" y="246263"/>
                        <a:pt x="115060" y="258635"/>
                      </a:cubicBezTo>
                      <a:cubicBezTo>
                        <a:pt x="115060" y="265746"/>
                        <a:pt x="113458" y="272224"/>
                        <a:pt x="112123" y="279286"/>
                      </a:cubicBezTo>
                      <a:cubicBezTo>
                        <a:pt x="105360" y="313186"/>
                        <a:pt x="109409" y="349473"/>
                        <a:pt x="123158" y="380743"/>
                      </a:cubicBezTo>
                      <a:cubicBezTo>
                        <a:pt x="126628" y="388390"/>
                        <a:pt x="130677" y="395794"/>
                        <a:pt x="132056" y="404317"/>
                      </a:cubicBezTo>
                      <a:cubicBezTo>
                        <a:pt x="134192" y="420537"/>
                        <a:pt x="126094" y="435587"/>
                        <a:pt x="122090" y="451514"/>
                      </a:cubicBezTo>
                      <a:cubicBezTo>
                        <a:pt x="117507" y="470997"/>
                        <a:pt x="118575" y="492818"/>
                        <a:pt x="107274" y="509038"/>
                      </a:cubicBezTo>
                      <a:cubicBezTo>
                        <a:pt x="96996" y="524039"/>
                        <a:pt x="78442" y="528764"/>
                        <a:pt x="61445" y="532904"/>
                      </a:cubicBezTo>
                      <a:lnTo>
                        <a:pt x="44" y="547370"/>
                      </a:lnTo>
                      <a:lnTo>
                        <a:pt x="343490" y="547370"/>
                      </a:lnTo>
                      <a:cubicBezTo>
                        <a:pt x="342155" y="546152"/>
                        <a:pt x="340286" y="544983"/>
                        <a:pt x="338907" y="544399"/>
                      </a:cubicBezTo>
                      <a:cubicBezTo>
                        <a:pt x="320353" y="532612"/>
                        <a:pt x="298240" y="533781"/>
                        <a:pt x="278040" y="528179"/>
                      </a:cubicBezTo>
                      <a:cubicBezTo>
                        <a:pt x="270787" y="526426"/>
                        <a:pt x="263757" y="523455"/>
                        <a:pt x="257840" y="518146"/>
                      </a:cubicBezTo>
                      <a:cubicBezTo>
                        <a:pt x="239508" y="501926"/>
                        <a:pt x="241155" y="470997"/>
                        <a:pt x="233591" y="446205"/>
                      </a:cubicBezTo>
                      <a:cubicBezTo>
                        <a:pt x="230076" y="434126"/>
                        <a:pt x="223624" y="423216"/>
                        <a:pt x="219308" y="410795"/>
                      </a:cubicBezTo>
                      <a:cubicBezTo>
                        <a:pt x="214459" y="398424"/>
                        <a:pt x="212056" y="384591"/>
                        <a:pt x="211789" y="371002"/>
                      </a:cubicBezTo>
                      <a:cubicBezTo>
                        <a:pt x="219308" y="328821"/>
                        <a:pt x="237373" y="289612"/>
                        <a:pt x="254859" y="250988"/>
                      </a:cubicBezTo>
                      <a:cubicBezTo>
                        <a:pt x="284492" y="184648"/>
                        <a:pt x="311722" y="117092"/>
                        <a:pt x="336771" y="48999"/>
                      </a:cubicBezTo>
                      <a:cubicBezTo>
                        <a:pt x="330320" y="47830"/>
                        <a:pt x="324625" y="44275"/>
                        <a:pt x="321154" y="38381"/>
                      </a:cubicBezTo>
                      <a:cubicBezTo>
                        <a:pt x="315504" y="78759"/>
                        <a:pt x="309541" y="121232"/>
                        <a:pt x="287473" y="154840"/>
                      </a:cubicBezTo>
                      <a:cubicBezTo>
                        <a:pt x="270787" y="180508"/>
                        <a:pt x="245426" y="199991"/>
                        <a:pt x="235460" y="229459"/>
                      </a:cubicBezTo>
                      <a:cubicBezTo>
                        <a:pt x="227673" y="252741"/>
                        <a:pt x="230610" y="280163"/>
                        <a:pt x="218774" y="301107"/>
                      </a:cubicBezTo>
                      <a:cubicBezTo>
                        <a:pt x="213925" y="310264"/>
                        <a:pt x="206405" y="317619"/>
                        <a:pt x="200443" y="326483"/>
                      </a:cubicBezTo>
                      <a:cubicBezTo>
                        <a:pt x="187273" y="345041"/>
                        <a:pt x="181044" y="368372"/>
                        <a:pt x="175393" y="391069"/>
                      </a:cubicBezTo>
                      <a:cubicBezTo>
                        <a:pt x="163024" y="381912"/>
                        <a:pt x="163024" y="362186"/>
                        <a:pt x="161956" y="345625"/>
                      </a:cubicBezTo>
                      <a:cubicBezTo>
                        <a:pt x="158174" y="287567"/>
                        <a:pt x="125293" y="237447"/>
                        <a:pt x="104292" y="183480"/>
                      </a:cubicBezTo>
                      <a:cubicBezTo>
                        <a:pt x="98642" y="168429"/>
                        <a:pt x="93525" y="152794"/>
                        <a:pt x="86228" y="138913"/>
                      </a:cubicBezTo>
                      <a:cubicBezTo>
                        <a:pt x="79777" y="127125"/>
                        <a:pt x="71679" y="116215"/>
                        <a:pt x="67674" y="103551"/>
                      </a:cubicBezTo>
                      <a:cubicBezTo>
                        <a:pt x="63625" y="90546"/>
                        <a:pt x="64693" y="76714"/>
                        <a:pt x="63625" y="63124"/>
                      </a:cubicBezTo>
                      <a:cubicBezTo>
                        <a:pt x="62246" y="43106"/>
                        <a:pt x="57129" y="23038"/>
                        <a:pt x="49076" y="5066"/>
                      </a:cubicBezTo>
                      <a:cubicBezTo>
                        <a:pt x="45561" y="5066"/>
                        <a:pt x="41779" y="3263"/>
                        <a:pt x="39643" y="49"/>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2" name="Google Shape;228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eCAAA9wcAAPcIAACMCQAAAAAAAA=="/>
                    </a:ext>
                  </a:extLst>
                </p:cNvSpPr>
                <p:nvPr/>
              </p:nvSpPr>
              <p:spPr>
                <a:xfrm>
                  <a:off x="1400810" y="1294765"/>
                  <a:ext cx="56515" cy="257175"/>
                </a:xfrm>
                <a:custGeom>
                  <a:avLst/>
                  <a:gdLst/>
                  <a:ahLst/>
                  <a:cxnLst/>
                  <a:rect l="0" t="0" r="56515" b="257175"/>
                  <a:pathLst>
                    <a:path w="56515" h="257175">
                      <a:moveTo>
                        <a:pt x="33210" y="0"/>
                      </a:moveTo>
                      <a:cubicBezTo>
                        <a:pt x="30778" y="21528"/>
                        <a:pt x="31043" y="44226"/>
                        <a:pt x="33740" y="66339"/>
                      </a:cubicBezTo>
                      <a:cubicBezTo>
                        <a:pt x="34802" y="77542"/>
                        <a:pt x="37234" y="88452"/>
                        <a:pt x="38561" y="98778"/>
                      </a:cubicBezTo>
                      <a:cubicBezTo>
                        <a:pt x="39091" y="103795"/>
                        <a:pt x="39622" y="108520"/>
                        <a:pt x="39091" y="113536"/>
                      </a:cubicBezTo>
                      <a:cubicBezTo>
                        <a:pt x="39091" y="117969"/>
                        <a:pt x="38295" y="122401"/>
                        <a:pt x="36969" y="126785"/>
                      </a:cubicBezTo>
                      <a:cubicBezTo>
                        <a:pt x="33740" y="135942"/>
                        <a:pt x="29186" y="144807"/>
                        <a:pt x="24366" y="154840"/>
                      </a:cubicBezTo>
                      <a:cubicBezTo>
                        <a:pt x="19545" y="165118"/>
                        <a:pt x="15521" y="176028"/>
                        <a:pt x="12337" y="187279"/>
                      </a:cubicBezTo>
                      <a:cubicBezTo>
                        <a:pt x="6146" y="209393"/>
                        <a:pt x="2962" y="231798"/>
                        <a:pt x="0" y="253619"/>
                      </a:cubicBezTo>
                      <a:lnTo>
                        <a:pt x="33475" y="257126"/>
                      </a:lnTo>
                      <a:cubicBezTo>
                        <a:pt x="34271" y="235305"/>
                        <a:pt x="34536" y="214409"/>
                        <a:pt x="37765" y="194050"/>
                      </a:cubicBezTo>
                      <a:cubicBezTo>
                        <a:pt x="39357" y="183724"/>
                        <a:pt x="41479" y="174275"/>
                        <a:pt x="44707" y="164533"/>
                      </a:cubicBezTo>
                      <a:cubicBezTo>
                        <a:pt x="48201" y="154840"/>
                        <a:pt x="52490" y="143930"/>
                        <a:pt x="54878" y="131802"/>
                      </a:cubicBezTo>
                      <a:cubicBezTo>
                        <a:pt x="56205" y="125908"/>
                        <a:pt x="56515" y="119430"/>
                        <a:pt x="56205" y="112952"/>
                      </a:cubicBezTo>
                      <a:cubicBezTo>
                        <a:pt x="55940" y="106766"/>
                        <a:pt x="54878" y="100872"/>
                        <a:pt x="53552" y="95271"/>
                      </a:cubicBezTo>
                      <a:cubicBezTo>
                        <a:pt x="50854" y="84361"/>
                        <a:pt x="47670" y="74327"/>
                        <a:pt x="45238" y="64001"/>
                      </a:cubicBezTo>
                      <a:cubicBezTo>
                        <a:pt x="40418" y="43349"/>
                        <a:pt x="37765" y="22113"/>
                        <a:pt x="37499" y="292"/>
                      </a:cubicBezTo>
                      <a:lnTo>
                        <a:pt x="33210" y="0"/>
                      </a:lnTo>
                      <a:lnTo>
                        <a:pt x="37499" y="29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1" name="Google Shape;228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dCAAAagcAAMYKAAAVCgAAAAAAAA=="/>
                    </a:ext>
                  </a:extLst>
                </p:cNvSpPr>
                <p:nvPr/>
              </p:nvSpPr>
              <p:spPr>
                <a:xfrm>
                  <a:off x="1440815" y="1205230"/>
                  <a:ext cx="310515" cy="433705"/>
                </a:xfrm>
                <a:custGeom>
                  <a:avLst/>
                  <a:gdLst/>
                  <a:ahLst/>
                  <a:cxnLst/>
                  <a:rect l="0" t="0" r="310515" b="433705"/>
                  <a:pathLst>
                    <a:path w="310515" h="433705">
                      <a:moveTo>
                        <a:pt x="305933" y="48"/>
                      </a:moveTo>
                      <a:cubicBezTo>
                        <a:pt x="302686" y="25076"/>
                        <a:pt x="298683" y="49861"/>
                        <a:pt x="293523" y="74012"/>
                      </a:cubicBezTo>
                      <a:cubicBezTo>
                        <a:pt x="291121" y="86380"/>
                        <a:pt x="288408" y="98505"/>
                        <a:pt x="285472" y="110580"/>
                      </a:cubicBezTo>
                      <a:cubicBezTo>
                        <a:pt x="283871" y="116472"/>
                        <a:pt x="282492" y="122656"/>
                        <a:pt x="280891" y="128548"/>
                      </a:cubicBezTo>
                      <a:lnTo>
                        <a:pt x="278444" y="137410"/>
                      </a:lnTo>
                      <a:cubicBezTo>
                        <a:pt x="277377" y="140332"/>
                        <a:pt x="276843" y="143010"/>
                        <a:pt x="275776" y="144763"/>
                      </a:cubicBezTo>
                      <a:cubicBezTo>
                        <a:pt x="274708" y="146856"/>
                        <a:pt x="273596" y="147733"/>
                        <a:pt x="271728" y="148901"/>
                      </a:cubicBezTo>
                      <a:cubicBezTo>
                        <a:pt x="270127" y="150070"/>
                        <a:pt x="267413" y="151531"/>
                        <a:pt x="264745" y="152748"/>
                      </a:cubicBezTo>
                      <a:cubicBezTo>
                        <a:pt x="259629" y="155085"/>
                        <a:pt x="254514" y="157471"/>
                        <a:pt x="249132" y="159224"/>
                      </a:cubicBezTo>
                      <a:cubicBezTo>
                        <a:pt x="238590" y="163363"/>
                        <a:pt x="227826" y="166285"/>
                        <a:pt x="216795" y="168086"/>
                      </a:cubicBezTo>
                      <a:cubicBezTo>
                        <a:pt x="211413" y="168963"/>
                        <a:pt x="205497" y="169839"/>
                        <a:pt x="199270" y="171884"/>
                      </a:cubicBezTo>
                      <a:cubicBezTo>
                        <a:pt x="193354" y="173686"/>
                        <a:pt x="186638" y="176608"/>
                        <a:pt x="181256" y="180746"/>
                      </a:cubicBezTo>
                      <a:cubicBezTo>
                        <a:pt x="169646" y="188391"/>
                        <a:pt x="161062" y="200175"/>
                        <a:pt x="156213" y="214052"/>
                      </a:cubicBezTo>
                      <a:cubicBezTo>
                        <a:pt x="155146" y="217899"/>
                        <a:pt x="154301" y="221989"/>
                        <a:pt x="153500" y="224375"/>
                      </a:cubicBezTo>
                      <a:cubicBezTo>
                        <a:pt x="152966" y="227297"/>
                        <a:pt x="152166" y="229390"/>
                        <a:pt x="151632" y="229975"/>
                      </a:cubicBezTo>
                      <a:cubicBezTo>
                        <a:pt x="150831" y="230267"/>
                        <a:pt x="149719" y="231435"/>
                        <a:pt x="148118" y="232604"/>
                      </a:cubicBezTo>
                      <a:cubicBezTo>
                        <a:pt x="146517" y="233821"/>
                        <a:pt x="144070" y="235282"/>
                        <a:pt x="141401" y="236159"/>
                      </a:cubicBezTo>
                      <a:cubicBezTo>
                        <a:pt x="131438" y="241174"/>
                        <a:pt x="120941" y="245605"/>
                        <a:pt x="110399" y="249111"/>
                      </a:cubicBezTo>
                      <a:cubicBezTo>
                        <a:pt x="99902" y="252958"/>
                        <a:pt x="88871" y="255344"/>
                        <a:pt x="77039" y="259726"/>
                      </a:cubicBezTo>
                      <a:cubicBezTo>
                        <a:pt x="71123" y="262112"/>
                        <a:pt x="65430" y="264741"/>
                        <a:pt x="59247" y="268004"/>
                      </a:cubicBezTo>
                      <a:cubicBezTo>
                        <a:pt x="53331" y="271266"/>
                        <a:pt x="47415" y="275648"/>
                        <a:pt x="42567" y="280371"/>
                      </a:cubicBezTo>
                      <a:cubicBezTo>
                        <a:pt x="32336" y="290402"/>
                        <a:pt x="24508" y="302478"/>
                        <a:pt x="18859" y="315187"/>
                      </a:cubicBezTo>
                      <a:cubicBezTo>
                        <a:pt x="13210" y="328139"/>
                        <a:pt x="9162" y="341724"/>
                        <a:pt x="6760" y="354969"/>
                      </a:cubicBezTo>
                      <a:cubicBezTo>
                        <a:pt x="2179" y="381798"/>
                        <a:pt x="1645" y="408043"/>
                        <a:pt x="0" y="431903"/>
                      </a:cubicBezTo>
                      <a:lnTo>
                        <a:pt x="34738" y="433705"/>
                      </a:lnTo>
                      <a:cubicBezTo>
                        <a:pt x="35272" y="407751"/>
                        <a:pt x="34472" y="383259"/>
                        <a:pt x="37452" y="360568"/>
                      </a:cubicBezTo>
                      <a:cubicBezTo>
                        <a:pt x="39053" y="349077"/>
                        <a:pt x="41499" y="337877"/>
                        <a:pt x="45503" y="328139"/>
                      </a:cubicBezTo>
                      <a:cubicBezTo>
                        <a:pt x="49283" y="317816"/>
                        <a:pt x="54665" y="309003"/>
                        <a:pt x="61426" y="301601"/>
                      </a:cubicBezTo>
                      <a:cubicBezTo>
                        <a:pt x="68143" y="294249"/>
                        <a:pt x="76238" y="288941"/>
                        <a:pt x="86202" y="284803"/>
                      </a:cubicBezTo>
                      <a:cubicBezTo>
                        <a:pt x="95898" y="280371"/>
                        <a:pt x="107463" y="277158"/>
                        <a:pt x="118494" y="272435"/>
                      </a:cubicBezTo>
                      <a:cubicBezTo>
                        <a:pt x="129525" y="268004"/>
                        <a:pt x="140868" y="262404"/>
                        <a:pt x="151098" y="256512"/>
                      </a:cubicBezTo>
                      <a:cubicBezTo>
                        <a:pt x="153767" y="255051"/>
                        <a:pt x="156480" y="253542"/>
                        <a:pt x="159683" y="251497"/>
                      </a:cubicBezTo>
                      <a:cubicBezTo>
                        <a:pt x="162663" y="249111"/>
                        <a:pt x="165910" y="246189"/>
                        <a:pt x="168579" y="241466"/>
                      </a:cubicBezTo>
                      <a:cubicBezTo>
                        <a:pt x="171292" y="237035"/>
                        <a:pt x="172093" y="232604"/>
                        <a:pt x="172626" y="229390"/>
                      </a:cubicBezTo>
                      <a:cubicBezTo>
                        <a:pt x="173427" y="225836"/>
                        <a:pt x="173694" y="223791"/>
                        <a:pt x="174495" y="221113"/>
                      </a:cubicBezTo>
                      <a:cubicBezTo>
                        <a:pt x="177208" y="211715"/>
                        <a:pt x="183124" y="202269"/>
                        <a:pt x="190952" y="196085"/>
                      </a:cubicBezTo>
                      <a:cubicBezTo>
                        <a:pt x="195000" y="192822"/>
                        <a:pt x="199003" y="190485"/>
                        <a:pt x="204118" y="188683"/>
                      </a:cubicBezTo>
                      <a:cubicBezTo>
                        <a:pt x="208700" y="186930"/>
                        <a:pt x="214082" y="185762"/>
                        <a:pt x="219775" y="184301"/>
                      </a:cubicBezTo>
                      <a:cubicBezTo>
                        <a:pt x="231340" y="181331"/>
                        <a:pt x="242638" y="177776"/>
                        <a:pt x="253936" y="172761"/>
                      </a:cubicBezTo>
                      <a:cubicBezTo>
                        <a:pt x="259362" y="170716"/>
                        <a:pt x="264745" y="168086"/>
                        <a:pt x="270127" y="165116"/>
                      </a:cubicBezTo>
                      <a:cubicBezTo>
                        <a:pt x="272795" y="163655"/>
                        <a:pt x="275509" y="162438"/>
                        <a:pt x="278444" y="160393"/>
                      </a:cubicBezTo>
                      <a:cubicBezTo>
                        <a:pt x="279823" y="159516"/>
                        <a:pt x="281425" y="158056"/>
                        <a:pt x="282759" y="156546"/>
                      </a:cubicBezTo>
                      <a:cubicBezTo>
                        <a:pt x="284405" y="154793"/>
                        <a:pt x="285472" y="153040"/>
                        <a:pt x="286540" y="151239"/>
                      </a:cubicBezTo>
                      <a:cubicBezTo>
                        <a:pt x="288141" y="147441"/>
                        <a:pt x="288986" y="143886"/>
                        <a:pt x="289520" y="140965"/>
                      </a:cubicBezTo>
                      <a:lnTo>
                        <a:pt x="291655" y="131518"/>
                      </a:lnTo>
                      <a:cubicBezTo>
                        <a:pt x="292989" y="125626"/>
                        <a:pt x="293834" y="119442"/>
                        <a:pt x="295169" y="113210"/>
                      </a:cubicBezTo>
                      <a:cubicBezTo>
                        <a:pt x="297571" y="100550"/>
                        <a:pt x="299750" y="88474"/>
                        <a:pt x="301618" y="76106"/>
                      </a:cubicBezTo>
                      <a:cubicBezTo>
                        <a:pt x="305399" y="51029"/>
                        <a:pt x="308335" y="25953"/>
                        <a:pt x="310515" y="925"/>
                      </a:cubicBezTo>
                      <a:lnTo>
                        <a:pt x="305933" y="48"/>
                      </a:lnTo>
                      <a:lnTo>
                        <a:pt x="310515" y="925"/>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0" name="Google Shape;228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hBgAATwcAAJYIAADdCQAAAAAAAA=="/>
                    </a:ext>
                  </a:extLst>
                </p:cNvSpPr>
                <p:nvPr/>
              </p:nvSpPr>
              <p:spPr>
                <a:xfrm>
                  <a:off x="996315" y="1188085"/>
                  <a:ext cx="399415" cy="415290"/>
                </a:xfrm>
                <a:custGeom>
                  <a:avLst/>
                  <a:gdLst/>
                  <a:ahLst/>
                  <a:cxnLst/>
                  <a:rect l="0" t="0" r="399415" b="415290"/>
                  <a:pathLst>
                    <a:path w="399415" h="415290">
                      <a:moveTo>
                        <a:pt x="3514" y="0"/>
                      </a:moveTo>
                      <a:lnTo>
                        <a:pt x="0" y="2676"/>
                      </a:lnTo>
                      <a:lnTo>
                        <a:pt x="37988" y="74234"/>
                      </a:lnTo>
                      <a:lnTo>
                        <a:pt x="47419" y="91892"/>
                      </a:lnTo>
                      <a:cubicBezTo>
                        <a:pt x="49020" y="94859"/>
                        <a:pt x="50666" y="98070"/>
                        <a:pt x="53068" y="101038"/>
                      </a:cubicBezTo>
                      <a:cubicBezTo>
                        <a:pt x="55515" y="104005"/>
                        <a:pt x="58717" y="106924"/>
                        <a:pt x="62232" y="108675"/>
                      </a:cubicBezTo>
                      <a:cubicBezTo>
                        <a:pt x="65479" y="110183"/>
                        <a:pt x="68682" y="111350"/>
                        <a:pt x="71662" y="112518"/>
                      </a:cubicBezTo>
                      <a:lnTo>
                        <a:pt x="80292" y="115777"/>
                      </a:lnTo>
                      <a:cubicBezTo>
                        <a:pt x="86475" y="117820"/>
                        <a:pt x="92124" y="120204"/>
                        <a:pt x="97774" y="122831"/>
                      </a:cubicBezTo>
                      <a:lnTo>
                        <a:pt x="115033" y="130468"/>
                      </a:lnTo>
                      <a:cubicBezTo>
                        <a:pt x="120416" y="133144"/>
                        <a:pt x="125798" y="136063"/>
                        <a:pt x="130647" y="139322"/>
                      </a:cubicBezTo>
                      <a:cubicBezTo>
                        <a:pt x="135229" y="142581"/>
                        <a:pt x="139232" y="146667"/>
                        <a:pt x="141679" y="151094"/>
                      </a:cubicBezTo>
                      <a:cubicBezTo>
                        <a:pt x="144081" y="155521"/>
                        <a:pt x="144659" y="159948"/>
                        <a:pt x="144081" y="165834"/>
                      </a:cubicBezTo>
                      <a:cubicBezTo>
                        <a:pt x="143280" y="171720"/>
                        <a:pt x="141679" y="178190"/>
                        <a:pt x="140878" y="186460"/>
                      </a:cubicBezTo>
                      <a:cubicBezTo>
                        <a:pt x="140611" y="194973"/>
                        <a:pt x="142212" y="203243"/>
                        <a:pt x="145460" y="210588"/>
                      </a:cubicBezTo>
                      <a:cubicBezTo>
                        <a:pt x="151376" y="225328"/>
                        <a:pt x="162942" y="236808"/>
                        <a:pt x="175352" y="243862"/>
                      </a:cubicBezTo>
                      <a:cubicBezTo>
                        <a:pt x="187452" y="251256"/>
                        <a:pt x="200663" y="254759"/>
                        <a:pt x="212763" y="258602"/>
                      </a:cubicBezTo>
                      <a:lnTo>
                        <a:pt x="249150" y="268915"/>
                      </a:lnTo>
                      <a:lnTo>
                        <a:pt x="285493" y="279227"/>
                      </a:lnTo>
                      <a:cubicBezTo>
                        <a:pt x="297859" y="282779"/>
                        <a:pt x="309736" y="285697"/>
                        <a:pt x="320501" y="290124"/>
                      </a:cubicBezTo>
                      <a:cubicBezTo>
                        <a:pt x="331266" y="294551"/>
                        <a:pt x="340697" y="300145"/>
                        <a:pt x="346880" y="307491"/>
                      </a:cubicBezTo>
                      <a:cubicBezTo>
                        <a:pt x="350394" y="311334"/>
                        <a:pt x="352841" y="315177"/>
                        <a:pt x="354709" y="320139"/>
                      </a:cubicBezTo>
                      <a:cubicBezTo>
                        <a:pt x="356844" y="324857"/>
                        <a:pt x="358223" y="329868"/>
                        <a:pt x="359024" y="335754"/>
                      </a:cubicBezTo>
                      <a:cubicBezTo>
                        <a:pt x="361159" y="347234"/>
                        <a:pt x="361693" y="360807"/>
                        <a:pt x="362805" y="374622"/>
                      </a:cubicBezTo>
                      <a:lnTo>
                        <a:pt x="365741" y="415290"/>
                      </a:lnTo>
                      <a:lnTo>
                        <a:pt x="399415" y="411739"/>
                      </a:lnTo>
                      <a:lnTo>
                        <a:pt x="394833" y="371120"/>
                      </a:lnTo>
                      <a:lnTo>
                        <a:pt x="392431" y="350494"/>
                      </a:lnTo>
                      <a:cubicBezTo>
                        <a:pt x="391319" y="343732"/>
                        <a:pt x="390518" y="336338"/>
                        <a:pt x="388650" y="328992"/>
                      </a:cubicBezTo>
                      <a:cubicBezTo>
                        <a:pt x="387004" y="321063"/>
                        <a:pt x="384335" y="313377"/>
                        <a:pt x="381087" y="306031"/>
                      </a:cubicBezTo>
                      <a:cubicBezTo>
                        <a:pt x="377351" y="298345"/>
                        <a:pt x="372502" y="291292"/>
                        <a:pt x="366808" y="285405"/>
                      </a:cubicBezTo>
                      <a:cubicBezTo>
                        <a:pt x="355510" y="273341"/>
                        <a:pt x="341497" y="267163"/>
                        <a:pt x="328864" y="262445"/>
                      </a:cubicBezTo>
                      <a:cubicBezTo>
                        <a:pt x="315653" y="258018"/>
                        <a:pt x="303286" y="255683"/>
                        <a:pt x="291142" y="252715"/>
                      </a:cubicBezTo>
                      <a:lnTo>
                        <a:pt x="254533" y="244154"/>
                      </a:lnTo>
                      <a:lnTo>
                        <a:pt x="217612" y="235641"/>
                      </a:lnTo>
                      <a:cubicBezTo>
                        <a:pt x="205512" y="232673"/>
                        <a:pt x="194213" y="229755"/>
                        <a:pt x="183938" y="224744"/>
                      </a:cubicBezTo>
                      <a:cubicBezTo>
                        <a:pt x="179089" y="222069"/>
                        <a:pt x="174552" y="218858"/>
                        <a:pt x="170504" y="215015"/>
                      </a:cubicBezTo>
                      <a:cubicBezTo>
                        <a:pt x="166456" y="210880"/>
                        <a:pt x="163209" y="206453"/>
                        <a:pt x="160806" y="201783"/>
                      </a:cubicBezTo>
                      <a:cubicBezTo>
                        <a:pt x="158360" y="196773"/>
                        <a:pt x="157025" y="191470"/>
                        <a:pt x="157025" y="186460"/>
                      </a:cubicBezTo>
                      <a:cubicBezTo>
                        <a:pt x="157025" y="180865"/>
                        <a:pt x="158360" y="174055"/>
                        <a:pt x="159161" y="166418"/>
                      </a:cubicBezTo>
                      <a:cubicBezTo>
                        <a:pt x="159472" y="162866"/>
                        <a:pt x="159472" y="158488"/>
                        <a:pt x="158360" y="154062"/>
                      </a:cubicBezTo>
                      <a:cubicBezTo>
                        <a:pt x="157292" y="149635"/>
                        <a:pt x="155691" y="145500"/>
                        <a:pt x="153778" y="141657"/>
                      </a:cubicBezTo>
                      <a:cubicBezTo>
                        <a:pt x="149463" y="134895"/>
                        <a:pt x="143280" y="129593"/>
                        <a:pt x="137631" y="126090"/>
                      </a:cubicBezTo>
                      <a:cubicBezTo>
                        <a:pt x="131714" y="121955"/>
                        <a:pt x="125798" y="119280"/>
                        <a:pt x="119882" y="116945"/>
                      </a:cubicBezTo>
                      <a:cubicBezTo>
                        <a:pt x="113654" y="114269"/>
                        <a:pt x="108005" y="111934"/>
                        <a:pt x="101822" y="109891"/>
                      </a:cubicBezTo>
                      <a:cubicBezTo>
                        <a:pt x="95905" y="107507"/>
                        <a:pt x="89678" y="105464"/>
                        <a:pt x="83761" y="103664"/>
                      </a:cubicBezTo>
                      <a:lnTo>
                        <a:pt x="74598" y="100746"/>
                      </a:lnTo>
                      <a:cubicBezTo>
                        <a:pt x="71662" y="99578"/>
                        <a:pt x="68682" y="98703"/>
                        <a:pt x="66280" y="97778"/>
                      </a:cubicBezTo>
                      <a:cubicBezTo>
                        <a:pt x="63833" y="96611"/>
                        <a:pt x="62232" y="95443"/>
                        <a:pt x="60319" y="93400"/>
                      </a:cubicBezTo>
                      <a:cubicBezTo>
                        <a:pt x="58717" y="91016"/>
                        <a:pt x="57116" y="88390"/>
                        <a:pt x="55515" y="85422"/>
                      </a:cubicBezTo>
                      <a:lnTo>
                        <a:pt x="44972" y="68639"/>
                      </a:lnTo>
                      <a:lnTo>
                        <a:pt x="3514" y="0"/>
                      </a:lnTo>
                      <a:lnTo>
                        <a:pt x="55515" y="85422"/>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9" name="Google Shape;228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IBwAA0wcAAKEIAADlCQAAAAAAAA=="/>
                    </a:ext>
                  </a:extLst>
                </p:cNvSpPr>
                <p:nvPr/>
              </p:nvSpPr>
              <p:spPr>
                <a:xfrm>
                  <a:off x="1143000" y="1271905"/>
                  <a:ext cx="259715" cy="336550"/>
                </a:xfrm>
                <a:custGeom>
                  <a:avLst/>
                  <a:gdLst/>
                  <a:ahLst/>
                  <a:cxnLst/>
                  <a:rect l="0" t="0" r="259715" b="336550"/>
                  <a:pathLst>
                    <a:path w="259715" h="336550">
                      <a:moveTo>
                        <a:pt x="87742" y="49"/>
                      </a:moveTo>
                      <a:cubicBezTo>
                        <a:pt x="86675" y="11243"/>
                        <a:pt x="85030" y="22437"/>
                        <a:pt x="83163" y="33631"/>
                      </a:cubicBezTo>
                      <a:cubicBezTo>
                        <a:pt x="81830" y="39228"/>
                        <a:pt x="80719" y="44533"/>
                        <a:pt x="79385" y="50130"/>
                      </a:cubicBezTo>
                      <a:cubicBezTo>
                        <a:pt x="78052" y="55727"/>
                        <a:pt x="76718" y="60740"/>
                        <a:pt x="74540" y="65753"/>
                      </a:cubicBezTo>
                      <a:cubicBezTo>
                        <a:pt x="72673" y="70182"/>
                        <a:pt x="69962" y="74610"/>
                        <a:pt x="66451" y="76947"/>
                      </a:cubicBezTo>
                      <a:cubicBezTo>
                        <a:pt x="63250" y="79915"/>
                        <a:pt x="58939" y="81376"/>
                        <a:pt x="54094" y="82252"/>
                      </a:cubicBezTo>
                      <a:cubicBezTo>
                        <a:pt x="44937" y="84004"/>
                        <a:pt x="34181" y="82252"/>
                        <a:pt x="22624" y="85804"/>
                      </a:cubicBezTo>
                      <a:cubicBezTo>
                        <a:pt x="19379" y="86973"/>
                        <a:pt x="16401" y="88141"/>
                        <a:pt x="13734" y="89893"/>
                      </a:cubicBezTo>
                      <a:cubicBezTo>
                        <a:pt x="11023" y="92277"/>
                        <a:pt x="8356" y="94322"/>
                        <a:pt x="6445" y="97290"/>
                      </a:cubicBezTo>
                      <a:cubicBezTo>
                        <a:pt x="4311" y="100211"/>
                        <a:pt x="2711" y="103471"/>
                        <a:pt x="1600" y="107316"/>
                      </a:cubicBezTo>
                      <a:cubicBezTo>
                        <a:pt x="533" y="110821"/>
                        <a:pt x="0" y="114957"/>
                        <a:pt x="800" y="119386"/>
                      </a:cubicBezTo>
                      <a:cubicBezTo>
                        <a:pt x="1866" y="123815"/>
                        <a:pt x="4044" y="127904"/>
                        <a:pt x="6711" y="130580"/>
                      </a:cubicBezTo>
                      <a:cubicBezTo>
                        <a:pt x="9156" y="133501"/>
                        <a:pt x="11556" y="135301"/>
                        <a:pt x="14268" y="136761"/>
                      </a:cubicBezTo>
                      <a:cubicBezTo>
                        <a:pt x="16668" y="138222"/>
                        <a:pt x="19113" y="139438"/>
                        <a:pt x="21513" y="140898"/>
                      </a:cubicBezTo>
                      <a:lnTo>
                        <a:pt x="28536" y="145035"/>
                      </a:lnTo>
                      <a:cubicBezTo>
                        <a:pt x="47382" y="155013"/>
                        <a:pt x="66184" y="165038"/>
                        <a:pt x="85564" y="174480"/>
                      </a:cubicBezTo>
                      <a:cubicBezTo>
                        <a:pt x="105210" y="183630"/>
                        <a:pt x="125657" y="191563"/>
                        <a:pt x="146948" y="196868"/>
                      </a:cubicBezTo>
                      <a:cubicBezTo>
                        <a:pt x="157704" y="199545"/>
                        <a:pt x="168994" y="201297"/>
                        <a:pt x="178417" y="202757"/>
                      </a:cubicBezTo>
                      <a:cubicBezTo>
                        <a:pt x="188374" y="204266"/>
                        <a:pt x="196464" y="207186"/>
                        <a:pt x="200509" y="211907"/>
                      </a:cubicBezTo>
                      <a:cubicBezTo>
                        <a:pt x="202375" y="214535"/>
                        <a:pt x="203709" y="217212"/>
                        <a:pt x="205042" y="221057"/>
                      </a:cubicBezTo>
                      <a:cubicBezTo>
                        <a:pt x="206420" y="225145"/>
                        <a:pt x="207487" y="229866"/>
                        <a:pt x="208554" y="235463"/>
                      </a:cubicBezTo>
                      <a:lnTo>
                        <a:pt x="214999" y="269045"/>
                      </a:lnTo>
                      <a:lnTo>
                        <a:pt x="227400" y="336550"/>
                      </a:lnTo>
                      <a:lnTo>
                        <a:pt x="259715" y="327400"/>
                      </a:lnTo>
                      <a:lnTo>
                        <a:pt x="243535" y="261112"/>
                      </a:lnTo>
                      <a:lnTo>
                        <a:pt x="235490" y="228114"/>
                      </a:lnTo>
                      <a:cubicBezTo>
                        <a:pt x="234112" y="222517"/>
                        <a:pt x="232778" y="216336"/>
                        <a:pt x="230112" y="209522"/>
                      </a:cubicBezTo>
                      <a:cubicBezTo>
                        <a:pt x="227400" y="203049"/>
                        <a:pt x="223355" y="195992"/>
                        <a:pt x="217710" y="190395"/>
                      </a:cubicBezTo>
                      <a:cubicBezTo>
                        <a:pt x="211799" y="185382"/>
                        <a:pt x="205042" y="181537"/>
                        <a:pt x="199131" y="179785"/>
                      </a:cubicBezTo>
                      <a:cubicBezTo>
                        <a:pt x="192952" y="177741"/>
                        <a:pt x="187307" y="176817"/>
                        <a:pt x="181662" y="176232"/>
                      </a:cubicBezTo>
                      <a:cubicBezTo>
                        <a:pt x="170061" y="175064"/>
                        <a:pt x="161216" y="174188"/>
                        <a:pt x="150992" y="172436"/>
                      </a:cubicBezTo>
                      <a:cubicBezTo>
                        <a:pt x="131079" y="168883"/>
                        <a:pt x="111700" y="162410"/>
                        <a:pt x="92587" y="154721"/>
                      </a:cubicBezTo>
                      <a:cubicBezTo>
                        <a:pt x="73207" y="147079"/>
                        <a:pt x="54094" y="138222"/>
                        <a:pt x="34981" y="129412"/>
                      </a:cubicBezTo>
                      <a:cubicBezTo>
                        <a:pt x="30136" y="127028"/>
                        <a:pt x="25291" y="124983"/>
                        <a:pt x="20713" y="122599"/>
                      </a:cubicBezTo>
                      <a:cubicBezTo>
                        <a:pt x="18846" y="121723"/>
                        <a:pt x="17201" y="120554"/>
                        <a:pt x="15868" y="119386"/>
                      </a:cubicBezTo>
                      <a:cubicBezTo>
                        <a:pt x="14534" y="117926"/>
                        <a:pt x="13734" y="117294"/>
                        <a:pt x="13468" y="115834"/>
                      </a:cubicBezTo>
                      <a:cubicBezTo>
                        <a:pt x="12667" y="113205"/>
                        <a:pt x="13468" y="109068"/>
                        <a:pt x="15868" y="105808"/>
                      </a:cubicBezTo>
                      <a:cubicBezTo>
                        <a:pt x="17201" y="104056"/>
                        <a:pt x="18579" y="102595"/>
                        <a:pt x="19913" y="101427"/>
                      </a:cubicBezTo>
                      <a:cubicBezTo>
                        <a:pt x="21513" y="100211"/>
                        <a:pt x="23424" y="99043"/>
                        <a:pt x="25558" y="98459"/>
                      </a:cubicBezTo>
                      <a:cubicBezTo>
                        <a:pt x="33914" y="95198"/>
                        <a:pt x="44671" y="95490"/>
                        <a:pt x="55694" y="92862"/>
                      </a:cubicBezTo>
                      <a:cubicBezTo>
                        <a:pt x="61072" y="91401"/>
                        <a:pt x="67295" y="89309"/>
                        <a:pt x="71873" y="84880"/>
                      </a:cubicBezTo>
                      <a:cubicBezTo>
                        <a:pt x="76985" y="80499"/>
                        <a:pt x="79919" y="74902"/>
                        <a:pt x="82097" y="69013"/>
                      </a:cubicBezTo>
                      <a:cubicBezTo>
                        <a:pt x="83963" y="63076"/>
                        <a:pt x="85297" y="57187"/>
                        <a:pt x="86364" y="51590"/>
                      </a:cubicBezTo>
                      <a:cubicBezTo>
                        <a:pt x="87475" y="45993"/>
                        <a:pt x="88542" y="40688"/>
                        <a:pt x="89075" y="34799"/>
                      </a:cubicBezTo>
                      <a:cubicBezTo>
                        <a:pt x="90675" y="23313"/>
                        <a:pt x="91787" y="11827"/>
                        <a:pt x="92053" y="341"/>
                      </a:cubicBezTo>
                      <a:lnTo>
                        <a:pt x="87742" y="49"/>
                      </a:lnTo>
                      <a:lnTo>
                        <a:pt x="92053" y="34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8" name="Google Shape;228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aCAAAbgcAADcKAADvCQAAAAAAAA=="/>
                    </a:ext>
                  </a:extLst>
                </p:cNvSpPr>
                <p:nvPr/>
              </p:nvSpPr>
              <p:spPr>
                <a:xfrm>
                  <a:off x="1438910" y="1207770"/>
                  <a:ext cx="221615" cy="407035"/>
                </a:xfrm>
                <a:custGeom>
                  <a:avLst/>
                  <a:gdLst/>
                  <a:ahLst/>
                  <a:cxnLst/>
                  <a:rect l="0" t="0" r="221615" b="407035"/>
                  <a:pathLst>
                    <a:path w="221615" h="407035">
                      <a:moveTo>
                        <a:pt x="215923" y="0"/>
                      </a:moveTo>
                      <a:lnTo>
                        <a:pt x="211654" y="292"/>
                      </a:lnTo>
                      <a:cubicBezTo>
                        <a:pt x="212988" y="21223"/>
                        <a:pt x="214322" y="41862"/>
                        <a:pt x="213255" y="62500"/>
                      </a:cubicBezTo>
                      <a:cubicBezTo>
                        <a:pt x="212721" y="82799"/>
                        <a:pt x="209209" y="103438"/>
                        <a:pt x="201961" y="121399"/>
                      </a:cubicBezTo>
                      <a:lnTo>
                        <a:pt x="198715" y="128214"/>
                      </a:lnTo>
                      <a:cubicBezTo>
                        <a:pt x="197915" y="130258"/>
                        <a:pt x="196847" y="132595"/>
                        <a:pt x="195469" y="134688"/>
                      </a:cubicBezTo>
                      <a:lnTo>
                        <a:pt x="187954" y="147928"/>
                      </a:lnTo>
                      <a:cubicBezTo>
                        <a:pt x="185242" y="152650"/>
                        <a:pt x="183108" y="157663"/>
                        <a:pt x="180929" y="162969"/>
                      </a:cubicBezTo>
                      <a:cubicBezTo>
                        <a:pt x="179061" y="168567"/>
                        <a:pt x="177994" y="174457"/>
                        <a:pt x="176927" y="179763"/>
                      </a:cubicBezTo>
                      <a:cubicBezTo>
                        <a:pt x="175815" y="184776"/>
                        <a:pt x="175282" y="189498"/>
                        <a:pt x="173948" y="193928"/>
                      </a:cubicBezTo>
                      <a:cubicBezTo>
                        <a:pt x="172881" y="198065"/>
                        <a:pt x="171235" y="202154"/>
                        <a:pt x="168834" y="205707"/>
                      </a:cubicBezTo>
                      <a:cubicBezTo>
                        <a:pt x="164521" y="213642"/>
                        <a:pt x="158340" y="219872"/>
                        <a:pt x="151315" y="224886"/>
                      </a:cubicBezTo>
                      <a:cubicBezTo>
                        <a:pt x="144334" y="230143"/>
                        <a:pt x="136241" y="233989"/>
                        <a:pt x="127926" y="237250"/>
                      </a:cubicBezTo>
                      <a:cubicBezTo>
                        <a:pt x="119300" y="240463"/>
                        <a:pt x="110674" y="242556"/>
                        <a:pt x="101247" y="245184"/>
                      </a:cubicBezTo>
                      <a:cubicBezTo>
                        <a:pt x="91820" y="247862"/>
                        <a:pt x="82127" y="250490"/>
                        <a:pt x="72167" y="254920"/>
                      </a:cubicBezTo>
                      <a:cubicBezTo>
                        <a:pt x="62473" y="259349"/>
                        <a:pt x="52246" y="265531"/>
                        <a:pt x="43931" y="275267"/>
                      </a:cubicBezTo>
                      <a:cubicBezTo>
                        <a:pt x="35572" y="284710"/>
                        <a:pt x="30458" y="296198"/>
                        <a:pt x="26945" y="306517"/>
                      </a:cubicBezTo>
                      <a:cubicBezTo>
                        <a:pt x="23166" y="316496"/>
                        <a:pt x="19698" y="326231"/>
                        <a:pt x="16452" y="336551"/>
                      </a:cubicBezTo>
                      <a:cubicBezTo>
                        <a:pt x="10004" y="356897"/>
                        <a:pt x="4357" y="377536"/>
                        <a:pt x="44" y="398467"/>
                      </a:cubicBezTo>
                      <a:lnTo>
                        <a:pt x="32859" y="406986"/>
                      </a:lnTo>
                      <a:cubicBezTo>
                        <a:pt x="35839" y="386931"/>
                        <a:pt x="39885" y="367217"/>
                        <a:pt x="44998" y="347746"/>
                      </a:cubicBezTo>
                      <a:cubicBezTo>
                        <a:pt x="47399" y="338011"/>
                        <a:pt x="50112" y="328032"/>
                        <a:pt x="53091" y="318589"/>
                      </a:cubicBezTo>
                      <a:cubicBezTo>
                        <a:pt x="55759" y="308853"/>
                        <a:pt x="59272" y="301211"/>
                        <a:pt x="63585" y="295321"/>
                      </a:cubicBezTo>
                      <a:cubicBezTo>
                        <a:pt x="67898" y="289091"/>
                        <a:pt x="74345" y="284369"/>
                        <a:pt x="82127" y="280280"/>
                      </a:cubicBezTo>
                      <a:cubicBezTo>
                        <a:pt x="89686" y="276143"/>
                        <a:pt x="98312" y="272881"/>
                        <a:pt x="107161" y="269961"/>
                      </a:cubicBezTo>
                      <a:cubicBezTo>
                        <a:pt x="125481" y="263779"/>
                        <a:pt x="145401" y="256964"/>
                        <a:pt x="162387" y="242556"/>
                      </a:cubicBezTo>
                      <a:cubicBezTo>
                        <a:pt x="170969" y="235157"/>
                        <a:pt x="178261" y="226931"/>
                        <a:pt x="183641" y="216027"/>
                      </a:cubicBezTo>
                      <a:cubicBezTo>
                        <a:pt x="186309" y="211013"/>
                        <a:pt x="188488" y="205123"/>
                        <a:pt x="189822" y="199233"/>
                      </a:cubicBezTo>
                      <a:cubicBezTo>
                        <a:pt x="191156" y="193636"/>
                        <a:pt x="191423" y="188038"/>
                        <a:pt x="192001" y="183024"/>
                      </a:cubicBezTo>
                      <a:cubicBezTo>
                        <a:pt x="192801" y="177718"/>
                        <a:pt x="193335" y="173289"/>
                        <a:pt x="194669" y="168859"/>
                      </a:cubicBezTo>
                      <a:cubicBezTo>
                        <a:pt x="196002" y="164430"/>
                        <a:pt x="198181" y="160049"/>
                        <a:pt x="200049" y="155619"/>
                      </a:cubicBezTo>
                      <a:lnTo>
                        <a:pt x="206808" y="141746"/>
                      </a:lnTo>
                      <a:cubicBezTo>
                        <a:pt x="207875" y="139410"/>
                        <a:pt x="208942" y="137025"/>
                        <a:pt x="210009" y="134396"/>
                      </a:cubicBezTo>
                      <a:cubicBezTo>
                        <a:pt x="210809" y="131719"/>
                        <a:pt x="211921" y="129090"/>
                        <a:pt x="212721" y="126705"/>
                      </a:cubicBezTo>
                      <a:cubicBezTo>
                        <a:pt x="219702" y="106115"/>
                        <a:pt x="221615" y="84308"/>
                        <a:pt x="221348" y="62793"/>
                      </a:cubicBezTo>
                      <a:cubicBezTo>
                        <a:pt x="221036" y="41569"/>
                        <a:pt x="218635" y="20638"/>
                        <a:pt x="215923"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7" name="Google Shape;228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kCAAAlgcAANcJAADRCQAAAAAAAA=="/>
                    </a:ext>
                  </a:extLst>
                </p:cNvSpPr>
                <p:nvPr/>
              </p:nvSpPr>
              <p:spPr>
                <a:xfrm>
                  <a:off x="1404620" y="1233170"/>
                  <a:ext cx="194945" cy="362585"/>
                </a:xfrm>
                <a:custGeom>
                  <a:avLst/>
                  <a:gdLst/>
                  <a:ahLst/>
                  <a:cxnLst/>
                  <a:rect l="0" t="0" r="194945" b="362585"/>
                  <a:pathLst>
                    <a:path w="194945" h="362585">
                      <a:moveTo>
                        <a:pt x="189787" y="48"/>
                      </a:moveTo>
                      <a:lnTo>
                        <a:pt x="185475" y="633"/>
                      </a:lnTo>
                      <a:cubicBezTo>
                        <a:pt x="188187" y="36589"/>
                        <a:pt x="182007" y="72887"/>
                        <a:pt x="168270" y="105043"/>
                      </a:cubicBezTo>
                      <a:cubicBezTo>
                        <a:pt x="166670" y="109184"/>
                        <a:pt x="164758" y="112692"/>
                        <a:pt x="162891" y="116834"/>
                      </a:cubicBezTo>
                      <a:cubicBezTo>
                        <a:pt x="160712" y="120683"/>
                        <a:pt x="158845" y="124532"/>
                        <a:pt x="156711" y="128039"/>
                      </a:cubicBezTo>
                      <a:cubicBezTo>
                        <a:pt x="155867" y="129842"/>
                        <a:pt x="154800" y="131011"/>
                        <a:pt x="153733" y="131888"/>
                      </a:cubicBezTo>
                      <a:cubicBezTo>
                        <a:pt x="152666" y="133058"/>
                        <a:pt x="151865" y="133935"/>
                        <a:pt x="150487" y="134519"/>
                      </a:cubicBezTo>
                      <a:cubicBezTo>
                        <a:pt x="147820" y="136030"/>
                        <a:pt x="144041" y="136907"/>
                        <a:pt x="139995" y="137784"/>
                      </a:cubicBezTo>
                      <a:cubicBezTo>
                        <a:pt x="131637" y="140171"/>
                        <a:pt x="123057" y="142217"/>
                        <a:pt x="114966" y="145141"/>
                      </a:cubicBezTo>
                      <a:lnTo>
                        <a:pt x="102874" y="149574"/>
                      </a:lnTo>
                      <a:cubicBezTo>
                        <a:pt x="98828" y="151085"/>
                        <a:pt x="95316" y="152546"/>
                        <a:pt x="90737" y="154885"/>
                      </a:cubicBezTo>
                      <a:cubicBezTo>
                        <a:pt x="86691" y="156688"/>
                        <a:pt x="82112" y="159319"/>
                        <a:pt x="77844" y="163752"/>
                      </a:cubicBezTo>
                      <a:cubicBezTo>
                        <a:pt x="73265" y="168186"/>
                        <a:pt x="70286" y="173789"/>
                        <a:pt x="68419" y="178515"/>
                      </a:cubicBezTo>
                      <a:cubicBezTo>
                        <a:pt x="65974" y="183533"/>
                        <a:pt x="64640" y="188503"/>
                        <a:pt x="63307" y="192936"/>
                      </a:cubicBezTo>
                      <a:lnTo>
                        <a:pt x="59528" y="206237"/>
                      </a:lnTo>
                      <a:cubicBezTo>
                        <a:pt x="56816" y="214179"/>
                        <a:pt x="54148" y="222169"/>
                        <a:pt x="50903" y="228649"/>
                      </a:cubicBezTo>
                      <a:cubicBezTo>
                        <a:pt x="47124" y="234837"/>
                        <a:pt x="42278" y="241317"/>
                        <a:pt x="37166" y="247797"/>
                      </a:cubicBezTo>
                      <a:cubicBezTo>
                        <a:pt x="31786" y="254618"/>
                        <a:pt x="25607" y="261098"/>
                        <a:pt x="19961" y="268747"/>
                      </a:cubicBezTo>
                      <a:cubicBezTo>
                        <a:pt x="14315" y="276737"/>
                        <a:pt x="8091" y="285848"/>
                        <a:pt x="4890" y="297395"/>
                      </a:cubicBezTo>
                      <a:cubicBezTo>
                        <a:pt x="4090" y="300318"/>
                        <a:pt x="2978" y="303291"/>
                        <a:pt x="2711" y="306214"/>
                      </a:cubicBezTo>
                      <a:cubicBezTo>
                        <a:pt x="2445" y="309186"/>
                        <a:pt x="1644" y="312109"/>
                        <a:pt x="1644" y="315081"/>
                      </a:cubicBezTo>
                      <a:cubicBezTo>
                        <a:pt x="1378" y="320976"/>
                        <a:pt x="1644" y="325995"/>
                        <a:pt x="1644" y="330428"/>
                      </a:cubicBezTo>
                      <a:cubicBezTo>
                        <a:pt x="2178" y="334813"/>
                        <a:pt x="2178" y="338955"/>
                        <a:pt x="1644" y="341927"/>
                      </a:cubicBezTo>
                      <a:cubicBezTo>
                        <a:pt x="1378" y="345142"/>
                        <a:pt x="844" y="346945"/>
                        <a:pt x="44" y="348407"/>
                      </a:cubicBezTo>
                      <a:lnTo>
                        <a:pt x="30186" y="362585"/>
                      </a:lnTo>
                      <a:cubicBezTo>
                        <a:pt x="32853" y="355471"/>
                        <a:pt x="33965" y="348114"/>
                        <a:pt x="33965" y="342219"/>
                      </a:cubicBezTo>
                      <a:cubicBezTo>
                        <a:pt x="33965" y="336324"/>
                        <a:pt x="33431" y="330721"/>
                        <a:pt x="32853" y="326287"/>
                      </a:cubicBezTo>
                      <a:cubicBezTo>
                        <a:pt x="32320" y="321853"/>
                        <a:pt x="32053" y="318004"/>
                        <a:pt x="32053" y="314496"/>
                      </a:cubicBezTo>
                      <a:cubicBezTo>
                        <a:pt x="32053" y="312986"/>
                        <a:pt x="32053" y="311524"/>
                        <a:pt x="32320" y="310063"/>
                      </a:cubicBezTo>
                      <a:cubicBezTo>
                        <a:pt x="32320" y="308601"/>
                        <a:pt x="32587" y="307091"/>
                        <a:pt x="32853" y="305629"/>
                      </a:cubicBezTo>
                      <a:cubicBezTo>
                        <a:pt x="33965" y="299734"/>
                        <a:pt x="37432" y="293254"/>
                        <a:pt x="41745" y="286482"/>
                      </a:cubicBezTo>
                      <a:cubicBezTo>
                        <a:pt x="45790" y="279953"/>
                        <a:pt x="51170" y="272888"/>
                        <a:pt x="56549" y="265531"/>
                      </a:cubicBezTo>
                      <a:cubicBezTo>
                        <a:pt x="61928" y="258126"/>
                        <a:pt x="67308" y="249892"/>
                        <a:pt x="71620" y="240440"/>
                      </a:cubicBezTo>
                      <a:cubicBezTo>
                        <a:pt x="75932" y="230696"/>
                        <a:pt x="78378" y="221244"/>
                        <a:pt x="80512" y="212133"/>
                      </a:cubicBezTo>
                      <a:lnTo>
                        <a:pt x="83490" y="198832"/>
                      </a:lnTo>
                      <a:cubicBezTo>
                        <a:pt x="84557" y="194447"/>
                        <a:pt x="85091" y="190305"/>
                        <a:pt x="86424" y="187041"/>
                      </a:cubicBezTo>
                      <a:cubicBezTo>
                        <a:pt x="87803" y="183533"/>
                        <a:pt x="89136" y="180561"/>
                        <a:pt x="90737" y="178807"/>
                      </a:cubicBezTo>
                      <a:cubicBezTo>
                        <a:pt x="92915" y="176712"/>
                        <a:pt x="95316" y="174666"/>
                        <a:pt x="98561" y="172912"/>
                      </a:cubicBezTo>
                      <a:cubicBezTo>
                        <a:pt x="102029" y="171109"/>
                        <a:pt x="105541" y="169355"/>
                        <a:pt x="109320" y="167309"/>
                      </a:cubicBezTo>
                      <a:cubicBezTo>
                        <a:pt x="113099" y="165506"/>
                        <a:pt x="116833" y="163752"/>
                        <a:pt x="120345" y="162291"/>
                      </a:cubicBezTo>
                      <a:cubicBezTo>
                        <a:pt x="127903" y="159026"/>
                        <a:pt x="135683" y="156054"/>
                        <a:pt x="143241" y="153423"/>
                      </a:cubicBezTo>
                      <a:cubicBezTo>
                        <a:pt x="147020" y="151962"/>
                        <a:pt x="151865" y="150744"/>
                        <a:pt x="156400" y="147820"/>
                      </a:cubicBezTo>
                      <a:cubicBezTo>
                        <a:pt x="158845" y="146359"/>
                        <a:pt x="161246" y="144556"/>
                        <a:pt x="163158" y="142217"/>
                      </a:cubicBezTo>
                      <a:cubicBezTo>
                        <a:pt x="165292" y="140171"/>
                        <a:pt x="166670" y="137784"/>
                        <a:pt x="168003" y="135737"/>
                      </a:cubicBezTo>
                      <a:cubicBezTo>
                        <a:pt x="170137" y="131304"/>
                        <a:pt x="172049" y="127162"/>
                        <a:pt x="173916" y="122729"/>
                      </a:cubicBezTo>
                      <a:cubicBezTo>
                        <a:pt x="175517" y="118636"/>
                        <a:pt x="177695" y="114203"/>
                        <a:pt x="179029" y="109769"/>
                      </a:cubicBezTo>
                      <a:cubicBezTo>
                        <a:pt x="191432" y="74982"/>
                        <a:pt x="194900" y="36589"/>
                        <a:pt x="189787" y="48"/>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6" name="Google Shape;229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OBwAA1wcAAKAIAAC+CQAAAAAAAA=="/>
                    </a:ext>
                  </a:extLst>
                </p:cNvSpPr>
                <p:nvPr/>
              </p:nvSpPr>
              <p:spPr>
                <a:xfrm>
                  <a:off x="1268730" y="1274445"/>
                  <a:ext cx="133350" cy="309245"/>
                </a:xfrm>
                <a:custGeom>
                  <a:avLst/>
                  <a:gdLst/>
                  <a:ahLst/>
                  <a:cxnLst/>
                  <a:rect l="0" t="0" r="133350" b="309245"/>
                  <a:pathLst>
                    <a:path w="133350" h="309245">
                      <a:moveTo>
                        <a:pt x="3781" y="0"/>
                      </a:moveTo>
                      <a:lnTo>
                        <a:pt x="0" y="2680"/>
                      </a:lnTo>
                      <a:cubicBezTo>
                        <a:pt x="2980" y="8576"/>
                        <a:pt x="3247" y="15350"/>
                        <a:pt x="3247" y="22708"/>
                      </a:cubicBezTo>
                      <a:cubicBezTo>
                        <a:pt x="3247" y="30115"/>
                        <a:pt x="2713" y="38058"/>
                        <a:pt x="4848" y="46050"/>
                      </a:cubicBezTo>
                      <a:cubicBezTo>
                        <a:pt x="6761" y="53701"/>
                        <a:pt x="10497" y="60815"/>
                        <a:pt x="13744" y="67004"/>
                      </a:cubicBezTo>
                      <a:cubicBezTo>
                        <a:pt x="17258" y="73485"/>
                        <a:pt x="20461" y="79967"/>
                        <a:pt x="24241" y="86155"/>
                      </a:cubicBezTo>
                      <a:cubicBezTo>
                        <a:pt x="31803" y="99166"/>
                        <a:pt x="40432" y="111836"/>
                        <a:pt x="51997" y="122167"/>
                      </a:cubicBezTo>
                      <a:cubicBezTo>
                        <a:pt x="57646" y="126894"/>
                        <a:pt x="64362" y="131329"/>
                        <a:pt x="71390" y="134545"/>
                      </a:cubicBezTo>
                      <a:cubicBezTo>
                        <a:pt x="75171" y="136299"/>
                        <a:pt x="78106" y="137518"/>
                        <a:pt x="81086" y="138687"/>
                      </a:cubicBezTo>
                      <a:cubicBezTo>
                        <a:pt x="83755" y="139857"/>
                        <a:pt x="86202" y="141026"/>
                        <a:pt x="87803" y="142537"/>
                      </a:cubicBezTo>
                      <a:cubicBezTo>
                        <a:pt x="89137" y="143999"/>
                        <a:pt x="90249" y="144876"/>
                        <a:pt x="91050" y="146923"/>
                      </a:cubicBezTo>
                      <a:cubicBezTo>
                        <a:pt x="91584" y="148726"/>
                        <a:pt x="92384" y="151357"/>
                        <a:pt x="92651" y="154330"/>
                      </a:cubicBezTo>
                      <a:cubicBezTo>
                        <a:pt x="92918" y="157546"/>
                        <a:pt x="93185" y="160811"/>
                        <a:pt x="93185" y="164661"/>
                      </a:cubicBezTo>
                      <a:lnTo>
                        <a:pt x="93719" y="175576"/>
                      </a:lnTo>
                      <a:lnTo>
                        <a:pt x="95631" y="220116"/>
                      </a:lnTo>
                      <a:lnTo>
                        <a:pt x="99634" y="309196"/>
                      </a:lnTo>
                      <a:lnTo>
                        <a:pt x="133306" y="305687"/>
                      </a:lnTo>
                      <a:lnTo>
                        <a:pt x="122275" y="217728"/>
                      </a:lnTo>
                      <a:lnTo>
                        <a:pt x="116359" y="173481"/>
                      </a:lnTo>
                      <a:lnTo>
                        <a:pt x="115024" y="162273"/>
                      </a:lnTo>
                      <a:cubicBezTo>
                        <a:pt x="114758" y="159056"/>
                        <a:pt x="114446" y="154914"/>
                        <a:pt x="113379" y="150480"/>
                      </a:cubicBezTo>
                      <a:cubicBezTo>
                        <a:pt x="112845" y="146045"/>
                        <a:pt x="111510" y="141611"/>
                        <a:pt x="109064" y="136933"/>
                      </a:cubicBezTo>
                      <a:cubicBezTo>
                        <a:pt x="106662" y="131913"/>
                        <a:pt x="102615" y="127479"/>
                        <a:pt x="98567" y="125091"/>
                      </a:cubicBezTo>
                      <a:cubicBezTo>
                        <a:pt x="90249" y="119780"/>
                        <a:pt x="82688" y="119195"/>
                        <a:pt x="77306" y="116856"/>
                      </a:cubicBezTo>
                      <a:cubicBezTo>
                        <a:pt x="71657" y="115101"/>
                        <a:pt x="66275" y="112129"/>
                        <a:pt x="61160" y="108279"/>
                      </a:cubicBezTo>
                      <a:cubicBezTo>
                        <a:pt x="50929" y="100921"/>
                        <a:pt x="42033" y="90297"/>
                        <a:pt x="33938" y="78797"/>
                      </a:cubicBezTo>
                      <a:cubicBezTo>
                        <a:pt x="29890" y="73485"/>
                        <a:pt x="25887" y="67004"/>
                        <a:pt x="22373" y="61108"/>
                      </a:cubicBezTo>
                      <a:cubicBezTo>
                        <a:pt x="18326" y="54870"/>
                        <a:pt x="14545" y="49266"/>
                        <a:pt x="12410" y="43077"/>
                      </a:cubicBezTo>
                      <a:cubicBezTo>
                        <a:pt x="9963" y="37181"/>
                        <a:pt x="9963" y="29823"/>
                        <a:pt x="9430" y="22416"/>
                      </a:cubicBezTo>
                      <a:cubicBezTo>
                        <a:pt x="8629" y="15057"/>
                        <a:pt x="8095" y="7114"/>
                        <a:pt x="3781"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5" name="Google Shape;229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eBgAAOQcAAJwIAACKCQAAAAAAAA=="/>
                    </a:ext>
                  </a:extLst>
                </p:cNvSpPr>
                <p:nvPr/>
              </p:nvSpPr>
              <p:spPr>
                <a:xfrm>
                  <a:off x="1075690" y="1174115"/>
                  <a:ext cx="323850" cy="376555"/>
                </a:xfrm>
                <a:custGeom>
                  <a:avLst/>
                  <a:gdLst/>
                  <a:ahLst/>
                  <a:cxnLst/>
                  <a:rect l="0" t="0" r="323850" b="376555"/>
                  <a:pathLst>
                    <a:path w="323850" h="376555">
                      <a:moveTo>
                        <a:pt x="5384" y="48"/>
                      </a:moveTo>
                      <a:cubicBezTo>
                        <a:pt x="3248" y="2095"/>
                        <a:pt x="1646" y="5068"/>
                        <a:pt x="1112" y="8576"/>
                      </a:cubicBezTo>
                      <a:cubicBezTo>
                        <a:pt x="0" y="11841"/>
                        <a:pt x="0" y="15107"/>
                        <a:pt x="267" y="18030"/>
                      </a:cubicBezTo>
                      <a:cubicBezTo>
                        <a:pt x="578" y="23927"/>
                        <a:pt x="2447" y="29824"/>
                        <a:pt x="3782" y="35428"/>
                      </a:cubicBezTo>
                      <a:lnTo>
                        <a:pt x="12415" y="68468"/>
                      </a:lnTo>
                      <a:cubicBezTo>
                        <a:pt x="15396" y="79677"/>
                        <a:pt x="18066" y="90301"/>
                        <a:pt x="21047" y="101850"/>
                      </a:cubicBezTo>
                      <a:cubicBezTo>
                        <a:pt x="22916" y="107454"/>
                        <a:pt x="24518" y="113351"/>
                        <a:pt x="27232" y="118663"/>
                      </a:cubicBezTo>
                      <a:cubicBezTo>
                        <a:pt x="29902" y="124267"/>
                        <a:pt x="33150" y="129871"/>
                        <a:pt x="37200" y="134306"/>
                      </a:cubicBezTo>
                      <a:cubicBezTo>
                        <a:pt x="44987" y="143126"/>
                        <a:pt x="54153" y="149315"/>
                        <a:pt x="58202" y="157600"/>
                      </a:cubicBezTo>
                      <a:cubicBezTo>
                        <a:pt x="62518" y="165543"/>
                        <a:pt x="63319" y="176459"/>
                        <a:pt x="64120" y="187668"/>
                      </a:cubicBezTo>
                      <a:cubicBezTo>
                        <a:pt x="64966" y="193564"/>
                        <a:pt x="65500" y="199802"/>
                        <a:pt x="66835" y="206284"/>
                      </a:cubicBezTo>
                      <a:cubicBezTo>
                        <a:pt x="68704" y="212473"/>
                        <a:pt x="70884" y="219246"/>
                        <a:pt x="74355" y="224558"/>
                      </a:cubicBezTo>
                      <a:cubicBezTo>
                        <a:pt x="81118" y="236059"/>
                        <a:pt x="90285" y="244636"/>
                        <a:pt x="100252" y="251117"/>
                      </a:cubicBezTo>
                      <a:cubicBezTo>
                        <a:pt x="110486" y="257599"/>
                        <a:pt x="121255" y="262033"/>
                        <a:pt x="132290" y="265006"/>
                      </a:cubicBezTo>
                      <a:cubicBezTo>
                        <a:pt x="143058" y="267345"/>
                        <a:pt x="153827" y="269392"/>
                        <a:pt x="164372" y="270903"/>
                      </a:cubicBezTo>
                      <a:cubicBezTo>
                        <a:pt x="174874" y="272365"/>
                        <a:pt x="184841" y="273827"/>
                        <a:pt x="194274" y="276215"/>
                      </a:cubicBezTo>
                      <a:cubicBezTo>
                        <a:pt x="203708" y="278846"/>
                        <a:pt x="212830" y="282111"/>
                        <a:pt x="222263" y="286546"/>
                      </a:cubicBezTo>
                      <a:lnTo>
                        <a:pt x="236280" y="293320"/>
                      </a:lnTo>
                      <a:cubicBezTo>
                        <a:pt x="241397" y="295951"/>
                        <a:pt x="245980" y="298047"/>
                        <a:pt x="250029" y="300386"/>
                      </a:cubicBezTo>
                      <a:cubicBezTo>
                        <a:pt x="254079" y="302481"/>
                        <a:pt x="257816" y="305113"/>
                        <a:pt x="260798" y="307793"/>
                      </a:cubicBezTo>
                      <a:cubicBezTo>
                        <a:pt x="264046" y="310132"/>
                        <a:pt x="265915" y="313105"/>
                        <a:pt x="268362" y="316906"/>
                      </a:cubicBezTo>
                      <a:cubicBezTo>
                        <a:pt x="270498" y="321048"/>
                        <a:pt x="272634" y="325483"/>
                        <a:pt x="274814" y="330210"/>
                      </a:cubicBezTo>
                      <a:cubicBezTo>
                        <a:pt x="276683" y="335229"/>
                        <a:pt x="279130" y="340541"/>
                        <a:pt x="281266" y="345561"/>
                      </a:cubicBezTo>
                      <a:lnTo>
                        <a:pt x="293948" y="376506"/>
                      </a:lnTo>
                      <a:lnTo>
                        <a:pt x="323850" y="361155"/>
                      </a:lnTo>
                      <a:lnTo>
                        <a:pt x="309032" y="330210"/>
                      </a:lnTo>
                      <a:cubicBezTo>
                        <a:pt x="306852" y="324898"/>
                        <a:pt x="304449" y="319879"/>
                        <a:pt x="301735" y="314567"/>
                      </a:cubicBezTo>
                      <a:cubicBezTo>
                        <a:pt x="299065" y="309547"/>
                        <a:pt x="296084" y="303651"/>
                        <a:pt x="292302" y="298047"/>
                      </a:cubicBezTo>
                      <a:cubicBezTo>
                        <a:pt x="288564" y="292442"/>
                        <a:pt x="283447" y="286838"/>
                        <a:pt x="278062" y="282404"/>
                      </a:cubicBezTo>
                      <a:cubicBezTo>
                        <a:pt x="272367" y="277969"/>
                        <a:pt x="266983" y="275045"/>
                        <a:pt x="261599" y="272657"/>
                      </a:cubicBezTo>
                      <a:cubicBezTo>
                        <a:pt x="256214" y="270026"/>
                        <a:pt x="251631" y="268222"/>
                        <a:pt x="246514" y="265883"/>
                      </a:cubicBezTo>
                      <a:cubicBezTo>
                        <a:pt x="241397" y="264080"/>
                        <a:pt x="236280" y="261741"/>
                        <a:pt x="231429" y="259987"/>
                      </a:cubicBezTo>
                      <a:cubicBezTo>
                        <a:pt x="220928" y="256429"/>
                        <a:pt x="210160" y="252579"/>
                        <a:pt x="199125" y="250533"/>
                      </a:cubicBezTo>
                      <a:cubicBezTo>
                        <a:pt x="187778" y="248193"/>
                        <a:pt x="177010" y="247560"/>
                        <a:pt x="166775" y="246390"/>
                      </a:cubicBezTo>
                      <a:cubicBezTo>
                        <a:pt x="156274" y="245513"/>
                        <a:pt x="146040" y="244636"/>
                        <a:pt x="136339" y="242589"/>
                      </a:cubicBezTo>
                      <a:cubicBezTo>
                        <a:pt x="126906" y="240786"/>
                        <a:pt x="117739" y="237862"/>
                        <a:pt x="109374" y="233135"/>
                      </a:cubicBezTo>
                      <a:cubicBezTo>
                        <a:pt x="101053" y="228408"/>
                        <a:pt x="93488" y="221927"/>
                        <a:pt x="88638" y="214227"/>
                      </a:cubicBezTo>
                      <a:cubicBezTo>
                        <a:pt x="86235" y="210133"/>
                        <a:pt x="84055" y="205699"/>
                        <a:pt x="82720" y="201264"/>
                      </a:cubicBezTo>
                      <a:cubicBezTo>
                        <a:pt x="81385" y="196537"/>
                        <a:pt x="80584" y="191518"/>
                        <a:pt x="79783" y="185913"/>
                      </a:cubicBezTo>
                      <a:cubicBezTo>
                        <a:pt x="78938" y="180309"/>
                        <a:pt x="78404" y="174413"/>
                        <a:pt x="77069" y="168224"/>
                      </a:cubicBezTo>
                      <a:cubicBezTo>
                        <a:pt x="75734" y="162035"/>
                        <a:pt x="73287" y="155504"/>
                        <a:pt x="70083" y="149608"/>
                      </a:cubicBezTo>
                      <a:cubicBezTo>
                        <a:pt x="66301" y="143711"/>
                        <a:pt x="61984" y="139277"/>
                        <a:pt x="57668" y="135768"/>
                      </a:cubicBezTo>
                      <a:cubicBezTo>
                        <a:pt x="53619" y="131626"/>
                        <a:pt x="49036" y="128702"/>
                        <a:pt x="45832" y="125144"/>
                      </a:cubicBezTo>
                      <a:cubicBezTo>
                        <a:pt x="39068" y="118078"/>
                        <a:pt x="34485" y="108332"/>
                        <a:pt x="31014" y="98000"/>
                      </a:cubicBezTo>
                      <a:cubicBezTo>
                        <a:pt x="27232" y="87377"/>
                        <a:pt x="23984" y="76461"/>
                        <a:pt x="20513" y="65545"/>
                      </a:cubicBezTo>
                      <a:lnTo>
                        <a:pt x="9967" y="33089"/>
                      </a:lnTo>
                      <a:cubicBezTo>
                        <a:pt x="8365" y="27777"/>
                        <a:pt x="6764" y="22465"/>
                        <a:pt x="5963" y="17446"/>
                      </a:cubicBezTo>
                      <a:cubicBezTo>
                        <a:pt x="5117" y="12134"/>
                        <a:pt x="5696" y="7114"/>
                        <a:pt x="8632" y="3265"/>
                      </a:cubicBezTo>
                      <a:lnTo>
                        <a:pt x="5384" y="17"/>
                      </a:lnTo>
                      <a:lnTo>
                        <a:pt x="5384" y="48"/>
                      </a:lnTo>
                      <a:lnTo>
                        <a:pt x="8632" y="3296"/>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4" name="Google Shape;229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bCAAAcQcAAC4LAAAiCgAAAAAAAA=="/>
                    </a:ext>
                  </a:extLst>
                </p:cNvSpPr>
                <p:nvPr/>
              </p:nvSpPr>
              <p:spPr>
                <a:xfrm>
                  <a:off x="1439545" y="1209675"/>
                  <a:ext cx="377825" cy="437515"/>
                </a:xfrm>
                <a:custGeom>
                  <a:avLst/>
                  <a:gdLst/>
                  <a:ahLst/>
                  <a:cxnLst/>
                  <a:rect l="0" t="0" r="377825" b="437515"/>
                  <a:pathLst>
                    <a:path w="377825" h="437515">
                      <a:moveTo>
                        <a:pt x="373200" y="0"/>
                      </a:moveTo>
                      <a:cubicBezTo>
                        <a:pt x="367819" y="25366"/>
                        <a:pt x="350341" y="47179"/>
                        <a:pt x="328773" y="56916"/>
                      </a:cubicBezTo>
                      <a:cubicBezTo>
                        <a:pt x="325838" y="57793"/>
                        <a:pt x="323125" y="58961"/>
                        <a:pt x="320457" y="59838"/>
                      </a:cubicBezTo>
                      <a:cubicBezTo>
                        <a:pt x="318812" y="60422"/>
                        <a:pt x="317477" y="60422"/>
                        <a:pt x="316143" y="60763"/>
                      </a:cubicBezTo>
                      <a:cubicBezTo>
                        <a:pt x="314809" y="61347"/>
                        <a:pt x="313431" y="61347"/>
                        <a:pt x="311830" y="61639"/>
                      </a:cubicBezTo>
                      <a:cubicBezTo>
                        <a:pt x="309962" y="61931"/>
                        <a:pt x="307783" y="62223"/>
                        <a:pt x="305381" y="64560"/>
                      </a:cubicBezTo>
                      <a:cubicBezTo>
                        <a:pt x="302935" y="66654"/>
                        <a:pt x="302402" y="69283"/>
                        <a:pt x="301601" y="71036"/>
                      </a:cubicBezTo>
                      <a:lnTo>
                        <a:pt x="298622" y="80774"/>
                      </a:lnTo>
                      <a:lnTo>
                        <a:pt x="286526" y="119092"/>
                      </a:lnTo>
                      <a:lnTo>
                        <a:pt x="283546" y="128537"/>
                      </a:lnTo>
                      <a:cubicBezTo>
                        <a:pt x="282479" y="131507"/>
                        <a:pt x="281412" y="135305"/>
                        <a:pt x="280344" y="137983"/>
                      </a:cubicBezTo>
                      <a:cubicBezTo>
                        <a:pt x="280077" y="139443"/>
                        <a:pt x="279499" y="140028"/>
                        <a:pt x="278966" y="140904"/>
                      </a:cubicBezTo>
                      <a:cubicBezTo>
                        <a:pt x="278699" y="141196"/>
                        <a:pt x="278432" y="141488"/>
                        <a:pt x="277632" y="141780"/>
                      </a:cubicBezTo>
                      <a:cubicBezTo>
                        <a:pt x="276297" y="142706"/>
                        <a:pt x="273585" y="143290"/>
                        <a:pt x="270650" y="144166"/>
                      </a:cubicBezTo>
                      <a:lnTo>
                        <a:pt x="234539" y="152735"/>
                      </a:lnTo>
                      <a:lnTo>
                        <a:pt x="216528" y="157117"/>
                      </a:lnTo>
                      <a:cubicBezTo>
                        <a:pt x="210303" y="158919"/>
                        <a:pt x="204121" y="160672"/>
                        <a:pt x="197673" y="163642"/>
                      </a:cubicBezTo>
                      <a:cubicBezTo>
                        <a:pt x="191224" y="166563"/>
                        <a:pt x="184732" y="170701"/>
                        <a:pt x="179351" y="176885"/>
                      </a:cubicBezTo>
                      <a:cubicBezTo>
                        <a:pt x="176682" y="180147"/>
                        <a:pt x="174503" y="183653"/>
                        <a:pt x="172636" y="187207"/>
                      </a:cubicBezTo>
                      <a:cubicBezTo>
                        <a:pt x="170990" y="191053"/>
                        <a:pt x="169656" y="194267"/>
                        <a:pt x="168322" y="197529"/>
                      </a:cubicBezTo>
                      <a:cubicBezTo>
                        <a:pt x="165609" y="203712"/>
                        <a:pt x="164008" y="209604"/>
                        <a:pt x="161340" y="214034"/>
                      </a:cubicBezTo>
                      <a:cubicBezTo>
                        <a:pt x="158894" y="218173"/>
                        <a:pt x="155648" y="221386"/>
                        <a:pt x="151645" y="224064"/>
                      </a:cubicBezTo>
                      <a:cubicBezTo>
                        <a:pt x="143018" y="229663"/>
                        <a:pt x="131722" y="231416"/>
                        <a:pt x="119582" y="233753"/>
                      </a:cubicBezTo>
                      <a:cubicBezTo>
                        <a:pt x="107219" y="235847"/>
                        <a:pt x="93744" y="239060"/>
                        <a:pt x="81070" y="245000"/>
                      </a:cubicBezTo>
                      <a:cubicBezTo>
                        <a:pt x="68707" y="250599"/>
                        <a:pt x="56567" y="259120"/>
                        <a:pt x="46605" y="270902"/>
                      </a:cubicBezTo>
                      <a:cubicBezTo>
                        <a:pt x="36377" y="283026"/>
                        <a:pt x="29928" y="297438"/>
                        <a:pt x="25615" y="311314"/>
                      </a:cubicBezTo>
                      <a:cubicBezTo>
                        <a:pt x="21568" y="325434"/>
                        <a:pt x="18900" y="339310"/>
                        <a:pt x="16187" y="352261"/>
                      </a:cubicBezTo>
                      <a:lnTo>
                        <a:pt x="44" y="431282"/>
                      </a:lnTo>
                      <a:lnTo>
                        <a:pt x="33175" y="437466"/>
                      </a:lnTo>
                      <a:lnTo>
                        <a:pt x="45805" y="357860"/>
                      </a:lnTo>
                      <a:cubicBezTo>
                        <a:pt x="47984" y="344617"/>
                        <a:pt x="49851" y="331666"/>
                        <a:pt x="52831" y="319834"/>
                      </a:cubicBezTo>
                      <a:cubicBezTo>
                        <a:pt x="55499" y="308052"/>
                        <a:pt x="60080" y="297730"/>
                        <a:pt x="66261" y="289209"/>
                      </a:cubicBezTo>
                      <a:cubicBezTo>
                        <a:pt x="72754" y="280932"/>
                        <a:pt x="81604" y="273872"/>
                        <a:pt x="91298" y="268565"/>
                      </a:cubicBezTo>
                      <a:cubicBezTo>
                        <a:pt x="95879" y="266180"/>
                        <a:pt x="101260" y="263843"/>
                        <a:pt x="106641" y="262090"/>
                      </a:cubicBezTo>
                      <a:cubicBezTo>
                        <a:pt x="112066" y="260288"/>
                        <a:pt x="117447" y="258828"/>
                        <a:pt x="123629" y="257367"/>
                      </a:cubicBezTo>
                      <a:cubicBezTo>
                        <a:pt x="129543" y="256198"/>
                        <a:pt x="135992" y="254689"/>
                        <a:pt x="142484" y="252352"/>
                      </a:cubicBezTo>
                      <a:cubicBezTo>
                        <a:pt x="148933" y="250599"/>
                        <a:pt x="155648" y="247629"/>
                        <a:pt x="161874" y="243199"/>
                      </a:cubicBezTo>
                      <a:cubicBezTo>
                        <a:pt x="168322" y="238768"/>
                        <a:pt x="174503" y="232292"/>
                        <a:pt x="178017" y="224940"/>
                      </a:cubicBezTo>
                      <a:cubicBezTo>
                        <a:pt x="182063" y="217540"/>
                        <a:pt x="183931" y="210480"/>
                        <a:pt x="185799" y="204589"/>
                      </a:cubicBezTo>
                      <a:cubicBezTo>
                        <a:pt x="187444" y="198405"/>
                        <a:pt x="189579" y="193390"/>
                        <a:pt x="192559" y="189836"/>
                      </a:cubicBezTo>
                      <a:cubicBezTo>
                        <a:pt x="195227" y="186038"/>
                        <a:pt x="199541" y="182776"/>
                        <a:pt x="204388" y="180147"/>
                      </a:cubicBezTo>
                      <a:cubicBezTo>
                        <a:pt x="213816" y="175132"/>
                        <a:pt x="226223" y="172162"/>
                        <a:pt x="238052" y="168316"/>
                      </a:cubicBezTo>
                      <a:lnTo>
                        <a:pt x="273585" y="157702"/>
                      </a:lnTo>
                      <a:cubicBezTo>
                        <a:pt x="276297" y="157117"/>
                        <a:pt x="280077" y="156241"/>
                        <a:pt x="284080" y="153612"/>
                      </a:cubicBezTo>
                      <a:cubicBezTo>
                        <a:pt x="286259" y="152102"/>
                        <a:pt x="288127" y="150350"/>
                        <a:pt x="289461" y="148305"/>
                      </a:cubicBezTo>
                      <a:cubicBezTo>
                        <a:pt x="290839" y="145919"/>
                        <a:pt x="291640" y="143874"/>
                        <a:pt x="292173" y="141780"/>
                      </a:cubicBezTo>
                      <a:cubicBezTo>
                        <a:pt x="292440" y="140028"/>
                        <a:pt x="293241" y="138275"/>
                        <a:pt x="293508" y="136814"/>
                      </a:cubicBezTo>
                      <a:lnTo>
                        <a:pt x="294842" y="132091"/>
                      </a:lnTo>
                      <a:lnTo>
                        <a:pt x="297554" y="122354"/>
                      </a:lnTo>
                      <a:lnTo>
                        <a:pt x="308050" y="83744"/>
                      </a:lnTo>
                      <a:lnTo>
                        <a:pt x="310762" y="74006"/>
                      </a:lnTo>
                      <a:cubicBezTo>
                        <a:pt x="311029" y="72545"/>
                        <a:pt x="311296" y="71961"/>
                        <a:pt x="311296" y="71961"/>
                      </a:cubicBezTo>
                      <a:cubicBezTo>
                        <a:pt x="311296" y="71961"/>
                        <a:pt x="312096" y="71669"/>
                        <a:pt x="313431" y="71036"/>
                      </a:cubicBezTo>
                      <a:cubicBezTo>
                        <a:pt x="314809" y="70744"/>
                        <a:pt x="316410" y="70452"/>
                        <a:pt x="318011" y="70160"/>
                      </a:cubicBezTo>
                      <a:cubicBezTo>
                        <a:pt x="319923" y="69575"/>
                        <a:pt x="321257" y="69283"/>
                        <a:pt x="322858" y="68699"/>
                      </a:cubicBezTo>
                      <a:cubicBezTo>
                        <a:pt x="325838" y="67823"/>
                        <a:pt x="328773" y="66362"/>
                        <a:pt x="332019" y="64853"/>
                      </a:cubicBezTo>
                      <a:cubicBezTo>
                        <a:pt x="355456" y="53070"/>
                        <a:pt x="373200" y="28920"/>
                        <a:pt x="377780" y="1217"/>
                      </a:cubicBezTo>
                      <a:lnTo>
                        <a:pt x="373200" y="0"/>
                      </a:lnTo>
                      <a:lnTo>
                        <a:pt x="377780" y="1217"/>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3" name="Google Shape;229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kBQAA6wUAAL0LAAA5CAAAAAAAAA=="/>
                    </a:ext>
                  </a:extLst>
                </p:cNvSpPr>
                <p:nvPr/>
              </p:nvSpPr>
              <p:spPr>
                <a:xfrm>
                  <a:off x="876300" y="962025"/>
                  <a:ext cx="1031875" cy="374650"/>
                </a:xfrm>
                <a:custGeom>
                  <a:avLst/>
                  <a:gdLst/>
                  <a:ahLst/>
                  <a:cxnLst/>
                  <a:rect l="0" t="0" r="1031875" b="374650"/>
                  <a:pathLst>
                    <a:path w="1031875" h="374650">
                      <a:moveTo>
                        <a:pt x="802692" y="145946"/>
                      </a:moveTo>
                      <a:lnTo>
                        <a:pt x="802692" y="147114"/>
                      </a:lnTo>
                      <a:cubicBezTo>
                        <a:pt x="802959" y="150327"/>
                        <a:pt x="803493" y="153881"/>
                        <a:pt x="804605" y="157727"/>
                      </a:cubicBezTo>
                      <a:cubicBezTo>
                        <a:pt x="802426" y="158895"/>
                        <a:pt x="800024" y="160064"/>
                        <a:pt x="797845" y="161232"/>
                      </a:cubicBezTo>
                      <a:cubicBezTo>
                        <a:pt x="799757" y="156218"/>
                        <a:pt x="800558" y="151544"/>
                        <a:pt x="800558" y="146238"/>
                      </a:cubicBezTo>
                      <a:cubicBezTo>
                        <a:pt x="801358" y="146238"/>
                        <a:pt x="801892" y="145946"/>
                        <a:pt x="802692" y="145946"/>
                      </a:cubicBezTo>
                      <a:lnTo>
                        <a:pt x="840675" y="141516"/>
                      </a:lnTo>
                      <a:cubicBezTo>
                        <a:pt x="842009" y="144729"/>
                        <a:pt x="843654" y="148575"/>
                        <a:pt x="845789" y="151544"/>
                      </a:cubicBezTo>
                      <a:cubicBezTo>
                        <a:pt x="849570" y="156559"/>
                        <a:pt x="853884" y="161524"/>
                        <a:pt x="861667" y="165370"/>
                      </a:cubicBezTo>
                      <a:cubicBezTo>
                        <a:pt x="860866" y="168047"/>
                        <a:pt x="859799" y="170384"/>
                        <a:pt x="859532" y="172429"/>
                      </a:cubicBezTo>
                      <a:lnTo>
                        <a:pt x="858465" y="176859"/>
                      </a:lnTo>
                      <a:cubicBezTo>
                        <a:pt x="857887" y="176859"/>
                        <a:pt x="857086" y="176859"/>
                        <a:pt x="856552" y="176566"/>
                      </a:cubicBezTo>
                      <a:cubicBezTo>
                        <a:pt x="854951" y="171260"/>
                        <a:pt x="852505" y="166246"/>
                        <a:pt x="848769" y="161232"/>
                      </a:cubicBezTo>
                      <a:cubicBezTo>
                        <a:pt x="844989" y="156559"/>
                        <a:pt x="840408" y="152713"/>
                        <a:pt x="832847" y="148867"/>
                      </a:cubicBezTo>
                      <a:cubicBezTo>
                        <a:pt x="834226" y="146530"/>
                        <a:pt x="835293" y="144437"/>
                        <a:pt x="836094" y="141808"/>
                      </a:cubicBezTo>
                      <a:cubicBezTo>
                        <a:pt x="837695" y="141808"/>
                        <a:pt x="839073" y="141516"/>
                        <a:pt x="840675" y="141516"/>
                      </a:cubicBezTo>
                      <a:lnTo>
                        <a:pt x="536952" y="49"/>
                      </a:lnTo>
                      <a:cubicBezTo>
                        <a:pt x="529391" y="4771"/>
                        <a:pt x="525077" y="10369"/>
                        <a:pt x="521563" y="15967"/>
                      </a:cubicBezTo>
                      <a:cubicBezTo>
                        <a:pt x="519695" y="19472"/>
                        <a:pt x="517827" y="23318"/>
                        <a:pt x="516760" y="26872"/>
                      </a:cubicBezTo>
                      <a:lnTo>
                        <a:pt x="514580" y="26872"/>
                      </a:lnTo>
                      <a:cubicBezTo>
                        <a:pt x="514580" y="25363"/>
                        <a:pt x="514047" y="23902"/>
                        <a:pt x="513780" y="22442"/>
                      </a:cubicBezTo>
                      <a:cubicBezTo>
                        <a:pt x="512446" y="15967"/>
                        <a:pt x="510000" y="9152"/>
                        <a:pt x="504351" y="1509"/>
                      </a:cubicBezTo>
                      <a:cubicBezTo>
                        <a:pt x="496257" y="5939"/>
                        <a:pt x="491676" y="10953"/>
                        <a:pt x="487940" y="16259"/>
                      </a:cubicBezTo>
                      <a:cubicBezTo>
                        <a:pt x="485494" y="19472"/>
                        <a:pt x="483892" y="23318"/>
                        <a:pt x="482558" y="26872"/>
                      </a:cubicBezTo>
                      <a:lnTo>
                        <a:pt x="477177" y="26872"/>
                      </a:lnTo>
                      <a:cubicBezTo>
                        <a:pt x="475798" y="23610"/>
                        <a:pt x="474197" y="20349"/>
                        <a:pt x="472017" y="17428"/>
                      </a:cubicBezTo>
                      <a:cubicBezTo>
                        <a:pt x="468548" y="12122"/>
                        <a:pt x="463701" y="7107"/>
                        <a:pt x="455606" y="2677"/>
                      </a:cubicBezTo>
                      <a:cubicBezTo>
                        <a:pt x="449958" y="10369"/>
                        <a:pt x="447823" y="16844"/>
                        <a:pt x="446444" y="23610"/>
                      </a:cubicBezTo>
                      <a:cubicBezTo>
                        <a:pt x="446177" y="25071"/>
                        <a:pt x="445910" y="26872"/>
                        <a:pt x="445910" y="28332"/>
                      </a:cubicBezTo>
                      <a:cubicBezTo>
                        <a:pt x="444576" y="28332"/>
                        <a:pt x="443242" y="28332"/>
                        <a:pt x="442130" y="28625"/>
                      </a:cubicBezTo>
                      <a:cubicBezTo>
                        <a:pt x="439461" y="24195"/>
                        <a:pt x="435681" y="19765"/>
                        <a:pt x="431367" y="16552"/>
                      </a:cubicBezTo>
                      <a:cubicBezTo>
                        <a:pt x="426252" y="12998"/>
                        <a:pt x="420337" y="9444"/>
                        <a:pt x="411442" y="8568"/>
                      </a:cubicBezTo>
                      <a:cubicBezTo>
                        <a:pt x="411442" y="8860"/>
                        <a:pt x="411175" y="9152"/>
                        <a:pt x="411175" y="9444"/>
                      </a:cubicBezTo>
                      <a:lnTo>
                        <a:pt x="411175" y="9152"/>
                      </a:lnTo>
                      <a:cubicBezTo>
                        <a:pt x="402280" y="10661"/>
                        <a:pt x="396632" y="14458"/>
                        <a:pt x="391517" y="18012"/>
                      </a:cubicBezTo>
                      <a:cubicBezTo>
                        <a:pt x="386936" y="22150"/>
                        <a:pt x="383200" y="26872"/>
                        <a:pt x="380487" y="32178"/>
                      </a:cubicBezTo>
                      <a:cubicBezTo>
                        <a:pt x="380220" y="32470"/>
                        <a:pt x="380220" y="33054"/>
                        <a:pt x="379953" y="33639"/>
                      </a:cubicBezTo>
                      <a:cubicBezTo>
                        <a:pt x="377774" y="33931"/>
                        <a:pt x="375906" y="33931"/>
                        <a:pt x="373771" y="34223"/>
                      </a:cubicBezTo>
                      <a:cubicBezTo>
                        <a:pt x="370791" y="29793"/>
                        <a:pt x="367278" y="26239"/>
                        <a:pt x="362697" y="23318"/>
                      </a:cubicBezTo>
                      <a:cubicBezTo>
                        <a:pt x="357315" y="19765"/>
                        <a:pt x="351133" y="16844"/>
                        <a:pt x="342505" y="16259"/>
                      </a:cubicBezTo>
                      <a:cubicBezTo>
                        <a:pt x="339836" y="25363"/>
                        <a:pt x="339836" y="32470"/>
                        <a:pt x="340904" y="38945"/>
                      </a:cubicBezTo>
                      <a:cubicBezTo>
                        <a:pt x="340103" y="38945"/>
                        <a:pt x="339836" y="38945"/>
                        <a:pt x="339036" y="39529"/>
                      </a:cubicBezTo>
                      <a:cubicBezTo>
                        <a:pt x="335522" y="35099"/>
                        <a:pt x="330674" y="31253"/>
                        <a:pt x="325293" y="28625"/>
                      </a:cubicBezTo>
                      <a:cubicBezTo>
                        <a:pt x="320534" y="26629"/>
                        <a:pt x="315242" y="24876"/>
                        <a:pt x="308570" y="24876"/>
                      </a:cubicBezTo>
                      <a:cubicBezTo>
                        <a:pt x="307280" y="24876"/>
                        <a:pt x="305946" y="24925"/>
                        <a:pt x="304567" y="25071"/>
                      </a:cubicBezTo>
                      <a:cubicBezTo>
                        <a:pt x="303722" y="30961"/>
                        <a:pt x="303722" y="35683"/>
                        <a:pt x="304567" y="40113"/>
                      </a:cubicBezTo>
                      <a:cubicBezTo>
                        <a:pt x="303722" y="38653"/>
                        <a:pt x="302922" y="37484"/>
                        <a:pt x="301854" y="35975"/>
                      </a:cubicBezTo>
                      <a:cubicBezTo>
                        <a:pt x="298074" y="30961"/>
                        <a:pt x="292959" y="25655"/>
                        <a:pt x="284909" y="21858"/>
                      </a:cubicBezTo>
                      <a:cubicBezTo>
                        <a:pt x="279528" y="29501"/>
                        <a:pt x="277348" y="35975"/>
                        <a:pt x="276014" y="42791"/>
                      </a:cubicBezTo>
                      <a:cubicBezTo>
                        <a:pt x="275480" y="45419"/>
                        <a:pt x="275214" y="47756"/>
                        <a:pt x="275214" y="50434"/>
                      </a:cubicBezTo>
                      <a:lnTo>
                        <a:pt x="274947" y="50434"/>
                      </a:lnTo>
                      <a:cubicBezTo>
                        <a:pt x="273835" y="48389"/>
                        <a:pt x="272767" y="45712"/>
                        <a:pt x="271700" y="43375"/>
                      </a:cubicBezTo>
                      <a:cubicBezTo>
                        <a:pt x="268453" y="38069"/>
                        <a:pt x="264139" y="32470"/>
                        <a:pt x="256623" y="27164"/>
                      </a:cubicBezTo>
                      <a:cubicBezTo>
                        <a:pt x="250708" y="34223"/>
                        <a:pt x="247461" y="40990"/>
                        <a:pt x="245860" y="47172"/>
                      </a:cubicBezTo>
                      <a:cubicBezTo>
                        <a:pt x="244792" y="50726"/>
                        <a:pt x="244214" y="54572"/>
                        <a:pt x="244214" y="58077"/>
                      </a:cubicBezTo>
                      <a:cubicBezTo>
                        <a:pt x="240478" y="56616"/>
                        <a:pt x="236431" y="55740"/>
                        <a:pt x="232117" y="55156"/>
                      </a:cubicBezTo>
                      <a:cubicBezTo>
                        <a:pt x="231094" y="55107"/>
                        <a:pt x="230071" y="55058"/>
                        <a:pt x="229004" y="55058"/>
                      </a:cubicBezTo>
                      <a:cubicBezTo>
                        <a:pt x="223844" y="55058"/>
                        <a:pt x="218018" y="55837"/>
                        <a:pt x="211124" y="59294"/>
                      </a:cubicBezTo>
                      <a:cubicBezTo>
                        <a:pt x="212726" y="68981"/>
                        <a:pt x="215972" y="75212"/>
                        <a:pt x="219441" y="80811"/>
                      </a:cubicBezTo>
                      <a:cubicBezTo>
                        <a:pt x="222955" y="85776"/>
                        <a:pt x="227536" y="89914"/>
                        <a:pt x="232117" y="92884"/>
                      </a:cubicBezTo>
                      <a:cubicBezTo>
                        <a:pt x="234830" y="94344"/>
                        <a:pt x="237498" y="95804"/>
                        <a:pt x="240478" y="96389"/>
                      </a:cubicBezTo>
                      <a:cubicBezTo>
                        <a:pt x="239945" y="97314"/>
                        <a:pt x="239100" y="97898"/>
                        <a:pt x="238833" y="99066"/>
                      </a:cubicBezTo>
                      <a:cubicBezTo>
                        <a:pt x="236431" y="102912"/>
                        <a:pt x="234519" y="106417"/>
                        <a:pt x="233184" y="111723"/>
                      </a:cubicBezTo>
                      <a:lnTo>
                        <a:pt x="232384" y="110847"/>
                      </a:lnTo>
                      <a:cubicBezTo>
                        <a:pt x="227269" y="107293"/>
                        <a:pt x="221354" y="104372"/>
                        <a:pt x="212192" y="103496"/>
                      </a:cubicBezTo>
                      <a:cubicBezTo>
                        <a:pt x="209212" y="112599"/>
                        <a:pt x="209212" y="119999"/>
                        <a:pt x="210324" y="126766"/>
                      </a:cubicBezTo>
                      <a:cubicBezTo>
                        <a:pt x="210591" y="129443"/>
                        <a:pt x="211124" y="131780"/>
                        <a:pt x="211925" y="134117"/>
                      </a:cubicBezTo>
                      <a:cubicBezTo>
                        <a:pt x="210858" y="134409"/>
                        <a:pt x="210057" y="134749"/>
                        <a:pt x="209212" y="134749"/>
                      </a:cubicBezTo>
                      <a:lnTo>
                        <a:pt x="208145" y="133824"/>
                      </a:lnTo>
                      <a:cubicBezTo>
                        <a:pt x="204097" y="129735"/>
                        <a:pt x="199516" y="126474"/>
                        <a:pt x="193868" y="124137"/>
                      </a:cubicBezTo>
                      <a:cubicBezTo>
                        <a:pt x="189776" y="122676"/>
                        <a:pt x="185329" y="121703"/>
                        <a:pt x="180125" y="121703"/>
                      </a:cubicBezTo>
                      <a:cubicBezTo>
                        <a:pt x="177768" y="121703"/>
                        <a:pt x="175277" y="121898"/>
                        <a:pt x="172609" y="122336"/>
                      </a:cubicBezTo>
                      <a:cubicBezTo>
                        <a:pt x="172342" y="125305"/>
                        <a:pt x="172342" y="128226"/>
                        <a:pt x="172609" y="130904"/>
                      </a:cubicBezTo>
                      <a:cubicBezTo>
                        <a:pt x="169896" y="127058"/>
                        <a:pt x="166427" y="123504"/>
                        <a:pt x="161846" y="119999"/>
                      </a:cubicBezTo>
                      <a:cubicBezTo>
                        <a:pt x="155352" y="126766"/>
                        <a:pt x="152150" y="132948"/>
                        <a:pt x="149971" y="139131"/>
                      </a:cubicBezTo>
                      <a:cubicBezTo>
                        <a:pt x="148636" y="143269"/>
                        <a:pt x="148103" y="147406"/>
                        <a:pt x="147569" y="151544"/>
                      </a:cubicBezTo>
                      <a:cubicBezTo>
                        <a:pt x="145968" y="151836"/>
                        <a:pt x="144322" y="152421"/>
                        <a:pt x="142721" y="153005"/>
                      </a:cubicBezTo>
                      <a:cubicBezTo>
                        <a:pt x="141654" y="150912"/>
                        <a:pt x="140275" y="149451"/>
                        <a:pt x="138941" y="147991"/>
                      </a:cubicBezTo>
                      <a:cubicBezTo>
                        <a:pt x="134627" y="143269"/>
                        <a:pt x="129512" y="138839"/>
                        <a:pt x="121195" y="135626"/>
                      </a:cubicBezTo>
                      <a:cubicBezTo>
                        <a:pt x="116347" y="143561"/>
                        <a:pt x="114702" y="150619"/>
                        <a:pt x="113901" y="157435"/>
                      </a:cubicBezTo>
                      <a:cubicBezTo>
                        <a:pt x="113634" y="159479"/>
                        <a:pt x="113634" y="161865"/>
                        <a:pt x="113901" y="163909"/>
                      </a:cubicBezTo>
                      <a:cubicBezTo>
                        <a:pt x="112033" y="164786"/>
                        <a:pt x="109854" y="165662"/>
                        <a:pt x="107986" y="166538"/>
                      </a:cubicBezTo>
                      <a:cubicBezTo>
                        <a:pt x="105273" y="163909"/>
                        <a:pt x="101804" y="161865"/>
                        <a:pt x="98557" y="160356"/>
                      </a:cubicBezTo>
                      <a:cubicBezTo>
                        <a:pt x="93620" y="158068"/>
                        <a:pt x="88105" y="156412"/>
                        <a:pt x="80900" y="156412"/>
                      </a:cubicBezTo>
                      <a:cubicBezTo>
                        <a:pt x="79833" y="156412"/>
                        <a:pt x="78721" y="156461"/>
                        <a:pt x="77565" y="156559"/>
                      </a:cubicBezTo>
                      <a:cubicBezTo>
                        <a:pt x="76186" y="166246"/>
                        <a:pt x="77298" y="173061"/>
                        <a:pt x="78899" y="179828"/>
                      </a:cubicBezTo>
                      <a:cubicBezTo>
                        <a:pt x="78899" y="180412"/>
                        <a:pt x="79433" y="180996"/>
                        <a:pt x="79700" y="181289"/>
                      </a:cubicBezTo>
                      <a:cubicBezTo>
                        <a:pt x="75919" y="178660"/>
                        <a:pt x="71916" y="176566"/>
                        <a:pt x="66802" y="175106"/>
                      </a:cubicBezTo>
                      <a:cubicBezTo>
                        <a:pt x="63510" y="174278"/>
                        <a:pt x="60041" y="173646"/>
                        <a:pt x="56128" y="173646"/>
                      </a:cubicBezTo>
                      <a:cubicBezTo>
                        <a:pt x="53014" y="173646"/>
                        <a:pt x="49590" y="174035"/>
                        <a:pt x="45765" y="175106"/>
                      </a:cubicBezTo>
                      <a:cubicBezTo>
                        <a:pt x="45765" y="180996"/>
                        <a:pt x="46298" y="185719"/>
                        <a:pt x="47677" y="190149"/>
                      </a:cubicBezTo>
                      <a:cubicBezTo>
                        <a:pt x="44831" y="189467"/>
                        <a:pt x="42296" y="189126"/>
                        <a:pt x="39761" y="189126"/>
                      </a:cubicBezTo>
                      <a:cubicBezTo>
                        <a:pt x="38916" y="189126"/>
                        <a:pt x="38026" y="189175"/>
                        <a:pt x="37181" y="189272"/>
                      </a:cubicBezTo>
                      <a:cubicBezTo>
                        <a:pt x="30954" y="189856"/>
                        <a:pt x="24505" y="191317"/>
                        <a:pt x="18857" y="194238"/>
                      </a:cubicBezTo>
                      <a:cubicBezTo>
                        <a:pt x="12675" y="197207"/>
                        <a:pt x="7027" y="201053"/>
                        <a:pt x="0" y="207820"/>
                      </a:cubicBezTo>
                      <a:cubicBezTo>
                        <a:pt x="5648" y="216388"/>
                        <a:pt x="12408" y="220185"/>
                        <a:pt x="19124" y="222862"/>
                      </a:cubicBezTo>
                      <a:cubicBezTo>
                        <a:pt x="25840" y="225491"/>
                        <a:pt x="32333" y="226075"/>
                        <a:pt x="38515" y="226075"/>
                      </a:cubicBezTo>
                      <a:cubicBezTo>
                        <a:pt x="40917" y="226075"/>
                        <a:pt x="43096" y="225783"/>
                        <a:pt x="44964" y="225491"/>
                      </a:cubicBezTo>
                      <a:cubicBezTo>
                        <a:pt x="44430" y="231381"/>
                        <a:pt x="44430" y="237905"/>
                        <a:pt x="46298" y="246132"/>
                      </a:cubicBezTo>
                      <a:cubicBezTo>
                        <a:pt x="55194" y="245840"/>
                        <a:pt x="61376" y="243211"/>
                        <a:pt x="66802" y="239949"/>
                      </a:cubicBezTo>
                      <a:cubicBezTo>
                        <a:pt x="68670" y="238781"/>
                        <a:pt x="70271" y="237272"/>
                        <a:pt x="71916" y="236103"/>
                      </a:cubicBezTo>
                      <a:cubicBezTo>
                        <a:pt x="71383" y="242286"/>
                        <a:pt x="71383" y="249393"/>
                        <a:pt x="74051" y="258205"/>
                      </a:cubicBezTo>
                      <a:cubicBezTo>
                        <a:pt x="82679" y="257621"/>
                        <a:pt x="88861" y="254700"/>
                        <a:pt x="94243" y="250854"/>
                      </a:cubicBezTo>
                      <a:cubicBezTo>
                        <a:pt x="99091" y="247592"/>
                        <a:pt x="102871" y="243211"/>
                        <a:pt x="105807" y="238489"/>
                      </a:cubicBezTo>
                      <a:lnTo>
                        <a:pt x="107986" y="238489"/>
                      </a:lnTo>
                      <a:cubicBezTo>
                        <a:pt x="107986" y="240533"/>
                        <a:pt x="108253" y="242870"/>
                        <a:pt x="108520" y="244671"/>
                      </a:cubicBezTo>
                      <a:cubicBezTo>
                        <a:pt x="109587" y="251146"/>
                        <a:pt x="111766" y="258205"/>
                        <a:pt x="117148" y="265896"/>
                      </a:cubicBezTo>
                      <a:cubicBezTo>
                        <a:pt x="125198" y="262051"/>
                        <a:pt x="130046" y="257036"/>
                        <a:pt x="134093" y="252022"/>
                      </a:cubicBezTo>
                      <a:cubicBezTo>
                        <a:pt x="135427" y="250270"/>
                        <a:pt x="136539" y="248809"/>
                        <a:pt x="137607" y="246716"/>
                      </a:cubicBezTo>
                      <a:cubicBezTo>
                        <a:pt x="137340" y="250562"/>
                        <a:pt x="137340" y="254992"/>
                        <a:pt x="138140" y="259714"/>
                      </a:cubicBezTo>
                      <a:cubicBezTo>
                        <a:pt x="139430" y="259811"/>
                        <a:pt x="140675" y="259860"/>
                        <a:pt x="141876" y="259860"/>
                      </a:cubicBezTo>
                      <a:cubicBezTo>
                        <a:pt x="148903" y="259860"/>
                        <a:pt x="154329" y="257815"/>
                        <a:pt x="159133" y="255576"/>
                      </a:cubicBezTo>
                      <a:cubicBezTo>
                        <a:pt x="163714" y="253483"/>
                        <a:pt x="167494" y="250562"/>
                        <a:pt x="171008" y="247300"/>
                      </a:cubicBezTo>
                      <a:cubicBezTo>
                        <a:pt x="170163" y="250854"/>
                        <a:pt x="170163" y="254700"/>
                        <a:pt x="170474" y="259422"/>
                      </a:cubicBezTo>
                      <a:cubicBezTo>
                        <a:pt x="173276" y="259860"/>
                        <a:pt x="175855" y="260055"/>
                        <a:pt x="178213" y="260055"/>
                      </a:cubicBezTo>
                      <a:cubicBezTo>
                        <a:pt x="183372" y="260055"/>
                        <a:pt x="187686" y="259130"/>
                        <a:pt x="191733" y="257913"/>
                      </a:cubicBezTo>
                      <a:cubicBezTo>
                        <a:pt x="196848" y="256160"/>
                        <a:pt x="201162" y="253191"/>
                        <a:pt x="205209" y="249686"/>
                      </a:cubicBezTo>
                      <a:cubicBezTo>
                        <a:pt x="204631" y="253191"/>
                        <a:pt x="204631" y="256744"/>
                        <a:pt x="204631" y="260882"/>
                      </a:cubicBezTo>
                      <a:cubicBezTo>
                        <a:pt x="207655" y="261466"/>
                        <a:pt x="210413" y="261758"/>
                        <a:pt x="212948" y="261758"/>
                      </a:cubicBezTo>
                      <a:cubicBezTo>
                        <a:pt x="217707" y="261758"/>
                        <a:pt x="221799" y="260834"/>
                        <a:pt x="225668" y="259714"/>
                      </a:cubicBezTo>
                      <a:cubicBezTo>
                        <a:pt x="231583" y="257913"/>
                        <a:pt x="236431" y="254700"/>
                        <a:pt x="240478" y="250854"/>
                      </a:cubicBezTo>
                      <a:cubicBezTo>
                        <a:pt x="242613" y="249101"/>
                        <a:pt x="244214" y="247300"/>
                        <a:pt x="245593" y="244963"/>
                      </a:cubicBezTo>
                      <a:lnTo>
                        <a:pt x="247995" y="244963"/>
                      </a:lnTo>
                      <a:cubicBezTo>
                        <a:pt x="248261" y="245840"/>
                        <a:pt x="248528" y="246716"/>
                        <a:pt x="249062" y="247592"/>
                      </a:cubicBezTo>
                      <a:cubicBezTo>
                        <a:pt x="251775" y="252606"/>
                        <a:pt x="255022" y="257621"/>
                        <a:pt x="260136" y="261466"/>
                      </a:cubicBezTo>
                      <a:cubicBezTo>
                        <a:pt x="265251" y="265604"/>
                        <a:pt x="270899" y="268817"/>
                        <a:pt x="279528" y="270911"/>
                      </a:cubicBezTo>
                      <a:cubicBezTo>
                        <a:pt x="281396" y="266773"/>
                        <a:pt x="282196" y="262927"/>
                        <a:pt x="282730" y="259422"/>
                      </a:cubicBezTo>
                      <a:cubicBezTo>
                        <a:pt x="284064" y="264387"/>
                        <a:pt x="286244" y="269986"/>
                        <a:pt x="290824" y="275925"/>
                      </a:cubicBezTo>
                      <a:cubicBezTo>
                        <a:pt x="298875" y="271787"/>
                        <a:pt x="303456" y="266773"/>
                        <a:pt x="307236" y="261466"/>
                      </a:cubicBezTo>
                      <a:cubicBezTo>
                        <a:pt x="309949" y="257913"/>
                        <a:pt x="311550" y="254116"/>
                        <a:pt x="312884" y="250270"/>
                      </a:cubicBezTo>
                      <a:cubicBezTo>
                        <a:pt x="313996" y="250270"/>
                        <a:pt x="315064" y="250562"/>
                        <a:pt x="315864" y="250562"/>
                      </a:cubicBezTo>
                      <a:cubicBezTo>
                        <a:pt x="313151" y="256452"/>
                        <a:pt x="311016" y="262635"/>
                        <a:pt x="310483" y="272371"/>
                      </a:cubicBezTo>
                      <a:lnTo>
                        <a:pt x="311016" y="272371"/>
                      </a:lnTo>
                      <a:cubicBezTo>
                        <a:pt x="309949" y="275292"/>
                        <a:pt x="309148" y="277677"/>
                        <a:pt x="308570" y="280598"/>
                      </a:cubicBezTo>
                      <a:cubicBezTo>
                        <a:pt x="307503" y="285904"/>
                        <a:pt x="307503" y="290626"/>
                        <a:pt x="308303" y="295348"/>
                      </a:cubicBezTo>
                      <a:cubicBezTo>
                        <a:pt x="304834" y="296225"/>
                        <a:pt x="301054" y="296809"/>
                        <a:pt x="297807" y="298902"/>
                      </a:cubicBezTo>
                      <a:cubicBezTo>
                        <a:pt x="292159" y="301823"/>
                        <a:pt x="286777" y="305377"/>
                        <a:pt x="280862" y="313020"/>
                      </a:cubicBezTo>
                      <a:cubicBezTo>
                        <a:pt x="286244" y="321003"/>
                        <a:pt x="292159" y="324849"/>
                        <a:pt x="297540" y="327770"/>
                      </a:cubicBezTo>
                      <a:cubicBezTo>
                        <a:pt x="302922" y="330740"/>
                        <a:pt x="308570" y="331908"/>
                        <a:pt x="313996" y="331908"/>
                      </a:cubicBezTo>
                      <a:lnTo>
                        <a:pt x="314263" y="331908"/>
                      </a:lnTo>
                      <a:cubicBezTo>
                        <a:pt x="315597" y="333076"/>
                        <a:pt x="317198" y="333660"/>
                        <a:pt x="318533" y="334537"/>
                      </a:cubicBezTo>
                      <a:cubicBezTo>
                        <a:pt x="319111" y="335121"/>
                        <a:pt x="319111" y="335754"/>
                        <a:pt x="319378" y="336338"/>
                      </a:cubicBezTo>
                      <a:cubicBezTo>
                        <a:pt x="321246" y="342228"/>
                        <a:pt x="323959" y="347535"/>
                        <a:pt x="327961" y="352257"/>
                      </a:cubicBezTo>
                      <a:cubicBezTo>
                        <a:pt x="332542" y="356979"/>
                        <a:pt x="337390" y="361360"/>
                        <a:pt x="346019" y="364622"/>
                      </a:cubicBezTo>
                      <a:cubicBezTo>
                        <a:pt x="349265" y="358731"/>
                        <a:pt x="351400" y="353425"/>
                        <a:pt x="351934" y="348119"/>
                      </a:cubicBezTo>
                      <a:cubicBezTo>
                        <a:pt x="352201" y="349579"/>
                        <a:pt x="352734" y="350748"/>
                        <a:pt x="353268" y="352257"/>
                      </a:cubicBezTo>
                      <a:cubicBezTo>
                        <a:pt x="355981" y="358439"/>
                        <a:pt x="359495" y="364330"/>
                        <a:pt x="366477" y="370512"/>
                      </a:cubicBezTo>
                      <a:cubicBezTo>
                        <a:pt x="373504" y="364622"/>
                        <a:pt x="377240" y="358731"/>
                        <a:pt x="379953" y="352549"/>
                      </a:cubicBezTo>
                      <a:cubicBezTo>
                        <a:pt x="381021" y="350455"/>
                        <a:pt x="381554" y="348411"/>
                        <a:pt x="381821" y="346366"/>
                      </a:cubicBezTo>
                      <a:cubicBezTo>
                        <a:pt x="383734" y="346366"/>
                        <a:pt x="385335" y="346658"/>
                        <a:pt x="386936" y="346658"/>
                      </a:cubicBezTo>
                      <a:cubicBezTo>
                        <a:pt x="389115" y="351040"/>
                        <a:pt x="391250" y="354885"/>
                        <a:pt x="395030" y="358439"/>
                      </a:cubicBezTo>
                      <a:cubicBezTo>
                        <a:pt x="399345" y="362869"/>
                        <a:pt x="404726" y="367250"/>
                        <a:pt x="413354" y="370220"/>
                      </a:cubicBezTo>
                      <a:cubicBezTo>
                        <a:pt x="417624" y="362236"/>
                        <a:pt x="419003" y="355178"/>
                        <a:pt x="419270" y="348411"/>
                      </a:cubicBezTo>
                      <a:lnTo>
                        <a:pt x="420070" y="348411"/>
                      </a:lnTo>
                      <a:cubicBezTo>
                        <a:pt x="420604" y="351332"/>
                        <a:pt x="421671" y="354301"/>
                        <a:pt x="423050" y="356979"/>
                      </a:cubicBezTo>
                      <a:cubicBezTo>
                        <a:pt x="425719" y="362869"/>
                        <a:pt x="429766" y="368760"/>
                        <a:pt x="436748" y="374650"/>
                      </a:cubicBezTo>
                      <a:cubicBezTo>
                        <a:pt x="443509" y="368467"/>
                        <a:pt x="446978" y="362236"/>
                        <a:pt x="449157" y="355762"/>
                      </a:cubicBezTo>
                      <a:cubicBezTo>
                        <a:pt x="450225" y="353717"/>
                        <a:pt x="450491" y="351332"/>
                        <a:pt x="451292" y="349287"/>
                      </a:cubicBezTo>
                      <a:lnTo>
                        <a:pt x="454272" y="349287"/>
                      </a:lnTo>
                      <a:cubicBezTo>
                        <a:pt x="454539" y="349871"/>
                        <a:pt x="455072" y="350748"/>
                        <a:pt x="455339" y="351040"/>
                      </a:cubicBezTo>
                      <a:cubicBezTo>
                        <a:pt x="458586" y="355762"/>
                        <a:pt x="462633" y="360192"/>
                        <a:pt x="467748" y="363745"/>
                      </a:cubicBezTo>
                      <a:cubicBezTo>
                        <a:pt x="473129" y="366958"/>
                        <a:pt x="479311" y="369636"/>
                        <a:pt x="488207" y="370220"/>
                      </a:cubicBezTo>
                      <a:cubicBezTo>
                        <a:pt x="490341" y="362236"/>
                        <a:pt x="490608" y="355470"/>
                        <a:pt x="490075" y="349579"/>
                      </a:cubicBezTo>
                      <a:cubicBezTo>
                        <a:pt x="493054" y="354301"/>
                        <a:pt x="496790" y="358731"/>
                        <a:pt x="501638" y="362236"/>
                      </a:cubicBezTo>
                      <a:cubicBezTo>
                        <a:pt x="507064" y="365790"/>
                        <a:pt x="512979" y="368760"/>
                        <a:pt x="521874" y="369636"/>
                      </a:cubicBezTo>
                      <a:cubicBezTo>
                        <a:pt x="522408" y="368175"/>
                        <a:pt x="522675" y="366958"/>
                        <a:pt x="522942" y="365498"/>
                      </a:cubicBezTo>
                      <a:cubicBezTo>
                        <a:pt x="523742" y="367250"/>
                        <a:pt x="524276" y="369052"/>
                        <a:pt x="525344" y="371096"/>
                      </a:cubicBezTo>
                      <a:cubicBezTo>
                        <a:pt x="533705" y="368467"/>
                        <a:pt x="539353" y="364330"/>
                        <a:pt x="543934" y="359900"/>
                      </a:cubicBezTo>
                      <a:cubicBezTo>
                        <a:pt x="546647" y="357271"/>
                        <a:pt x="548515" y="354301"/>
                        <a:pt x="550116" y="351332"/>
                      </a:cubicBezTo>
                      <a:cubicBezTo>
                        <a:pt x="550116" y="355178"/>
                        <a:pt x="550116" y="359315"/>
                        <a:pt x="551184" y="363745"/>
                      </a:cubicBezTo>
                      <a:cubicBezTo>
                        <a:pt x="551718" y="363745"/>
                        <a:pt x="552207" y="363745"/>
                        <a:pt x="552696" y="363745"/>
                      </a:cubicBezTo>
                      <a:cubicBezTo>
                        <a:pt x="560790" y="363745"/>
                        <a:pt x="566617" y="361555"/>
                        <a:pt x="572221" y="359315"/>
                      </a:cubicBezTo>
                      <a:cubicBezTo>
                        <a:pt x="577602" y="356346"/>
                        <a:pt x="581916" y="352549"/>
                        <a:pt x="585652" y="347827"/>
                      </a:cubicBezTo>
                      <a:cubicBezTo>
                        <a:pt x="586497" y="346658"/>
                        <a:pt x="587298" y="345441"/>
                        <a:pt x="588365" y="343981"/>
                      </a:cubicBezTo>
                      <a:cubicBezTo>
                        <a:pt x="589966" y="343981"/>
                        <a:pt x="591345" y="343981"/>
                        <a:pt x="592946" y="343689"/>
                      </a:cubicBezTo>
                      <a:cubicBezTo>
                        <a:pt x="593213" y="343981"/>
                        <a:pt x="593213" y="344565"/>
                        <a:pt x="593213" y="344565"/>
                      </a:cubicBezTo>
                      <a:cubicBezTo>
                        <a:pt x="596727" y="349287"/>
                        <a:pt x="600729" y="353717"/>
                        <a:pt x="605889" y="356979"/>
                      </a:cubicBezTo>
                      <a:cubicBezTo>
                        <a:pt x="611270" y="360192"/>
                        <a:pt x="617185" y="362869"/>
                        <a:pt x="626080" y="363745"/>
                      </a:cubicBezTo>
                      <a:lnTo>
                        <a:pt x="626881" y="359315"/>
                      </a:lnTo>
                      <a:cubicBezTo>
                        <a:pt x="632796" y="358439"/>
                        <a:pt x="637110" y="356638"/>
                        <a:pt x="641158" y="354301"/>
                      </a:cubicBezTo>
                      <a:cubicBezTo>
                        <a:pt x="646539" y="351332"/>
                        <a:pt x="650853" y="347535"/>
                        <a:pt x="654322" y="342520"/>
                      </a:cubicBezTo>
                      <a:cubicBezTo>
                        <a:pt x="655123" y="341644"/>
                        <a:pt x="655968" y="340135"/>
                        <a:pt x="657035" y="338675"/>
                      </a:cubicBezTo>
                      <a:cubicBezTo>
                        <a:pt x="657836" y="338675"/>
                        <a:pt x="658903" y="338090"/>
                        <a:pt x="659971" y="338090"/>
                      </a:cubicBezTo>
                      <a:cubicBezTo>
                        <a:pt x="660549" y="340768"/>
                        <a:pt x="661616" y="343397"/>
                        <a:pt x="662951" y="345441"/>
                      </a:cubicBezTo>
                      <a:cubicBezTo>
                        <a:pt x="665930" y="351332"/>
                        <a:pt x="670511" y="356979"/>
                        <a:pt x="677761" y="362236"/>
                      </a:cubicBezTo>
                      <a:cubicBezTo>
                        <a:pt x="684210" y="355470"/>
                        <a:pt x="687190" y="348995"/>
                        <a:pt x="689325" y="342520"/>
                      </a:cubicBezTo>
                      <a:cubicBezTo>
                        <a:pt x="690170" y="339259"/>
                        <a:pt x="690970" y="336046"/>
                        <a:pt x="691237" y="332784"/>
                      </a:cubicBezTo>
                      <a:lnTo>
                        <a:pt x="696352" y="331616"/>
                      </a:lnTo>
                      <a:cubicBezTo>
                        <a:pt x="699020" y="335121"/>
                        <a:pt x="702267" y="338967"/>
                        <a:pt x="706314" y="341936"/>
                      </a:cubicBezTo>
                      <a:cubicBezTo>
                        <a:pt x="711696" y="345441"/>
                        <a:pt x="717611" y="348119"/>
                        <a:pt x="726506" y="349287"/>
                      </a:cubicBezTo>
                      <a:cubicBezTo>
                        <a:pt x="728908" y="341644"/>
                        <a:pt x="729175" y="335121"/>
                        <a:pt x="728908" y="329231"/>
                      </a:cubicBezTo>
                      <a:cubicBezTo>
                        <a:pt x="733222" y="331616"/>
                        <a:pt x="738337" y="333076"/>
                        <a:pt x="744830" y="333368"/>
                      </a:cubicBezTo>
                      <a:cubicBezTo>
                        <a:pt x="747498" y="324216"/>
                        <a:pt x="747232" y="316865"/>
                        <a:pt x="746164" y="310099"/>
                      </a:cubicBezTo>
                      <a:cubicBezTo>
                        <a:pt x="745097" y="303624"/>
                        <a:pt x="742651" y="298026"/>
                        <a:pt x="739715" y="293012"/>
                      </a:cubicBezTo>
                      <a:cubicBezTo>
                        <a:pt x="739448" y="292135"/>
                        <a:pt x="738603" y="291503"/>
                        <a:pt x="738337" y="290626"/>
                      </a:cubicBezTo>
                      <a:cubicBezTo>
                        <a:pt x="739715" y="288874"/>
                        <a:pt x="741050" y="287413"/>
                        <a:pt x="742384" y="285904"/>
                      </a:cubicBezTo>
                      <a:cubicBezTo>
                        <a:pt x="744830" y="288874"/>
                        <a:pt x="747765" y="291795"/>
                        <a:pt x="751546" y="293888"/>
                      </a:cubicBezTo>
                      <a:cubicBezTo>
                        <a:pt x="756927" y="297442"/>
                        <a:pt x="762842" y="300363"/>
                        <a:pt x="771738" y="300947"/>
                      </a:cubicBezTo>
                      <a:cubicBezTo>
                        <a:pt x="774451" y="291795"/>
                        <a:pt x="774184" y="284444"/>
                        <a:pt x="773072" y="277677"/>
                      </a:cubicBezTo>
                      <a:cubicBezTo>
                        <a:pt x="772805" y="274708"/>
                        <a:pt x="772004" y="272371"/>
                        <a:pt x="770937" y="269986"/>
                      </a:cubicBezTo>
                      <a:cubicBezTo>
                        <a:pt x="772004" y="269693"/>
                        <a:pt x="773339" y="269401"/>
                        <a:pt x="774451" y="269401"/>
                      </a:cubicBezTo>
                      <a:lnTo>
                        <a:pt x="774717" y="269693"/>
                      </a:lnTo>
                      <a:cubicBezTo>
                        <a:pt x="778187" y="274416"/>
                        <a:pt x="782234" y="278846"/>
                        <a:pt x="787615" y="282107"/>
                      </a:cubicBezTo>
                      <a:cubicBezTo>
                        <a:pt x="792463" y="285028"/>
                        <a:pt x="798378" y="287705"/>
                        <a:pt x="806473" y="288582"/>
                      </a:cubicBezTo>
                      <a:cubicBezTo>
                        <a:pt x="806740" y="289458"/>
                        <a:pt x="807007" y="290334"/>
                        <a:pt x="807273" y="291503"/>
                      </a:cubicBezTo>
                      <a:cubicBezTo>
                        <a:pt x="816169" y="290042"/>
                        <a:pt x="821817" y="286196"/>
                        <a:pt x="826932" y="282691"/>
                      </a:cubicBezTo>
                      <a:cubicBezTo>
                        <a:pt x="831246" y="278846"/>
                        <a:pt x="834759" y="274416"/>
                        <a:pt x="837428" y="269986"/>
                      </a:cubicBezTo>
                      <a:cubicBezTo>
                        <a:pt x="838807" y="270326"/>
                        <a:pt x="840408" y="270326"/>
                        <a:pt x="841742" y="270911"/>
                      </a:cubicBezTo>
                      <a:cubicBezTo>
                        <a:pt x="842009" y="274416"/>
                        <a:pt x="843076" y="278261"/>
                        <a:pt x="844455" y="281815"/>
                      </a:cubicBezTo>
                      <a:cubicBezTo>
                        <a:pt x="846857" y="287998"/>
                        <a:pt x="850103" y="294472"/>
                        <a:pt x="857086" y="300655"/>
                      </a:cubicBezTo>
                      <a:cubicBezTo>
                        <a:pt x="864380" y="294764"/>
                        <a:pt x="867849" y="288874"/>
                        <a:pt x="871096" y="282983"/>
                      </a:cubicBezTo>
                      <a:cubicBezTo>
                        <a:pt x="872430" y="280306"/>
                        <a:pt x="872964" y="277677"/>
                        <a:pt x="873809" y="274708"/>
                      </a:cubicBezTo>
                      <a:cubicBezTo>
                        <a:pt x="874342" y="274708"/>
                        <a:pt x="875410" y="274708"/>
                        <a:pt x="875944" y="275292"/>
                      </a:cubicBezTo>
                      <a:cubicBezTo>
                        <a:pt x="876744" y="278261"/>
                        <a:pt x="878123" y="281523"/>
                        <a:pt x="879457" y="284444"/>
                      </a:cubicBezTo>
                      <a:cubicBezTo>
                        <a:pt x="882393" y="290334"/>
                        <a:pt x="886440" y="296225"/>
                        <a:pt x="894001" y="301239"/>
                      </a:cubicBezTo>
                      <a:cubicBezTo>
                        <a:pt x="900183" y="294764"/>
                        <a:pt x="903696" y="288582"/>
                        <a:pt x="906098" y="282107"/>
                      </a:cubicBezTo>
                      <a:cubicBezTo>
                        <a:pt x="906632" y="280014"/>
                        <a:pt x="907432" y="277385"/>
                        <a:pt x="907744" y="275292"/>
                      </a:cubicBezTo>
                      <a:cubicBezTo>
                        <a:pt x="909345" y="275292"/>
                        <a:pt x="910946" y="274708"/>
                        <a:pt x="912858" y="274708"/>
                      </a:cubicBezTo>
                      <a:cubicBezTo>
                        <a:pt x="915794" y="279722"/>
                        <a:pt x="919574" y="283568"/>
                        <a:pt x="924422" y="287121"/>
                      </a:cubicBezTo>
                      <a:cubicBezTo>
                        <a:pt x="929803" y="290334"/>
                        <a:pt x="935985" y="293304"/>
                        <a:pt x="944614" y="293888"/>
                      </a:cubicBezTo>
                      <a:cubicBezTo>
                        <a:pt x="947015" y="286635"/>
                        <a:pt x="947282" y="280501"/>
                        <a:pt x="946793" y="274951"/>
                      </a:cubicBezTo>
                      <a:cubicBezTo>
                        <a:pt x="946837" y="275146"/>
                        <a:pt x="946882" y="275292"/>
                        <a:pt x="947015" y="275292"/>
                      </a:cubicBezTo>
                      <a:cubicBezTo>
                        <a:pt x="950529" y="280598"/>
                        <a:pt x="954843" y="286196"/>
                        <a:pt x="962671" y="290918"/>
                      </a:cubicBezTo>
                      <a:cubicBezTo>
                        <a:pt x="968586" y="284152"/>
                        <a:pt x="971254" y="277385"/>
                        <a:pt x="973434" y="270911"/>
                      </a:cubicBezTo>
                      <a:cubicBezTo>
                        <a:pt x="974234" y="267065"/>
                        <a:pt x="974768" y="263803"/>
                        <a:pt x="974768" y="260590"/>
                      </a:cubicBezTo>
                      <a:cubicBezTo>
                        <a:pt x="975302" y="262343"/>
                        <a:pt x="976369" y="264095"/>
                        <a:pt x="977481" y="265896"/>
                      </a:cubicBezTo>
                      <a:cubicBezTo>
                        <a:pt x="980683" y="271495"/>
                        <a:pt x="985531" y="276801"/>
                        <a:pt x="993092" y="281523"/>
                      </a:cubicBezTo>
                      <a:cubicBezTo>
                        <a:pt x="999274" y="274123"/>
                        <a:pt x="1001676" y="267357"/>
                        <a:pt x="1003321" y="261174"/>
                      </a:cubicBezTo>
                      <a:cubicBezTo>
                        <a:pt x="1004656" y="256160"/>
                        <a:pt x="1004922" y="251146"/>
                        <a:pt x="1004656" y="246716"/>
                      </a:cubicBezTo>
                      <a:cubicBezTo>
                        <a:pt x="1007902" y="246424"/>
                        <a:pt x="1011104" y="245840"/>
                        <a:pt x="1014351" y="244379"/>
                      </a:cubicBezTo>
                      <a:cubicBezTo>
                        <a:pt x="1020000" y="241702"/>
                        <a:pt x="1025915" y="237905"/>
                        <a:pt x="1031875" y="231089"/>
                      </a:cubicBezTo>
                      <a:cubicBezTo>
                        <a:pt x="1026493" y="227000"/>
                        <a:pt x="1021334" y="222570"/>
                        <a:pt x="1015952" y="219309"/>
                      </a:cubicBezTo>
                      <a:cubicBezTo>
                        <a:pt x="1010571" y="216388"/>
                        <a:pt x="1005189" y="214586"/>
                        <a:pt x="999541" y="214002"/>
                      </a:cubicBezTo>
                      <a:lnTo>
                        <a:pt x="994426" y="214002"/>
                      </a:lnTo>
                      <a:cubicBezTo>
                        <a:pt x="997139" y="208112"/>
                        <a:pt x="999541" y="201637"/>
                        <a:pt x="999808" y="191901"/>
                      </a:cubicBezTo>
                      <a:cubicBezTo>
                        <a:pt x="995494" y="190733"/>
                        <a:pt x="991713" y="190295"/>
                        <a:pt x="988289" y="190295"/>
                      </a:cubicBezTo>
                      <a:cubicBezTo>
                        <a:pt x="984819" y="190295"/>
                        <a:pt x="981617" y="190733"/>
                        <a:pt x="978548" y="191317"/>
                      </a:cubicBezTo>
                      <a:cubicBezTo>
                        <a:pt x="972900" y="192777"/>
                        <a:pt x="968319" y="194871"/>
                        <a:pt x="963738" y="198084"/>
                      </a:cubicBezTo>
                      <a:cubicBezTo>
                        <a:pt x="963471" y="198084"/>
                        <a:pt x="963204" y="197791"/>
                        <a:pt x="962404" y="197791"/>
                      </a:cubicBezTo>
                      <a:cubicBezTo>
                        <a:pt x="962404" y="197207"/>
                        <a:pt x="962938" y="196915"/>
                        <a:pt x="963204" y="196039"/>
                      </a:cubicBezTo>
                      <a:cubicBezTo>
                        <a:pt x="964539" y="189564"/>
                        <a:pt x="965072" y="182457"/>
                        <a:pt x="963204" y="172769"/>
                      </a:cubicBezTo>
                      <a:cubicBezTo>
                        <a:pt x="954309" y="172769"/>
                        <a:pt x="948127" y="175106"/>
                        <a:pt x="942746" y="178027"/>
                      </a:cubicBezTo>
                      <a:cubicBezTo>
                        <a:pt x="938165" y="180704"/>
                        <a:pt x="934651" y="183333"/>
                        <a:pt x="931404" y="187179"/>
                      </a:cubicBezTo>
                      <a:cubicBezTo>
                        <a:pt x="933050" y="182165"/>
                        <a:pt x="933851" y="175982"/>
                        <a:pt x="933584" y="168339"/>
                      </a:cubicBezTo>
                      <a:cubicBezTo>
                        <a:pt x="930737" y="167853"/>
                        <a:pt x="928202" y="167658"/>
                        <a:pt x="925845" y="167658"/>
                      </a:cubicBezTo>
                      <a:cubicBezTo>
                        <a:pt x="920775" y="167658"/>
                        <a:pt x="916550" y="168583"/>
                        <a:pt x="912280" y="169800"/>
                      </a:cubicBezTo>
                      <a:cubicBezTo>
                        <a:pt x="906632" y="172136"/>
                        <a:pt x="901517" y="175106"/>
                        <a:pt x="897470" y="178952"/>
                      </a:cubicBezTo>
                      <a:lnTo>
                        <a:pt x="895602" y="181289"/>
                      </a:lnTo>
                      <a:cubicBezTo>
                        <a:pt x="894267" y="180996"/>
                        <a:pt x="892355" y="180996"/>
                        <a:pt x="891021" y="180412"/>
                      </a:cubicBezTo>
                      <a:cubicBezTo>
                        <a:pt x="890220" y="175690"/>
                        <a:pt x="888619" y="171260"/>
                        <a:pt x="885906" y="166830"/>
                      </a:cubicBezTo>
                      <a:cubicBezTo>
                        <a:pt x="882393" y="161232"/>
                        <a:pt x="878123" y="155926"/>
                        <a:pt x="870295" y="150912"/>
                      </a:cubicBezTo>
                      <a:cubicBezTo>
                        <a:pt x="871096" y="148867"/>
                        <a:pt x="871629" y="146238"/>
                        <a:pt x="871896" y="144145"/>
                      </a:cubicBezTo>
                      <a:cubicBezTo>
                        <a:pt x="872430" y="141808"/>
                        <a:pt x="872697" y="139715"/>
                        <a:pt x="872697" y="137670"/>
                      </a:cubicBezTo>
                      <a:lnTo>
                        <a:pt x="874609" y="135626"/>
                      </a:lnTo>
                      <a:cubicBezTo>
                        <a:pt x="875143" y="135626"/>
                        <a:pt x="875677" y="135334"/>
                        <a:pt x="875944" y="135334"/>
                      </a:cubicBezTo>
                      <a:cubicBezTo>
                        <a:pt x="878123" y="137670"/>
                        <a:pt x="880525" y="140007"/>
                        <a:pt x="882659" y="142100"/>
                      </a:cubicBezTo>
                      <a:cubicBezTo>
                        <a:pt x="883771" y="144729"/>
                        <a:pt x="884839" y="147406"/>
                        <a:pt x="886440" y="150327"/>
                      </a:cubicBezTo>
                      <a:cubicBezTo>
                        <a:pt x="888619" y="149451"/>
                        <a:pt x="890487" y="148867"/>
                        <a:pt x="892088" y="147991"/>
                      </a:cubicBezTo>
                      <a:cubicBezTo>
                        <a:pt x="895602" y="149451"/>
                        <a:pt x="899382" y="150619"/>
                        <a:pt x="903963" y="151544"/>
                      </a:cubicBezTo>
                      <a:cubicBezTo>
                        <a:pt x="906098" y="145654"/>
                        <a:pt x="906632" y="140640"/>
                        <a:pt x="906898" y="136210"/>
                      </a:cubicBezTo>
                      <a:cubicBezTo>
                        <a:pt x="910679" y="138839"/>
                        <a:pt x="914726" y="140640"/>
                        <a:pt x="918773" y="141808"/>
                      </a:cubicBezTo>
                      <a:cubicBezTo>
                        <a:pt x="922420" y="142782"/>
                        <a:pt x="926423" y="143512"/>
                        <a:pt x="930470" y="143512"/>
                      </a:cubicBezTo>
                      <a:cubicBezTo>
                        <a:pt x="932427" y="143512"/>
                        <a:pt x="934340" y="143366"/>
                        <a:pt x="936252" y="142976"/>
                      </a:cubicBezTo>
                      <a:cubicBezTo>
                        <a:pt x="942746" y="141808"/>
                        <a:pt x="949195" y="140007"/>
                        <a:pt x="956444" y="134117"/>
                      </a:cubicBezTo>
                      <a:cubicBezTo>
                        <a:pt x="952708" y="125013"/>
                        <a:pt x="948394" y="119415"/>
                        <a:pt x="943279" y="114985"/>
                      </a:cubicBezTo>
                      <a:cubicBezTo>
                        <a:pt x="938432" y="110555"/>
                        <a:pt x="933050" y="107585"/>
                        <a:pt x="927090" y="106125"/>
                      </a:cubicBezTo>
                      <a:cubicBezTo>
                        <a:pt x="923888" y="104957"/>
                        <a:pt x="920108" y="104664"/>
                        <a:pt x="916327" y="104664"/>
                      </a:cubicBezTo>
                      <a:cubicBezTo>
                        <a:pt x="916060" y="97898"/>
                        <a:pt x="914459" y="91082"/>
                        <a:pt x="910145" y="82563"/>
                      </a:cubicBezTo>
                      <a:cubicBezTo>
                        <a:pt x="901517" y="85484"/>
                        <a:pt x="896135" y="89914"/>
                        <a:pt x="891821" y="94344"/>
                      </a:cubicBezTo>
                      <a:cubicBezTo>
                        <a:pt x="890754" y="95512"/>
                        <a:pt x="890220" y="96097"/>
                        <a:pt x="889420" y="97314"/>
                      </a:cubicBezTo>
                      <a:cubicBezTo>
                        <a:pt x="887774" y="96097"/>
                        <a:pt x="886173" y="94928"/>
                        <a:pt x="884038" y="94052"/>
                      </a:cubicBezTo>
                      <a:cubicBezTo>
                        <a:pt x="883771" y="92592"/>
                        <a:pt x="883504" y="91423"/>
                        <a:pt x="883238" y="89914"/>
                      </a:cubicBezTo>
                      <a:cubicBezTo>
                        <a:pt x="880791" y="83732"/>
                        <a:pt x="877812" y="77257"/>
                        <a:pt x="871096" y="70782"/>
                      </a:cubicBezTo>
                      <a:cubicBezTo>
                        <a:pt x="866248" y="74287"/>
                        <a:pt x="863001" y="78133"/>
                        <a:pt x="860333" y="81687"/>
                      </a:cubicBezTo>
                      <a:lnTo>
                        <a:pt x="860333" y="80811"/>
                      </a:lnTo>
                      <a:cubicBezTo>
                        <a:pt x="856374" y="79740"/>
                        <a:pt x="852905" y="79350"/>
                        <a:pt x="849748" y="79350"/>
                      </a:cubicBezTo>
                      <a:cubicBezTo>
                        <a:pt x="845789" y="79350"/>
                        <a:pt x="842365" y="79983"/>
                        <a:pt x="839073" y="80811"/>
                      </a:cubicBezTo>
                      <a:cubicBezTo>
                        <a:pt x="832847" y="82271"/>
                        <a:pt x="828266" y="85192"/>
                        <a:pt x="823996" y="88746"/>
                      </a:cubicBezTo>
                      <a:cubicBezTo>
                        <a:pt x="822617" y="89914"/>
                        <a:pt x="821550" y="91082"/>
                        <a:pt x="820216" y="92592"/>
                      </a:cubicBezTo>
                      <a:cubicBezTo>
                        <a:pt x="818570" y="92592"/>
                        <a:pt x="816702" y="92007"/>
                        <a:pt x="815101" y="92007"/>
                      </a:cubicBezTo>
                      <a:cubicBezTo>
                        <a:pt x="812655" y="86701"/>
                        <a:pt x="809453" y="81687"/>
                        <a:pt x="804605" y="77257"/>
                      </a:cubicBezTo>
                      <a:cubicBezTo>
                        <a:pt x="800024" y="73411"/>
                        <a:pt x="794376" y="69273"/>
                        <a:pt x="785480" y="66937"/>
                      </a:cubicBezTo>
                      <a:cubicBezTo>
                        <a:pt x="784146" y="70490"/>
                        <a:pt x="783034" y="73411"/>
                        <a:pt x="782501" y="75797"/>
                      </a:cubicBezTo>
                      <a:cubicBezTo>
                        <a:pt x="781433" y="72535"/>
                        <a:pt x="780099" y="68981"/>
                        <a:pt x="777653" y="64892"/>
                      </a:cubicBezTo>
                      <a:cubicBezTo>
                        <a:pt x="769336" y="67813"/>
                        <a:pt x="763910" y="72243"/>
                        <a:pt x="759640" y="76965"/>
                      </a:cubicBezTo>
                      <a:cubicBezTo>
                        <a:pt x="756127" y="80811"/>
                        <a:pt x="753947" y="84608"/>
                        <a:pt x="751813" y="88746"/>
                      </a:cubicBezTo>
                      <a:lnTo>
                        <a:pt x="751279" y="88746"/>
                      </a:lnTo>
                      <a:cubicBezTo>
                        <a:pt x="751546" y="82563"/>
                        <a:pt x="750745" y="75797"/>
                        <a:pt x="747765" y="67813"/>
                      </a:cubicBezTo>
                      <a:cubicBezTo>
                        <a:pt x="739137" y="69273"/>
                        <a:pt x="732955" y="72535"/>
                        <a:pt x="728374" y="76673"/>
                      </a:cubicBezTo>
                      <a:cubicBezTo>
                        <a:pt x="725705" y="78717"/>
                        <a:pt x="722992" y="81395"/>
                        <a:pt x="720858" y="84316"/>
                      </a:cubicBezTo>
                      <a:cubicBezTo>
                        <a:pt x="720858" y="79886"/>
                        <a:pt x="719790" y="74872"/>
                        <a:pt x="718145" y="68981"/>
                      </a:cubicBezTo>
                      <a:cubicBezTo>
                        <a:pt x="709516" y="69906"/>
                        <a:pt x="703334" y="72827"/>
                        <a:pt x="698220" y="76673"/>
                      </a:cubicBezTo>
                      <a:cubicBezTo>
                        <a:pt x="693372" y="80178"/>
                        <a:pt x="689591" y="84608"/>
                        <a:pt x="686656" y="89914"/>
                      </a:cubicBezTo>
                      <a:lnTo>
                        <a:pt x="685589" y="92007"/>
                      </a:lnTo>
                      <a:lnTo>
                        <a:pt x="684744" y="92007"/>
                      </a:lnTo>
                      <a:lnTo>
                        <a:pt x="684744" y="90206"/>
                      </a:lnTo>
                      <a:cubicBezTo>
                        <a:pt x="684477" y="83732"/>
                        <a:pt x="683409" y="76381"/>
                        <a:pt x="679095" y="67813"/>
                      </a:cubicBezTo>
                      <a:cubicBezTo>
                        <a:pt x="670511" y="70490"/>
                        <a:pt x="664819" y="74287"/>
                        <a:pt x="660549" y="78717"/>
                      </a:cubicBezTo>
                      <a:cubicBezTo>
                        <a:pt x="656235" y="83147"/>
                        <a:pt x="653255" y="88454"/>
                        <a:pt x="650853" y="93468"/>
                      </a:cubicBezTo>
                      <a:lnTo>
                        <a:pt x="647873" y="93468"/>
                      </a:lnTo>
                      <a:cubicBezTo>
                        <a:pt x="647873" y="91423"/>
                        <a:pt x="647340" y="89622"/>
                        <a:pt x="646806" y="87285"/>
                      </a:cubicBezTo>
                      <a:cubicBezTo>
                        <a:pt x="645472" y="80811"/>
                        <a:pt x="642759" y="73995"/>
                        <a:pt x="637110" y="66644"/>
                      </a:cubicBezTo>
                      <a:cubicBezTo>
                        <a:pt x="629016" y="71074"/>
                        <a:pt x="624435" y="76381"/>
                        <a:pt x="620966" y="81687"/>
                      </a:cubicBezTo>
                      <a:cubicBezTo>
                        <a:pt x="620121" y="82855"/>
                        <a:pt x="619587" y="83732"/>
                        <a:pt x="619053" y="84608"/>
                      </a:cubicBezTo>
                      <a:cubicBezTo>
                        <a:pt x="619053" y="81395"/>
                        <a:pt x="619053" y="78133"/>
                        <a:pt x="618786" y="73995"/>
                      </a:cubicBezTo>
                      <a:cubicBezTo>
                        <a:pt x="617630" y="73947"/>
                        <a:pt x="616563" y="73898"/>
                        <a:pt x="615451" y="73898"/>
                      </a:cubicBezTo>
                      <a:cubicBezTo>
                        <a:pt x="608468" y="73898"/>
                        <a:pt x="602953" y="75456"/>
                        <a:pt x="598061" y="77257"/>
                      </a:cubicBezTo>
                      <a:cubicBezTo>
                        <a:pt x="592146" y="79886"/>
                        <a:pt x="587832" y="83732"/>
                        <a:pt x="583784" y="88162"/>
                      </a:cubicBezTo>
                      <a:cubicBezTo>
                        <a:pt x="582717" y="89038"/>
                        <a:pt x="582183" y="90206"/>
                        <a:pt x="581116" y="91423"/>
                      </a:cubicBezTo>
                      <a:cubicBezTo>
                        <a:pt x="580004" y="91423"/>
                        <a:pt x="578670" y="91082"/>
                        <a:pt x="577869" y="91082"/>
                      </a:cubicBezTo>
                      <a:lnTo>
                        <a:pt x="576802" y="91082"/>
                      </a:lnTo>
                      <a:cubicBezTo>
                        <a:pt x="575690" y="86993"/>
                        <a:pt x="574089" y="83147"/>
                        <a:pt x="571687" y="79594"/>
                      </a:cubicBezTo>
                      <a:cubicBezTo>
                        <a:pt x="576535" y="78133"/>
                        <a:pt x="580804" y="75797"/>
                        <a:pt x="584852" y="72827"/>
                      </a:cubicBezTo>
                      <a:cubicBezTo>
                        <a:pt x="590767" y="68397"/>
                        <a:pt x="596994" y="63091"/>
                        <a:pt x="601574" y="53695"/>
                      </a:cubicBezTo>
                      <a:cubicBezTo>
                        <a:pt x="593480" y="47756"/>
                        <a:pt x="586230" y="46004"/>
                        <a:pt x="578936" y="44543"/>
                      </a:cubicBezTo>
                      <a:cubicBezTo>
                        <a:pt x="577869" y="44543"/>
                        <a:pt x="576802" y="44251"/>
                        <a:pt x="576268" y="44251"/>
                      </a:cubicBezTo>
                      <a:cubicBezTo>
                        <a:pt x="577069" y="43083"/>
                        <a:pt x="577869" y="41574"/>
                        <a:pt x="578936" y="40405"/>
                      </a:cubicBezTo>
                      <a:cubicBezTo>
                        <a:pt x="572754" y="33054"/>
                        <a:pt x="567106" y="29501"/>
                        <a:pt x="561724" y="27164"/>
                      </a:cubicBezTo>
                      <a:cubicBezTo>
                        <a:pt x="557410" y="25363"/>
                        <a:pt x="552829" y="24195"/>
                        <a:pt x="548515" y="24195"/>
                      </a:cubicBezTo>
                      <a:cubicBezTo>
                        <a:pt x="548248" y="22734"/>
                        <a:pt x="548248" y="21858"/>
                        <a:pt x="547715" y="20349"/>
                      </a:cubicBezTo>
                      <a:cubicBezTo>
                        <a:pt x="546069" y="13874"/>
                        <a:pt x="543134" y="7400"/>
                        <a:pt x="536952" y="49"/>
                      </a:cubicBezTo>
                      <a:lnTo>
                        <a:pt x="802692" y="145946"/>
                      </a:lnTo>
                      <a:lnTo>
                        <a:pt x="536952" y="49"/>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2" name="Google Shape;229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jCAAA4wcAAMQIAAAUCAAAAAAAAA=="/>
                    </a:ext>
                  </a:extLst>
                </p:cNvSpPr>
                <p:nvPr/>
              </p:nvSpPr>
              <p:spPr>
                <a:xfrm>
                  <a:off x="1403985" y="1282065"/>
                  <a:ext cx="20955" cy="31115"/>
                </a:xfrm>
                <a:custGeom>
                  <a:avLst/>
                  <a:gdLst/>
                  <a:ahLst/>
                  <a:cxnLst/>
                  <a:rect l="0" t="0" r="20955" b="31115"/>
                  <a:pathLst>
                    <a:path w="20955" h="31115">
                      <a:moveTo>
                        <a:pt x="1391" y="49"/>
                      </a:moveTo>
                      <a:cubicBezTo>
                        <a:pt x="44" y="4536"/>
                        <a:pt x="44" y="8382"/>
                        <a:pt x="314" y="11686"/>
                      </a:cubicBezTo>
                      <a:cubicBezTo>
                        <a:pt x="583" y="14941"/>
                        <a:pt x="1929" y="17949"/>
                        <a:pt x="3275" y="20611"/>
                      </a:cubicBezTo>
                      <a:cubicBezTo>
                        <a:pt x="5205" y="23323"/>
                        <a:pt x="6820" y="25394"/>
                        <a:pt x="9512" y="27515"/>
                      </a:cubicBezTo>
                      <a:cubicBezTo>
                        <a:pt x="12249" y="29290"/>
                        <a:pt x="15256" y="30769"/>
                        <a:pt x="19563" y="31065"/>
                      </a:cubicBezTo>
                      <a:cubicBezTo>
                        <a:pt x="20955" y="26331"/>
                        <a:pt x="20955" y="22436"/>
                        <a:pt x="20685" y="19428"/>
                      </a:cubicBezTo>
                      <a:cubicBezTo>
                        <a:pt x="20147" y="16173"/>
                        <a:pt x="19025" y="13165"/>
                        <a:pt x="17679" y="10503"/>
                      </a:cubicBezTo>
                      <a:cubicBezTo>
                        <a:pt x="16064" y="8086"/>
                        <a:pt x="14134" y="5720"/>
                        <a:pt x="11442" y="3895"/>
                      </a:cubicBezTo>
                      <a:cubicBezTo>
                        <a:pt x="8705" y="2120"/>
                        <a:pt x="5743" y="641"/>
                        <a:pt x="1391" y="49"/>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1" name="Google Shape;229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hCQAA2AcAAD8JAAAMCAAAAAAAAA=="/>
                    </a:ext>
                  </a:extLst>
                </p:cNvSpPr>
                <p:nvPr/>
              </p:nvSpPr>
              <p:spPr>
                <a:xfrm>
                  <a:off x="1483995" y="1275080"/>
                  <a:ext cx="19050" cy="33020"/>
                </a:xfrm>
                <a:custGeom>
                  <a:avLst/>
                  <a:gdLst/>
                  <a:ahLst/>
                  <a:cxnLst/>
                  <a:rect l="0" t="0" r="19050" b="33020"/>
                  <a:pathLst>
                    <a:path w="19050" h="33020">
                      <a:moveTo>
                        <a:pt x="16316" y="0"/>
                      </a:moveTo>
                      <a:cubicBezTo>
                        <a:pt x="11968" y="1205"/>
                        <a:pt x="9278" y="2940"/>
                        <a:pt x="6813" y="5254"/>
                      </a:cubicBezTo>
                      <a:cubicBezTo>
                        <a:pt x="4662" y="7327"/>
                        <a:pt x="2734" y="9641"/>
                        <a:pt x="1927" y="12581"/>
                      </a:cubicBezTo>
                      <a:cubicBezTo>
                        <a:pt x="852" y="15474"/>
                        <a:pt x="45" y="18414"/>
                        <a:pt x="45" y="21596"/>
                      </a:cubicBezTo>
                      <a:cubicBezTo>
                        <a:pt x="45" y="25114"/>
                        <a:pt x="852" y="28633"/>
                        <a:pt x="2734" y="33020"/>
                      </a:cubicBezTo>
                      <a:cubicBezTo>
                        <a:pt x="7351" y="31815"/>
                        <a:pt x="10085" y="30080"/>
                        <a:pt x="12237" y="27766"/>
                      </a:cubicBezTo>
                      <a:cubicBezTo>
                        <a:pt x="14702" y="25693"/>
                        <a:pt x="16316" y="23090"/>
                        <a:pt x="17392" y="20439"/>
                      </a:cubicBezTo>
                      <a:cubicBezTo>
                        <a:pt x="18467" y="17546"/>
                        <a:pt x="19005" y="14606"/>
                        <a:pt x="19005" y="11376"/>
                      </a:cubicBezTo>
                      <a:cubicBezTo>
                        <a:pt x="19005" y="7906"/>
                        <a:pt x="18467" y="4387"/>
                        <a:pt x="16316"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0" name="Google Shape;229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lCQAAywcAAIUJAAD7BwAAAAAAAA=="/>
                    </a:ext>
                  </a:extLst>
                </p:cNvSpPr>
                <p:nvPr/>
              </p:nvSpPr>
              <p:spPr>
                <a:xfrm>
                  <a:off x="1527175" y="1266825"/>
                  <a:ext cx="20320" cy="30480"/>
                </a:xfrm>
                <a:custGeom>
                  <a:avLst/>
                  <a:gdLst/>
                  <a:ahLst/>
                  <a:cxnLst/>
                  <a:rect l="0" t="0" r="20320" b="30480"/>
                  <a:pathLst>
                    <a:path w="20320" h="30480">
                      <a:moveTo>
                        <a:pt x="18449" y="48"/>
                      </a:moveTo>
                      <a:cubicBezTo>
                        <a:pt x="13967" y="622"/>
                        <a:pt x="11357" y="2058"/>
                        <a:pt x="8702" y="3828"/>
                      </a:cubicBezTo>
                      <a:cubicBezTo>
                        <a:pt x="6353" y="5838"/>
                        <a:pt x="4482" y="7847"/>
                        <a:pt x="3176" y="10479"/>
                      </a:cubicBezTo>
                      <a:cubicBezTo>
                        <a:pt x="1871" y="12776"/>
                        <a:pt x="827" y="15982"/>
                        <a:pt x="522" y="19140"/>
                      </a:cubicBezTo>
                      <a:cubicBezTo>
                        <a:pt x="0" y="22346"/>
                        <a:pt x="0" y="25839"/>
                        <a:pt x="1871" y="30480"/>
                      </a:cubicBezTo>
                      <a:cubicBezTo>
                        <a:pt x="6092" y="29571"/>
                        <a:pt x="8963" y="28135"/>
                        <a:pt x="11618" y="26413"/>
                      </a:cubicBezTo>
                      <a:cubicBezTo>
                        <a:pt x="13967" y="24642"/>
                        <a:pt x="15838" y="22346"/>
                        <a:pt x="17144" y="19762"/>
                      </a:cubicBezTo>
                      <a:cubicBezTo>
                        <a:pt x="18449" y="17417"/>
                        <a:pt x="19493" y="14546"/>
                        <a:pt x="19754" y="11053"/>
                      </a:cubicBezTo>
                      <a:cubicBezTo>
                        <a:pt x="20320" y="7847"/>
                        <a:pt x="20320" y="4402"/>
                        <a:pt x="18449" y="48"/>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9" name="Google Shape;229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UCgAAagcAAPMKAACdBwAAAAAAAA=="/>
                    </a:ext>
                  </a:extLst>
                </p:cNvSpPr>
                <p:nvPr/>
              </p:nvSpPr>
              <p:spPr>
                <a:xfrm>
                  <a:off x="1760220" y="1205230"/>
                  <a:ext cx="19685" cy="32385"/>
                </a:xfrm>
                <a:custGeom>
                  <a:avLst/>
                  <a:gdLst/>
                  <a:ahLst/>
                  <a:cxnLst/>
                  <a:rect l="0" t="0" r="19685" b="32385"/>
                  <a:pathLst>
                    <a:path w="19685" h="32385">
                      <a:moveTo>
                        <a:pt x="2177" y="48"/>
                      </a:moveTo>
                      <a:cubicBezTo>
                        <a:pt x="44" y="4458"/>
                        <a:pt x="44" y="8328"/>
                        <a:pt x="44" y="11611"/>
                      </a:cubicBezTo>
                      <a:cubicBezTo>
                        <a:pt x="577" y="14845"/>
                        <a:pt x="1110" y="17833"/>
                        <a:pt x="2443" y="20479"/>
                      </a:cubicBezTo>
                      <a:cubicBezTo>
                        <a:pt x="3777" y="23174"/>
                        <a:pt x="5421" y="25231"/>
                        <a:pt x="7820" y="27632"/>
                      </a:cubicBezTo>
                      <a:cubicBezTo>
                        <a:pt x="10264" y="29690"/>
                        <a:pt x="13197" y="31454"/>
                        <a:pt x="17507" y="32385"/>
                      </a:cubicBezTo>
                      <a:cubicBezTo>
                        <a:pt x="19418" y="27926"/>
                        <a:pt x="19685" y="24349"/>
                        <a:pt x="19685" y="20773"/>
                      </a:cubicBezTo>
                      <a:cubicBezTo>
                        <a:pt x="19151" y="17539"/>
                        <a:pt x="18574" y="14551"/>
                        <a:pt x="17241" y="11905"/>
                      </a:cubicBezTo>
                      <a:cubicBezTo>
                        <a:pt x="15907" y="9504"/>
                        <a:pt x="14308" y="7153"/>
                        <a:pt x="11864" y="5046"/>
                      </a:cubicBezTo>
                      <a:cubicBezTo>
                        <a:pt x="9464" y="2694"/>
                        <a:pt x="6487" y="930"/>
                        <a:pt x="2177" y="48"/>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8" name="Google Shape;229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iBgAAGAgAAI4GAAA8CAAAAAAAAA=="/>
                    </a:ext>
                  </a:extLst>
                </p:cNvSpPr>
                <p:nvPr/>
              </p:nvSpPr>
              <p:spPr>
                <a:xfrm>
                  <a:off x="1037590" y="1315720"/>
                  <a:ext cx="27940" cy="22860"/>
                </a:xfrm>
                <a:custGeom>
                  <a:avLst/>
                  <a:gdLst/>
                  <a:ahLst/>
                  <a:cxnLst/>
                  <a:rect l="0" t="0" r="27940" b="22860"/>
                  <a:pathLst>
                    <a:path w="27940" h="22860">
                      <a:moveTo>
                        <a:pt x="20324" y="50"/>
                      </a:moveTo>
                      <a:cubicBezTo>
                        <a:pt x="19306" y="50"/>
                        <a:pt x="18376" y="99"/>
                        <a:pt x="17446" y="199"/>
                      </a:cubicBezTo>
                      <a:cubicBezTo>
                        <a:pt x="14479" y="795"/>
                        <a:pt x="11822" y="1690"/>
                        <a:pt x="9387" y="3827"/>
                      </a:cubicBezTo>
                      <a:cubicBezTo>
                        <a:pt x="6996" y="5317"/>
                        <a:pt x="5136" y="7405"/>
                        <a:pt x="3232" y="10436"/>
                      </a:cubicBezTo>
                      <a:cubicBezTo>
                        <a:pt x="1638" y="13418"/>
                        <a:pt x="310" y="16747"/>
                        <a:pt x="44" y="21568"/>
                      </a:cubicBezTo>
                      <a:cubicBezTo>
                        <a:pt x="2612" y="22661"/>
                        <a:pt x="4694" y="22860"/>
                        <a:pt x="6598" y="22860"/>
                      </a:cubicBezTo>
                      <a:cubicBezTo>
                        <a:pt x="7837" y="22860"/>
                        <a:pt x="9033" y="22761"/>
                        <a:pt x="10228" y="22761"/>
                      </a:cubicBezTo>
                      <a:cubicBezTo>
                        <a:pt x="13417" y="22462"/>
                        <a:pt x="16118" y="21270"/>
                        <a:pt x="18509" y="19431"/>
                      </a:cubicBezTo>
                      <a:cubicBezTo>
                        <a:pt x="20678" y="17940"/>
                        <a:pt x="22804" y="15555"/>
                        <a:pt x="24398" y="12821"/>
                      </a:cubicBezTo>
                      <a:cubicBezTo>
                        <a:pt x="26036" y="9840"/>
                        <a:pt x="27364" y="6212"/>
                        <a:pt x="27896" y="1391"/>
                      </a:cubicBezTo>
                      <a:cubicBezTo>
                        <a:pt x="25106" y="348"/>
                        <a:pt x="22582" y="50"/>
                        <a:pt x="20324" y="5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7" name="Google Shape;229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IBgAALggAALsGAABNCAAAAAAAAA=="/>
                    </a:ext>
                  </a:extLst>
                </p:cNvSpPr>
                <p:nvPr/>
              </p:nvSpPr>
              <p:spPr>
                <a:xfrm>
                  <a:off x="1061720" y="1329690"/>
                  <a:ext cx="32385" cy="19685"/>
                </a:xfrm>
                <a:custGeom>
                  <a:avLst/>
                  <a:gdLst/>
                  <a:ahLst/>
                  <a:cxnLst/>
                  <a:rect l="0" t="0" r="32385" b="19685"/>
                  <a:pathLst>
                    <a:path w="32385" h="19685">
                      <a:moveTo>
                        <a:pt x="18442" y="48"/>
                      </a:moveTo>
                      <a:cubicBezTo>
                        <a:pt x="17016" y="48"/>
                        <a:pt x="15680" y="292"/>
                        <a:pt x="14299" y="730"/>
                      </a:cubicBezTo>
                      <a:cubicBezTo>
                        <a:pt x="11626" y="1315"/>
                        <a:pt x="8909" y="2777"/>
                        <a:pt x="6771" y="4823"/>
                      </a:cubicBezTo>
                      <a:cubicBezTo>
                        <a:pt x="4320" y="6626"/>
                        <a:pt x="1915" y="8965"/>
                        <a:pt x="0" y="13691"/>
                      </a:cubicBezTo>
                      <a:cubicBezTo>
                        <a:pt x="3251" y="16664"/>
                        <a:pt x="6236" y="17541"/>
                        <a:pt x="9443" y="19002"/>
                      </a:cubicBezTo>
                      <a:cubicBezTo>
                        <a:pt x="10958" y="19441"/>
                        <a:pt x="12339" y="19685"/>
                        <a:pt x="13720" y="19685"/>
                      </a:cubicBezTo>
                      <a:cubicBezTo>
                        <a:pt x="15101" y="19685"/>
                        <a:pt x="16482" y="19441"/>
                        <a:pt x="17818" y="19002"/>
                      </a:cubicBezTo>
                      <a:cubicBezTo>
                        <a:pt x="20491" y="18418"/>
                        <a:pt x="23208" y="16956"/>
                        <a:pt x="25658" y="14861"/>
                      </a:cubicBezTo>
                      <a:cubicBezTo>
                        <a:pt x="27796" y="12814"/>
                        <a:pt x="30202" y="10134"/>
                        <a:pt x="32385" y="5749"/>
                      </a:cubicBezTo>
                      <a:cubicBezTo>
                        <a:pt x="28865" y="2484"/>
                        <a:pt x="25925" y="1315"/>
                        <a:pt x="22941" y="730"/>
                      </a:cubicBezTo>
                      <a:cubicBezTo>
                        <a:pt x="21337" y="292"/>
                        <a:pt x="19823" y="48"/>
                        <a:pt x="18442" y="48"/>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sp>
          <p:nvSpPr>
            <p:cNvPr id="104" name="Google Shape;230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ZBgAANQcAADcGAABqBwAAAAAAAA=="/>
                </a:ext>
              </a:extLst>
            </p:cNvSpPr>
            <p:nvPr/>
          </p:nvSpPr>
          <p:spPr>
            <a:xfrm>
              <a:off x="991235" y="1171575"/>
              <a:ext cx="19050" cy="33655"/>
            </a:xfrm>
            <a:custGeom>
              <a:avLst/>
              <a:gdLst/>
              <a:ahLst/>
              <a:cxnLst/>
              <a:rect l="0" t="0" r="19050" b="33655"/>
              <a:pathLst>
                <a:path w="19050" h="33655">
                  <a:moveTo>
                    <a:pt x="16316" y="0"/>
                  </a:moveTo>
                  <a:cubicBezTo>
                    <a:pt x="11968" y="1228"/>
                    <a:pt x="9278" y="2997"/>
                    <a:pt x="6813" y="5355"/>
                  </a:cubicBezTo>
                  <a:cubicBezTo>
                    <a:pt x="4662" y="7467"/>
                    <a:pt x="2734" y="9826"/>
                    <a:pt x="1927" y="12823"/>
                  </a:cubicBezTo>
                  <a:cubicBezTo>
                    <a:pt x="852" y="15771"/>
                    <a:pt x="45" y="18768"/>
                    <a:pt x="45" y="22010"/>
                  </a:cubicBezTo>
                  <a:cubicBezTo>
                    <a:pt x="45" y="25597"/>
                    <a:pt x="852" y="29184"/>
                    <a:pt x="2734" y="33655"/>
                  </a:cubicBezTo>
                  <a:cubicBezTo>
                    <a:pt x="7351" y="32426"/>
                    <a:pt x="10085" y="30657"/>
                    <a:pt x="12237" y="28299"/>
                  </a:cubicBezTo>
                  <a:cubicBezTo>
                    <a:pt x="14702" y="26187"/>
                    <a:pt x="16316" y="23533"/>
                    <a:pt x="17392" y="20831"/>
                  </a:cubicBezTo>
                  <a:cubicBezTo>
                    <a:pt x="18467" y="17883"/>
                    <a:pt x="19005" y="14886"/>
                    <a:pt x="19005" y="11595"/>
                  </a:cubicBezTo>
                  <a:cubicBezTo>
                    <a:pt x="19005" y="8057"/>
                    <a:pt x="18467" y="4470"/>
                    <a:pt x="16316"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3" name="Google Shape;230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BXBwAA3gcAAHUHAAASCAAAAAAAAA=="/>
                </a:ext>
              </a:extLst>
            </p:cNvSpPr>
            <p:nvPr/>
          </p:nvSpPr>
          <p:spPr>
            <a:xfrm>
              <a:off x="1193165" y="1278890"/>
              <a:ext cx="19050" cy="33020"/>
            </a:xfrm>
            <a:custGeom>
              <a:avLst/>
              <a:gdLst/>
              <a:ahLst/>
              <a:cxnLst/>
              <a:rect l="0" t="0" r="19050" b="33020"/>
              <a:pathLst>
                <a:path w="19050" h="33020">
                  <a:moveTo>
                    <a:pt x="16316" y="0"/>
                  </a:moveTo>
                  <a:cubicBezTo>
                    <a:pt x="11968" y="1205"/>
                    <a:pt x="9278" y="2940"/>
                    <a:pt x="6813" y="5254"/>
                  </a:cubicBezTo>
                  <a:cubicBezTo>
                    <a:pt x="4662" y="7327"/>
                    <a:pt x="2734" y="9641"/>
                    <a:pt x="1927" y="12581"/>
                  </a:cubicBezTo>
                  <a:cubicBezTo>
                    <a:pt x="852" y="15474"/>
                    <a:pt x="45" y="18414"/>
                    <a:pt x="45" y="21596"/>
                  </a:cubicBezTo>
                  <a:cubicBezTo>
                    <a:pt x="45" y="25114"/>
                    <a:pt x="852" y="28633"/>
                    <a:pt x="2734" y="33020"/>
                  </a:cubicBezTo>
                  <a:cubicBezTo>
                    <a:pt x="7351" y="31815"/>
                    <a:pt x="10085" y="30080"/>
                    <a:pt x="12237" y="27766"/>
                  </a:cubicBezTo>
                  <a:cubicBezTo>
                    <a:pt x="14702" y="25693"/>
                    <a:pt x="16316" y="23090"/>
                    <a:pt x="17392" y="20439"/>
                  </a:cubicBezTo>
                  <a:cubicBezTo>
                    <a:pt x="18467" y="17546"/>
                    <a:pt x="19005" y="14606"/>
                    <a:pt x="19005" y="11376"/>
                  </a:cubicBezTo>
                  <a:cubicBezTo>
                    <a:pt x="19005" y="7906"/>
                    <a:pt x="18467" y="4387"/>
                    <a:pt x="16316"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2" name="Google Shape;230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tBwAAuAcAAAsIAADtBwAAAAAAAA=="/>
                </a:ext>
              </a:extLst>
            </p:cNvSpPr>
            <p:nvPr/>
          </p:nvSpPr>
          <p:spPr>
            <a:xfrm>
              <a:off x="1288415" y="1254760"/>
              <a:ext cx="19050" cy="33655"/>
            </a:xfrm>
            <a:custGeom>
              <a:avLst/>
              <a:gdLst/>
              <a:ahLst/>
              <a:cxnLst/>
              <a:rect l="0" t="0" r="19050" b="33655"/>
              <a:pathLst>
                <a:path w="19050" h="33655">
                  <a:moveTo>
                    <a:pt x="16316" y="0"/>
                  </a:moveTo>
                  <a:cubicBezTo>
                    <a:pt x="11968" y="1228"/>
                    <a:pt x="9278" y="2997"/>
                    <a:pt x="6813" y="5355"/>
                  </a:cubicBezTo>
                  <a:cubicBezTo>
                    <a:pt x="4662" y="7467"/>
                    <a:pt x="2734" y="9826"/>
                    <a:pt x="1927" y="12823"/>
                  </a:cubicBezTo>
                  <a:cubicBezTo>
                    <a:pt x="852" y="15771"/>
                    <a:pt x="45" y="18768"/>
                    <a:pt x="45" y="22010"/>
                  </a:cubicBezTo>
                  <a:cubicBezTo>
                    <a:pt x="45" y="25597"/>
                    <a:pt x="852" y="29184"/>
                    <a:pt x="2734" y="33655"/>
                  </a:cubicBezTo>
                  <a:cubicBezTo>
                    <a:pt x="7351" y="32426"/>
                    <a:pt x="10085" y="30657"/>
                    <a:pt x="12237" y="28299"/>
                  </a:cubicBezTo>
                  <a:cubicBezTo>
                    <a:pt x="14702" y="26187"/>
                    <a:pt x="16316" y="23533"/>
                    <a:pt x="17392" y="20831"/>
                  </a:cubicBezTo>
                  <a:cubicBezTo>
                    <a:pt x="18467" y="17883"/>
                    <a:pt x="19005" y="14886"/>
                    <a:pt x="19005" y="11595"/>
                  </a:cubicBezTo>
                  <a:cubicBezTo>
                    <a:pt x="19005" y="8057"/>
                    <a:pt x="18467" y="4470"/>
                    <a:pt x="16316"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1" name="Google Shape;230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NBwAANQcAACoHAABqBwAAAAAAAA=="/>
                </a:ext>
              </a:extLst>
            </p:cNvSpPr>
            <p:nvPr/>
          </p:nvSpPr>
          <p:spPr>
            <a:xfrm>
              <a:off x="1146175" y="1171575"/>
              <a:ext cx="18415" cy="33655"/>
            </a:xfrm>
            <a:custGeom>
              <a:avLst/>
              <a:gdLst/>
              <a:ahLst/>
              <a:cxnLst/>
              <a:rect l="0" t="0" r="18415" b="33655"/>
              <a:pathLst>
                <a:path w="18415" h="33655">
                  <a:moveTo>
                    <a:pt x="15771" y="0"/>
                  </a:moveTo>
                  <a:cubicBezTo>
                    <a:pt x="11568" y="1228"/>
                    <a:pt x="8969" y="2997"/>
                    <a:pt x="6586" y="5355"/>
                  </a:cubicBezTo>
                  <a:cubicBezTo>
                    <a:pt x="4506" y="7467"/>
                    <a:pt x="2643" y="9826"/>
                    <a:pt x="1863" y="12823"/>
                  </a:cubicBezTo>
                  <a:cubicBezTo>
                    <a:pt x="823" y="15771"/>
                    <a:pt x="43" y="18768"/>
                    <a:pt x="43" y="22010"/>
                  </a:cubicBezTo>
                  <a:cubicBezTo>
                    <a:pt x="43" y="25597"/>
                    <a:pt x="823" y="29184"/>
                    <a:pt x="2643" y="33655"/>
                  </a:cubicBezTo>
                  <a:cubicBezTo>
                    <a:pt x="7106" y="32426"/>
                    <a:pt x="9749" y="30657"/>
                    <a:pt x="11828" y="28299"/>
                  </a:cubicBezTo>
                  <a:cubicBezTo>
                    <a:pt x="14212" y="26187"/>
                    <a:pt x="15771" y="23533"/>
                    <a:pt x="16811" y="20831"/>
                  </a:cubicBezTo>
                  <a:cubicBezTo>
                    <a:pt x="17851" y="17883"/>
                    <a:pt x="18371" y="14886"/>
                    <a:pt x="18371" y="11595"/>
                  </a:cubicBezTo>
                  <a:cubicBezTo>
                    <a:pt x="18371" y="8057"/>
                    <a:pt x="17851" y="4470"/>
                    <a:pt x="15771"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0" name="Google Shape;230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NBwAAegYAACoHAACvBgAAAAAAAA=="/>
                </a:ext>
              </a:extLst>
            </p:cNvSpPr>
            <p:nvPr/>
          </p:nvSpPr>
          <p:spPr>
            <a:xfrm>
              <a:off x="1146175" y="1052830"/>
              <a:ext cx="18415" cy="33655"/>
            </a:xfrm>
            <a:custGeom>
              <a:avLst/>
              <a:gdLst/>
              <a:ahLst/>
              <a:cxnLst/>
              <a:rect l="0" t="0" r="18415" b="33655"/>
              <a:pathLst>
                <a:path w="18415" h="33655">
                  <a:moveTo>
                    <a:pt x="15771" y="0"/>
                  </a:moveTo>
                  <a:cubicBezTo>
                    <a:pt x="11568" y="1228"/>
                    <a:pt x="8969" y="2997"/>
                    <a:pt x="6586" y="5355"/>
                  </a:cubicBezTo>
                  <a:cubicBezTo>
                    <a:pt x="4506" y="7467"/>
                    <a:pt x="2643" y="9826"/>
                    <a:pt x="1863" y="12823"/>
                  </a:cubicBezTo>
                  <a:cubicBezTo>
                    <a:pt x="823" y="15771"/>
                    <a:pt x="43" y="18768"/>
                    <a:pt x="43" y="22010"/>
                  </a:cubicBezTo>
                  <a:cubicBezTo>
                    <a:pt x="43" y="25597"/>
                    <a:pt x="823" y="29184"/>
                    <a:pt x="2643" y="33655"/>
                  </a:cubicBezTo>
                  <a:cubicBezTo>
                    <a:pt x="7106" y="32426"/>
                    <a:pt x="9749" y="30657"/>
                    <a:pt x="11828" y="28299"/>
                  </a:cubicBezTo>
                  <a:cubicBezTo>
                    <a:pt x="14212" y="26187"/>
                    <a:pt x="15771" y="23533"/>
                    <a:pt x="16811" y="20831"/>
                  </a:cubicBezTo>
                  <a:cubicBezTo>
                    <a:pt x="17851" y="17883"/>
                    <a:pt x="18371" y="14886"/>
                    <a:pt x="18371" y="11595"/>
                  </a:cubicBezTo>
                  <a:cubicBezTo>
                    <a:pt x="18371" y="8057"/>
                    <a:pt x="17851" y="4470"/>
                    <a:pt x="15771"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9" name="Google Shape;230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KBgAAEAcAAKcGAABEBwAAAAAAAA=="/>
                </a:ext>
              </a:extLst>
            </p:cNvSpPr>
            <p:nvPr/>
          </p:nvSpPr>
          <p:spPr>
            <a:xfrm>
              <a:off x="1062990" y="1148080"/>
              <a:ext cx="18415" cy="33020"/>
            </a:xfrm>
            <a:custGeom>
              <a:avLst/>
              <a:gdLst/>
              <a:ahLst/>
              <a:cxnLst/>
              <a:rect l="0" t="0" r="18415" b="33020"/>
              <a:pathLst>
                <a:path w="18415" h="33020">
                  <a:moveTo>
                    <a:pt x="15771" y="0"/>
                  </a:moveTo>
                  <a:cubicBezTo>
                    <a:pt x="11568" y="1205"/>
                    <a:pt x="8969" y="2940"/>
                    <a:pt x="6586" y="5254"/>
                  </a:cubicBezTo>
                  <a:cubicBezTo>
                    <a:pt x="4506" y="7327"/>
                    <a:pt x="2643" y="9641"/>
                    <a:pt x="1863" y="12581"/>
                  </a:cubicBezTo>
                  <a:cubicBezTo>
                    <a:pt x="823" y="15474"/>
                    <a:pt x="43" y="18414"/>
                    <a:pt x="43" y="21596"/>
                  </a:cubicBezTo>
                  <a:cubicBezTo>
                    <a:pt x="43" y="25114"/>
                    <a:pt x="823" y="28633"/>
                    <a:pt x="2643" y="33020"/>
                  </a:cubicBezTo>
                  <a:cubicBezTo>
                    <a:pt x="7106" y="31815"/>
                    <a:pt x="9749" y="30080"/>
                    <a:pt x="11828" y="27766"/>
                  </a:cubicBezTo>
                  <a:cubicBezTo>
                    <a:pt x="14212" y="25693"/>
                    <a:pt x="15771" y="23090"/>
                    <a:pt x="16811" y="20439"/>
                  </a:cubicBezTo>
                  <a:cubicBezTo>
                    <a:pt x="17851" y="17546"/>
                    <a:pt x="18371" y="14606"/>
                    <a:pt x="18371" y="11376"/>
                  </a:cubicBezTo>
                  <a:cubicBezTo>
                    <a:pt x="18371" y="7906"/>
                    <a:pt x="17851" y="4387"/>
                    <a:pt x="15771"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8" name="Google Shape;230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1BwAAywcAANMHAAAACAAAAAAAAA=="/>
                </a:ext>
              </a:extLst>
            </p:cNvSpPr>
            <p:nvPr/>
          </p:nvSpPr>
          <p:spPr>
            <a:xfrm rot="19835620">
              <a:off x="1252855" y="1266825"/>
              <a:ext cx="19050" cy="33655"/>
            </a:xfrm>
            <a:custGeom>
              <a:avLst/>
              <a:gdLst/>
              <a:ahLst/>
              <a:cxnLst/>
              <a:rect l="0" t="0" r="19050" b="33655"/>
              <a:pathLst>
                <a:path w="19050" h="33655">
                  <a:moveTo>
                    <a:pt x="16316" y="0"/>
                  </a:moveTo>
                  <a:cubicBezTo>
                    <a:pt x="11968" y="1228"/>
                    <a:pt x="9278" y="2997"/>
                    <a:pt x="6813" y="5355"/>
                  </a:cubicBezTo>
                  <a:cubicBezTo>
                    <a:pt x="4662" y="7467"/>
                    <a:pt x="2734" y="9826"/>
                    <a:pt x="1927" y="12823"/>
                  </a:cubicBezTo>
                  <a:cubicBezTo>
                    <a:pt x="852" y="15771"/>
                    <a:pt x="45" y="18768"/>
                    <a:pt x="45" y="22010"/>
                  </a:cubicBezTo>
                  <a:cubicBezTo>
                    <a:pt x="45" y="25597"/>
                    <a:pt x="852" y="29184"/>
                    <a:pt x="2734" y="33655"/>
                  </a:cubicBezTo>
                  <a:cubicBezTo>
                    <a:pt x="7351" y="32426"/>
                    <a:pt x="10085" y="30657"/>
                    <a:pt x="12237" y="28299"/>
                  </a:cubicBezTo>
                  <a:cubicBezTo>
                    <a:pt x="14702" y="26187"/>
                    <a:pt x="16316" y="23533"/>
                    <a:pt x="17392" y="20831"/>
                  </a:cubicBezTo>
                  <a:cubicBezTo>
                    <a:pt x="18467" y="17883"/>
                    <a:pt x="19005" y="14886"/>
                    <a:pt x="19005" y="11595"/>
                  </a:cubicBezTo>
                  <a:cubicBezTo>
                    <a:pt x="19005" y="8057"/>
                    <a:pt x="18467" y="4470"/>
                    <a:pt x="16316"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7" name="Google Shape;230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D0BQAA/QYAABIGAAAyBwAAAAAAAA=="/>
                </a:ext>
              </a:extLst>
            </p:cNvSpPr>
            <p:nvPr/>
          </p:nvSpPr>
          <p:spPr>
            <a:xfrm rot="20205058">
              <a:off x="967740" y="1136015"/>
              <a:ext cx="19050" cy="33655"/>
            </a:xfrm>
            <a:custGeom>
              <a:avLst/>
              <a:gdLst/>
              <a:ahLst/>
              <a:cxnLst/>
              <a:rect l="0" t="0" r="19050" b="33655"/>
              <a:pathLst>
                <a:path w="19050" h="33655">
                  <a:moveTo>
                    <a:pt x="16316" y="0"/>
                  </a:moveTo>
                  <a:cubicBezTo>
                    <a:pt x="11968" y="1228"/>
                    <a:pt x="9278" y="2997"/>
                    <a:pt x="6813" y="5355"/>
                  </a:cubicBezTo>
                  <a:cubicBezTo>
                    <a:pt x="4662" y="7467"/>
                    <a:pt x="2734" y="9826"/>
                    <a:pt x="1927" y="12823"/>
                  </a:cubicBezTo>
                  <a:cubicBezTo>
                    <a:pt x="852" y="15771"/>
                    <a:pt x="45" y="18768"/>
                    <a:pt x="45" y="22010"/>
                  </a:cubicBezTo>
                  <a:cubicBezTo>
                    <a:pt x="45" y="25597"/>
                    <a:pt x="852" y="29184"/>
                    <a:pt x="2734" y="33655"/>
                  </a:cubicBezTo>
                  <a:cubicBezTo>
                    <a:pt x="7351" y="32426"/>
                    <a:pt x="10085" y="30657"/>
                    <a:pt x="12237" y="28299"/>
                  </a:cubicBezTo>
                  <a:cubicBezTo>
                    <a:pt x="14702" y="26187"/>
                    <a:pt x="16316" y="23533"/>
                    <a:pt x="17392" y="20831"/>
                  </a:cubicBezTo>
                  <a:cubicBezTo>
                    <a:pt x="18467" y="17883"/>
                    <a:pt x="19005" y="14886"/>
                    <a:pt x="19005" y="11595"/>
                  </a:cubicBezTo>
                  <a:cubicBezTo>
                    <a:pt x="19005" y="8057"/>
                    <a:pt x="18467" y="4470"/>
                    <a:pt x="16316"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33" name="Google Shape;2308;p63"/>
          <p:cNvGrpSpPr>
            <a:extLst>
              <a:ext uri="smNativeData">
                <pr:smNativeData xmlns:pr="smNativeData" val="SMDATA_6_dWHdYxMAAAAlAAAAAQAAAA8BAAAAkAAAAEgAAACQAAAASAAAAAAAAAAAAAAAAAAAABcAAAAUAAAAAAAAAAAAAAD/fwAA/38AAAAAAAAJAAAABAAAAAgAAAAMAAAAEAAAAAAAAAAAAAAAAAAAAAAAAAAfAAAAVAAAAAAAAAAAAAAAAAAAAAAAAAAAAAAAAAAAAAAAAAAAAAAAAAAAAAAAAAAAAAAAAAAAAAAAAAAAAAAAAAAAAAAAAAAAAAAAAAAAAAAAAAAAAAAAAAAAACEAAAAYAAAAFAAAAOQLAAAABQAA0g8AAGMKAAAQAAAA"/>
              </a:ext>
            </a:extLst>
          </p:cNvGrpSpPr>
          <p:nvPr/>
        </p:nvGrpSpPr>
        <p:grpSpPr>
          <a:xfrm>
            <a:off x="1932940" y="812800"/>
            <a:ext cx="638810" cy="875665"/>
            <a:chOff x="1932940" y="812800"/>
            <a:chExt cx="638810" cy="875665"/>
          </a:xfrm>
        </p:grpSpPr>
        <p:sp>
          <p:nvSpPr>
            <p:cNvPr id="147" name="Google Shape;230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DkCwAAKQUAANIPAACaCAAAAAAAAA=="/>
                </a:ext>
              </a:extLst>
            </p:cNvSpPr>
            <p:nvPr/>
          </p:nvSpPr>
          <p:spPr>
            <a:xfrm>
              <a:off x="1932940" y="838835"/>
              <a:ext cx="638810" cy="559435"/>
            </a:xfrm>
            <a:custGeom>
              <a:avLst/>
              <a:gdLst/>
              <a:ahLst/>
              <a:cxnLst/>
              <a:rect l="0" t="0" r="638810" b="559435"/>
              <a:pathLst>
                <a:path w="638810" h="559435">
                  <a:moveTo>
                    <a:pt x="288435" y="0"/>
                  </a:moveTo>
                  <a:lnTo>
                    <a:pt x="292742" y="1229"/>
                  </a:lnTo>
                  <a:cubicBezTo>
                    <a:pt x="275434" y="5470"/>
                    <a:pt x="257533" y="7658"/>
                    <a:pt x="239699" y="7658"/>
                  </a:cubicBezTo>
                  <a:cubicBezTo>
                    <a:pt x="228953" y="7658"/>
                    <a:pt x="218233" y="6861"/>
                    <a:pt x="207703" y="5240"/>
                  </a:cubicBezTo>
                  <a:cubicBezTo>
                    <a:pt x="200548" y="4146"/>
                    <a:pt x="193163" y="2714"/>
                    <a:pt x="186035" y="2714"/>
                  </a:cubicBezTo>
                  <a:cubicBezTo>
                    <a:pt x="181188" y="2714"/>
                    <a:pt x="176436" y="3376"/>
                    <a:pt x="171954" y="5240"/>
                  </a:cubicBezTo>
                  <a:cubicBezTo>
                    <a:pt x="164866" y="8023"/>
                    <a:pt x="159628" y="13263"/>
                    <a:pt x="154080" y="18801"/>
                  </a:cubicBezTo>
                  <a:lnTo>
                    <a:pt x="107854" y="63820"/>
                  </a:lnTo>
                  <a:cubicBezTo>
                    <a:pt x="102616" y="69061"/>
                    <a:pt x="97068" y="74612"/>
                    <a:pt x="93679" y="81082"/>
                  </a:cubicBezTo>
                  <a:cubicBezTo>
                    <a:pt x="85673" y="97426"/>
                    <a:pt x="90911" y="118389"/>
                    <a:pt x="80125" y="132882"/>
                  </a:cubicBezTo>
                  <a:cubicBezTo>
                    <a:pt x="68109" y="148915"/>
                    <a:pt x="43768" y="147375"/>
                    <a:pt x="27433" y="159396"/>
                  </a:cubicBezTo>
                  <a:cubicBezTo>
                    <a:pt x="11718" y="171417"/>
                    <a:pt x="8019" y="193920"/>
                    <a:pt x="5859" y="214586"/>
                  </a:cubicBezTo>
                  <a:cubicBezTo>
                    <a:pt x="2781" y="242937"/>
                    <a:pt x="0" y="272234"/>
                    <a:pt x="6170" y="300288"/>
                  </a:cubicBezTo>
                  <a:cubicBezTo>
                    <a:pt x="13568" y="332665"/>
                    <a:pt x="33292" y="362569"/>
                    <a:pt x="32671" y="395553"/>
                  </a:cubicBezTo>
                  <a:cubicBezTo>
                    <a:pt x="32360" y="411897"/>
                    <a:pt x="27743" y="429470"/>
                    <a:pt x="36370" y="443341"/>
                  </a:cubicBezTo>
                  <a:cubicBezTo>
                    <a:pt x="43795" y="454944"/>
                    <a:pt x="57863" y="458510"/>
                    <a:pt x="71984" y="458510"/>
                  </a:cubicBezTo>
                  <a:cubicBezTo>
                    <a:pt x="76615" y="458510"/>
                    <a:pt x="81259" y="458132"/>
                    <a:pt x="85673" y="457524"/>
                  </a:cubicBezTo>
                  <a:cubicBezTo>
                    <a:pt x="94395" y="456470"/>
                    <a:pt x="103548" y="454971"/>
                    <a:pt x="112404" y="454971"/>
                  </a:cubicBezTo>
                  <a:cubicBezTo>
                    <a:pt x="121692" y="454971"/>
                    <a:pt x="130629" y="456619"/>
                    <a:pt x="138365" y="462143"/>
                  </a:cubicBezTo>
                  <a:cubicBezTo>
                    <a:pt x="158089" y="476636"/>
                    <a:pt x="159628" y="510863"/>
                    <a:pt x="182120" y="518873"/>
                  </a:cubicBezTo>
                  <a:cubicBezTo>
                    <a:pt x="185319" y="520007"/>
                    <a:pt x="188587" y="520453"/>
                    <a:pt x="191894" y="520453"/>
                  </a:cubicBezTo>
                  <a:cubicBezTo>
                    <a:pt x="205799" y="520453"/>
                    <a:pt x="220528" y="512403"/>
                    <a:pt x="234326" y="512403"/>
                  </a:cubicBezTo>
                  <a:cubicBezTo>
                    <a:pt x="237849" y="512403"/>
                    <a:pt x="241305" y="512930"/>
                    <a:pt x="244681" y="514253"/>
                  </a:cubicBezTo>
                  <a:cubicBezTo>
                    <a:pt x="250837" y="516712"/>
                    <a:pt x="255467" y="521345"/>
                    <a:pt x="260395" y="525964"/>
                  </a:cubicBezTo>
                  <a:cubicBezTo>
                    <a:pt x="278877" y="541997"/>
                    <a:pt x="301382" y="555247"/>
                    <a:pt x="325102" y="558638"/>
                  </a:cubicBezTo>
                  <a:cubicBezTo>
                    <a:pt x="328828" y="559164"/>
                    <a:pt x="332608" y="559421"/>
                    <a:pt x="336375" y="559421"/>
                  </a:cubicBezTo>
                  <a:cubicBezTo>
                    <a:pt x="357233" y="559421"/>
                    <a:pt x="378091" y="551492"/>
                    <a:pt x="391659" y="535824"/>
                  </a:cubicBezTo>
                  <a:cubicBezTo>
                    <a:pt x="400907" y="525343"/>
                    <a:pt x="406455" y="511471"/>
                    <a:pt x="416932" y="502219"/>
                  </a:cubicBezTo>
                  <a:cubicBezTo>
                    <a:pt x="431728" y="488347"/>
                    <a:pt x="453288" y="486496"/>
                    <a:pt x="472702" y="480027"/>
                  </a:cubicBezTo>
                  <a:cubicBezTo>
                    <a:pt x="498906" y="471085"/>
                    <a:pt x="521708" y="452594"/>
                    <a:pt x="536491" y="429159"/>
                  </a:cubicBezTo>
                  <a:cubicBezTo>
                    <a:pt x="538961" y="425769"/>
                    <a:pt x="541121" y="421446"/>
                    <a:pt x="545118" y="419907"/>
                  </a:cubicBezTo>
                  <a:cubicBezTo>
                    <a:pt x="547318" y="418813"/>
                    <a:pt x="549843" y="418651"/>
                    <a:pt x="552448" y="418651"/>
                  </a:cubicBezTo>
                  <a:cubicBezTo>
                    <a:pt x="553488" y="418651"/>
                    <a:pt x="554541" y="418678"/>
                    <a:pt x="555594" y="418678"/>
                  </a:cubicBezTo>
                  <a:cubicBezTo>
                    <a:pt x="590735" y="418367"/>
                    <a:pt x="615994" y="378602"/>
                    <a:pt x="612606" y="342835"/>
                  </a:cubicBezTo>
                  <a:cubicBezTo>
                    <a:pt x="611067" y="328653"/>
                    <a:pt x="606450" y="313241"/>
                    <a:pt x="612916" y="300288"/>
                  </a:cubicBezTo>
                  <a:cubicBezTo>
                    <a:pt x="617236" y="292265"/>
                    <a:pt x="625553" y="286416"/>
                    <a:pt x="628631" y="277475"/>
                  </a:cubicBezTo>
                  <a:cubicBezTo>
                    <a:pt x="634490" y="259591"/>
                    <a:pt x="612606" y="241087"/>
                    <a:pt x="619072" y="222906"/>
                  </a:cubicBezTo>
                  <a:cubicBezTo>
                    <a:pt x="620922" y="217355"/>
                    <a:pt x="625242" y="213654"/>
                    <a:pt x="628010" y="208724"/>
                  </a:cubicBezTo>
                  <a:cubicBezTo>
                    <a:pt x="638796" y="188990"/>
                    <a:pt x="624014" y="164948"/>
                    <a:pt x="609528" y="147983"/>
                  </a:cubicBezTo>
                  <a:cubicBezTo>
                    <a:pt x="554676" y="83243"/>
                    <a:pt x="489348" y="19423"/>
                    <a:pt x="406455" y="6780"/>
                  </a:cubicBezTo>
                  <a:cubicBezTo>
                    <a:pt x="367628" y="621"/>
                    <a:pt x="327573" y="6780"/>
                    <a:pt x="288435" y="0"/>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6" name="Google Shape;231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kCwAAKQUAANIPAACaCAAAAAAAAA=="/>
                </a:ext>
              </a:extLst>
            </p:cNvSpPr>
            <p:nvPr/>
          </p:nvSpPr>
          <p:spPr>
            <a:xfrm>
              <a:off x="1932940" y="838835"/>
              <a:ext cx="638810" cy="559435"/>
            </a:xfrm>
            <a:custGeom>
              <a:avLst/>
              <a:gdLst/>
              <a:ahLst/>
              <a:cxnLst/>
              <a:rect l="0" t="0" r="638810" b="559435"/>
              <a:pathLst>
                <a:path w="638810" h="559435">
                  <a:moveTo>
                    <a:pt x="288435" y="0"/>
                  </a:moveTo>
                  <a:lnTo>
                    <a:pt x="292742" y="1229"/>
                  </a:lnTo>
                  <a:cubicBezTo>
                    <a:pt x="275434" y="5470"/>
                    <a:pt x="257533" y="7658"/>
                    <a:pt x="239699" y="7658"/>
                  </a:cubicBezTo>
                  <a:cubicBezTo>
                    <a:pt x="228953" y="7658"/>
                    <a:pt x="218233" y="6861"/>
                    <a:pt x="207703" y="5240"/>
                  </a:cubicBezTo>
                  <a:cubicBezTo>
                    <a:pt x="200548" y="4146"/>
                    <a:pt x="193163" y="2714"/>
                    <a:pt x="186035" y="2714"/>
                  </a:cubicBezTo>
                  <a:cubicBezTo>
                    <a:pt x="181188" y="2714"/>
                    <a:pt x="176436" y="3376"/>
                    <a:pt x="171954" y="5240"/>
                  </a:cubicBezTo>
                  <a:cubicBezTo>
                    <a:pt x="164866" y="8023"/>
                    <a:pt x="159628" y="13263"/>
                    <a:pt x="154080" y="18801"/>
                  </a:cubicBezTo>
                  <a:lnTo>
                    <a:pt x="107854" y="63820"/>
                  </a:lnTo>
                  <a:cubicBezTo>
                    <a:pt x="102616" y="69061"/>
                    <a:pt x="97068" y="74612"/>
                    <a:pt x="93679" y="81082"/>
                  </a:cubicBezTo>
                  <a:cubicBezTo>
                    <a:pt x="85673" y="97426"/>
                    <a:pt x="90911" y="118389"/>
                    <a:pt x="80125" y="132882"/>
                  </a:cubicBezTo>
                  <a:cubicBezTo>
                    <a:pt x="68109" y="148915"/>
                    <a:pt x="43768" y="147375"/>
                    <a:pt x="27433" y="159396"/>
                  </a:cubicBezTo>
                  <a:cubicBezTo>
                    <a:pt x="11718" y="171417"/>
                    <a:pt x="8019" y="193920"/>
                    <a:pt x="5859" y="214586"/>
                  </a:cubicBezTo>
                  <a:cubicBezTo>
                    <a:pt x="2781" y="242937"/>
                    <a:pt x="0" y="272234"/>
                    <a:pt x="6170" y="300288"/>
                  </a:cubicBezTo>
                  <a:cubicBezTo>
                    <a:pt x="13568" y="332665"/>
                    <a:pt x="33292" y="362569"/>
                    <a:pt x="32671" y="395553"/>
                  </a:cubicBezTo>
                  <a:cubicBezTo>
                    <a:pt x="32360" y="411897"/>
                    <a:pt x="27743" y="429470"/>
                    <a:pt x="36370" y="443341"/>
                  </a:cubicBezTo>
                  <a:cubicBezTo>
                    <a:pt x="43795" y="454944"/>
                    <a:pt x="57863" y="458510"/>
                    <a:pt x="71984" y="458510"/>
                  </a:cubicBezTo>
                  <a:cubicBezTo>
                    <a:pt x="76615" y="458510"/>
                    <a:pt x="81259" y="458132"/>
                    <a:pt x="85673" y="457524"/>
                  </a:cubicBezTo>
                  <a:cubicBezTo>
                    <a:pt x="94395" y="456470"/>
                    <a:pt x="103548" y="454971"/>
                    <a:pt x="112404" y="454971"/>
                  </a:cubicBezTo>
                  <a:cubicBezTo>
                    <a:pt x="121692" y="454971"/>
                    <a:pt x="130629" y="456619"/>
                    <a:pt x="138365" y="462143"/>
                  </a:cubicBezTo>
                  <a:cubicBezTo>
                    <a:pt x="158089" y="476636"/>
                    <a:pt x="159628" y="510863"/>
                    <a:pt x="182120" y="518873"/>
                  </a:cubicBezTo>
                  <a:cubicBezTo>
                    <a:pt x="185319" y="520007"/>
                    <a:pt x="188587" y="520453"/>
                    <a:pt x="191894" y="520453"/>
                  </a:cubicBezTo>
                  <a:cubicBezTo>
                    <a:pt x="205799" y="520453"/>
                    <a:pt x="220528" y="512403"/>
                    <a:pt x="234326" y="512403"/>
                  </a:cubicBezTo>
                  <a:cubicBezTo>
                    <a:pt x="237849" y="512403"/>
                    <a:pt x="241305" y="512930"/>
                    <a:pt x="244681" y="514253"/>
                  </a:cubicBezTo>
                  <a:cubicBezTo>
                    <a:pt x="250837" y="516712"/>
                    <a:pt x="255467" y="521345"/>
                    <a:pt x="260395" y="525964"/>
                  </a:cubicBezTo>
                  <a:cubicBezTo>
                    <a:pt x="278877" y="541997"/>
                    <a:pt x="301382" y="555247"/>
                    <a:pt x="325102" y="558638"/>
                  </a:cubicBezTo>
                  <a:cubicBezTo>
                    <a:pt x="328828" y="559164"/>
                    <a:pt x="332608" y="559421"/>
                    <a:pt x="336375" y="559421"/>
                  </a:cubicBezTo>
                  <a:cubicBezTo>
                    <a:pt x="357233" y="559421"/>
                    <a:pt x="378091" y="551492"/>
                    <a:pt x="391659" y="535824"/>
                  </a:cubicBezTo>
                  <a:cubicBezTo>
                    <a:pt x="400907" y="525343"/>
                    <a:pt x="406455" y="511471"/>
                    <a:pt x="416932" y="502219"/>
                  </a:cubicBezTo>
                  <a:cubicBezTo>
                    <a:pt x="431728" y="488347"/>
                    <a:pt x="453288" y="486496"/>
                    <a:pt x="472702" y="480027"/>
                  </a:cubicBezTo>
                  <a:cubicBezTo>
                    <a:pt x="498906" y="471085"/>
                    <a:pt x="521708" y="452594"/>
                    <a:pt x="536491" y="429159"/>
                  </a:cubicBezTo>
                  <a:cubicBezTo>
                    <a:pt x="538961" y="425769"/>
                    <a:pt x="541121" y="421446"/>
                    <a:pt x="545118" y="419907"/>
                  </a:cubicBezTo>
                  <a:cubicBezTo>
                    <a:pt x="547318" y="418813"/>
                    <a:pt x="549843" y="418651"/>
                    <a:pt x="552448" y="418651"/>
                  </a:cubicBezTo>
                  <a:cubicBezTo>
                    <a:pt x="553488" y="418651"/>
                    <a:pt x="554541" y="418678"/>
                    <a:pt x="555594" y="418678"/>
                  </a:cubicBezTo>
                  <a:cubicBezTo>
                    <a:pt x="590735" y="418367"/>
                    <a:pt x="615994" y="378602"/>
                    <a:pt x="612606" y="342835"/>
                  </a:cubicBezTo>
                  <a:cubicBezTo>
                    <a:pt x="611067" y="328653"/>
                    <a:pt x="606450" y="313241"/>
                    <a:pt x="612916" y="300288"/>
                  </a:cubicBezTo>
                  <a:cubicBezTo>
                    <a:pt x="617236" y="292265"/>
                    <a:pt x="625553" y="286416"/>
                    <a:pt x="628631" y="277475"/>
                  </a:cubicBezTo>
                  <a:cubicBezTo>
                    <a:pt x="634490" y="259591"/>
                    <a:pt x="612606" y="241087"/>
                    <a:pt x="619072" y="222906"/>
                  </a:cubicBezTo>
                  <a:cubicBezTo>
                    <a:pt x="620922" y="217355"/>
                    <a:pt x="625242" y="213654"/>
                    <a:pt x="628010" y="208724"/>
                  </a:cubicBezTo>
                  <a:cubicBezTo>
                    <a:pt x="638796" y="188990"/>
                    <a:pt x="624014" y="164948"/>
                    <a:pt x="609528" y="147983"/>
                  </a:cubicBezTo>
                  <a:cubicBezTo>
                    <a:pt x="554676" y="83243"/>
                    <a:pt x="489348" y="19423"/>
                    <a:pt x="406455" y="6780"/>
                  </a:cubicBezTo>
                  <a:cubicBezTo>
                    <a:pt x="367628" y="621"/>
                    <a:pt x="327573" y="6780"/>
                    <a:pt x="288435"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5" name="Google Shape;231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kDQAAcAcAAGkOAAAhCgAAAAAAAA=="/>
                </a:ext>
              </a:extLst>
            </p:cNvSpPr>
            <p:nvPr/>
          </p:nvSpPr>
          <p:spPr>
            <a:xfrm>
              <a:off x="2217420" y="1209040"/>
              <a:ext cx="125095" cy="437515"/>
            </a:xfrm>
            <a:custGeom>
              <a:avLst/>
              <a:gdLst/>
              <a:ahLst/>
              <a:cxnLst/>
              <a:rect l="0" t="0" r="125095" b="437515"/>
              <a:pathLst>
                <a:path w="125095" h="437515">
                  <a:moveTo>
                    <a:pt x="120765" y="0"/>
                  </a:moveTo>
                  <a:cubicBezTo>
                    <a:pt x="117666" y="37282"/>
                    <a:pt x="109953" y="74255"/>
                    <a:pt x="97599" y="109689"/>
                  </a:cubicBezTo>
                  <a:cubicBezTo>
                    <a:pt x="91416" y="127561"/>
                    <a:pt x="84312" y="144501"/>
                    <a:pt x="75977" y="161442"/>
                  </a:cubicBezTo>
                  <a:lnTo>
                    <a:pt x="63312" y="186711"/>
                  </a:lnTo>
                  <a:cubicBezTo>
                    <a:pt x="58684" y="195337"/>
                    <a:pt x="54976" y="204584"/>
                    <a:pt x="51269" y="213209"/>
                  </a:cubicBezTo>
                  <a:cubicBezTo>
                    <a:pt x="44476" y="231081"/>
                    <a:pt x="38604" y="248643"/>
                    <a:pt x="30580" y="265287"/>
                  </a:cubicBezTo>
                  <a:cubicBezTo>
                    <a:pt x="22854" y="281917"/>
                    <a:pt x="13585" y="299168"/>
                    <a:pt x="7726" y="318889"/>
                  </a:cubicBezTo>
                  <a:cubicBezTo>
                    <a:pt x="1542" y="338611"/>
                    <a:pt x="0" y="359250"/>
                    <a:pt x="1231" y="379282"/>
                  </a:cubicBezTo>
                  <a:cubicBezTo>
                    <a:pt x="2476" y="399314"/>
                    <a:pt x="5561" y="418725"/>
                    <a:pt x="8646" y="437515"/>
                  </a:cubicBezTo>
                  <a:lnTo>
                    <a:pt x="39537" y="431656"/>
                  </a:lnTo>
                  <a:cubicBezTo>
                    <a:pt x="35207" y="413474"/>
                    <a:pt x="31189" y="395615"/>
                    <a:pt x="29335" y="377743"/>
                  </a:cubicBezTo>
                  <a:cubicBezTo>
                    <a:pt x="27481" y="360181"/>
                    <a:pt x="27481" y="342620"/>
                    <a:pt x="31811" y="325666"/>
                  </a:cubicBezTo>
                  <a:cubicBezTo>
                    <a:pt x="35519" y="308725"/>
                    <a:pt x="43245" y="291474"/>
                    <a:pt x="50349" y="273912"/>
                  </a:cubicBezTo>
                  <a:cubicBezTo>
                    <a:pt x="53745" y="264976"/>
                    <a:pt x="57141" y="255730"/>
                    <a:pt x="59915" y="246483"/>
                  </a:cubicBezTo>
                  <a:cubicBezTo>
                    <a:pt x="63000" y="237237"/>
                    <a:pt x="65788" y="228314"/>
                    <a:pt x="68250" y="219378"/>
                  </a:cubicBezTo>
                  <a:cubicBezTo>
                    <a:pt x="71038" y="210752"/>
                    <a:pt x="74434" y="202113"/>
                    <a:pt x="78142" y="193798"/>
                  </a:cubicBezTo>
                  <a:lnTo>
                    <a:pt x="89264" y="167611"/>
                  </a:lnTo>
                  <a:cubicBezTo>
                    <a:pt x="96666" y="149739"/>
                    <a:pt x="103161" y="131556"/>
                    <a:pt x="108099" y="113077"/>
                  </a:cubicBezTo>
                  <a:cubicBezTo>
                    <a:pt x="118600" y="76104"/>
                    <a:pt x="124472" y="38511"/>
                    <a:pt x="125081" y="310"/>
                  </a:cubicBezTo>
                  <a:lnTo>
                    <a:pt x="120765" y="0"/>
                  </a:lnTo>
                  <a:lnTo>
                    <a:pt x="125081" y="31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4" name="Google Shape;231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hDQAASAcAAEUOAAAJCgAAAAAAAA=="/>
                </a:ext>
              </a:extLst>
            </p:cNvSpPr>
            <p:nvPr/>
          </p:nvSpPr>
          <p:spPr>
            <a:xfrm>
              <a:off x="2215515" y="1183640"/>
              <a:ext cx="104140" cy="447675"/>
            </a:xfrm>
            <a:custGeom>
              <a:avLst/>
              <a:gdLst/>
              <a:ahLst/>
              <a:cxnLst/>
              <a:rect l="0" t="0" r="104140" b="447675"/>
              <a:pathLst>
                <a:path w="104140" h="447675">
                  <a:moveTo>
                    <a:pt x="100118" y="13"/>
                  </a:moveTo>
                  <a:cubicBezTo>
                    <a:pt x="93343" y="37295"/>
                    <a:pt x="87188" y="74873"/>
                    <a:pt x="80103" y="111844"/>
                  </a:cubicBezTo>
                  <a:cubicBezTo>
                    <a:pt x="73017" y="149126"/>
                    <a:pt x="64703" y="185786"/>
                    <a:pt x="54229" y="221839"/>
                  </a:cubicBezTo>
                  <a:cubicBezTo>
                    <a:pt x="49290" y="240021"/>
                    <a:pt x="43446" y="257582"/>
                    <a:pt x="37278" y="275440"/>
                  </a:cubicBezTo>
                  <a:cubicBezTo>
                    <a:pt x="31123" y="293014"/>
                    <a:pt x="24645" y="310575"/>
                    <a:pt x="16952" y="327826"/>
                  </a:cubicBezTo>
                  <a:cubicBezTo>
                    <a:pt x="12943" y="336761"/>
                    <a:pt x="9556" y="345387"/>
                    <a:pt x="6478" y="355551"/>
                  </a:cubicBezTo>
                  <a:cubicBezTo>
                    <a:pt x="3698" y="365107"/>
                    <a:pt x="1539" y="375892"/>
                    <a:pt x="931" y="386367"/>
                  </a:cubicBezTo>
                  <a:cubicBezTo>
                    <a:pt x="0" y="407005"/>
                    <a:pt x="3388" y="428264"/>
                    <a:pt x="9866" y="447675"/>
                  </a:cubicBezTo>
                  <a:lnTo>
                    <a:pt x="38506" y="436890"/>
                  </a:lnTo>
                  <a:cubicBezTo>
                    <a:pt x="31731" y="420557"/>
                    <a:pt x="28033" y="403617"/>
                    <a:pt x="28033" y="386663"/>
                  </a:cubicBezTo>
                  <a:cubicBezTo>
                    <a:pt x="28033" y="378349"/>
                    <a:pt x="29274" y="370034"/>
                    <a:pt x="31123" y="361719"/>
                  </a:cubicBezTo>
                  <a:cubicBezTo>
                    <a:pt x="32972" y="353080"/>
                    <a:pt x="36049" y="344766"/>
                    <a:pt x="39127" y="335830"/>
                  </a:cubicBezTo>
                  <a:cubicBezTo>
                    <a:pt x="45295" y="318269"/>
                    <a:pt x="51449" y="299790"/>
                    <a:pt x="56996" y="281298"/>
                  </a:cubicBezTo>
                  <a:cubicBezTo>
                    <a:pt x="62233" y="263116"/>
                    <a:pt x="66849" y="244327"/>
                    <a:pt x="71168" y="225848"/>
                  </a:cubicBezTo>
                  <a:cubicBezTo>
                    <a:pt x="79171" y="188256"/>
                    <a:pt x="85650" y="150975"/>
                    <a:pt x="90886" y="113383"/>
                  </a:cubicBezTo>
                  <a:cubicBezTo>
                    <a:pt x="96123" y="75804"/>
                    <a:pt x="100118" y="38212"/>
                    <a:pt x="104127" y="323"/>
                  </a:cubicBezTo>
                  <a:lnTo>
                    <a:pt x="100118" y="13"/>
                  </a:lnTo>
                  <a:lnTo>
                    <a:pt x="104127" y="323"/>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3" name="Google Shape;231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DDQAAXAcAAMcNAACXCQAAAAAAAA=="/>
                </a:ext>
              </a:extLst>
            </p:cNvSpPr>
            <p:nvPr/>
          </p:nvSpPr>
          <p:spPr>
            <a:xfrm>
              <a:off x="2155825" y="1196340"/>
              <a:ext cx="83820" cy="362585"/>
            </a:xfrm>
            <a:custGeom>
              <a:avLst/>
              <a:gdLst/>
              <a:ahLst/>
              <a:cxnLst/>
              <a:rect l="0" t="0" r="83820" b="362585"/>
              <a:pathLst>
                <a:path w="83820" h="362585">
                  <a:moveTo>
                    <a:pt x="4022" y="13"/>
                  </a:moveTo>
                  <a:lnTo>
                    <a:pt x="13" y="930"/>
                  </a:lnTo>
                  <a:cubicBezTo>
                    <a:pt x="4940" y="31715"/>
                    <a:pt x="13255" y="62177"/>
                    <a:pt x="24039" y="91721"/>
                  </a:cubicBezTo>
                  <a:cubicBezTo>
                    <a:pt x="29276" y="106190"/>
                    <a:pt x="35445" y="120969"/>
                    <a:pt x="41910" y="135128"/>
                  </a:cubicBezTo>
                  <a:cubicBezTo>
                    <a:pt x="48078" y="149287"/>
                    <a:pt x="54233" y="163135"/>
                    <a:pt x="57014" y="177604"/>
                  </a:cubicBezTo>
                  <a:cubicBezTo>
                    <a:pt x="59781" y="191453"/>
                    <a:pt x="59781" y="206218"/>
                    <a:pt x="58863" y="221617"/>
                  </a:cubicBezTo>
                  <a:lnTo>
                    <a:pt x="57014" y="268395"/>
                  </a:lnTo>
                  <a:lnTo>
                    <a:pt x="53315" y="361654"/>
                  </a:lnTo>
                  <a:lnTo>
                    <a:pt x="83807" y="362585"/>
                  </a:lnTo>
                  <a:lnTo>
                    <a:pt x="81350" y="269015"/>
                  </a:lnTo>
                  <a:lnTo>
                    <a:pt x="79811" y="222224"/>
                  </a:lnTo>
                  <a:cubicBezTo>
                    <a:pt x="79190" y="206218"/>
                    <a:pt x="78272" y="189915"/>
                    <a:pt x="73953" y="173599"/>
                  </a:cubicBezTo>
                  <a:cubicBezTo>
                    <a:pt x="69634" y="157593"/>
                    <a:pt x="61940" y="143124"/>
                    <a:pt x="54544" y="129276"/>
                  </a:cubicBezTo>
                  <a:cubicBezTo>
                    <a:pt x="47458" y="115427"/>
                    <a:pt x="40061" y="102199"/>
                    <a:pt x="33906" y="87730"/>
                  </a:cubicBezTo>
                  <a:cubicBezTo>
                    <a:pt x="21272" y="59722"/>
                    <a:pt x="11109" y="30164"/>
                    <a:pt x="4022" y="13"/>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2" name="Google Shape;231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TDAAA6AcAAMcNAACSCQAAAAAAAA=="/>
                </a:ext>
              </a:extLst>
            </p:cNvSpPr>
            <p:nvPr/>
          </p:nvSpPr>
          <p:spPr>
            <a:xfrm>
              <a:off x="2084705" y="1285240"/>
              <a:ext cx="154940" cy="270510"/>
            </a:xfrm>
            <a:custGeom>
              <a:avLst/>
              <a:gdLst/>
              <a:ahLst/>
              <a:cxnLst/>
              <a:rect l="0" t="0" r="154940" b="270510"/>
              <a:pathLst>
                <a:path w="154940" h="270510">
                  <a:moveTo>
                    <a:pt x="3705" y="13"/>
                  </a:moveTo>
                  <a:lnTo>
                    <a:pt x="0" y="1552"/>
                  </a:lnTo>
                  <a:cubicBezTo>
                    <a:pt x="9573" y="28358"/>
                    <a:pt x="28084" y="52072"/>
                    <a:pt x="52476" y="68404"/>
                  </a:cubicBezTo>
                  <a:cubicBezTo>
                    <a:pt x="64510" y="76718"/>
                    <a:pt x="77166" y="82886"/>
                    <a:pt x="89200" y="89972"/>
                  </a:cubicBezTo>
                  <a:cubicBezTo>
                    <a:pt x="100612" y="96748"/>
                    <a:pt x="112348" y="104144"/>
                    <a:pt x="120988" y="113079"/>
                  </a:cubicBezTo>
                  <a:cubicBezTo>
                    <a:pt x="123449" y="114928"/>
                    <a:pt x="125301" y="117074"/>
                    <a:pt x="126545" y="119544"/>
                  </a:cubicBezTo>
                  <a:cubicBezTo>
                    <a:pt x="128087" y="121393"/>
                    <a:pt x="128695" y="123863"/>
                    <a:pt x="129317" y="126009"/>
                  </a:cubicBezTo>
                  <a:cubicBezTo>
                    <a:pt x="129939" y="130639"/>
                    <a:pt x="129628" y="137104"/>
                    <a:pt x="129317" y="144501"/>
                  </a:cubicBezTo>
                  <a:lnTo>
                    <a:pt x="127776" y="186396"/>
                  </a:lnTo>
                  <a:lnTo>
                    <a:pt x="124693" y="270497"/>
                  </a:lnTo>
                  <a:lnTo>
                    <a:pt x="154940" y="270497"/>
                  </a:lnTo>
                  <a:lnTo>
                    <a:pt x="151546" y="186396"/>
                  </a:lnTo>
                  <a:lnTo>
                    <a:pt x="149991" y="144501"/>
                  </a:lnTo>
                  <a:lnTo>
                    <a:pt x="149694" y="133716"/>
                  </a:lnTo>
                  <a:cubicBezTo>
                    <a:pt x="149383" y="130018"/>
                    <a:pt x="148761" y="125713"/>
                    <a:pt x="147841" y="121393"/>
                  </a:cubicBezTo>
                  <a:cubicBezTo>
                    <a:pt x="146597" y="117074"/>
                    <a:pt x="144745" y="112458"/>
                    <a:pt x="141973" y="109071"/>
                  </a:cubicBezTo>
                  <a:cubicBezTo>
                    <a:pt x="139201" y="105683"/>
                    <a:pt x="136416" y="102605"/>
                    <a:pt x="133333" y="99825"/>
                  </a:cubicBezTo>
                  <a:cubicBezTo>
                    <a:pt x="121597" y="89972"/>
                    <a:pt x="108332" y="83196"/>
                    <a:pt x="95676" y="77028"/>
                  </a:cubicBezTo>
                  <a:cubicBezTo>
                    <a:pt x="83020" y="70874"/>
                    <a:pt x="70067" y="65637"/>
                    <a:pt x="58331" y="59158"/>
                  </a:cubicBezTo>
                  <a:cubicBezTo>
                    <a:pt x="34574" y="45917"/>
                    <a:pt x="15441" y="25280"/>
                    <a:pt x="3705" y="13"/>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1" name="Google Shape;231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TDQAAxAYAAOsNAABjCgAAAAAAAA=="/>
                </a:ext>
              </a:extLst>
            </p:cNvSpPr>
            <p:nvPr/>
          </p:nvSpPr>
          <p:spPr>
            <a:xfrm>
              <a:off x="2206625" y="1099820"/>
              <a:ext cx="55880" cy="588645"/>
            </a:xfrm>
            <a:custGeom>
              <a:avLst/>
              <a:gdLst/>
              <a:ahLst/>
              <a:cxnLst/>
              <a:rect l="0" t="0" r="55880" b="588645"/>
              <a:pathLst>
                <a:path w="55880" h="588645">
                  <a:moveTo>
                    <a:pt x="34389" y="0"/>
                  </a:moveTo>
                  <a:cubicBezTo>
                    <a:pt x="19958" y="41608"/>
                    <a:pt x="28243" y="86902"/>
                    <a:pt x="31013" y="130967"/>
                  </a:cubicBezTo>
                  <a:cubicBezTo>
                    <a:pt x="34389" y="191057"/>
                    <a:pt x="26709" y="251445"/>
                    <a:pt x="17497" y="311238"/>
                  </a:cubicBezTo>
                  <a:cubicBezTo>
                    <a:pt x="15359" y="326642"/>
                    <a:pt x="12897" y="342046"/>
                    <a:pt x="9522" y="357153"/>
                  </a:cubicBezTo>
                  <a:cubicBezTo>
                    <a:pt x="6455" y="370086"/>
                    <a:pt x="2461" y="383344"/>
                    <a:pt x="1533" y="396588"/>
                  </a:cubicBezTo>
                  <a:cubicBezTo>
                    <a:pt x="0" y="413234"/>
                    <a:pt x="1842" y="430177"/>
                    <a:pt x="2461" y="447120"/>
                  </a:cubicBezTo>
                  <a:cubicBezTo>
                    <a:pt x="3685" y="474553"/>
                    <a:pt x="928" y="501972"/>
                    <a:pt x="1842" y="529094"/>
                  </a:cubicBezTo>
                  <a:cubicBezTo>
                    <a:pt x="2461" y="548508"/>
                    <a:pt x="5218" y="568542"/>
                    <a:pt x="11674" y="586106"/>
                  </a:cubicBezTo>
                  <a:cubicBezTo>
                    <a:pt x="24073" y="587915"/>
                    <a:pt x="36688" y="588645"/>
                    <a:pt x="48981" y="588645"/>
                  </a:cubicBezTo>
                  <a:cubicBezTo>
                    <a:pt x="51294" y="588645"/>
                    <a:pt x="53594" y="588617"/>
                    <a:pt x="55880" y="588563"/>
                  </a:cubicBezTo>
                  <a:cubicBezTo>
                    <a:pt x="52195" y="567611"/>
                    <a:pt x="50043" y="546969"/>
                    <a:pt x="50648" y="525706"/>
                  </a:cubicBezTo>
                  <a:cubicBezTo>
                    <a:pt x="52195" y="501972"/>
                    <a:pt x="35613" y="479480"/>
                    <a:pt x="40521" y="456057"/>
                  </a:cubicBezTo>
                  <a:cubicBezTo>
                    <a:pt x="46358" y="431405"/>
                    <a:pt x="42673" y="405214"/>
                    <a:pt x="40521" y="380563"/>
                  </a:cubicBezTo>
                  <a:cubicBezTo>
                    <a:pt x="39607" y="365469"/>
                    <a:pt x="40521" y="350362"/>
                    <a:pt x="41759" y="335579"/>
                  </a:cubicBezTo>
                  <a:cubicBezTo>
                    <a:pt x="45134" y="289664"/>
                    <a:pt x="49115" y="244060"/>
                    <a:pt x="52491" y="198456"/>
                  </a:cubicBezTo>
                  <a:cubicBezTo>
                    <a:pt x="54038" y="178731"/>
                    <a:pt x="55571" y="159007"/>
                    <a:pt x="54952" y="139283"/>
                  </a:cubicBezTo>
                  <a:cubicBezTo>
                    <a:pt x="53419" y="95839"/>
                    <a:pt x="40212" y="51153"/>
                    <a:pt x="52195" y="9247"/>
                  </a:cubicBezTo>
                  <a:lnTo>
                    <a:pt x="34389" y="0"/>
                  </a:lnTo>
                  <a:lnTo>
                    <a:pt x="52195" y="9247"/>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0" name="Google Shape;231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MDAAAAAUAAJAPAAAvCAAAAAAAAA=="/>
                </a:ext>
              </a:extLst>
            </p:cNvSpPr>
            <p:nvPr/>
          </p:nvSpPr>
          <p:spPr>
            <a:xfrm>
              <a:off x="1958340" y="812800"/>
              <a:ext cx="571500" cy="517525"/>
            </a:xfrm>
            <a:custGeom>
              <a:avLst/>
              <a:gdLst/>
              <a:ahLst/>
              <a:cxnLst/>
              <a:rect l="0" t="0" r="571500" b="517525"/>
              <a:pathLst>
                <a:path w="571500" h="517525">
                  <a:moveTo>
                    <a:pt x="288733" y="0"/>
                  </a:moveTo>
                  <a:cubicBezTo>
                    <a:pt x="278340" y="0"/>
                    <a:pt x="267785" y="1215"/>
                    <a:pt x="257554" y="2498"/>
                  </a:cubicBezTo>
                  <a:cubicBezTo>
                    <a:pt x="241223" y="4955"/>
                    <a:pt x="224904" y="7116"/>
                    <a:pt x="211029" y="16056"/>
                  </a:cubicBezTo>
                  <a:cubicBezTo>
                    <a:pt x="199017" y="24064"/>
                    <a:pt x="190392" y="36393"/>
                    <a:pt x="180539" y="47182"/>
                  </a:cubicBezTo>
                  <a:cubicBezTo>
                    <a:pt x="160509" y="68762"/>
                    <a:pt x="132583" y="84980"/>
                    <a:pt x="104226" y="84980"/>
                  </a:cubicBezTo>
                  <a:cubicBezTo>
                    <a:pt x="98543" y="84980"/>
                    <a:pt x="92847" y="84332"/>
                    <a:pt x="87192" y="82941"/>
                  </a:cubicBezTo>
                  <a:cubicBezTo>
                    <a:pt x="80417" y="81401"/>
                    <a:pt x="73938" y="78930"/>
                    <a:pt x="66852" y="78322"/>
                  </a:cubicBezTo>
                  <a:cubicBezTo>
                    <a:pt x="66393" y="78295"/>
                    <a:pt x="65934" y="78282"/>
                    <a:pt x="65462" y="78282"/>
                  </a:cubicBezTo>
                  <a:cubicBezTo>
                    <a:pt x="51816" y="78282"/>
                    <a:pt x="39115" y="86978"/>
                    <a:pt x="29572" y="96809"/>
                  </a:cubicBezTo>
                  <a:cubicBezTo>
                    <a:pt x="17249" y="109138"/>
                    <a:pt x="7086" y="125789"/>
                    <a:pt x="7086" y="143668"/>
                  </a:cubicBezTo>
                  <a:cubicBezTo>
                    <a:pt x="7086" y="159387"/>
                    <a:pt x="15400" y="173863"/>
                    <a:pt x="17870" y="189892"/>
                  </a:cubicBezTo>
                  <a:cubicBezTo>
                    <a:pt x="22486" y="216400"/>
                    <a:pt x="11095" y="242908"/>
                    <a:pt x="5547" y="269106"/>
                  </a:cubicBezTo>
                  <a:cubicBezTo>
                    <a:pt x="0" y="295317"/>
                    <a:pt x="3388" y="328604"/>
                    <a:pt x="26495" y="341244"/>
                  </a:cubicBezTo>
                  <a:cubicBezTo>
                    <a:pt x="17560" y="344323"/>
                    <a:pt x="17560" y="357881"/>
                    <a:pt x="21569" y="366510"/>
                  </a:cubicBezTo>
                  <a:cubicBezTo>
                    <a:pt x="29883" y="385010"/>
                    <a:pt x="48064" y="398258"/>
                    <a:pt x="67783" y="400418"/>
                  </a:cubicBezTo>
                  <a:cubicBezTo>
                    <a:pt x="77015" y="401647"/>
                    <a:pt x="89649" y="402579"/>
                    <a:pt x="91187" y="412126"/>
                  </a:cubicBezTo>
                  <a:cubicBezTo>
                    <a:pt x="91808" y="416758"/>
                    <a:pt x="89649" y="421376"/>
                    <a:pt x="86882" y="425077"/>
                  </a:cubicBezTo>
                  <a:cubicBezTo>
                    <a:pt x="80417" y="435556"/>
                    <a:pt x="72710" y="445724"/>
                    <a:pt x="68701" y="457135"/>
                  </a:cubicBezTo>
                  <a:cubicBezTo>
                    <a:pt x="65003" y="468843"/>
                    <a:pt x="64692" y="482711"/>
                    <a:pt x="71778" y="492583"/>
                  </a:cubicBezTo>
                  <a:cubicBezTo>
                    <a:pt x="79175" y="502751"/>
                    <a:pt x="91808" y="506141"/>
                    <a:pt x="103821" y="508909"/>
                  </a:cubicBezTo>
                  <a:cubicBezTo>
                    <a:pt x="109948" y="510016"/>
                    <a:pt x="116319" y="511029"/>
                    <a:pt x="122514" y="511029"/>
                  </a:cubicBezTo>
                  <a:cubicBezTo>
                    <a:pt x="128480" y="511029"/>
                    <a:pt x="134271" y="510097"/>
                    <a:pt x="139561" y="507370"/>
                  </a:cubicBezTo>
                  <a:cubicBezTo>
                    <a:pt x="154044" y="499672"/>
                    <a:pt x="159281" y="481482"/>
                    <a:pt x="172522" y="472232"/>
                  </a:cubicBezTo>
                  <a:cubicBezTo>
                    <a:pt x="190702" y="458985"/>
                    <a:pt x="217818" y="467614"/>
                    <a:pt x="237835" y="456514"/>
                  </a:cubicBezTo>
                  <a:cubicBezTo>
                    <a:pt x="250779" y="449114"/>
                    <a:pt x="259093" y="434327"/>
                    <a:pt x="270498" y="424455"/>
                  </a:cubicBezTo>
                  <a:cubicBezTo>
                    <a:pt x="282241" y="414354"/>
                    <a:pt x="297574" y="409979"/>
                    <a:pt x="312947" y="409979"/>
                  </a:cubicBezTo>
                  <a:cubicBezTo>
                    <a:pt x="317725" y="409979"/>
                    <a:pt x="322503" y="410398"/>
                    <a:pt x="327187" y="411208"/>
                  </a:cubicBezTo>
                  <a:cubicBezTo>
                    <a:pt x="346892" y="415219"/>
                    <a:pt x="365073" y="425077"/>
                    <a:pt x="381094" y="437095"/>
                  </a:cubicBezTo>
                  <a:lnTo>
                    <a:pt x="373698" y="438634"/>
                  </a:lnTo>
                  <a:cubicBezTo>
                    <a:pt x="402042" y="444806"/>
                    <a:pt x="411288" y="480564"/>
                    <a:pt x="431925" y="500591"/>
                  </a:cubicBezTo>
                  <a:cubicBezTo>
                    <a:pt x="443222" y="511677"/>
                    <a:pt x="458771" y="517511"/>
                    <a:pt x="474158" y="517511"/>
                  </a:cubicBezTo>
                  <a:cubicBezTo>
                    <a:pt x="481433" y="517511"/>
                    <a:pt x="488667" y="516215"/>
                    <a:pt x="495389" y="513541"/>
                  </a:cubicBezTo>
                  <a:cubicBezTo>
                    <a:pt x="516647" y="504912"/>
                    <a:pt x="532358" y="483333"/>
                    <a:pt x="534518" y="460214"/>
                  </a:cubicBezTo>
                  <a:cubicBezTo>
                    <a:pt x="535449" y="447263"/>
                    <a:pt x="532979" y="432787"/>
                    <a:pt x="538526" y="421376"/>
                  </a:cubicBezTo>
                  <a:cubicBezTo>
                    <a:pt x="542224" y="413976"/>
                    <a:pt x="549311" y="407197"/>
                    <a:pt x="548379" y="398879"/>
                  </a:cubicBezTo>
                  <a:cubicBezTo>
                    <a:pt x="547151" y="390560"/>
                    <a:pt x="537905" y="385929"/>
                    <a:pt x="533600" y="378528"/>
                  </a:cubicBezTo>
                  <a:cubicBezTo>
                    <a:pt x="528970" y="370210"/>
                    <a:pt x="530509" y="359420"/>
                    <a:pt x="535138" y="350791"/>
                  </a:cubicBezTo>
                  <a:cubicBezTo>
                    <a:pt x="539444" y="341852"/>
                    <a:pt x="546220" y="335073"/>
                    <a:pt x="551457" y="327065"/>
                  </a:cubicBezTo>
                  <a:cubicBezTo>
                    <a:pt x="559474" y="314115"/>
                    <a:pt x="563780" y="298707"/>
                    <a:pt x="565629" y="283906"/>
                  </a:cubicBezTo>
                  <a:cubicBezTo>
                    <a:pt x="571487" y="239829"/>
                    <a:pt x="558543" y="193592"/>
                    <a:pt x="531440" y="159387"/>
                  </a:cubicBezTo>
                  <a:cubicBezTo>
                    <a:pt x="526811" y="153526"/>
                    <a:pt x="521574" y="147665"/>
                    <a:pt x="518496" y="141197"/>
                  </a:cubicBezTo>
                  <a:cubicBezTo>
                    <a:pt x="512342" y="128557"/>
                    <a:pt x="512949" y="110678"/>
                    <a:pt x="500936" y="103588"/>
                  </a:cubicBezTo>
                  <a:cubicBezTo>
                    <a:pt x="495079" y="99591"/>
                    <a:pt x="487075" y="99591"/>
                    <a:pt x="481527" y="95270"/>
                  </a:cubicBezTo>
                  <a:cubicBezTo>
                    <a:pt x="473820" y="89720"/>
                    <a:pt x="473820" y="78012"/>
                    <a:pt x="471971" y="68451"/>
                  </a:cubicBezTo>
                  <a:cubicBezTo>
                    <a:pt x="467355" y="46575"/>
                    <a:pt x="448567" y="28385"/>
                    <a:pt x="426999" y="25306"/>
                  </a:cubicBezTo>
                  <a:cubicBezTo>
                    <a:pt x="424002" y="24860"/>
                    <a:pt x="420965" y="24671"/>
                    <a:pt x="417915" y="24671"/>
                  </a:cubicBezTo>
                  <a:cubicBezTo>
                    <a:pt x="403405" y="24671"/>
                    <a:pt x="388491" y="28857"/>
                    <a:pt x="374170" y="28857"/>
                  </a:cubicBezTo>
                  <a:cubicBezTo>
                    <a:pt x="368664" y="28857"/>
                    <a:pt x="363251" y="28236"/>
                    <a:pt x="357987" y="26535"/>
                  </a:cubicBezTo>
                  <a:cubicBezTo>
                    <a:pt x="345354" y="22213"/>
                    <a:pt x="335811" y="12666"/>
                    <a:pt x="323799" y="6805"/>
                  </a:cubicBezTo>
                  <a:cubicBezTo>
                    <a:pt x="312839" y="1660"/>
                    <a:pt x="300894" y="0"/>
                    <a:pt x="288733"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9" name="Google Shape;231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bDQAAogcAAN4NAABPCgAAAAAAAA=="/>
                </a:ext>
              </a:extLst>
            </p:cNvSpPr>
            <p:nvPr/>
          </p:nvSpPr>
          <p:spPr>
            <a:xfrm>
              <a:off x="2211705" y="1240790"/>
              <a:ext cx="42545" cy="434975"/>
            </a:xfrm>
            <a:custGeom>
              <a:avLst/>
              <a:gdLst/>
              <a:ahLst/>
              <a:cxnLst/>
              <a:rect l="0" t="0" r="42545" b="434975"/>
              <a:pathLst>
                <a:path w="42545" h="434975">
                  <a:moveTo>
                    <a:pt x="37639" y="0"/>
                  </a:moveTo>
                  <a:cubicBezTo>
                    <a:pt x="37947" y="7086"/>
                    <a:pt x="38563" y="13861"/>
                    <a:pt x="39167" y="21258"/>
                  </a:cubicBezTo>
                  <a:cubicBezTo>
                    <a:pt x="39475" y="28344"/>
                    <a:pt x="39475" y="35119"/>
                    <a:pt x="39167" y="42516"/>
                  </a:cubicBezTo>
                  <a:cubicBezTo>
                    <a:pt x="38563" y="49912"/>
                    <a:pt x="38563" y="57619"/>
                    <a:pt x="37947" y="64395"/>
                  </a:cubicBezTo>
                  <a:cubicBezTo>
                    <a:pt x="36727" y="71791"/>
                    <a:pt x="34582" y="78567"/>
                    <a:pt x="33054" y="85653"/>
                  </a:cubicBezTo>
                  <a:cubicBezTo>
                    <a:pt x="31526" y="92118"/>
                    <a:pt x="30293" y="99204"/>
                    <a:pt x="28765" y="105669"/>
                  </a:cubicBezTo>
                  <a:cubicBezTo>
                    <a:pt x="27237" y="112148"/>
                    <a:pt x="25709" y="118613"/>
                    <a:pt x="24181" y="125699"/>
                  </a:cubicBezTo>
                  <a:cubicBezTo>
                    <a:pt x="22653" y="132475"/>
                    <a:pt x="19891" y="139561"/>
                    <a:pt x="18672" y="146647"/>
                  </a:cubicBezTo>
                  <a:lnTo>
                    <a:pt x="14999" y="168215"/>
                  </a:lnTo>
                  <a:cubicBezTo>
                    <a:pt x="13779" y="175301"/>
                    <a:pt x="13162" y="182698"/>
                    <a:pt x="11943" y="189474"/>
                  </a:cubicBezTo>
                  <a:cubicBezTo>
                    <a:pt x="10709" y="196560"/>
                    <a:pt x="10106" y="203335"/>
                    <a:pt x="8578" y="210421"/>
                  </a:cubicBezTo>
                  <a:cubicBezTo>
                    <a:pt x="7653" y="213809"/>
                    <a:pt x="7345" y="217197"/>
                    <a:pt x="6434" y="220585"/>
                  </a:cubicBezTo>
                  <a:cubicBezTo>
                    <a:pt x="5817" y="224283"/>
                    <a:pt x="4597" y="227671"/>
                    <a:pt x="3981" y="231058"/>
                  </a:cubicBezTo>
                  <a:cubicBezTo>
                    <a:pt x="2452" y="238144"/>
                    <a:pt x="1233" y="245851"/>
                    <a:pt x="924" y="252937"/>
                  </a:cubicBezTo>
                  <a:cubicBezTo>
                    <a:pt x="308" y="260334"/>
                    <a:pt x="924" y="267717"/>
                    <a:pt x="924" y="274493"/>
                  </a:cubicBezTo>
                  <a:cubicBezTo>
                    <a:pt x="924" y="281889"/>
                    <a:pt x="13" y="288975"/>
                    <a:pt x="13" y="296061"/>
                  </a:cubicBezTo>
                  <a:cubicBezTo>
                    <a:pt x="13" y="303458"/>
                    <a:pt x="1541" y="310544"/>
                    <a:pt x="1541" y="317319"/>
                  </a:cubicBezTo>
                  <a:cubicBezTo>
                    <a:pt x="1836" y="324405"/>
                    <a:pt x="924" y="331491"/>
                    <a:pt x="1233" y="338888"/>
                  </a:cubicBezTo>
                  <a:cubicBezTo>
                    <a:pt x="1541" y="345353"/>
                    <a:pt x="2452" y="351521"/>
                    <a:pt x="2761" y="358297"/>
                  </a:cubicBezTo>
                  <a:cubicBezTo>
                    <a:pt x="3069" y="364452"/>
                    <a:pt x="3377" y="370930"/>
                    <a:pt x="3981" y="377395"/>
                  </a:cubicBezTo>
                  <a:cubicBezTo>
                    <a:pt x="4597" y="383564"/>
                    <a:pt x="5817" y="390029"/>
                    <a:pt x="6434" y="396183"/>
                  </a:cubicBezTo>
                  <a:cubicBezTo>
                    <a:pt x="7345" y="402352"/>
                    <a:pt x="7653" y="409127"/>
                    <a:pt x="8578" y="415296"/>
                  </a:cubicBezTo>
                  <a:lnTo>
                    <a:pt x="11018" y="434084"/>
                  </a:lnTo>
                  <a:cubicBezTo>
                    <a:pt x="11018" y="434664"/>
                    <a:pt x="11634" y="434975"/>
                    <a:pt x="12278" y="434975"/>
                  </a:cubicBezTo>
                  <a:cubicBezTo>
                    <a:pt x="13002" y="434975"/>
                    <a:pt x="13779" y="434583"/>
                    <a:pt x="13779" y="433773"/>
                  </a:cubicBezTo>
                  <a:cubicBezTo>
                    <a:pt x="13779" y="426687"/>
                    <a:pt x="13162" y="419912"/>
                    <a:pt x="12251" y="412515"/>
                  </a:cubicBezTo>
                  <a:cubicBezTo>
                    <a:pt x="11943" y="405429"/>
                    <a:pt x="10709" y="398653"/>
                    <a:pt x="10106" y="391567"/>
                  </a:cubicBezTo>
                  <a:cubicBezTo>
                    <a:pt x="9181" y="384792"/>
                    <a:pt x="9490" y="377706"/>
                    <a:pt x="9181" y="370620"/>
                  </a:cubicBezTo>
                  <a:cubicBezTo>
                    <a:pt x="8873" y="363534"/>
                    <a:pt x="7962" y="356758"/>
                    <a:pt x="7962" y="349672"/>
                  </a:cubicBezTo>
                  <a:cubicBezTo>
                    <a:pt x="7653" y="342276"/>
                    <a:pt x="7653" y="335500"/>
                    <a:pt x="7345" y="328103"/>
                  </a:cubicBezTo>
                  <a:cubicBezTo>
                    <a:pt x="7345" y="320707"/>
                    <a:pt x="7653" y="313931"/>
                    <a:pt x="7653" y="306535"/>
                  </a:cubicBezTo>
                  <a:cubicBezTo>
                    <a:pt x="7653" y="299152"/>
                    <a:pt x="7345" y="292363"/>
                    <a:pt x="7653" y="284980"/>
                  </a:cubicBezTo>
                  <a:cubicBezTo>
                    <a:pt x="7653" y="277583"/>
                    <a:pt x="8578" y="270808"/>
                    <a:pt x="8873" y="263411"/>
                  </a:cubicBezTo>
                  <a:cubicBezTo>
                    <a:pt x="9181" y="256636"/>
                    <a:pt x="8873" y="249239"/>
                    <a:pt x="10415" y="242153"/>
                  </a:cubicBezTo>
                  <a:cubicBezTo>
                    <a:pt x="11943" y="235378"/>
                    <a:pt x="15307" y="229209"/>
                    <a:pt x="17143" y="222123"/>
                  </a:cubicBezTo>
                  <a:cubicBezTo>
                    <a:pt x="18672" y="215348"/>
                    <a:pt x="19891" y="207951"/>
                    <a:pt x="21419" y="201176"/>
                  </a:cubicBezTo>
                  <a:cubicBezTo>
                    <a:pt x="22948" y="194090"/>
                    <a:pt x="24489" y="187314"/>
                    <a:pt x="25709" y="179917"/>
                  </a:cubicBezTo>
                  <a:cubicBezTo>
                    <a:pt x="26929" y="172831"/>
                    <a:pt x="27853" y="166056"/>
                    <a:pt x="28765" y="158970"/>
                  </a:cubicBezTo>
                  <a:cubicBezTo>
                    <a:pt x="29690" y="152194"/>
                    <a:pt x="30293" y="145108"/>
                    <a:pt x="30910" y="138333"/>
                  </a:cubicBezTo>
                  <a:cubicBezTo>
                    <a:pt x="31821" y="131246"/>
                    <a:pt x="33349" y="124471"/>
                    <a:pt x="34582" y="117385"/>
                  </a:cubicBezTo>
                  <a:cubicBezTo>
                    <a:pt x="35494" y="110596"/>
                    <a:pt x="35802" y="103523"/>
                    <a:pt x="37330" y="96734"/>
                  </a:cubicBezTo>
                  <a:cubicBezTo>
                    <a:pt x="38858" y="89041"/>
                    <a:pt x="40092" y="81334"/>
                    <a:pt x="41003" y="73627"/>
                  </a:cubicBezTo>
                  <a:cubicBezTo>
                    <a:pt x="41928" y="65933"/>
                    <a:pt x="42531" y="57916"/>
                    <a:pt x="42531" y="50223"/>
                  </a:cubicBezTo>
                  <a:cubicBezTo>
                    <a:pt x="42531" y="41598"/>
                    <a:pt x="41311" y="33581"/>
                    <a:pt x="40386" y="25577"/>
                  </a:cubicBezTo>
                  <a:cubicBezTo>
                    <a:pt x="39475" y="16642"/>
                    <a:pt x="38563" y="8624"/>
                    <a:pt x="37639"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8" name="Google Shape;231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5DQAA5AgAAAYOAABcCgAAAAAAAA=="/>
                </a:ext>
              </a:extLst>
            </p:cNvSpPr>
            <p:nvPr/>
          </p:nvSpPr>
          <p:spPr>
            <a:xfrm>
              <a:off x="2230755" y="1445260"/>
              <a:ext cx="48895" cy="238760"/>
            </a:xfrm>
            <a:custGeom>
              <a:avLst/>
              <a:gdLst/>
              <a:ahLst/>
              <a:cxnLst/>
              <a:rect l="0" t="0" r="48895" b="238760"/>
              <a:pathLst>
                <a:path w="48895" h="238760">
                  <a:moveTo>
                    <a:pt x="46683" y="0"/>
                  </a:moveTo>
                  <a:cubicBezTo>
                    <a:pt x="46575" y="0"/>
                    <a:pt x="46493" y="27"/>
                    <a:pt x="46452" y="67"/>
                  </a:cubicBezTo>
                  <a:cubicBezTo>
                    <a:pt x="44295" y="3766"/>
                    <a:pt x="42735" y="7464"/>
                    <a:pt x="41189" y="10852"/>
                  </a:cubicBezTo>
                  <a:cubicBezTo>
                    <a:pt x="39642" y="14550"/>
                    <a:pt x="38719" y="18559"/>
                    <a:pt x="37173" y="22244"/>
                  </a:cubicBezTo>
                  <a:cubicBezTo>
                    <a:pt x="35613" y="25942"/>
                    <a:pt x="33143" y="29033"/>
                    <a:pt x="31597" y="33029"/>
                  </a:cubicBezTo>
                  <a:cubicBezTo>
                    <a:pt x="30050" y="36727"/>
                    <a:pt x="28490" y="40115"/>
                    <a:pt x="26943" y="43813"/>
                  </a:cubicBezTo>
                  <a:cubicBezTo>
                    <a:pt x="25085" y="47201"/>
                    <a:pt x="23538" y="50900"/>
                    <a:pt x="21679" y="54908"/>
                  </a:cubicBezTo>
                  <a:cubicBezTo>
                    <a:pt x="19522" y="58607"/>
                    <a:pt x="17352" y="61684"/>
                    <a:pt x="15805" y="65693"/>
                  </a:cubicBezTo>
                  <a:cubicBezTo>
                    <a:pt x="14245" y="69391"/>
                    <a:pt x="12400" y="73090"/>
                    <a:pt x="10839" y="76775"/>
                  </a:cubicBezTo>
                  <a:cubicBezTo>
                    <a:pt x="8682" y="80783"/>
                    <a:pt x="7136" y="84171"/>
                    <a:pt x="5575" y="87870"/>
                  </a:cubicBezTo>
                  <a:cubicBezTo>
                    <a:pt x="4029" y="91879"/>
                    <a:pt x="4029" y="96184"/>
                    <a:pt x="3106" y="100193"/>
                  </a:cubicBezTo>
                  <a:cubicBezTo>
                    <a:pt x="2170" y="104512"/>
                    <a:pt x="312" y="108508"/>
                    <a:pt x="312" y="112516"/>
                  </a:cubicBezTo>
                  <a:cubicBezTo>
                    <a:pt x="13" y="116836"/>
                    <a:pt x="624" y="121141"/>
                    <a:pt x="624" y="124840"/>
                  </a:cubicBezTo>
                  <a:cubicBezTo>
                    <a:pt x="624" y="129159"/>
                    <a:pt x="936" y="133154"/>
                    <a:pt x="936" y="137163"/>
                  </a:cubicBezTo>
                  <a:cubicBezTo>
                    <a:pt x="1560" y="141172"/>
                    <a:pt x="1858" y="145491"/>
                    <a:pt x="2170" y="149176"/>
                  </a:cubicBezTo>
                  <a:cubicBezTo>
                    <a:pt x="2482" y="153185"/>
                    <a:pt x="3717" y="156883"/>
                    <a:pt x="4029" y="161202"/>
                  </a:cubicBezTo>
                  <a:cubicBezTo>
                    <a:pt x="4965" y="164887"/>
                    <a:pt x="4965" y="169207"/>
                    <a:pt x="5575" y="173526"/>
                  </a:cubicBezTo>
                  <a:cubicBezTo>
                    <a:pt x="6512" y="177832"/>
                    <a:pt x="7746" y="181840"/>
                    <a:pt x="8981" y="186146"/>
                  </a:cubicBezTo>
                  <a:cubicBezTo>
                    <a:pt x="10229" y="190776"/>
                    <a:pt x="11776" y="194164"/>
                    <a:pt x="11776" y="197862"/>
                  </a:cubicBezTo>
                  <a:cubicBezTo>
                    <a:pt x="12400" y="201250"/>
                    <a:pt x="12400" y="204948"/>
                    <a:pt x="12400" y="208944"/>
                  </a:cubicBezTo>
                  <a:cubicBezTo>
                    <a:pt x="12400" y="213263"/>
                    <a:pt x="13010" y="218190"/>
                    <a:pt x="13322" y="223116"/>
                  </a:cubicBezTo>
                  <a:cubicBezTo>
                    <a:pt x="13322" y="228056"/>
                    <a:pt x="14245" y="233293"/>
                    <a:pt x="15805" y="238531"/>
                  </a:cubicBezTo>
                  <a:cubicBezTo>
                    <a:pt x="14557" y="233901"/>
                    <a:pt x="14245" y="229595"/>
                    <a:pt x="13946" y="225586"/>
                  </a:cubicBezTo>
                  <a:cubicBezTo>
                    <a:pt x="13946" y="221281"/>
                    <a:pt x="14245" y="217272"/>
                    <a:pt x="14869" y="213573"/>
                  </a:cubicBezTo>
                  <a:cubicBezTo>
                    <a:pt x="15805" y="209254"/>
                    <a:pt x="15493" y="205556"/>
                    <a:pt x="15805" y="201560"/>
                  </a:cubicBezTo>
                  <a:cubicBezTo>
                    <a:pt x="16103" y="197862"/>
                    <a:pt x="16727" y="193853"/>
                    <a:pt x="16103" y="189548"/>
                  </a:cubicBezTo>
                  <a:cubicBezTo>
                    <a:pt x="15493" y="185849"/>
                    <a:pt x="14245" y="181840"/>
                    <a:pt x="13946" y="178142"/>
                  </a:cubicBezTo>
                  <a:cubicBezTo>
                    <a:pt x="13946" y="174133"/>
                    <a:pt x="13322" y="170435"/>
                    <a:pt x="13322" y="166440"/>
                  </a:cubicBezTo>
                  <a:cubicBezTo>
                    <a:pt x="13322" y="162431"/>
                    <a:pt x="14557" y="158112"/>
                    <a:pt x="14245" y="153806"/>
                  </a:cubicBezTo>
                  <a:lnTo>
                    <a:pt x="13322" y="141482"/>
                  </a:lnTo>
                  <a:cubicBezTo>
                    <a:pt x="13010" y="137784"/>
                    <a:pt x="12400" y="133465"/>
                    <a:pt x="11776" y="129469"/>
                  </a:cubicBezTo>
                  <a:cubicBezTo>
                    <a:pt x="11464" y="125771"/>
                    <a:pt x="10839" y="121452"/>
                    <a:pt x="10229" y="117754"/>
                  </a:cubicBezTo>
                  <a:cubicBezTo>
                    <a:pt x="9917" y="113758"/>
                    <a:pt x="10229" y="110060"/>
                    <a:pt x="10229" y="106051"/>
                  </a:cubicBezTo>
                  <a:cubicBezTo>
                    <a:pt x="10229" y="102353"/>
                    <a:pt x="10839" y="98654"/>
                    <a:pt x="11464" y="95266"/>
                  </a:cubicBezTo>
                  <a:cubicBezTo>
                    <a:pt x="12400" y="91879"/>
                    <a:pt x="12698" y="87870"/>
                    <a:pt x="14245" y="84482"/>
                  </a:cubicBezTo>
                  <a:cubicBezTo>
                    <a:pt x="15493" y="81094"/>
                    <a:pt x="17962" y="77706"/>
                    <a:pt x="19522" y="74008"/>
                  </a:cubicBezTo>
                  <a:cubicBezTo>
                    <a:pt x="21069" y="70309"/>
                    <a:pt x="21991" y="66300"/>
                    <a:pt x="23538" y="62616"/>
                  </a:cubicBezTo>
                  <a:cubicBezTo>
                    <a:pt x="25085" y="58607"/>
                    <a:pt x="28191" y="55529"/>
                    <a:pt x="29738" y="52128"/>
                  </a:cubicBezTo>
                  <a:cubicBezTo>
                    <a:pt x="31285" y="48740"/>
                    <a:pt x="32519" y="45352"/>
                    <a:pt x="33455" y="42275"/>
                  </a:cubicBezTo>
                  <a:cubicBezTo>
                    <a:pt x="34690" y="38576"/>
                    <a:pt x="36549" y="35499"/>
                    <a:pt x="37783" y="32111"/>
                  </a:cubicBezTo>
                  <a:cubicBezTo>
                    <a:pt x="39031" y="28723"/>
                    <a:pt x="39642" y="25335"/>
                    <a:pt x="40876" y="21637"/>
                  </a:cubicBezTo>
                  <a:cubicBezTo>
                    <a:pt x="42125" y="18249"/>
                    <a:pt x="43671" y="15158"/>
                    <a:pt x="45218" y="11770"/>
                  </a:cubicBezTo>
                  <a:lnTo>
                    <a:pt x="48623" y="1296"/>
                  </a:lnTo>
                  <a:cubicBezTo>
                    <a:pt x="48895" y="769"/>
                    <a:pt x="47307" y="0"/>
                    <a:pt x="46683" y="0"/>
                  </a:cubicBezTo>
                  <a:lnTo>
                    <a:pt x="15805" y="238531"/>
                  </a:lnTo>
                  <a:cubicBezTo>
                    <a:pt x="15805" y="238679"/>
                    <a:pt x="15873" y="238760"/>
                    <a:pt x="15913" y="238760"/>
                  </a:cubicBezTo>
                  <a:cubicBezTo>
                    <a:pt x="15954" y="238760"/>
                    <a:pt x="15954" y="238679"/>
                    <a:pt x="15805" y="238531"/>
                  </a:cubicBezTo>
                  <a:lnTo>
                    <a:pt x="46683" y="0"/>
                  </a:lnTo>
                  <a:lnTo>
                    <a:pt x="15805" y="23853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7" name="Google Shape;231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D4DAAAtQUAAP0MAAC3BQAAAAAAAA=="/>
                </a:ext>
              </a:extLst>
            </p:cNvSpPr>
            <p:nvPr/>
          </p:nvSpPr>
          <p:spPr>
            <a:xfrm>
              <a:off x="2108200" y="927735"/>
              <a:ext cx="3175" cy="1270"/>
            </a:xfrm>
            <a:custGeom>
              <a:avLst/>
              <a:gdLst/>
              <a:ahLst/>
              <a:cxnLst/>
              <a:rect l="0" t="0" r="3175" b="1270"/>
              <a:pathLst>
                <a:path w="3175" h="1270">
                  <a:moveTo>
                    <a:pt x="3163" y="11"/>
                  </a:moveTo>
                  <a:cubicBezTo>
                    <a:pt x="2378" y="265"/>
                    <a:pt x="796" y="762"/>
                    <a:pt x="0" y="1016"/>
                  </a:cubicBezTo>
                  <a:lnTo>
                    <a:pt x="0" y="1270"/>
                  </a:lnTo>
                  <a:cubicBezTo>
                    <a:pt x="1062" y="1016"/>
                    <a:pt x="2378" y="762"/>
                    <a:pt x="3163" y="11"/>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6" name="Google Shape;232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LDAAA3AYAAOIOAADUBwAAAAAAAA=="/>
                </a:ext>
              </a:extLst>
            </p:cNvSpPr>
            <p:nvPr/>
          </p:nvSpPr>
          <p:spPr>
            <a:xfrm>
              <a:off x="2038985" y="1115060"/>
              <a:ext cx="380365" cy="157480"/>
            </a:xfrm>
            <a:custGeom>
              <a:avLst/>
              <a:gdLst/>
              <a:ahLst/>
              <a:cxnLst/>
              <a:rect l="0" t="0" r="380365" b="157480"/>
              <a:pathLst>
                <a:path w="380365" h="157480">
                  <a:moveTo>
                    <a:pt x="97240" y="14"/>
                  </a:moveTo>
                  <a:cubicBezTo>
                    <a:pt x="89874" y="14"/>
                    <a:pt x="82360" y="1797"/>
                    <a:pt x="75575" y="4797"/>
                  </a:cubicBezTo>
                  <a:cubicBezTo>
                    <a:pt x="70642" y="6648"/>
                    <a:pt x="66020" y="9419"/>
                    <a:pt x="61695" y="12499"/>
                  </a:cubicBezTo>
                  <a:cubicBezTo>
                    <a:pt x="50600" y="14053"/>
                    <a:pt x="39801" y="17134"/>
                    <a:pt x="29922" y="22067"/>
                  </a:cubicBezTo>
                  <a:cubicBezTo>
                    <a:pt x="20664" y="26688"/>
                    <a:pt x="12028" y="33174"/>
                    <a:pt x="6784" y="42120"/>
                  </a:cubicBezTo>
                  <a:cubicBezTo>
                    <a:pt x="1229" y="51065"/>
                    <a:pt x="0" y="62470"/>
                    <a:pt x="5554" y="71416"/>
                  </a:cubicBezTo>
                  <a:cubicBezTo>
                    <a:pt x="10487" y="79740"/>
                    <a:pt x="20664" y="84064"/>
                    <a:pt x="30543" y="85294"/>
                  </a:cubicBezTo>
                  <a:cubicBezTo>
                    <a:pt x="33611" y="85686"/>
                    <a:pt x="36733" y="85834"/>
                    <a:pt x="39909" y="85834"/>
                  </a:cubicBezTo>
                  <a:cubicBezTo>
                    <a:pt x="46599" y="85834"/>
                    <a:pt x="53451" y="85199"/>
                    <a:pt x="60155" y="84983"/>
                  </a:cubicBezTo>
                  <a:cubicBezTo>
                    <a:pt x="66020" y="84983"/>
                    <a:pt x="73724" y="86523"/>
                    <a:pt x="74967" y="92077"/>
                  </a:cubicBezTo>
                  <a:cubicBezTo>
                    <a:pt x="75575" y="96091"/>
                    <a:pt x="73426" y="99482"/>
                    <a:pt x="70953" y="102563"/>
                  </a:cubicBezTo>
                  <a:cubicBezTo>
                    <a:pt x="62939" y="113360"/>
                    <a:pt x="54911" y="124468"/>
                    <a:pt x="47194" y="135265"/>
                  </a:cubicBezTo>
                  <a:cubicBezTo>
                    <a:pt x="42882" y="141116"/>
                    <a:pt x="38558" y="148832"/>
                    <a:pt x="43193" y="154386"/>
                  </a:cubicBezTo>
                  <a:cubicBezTo>
                    <a:pt x="45153" y="156710"/>
                    <a:pt x="48356" y="157480"/>
                    <a:pt x="51775" y="157480"/>
                  </a:cubicBezTo>
                  <a:cubicBezTo>
                    <a:pt x="54276" y="157480"/>
                    <a:pt x="56884" y="157061"/>
                    <a:pt x="59236" y="156548"/>
                  </a:cubicBezTo>
                  <a:cubicBezTo>
                    <a:pt x="82671" y="150372"/>
                    <a:pt x="106430" y="136494"/>
                    <a:pt x="114147" y="113360"/>
                  </a:cubicBezTo>
                  <a:cubicBezTo>
                    <a:pt x="116917" y="105036"/>
                    <a:pt x="117539" y="95780"/>
                    <a:pt x="121242" y="87767"/>
                  </a:cubicBezTo>
                  <a:cubicBezTo>
                    <a:pt x="130797" y="66173"/>
                    <a:pt x="157327" y="58768"/>
                    <a:pt x="180776" y="55065"/>
                  </a:cubicBezTo>
                  <a:cubicBezTo>
                    <a:pt x="186128" y="54349"/>
                    <a:pt x="191790" y="53728"/>
                    <a:pt x="197385" y="53728"/>
                  </a:cubicBezTo>
                  <a:cubicBezTo>
                    <a:pt x="206292" y="53728"/>
                    <a:pt x="214982" y="55309"/>
                    <a:pt x="221807" y="60619"/>
                  </a:cubicBezTo>
                  <a:cubicBezTo>
                    <a:pt x="228592" y="66484"/>
                    <a:pt x="232903" y="75429"/>
                    <a:pt x="240309" y="80672"/>
                  </a:cubicBezTo>
                  <a:cubicBezTo>
                    <a:pt x="246553" y="85132"/>
                    <a:pt x="253810" y="86280"/>
                    <a:pt x="261460" y="86280"/>
                  </a:cubicBezTo>
                  <a:cubicBezTo>
                    <a:pt x="269461" y="86280"/>
                    <a:pt x="277894" y="85024"/>
                    <a:pt x="286057" y="85024"/>
                  </a:cubicBezTo>
                  <a:cubicBezTo>
                    <a:pt x="288949" y="85024"/>
                    <a:pt x="291814" y="85172"/>
                    <a:pt x="294599" y="85605"/>
                  </a:cubicBezTo>
                  <a:cubicBezTo>
                    <a:pt x="308478" y="87767"/>
                    <a:pt x="320818" y="95780"/>
                    <a:pt x="333468" y="101955"/>
                  </a:cubicBezTo>
                  <a:cubicBezTo>
                    <a:pt x="341198" y="105631"/>
                    <a:pt x="349929" y="108320"/>
                    <a:pt x="358254" y="108320"/>
                  </a:cubicBezTo>
                  <a:cubicBezTo>
                    <a:pt x="363890" y="108320"/>
                    <a:pt x="369336" y="107090"/>
                    <a:pt x="374188" y="104104"/>
                  </a:cubicBezTo>
                  <a:cubicBezTo>
                    <a:pt x="376040" y="102874"/>
                    <a:pt x="377891" y="101334"/>
                    <a:pt x="378824" y="99482"/>
                  </a:cubicBezTo>
                  <a:cubicBezTo>
                    <a:pt x="380365" y="95780"/>
                    <a:pt x="378202" y="91469"/>
                    <a:pt x="376040" y="88077"/>
                  </a:cubicBezTo>
                  <a:cubicBezTo>
                    <a:pt x="362160" y="66173"/>
                    <a:pt x="337792" y="50755"/>
                    <a:pt x="311573" y="47363"/>
                  </a:cubicBezTo>
                  <a:cubicBezTo>
                    <a:pt x="306992" y="46836"/>
                    <a:pt x="302410" y="46660"/>
                    <a:pt x="297815" y="46660"/>
                  </a:cubicBezTo>
                  <a:cubicBezTo>
                    <a:pt x="287368" y="46660"/>
                    <a:pt x="276894" y="47593"/>
                    <a:pt x="266487" y="47593"/>
                  </a:cubicBezTo>
                  <a:cubicBezTo>
                    <a:pt x="259568" y="47593"/>
                    <a:pt x="252689" y="47174"/>
                    <a:pt x="245864" y="45822"/>
                  </a:cubicBezTo>
                  <a:cubicBezTo>
                    <a:pt x="226429" y="42417"/>
                    <a:pt x="208535" y="31323"/>
                    <a:pt x="189412" y="27931"/>
                  </a:cubicBezTo>
                  <a:cubicBezTo>
                    <a:pt x="170599" y="24229"/>
                    <a:pt x="149002" y="27931"/>
                    <a:pt x="132649" y="17134"/>
                  </a:cubicBezTo>
                  <a:cubicBezTo>
                    <a:pt x="127405" y="13432"/>
                    <a:pt x="123080" y="8500"/>
                    <a:pt x="117228" y="5405"/>
                  </a:cubicBezTo>
                  <a:cubicBezTo>
                    <a:pt x="111201" y="1649"/>
                    <a:pt x="104281" y="14"/>
                    <a:pt x="97240" y="14"/>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5" name="Google Shape;232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EDAAAOQUAALwOAACjBgAAAAAAAA=="/>
                </a:ext>
              </a:extLst>
            </p:cNvSpPr>
            <p:nvPr/>
          </p:nvSpPr>
          <p:spPr>
            <a:xfrm>
              <a:off x="1993900" y="848995"/>
              <a:ext cx="401320" cy="229870"/>
            </a:xfrm>
            <a:custGeom>
              <a:avLst/>
              <a:gdLst/>
              <a:ahLst/>
              <a:cxnLst/>
              <a:rect l="0" t="0" r="401320" b="229870"/>
              <a:pathLst>
                <a:path w="401320" h="229870">
                  <a:moveTo>
                    <a:pt x="250501" y="14"/>
                  </a:moveTo>
                  <a:cubicBezTo>
                    <a:pt x="236174" y="14"/>
                    <a:pt x="221820" y="5562"/>
                    <a:pt x="212367" y="16578"/>
                  </a:cubicBezTo>
                  <a:cubicBezTo>
                    <a:pt x="207749" y="21817"/>
                    <a:pt x="204049" y="27973"/>
                    <a:pt x="200039" y="33521"/>
                  </a:cubicBezTo>
                  <a:cubicBezTo>
                    <a:pt x="186792" y="50518"/>
                    <a:pt x="164836" y="60832"/>
                    <a:pt x="143190" y="60832"/>
                  </a:cubicBezTo>
                  <a:cubicBezTo>
                    <a:pt x="138153" y="60832"/>
                    <a:pt x="133116" y="60265"/>
                    <a:pt x="128228" y="59104"/>
                  </a:cubicBezTo>
                  <a:cubicBezTo>
                    <a:pt x="124352" y="58375"/>
                    <a:pt x="120085" y="56877"/>
                    <a:pt x="116034" y="56877"/>
                  </a:cubicBezTo>
                  <a:cubicBezTo>
                    <a:pt x="114941" y="56877"/>
                    <a:pt x="113874" y="56985"/>
                    <a:pt x="112821" y="57255"/>
                  </a:cubicBezTo>
                  <a:cubicBezTo>
                    <a:pt x="104800" y="58794"/>
                    <a:pt x="99263" y="66503"/>
                    <a:pt x="95253" y="73590"/>
                  </a:cubicBezTo>
                  <a:cubicBezTo>
                    <a:pt x="85382" y="89305"/>
                    <a:pt x="75524" y="105330"/>
                    <a:pt x="65964" y="121354"/>
                  </a:cubicBezTo>
                  <a:cubicBezTo>
                    <a:pt x="65356" y="122272"/>
                    <a:pt x="64735" y="123501"/>
                    <a:pt x="64425" y="124432"/>
                  </a:cubicBezTo>
                  <a:cubicBezTo>
                    <a:pt x="57646" y="136758"/>
                    <a:pt x="47788" y="148774"/>
                    <a:pt x="34218" y="150934"/>
                  </a:cubicBezTo>
                  <a:cubicBezTo>
                    <a:pt x="28371" y="152162"/>
                    <a:pt x="21889" y="151244"/>
                    <a:pt x="16650" y="153391"/>
                  </a:cubicBezTo>
                  <a:cubicBezTo>
                    <a:pt x="7710" y="156482"/>
                    <a:pt x="1553" y="165109"/>
                    <a:pt x="635" y="174654"/>
                  </a:cubicBezTo>
                  <a:cubicBezTo>
                    <a:pt x="14" y="184212"/>
                    <a:pt x="3403" y="193757"/>
                    <a:pt x="8953" y="200844"/>
                  </a:cubicBezTo>
                  <a:cubicBezTo>
                    <a:pt x="22456" y="221486"/>
                    <a:pt x="48450" y="229856"/>
                    <a:pt x="73877" y="229856"/>
                  </a:cubicBezTo>
                  <a:cubicBezTo>
                    <a:pt x="78063" y="229856"/>
                    <a:pt x="82222" y="229640"/>
                    <a:pt x="86314" y="229195"/>
                  </a:cubicBezTo>
                  <a:cubicBezTo>
                    <a:pt x="99263" y="227656"/>
                    <a:pt x="112821" y="224578"/>
                    <a:pt x="123920" y="217180"/>
                  </a:cubicBezTo>
                  <a:cubicBezTo>
                    <a:pt x="135317" y="209782"/>
                    <a:pt x="143635" y="198077"/>
                    <a:pt x="144878" y="184833"/>
                  </a:cubicBezTo>
                  <a:cubicBezTo>
                    <a:pt x="144878" y="182673"/>
                    <a:pt x="144878" y="179892"/>
                    <a:pt x="146417" y="178042"/>
                  </a:cubicBezTo>
                  <a:cubicBezTo>
                    <a:pt x="147956" y="175275"/>
                    <a:pt x="151346" y="174046"/>
                    <a:pt x="154735" y="173425"/>
                  </a:cubicBezTo>
                  <a:cubicBezTo>
                    <a:pt x="169845" y="169726"/>
                    <a:pt x="185563" y="166648"/>
                    <a:pt x="199431" y="159871"/>
                  </a:cubicBezTo>
                  <a:cubicBezTo>
                    <a:pt x="213299" y="152783"/>
                    <a:pt x="225628" y="141065"/>
                    <a:pt x="229328" y="125350"/>
                  </a:cubicBezTo>
                  <a:cubicBezTo>
                    <a:pt x="230867" y="118263"/>
                    <a:pt x="230246" y="109947"/>
                    <a:pt x="234256" y="104087"/>
                  </a:cubicBezTo>
                  <a:cubicBezTo>
                    <a:pt x="237956" y="98242"/>
                    <a:pt x="245046" y="95150"/>
                    <a:pt x="251824" y="93611"/>
                  </a:cubicBezTo>
                  <a:cubicBezTo>
                    <a:pt x="259454" y="91613"/>
                    <a:pt x="267218" y="90641"/>
                    <a:pt x="274861" y="90641"/>
                  </a:cubicBezTo>
                  <a:cubicBezTo>
                    <a:pt x="278939" y="90641"/>
                    <a:pt x="282990" y="90925"/>
                    <a:pt x="286960" y="91451"/>
                  </a:cubicBezTo>
                  <a:cubicBezTo>
                    <a:pt x="302070" y="93922"/>
                    <a:pt x="315938" y="99781"/>
                    <a:pt x="330117" y="104398"/>
                  </a:cubicBezTo>
                  <a:cubicBezTo>
                    <a:pt x="339232" y="106977"/>
                    <a:pt x="349116" y="109042"/>
                    <a:pt x="358771" y="109042"/>
                  </a:cubicBezTo>
                  <a:cubicBezTo>
                    <a:pt x="364145" y="109042"/>
                    <a:pt x="369439" y="108408"/>
                    <a:pt x="374502" y="106869"/>
                  </a:cubicBezTo>
                  <a:cubicBezTo>
                    <a:pt x="388681" y="102859"/>
                    <a:pt x="401306" y="89615"/>
                    <a:pt x="401009" y="74508"/>
                  </a:cubicBezTo>
                  <a:cubicBezTo>
                    <a:pt x="400699" y="62182"/>
                    <a:pt x="391449" y="51396"/>
                    <a:pt x="380349" y="46158"/>
                  </a:cubicBezTo>
                  <a:cubicBezTo>
                    <a:pt x="368952" y="40609"/>
                    <a:pt x="356313" y="39691"/>
                    <a:pt x="343985" y="39691"/>
                  </a:cubicBezTo>
                  <a:cubicBezTo>
                    <a:pt x="342256" y="39691"/>
                    <a:pt x="340514" y="39691"/>
                    <a:pt x="338772" y="39691"/>
                  </a:cubicBezTo>
                  <a:cubicBezTo>
                    <a:pt x="325202" y="39691"/>
                    <a:pt x="311212" y="39218"/>
                    <a:pt x="300828" y="30754"/>
                  </a:cubicBezTo>
                  <a:cubicBezTo>
                    <a:pt x="295589" y="26434"/>
                    <a:pt x="291889" y="20277"/>
                    <a:pt x="287271" y="15350"/>
                  </a:cubicBezTo>
                  <a:cubicBezTo>
                    <a:pt x="277926" y="5090"/>
                    <a:pt x="264220" y="14"/>
                    <a:pt x="250501" y="14"/>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4" name="Google Shape;232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tDQAAKQYAAHgPAAAgBwAAAAAAAA=="/>
                </a:ext>
              </a:extLst>
            </p:cNvSpPr>
            <p:nvPr/>
          </p:nvSpPr>
          <p:spPr>
            <a:xfrm>
              <a:off x="2182495" y="1001395"/>
              <a:ext cx="332105" cy="156845"/>
            </a:xfrm>
            <a:custGeom>
              <a:avLst/>
              <a:gdLst/>
              <a:ahLst/>
              <a:cxnLst/>
              <a:rect l="0" t="0" r="332105" b="156845"/>
              <a:pathLst>
                <a:path w="332105" h="156845">
                  <a:moveTo>
                    <a:pt x="262787" y="0"/>
                  </a:moveTo>
                  <a:cubicBezTo>
                    <a:pt x="244648" y="0"/>
                    <a:pt x="229181" y="15532"/>
                    <a:pt x="213188" y="25514"/>
                  </a:cubicBezTo>
                  <a:cubicBezTo>
                    <a:pt x="198464" y="34782"/>
                    <a:pt x="181040" y="39484"/>
                    <a:pt x="163548" y="39484"/>
                  </a:cubicBezTo>
                  <a:cubicBezTo>
                    <a:pt x="150295" y="39484"/>
                    <a:pt x="136988" y="36789"/>
                    <a:pt x="124773" y="31347"/>
                  </a:cubicBezTo>
                  <a:cubicBezTo>
                    <a:pt x="117998" y="28276"/>
                    <a:pt x="110913" y="23978"/>
                    <a:pt x="104137" y="20597"/>
                  </a:cubicBezTo>
                  <a:cubicBezTo>
                    <a:pt x="87496" y="21823"/>
                    <a:pt x="70869" y="23668"/>
                    <a:pt x="54538" y="26430"/>
                  </a:cubicBezTo>
                  <a:cubicBezTo>
                    <a:pt x="40678" y="28585"/>
                    <a:pt x="26196" y="31347"/>
                    <a:pt x="15412" y="40575"/>
                  </a:cubicBezTo>
                  <a:cubicBezTo>
                    <a:pt x="4629" y="49493"/>
                    <a:pt x="13" y="66709"/>
                    <a:pt x="8637" y="77782"/>
                  </a:cubicBezTo>
                  <a:cubicBezTo>
                    <a:pt x="14805" y="86080"/>
                    <a:pt x="25886" y="88236"/>
                    <a:pt x="36062" y="88236"/>
                  </a:cubicBezTo>
                  <a:cubicBezTo>
                    <a:pt x="56387" y="88236"/>
                    <a:pt x="76105" y="80544"/>
                    <a:pt x="96431" y="77162"/>
                  </a:cubicBezTo>
                  <a:cubicBezTo>
                    <a:pt x="99360" y="76704"/>
                    <a:pt x="102207" y="76327"/>
                    <a:pt x="105028" y="76327"/>
                  </a:cubicBezTo>
                  <a:cubicBezTo>
                    <a:pt x="107835" y="76327"/>
                    <a:pt x="110602" y="76704"/>
                    <a:pt x="113382" y="77782"/>
                  </a:cubicBezTo>
                  <a:cubicBezTo>
                    <a:pt x="121386" y="81473"/>
                    <a:pt x="125705" y="90081"/>
                    <a:pt x="131549" y="97154"/>
                  </a:cubicBezTo>
                  <a:cubicBezTo>
                    <a:pt x="145409" y="113144"/>
                    <a:pt x="168515" y="117145"/>
                    <a:pt x="189475" y="119907"/>
                  </a:cubicBezTo>
                  <a:cubicBezTo>
                    <a:pt x="192134" y="120189"/>
                    <a:pt x="194873" y="120526"/>
                    <a:pt x="197586" y="120526"/>
                  </a:cubicBezTo>
                  <a:cubicBezTo>
                    <a:pt x="200812" y="120526"/>
                    <a:pt x="204011" y="120041"/>
                    <a:pt x="207034" y="118371"/>
                  </a:cubicBezTo>
                  <a:cubicBezTo>
                    <a:pt x="215347" y="113764"/>
                    <a:pt x="216886" y="101464"/>
                    <a:pt x="224282" y="94688"/>
                  </a:cubicBezTo>
                  <a:cubicBezTo>
                    <a:pt x="227319" y="91860"/>
                    <a:pt x="231341" y="90566"/>
                    <a:pt x="235444" y="90566"/>
                  </a:cubicBezTo>
                  <a:cubicBezTo>
                    <a:pt x="243366" y="90566"/>
                    <a:pt x="251626" y="95402"/>
                    <a:pt x="253853" y="103297"/>
                  </a:cubicBezTo>
                  <a:cubicBezTo>
                    <a:pt x="255702" y="110989"/>
                    <a:pt x="252624" y="118990"/>
                    <a:pt x="253542" y="126979"/>
                  </a:cubicBezTo>
                  <a:cubicBezTo>
                    <a:pt x="254770" y="137742"/>
                    <a:pt x="263408" y="146970"/>
                    <a:pt x="273571" y="151267"/>
                  </a:cubicBezTo>
                  <a:cubicBezTo>
                    <a:pt x="283423" y="155578"/>
                    <a:pt x="295138" y="156184"/>
                    <a:pt x="305908" y="156804"/>
                  </a:cubicBezTo>
                  <a:cubicBezTo>
                    <a:pt x="306529" y="156831"/>
                    <a:pt x="307150" y="156845"/>
                    <a:pt x="307784" y="156845"/>
                  </a:cubicBezTo>
                  <a:cubicBezTo>
                    <a:pt x="315517" y="156845"/>
                    <a:pt x="324830" y="154972"/>
                    <a:pt x="326247" y="147576"/>
                  </a:cubicBezTo>
                  <a:cubicBezTo>
                    <a:pt x="327165" y="143885"/>
                    <a:pt x="325626" y="140814"/>
                    <a:pt x="324708" y="137433"/>
                  </a:cubicBezTo>
                  <a:cubicBezTo>
                    <a:pt x="321631" y="124823"/>
                    <a:pt x="327786" y="111608"/>
                    <a:pt x="329324" y="98689"/>
                  </a:cubicBezTo>
                  <a:cubicBezTo>
                    <a:pt x="332105" y="73781"/>
                    <a:pt x="317933" y="51338"/>
                    <a:pt x="304369" y="31347"/>
                  </a:cubicBezTo>
                  <a:cubicBezTo>
                    <a:pt x="295138" y="17512"/>
                    <a:pt x="283423" y="2141"/>
                    <a:pt x="267093" y="296"/>
                  </a:cubicBezTo>
                  <a:cubicBezTo>
                    <a:pt x="265648" y="94"/>
                    <a:pt x="264204" y="0"/>
                    <a:pt x="262787" y="0"/>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48" name="Google Shape;2323;p6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YGAAC7DAAAjAoAAKwSAAAQAAAA"/>
              </a:ext>
            </a:extLst>
          </p:cNvGrpSpPr>
          <p:nvPr/>
        </p:nvGrpSpPr>
        <p:grpSpPr>
          <a:xfrm>
            <a:off x="1070610" y="2069465"/>
            <a:ext cx="643890" cy="965835"/>
            <a:chOff x="1070610" y="2069465"/>
            <a:chExt cx="643890" cy="965835"/>
          </a:xfrm>
        </p:grpSpPr>
        <p:grpSp>
          <p:nvGrpSpPr>
            <p:cNvPr id="150" name="Google Shape;2324;p6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YGAAC7DAAAjAoAAKwSAAAAAAAA"/>
                </a:ext>
              </a:extLst>
            </p:cNvGrpSpPr>
            <p:nvPr/>
          </p:nvGrpSpPr>
          <p:grpSpPr>
            <a:xfrm>
              <a:off x="1070610" y="2069465"/>
              <a:ext cx="643890" cy="965835"/>
              <a:chOff x="1070610" y="2069465"/>
              <a:chExt cx="643890" cy="965835"/>
            </a:xfrm>
          </p:grpSpPr>
          <p:sp>
            <p:nvSpPr>
              <p:cNvPr id="166" name="Google Shape;232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dCAAAcg4AAPsIAACsEgAAAAAAAA=="/>
                  </a:ext>
                </a:extLst>
              </p:cNvSpPr>
              <p:nvPr/>
            </p:nvSpPr>
            <p:spPr>
              <a:xfrm>
                <a:off x="1318895" y="2348230"/>
                <a:ext cx="140970" cy="687070"/>
              </a:xfrm>
              <a:custGeom>
                <a:avLst/>
                <a:gdLst/>
                <a:ahLst/>
                <a:cxnLst/>
                <a:rect l="0" t="0" r="140970" b="687070"/>
                <a:pathLst>
                  <a:path w="140970" h="687070">
                    <a:moveTo>
                      <a:pt x="99159" y="0"/>
                    </a:moveTo>
                    <a:lnTo>
                      <a:pt x="21475" y="0"/>
                    </a:lnTo>
                    <a:cubicBezTo>
                      <a:pt x="16736" y="114612"/>
                      <a:pt x="12717" y="229642"/>
                      <a:pt x="9478" y="344254"/>
                    </a:cubicBezTo>
                    <a:cubicBezTo>
                      <a:pt x="6539" y="458506"/>
                      <a:pt x="3659" y="572758"/>
                      <a:pt x="0" y="687010"/>
                    </a:cubicBezTo>
                    <a:lnTo>
                      <a:pt x="140910" y="684853"/>
                    </a:lnTo>
                    <a:cubicBezTo>
                      <a:pt x="133652" y="570601"/>
                      <a:pt x="125673" y="455630"/>
                      <a:pt x="118415" y="342097"/>
                    </a:cubicBezTo>
                    <a:cubicBezTo>
                      <a:pt x="111156" y="228145"/>
                      <a:pt x="104618" y="114252"/>
                      <a:pt x="99159"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5" name="Google Shape;232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EY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BCAAA3gwAAHMIAAB/DQAAAAAAAA=="/>
                  </a:ext>
                </a:extLst>
              </p:cNvSpPr>
              <p:nvPr/>
            </p:nvSpPr>
            <p:spPr>
              <a:xfrm>
                <a:off x="1301115" y="2091690"/>
                <a:ext cx="72390" cy="102235"/>
              </a:xfrm>
              <a:custGeom>
                <a:avLst/>
                <a:gdLst/>
                <a:ahLst/>
                <a:cxnLst/>
                <a:rect l="0" t="0" r="72390" b="102235"/>
                <a:pathLst>
                  <a:path w="72390" h="102235">
                    <a:moveTo>
                      <a:pt x="69652" y="0"/>
                    </a:moveTo>
                    <a:cubicBezTo>
                      <a:pt x="69116" y="0"/>
                      <a:pt x="68640" y="179"/>
                      <a:pt x="68223" y="598"/>
                    </a:cubicBezTo>
                    <a:cubicBezTo>
                      <a:pt x="40124" y="29192"/>
                      <a:pt x="19586" y="63590"/>
                      <a:pt x="1191" y="98406"/>
                    </a:cubicBezTo>
                    <a:cubicBezTo>
                      <a:pt x="60" y="100081"/>
                      <a:pt x="1786" y="102235"/>
                      <a:pt x="3453" y="102235"/>
                    </a:cubicBezTo>
                    <a:cubicBezTo>
                      <a:pt x="3929" y="102235"/>
                      <a:pt x="4405" y="102055"/>
                      <a:pt x="4763" y="101636"/>
                    </a:cubicBezTo>
                    <a:cubicBezTo>
                      <a:pt x="32504" y="73042"/>
                      <a:pt x="57031" y="40080"/>
                      <a:pt x="71795" y="2751"/>
                    </a:cubicBezTo>
                    <a:cubicBezTo>
                      <a:pt x="72330" y="1196"/>
                      <a:pt x="70961" y="0"/>
                      <a:pt x="69652"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4" name="Google Shape;232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6CAAA2gwAACkJAADHDQAAAAAAAA=="/>
                  </a:ext>
                </a:extLst>
              </p:cNvSpPr>
              <p:nvPr/>
            </p:nvSpPr>
            <p:spPr>
              <a:xfrm>
                <a:off x="1377950" y="2089150"/>
                <a:ext cx="111125" cy="150495"/>
              </a:xfrm>
              <a:custGeom>
                <a:avLst/>
                <a:gdLst/>
                <a:ahLst/>
                <a:cxnLst/>
                <a:rect l="0" t="0" r="111125" b="150495"/>
                <a:pathLst>
                  <a:path w="111125" h="150495">
                    <a:moveTo>
                      <a:pt x="2996" y="0"/>
                    </a:moveTo>
                    <a:cubicBezTo>
                      <a:pt x="1618" y="0"/>
                      <a:pt x="359" y="896"/>
                      <a:pt x="359" y="2689"/>
                    </a:cubicBezTo>
                    <a:cubicBezTo>
                      <a:pt x="0" y="30541"/>
                      <a:pt x="24694" y="62038"/>
                      <a:pt x="40278" y="84451"/>
                    </a:cubicBezTo>
                    <a:cubicBezTo>
                      <a:pt x="57720" y="110151"/>
                      <a:pt x="78398" y="133281"/>
                      <a:pt x="104891" y="149957"/>
                    </a:cubicBezTo>
                    <a:cubicBezTo>
                      <a:pt x="105430" y="150315"/>
                      <a:pt x="106030" y="150435"/>
                      <a:pt x="106569" y="150435"/>
                    </a:cubicBezTo>
                    <a:cubicBezTo>
                      <a:pt x="108967" y="150435"/>
                      <a:pt x="111065" y="147685"/>
                      <a:pt x="109626" y="145594"/>
                    </a:cubicBezTo>
                    <a:cubicBezTo>
                      <a:pt x="91824" y="120670"/>
                      <a:pt x="71146" y="97481"/>
                      <a:pt x="52985" y="72498"/>
                    </a:cubicBezTo>
                    <a:cubicBezTo>
                      <a:pt x="44294" y="60604"/>
                      <a:pt x="35543" y="48292"/>
                      <a:pt x="28290" y="34904"/>
                    </a:cubicBezTo>
                    <a:cubicBezTo>
                      <a:pt x="21397" y="23309"/>
                      <a:pt x="15643" y="9204"/>
                      <a:pt x="4735" y="478"/>
                    </a:cubicBezTo>
                    <a:cubicBezTo>
                      <a:pt x="4195" y="179"/>
                      <a:pt x="3596" y="0"/>
                      <a:pt x="2996"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3" name="Google Shape;232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HCQAAIBAAAHwKAADiEAAAAAAAAA=="/>
                  </a:ext>
                </a:extLst>
              </p:cNvSpPr>
              <p:nvPr/>
            </p:nvSpPr>
            <p:spPr>
              <a:xfrm>
                <a:off x="1589405" y="2621280"/>
                <a:ext cx="114935" cy="123190"/>
              </a:xfrm>
              <a:custGeom>
                <a:avLst/>
                <a:gdLst/>
                <a:ahLst/>
                <a:cxnLst/>
                <a:rect l="0" t="0" r="114935" b="123190"/>
                <a:pathLst>
                  <a:path w="114935" h="123190">
                    <a:moveTo>
                      <a:pt x="4609" y="0"/>
                    </a:moveTo>
                    <a:cubicBezTo>
                      <a:pt x="2274" y="0"/>
                      <a:pt x="0" y="2035"/>
                      <a:pt x="1316" y="4669"/>
                    </a:cubicBezTo>
                    <a:cubicBezTo>
                      <a:pt x="27057" y="52137"/>
                      <a:pt x="62914" y="97091"/>
                      <a:pt x="111882" y="122831"/>
                    </a:cubicBezTo>
                    <a:cubicBezTo>
                      <a:pt x="112181" y="123010"/>
                      <a:pt x="112480" y="123130"/>
                      <a:pt x="112779" y="123130"/>
                    </a:cubicBezTo>
                    <a:cubicBezTo>
                      <a:pt x="113977" y="123130"/>
                      <a:pt x="114875" y="121753"/>
                      <a:pt x="114037" y="120616"/>
                    </a:cubicBezTo>
                    <a:cubicBezTo>
                      <a:pt x="84704" y="75722"/>
                      <a:pt x="39030" y="44176"/>
                      <a:pt x="7123" y="1018"/>
                    </a:cubicBezTo>
                    <a:cubicBezTo>
                      <a:pt x="6405" y="299"/>
                      <a:pt x="5507" y="0"/>
                      <a:pt x="4609"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2" name="Google Shape;232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pBgAAwg8AAGYHAACSEAAAAAAAAA=="/>
                  </a:ext>
                </a:extLst>
              </p:cNvSpPr>
              <p:nvPr/>
            </p:nvSpPr>
            <p:spPr>
              <a:xfrm>
                <a:off x="1082675" y="2561590"/>
                <a:ext cx="120015" cy="132080"/>
              </a:xfrm>
              <a:custGeom>
                <a:avLst/>
                <a:gdLst/>
                <a:ahLst/>
                <a:cxnLst/>
                <a:rect l="0" t="0" r="120015" b="132080"/>
                <a:pathLst>
                  <a:path w="120015" h="132080">
                    <a:moveTo>
                      <a:pt x="116726" y="0"/>
                    </a:moveTo>
                    <a:cubicBezTo>
                      <a:pt x="105185" y="2217"/>
                      <a:pt x="99743" y="10907"/>
                      <a:pt x="92507" y="19956"/>
                    </a:cubicBezTo>
                    <a:cubicBezTo>
                      <a:pt x="82342" y="31941"/>
                      <a:pt x="72595" y="44286"/>
                      <a:pt x="62070" y="56631"/>
                    </a:cubicBezTo>
                    <a:cubicBezTo>
                      <a:pt x="40722" y="80542"/>
                      <a:pt x="20809" y="104873"/>
                      <a:pt x="896" y="130282"/>
                    </a:cubicBezTo>
                    <a:cubicBezTo>
                      <a:pt x="59" y="130822"/>
                      <a:pt x="538" y="132080"/>
                      <a:pt x="1435" y="132080"/>
                    </a:cubicBezTo>
                    <a:cubicBezTo>
                      <a:pt x="1734" y="132080"/>
                      <a:pt x="2033" y="131960"/>
                      <a:pt x="2332" y="131720"/>
                    </a:cubicBezTo>
                    <a:cubicBezTo>
                      <a:pt x="30198" y="112484"/>
                      <a:pt x="53758" y="91090"/>
                      <a:pt x="75824" y="64602"/>
                    </a:cubicBezTo>
                    <a:cubicBezTo>
                      <a:pt x="89218" y="49021"/>
                      <a:pt x="120015" y="22173"/>
                      <a:pt x="116726"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1" name="Google Shape;233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CeBgAAxA8AAIwKAAA3EgAAAAAAAA=="/>
                  </a:ext>
                </a:extLst>
              </p:cNvSpPr>
              <p:nvPr/>
            </p:nvSpPr>
            <p:spPr>
              <a:xfrm>
                <a:off x="1075690" y="2562860"/>
                <a:ext cx="638810" cy="398145"/>
              </a:xfrm>
              <a:custGeom>
                <a:avLst/>
                <a:gdLst/>
                <a:ahLst/>
                <a:cxnLst/>
                <a:rect l="0" t="0" r="638810" b="398145"/>
                <a:pathLst>
                  <a:path w="638810" h="398145">
                    <a:moveTo>
                      <a:pt x="457405" y="0"/>
                    </a:moveTo>
                    <a:lnTo>
                      <a:pt x="136053" y="64211"/>
                    </a:lnTo>
                    <a:cubicBezTo>
                      <a:pt x="111371" y="124049"/>
                      <a:pt x="82015" y="182091"/>
                      <a:pt x="47927" y="237197"/>
                    </a:cubicBezTo>
                    <a:cubicBezTo>
                      <a:pt x="29415" y="267686"/>
                      <a:pt x="9466" y="297755"/>
                      <a:pt x="60" y="331478"/>
                    </a:cubicBezTo>
                    <a:cubicBezTo>
                      <a:pt x="58052" y="323870"/>
                      <a:pt x="106698" y="285416"/>
                      <a:pt x="160376" y="264032"/>
                    </a:cubicBezTo>
                    <a:cubicBezTo>
                      <a:pt x="163552" y="262774"/>
                      <a:pt x="167146" y="261636"/>
                      <a:pt x="170441" y="261636"/>
                    </a:cubicBezTo>
                    <a:cubicBezTo>
                      <a:pt x="172718" y="261636"/>
                      <a:pt x="174874" y="262175"/>
                      <a:pt x="176672" y="263672"/>
                    </a:cubicBezTo>
                    <a:cubicBezTo>
                      <a:pt x="179607" y="265469"/>
                      <a:pt x="181045" y="269123"/>
                      <a:pt x="181764" y="272358"/>
                    </a:cubicBezTo>
                    <a:cubicBezTo>
                      <a:pt x="191170" y="303205"/>
                      <a:pt x="190091" y="337647"/>
                      <a:pt x="205009" y="365919"/>
                    </a:cubicBezTo>
                    <a:cubicBezTo>
                      <a:pt x="206447" y="368495"/>
                      <a:pt x="207525" y="371011"/>
                      <a:pt x="210041" y="372448"/>
                    </a:cubicBezTo>
                    <a:cubicBezTo>
                      <a:pt x="211299" y="373167"/>
                      <a:pt x="212557" y="373466"/>
                      <a:pt x="213755" y="373466"/>
                    </a:cubicBezTo>
                    <a:cubicBezTo>
                      <a:pt x="220166" y="373466"/>
                      <a:pt x="226217" y="365021"/>
                      <a:pt x="229272" y="358312"/>
                    </a:cubicBezTo>
                    <a:cubicBezTo>
                      <a:pt x="237959" y="338006"/>
                      <a:pt x="249940" y="318779"/>
                      <a:pt x="263360" y="301049"/>
                    </a:cubicBezTo>
                    <a:cubicBezTo>
                      <a:pt x="269890" y="293382"/>
                      <a:pt x="276420" y="285775"/>
                      <a:pt x="286245" y="282540"/>
                    </a:cubicBezTo>
                    <a:cubicBezTo>
                      <a:pt x="289361" y="281522"/>
                      <a:pt x="292596" y="281043"/>
                      <a:pt x="295771" y="281043"/>
                    </a:cubicBezTo>
                    <a:cubicBezTo>
                      <a:pt x="309550" y="281043"/>
                      <a:pt x="323449" y="289489"/>
                      <a:pt x="335191" y="297395"/>
                    </a:cubicBezTo>
                    <a:cubicBezTo>
                      <a:pt x="381261" y="329321"/>
                      <a:pt x="426972" y="360888"/>
                      <a:pt x="473401" y="392754"/>
                    </a:cubicBezTo>
                    <a:cubicBezTo>
                      <a:pt x="477535" y="395689"/>
                      <a:pt x="483406" y="398085"/>
                      <a:pt x="488378" y="398085"/>
                    </a:cubicBezTo>
                    <a:cubicBezTo>
                      <a:pt x="492033" y="398085"/>
                      <a:pt x="495208" y="396707"/>
                      <a:pt x="496586" y="393113"/>
                    </a:cubicBezTo>
                    <a:cubicBezTo>
                      <a:pt x="497305" y="390597"/>
                      <a:pt x="496945" y="387363"/>
                      <a:pt x="495867" y="384068"/>
                    </a:cubicBezTo>
                    <a:cubicBezTo>
                      <a:pt x="489696" y="358671"/>
                      <a:pt x="486102" y="333274"/>
                      <a:pt x="485742" y="307219"/>
                    </a:cubicBezTo>
                    <a:cubicBezTo>
                      <a:pt x="485024" y="289429"/>
                      <a:pt x="486102" y="270920"/>
                      <a:pt x="496945" y="256784"/>
                    </a:cubicBezTo>
                    <a:cubicBezTo>
                      <a:pt x="544094" y="288351"/>
                      <a:pt x="581837" y="338725"/>
                      <a:pt x="636953" y="350705"/>
                    </a:cubicBezTo>
                    <a:cubicBezTo>
                      <a:pt x="638810" y="344535"/>
                      <a:pt x="635515" y="338006"/>
                      <a:pt x="632999" y="332556"/>
                    </a:cubicBezTo>
                    <a:cubicBezTo>
                      <a:pt x="574588" y="221983"/>
                      <a:pt x="515817" y="111351"/>
                      <a:pt x="457405" y="0"/>
                    </a:cubicBez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0" name="Google Shape;233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eBgAAxA8AAIwKAAA3EgAAAAAAAA=="/>
                  </a:ext>
                </a:extLst>
              </p:cNvSpPr>
              <p:nvPr/>
            </p:nvSpPr>
            <p:spPr>
              <a:xfrm>
                <a:off x="1075690" y="2562860"/>
                <a:ext cx="638810" cy="398145"/>
              </a:xfrm>
              <a:custGeom>
                <a:avLst/>
                <a:gdLst/>
                <a:ahLst/>
                <a:cxnLst/>
                <a:rect l="0" t="0" r="638810" b="398145"/>
                <a:pathLst>
                  <a:path w="638810" h="398145">
                    <a:moveTo>
                      <a:pt x="457405" y="0"/>
                    </a:moveTo>
                    <a:lnTo>
                      <a:pt x="136053" y="64211"/>
                    </a:lnTo>
                    <a:cubicBezTo>
                      <a:pt x="111371" y="124049"/>
                      <a:pt x="82015" y="182091"/>
                      <a:pt x="47927" y="237197"/>
                    </a:cubicBezTo>
                    <a:cubicBezTo>
                      <a:pt x="29415" y="267686"/>
                      <a:pt x="9466" y="297755"/>
                      <a:pt x="60" y="331478"/>
                    </a:cubicBezTo>
                    <a:cubicBezTo>
                      <a:pt x="58052" y="323870"/>
                      <a:pt x="106698" y="285416"/>
                      <a:pt x="160376" y="264032"/>
                    </a:cubicBezTo>
                    <a:cubicBezTo>
                      <a:pt x="163552" y="262774"/>
                      <a:pt x="167146" y="261636"/>
                      <a:pt x="170441" y="261636"/>
                    </a:cubicBezTo>
                    <a:cubicBezTo>
                      <a:pt x="172718" y="261636"/>
                      <a:pt x="174874" y="262175"/>
                      <a:pt x="176672" y="263672"/>
                    </a:cubicBezTo>
                    <a:cubicBezTo>
                      <a:pt x="179607" y="265469"/>
                      <a:pt x="181045" y="269123"/>
                      <a:pt x="181764" y="272358"/>
                    </a:cubicBezTo>
                    <a:cubicBezTo>
                      <a:pt x="191170" y="303205"/>
                      <a:pt x="190091" y="337647"/>
                      <a:pt x="205009" y="365919"/>
                    </a:cubicBezTo>
                    <a:cubicBezTo>
                      <a:pt x="206447" y="368495"/>
                      <a:pt x="207525" y="371011"/>
                      <a:pt x="210041" y="372448"/>
                    </a:cubicBezTo>
                    <a:cubicBezTo>
                      <a:pt x="211299" y="373167"/>
                      <a:pt x="212557" y="373466"/>
                      <a:pt x="213755" y="373466"/>
                    </a:cubicBezTo>
                    <a:cubicBezTo>
                      <a:pt x="220166" y="373466"/>
                      <a:pt x="226217" y="365021"/>
                      <a:pt x="229272" y="358312"/>
                    </a:cubicBezTo>
                    <a:cubicBezTo>
                      <a:pt x="237959" y="338006"/>
                      <a:pt x="249940" y="318779"/>
                      <a:pt x="263360" y="301049"/>
                    </a:cubicBezTo>
                    <a:cubicBezTo>
                      <a:pt x="269890" y="293382"/>
                      <a:pt x="276420" y="285775"/>
                      <a:pt x="286245" y="282540"/>
                    </a:cubicBezTo>
                    <a:cubicBezTo>
                      <a:pt x="289361" y="281522"/>
                      <a:pt x="292596" y="281043"/>
                      <a:pt x="295771" y="281043"/>
                    </a:cubicBezTo>
                    <a:cubicBezTo>
                      <a:pt x="309550" y="281043"/>
                      <a:pt x="323449" y="289489"/>
                      <a:pt x="335191" y="297395"/>
                    </a:cubicBezTo>
                    <a:cubicBezTo>
                      <a:pt x="381261" y="329321"/>
                      <a:pt x="426972" y="360888"/>
                      <a:pt x="473401" y="392754"/>
                    </a:cubicBezTo>
                    <a:cubicBezTo>
                      <a:pt x="477535" y="395689"/>
                      <a:pt x="483406" y="398085"/>
                      <a:pt x="488378" y="398085"/>
                    </a:cubicBezTo>
                    <a:cubicBezTo>
                      <a:pt x="492033" y="398085"/>
                      <a:pt x="495208" y="396707"/>
                      <a:pt x="496586" y="393113"/>
                    </a:cubicBezTo>
                    <a:cubicBezTo>
                      <a:pt x="497305" y="390597"/>
                      <a:pt x="496945" y="387363"/>
                      <a:pt x="495867" y="384068"/>
                    </a:cubicBezTo>
                    <a:cubicBezTo>
                      <a:pt x="489696" y="358671"/>
                      <a:pt x="486102" y="333274"/>
                      <a:pt x="485742" y="307219"/>
                    </a:cubicBezTo>
                    <a:cubicBezTo>
                      <a:pt x="485024" y="289429"/>
                      <a:pt x="486102" y="270920"/>
                      <a:pt x="496945" y="256784"/>
                    </a:cubicBezTo>
                    <a:cubicBezTo>
                      <a:pt x="544094" y="288351"/>
                      <a:pt x="581837" y="338725"/>
                      <a:pt x="636953" y="350705"/>
                    </a:cubicBezTo>
                    <a:cubicBezTo>
                      <a:pt x="638810" y="344535"/>
                      <a:pt x="635515" y="338006"/>
                      <a:pt x="632999" y="332556"/>
                    </a:cubicBezTo>
                    <a:cubicBezTo>
                      <a:pt x="574588" y="221983"/>
                      <a:pt x="515817" y="111351"/>
                      <a:pt x="457405"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9" name="Google Shape;2332;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DGBgAA5g8AAC4KAAD3EQAAAAAAAA=="/>
                  </a:ext>
                </a:extLst>
              </p:cNvSpPr>
              <p:nvPr/>
            </p:nvSpPr>
            <p:spPr>
              <a:xfrm>
                <a:off x="1101090" y="2584450"/>
                <a:ext cx="553720" cy="335915"/>
              </a:xfrm>
              <a:custGeom>
                <a:avLst/>
                <a:gdLst/>
                <a:ahLst/>
                <a:cxnLst/>
                <a:rect l="0" t="0" r="553720" b="335915"/>
                <a:pathLst>
                  <a:path w="553720" h="335915">
                    <a:moveTo>
                      <a:pt x="406421" y="59"/>
                    </a:moveTo>
                    <a:lnTo>
                      <a:pt x="113980" y="58042"/>
                    </a:lnTo>
                    <a:cubicBezTo>
                      <a:pt x="89650" y="115365"/>
                      <a:pt x="61365" y="171192"/>
                      <a:pt x="29064" y="223783"/>
                    </a:cubicBezTo>
                    <a:cubicBezTo>
                      <a:pt x="26907" y="227437"/>
                      <a:pt x="25049" y="230312"/>
                      <a:pt x="22532" y="233966"/>
                    </a:cubicBezTo>
                    <a:cubicBezTo>
                      <a:pt x="14562" y="247383"/>
                      <a:pt x="6951" y="260082"/>
                      <a:pt x="60" y="272781"/>
                    </a:cubicBezTo>
                    <a:cubicBezTo>
                      <a:pt x="18158" y="265533"/>
                      <a:pt x="36315" y="255709"/>
                      <a:pt x="54833" y="245946"/>
                    </a:cubicBezTo>
                    <a:cubicBezTo>
                      <a:pt x="74069" y="235763"/>
                      <a:pt x="93305" y="225640"/>
                      <a:pt x="114340" y="217254"/>
                    </a:cubicBezTo>
                    <a:cubicBezTo>
                      <a:pt x="118295" y="215457"/>
                      <a:pt x="125186" y="213301"/>
                      <a:pt x="132437" y="213301"/>
                    </a:cubicBezTo>
                    <a:cubicBezTo>
                      <a:pt x="139748" y="213301"/>
                      <a:pt x="146640" y="215457"/>
                      <a:pt x="152033" y="219470"/>
                    </a:cubicBezTo>
                    <a:cubicBezTo>
                      <a:pt x="161142" y="226359"/>
                      <a:pt x="163659" y="235763"/>
                      <a:pt x="165097" y="240136"/>
                    </a:cubicBezTo>
                    <a:cubicBezTo>
                      <a:pt x="169112" y="253553"/>
                      <a:pt x="171270" y="267689"/>
                      <a:pt x="173847" y="281107"/>
                    </a:cubicBezTo>
                    <a:cubicBezTo>
                      <a:pt x="174925" y="289792"/>
                      <a:pt x="176363" y="298477"/>
                      <a:pt x="178161" y="306145"/>
                    </a:cubicBezTo>
                    <a:cubicBezTo>
                      <a:pt x="186551" y="290151"/>
                      <a:pt x="195959" y="275296"/>
                      <a:pt x="206866" y="261160"/>
                    </a:cubicBezTo>
                    <a:cubicBezTo>
                      <a:pt x="214477" y="251337"/>
                      <a:pt x="224964" y="240136"/>
                      <a:pt x="239885" y="235044"/>
                    </a:cubicBezTo>
                    <a:cubicBezTo>
                      <a:pt x="245279" y="233247"/>
                      <a:pt x="251092" y="232169"/>
                      <a:pt x="257264" y="232169"/>
                    </a:cubicBezTo>
                    <a:cubicBezTo>
                      <a:pt x="276141" y="232169"/>
                      <a:pt x="293579" y="242292"/>
                      <a:pt x="308801" y="252834"/>
                    </a:cubicBezTo>
                    <a:lnTo>
                      <a:pt x="428893" y="335855"/>
                    </a:lnTo>
                    <a:cubicBezTo>
                      <a:pt x="425957" y="317705"/>
                      <a:pt x="424159" y="300334"/>
                      <a:pt x="423440" y="282185"/>
                    </a:cubicBezTo>
                    <a:cubicBezTo>
                      <a:pt x="423080" y="262238"/>
                      <a:pt x="424159" y="237201"/>
                      <a:pt x="439380" y="217254"/>
                    </a:cubicBezTo>
                    <a:lnTo>
                      <a:pt x="452444" y="199883"/>
                    </a:lnTo>
                    <a:lnTo>
                      <a:pt x="470243" y="211803"/>
                    </a:lnTo>
                    <a:cubicBezTo>
                      <a:pt x="486962" y="223064"/>
                      <a:pt x="502183" y="236122"/>
                      <a:pt x="517045" y="248821"/>
                    </a:cubicBezTo>
                    <a:cubicBezTo>
                      <a:pt x="529749" y="260082"/>
                      <a:pt x="541375" y="270205"/>
                      <a:pt x="553720" y="278950"/>
                    </a:cubicBezTo>
                    <a:lnTo>
                      <a:pt x="406421" y="59"/>
                    </a:lnTo>
                    <a:lnTo>
                      <a:pt x="553720" y="278950"/>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8" name="Google Shape;2333;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CWBgAA1w4AAGEKAABAEQAAAAAAAA=="/>
                  </a:ext>
                </a:extLst>
              </p:cNvSpPr>
              <p:nvPr/>
            </p:nvSpPr>
            <p:spPr>
              <a:xfrm>
                <a:off x="1070610" y="2412365"/>
                <a:ext cx="616585" cy="391795"/>
              </a:xfrm>
              <a:custGeom>
                <a:avLst/>
                <a:gdLst/>
                <a:ahLst/>
                <a:cxnLst/>
                <a:rect l="0" t="0" r="616585" b="391795"/>
                <a:pathLst>
                  <a:path w="616585" h="391795">
                    <a:moveTo>
                      <a:pt x="190432" y="59"/>
                    </a:moveTo>
                    <a:cubicBezTo>
                      <a:pt x="126935" y="124261"/>
                      <a:pt x="63497" y="248762"/>
                      <a:pt x="0" y="372604"/>
                    </a:cubicBezTo>
                    <a:cubicBezTo>
                      <a:pt x="61640" y="334821"/>
                      <a:pt x="93928" y="260397"/>
                      <a:pt x="155928" y="224114"/>
                    </a:cubicBezTo>
                    <a:cubicBezTo>
                      <a:pt x="159941" y="271311"/>
                      <a:pt x="136339" y="319948"/>
                      <a:pt x="149039" y="365707"/>
                    </a:cubicBezTo>
                    <a:cubicBezTo>
                      <a:pt x="150177" y="369305"/>
                      <a:pt x="151615" y="372963"/>
                      <a:pt x="154490" y="375122"/>
                    </a:cubicBezTo>
                    <a:cubicBezTo>
                      <a:pt x="156167" y="376382"/>
                      <a:pt x="157965" y="376922"/>
                      <a:pt x="159881" y="376922"/>
                    </a:cubicBezTo>
                    <a:cubicBezTo>
                      <a:pt x="166171" y="376922"/>
                      <a:pt x="173060" y="370864"/>
                      <a:pt x="177014" y="364987"/>
                    </a:cubicBezTo>
                    <a:cubicBezTo>
                      <a:pt x="204929" y="323907"/>
                      <a:pt x="219425" y="273470"/>
                      <a:pt x="253870" y="237907"/>
                    </a:cubicBezTo>
                    <a:cubicBezTo>
                      <a:pt x="258962" y="232810"/>
                      <a:pt x="264772" y="227712"/>
                      <a:pt x="271661" y="227712"/>
                    </a:cubicBezTo>
                    <a:cubicBezTo>
                      <a:pt x="280347" y="227712"/>
                      <a:pt x="286877" y="235328"/>
                      <a:pt x="291968" y="242585"/>
                    </a:cubicBezTo>
                    <a:cubicBezTo>
                      <a:pt x="323178" y="287624"/>
                      <a:pt x="346001" y="338480"/>
                      <a:pt x="381883" y="379860"/>
                    </a:cubicBezTo>
                    <a:cubicBezTo>
                      <a:pt x="387035" y="385977"/>
                      <a:pt x="393564" y="391795"/>
                      <a:pt x="401052" y="391795"/>
                    </a:cubicBezTo>
                    <a:cubicBezTo>
                      <a:pt x="402011" y="391795"/>
                      <a:pt x="403029" y="391675"/>
                      <a:pt x="404047" y="391495"/>
                    </a:cubicBezTo>
                    <a:cubicBezTo>
                      <a:pt x="416328" y="388916"/>
                      <a:pt x="417466" y="372604"/>
                      <a:pt x="416747" y="359890"/>
                    </a:cubicBezTo>
                    <a:cubicBezTo>
                      <a:pt x="414890" y="326845"/>
                      <a:pt x="418904" y="292721"/>
                      <a:pt x="428308" y="260756"/>
                    </a:cubicBezTo>
                    <a:cubicBezTo>
                      <a:pt x="430165" y="254579"/>
                      <a:pt x="432322" y="247683"/>
                      <a:pt x="437773" y="243664"/>
                    </a:cubicBezTo>
                    <a:cubicBezTo>
                      <a:pt x="441008" y="241326"/>
                      <a:pt x="444961" y="240306"/>
                      <a:pt x="449035" y="240306"/>
                    </a:cubicBezTo>
                    <a:cubicBezTo>
                      <a:pt x="453647" y="240306"/>
                      <a:pt x="458380" y="241565"/>
                      <a:pt x="462393" y="243664"/>
                    </a:cubicBezTo>
                    <a:cubicBezTo>
                      <a:pt x="469642" y="247683"/>
                      <a:pt x="475093" y="254939"/>
                      <a:pt x="480544" y="261836"/>
                    </a:cubicBezTo>
                    <a:cubicBezTo>
                      <a:pt x="519361" y="311612"/>
                      <a:pt x="560695" y="361689"/>
                      <a:pt x="616585" y="391495"/>
                    </a:cubicBezTo>
                    <a:cubicBezTo>
                      <a:pt x="570878" y="252780"/>
                      <a:pt x="473655" y="136555"/>
                      <a:pt x="421060" y="419"/>
                    </a:cubicBezTo>
                    <a:lnTo>
                      <a:pt x="190432" y="419"/>
                    </a:lnTo>
                    <a:lnTo>
                      <a:pt x="190432" y="59"/>
                    </a:lnTo>
                    <a:lnTo>
                      <a:pt x="421060" y="59"/>
                    </a:ln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7" name="Google Shape;2334;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WBgAA1w4AAGEKAABAEQAAAAAAAA=="/>
                  </a:ext>
                </a:extLst>
              </p:cNvSpPr>
              <p:nvPr/>
            </p:nvSpPr>
            <p:spPr>
              <a:xfrm>
                <a:off x="1070610" y="2412365"/>
                <a:ext cx="616585" cy="391795"/>
              </a:xfrm>
              <a:custGeom>
                <a:avLst/>
                <a:gdLst/>
                <a:ahLst/>
                <a:cxnLst/>
                <a:rect l="0" t="0" r="616585" b="391795"/>
                <a:pathLst>
                  <a:path w="616585" h="391795">
                    <a:moveTo>
                      <a:pt x="190432" y="59"/>
                    </a:moveTo>
                    <a:cubicBezTo>
                      <a:pt x="126935" y="124261"/>
                      <a:pt x="63497" y="248762"/>
                      <a:pt x="0" y="372604"/>
                    </a:cubicBezTo>
                    <a:cubicBezTo>
                      <a:pt x="61640" y="334821"/>
                      <a:pt x="93928" y="260397"/>
                      <a:pt x="155928" y="224114"/>
                    </a:cubicBezTo>
                    <a:cubicBezTo>
                      <a:pt x="159941" y="271311"/>
                      <a:pt x="136339" y="319948"/>
                      <a:pt x="149039" y="365707"/>
                    </a:cubicBezTo>
                    <a:cubicBezTo>
                      <a:pt x="150177" y="369305"/>
                      <a:pt x="151615" y="372963"/>
                      <a:pt x="154490" y="375122"/>
                    </a:cubicBezTo>
                    <a:cubicBezTo>
                      <a:pt x="156167" y="376382"/>
                      <a:pt x="157965" y="376922"/>
                      <a:pt x="159881" y="376922"/>
                    </a:cubicBezTo>
                    <a:cubicBezTo>
                      <a:pt x="166171" y="376922"/>
                      <a:pt x="173060" y="370864"/>
                      <a:pt x="177014" y="364987"/>
                    </a:cubicBezTo>
                    <a:cubicBezTo>
                      <a:pt x="204929" y="323907"/>
                      <a:pt x="219425" y="273470"/>
                      <a:pt x="253870" y="237907"/>
                    </a:cubicBezTo>
                    <a:cubicBezTo>
                      <a:pt x="258962" y="232810"/>
                      <a:pt x="264772" y="227712"/>
                      <a:pt x="271661" y="227712"/>
                    </a:cubicBezTo>
                    <a:cubicBezTo>
                      <a:pt x="280347" y="227712"/>
                      <a:pt x="286877" y="235328"/>
                      <a:pt x="291968" y="242585"/>
                    </a:cubicBezTo>
                    <a:cubicBezTo>
                      <a:pt x="323178" y="287624"/>
                      <a:pt x="346001" y="338480"/>
                      <a:pt x="381883" y="379860"/>
                    </a:cubicBezTo>
                    <a:cubicBezTo>
                      <a:pt x="387035" y="385977"/>
                      <a:pt x="393564" y="391795"/>
                      <a:pt x="401052" y="391795"/>
                    </a:cubicBezTo>
                    <a:cubicBezTo>
                      <a:pt x="402011" y="391795"/>
                      <a:pt x="403029" y="391675"/>
                      <a:pt x="404047" y="391495"/>
                    </a:cubicBezTo>
                    <a:cubicBezTo>
                      <a:pt x="416328" y="388916"/>
                      <a:pt x="417466" y="372604"/>
                      <a:pt x="416747" y="359890"/>
                    </a:cubicBezTo>
                    <a:cubicBezTo>
                      <a:pt x="414890" y="326845"/>
                      <a:pt x="418904" y="292721"/>
                      <a:pt x="428308" y="260756"/>
                    </a:cubicBezTo>
                    <a:cubicBezTo>
                      <a:pt x="430165" y="254579"/>
                      <a:pt x="432322" y="247683"/>
                      <a:pt x="437773" y="243664"/>
                    </a:cubicBezTo>
                    <a:cubicBezTo>
                      <a:pt x="441008" y="241326"/>
                      <a:pt x="444961" y="240306"/>
                      <a:pt x="449035" y="240306"/>
                    </a:cubicBezTo>
                    <a:cubicBezTo>
                      <a:pt x="453647" y="240306"/>
                      <a:pt x="458380" y="241565"/>
                      <a:pt x="462393" y="243664"/>
                    </a:cubicBezTo>
                    <a:cubicBezTo>
                      <a:pt x="469642" y="247683"/>
                      <a:pt x="475093" y="254939"/>
                      <a:pt x="480544" y="261836"/>
                    </a:cubicBezTo>
                    <a:cubicBezTo>
                      <a:pt x="519361" y="311612"/>
                      <a:pt x="560695" y="361689"/>
                      <a:pt x="616585" y="391495"/>
                    </a:cubicBezTo>
                    <a:cubicBezTo>
                      <a:pt x="570878" y="252780"/>
                      <a:pt x="473655" y="136555"/>
                      <a:pt x="421060" y="419"/>
                    </a:cubicBezTo>
                    <a:lnTo>
                      <a:pt x="190432" y="419"/>
                    </a:lnTo>
                    <a:lnTo>
                      <a:pt x="190432" y="59"/>
                    </a:lnTo>
                    <a:lnTo>
                      <a:pt x="421060" y="59"/>
                    </a:ln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6" name="Google Shape;2335;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IBwAA9Q4AAP0JAAAGEQAAAAAAAA=="/>
                  </a:ext>
                </a:extLst>
              </p:cNvSpPr>
              <p:nvPr/>
            </p:nvSpPr>
            <p:spPr>
              <a:xfrm>
                <a:off x="1143000" y="2431415"/>
                <a:ext cx="480695" cy="335915"/>
              </a:xfrm>
              <a:custGeom>
                <a:avLst/>
                <a:gdLst/>
                <a:ahLst/>
                <a:cxnLst/>
                <a:rect l="0" t="0" r="480695" b="335915"/>
                <a:pathLst>
                  <a:path w="480695" h="335915">
                    <a:moveTo>
                      <a:pt x="118331" y="59"/>
                    </a:moveTo>
                    <a:lnTo>
                      <a:pt x="59" y="230784"/>
                    </a:lnTo>
                    <a:cubicBezTo>
                      <a:pt x="17075" y="212355"/>
                      <a:pt x="35948" y="194584"/>
                      <a:pt x="58476" y="181540"/>
                    </a:cubicBezTo>
                    <a:lnTo>
                      <a:pt x="89272" y="163410"/>
                    </a:lnTo>
                    <a:lnTo>
                      <a:pt x="92568" y="199311"/>
                    </a:lnTo>
                    <a:cubicBezTo>
                      <a:pt x="94365" y="222467"/>
                      <a:pt x="90710" y="244965"/>
                      <a:pt x="87115" y="266685"/>
                    </a:cubicBezTo>
                    <a:cubicBezTo>
                      <a:pt x="84180" y="282960"/>
                      <a:pt x="82023" y="298577"/>
                      <a:pt x="82023" y="313416"/>
                    </a:cubicBezTo>
                    <a:cubicBezTo>
                      <a:pt x="88553" y="302526"/>
                      <a:pt x="94365" y="291277"/>
                      <a:pt x="100177" y="279370"/>
                    </a:cubicBezTo>
                    <a:cubicBezTo>
                      <a:pt x="114317" y="251846"/>
                      <a:pt x="128816" y="223185"/>
                      <a:pt x="152063" y="199311"/>
                    </a:cubicBezTo>
                    <a:cubicBezTo>
                      <a:pt x="159312" y="192071"/>
                      <a:pt x="170517" y="182617"/>
                      <a:pt x="186514" y="182617"/>
                    </a:cubicBezTo>
                    <a:cubicBezTo>
                      <a:pt x="208263" y="182976"/>
                      <a:pt x="220965" y="200747"/>
                      <a:pt x="225338" y="207269"/>
                    </a:cubicBezTo>
                    <a:cubicBezTo>
                      <a:pt x="238040" y="225399"/>
                      <a:pt x="249244" y="244187"/>
                      <a:pt x="260149" y="262676"/>
                    </a:cubicBezTo>
                    <a:cubicBezTo>
                      <a:pt x="276086" y="288764"/>
                      <a:pt x="290945" y="313775"/>
                      <a:pt x="309099" y="335855"/>
                    </a:cubicBezTo>
                    <a:cubicBezTo>
                      <a:pt x="308021" y="300731"/>
                      <a:pt x="312035" y="265249"/>
                      <a:pt x="321441" y="231921"/>
                    </a:cubicBezTo>
                    <a:cubicBezTo>
                      <a:pt x="323239" y="225399"/>
                      <a:pt x="327253" y="211996"/>
                      <a:pt x="339236" y="202901"/>
                    </a:cubicBezTo>
                    <a:cubicBezTo>
                      <a:pt x="346486" y="197456"/>
                      <a:pt x="355173" y="194584"/>
                      <a:pt x="364220" y="194584"/>
                    </a:cubicBezTo>
                    <a:cubicBezTo>
                      <a:pt x="372249" y="194584"/>
                      <a:pt x="381296" y="197456"/>
                      <a:pt x="388546" y="201465"/>
                    </a:cubicBezTo>
                    <a:cubicBezTo>
                      <a:pt x="399450" y="207987"/>
                      <a:pt x="407059" y="217381"/>
                      <a:pt x="413231" y="225040"/>
                    </a:cubicBezTo>
                    <a:cubicBezTo>
                      <a:pt x="434980" y="252564"/>
                      <a:pt x="456729" y="279370"/>
                      <a:pt x="480695" y="302526"/>
                    </a:cubicBezTo>
                    <a:cubicBezTo>
                      <a:pt x="459305" y="257231"/>
                      <a:pt x="434261" y="213791"/>
                      <a:pt x="409576" y="170650"/>
                    </a:cubicBezTo>
                    <a:cubicBezTo>
                      <a:pt x="378061" y="116319"/>
                      <a:pt x="345407" y="60194"/>
                      <a:pt x="321082" y="418"/>
                    </a:cubicBezTo>
                    <a:lnTo>
                      <a:pt x="118331" y="418"/>
                    </a:lnTo>
                    <a:lnTo>
                      <a:pt x="118331" y="59"/>
                    </a:lnTo>
                    <a:lnTo>
                      <a:pt x="321082" y="59"/>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5" name="Google Shape;2336;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ATBwAA9Q0AABUKAADtDwAAAAAAAA=="/>
                  </a:ext>
                </a:extLst>
              </p:cNvSpPr>
              <p:nvPr/>
            </p:nvSpPr>
            <p:spPr>
              <a:xfrm>
                <a:off x="1149985" y="2268855"/>
                <a:ext cx="488950" cy="320040"/>
              </a:xfrm>
              <a:custGeom>
                <a:avLst/>
                <a:gdLst/>
                <a:ahLst/>
                <a:cxnLst/>
                <a:rect l="0" t="0" r="488950" b="320040"/>
                <a:pathLst>
                  <a:path w="488950" h="320040">
                    <a:moveTo>
                      <a:pt x="153213" y="0"/>
                    </a:moveTo>
                    <a:cubicBezTo>
                      <a:pt x="108915" y="83470"/>
                      <a:pt x="64318" y="167300"/>
                      <a:pt x="20380" y="250711"/>
                    </a:cubicBezTo>
                    <a:cubicBezTo>
                      <a:pt x="11689" y="267010"/>
                      <a:pt x="3297" y="283009"/>
                      <a:pt x="60" y="300805"/>
                    </a:cubicBezTo>
                    <a:cubicBezTo>
                      <a:pt x="39622" y="252509"/>
                      <a:pt x="79903" y="202834"/>
                      <a:pt x="129595" y="164005"/>
                    </a:cubicBezTo>
                    <a:cubicBezTo>
                      <a:pt x="123062" y="198819"/>
                      <a:pt x="118027" y="234412"/>
                      <a:pt x="114370" y="269586"/>
                    </a:cubicBezTo>
                    <a:cubicBezTo>
                      <a:pt x="114010" y="275039"/>
                      <a:pt x="114730" y="282649"/>
                      <a:pt x="120544" y="282649"/>
                    </a:cubicBezTo>
                    <a:cubicBezTo>
                      <a:pt x="135050" y="245258"/>
                      <a:pt x="153213" y="209006"/>
                      <a:pt x="174612" y="174551"/>
                    </a:cubicBezTo>
                    <a:cubicBezTo>
                      <a:pt x="179707" y="166521"/>
                      <a:pt x="185881" y="158192"/>
                      <a:pt x="195652" y="158192"/>
                    </a:cubicBezTo>
                    <a:cubicBezTo>
                      <a:pt x="203265" y="158192"/>
                      <a:pt x="209079" y="164005"/>
                      <a:pt x="214174" y="169458"/>
                    </a:cubicBezTo>
                    <a:cubicBezTo>
                      <a:pt x="248641" y="206429"/>
                      <a:pt x="276214" y="250711"/>
                      <a:pt x="319793" y="277915"/>
                    </a:cubicBezTo>
                    <a:cubicBezTo>
                      <a:pt x="315776" y="250711"/>
                      <a:pt x="312540" y="223866"/>
                      <a:pt x="310322" y="196662"/>
                    </a:cubicBezTo>
                    <a:cubicBezTo>
                      <a:pt x="309962" y="191569"/>
                      <a:pt x="309962" y="186116"/>
                      <a:pt x="313619" y="182880"/>
                    </a:cubicBezTo>
                    <a:cubicBezTo>
                      <a:pt x="315417" y="181262"/>
                      <a:pt x="317515" y="180603"/>
                      <a:pt x="319733" y="180603"/>
                    </a:cubicBezTo>
                    <a:cubicBezTo>
                      <a:pt x="325068" y="180603"/>
                      <a:pt x="331122" y="184438"/>
                      <a:pt x="335737" y="188333"/>
                    </a:cubicBezTo>
                    <a:cubicBezTo>
                      <a:pt x="386568" y="233274"/>
                      <a:pt x="424692" y="295352"/>
                      <a:pt x="488890" y="319980"/>
                    </a:cubicBezTo>
                    <a:cubicBezTo>
                      <a:pt x="419237" y="213680"/>
                      <a:pt x="349524" y="108158"/>
                      <a:pt x="279871" y="1858"/>
                    </a:cubicBezTo>
                    <a:lnTo>
                      <a:pt x="153213" y="0"/>
                    </a:lnTo>
                    <a:lnTo>
                      <a:pt x="279871" y="1858"/>
                    </a:ln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4" name="Google Shape;2337;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TBwAA9Q0AABUKAADtDwAAAAAAAA=="/>
                  </a:ext>
                </a:extLst>
              </p:cNvSpPr>
              <p:nvPr/>
            </p:nvSpPr>
            <p:spPr>
              <a:xfrm>
                <a:off x="1149985" y="2268855"/>
                <a:ext cx="488950" cy="320040"/>
              </a:xfrm>
              <a:custGeom>
                <a:avLst/>
                <a:gdLst/>
                <a:ahLst/>
                <a:cxnLst/>
                <a:rect l="0" t="0" r="488950" b="320040"/>
                <a:pathLst>
                  <a:path w="488950" h="320040">
                    <a:moveTo>
                      <a:pt x="153213" y="0"/>
                    </a:moveTo>
                    <a:cubicBezTo>
                      <a:pt x="108915" y="83470"/>
                      <a:pt x="64318" y="167300"/>
                      <a:pt x="20380" y="250711"/>
                    </a:cubicBezTo>
                    <a:cubicBezTo>
                      <a:pt x="11689" y="267010"/>
                      <a:pt x="3297" y="283009"/>
                      <a:pt x="60" y="300805"/>
                    </a:cubicBezTo>
                    <a:cubicBezTo>
                      <a:pt x="39622" y="252509"/>
                      <a:pt x="79903" y="202834"/>
                      <a:pt x="129595" y="164005"/>
                    </a:cubicBezTo>
                    <a:cubicBezTo>
                      <a:pt x="123062" y="198819"/>
                      <a:pt x="118027" y="234412"/>
                      <a:pt x="114370" y="269586"/>
                    </a:cubicBezTo>
                    <a:cubicBezTo>
                      <a:pt x="114010" y="275039"/>
                      <a:pt x="114730" y="282649"/>
                      <a:pt x="120544" y="282649"/>
                    </a:cubicBezTo>
                    <a:cubicBezTo>
                      <a:pt x="135050" y="245258"/>
                      <a:pt x="153213" y="209006"/>
                      <a:pt x="174612" y="174551"/>
                    </a:cubicBezTo>
                    <a:cubicBezTo>
                      <a:pt x="179707" y="166521"/>
                      <a:pt x="185881" y="158192"/>
                      <a:pt x="195652" y="158192"/>
                    </a:cubicBezTo>
                    <a:cubicBezTo>
                      <a:pt x="203265" y="158192"/>
                      <a:pt x="209079" y="164005"/>
                      <a:pt x="214174" y="169458"/>
                    </a:cubicBezTo>
                    <a:cubicBezTo>
                      <a:pt x="248641" y="206429"/>
                      <a:pt x="276214" y="250711"/>
                      <a:pt x="319793" y="277915"/>
                    </a:cubicBezTo>
                    <a:cubicBezTo>
                      <a:pt x="315776" y="250711"/>
                      <a:pt x="312540" y="223866"/>
                      <a:pt x="310322" y="196662"/>
                    </a:cubicBezTo>
                    <a:cubicBezTo>
                      <a:pt x="309962" y="191569"/>
                      <a:pt x="309962" y="186116"/>
                      <a:pt x="313619" y="182880"/>
                    </a:cubicBezTo>
                    <a:cubicBezTo>
                      <a:pt x="315417" y="181262"/>
                      <a:pt x="317515" y="180603"/>
                      <a:pt x="319733" y="180603"/>
                    </a:cubicBezTo>
                    <a:cubicBezTo>
                      <a:pt x="325068" y="180603"/>
                      <a:pt x="331122" y="184438"/>
                      <a:pt x="335737" y="188333"/>
                    </a:cubicBezTo>
                    <a:cubicBezTo>
                      <a:pt x="386568" y="233274"/>
                      <a:pt x="424692" y="295352"/>
                      <a:pt x="488890" y="319980"/>
                    </a:cubicBezTo>
                    <a:cubicBezTo>
                      <a:pt x="419237" y="213680"/>
                      <a:pt x="349524" y="108158"/>
                      <a:pt x="279871" y="1858"/>
                    </a:cubicBezTo>
                    <a:lnTo>
                      <a:pt x="153213" y="0"/>
                    </a:lnTo>
                    <a:lnTo>
                      <a:pt x="279871" y="1858"/>
                    </a:ln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3" name="Google Shape;2338;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CLBwAAFA4AAGQJAABODwAAAAAAAA=="/>
                  </a:ext>
                </a:extLst>
              </p:cNvSpPr>
              <p:nvPr/>
            </p:nvSpPr>
            <p:spPr>
              <a:xfrm>
                <a:off x="1226185" y="2288540"/>
                <a:ext cx="300355" cy="199390"/>
              </a:xfrm>
              <a:custGeom>
                <a:avLst/>
                <a:gdLst/>
                <a:ahLst/>
                <a:cxnLst/>
                <a:rect l="0" t="0" r="300355" b="199390"/>
                <a:pathLst>
                  <a:path w="300355" h="199390">
                    <a:moveTo>
                      <a:pt x="77007" y="0"/>
                    </a:moveTo>
                    <a:lnTo>
                      <a:pt x="0" y="144619"/>
                    </a:lnTo>
                    <a:cubicBezTo>
                      <a:pt x="8036" y="137017"/>
                      <a:pt x="16733" y="129774"/>
                      <a:pt x="25789" y="122890"/>
                    </a:cubicBezTo>
                    <a:lnTo>
                      <a:pt x="73349" y="85538"/>
                    </a:lnTo>
                    <a:lnTo>
                      <a:pt x="62134" y="144978"/>
                    </a:lnTo>
                    <a:cubicBezTo>
                      <a:pt x="63573" y="143182"/>
                      <a:pt x="64293" y="140968"/>
                      <a:pt x="65732" y="139172"/>
                    </a:cubicBezTo>
                    <a:cubicBezTo>
                      <a:pt x="69750" y="132288"/>
                      <a:pt x="82465" y="111996"/>
                      <a:pt x="106035" y="111996"/>
                    </a:cubicBezTo>
                    <a:cubicBezTo>
                      <a:pt x="124928" y="111996"/>
                      <a:pt x="136563" y="125045"/>
                      <a:pt x="141661" y="130492"/>
                    </a:cubicBezTo>
                    <a:cubicBezTo>
                      <a:pt x="151436" y="141746"/>
                      <a:pt x="161272" y="153299"/>
                      <a:pt x="170688" y="164552"/>
                    </a:cubicBezTo>
                    <a:cubicBezTo>
                      <a:pt x="180464" y="176165"/>
                      <a:pt x="190660" y="188496"/>
                      <a:pt x="201216" y="199330"/>
                    </a:cubicBezTo>
                    <a:cubicBezTo>
                      <a:pt x="200076" y="190651"/>
                      <a:pt x="199357" y="182689"/>
                      <a:pt x="198277" y="175087"/>
                    </a:cubicBezTo>
                    <a:cubicBezTo>
                      <a:pt x="197917" y="169999"/>
                      <a:pt x="196478" y="153658"/>
                      <a:pt x="209192" y="142823"/>
                    </a:cubicBezTo>
                    <a:cubicBezTo>
                      <a:pt x="215010" y="137735"/>
                      <a:pt x="222267" y="135221"/>
                      <a:pt x="230604" y="135221"/>
                    </a:cubicBezTo>
                    <a:cubicBezTo>
                      <a:pt x="244758" y="135221"/>
                      <a:pt x="256033" y="143182"/>
                      <a:pt x="261491" y="148270"/>
                    </a:cubicBezTo>
                    <a:cubicBezTo>
                      <a:pt x="275645" y="160542"/>
                      <a:pt x="288359" y="173591"/>
                      <a:pt x="300295" y="186640"/>
                    </a:cubicBezTo>
                    <a:lnTo>
                      <a:pt x="178305" y="1496"/>
                    </a:lnTo>
                    <a:lnTo>
                      <a:pt x="77007" y="0"/>
                    </a:lnTo>
                    <a:lnTo>
                      <a:pt x="300295" y="186640"/>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2" name="Google Shape;2339;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hIpN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Eik0A+P/hAQAAAAAAAAAAAAAAAAAAAAAAAAAAAAAAAAAAAAAAAAAA8NFiAn9/fwCKcWUDzMzMAMDA/wB/f38AAAAAAAAAAAAAAAAAAAAAAAAAAAAhAAAAGAAAABQAAACKBwAAuwwAAGoJAAD5DgAAAAAAAA=="/>
                  </a:ext>
                </a:extLst>
              </p:cNvSpPr>
              <p:nvPr/>
            </p:nvSpPr>
            <p:spPr>
              <a:xfrm>
                <a:off x="1225550" y="2069465"/>
                <a:ext cx="304800" cy="364490"/>
              </a:xfrm>
              <a:custGeom>
                <a:avLst/>
                <a:gdLst/>
                <a:ahLst/>
                <a:cxnLst/>
                <a:rect l="0" t="0" r="304800" b="364490"/>
                <a:pathLst>
                  <a:path w="304800" h="364490">
                    <a:moveTo>
                      <a:pt x="145839" y="60"/>
                    </a:moveTo>
                    <a:cubicBezTo>
                      <a:pt x="106294" y="101314"/>
                      <a:pt x="52967" y="196033"/>
                      <a:pt x="0" y="291112"/>
                    </a:cubicBezTo>
                    <a:cubicBezTo>
                      <a:pt x="32655" y="270070"/>
                      <a:pt x="42122" y="222531"/>
                      <a:pt x="76934" y="205805"/>
                    </a:cubicBezTo>
                    <a:cubicBezTo>
                      <a:pt x="67467" y="240695"/>
                      <a:pt x="62434" y="276605"/>
                      <a:pt x="61715" y="312874"/>
                    </a:cubicBezTo>
                    <a:cubicBezTo>
                      <a:pt x="61715" y="319888"/>
                      <a:pt x="64052" y="329240"/>
                      <a:pt x="70762" y="329240"/>
                    </a:cubicBezTo>
                    <a:cubicBezTo>
                      <a:pt x="71002" y="329240"/>
                      <a:pt x="71242" y="329240"/>
                      <a:pt x="71482" y="329240"/>
                    </a:cubicBezTo>
                    <a:cubicBezTo>
                      <a:pt x="80529" y="298007"/>
                      <a:pt x="94729" y="267912"/>
                      <a:pt x="112825" y="240695"/>
                    </a:cubicBezTo>
                    <a:cubicBezTo>
                      <a:pt x="114682" y="238117"/>
                      <a:pt x="116839" y="235600"/>
                      <a:pt x="119715" y="234521"/>
                    </a:cubicBezTo>
                    <a:cubicBezTo>
                      <a:pt x="121393" y="233801"/>
                      <a:pt x="122951" y="233441"/>
                      <a:pt x="124329" y="233441"/>
                    </a:cubicBezTo>
                    <a:cubicBezTo>
                      <a:pt x="129302" y="233441"/>
                      <a:pt x="132657" y="237338"/>
                      <a:pt x="136072" y="241055"/>
                    </a:cubicBezTo>
                    <a:cubicBezTo>
                      <a:pt x="175978" y="293271"/>
                      <a:pt x="197728" y="351361"/>
                      <a:pt x="232180" y="364070"/>
                    </a:cubicBezTo>
                    <a:cubicBezTo>
                      <a:pt x="232839" y="364310"/>
                      <a:pt x="233498" y="364430"/>
                      <a:pt x="234097" y="364430"/>
                    </a:cubicBezTo>
                    <a:cubicBezTo>
                      <a:pt x="243325" y="364430"/>
                      <a:pt x="245362" y="337213"/>
                      <a:pt x="247040" y="326302"/>
                    </a:cubicBezTo>
                    <a:cubicBezTo>
                      <a:pt x="248837" y="315392"/>
                      <a:pt x="252612" y="287036"/>
                      <a:pt x="263157" y="287036"/>
                    </a:cubicBezTo>
                    <a:cubicBezTo>
                      <a:pt x="263457" y="287036"/>
                      <a:pt x="263757" y="287096"/>
                      <a:pt x="264116" y="287156"/>
                    </a:cubicBezTo>
                    <a:cubicBezTo>
                      <a:pt x="270467" y="288055"/>
                      <a:pt x="290060" y="301484"/>
                      <a:pt x="298569" y="301484"/>
                    </a:cubicBezTo>
                    <a:cubicBezTo>
                      <a:pt x="299767" y="301484"/>
                      <a:pt x="300786" y="301184"/>
                      <a:pt x="301505" y="300584"/>
                    </a:cubicBezTo>
                    <a:cubicBezTo>
                      <a:pt x="304740" y="297287"/>
                      <a:pt x="293116" y="273727"/>
                      <a:pt x="291319" y="269711"/>
                    </a:cubicBezTo>
                    <a:cubicBezTo>
                      <a:pt x="241647" y="164080"/>
                      <a:pt x="198806" y="131408"/>
                      <a:pt x="158542" y="11990"/>
                    </a:cubicBezTo>
                    <a:lnTo>
                      <a:pt x="145839" y="60"/>
                    </a:lnTo>
                    <a:lnTo>
                      <a:pt x="158542" y="11990"/>
                    </a:lnTo>
                    <a:close/>
                  </a:path>
                </a:pathLst>
              </a:custGeom>
              <a:solidFill>
                <a:srgbClr val="848A4D"/>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1" name="Google Shape;2340;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LBwAAvAwAAGoJAAD4DgAAAAAAAA=="/>
                  </a:ext>
                </a:extLst>
              </p:cNvSpPr>
              <p:nvPr/>
            </p:nvSpPr>
            <p:spPr>
              <a:xfrm>
                <a:off x="1226185" y="2070100"/>
                <a:ext cx="304165" cy="363220"/>
              </a:xfrm>
              <a:custGeom>
                <a:avLst/>
                <a:gdLst/>
                <a:ahLst/>
                <a:cxnLst/>
                <a:rect l="0" t="0" r="304165" b="363220"/>
                <a:pathLst>
                  <a:path w="304165" h="363220">
                    <a:moveTo>
                      <a:pt x="145707" y="60"/>
                    </a:moveTo>
                    <a:cubicBezTo>
                      <a:pt x="106556" y="100818"/>
                      <a:pt x="52919" y="195769"/>
                      <a:pt x="0" y="290360"/>
                    </a:cubicBezTo>
                    <a:cubicBezTo>
                      <a:pt x="32625" y="269347"/>
                      <a:pt x="42083" y="221871"/>
                      <a:pt x="76864" y="205168"/>
                    </a:cubicBezTo>
                    <a:cubicBezTo>
                      <a:pt x="67405" y="240011"/>
                      <a:pt x="62377" y="275872"/>
                      <a:pt x="61659" y="312093"/>
                    </a:cubicBezTo>
                    <a:cubicBezTo>
                      <a:pt x="61659" y="319097"/>
                      <a:pt x="63993" y="328437"/>
                      <a:pt x="70698" y="328437"/>
                    </a:cubicBezTo>
                    <a:cubicBezTo>
                      <a:pt x="70937" y="328437"/>
                      <a:pt x="71177" y="328437"/>
                      <a:pt x="71416" y="328437"/>
                    </a:cubicBezTo>
                    <a:lnTo>
                      <a:pt x="112363" y="239652"/>
                    </a:lnTo>
                    <a:cubicBezTo>
                      <a:pt x="114219" y="236719"/>
                      <a:pt x="116374" y="234563"/>
                      <a:pt x="119247" y="233127"/>
                    </a:cubicBezTo>
                    <a:cubicBezTo>
                      <a:pt x="120863" y="232468"/>
                      <a:pt x="122360" y="232229"/>
                      <a:pt x="123677" y="232229"/>
                    </a:cubicBezTo>
                    <a:cubicBezTo>
                      <a:pt x="128705" y="232229"/>
                      <a:pt x="132118" y="236000"/>
                      <a:pt x="135590" y="240011"/>
                    </a:cubicBezTo>
                    <a:cubicBezTo>
                      <a:pt x="175459" y="292157"/>
                      <a:pt x="197189" y="350169"/>
                      <a:pt x="231610" y="362861"/>
                    </a:cubicBezTo>
                    <a:cubicBezTo>
                      <a:pt x="232269" y="363100"/>
                      <a:pt x="232927" y="363220"/>
                      <a:pt x="233526" y="363220"/>
                    </a:cubicBezTo>
                    <a:cubicBezTo>
                      <a:pt x="242745" y="363220"/>
                      <a:pt x="244780" y="335741"/>
                      <a:pt x="246456" y="325144"/>
                    </a:cubicBezTo>
                    <a:cubicBezTo>
                      <a:pt x="248252" y="314248"/>
                      <a:pt x="252024" y="285571"/>
                      <a:pt x="262560" y="285571"/>
                    </a:cubicBezTo>
                    <a:cubicBezTo>
                      <a:pt x="262859" y="285571"/>
                      <a:pt x="263158" y="285631"/>
                      <a:pt x="263517" y="285631"/>
                    </a:cubicBezTo>
                    <a:cubicBezTo>
                      <a:pt x="269863" y="286948"/>
                      <a:pt x="289438" y="300358"/>
                      <a:pt x="297939" y="300358"/>
                    </a:cubicBezTo>
                    <a:cubicBezTo>
                      <a:pt x="299136" y="300358"/>
                      <a:pt x="300154" y="300059"/>
                      <a:pt x="300872" y="299401"/>
                    </a:cubicBezTo>
                    <a:cubicBezTo>
                      <a:pt x="304105" y="296168"/>
                      <a:pt x="292491" y="272580"/>
                      <a:pt x="290695" y="268628"/>
                    </a:cubicBezTo>
                    <a:cubicBezTo>
                      <a:pt x="241069" y="163141"/>
                      <a:pt x="198266" y="130513"/>
                      <a:pt x="158038" y="11255"/>
                    </a:cubicBezTo>
                    <a:lnTo>
                      <a:pt x="145707" y="60"/>
                    </a:lnTo>
                    <a:lnTo>
                      <a:pt x="158038" y="11255"/>
                    </a:ln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49" name="Google Shape;2341;p6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DUBwAAwQwAACoJAABaDgAAAAAAAA=="/>
                </a:ext>
              </a:extLst>
            </p:cNvSpPr>
            <p:nvPr/>
          </p:nvSpPr>
          <p:spPr>
            <a:xfrm>
              <a:off x="1272540" y="2073275"/>
              <a:ext cx="217170" cy="259715"/>
            </a:xfrm>
            <a:custGeom>
              <a:avLst/>
              <a:gdLst/>
              <a:ahLst/>
              <a:cxnLst/>
              <a:rect l="0" t="0" r="217170" b="259715"/>
              <a:pathLst>
                <a:path w="217170" h="259715">
                  <a:moveTo>
                    <a:pt x="104033" y="42"/>
                  </a:moveTo>
                  <a:cubicBezTo>
                    <a:pt x="76080" y="72088"/>
                    <a:pt x="37784" y="139981"/>
                    <a:pt x="0" y="207617"/>
                  </a:cubicBezTo>
                  <a:cubicBezTo>
                    <a:pt x="23294" y="192592"/>
                    <a:pt x="30047" y="158645"/>
                    <a:pt x="54880" y="146702"/>
                  </a:cubicBezTo>
                  <a:cubicBezTo>
                    <a:pt x="48127" y="171616"/>
                    <a:pt x="44537" y="197258"/>
                    <a:pt x="44024" y="223157"/>
                  </a:cubicBezTo>
                  <a:cubicBezTo>
                    <a:pt x="44024" y="228165"/>
                    <a:pt x="45691" y="234843"/>
                    <a:pt x="50478" y="234843"/>
                  </a:cubicBezTo>
                  <a:cubicBezTo>
                    <a:pt x="50649" y="234843"/>
                    <a:pt x="50820" y="234843"/>
                    <a:pt x="50991" y="234843"/>
                  </a:cubicBezTo>
                  <a:lnTo>
                    <a:pt x="80226" y="171359"/>
                  </a:lnTo>
                  <a:cubicBezTo>
                    <a:pt x="81551" y="169262"/>
                    <a:pt x="83090" y="167721"/>
                    <a:pt x="85141" y="166693"/>
                  </a:cubicBezTo>
                  <a:cubicBezTo>
                    <a:pt x="86295" y="166222"/>
                    <a:pt x="87364" y="166051"/>
                    <a:pt x="88304" y="166051"/>
                  </a:cubicBezTo>
                  <a:cubicBezTo>
                    <a:pt x="91894" y="166051"/>
                    <a:pt x="94331" y="168748"/>
                    <a:pt x="96810" y="171616"/>
                  </a:cubicBezTo>
                  <a:cubicBezTo>
                    <a:pt x="125276" y="208902"/>
                    <a:pt x="140791" y="250382"/>
                    <a:pt x="165367" y="259458"/>
                  </a:cubicBezTo>
                  <a:cubicBezTo>
                    <a:pt x="165837" y="259629"/>
                    <a:pt x="166308" y="259715"/>
                    <a:pt x="166735" y="259715"/>
                  </a:cubicBezTo>
                  <a:cubicBezTo>
                    <a:pt x="173317" y="259715"/>
                    <a:pt x="174770" y="240066"/>
                    <a:pt x="175967" y="232489"/>
                  </a:cubicBezTo>
                  <a:cubicBezTo>
                    <a:pt x="177249" y="224698"/>
                    <a:pt x="179942" y="204193"/>
                    <a:pt x="187465" y="204193"/>
                  </a:cubicBezTo>
                  <a:cubicBezTo>
                    <a:pt x="187678" y="204193"/>
                    <a:pt x="187892" y="204236"/>
                    <a:pt x="188148" y="204236"/>
                  </a:cubicBezTo>
                  <a:cubicBezTo>
                    <a:pt x="192679" y="205177"/>
                    <a:pt x="206656" y="214766"/>
                    <a:pt x="212725" y="214766"/>
                  </a:cubicBezTo>
                  <a:cubicBezTo>
                    <a:pt x="213580" y="214766"/>
                    <a:pt x="214306" y="214552"/>
                    <a:pt x="214819" y="214081"/>
                  </a:cubicBezTo>
                  <a:cubicBezTo>
                    <a:pt x="217127" y="211770"/>
                    <a:pt x="208835" y="194903"/>
                    <a:pt x="207553" y="192078"/>
                  </a:cubicBezTo>
                  <a:cubicBezTo>
                    <a:pt x="172120" y="116651"/>
                    <a:pt x="141560" y="93321"/>
                    <a:pt x="112838" y="8047"/>
                  </a:cubicBezTo>
                  <a:lnTo>
                    <a:pt x="104033" y="42"/>
                  </a:lnTo>
                  <a:lnTo>
                    <a:pt x="112838" y="8047"/>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67" name="Google Shape;2342;p63"/>
          <p:cNvSpPr>
            <a:extLst>
              <a:ext uri="smNativeData">
                <pr:smNativeData xmlns:pr="smNativeData" val="SMDATA_12_dWHdYxMAAAAlAAAAZAAAAA0AAAAAkAAAAJAAAACQAAAAkAAAAAAAAAAA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UPU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DLFAAA3QkAAD4iAAAVDQAAEAAAAA=="/>
              </a:ext>
            </a:extLst>
          </p:cNvSpPr>
          <p:nvPr/>
        </p:nvSpPr>
        <p:spPr>
          <a:xfrm>
            <a:off x="3380105" y="1603375"/>
            <a:ext cx="2186305" cy="523240"/>
          </a:xfrm>
          <a:prstGeom prst="rect">
            <a:avLst/>
          </a:pr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2"/>
                </a:solidFill>
                <a:latin typeface="Chau Philomene One" pitchFamily="0" charset="0"/>
                <a:ea typeface="Chau Philomene One" pitchFamily="0" charset="0"/>
                <a:cs typeface="Chau Philomene One" pitchFamily="0" charset="0"/>
              </a:rPr>
              <a:t>EVERGREEN</a:t>
            </a:r>
            <a:endParaRPr sz="2200">
              <a:solidFill>
                <a:schemeClr val="accent2"/>
              </a:solidFill>
              <a:latin typeface="Chau Philomene One" pitchFamily="0" charset="0"/>
              <a:ea typeface="Chau Philomene One" pitchFamily="0" charset="0"/>
              <a:cs typeface="Chau Philomene One" pitchFamily="0" charset="0"/>
            </a:endParaRPr>
          </a:p>
        </p:txBody>
      </p:sp>
      <p:sp>
        <p:nvSpPr>
          <p:cNvPr id="168" name="Google Shape;2343;p63"/>
          <p:cNvSpPr>
            <a:extLst>
              <a:ext uri="smNativeData">
                <pr:smNativeData xmlns:pr="smNativeData" val="SMDATA_12_dWHdYxMAAAAlAAAAZAAAAA0AAAAAkAAAAJAAAACQAAAAkAAAAAAAAAAA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uIwAA3QkAAKEwAAAVDQAAEAAAAA=="/>
              </a:ext>
            </a:extLst>
          </p:cNvSpPr>
          <p:nvPr/>
        </p:nvSpPr>
        <p:spPr>
          <a:xfrm>
            <a:off x="5718810" y="1603375"/>
            <a:ext cx="2186305" cy="523240"/>
          </a:xfrm>
          <a:prstGeom prst="rect">
            <a:avLst/>
          </a:pr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200" noProof="1">
                <a:solidFill>
                  <a:schemeClr val="accent2"/>
                </a:solidFill>
                <a:latin typeface="Chau Philomene One" pitchFamily="0" charset="0"/>
                <a:ea typeface="Chau Philomene One" pitchFamily="0" charset="0"/>
                <a:cs typeface="Chau Philomene One" pitchFamily="0" charset="0"/>
              </a:rPr>
              <a:t>DECIDUOUS</a:t>
            </a:r>
            <a:endParaRPr sz="2200">
              <a:solidFill>
                <a:schemeClr val="accent2"/>
              </a:solidFill>
              <a:latin typeface="Chau Philomene One" pitchFamily="0" charset="0"/>
              <a:ea typeface="Chau Philomene One" pitchFamily="0" charset="0"/>
              <a:cs typeface="Chau Philomene One" pitchFamily="0" charset="0"/>
            </a:endParaRPr>
          </a:p>
        </p:txBody>
      </p:sp>
      <p:sp>
        <p:nvSpPr>
          <p:cNvPr id="169" name="Google Shape;2344;p63"/>
          <p:cNvSpPr>
            <a:extLst>
              <a:ext uri="smNativeData">
                <pr:smNativeData xmlns:pr="smNativeData" val="SMDATA_12_dWHdYxMAAAAlAAAAZA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Ube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hFQAAFQ0AAK8hAABxGAAAEAAAAA=="/>
              </a:ext>
            </a:extLst>
          </p:cNvSpPr>
          <p:nvPr/>
        </p:nvSpPr>
        <p:spPr>
          <a:xfrm>
            <a:off x="3515995" y="2126615"/>
            <a:ext cx="1959610" cy="1846580"/>
          </a:xfrm>
          <a:prstGeom prst="rect">
            <a:avLst/>
          </a:pr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0" name="Google Shape;2345;p63"/>
          <p:cNvSpPr>
            <a:extLst>
              <a:ext uri="smNativeData">
                <pr:smNativeData xmlns:pr="smNativeData" val="SMDATA_12_dWHdYxMAAAAlAAAAZA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gIwAAFQ0AAO8vAABxGAAAEAAAAA=="/>
              </a:ext>
            </a:extLst>
          </p:cNvSpPr>
          <p:nvPr/>
        </p:nvSpPr>
        <p:spPr>
          <a:xfrm>
            <a:off x="5831840" y="2126615"/>
            <a:ext cx="1960245" cy="1846580"/>
          </a:xfrm>
          <a:prstGeom prst="rect">
            <a:avLst/>
          </a:pr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71" name="Grupo 163"/>
          <p:cNvGrpSpPr>
            <a:extLst>
              <a:ext uri="smNativeData">
                <pr:smNativeData xmlns:pr="smNativeData" val="SMDATA_6_dWHdYxMAAAAlAAAAAQAAAA8BAAAAkAAAAEgAAACQAAAASAAAAAAAAAAAAAAAAAAAABcAAAAUAAAAAAAAAAAAAAD/fwAA/38AAAAAAAAJAAAABAAAAAAM5+IMAAAAEAAAAAAAAAAAAAAAAAAAAAAAAAAfAAAAVAAAAAAAAAAAAAAAAAAAAAAAAAAAAAAAAAAAAAAAAAAAAAAAAAAAAAAAAAAAAAAAAAAAAAAAAAAAAAAAAAAAAAAAAAAAAAAAAAAAAAAAAAAAAAAAAAAAACEAAAAYAAAAFAAAAKwXAABRDgAA2jYAAMAaAAAQAAAA"/>
              </a:ext>
            </a:extLst>
          </p:cNvGrpSpPr>
          <p:nvPr/>
        </p:nvGrpSpPr>
        <p:grpSpPr>
          <a:xfrm>
            <a:off x="3848100" y="2327275"/>
            <a:ext cx="5068570" cy="2021205"/>
            <a:chOff x="3848100" y="2327275"/>
            <a:chExt cx="5068570" cy="2021205"/>
          </a:xfrm>
        </p:grpSpPr>
        <p:grpSp>
          <p:nvGrpSpPr>
            <p:cNvPr id="255" name="Google Shape;2351;p6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sfAABRDgAAnScAAHwaAAAAAAAA"/>
                </a:ext>
              </a:extLst>
            </p:cNvGrpSpPr>
            <p:nvPr/>
          </p:nvGrpSpPr>
          <p:grpSpPr>
            <a:xfrm>
              <a:off x="5188585" y="2327275"/>
              <a:ext cx="1250950" cy="1978025"/>
              <a:chOff x="5188585" y="2327275"/>
              <a:chExt cx="1250950" cy="1978025"/>
            </a:xfrm>
          </p:grpSpPr>
          <p:sp>
            <p:nvSpPr>
              <p:cNvPr id="278" name="Google Shape;2352;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DrHwAAog4AAJ0nAABdFQAAAAAAAA=="/>
                  </a:ext>
                </a:extLst>
              </p:cNvSpPr>
              <p:nvPr/>
            </p:nvSpPr>
            <p:spPr>
              <a:xfrm>
                <a:off x="5188585" y="2378710"/>
                <a:ext cx="1250950" cy="1094105"/>
              </a:xfrm>
              <a:custGeom>
                <a:avLst/>
                <a:gdLst/>
                <a:ahLst/>
                <a:cxnLst/>
                <a:rect l="0" t="0" r="1250950" b="1094105"/>
                <a:pathLst>
                  <a:path w="1250950" h="1094105">
                    <a:moveTo>
                      <a:pt x="564828" y="0"/>
                    </a:moveTo>
                    <a:lnTo>
                      <a:pt x="573262" y="2403"/>
                    </a:lnTo>
                    <a:cubicBezTo>
                      <a:pt x="539369" y="10698"/>
                      <a:pt x="504314" y="14977"/>
                      <a:pt x="469390" y="14977"/>
                    </a:cubicBezTo>
                    <a:cubicBezTo>
                      <a:pt x="448347" y="14977"/>
                      <a:pt x="427355" y="13419"/>
                      <a:pt x="406735" y="10249"/>
                    </a:cubicBezTo>
                    <a:cubicBezTo>
                      <a:pt x="392723" y="8109"/>
                      <a:pt x="378262" y="5309"/>
                      <a:pt x="364303" y="5309"/>
                    </a:cubicBezTo>
                    <a:cubicBezTo>
                      <a:pt x="354812" y="5309"/>
                      <a:pt x="345506" y="6604"/>
                      <a:pt x="336729" y="10249"/>
                    </a:cubicBezTo>
                    <a:cubicBezTo>
                      <a:pt x="322850" y="15691"/>
                      <a:pt x="312592" y="25940"/>
                      <a:pt x="301726" y="36771"/>
                    </a:cubicBezTo>
                    <a:lnTo>
                      <a:pt x="211206" y="124816"/>
                    </a:lnTo>
                    <a:cubicBezTo>
                      <a:pt x="200948" y="135065"/>
                      <a:pt x="190083" y="145922"/>
                      <a:pt x="183447" y="158576"/>
                    </a:cubicBezTo>
                    <a:cubicBezTo>
                      <a:pt x="167770" y="190539"/>
                      <a:pt x="178027" y="231537"/>
                      <a:pt x="156904" y="259882"/>
                    </a:cubicBezTo>
                    <a:cubicBezTo>
                      <a:pt x="133375" y="291238"/>
                      <a:pt x="85709" y="288226"/>
                      <a:pt x="53720" y="311737"/>
                    </a:cubicBezTo>
                    <a:cubicBezTo>
                      <a:pt x="22947" y="335247"/>
                      <a:pt x="15704" y="379256"/>
                      <a:pt x="11474" y="419673"/>
                    </a:cubicBezTo>
                    <a:cubicBezTo>
                      <a:pt x="5446" y="475121"/>
                      <a:pt x="0" y="532417"/>
                      <a:pt x="12082" y="587284"/>
                    </a:cubicBezTo>
                    <a:cubicBezTo>
                      <a:pt x="26569" y="650603"/>
                      <a:pt x="65194" y="709089"/>
                      <a:pt x="63978" y="773597"/>
                    </a:cubicBezTo>
                    <a:cubicBezTo>
                      <a:pt x="63370" y="805561"/>
                      <a:pt x="54328" y="839928"/>
                      <a:pt x="71222" y="867058"/>
                    </a:cubicBezTo>
                    <a:cubicBezTo>
                      <a:pt x="85762" y="889749"/>
                      <a:pt x="113309" y="896723"/>
                      <a:pt x="140963" y="896723"/>
                    </a:cubicBezTo>
                    <a:cubicBezTo>
                      <a:pt x="150030" y="896723"/>
                      <a:pt x="159125" y="895983"/>
                      <a:pt x="167770" y="894794"/>
                    </a:cubicBezTo>
                    <a:cubicBezTo>
                      <a:pt x="184848" y="892734"/>
                      <a:pt x="202772" y="889802"/>
                      <a:pt x="220115" y="889802"/>
                    </a:cubicBezTo>
                    <a:cubicBezTo>
                      <a:pt x="238304" y="889802"/>
                      <a:pt x="255805" y="893025"/>
                      <a:pt x="270954" y="903829"/>
                    </a:cubicBezTo>
                    <a:cubicBezTo>
                      <a:pt x="309578" y="932173"/>
                      <a:pt x="312592" y="999112"/>
                      <a:pt x="356636" y="1014777"/>
                    </a:cubicBezTo>
                    <a:cubicBezTo>
                      <a:pt x="362902" y="1016996"/>
                      <a:pt x="369300" y="1017867"/>
                      <a:pt x="375777" y="1017867"/>
                    </a:cubicBezTo>
                    <a:cubicBezTo>
                      <a:pt x="403007" y="1017867"/>
                      <a:pt x="431850" y="1002123"/>
                      <a:pt x="458868" y="1002123"/>
                    </a:cubicBezTo>
                    <a:cubicBezTo>
                      <a:pt x="465769" y="1002123"/>
                      <a:pt x="472536" y="1003154"/>
                      <a:pt x="479146" y="1005742"/>
                    </a:cubicBezTo>
                    <a:cubicBezTo>
                      <a:pt x="491201" y="1010550"/>
                      <a:pt x="500269" y="1019611"/>
                      <a:pt x="509919" y="1028645"/>
                    </a:cubicBezTo>
                    <a:cubicBezTo>
                      <a:pt x="546111" y="1060001"/>
                      <a:pt x="590181" y="1085915"/>
                      <a:pt x="636631" y="1092546"/>
                    </a:cubicBezTo>
                    <a:cubicBezTo>
                      <a:pt x="643928" y="1093576"/>
                      <a:pt x="651330" y="1094078"/>
                      <a:pt x="658706" y="1094078"/>
                    </a:cubicBezTo>
                    <a:cubicBezTo>
                      <a:pt x="699552" y="1094078"/>
                      <a:pt x="740397" y="1078572"/>
                      <a:pt x="766966" y="1047929"/>
                    </a:cubicBezTo>
                    <a:cubicBezTo>
                      <a:pt x="785076" y="1027430"/>
                      <a:pt x="795941" y="1000301"/>
                      <a:pt x="816457" y="982206"/>
                    </a:cubicBezTo>
                    <a:cubicBezTo>
                      <a:pt x="845432" y="955076"/>
                      <a:pt x="887652" y="951457"/>
                      <a:pt x="925668" y="938804"/>
                    </a:cubicBezTo>
                    <a:cubicBezTo>
                      <a:pt x="976982" y="921316"/>
                      <a:pt x="1021635" y="885153"/>
                      <a:pt x="1050583" y="839321"/>
                    </a:cubicBezTo>
                    <a:cubicBezTo>
                      <a:pt x="1055421" y="832690"/>
                      <a:pt x="1059651" y="824237"/>
                      <a:pt x="1067477" y="821225"/>
                    </a:cubicBezTo>
                    <a:cubicBezTo>
                      <a:pt x="1071786" y="819086"/>
                      <a:pt x="1076730" y="818769"/>
                      <a:pt x="1081832" y="818769"/>
                    </a:cubicBezTo>
                    <a:cubicBezTo>
                      <a:pt x="1083868" y="818769"/>
                      <a:pt x="1085930" y="818822"/>
                      <a:pt x="1087992" y="818822"/>
                    </a:cubicBezTo>
                    <a:cubicBezTo>
                      <a:pt x="1156808" y="818214"/>
                      <a:pt x="1206271" y="740445"/>
                      <a:pt x="1199636" y="670495"/>
                    </a:cubicBezTo>
                    <a:cubicBezTo>
                      <a:pt x="1196622" y="642758"/>
                      <a:pt x="1187580" y="612617"/>
                      <a:pt x="1200244" y="587284"/>
                    </a:cubicBezTo>
                    <a:cubicBezTo>
                      <a:pt x="1208704" y="571593"/>
                      <a:pt x="1224989" y="560154"/>
                      <a:pt x="1231016" y="542667"/>
                    </a:cubicBezTo>
                    <a:cubicBezTo>
                      <a:pt x="1242490" y="507692"/>
                      <a:pt x="1199636" y="471502"/>
                      <a:pt x="1212299" y="435946"/>
                    </a:cubicBezTo>
                    <a:cubicBezTo>
                      <a:pt x="1215921" y="425089"/>
                      <a:pt x="1224381" y="417851"/>
                      <a:pt x="1229800" y="408209"/>
                    </a:cubicBezTo>
                    <a:cubicBezTo>
                      <a:pt x="1250924" y="369615"/>
                      <a:pt x="1221975" y="322594"/>
                      <a:pt x="1193608" y="289415"/>
                    </a:cubicBezTo>
                    <a:cubicBezTo>
                      <a:pt x="1086194" y="162802"/>
                      <a:pt x="958265" y="37986"/>
                      <a:pt x="795941" y="13260"/>
                    </a:cubicBezTo>
                    <a:cubicBezTo>
                      <a:pt x="719908" y="1215"/>
                      <a:pt x="641469" y="13260"/>
                      <a:pt x="564828"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7" name="Google Shape;2353;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oIQAASBgAAH8jAAC4GQAAAAAAAA=="/>
                  </a:ext>
                </a:extLst>
              </p:cNvSpPr>
              <p:nvPr/>
            </p:nvSpPr>
            <p:spPr>
              <a:xfrm>
                <a:off x="5471160" y="3947160"/>
                <a:ext cx="299085" cy="233680"/>
              </a:xfrm>
              <a:custGeom>
                <a:avLst/>
                <a:gdLst/>
                <a:ahLst/>
                <a:cxnLst/>
                <a:rect l="0" t="0" r="299085" b="233680"/>
                <a:pathLst>
                  <a:path w="299085" h="233680">
                    <a:moveTo>
                      <a:pt x="267607" y="7264"/>
                    </a:moveTo>
                    <a:cubicBezTo>
                      <a:pt x="249707" y="28679"/>
                      <a:pt x="234297" y="138765"/>
                      <a:pt x="190040" y="174629"/>
                    </a:cubicBezTo>
                    <a:cubicBezTo>
                      <a:pt x="145783" y="210492"/>
                      <a:pt x="17492" y="212987"/>
                      <a:pt x="2082" y="222447"/>
                    </a:cubicBezTo>
                    <a:cubicBezTo>
                      <a:pt x="-13327" y="231907"/>
                      <a:pt x="60762" y="236880"/>
                      <a:pt x="97549" y="231405"/>
                    </a:cubicBezTo>
                    <a:cubicBezTo>
                      <a:pt x="134351" y="225930"/>
                      <a:pt x="189539" y="220455"/>
                      <a:pt x="222849" y="189564"/>
                    </a:cubicBezTo>
                    <a:cubicBezTo>
                      <a:pt x="256159" y="158689"/>
                      <a:pt x="289986" y="76497"/>
                      <a:pt x="297440" y="46108"/>
                    </a:cubicBezTo>
                    <a:cubicBezTo>
                      <a:pt x="304895" y="15720"/>
                      <a:pt x="285507" y="-14150"/>
                      <a:pt x="267607" y="7264"/>
                    </a:cubicBezTo>
                    <a:close/>
                  </a:path>
                </a:pathLst>
              </a:custGeom>
              <a:solidFill>
                <a:srgbClr val="8A7165"/>
              </a:solidFill>
              <a:ln w="12700" cap="flat" cmpd="sng" algn="ctr">
                <a:noFill/>
                <a:prstDash val="solid"/>
                <a:headEnd type="none" w="med" len="med"/>
                <a:tailEnd type="none" w="med" len="med"/>
              </a:ln>
              <a:effectLst/>
            </p:spPr>
          </p:sp>
          <p:sp>
            <p:nvSpPr>
              <p:cNvPr id="276" name="Google Shape;2354;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tIQAAlBkAALsiAAA0GgAAAAAAAA=="/>
                  </a:ext>
                </a:extLst>
              </p:cNvSpPr>
              <p:nvPr/>
            </p:nvSpPr>
            <p:spPr>
              <a:xfrm rot="20018119">
                <a:off x="5514975" y="4157980"/>
                <a:ext cx="130810" cy="101600"/>
              </a:xfrm>
              <a:custGeom>
                <a:avLst/>
                <a:gdLst/>
                <a:ahLst/>
                <a:cxnLst/>
                <a:rect l="0" t="0" r="130810" b="101600"/>
                <a:pathLst>
                  <a:path w="130810" h="101600">
                    <a:moveTo>
                      <a:pt x="116953" y="2690"/>
                    </a:moveTo>
                    <a:cubicBezTo>
                      <a:pt x="109799" y="10473"/>
                      <a:pt x="106331" y="50684"/>
                      <a:pt x="87041" y="66251"/>
                    </a:cubicBezTo>
                    <a:cubicBezTo>
                      <a:pt x="67750" y="81818"/>
                      <a:pt x="8587" y="90473"/>
                      <a:pt x="1215" y="96091"/>
                    </a:cubicBezTo>
                    <a:cubicBezTo>
                      <a:pt x="-6149" y="101716"/>
                      <a:pt x="26793" y="102356"/>
                      <a:pt x="42827" y="99979"/>
                    </a:cubicBezTo>
                    <a:cubicBezTo>
                      <a:pt x="58869" y="97603"/>
                      <a:pt x="82924" y="95226"/>
                      <a:pt x="97444" y="81818"/>
                    </a:cubicBezTo>
                    <a:cubicBezTo>
                      <a:pt x="111963" y="68417"/>
                      <a:pt x="126707" y="32741"/>
                      <a:pt x="129957" y="19551"/>
                    </a:cubicBezTo>
                    <a:cubicBezTo>
                      <a:pt x="133206" y="6360"/>
                      <a:pt x="124107" y="-5093"/>
                      <a:pt x="116953" y="2690"/>
                    </a:cubicBezTo>
                    <a:close/>
                  </a:path>
                </a:pathLst>
              </a:custGeom>
              <a:solidFill>
                <a:srgbClr val="8A7165"/>
              </a:solidFill>
              <a:ln w="12700" cap="flat" cmpd="sng" algn="ctr">
                <a:noFill/>
                <a:prstDash val="solid"/>
                <a:headEnd type="none" w="med" len="med"/>
                <a:tailEnd type="none" w="med" len="med"/>
              </a:ln>
              <a:effectLst/>
            </p:spPr>
          </p:sp>
          <p:sp>
            <p:nvSpPr>
              <p:cNvPr id="275" name="Google Shape;2355;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kIgAAEBkAAPEiAAB9GQAAAAAAAA=="/>
                  </a:ext>
                </a:extLst>
              </p:cNvSpPr>
              <p:nvPr/>
            </p:nvSpPr>
            <p:spPr>
              <a:xfrm>
                <a:off x="5549900" y="4074160"/>
                <a:ext cx="130175" cy="69215"/>
              </a:xfrm>
              <a:custGeom>
                <a:avLst/>
                <a:gdLst/>
                <a:ahLst/>
                <a:cxnLst/>
                <a:rect l="0" t="0" r="130175" b="69215"/>
                <a:pathLst>
                  <a:path w="130175" h="69215">
                    <a:moveTo>
                      <a:pt x="129043" y="44815"/>
                    </a:moveTo>
                    <a:cubicBezTo>
                      <a:pt x="124551" y="38841"/>
                      <a:pt x="66210" y="40330"/>
                      <a:pt x="45255" y="32866"/>
                    </a:cubicBezTo>
                    <a:cubicBezTo>
                      <a:pt x="24316" y="25402"/>
                      <a:pt x="8843" y="0"/>
                      <a:pt x="3361" y="0"/>
                    </a:cubicBezTo>
                    <a:cubicBezTo>
                      <a:pt x="-2120" y="0"/>
                      <a:pt x="863" y="21419"/>
                      <a:pt x="12331" y="32866"/>
                    </a:cubicBezTo>
                    <a:cubicBezTo>
                      <a:pt x="23798" y="44313"/>
                      <a:pt x="52732" y="66721"/>
                      <a:pt x="72179" y="68713"/>
                    </a:cubicBezTo>
                    <a:cubicBezTo>
                      <a:pt x="91626" y="70704"/>
                      <a:pt x="133536" y="50790"/>
                      <a:pt x="129043" y="44815"/>
                    </a:cubicBezTo>
                    <a:close/>
                  </a:path>
                </a:pathLst>
              </a:custGeom>
              <a:solidFill>
                <a:srgbClr val="8A7165"/>
              </a:solidFill>
              <a:ln w="12700" cap="flat" cmpd="sng" algn="ctr">
                <a:noFill/>
                <a:prstDash val="solid"/>
                <a:headEnd type="none" w="med" len="med"/>
                <a:tailEnd type="none" w="med" len="med"/>
              </a:ln>
              <a:effectLst/>
            </p:spPr>
          </p:sp>
          <p:sp>
            <p:nvSpPr>
              <p:cNvPr id="274" name="Google Shape;2356;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fIwAAgxgAAP4kAACVGQAAAAAAAA=="/>
                  </a:ext>
                </a:extLst>
              </p:cNvSpPr>
              <p:nvPr/>
            </p:nvSpPr>
            <p:spPr>
              <a:xfrm flipH="1">
                <a:off x="5790565" y="3984625"/>
                <a:ext cx="222885" cy="173990"/>
              </a:xfrm>
              <a:custGeom>
                <a:avLst/>
                <a:gdLst/>
                <a:ahLst/>
                <a:cxnLst/>
                <a:rect l="0" t="0" r="222885" b="173990"/>
                <a:pathLst>
                  <a:path w="222885" h="173990">
                    <a:moveTo>
                      <a:pt x="199427" y="5408"/>
                    </a:moveTo>
                    <a:cubicBezTo>
                      <a:pt x="186087" y="21353"/>
                      <a:pt x="174603" y="103319"/>
                      <a:pt x="141622" y="130022"/>
                    </a:cubicBezTo>
                    <a:cubicBezTo>
                      <a:pt x="108641" y="156725"/>
                      <a:pt x="13036" y="158583"/>
                      <a:pt x="1552" y="165626"/>
                    </a:cubicBezTo>
                    <a:cubicBezTo>
                      <a:pt x="-9931" y="172670"/>
                      <a:pt x="45281" y="176373"/>
                      <a:pt x="72696" y="172296"/>
                    </a:cubicBezTo>
                    <a:cubicBezTo>
                      <a:pt x="100122" y="168220"/>
                      <a:pt x="141249" y="164143"/>
                      <a:pt x="166072" y="141143"/>
                    </a:cubicBezTo>
                    <a:cubicBezTo>
                      <a:pt x="190895" y="118154"/>
                      <a:pt x="216104" y="56957"/>
                      <a:pt x="221659" y="34331"/>
                    </a:cubicBezTo>
                    <a:cubicBezTo>
                      <a:pt x="227214" y="11704"/>
                      <a:pt x="212766" y="-10535"/>
                      <a:pt x="199427" y="5408"/>
                    </a:cubicBezTo>
                    <a:close/>
                  </a:path>
                </a:pathLst>
              </a:custGeom>
              <a:solidFill>
                <a:srgbClr val="8A7165"/>
              </a:solidFill>
              <a:ln w="12700" cap="flat" cmpd="sng" algn="ctr">
                <a:noFill/>
                <a:prstDash val="solid"/>
                <a:headEnd type="none" w="med" len="med"/>
                <a:tailEnd type="none" w="med" len="med"/>
              </a:ln>
              <a:effectLst/>
            </p:spPr>
          </p:sp>
          <p:sp>
            <p:nvSpPr>
              <p:cNvPr id="273" name="Google Shape;2357;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AJAAAlBkAANokAAAMGgAAAAAAAA=="/>
                  </a:ext>
                </a:extLst>
              </p:cNvSpPr>
              <p:nvPr/>
            </p:nvSpPr>
            <p:spPr>
              <a:xfrm rot="1582049" flipH="1">
                <a:off x="5892800" y="4157980"/>
                <a:ext cx="97790" cy="76200"/>
              </a:xfrm>
              <a:custGeom>
                <a:avLst/>
                <a:gdLst/>
                <a:ahLst/>
                <a:cxnLst/>
                <a:rect l="0" t="0" r="97790" b="76200"/>
                <a:pathLst>
                  <a:path w="97790" h="76200">
                    <a:moveTo>
                      <a:pt x="87431" y="2017"/>
                    </a:moveTo>
                    <a:cubicBezTo>
                      <a:pt x="82083" y="7855"/>
                      <a:pt x="79490" y="38013"/>
                      <a:pt x="65069" y="49688"/>
                    </a:cubicBezTo>
                    <a:cubicBezTo>
                      <a:pt x="50648" y="61363"/>
                      <a:pt x="6420" y="67855"/>
                      <a:pt x="908" y="72068"/>
                    </a:cubicBezTo>
                    <a:cubicBezTo>
                      <a:pt x="-4597" y="76287"/>
                      <a:pt x="20030" y="76767"/>
                      <a:pt x="32017" y="74984"/>
                    </a:cubicBezTo>
                    <a:cubicBezTo>
                      <a:pt x="44009" y="73202"/>
                      <a:pt x="61992" y="71420"/>
                      <a:pt x="72846" y="61363"/>
                    </a:cubicBezTo>
                    <a:cubicBezTo>
                      <a:pt x="83700" y="51312"/>
                      <a:pt x="94723" y="24556"/>
                      <a:pt x="97152" y="14663"/>
                    </a:cubicBezTo>
                    <a:cubicBezTo>
                      <a:pt x="99581" y="4770"/>
                      <a:pt x="92779" y="-3819"/>
                      <a:pt x="87431" y="2017"/>
                    </a:cubicBezTo>
                    <a:close/>
                  </a:path>
                </a:pathLst>
              </a:custGeom>
              <a:solidFill>
                <a:srgbClr val="8A7165"/>
              </a:solidFill>
              <a:ln w="12700" cap="flat" cmpd="sng" algn="ctr">
                <a:noFill/>
                <a:prstDash val="solid"/>
                <a:headEnd type="none" w="med" len="med"/>
                <a:tailEnd type="none" w="med" len="med"/>
              </a:ln>
              <a:effectLst/>
            </p:spPr>
          </p:sp>
          <p:sp>
            <p:nvSpPr>
              <p:cNvPr id="272" name="Google Shape;2358;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IJAAAGBkAAKEkAABpGQAAAAAAAA=="/>
                  </a:ext>
                </a:extLst>
              </p:cNvSpPr>
              <p:nvPr/>
            </p:nvSpPr>
            <p:spPr>
              <a:xfrm flipH="1">
                <a:off x="5857240" y="4079240"/>
                <a:ext cx="97155" cy="51435"/>
              </a:xfrm>
              <a:custGeom>
                <a:avLst/>
                <a:gdLst/>
                <a:ahLst/>
                <a:cxnLst/>
                <a:rect l="0" t="0" r="97155" b="51435"/>
                <a:pathLst>
                  <a:path w="97155" h="51435">
                    <a:moveTo>
                      <a:pt x="96310" y="33303"/>
                    </a:moveTo>
                    <a:cubicBezTo>
                      <a:pt x="92957" y="28863"/>
                      <a:pt x="49415" y="29970"/>
                      <a:pt x="33776" y="24424"/>
                    </a:cubicBezTo>
                    <a:cubicBezTo>
                      <a:pt x="18148" y="18877"/>
                      <a:pt x="6600" y="0"/>
                      <a:pt x="2508" y="0"/>
                    </a:cubicBezTo>
                    <a:cubicBezTo>
                      <a:pt x="-1582" y="0"/>
                      <a:pt x="644" y="15917"/>
                      <a:pt x="9203" y="24424"/>
                    </a:cubicBezTo>
                    <a:cubicBezTo>
                      <a:pt x="17761" y="32930"/>
                      <a:pt x="39356" y="49582"/>
                      <a:pt x="53870" y="51062"/>
                    </a:cubicBezTo>
                    <a:cubicBezTo>
                      <a:pt x="68384" y="52542"/>
                      <a:pt x="99663" y="37743"/>
                      <a:pt x="96310" y="33303"/>
                    </a:cubicBezTo>
                    <a:close/>
                  </a:path>
                </a:pathLst>
              </a:custGeom>
              <a:solidFill>
                <a:srgbClr val="8A7165"/>
              </a:solidFill>
              <a:ln w="12700" cap="flat" cmpd="sng" algn="ctr">
                <a:noFill/>
                <a:prstDash val="solid"/>
                <a:headEnd type="none" w="med" len="med"/>
                <a:tailEnd type="none" w="med" len="med"/>
              </a:ln>
              <a:effectLst/>
            </p:spPr>
          </p:sp>
          <p:sp>
            <p:nvSpPr>
              <p:cNvPr id="271" name="Google Shape;2359;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AvIwAAfRgAAH8jAAB8GgAAAAAAAA=="/>
                  </a:ext>
                </a:extLst>
              </p:cNvSpPr>
              <p:nvPr/>
            </p:nvSpPr>
            <p:spPr>
              <a:xfrm>
                <a:off x="5719445" y="3980815"/>
                <a:ext cx="50800" cy="324485"/>
              </a:xfrm>
              <a:custGeom>
                <a:avLst/>
                <a:gdLst/>
                <a:ahLst/>
                <a:cxnLst/>
                <a:rect l="0" t="0" r="50800" b="324485"/>
                <a:pathLst>
                  <a:path w="50800" h="324485">
                    <a:moveTo>
                      <a:pt x="50555" y="25977"/>
                    </a:moveTo>
                    <a:cubicBezTo>
                      <a:pt x="51525" y="46397"/>
                      <a:pt x="35653" y="98254"/>
                      <a:pt x="35000" y="129675"/>
                    </a:cubicBezTo>
                    <a:cubicBezTo>
                      <a:pt x="34357" y="161096"/>
                      <a:pt x="48616" y="191461"/>
                      <a:pt x="46666" y="214503"/>
                    </a:cubicBezTo>
                    <a:cubicBezTo>
                      <a:pt x="44727" y="237545"/>
                      <a:pt x="27222" y="249602"/>
                      <a:pt x="23333" y="267927"/>
                    </a:cubicBezTo>
                    <a:cubicBezTo>
                      <a:pt x="19444" y="286252"/>
                      <a:pt x="27222" y="324485"/>
                      <a:pt x="23333" y="324485"/>
                    </a:cubicBezTo>
                    <a:cubicBezTo>
                      <a:pt x="19444" y="324485"/>
                      <a:pt x="0" y="289402"/>
                      <a:pt x="0" y="267927"/>
                    </a:cubicBezTo>
                    <a:cubicBezTo>
                      <a:pt x="0" y="246452"/>
                      <a:pt x="20741" y="220259"/>
                      <a:pt x="23333" y="195650"/>
                    </a:cubicBezTo>
                    <a:cubicBezTo>
                      <a:pt x="25926" y="171042"/>
                      <a:pt x="14586" y="151661"/>
                      <a:pt x="15555" y="120240"/>
                    </a:cubicBezTo>
                    <a:cubicBezTo>
                      <a:pt x="16525" y="88819"/>
                      <a:pt x="23343" y="22844"/>
                      <a:pt x="29171" y="7125"/>
                    </a:cubicBezTo>
                    <a:cubicBezTo>
                      <a:pt x="35010" y="-8576"/>
                      <a:pt x="49585" y="5558"/>
                      <a:pt x="50555" y="25977"/>
                    </a:cubicBezTo>
                    <a:close/>
                  </a:path>
                </a:pathLst>
              </a:custGeom>
              <a:solidFill>
                <a:srgbClr val="8A7165"/>
              </a:solidFill>
              <a:ln w="9525" cap="flat" cmpd="sng" algn="ctr">
                <a:solidFill>
                  <a:srgbClr val="8A7165"/>
                </a:solidFill>
                <a:prstDash val="solid"/>
                <a:headEnd type="none" w="med" len="med"/>
                <a:tailEnd type="none" w="med" len="med"/>
              </a:ln>
              <a:effectLst/>
            </p:spPr>
          </p:sp>
          <p:sp>
            <p:nvSpPr>
              <p:cNvPr id="270" name="Google Shape;2360;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CWIwAAaxgAAGckAAA+GgAAAAAAAA=="/>
                  </a:ext>
                </a:extLst>
              </p:cNvSpPr>
              <p:nvPr/>
            </p:nvSpPr>
            <p:spPr>
              <a:xfrm rot="21022823">
                <a:off x="5784850" y="3969385"/>
                <a:ext cx="132715" cy="296545"/>
              </a:xfrm>
              <a:custGeom>
                <a:avLst/>
                <a:gdLst/>
                <a:ahLst/>
                <a:cxnLst/>
                <a:rect l="0" t="0" r="132715" b="296545"/>
                <a:pathLst>
                  <a:path w="132715" h="296545">
                    <a:moveTo>
                      <a:pt x="29727" y="17918"/>
                    </a:moveTo>
                    <a:cubicBezTo>
                      <a:pt x="30228" y="40321"/>
                      <a:pt x="26248" y="119959"/>
                      <a:pt x="32720" y="152317"/>
                    </a:cubicBezTo>
                    <a:cubicBezTo>
                      <a:pt x="39192" y="184674"/>
                      <a:pt x="58592" y="191634"/>
                      <a:pt x="68543" y="212046"/>
                    </a:cubicBezTo>
                    <a:cubicBezTo>
                      <a:pt x="78494" y="232457"/>
                      <a:pt x="81973" y="260817"/>
                      <a:pt x="92425" y="274754"/>
                    </a:cubicBezTo>
                    <a:cubicBezTo>
                      <a:pt x="102878" y="288690"/>
                      <a:pt x="134219" y="294177"/>
                      <a:pt x="131226" y="295667"/>
                    </a:cubicBezTo>
                    <a:cubicBezTo>
                      <a:pt x="128248" y="297156"/>
                      <a:pt x="87943" y="296168"/>
                      <a:pt x="74514" y="283721"/>
                    </a:cubicBezTo>
                    <a:cubicBezTo>
                      <a:pt x="61084" y="271273"/>
                      <a:pt x="62573" y="244387"/>
                      <a:pt x="50631" y="220997"/>
                    </a:cubicBezTo>
                    <a:cubicBezTo>
                      <a:pt x="38690" y="197607"/>
                      <a:pt x="10326" y="180190"/>
                      <a:pt x="2867" y="143349"/>
                    </a:cubicBezTo>
                    <a:cubicBezTo>
                      <a:pt x="-4591" y="106524"/>
                      <a:pt x="5343" y="23891"/>
                      <a:pt x="5845" y="0"/>
                    </a:cubicBezTo>
                  </a:path>
                </a:pathLst>
              </a:custGeom>
              <a:solidFill>
                <a:srgbClr val="8A7165"/>
              </a:solidFill>
              <a:ln w="9525" cap="flat" cmpd="sng" algn="ctr">
                <a:solidFill>
                  <a:srgbClr val="8A7165"/>
                </a:solidFill>
                <a:prstDash val="solid"/>
                <a:headEnd type="none" w="med" len="med"/>
                <a:tailEnd type="none" w="med" len="med"/>
              </a:ln>
              <a:effectLst/>
            </p:spPr>
          </p:sp>
          <p:sp>
            <p:nvSpPr>
              <p:cNvPr id="269" name="Google Shape;2361;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yIwAArBkAAEwkAAAjGgAAAAAAAA=="/>
                  </a:ext>
                </a:extLst>
              </p:cNvSpPr>
              <p:nvPr/>
            </p:nvSpPr>
            <p:spPr>
              <a:xfrm rot="1582049" flipH="1">
                <a:off x="5802630" y="4173220"/>
                <a:ext cx="97790" cy="75565"/>
              </a:xfrm>
              <a:custGeom>
                <a:avLst/>
                <a:gdLst/>
                <a:ahLst/>
                <a:cxnLst/>
                <a:rect l="0" t="0" r="97790" b="75565"/>
                <a:pathLst>
                  <a:path w="97790" h="75565">
                    <a:moveTo>
                      <a:pt x="87431" y="2000"/>
                    </a:moveTo>
                    <a:cubicBezTo>
                      <a:pt x="82083" y="7789"/>
                      <a:pt x="79490" y="37696"/>
                      <a:pt x="65069" y="49274"/>
                    </a:cubicBezTo>
                    <a:cubicBezTo>
                      <a:pt x="50648" y="60852"/>
                      <a:pt x="6420" y="67289"/>
                      <a:pt x="908" y="71467"/>
                    </a:cubicBezTo>
                    <a:cubicBezTo>
                      <a:pt x="-4597" y="75651"/>
                      <a:pt x="20030" y="76127"/>
                      <a:pt x="32017" y="74359"/>
                    </a:cubicBezTo>
                    <a:cubicBezTo>
                      <a:pt x="44009" y="72592"/>
                      <a:pt x="61992" y="70824"/>
                      <a:pt x="72846" y="60852"/>
                    </a:cubicBezTo>
                    <a:cubicBezTo>
                      <a:pt x="83700" y="50884"/>
                      <a:pt x="94723" y="24350"/>
                      <a:pt x="97152" y="14540"/>
                    </a:cubicBezTo>
                    <a:cubicBezTo>
                      <a:pt x="99581" y="4730"/>
                      <a:pt x="92779" y="-3788"/>
                      <a:pt x="87431" y="2000"/>
                    </a:cubicBezTo>
                    <a:close/>
                  </a:path>
                </a:pathLst>
              </a:custGeom>
              <a:solidFill>
                <a:srgbClr val="8A7165"/>
              </a:solidFill>
              <a:ln w="12700" cap="flat" cmpd="sng" algn="ctr">
                <a:noFill/>
                <a:prstDash val="solid"/>
                <a:headEnd type="none" w="med" len="med"/>
                <a:tailEnd type="none" w="med" len="med"/>
              </a:ln>
              <a:effectLst/>
            </p:spPr>
          </p:sp>
          <p:sp>
            <p:nvSpPr>
              <p:cNvPr id="268" name="Google Shape;2362;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zIgAAdBkAAFEjAAAkGgAAAAAAAA=="/>
                  </a:ext>
                </a:extLst>
              </p:cNvSpPr>
              <p:nvPr/>
            </p:nvSpPr>
            <p:spPr>
              <a:xfrm rot="17999765">
                <a:off x="5655310" y="4163695"/>
                <a:ext cx="111760" cy="59690"/>
              </a:xfrm>
              <a:custGeom>
                <a:avLst/>
                <a:gdLst/>
                <a:ahLst/>
                <a:cxnLst/>
                <a:rect l="0" t="0" r="111760" b="59690"/>
                <a:pathLst>
                  <a:path w="111760" h="59690">
                    <a:moveTo>
                      <a:pt x="110789" y="38648"/>
                    </a:moveTo>
                    <a:cubicBezTo>
                      <a:pt x="106932" y="33496"/>
                      <a:pt x="56844" y="34781"/>
                      <a:pt x="38854" y="28344"/>
                    </a:cubicBezTo>
                    <a:cubicBezTo>
                      <a:pt x="20877" y="21907"/>
                      <a:pt x="7593" y="0"/>
                      <a:pt x="2886" y="0"/>
                    </a:cubicBezTo>
                    <a:cubicBezTo>
                      <a:pt x="-1820" y="0"/>
                      <a:pt x="742" y="18472"/>
                      <a:pt x="10587" y="28344"/>
                    </a:cubicBezTo>
                    <a:cubicBezTo>
                      <a:pt x="20432" y="38216"/>
                      <a:pt x="45273" y="57540"/>
                      <a:pt x="61969" y="59257"/>
                    </a:cubicBezTo>
                    <a:cubicBezTo>
                      <a:pt x="78665" y="60975"/>
                      <a:pt x="114646" y="43801"/>
                      <a:pt x="110789" y="38648"/>
                    </a:cubicBezTo>
                    <a:close/>
                  </a:path>
                </a:pathLst>
              </a:custGeom>
              <a:solidFill>
                <a:srgbClr val="8A7165"/>
              </a:solidFill>
              <a:ln w="12700" cap="flat" cmpd="sng" algn="ctr">
                <a:noFill/>
                <a:prstDash val="solid"/>
                <a:headEnd type="none" w="med" len="med"/>
                <a:tailEnd type="none" w="med" len="med"/>
              </a:ln>
              <a:effectLst/>
            </p:spPr>
          </p:sp>
          <p:sp>
            <p:nvSpPr>
              <p:cNvPr id="267" name="Google Shape;2363;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ZIwAAGBMAANokAABcGAAAAAAAAA=="/>
                  </a:ext>
                </a:extLst>
              </p:cNvSpPr>
              <p:nvPr/>
            </p:nvSpPr>
            <p:spPr>
              <a:xfrm>
                <a:off x="5746115" y="3103880"/>
                <a:ext cx="244475" cy="855980"/>
              </a:xfrm>
              <a:custGeom>
                <a:avLst/>
                <a:gdLst/>
                <a:ahLst/>
                <a:cxnLst/>
                <a:rect l="0" t="0" r="244475" b="855980"/>
                <a:pathLst>
                  <a:path w="244475" h="855980">
                    <a:moveTo>
                      <a:pt x="236012" y="0"/>
                    </a:moveTo>
                    <a:cubicBezTo>
                      <a:pt x="229957" y="72943"/>
                      <a:pt x="214884" y="145278"/>
                      <a:pt x="190740" y="214602"/>
                    </a:cubicBezTo>
                    <a:cubicBezTo>
                      <a:pt x="178655" y="249568"/>
                      <a:pt x="164772" y="282712"/>
                      <a:pt x="148483" y="315856"/>
                    </a:cubicBezTo>
                    <a:lnTo>
                      <a:pt x="123731" y="365294"/>
                    </a:lnTo>
                    <a:cubicBezTo>
                      <a:pt x="114687" y="382170"/>
                      <a:pt x="107442" y="400260"/>
                      <a:pt x="100196" y="417136"/>
                    </a:cubicBezTo>
                    <a:cubicBezTo>
                      <a:pt x="86921" y="452102"/>
                      <a:pt x="75444" y="486460"/>
                      <a:pt x="59763" y="519023"/>
                    </a:cubicBezTo>
                    <a:cubicBezTo>
                      <a:pt x="44663" y="551559"/>
                      <a:pt x="26549" y="585311"/>
                      <a:pt x="15099" y="623895"/>
                    </a:cubicBezTo>
                    <a:cubicBezTo>
                      <a:pt x="3014" y="662479"/>
                      <a:pt x="0" y="702859"/>
                      <a:pt x="2406" y="742050"/>
                    </a:cubicBezTo>
                    <a:cubicBezTo>
                      <a:pt x="4839" y="781242"/>
                      <a:pt x="10868" y="819218"/>
                      <a:pt x="16897" y="855980"/>
                    </a:cubicBezTo>
                    <a:lnTo>
                      <a:pt x="77269" y="844518"/>
                    </a:lnTo>
                    <a:cubicBezTo>
                      <a:pt x="68807" y="808945"/>
                      <a:pt x="60953" y="774005"/>
                      <a:pt x="57330" y="739039"/>
                    </a:cubicBezTo>
                    <a:cubicBezTo>
                      <a:pt x="53707" y="704681"/>
                      <a:pt x="53707" y="670322"/>
                      <a:pt x="62169" y="637152"/>
                    </a:cubicBezTo>
                    <a:cubicBezTo>
                      <a:pt x="69415" y="604008"/>
                      <a:pt x="84515" y="570257"/>
                      <a:pt x="98398" y="535899"/>
                    </a:cubicBezTo>
                    <a:cubicBezTo>
                      <a:pt x="105035" y="518416"/>
                      <a:pt x="111673" y="500325"/>
                      <a:pt x="117094" y="482235"/>
                    </a:cubicBezTo>
                    <a:cubicBezTo>
                      <a:pt x="123123" y="464144"/>
                      <a:pt x="128570" y="446688"/>
                      <a:pt x="133383" y="429205"/>
                    </a:cubicBezTo>
                    <a:cubicBezTo>
                      <a:pt x="138831" y="412329"/>
                      <a:pt x="145468" y="395427"/>
                      <a:pt x="152714" y="379159"/>
                    </a:cubicBezTo>
                    <a:lnTo>
                      <a:pt x="174451" y="327925"/>
                    </a:lnTo>
                    <a:cubicBezTo>
                      <a:pt x="188916" y="292959"/>
                      <a:pt x="201609" y="257386"/>
                      <a:pt x="211261" y="221231"/>
                    </a:cubicBezTo>
                    <a:cubicBezTo>
                      <a:pt x="231781" y="148896"/>
                      <a:pt x="243258" y="75346"/>
                      <a:pt x="244448" y="607"/>
                    </a:cubicBezTo>
                    <a:lnTo>
                      <a:pt x="236012" y="0"/>
                    </a:lnTo>
                    <a:lnTo>
                      <a:pt x="244448" y="607"/>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6" name="Google Shape;2364;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SIwAAyBIAAJQkAAAsGAAAAAAAAA=="/>
                  </a:ext>
                </a:extLst>
              </p:cNvSpPr>
              <p:nvPr/>
            </p:nvSpPr>
            <p:spPr>
              <a:xfrm>
                <a:off x="5741670" y="3053080"/>
                <a:ext cx="204470" cy="876300"/>
              </a:xfrm>
              <a:custGeom>
                <a:avLst/>
                <a:gdLst/>
                <a:ahLst/>
                <a:cxnLst/>
                <a:rect l="0" t="0" r="204470" b="876300"/>
                <a:pathLst>
                  <a:path w="204470" h="876300">
                    <a:moveTo>
                      <a:pt x="196573" y="26"/>
                    </a:moveTo>
                    <a:cubicBezTo>
                      <a:pt x="183270" y="73003"/>
                      <a:pt x="171187" y="146561"/>
                      <a:pt x="157274" y="218930"/>
                    </a:cubicBezTo>
                    <a:cubicBezTo>
                      <a:pt x="143362" y="291906"/>
                      <a:pt x="127039" y="363667"/>
                      <a:pt x="106475" y="434240"/>
                    </a:cubicBezTo>
                    <a:cubicBezTo>
                      <a:pt x="96776" y="469830"/>
                      <a:pt x="85302" y="504204"/>
                      <a:pt x="73192" y="539160"/>
                    </a:cubicBezTo>
                    <a:cubicBezTo>
                      <a:pt x="61108" y="573561"/>
                      <a:pt x="48388" y="607935"/>
                      <a:pt x="33283" y="641702"/>
                    </a:cubicBezTo>
                    <a:cubicBezTo>
                      <a:pt x="25413" y="659193"/>
                      <a:pt x="18762" y="676077"/>
                      <a:pt x="12720" y="695972"/>
                    </a:cubicBezTo>
                    <a:cubicBezTo>
                      <a:pt x="7261" y="714679"/>
                      <a:pt x="3021" y="735790"/>
                      <a:pt x="1828" y="756293"/>
                    </a:cubicBezTo>
                    <a:cubicBezTo>
                      <a:pt x="0" y="796692"/>
                      <a:pt x="6651" y="838306"/>
                      <a:pt x="19371" y="876300"/>
                    </a:cubicBezTo>
                    <a:lnTo>
                      <a:pt x="75603" y="855189"/>
                    </a:lnTo>
                    <a:cubicBezTo>
                      <a:pt x="62300" y="823219"/>
                      <a:pt x="55039" y="790060"/>
                      <a:pt x="55039" y="756874"/>
                    </a:cubicBezTo>
                    <a:cubicBezTo>
                      <a:pt x="55039" y="740598"/>
                      <a:pt x="57477" y="724323"/>
                      <a:pt x="61108" y="708047"/>
                    </a:cubicBezTo>
                    <a:cubicBezTo>
                      <a:pt x="64738" y="691137"/>
                      <a:pt x="70780" y="674861"/>
                      <a:pt x="76822" y="657370"/>
                    </a:cubicBezTo>
                    <a:cubicBezTo>
                      <a:pt x="88932" y="622996"/>
                      <a:pt x="101016" y="586825"/>
                      <a:pt x="111907" y="550627"/>
                    </a:cubicBezTo>
                    <a:cubicBezTo>
                      <a:pt x="122189" y="515037"/>
                      <a:pt x="131252" y="478258"/>
                      <a:pt x="139732" y="442087"/>
                    </a:cubicBezTo>
                    <a:cubicBezTo>
                      <a:pt x="155446" y="368503"/>
                      <a:pt x="168166" y="295526"/>
                      <a:pt x="178448" y="221942"/>
                    </a:cubicBezTo>
                    <a:cubicBezTo>
                      <a:pt x="188729" y="148384"/>
                      <a:pt x="196573" y="74800"/>
                      <a:pt x="204444" y="634"/>
                    </a:cubicBezTo>
                    <a:lnTo>
                      <a:pt x="196573" y="26"/>
                    </a:lnTo>
                    <a:lnTo>
                      <a:pt x="204444" y="634"/>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5" name="Google Shape;2365;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bIgAA7xIAAJ4jAABOFwAAAAAAAA=="/>
                  </a:ext>
                </a:extLst>
              </p:cNvSpPr>
              <p:nvPr/>
            </p:nvSpPr>
            <p:spPr>
              <a:xfrm>
                <a:off x="5625465" y="3077845"/>
                <a:ext cx="164465" cy="710565"/>
              </a:xfrm>
              <a:custGeom>
                <a:avLst/>
                <a:gdLst/>
                <a:ahLst/>
                <a:cxnLst/>
                <a:rect l="0" t="0" r="164465" b="710565"/>
                <a:pathLst>
                  <a:path w="164465" h="710565">
                    <a:moveTo>
                      <a:pt x="7892" y="26"/>
                    </a:moveTo>
                    <a:lnTo>
                      <a:pt x="26" y="1823"/>
                    </a:lnTo>
                    <a:cubicBezTo>
                      <a:pt x="9693" y="62153"/>
                      <a:pt x="26007" y="121849"/>
                      <a:pt x="47167" y="179748"/>
                    </a:cubicBezTo>
                    <a:cubicBezTo>
                      <a:pt x="57443" y="208103"/>
                      <a:pt x="69546" y="237066"/>
                      <a:pt x="82232" y="264813"/>
                    </a:cubicBezTo>
                    <a:cubicBezTo>
                      <a:pt x="94335" y="292560"/>
                      <a:pt x="106412" y="319700"/>
                      <a:pt x="111867" y="348055"/>
                    </a:cubicBezTo>
                    <a:cubicBezTo>
                      <a:pt x="117297" y="375194"/>
                      <a:pt x="117297" y="404130"/>
                      <a:pt x="115496" y="434309"/>
                    </a:cubicBezTo>
                    <a:lnTo>
                      <a:pt x="111867" y="525980"/>
                    </a:lnTo>
                    <a:lnTo>
                      <a:pt x="104611" y="708741"/>
                    </a:lnTo>
                    <a:lnTo>
                      <a:pt x="164438" y="710565"/>
                    </a:lnTo>
                    <a:lnTo>
                      <a:pt x="159618" y="527195"/>
                    </a:lnTo>
                    <a:lnTo>
                      <a:pt x="156599" y="435498"/>
                    </a:lnTo>
                    <a:cubicBezTo>
                      <a:pt x="155381" y="404130"/>
                      <a:pt x="153580" y="372181"/>
                      <a:pt x="145105" y="340206"/>
                    </a:cubicBezTo>
                    <a:cubicBezTo>
                      <a:pt x="136630" y="308839"/>
                      <a:pt x="121534" y="280484"/>
                      <a:pt x="107021" y="253344"/>
                    </a:cubicBezTo>
                    <a:cubicBezTo>
                      <a:pt x="93117" y="226205"/>
                      <a:pt x="78604" y="200281"/>
                      <a:pt x="66527" y="171926"/>
                    </a:cubicBezTo>
                    <a:cubicBezTo>
                      <a:pt x="41738" y="117040"/>
                      <a:pt x="21796" y="59114"/>
                      <a:pt x="7892" y="26"/>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4" name="Google Shape;2366;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AIQAAAhQAAJ0jAABEFwAAAAAAAA=="/>
                  </a:ext>
                </a:extLst>
              </p:cNvSpPr>
              <p:nvPr/>
            </p:nvSpPr>
            <p:spPr>
              <a:xfrm>
                <a:off x="5486400" y="3252470"/>
                <a:ext cx="302895" cy="529590"/>
              </a:xfrm>
              <a:custGeom>
                <a:avLst/>
                <a:gdLst/>
                <a:ahLst/>
                <a:cxnLst/>
                <a:rect l="0" t="0" r="302895" b="529590"/>
                <a:pathLst>
                  <a:path w="302895" h="529590">
                    <a:moveTo>
                      <a:pt x="7242" y="26"/>
                    </a:moveTo>
                    <a:lnTo>
                      <a:pt x="0" y="3039"/>
                    </a:lnTo>
                    <a:cubicBezTo>
                      <a:pt x="18714" y="55517"/>
                      <a:pt x="54901" y="101944"/>
                      <a:pt x="102586" y="133917"/>
                    </a:cubicBezTo>
                    <a:cubicBezTo>
                      <a:pt x="126111" y="150194"/>
                      <a:pt x="150852" y="162270"/>
                      <a:pt x="174378" y="176142"/>
                    </a:cubicBezTo>
                    <a:cubicBezTo>
                      <a:pt x="196687" y="189407"/>
                      <a:pt x="219631" y="203888"/>
                      <a:pt x="236521" y="221380"/>
                    </a:cubicBezTo>
                    <a:cubicBezTo>
                      <a:pt x="241332" y="225000"/>
                      <a:pt x="244954" y="229202"/>
                      <a:pt x="247385" y="234037"/>
                    </a:cubicBezTo>
                    <a:cubicBezTo>
                      <a:pt x="250399" y="237658"/>
                      <a:pt x="251588" y="242493"/>
                      <a:pt x="252804" y="246695"/>
                    </a:cubicBezTo>
                    <a:cubicBezTo>
                      <a:pt x="254020" y="255758"/>
                      <a:pt x="253412" y="268415"/>
                      <a:pt x="252804" y="282895"/>
                    </a:cubicBezTo>
                    <a:lnTo>
                      <a:pt x="249791" y="364916"/>
                    </a:lnTo>
                    <a:lnTo>
                      <a:pt x="243764" y="529564"/>
                    </a:lnTo>
                    <a:lnTo>
                      <a:pt x="302895" y="529564"/>
                    </a:lnTo>
                    <a:lnTo>
                      <a:pt x="296260" y="364916"/>
                    </a:lnTo>
                    <a:lnTo>
                      <a:pt x="293220" y="282895"/>
                    </a:lnTo>
                    <a:lnTo>
                      <a:pt x="292639" y="261783"/>
                    </a:lnTo>
                    <a:cubicBezTo>
                      <a:pt x="292031" y="254542"/>
                      <a:pt x="290815" y="246113"/>
                      <a:pt x="289017" y="237658"/>
                    </a:cubicBezTo>
                    <a:cubicBezTo>
                      <a:pt x="286585" y="229202"/>
                      <a:pt x="282964" y="220165"/>
                      <a:pt x="277545" y="213532"/>
                    </a:cubicBezTo>
                    <a:cubicBezTo>
                      <a:pt x="272127" y="206900"/>
                      <a:pt x="266681" y="200875"/>
                      <a:pt x="260655" y="195432"/>
                    </a:cubicBezTo>
                    <a:cubicBezTo>
                      <a:pt x="237711" y="176142"/>
                      <a:pt x="211780" y="162878"/>
                      <a:pt x="187039" y="150802"/>
                    </a:cubicBezTo>
                    <a:cubicBezTo>
                      <a:pt x="162298" y="138752"/>
                      <a:pt x="136975" y="128500"/>
                      <a:pt x="114031" y="115816"/>
                    </a:cubicBezTo>
                    <a:cubicBezTo>
                      <a:pt x="67589" y="89894"/>
                      <a:pt x="30186" y="49492"/>
                      <a:pt x="7242" y="26"/>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3" name="Google Shape;2367;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3IwAAxhEAAOQjAADdGAAAAAAAAA=="/>
                  </a:ext>
                </a:extLst>
              </p:cNvSpPr>
              <p:nvPr/>
            </p:nvSpPr>
            <p:spPr>
              <a:xfrm>
                <a:off x="5724525" y="2889250"/>
                <a:ext cx="109855" cy="1152525"/>
              </a:xfrm>
              <a:custGeom>
                <a:avLst/>
                <a:gdLst/>
                <a:ahLst/>
                <a:cxnLst/>
                <a:rect l="0" t="0" r="109855" b="1152525"/>
                <a:pathLst>
                  <a:path w="109855" h="1152525">
                    <a:moveTo>
                      <a:pt x="67605" y="0"/>
                    </a:moveTo>
                    <a:cubicBezTo>
                      <a:pt x="39235" y="81466"/>
                      <a:pt x="55522" y="170148"/>
                      <a:pt x="60968" y="256425"/>
                    </a:cubicBezTo>
                    <a:cubicBezTo>
                      <a:pt x="67605" y="374077"/>
                      <a:pt x="52508" y="492311"/>
                      <a:pt x="34397" y="609382"/>
                    </a:cubicBezTo>
                    <a:cubicBezTo>
                      <a:pt x="30193" y="639542"/>
                      <a:pt x="25355" y="669702"/>
                      <a:pt x="18718" y="699280"/>
                    </a:cubicBezTo>
                    <a:cubicBezTo>
                      <a:pt x="12690" y="724603"/>
                      <a:pt x="4838" y="750560"/>
                      <a:pt x="3014" y="776491"/>
                    </a:cubicBezTo>
                    <a:cubicBezTo>
                      <a:pt x="0" y="809083"/>
                      <a:pt x="3622" y="842256"/>
                      <a:pt x="4838" y="875429"/>
                    </a:cubicBezTo>
                    <a:cubicBezTo>
                      <a:pt x="7244" y="929141"/>
                      <a:pt x="1824" y="982826"/>
                      <a:pt x="3622" y="1035929"/>
                    </a:cubicBezTo>
                    <a:cubicBezTo>
                      <a:pt x="4838" y="1073940"/>
                      <a:pt x="10258" y="1113166"/>
                      <a:pt x="22949" y="1147555"/>
                    </a:cubicBezTo>
                    <a:cubicBezTo>
                      <a:pt x="47326" y="1151097"/>
                      <a:pt x="72126" y="1152525"/>
                      <a:pt x="96291" y="1152525"/>
                    </a:cubicBezTo>
                    <a:cubicBezTo>
                      <a:pt x="100839" y="1152525"/>
                      <a:pt x="105360" y="1152472"/>
                      <a:pt x="109855" y="1152366"/>
                    </a:cubicBezTo>
                    <a:cubicBezTo>
                      <a:pt x="102610" y="1111342"/>
                      <a:pt x="98380" y="1070926"/>
                      <a:pt x="99570" y="1029295"/>
                    </a:cubicBezTo>
                    <a:cubicBezTo>
                      <a:pt x="102610" y="982826"/>
                      <a:pt x="70011" y="938788"/>
                      <a:pt x="79661" y="892928"/>
                    </a:cubicBezTo>
                    <a:cubicBezTo>
                      <a:pt x="91136" y="844661"/>
                      <a:pt x="83891" y="793381"/>
                      <a:pt x="79661" y="745115"/>
                    </a:cubicBezTo>
                    <a:cubicBezTo>
                      <a:pt x="77863" y="715563"/>
                      <a:pt x="79661" y="685985"/>
                      <a:pt x="82093" y="657041"/>
                    </a:cubicBezTo>
                    <a:cubicBezTo>
                      <a:pt x="88730" y="567143"/>
                      <a:pt x="96556" y="477853"/>
                      <a:pt x="103192" y="388562"/>
                    </a:cubicBezTo>
                    <a:cubicBezTo>
                      <a:pt x="106232" y="349944"/>
                      <a:pt x="109246" y="311326"/>
                      <a:pt x="108030" y="272707"/>
                    </a:cubicBezTo>
                    <a:cubicBezTo>
                      <a:pt x="105016" y="187646"/>
                      <a:pt x="79053" y="100154"/>
                      <a:pt x="102610" y="18106"/>
                    </a:cubicBezTo>
                    <a:lnTo>
                      <a:pt x="67605" y="0"/>
                    </a:lnTo>
                    <a:lnTo>
                      <a:pt x="102610" y="18106"/>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2" name="Google Shape;2368;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GIwAAeRMAAMojAAC2GAAAAAAAAA=="/>
                  </a:ext>
                </a:extLst>
              </p:cNvSpPr>
              <p:nvPr/>
            </p:nvSpPr>
            <p:spPr>
              <a:xfrm>
                <a:off x="5734050" y="3165475"/>
                <a:ext cx="83820" cy="851535"/>
              </a:xfrm>
              <a:custGeom>
                <a:avLst/>
                <a:gdLst/>
                <a:ahLst/>
                <a:cxnLst/>
                <a:rect l="0" t="0" r="83820" b="851535"/>
                <a:pathLst>
                  <a:path w="83820" h="851535">
                    <a:moveTo>
                      <a:pt x="74155" y="0"/>
                    </a:moveTo>
                    <a:cubicBezTo>
                      <a:pt x="74762" y="13872"/>
                      <a:pt x="75977" y="27136"/>
                      <a:pt x="77165" y="41616"/>
                    </a:cubicBezTo>
                    <a:cubicBezTo>
                      <a:pt x="77772" y="55488"/>
                      <a:pt x="77772" y="68752"/>
                      <a:pt x="77165" y="83232"/>
                    </a:cubicBezTo>
                    <a:cubicBezTo>
                      <a:pt x="75977" y="97712"/>
                      <a:pt x="75977" y="112799"/>
                      <a:pt x="74762" y="126064"/>
                    </a:cubicBezTo>
                    <a:cubicBezTo>
                      <a:pt x="72359" y="140544"/>
                      <a:pt x="68133" y="153808"/>
                      <a:pt x="65123" y="167680"/>
                    </a:cubicBezTo>
                    <a:cubicBezTo>
                      <a:pt x="62112" y="180337"/>
                      <a:pt x="59683" y="194209"/>
                      <a:pt x="56672" y="206865"/>
                    </a:cubicBezTo>
                    <a:cubicBezTo>
                      <a:pt x="53662" y="219548"/>
                      <a:pt x="50651" y="232205"/>
                      <a:pt x="47641" y="246077"/>
                    </a:cubicBezTo>
                    <a:cubicBezTo>
                      <a:pt x="44630" y="259342"/>
                      <a:pt x="39190" y="273214"/>
                      <a:pt x="36787" y="287086"/>
                    </a:cubicBezTo>
                    <a:lnTo>
                      <a:pt x="29551" y="329310"/>
                    </a:lnTo>
                    <a:cubicBezTo>
                      <a:pt x="27148" y="343182"/>
                      <a:pt x="25933" y="357662"/>
                      <a:pt x="23530" y="370926"/>
                    </a:cubicBezTo>
                    <a:cubicBezTo>
                      <a:pt x="21100" y="384798"/>
                      <a:pt x="19912" y="398062"/>
                      <a:pt x="16901" y="411935"/>
                    </a:cubicBezTo>
                    <a:cubicBezTo>
                      <a:pt x="15079" y="418567"/>
                      <a:pt x="14472" y="425199"/>
                      <a:pt x="12676" y="431831"/>
                    </a:cubicBezTo>
                    <a:cubicBezTo>
                      <a:pt x="11461" y="439071"/>
                      <a:pt x="9058" y="445703"/>
                      <a:pt x="7843" y="452335"/>
                    </a:cubicBezTo>
                    <a:cubicBezTo>
                      <a:pt x="4833" y="466207"/>
                      <a:pt x="2430" y="481295"/>
                      <a:pt x="1822" y="495167"/>
                    </a:cubicBezTo>
                    <a:cubicBezTo>
                      <a:pt x="607" y="509647"/>
                      <a:pt x="1822" y="524100"/>
                      <a:pt x="1822" y="537365"/>
                    </a:cubicBezTo>
                    <a:cubicBezTo>
                      <a:pt x="1822" y="551844"/>
                      <a:pt x="26" y="565717"/>
                      <a:pt x="26" y="579589"/>
                    </a:cubicBezTo>
                    <a:cubicBezTo>
                      <a:pt x="26" y="594068"/>
                      <a:pt x="3037" y="607941"/>
                      <a:pt x="3037" y="621205"/>
                    </a:cubicBezTo>
                    <a:cubicBezTo>
                      <a:pt x="3618" y="635077"/>
                      <a:pt x="1822" y="648949"/>
                      <a:pt x="2430" y="663429"/>
                    </a:cubicBezTo>
                    <a:cubicBezTo>
                      <a:pt x="3037" y="676086"/>
                      <a:pt x="4833" y="688161"/>
                      <a:pt x="5440" y="701425"/>
                    </a:cubicBezTo>
                    <a:cubicBezTo>
                      <a:pt x="6048" y="713474"/>
                      <a:pt x="6655" y="726157"/>
                      <a:pt x="7843" y="738814"/>
                    </a:cubicBezTo>
                    <a:cubicBezTo>
                      <a:pt x="9058" y="750889"/>
                      <a:pt x="11461" y="763546"/>
                      <a:pt x="12676" y="775595"/>
                    </a:cubicBezTo>
                    <a:cubicBezTo>
                      <a:pt x="14472" y="787670"/>
                      <a:pt x="15079" y="800934"/>
                      <a:pt x="16901" y="813010"/>
                    </a:cubicBezTo>
                    <a:lnTo>
                      <a:pt x="21708" y="849791"/>
                    </a:lnTo>
                    <a:cubicBezTo>
                      <a:pt x="21708" y="850927"/>
                      <a:pt x="22922" y="851535"/>
                      <a:pt x="24190" y="851535"/>
                    </a:cubicBezTo>
                    <a:cubicBezTo>
                      <a:pt x="25616" y="851535"/>
                      <a:pt x="27148" y="850768"/>
                      <a:pt x="27148" y="849183"/>
                    </a:cubicBezTo>
                    <a:cubicBezTo>
                      <a:pt x="27148" y="835311"/>
                      <a:pt x="25933" y="822046"/>
                      <a:pt x="24137" y="807567"/>
                    </a:cubicBezTo>
                    <a:cubicBezTo>
                      <a:pt x="23530" y="793694"/>
                      <a:pt x="21100" y="780430"/>
                      <a:pt x="19912" y="766558"/>
                    </a:cubicBezTo>
                    <a:cubicBezTo>
                      <a:pt x="18090" y="753294"/>
                      <a:pt x="18697" y="739422"/>
                      <a:pt x="18090" y="725549"/>
                    </a:cubicBezTo>
                    <a:cubicBezTo>
                      <a:pt x="17482" y="711677"/>
                      <a:pt x="15687" y="698413"/>
                      <a:pt x="15687" y="684541"/>
                    </a:cubicBezTo>
                    <a:cubicBezTo>
                      <a:pt x="15079" y="670061"/>
                      <a:pt x="15079" y="656797"/>
                      <a:pt x="14472" y="642317"/>
                    </a:cubicBezTo>
                    <a:cubicBezTo>
                      <a:pt x="14472" y="627837"/>
                      <a:pt x="15079" y="614573"/>
                      <a:pt x="15079" y="600093"/>
                    </a:cubicBezTo>
                    <a:cubicBezTo>
                      <a:pt x="15079" y="585640"/>
                      <a:pt x="14472" y="572349"/>
                      <a:pt x="15079" y="557895"/>
                    </a:cubicBezTo>
                    <a:cubicBezTo>
                      <a:pt x="15079" y="543416"/>
                      <a:pt x="16901" y="530151"/>
                      <a:pt x="17482" y="515671"/>
                    </a:cubicBezTo>
                    <a:cubicBezTo>
                      <a:pt x="18090" y="502407"/>
                      <a:pt x="17482" y="487927"/>
                      <a:pt x="20519" y="474055"/>
                    </a:cubicBezTo>
                    <a:cubicBezTo>
                      <a:pt x="23530" y="460791"/>
                      <a:pt x="30158" y="448715"/>
                      <a:pt x="33776" y="434843"/>
                    </a:cubicBezTo>
                    <a:cubicBezTo>
                      <a:pt x="36787" y="421579"/>
                      <a:pt x="39190" y="407099"/>
                      <a:pt x="42200" y="393835"/>
                    </a:cubicBezTo>
                    <a:cubicBezTo>
                      <a:pt x="45211" y="379963"/>
                      <a:pt x="48248" y="366698"/>
                      <a:pt x="50651" y="352218"/>
                    </a:cubicBezTo>
                    <a:cubicBezTo>
                      <a:pt x="53054" y="338346"/>
                      <a:pt x="54876" y="325082"/>
                      <a:pt x="56672" y="311210"/>
                    </a:cubicBezTo>
                    <a:cubicBezTo>
                      <a:pt x="58494" y="297946"/>
                      <a:pt x="59683" y="284073"/>
                      <a:pt x="60898" y="270809"/>
                    </a:cubicBezTo>
                    <a:cubicBezTo>
                      <a:pt x="62693" y="256937"/>
                      <a:pt x="65704" y="243673"/>
                      <a:pt x="68133" y="229801"/>
                    </a:cubicBezTo>
                    <a:cubicBezTo>
                      <a:pt x="69929" y="216510"/>
                      <a:pt x="70537" y="202664"/>
                      <a:pt x="73547" y="189373"/>
                    </a:cubicBezTo>
                    <a:cubicBezTo>
                      <a:pt x="76558" y="174312"/>
                      <a:pt x="78987" y="159225"/>
                      <a:pt x="80783" y="144137"/>
                    </a:cubicBezTo>
                    <a:cubicBezTo>
                      <a:pt x="82605" y="129076"/>
                      <a:pt x="83794" y="113381"/>
                      <a:pt x="83794" y="98320"/>
                    </a:cubicBezTo>
                    <a:cubicBezTo>
                      <a:pt x="83794" y="81435"/>
                      <a:pt x="81390" y="65740"/>
                      <a:pt x="79568" y="50071"/>
                    </a:cubicBezTo>
                    <a:cubicBezTo>
                      <a:pt x="77772" y="32579"/>
                      <a:pt x="75977" y="16884"/>
                      <a:pt x="74155"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1" name="Google Shape;2369;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CIwAA8BUAABgkAADQGAAAAAAAAA=="/>
                  </a:ext>
                </a:extLst>
              </p:cNvSpPr>
              <p:nvPr/>
            </p:nvSpPr>
            <p:spPr>
              <a:xfrm>
                <a:off x="5772150" y="3566160"/>
                <a:ext cx="95250" cy="467360"/>
              </a:xfrm>
              <a:custGeom>
                <a:avLst/>
                <a:gdLst/>
                <a:ahLst/>
                <a:cxnLst/>
                <a:rect l="0" t="0" r="95250" b="467360"/>
                <a:pathLst>
                  <a:path w="95250" h="467360">
                    <a:moveTo>
                      <a:pt x="90942" y="0"/>
                    </a:moveTo>
                    <a:cubicBezTo>
                      <a:pt x="90731" y="0"/>
                      <a:pt x="90572" y="53"/>
                      <a:pt x="90493" y="132"/>
                    </a:cubicBezTo>
                    <a:cubicBezTo>
                      <a:pt x="86291" y="7371"/>
                      <a:pt x="83251" y="14611"/>
                      <a:pt x="80238" y="21242"/>
                    </a:cubicBezTo>
                    <a:cubicBezTo>
                      <a:pt x="77225" y="28482"/>
                      <a:pt x="75428" y="36329"/>
                      <a:pt x="72415" y="43542"/>
                    </a:cubicBezTo>
                    <a:cubicBezTo>
                      <a:pt x="69376" y="50781"/>
                      <a:pt x="64566" y="56831"/>
                      <a:pt x="61553" y="64652"/>
                    </a:cubicBezTo>
                    <a:cubicBezTo>
                      <a:pt x="58540" y="71891"/>
                      <a:pt x="55501" y="78523"/>
                      <a:pt x="52488" y="85762"/>
                    </a:cubicBezTo>
                    <a:cubicBezTo>
                      <a:pt x="48867" y="92394"/>
                      <a:pt x="45854" y="99633"/>
                      <a:pt x="42233" y="107480"/>
                    </a:cubicBezTo>
                    <a:cubicBezTo>
                      <a:pt x="38031" y="114720"/>
                      <a:pt x="33803" y="120744"/>
                      <a:pt x="30790" y="128591"/>
                    </a:cubicBezTo>
                    <a:cubicBezTo>
                      <a:pt x="27750" y="135830"/>
                      <a:pt x="24156" y="143069"/>
                      <a:pt x="21117" y="150282"/>
                    </a:cubicBezTo>
                    <a:cubicBezTo>
                      <a:pt x="16915" y="158129"/>
                      <a:pt x="13902" y="164761"/>
                      <a:pt x="10862" y="172000"/>
                    </a:cubicBezTo>
                    <a:cubicBezTo>
                      <a:pt x="7849" y="179847"/>
                      <a:pt x="7849" y="188276"/>
                      <a:pt x="6052" y="196123"/>
                    </a:cubicBezTo>
                    <a:cubicBezTo>
                      <a:pt x="4229" y="204577"/>
                      <a:pt x="608" y="212398"/>
                      <a:pt x="608" y="220245"/>
                    </a:cubicBezTo>
                    <a:cubicBezTo>
                      <a:pt x="26" y="228700"/>
                      <a:pt x="1216" y="237128"/>
                      <a:pt x="1216" y="244367"/>
                    </a:cubicBezTo>
                    <a:cubicBezTo>
                      <a:pt x="1216" y="252822"/>
                      <a:pt x="1824" y="260643"/>
                      <a:pt x="1824" y="268490"/>
                    </a:cubicBezTo>
                    <a:cubicBezTo>
                      <a:pt x="3039" y="276337"/>
                      <a:pt x="3621" y="284791"/>
                      <a:pt x="4229" y="292004"/>
                    </a:cubicBezTo>
                    <a:cubicBezTo>
                      <a:pt x="4837" y="299851"/>
                      <a:pt x="7242" y="307091"/>
                      <a:pt x="7849" y="315545"/>
                    </a:cubicBezTo>
                    <a:cubicBezTo>
                      <a:pt x="9673" y="322758"/>
                      <a:pt x="9673" y="331213"/>
                      <a:pt x="10862" y="339668"/>
                    </a:cubicBezTo>
                    <a:cubicBezTo>
                      <a:pt x="12686" y="348096"/>
                      <a:pt x="15091" y="355943"/>
                      <a:pt x="17496" y="364371"/>
                    </a:cubicBezTo>
                    <a:cubicBezTo>
                      <a:pt x="19927" y="373434"/>
                      <a:pt x="22940" y="380065"/>
                      <a:pt x="22940" y="387305"/>
                    </a:cubicBezTo>
                    <a:cubicBezTo>
                      <a:pt x="24156" y="393936"/>
                      <a:pt x="24156" y="401176"/>
                      <a:pt x="24156" y="408996"/>
                    </a:cubicBezTo>
                    <a:cubicBezTo>
                      <a:pt x="24156" y="417451"/>
                      <a:pt x="25345" y="427094"/>
                      <a:pt x="25953" y="436738"/>
                    </a:cubicBezTo>
                    <a:cubicBezTo>
                      <a:pt x="25953" y="446408"/>
                      <a:pt x="27750" y="456660"/>
                      <a:pt x="30790" y="466911"/>
                    </a:cubicBezTo>
                    <a:cubicBezTo>
                      <a:pt x="28358" y="457848"/>
                      <a:pt x="27750" y="449420"/>
                      <a:pt x="27169" y="441573"/>
                    </a:cubicBezTo>
                    <a:cubicBezTo>
                      <a:pt x="27169" y="433145"/>
                      <a:pt x="27750" y="425298"/>
                      <a:pt x="28966" y="418059"/>
                    </a:cubicBezTo>
                    <a:cubicBezTo>
                      <a:pt x="30790" y="409604"/>
                      <a:pt x="30182" y="402364"/>
                      <a:pt x="30790" y="394544"/>
                    </a:cubicBezTo>
                    <a:cubicBezTo>
                      <a:pt x="31371" y="387305"/>
                      <a:pt x="32587" y="379458"/>
                      <a:pt x="31371" y="371029"/>
                    </a:cubicBezTo>
                    <a:cubicBezTo>
                      <a:pt x="30182" y="363790"/>
                      <a:pt x="27750" y="355943"/>
                      <a:pt x="27169" y="348704"/>
                    </a:cubicBezTo>
                    <a:cubicBezTo>
                      <a:pt x="27169" y="340857"/>
                      <a:pt x="25953" y="333617"/>
                      <a:pt x="25953" y="325797"/>
                    </a:cubicBezTo>
                    <a:cubicBezTo>
                      <a:pt x="25953" y="317950"/>
                      <a:pt x="28358" y="309495"/>
                      <a:pt x="27750" y="301067"/>
                    </a:cubicBezTo>
                    <a:lnTo>
                      <a:pt x="25953" y="276944"/>
                    </a:lnTo>
                    <a:cubicBezTo>
                      <a:pt x="25345" y="269705"/>
                      <a:pt x="24156" y="261250"/>
                      <a:pt x="22940" y="253430"/>
                    </a:cubicBezTo>
                    <a:cubicBezTo>
                      <a:pt x="22332" y="246190"/>
                      <a:pt x="21117" y="237736"/>
                      <a:pt x="19927" y="230496"/>
                    </a:cubicBezTo>
                    <a:cubicBezTo>
                      <a:pt x="19320" y="222676"/>
                      <a:pt x="19927" y="215436"/>
                      <a:pt x="19927" y="207589"/>
                    </a:cubicBezTo>
                    <a:cubicBezTo>
                      <a:pt x="19927" y="200350"/>
                      <a:pt x="21117" y="193111"/>
                      <a:pt x="22332" y="186479"/>
                    </a:cubicBezTo>
                    <a:cubicBezTo>
                      <a:pt x="24156" y="179847"/>
                      <a:pt x="24738" y="172000"/>
                      <a:pt x="27750" y="165369"/>
                    </a:cubicBezTo>
                    <a:cubicBezTo>
                      <a:pt x="30182" y="158737"/>
                      <a:pt x="34992" y="152105"/>
                      <a:pt x="38031" y="144866"/>
                    </a:cubicBezTo>
                    <a:cubicBezTo>
                      <a:pt x="41044" y="137627"/>
                      <a:pt x="42841" y="129780"/>
                      <a:pt x="45854" y="122567"/>
                    </a:cubicBezTo>
                    <a:cubicBezTo>
                      <a:pt x="48867" y="114720"/>
                      <a:pt x="54919" y="108696"/>
                      <a:pt x="57932" y="102038"/>
                    </a:cubicBezTo>
                    <a:cubicBezTo>
                      <a:pt x="60945" y="95406"/>
                      <a:pt x="63350" y="88774"/>
                      <a:pt x="65174" y="82750"/>
                    </a:cubicBezTo>
                    <a:cubicBezTo>
                      <a:pt x="67579" y="75511"/>
                      <a:pt x="71200" y="69487"/>
                      <a:pt x="73605" y="62855"/>
                    </a:cubicBezTo>
                    <a:cubicBezTo>
                      <a:pt x="76036" y="56224"/>
                      <a:pt x="77225" y="49592"/>
                      <a:pt x="79630" y="42353"/>
                    </a:cubicBezTo>
                    <a:cubicBezTo>
                      <a:pt x="82062" y="35721"/>
                      <a:pt x="85075" y="29671"/>
                      <a:pt x="88088" y="23039"/>
                    </a:cubicBezTo>
                    <a:lnTo>
                      <a:pt x="94721" y="2536"/>
                    </a:lnTo>
                    <a:cubicBezTo>
                      <a:pt x="95250" y="1506"/>
                      <a:pt x="92158" y="0"/>
                      <a:pt x="90942" y="0"/>
                    </a:cubicBezTo>
                    <a:lnTo>
                      <a:pt x="30790" y="466911"/>
                    </a:lnTo>
                    <a:cubicBezTo>
                      <a:pt x="30790" y="467201"/>
                      <a:pt x="30922" y="467360"/>
                      <a:pt x="31001" y="467360"/>
                    </a:cubicBezTo>
                    <a:cubicBezTo>
                      <a:pt x="31080" y="467360"/>
                      <a:pt x="31080" y="467201"/>
                      <a:pt x="30790" y="466911"/>
                    </a:cubicBezTo>
                    <a:lnTo>
                      <a:pt x="90942" y="0"/>
                    </a:lnTo>
                    <a:lnTo>
                      <a:pt x="30790" y="46691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0" name="Google Shape;2370;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AHIgAAsw8AABIiAAC4DwAAAAAAAA=="/>
                  </a:ext>
                </a:extLst>
              </p:cNvSpPr>
              <p:nvPr/>
            </p:nvSpPr>
            <p:spPr>
              <a:xfrm>
                <a:off x="5531485" y="2552065"/>
                <a:ext cx="6985" cy="3175"/>
              </a:xfrm>
              <a:custGeom>
                <a:avLst/>
                <a:gdLst/>
                <a:ahLst/>
                <a:cxnLst/>
                <a:rect l="0" t="0" r="6985" b="3175"/>
                <a:pathLst>
                  <a:path w="6985" h="3175">
                    <a:moveTo>
                      <a:pt x="6959" y="27"/>
                    </a:moveTo>
                    <a:cubicBezTo>
                      <a:pt x="5232" y="662"/>
                      <a:pt x="1752" y="1905"/>
                      <a:pt x="0" y="2540"/>
                    </a:cubicBezTo>
                    <a:lnTo>
                      <a:pt x="0" y="3175"/>
                    </a:lnTo>
                    <a:cubicBezTo>
                      <a:pt x="2336" y="2540"/>
                      <a:pt x="5232" y="1905"/>
                      <a:pt x="6959" y="27"/>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9" name="Google Shape;2371;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A5IAAAUQ4AABwnAACMFAAAAAAAAA=="/>
                  </a:ext>
                </a:extLst>
              </p:cNvSpPr>
              <p:nvPr/>
            </p:nvSpPr>
            <p:spPr>
              <a:xfrm>
                <a:off x="5238115" y="2327275"/>
                <a:ext cx="1119505" cy="1012825"/>
              </a:xfrm>
              <a:custGeom>
                <a:avLst/>
                <a:gdLst/>
                <a:ahLst/>
                <a:cxnLst/>
                <a:rect l="0" t="0" r="1119505" b="1012825"/>
                <a:pathLst>
                  <a:path w="1119505" h="1012825">
                    <a:moveTo>
                      <a:pt x="565595" y="0"/>
                    </a:moveTo>
                    <a:cubicBezTo>
                      <a:pt x="545237" y="0"/>
                      <a:pt x="524561" y="2378"/>
                      <a:pt x="504520" y="4889"/>
                    </a:cubicBezTo>
                    <a:cubicBezTo>
                      <a:pt x="472528" y="9699"/>
                      <a:pt x="440562" y="13927"/>
                      <a:pt x="413382" y="31422"/>
                    </a:cubicBezTo>
                    <a:cubicBezTo>
                      <a:pt x="389851" y="47094"/>
                      <a:pt x="372956" y="71223"/>
                      <a:pt x="353655" y="92339"/>
                    </a:cubicBezTo>
                    <a:cubicBezTo>
                      <a:pt x="314419" y="134571"/>
                      <a:pt x="259716" y="166311"/>
                      <a:pt x="204166" y="166311"/>
                    </a:cubicBezTo>
                    <a:cubicBezTo>
                      <a:pt x="193035" y="166311"/>
                      <a:pt x="181877" y="165042"/>
                      <a:pt x="170799" y="162320"/>
                    </a:cubicBezTo>
                    <a:cubicBezTo>
                      <a:pt x="157527" y="159307"/>
                      <a:pt x="144836" y="154471"/>
                      <a:pt x="130955" y="153282"/>
                    </a:cubicBezTo>
                    <a:cubicBezTo>
                      <a:pt x="130056" y="153229"/>
                      <a:pt x="129157" y="153202"/>
                      <a:pt x="128231" y="153202"/>
                    </a:cubicBezTo>
                    <a:cubicBezTo>
                      <a:pt x="101501" y="153202"/>
                      <a:pt x="76621" y="170222"/>
                      <a:pt x="57929" y="189462"/>
                    </a:cubicBezTo>
                    <a:cubicBezTo>
                      <a:pt x="33789" y="213590"/>
                      <a:pt x="13880" y="246176"/>
                      <a:pt x="13880" y="281167"/>
                    </a:cubicBezTo>
                    <a:cubicBezTo>
                      <a:pt x="13880" y="311929"/>
                      <a:pt x="30167" y="340259"/>
                      <a:pt x="35006" y="371629"/>
                    </a:cubicBezTo>
                    <a:cubicBezTo>
                      <a:pt x="44048" y="423508"/>
                      <a:pt x="21733" y="475386"/>
                      <a:pt x="10866" y="526656"/>
                    </a:cubicBezTo>
                    <a:cubicBezTo>
                      <a:pt x="0" y="577952"/>
                      <a:pt x="6636" y="643097"/>
                      <a:pt x="51900" y="667834"/>
                    </a:cubicBezTo>
                    <a:cubicBezTo>
                      <a:pt x="34397" y="673860"/>
                      <a:pt x="34397" y="700393"/>
                      <a:pt x="42250" y="717281"/>
                    </a:cubicBezTo>
                    <a:cubicBezTo>
                      <a:pt x="58537" y="753487"/>
                      <a:pt x="94151" y="779413"/>
                      <a:pt x="132779" y="783641"/>
                    </a:cubicBezTo>
                    <a:cubicBezTo>
                      <a:pt x="150864" y="786046"/>
                      <a:pt x="175611" y="787870"/>
                      <a:pt x="178625" y="806554"/>
                    </a:cubicBezTo>
                    <a:cubicBezTo>
                      <a:pt x="179842" y="815619"/>
                      <a:pt x="175611" y="824657"/>
                      <a:pt x="170191" y="831899"/>
                    </a:cubicBezTo>
                    <a:cubicBezTo>
                      <a:pt x="157527" y="852407"/>
                      <a:pt x="142430" y="872307"/>
                      <a:pt x="134577" y="894639"/>
                    </a:cubicBezTo>
                    <a:cubicBezTo>
                      <a:pt x="127333" y="917552"/>
                      <a:pt x="126724" y="944693"/>
                      <a:pt x="140605" y="964012"/>
                    </a:cubicBezTo>
                    <a:cubicBezTo>
                      <a:pt x="155094" y="983912"/>
                      <a:pt x="179842" y="990546"/>
                      <a:pt x="203373" y="995963"/>
                    </a:cubicBezTo>
                    <a:cubicBezTo>
                      <a:pt x="215376" y="998131"/>
                      <a:pt x="227856" y="1000113"/>
                      <a:pt x="239992" y="1000113"/>
                    </a:cubicBezTo>
                    <a:cubicBezTo>
                      <a:pt x="251678" y="1000113"/>
                      <a:pt x="263021" y="998289"/>
                      <a:pt x="273385" y="992951"/>
                    </a:cubicBezTo>
                    <a:cubicBezTo>
                      <a:pt x="301755" y="977887"/>
                      <a:pt x="312013" y="942288"/>
                      <a:pt x="337950" y="924185"/>
                    </a:cubicBezTo>
                    <a:cubicBezTo>
                      <a:pt x="373564" y="898259"/>
                      <a:pt x="426682" y="915147"/>
                      <a:pt x="465891" y="893423"/>
                    </a:cubicBezTo>
                    <a:cubicBezTo>
                      <a:pt x="491247" y="878940"/>
                      <a:pt x="507534" y="850002"/>
                      <a:pt x="529875" y="830683"/>
                    </a:cubicBezTo>
                    <a:cubicBezTo>
                      <a:pt x="552878" y="810915"/>
                      <a:pt x="582913" y="802352"/>
                      <a:pt x="613028" y="802352"/>
                    </a:cubicBezTo>
                    <a:cubicBezTo>
                      <a:pt x="622387" y="802352"/>
                      <a:pt x="631747" y="803172"/>
                      <a:pt x="640922" y="804757"/>
                    </a:cubicBezTo>
                    <a:cubicBezTo>
                      <a:pt x="679523" y="812606"/>
                      <a:pt x="715137" y="831899"/>
                      <a:pt x="746521" y="855420"/>
                    </a:cubicBezTo>
                    <a:lnTo>
                      <a:pt x="732032" y="858432"/>
                    </a:lnTo>
                    <a:cubicBezTo>
                      <a:pt x="787555" y="870510"/>
                      <a:pt x="805667" y="940491"/>
                      <a:pt x="846093" y="979684"/>
                    </a:cubicBezTo>
                    <a:cubicBezTo>
                      <a:pt x="868223" y="1001381"/>
                      <a:pt x="898681" y="1012798"/>
                      <a:pt x="928822" y="1012798"/>
                    </a:cubicBezTo>
                    <a:cubicBezTo>
                      <a:pt x="943073" y="1012798"/>
                      <a:pt x="957245" y="1010261"/>
                      <a:pt x="970412" y="1005028"/>
                    </a:cubicBezTo>
                    <a:cubicBezTo>
                      <a:pt x="1012054" y="988141"/>
                      <a:pt x="1042830" y="945909"/>
                      <a:pt x="1047060" y="900664"/>
                    </a:cubicBezTo>
                    <a:cubicBezTo>
                      <a:pt x="1048884" y="875320"/>
                      <a:pt x="1044046" y="846989"/>
                      <a:pt x="1054913" y="824657"/>
                    </a:cubicBezTo>
                    <a:cubicBezTo>
                      <a:pt x="1062157" y="810175"/>
                      <a:pt x="1076038" y="796908"/>
                      <a:pt x="1074213" y="780628"/>
                    </a:cubicBezTo>
                    <a:cubicBezTo>
                      <a:pt x="1071807" y="764349"/>
                      <a:pt x="1053696" y="755284"/>
                      <a:pt x="1045262" y="740802"/>
                    </a:cubicBezTo>
                    <a:cubicBezTo>
                      <a:pt x="1036193" y="724522"/>
                      <a:pt x="1039207" y="703406"/>
                      <a:pt x="1048276" y="686519"/>
                    </a:cubicBezTo>
                    <a:cubicBezTo>
                      <a:pt x="1056710" y="669023"/>
                      <a:pt x="1069983" y="655756"/>
                      <a:pt x="1080242" y="640085"/>
                    </a:cubicBezTo>
                    <a:cubicBezTo>
                      <a:pt x="1095947" y="614740"/>
                      <a:pt x="1104381" y="584586"/>
                      <a:pt x="1108003" y="555621"/>
                    </a:cubicBezTo>
                    <a:cubicBezTo>
                      <a:pt x="1119478" y="469360"/>
                      <a:pt x="1094122" y="378871"/>
                      <a:pt x="1041032" y="311929"/>
                    </a:cubicBezTo>
                    <a:cubicBezTo>
                      <a:pt x="1031963" y="300459"/>
                      <a:pt x="1021704" y="288989"/>
                      <a:pt x="1015676" y="276330"/>
                    </a:cubicBezTo>
                    <a:cubicBezTo>
                      <a:pt x="1003620" y="251594"/>
                      <a:pt x="1004810" y="216603"/>
                      <a:pt x="981278" y="202728"/>
                    </a:cubicBezTo>
                    <a:cubicBezTo>
                      <a:pt x="969804" y="194906"/>
                      <a:pt x="954125" y="194906"/>
                      <a:pt x="943258" y="186449"/>
                    </a:cubicBezTo>
                    <a:cubicBezTo>
                      <a:pt x="928161" y="175587"/>
                      <a:pt x="928161" y="152674"/>
                      <a:pt x="924539" y="133963"/>
                    </a:cubicBezTo>
                    <a:cubicBezTo>
                      <a:pt x="915497" y="91150"/>
                      <a:pt x="878693" y="55551"/>
                      <a:pt x="836442" y="49525"/>
                    </a:cubicBezTo>
                    <a:cubicBezTo>
                      <a:pt x="830573" y="48653"/>
                      <a:pt x="824624" y="48283"/>
                      <a:pt x="818648" y="48283"/>
                    </a:cubicBezTo>
                    <a:cubicBezTo>
                      <a:pt x="790226" y="48283"/>
                      <a:pt x="761010" y="56476"/>
                      <a:pt x="732958" y="56476"/>
                    </a:cubicBezTo>
                    <a:cubicBezTo>
                      <a:pt x="722170" y="56476"/>
                      <a:pt x="711568" y="55260"/>
                      <a:pt x="701257" y="51930"/>
                    </a:cubicBezTo>
                    <a:cubicBezTo>
                      <a:pt x="676509" y="43473"/>
                      <a:pt x="657816" y="24789"/>
                      <a:pt x="634285" y="13319"/>
                    </a:cubicBezTo>
                    <a:cubicBezTo>
                      <a:pt x="612816" y="3250"/>
                      <a:pt x="589417" y="0"/>
                      <a:pt x="565595"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8" name="Google Shape;2372;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zIQAA9REAAMclAADaEwAAAAAAAA=="/>
                  </a:ext>
                </a:extLst>
              </p:cNvSpPr>
              <p:nvPr/>
            </p:nvSpPr>
            <p:spPr>
              <a:xfrm>
                <a:off x="5396865" y="2919095"/>
                <a:ext cx="744220" cy="307975"/>
              </a:xfrm>
              <a:custGeom>
                <a:avLst/>
                <a:gdLst/>
                <a:ahLst/>
                <a:cxnLst/>
                <a:rect l="0" t="0" r="744220" b="307975"/>
                <a:pathLst>
                  <a:path w="744220" h="307975">
                    <a:moveTo>
                      <a:pt x="190259" y="26"/>
                    </a:moveTo>
                    <a:cubicBezTo>
                      <a:pt x="175848" y="26"/>
                      <a:pt x="161145" y="3514"/>
                      <a:pt x="147871" y="9381"/>
                    </a:cubicBezTo>
                    <a:cubicBezTo>
                      <a:pt x="138219" y="13001"/>
                      <a:pt x="129175" y="18419"/>
                      <a:pt x="120714" y="24444"/>
                    </a:cubicBezTo>
                    <a:cubicBezTo>
                      <a:pt x="99004" y="27483"/>
                      <a:pt x="77875" y="33508"/>
                      <a:pt x="58545" y="43154"/>
                    </a:cubicBezTo>
                    <a:cubicBezTo>
                      <a:pt x="40432" y="52192"/>
                      <a:pt x="23535" y="64877"/>
                      <a:pt x="13275" y="82371"/>
                    </a:cubicBezTo>
                    <a:cubicBezTo>
                      <a:pt x="2406" y="99865"/>
                      <a:pt x="0" y="122169"/>
                      <a:pt x="10868" y="139664"/>
                    </a:cubicBezTo>
                    <a:cubicBezTo>
                      <a:pt x="20520" y="155943"/>
                      <a:pt x="40432" y="164399"/>
                      <a:pt x="59762" y="166804"/>
                    </a:cubicBezTo>
                    <a:cubicBezTo>
                      <a:pt x="65764" y="167570"/>
                      <a:pt x="71873" y="167861"/>
                      <a:pt x="78087" y="167861"/>
                    </a:cubicBezTo>
                    <a:cubicBezTo>
                      <a:pt x="91176" y="167861"/>
                      <a:pt x="104583" y="166619"/>
                      <a:pt x="117699" y="166196"/>
                    </a:cubicBezTo>
                    <a:cubicBezTo>
                      <a:pt x="129175" y="166196"/>
                      <a:pt x="144248" y="169209"/>
                      <a:pt x="146681" y="180070"/>
                    </a:cubicBezTo>
                    <a:cubicBezTo>
                      <a:pt x="147871" y="187919"/>
                      <a:pt x="143666" y="194552"/>
                      <a:pt x="138827" y="200577"/>
                    </a:cubicBezTo>
                    <a:cubicBezTo>
                      <a:pt x="123146" y="221692"/>
                      <a:pt x="107439" y="243414"/>
                      <a:pt x="92340" y="264529"/>
                    </a:cubicBezTo>
                    <a:cubicBezTo>
                      <a:pt x="83905" y="275972"/>
                      <a:pt x="75443" y="291062"/>
                      <a:pt x="84513" y="301923"/>
                    </a:cubicBezTo>
                    <a:cubicBezTo>
                      <a:pt x="88347" y="306468"/>
                      <a:pt x="94614" y="307975"/>
                      <a:pt x="101304" y="307975"/>
                    </a:cubicBezTo>
                    <a:cubicBezTo>
                      <a:pt x="106196" y="307975"/>
                      <a:pt x="111300" y="307155"/>
                      <a:pt x="115901" y="306151"/>
                    </a:cubicBezTo>
                    <a:cubicBezTo>
                      <a:pt x="161754" y="294074"/>
                      <a:pt x="208241" y="266934"/>
                      <a:pt x="223340" y="221692"/>
                    </a:cubicBezTo>
                    <a:cubicBezTo>
                      <a:pt x="228761" y="205413"/>
                      <a:pt x="229977" y="187311"/>
                      <a:pt x="237223" y="171640"/>
                    </a:cubicBezTo>
                    <a:cubicBezTo>
                      <a:pt x="255918" y="129410"/>
                      <a:pt x="307826" y="114929"/>
                      <a:pt x="353705" y="107688"/>
                    </a:cubicBezTo>
                    <a:cubicBezTo>
                      <a:pt x="364177" y="106287"/>
                      <a:pt x="375257" y="105071"/>
                      <a:pt x="386204" y="105071"/>
                    </a:cubicBezTo>
                    <a:cubicBezTo>
                      <a:pt x="403630" y="105071"/>
                      <a:pt x="420633" y="108163"/>
                      <a:pt x="433987" y="118549"/>
                    </a:cubicBezTo>
                    <a:cubicBezTo>
                      <a:pt x="447262" y="130018"/>
                      <a:pt x="455697" y="147512"/>
                      <a:pt x="470188" y="157766"/>
                    </a:cubicBezTo>
                    <a:cubicBezTo>
                      <a:pt x="482405" y="166487"/>
                      <a:pt x="496605" y="168733"/>
                      <a:pt x="511572" y="168733"/>
                    </a:cubicBezTo>
                    <a:cubicBezTo>
                      <a:pt x="527226" y="168733"/>
                      <a:pt x="543727" y="166275"/>
                      <a:pt x="559699" y="166275"/>
                    </a:cubicBezTo>
                    <a:cubicBezTo>
                      <a:pt x="565358" y="166275"/>
                      <a:pt x="570964" y="166566"/>
                      <a:pt x="576411" y="167412"/>
                    </a:cubicBezTo>
                    <a:cubicBezTo>
                      <a:pt x="603568" y="171640"/>
                      <a:pt x="627711" y="187311"/>
                      <a:pt x="652462" y="199388"/>
                    </a:cubicBezTo>
                    <a:cubicBezTo>
                      <a:pt x="667587" y="206576"/>
                      <a:pt x="684670" y="211835"/>
                      <a:pt x="700959" y="211835"/>
                    </a:cubicBezTo>
                    <a:cubicBezTo>
                      <a:pt x="711986" y="211835"/>
                      <a:pt x="722642" y="209430"/>
                      <a:pt x="732135" y="203590"/>
                    </a:cubicBezTo>
                    <a:cubicBezTo>
                      <a:pt x="735758" y="201185"/>
                      <a:pt x="739381" y="198172"/>
                      <a:pt x="741205" y="194552"/>
                    </a:cubicBezTo>
                    <a:cubicBezTo>
                      <a:pt x="744220" y="187311"/>
                      <a:pt x="739989" y="178881"/>
                      <a:pt x="735758" y="172248"/>
                    </a:cubicBezTo>
                    <a:cubicBezTo>
                      <a:pt x="708601" y="129410"/>
                      <a:pt x="660924" y="99258"/>
                      <a:pt x="609624" y="92625"/>
                    </a:cubicBezTo>
                    <a:cubicBezTo>
                      <a:pt x="600659" y="91594"/>
                      <a:pt x="591695" y="91250"/>
                      <a:pt x="582704" y="91250"/>
                    </a:cubicBezTo>
                    <a:cubicBezTo>
                      <a:pt x="562264" y="91250"/>
                      <a:pt x="541770" y="93074"/>
                      <a:pt x="521409" y="93074"/>
                    </a:cubicBezTo>
                    <a:cubicBezTo>
                      <a:pt x="507870" y="93074"/>
                      <a:pt x="494410" y="92255"/>
                      <a:pt x="481056" y="89612"/>
                    </a:cubicBezTo>
                    <a:cubicBezTo>
                      <a:pt x="443031" y="82952"/>
                      <a:pt x="408020" y="61256"/>
                      <a:pt x="370603" y="54623"/>
                    </a:cubicBezTo>
                    <a:cubicBezTo>
                      <a:pt x="333794" y="47382"/>
                      <a:pt x="291537" y="54623"/>
                      <a:pt x="259541" y="33508"/>
                    </a:cubicBezTo>
                    <a:cubicBezTo>
                      <a:pt x="249281" y="26267"/>
                      <a:pt x="240819" y="16622"/>
                      <a:pt x="229369" y="10570"/>
                    </a:cubicBezTo>
                    <a:cubicBezTo>
                      <a:pt x="217575" y="3224"/>
                      <a:pt x="204036" y="26"/>
                      <a:pt x="190259" y="26"/>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7" name="Google Shape;2373;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nIAAAwQ4AAHwlAACGEQAAAAAAAA=="/>
                  </a:ext>
                </a:extLst>
              </p:cNvSpPr>
              <p:nvPr/>
            </p:nvSpPr>
            <p:spPr>
              <a:xfrm>
                <a:off x="5307965" y="2398395"/>
                <a:ext cx="785495" cy="450215"/>
              </a:xfrm>
              <a:custGeom>
                <a:avLst/>
                <a:gdLst/>
                <a:ahLst/>
                <a:cxnLst/>
                <a:rect l="0" t="0" r="785495" b="450215"/>
                <a:pathLst>
                  <a:path w="785495" h="450215">
                    <a:moveTo>
                      <a:pt x="490300" y="26"/>
                    </a:moveTo>
                    <a:cubicBezTo>
                      <a:pt x="462257" y="26"/>
                      <a:pt x="434163" y="10893"/>
                      <a:pt x="415662" y="32469"/>
                    </a:cubicBezTo>
                    <a:cubicBezTo>
                      <a:pt x="406623" y="42729"/>
                      <a:pt x="399381" y="54786"/>
                      <a:pt x="391531" y="65653"/>
                    </a:cubicBezTo>
                    <a:cubicBezTo>
                      <a:pt x="365604" y="98943"/>
                      <a:pt x="322629" y="119144"/>
                      <a:pt x="280262" y="119144"/>
                    </a:cubicBezTo>
                    <a:cubicBezTo>
                      <a:pt x="270403" y="119144"/>
                      <a:pt x="260545" y="118033"/>
                      <a:pt x="250977" y="115759"/>
                    </a:cubicBezTo>
                    <a:cubicBezTo>
                      <a:pt x="243392" y="114331"/>
                      <a:pt x="235040" y="111396"/>
                      <a:pt x="227111" y="111396"/>
                    </a:cubicBezTo>
                    <a:cubicBezTo>
                      <a:pt x="224970" y="111396"/>
                      <a:pt x="222882" y="111608"/>
                      <a:pt x="220821" y="112137"/>
                    </a:cubicBezTo>
                    <a:cubicBezTo>
                      <a:pt x="205122" y="115151"/>
                      <a:pt x="194285" y="130249"/>
                      <a:pt x="186436" y="144131"/>
                    </a:cubicBezTo>
                    <a:cubicBezTo>
                      <a:pt x="167115" y="174908"/>
                      <a:pt x="147822" y="206294"/>
                      <a:pt x="129109" y="237680"/>
                    </a:cubicBezTo>
                    <a:cubicBezTo>
                      <a:pt x="127920" y="239478"/>
                      <a:pt x="126704" y="241884"/>
                      <a:pt x="126096" y="243708"/>
                    </a:cubicBezTo>
                    <a:cubicBezTo>
                      <a:pt x="112829" y="267849"/>
                      <a:pt x="93535" y="291382"/>
                      <a:pt x="66973" y="295613"/>
                    </a:cubicBezTo>
                    <a:cubicBezTo>
                      <a:pt x="55529" y="298019"/>
                      <a:pt x="42842" y="296221"/>
                      <a:pt x="32587" y="300425"/>
                    </a:cubicBezTo>
                    <a:cubicBezTo>
                      <a:pt x="15091" y="306480"/>
                      <a:pt x="3039" y="323376"/>
                      <a:pt x="1242" y="342070"/>
                    </a:cubicBezTo>
                    <a:cubicBezTo>
                      <a:pt x="26" y="360790"/>
                      <a:pt x="6660" y="379484"/>
                      <a:pt x="17522" y="393366"/>
                    </a:cubicBezTo>
                    <a:cubicBezTo>
                      <a:pt x="43952" y="433794"/>
                      <a:pt x="94830" y="450188"/>
                      <a:pt x="144597" y="450188"/>
                    </a:cubicBezTo>
                    <a:cubicBezTo>
                      <a:pt x="152790" y="450188"/>
                      <a:pt x="160931" y="449765"/>
                      <a:pt x="168939" y="448892"/>
                    </a:cubicBezTo>
                    <a:cubicBezTo>
                      <a:pt x="194285" y="445878"/>
                      <a:pt x="220821" y="439850"/>
                      <a:pt x="242546" y="425360"/>
                    </a:cubicBezTo>
                    <a:cubicBezTo>
                      <a:pt x="264853" y="410870"/>
                      <a:pt x="281134" y="387945"/>
                      <a:pt x="283565" y="362007"/>
                    </a:cubicBezTo>
                    <a:cubicBezTo>
                      <a:pt x="283565" y="357776"/>
                      <a:pt x="283565" y="352329"/>
                      <a:pt x="286578" y="348707"/>
                    </a:cubicBezTo>
                    <a:cubicBezTo>
                      <a:pt x="289591" y="343286"/>
                      <a:pt x="296225" y="340880"/>
                      <a:pt x="302859" y="339664"/>
                    </a:cubicBezTo>
                    <a:cubicBezTo>
                      <a:pt x="332434" y="332419"/>
                      <a:pt x="363198" y="326390"/>
                      <a:pt x="390342" y="313117"/>
                    </a:cubicBezTo>
                    <a:cubicBezTo>
                      <a:pt x="417485" y="299235"/>
                      <a:pt x="441616" y="276284"/>
                      <a:pt x="448858" y="245506"/>
                    </a:cubicBezTo>
                    <a:cubicBezTo>
                      <a:pt x="451871" y="231625"/>
                      <a:pt x="450655" y="215337"/>
                      <a:pt x="458504" y="203861"/>
                    </a:cubicBezTo>
                    <a:cubicBezTo>
                      <a:pt x="465746" y="192412"/>
                      <a:pt x="479622" y="186357"/>
                      <a:pt x="492890" y="183343"/>
                    </a:cubicBezTo>
                    <a:cubicBezTo>
                      <a:pt x="507823" y="179430"/>
                      <a:pt x="523020" y="177526"/>
                      <a:pt x="537979" y="177526"/>
                    </a:cubicBezTo>
                    <a:cubicBezTo>
                      <a:pt x="545961" y="177526"/>
                      <a:pt x="553890" y="178081"/>
                      <a:pt x="561660" y="179112"/>
                    </a:cubicBezTo>
                    <a:cubicBezTo>
                      <a:pt x="591235" y="183951"/>
                      <a:pt x="618379" y="195427"/>
                      <a:pt x="646130" y="204470"/>
                    </a:cubicBezTo>
                    <a:cubicBezTo>
                      <a:pt x="663970" y="209520"/>
                      <a:pt x="683317" y="213565"/>
                      <a:pt x="702214" y="213565"/>
                    </a:cubicBezTo>
                    <a:cubicBezTo>
                      <a:pt x="712733" y="213565"/>
                      <a:pt x="723094" y="212323"/>
                      <a:pt x="733005" y="209308"/>
                    </a:cubicBezTo>
                    <a:cubicBezTo>
                      <a:pt x="760756" y="201455"/>
                      <a:pt x="785468" y="175516"/>
                      <a:pt x="784887" y="145929"/>
                    </a:cubicBezTo>
                    <a:cubicBezTo>
                      <a:pt x="784279" y="121788"/>
                      <a:pt x="766174" y="100661"/>
                      <a:pt x="744449" y="90402"/>
                    </a:cubicBezTo>
                    <a:cubicBezTo>
                      <a:pt x="722142" y="79535"/>
                      <a:pt x="697404" y="77737"/>
                      <a:pt x="673273" y="77737"/>
                    </a:cubicBezTo>
                    <a:cubicBezTo>
                      <a:pt x="669890" y="77737"/>
                      <a:pt x="666481" y="77737"/>
                      <a:pt x="663071" y="77737"/>
                    </a:cubicBezTo>
                    <a:cubicBezTo>
                      <a:pt x="636509" y="77737"/>
                      <a:pt x="609128" y="76811"/>
                      <a:pt x="588804" y="60233"/>
                    </a:cubicBezTo>
                    <a:cubicBezTo>
                      <a:pt x="578549" y="51771"/>
                      <a:pt x="571307" y="39714"/>
                      <a:pt x="562268" y="30063"/>
                    </a:cubicBezTo>
                    <a:cubicBezTo>
                      <a:pt x="543979" y="9968"/>
                      <a:pt x="517152" y="26"/>
                      <a:pt x="490300" y="26"/>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6" name="Google Shape;2374;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EY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tIgAAlhAAAO0mAAB6EgAAAAAAAA=="/>
                  </a:ext>
                </a:extLst>
              </p:cNvSpPr>
              <p:nvPr/>
            </p:nvSpPr>
            <p:spPr>
              <a:xfrm>
                <a:off x="5677535" y="2696210"/>
                <a:ext cx="650240" cy="307340"/>
              </a:xfrm>
              <a:custGeom>
                <a:avLst/>
                <a:gdLst/>
                <a:ahLst/>
                <a:cxnLst/>
                <a:rect l="0" t="0" r="650240" b="307340"/>
                <a:pathLst>
                  <a:path w="650240" h="307340">
                    <a:moveTo>
                      <a:pt x="514521" y="0"/>
                    </a:moveTo>
                    <a:cubicBezTo>
                      <a:pt x="479006" y="0"/>
                      <a:pt x="448723" y="30436"/>
                      <a:pt x="417409" y="49996"/>
                    </a:cubicBezTo>
                    <a:cubicBezTo>
                      <a:pt x="388580" y="68157"/>
                      <a:pt x="354465" y="77370"/>
                      <a:pt x="320218" y="77370"/>
                    </a:cubicBezTo>
                    <a:cubicBezTo>
                      <a:pt x="294269" y="77370"/>
                      <a:pt x="268214" y="72090"/>
                      <a:pt x="244299" y="61426"/>
                    </a:cubicBezTo>
                    <a:cubicBezTo>
                      <a:pt x="231034" y="55407"/>
                      <a:pt x="217161" y="46987"/>
                      <a:pt x="203895" y="40361"/>
                    </a:cubicBezTo>
                    <a:cubicBezTo>
                      <a:pt x="171313" y="42763"/>
                      <a:pt x="138758" y="46379"/>
                      <a:pt x="106783" y="51791"/>
                    </a:cubicBezTo>
                    <a:cubicBezTo>
                      <a:pt x="79645" y="56014"/>
                      <a:pt x="51291" y="61426"/>
                      <a:pt x="30177" y="79508"/>
                    </a:cubicBezTo>
                    <a:cubicBezTo>
                      <a:pt x="9064" y="96982"/>
                      <a:pt x="26" y="130718"/>
                      <a:pt x="16912" y="152416"/>
                    </a:cubicBezTo>
                    <a:cubicBezTo>
                      <a:pt x="28988" y="168677"/>
                      <a:pt x="50683" y="172900"/>
                      <a:pt x="70608" y="172900"/>
                    </a:cubicBezTo>
                    <a:cubicBezTo>
                      <a:pt x="110404" y="172900"/>
                      <a:pt x="149011" y="157828"/>
                      <a:pt x="188807" y="151202"/>
                    </a:cubicBezTo>
                    <a:cubicBezTo>
                      <a:pt x="194541" y="150304"/>
                      <a:pt x="200117" y="149565"/>
                      <a:pt x="205639" y="149565"/>
                    </a:cubicBezTo>
                    <a:cubicBezTo>
                      <a:pt x="211136" y="149565"/>
                      <a:pt x="216553" y="150304"/>
                      <a:pt x="221996" y="152416"/>
                    </a:cubicBezTo>
                    <a:cubicBezTo>
                      <a:pt x="237666" y="159649"/>
                      <a:pt x="246122" y="176517"/>
                      <a:pt x="257564" y="190375"/>
                    </a:cubicBezTo>
                    <a:cubicBezTo>
                      <a:pt x="284703" y="221708"/>
                      <a:pt x="329943" y="229548"/>
                      <a:pt x="370981" y="234959"/>
                    </a:cubicBezTo>
                    <a:cubicBezTo>
                      <a:pt x="376186" y="235514"/>
                      <a:pt x="381551" y="236174"/>
                      <a:pt x="386862" y="236174"/>
                    </a:cubicBezTo>
                    <a:cubicBezTo>
                      <a:pt x="393178" y="236174"/>
                      <a:pt x="399440" y="235223"/>
                      <a:pt x="405360" y="231950"/>
                    </a:cubicBezTo>
                    <a:cubicBezTo>
                      <a:pt x="421637" y="222922"/>
                      <a:pt x="424650" y="198822"/>
                      <a:pt x="439131" y="185544"/>
                    </a:cubicBezTo>
                    <a:cubicBezTo>
                      <a:pt x="445076" y="180001"/>
                      <a:pt x="452951" y="177467"/>
                      <a:pt x="460984" y="177467"/>
                    </a:cubicBezTo>
                    <a:cubicBezTo>
                      <a:pt x="476496" y="177467"/>
                      <a:pt x="492668" y="186943"/>
                      <a:pt x="497028" y="202412"/>
                    </a:cubicBezTo>
                    <a:cubicBezTo>
                      <a:pt x="500648" y="217485"/>
                      <a:pt x="494623" y="233164"/>
                      <a:pt x="496420" y="248818"/>
                    </a:cubicBezTo>
                    <a:cubicBezTo>
                      <a:pt x="498825" y="269909"/>
                      <a:pt x="515737" y="287991"/>
                      <a:pt x="535635" y="296412"/>
                    </a:cubicBezTo>
                    <a:cubicBezTo>
                      <a:pt x="554925" y="304859"/>
                      <a:pt x="577862" y="306047"/>
                      <a:pt x="598949" y="307261"/>
                    </a:cubicBezTo>
                    <a:cubicBezTo>
                      <a:pt x="600165" y="307314"/>
                      <a:pt x="601380" y="307340"/>
                      <a:pt x="602622" y="307340"/>
                    </a:cubicBezTo>
                    <a:cubicBezTo>
                      <a:pt x="617764" y="307340"/>
                      <a:pt x="635997" y="303671"/>
                      <a:pt x="638772" y="289179"/>
                    </a:cubicBezTo>
                    <a:cubicBezTo>
                      <a:pt x="640568" y="281946"/>
                      <a:pt x="637556" y="275928"/>
                      <a:pt x="635759" y="269302"/>
                    </a:cubicBezTo>
                    <a:cubicBezTo>
                      <a:pt x="629734" y="244594"/>
                      <a:pt x="641784" y="218699"/>
                      <a:pt x="644796" y="193384"/>
                    </a:cubicBezTo>
                    <a:cubicBezTo>
                      <a:pt x="650240" y="144576"/>
                      <a:pt x="622494" y="100599"/>
                      <a:pt x="595937" y="61426"/>
                    </a:cubicBezTo>
                    <a:cubicBezTo>
                      <a:pt x="577862" y="34316"/>
                      <a:pt x="554925" y="4197"/>
                      <a:pt x="522951" y="581"/>
                    </a:cubicBezTo>
                    <a:cubicBezTo>
                      <a:pt x="520123" y="185"/>
                      <a:pt x="517296" y="0"/>
                      <a:pt x="514521" y="0"/>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36" name="Google Shape;2375;p6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QzAAD3DwAA2jYAAMAaAAAAAAAA"/>
                </a:ext>
              </a:extLst>
            </p:cNvGrpSpPr>
            <p:nvPr/>
          </p:nvGrpSpPr>
          <p:grpSpPr>
            <a:xfrm>
              <a:off x="8374380" y="2595245"/>
              <a:ext cx="542290" cy="1753235"/>
              <a:chOff x="8374380" y="2595245"/>
              <a:chExt cx="542290" cy="1753235"/>
            </a:xfrm>
          </p:grpSpPr>
          <p:sp>
            <p:nvSpPr>
              <p:cNvPr id="254" name="Google Shape;2376;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EMwAAjBgAAFs1AAD8GQAAAAAAAA=="/>
                  </a:ext>
                </a:extLst>
              </p:cNvSpPr>
              <p:nvPr/>
            </p:nvSpPr>
            <p:spPr>
              <a:xfrm>
                <a:off x="8374380" y="3990340"/>
                <a:ext cx="299085" cy="233680"/>
              </a:xfrm>
              <a:custGeom>
                <a:avLst/>
                <a:gdLst/>
                <a:ahLst/>
                <a:cxnLst/>
                <a:rect l="0" t="0" r="299085" b="233680"/>
                <a:pathLst>
                  <a:path w="299085" h="233680">
                    <a:moveTo>
                      <a:pt x="267607" y="7264"/>
                    </a:moveTo>
                    <a:cubicBezTo>
                      <a:pt x="249707" y="28679"/>
                      <a:pt x="234297" y="138765"/>
                      <a:pt x="190040" y="174629"/>
                    </a:cubicBezTo>
                    <a:cubicBezTo>
                      <a:pt x="145783" y="210492"/>
                      <a:pt x="17492" y="212987"/>
                      <a:pt x="2082" y="222447"/>
                    </a:cubicBezTo>
                    <a:cubicBezTo>
                      <a:pt x="-13327" y="231907"/>
                      <a:pt x="60762" y="236880"/>
                      <a:pt x="97549" y="231405"/>
                    </a:cubicBezTo>
                    <a:cubicBezTo>
                      <a:pt x="134351" y="225930"/>
                      <a:pt x="189539" y="220455"/>
                      <a:pt x="222849" y="189564"/>
                    </a:cubicBezTo>
                    <a:cubicBezTo>
                      <a:pt x="256159" y="158689"/>
                      <a:pt x="289986" y="76497"/>
                      <a:pt x="297440" y="46108"/>
                    </a:cubicBezTo>
                    <a:cubicBezTo>
                      <a:pt x="304895" y="15720"/>
                      <a:pt x="285507" y="-14150"/>
                      <a:pt x="267607" y="7264"/>
                    </a:cubicBezTo>
                    <a:close/>
                  </a:path>
                </a:pathLst>
              </a:custGeom>
              <a:solidFill>
                <a:srgbClr val="8A7165"/>
              </a:solidFill>
              <a:ln w="12700" cap="flat" cmpd="sng" algn="ctr">
                <a:noFill/>
                <a:prstDash val="solid"/>
                <a:headEnd type="none" w="med" len="med"/>
                <a:tailEnd type="none" w="med" len="med"/>
              </a:ln>
              <a:effectLst/>
            </p:spPr>
          </p:sp>
          <p:sp>
            <p:nvSpPr>
              <p:cNvPr id="253" name="Google Shape;2377;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KMwAA2BkAAJc0AAB4GgAAAAAAAA=="/>
                  </a:ext>
                </a:extLst>
              </p:cNvSpPr>
              <p:nvPr/>
            </p:nvSpPr>
            <p:spPr>
              <a:xfrm rot="20018119">
                <a:off x="8418830" y="4201160"/>
                <a:ext cx="130175" cy="101600"/>
              </a:xfrm>
              <a:custGeom>
                <a:avLst/>
                <a:gdLst/>
                <a:ahLst/>
                <a:cxnLst/>
                <a:rect l="0" t="0" r="130175" b="101600"/>
                <a:pathLst>
                  <a:path w="130175" h="101600">
                    <a:moveTo>
                      <a:pt x="116385" y="2690"/>
                    </a:moveTo>
                    <a:cubicBezTo>
                      <a:pt x="109266" y="10473"/>
                      <a:pt x="105815" y="50684"/>
                      <a:pt x="86618" y="66251"/>
                    </a:cubicBezTo>
                    <a:cubicBezTo>
                      <a:pt x="67420" y="81818"/>
                      <a:pt x="8545" y="90473"/>
                      <a:pt x="1209" y="96091"/>
                    </a:cubicBezTo>
                    <a:cubicBezTo>
                      <a:pt x="-6120" y="101716"/>
                      <a:pt x="26662" y="102356"/>
                      <a:pt x="42619" y="99979"/>
                    </a:cubicBezTo>
                    <a:cubicBezTo>
                      <a:pt x="58583" y="97603"/>
                      <a:pt x="82521" y="95226"/>
                      <a:pt x="96970" y="81818"/>
                    </a:cubicBezTo>
                    <a:cubicBezTo>
                      <a:pt x="111419" y="68417"/>
                      <a:pt x="126092" y="32741"/>
                      <a:pt x="129325" y="19551"/>
                    </a:cubicBezTo>
                    <a:cubicBezTo>
                      <a:pt x="132559" y="6360"/>
                      <a:pt x="123504" y="-5093"/>
                      <a:pt x="116385" y="2690"/>
                    </a:cubicBezTo>
                    <a:close/>
                  </a:path>
                </a:pathLst>
              </a:custGeom>
              <a:solidFill>
                <a:srgbClr val="8A7165"/>
              </a:solidFill>
              <a:ln w="12700" cap="flat" cmpd="sng" algn="ctr">
                <a:noFill/>
                <a:prstDash val="solid"/>
                <a:headEnd type="none" w="med" len="med"/>
                <a:tailEnd type="none" w="med" len="med"/>
              </a:ln>
              <a:effectLst/>
            </p:spPr>
          </p:sp>
          <p:sp>
            <p:nvSpPr>
              <p:cNvPr id="252" name="Google Shape;2378;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BNAAAVBkAAM00AADBGQAAAAAAAA=="/>
                  </a:ext>
                </a:extLst>
              </p:cNvSpPr>
              <p:nvPr/>
            </p:nvSpPr>
            <p:spPr>
              <a:xfrm>
                <a:off x="8453755" y="4117340"/>
                <a:ext cx="129540" cy="69215"/>
              </a:xfrm>
              <a:custGeom>
                <a:avLst/>
                <a:gdLst/>
                <a:ahLst/>
                <a:cxnLst/>
                <a:rect l="0" t="0" r="129540" b="69215"/>
                <a:pathLst>
                  <a:path w="129540" h="69215">
                    <a:moveTo>
                      <a:pt x="128415" y="44815"/>
                    </a:moveTo>
                    <a:cubicBezTo>
                      <a:pt x="123944" y="38841"/>
                      <a:pt x="65888" y="40330"/>
                      <a:pt x="45035" y="32866"/>
                    </a:cubicBezTo>
                    <a:cubicBezTo>
                      <a:pt x="24198" y="25402"/>
                      <a:pt x="8801" y="0"/>
                      <a:pt x="3345" y="0"/>
                    </a:cubicBezTo>
                    <a:cubicBezTo>
                      <a:pt x="-2109" y="0"/>
                      <a:pt x="860" y="21419"/>
                      <a:pt x="12271" y="32866"/>
                    </a:cubicBezTo>
                    <a:cubicBezTo>
                      <a:pt x="23682" y="44313"/>
                      <a:pt x="52476" y="66721"/>
                      <a:pt x="71828" y="68713"/>
                    </a:cubicBezTo>
                    <a:cubicBezTo>
                      <a:pt x="91180" y="70704"/>
                      <a:pt x="132885" y="50790"/>
                      <a:pt x="128415" y="44815"/>
                    </a:cubicBezTo>
                    <a:close/>
                  </a:path>
                </a:pathLst>
              </a:custGeom>
              <a:solidFill>
                <a:srgbClr val="8A7165"/>
              </a:solidFill>
              <a:ln w="12700" cap="flat" cmpd="sng" algn="ctr">
                <a:noFill/>
                <a:prstDash val="solid"/>
                <a:headEnd type="none" w="med" len="med"/>
                <a:tailEnd type="none" w="med" len="med"/>
              </a:ln>
              <a:effectLst/>
            </p:spPr>
          </p:sp>
          <p:sp>
            <p:nvSpPr>
              <p:cNvPr id="251" name="Google Shape;2379;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7NQAAxxgAANo2AADZGQAAAAAAAA=="/>
                  </a:ext>
                </a:extLst>
              </p:cNvSpPr>
              <p:nvPr/>
            </p:nvSpPr>
            <p:spPr>
              <a:xfrm flipH="1">
                <a:off x="8693785" y="4027805"/>
                <a:ext cx="222885" cy="173990"/>
              </a:xfrm>
              <a:custGeom>
                <a:avLst/>
                <a:gdLst/>
                <a:ahLst/>
                <a:cxnLst/>
                <a:rect l="0" t="0" r="222885" b="173990"/>
                <a:pathLst>
                  <a:path w="222885" h="173990">
                    <a:moveTo>
                      <a:pt x="199427" y="5408"/>
                    </a:moveTo>
                    <a:cubicBezTo>
                      <a:pt x="186087" y="21353"/>
                      <a:pt x="174603" y="103319"/>
                      <a:pt x="141622" y="130022"/>
                    </a:cubicBezTo>
                    <a:cubicBezTo>
                      <a:pt x="108641" y="156725"/>
                      <a:pt x="13036" y="158583"/>
                      <a:pt x="1552" y="165626"/>
                    </a:cubicBezTo>
                    <a:cubicBezTo>
                      <a:pt x="-9931" y="172670"/>
                      <a:pt x="45281" y="176373"/>
                      <a:pt x="72696" y="172296"/>
                    </a:cubicBezTo>
                    <a:cubicBezTo>
                      <a:pt x="100122" y="168220"/>
                      <a:pt x="141249" y="164143"/>
                      <a:pt x="166072" y="141143"/>
                    </a:cubicBezTo>
                    <a:cubicBezTo>
                      <a:pt x="190895" y="118154"/>
                      <a:pt x="216104" y="56957"/>
                      <a:pt x="221659" y="34331"/>
                    </a:cubicBezTo>
                    <a:cubicBezTo>
                      <a:pt x="227214" y="11704"/>
                      <a:pt x="212766" y="-10535"/>
                      <a:pt x="199427" y="5408"/>
                    </a:cubicBezTo>
                    <a:close/>
                  </a:path>
                </a:pathLst>
              </a:custGeom>
              <a:solidFill>
                <a:srgbClr val="8A7165"/>
              </a:solidFill>
              <a:ln w="12700" cap="flat" cmpd="sng" algn="ctr">
                <a:noFill/>
                <a:prstDash val="solid"/>
                <a:headEnd type="none" w="med" len="med"/>
                <a:tailEnd type="none" w="med" len="med"/>
              </a:ln>
              <a:effectLst/>
            </p:spPr>
          </p:sp>
          <p:sp>
            <p:nvSpPr>
              <p:cNvPr id="250" name="Google Shape;2380;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cNgAA2BkAALU2AABQGgAAAAAAAA=="/>
                  </a:ext>
                </a:extLst>
              </p:cNvSpPr>
              <p:nvPr/>
            </p:nvSpPr>
            <p:spPr>
              <a:xfrm rot="1582049" flipH="1">
                <a:off x="8796020" y="4201160"/>
                <a:ext cx="97155" cy="76200"/>
              </a:xfrm>
              <a:custGeom>
                <a:avLst/>
                <a:gdLst/>
                <a:ahLst/>
                <a:cxnLst/>
                <a:rect l="0" t="0" r="97155" b="76200"/>
                <a:pathLst>
                  <a:path w="97155" h="76200">
                    <a:moveTo>
                      <a:pt x="86863" y="2017"/>
                    </a:moveTo>
                    <a:cubicBezTo>
                      <a:pt x="81549" y="7855"/>
                      <a:pt x="78974" y="38013"/>
                      <a:pt x="64646" y="49688"/>
                    </a:cubicBezTo>
                    <a:cubicBezTo>
                      <a:pt x="50319" y="61363"/>
                      <a:pt x="6377" y="67855"/>
                      <a:pt x="902" y="72068"/>
                    </a:cubicBezTo>
                    <a:cubicBezTo>
                      <a:pt x="-4568" y="76287"/>
                      <a:pt x="19899" y="76767"/>
                      <a:pt x="31808" y="74984"/>
                    </a:cubicBezTo>
                    <a:cubicBezTo>
                      <a:pt x="43723" y="73202"/>
                      <a:pt x="61589" y="71420"/>
                      <a:pt x="72373" y="61363"/>
                    </a:cubicBezTo>
                    <a:cubicBezTo>
                      <a:pt x="83156" y="51312"/>
                      <a:pt x="94107" y="24556"/>
                      <a:pt x="96521" y="14663"/>
                    </a:cubicBezTo>
                    <a:cubicBezTo>
                      <a:pt x="98934" y="4770"/>
                      <a:pt x="92176" y="-3819"/>
                      <a:pt x="86863" y="2017"/>
                    </a:cubicBezTo>
                    <a:close/>
                  </a:path>
                </a:pathLst>
              </a:custGeom>
              <a:solidFill>
                <a:srgbClr val="8A7165"/>
              </a:solidFill>
              <a:ln w="12700" cap="flat" cmpd="sng" algn="ctr">
                <a:noFill/>
                <a:prstDash val="solid"/>
                <a:headEnd type="none" w="med" len="med"/>
                <a:tailEnd type="none" w="med" len="med"/>
              </a:ln>
              <a:effectLst/>
            </p:spPr>
          </p:sp>
          <p:sp>
            <p:nvSpPr>
              <p:cNvPr id="249" name="Google Shape;2381;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kNQAAXBkAAH02AACtGQAAAAAAAA=="/>
                  </a:ext>
                </a:extLst>
              </p:cNvSpPr>
              <p:nvPr/>
            </p:nvSpPr>
            <p:spPr>
              <a:xfrm flipH="1">
                <a:off x="8760460" y="4122420"/>
                <a:ext cx="97155" cy="51435"/>
              </a:xfrm>
              <a:custGeom>
                <a:avLst/>
                <a:gdLst/>
                <a:ahLst/>
                <a:cxnLst/>
                <a:rect l="0" t="0" r="97155" b="51435"/>
                <a:pathLst>
                  <a:path w="97155" h="51435">
                    <a:moveTo>
                      <a:pt x="96310" y="33303"/>
                    </a:moveTo>
                    <a:cubicBezTo>
                      <a:pt x="92957" y="28863"/>
                      <a:pt x="49415" y="29970"/>
                      <a:pt x="33776" y="24424"/>
                    </a:cubicBezTo>
                    <a:cubicBezTo>
                      <a:pt x="18148" y="18877"/>
                      <a:pt x="6600" y="0"/>
                      <a:pt x="2508" y="0"/>
                    </a:cubicBezTo>
                    <a:cubicBezTo>
                      <a:pt x="-1582" y="0"/>
                      <a:pt x="644" y="15917"/>
                      <a:pt x="9203" y="24424"/>
                    </a:cubicBezTo>
                    <a:cubicBezTo>
                      <a:pt x="17761" y="32930"/>
                      <a:pt x="39356" y="49582"/>
                      <a:pt x="53870" y="51062"/>
                    </a:cubicBezTo>
                    <a:cubicBezTo>
                      <a:pt x="68384" y="52542"/>
                      <a:pt x="99663" y="37743"/>
                      <a:pt x="96310" y="33303"/>
                    </a:cubicBezTo>
                    <a:close/>
                  </a:path>
                </a:pathLst>
              </a:custGeom>
              <a:solidFill>
                <a:srgbClr val="8A7165"/>
              </a:solidFill>
              <a:ln w="12700" cap="flat" cmpd="sng" algn="ctr">
                <a:noFill/>
                <a:prstDash val="solid"/>
                <a:headEnd type="none" w="med" len="med"/>
                <a:tailEnd type="none" w="med" len="med"/>
              </a:ln>
              <a:effectLst/>
            </p:spPr>
          </p:sp>
          <p:sp>
            <p:nvSpPr>
              <p:cNvPr id="248" name="Google Shape;2382;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ALNQAAwRgAAFs1AADAGgAAAAAAAA=="/>
                  </a:ext>
                </a:extLst>
              </p:cNvSpPr>
              <p:nvPr/>
            </p:nvSpPr>
            <p:spPr>
              <a:xfrm>
                <a:off x="8622665" y="4023995"/>
                <a:ext cx="50800" cy="324485"/>
              </a:xfrm>
              <a:custGeom>
                <a:avLst/>
                <a:gdLst/>
                <a:ahLst/>
                <a:cxnLst/>
                <a:rect l="0" t="0" r="50800" b="324485"/>
                <a:pathLst>
                  <a:path w="50800" h="324485">
                    <a:moveTo>
                      <a:pt x="50555" y="25977"/>
                    </a:moveTo>
                    <a:cubicBezTo>
                      <a:pt x="51525" y="46397"/>
                      <a:pt x="35653" y="98254"/>
                      <a:pt x="35000" y="129675"/>
                    </a:cubicBezTo>
                    <a:cubicBezTo>
                      <a:pt x="34357" y="161096"/>
                      <a:pt x="48616" y="191461"/>
                      <a:pt x="46666" y="214503"/>
                    </a:cubicBezTo>
                    <a:cubicBezTo>
                      <a:pt x="44727" y="237545"/>
                      <a:pt x="27222" y="249602"/>
                      <a:pt x="23333" y="267927"/>
                    </a:cubicBezTo>
                    <a:cubicBezTo>
                      <a:pt x="19444" y="286252"/>
                      <a:pt x="27222" y="324485"/>
                      <a:pt x="23333" y="324485"/>
                    </a:cubicBezTo>
                    <a:cubicBezTo>
                      <a:pt x="19444" y="324485"/>
                      <a:pt x="0" y="289402"/>
                      <a:pt x="0" y="267927"/>
                    </a:cubicBezTo>
                    <a:cubicBezTo>
                      <a:pt x="0" y="246452"/>
                      <a:pt x="20741" y="220259"/>
                      <a:pt x="23333" y="195650"/>
                    </a:cubicBezTo>
                    <a:cubicBezTo>
                      <a:pt x="25926" y="171042"/>
                      <a:pt x="14586" y="151661"/>
                      <a:pt x="15555" y="120240"/>
                    </a:cubicBezTo>
                    <a:cubicBezTo>
                      <a:pt x="16525" y="88819"/>
                      <a:pt x="23343" y="22844"/>
                      <a:pt x="29171" y="7125"/>
                    </a:cubicBezTo>
                    <a:cubicBezTo>
                      <a:pt x="35010" y="-8576"/>
                      <a:pt x="49585" y="5558"/>
                      <a:pt x="50555" y="25977"/>
                    </a:cubicBezTo>
                    <a:close/>
                  </a:path>
                </a:pathLst>
              </a:custGeom>
              <a:solidFill>
                <a:srgbClr val="8A7165"/>
              </a:solidFill>
              <a:ln w="9525" cap="flat" cmpd="sng" algn="ctr">
                <a:solidFill>
                  <a:srgbClr val="8A7165"/>
                </a:solidFill>
                <a:prstDash val="solid"/>
                <a:headEnd type="none" w="med" len="med"/>
                <a:tailEnd type="none" w="med" len="med"/>
              </a:ln>
              <a:effectLst/>
            </p:spPr>
          </p:sp>
          <p:sp>
            <p:nvSpPr>
              <p:cNvPr id="247" name="Google Shape;2383;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BzNQAArxgAAEM2AACCGgAAAAAAAA=="/>
                  </a:ext>
                </a:extLst>
              </p:cNvSpPr>
              <p:nvPr/>
            </p:nvSpPr>
            <p:spPr>
              <a:xfrm rot="21022823">
                <a:off x="8688705" y="4012565"/>
                <a:ext cx="132080" cy="296545"/>
              </a:xfrm>
              <a:custGeom>
                <a:avLst/>
                <a:gdLst/>
                <a:ahLst/>
                <a:cxnLst/>
                <a:rect l="0" t="0" r="132080" b="296545"/>
                <a:pathLst>
                  <a:path w="132080" h="296545">
                    <a:moveTo>
                      <a:pt x="29585" y="17918"/>
                    </a:moveTo>
                    <a:cubicBezTo>
                      <a:pt x="30084" y="40321"/>
                      <a:pt x="26123" y="119959"/>
                      <a:pt x="32564" y="152317"/>
                    </a:cubicBezTo>
                    <a:cubicBezTo>
                      <a:pt x="39005" y="184674"/>
                      <a:pt x="58312" y="191634"/>
                      <a:pt x="68216" y="212046"/>
                    </a:cubicBezTo>
                    <a:cubicBezTo>
                      <a:pt x="78119" y="232457"/>
                      <a:pt x="81581" y="260817"/>
                      <a:pt x="91983" y="274754"/>
                    </a:cubicBezTo>
                    <a:cubicBezTo>
                      <a:pt x="102386" y="288690"/>
                      <a:pt x="133577" y="294177"/>
                      <a:pt x="130598" y="295667"/>
                    </a:cubicBezTo>
                    <a:cubicBezTo>
                      <a:pt x="127635" y="297156"/>
                      <a:pt x="87523" y="296168"/>
                      <a:pt x="74158" y="283721"/>
                    </a:cubicBezTo>
                    <a:cubicBezTo>
                      <a:pt x="60792" y="271273"/>
                      <a:pt x="62274" y="244387"/>
                      <a:pt x="50390" y="220997"/>
                    </a:cubicBezTo>
                    <a:cubicBezTo>
                      <a:pt x="38506" y="197607"/>
                      <a:pt x="10278" y="180190"/>
                      <a:pt x="2854" y="143349"/>
                    </a:cubicBezTo>
                    <a:cubicBezTo>
                      <a:pt x="-4569" y="106524"/>
                      <a:pt x="5318" y="23891"/>
                      <a:pt x="5817" y="0"/>
                    </a:cubicBezTo>
                  </a:path>
                </a:pathLst>
              </a:custGeom>
              <a:solidFill>
                <a:srgbClr val="8A7165"/>
              </a:solidFill>
              <a:ln w="9525" cap="flat" cmpd="sng" algn="ctr">
                <a:solidFill>
                  <a:srgbClr val="8A7165"/>
                </a:solidFill>
                <a:prstDash val="solid"/>
                <a:headEnd type="none" w="med" len="med"/>
                <a:tailEnd type="none" w="med" len="med"/>
              </a:ln>
              <a:effectLst/>
            </p:spPr>
          </p:sp>
          <p:sp>
            <p:nvSpPr>
              <p:cNvPr id="246" name="Google Shape;2384;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ONQAA8BkAACg2AABnGgAAAAAAAA=="/>
                  </a:ext>
                </a:extLst>
              </p:cNvSpPr>
              <p:nvPr/>
            </p:nvSpPr>
            <p:spPr>
              <a:xfrm rot="1582049" flipH="1">
                <a:off x="8705850" y="4216400"/>
                <a:ext cx="97790" cy="75565"/>
              </a:xfrm>
              <a:custGeom>
                <a:avLst/>
                <a:gdLst/>
                <a:ahLst/>
                <a:cxnLst/>
                <a:rect l="0" t="0" r="97790" b="75565"/>
                <a:pathLst>
                  <a:path w="97790" h="75565">
                    <a:moveTo>
                      <a:pt x="87431" y="2000"/>
                    </a:moveTo>
                    <a:cubicBezTo>
                      <a:pt x="82083" y="7789"/>
                      <a:pt x="79490" y="37696"/>
                      <a:pt x="65069" y="49274"/>
                    </a:cubicBezTo>
                    <a:cubicBezTo>
                      <a:pt x="50648" y="60852"/>
                      <a:pt x="6420" y="67289"/>
                      <a:pt x="908" y="71467"/>
                    </a:cubicBezTo>
                    <a:cubicBezTo>
                      <a:pt x="-4597" y="75651"/>
                      <a:pt x="20030" y="76127"/>
                      <a:pt x="32017" y="74359"/>
                    </a:cubicBezTo>
                    <a:cubicBezTo>
                      <a:pt x="44009" y="72592"/>
                      <a:pt x="61992" y="70824"/>
                      <a:pt x="72846" y="60852"/>
                    </a:cubicBezTo>
                    <a:cubicBezTo>
                      <a:pt x="83700" y="50884"/>
                      <a:pt x="94723" y="24350"/>
                      <a:pt x="97152" y="14540"/>
                    </a:cubicBezTo>
                    <a:cubicBezTo>
                      <a:pt x="99581" y="4730"/>
                      <a:pt x="92779" y="-3788"/>
                      <a:pt x="87431" y="2000"/>
                    </a:cubicBezTo>
                    <a:close/>
                  </a:path>
                </a:pathLst>
              </a:custGeom>
              <a:solidFill>
                <a:srgbClr val="8A7165"/>
              </a:solidFill>
              <a:ln w="12700" cap="flat" cmpd="sng" algn="ctr">
                <a:noFill/>
                <a:prstDash val="solid"/>
                <a:headEnd type="none" w="med" len="med"/>
                <a:tailEnd type="none" w="med" len="med"/>
              </a:ln>
              <a:effectLst/>
            </p:spPr>
          </p:sp>
          <p:sp>
            <p:nvSpPr>
              <p:cNvPr id="245" name="Google Shape;2385;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PNAAAuBkAAC01AABoGgAAAAAAAA=="/>
                  </a:ext>
                </a:extLst>
              </p:cNvSpPr>
              <p:nvPr/>
            </p:nvSpPr>
            <p:spPr>
              <a:xfrm rot="17999765">
                <a:off x="8558530" y="4206875"/>
                <a:ext cx="111760" cy="59690"/>
              </a:xfrm>
              <a:custGeom>
                <a:avLst/>
                <a:gdLst/>
                <a:ahLst/>
                <a:cxnLst/>
                <a:rect l="0" t="0" r="111760" b="59690"/>
                <a:pathLst>
                  <a:path w="111760" h="59690">
                    <a:moveTo>
                      <a:pt x="110789" y="38648"/>
                    </a:moveTo>
                    <a:cubicBezTo>
                      <a:pt x="106932" y="33496"/>
                      <a:pt x="56844" y="34781"/>
                      <a:pt x="38854" y="28344"/>
                    </a:cubicBezTo>
                    <a:cubicBezTo>
                      <a:pt x="20877" y="21907"/>
                      <a:pt x="7593" y="0"/>
                      <a:pt x="2886" y="0"/>
                    </a:cubicBezTo>
                    <a:cubicBezTo>
                      <a:pt x="-1820" y="0"/>
                      <a:pt x="742" y="18472"/>
                      <a:pt x="10587" y="28344"/>
                    </a:cubicBezTo>
                    <a:cubicBezTo>
                      <a:pt x="20432" y="38216"/>
                      <a:pt x="45273" y="57540"/>
                      <a:pt x="61969" y="59257"/>
                    </a:cubicBezTo>
                    <a:cubicBezTo>
                      <a:pt x="78665" y="60975"/>
                      <a:pt x="114646" y="43801"/>
                      <a:pt x="110789" y="38648"/>
                    </a:cubicBezTo>
                    <a:close/>
                  </a:path>
                </a:pathLst>
              </a:custGeom>
              <a:solidFill>
                <a:srgbClr val="8A7165"/>
              </a:solidFill>
              <a:ln w="12700" cap="flat" cmpd="sng" algn="ctr">
                <a:noFill/>
                <a:prstDash val="solid"/>
                <a:headEnd type="none" w="med" len="med"/>
                <a:tailEnd type="none" w="med" len="med"/>
              </a:ln>
              <a:effectLst/>
            </p:spPr>
          </p:sp>
          <p:sp>
            <p:nvSpPr>
              <p:cNvPr id="244" name="Google Shape;2386;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1NQAAWxMAALY2AACgGAAAAAAAAA=="/>
                  </a:ext>
                </a:extLst>
              </p:cNvSpPr>
              <p:nvPr/>
            </p:nvSpPr>
            <p:spPr>
              <a:xfrm>
                <a:off x="8649335" y="3146425"/>
                <a:ext cx="244475" cy="856615"/>
              </a:xfrm>
              <a:custGeom>
                <a:avLst/>
                <a:gdLst/>
                <a:ahLst/>
                <a:cxnLst/>
                <a:rect l="0" t="0" r="244475" b="856615"/>
                <a:pathLst>
                  <a:path w="244475" h="856615">
                    <a:moveTo>
                      <a:pt x="236012" y="0"/>
                    </a:moveTo>
                    <a:cubicBezTo>
                      <a:pt x="229957" y="72996"/>
                      <a:pt x="214884" y="145385"/>
                      <a:pt x="190740" y="214761"/>
                    </a:cubicBezTo>
                    <a:cubicBezTo>
                      <a:pt x="178655" y="249753"/>
                      <a:pt x="164772" y="282921"/>
                      <a:pt x="148483" y="316090"/>
                    </a:cubicBezTo>
                    <a:lnTo>
                      <a:pt x="123731" y="365565"/>
                    </a:lnTo>
                    <a:cubicBezTo>
                      <a:pt x="114687" y="382453"/>
                      <a:pt x="107442" y="400557"/>
                      <a:pt x="100196" y="417445"/>
                    </a:cubicBezTo>
                    <a:cubicBezTo>
                      <a:pt x="86921" y="452437"/>
                      <a:pt x="75444" y="486821"/>
                      <a:pt x="59763" y="519408"/>
                    </a:cubicBezTo>
                    <a:cubicBezTo>
                      <a:pt x="44663" y="551968"/>
                      <a:pt x="26549" y="585744"/>
                      <a:pt x="15099" y="624357"/>
                    </a:cubicBezTo>
                    <a:cubicBezTo>
                      <a:pt x="3014" y="662970"/>
                      <a:pt x="0" y="703379"/>
                      <a:pt x="2406" y="742600"/>
                    </a:cubicBezTo>
                    <a:cubicBezTo>
                      <a:pt x="4839" y="781821"/>
                      <a:pt x="10868" y="819825"/>
                      <a:pt x="16897" y="856615"/>
                    </a:cubicBezTo>
                    <a:lnTo>
                      <a:pt x="77269" y="845144"/>
                    </a:lnTo>
                    <a:cubicBezTo>
                      <a:pt x="68807" y="809545"/>
                      <a:pt x="60953" y="774579"/>
                      <a:pt x="57330" y="739587"/>
                    </a:cubicBezTo>
                    <a:cubicBezTo>
                      <a:pt x="53707" y="705203"/>
                      <a:pt x="53707" y="670819"/>
                      <a:pt x="62169" y="637624"/>
                    </a:cubicBezTo>
                    <a:cubicBezTo>
                      <a:pt x="69415" y="604456"/>
                      <a:pt x="84515" y="570680"/>
                      <a:pt x="98398" y="536296"/>
                    </a:cubicBezTo>
                    <a:cubicBezTo>
                      <a:pt x="105035" y="518800"/>
                      <a:pt x="111673" y="500696"/>
                      <a:pt x="117094" y="482592"/>
                    </a:cubicBezTo>
                    <a:cubicBezTo>
                      <a:pt x="123123" y="464488"/>
                      <a:pt x="128570" y="447019"/>
                      <a:pt x="133383" y="429523"/>
                    </a:cubicBezTo>
                    <a:cubicBezTo>
                      <a:pt x="138831" y="412635"/>
                      <a:pt x="145468" y="395720"/>
                      <a:pt x="152714" y="379440"/>
                    </a:cubicBezTo>
                    <a:lnTo>
                      <a:pt x="174451" y="328168"/>
                    </a:lnTo>
                    <a:cubicBezTo>
                      <a:pt x="188916" y="293176"/>
                      <a:pt x="201609" y="257576"/>
                      <a:pt x="211261" y="221395"/>
                    </a:cubicBezTo>
                    <a:cubicBezTo>
                      <a:pt x="231781" y="149006"/>
                      <a:pt x="243258" y="75401"/>
                      <a:pt x="244448" y="607"/>
                    </a:cubicBezTo>
                    <a:lnTo>
                      <a:pt x="236012" y="0"/>
                    </a:lnTo>
                    <a:lnTo>
                      <a:pt x="244448" y="607"/>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3" name="Google Shape;2387;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vNQAADBMAAHA2AABwGAAAAAAAAA=="/>
                  </a:ext>
                </a:extLst>
              </p:cNvSpPr>
              <p:nvPr/>
            </p:nvSpPr>
            <p:spPr>
              <a:xfrm>
                <a:off x="8645525" y="3096260"/>
                <a:ext cx="203835" cy="876300"/>
              </a:xfrm>
              <a:custGeom>
                <a:avLst/>
                <a:gdLst/>
                <a:ahLst/>
                <a:cxnLst/>
                <a:rect l="0" t="0" r="203835" b="876300"/>
                <a:pathLst>
                  <a:path w="203835" h="876300">
                    <a:moveTo>
                      <a:pt x="195962" y="26"/>
                    </a:moveTo>
                    <a:cubicBezTo>
                      <a:pt x="182701" y="73003"/>
                      <a:pt x="170655" y="146561"/>
                      <a:pt x="156785" y="218930"/>
                    </a:cubicBezTo>
                    <a:cubicBezTo>
                      <a:pt x="142916" y="291906"/>
                      <a:pt x="126643" y="363667"/>
                      <a:pt x="106144" y="434240"/>
                    </a:cubicBezTo>
                    <a:cubicBezTo>
                      <a:pt x="96475" y="469830"/>
                      <a:pt x="85036" y="504204"/>
                      <a:pt x="72964" y="539160"/>
                    </a:cubicBezTo>
                    <a:cubicBezTo>
                      <a:pt x="60918" y="573561"/>
                      <a:pt x="48237" y="607935"/>
                      <a:pt x="33179" y="641702"/>
                    </a:cubicBezTo>
                    <a:cubicBezTo>
                      <a:pt x="25334" y="659193"/>
                      <a:pt x="18703" y="676077"/>
                      <a:pt x="12680" y="695972"/>
                    </a:cubicBezTo>
                    <a:cubicBezTo>
                      <a:pt x="7238" y="714679"/>
                      <a:pt x="3011" y="735790"/>
                      <a:pt x="1822" y="756293"/>
                    </a:cubicBezTo>
                    <a:cubicBezTo>
                      <a:pt x="0" y="796692"/>
                      <a:pt x="6630" y="838306"/>
                      <a:pt x="19310" y="876300"/>
                    </a:cubicBezTo>
                    <a:lnTo>
                      <a:pt x="75368" y="855189"/>
                    </a:lnTo>
                    <a:cubicBezTo>
                      <a:pt x="62106" y="823219"/>
                      <a:pt x="54868" y="790060"/>
                      <a:pt x="54868" y="756874"/>
                    </a:cubicBezTo>
                    <a:cubicBezTo>
                      <a:pt x="54868" y="740598"/>
                      <a:pt x="57298" y="724323"/>
                      <a:pt x="60918" y="708047"/>
                    </a:cubicBezTo>
                    <a:cubicBezTo>
                      <a:pt x="64537" y="691137"/>
                      <a:pt x="70560" y="674861"/>
                      <a:pt x="76583" y="657370"/>
                    </a:cubicBezTo>
                    <a:cubicBezTo>
                      <a:pt x="88656" y="622996"/>
                      <a:pt x="100702" y="586825"/>
                      <a:pt x="111559" y="550627"/>
                    </a:cubicBezTo>
                    <a:cubicBezTo>
                      <a:pt x="121809" y="515037"/>
                      <a:pt x="130844" y="478258"/>
                      <a:pt x="139297" y="442087"/>
                    </a:cubicBezTo>
                    <a:cubicBezTo>
                      <a:pt x="154963" y="368503"/>
                      <a:pt x="167643" y="295526"/>
                      <a:pt x="177893" y="221942"/>
                    </a:cubicBezTo>
                    <a:cubicBezTo>
                      <a:pt x="188143" y="148384"/>
                      <a:pt x="195962" y="74800"/>
                      <a:pt x="203808" y="634"/>
                    </a:cubicBezTo>
                    <a:lnTo>
                      <a:pt x="195962" y="26"/>
                    </a:lnTo>
                    <a:lnTo>
                      <a:pt x="203808" y="634"/>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2" name="Google Shape;2388;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3NAAAMhMAAHo1AACSFwAAAAAAAA=="/>
                  </a:ext>
                </a:extLst>
              </p:cNvSpPr>
              <p:nvPr/>
            </p:nvSpPr>
            <p:spPr>
              <a:xfrm>
                <a:off x="8528685" y="3120390"/>
                <a:ext cx="164465" cy="711200"/>
              </a:xfrm>
              <a:custGeom>
                <a:avLst/>
                <a:gdLst/>
                <a:ahLst/>
                <a:cxnLst/>
                <a:rect l="0" t="0" r="164465" b="711200"/>
                <a:pathLst>
                  <a:path w="164465" h="711200">
                    <a:moveTo>
                      <a:pt x="7892" y="26"/>
                    </a:moveTo>
                    <a:lnTo>
                      <a:pt x="26" y="1825"/>
                    </a:lnTo>
                    <a:cubicBezTo>
                      <a:pt x="9693" y="62209"/>
                      <a:pt x="26007" y="121959"/>
                      <a:pt x="47167" y="179909"/>
                    </a:cubicBezTo>
                    <a:cubicBezTo>
                      <a:pt x="57443" y="208290"/>
                      <a:pt x="69546" y="237278"/>
                      <a:pt x="82232" y="265050"/>
                    </a:cubicBezTo>
                    <a:cubicBezTo>
                      <a:pt x="94335" y="292822"/>
                      <a:pt x="106412" y="319986"/>
                      <a:pt x="111867" y="348366"/>
                    </a:cubicBezTo>
                    <a:cubicBezTo>
                      <a:pt x="117297" y="375530"/>
                      <a:pt x="117297" y="404492"/>
                      <a:pt x="115496" y="434697"/>
                    </a:cubicBezTo>
                    <a:lnTo>
                      <a:pt x="111867" y="526450"/>
                    </a:lnTo>
                    <a:lnTo>
                      <a:pt x="104611" y="709375"/>
                    </a:lnTo>
                    <a:lnTo>
                      <a:pt x="164438" y="711200"/>
                    </a:lnTo>
                    <a:lnTo>
                      <a:pt x="159618" y="527667"/>
                    </a:lnTo>
                    <a:lnTo>
                      <a:pt x="156599" y="435887"/>
                    </a:lnTo>
                    <a:cubicBezTo>
                      <a:pt x="155381" y="404492"/>
                      <a:pt x="153580" y="372514"/>
                      <a:pt x="145105" y="340511"/>
                    </a:cubicBezTo>
                    <a:cubicBezTo>
                      <a:pt x="136630" y="309115"/>
                      <a:pt x="121534" y="280735"/>
                      <a:pt x="107021" y="253571"/>
                    </a:cubicBezTo>
                    <a:cubicBezTo>
                      <a:pt x="93117" y="226408"/>
                      <a:pt x="78604" y="200461"/>
                      <a:pt x="66527" y="172080"/>
                    </a:cubicBezTo>
                    <a:cubicBezTo>
                      <a:pt x="41738" y="117145"/>
                      <a:pt x="21796" y="59167"/>
                      <a:pt x="7892" y="26"/>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1" name="Google Shape;2389;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cMwAARhQAAHk1AACIFwAAAAAAAA=="/>
                  </a:ext>
                </a:extLst>
              </p:cNvSpPr>
              <p:nvPr/>
            </p:nvSpPr>
            <p:spPr>
              <a:xfrm>
                <a:off x="8389620" y="3295650"/>
                <a:ext cx="302895" cy="529590"/>
              </a:xfrm>
              <a:custGeom>
                <a:avLst/>
                <a:gdLst/>
                <a:ahLst/>
                <a:cxnLst/>
                <a:rect l="0" t="0" r="302895" b="529590"/>
                <a:pathLst>
                  <a:path w="302895" h="529590">
                    <a:moveTo>
                      <a:pt x="7242" y="26"/>
                    </a:moveTo>
                    <a:lnTo>
                      <a:pt x="0" y="3039"/>
                    </a:lnTo>
                    <a:cubicBezTo>
                      <a:pt x="18714" y="55517"/>
                      <a:pt x="54901" y="101944"/>
                      <a:pt x="102586" y="133917"/>
                    </a:cubicBezTo>
                    <a:cubicBezTo>
                      <a:pt x="126111" y="150194"/>
                      <a:pt x="150852" y="162270"/>
                      <a:pt x="174378" y="176142"/>
                    </a:cubicBezTo>
                    <a:cubicBezTo>
                      <a:pt x="196687" y="189407"/>
                      <a:pt x="219631" y="203888"/>
                      <a:pt x="236521" y="221380"/>
                    </a:cubicBezTo>
                    <a:cubicBezTo>
                      <a:pt x="241332" y="225000"/>
                      <a:pt x="244954" y="229202"/>
                      <a:pt x="247385" y="234037"/>
                    </a:cubicBezTo>
                    <a:cubicBezTo>
                      <a:pt x="250399" y="237658"/>
                      <a:pt x="251588" y="242493"/>
                      <a:pt x="252804" y="246695"/>
                    </a:cubicBezTo>
                    <a:cubicBezTo>
                      <a:pt x="254020" y="255758"/>
                      <a:pt x="253412" y="268415"/>
                      <a:pt x="252804" y="282895"/>
                    </a:cubicBezTo>
                    <a:lnTo>
                      <a:pt x="249791" y="364916"/>
                    </a:lnTo>
                    <a:lnTo>
                      <a:pt x="243764" y="529564"/>
                    </a:lnTo>
                    <a:lnTo>
                      <a:pt x="302895" y="529564"/>
                    </a:lnTo>
                    <a:lnTo>
                      <a:pt x="296260" y="364916"/>
                    </a:lnTo>
                    <a:lnTo>
                      <a:pt x="293220" y="282895"/>
                    </a:lnTo>
                    <a:lnTo>
                      <a:pt x="292639" y="261783"/>
                    </a:lnTo>
                    <a:cubicBezTo>
                      <a:pt x="292031" y="254542"/>
                      <a:pt x="290815" y="246113"/>
                      <a:pt x="289017" y="237658"/>
                    </a:cubicBezTo>
                    <a:cubicBezTo>
                      <a:pt x="286585" y="229202"/>
                      <a:pt x="282964" y="220165"/>
                      <a:pt x="277545" y="213532"/>
                    </a:cubicBezTo>
                    <a:cubicBezTo>
                      <a:pt x="272127" y="206900"/>
                      <a:pt x="266681" y="200875"/>
                      <a:pt x="260655" y="195432"/>
                    </a:cubicBezTo>
                    <a:cubicBezTo>
                      <a:pt x="237711" y="176142"/>
                      <a:pt x="211780" y="162878"/>
                      <a:pt x="187039" y="150802"/>
                    </a:cubicBezTo>
                    <a:cubicBezTo>
                      <a:pt x="162298" y="138752"/>
                      <a:pt x="136975" y="128500"/>
                      <a:pt x="114031" y="115816"/>
                    </a:cubicBezTo>
                    <a:cubicBezTo>
                      <a:pt x="67589" y="89894"/>
                      <a:pt x="30186" y="49492"/>
                      <a:pt x="7242" y="26"/>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0" name="Google Shape;2390;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TNQAAChIAAMA1AAAhGQAAAAAAAA=="/>
                  </a:ext>
                </a:extLst>
              </p:cNvSpPr>
              <p:nvPr/>
            </p:nvSpPr>
            <p:spPr>
              <a:xfrm>
                <a:off x="8627745" y="2932430"/>
                <a:ext cx="109855" cy="1152525"/>
              </a:xfrm>
              <a:custGeom>
                <a:avLst/>
                <a:gdLst/>
                <a:ahLst/>
                <a:cxnLst/>
                <a:rect l="0" t="0" r="109855" b="1152525"/>
                <a:pathLst>
                  <a:path w="109855" h="1152525">
                    <a:moveTo>
                      <a:pt x="67605" y="0"/>
                    </a:moveTo>
                    <a:cubicBezTo>
                      <a:pt x="39235" y="81466"/>
                      <a:pt x="55522" y="170148"/>
                      <a:pt x="60968" y="256425"/>
                    </a:cubicBezTo>
                    <a:cubicBezTo>
                      <a:pt x="67605" y="374077"/>
                      <a:pt x="52508" y="492311"/>
                      <a:pt x="34397" y="609382"/>
                    </a:cubicBezTo>
                    <a:cubicBezTo>
                      <a:pt x="30193" y="639542"/>
                      <a:pt x="25355" y="669702"/>
                      <a:pt x="18718" y="699280"/>
                    </a:cubicBezTo>
                    <a:cubicBezTo>
                      <a:pt x="12690" y="724603"/>
                      <a:pt x="4838" y="750560"/>
                      <a:pt x="3014" y="776491"/>
                    </a:cubicBezTo>
                    <a:cubicBezTo>
                      <a:pt x="0" y="809083"/>
                      <a:pt x="3622" y="842256"/>
                      <a:pt x="4838" y="875429"/>
                    </a:cubicBezTo>
                    <a:cubicBezTo>
                      <a:pt x="7244" y="929141"/>
                      <a:pt x="1824" y="982826"/>
                      <a:pt x="3622" y="1035929"/>
                    </a:cubicBezTo>
                    <a:cubicBezTo>
                      <a:pt x="4838" y="1073940"/>
                      <a:pt x="10258" y="1113166"/>
                      <a:pt x="22949" y="1147555"/>
                    </a:cubicBezTo>
                    <a:cubicBezTo>
                      <a:pt x="47326" y="1151097"/>
                      <a:pt x="72126" y="1152525"/>
                      <a:pt x="96291" y="1152525"/>
                    </a:cubicBezTo>
                    <a:cubicBezTo>
                      <a:pt x="100839" y="1152525"/>
                      <a:pt x="105360" y="1152472"/>
                      <a:pt x="109855" y="1152366"/>
                    </a:cubicBezTo>
                    <a:cubicBezTo>
                      <a:pt x="102610" y="1111342"/>
                      <a:pt x="98380" y="1070926"/>
                      <a:pt x="99570" y="1029295"/>
                    </a:cubicBezTo>
                    <a:cubicBezTo>
                      <a:pt x="102610" y="982826"/>
                      <a:pt x="70011" y="938788"/>
                      <a:pt x="79661" y="892928"/>
                    </a:cubicBezTo>
                    <a:cubicBezTo>
                      <a:pt x="91136" y="844661"/>
                      <a:pt x="83891" y="793381"/>
                      <a:pt x="79661" y="745115"/>
                    </a:cubicBezTo>
                    <a:cubicBezTo>
                      <a:pt x="77863" y="715563"/>
                      <a:pt x="79661" y="685985"/>
                      <a:pt x="82093" y="657041"/>
                    </a:cubicBezTo>
                    <a:cubicBezTo>
                      <a:pt x="88730" y="567143"/>
                      <a:pt x="96556" y="477853"/>
                      <a:pt x="103192" y="388562"/>
                    </a:cubicBezTo>
                    <a:cubicBezTo>
                      <a:pt x="106232" y="349944"/>
                      <a:pt x="109246" y="311326"/>
                      <a:pt x="108030" y="272707"/>
                    </a:cubicBezTo>
                    <a:cubicBezTo>
                      <a:pt x="105016" y="187646"/>
                      <a:pt x="79053" y="100154"/>
                      <a:pt x="102610" y="18106"/>
                    </a:cubicBezTo>
                    <a:lnTo>
                      <a:pt x="67605" y="0"/>
                    </a:lnTo>
                    <a:lnTo>
                      <a:pt x="102610" y="18106"/>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9" name="Google Shape;2391;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iNQAAvBMAAKY1AAD6GAAAAAAAAA=="/>
                  </a:ext>
                </a:extLst>
              </p:cNvSpPr>
              <p:nvPr/>
            </p:nvSpPr>
            <p:spPr>
              <a:xfrm>
                <a:off x="8637270" y="3208020"/>
                <a:ext cx="83820" cy="852170"/>
              </a:xfrm>
              <a:custGeom>
                <a:avLst/>
                <a:gdLst/>
                <a:ahLst/>
                <a:cxnLst/>
                <a:rect l="0" t="0" r="83820" b="852170"/>
                <a:pathLst>
                  <a:path w="83820" h="852170">
                    <a:moveTo>
                      <a:pt x="74155" y="0"/>
                    </a:moveTo>
                    <a:cubicBezTo>
                      <a:pt x="74762" y="13882"/>
                      <a:pt x="75977" y="27157"/>
                      <a:pt x="77165" y="41647"/>
                    </a:cubicBezTo>
                    <a:cubicBezTo>
                      <a:pt x="77772" y="55530"/>
                      <a:pt x="77772" y="68804"/>
                      <a:pt x="77165" y="83295"/>
                    </a:cubicBezTo>
                    <a:cubicBezTo>
                      <a:pt x="75977" y="97785"/>
                      <a:pt x="75977" y="112884"/>
                      <a:pt x="74762" y="126158"/>
                    </a:cubicBezTo>
                    <a:cubicBezTo>
                      <a:pt x="72359" y="140649"/>
                      <a:pt x="68133" y="153923"/>
                      <a:pt x="65123" y="167806"/>
                    </a:cubicBezTo>
                    <a:cubicBezTo>
                      <a:pt x="62112" y="180472"/>
                      <a:pt x="59683" y="194354"/>
                      <a:pt x="56672" y="207020"/>
                    </a:cubicBezTo>
                    <a:cubicBezTo>
                      <a:pt x="53662" y="219713"/>
                      <a:pt x="50651" y="232379"/>
                      <a:pt x="47641" y="246261"/>
                    </a:cubicBezTo>
                    <a:cubicBezTo>
                      <a:pt x="44630" y="259535"/>
                      <a:pt x="39190" y="273418"/>
                      <a:pt x="36787" y="287300"/>
                    </a:cubicBezTo>
                    <a:lnTo>
                      <a:pt x="29551" y="329556"/>
                    </a:lnTo>
                    <a:cubicBezTo>
                      <a:pt x="27148" y="343438"/>
                      <a:pt x="25933" y="357929"/>
                      <a:pt x="23530" y="371203"/>
                    </a:cubicBezTo>
                    <a:cubicBezTo>
                      <a:pt x="21100" y="385086"/>
                      <a:pt x="19912" y="398360"/>
                      <a:pt x="16901" y="412242"/>
                    </a:cubicBezTo>
                    <a:cubicBezTo>
                      <a:pt x="15079" y="418879"/>
                      <a:pt x="14472" y="425516"/>
                      <a:pt x="12676" y="432154"/>
                    </a:cubicBezTo>
                    <a:cubicBezTo>
                      <a:pt x="11461" y="439399"/>
                      <a:pt x="9058" y="446036"/>
                      <a:pt x="7843" y="452673"/>
                    </a:cubicBezTo>
                    <a:cubicBezTo>
                      <a:pt x="4833" y="466556"/>
                      <a:pt x="2430" y="481654"/>
                      <a:pt x="1822" y="495537"/>
                    </a:cubicBezTo>
                    <a:cubicBezTo>
                      <a:pt x="607" y="510027"/>
                      <a:pt x="1822" y="524492"/>
                      <a:pt x="1822" y="537766"/>
                    </a:cubicBezTo>
                    <a:cubicBezTo>
                      <a:pt x="1822" y="552257"/>
                      <a:pt x="26" y="566139"/>
                      <a:pt x="26" y="580021"/>
                    </a:cubicBezTo>
                    <a:cubicBezTo>
                      <a:pt x="26" y="594512"/>
                      <a:pt x="3037" y="608394"/>
                      <a:pt x="3037" y="621669"/>
                    </a:cubicBezTo>
                    <a:cubicBezTo>
                      <a:pt x="3618" y="635551"/>
                      <a:pt x="1822" y="649434"/>
                      <a:pt x="2430" y="663924"/>
                    </a:cubicBezTo>
                    <a:cubicBezTo>
                      <a:pt x="3037" y="676590"/>
                      <a:pt x="4833" y="688675"/>
                      <a:pt x="5440" y="701949"/>
                    </a:cubicBezTo>
                    <a:cubicBezTo>
                      <a:pt x="6048" y="714007"/>
                      <a:pt x="6655" y="726699"/>
                      <a:pt x="7843" y="739365"/>
                    </a:cubicBezTo>
                    <a:cubicBezTo>
                      <a:pt x="9058" y="751450"/>
                      <a:pt x="11461" y="764116"/>
                      <a:pt x="12676" y="776174"/>
                    </a:cubicBezTo>
                    <a:cubicBezTo>
                      <a:pt x="14472" y="788258"/>
                      <a:pt x="15079" y="801532"/>
                      <a:pt x="16901" y="813616"/>
                    </a:cubicBezTo>
                    <a:lnTo>
                      <a:pt x="21708" y="850425"/>
                    </a:lnTo>
                    <a:cubicBezTo>
                      <a:pt x="21708" y="851562"/>
                      <a:pt x="22922" y="852170"/>
                      <a:pt x="24190" y="852170"/>
                    </a:cubicBezTo>
                    <a:cubicBezTo>
                      <a:pt x="25616" y="852170"/>
                      <a:pt x="27148" y="851403"/>
                      <a:pt x="27148" y="849817"/>
                    </a:cubicBezTo>
                    <a:cubicBezTo>
                      <a:pt x="27148" y="835934"/>
                      <a:pt x="25933" y="822660"/>
                      <a:pt x="24137" y="808169"/>
                    </a:cubicBezTo>
                    <a:cubicBezTo>
                      <a:pt x="23530" y="794287"/>
                      <a:pt x="21100" y="781013"/>
                      <a:pt x="19912" y="767130"/>
                    </a:cubicBezTo>
                    <a:cubicBezTo>
                      <a:pt x="18090" y="753856"/>
                      <a:pt x="18697" y="739973"/>
                      <a:pt x="18090" y="726091"/>
                    </a:cubicBezTo>
                    <a:cubicBezTo>
                      <a:pt x="17482" y="712209"/>
                      <a:pt x="15687" y="698934"/>
                      <a:pt x="15687" y="685052"/>
                    </a:cubicBezTo>
                    <a:cubicBezTo>
                      <a:pt x="15079" y="670561"/>
                      <a:pt x="15079" y="657287"/>
                      <a:pt x="14472" y="642796"/>
                    </a:cubicBezTo>
                    <a:cubicBezTo>
                      <a:pt x="14472" y="628306"/>
                      <a:pt x="15079" y="615032"/>
                      <a:pt x="15079" y="600541"/>
                    </a:cubicBezTo>
                    <a:cubicBezTo>
                      <a:pt x="15079" y="586077"/>
                      <a:pt x="14472" y="572776"/>
                      <a:pt x="15079" y="558312"/>
                    </a:cubicBezTo>
                    <a:cubicBezTo>
                      <a:pt x="15079" y="543821"/>
                      <a:pt x="16901" y="530547"/>
                      <a:pt x="17482" y="516056"/>
                    </a:cubicBezTo>
                    <a:cubicBezTo>
                      <a:pt x="18090" y="502782"/>
                      <a:pt x="17482" y="488292"/>
                      <a:pt x="20519" y="474409"/>
                    </a:cubicBezTo>
                    <a:cubicBezTo>
                      <a:pt x="23530" y="461135"/>
                      <a:pt x="30158" y="449051"/>
                      <a:pt x="33776" y="435168"/>
                    </a:cubicBezTo>
                    <a:cubicBezTo>
                      <a:pt x="36787" y="421894"/>
                      <a:pt x="39190" y="407403"/>
                      <a:pt x="42200" y="394129"/>
                    </a:cubicBezTo>
                    <a:cubicBezTo>
                      <a:pt x="45211" y="380247"/>
                      <a:pt x="48248" y="366972"/>
                      <a:pt x="50651" y="352482"/>
                    </a:cubicBezTo>
                    <a:cubicBezTo>
                      <a:pt x="53054" y="338599"/>
                      <a:pt x="54876" y="325325"/>
                      <a:pt x="56672" y="311443"/>
                    </a:cubicBezTo>
                    <a:cubicBezTo>
                      <a:pt x="58494" y="298168"/>
                      <a:pt x="59683" y="284286"/>
                      <a:pt x="60898" y="271012"/>
                    </a:cubicBezTo>
                    <a:cubicBezTo>
                      <a:pt x="62693" y="257129"/>
                      <a:pt x="65704" y="243855"/>
                      <a:pt x="68133" y="229972"/>
                    </a:cubicBezTo>
                    <a:cubicBezTo>
                      <a:pt x="69929" y="216672"/>
                      <a:pt x="70537" y="202816"/>
                      <a:pt x="73547" y="189515"/>
                    </a:cubicBezTo>
                    <a:cubicBezTo>
                      <a:pt x="76558" y="174443"/>
                      <a:pt x="78987" y="159344"/>
                      <a:pt x="80783" y="144245"/>
                    </a:cubicBezTo>
                    <a:cubicBezTo>
                      <a:pt x="82605" y="129173"/>
                      <a:pt x="83794" y="113466"/>
                      <a:pt x="83794" y="98393"/>
                    </a:cubicBezTo>
                    <a:cubicBezTo>
                      <a:pt x="83794" y="81497"/>
                      <a:pt x="81390" y="65790"/>
                      <a:pt x="79568" y="50109"/>
                    </a:cubicBezTo>
                    <a:cubicBezTo>
                      <a:pt x="77772" y="32604"/>
                      <a:pt x="75977" y="16897"/>
                      <a:pt x="74155"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8" name="Google Shape;2392;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eNQAANBYAAPQ1AAAUGQAAAAAAAA=="/>
                  </a:ext>
                </a:extLst>
              </p:cNvSpPr>
              <p:nvPr/>
            </p:nvSpPr>
            <p:spPr>
              <a:xfrm>
                <a:off x="8675370" y="3609340"/>
                <a:ext cx="95250" cy="467360"/>
              </a:xfrm>
              <a:custGeom>
                <a:avLst/>
                <a:gdLst/>
                <a:ahLst/>
                <a:cxnLst/>
                <a:rect l="0" t="0" r="95250" b="467360"/>
                <a:pathLst>
                  <a:path w="95250" h="467360">
                    <a:moveTo>
                      <a:pt x="90942" y="0"/>
                    </a:moveTo>
                    <a:cubicBezTo>
                      <a:pt x="90731" y="0"/>
                      <a:pt x="90572" y="53"/>
                      <a:pt x="90493" y="132"/>
                    </a:cubicBezTo>
                    <a:cubicBezTo>
                      <a:pt x="86291" y="7371"/>
                      <a:pt x="83251" y="14611"/>
                      <a:pt x="80238" y="21242"/>
                    </a:cubicBezTo>
                    <a:cubicBezTo>
                      <a:pt x="77225" y="28482"/>
                      <a:pt x="75428" y="36329"/>
                      <a:pt x="72415" y="43542"/>
                    </a:cubicBezTo>
                    <a:cubicBezTo>
                      <a:pt x="69376" y="50781"/>
                      <a:pt x="64566" y="56831"/>
                      <a:pt x="61553" y="64652"/>
                    </a:cubicBezTo>
                    <a:cubicBezTo>
                      <a:pt x="58540" y="71891"/>
                      <a:pt x="55501" y="78523"/>
                      <a:pt x="52488" y="85762"/>
                    </a:cubicBezTo>
                    <a:cubicBezTo>
                      <a:pt x="48867" y="92394"/>
                      <a:pt x="45854" y="99633"/>
                      <a:pt x="42233" y="107480"/>
                    </a:cubicBezTo>
                    <a:cubicBezTo>
                      <a:pt x="38031" y="114720"/>
                      <a:pt x="33803" y="120744"/>
                      <a:pt x="30790" y="128591"/>
                    </a:cubicBezTo>
                    <a:cubicBezTo>
                      <a:pt x="27750" y="135830"/>
                      <a:pt x="24156" y="143069"/>
                      <a:pt x="21117" y="150282"/>
                    </a:cubicBezTo>
                    <a:cubicBezTo>
                      <a:pt x="16915" y="158129"/>
                      <a:pt x="13902" y="164761"/>
                      <a:pt x="10862" y="172000"/>
                    </a:cubicBezTo>
                    <a:cubicBezTo>
                      <a:pt x="7849" y="179847"/>
                      <a:pt x="7849" y="188276"/>
                      <a:pt x="6052" y="196123"/>
                    </a:cubicBezTo>
                    <a:cubicBezTo>
                      <a:pt x="4229" y="204577"/>
                      <a:pt x="608" y="212398"/>
                      <a:pt x="608" y="220245"/>
                    </a:cubicBezTo>
                    <a:cubicBezTo>
                      <a:pt x="26" y="228700"/>
                      <a:pt x="1216" y="237128"/>
                      <a:pt x="1216" y="244367"/>
                    </a:cubicBezTo>
                    <a:cubicBezTo>
                      <a:pt x="1216" y="252822"/>
                      <a:pt x="1824" y="260643"/>
                      <a:pt x="1824" y="268490"/>
                    </a:cubicBezTo>
                    <a:cubicBezTo>
                      <a:pt x="3039" y="276337"/>
                      <a:pt x="3621" y="284791"/>
                      <a:pt x="4229" y="292004"/>
                    </a:cubicBezTo>
                    <a:cubicBezTo>
                      <a:pt x="4837" y="299851"/>
                      <a:pt x="7242" y="307091"/>
                      <a:pt x="7849" y="315545"/>
                    </a:cubicBezTo>
                    <a:cubicBezTo>
                      <a:pt x="9673" y="322758"/>
                      <a:pt x="9673" y="331213"/>
                      <a:pt x="10862" y="339668"/>
                    </a:cubicBezTo>
                    <a:cubicBezTo>
                      <a:pt x="12686" y="348096"/>
                      <a:pt x="15091" y="355943"/>
                      <a:pt x="17496" y="364371"/>
                    </a:cubicBezTo>
                    <a:cubicBezTo>
                      <a:pt x="19927" y="373434"/>
                      <a:pt x="22940" y="380065"/>
                      <a:pt x="22940" y="387305"/>
                    </a:cubicBezTo>
                    <a:cubicBezTo>
                      <a:pt x="24156" y="393936"/>
                      <a:pt x="24156" y="401176"/>
                      <a:pt x="24156" y="408996"/>
                    </a:cubicBezTo>
                    <a:cubicBezTo>
                      <a:pt x="24156" y="417451"/>
                      <a:pt x="25345" y="427094"/>
                      <a:pt x="25953" y="436738"/>
                    </a:cubicBezTo>
                    <a:cubicBezTo>
                      <a:pt x="25953" y="446408"/>
                      <a:pt x="27750" y="456660"/>
                      <a:pt x="30790" y="466911"/>
                    </a:cubicBezTo>
                    <a:cubicBezTo>
                      <a:pt x="28358" y="457848"/>
                      <a:pt x="27750" y="449420"/>
                      <a:pt x="27169" y="441573"/>
                    </a:cubicBezTo>
                    <a:cubicBezTo>
                      <a:pt x="27169" y="433145"/>
                      <a:pt x="27750" y="425298"/>
                      <a:pt x="28966" y="418059"/>
                    </a:cubicBezTo>
                    <a:cubicBezTo>
                      <a:pt x="30790" y="409604"/>
                      <a:pt x="30182" y="402364"/>
                      <a:pt x="30790" y="394544"/>
                    </a:cubicBezTo>
                    <a:cubicBezTo>
                      <a:pt x="31371" y="387305"/>
                      <a:pt x="32587" y="379458"/>
                      <a:pt x="31371" y="371029"/>
                    </a:cubicBezTo>
                    <a:cubicBezTo>
                      <a:pt x="30182" y="363790"/>
                      <a:pt x="27750" y="355943"/>
                      <a:pt x="27169" y="348704"/>
                    </a:cubicBezTo>
                    <a:cubicBezTo>
                      <a:pt x="27169" y="340857"/>
                      <a:pt x="25953" y="333617"/>
                      <a:pt x="25953" y="325797"/>
                    </a:cubicBezTo>
                    <a:cubicBezTo>
                      <a:pt x="25953" y="317950"/>
                      <a:pt x="28358" y="309495"/>
                      <a:pt x="27750" y="301067"/>
                    </a:cubicBezTo>
                    <a:lnTo>
                      <a:pt x="25953" y="276944"/>
                    </a:lnTo>
                    <a:cubicBezTo>
                      <a:pt x="25345" y="269705"/>
                      <a:pt x="24156" y="261250"/>
                      <a:pt x="22940" y="253430"/>
                    </a:cubicBezTo>
                    <a:cubicBezTo>
                      <a:pt x="22332" y="246190"/>
                      <a:pt x="21117" y="237736"/>
                      <a:pt x="19927" y="230496"/>
                    </a:cubicBezTo>
                    <a:cubicBezTo>
                      <a:pt x="19320" y="222676"/>
                      <a:pt x="19927" y="215436"/>
                      <a:pt x="19927" y="207589"/>
                    </a:cubicBezTo>
                    <a:cubicBezTo>
                      <a:pt x="19927" y="200350"/>
                      <a:pt x="21117" y="193111"/>
                      <a:pt x="22332" y="186479"/>
                    </a:cubicBezTo>
                    <a:cubicBezTo>
                      <a:pt x="24156" y="179847"/>
                      <a:pt x="24738" y="172000"/>
                      <a:pt x="27750" y="165369"/>
                    </a:cubicBezTo>
                    <a:cubicBezTo>
                      <a:pt x="30182" y="158737"/>
                      <a:pt x="34992" y="152105"/>
                      <a:pt x="38031" y="144866"/>
                    </a:cubicBezTo>
                    <a:cubicBezTo>
                      <a:pt x="41044" y="137627"/>
                      <a:pt x="42841" y="129780"/>
                      <a:pt x="45854" y="122567"/>
                    </a:cubicBezTo>
                    <a:cubicBezTo>
                      <a:pt x="48867" y="114720"/>
                      <a:pt x="54919" y="108696"/>
                      <a:pt x="57932" y="102038"/>
                    </a:cubicBezTo>
                    <a:cubicBezTo>
                      <a:pt x="60945" y="95406"/>
                      <a:pt x="63350" y="88774"/>
                      <a:pt x="65174" y="82750"/>
                    </a:cubicBezTo>
                    <a:cubicBezTo>
                      <a:pt x="67579" y="75511"/>
                      <a:pt x="71200" y="69487"/>
                      <a:pt x="73605" y="62855"/>
                    </a:cubicBezTo>
                    <a:cubicBezTo>
                      <a:pt x="76036" y="56224"/>
                      <a:pt x="77225" y="49592"/>
                      <a:pt x="79630" y="42353"/>
                    </a:cubicBezTo>
                    <a:cubicBezTo>
                      <a:pt x="82062" y="35721"/>
                      <a:pt x="85075" y="29671"/>
                      <a:pt x="88088" y="23039"/>
                    </a:cubicBezTo>
                    <a:lnTo>
                      <a:pt x="94721" y="2536"/>
                    </a:lnTo>
                    <a:cubicBezTo>
                      <a:pt x="95250" y="1506"/>
                      <a:pt x="92158" y="0"/>
                      <a:pt x="90942" y="0"/>
                    </a:cubicBezTo>
                    <a:lnTo>
                      <a:pt x="30790" y="466911"/>
                    </a:lnTo>
                    <a:cubicBezTo>
                      <a:pt x="30790" y="467201"/>
                      <a:pt x="30922" y="467360"/>
                      <a:pt x="31001" y="467360"/>
                    </a:cubicBezTo>
                    <a:cubicBezTo>
                      <a:pt x="31080" y="467360"/>
                      <a:pt x="31080" y="467201"/>
                      <a:pt x="30790" y="466911"/>
                    </a:cubicBezTo>
                    <a:lnTo>
                      <a:pt x="90942" y="0"/>
                    </a:lnTo>
                    <a:lnTo>
                      <a:pt x="30790" y="46691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7" name="Google Shape;2393;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DjMwAA9w8AAO8zAAD8DwAAAAAAAA=="/>
                  </a:ext>
                </a:extLst>
              </p:cNvSpPr>
              <p:nvPr/>
            </p:nvSpPr>
            <p:spPr>
              <a:xfrm>
                <a:off x="8434705" y="2595245"/>
                <a:ext cx="7620" cy="3175"/>
              </a:xfrm>
              <a:custGeom>
                <a:avLst/>
                <a:gdLst/>
                <a:ahLst/>
                <a:cxnLst/>
                <a:rect l="0" t="0" r="7620" b="3175"/>
                <a:pathLst>
                  <a:path w="7620" h="3175">
                    <a:moveTo>
                      <a:pt x="7592" y="27"/>
                    </a:moveTo>
                    <a:cubicBezTo>
                      <a:pt x="5708" y="662"/>
                      <a:pt x="1912" y="1905"/>
                      <a:pt x="0" y="2540"/>
                    </a:cubicBezTo>
                    <a:lnTo>
                      <a:pt x="0" y="3175"/>
                    </a:lnTo>
                    <a:cubicBezTo>
                      <a:pt x="2549" y="2540"/>
                      <a:pt x="5708" y="1905"/>
                      <a:pt x="7592" y="27"/>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01" name="Google Shape;2394;p64"/>
            <p:cNvGrpSpPr>
              <a:extLst>
                <a:ext uri="smNativeData">
                  <pr:smNativeData xmlns:pr="smNativeData" val="SMDATA_6_dWHdYxMAAAAlAAAAAQAAAA8BAAAAkAAAAEgAAACQAAAASAAAAAAAAAAAAAAAAAAAABcAAAAUAAAAAAAAAAAAAAD/fwAA/38AAAAAAAAJAAAABAAAAAACAgAMAAAAEAAAAAAAAAAAAAAAAAAAAAAAAAAfAAAAVAAAAAAAAAAAAAAAAAAAAAAAAAAAAAAAAAAAAAAAAAAAAAAAAAAAAAAAAAAAAAAAAAAAAAAAAAAAAAAAAAAAAAAAAAAAAAAAAAAAAAAAAAAAAAAAAAAAACEAAAAYAAAAFAAAAKwXAABMDwAAcR4AAHwaAAAAAAAA"/>
                </a:ext>
              </a:extLst>
            </p:cNvGrpSpPr>
            <p:nvPr/>
          </p:nvGrpSpPr>
          <p:grpSpPr>
            <a:xfrm>
              <a:off x="3848100" y="2486660"/>
              <a:ext cx="1100455" cy="1818640"/>
              <a:chOff x="3848100" y="2486660"/>
              <a:chExt cx="1100455" cy="1818640"/>
            </a:xfrm>
          </p:grpSpPr>
          <p:grpSp>
            <p:nvGrpSpPr>
              <p:cNvPr id="217" name="Google Shape;2395;p6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8ZAACzDwAAlhwAAHwaAAAAAAAA"/>
                  </a:ext>
                </a:extLst>
              </p:cNvGrpSpPr>
              <p:nvPr/>
            </p:nvGrpSpPr>
            <p:grpSpPr>
              <a:xfrm>
                <a:off x="4104005" y="2552065"/>
                <a:ext cx="542925" cy="1753235"/>
                <a:chOff x="4104005" y="2552065"/>
                <a:chExt cx="542925" cy="1753235"/>
              </a:xfrm>
            </p:grpSpPr>
            <p:sp>
              <p:nvSpPr>
                <p:cNvPr id="235" name="Google Shape;2396;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GQAASBgAABcbAAC4GQAAAAAAAA=="/>
                    </a:ext>
                  </a:extLst>
                </p:cNvSpPr>
                <p:nvPr/>
              </p:nvSpPr>
              <p:spPr>
                <a:xfrm>
                  <a:off x="4104005" y="3947160"/>
                  <a:ext cx="299720" cy="233680"/>
                </a:xfrm>
                <a:custGeom>
                  <a:avLst/>
                  <a:gdLst/>
                  <a:ahLst/>
                  <a:cxnLst/>
                  <a:rect l="0" t="0" r="299720" b="233680"/>
                  <a:pathLst>
                    <a:path w="299720" h="233680">
                      <a:moveTo>
                        <a:pt x="268175" y="7264"/>
                      </a:moveTo>
                      <a:cubicBezTo>
                        <a:pt x="250237" y="28679"/>
                        <a:pt x="234795" y="138765"/>
                        <a:pt x="190444" y="174629"/>
                      </a:cubicBezTo>
                      <a:cubicBezTo>
                        <a:pt x="146093" y="210492"/>
                        <a:pt x="17530" y="212987"/>
                        <a:pt x="2087" y="222447"/>
                      </a:cubicBezTo>
                      <a:cubicBezTo>
                        <a:pt x="-13354" y="231907"/>
                        <a:pt x="60892" y="236880"/>
                        <a:pt x="97757" y="231405"/>
                      </a:cubicBezTo>
                      <a:cubicBezTo>
                        <a:pt x="134637" y="225930"/>
                        <a:pt x="189942" y="220455"/>
                        <a:pt x="223323" y="189564"/>
                      </a:cubicBezTo>
                      <a:cubicBezTo>
                        <a:pt x="256703" y="158689"/>
                        <a:pt x="290602" y="76497"/>
                        <a:pt x="298072" y="46108"/>
                      </a:cubicBezTo>
                      <a:cubicBezTo>
                        <a:pt x="305542" y="15720"/>
                        <a:pt x="286113" y="-14150"/>
                        <a:pt x="268175" y="7264"/>
                      </a:cubicBezTo>
                      <a:close/>
                    </a:path>
                  </a:pathLst>
                </a:custGeom>
                <a:solidFill>
                  <a:srgbClr val="8A7165"/>
                </a:solidFill>
                <a:ln w="12700" cap="flat" cmpd="sng" algn="ctr">
                  <a:noFill/>
                  <a:prstDash val="solid"/>
                  <a:headEnd type="none" w="med" len="med"/>
                  <a:tailEnd type="none" w="med" len="med"/>
                </a:ln>
                <a:effectLst/>
              </p:spPr>
            </p:sp>
            <p:sp>
              <p:nvSpPr>
                <p:cNvPr id="234" name="Google Shape;2397;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FGQAAlBkAAFIaAAA0GgAAAAAAAA=="/>
                    </a:ext>
                  </a:extLst>
                </p:cNvSpPr>
                <p:nvPr/>
              </p:nvSpPr>
              <p:spPr>
                <a:xfrm rot="20018119">
                  <a:off x="4148455" y="4157980"/>
                  <a:ext cx="130175" cy="101600"/>
                </a:xfrm>
                <a:custGeom>
                  <a:avLst/>
                  <a:gdLst/>
                  <a:ahLst/>
                  <a:cxnLst/>
                  <a:rect l="0" t="0" r="130175" b="101600"/>
                  <a:pathLst>
                    <a:path w="130175" h="101600">
                      <a:moveTo>
                        <a:pt x="116385" y="2690"/>
                      </a:moveTo>
                      <a:cubicBezTo>
                        <a:pt x="109266" y="10473"/>
                        <a:pt x="105815" y="50684"/>
                        <a:pt x="86618" y="66251"/>
                      </a:cubicBezTo>
                      <a:cubicBezTo>
                        <a:pt x="67420" y="81818"/>
                        <a:pt x="8545" y="90473"/>
                        <a:pt x="1209" y="96091"/>
                      </a:cubicBezTo>
                      <a:cubicBezTo>
                        <a:pt x="-6120" y="101716"/>
                        <a:pt x="26662" y="102356"/>
                        <a:pt x="42619" y="99979"/>
                      </a:cubicBezTo>
                      <a:cubicBezTo>
                        <a:pt x="58583" y="97603"/>
                        <a:pt x="82521" y="95226"/>
                        <a:pt x="96970" y="81818"/>
                      </a:cubicBezTo>
                      <a:cubicBezTo>
                        <a:pt x="111419" y="68417"/>
                        <a:pt x="126092" y="32741"/>
                        <a:pt x="129325" y="19551"/>
                      </a:cubicBezTo>
                      <a:cubicBezTo>
                        <a:pt x="132559" y="6360"/>
                        <a:pt x="123504" y="-5093"/>
                        <a:pt x="116385" y="2690"/>
                      </a:cubicBezTo>
                      <a:close/>
                    </a:path>
                  </a:pathLst>
                </a:custGeom>
                <a:solidFill>
                  <a:srgbClr val="8A7165"/>
                </a:solidFill>
                <a:ln w="12700" cap="flat" cmpd="sng" algn="ctr">
                  <a:noFill/>
                  <a:prstDash val="solid"/>
                  <a:headEnd type="none" w="med" len="med"/>
                  <a:tailEnd type="none" w="med" len="med"/>
                </a:ln>
                <a:effectLst/>
              </p:spPr>
            </p:sp>
            <p:sp>
              <p:nvSpPr>
                <p:cNvPr id="233" name="Google Shape;2398;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8GQAAEBkAAIkaAAB9GQAAAAAAAA=="/>
                    </a:ext>
                  </a:extLst>
                </p:cNvSpPr>
                <p:nvPr/>
              </p:nvSpPr>
              <p:spPr>
                <a:xfrm>
                  <a:off x="4183380" y="4074160"/>
                  <a:ext cx="130175" cy="69215"/>
                </a:xfrm>
                <a:custGeom>
                  <a:avLst/>
                  <a:gdLst/>
                  <a:ahLst/>
                  <a:cxnLst/>
                  <a:rect l="0" t="0" r="130175" b="69215"/>
                  <a:pathLst>
                    <a:path w="130175" h="69215">
                      <a:moveTo>
                        <a:pt x="129043" y="44815"/>
                      </a:moveTo>
                      <a:cubicBezTo>
                        <a:pt x="124551" y="38841"/>
                        <a:pt x="66210" y="40330"/>
                        <a:pt x="45255" y="32866"/>
                      </a:cubicBezTo>
                      <a:cubicBezTo>
                        <a:pt x="24316" y="25402"/>
                        <a:pt x="8843" y="0"/>
                        <a:pt x="3361" y="0"/>
                      </a:cubicBezTo>
                      <a:cubicBezTo>
                        <a:pt x="-2120" y="0"/>
                        <a:pt x="863" y="21419"/>
                        <a:pt x="12331" y="32866"/>
                      </a:cubicBezTo>
                      <a:cubicBezTo>
                        <a:pt x="23798" y="44313"/>
                        <a:pt x="52732" y="66721"/>
                        <a:pt x="72179" y="68713"/>
                      </a:cubicBezTo>
                      <a:cubicBezTo>
                        <a:pt x="91626" y="70704"/>
                        <a:pt x="133536" y="50790"/>
                        <a:pt x="129043" y="44815"/>
                      </a:cubicBezTo>
                      <a:close/>
                    </a:path>
                  </a:pathLst>
                </a:custGeom>
                <a:solidFill>
                  <a:srgbClr val="8A7165"/>
                </a:solidFill>
                <a:ln w="12700" cap="flat" cmpd="sng" algn="ctr">
                  <a:noFill/>
                  <a:prstDash val="solid"/>
                  <a:headEnd type="none" w="med" len="med"/>
                  <a:tailEnd type="none" w="med" len="med"/>
                </a:ln>
                <a:effectLst/>
              </p:spPr>
            </p:sp>
            <p:sp>
              <p:nvSpPr>
                <p:cNvPr id="232" name="Google Shape;2399;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2GwAAgxgAAJYcAACVGQAAAAAAAA=="/>
                    </a:ext>
                  </a:extLst>
                </p:cNvSpPr>
                <p:nvPr/>
              </p:nvSpPr>
              <p:spPr>
                <a:xfrm flipH="1">
                  <a:off x="4423410" y="3984625"/>
                  <a:ext cx="223520" cy="173990"/>
                </a:xfrm>
                <a:custGeom>
                  <a:avLst/>
                  <a:gdLst/>
                  <a:ahLst/>
                  <a:cxnLst/>
                  <a:rect l="0" t="0" r="223520" b="173990"/>
                  <a:pathLst>
                    <a:path w="223520" h="173990">
                      <a:moveTo>
                        <a:pt x="199995" y="5408"/>
                      </a:moveTo>
                      <a:cubicBezTo>
                        <a:pt x="186618" y="21353"/>
                        <a:pt x="175101" y="103319"/>
                        <a:pt x="142026" y="130022"/>
                      </a:cubicBezTo>
                      <a:cubicBezTo>
                        <a:pt x="108951" y="156725"/>
                        <a:pt x="13073" y="158583"/>
                        <a:pt x="1557" y="165626"/>
                      </a:cubicBezTo>
                      <a:cubicBezTo>
                        <a:pt x="-9959" y="172670"/>
                        <a:pt x="45411" y="176373"/>
                        <a:pt x="72903" y="172296"/>
                      </a:cubicBezTo>
                      <a:cubicBezTo>
                        <a:pt x="100407" y="168220"/>
                        <a:pt x="141652" y="164143"/>
                        <a:pt x="166546" y="141143"/>
                      </a:cubicBezTo>
                      <a:cubicBezTo>
                        <a:pt x="191440" y="118154"/>
                        <a:pt x="216720" y="56957"/>
                        <a:pt x="222291" y="34331"/>
                      </a:cubicBezTo>
                      <a:cubicBezTo>
                        <a:pt x="227862" y="11704"/>
                        <a:pt x="213373" y="-10535"/>
                        <a:pt x="199995" y="5408"/>
                      </a:cubicBezTo>
                      <a:close/>
                    </a:path>
                  </a:pathLst>
                </a:custGeom>
                <a:solidFill>
                  <a:srgbClr val="8A7165"/>
                </a:solidFill>
                <a:ln w="12700" cap="flat" cmpd="sng" algn="ctr">
                  <a:noFill/>
                  <a:prstDash val="solid"/>
                  <a:headEnd type="none" w="med" len="med"/>
                  <a:tailEnd type="none" w="med" len="med"/>
                </a:ln>
                <a:effectLst/>
              </p:spPr>
            </p:sp>
            <p:sp>
              <p:nvSpPr>
                <p:cNvPr id="231" name="Google Shape;2400;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YGwAAlBkAAHEcAAAMGgAAAAAAAA=="/>
                    </a:ext>
                  </a:extLst>
                </p:cNvSpPr>
                <p:nvPr/>
              </p:nvSpPr>
              <p:spPr>
                <a:xfrm rot="1582049" flipH="1">
                  <a:off x="4526280" y="4157980"/>
                  <a:ext cx="97155" cy="76200"/>
                </a:xfrm>
                <a:custGeom>
                  <a:avLst/>
                  <a:gdLst/>
                  <a:ahLst/>
                  <a:cxnLst/>
                  <a:rect l="0" t="0" r="97155" b="76200"/>
                  <a:pathLst>
                    <a:path w="97155" h="76200">
                      <a:moveTo>
                        <a:pt x="86863" y="2017"/>
                      </a:moveTo>
                      <a:cubicBezTo>
                        <a:pt x="81549" y="7855"/>
                        <a:pt x="78974" y="38013"/>
                        <a:pt x="64646" y="49688"/>
                      </a:cubicBezTo>
                      <a:cubicBezTo>
                        <a:pt x="50319" y="61363"/>
                        <a:pt x="6377" y="67855"/>
                        <a:pt x="902" y="72068"/>
                      </a:cubicBezTo>
                      <a:cubicBezTo>
                        <a:pt x="-4568" y="76287"/>
                        <a:pt x="19899" y="76767"/>
                        <a:pt x="31808" y="74984"/>
                      </a:cubicBezTo>
                      <a:cubicBezTo>
                        <a:pt x="43723" y="73202"/>
                        <a:pt x="61589" y="71420"/>
                        <a:pt x="72373" y="61363"/>
                      </a:cubicBezTo>
                      <a:cubicBezTo>
                        <a:pt x="83156" y="51312"/>
                        <a:pt x="94107" y="24556"/>
                        <a:pt x="96521" y="14663"/>
                      </a:cubicBezTo>
                      <a:cubicBezTo>
                        <a:pt x="98934" y="4770"/>
                        <a:pt x="92176" y="-3819"/>
                        <a:pt x="86863" y="2017"/>
                      </a:cubicBezTo>
                      <a:close/>
                    </a:path>
                  </a:pathLst>
                </a:custGeom>
                <a:solidFill>
                  <a:srgbClr val="8A7165"/>
                </a:solidFill>
                <a:ln w="12700" cap="flat" cmpd="sng" algn="ctr">
                  <a:noFill/>
                  <a:prstDash val="solid"/>
                  <a:headEnd type="none" w="med" len="med"/>
                  <a:tailEnd type="none" w="med" len="med"/>
                </a:ln>
                <a:effectLst/>
              </p:spPr>
            </p:sp>
            <p:sp>
              <p:nvSpPr>
                <p:cNvPr id="230" name="Google Shape;2401;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gGwAAGBkAADkcAABpGQAAAAAAAA=="/>
                    </a:ext>
                  </a:extLst>
                </p:cNvSpPr>
                <p:nvPr/>
              </p:nvSpPr>
              <p:spPr>
                <a:xfrm flipH="1">
                  <a:off x="4490720" y="4079240"/>
                  <a:ext cx="97155" cy="51435"/>
                </a:xfrm>
                <a:custGeom>
                  <a:avLst/>
                  <a:gdLst/>
                  <a:ahLst/>
                  <a:cxnLst/>
                  <a:rect l="0" t="0" r="97155" b="51435"/>
                  <a:pathLst>
                    <a:path w="97155" h="51435">
                      <a:moveTo>
                        <a:pt x="96310" y="33303"/>
                      </a:moveTo>
                      <a:cubicBezTo>
                        <a:pt x="92957" y="28863"/>
                        <a:pt x="49415" y="29970"/>
                        <a:pt x="33776" y="24424"/>
                      </a:cubicBezTo>
                      <a:cubicBezTo>
                        <a:pt x="18148" y="18877"/>
                        <a:pt x="6600" y="0"/>
                        <a:pt x="2508" y="0"/>
                      </a:cubicBezTo>
                      <a:cubicBezTo>
                        <a:pt x="-1582" y="0"/>
                        <a:pt x="644" y="15917"/>
                        <a:pt x="9203" y="24424"/>
                      </a:cubicBezTo>
                      <a:cubicBezTo>
                        <a:pt x="17761" y="32930"/>
                        <a:pt x="39356" y="49582"/>
                        <a:pt x="53870" y="51062"/>
                      </a:cubicBezTo>
                      <a:cubicBezTo>
                        <a:pt x="68384" y="52542"/>
                        <a:pt x="99663" y="37743"/>
                        <a:pt x="96310" y="33303"/>
                      </a:cubicBezTo>
                      <a:close/>
                    </a:path>
                  </a:pathLst>
                </a:custGeom>
                <a:solidFill>
                  <a:srgbClr val="8A7165"/>
                </a:solidFill>
                <a:ln w="12700" cap="flat" cmpd="sng" algn="ctr">
                  <a:noFill/>
                  <a:prstDash val="solid"/>
                  <a:headEnd type="none" w="med" len="med"/>
                  <a:tailEnd type="none" w="med" len="med"/>
                </a:ln>
                <a:effectLst/>
              </p:spPr>
            </p:sp>
            <p:sp>
              <p:nvSpPr>
                <p:cNvPr id="229" name="Google Shape;2402;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DGGgAAfRgAABcbAAB8GgAAAAAAAA=="/>
                    </a:ext>
                  </a:extLst>
                </p:cNvSpPr>
                <p:nvPr/>
              </p:nvSpPr>
              <p:spPr>
                <a:xfrm>
                  <a:off x="4352290" y="3980815"/>
                  <a:ext cx="51435" cy="324485"/>
                </a:xfrm>
                <a:custGeom>
                  <a:avLst/>
                  <a:gdLst/>
                  <a:ahLst/>
                  <a:cxnLst/>
                  <a:rect l="0" t="0" r="51435" b="324485"/>
                  <a:pathLst>
                    <a:path w="51435" h="324485">
                      <a:moveTo>
                        <a:pt x="51186" y="25977"/>
                      </a:moveTo>
                      <a:cubicBezTo>
                        <a:pt x="52168" y="46397"/>
                        <a:pt x="36098" y="98254"/>
                        <a:pt x="35437" y="129675"/>
                      </a:cubicBezTo>
                      <a:cubicBezTo>
                        <a:pt x="34786" y="161096"/>
                        <a:pt x="49223" y="191461"/>
                        <a:pt x="47249" y="214503"/>
                      </a:cubicBezTo>
                      <a:cubicBezTo>
                        <a:pt x="45285" y="237545"/>
                        <a:pt x="27562" y="249602"/>
                        <a:pt x="23624" y="267927"/>
                      </a:cubicBezTo>
                      <a:cubicBezTo>
                        <a:pt x="19687" y="286252"/>
                        <a:pt x="27562" y="324485"/>
                        <a:pt x="23624" y="324485"/>
                      </a:cubicBezTo>
                      <a:cubicBezTo>
                        <a:pt x="19687" y="324485"/>
                        <a:pt x="0" y="289402"/>
                        <a:pt x="0" y="267927"/>
                      </a:cubicBezTo>
                      <a:cubicBezTo>
                        <a:pt x="0" y="246452"/>
                        <a:pt x="20999" y="220259"/>
                        <a:pt x="23624" y="195650"/>
                      </a:cubicBezTo>
                      <a:cubicBezTo>
                        <a:pt x="26249" y="171042"/>
                        <a:pt x="14768" y="151661"/>
                        <a:pt x="15749" y="120240"/>
                      </a:cubicBezTo>
                      <a:cubicBezTo>
                        <a:pt x="16731" y="88819"/>
                        <a:pt x="23635" y="22844"/>
                        <a:pt x="29536" y="7125"/>
                      </a:cubicBezTo>
                      <a:cubicBezTo>
                        <a:pt x="35447" y="-8576"/>
                        <a:pt x="50205" y="5558"/>
                        <a:pt x="51186" y="25977"/>
                      </a:cubicBezTo>
                      <a:close/>
                    </a:path>
                  </a:pathLst>
                </a:custGeom>
                <a:solidFill>
                  <a:srgbClr val="8A7165"/>
                </a:solidFill>
                <a:ln w="9525" cap="flat" cmpd="sng" algn="ctr">
                  <a:solidFill>
                    <a:srgbClr val="8A7165"/>
                  </a:solidFill>
                  <a:prstDash val="solid"/>
                  <a:headEnd type="none" w="med" len="med"/>
                  <a:tailEnd type="none" w="med" len="med"/>
                </a:ln>
                <a:effectLst/>
              </p:spPr>
            </p:sp>
            <p:sp>
              <p:nvSpPr>
                <p:cNvPr id="228" name="Google Shape;2403;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AuGwAAaxgAAP8bAAA+GgAAAAAAAA=="/>
                    </a:ext>
                  </a:extLst>
                </p:cNvSpPr>
                <p:nvPr/>
              </p:nvSpPr>
              <p:spPr>
                <a:xfrm rot="21022823">
                  <a:off x="4418330" y="3969385"/>
                  <a:ext cx="132715" cy="296545"/>
                </a:xfrm>
                <a:custGeom>
                  <a:avLst/>
                  <a:gdLst/>
                  <a:ahLst/>
                  <a:cxnLst/>
                  <a:rect l="0" t="0" r="132715" b="296545"/>
                  <a:pathLst>
                    <a:path w="132715" h="296545">
                      <a:moveTo>
                        <a:pt x="29727" y="17918"/>
                      </a:moveTo>
                      <a:cubicBezTo>
                        <a:pt x="30228" y="40321"/>
                        <a:pt x="26248" y="119959"/>
                        <a:pt x="32720" y="152317"/>
                      </a:cubicBezTo>
                      <a:cubicBezTo>
                        <a:pt x="39192" y="184674"/>
                        <a:pt x="58592" y="191634"/>
                        <a:pt x="68543" y="212046"/>
                      </a:cubicBezTo>
                      <a:cubicBezTo>
                        <a:pt x="78494" y="232457"/>
                        <a:pt x="81973" y="260817"/>
                        <a:pt x="92425" y="274754"/>
                      </a:cubicBezTo>
                      <a:cubicBezTo>
                        <a:pt x="102878" y="288690"/>
                        <a:pt x="134219" y="294177"/>
                        <a:pt x="131226" y="295667"/>
                      </a:cubicBezTo>
                      <a:cubicBezTo>
                        <a:pt x="128248" y="297156"/>
                        <a:pt x="87943" y="296168"/>
                        <a:pt x="74514" y="283721"/>
                      </a:cubicBezTo>
                      <a:cubicBezTo>
                        <a:pt x="61084" y="271273"/>
                        <a:pt x="62573" y="244387"/>
                        <a:pt x="50631" y="220997"/>
                      </a:cubicBezTo>
                      <a:cubicBezTo>
                        <a:pt x="38690" y="197607"/>
                        <a:pt x="10326" y="180190"/>
                        <a:pt x="2867" y="143349"/>
                      </a:cubicBezTo>
                      <a:cubicBezTo>
                        <a:pt x="-4591" y="106524"/>
                        <a:pt x="5343" y="23891"/>
                        <a:pt x="5845" y="0"/>
                      </a:cubicBezTo>
                    </a:path>
                  </a:pathLst>
                </a:custGeom>
                <a:solidFill>
                  <a:srgbClr val="8A7165"/>
                </a:solidFill>
                <a:ln w="9525" cap="flat" cmpd="sng" algn="ctr">
                  <a:solidFill>
                    <a:srgbClr val="8A7165"/>
                  </a:solidFill>
                  <a:prstDash val="solid"/>
                  <a:headEnd type="none" w="med" len="med"/>
                  <a:tailEnd type="none" w="med" len="med"/>
                </a:ln>
                <a:effectLst/>
              </p:spPr>
            </p:sp>
            <p:sp>
              <p:nvSpPr>
                <p:cNvPr id="227" name="Google Shape;2404;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KGwAArBkAAOMbAAAjGgAAAAAAAA=="/>
                    </a:ext>
                  </a:extLst>
                </p:cNvSpPr>
                <p:nvPr/>
              </p:nvSpPr>
              <p:spPr>
                <a:xfrm rot="1582049" flipH="1">
                  <a:off x="4436110" y="4173220"/>
                  <a:ext cx="97155" cy="75565"/>
                </a:xfrm>
                <a:custGeom>
                  <a:avLst/>
                  <a:gdLst/>
                  <a:ahLst/>
                  <a:cxnLst/>
                  <a:rect l="0" t="0" r="97155" b="75565"/>
                  <a:pathLst>
                    <a:path w="97155" h="75565">
                      <a:moveTo>
                        <a:pt x="86863" y="2000"/>
                      </a:moveTo>
                      <a:cubicBezTo>
                        <a:pt x="81549" y="7789"/>
                        <a:pt x="78974" y="37696"/>
                        <a:pt x="64646" y="49274"/>
                      </a:cubicBezTo>
                      <a:cubicBezTo>
                        <a:pt x="50319" y="60852"/>
                        <a:pt x="6377" y="67289"/>
                        <a:pt x="902" y="71467"/>
                      </a:cubicBezTo>
                      <a:cubicBezTo>
                        <a:pt x="-4568" y="75651"/>
                        <a:pt x="19899" y="76127"/>
                        <a:pt x="31808" y="74359"/>
                      </a:cubicBezTo>
                      <a:cubicBezTo>
                        <a:pt x="43723" y="72592"/>
                        <a:pt x="61589" y="70824"/>
                        <a:pt x="72373" y="60852"/>
                      </a:cubicBezTo>
                      <a:cubicBezTo>
                        <a:pt x="83156" y="50884"/>
                        <a:pt x="94107" y="24350"/>
                        <a:pt x="96521" y="14540"/>
                      </a:cubicBezTo>
                      <a:cubicBezTo>
                        <a:pt x="98934" y="4730"/>
                        <a:pt x="92176" y="-3788"/>
                        <a:pt x="86863" y="2000"/>
                      </a:cubicBezTo>
                      <a:close/>
                    </a:path>
                  </a:pathLst>
                </a:custGeom>
                <a:solidFill>
                  <a:srgbClr val="8A7165"/>
                </a:solidFill>
                <a:ln w="12700" cap="flat" cmpd="sng" algn="ctr">
                  <a:noFill/>
                  <a:prstDash val="solid"/>
                  <a:headEnd type="none" w="med" len="med"/>
                  <a:tailEnd type="none" w="med" len="med"/>
                </a:ln>
                <a:effectLst/>
              </p:spPr>
            </p:sp>
            <p:sp>
              <p:nvSpPr>
                <p:cNvPr id="226" name="Google Shape;2405;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LGgAAdBkAAOgaAAAkGgAAAAAAAA=="/>
                    </a:ext>
                  </a:extLst>
                </p:cNvSpPr>
                <p:nvPr/>
              </p:nvSpPr>
              <p:spPr>
                <a:xfrm rot="17999765">
                  <a:off x="4288790" y="4163695"/>
                  <a:ext cx="111760" cy="59055"/>
                </a:xfrm>
                <a:custGeom>
                  <a:avLst/>
                  <a:gdLst/>
                  <a:ahLst/>
                  <a:cxnLst/>
                  <a:rect l="0" t="0" r="111760" b="59055"/>
                  <a:pathLst>
                    <a:path w="111760" h="59055">
                      <a:moveTo>
                        <a:pt x="110789" y="38237"/>
                      </a:moveTo>
                      <a:cubicBezTo>
                        <a:pt x="106932" y="33139"/>
                        <a:pt x="56844" y="34410"/>
                        <a:pt x="38854" y="28042"/>
                      </a:cubicBezTo>
                      <a:cubicBezTo>
                        <a:pt x="20877" y="21674"/>
                        <a:pt x="7593" y="0"/>
                        <a:pt x="2886" y="0"/>
                      </a:cubicBezTo>
                      <a:cubicBezTo>
                        <a:pt x="-1820" y="0"/>
                        <a:pt x="742" y="18275"/>
                        <a:pt x="10587" y="28042"/>
                      </a:cubicBezTo>
                      <a:cubicBezTo>
                        <a:pt x="20432" y="37809"/>
                        <a:pt x="45273" y="56927"/>
                        <a:pt x="61969" y="58626"/>
                      </a:cubicBezTo>
                      <a:cubicBezTo>
                        <a:pt x="78665" y="60326"/>
                        <a:pt x="114646" y="43334"/>
                        <a:pt x="110789" y="38237"/>
                      </a:cubicBezTo>
                      <a:close/>
                    </a:path>
                  </a:pathLst>
                </a:custGeom>
                <a:solidFill>
                  <a:srgbClr val="8A7165"/>
                </a:solidFill>
                <a:ln w="12700" cap="flat" cmpd="sng" algn="ctr">
                  <a:noFill/>
                  <a:prstDash val="solid"/>
                  <a:headEnd type="none" w="med" len="med"/>
                  <a:tailEnd type="none" w="med" len="med"/>
                </a:ln>
                <a:effectLst/>
              </p:spPr>
            </p:sp>
            <p:sp>
              <p:nvSpPr>
                <p:cNvPr id="225" name="Google Shape;2406;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xGgAAFxMAAHIcAABcGAAAAAAAAA=="/>
                    </a:ext>
                  </a:extLst>
                </p:cNvSpPr>
                <p:nvPr/>
              </p:nvSpPr>
              <p:spPr>
                <a:xfrm>
                  <a:off x="4379595" y="3103245"/>
                  <a:ext cx="244475" cy="856615"/>
                </a:xfrm>
                <a:custGeom>
                  <a:avLst/>
                  <a:gdLst/>
                  <a:ahLst/>
                  <a:cxnLst/>
                  <a:rect l="0" t="0" r="244475" b="856615"/>
                  <a:pathLst>
                    <a:path w="244475" h="856615">
                      <a:moveTo>
                        <a:pt x="236012" y="0"/>
                      </a:moveTo>
                      <a:cubicBezTo>
                        <a:pt x="229957" y="72996"/>
                        <a:pt x="214884" y="145385"/>
                        <a:pt x="190740" y="214761"/>
                      </a:cubicBezTo>
                      <a:cubicBezTo>
                        <a:pt x="178655" y="249753"/>
                        <a:pt x="164772" y="282921"/>
                        <a:pt x="148483" y="316090"/>
                      </a:cubicBezTo>
                      <a:lnTo>
                        <a:pt x="123731" y="365565"/>
                      </a:lnTo>
                      <a:cubicBezTo>
                        <a:pt x="114687" y="382453"/>
                        <a:pt x="107442" y="400557"/>
                        <a:pt x="100196" y="417445"/>
                      </a:cubicBezTo>
                      <a:cubicBezTo>
                        <a:pt x="86921" y="452437"/>
                        <a:pt x="75444" y="486821"/>
                        <a:pt x="59763" y="519408"/>
                      </a:cubicBezTo>
                      <a:cubicBezTo>
                        <a:pt x="44663" y="551968"/>
                        <a:pt x="26549" y="585744"/>
                        <a:pt x="15099" y="624357"/>
                      </a:cubicBezTo>
                      <a:cubicBezTo>
                        <a:pt x="3014" y="662970"/>
                        <a:pt x="0" y="703379"/>
                        <a:pt x="2406" y="742600"/>
                      </a:cubicBezTo>
                      <a:cubicBezTo>
                        <a:pt x="4839" y="781821"/>
                        <a:pt x="10868" y="819825"/>
                        <a:pt x="16897" y="856615"/>
                      </a:cubicBezTo>
                      <a:lnTo>
                        <a:pt x="77269" y="845144"/>
                      </a:lnTo>
                      <a:cubicBezTo>
                        <a:pt x="68807" y="809545"/>
                        <a:pt x="60953" y="774579"/>
                        <a:pt x="57330" y="739587"/>
                      </a:cubicBezTo>
                      <a:cubicBezTo>
                        <a:pt x="53707" y="705203"/>
                        <a:pt x="53707" y="670819"/>
                        <a:pt x="62169" y="637624"/>
                      </a:cubicBezTo>
                      <a:cubicBezTo>
                        <a:pt x="69415" y="604456"/>
                        <a:pt x="84515" y="570680"/>
                        <a:pt x="98398" y="536296"/>
                      </a:cubicBezTo>
                      <a:cubicBezTo>
                        <a:pt x="105035" y="518800"/>
                        <a:pt x="111673" y="500696"/>
                        <a:pt x="117094" y="482592"/>
                      </a:cubicBezTo>
                      <a:cubicBezTo>
                        <a:pt x="123123" y="464488"/>
                        <a:pt x="128570" y="447019"/>
                        <a:pt x="133383" y="429523"/>
                      </a:cubicBezTo>
                      <a:cubicBezTo>
                        <a:pt x="138831" y="412635"/>
                        <a:pt x="145468" y="395720"/>
                        <a:pt x="152714" y="379440"/>
                      </a:cubicBezTo>
                      <a:lnTo>
                        <a:pt x="174451" y="328168"/>
                      </a:lnTo>
                      <a:cubicBezTo>
                        <a:pt x="188916" y="293176"/>
                        <a:pt x="201609" y="257576"/>
                        <a:pt x="211261" y="221395"/>
                      </a:cubicBezTo>
                      <a:cubicBezTo>
                        <a:pt x="231781" y="149006"/>
                        <a:pt x="243258" y="75401"/>
                        <a:pt x="244448" y="607"/>
                      </a:cubicBezTo>
                      <a:lnTo>
                        <a:pt x="236012" y="0"/>
                      </a:lnTo>
                      <a:lnTo>
                        <a:pt x="244448" y="607"/>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4" name="Google Shape;2407;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qGgAAyBIAACwcAAAsGAAAAAAAAA=="/>
                    </a:ext>
                  </a:extLst>
                </p:cNvSpPr>
                <p:nvPr/>
              </p:nvSpPr>
              <p:spPr>
                <a:xfrm>
                  <a:off x="4375150" y="3053080"/>
                  <a:ext cx="204470" cy="876300"/>
                </a:xfrm>
                <a:custGeom>
                  <a:avLst/>
                  <a:gdLst/>
                  <a:ahLst/>
                  <a:cxnLst/>
                  <a:rect l="0" t="0" r="204470" b="876300"/>
                  <a:pathLst>
                    <a:path w="204470" h="876300">
                      <a:moveTo>
                        <a:pt x="196573" y="26"/>
                      </a:moveTo>
                      <a:cubicBezTo>
                        <a:pt x="183270" y="73003"/>
                        <a:pt x="171187" y="146561"/>
                        <a:pt x="157274" y="218930"/>
                      </a:cubicBezTo>
                      <a:cubicBezTo>
                        <a:pt x="143362" y="291906"/>
                        <a:pt x="127039" y="363667"/>
                        <a:pt x="106475" y="434240"/>
                      </a:cubicBezTo>
                      <a:cubicBezTo>
                        <a:pt x="96776" y="469830"/>
                        <a:pt x="85302" y="504204"/>
                        <a:pt x="73192" y="539160"/>
                      </a:cubicBezTo>
                      <a:cubicBezTo>
                        <a:pt x="61108" y="573561"/>
                        <a:pt x="48388" y="607935"/>
                        <a:pt x="33283" y="641702"/>
                      </a:cubicBezTo>
                      <a:cubicBezTo>
                        <a:pt x="25413" y="659193"/>
                        <a:pt x="18762" y="676077"/>
                        <a:pt x="12720" y="695972"/>
                      </a:cubicBezTo>
                      <a:cubicBezTo>
                        <a:pt x="7261" y="714679"/>
                        <a:pt x="3021" y="735790"/>
                        <a:pt x="1828" y="756293"/>
                      </a:cubicBezTo>
                      <a:cubicBezTo>
                        <a:pt x="0" y="796692"/>
                        <a:pt x="6651" y="838306"/>
                        <a:pt x="19371" y="876300"/>
                      </a:cubicBezTo>
                      <a:lnTo>
                        <a:pt x="75603" y="855189"/>
                      </a:lnTo>
                      <a:cubicBezTo>
                        <a:pt x="62300" y="823219"/>
                        <a:pt x="55039" y="790060"/>
                        <a:pt x="55039" y="756874"/>
                      </a:cubicBezTo>
                      <a:cubicBezTo>
                        <a:pt x="55039" y="740598"/>
                        <a:pt x="57477" y="724323"/>
                        <a:pt x="61108" y="708047"/>
                      </a:cubicBezTo>
                      <a:cubicBezTo>
                        <a:pt x="64738" y="691137"/>
                        <a:pt x="70780" y="674861"/>
                        <a:pt x="76822" y="657370"/>
                      </a:cubicBezTo>
                      <a:cubicBezTo>
                        <a:pt x="88932" y="622996"/>
                        <a:pt x="101016" y="586825"/>
                        <a:pt x="111907" y="550627"/>
                      </a:cubicBezTo>
                      <a:cubicBezTo>
                        <a:pt x="122189" y="515037"/>
                        <a:pt x="131252" y="478258"/>
                        <a:pt x="139732" y="442087"/>
                      </a:cubicBezTo>
                      <a:cubicBezTo>
                        <a:pt x="155446" y="368503"/>
                        <a:pt x="168166" y="295526"/>
                        <a:pt x="178448" y="221942"/>
                      </a:cubicBezTo>
                      <a:cubicBezTo>
                        <a:pt x="188729" y="148384"/>
                        <a:pt x="196573" y="74800"/>
                        <a:pt x="204444" y="634"/>
                      </a:cubicBezTo>
                      <a:lnTo>
                        <a:pt x="196573" y="26"/>
                      </a:lnTo>
                      <a:lnTo>
                        <a:pt x="204444" y="634"/>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3" name="Google Shape;2408;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zGgAA7hIAADUbAABOFwAAAAAAAA=="/>
                    </a:ext>
                  </a:extLst>
                </p:cNvSpPr>
                <p:nvPr/>
              </p:nvSpPr>
              <p:spPr>
                <a:xfrm>
                  <a:off x="4258945" y="3077210"/>
                  <a:ext cx="163830" cy="711200"/>
                </a:xfrm>
                <a:custGeom>
                  <a:avLst/>
                  <a:gdLst/>
                  <a:ahLst/>
                  <a:cxnLst/>
                  <a:rect l="0" t="0" r="163830" b="711200"/>
                  <a:pathLst>
                    <a:path w="163830" h="711200">
                      <a:moveTo>
                        <a:pt x="7862" y="26"/>
                      </a:moveTo>
                      <a:lnTo>
                        <a:pt x="26" y="1825"/>
                      </a:lnTo>
                      <a:cubicBezTo>
                        <a:pt x="9656" y="62209"/>
                        <a:pt x="25907" y="121959"/>
                        <a:pt x="46986" y="179909"/>
                      </a:cubicBezTo>
                      <a:cubicBezTo>
                        <a:pt x="57222" y="208290"/>
                        <a:pt x="69278" y="237278"/>
                        <a:pt x="81915" y="265050"/>
                      </a:cubicBezTo>
                      <a:cubicBezTo>
                        <a:pt x="93971" y="292822"/>
                        <a:pt x="106001" y="319986"/>
                        <a:pt x="111436" y="348366"/>
                      </a:cubicBezTo>
                      <a:cubicBezTo>
                        <a:pt x="116844" y="375530"/>
                        <a:pt x="116844" y="404492"/>
                        <a:pt x="115050" y="434697"/>
                      </a:cubicBezTo>
                      <a:lnTo>
                        <a:pt x="111436" y="526450"/>
                      </a:lnTo>
                      <a:lnTo>
                        <a:pt x="104207" y="709375"/>
                      </a:lnTo>
                      <a:lnTo>
                        <a:pt x="163804" y="711200"/>
                      </a:lnTo>
                      <a:lnTo>
                        <a:pt x="159002" y="527667"/>
                      </a:lnTo>
                      <a:lnTo>
                        <a:pt x="155995" y="435887"/>
                      </a:lnTo>
                      <a:cubicBezTo>
                        <a:pt x="154781" y="404492"/>
                        <a:pt x="152987" y="372514"/>
                        <a:pt x="144545" y="340511"/>
                      </a:cubicBezTo>
                      <a:cubicBezTo>
                        <a:pt x="136103" y="309115"/>
                        <a:pt x="121065" y="280735"/>
                        <a:pt x="106608" y="253571"/>
                      </a:cubicBezTo>
                      <a:cubicBezTo>
                        <a:pt x="92758" y="226408"/>
                        <a:pt x="78301" y="200461"/>
                        <a:pt x="66271" y="172080"/>
                      </a:cubicBezTo>
                      <a:cubicBezTo>
                        <a:pt x="41577" y="117145"/>
                        <a:pt x="21712" y="59167"/>
                        <a:pt x="7862" y="26"/>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2" name="Google Shape;2409;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XGQAAAhQAADQbAABEFwAAAAAAAA=="/>
                    </a:ext>
                  </a:extLst>
                </p:cNvSpPr>
                <p:nvPr/>
              </p:nvSpPr>
              <p:spPr>
                <a:xfrm>
                  <a:off x="4119245" y="3252470"/>
                  <a:ext cx="302895" cy="529590"/>
                </a:xfrm>
                <a:custGeom>
                  <a:avLst/>
                  <a:gdLst/>
                  <a:ahLst/>
                  <a:cxnLst/>
                  <a:rect l="0" t="0" r="302895" b="529590"/>
                  <a:pathLst>
                    <a:path w="302895" h="529590">
                      <a:moveTo>
                        <a:pt x="7242" y="26"/>
                      </a:moveTo>
                      <a:lnTo>
                        <a:pt x="0" y="3039"/>
                      </a:lnTo>
                      <a:cubicBezTo>
                        <a:pt x="18714" y="55517"/>
                        <a:pt x="54901" y="101944"/>
                        <a:pt x="102586" y="133917"/>
                      </a:cubicBezTo>
                      <a:cubicBezTo>
                        <a:pt x="126111" y="150194"/>
                        <a:pt x="150852" y="162270"/>
                        <a:pt x="174378" y="176142"/>
                      </a:cubicBezTo>
                      <a:cubicBezTo>
                        <a:pt x="196687" y="189407"/>
                        <a:pt x="219631" y="203888"/>
                        <a:pt x="236521" y="221380"/>
                      </a:cubicBezTo>
                      <a:cubicBezTo>
                        <a:pt x="241332" y="225000"/>
                        <a:pt x="244954" y="229202"/>
                        <a:pt x="247385" y="234037"/>
                      </a:cubicBezTo>
                      <a:cubicBezTo>
                        <a:pt x="250399" y="237658"/>
                        <a:pt x="251588" y="242493"/>
                        <a:pt x="252804" y="246695"/>
                      </a:cubicBezTo>
                      <a:cubicBezTo>
                        <a:pt x="254020" y="255758"/>
                        <a:pt x="253412" y="268415"/>
                        <a:pt x="252804" y="282895"/>
                      </a:cubicBezTo>
                      <a:lnTo>
                        <a:pt x="249791" y="364916"/>
                      </a:lnTo>
                      <a:lnTo>
                        <a:pt x="243764" y="529564"/>
                      </a:lnTo>
                      <a:lnTo>
                        <a:pt x="302895" y="529564"/>
                      </a:lnTo>
                      <a:lnTo>
                        <a:pt x="296260" y="364916"/>
                      </a:lnTo>
                      <a:lnTo>
                        <a:pt x="293220" y="282895"/>
                      </a:lnTo>
                      <a:lnTo>
                        <a:pt x="292639" y="261783"/>
                      </a:lnTo>
                      <a:cubicBezTo>
                        <a:pt x="292031" y="254542"/>
                        <a:pt x="290815" y="246113"/>
                        <a:pt x="289017" y="237658"/>
                      </a:cubicBezTo>
                      <a:cubicBezTo>
                        <a:pt x="286585" y="229202"/>
                        <a:pt x="282964" y="220165"/>
                        <a:pt x="277545" y="213532"/>
                      </a:cubicBezTo>
                      <a:cubicBezTo>
                        <a:pt x="272127" y="206900"/>
                        <a:pt x="266681" y="200875"/>
                        <a:pt x="260655" y="195432"/>
                      </a:cubicBezTo>
                      <a:cubicBezTo>
                        <a:pt x="237711" y="176142"/>
                        <a:pt x="211780" y="162878"/>
                        <a:pt x="187039" y="150802"/>
                      </a:cubicBezTo>
                      <a:cubicBezTo>
                        <a:pt x="162298" y="138752"/>
                        <a:pt x="136975" y="128500"/>
                        <a:pt x="114031" y="115816"/>
                      </a:cubicBezTo>
                      <a:cubicBezTo>
                        <a:pt x="67589" y="89894"/>
                        <a:pt x="30186" y="49492"/>
                        <a:pt x="7242" y="26"/>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1" name="Google Shape;2410;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PGgAAxhEAAHwbAADdGAAAAAAAAA=="/>
                    </a:ext>
                  </a:extLst>
                </p:cNvSpPr>
                <p:nvPr/>
              </p:nvSpPr>
              <p:spPr>
                <a:xfrm>
                  <a:off x="4358005" y="2889250"/>
                  <a:ext cx="109855" cy="1152525"/>
                </a:xfrm>
                <a:custGeom>
                  <a:avLst/>
                  <a:gdLst/>
                  <a:ahLst/>
                  <a:cxnLst/>
                  <a:rect l="0" t="0" r="109855" b="1152525"/>
                  <a:pathLst>
                    <a:path w="109855" h="1152525">
                      <a:moveTo>
                        <a:pt x="67605" y="0"/>
                      </a:moveTo>
                      <a:cubicBezTo>
                        <a:pt x="39235" y="81466"/>
                        <a:pt x="55522" y="170148"/>
                        <a:pt x="60968" y="256425"/>
                      </a:cubicBezTo>
                      <a:cubicBezTo>
                        <a:pt x="67605" y="374077"/>
                        <a:pt x="52508" y="492311"/>
                        <a:pt x="34397" y="609382"/>
                      </a:cubicBezTo>
                      <a:cubicBezTo>
                        <a:pt x="30193" y="639542"/>
                        <a:pt x="25355" y="669702"/>
                        <a:pt x="18718" y="699280"/>
                      </a:cubicBezTo>
                      <a:cubicBezTo>
                        <a:pt x="12690" y="724603"/>
                        <a:pt x="4838" y="750560"/>
                        <a:pt x="3014" y="776491"/>
                      </a:cubicBezTo>
                      <a:cubicBezTo>
                        <a:pt x="0" y="809083"/>
                        <a:pt x="3622" y="842256"/>
                        <a:pt x="4838" y="875429"/>
                      </a:cubicBezTo>
                      <a:cubicBezTo>
                        <a:pt x="7244" y="929141"/>
                        <a:pt x="1824" y="982826"/>
                        <a:pt x="3622" y="1035929"/>
                      </a:cubicBezTo>
                      <a:cubicBezTo>
                        <a:pt x="4838" y="1073940"/>
                        <a:pt x="10258" y="1113166"/>
                        <a:pt x="22949" y="1147555"/>
                      </a:cubicBezTo>
                      <a:cubicBezTo>
                        <a:pt x="47326" y="1151097"/>
                        <a:pt x="72126" y="1152525"/>
                        <a:pt x="96291" y="1152525"/>
                      </a:cubicBezTo>
                      <a:cubicBezTo>
                        <a:pt x="100839" y="1152525"/>
                        <a:pt x="105360" y="1152472"/>
                        <a:pt x="109855" y="1152366"/>
                      </a:cubicBezTo>
                      <a:cubicBezTo>
                        <a:pt x="102610" y="1111342"/>
                        <a:pt x="98380" y="1070926"/>
                        <a:pt x="99570" y="1029295"/>
                      </a:cubicBezTo>
                      <a:cubicBezTo>
                        <a:pt x="102610" y="982826"/>
                        <a:pt x="70011" y="938788"/>
                        <a:pt x="79661" y="892928"/>
                      </a:cubicBezTo>
                      <a:cubicBezTo>
                        <a:pt x="91136" y="844661"/>
                        <a:pt x="83891" y="793381"/>
                        <a:pt x="79661" y="745115"/>
                      </a:cubicBezTo>
                      <a:cubicBezTo>
                        <a:pt x="77863" y="715563"/>
                        <a:pt x="79661" y="685985"/>
                        <a:pt x="82093" y="657041"/>
                      </a:cubicBezTo>
                      <a:cubicBezTo>
                        <a:pt x="88730" y="567143"/>
                        <a:pt x="96556" y="477853"/>
                        <a:pt x="103192" y="388562"/>
                      </a:cubicBezTo>
                      <a:cubicBezTo>
                        <a:pt x="106232" y="349944"/>
                        <a:pt x="109246" y="311326"/>
                        <a:pt x="108030" y="272707"/>
                      </a:cubicBezTo>
                      <a:cubicBezTo>
                        <a:pt x="105016" y="187646"/>
                        <a:pt x="79053" y="100154"/>
                        <a:pt x="102610" y="18106"/>
                      </a:cubicBezTo>
                      <a:lnTo>
                        <a:pt x="67605" y="0"/>
                      </a:lnTo>
                      <a:lnTo>
                        <a:pt x="102610" y="18106"/>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0" name="Google Shape;2411;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eGgAAeBMAAGIbAAC2GAAAAAAAAA=="/>
                    </a:ext>
                  </a:extLst>
                </p:cNvSpPr>
                <p:nvPr/>
              </p:nvSpPr>
              <p:spPr>
                <a:xfrm>
                  <a:off x="4367530" y="3164840"/>
                  <a:ext cx="83820" cy="852170"/>
                </a:xfrm>
                <a:custGeom>
                  <a:avLst/>
                  <a:gdLst/>
                  <a:ahLst/>
                  <a:cxnLst/>
                  <a:rect l="0" t="0" r="83820" b="852170"/>
                  <a:pathLst>
                    <a:path w="83820" h="852170">
                      <a:moveTo>
                        <a:pt x="74155" y="0"/>
                      </a:moveTo>
                      <a:cubicBezTo>
                        <a:pt x="74762" y="13882"/>
                        <a:pt x="75977" y="27157"/>
                        <a:pt x="77165" y="41647"/>
                      </a:cubicBezTo>
                      <a:cubicBezTo>
                        <a:pt x="77772" y="55530"/>
                        <a:pt x="77772" y="68804"/>
                        <a:pt x="77165" y="83295"/>
                      </a:cubicBezTo>
                      <a:cubicBezTo>
                        <a:pt x="75977" y="97785"/>
                        <a:pt x="75977" y="112884"/>
                        <a:pt x="74762" y="126158"/>
                      </a:cubicBezTo>
                      <a:cubicBezTo>
                        <a:pt x="72359" y="140649"/>
                        <a:pt x="68133" y="153923"/>
                        <a:pt x="65123" y="167806"/>
                      </a:cubicBezTo>
                      <a:cubicBezTo>
                        <a:pt x="62112" y="180472"/>
                        <a:pt x="59683" y="194354"/>
                        <a:pt x="56672" y="207020"/>
                      </a:cubicBezTo>
                      <a:cubicBezTo>
                        <a:pt x="53662" y="219713"/>
                        <a:pt x="50651" y="232379"/>
                        <a:pt x="47641" y="246261"/>
                      </a:cubicBezTo>
                      <a:cubicBezTo>
                        <a:pt x="44630" y="259535"/>
                        <a:pt x="39190" y="273418"/>
                        <a:pt x="36787" y="287300"/>
                      </a:cubicBezTo>
                      <a:lnTo>
                        <a:pt x="29551" y="329556"/>
                      </a:lnTo>
                      <a:cubicBezTo>
                        <a:pt x="27148" y="343438"/>
                        <a:pt x="25933" y="357929"/>
                        <a:pt x="23530" y="371203"/>
                      </a:cubicBezTo>
                      <a:cubicBezTo>
                        <a:pt x="21100" y="385086"/>
                        <a:pt x="19912" y="398360"/>
                        <a:pt x="16901" y="412242"/>
                      </a:cubicBezTo>
                      <a:cubicBezTo>
                        <a:pt x="15079" y="418879"/>
                        <a:pt x="14472" y="425516"/>
                        <a:pt x="12676" y="432154"/>
                      </a:cubicBezTo>
                      <a:cubicBezTo>
                        <a:pt x="11461" y="439399"/>
                        <a:pt x="9058" y="446036"/>
                        <a:pt x="7843" y="452673"/>
                      </a:cubicBezTo>
                      <a:cubicBezTo>
                        <a:pt x="4833" y="466556"/>
                        <a:pt x="2430" y="481654"/>
                        <a:pt x="1822" y="495537"/>
                      </a:cubicBezTo>
                      <a:cubicBezTo>
                        <a:pt x="607" y="510027"/>
                        <a:pt x="1822" y="524492"/>
                        <a:pt x="1822" y="537766"/>
                      </a:cubicBezTo>
                      <a:cubicBezTo>
                        <a:pt x="1822" y="552257"/>
                        <a:pt x="26" y="566139"/>
                        <a:pt x="26" y="580021"/>
                      </a:cubicBezTo>
                      <a:cubicBezTo>
                        <a:pt x="26" y="594512"/>
                        <a:pt x="3037" y="608394"/>
                        <a:pt x="3037" y="621669"/>
                      </a:cubicBezTo>
                      <a:cubicBezTo>
                        <a:pt x="3618" y="635551"/>
                        <a:pt x="1822" y="649434"/>
                        <a:pt x="2430" y="663924"/>
                      </a:cubicBezTo>
                      <a:cubicBezTo>
                        <a:pt x="3037" y="676590"/>
                        <a:pt x="4833" y="688675"/>
                        <a:pt x="5440" y="701949"/>
                      </a:cubicBezTo>
                      <a:cubicBezTo>
                        <a:pt x="6048" y="714007"/>
                        <a:pt x="6655" y="726699"/>
                        <a:pt x="7843" y="739365"/>
                      </a:cubicBezTo>
                      <a:cubicBezTo>
                        <a:pt x="9058" y="751450"/>
                        <a:pt x="11461" y="764116"/>
                        <a:pt x="12676" y="776174"/>
                      </a:cubicBezTo>
                      <a:cubicBezTo>
                        <a:pt x="14472" y="788258"/>
                        <a:pt x="15079" y="801532"/>
                        <a:pt x="16901" y="813616"/>
                      </a:cubicBezTo>
                      <a:lnTo>
                        <a:pt x="21708" y="850425"/>
                      </a:lnTo>
                      <a:cubicBezTo>
                        <a:pt x="21708" y="851562"/>
                        <a:pt x="22922" y="852170"/>
                        <a:pt x="24190" y="852170"/>
                      </a:cubicBezTo>
                      <a:cubicBezTo>
                        <a:pt x="25616" y="852170"/>
                        <a:pt x="27148" y="851403"/>
                        <a:pt x="27148" y="849817"/>
                      </a:cubicBezTo>
                      <a:cubicBezTo>
                        <a:pt x="27148" y="835934"/>
                        <a:pt x="25933" y="822660"/>
                        <a:pt x="24137" y="808169"/>
                      </a:cubicBezTo>
                      <a:cubicBezTo>
                        <a:pt x="23530" y="794287"/>
                        <a:pt x="21100" y="781013"/>
                        <a:pt x="19912" y="767130"/>
                      </a:cubicBezTo>
                      <a:cubicBezTo>
                        <a:pt x="18090" y="753856"/>
                        <a:pt x="18697" y="739973"/>
                        <a:pt x="18090" y="726091"/>
                      </a:cubicBezTo>
                      <a:cubicBezTo>
                        <a:pt x="17482" y="712209"/>
                        <a:pt x="15687" y="698934"/>
                        <a:pt x="15687" y="685052"/>
                      </a:cubicBezTo>
                      <a:cubicBezTo>
                        <a:pt x="15079" y="670561"/>
                        <a:pt x="15079" y="657287"/>
                        <a:pt x="14472" y="642796"/>
                      </a:cubicBezTo>
                      <a:cubicBezTo>
                        <a:pt x="14472" y="628306"/>
                        <a:pt x="15079" y="615032"/>
                        <a:pt x="15079" y="600541"/>
                      </a:cubicBezTo>
                      <a:cubicBezTo>
                        <a:pt x="15079" y="586077"/>
                        <a:pt x="14472" y="572776"/>
                        <a:pt x="15079" y="558312"/>
                      </a:cubicBezTo>
                      <a:cubicBezTo>
                        <a:pt x="15079" y="543821"/>
                        <a:pt x="16901" y="530547"/>
                        <a:pt x="17482" y="516056"/>
                      </a:cubicBezTo>
                      <a:cubicBezTo>
                        <a:pt x="18090" y="502782"/>
                        <a:pt x="17482" y="488292"/>
                        <a:pt x="20519" y="474409"/>
                      </a:cubicBezTo>
                      <a:cubicBezTo>
                        <a:pt x="23530" y="461135"/>
                        <a:pt x="30158" y="449051"/>
                        <a:pt x="33776" y="435168"/>
                      </a:cubicBezTo>
                      <a:cubicBezTo>
                        <a:pt x="36787" y="421894"/>
                        <a:pt x="39190" y="407403"/>
                        <a:pt x="42200" y="394129"/>
                      </a:cubicBezTo>
                      <a:cubicBezTo>
                        <a:pt x="45211" y="380247"/>
                        <a:pt x="48248" y="366972"/>
                        <a:pt x="50651" y="352482"/>
                      </a:cubicBezTo>
                      <a:cubicBezTo>
                        <a:pt x="53054" y="338599"/>
                        <a:pt x="54876" y="325325"/>
                        <a:pt x="56672" y="311443"/>
                      </a:cubicBezTo>
                      <a:cubicBezTo>
                        <a:pt x="58494" y="298168"/>
                        <a:pt x="59683" y="284286"/>
                        <a:pt x="60898" y="271012"/>
                      </a:cubicBezTo>
                      <a:cubicBezTo>
                        <a:pt x="62693" y="257129"/>
                        <a:pt x="65704" y="243855"/>
                        <a:pt x="68133" y="229972"/>
                      </a:cubicBezTo>
                      <a:cubicBezTo>
                        <a:pt x="69929" y="216672"/>
                        <a:pt x="70537" y="202816"/>
                        <a:pt x="73547" y="189515"/>
                      </a:cubicBezTo>
                      <a:cubicBezTo>
                        <a:pt x="76558" y="174443"/>
                        <a:pt x="78987" y="159344"/>
                        <a:pt x="80783" y="144245"/>
                      </a:cubicBezTo>
                      <a:cubicBezTo>
                        <a:pt x="82605" y="129173"/>
                        <a:pt x="83794" y="113466"/>
                        <a:pt x="83794" y="98393"/>
                      </a:cubicBezTo>
                      <a:cubicBezTo>
                        <a:pt x="83794" y="81497"/>
                        <a:pt x="81390" y="65790"/>
                        <a:pt x="79568" y="50109"/>
                      </a:cubicBezTo>
                      <a:cubicBezTo>
                        <a:pt x="77772" y="32604"/>
                        <a:pt x="75977" y="16897"/>
                        <a:pt x="74155"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9" name="Google Shape;2412;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aGwAA8BUAALAbAADQGAAAAAAAAA=="/>
                    </a:ext>
                  </a:extLst>
                </p:cNvSpPr>
                <p:nvPr/>
              </p:nvSpPr>
              <p:spPr>
                <a:xfrm>
                  <a:off x="4405630" y="3566160"/>
                  <a:ext cx="95250" cy="467360"/>
                </a:xfrm>
                <a:custGeom>
                  <a:avLst/>
                  <a:gdLst/>
                  <a:ahLst/>
                  <a:cxnLst/>
                  <a:rect l="0" t="0" r="95250" b="467360"/>
                  <a:pathLst>
                    <a:path w="95250" h="467360">
                      <a:moveTo>
                        <a:pt x="90942" y="0"/>
                      </a:moveTo>
                      <a:cubicBezTo>
                        <a:pt x="90731" y="0"/>
                        <a:pt x="90572" y="53"/>
                        <a:pt x="90493" y="132"/>
                      </a:cubicBezTo>
                      <a:cubicBezTo>
                        <a:pt x="86291" y="7371"/>
                        <a:pt x="83251" y="14611"/>
                        <a:pt x="80238" y="21242"/>
                      </a:cubicBezTo>
                      <a:cubicBezTo>
                        <a:pt x="77225" y="28482"/>
                        <a:pt x="75428" y="36329"/>
                        <a:pt x="72415" y="43542"/>
                      </a:cubicBezTo>
                      <a:cubicBezTo>
                        <a:pt x="69376" y="50781"/>
                        <a:pt x="64566" y="56831"/>
                        <a:pt x="61553" y="64652"/>
                      </a:cubicBezTo>
                      <a:cubicBezTo>
                        <a:pt x="58540" y="71891"/>
                        <a:pt x="55501" y="78523"/>
                        <a:pt x="52488" y="85762"/>
                      </a:cubicBezTo>
                      <a:cubicBezTo>
                        <a:pt x="48867" y="92394"/>
                        <a:pt x="45854" y="99633"/>
                        <a:pt x="42233" y="107480"/>
                      </a:cubicBezTo>
                      <a:cubicBezTo>
                        <a:pt x="38031" y="114720"/>
                        <a:pt x="33803" y="120744"/>
                        <a:pt x="30790" y="128591"/>
                      </a:cubicBezTo>
                      <a:cubicBezTo>
                        <a:pt x="27750" y="135830"/>
                        <a:pt x="24156" y="143069"/>
                        <a:pt x="21117" y="150282"/>
                      </a:cubicBezTo>
                      <a:cubicBezTo>
                        <a:pt x="16915" y="158129"/>
                        <a:pt x="13902" y="164761"/>
                        <a:pt x="10862" y="172000"/>
                      </a:cubicBezTo>
                      <a:cubicBezTo>
                        <a:pt x="7849" y="179847"/>
                        <a:pt x="7849" y="188276"/>
                        <a:pt x="6052" y="196123"/>
                      </a:cubicBezTo>
                      <a:cubicBezTo>
                        <a:pt x="4229" y="204577"/>
                        <a:pt x="608" y="212398"/>
                        <a:pt x="608" y="220245"/>
                      </a:cubicBezTo>
                      <a:cubicBezTo>
                        <a:pt x="26" y="228700"/>
                        <a:pt x="1216" y="237128"/>
                        <a:pt x="1216" y="244367"/>
                      </a:cubicBezTo>
                      <a:cubicBezTo>
                        <a:pt x="1216" y="252822"/>
                        <a:pt x="1824" y="260643"/>
                        <a:pt x="1824" y="268490"/>
                      </a:cubicBezTo>
                      <a:cubicBezTo>
                        <a:pt x="3039" y="276337"/>
                        <a:pt x="3621" y="284791"/>
                        <a:pt x="4229" y="292004"/>
                      </a:cubicBezTo>
                      <a:cubicBezTo>
                        <a:pt x="4837" y="299851"/>
                        <a:pt x="7242" y="307091"/>
                        <a:pt x="7849" y="315545"/>
                      </a:cubicBezTo>
                      <a:cubicBezTo>
                        <a:pt x="9673" y="322758"/>
                        <a:pt x="9673" y="331213"/>
                        <a:pt x="10862" y="339668"/>
                      </a:cubicBezTo>
                      <a:cubicBezTo>
                        <a:pt x="12686" y="348096"/>
                        <a:pt x="15091" y="355943"/>
                        <a:pt x="17496" y="364371"/>
                      </a:cubicBezTo>
                      <a:cubicBezTo>
                        <a:pt x="19927" y="373434"/>
                        <a:pt x="22940" y="380065"/>
                        <a:pt x="22940" y="387305"/>
                      </a:cubicBezTo>
                      <a:cubicBezTo>
                        <a:pt x="24156" y="393936"/>
                        <a:pt x="24156" y="401176"/>
                        <a:pt x="24156" y="408996"/>
                      </a:cubicBezTo>
                      <a:cubicBezTo>
                        <a:pt x="24156" y="417451"/>
                        <a:pt x="25345" y="427094"/>
                        <a:pt x="25953" y="436738"/>
                      </a:cubicBezTo>
                      <a:cubicBezTo>
                        <a:pt x="25953" y="446408"/>
                        <a:pt x="27750" y="456660"/>
                        <a:pt x="30790" y="466911"/>
                      </a:cubicBezTo>
                      <a:cubicBezTo>
                        <a:pt x="28358" y="457848"/>
                        <a:pt x="27750" y="449420"/>
                        <a:pt x="27169" y="441573"/>
                      </a:cubicBezTo>
                      <a:cubicBezTo>
                        <a:pt x="27169" y="433145"/>
                        <a:pt x="27750" y="425298"/>
                        <a:pt x="28966" y="418059"/>
                      </a:cubicBezTo>
                      <a:cubicBezTo>
                        <a:pt x="30790" y="409604"/>
                        <a:pt x="30182" y="402364"/>
                        <a:pt x="30790" y="394544"/>
                      </a:cubicBezTo>
                      <a:cubicBezTo>
                        <a:pt x="31371" y="387305"/>
                        <a:pt x="32587" y="379458"/>
                        <a:pt x="31371" y="371029"/>
                      </a:cubicBezTo>
                      <a:cubicBezTo>
                        <a:pt x="30182" y="363790"/>
                        <a:pt x="27750" y="355943"/>
                        <a:pt x="27169" y="348704"/>
                      </a:cubicBezTo>
                      <a:cubicBezTo>
                        <a:pt x="27169" y="340857"/>
                        <a:pt x="25953" y="333617"/>
                        <a:pt x="25953" y="325797"/>
                      </a:cubicBezTo>
                      <a:cubicBezTo>
                        <a:pt x="25953" y="317950"/>
                        <a:pt x="28358" y="309495"/>
                        <a:pt x="27750" y="301067"/>
                      </a:cubicBezTo>
                      <a:lnTo>
                        <a:pt x="25953" y="276944"/>
                      </a:lnTo>
                      <a:cubicBezTo>
                        <a:pt x="25345" y="269705"/>
                        <a:pt x="24156" y="261250"/>
                        <a:pt x="22940" y="253430"/>
                      </a:cubicBezTo>
                      <a:cubicBezTo>
                        <a:pt x="22332" y="246190"/>
                        <a:pt x="21117" y="237736"/>
                        <a:pt x="19927" y="230496"/>
                      </a:cubicBezTo>
                      <a:cubicBezTo>
                        <a:pt x="19320" y="222676"/>
                        <a:pt x="19927" y="215436"/>
                        <a:pt x="19927" y="207589"/>
                      </a:cubicBezTo>
                      <a:cubicBezTo>
                        <a:pt x="19927" y="200350"/>
                        <a:pt x="21117" y="193111"/>
                        <a:pt x="22332" y="186479"/>
                      </a:cubicBezTo>
                      <a:cubicBezTo>
                        <a:pt x="24156" y="179847"/>
                        <a:pt x="24738" y="172000"/>
                        <a:pt x="27750" y="165369"/>
                      </a:cubicBezTo>
                      <a:cubicBezTo>
                        <a:pt x="30182" y="158737"/>
                        <a:pt x="34992" y="152105"/>
                        <a:pt x="38031" y="144866"/>
                      </a:cubicBezTo>
                      <a:cubicBezTo>
                        <a:pt x="41044" y="137627"/>
                        <a:pt x="42841" y="129780"/>
                        <a:pt x="45854" y="122567"/>
                      </a:cubicBezTo>
                      <a:cubicBezTo>
                        <a:pt x="48867" y="114720"/>
                        <a:pt x="54919" y="108696"/>
                        <a:pt x="57932" y="102038"/>
                      </a:cubicBezTo>
                      <a:cubicBezTo>
                        <a:pt x="60945" y="95406"/>
                        <a:pt x="63350" y="88774"/>
                        <a:pt x="65174" y="82750"/>
                      </a:cubicBezTo>
                      <a:cubicBezTo>
                        <a:pt x="67579" y="75511"/>
                        <a:pt x="71200" y="69487"/>
                        <a:pt x="73605" y="62855"/>
                      </a:cubicBezTo>
                      <a:cubicBezTo>
                        <a:pt x="76036" y="56224"/>
                        <a:pt x="77225" y="49592"/>
                        <a:pt x="79630" y="42353"/>
                      </a:cubicBezTo>
                      <a:cubicBezTo>
                        <a:pt x="82062" y="35721"/>
                        <a:pt x="85075" y="29671"/>
                        <a:pt x="88088" y="23039"/>
                      </a:cubicBezTo>
                      <a:lnTo>
                        <a:pt x="94721" y="2536"/>
                      </a:lnTo>
                      <a:cubicBezTo>
                        <a:pt x="95250" y="1506"/>
                        <a:pt x="92158" y="0"/>
                        <a:pt x="90942" y="0"/>
                      </a:cubicBezTo>
                      <a:lnTo>
                        <a:pt x="30790" y="466911"/>
                      </a:lnTo>
                      <a:cubicBezTo>
                        <a:pt x="30790" y="467201"/>
                        <a:pt x="30922" y="467360"/>
                        <a:pt x="31001" y="467360"/>
                      </a:cubicBezTo>
                      <a:cubicBezTo>
                        <a:pt x="31080" y="467360"/>
                        <a:pt x="31080" y="467201"/>
                        <a:pt x="30790" y="466911"/>
                      </a:cubicBezTo>
                      <a:lnTo>
                        <a:pt x="90942" y="0"/>
                      </a:lnTo>
                      <a:lnTo>
                        <a:pt x="30790" y="46691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8" name="Google Shape;2413;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CeGQAAsw8AAKoZAAC4DwAAAAAAAA=="/>
                    </a:ext>
                  </a:extLst>
                </p:cNvSpPr>
                <p:nvPr/>
              </p:nvSpPr>
              <p:spPr>
                <a:xfrm>
                  <a:off x="4164330" y="2552065"/>
                  <a:ext cx="7620" cy="3175"/>
                </a:xfrm>
                <a:custGeom>
                  <a:avLst/>
                  <a:gdLst/>
                  <a:ahLst/>
                  <a:cxnLst/>
                  <a:rect l="0" t="0" r="7620" b="3175"/>
                  <a:pathLst>
                    <a:path w="7620" h="3175">
                      <a:moveTo>
                        <a:pt x="7592" y="27"/>
                      </a:moveTo>
                      <a:cubicBezTo>
                        <a:pt x="5708" y="662"/>
                        <a:pt x="1912" y="1905"/>
                        <a:pt x="0" y="2540"/>
                      </a:cubicBezTo>
                      <a:lnTo>
                        <a:pt x="0" y="3175"/>
                      </a:lnTo>
                      <a:cubicBezTo>
                        <a:pt x="2549" y="2540"/>
                        <a:pt x="5708" y="1905"/>
                        <a:pt x="7592" y="27"/>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216" name="Google Shape;2414;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vGwAA9hAAAB4eAACbEwAAAAAAAA=="/>
                  </a:ext>
                </a:extLst>
              </p:cNvSpPr>
              <p:nvPr/>
            </p:nvSpPr>
            <p:spPr>
              <a:xfrm flipH="1">
                <a:off x="4500245" y="2757170"/>
                <a:ext cx="395605" cy="429895"/>
              </a:xfrm>
              <a:custGeom>
                <a:avLst/>
                <a:gdLst/>
                <a:ahLst/>
                <a:cxnLst/>
                <a:rect l="0" t="0" r="395605" b="429895"/>
                <a:pathLst>
                  <a:path w="395605" h="429895">
                    <a:moveTo>
                      <a:pt x="178623" y="0"/>
                    </a:moveTo>
                    <a:lnTo>
                      <a:pt x="181290" y="944"/>
                    </a:lnTo>
                    <a:cubicBezTo>
                      <a:pt x="170572" y="4203"/>
                      <a:pt x="159486" y="5885"/>
                      <a:pt x="148441" y="5885"/>
                    </a:cubicBezTo>
                    <a:cubicBezTo>
                      <a:pt x="141786" y="5885"/>
                      <a:pt x="135148" y="5272"/>
                      <a:pt x="128627" y="4027"/>
                    </a:cubicBezTo>
                    <a:cubicBezTo>
                      <a:pt x="124196" y="3186"/>
                      <a:pt x="119622" y="2086"/>
                      <a:pt x="115208" y="2086"/>
                    </a:cubicBezTo>
                    <a:cubicBezTo>
                      <a:pt x="112207" y="2086"/>
                      <a:pt x="109264" y="2594"/>
                      <a:pt x="106488" y="4027"/>
                    </a:cubicBezTo>
                    <a:cubicBezTo>
                      <a:pt x="102099" y="6165"/>
                      <a:pt x="98855" y="10192"/>
                      <a:pt x="95419" y="14448"/>
                    </a:cubicBezTo>
                    <a:lnTo>
                      <a:pt x="66792" y="49042"/>
                    </a:lnTo>
                    <a:cubicBezTo>
                      <a:pt x="63548" y="53069"/>
                      <a:pt x="60112" y="57335"/>
                      <a:pt x="58013" y="62307"/>
                    </a:cubicBezTo>
                    <a:cubicBezTo>
                      <a:pt x="53056" y="74866"/>
                      <a:pt x="56300" y="90975"/>
                      <a:pt x="49619" y="102112"/>
                    </a:cubicBezTo>
                    <a:cubicBezTo>
                      <a:pt x="42179" y="114433"/>
                      <a:pt x="27104" y="113249"/>
                      <a:pt x="16988" y="122487"/>
                    </a:cubicBezTo>
                    <a:cubicBezTo>
                      <a:pt x="7256" y="131725"/>
                      <a:pt x="4966" y="149017"/>
                      <a:pt x="3628" y="164897"/>
                    </a:cubicBezTo>
                    <a:cubicBezTo>
                      <a:pt x="1722" y="186684"/>
                      <a:pt x="0" y="209197"/>
                      <a:pt x="3820" y="230755"/>
                    </a:cubicBezTo>
                    <a:cubicBezTo>
                      <a:pt x="8402" y="255634"/>
                      <a:pt x="20617" y="278614"/>
                      <a:pt x="20232" y="303961"/>
                    </a:cubicBezTo>
                    <a:cubicBezTo>
                      <a:pt x="20040" y="316520"/>
                      <a:pt x="17180" y="330024"/>
                      <a:pt x="22523" y="340683"/>
                    </a:cubicBezTo>
                    <a:cubicBezTo>
                      <a:pt x="27121" y="349599"/>
                      <a:pt x="35833" y="352339"/>
                      <a:pt x="44578" y="352339"/>
                    </a:cubicBezTo>
                    <a:cubicBezTo>
                      <a:pt x="47446" y="352339"/>
                      <a:pt x="50322" y="352049"/>
                      <a:pt x="53056" y="351582"/>
                    </a:cubicBezTo>
                    <a:cubicBezTo>
                      <a:pt x="58457" y="350772"/>
                      <a:pt x="64125" y="349620"/>
                      <a:pt x="69610" y="349620"/>
                    </a:cubicBezTo>
                    <a:cubicBezTo>
                      <a:pt x="75362" y="349620"/>
                      <a:pt x="80896" y="350886"/>
                      <a:pt x="85687" y="355132"/>
                    </a:cubicBezTo>
                    <a:cubicBezTo>
                      <a:pt x="97902" y="366269"/>
                      <a:pt x="98855" y="392570"/>
                      <a:pt x="112783" y="398725"/>
                    </a:cubicBezTo>
                    <a:cubicBezTo>
                      <a:pt x="114765" y="399597"/>
                      <a:pt x="116788" y="399939"/>
                      <a:pt x="118837" y="399939"/>
                    </a:cubicBezTo>
                    <a:cubicBezTo>
                      <a:pt x="127448" y="399939"/>
                      <a:pt x="136569" y="393753"/>
                      <a:pt x="145114" y="393753"/>
                    </a:cubicBezTo>
                    <a:cubicBezTo>
                      <a:pt x="147296" y="393753"/>
                      <a:pt x="149436" y="394158"/>
                      <a:pt x="151526" y="395175"/>
                    </a:cubicBezTo>
                    <a:cubicBezTo>
                      <a:pt x="155339" y="397064"/>
                      <a:pt x="158206" y="400625"/>
                      <a:pt x="161258" y="404174"/>
                    </a:cubicBezTo>
                    <a:cubicBezTo>
                      <a:pt x="172704" y="416495"/>
                      <a:pt x="186641" y="426677"/>
                      <a:pt x="201330" y="429282"/>
                    </a:cubicBezTo>
                    <a:cubicBezTo>
                      <a:pt x="203638" y="429687"/>
                      <a:pt x="205979" y="429884"/>
                      <a:pt x="208311" y="429884"/>
                    </a:cubicBezTo>
                    <a:cubicBezTo>
                      <a:pt x="221228" y="429884"/>
                      <a:pt x="234145" y="423791"/>
                      <a:pt x="242548" y="411751"/>
                    </a:cubicBezTo>
                    <a:cubicBezTo>
                      <a:pt x="248275" y="403697"/>
                      <a:pt x="251711" y="393037"/>
                      <a:pt x="258199" y="385927"/>
                    </a:cubicBezTo>
                    <a:cubicBezTo>
                      <a:pt x="267362" y="375268"/>
                      <a:pt x="280714" y="373846"/>
                      <a:pt x="292736" y="368874"/>
                    </a:cubicBezTo>
                    <a:cubicBezTo>
                      <a:pt x="308964" y="362003"/>
                      <a:pt x="323085" y="347793"/>
                      <a:pt x="332240" y="329785"/>
                    </a:cubicBezTo>
                    <a:cubicBezTo>
                      <a:pt x="333770" y="327180"/>
                      <a:pt x="335107" y="323858"/>
                      <a:pt x="337582" y="322675"/>
                    </a:cubicBezTo>
                    <a:cubicBezTo>
                      <a:pt x="338945" y="321834"/>
                      <a:pt x="340508" y="321710"/>
                      <a:pt x="342122" y="321710"/>
                    </a:cubicBezTo>
                    <a:cubicBezTo>
                      <a:pt x="342766" y="321710"/>
                      <a:pt x="343418" y="321731"/>
                      <a:pt x="344070" y="321731"/>
                    </a:cubicBezTo>
                    <a:cubicBezTo>
                      <a:pt x="365833" y="321492"/>
                      <a:pt x="381475" y="290935"/>
                      <a:pt x="379377" y="263450"/>
                    </a:cubicBezTo>
                    <a:cubicBezTo>
                      <a:pt x="378424" y="252552"/>
                      <a:pt x="375564" y="240709"/>
                      <a:pt x="379569" y="230755"/>
                    </a:cubicBezTo>
                    <a:cubicBezTo>
                      <a:pt x="382244" y="224589"/>
                      <a:pt x="387394" y="220095"/>
                      <a:pt x="389301" y="213224"/>
                    </a:cubicBezTo>
                    <a:cubicBezTo>
                      <a:pt x="392929" y="199482"/>
                      <a:pt x="379377" y="185262"/>
                      <a:pt x="383381" y="171291"/>
                    </a:cubicBezTo>
                    <a:cubicBezTo>
                      <a:pt x="384527" y="167025"/>
                      <a:pt x="387202" y="164181"/>
                      <a:pt x="388916" y="160393"/>
                    </a:cubicBezTo>
                    <a:cubicBezTo>
                      <a:pt x="395596" y="145228"/>
                      <a:pt x="386441" y="126753"/>
                      <a:pt x="377470" y="113716"/>
                    </a:cubicBezTo>
                    <a:cubicBezTo>
                      <a:pt x="343501" y="63968"/>
                      <a:pt x="303045" y="14925"/>
                      <a:pt x="251711" y="5210"/>
                    </a:cubicBezTo>
                    <a:cubicBezTo>
                      <a:pt x="227666" y="477"/>
                      <a:pt x="202860" y="5210"/>
                      <a:pt x="178623"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5" name="Google Shape;2415;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qGgAAGRMAAHEeAAC0FQAAAAAAAA=="/>
                  </a:ext>
                </a:extLst>
              </p:cNvSpPr>
              <p:nvPr/>
            </p:nvSpPr>
            <p:spPr>
              <a:xfrm flipH="1">
                <a:off x="4375150" y="3104515"/>
                <a:ext cx="573405" cy="423545"/>
              </a:xfrm>
              <a:custGeom>
                <a:avLst/>
                <a:gdLst/>
                <a:ahLst/>
                <a:cxnLst/>
                <a:rect l="0" t="0" r="573405" b="423545"/>
                <a:pathLst>
                  <a:path w="573405" h="423545">
                    <a:moveTo>
                      <a:pt x="258903" y="0"/>
                    </a:moveTo>
                    <a:lnTo>
                      <a:pt x="262769" y="930"/>
                    </a:lnTo>
                    <a:cubicBezTo>
                      <a:pt x="247233" y="4141"/>
                      <a:pt x="231165" y="5798"/>
                      <a:pt x="215157" y="5798"/>
                    </a:cubicBezTo>
                    <a:cubicBezTo>
                      <a:pt x="205511" y="5798"/>
                      <a:pt x="195889" y="5194"/>
                      <a:pt x="186437" y="3967"/>
                    </a:cubicBezTo>
                    <a:cubicBezTo>
                      <a:pt x="180014" y="3139"/>
                      <a:pt x="173385" y="2055"/>
                      <a:pt x="166987" y="2055"/>
                    </a:cubicBezTo>
                    <a:cubicBezTo>
                      <a:pt x="162637" y="2055"/>
                      <a:pt x="158371" y="2556"/>
                      <a:pt x="154348" y="3967"/>
                    </a:cubicBezTo>
                    <a:cubicBezTo>
                      <a:pt x="147986" y="6074"/>
                      <a:pt x="143284" y="10042"/>
                      <a:pt x="138304" y="14234"/>
                    </a:cubicBezTo>
                    <a:lnTo>
                      <a:pt x="96811" y="48318"/>
                    </a:lnTo>
                    <a:cubicBezTo>
                      <a:pt x="92109" y="52286"/>
                      <a:pt x="87129" y="56489"/>
                      <a:pt x="84087" y="61387"/>
                    </a:cubicBezTo>
                    <a:cubicBezTo>
                      <a:pt x="76901" y="73760"/>
                      <a:pt x="81603" y="89631"/>
                      <a:pt x="71921" y="100604"/>
                    </a:cubicBezTo>
                    <a:cubicBezTo>
                      <a:pt x="61135" y="112742"/>
                      <a:pt x="39286" y="111577"/>
                      <a:pt x="24624" y="120678"/>
                    </a:cubicBezTo>
                    <a:cubicBezTo>
                      <a:pt x="10518" y="129779"/>
                      <a:pt x="7198" y="146816"/>
                      <a:pt x="5259" y="162462"/>
                    </a:cubicBezTo>
                    <a:cubicBezTo>
                      <a:pt x="2496" y="183926"/>
                      <a:pt x="0" y="206107"/>
                      <a:pt x="5537" y="227346"/>
                    </a:cubicBezTo>
                    <a:cubicBezTo>
                      <a:pt x="12178" y="251858"/>
                      <a:pt x="29883" y="274499"/>
                      <a:pt x="29325" y="299471"/>
                    </a:cubicBezTo>
                    <a:cubicBezTo>
                      <a:pt x="29047" y="311845"/>
                      <a:pt x="24902" y="325149"/>
                      <a:pt x="32646" y="335651"/>
                    </a:cubicBezTo>
                    <a:cubicBezTo>
                      <a:pt x="39311" y="344435"/>
                      <a:pt x="51938" y="347135"/>
                      <a:pt x="64613" y="347135"/>
                    </a:cubicBezTo>
                    <a:cubicBezTo>
                      <a:pt x="68770" y="347135"/>
                      <a:pt x="72938" y="346849"/>
                      <a:pt x="76901" y="346389"/>
                    </a:cubicBezTo>
                    <a:cubicBezTo>
                      <a:pt x="84729" y="345591"/>
                      <a:pt x="92945" y="344456"/>
                      <a:pt x="100895" y="344456"/>
                    </a:cubicBezTo>
                    <a:cubicBezTo>
                      <a:pt x="109232" y="344456"/>
                      <a:pt x="117254" y="345703"/>
                      <a:pt x="124198" y="349886"/>
                    </a:cubicBezTo>
                    <a:cubicBezTo>
                      <a:pt x="141903" y="360858"/>
                      <a:pt x="143284" y="386771"/>
                      <a:pt x="163473" y="392835"/>
                    </a:cubicBezTo>
                    <a:cubicBezTo>
                      <a:pt x="166345" y="393694"/>
                      <a:pt x="169277" y="394032"/>
                      <a:pt x="172246" y="394032"/>
                    </a:cubicBezTo>
                    <a:cubicBezTo>
                      <a:pt x="184728" y="394032"/>
                      <a:pt x="197949" y="387937"/>
                      <a:pt x="210334" y="387937"/>
                    </a:cubicBezTo>
                    <a:cubicBezTo>
                      <a:pt x="213496" y="387937"/>
                      <a:pt x="216599" y="388336"/>
                      <a:pt x="219628" y="389338"/>
                    </a:cubicBezTo>
                    <a:cubicBezTo>
                      <a:pt x="225154" y="391199"/>
                      <a:pt x="229311" y="394707"/>
                      <a:pt x="233734" y="398204"/>
                    </a:cubicBezTo>
                    <a:cubicBezTo>
                      <a:pt x="250323" y="410343"/>
                      <a:pt x="270524" y="420374"/>
                      <a:pt x="291816" y="422941"/>
                    </a:cubicBezTo>
                    <a:cubicBezTo>
                      <a:pt x="295160" y="423340"/>
                      <a:pt x="298554" y="423534"/>
                      <a:pt x="301934" y="423534"/>
                    </a:cubicBezTo>
                    <a:cubicBezTo>
                      <a:pt x="320657" y="423534"/>
                      <a:pt x="339379" y="417532"/>
                      <a:pt x="351558" y="405669"/>
                    </a:cubicBezTo>
                    <a:cubicBezTo>
                      <a:pt x="359859" y="397734"/>
                      <a:pt x="364840" y="387232"/>
                      <a:pt x="374243" y="380227"/>
                    </a:cubicBezTo>
                    <a:cubicBezTo>
                      <a:pt x="387525" y="369724"/>
                      <a:pt x="406877" y="368324"/>
                      <a:pt x="424303" y="363425"/>
                    </a:cubicBezTo>
                    <a:cubicBezTo>
                      <a:pt x="447824" y="356656"/>
                      <a:pt x="468292" y="342656"/>
                      <a:pt x="481561" y="324914"/>
                    </a:cubicBezTo>
                    <a:cubicBezTo>
                      <a:pt x="483779" y="322347"/>
                      <a:pt x="485718" y="319075"/>
                      <a:pt x="489305" y="317909"/>
                    </a:cubicBezTo>
                    <a:cubicBezTo>
                      <a:pt x="491280" y="317080"/>
                      <a:pt x="493546" y="316958"/>
                      <a:pt x="495885" y="316958"/>
                    </a:cubicBezTo>
                    <a:cubicBezTo>
                      <a:pt x="496818" y="316958"/>
                      <a:pt x="497763" y="316978"/>
                      <a:pt x="498708" y="316978"/>
                    </a:cubicBezTo>
                    <a:cubicBezTo>
                      <a:pt x="530252" y="316743"/>
                      <a:pt x="552925" y="286637"/>
                      <a:pt x="549883" y="259559"/>
                    </a:cubicBezTo>
                    <a:cubicBezTo>
                      <a:pt x="548502" y="248821"/>
                      <a:pt x="544357" y="237153"/>
                      <a:pt x="550162" y="227346"/>
                    </a:cubicBezTo>
                    <a:cubicBezTo>
                      <a:pt x="554040" y="221272"/>
                      <a:pt x="561505" y="216844"/>
                      <a:pt x="564267" y="210074"/>
                    </a:cubicBezTo>
                    <a:cubicBezTo>
                      <a:pt x="569527" y="196535"/>
                      <a:pt x="549883" y="182525"/>
                      <a:pt x="555688" y="168761"/>
                    </a:cubicBezTo>
                    <a:cubicBezTo>
                      <a:pt x="557348" y="164558"/>
                      <a:pt x="561226" y="161756"/>
                      <a:pt x="563710" y="158024"/>
                    </a:cubicBezTo>
                    <a:cubicBezTo>
                      <a:pt x="573392" y="143083"/>
                      <a:pt x="560123" y="124881"/>
                      <a:pt x="547120" y="112037"/>
                    </a:cubicBezTo>
                    <a:cubicBezTo>
                      <a:pt x="497884" y="63023"/>
                      <a:pt x="439245" y="14705"/>
                      <a:pt x="364840" y="5133"/>
                    </a:cubicBezTo>
                    <a:cubicBezTo>
                      <a:pt x="329988" y="470"/>
                      <a:pt x="294033" y="5133"/>
                      <a:pt x="258903"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4" name="Google Shape;2416;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GQAATA8AAAwdAACfEgAAAAAAAA=="/>
                  </a:ext>
                </a:extLst>
              </p:cNvSpPr>
              <p:nvPr/>
            </p:nvSpPr>
            <p:spPr>
              <a:xfrm>
                <a:off x="4104005" y="2486660"/>
                <a:ext cx="617855" cy="540385"/>
              </a:xfrm>
              <a:custGeom>
                <a:avLst/>
                <a:gdLst/>
                <a:ahLst/>
                <a:cxnLst/>
                <a:rect l="0" t="0" r="617855" b="540385"/>
                <a:pathLst>
                  <a:path w="617855" h="540385">
                    <a:moveTo>
                      <a:pt x="278973" y="0"/>
                    </a:moveTo>
                    <a:lnTo>
                      <a:pt x="283138" y="1187"/>
                    </a:lnTo>
                    <a:cubicBezTo>
                      <a:pt x="266399" y="5284"/>
                      <a:pt x="249084" y="7397"/>
                      <a:pt x="231835" y="7397"/>
                    </a:cubicBezTo>
                    <a:cubicBezTo>
                      <a:pt x="221442" y="7397"/>
                      <a:pt x="211074" y="6627"/>
                      <a:pt x="200889" y="5062"/>
                    </a:cubicBezTo>
                    <a:cubicBezTo>
                      <a:pt x="193969" y="4005"/>
                      <a:pt x="186826" y="2622"/>
                      <a:pt x="179932" y="2622"/>
                    </a:cubicBezTo>
                    <a:cubicBezTo>
                      <a:pt x="175244" y="2622"/>
                      <a:pt x="170648" y="3261"/>
                      <a:pt x="166313" y="5062"/>
                    </a:cubicBezTo>
                    <a:cubicBezTo>
                      <a:pt x="159458" y="7749"/>
                      <a:pt x="154391" y="12812"/>
                      <a:pt x="149025" y="18161"/>
                    </a:cubicBezTo>
                    <a:lnTo>
                      <a:pt x="104316" y="61647"/>
                    </a:lnTo>
                    <a:cubicBezTo>
                      <a:pt x="99250" y="66709"/>
                      <a:pt x="93883" y="72072"/>
                      <a:pt x="90606" y="78321"/>
                    </a:cubicBezTo>
                    <a:cubicBezTo>
                      <a:pt x="82862" y="94108"/>
                      <a:pt x="87929" y="114357"/>
                      <a:pt x="77496" y="128357"/>
                    </a:cubicBezTo>
                    <a:cubicBezTo>
                      <a:pt x="65875" y="143844"/>
                      <a:pt x="42332" y="142356"/>
                      <a:pt x="26532" y="153968"/>
                    </a:cubicBezTo>
                    <a:cubicBezTo>
                      <a:pt x="11333" y="165580"/>
                      <a:pt x="7756" y="187317"/>
                      <a:pt x="5666" y="207279"/>
                    </a:cubicBezTo>
                    <a:cubicBezTo>
                      <a:pt x="2689" y="234665"/>
                      <a:pt x="0" y="262964"/>
                      <a:pt x="5967" y="290063"/>
                    </a:cubicBezTo>
                    <a:cubicBezTo>
                      <a:pt x="13122" y="321337"/>
                      <a:pt x="32199" y="350223"/>
                      <a:pt x="31599" y="382084"/>
                    </a:cubicBezTo>
                    <a:cubicBezTo>
                      <a:pt x="31298" y="397871"/>
                      <a:pt x="26833" y="414845"/>
                      <a:pt x="35176" y="428245"/>
                    </a:cubicBezTo>
                    <a:cubicBezTo>
                      <a:pt x="42358" y="439452"/>
                      <a:pt x="55964" y="442897"/>
                      <a:pt x="69622" y="442897"/>
                    </a:cubicBezTo>
                    <a:cubicBezTo>
                      <a:pt x="74101" y="442897"/>
                      <a:pt x="78593" y="442531"/>
                      <a:pt x="82862" y="441944"/>
                    </a:cubicBezTo>
                    <a:cubicBezTo>
                      <a:pt x="91298" y="440926"/>
                      <a:pt x="100151" y="439478"/>
                      <a:pt x="108716" y="439478"/>
                    </a:cubicBezTo>
                    <a:cubicBezTo>
                      <a:pt x="117700" y="439478"/>
                      <a:pt x="126344" y="441070"/>
                      <a:pt x="133826" y="446406"/>
                    </a:cubicBezTo>
                    <a:cubicBezTo>
                      <a:pt x="152903" y="460406"/>
                      <a:pt x="154391" y="493467"/>
                      <a:pt x="176145" y="501204"/>
                    </a:cubicBezTo>
                    <a:cubicBezTo>
                      <a:pt x="179240" y="502300"/>
                      <a:pt x="182400" y="502731"/>
                      <a:pt x="185599" y="502731"/>
                    </a:cubicBezTo>
                    <a:cubicBezTo>
                      <a:pt x="199048" y="502731"/>
                      <a:pt x="213294" y="494954"/>
                      <a:pt x="226639" y="494954"/>
                    </a:cubicBezTo>
                    <a:cubicBezTo>
                      <a:pt x="230047" y="494954"/>
                      <a:pt x="233389" y="495463"/>
                      <a:pt x="236654" y="496742"/>
                    </a:cubicBezTo>
                    <a:cubicBezTo>
                      <a:pt x="242608" y="499117"/>
                      <a:pt x="247087" y="503592"/>
                      <a:pt x="251853" y="508054"/>
                    </a:cubicBezTo>
                    <a:cubicBezTo>
                      <a:pt x="269728" y="523541"/>
                      <a:pt x="291495" y="536340"/>
                      <a:pt x="314437" y="539615"/>
                    </a:cubicBezTo>
                    <a:cubicBezTo>
                      <a:pt x="318041" y="540124"/>
                      <a:pt x="321697" y="540371"/>
                      <a:pt x="325340" y="540371"/>
                    </a:cubicBezTo>
                    <a:cubicBezTo>
                      <a:pt x="345514" y="540371"/>
                      <a:pt x="365688" y="532713"/>
                      <a:pt x="378811" y="517578"/>
                    </a:cubicBezTo>
                    <a:cubicBezTo>
                      <a:pt x="387755" y="507454"/>
                      <a:pt x="393122" y="494054"/>
                      <a:pt x="403254" y="485117"/>
                    </a:cubicBezTo>
                    <a:cubicBezTo>
                      <a:pt x="417565" y="471718"/>
                      <a:pt x="438418" y="469930"/>
                      <a:pt x="457195" y="463681"/>
                    </a:cubicBezTo>
                    <a:cubicBezTo>
                      <a:pt x="482540" y="455043"/>
                      <a:pt x="504594" y="437182"/>
                      <a:pt x="518892" y="414545"/>
                    </a:cubicBezTo>
                    <a:cubicBezTo>
                      <a:pt x="521281" y="411270"/>
                      <a:pt x="523370" y="407095"/>
                      <a:pt x="527235" y="405608"/>
                    </a:cubicBezTo>
                    <a:cubicBezTo>
                      <a:pt x="529364" y="404551"/>
                      <a:pt x="531806" y="404395"/>
                      <a:pt x="534326" y="404395"/>
                    </a:cubicBezTo>
                    <a:cubicBezTo>
                      <a:pt x="535331" y="404395"/>
                      <a:pt x="536350" y="404421"/>
                      <a:pt x="537368" y="404421"/>
                    </a:cubicBezTo>
                    <a:cubicBezTo>
                      <a:pt x="571357" y="404121"/>
                      <a:pt x="595787" y="365710"/>
                      <a:pt x="592510" y="331161"/>
                    </a:cubicBezTo>
                    <a:cubicBezTo>
                      <a:pt x="591021" y="317462"/>
                      <a:pt x="586556" y="302575"/>
                      <a:pt x="592810" y="290063"/>
                    </a:cubicBezTo>
                    <a:cubicBezTo>
                      <a:pt x="596989" y="282313"/>
                      <a:pt x="605032" y="276663"/>
                      <a:pt x="608009" y="268026"/>
                    </a:cubicBezTo>
                    <a:cubicBezTo>
                      <a:pt x="613676" y="250752"/>
                      <a:pt x="592510" y="232877"/>
                      <a:pt x="598764" y="215316"/>
                    </a:cubicBezTo>
                    <a:cubicBezTo>
                      <a:pt x="600553" y="209954"/>
                      <a:pt x="604732" y="206379"/>
                      <a:pt x="607408" y="201616"/>
                    </a:cubicBezTo>
                    <a:cubicBezTo>
                      <a:pt x="617841" y="182555"/>
                      <a:pt x="603543" y="159331"/>
                      <a:pt x="589533" y="142944"/>
                    </a:cubicBezTo>
                    <a:cubicBezTo>
                      <a:pt x="536480" y="80409"/>
                      <a:pt x="473295" y="18761"/>
                      <a:pt x="393122" y="6549"/>
                    </a:cubicBezTo>
                    <a:cubicBezTo>
                      <a:pt x="355568" y="600"/>
                      <a:pt x="316827" y="6549"/>
                      <a:pt x="278973"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3" name="Google Shape;2417;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sFwAAdBIAAKcaAAAPFQAAAAAAAA=="/>
                  </a:ext>
                </a:extLst>
              </p:cNvSpPr>
              <p:nvPr/>
            </p:nvSpPr>
            <p:spPr>
              <a:xfrm>
                <a:off x="3848100" y="2999740"/>
                <a:ext cx="484505" cy="423545"/>
              </a:xfrm>
              <a:custGeom>
                <a:avLst/>
                <a:gdLst/>
                <a:ahLst/>
                <a:cxnLst/>
                <a:rect l="0" t="0" r="484505" b="423545"/>
                <a:pathLst>
                  <a:path w="484505" h="423545">
                    <a:moveTo>
                      <a:pt x="218763" y="0"/>
                    </a:moveTo>
                    <a:lnTo>
                      <a:pt x="222029" y="930"/>
                    </a:lnTo>
                    <a:cubicBezTo>
                      <a:pt x="208902" y="4141"/>
                      <a:pt x="195325" y="5798"/>
                      <a:pt x="181799" y="5798"/>
                    </a:cubicBezTo>
                    <a:cubicBezTo>
                      <a:pt x="173648" y="5798"/>
                      <a:pt x="165518" y="5194"/>
                      <a:pt x="157532" y="3967"/>
                    </a:cubicBezTo>
                    <a:cubicBezTo>
                      <a:pt x="152105" y="3139"/>
                      <a:pt x="146504" y="2055"/>
                      <a:pt x="141098" y="2055"/>
                    </a:cubicBezTo>
                    <a:cubicBezTo>
                      <a:pt x="137422" y="2055"/>
                      <a:pt x="133817" y="2556"/>
                      <a:pt x="130418" y="3967"/>
                    </a:cubicBezTo>
                    <a:cubicBezTo>
                      <a:pt x="125042" y="6074"/>
                      <a:pt x="121069" y="10042"/>
                      <a:pt x="116861" y="14234"/>
                    </a:cubicBezTo>
                    <a:lnTo>
                      <a:pt x="81802" y="48318"/>
                    </a:lnTo>
                    <a:cubicBezTo>
                      <a:pt x="77829" y="52286"/>
                      <a:pt x="73620" y="56489"/>
                      <a:pt x="71050" y="61387"/>
                    </a:cubicBezTo>
                    <a:cubicBezTo>
                      <a:pt x="64978" y="73760"/>
                      <a:pt x="68951" y="89631"/>
                      <a:pt x="60770" y="100604"/>
                    </a:cubicBezTo>
                    <a:cubicBezTo>
                      <a:pt x="51657" y="112742"/>
                      <a:pt x="33195" y="111577"/>
                      <a:pt x="20806" y="120678"/>
                    </a:cubicBezTo>
                    <a:cubicBezTo>
                      <a:pt x="8887" y="129779"/>
                      <a:pt x="6082" y="146816"/>
                      <a:pt x="4443" y="162462"/>
                    </a:cubicBezTo>
                    <a:cubicBezTo>
                      <a:pt x="2109" y="183926"/>
                      <a:pt x="0" y="206107"/>
                      <a:pt x="4679" y="227346"/>
                    </a:cubicBezTo>
                    <a:cubicBezTo>
                      <a:pt x="10290" y="251858"/>
                      <a:pt x="25250" y="274499"/>
                      <a:pt x="24779" y="299471"/>
                    </a:cubicBezTo>
                    <a:cubicBezTo>
                      <a:pt x="24543" y="311845"/>
                      <a:pt x="21041" y="325149"/>
                      <a:pt x="27584" y="335651"/>
                    </a:cubicBezTo>
                    <a:cubicBezTo>
                      <a:pt x="33216" y="344435"/>
                      <a:pt x="43885" y="347135"/>
                      <a:pt x="54596" y="347135"/>
                    </a:cubicBezTo>
                    <a:cubicBezTo>
                      <a:pt x="58108" y="347135"/>
                      <a:pt x="61630" y="346849"/>
                      <a:pt x="64978" y="346389"/>
                    </a:cubicBezTo>
                    <a:cubicBezTo>
                      <a:pt x="71593" y="345591"/>
                      <a:pt x="78535" y="344456"/>
                      <a:pt x="85252" y="344456"/>
                    </a:cubicBezTo>
                    <a:cubicBezTo>
                      <a:pt x="92297" y="344456"/>
                      <a:pt x="99075" y="345703"/>
                      <a:pt x="104942" y="349886"/>
                    </a:cubicBezTo>
                    <a:cubicBezTo>
                      <a:pt x="119902" y="360858"/>
                      <a:pt x="121069" y="386771"/>
                      <a:pt x="138128" y="392835"/>
                    </a:cubicBezTo>
                    <a:cubicBezTo>
                      <a:pt x="140555" y="393694"/>
                      <a:pt x="143033" y="394032"/>
                      <a:pt x="145541" y="394032"/>
                    </a:cubicBezTo>
                    <a:cubicBezTo>
                      <a:pt x="156088" y="394032"/>
                      <a:pt x="167259" y="387937"/>
                      <a:pt x="177724" y="387937"/>
                    </a:cubicBezTo>
                    <a:cubicBezTo>
                      <a:pt x="180396" y="387937"/>
                      <a:pt x="183017" y="388336"/>
                      <a:pt x="185577" y="389338"/>
                    </a:cubicBezTo>
                    <a:cubicBezTo>
                      <a:pt x="190246" y="391199"/>
                      <a:pt x="193758" y="394707"/>
                      <a:pt x="197496" y="398204"/>
                    </a:cubicBezTo>
                    <a:cubicBezTo>
                      <a:pt x="211514" y="410343"/>
                      <a:pt x="228582" y="420374"/>
                      <a:pt x="246573" y="422941"/>
                    </a:cubicBezTo>
                    <a:cubicBezTo>
                      <a:pt x="249399" y="423340"/>
                      <a:pt x="252266" y="423534"/>
                      <a:pt x="255123" y="423534"/>
                    </a:cubicBezTo>
                    <a:cubicBezTo>
                      <a:pt x="270943" y="423534"/>
                      <a:pt x="286762" y="417532"/>
                      <a:pt x="297053" y="405669"/>
                    </a:cubicBezTo>
                    <a:cubicBezTo>
                      <a:pt x="304067" y="397734"/>
                      <a:pt x="308275" y="387232"/>
                      <a:pt x="316221" y="380227"/>
                    </a:cubicBezTo>
                    <a:cubicBezTo>
                      <a:pt x="327443" y="369724"/>
                      <a:pt x="343796" y="368324"/>
                      <a:pt x="358520" y="363425"/>
                    </a:cubicBezTo>
                    <a:cubicBezTo>
                      <a:pt x="378394" y="356656"/>
                      <a:pt x="395688" y="342656"/>
                      <a:pt x="406901" y="324914"/>
                    </a:cubicBezTo>
                    <a:cubicBezTo>
                      <a:pt x="408774" y="322347"/>
                      <a:pt x="410413" y="319075"/>
                      <a:pt x="413443" y="317909"/>
                    </a:cubicBezTo>
                    <a:cubicBezTo>
                      <a:pt x="415113" y="317080"/>
                      <a:pt x="417027" y="316958"/>
                      <a:pt x="419003" y="316958"/>
                    </a:cubicBezTo>
                    <a:cubicBezTo>
                      <a:pt x="419792" y="316958"/>
                      <a:pt x="420591" y="316978"/>
                      <a:pt x="421389" y="316978"/>
                    </a:cubicBezTo>
                    <a:cubicBezTo>
                      <a:pt x="448042" y="316743"/>
                      <a:pt x="467200" y="286637"/>
                      <a:pt x="464630" y="259559"/>
                    </a:cubicBezTo>
                    <a:cubicBezTo>
                      <a:pt x="463463" y="248821"/>
                      <a:pt x="459961" y="237153"/>
                      <a:pt x="464865" y="227346"/>
                    </a:cubicBezTo>
                    <a:cubicBezTo>
                      <a:pt x="468142" y="221272"/>
                      <a:pt x="474449" y="216844"/>
                      <a:pt x="476784" y="210074"/>
                    </a:cubicBezTo>
                    <a:cubicBezTo>
                      <a:pt x="481228" y="196535"/>
                      <a:pt x="464630" y="182525"/>
                      <a:pt x="469535" y="168761"/>
                    </a:cubicBezTo>
                    <a:cubicBezTo>
                      <a:pt x="470937" y="164558"/>
                      <a:pt x="474214" y="161756"/>
                      <a:pt x="476313" y="158024"/>
                    </a:cubicBezTo>
                    <a:cubicBezTo>
                      <a:pt x="484494" y="143083"/>
                      <a:pt x="473282" y="124881"/>
                      <a:pt x="462295" y="112037"/>
                    </a:cubicBezTo>
                    <a:cubicBezTo>
                      <a:pt x="420693" y="63023"/>
                      <a:pt x="371145" y="14705"/>
                      <a:pt x="308275" y="5133"/>
                    </a:cubicBezTo>
                    <a:cubicBezTo>
                      <a:pt x="278827" y="470"/>
                      <a:pt x="248447" y="5133"/>
                      <a:pt x="218763"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2" name="Google Shape;2418;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C/GAAAbBMAAJIZAADfFAAAAAAAAA=="/>
                  </a:ext>
                </a:extLst>
              </p:cNvSpPr>
              <p:nvPr/>
            </p:nvSpPr>
            <p:spPr>
              <a:xfrm>
                <a:off x="4022725" y="3157220"/>
                <a:ext cx="133985" cy="235585"/>
              </a:xfrm>
              <a:custGeom>
                <a:avLst/>
                <a:gdLst/>
                <a:ahLst/>
                <a:cxnLst/>
                <a:rect l="0" t="0" r="133985" b="235585"/>
                <a:pathLst>
                  <a:path w="133985" h="235585">
                    <a:moveTo>
                      <a:pt x="114754" y="0"/>
                    </a:moveTo>
                    <a:cubicBezTo>
                      <a:pt x="84174" y="8597"/>
                      <a:pt x="65258" y="20979"/>
                      <a:pt x="47919" y="37487"/>
                    </a:cubicBezTo>
                    <a:cubicBezTo>
                      <a:pt x="32786" y="52275"/>
                      <a:pt x="19230" y="68783"/>
                      <a:pt x="13556" y="89763"/>
                    </a:cubicBezTo>
                    <a:cubicBezTo>
                      <a:pt x="5989" y="110398"/>
                      <a:pt x="315" y="131377"/>
                      <a:pt x="315" y="154076"/>
                    </a:cubicBezTo>
                    <a:cubicBezTo>
                      <a:pt x="315" y="179182"/>
                      <a:pt x="5989" y="204288"/>
                      <a:pt x="19230" y="235585"/>
                    </a:cubicBezTo>
                    <a:cubicBezTo>
                      <a:pt x="51702" y="226987"/>
                      <a:pt x="70933" y="214605"/>
                      <a:pt x="86065" y="198097"/>
                    </a:cubicBezTo>
                    <a:cubicBezTo>
                      <a:pt x="103404" y="183309"/>
                      <a:pt x="114754" y="164737"/>
                      <a:pt x="122320" y="145821"/>
                    </a:cubicBezTo>
                    <a:cubicBezTo>
                      <a:pt x="129886" y="125186"/>
                      <a:pt x="133669" y="104207"/>
                      <a:pt x="133669" y="81165"/>
                    </a:cubicBezTo>
                    <a:cubicBezTo>
                      <a:pt x="133669" y="56402"/>
                      <a:pt x="129886" y="31296"/>
                      <a:pt x="114754"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1" name="Google Shape;2419;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B0GQAAIBQAAEYaAACTFQAAAAAAAA=="/>
                  </a:ext>
                </a:extLst>
              </p:cNvSpPr>
              <p:nvPr/>
            </p:nvSpPr>
            <p:spPr>
              <a:xfrm rot="19116385">
                <a:off x="4137660" y="3271520"/>
                <a:ext cx="133350" cy="235585"/>
              </a:xfrm>
              <a:custGeom>
                <a:avLst/>
                <a:gdLst/>
                <a:ahLst/>
                <a:cxnLst/>
                <a:rect l="0" t="0" r="133350" b="235585"/>
                <a:pathLst>
                  <a:path w="133350" h="235585">
                    <a:moveTo>
                      <a:pt x="114210" y="0"/>
                    </a:moveTo>
                    <a:cubicBezTo>
                      <a:pt x="83775" y="8597"/>
                      <a:pt x="64949" y="20979"/>
                      <a:pt x="47692" y="37487"/>
                    </a:cubicBezTo>
                    <a:cubicBezTo>
                      <a:pt x="32632" y="52275"/>
                      <a:pt x="19140" y="68783"/>
                      <a:pt x="13492" y="89763"/>
                    </a:cubicBezTo>
                    <a:cubicBezTo>
                      <a:pt x="5962" y="110398"/>
                      <a:pt x="314" y="131377"/>
                      <a:pt x="314" y="154076"/>
                    </a:cubicBezTo>
                    <a:cubicBezTo>
                      <a:pt x="314" y="179182"/>
                      <a:pt x="5962" y="204288"/>
                      <a:pt x="19140" y="235585"/>
                    </a:cubicBezTo>
                    <a:cubicBezTo>
                      <a:pt x="51457" y="226987"/>
                      <a:pt x="70597" y="214605"/>
                      <a:pt x="85658" y="198097"/>
                    </a:cubicBezTo>
                    <a:cubicBezTo>
                      <a:pt x="102915" y="183309"/>
                      <a:pt x="114210" y="164737"/>
                      <a:pt x="121741" y="145821"/>
                    </a:cubicBezTo>
                    <a:cubicBezTo>
                      <a:pt x="129271" y="125186"/>
                      <a:pt x="133036" y="104207"/>
                      <a:pt x="133036" y="81165"/>
                    </a:cubicBezTo>
                    <a:cubicBezTo>
                      <a:pt x="133036" y="56402"/>
                      <a:pt x="129271" y="31296"/>
                      <a:pt x="114210"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0" name="Google Shape;2420;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D2HAAAyBIAAMkdAAA8FAAAAAAAAA=="/>
                  </a:ext>
                </a:extLst>
              </p:cNvSpPr>
              <p:nvPr/>
            </p:nvSpPr>
            <p:spPr>
              <a:xfrm rot="19116385">
                <a:off x="4707890" y="3053080"/>
                <a:ext cx="133985" cy="236220"/>
              </a:xfrm>
              <a:custGeom>
                <a:avLst/>
                <a:gdLst/>
                <a:ahLst/>
                <a:cxnLst/>
                <a:rect l="0" t="0" r="133985" b="236220"/>
                <a:pathLst>
                  <a:path w="133985" h="236220">
                    <a:moveTo>
                      <a:pt x="114754" y="0"/>
                    </a:moveTo>
                    <a:cubicBezTo>
                      <a:pt x="84174" y="8621"/>
                      <a:pt x="65258" y="21036"/>
                      <a:pt x="47919" y="37588"/>
                    </a:cubicBezTo>
                    <a:cubicBezTo>
                      <a:pt x="32786" y="52417"/>
                      <a:pt x="19230" y="68969"/>
                      <a:pt x="13556" y="90005"/>
                    </a:cubicBezTo>
                    <a:cubicBezTo>
                      <a:pt x="5989" y="110696"/>
                      <a:pt x="315" y="131731"/>
                      <a:pt x="315" y="154491"/>
                    </a:cubicBezTo>
                    <a:cubicBezTo>
                      <a:pt x="315" y="179665"/>
                      <a:pt x="5989" y="204839"/>
                      <a:pt x="19230" y="236220"/>
                    </a:cubicBezTo>
                    <a:cubicBezTo>
                      <a:pt x="51702" y="227599"/>
                      <a:pt x="70933" y="215184"/>
                      <a:pt x="86065" y="198632"/>
                    </a:cubicBezTo>
                    <a:cubicBezTo>
                      <a:pt x="103404" y="183803"/>
                      <a:pt x="114754" y="165182"/>
                      <a:pt x="122320" y="146215"/>
                    </a:cubicBezTo>
                    <a:cubicBezTo>
                      <a:pt x="129886" y="125524"/>
                      <a:pt x="133669" y="104489"/>
                      <a:pt x="133669" y="81384"/>
                    </a:cubicBezTo>
                    <a:cubicBezTo>
                      <a:pt x="133669" y="56555"/>
                      <a:pt x="129886" y="31381"/>
                      <a:pt x="114754"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9" name="Google Shape;2421;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bGgAAjhIAALEaAACXEwAAAAAAAA=="/>
                  </a:ext>
                </a:extLst>
              </p:cNvSpPr>
              <p:nvPr/>
            </p:nvSpPr>
            <p:spPr>
              <a:xfrm rot="19116429">
                <a:off x="4243705" y="3016250"/>
                <a:ext cx="95250" cy="168275"/>
              </a:xfrm>
              <a:custGeom>
                <a:avLst/>
                <a:gdLst/>
                <a:ahLst/>
                <a:cxnLst/>
                <a:rect l="0" t="0" r="95250" b="168275"/>
                <a:pathLst>
                  <a:path w="95250" h="168275">
                    <a:moveTo>
                      <a:pt x="81579" y="0"/>
                    </a:moveTo>
                    <a:cubicBezTo>
                      <a:pt x="59839" y="6141"/>
                      <a:pt x="46392" y="14985"/>
                      <a:pt x="34066" y="26776"/>
                    </a:cubicBezTo>
                    <a:cubicBezTo>
                      <a:pt x="23308" y="37339"/>
                      <a:pt x="13671" y="49131"/>
                      <a:pt x="9637" y="64116"/>
                    </a:cubicBezTo>
                    <a:cubicBezTo>
                      <a:pt x="4258" y="78855"/>
                      <a:pt x="224" y="93840"/>
                      <a:pt x="224" y="110054"/>
                    </a:cubicBezTo>
                    <a:cubicBezTo>
                      <a:pt x="224" y="127987"/>
                      <a:pt x="4258" y="145920"/>
                      <a:pt x="13671" y="168275"/>
                    </a:cubicBezTo>
                    <a:cubicBezTo>
                      <a:pt x="36755" y="162133"/>
                      <a:pt x="50426" y="153289"/>
                      <a:pt x="61184" y="141498"/>
                    </a:cubicBezTo>
                    <a:cubicBezTo>
                      <a:pt x="73511" y="130935"/>
                      <a:pt x="81579" y="117669"/>
                      <a:pt x="86958" y="104158"/>
                    </a:cubicBezTo>
                    <a:cubicBezTo>
                      <a:pt x="92336" y="89419"/>
                      <a:pt x="95026" y="74434"/>
                      <a:pt x="95026" y="57975"/>
                    </a:cubicBezTo>
                    <a:cubicBezTo>
                      <a:pt x="95026" y="40287"/>
                      <a:pt x="92336" y="22354"/>
                      <a:pt x="81579"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8" name="Google Shape;2422;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RGwAAKxEAAKcbAAA0EgAAAAAAAA=="/>
                  </a:ext>
                </a:extLst>
              </p:cNvSpPr>
              <p:nvPr/>
            </p:nvSpPr>
            <p:spPr>
              <a:xfrm>
                <a:off x="4399915" y="2790825"/>
                <a:ext cx="95250" cy="168275"/>
              </a:xfrm>
              <a:custGeom>
                <a:avLst/>
                <a:gdLst/>
                <a:ahLst/>
                <a:cxnLst/>
                <a:rect l="0" t="0" r="95250" b="168275"/>
                <a:pathLst>
                  <a:path w="95250" h="168275">
                    <a:moveTo>
                      <a:pt x="81579" y="0"/>
                    </a:moveTo>
                    <a:cubicBezTo>
                      <a:pt x="59839" y="6141"/>
                      <a:pt x="46392" y="14985"/>
                      <a:pt x="34066" y="26776"/>
                    </a:cubicBezTo>
                    <a:cubicBezTo>
                      <a:pt x="23308" y="37339"/>
                      <a:pt x="13671" y="49131"/>
                      <a:pt x="9637" y="64116"/>
                    </a:cubicBezTo>
                    <a:cubicBezTo>
                      <a:pt x="4258" y="78855"/>
                      <a:pt x="224" y="93840"/>
                      <a:pt x="224" y="110054"/>
                    </a:cubicBezTo>
                    <a:cubicBezTo>
                      <a:pt x="224" y="127987"/>
                      <a:pt x="4258" y="145920"/>
                      <a:pt x="13671" y="168275"/>
                    </a:cubicBezTo>
                    <a:cubicBezTo>
                      <a:pt x="36755" y="162133"/>
                      <a:pt x="50426" y="153289"/>
                      <a:pt x="61184" y="141498"/>
                    </a:cubicBezTo>
                    <a:cubicBezTo>
                      <a:pt x="73511" y="130935"/>
                      <a:pt x="81579" y="117669"/>
                      <a:pt x="86958" y="104158"/>
                    </a:cubicBezTo>
                    <a:cubicBezTo>
                      <a:pt x="92336" y="89419"/>
                      <a:pt x="95026" y="74434"/>
                      <a:pt x="95026" y="57975"/>
                    </a:cubicBezTo>
                    <a:cubicBezTo>
                      <a:pt x="95026" y="40287"/>
                      <a:pt x="92336" y="22354"/>
                      <a:pt x="81579"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7" name="Google Shape;2423;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BWGwAAbBMAACkcAADfFAAAAAAAAA=="/>
                  </a:ext>
                </a:extLst>
              </p:cNvSpPr>
              <p:nvPr/>
            </p:nvSpPr>
            <p:spPr>
              <a:xfrm rot="19116385">
                <a:off x="4443730" y="3157220"/>
                <a:ext cx="133985" cy="235585"/>
              </a:xfrm>
              <a:custGeom>
                <a:avLst/>
                <a:gdLst/>
                <a:ahLst/>
                <a:cxnLst/>
                <a:rect l="0" t="0" r="133985" b="235585"/>
                <a:pathLst>
                  <a:path w="133985" h="235585">
                    <a:moveTo>
                      <a:pt x="114754" y="0"/>
                    </a:moveTo>
                    <a:cubicBezTo>
                      <a:pt x="84174" y="8597"/>
                      <a:pt x="65258" y="20979"/>
                      <a:pt x="47919" y="37487"/>
                    </a:cubicBezTo>
                    <a:cubicBezTo>
                      <a:pt x="32786" y="52275"/>
                      <a:pt x="19230" y="68783"/>
                      <a:pt x="13556" y="89763"/>
                    </a:cubicBezTo>
                    <a:cubicBezTo>
                      <a:pt x="5989" y="110398"/>
                      <a:pt x="315" y="131377"/>
                      <a:pt x="315" y="154076"/>
                    </a:cubicBezTo>
                    <a:cubicBezTo>
                      <a:pt x="315" y="179182"/>
                      <a:pt x="5989" y="204288"/>
                      <a:pt x="19230" y="235585"/>
                    </a:cubicBezTo>
                    <a:cubicBezTo>
                      <a:pt x="51702" y="226987"/>
                      <a:pt x="70933" y="214605"/>
                      <a:pt x="86065" y="198097"/>
                    </a:cubicBezTo>
                    <a:cubicBezTo>
                      <a:pt x="103404" y="183309"/>
                      <a:pt x="114754" y="164737"/>
                      <a:pt x="122320" y="145821"/>
                    </a:cubicBezTo>
                    <a:cubicBezTo>
                      <a:pt x="129886" y="125186"/>
                      <a:pt x="133669" y="104207"/>
                      <a:pt x="133669" y="81165"/>
                    </a:cubicBezTo>
                    <a:cubicBezTo>
                      <a:pt x="133669" y="56402"/>
                      <a:pt x="129886" y="31296"/>
                      <a:pt x="114754"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6" name="Google Shape;2424;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BFGQAAPBAAABgaAACvEQAAAAAAAA=="/>
                  </a:ext>
                </a:extLst>
              </p:cNvSpPr>
              <p:nvPr/>
            </p:nvSpPr>
            <p:spPr>
              <a:xfrm rot="1026181">
                <a:off x="4107815" y="2639060"/>
                <a:ext cx="133985" cy="235585"/>
              </a:xfrm>
              <a:custGeom>
                <a:avLst/>
                <a:gdLst/>
                <a:ahLst/>
                <a:cxnLst/>
                <a:rect l="0" t="0" r="133985" b="235585"/>
                <a:pathLst>
                  <a:path w="133985" h="235585">
                    <a:moveTo>
                      <a:pt x="114754" y="0"/>
                    </a:moveTo>
                    <a:cubicBezTo>
                      <a:pt x="84174" y="8597"/>
                      <a:pt x="65258" y="20979"/>
                      <a:pt x="47919" y="37487"/>
                    </a:cubicBezTo>
                    <a:cubicBezTo>
                      <a:pt x="32786" y="52275"/>
                      <a:pt x="19230" y="68783"/>
                      <a:pt x="13556" y="89763"/>
                    </a:cubicBezTo>
                    <a:cubicBezTo>
                      <a:pt x="5989" y="110398"/>
                      <a:pt x="315" y="131377"/>
                      <a:pt x="315" y="154076"/>
                    </a:cubicBezTo>
                    <a:cubicBezTo>
                      <a:pt x="315" y="179182"/>
                      <a:pt x="5989" y="204288"/>
                      <a:pt x="19230" y="235585"/>
                    </a:cubicBezTo>
                    <a:cubicBezTo>
                      <a:pt x="51702" y="226987"/>
                      <a:pt x="70933" y="214605"/>
                      <a:pt x="86065" y="198097"/>
                    </a:cubicBezTo>
                    <a:cubicBezTo>
                      <a:pt x="103404" y="183309"/>
                      <a:pt x="114754" y="164737"/>
                      <a:pt x="122320" y="145821"/>
                    </a:cubicBezTo>
                    <a:cubicBezTo>
                      <a:pt x="129886" y="125186"/>
                      <a:pt x="133669" y="104207"/>
                      <a:pt x="133669" y="81165"/>
                    </a:cubicBezTo>
                    <a:cubicBezTo>
                      <a:pt x="133669" y="56402"/>
                      <a:pt x="129886" y="31296"/>
                      <a:pt x="114754"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5" name="Google Shape;2425;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A3GgAAbBMAAAobAADfFAAAAAAAAA=="/>
                  </a:ext>
                </a:extLst>
              </p:cNvSpPr>
              <p:nvPr/>
            </p:nvSpPr>
            <p:spPr>
              <a:xfrm rot="19116385">
                <a:off x="4261485" y="3157220"/>
                <a:ext cx="133985" cy="235585"/>
              </a:xfrm>
              <a:custGeom>
                <a:avLst/>
                <a:gdLst/>
                <a:ahLst/>
                <a:cxnLst/>
                <a:rect l="0" t="0" r="133985" b="235585"/>
                <a:pathLst>
                  <a:path w="133985" h="235585">
                    <a:moveTo>
                      <a:pt x="114754" y="0"/>
                    </a:moveTo>
                    <a:cubicBezTo>
                      <a:pt x="84174" y="8597"/>
                      <a:pt x="65258" y="20979"/>
                      <a:pt x="47919" y="37487"/>
                    </a:cubicBezTo>
                    <a:cubicBezTo>
                      <a:pt x="32786" y="52275"/>
                      <a:pt x="19230" y="68783"/>
                      <a:pt x="13556" y="89763"/>
                    </a:cubicBezTo>
                    <a:cubicBezTo>
                      <a:pt x="5989" y="110398"/>
                      <a:pt x="315" y="131377"/>
                      <a:pt x="315" y="154076"/>
                    </a:cubicBezTo>
                    <a:cubicBezTo>
                      <a:pt x="315" y="179182"/>
                      <a:pt x="5989" y="204288"/>
                      <a:pt x="19230" y="235585"/>
                    </a:cubicBezTo>
                    <a:cubicBezTo>
                      <a:pt x="51702" y="226987"/>
                      <a:pt x="70933" y="214605"/>
                      <a:pt x="86065" y="198097"/>
                    </a:cubicBezTo>
                    <a:cubicBezTo>
                      <a:pt x="103404" y="183309"/>
                      <a:pt x="114754" y="164737"/>
                      <a:pt x="122320" y="145821"/>
                    </a:cubicBezTo>
                    <a:cubicBezTo>
                      <a:pt x="129886" y="125186"/>
                      <a:pt x="133669" y="104207"/>
                      <a:pt x="133669" y="81165"/>
                    </a:cubicBezTo>
                    <a:cubicBezTo>
                      <a:pt x="133669" y="56402"/>
                      <a:pt x="129886" y="31296"/>
                      <a:pt x="114754"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4" name="Google Shape;2426;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BjHAAAoRMAAPkcAACqFAAAAAAAAA=="/>
                  </a:ext>
                </a:extLst>
              </p:cNvSpPr>
              <p:nvPr/>
            </p:nvSpPr>
            <p:spPr>
              <a:xfrm>
                <a:off x="4614545" y="3190875"/>
                <a:ext cx="95250" cy="168275"/>
              </a:xfrm>
              <a:custGeom>
                <a:avLst/>
                <a:gdLst/>
                <a:ahLst/>
                <a:cxnLst/>
                <a:rect l="0" t="0" r="95250" b="168275"/>
                <a:pathLst>
                  <a:path w="95250" h="168275">
                    <a:moveTo>
                      <a:pt x="81579" y="0"/>
                    </a:moveTo>
                    <a:cubicBezTo>
                      <a:pt x="59839" y="6141"/>
                      <a:pt x="46392" y="14985"/>
                      <a:pt x="34066" y="26776"/>
                    </a:cubicBezTo>
                    <a:cubicBezTo>
                      <a:pt x="23308" y="37339"/>
                      <a:pt x="13671" y="49131"/>
                      <a:pt x="9637" y="64116"/>
                    </a:cubicBezTo>
                    <a:cubicBezTo>
                      <a:pt x="4258" y="78855"/>
                      <a:pt x="224" y="93840"/>
                      <a:pt x="224" y="110054"/>
                    </a:cubicBezTo>
                    <a:cubicBezTo>
                      <a:pt x="224" y="127987"/>
                      <a:pt x="4258" y="145920"/>
                      <a:pt x="13671" y="168275"/>
                    </a:cubicBezTo>
                    <a:cubicBezTo>
                      <a:pt x="36755" y="162133"/>
                      <a:pt x="50426" y="153289"/>
                      <a:pt x="61184" y="141498"/>
                    </a:cubicBezTo>
                    <a:cubicBezTo>
                      <a:pt x="73511" y="130935"/>
                      <a:pt x="81579" y="117669"/>
                      <a:pt x="86958" y="104158"/>
                    </a:cubicBezTo>
                    <a:cubicBezTo>
                      <a:pt x="92336" y="89419"/>
                      <a:pt x="95026" y="74434"/>
                      <a:pt x="95026" y="57975"/>
                    </a:cubicBezTo>
                    <a:cubicBezTo>
                      <a:pt x="95026" y="40287"/>
                      <a:pt x="92336" y="22354"/>
                      <a:pt x="81579"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3" name="Google Shape;2427;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CGGAAA8BEAABwZAAD4EgAAAAAAAA=="/>
                  </a:ext>
                </a:extLst>
              </p:cNvSpPr>
              <p:nvPr/>
            </p:nvSpPr>
            <p:spPr>
              <a:xfrm>
                <a:off x="3986530" y="2915920"/>
                <a:ext cx="95250" cy="167640"/>
              </a:xfrm>
              <a:custGeom>
                <a:avLst/>
                <a:gdLst/>
                <a:ahLst/>
                <a:cxnLst/>
                <a:rect l="0" t="0" r="95250" b="167640"/>
                <a:pathLst>
                  <a:path w="95250" h="167640">
                    <a:moveTo>
                      <a:pt x="81579" y="0"/>
                    </a:moveTo>
                    <a:cubicBezTo>
                      <a:pt x="59839" y="6118"/>
                      <a:pt x="46392" y="14929"/>
                      <a:pt x="34066" y="26676"/>
                    </a:cubicBezTo>
                    <a:cubicBezTo>
                      <a:pt x="23308" y="37199"/>
                      <a:pt x="13671" y="48946"/>
                      <a:pt x="9637" y="63875"/>
                    </a:cubicBezTo>
                    <a:cubicBezTo>
                      <a:pt x="4258" y="78558"/>
                      <a:pt x="224" y="93487"/>
                      <a:pt x="224" y="109639"/>
                    </a:cubicBezTo>
                    <a:cubicBezTo>
                      <a:pt x="224" y="127504"/>
                      <a:pt x="4258" y="145370"/>
                      <a:pt x="13671" y="167640"/>
                    </a:cubicBezTo>
                    <a:cubicBezTo>
                      <a:pt x="36755" y="161522"/>
                      <a:pt x="50426" y="152711"/>
                      <a:pt x="61184" y="140964"/>
                    </a:cubicBezTo>
                    <a:cubicBezTo>
                      <a:pt x="73511" y="130441"/>
                      <a:pt x="81579" y="117226"/>
                      <a:pt x="86958" y="103765"/>
                    </a:cubicBezTo>
                    <a:cubicBezTo>
                      <a:pt x="92336" y="89082"/>
                      <a:pt x="95026" y="74153"/>
                      <a:pt x="95026" y="57756"/>
                    </a:cubicBezTo>
                    <a:cubicBezTo>
                      <a:pt x="95026" y="40136"/>
                      <a:pt x="92336" y="22270"/>
                      <a:pt x="81579"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2" name="Google Shape;2428;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D8GQAA9hAAAM8aAABpEgAAAAAAAA=="/>
                  </a:ext>
                </a:extLst>
              </p:cNvSpPr>
              <p:nvPr/>
            </p:nvSpPr>
            <p:spPr>
              <a:xfrm>
                <a:off x="4224020" y="2757170"/>
                <a:ext cx="133985" cy="235585"/>
              </a:xfrm>
              <a:custGeom>
                <a:avLst/>
                <a:gdLst/>
                <a:ahLst/>
                <a:cxnLst/>
                <a:rect l="0" t="0" r="133985" b="235585"/>
                <a:pathLst>
                  <a:path w="133985" h="235585">
                    <a:moveTo>
                      <a:pt x="114754" y="0"/>
                    </a:moveTo>
                    <a:cubicBezTo>
                      <a:pt x="84174" y="8597"/>
                      <a:pt x="65258" y="20979"/>
                      <a:pt x="47919" y="37487"/>
                    </a:cubicBezTo>
                    <a:cubicBezTo>
                      <a:pt x="32786" y="52275"/>
                      <a:pt x="19230" y="68783"/>
                      <a:pt x="13556" y="89763"/>
                    </a:cubicBezTo>
                    <a:cubicBezTo>
                      <a:pt x="5989" y="110398"/>
                      <a:pt x="315" y="131377"/>
                      <a:pt x="315" y="154076"/>
                    </a:cubicBezTo>
                    <a:cubicBezTo>
                      <a:pt x="315" y="179182"/>
                      <a:pt x="5989" y="204288"/>
                      <a:pt x="19230" y="235585"/>
                    </a:cubicBezTo>
                    <a:cubicBezTo>
                      <a:pt x="51702" y="226987"/>
                      <a:pt x="70933" y="214605"/>
                      <a:pt x="86065" y="198097"/>
                    </a:cubicBezTo>
                    <a:cubicBezTo>
                      <a:pt x="103404" y="183309"/>
                      <a:pt x="114754" y="164737"/>
                      <a:pt x="122320" y="145821"/>
                    </a:cubicBezTo>
                    <a:cubicBezTo>
                      <a:pt x="129886" y="125186"/>
                      <a:pt x="133669" y="104207"/>
                      <a:pt x="133669" y="81165"/>
                    </a:cubicBezTo>
                    <a:cubicBezTo>
                      <a:pt x="133669" y="56402"/>
                      <a:pt x="129886" y="31296"/>
                      <a:pt x="114754" y="0"/>
                    </a:cubicBez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72" name="Google Shape;2429;p6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ooAACVDgAAfDAAAMAaAAAAAAAA"/>
                </a:ext>
              </a:extLst>
            </p:cNvGrpSpPr>
            <p:nvPr/>
          </p:nvGrpSpPr>
          <p:grpSpPr>
            <a:xfrm>
              <a:off x="6630670" y="2370455"/>
              <a:ext cx="1250950" cy="1978025"/>
              <a:chOff x="6630670" y="2370455"/>
              <a:chExt cx="1250950" cy="1978025"/>
            </a:xfrm>
          </p:grpSpPr>
          <p:grpSp>
            <p:nvGrpSpPr>
              <p:cNvPr id="177" name="Google Shape;2430;p6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ooAACVDgAAfDAAAMAaAAAAAAAA"/>
                  </a:ext>
                </a:extLst>
              </p:cNvGrpSpPr>
              <p:nvPr/>
            </p:nvGrpSpPr>
            <p:grpSpPr>
              <a:xfrm>
                <a:off x="6630670" y="2370455"/>
                <a:ext cx="1250950" cy="1978025"/>
                <a:chOff x="6630670" y="2370455"/>
                <a:chExt cx="1250950" cy="1978025"/>
              </a:xfrm>
            </p:grpSpPr>
            <p:sp>
              <p:nvSpPr>
                <p:cNvPr id="200" name="Google Shape;2431;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r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DKKAAA5g4AAHwwAAChFQAAAAAAAA=="/>
                    </a:ext>
                  </a:extLst>
                </p:cNvSpPr>
                <p:nvPr/>
              </p:nvSpPr>
              <p:spPr>
                <a:xfrm>
                  <a:off x="6630670" y="2421890"/>
                  <a:ext cx="1250950" cy="1094105"/>
                </a:xfrm>
                <a:custGeom>
                  <a:avLst/>
                  <a:gdLst/>
                  <a:ahLst/>
                  <a:cxnLst/>
                  <a:rect l="0" t="0" r="1250950" b="1094105"/>
                  <a:pathLst>
                    <a:path w="1250950" h="1094105">
                      <a:moveTo>
                        <a:pt x="564828" y="0"/>
                      </a:moveTo>
                      <a:lnTo>
                        <a:pt x="573262" y="2403"/>
                      </a:lnTo>
                      <a:cubicBezTo>
                        <a:pt x="539369" y="10698"/>
                        <a:pt x="504314" y="14977"/>
                        <a:pt x="469390" y="14977"/>
                      </a:cubicBezTo>
                      <a:cubicBezTo>
                        <a:pt x="448347" y="14977"/>
                        <a:pt x="427355" y="13419"/>
                        <a:pt x="406735" y="10249"/>
                      </a:cubicBezTo>
                      <a:cubicBezTo>
                        <a:pt x="392723" y="8109"/>
                        <a:pt x="378262" y="5309"/>
                        <a:pt x="364303" y="5309"/>
                      </a:cubicBezTo>
                      <a:cubicBezTo>
                        <a:pt x="354812" y="5309"/>
                        <a:pt x="345506" y="6604"/>
                        <a:pt x="336729" y="10249"/>
                      </a:cubicBezTo>
                      <a:cubicBezTo>
                        <a:pt x="322850" y="15691"/>
                        <a:pt x="312592" y="25940"/>
                        <a:pt x="301726" y="36771"/>
                      </a:cubicBezTo>
                      <a:lnTo>
                        <a:pt x="211206" y="124816"/>
                      </a:lnTo>
                      <a:cubicBezTo>
                        <a:pt x="200948" y="135065"/>
                        <a:pt x="190083" y="145922"/>
                        <a:pt x="183447" y="158576"/>
                      </a:cubicBezTo>
                      <a:cubicBezTo>
                        <a:pt x="167770" y="190539"/>
                        <a:pt x="178027" y="231537"/>
                        <a:pt x="156904" y="259882"/>
                      </a:cubicBezTo>
                      <a:cubicBezTo>
                        <a:pt x="133375" y="291238"/>
                        <a:pt x="85709" y="288226"/>
                        <a:pt x="53720" y="311737"/>
                      </a:cubicBezTo>
                      <a:cubicBezTo>
                        <a:pt x="22947" y="335247"/>
                        <a:pt x="15704" y="379256"/>
                        <a:pt x="11474" y="419673"/>
                      </a:cubicBezTo>
                      <a:cubicBezTo>
                        <a:pt x="5446" y="475121"/>
                        <a:pt x="0" y="532417"/>
                        <a:pt x="12082" y="587284"/>
                      </a:cubicBezTo>
                      <a:cubicBezTo>
                        <a:pt x="26569" y="650603"/>
                        <a:pt x="65194" y="709089"/>
                        <a:pt x="63978" y="773597"/>
                      </a:cubicBezTo>
                      <a:cubicBezTo>
                        <a:pt x="63370" y="805561"/>
                        <a:pt x="54328" y="839928"/>
                        <a:pt x="71222" y="867058"/>
                      </a:cubicBezTo>
                      <a:cubicBezTo>
                        <a:pt x="85762" y="889749"/>
                        <a:pt x="113309" y="896723"/>
                        <a:pt x="140963" y="896723"/>
                      </a:cubicBezTo>
                      <a:cubicBezTo>
                        <a:pt x="150030" y="896723"/>
                        <a:pt x="159125" y="895983"/>
                        <a:pt x="167770" y="894794"/>
                      </a:cubicBezTo>
                      <a:cubicBezTo>
                        <a:pt x="184848" y="892734"/>
                        <a:pt x="202772" y="889802"/>
                        <a:pt x="220115" y="889802"/>
                      </a:cubicBezTo>
                      <a:cubicBezTo>
                        <a:pt x="238304" y="889802"/>
                        <a:pt x="255805" y="893025"/>
                        <a:pt x="270954" y="903829"/>
                      </a:cubicBezTo>
                      <a:cubicBezTo>
                        <a:pt x="309578" y="932173"/>
                        <a:pt x="312592" y="999112"/>
                        <a:pt x="356636" y="1014777"/>
                      </a:cubicBezTo>
                      <a:cubicBezTo>
                        <a:pt x="362902" y="1016996"/>
                        <a:pt x="369300" y="1017867"/>
                        <a:pt x="375777" y="1017867"/>
                      </a:cubicBezTo>
                      <a:cubicBezTo>
                        <a:pt x="403007" y="1017867"/>
                        <a:pt x="431850" y="1002123"/>
                        <a:pt x="458868" y="1002123"/>
                      </a:cubicBezTo>
                      <a:cubicBezTo>
                        <a:pt x="465769" y="1002123"/>
                        <a:pt x="472536" y="1003154"/>
                        <a:pt x="479146" y="1005742"/>
                      </a:cubicBezTo>
                      <a:cubicBezTo>
                        <a:pt x="491201" y="1010550"/>
                        <a:pt x="500269" y="1019611"/>
                        <a:pt x="509919" y="1028645"/>
                      </a:cubicBezTo>
                      <a:cubicBezTo>
                        <a:pt x="546111" y="1060001"/>
                        <a:pt x="590181" y="1085915"/>
                        <a:pt x="636631" y="1092546"/>
                      </a:cubicBezTo>
                      <a:cubicBezTo>
                        <a:pt x="643928" y="1093576"/>
                        <a:pt x="651330" y="1094078"/>
                        <a:pt x="658706" y="1094078"/>
                      </a:cubicBezTo>
                      <a:cubicBezTo>
                        <a:pt x="699552" y="1094078"/>
                        <a:pt x="740397" y="1078572"/>
                        <a:pt x="766966" y="1047929"/>
                      </a:cubicBezTo>
                      <a:cubicBezTo>
                        <a:pt x="785076" y="1027430"/>
                        <a:pt x="795941" y="1000301"/>
                        <a:pt x="816457" y="982206"/>
                      </a:cubicBezTo>
                      <a:cubicBezTo>
                        <a:pt x="845432" y="955076"/>
                        <a:pt x="887652" y="951457"/>
                        <a:pt x="925668" y="938804"/>
                      </a:cubicBezTo>
                      <a:cubicBezTo>
                        <a:pt x="976982" y="921316"/>
                        <a:pt x="1021635" y="885153"/>
                        <a:pt x="1050583" y="839321"/>
                      </a:cubicBezTo>
                      <a:cubicBezTo>
                        <a:pt x="1055421" y="832690"/>
                        <a:pt x="1059651" y="824237"/>
                        <a:pt x="1067477" y="821225"/>
                      </a:cubicBezTo>
                      <a:cubicBezTo>
                        <a:pt x="1071786" y="819086"/>
                        <a:pt x="1076730" y="818769"/>
                        <a:pt x="1081832" y="818769"/>
                      </a:cubicBezTo>
                      <a:cubicBezTo>
                        <a:pt x="1083868" y="818769"/>
                        <a:pt x="1085930" y="818822"/>
                        <a:pt x="1087992" y="818822"/>
                      </a:cubicBezTo>
                      <a:cubicBezTo>
                        <a:pt x="1156808" y="818214"/>
                        <a:pt x="1206271" y="740445"/>
                        <a:pt x="1199636" y="670495"/>
                      </a:cubicBezTo>
                      <a:cubicBezTo>
                        <a:pt x="1196622" y="642758"/>
                        <a:pt x="1187580" y="612617"/>
                        <a:pt x="1200244" y="587284"/>
                      </a:cubicBezTo>
                      <a:cubicBezTo>
                        <a:pt x="1208704" y="571593"/>
                        <a:pt x="1224989" y="560154"/>
                        <a:pt x="1231016" y="542667"/>
                      </a:cubicBezTo>
                      <a:cubicBezTo>
                        <a:pt x="1242490" y="507692"/>
                        <a:pt x="1199636" y="471502"/>
                        <a:pt x="1212299" y="435946"/>
                      </a:cubicBezTo>
                      <a:cubicBezTo>
                        <a:pt x="1215921" y="425089"/>
                        <a:pt x="1224381" y="417851"/>
                        <a:pt x="1229800" y="408209"/>
                      </a:cubicBezTo>
                      <a:cubicBezTo>
                        <a:pt x="1250924" y="369615"/>
                        <a:pt x="1221975" y="322594"/>
                        <a:pt x="1193608" y="289415"/>
                      </a:cubicBezTo>
                      <a:cubicBezTo>
                        <a:pt x="1086194" y="162802"/>
                        <a:pt x="958265" y="37986"/>
                        <a:pt x="795941" y="13260"/>
                      </a:cubicBezTo>
                      <a:cubicBezTo>
                        <a:pt x="719908" y="1215"/>
                        <a:pt x="641469" y="13260"/>
                        <a:pt x="564828" y="0"/>
                      </a:cubicBezTo>
                      <a:close/>
                    </a:path>
                  </a:pathLst>
                </a:custGeom>
                <a:solidFill>
                  <a:srgbClr val="F0D162">
                    <a:alpha val="57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9" name="Google Shape;2432;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HKgAAjBgAAF4sAAD8GQAAAAAAAA=="/>
                    </a:ext>
                  </a:extLst>
                </p:cNvSpPr>
                <p:nvPr/>
              </p:nvSpPr>
              <p:spPr>
                <a:xfrm>
                  <a:off x="6913245" y="3990340"/>
                  <a:ext cx="299085" cy="233680"/>
                </a:xfrm>
                <a:custGeom>
                  <a:avLst/>
                  <a:gdLst/>
                  <a:ahLst/>
                  <a:cxnLst/>
                  <a:rect l="0" t="0" r="299085" b="233680"/>
                  <a:pathLst>
                    <a:path w="299085" h="233680">
                      <a:moveTo>
                        <a:pt x="267607" y="7264"/>
                      </a:moveTo>
                      <a:cubicBezTo>
                        <a:pt x="249707" y="28679"/>
                        <a:pt x="234297" y="138765"/>
                        <a:pt x="190040" y="174629"/>
                      </a:cubicBezTo>
                      <a:cubicBezTo>
                        <a:pt x="145783" y="210492"/>
                        <a:pt x="17492" y="212987"/>
                        <a:pt x="2082" y="222447"/>
                      </a:cubicBezTo>
                      <a:cubicBezTo>
                        <a:pt x="-13327" y="231907"/>
                        <a:pt x="60762" y="236880"/>
                        <a:pt x="97549" y="231405"/>
                      </a:cubicBezTo>
                      <a:cubicBezTo>
                        <a:pt x="134351" y="225930"/>
                        <a:pt x="189539" y="220455"/>
                        <a:pt x="222849" y="189564"/>
                      </a:cubicBezTo>
                      <a:cubicBezTo>
                        <a:pt x="256159" y="158689"/>
                        <a:pt x="289986" y="76497"/>
                        <a:pt x="297440" y="46108"/>
                      </a:cubicBezTo>
                      <a:cubicBezTo>
                        <a:pt x="304895" y="15720"/>
                        <a:pt x="285507" y="-14150"/>
                        <a:pt x="267607" y="7264"/>
                      </a:cubicBezTo>
                      <a:close/>
                    </a:path>
                  </a:pathLst>
                </a:custGeom>
                <a:solidFill>
                  <a:srgbClr val="8A7165"/>
                </a:solidFill>
                <a:ln w="12700" cap="flat" cmpd="sng" algn="ctr">
                  <a:noFill/>
                  <a:prstDash val="solid"/>
                  <a:headEnd type="none" w="med" len="med"/>
                  <a:tailEnd type="none" w="med" len="med"/>
                </a:ln>
                <a:effectLst/>
              </p:spPr>
            </p:sp>
            <p:sp>
              <p:nvSpPr>
                <p:cNvPr id="198" name="Google Shape;2433;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MKgAA2BkAAJorAAB4GgAAAAAAAA=="/>
                    </a:ext>
                  </a:extLst>
                </p:cNvSpPr>
                <p:nvPr/>
              </p:nvSpPr>
              <p:spPr>
                <a:xfrm rot="20018119">
                  <a:off x="6957060" y="4201160"/>
                  <a:ext cx="130810" cy="101600"/>
                </a:xfrm>
                <a:custGeom>
                  <a:avLst/>
                  <a:gdLst/>
                  <a:ahLst/>
                  <a:cxnLst/>
                  <a:rect l="0" t="0" r="130810" b="101600"/>
                  <a:pathLst>
                    <a:path w="130810" h="101600">
                      <a:moveTo>
                        <a:pt x="116953" y="2690"/>
                      </a:moveTo>
                      <a:cubicBezTo>
                        <a:pt x="109799" y="10473"/>
                        <a:pt x="106331" y="50684"/>
                        <a:pt x="87041" y="66251"/>
                      </a:cubicBezTo>
                      <a:cubicBezTo>
                        <a:pt x="67750" y="81818"/>
                        <a:pt x="8587" y="90473"/>
                        <a:pt x="1215" y="96091"/>
                      </a:cubicBezTo>
                      <a:cubicBezTo>
                        <a:pt x="-6149" y="101716"/>
                        <a:pt x="26793" y="102356"/>
                        <a:pt x="42827" y="99979"/>
                      </a:cubicBezTo>
                      <a:cubicBezTo>
                        <a:pt x="58869" y="97603"/>
                        <a:pt x="82924" y="95226"/>
                        <a:pt x="97444" y="81818"/>
                      </a:cubicBezTo>
                      <a:cubicBezTo>
                        <a:pt x="111963" y="68417"/>
                        <a:pt x="126707" y="32741"/>
                        <a:pt x="129957" y="19551"/>
                      </a:cubicBezTo>
                      <a:cubicBezTo>
                        <a:pt x="133206" y="6360"/>
                        <a:pt x="124107" y="-5093"/>
                        <a:pt x="116953" y="2690"/>
                      </a:cubicBezTo>
                      <a:close/>
                    </a:path>
                  </a:pathLst>
                </a:custGeom>
                <a:solidFill>
                  <a:srgbClr val="8A7165"/>
                </a:solidFill>
                <a:ln w="12700" cap="flat" cmpd="sng" algn="ctr">
                  <a:noFill/>
                  <a:prstDash val="solid"/>
                  <a:headEnd type="none" w="med" len="med"/>
                  <a:tailEnd type="none" w="med" len="med"/>
                </a:ln>
                <a:effectLst/>
              </p:spPr>
            </p:sp>
            <p:sp>
              <p:nvSpPr>
                <p:cNvPr id="197" name="Google Shape;2434;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DKwAAVBkAANArAADBGQAAAAAAAA=="/>
                    </a:ext>
                  </a:extLst>
                </p:cNvSpPr>
                <p:nvPr/>
              </p:nvSpPr>
              <p:spPr>
                <a:xfrm>
                  <a:off x="6991985" y="4117340"/>
                  <a:ext cx="130175" cy="69215"/>
                </a:xfrm>
                <a:custGeom>
                  <a:avLst/>
                  <a:gdLst/>
                  <a:ahLst/>
                  <a:cxnLst/>
                  <a:rect l="0" t="0" r="130175" b="69215"/>
                  <a:pathLst>
                    <a:path w="130175" h="69215">
                      <a:moveTo>
                        <a:pt x="129043" y="44815"/>
                      </a:moveTo>
                      <a:cubicBezTo>
                        <a:pt x="124551" y="38841"/>
                        <a:pt x="66210" y="40330"/>
                        <a:pt x="45255" y="32866"/>
                      </a:cubicBezTo>
                      <a:cubicBezTo>
                        <a:pt x="24316" y="25402"/>
                        <a:pt x="8843" y="0"/>
                        <a:pt x="3361" y="0"/>
                      </a:cubicBezTo>
                      <a:cubicBezTo>
                        <a:pt x="-2120" y="0"/>
                        <a:pt x="863" y="21419"/>
                        <a:pt x="12331" y="32866"/>
                      </a:cubicBezTo>
                      <a:cubicBezTo>
                        <a:pt x="23798" y="44313"/>
                        <a:pt x="52732" y="66721"/>
                        <a:pt x="72179" y="68713"/>
                      </a:cubicBezTo>
                      <a:cubicBezTo>
                        <a:pt x="91626" y="70704"/>
                        <a:pt x="133536" y="50790"/>
                        <a:pt x="129043" y="44815"/>
                      </a:cubicBezTo>
                      <a:close/>
                    </a:path>
                  </a:pathLst>
                </a:custGeom>
                <a:solidFill>
                  <a:srgbClr val="8A7165"/>
                </a:solidFill>
                <a:ln w="12700" cap="flat" cmpd="sng" algn="ctr">
                  <a:noFill/>
                  <a:prstDash val="solid"/>
                  <a:headEnd type="none" w="med" len="med"/>
                  <a:tailEnd type="none" w="med" len="med"/>
                </a:ln>
                <a:effectLst/>
              </p:spPr>
            </p:sp>
            <p:sp>
              <p:nvSpPr>
                <p:cNvPr id="196" name="Google Shape;2435;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LAAAxxgAAN0tAADZGQAAAAAAAA=="/>
                    </a:ext>
                  </a:extLst>
                </p:cNvSpPr>
                <p:nvPr/>
              </p:nvSpPr>
              <p:spPr>
                <a:xfrm flipH="1">
                  <a:off x="7232650" y="4027805"/>
                  <a:ext cx="222885" cy="173990"/>
                </a:xfrm>
                <a:custGeom>
                  <a:avLst/>
                  <a:gdLst/>
                  <a:ahLst/>
                  <a:cxnLst/>
                  <a:rect l="0" t="0" r="222885" b="173990"/>
                  <a:pathLst>
                    <a:path w="222885" h="173990">
                      <a:moveTo>
                        <a:pt x="199427" y="5408"/>
                      </a:moveTo>
                      <a:cubicBezTo>
                        <a:pt x="186087" y="21353"/>
                        <a:pt x="174603" y="103319"/>
                        <a:pt x="141622" y="130022"/>
                      </a:cubicBezTo>
                      <a:cubicBezTo>
                        <a:pt x="108641" y="156725"/>
                        <a:pt x="13036" y="158583"/>
                        <a:pt x="1552" y="165626"/>
                      </a:cubicBezTo>
                      <a:cubicBezTo>
                        <a:pt x="-9931" y="172670"/>
                        <a:pt x="45281" y="176373"/>
                        <a:pt x="72696" y="172296"/>
                      </a:cubicBezTo>
                      <a:cubicBezTo>
                        <a:pt x="100122" y="168220"/>
                        <a:pt x="141249" y="164143"/>
                        <a:pt x="166072" y="141143"/>
                      </a:cubicBezTo>
                      <a:cubicBezTo>
                        <a:pt x="190895" y="118154"/>
                        <a:pt x="216104" y="56957"/>
                        <a:pt x="221659" y="34331"/>
                      </a:cubicBezTo>
                      <a:cubicBezTo>
                        <a:pt x="227214" y="11704"/>
                        <a:pt x="212766" y="-10535"/>
                        <a:pt x="199427" y="5408"/>
                      </a:cubicBezTo>
                      <a:close/>
                    </a:path>
                  </a:pathLst>
                </a:custGeom>
                <a:solidFill>
                  <a:srgbClr val="8A7165"/>
                </a:solidFill>
                <a:ln w="12700" cap="flat" cmpd="sng" algn="ctr">
                  <a:noFill/>
                  <a:prstDash val="solid"/>
                  <a:headEnd type="none" w="med" len="med"/>
                  <a:tailEnd type="none" w="med" len="med"/>
                </a:ln>
                <a:effectLst/>
              </p:spPr>
            </p:sp>
            <p:sp>
              <p:nvSpPr>
                <p:cNvPr id="195" name="Google Shape;2436;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fLQAA2BkAALktAABQGgAAAAAAAA=="/>
                    </a:ext>
                  </a:extLst>
                </p:cNvSpPr>
                <p:nvPr/>
              </p:nvSpPr>
              <p:spPr>
                <a:xfrm rot="1582049" flipH="1">
                  <a:off x="7334885" y="4201160"/>
                  <a:ext cx="97790" cy="76200"/>
                </a:xfrm>
                <a:custGeom>
                  <a:avLst/>
                  <a:gdLst/>
                  <a:ahLst/>
                  <a:cxnLst/>
                  <a:rect l="0" t="0" r="97790" b="76200"/>
                  <a:pathLst>
                    <a:path w="97790" h="76200">
                      <a:moveTo>
                        <a:pt x="87431" y="2017"/>
                      </a:moveTo>
                      <a:cubicBezTo>
                        <a:pt x="82083" y="7855"/>
                        <a:pt x="79490" y="38013"/>
                        <a:pt x="65069" y="49688"/>
                      </a:cubicBezTo>
                      <a:cubicBezTo>
                        <a:pt x="50648" y="61363"/>
                        <a:pt x="6420" y="67855"/>
                        <a:pt x="908" y="72068"/>
                      </a:cubicBezTo>
                      <a:cubicBezTo>
                        <a:pt x="-4597" y="76287"/>
                        <a:pt x="20030" y="76767"/>
                        <a:pt x="32017" y="74984"/>
                      </a:cubicBezTo>
                      <a:cubicBezTo>
                        <a:pt x="44009" y="73202"/>
                        <a:pt x="61992" y="71420"/>
                        <a:pt x="72846" y="61363"/>
                      </a:cubicBezTo>
                      <a:cubicBezTo>
                        <a:pt x="83700" y="51312"/>
                        <a:pt x="94723" y="24556"/>
                        <a:pt x="97152" y="14663"/>
                      </a:cubicBezTo>
                      <a:cubicBezTo>
                        <a:pt x="99581" y="4770"/>
                        <a:pt x="92779" y="-3819"/>
                        <a:pt x="87431" y="2017"/>
                      </a:cubicBezTo>
                      <a:close/>
                    </a:path>
                  </a:pathLst>
                </a:custGeom>
                <a:solidFill>
                  <a:srgbClr val="8A7165"/>
                </a:solidFill>
                <a:ln w="12700" cap="flat" cmpd="sng" algn="ctr">
                  <a:noFill/>
                  <a:prstDash val="solid"/>
                  <a:headEnd type="none" w="med" len="med"/>
                  <a:tailEnd type="none" w="med" len="med"/>
                </a:ln>
                <a:effectLst/>
              </p:spPr>
            </p:sp>
            <p:sp>
              <p:nvSpPr>
                <p:cNvPr id="194" name="Google Shape;2437;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nLAAAXBkAAIAtAACtGQAAAAAAAA=="/>
                    </a:ext>
                  </a:extLst>
                </p:cNvSpPr>
                <p:nvPr/>
              </p:nvSpPr>
              <p:spPr>
                <a:xfrm flipH="1">
                  <a:off x="7299325" y="4122420"/>
                  <a:ext cx="97155" cy="51435"/>
                </a:xfrm>
                <a:custGeom>
                  <a:avLst/>
                  <a:gdLst/>
                  <a:ahLst/>
                  <a:cxnLst/>
                  <a:rect l="0" t="0" r="97155" b="51435"/>
                  <a:pathLst>
                    <a:path w="97155" h="51435">
                      <a:moveTo>
                        <a:pt x="96310" y="33303"/>
                      </a:moveTo>
                      <a:cubicBezTo>
                        <a:pt x="92957" y="28863"/>
                        <a:pt x="49415" y="29970"/>
                        <a:pt x="33776" y="24424"/>
                      </a:cubicBezTo>
                      <a:cubicBezTo>
                        <a:pt x="18148" y="18877"/>
                        <a:pt x="6600" y="0"/>
                        <a:pt x="2508" y="0"/>
                      </a:cubicBezTo>
                      <a:cubicBezTo>
                        <a:pt x="-1582" y="0"/>
                        <a:pt x="644" y="15917"/>
                        <a:pt x="9203" y="24424"/>
                      </a:cubicBezTo>
                      <a:cubicBezTo>
                        <a:pt x="17761" y="32930"/>
                        <a:pt x="39356" y="49582"/>
                        <a:pt x="53870" y="51062"/>
                      </a:cubicBezTo>
                      <a:cubicBezTo>
                        <a:pt x="68384" y="52542"/>
                        <a:pt x="99663" y="37743"/>
                        <a:pt x="96310" y="33303"/>
                      </a:cubicBezTo>
                      <a:close/>
                    </a:path>
                  </a:pathLst>
                </a:custGeom>
                <a:solidFill>
                  <a:srgbClr val="8A7165"/>
                </a:solidFill>
                <a:ln w="12700" cap="flat" cmpd="sng" algn="ctr">
                  <a:noFill/>
                  <a:prstDash val="solid"/>
                  <a:headEnd type="none" w="med" len="med"/>
                  <a:tailEnd type="none" w="med" len="med"/>
                </a:ln>
                <a:effectLst/>
              </p:spPr>
            </p:sp>
            <p:sp>
              <p:nvSpPr>
                <p:cNvPr id="193" name="Google Shape;2438;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AOLAAAwRgAAF4sAADAGgAAAAAAAA=="/>
                    </a:ext>
                  </a:extLst>
                </p:cNvSpPr>
                <p:nvPr/>
              </p:nvSpPr>
              <p:spPr>
                <a:xfrm>
                  <a:off x="7161530" y="4023995"/>
                  <a:ext cx="50800" cy="324485"/>
                </a:xfrm>
                <a:custGeom>
                  <a:avLst/>
                  <a:gdLst/>
                  <a:ahLst/>
                  <a:cxnLst/>
                  <a:rect l="0" t="0" r="50800" b="324485"/>
                  <a:pathLst>
                    <a:path w="50800" h="324485">
                      <a:moveTo>
                        <a:pt x="50555" y="25977"/>
                      </a:moveTo>
                      <a:cubicBezTo>
                        <a:pt x="51525" y="46397"/>
                        <a:pt x="35653" y="98254"/>
                        <a:pt x="35000" y="129675"/>
                      </a:cubicBezTo>
                      <a:cubicBezTo>
                        <a:pt x="34357" y="161096"/>
                        <a:pt x="48616" y="191461"/>
                        <a:pt x="46666" y="214503"/>
                      </a:cubicBezTo>
                      <a:cubicBezTo>
                        <a:pt x="44727" y="237545"/>
                        <a:pt x="27222" y="249602"/>
                        <a:pt x="23333" y="267927"/>
                      </a:cubicBezTo>
                      <a:cubicBezTo>
                        <a:pt x="19444" y="286252"/>
                        <a:pt x="27222" y="324485"/>
                        <a:pt x="23333" y="324485"/>
                      </a:cubicBezTo>
                      <a:cubicBezTo>
                        <a:pt x="19444" y="324485"/>
                        <a:pt x="0" y="289402"/>
                        <a:pt x="0" y="267927"/>
                      </a:cubicBezTo>
                      <a:cubicBezTo>
                        <a:pt x="0" y="246452"/>
                        <a:pt x="20741" y="220259"/>
                        <a:pt x="23333" y="195650"/>
                      </a:cubicBezTo>
                      <a:cubicBezTo>
                        <a:pt x="25926" y="171042"/>
                        <a:pt x="14586" y="151661"/>
                        <a:pt x="15555" y="120240"/>
                      </a:cubicBezTo>
                      <a:cubicBezTo>
                        <a:pt x="16525" y="88819"/>
                        <a:pt x="23343" y="22844"/>
                        <a:pt x="29171" y="7125"/>
                      </a:cubicBezTo>
                      <a:cubicBezTo>
                        <a:pt x="35010" y="-8576"/>
                        <a:pt x="49585" y="5558"/>
                        <a:pt x="50555" y="25977"/>
                      </a:cubicBezTo>
                      <a:close/>
                    </a:path>
                  </a:pathLst>
                </a:custGeom>
                <a:solidFill>
                  <a:srgbClr val="8A7165"/>
                </a:solidFill>
                <a:ln w="9525" cap="flat" cmpd="sng" algn="ctr">
                  <a:solidFill>
                    <a:srgbClr val="8A7165"/>
                  </a:solidFill>
                  <a:prstDash val="solid"/>
                  <a:headEnd type="none" w="med" len="med"/>
                  <a:tailEnd type="none" w="med" len="med"/>
                </a:ln>
                <a:effectLst/>
              </p:spPr>
            </p:sp>
            <p:sp>
              <p:nvSpPr>
                <p:cNvPr id="192" name="Google Shape;2439;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BAAAAAAAAAIpxZQ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inFlAH9/fwCKcWUDzMzMAMDA/wB/f38AAAAAAAAAAAAAAAAAAAAAAAAAAAAhAAAAGAAAABQAAAB1LAAArxgAAEYtAACCGgAAAAAAAA=="/>
                    </a:ext>
                  </a:extLst>
                </p:cNvSpPr>
                <p:nvPr/>
              </p:nvSpPr>
              <p:spPr>
                <a:xfrm rot="21022823">
                  <a:off x="7226935" y="4012565"/>
                  <a:ext cx="132715" cy="296545"/>
                </a:xfrm>
                <a:custGeom>
                  <a:avLst/>
                  <a:gdLst/>
                  <a:ahLst/>
                  <a:cxnLst/>
                  <a:rect l="0" t="0" r="132715" b="296545"/>
                  <a:pathLst>
                    <a:path w="132715" h="296545">
                      <a:moveTo>
                        <a:pt x="29727" y="17918"/>
                      </a:moveTo>
                      <a:cubicBezTo>
                        <a:pt x="30228" y="40321"/>
                        <a:pt x="26248" y="119959"/>
                        <a:pt x="32720" y="152317"/>
                      </a:cubicBezTo>
                      <a:cubicBezTo>
                        <a:pt x="39192" y="184674"/>
                        <a:pt x="58592" y="191634"/>
                        <a:pt x="68543" y="212046"/>
                      </a:cubicBezTo>
                      <a:cubicBezTo>
                        <a:pt x="78494" y="232457"/>
                        <a:pt x="81973" y="260817"/>
                        <a:pt x="92425" y="274754"/>
                      </a:cubicBezTo>
                      <a:cubicBezTo>
                        <a:pt x="102878" y="288690"/>
                        <a:pt x="134219" y="294177"/>
                        <a:pt x="131226" y="295667"/>
                      </a:cubicBezTo>
                      <a:cubicBezTo>
                        <a:pt x="128248" y="297156"/>
                        <a:pt x="87943" y="296168"/>
                        <a:pt x="74514" y="283721"/>
                      </a:cubicBezTo>
                      <a:cubicBezTo>
                        <a:pt x="61084" y="271273"/>
                        <a:pt x="62573" y="244387"/>
                        <a:pt x="50631" y="220997"/>
                      </a:cubicBezTo>
                      <a:cubicBezTo>
                        <a:pt x="38690" y="197607"/>
                        <a:pt x="10326" y="180190"/>
                        <a:pt x="2867" y="143349"/>
                      </a:cubicBezTo>
                      <a:cubicBezTo>
                        <a:pt x="-4591" y="106524"/>
                        <a:pt x="5343" y="23891"/>
                        <a:pt x="5845" y="0"/>
                      </a:cubicBezTo>
                    </a:path>
                  </a:pathLst>
                </a:custGeom>
                <a:solidFill>
                  <a:srgbClr val="8A7165"/>
                </a:solidFill>
                <a:ln w="9525" cap="flat" cmpd="sng" algn="ctr">
                  <a:solidFill>
                    <a:srgbClr val="8A7165"/>
                  </a:solidFill>
                  <a:prstDash val="solid"/>
                  <a:headEnd type="none" w="med" len="med"/>
                  <a:tailEnd type="none" w="med" len="med"/>
                </a:ln>
                <a:effectLst/>
              </p:spPr>
            </p:sp>
            <p:sp>
              <p:nvSpPr>
                <p:cNvPr id="191" name="Google Shape;2440;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RLAAA8BkAACstAABnGgAAAAAAAA=="/>
                    </a:ext>
                  </a:extLst>
                </p:cNvSpPr>
                <p:nvPr/>
              </p:nvSpPr>
              <p:spPr>
                <a:xfrm rot="1582049" flipH="1">
                  <a:off x="7244715" y="4216400"/>
                  <a:ext cx="97790" cy="75565"/>
                </a:xfrm>
                <a:custGeom>
                  <a:avLst/>
                  <a:gdLst/>
                  <a:ahLst/>
                  <a:cxnLst/>
                  <a:rect l="0" t="0" r="97790" b="75565"/>
                  <a:pathLst>
                    <a:path w="97790" h="75565">
                      <a:moveTo>
                        <a:pt x="87431" y="2000"/>
                      </a:moveTo>
                      <a:cubicBezTo>
                        <a:pt x="82083" y="7789"/>
                        <a:pt x="79490" y="37696"/>
                        <a:pt x="65069" y="49274"/>
                      </a:cubicBezTo>
                      <a:cubicBezTo>
                        <a:pt x="50648" y="60852"/>
                        <a:pt x="6420" y="67289"/>
                        <a:pt x="908" y="71467"/>
                      </a:cubicBezTo>
                      <a:cubicBezTo>
                        <a:pt x="-4597" y="75651"/>
                        <a:pt x="20030" y="76127"/>
                        <a:pt x="32017" y="74359"/>
                      </a:cubicBezTo>
                      <a:cubicBezTo>
                        <a:pt x="44009" y="72592"/>
                        <a:pt x="61992" y="70824"/>
                        <a:pt x="72846" y="60852"/>
                      </a:cubicBezTo>
                      <a:cubicBezTo>
                        <a:pt x="83700" y="50884"/>
                        <a:pt x="94723" y="24350"/>
                        <a:pt x="97152" y="14540"/>
                      </a:cubicBezTo>
                      <a:cubicBezTo>
                        <a:pt x="99581" y="4730"/>
                        <a:pt x="92779" y="-3788"/>
                        <a:pt x="87431" y="2000"/>
                      </a:cubicBezTo>
                      <a:close/>
                    </a:path>
                  </a:pathLst>
                </a:custGeom>
                <a:solidFill>
                  <a:srgbClr val="8A7165"/>
                </a:solidFill>
                <a:ln w="12700" cap="flat" cmpd="sng" algn="ctr">
                  <a:noFill/>
                  <a:prstDash val="solid"/>
                  <a:headEnd type="none" w="med" len="med"/>
                  <a:tailEnd type="none" w="med" len="med"/>
                </a:ln>
                <a:effectLst/>
              </p:spPr>
            </p:sp>
            <p:sp>
              <p:nvSpPr>
                <p:cNvPr id="190" name="Google Shape;2441;p64"/>
                <p:cNvSpPr>
                  <a:extLst>
                    <a:ext uri="smNativeData">
                      <pr:smNativeData xmlns:pr="smNativeData" val="SMDATA_12_dWHdYxMAAAAlAAAACwAAAA0AAAAAAAAAAAAAAAAAAAAAAAAAAAAAAAAA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SKwAAuBkAADAsAABoGgAAAAAAAA=="/>
                    </a:ext>
                  </a:extLst>
                </p:cNvSpPr>
                <p:nvPr/>
              </p:nvSpPr>
              <p:spPr>
                <a:xfrm rot="17999765">
                  <a:off x="7097395" y="4206875"/>
                  <a:ext cx="111760" cy="59690"/>
                </a:xfrm>
                <a:custGeom>
                  <a:avLst/>
                  <a:gdLst/>
                  <a:ahLst/>
                  <a:cxnLst/>
                  <a:rect l="0" t="0" r="111760" b="59690"/>
                  <a:pathLst>
                    <a:path w="111760" h="59690">
                      <a:moveTo>
                        <a:pt x="110789" y="38648"/>
                      </a:moveTo>
                      <a:cubicBezTo>
                        <a:pt x="106932" y="33496"/>
                        <a:pt x="56844" y="34781"/>
                        <a:pt x="38854" y="28344"/>
                      </a:cubicBezTo>
                      <a:cubicBezTo>
                        <a:pt x="20877" y="21907"/>
                        <a:pt x="7593" y="0"/>
                        <a:pt x="2886" y="0"/>
                      </a:cubicBezTo>
                      <a:cubicBezTo>
                        <a:pt x="-1820" y="0"/>
                        <a:pt x="742" y="18472"/>
                        <a:pt x="10587" y="28344"/>
                      </a:cubicBezTo>
                      <a:cubicBezTo>
                        <a:pt x="20432" y="38216"/>
                        <a:pt x="45273" y="57540"/>
                        <a:pt x="61969" y="59257"/>
                      </a:cubicBezTo>
                      <a:cubicBezTo>
                        <a:pt x="78665" y="60975"/>
                        <a:pt x="114646" y="43801"/>
                        <a:pt x="110789" y="38648"/>
                      </a:cubicBezTo>
                      <a:close/>
                    </a:path>
                  </a:pathLst>
                </a:custGeom>
                <a:solidFill>
                  <a:srgbClr val="8A7165"/>
                </a:solidFill>
                <a:ln w="12700" cap="flat" cmpd="sng" algn="ctr">
                  <a:noFill/>
                  <a:prstDash val="solid"/>
                  <a:headEnd type="none" w="med" len="med"/>
                  <a:tailEnd type="none" w="med" len="med"/>
                </a:ln>
                <a:effectLst/>
              </p:spPr>
            </p:sp>
            <p:sp>
              <p:nvSpPr>
                <p:cNvPr id="189" name="Google Shape;2442;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4LAAAXBMAALktAACgGAAAAAAAAA=="/>
                    </a:ext>
                  </a:extLst>
                </p:cNvSpPr>
                <p:nvPr/>
              </p:nvSpPr>
              <p:spPr>
                <a:xfrm>
                  <a:off x="7188200" y="3147060"/>
                  <a:ext cx="244475" cy="855980"/>
                </a:xfrm>
                <a:custGeom>
                  <a:avLst/>
                  <a:gdLst/>
                  <a:ahLst/>
                  <a:cxnLst/>
                  <a:rect l="0" t="0" r="244475" b="855980"/>
                  <a:pathLst>
                    <a:path w="244475" h="855980">
                      <a:moveTo>
                        <a:pt x="236012" y="0"/>
                      </a:moveTo>
                      <a:cubicBezTo>
                        <a:pt x="229957" y="72943"/>
                        <a:pt x="214884" y="145278"/>
                        <a:pt x="190740" y="214602"/>
                      </a:cubicBezTo>
                      <a:cubicBezTo>
                        <a:pt x="178655" y="249568"/>
                        <a:pt x="164772" y="282712"/>
                        <a:pt x="148483" y="315856"/>
                      </a:cubicBezTo>
                      <a:lnTo>
                        <a:pt x="123731" y="365294"/>
                      </a:lnTo>
                      <a:cubicBezTo>
                        <a:pt x="114687" y="382170"/>
                        <a:pt x="107442" y="400260"/>
                        <a:pt x="100196" y="417136"/>
                      </a:cubicBezTo>
                      <a:cubicBezTo>
                        <a:pt x="86921" y="452102"/>
                        <a:pt x="75444" y="486460"/>
                        <a:pt x="59763" y="519023"/>
                      </a:cubicBezTo>
                      <a:cubicBezTo>
                        <a:pt x="44663" y="551559"/>
                        <a:pt x="26549" y="585311"/>
                        <a:pt x="15099" y="623895"/>
                      </a:cubicBezTo>
                      <a:cubicBezTo>
                        <a:pt x="3014" y="662479"/>
                        <a:pt x="0" y="702859"/>
                        <a:pt x="2406" y="742050"/>
                      </a:cubicBezTo>
                      <a:cubicBezTo>
                        <a:pt x="4839" y="781242"/>
                        <a:pt x="10868" y="819218"/>
                        <a:pt x="16897" y="855980"/>
                      </a:cubicBezTo>
                      <a:lnTo>
                        <a:pt x="77269" y="844518"/>
                      </a:lnTo>
                      <a:cubicBezTo>
                        <a:pt x="68807" y="808945"/>
                        <a:pt x="60953" y="774005"/>
                        <a:pt x="57330" y="739039"/>
                      </a:cubicBezTo>
                      <a:cubicBezTo>
                        <a:pt x="53707" y="704681"/>
                        <a:pt x="53707" y="670322"/>
                        <a:pt x="62169" y="637152"/>
                      </a:cubicBezTo>
                      <a:cubicBezTo>
                        <a:pt x="69415" y="604008"/>
                        <a:pt x="84515" y="570257"/>
                        <a:pt x="98398" y="535899"/>
                      </a:cubicBezTo>
                      <a:cubicBezTo>
                        <a:pt x="105035" y="518416"/>
                        <a:pt x="111673" y="500325"/>
                        <a:pt x="117094" y="482235"/>
                      </a:cubicBezTo>
                      <a:cubicBezTo>
                        <a:pt x="123123" y="464144"/>
                        <a:pt x="128570" y="446688"/>
                        <a:pt x="133383" y="429205"/>
                      </a:cubicBezTo>
                      <a:cubicBezTo>
                        <a:pt x="138831" y="412329"/>
                        <a:pt x="145468" y="395427"/>
                        <a:pt x="152714" y="379159"/>
                      </a:cubicBezTo>
                      <a:lnTo>
                        <a:pt x="174451" y="327925"/>
                      </a:lnTo>
                      <a:cubicBezTo>
                        <a:pt x="188916" y="292959"/>
                        <a:pt x="201609" y="257386"/>
                        <a:pt x="211261" y="221231"/>
                      </a:cubicBezTo>
                      <a:cubicBezTo>
                        <a:pt x="231781" y="148896"/>
                        <a:pt x="243258" y="75346"/>
                        <a:pt x="244448" y="607"/>
                      </a:cubicBezTo>
                      <a:lnTo>
                        <a:pt x="236012" y="0"/>
                      </a:lnTo>
                      <a:lnTo>
                        <a:pt x="244448" y="607"/>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8" name="Google Shape;2443;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xLAAADBMAAHMtAABwGAAAAAAAAA=="/>
                    </a:ext>
                  </a:extLst>
                </p:cNvSpPr>
                <p:nvPr/>
              </p:nvSpPr>
              <p:spPr>
                <a:xfrm>
                  <a:off x="7183755" y="3096260"/>
                  <a:ext cx="204470" cy="876300"/>
                </a:xfrm>
                <a:custGeom>
                  <a:avLst/>
                  <a:gdLst/>
                  <a:ahLst/>
                  <a:cxnLst/>
                  <a:rect l="0" t="0" r="204470" b="876300"/>
                  <a:pathLst>
                    <a:path w="204470" h="876300">
                      <a:moveTo>
                        <a:pt x="196573" y="26"/>
                      </a:moveTo>
                      <a:cubicBezTo>
                        <a:pt x="183270" y="73003"/>
                        <a:pt x="171187" y="146561"/>
                        <a:pt x="157274" y="218930"/>
                      </a:cubicBezTo>
                      <a:cubicBezTo>
                        <a:pt x="143362" y="291906"/>
                        <a:pt x="127039" y="363667"/>
                        <a:pt x="106475" y="434240"/>
                      </a:cubicBezTo>
                      <a:cubicBezTo>
                        <a:pt x="96776" y="469830"/>
                        <a:pt x="85302" y="504204"/>
                        <a:pt x="73192" y="539160"/>
                      </a:cubicBezTo>
                      <a:cubicBezTo>
                        <a:pt x="61108" y="573561"/>
                        <a:pt x="48388" y="607935"/>
                        <a:pt x="33283" y="641702"/>
                      </a:cubicBezTo>
                      <a:cubicBezTo>
                        <a:pt x="25413" y="659193"/>
                        <a:pt x="18762" y="676077"/>
                        <a:pt x="12720" y="695972"/>
                      </a:cubicBezTo>
                      <a:cubicBezTo>
                        <a:pt x="7261" y="714679"/>
                        <a:pt x="3021" y="735790"/>
                        <a:pt x="1828" y="756293"/>
                      </a:cubicBezTo>
                      <a:cubicBezTo>
                        <a:pt x="0" y="796692"/>
                        <a:pt x="6651" y="838306"/>
                        <a:pt x="19371" y="876300"/>
                      </a:cubicBezTo>
                      <a:lnTo>
                        <a:pt x="75603" y="855189"/>
                      </a:lnTo>
                      <a:cubicBezTo>
                        <a:pt x="62300" y="823219"/>
                        <a:pt x="55039" y="790060"/>
                        <a:pt x="55039" y="756874"/>
                      </a:cubicBezTo>
                      <a:cubicBezTo>
                        <a:pt x="55039" y="740598"/>
                        <a:pt x="57477" y="724323"/>
                        <a:pt x="61108" y="708047"/>
                      </a:cubicBezTo>
                      <a:cubicBezTo>
                        <a:pt x="64738" y="691137"/>
                        <a:pt x="70780" y="674861"/>
                        <a:pt x="76822" y="657370"/>
                      </a:cubicBezTo>
                      <a:cubicBezTo>
                        <a:pt x="88932" y="622996"/>
                        <a:pt x="101016" y="586825"/>
                        <a:pt x="111907" y="550627"/>
                      </a:cubicBezTo>
                      <a:cubicBezTo>
                        <a:pt x="122189" y="515037"/>
                        <a:pt x="131252" y="478258"/>
                        <a:pt x="139732" y="442087"/>
                      </a:cubicBezTo>
                      <a:cubicBezTo>
                        <a:pt x="155446" y="368503"/>
                        <a:pt x="168166" y="295526"/>
                        <a:pt x="178448" y="221942"/>
                      </a:cubicBezTo>
                      <a:cubicBezTo>
                        <a:pt x="188729" y="148384"/>
                        <a:pt x="196573" y="74800"/>
                        <a:pt x="204444" y="634"/>
                      </a:cubicBezTo>
                      <a:lnTo>
                        <a:pt x="196573" y="26"/>
                      </a:lnTo>
                      <a:lnTo>
                        <a:pt x="204444" y="634"/>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7" name="Google Shape;2444;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6KwAAMxMAAH0sAACSFwAAAAAAAA=="/>
                    </a:ext>
                  </a:extLst>
                </p:cNvSpPr>
                <p:nvPr/>
              </p:nvSpPr>
              <p:spPr>
                <a:xfrm>
                  <a:off x="7067550" y="3121025"/>
                  <a:ext cx="164465" cy="710565"/>
                </a:xfrm>
                <a:custGeom>
                  <a:avLst/>
                  <a:gdLst/>
                  <a:ahLst/>
                  <a:cxnLst/>
                  <a:rect l="0" t="0" r="164465" b="710565"/>
                  <a:pathLst>
                    <a:path w="164465" h="710565">
                      <a:moveTo>
                        <a:pt x="7892" y="26"/>
                      </a:moveTo>
                      <a:lnTo>
                        <a:pt x="26" y="1823"/>
                      </a:lnTo>
                      <a:cubicBezTo>
                        <a:pt x="9693" y="62153"/>
                        <a:pt x="26007" y="121849"/>
                        <a:pt x="47167" y="179748"/>
                      </a:cubicBezTo>
                      <a:cubicBezTo>
                        <a:pt x="57443" y="208103"/>
                        <a:pt x="69546" y="237066"/>
                        <a:pt x="82232" y="264813"/>
                      </a:cubicBezTo>
                      <a:cubicBezTo>
                        <a:pt x="94335" y="292560"/>
                        <a:pt x="106412" y="319700"/>
                        <a:pt x="111867" y="348055"/>
                      </a:cubicBezTo>
                      <a:cubicBezTo>
                        <a:pt x="117297" y="375194"/>
                        <a:pt x="117297" y="404130"/>
                        <a:pt x="115496" y="434309"/>
                      </a:cubicBezTo>
                      <a:lnTo>
                        <a:pt x="111867" y="525980"/>
                      </a:lnTo>
                      <a:lnTo>
                        <a:pt x="104611" y="708741"/>
                      </a:lnTo>
                      <a:lnTo>
                        <a:pt x="164438" y="710565"/>
                      </a:lnTo>
                      <a:lnTo>
                        <a:pt x="159618" y="527195"/>
                      </a:lnTo>
                      <a:lnTo>
                        <a:pt x="156599" y="435498"/>
                      </a:lnTo>
                      <a:cubicBezTo>
                        <a:pt x="155381" y="404130"/>
                        <a:pt x="153580" y="372181"/>
                        <a:pt x="145105" y="340206"/>
                      </a:cubicBezTo>
                      <a:cubicBezTo>
                        <a:pt x="136630" y="308839"/>
                        <a:pt x="121534" y="280484"/>
                        <a:pt x="107021" y="253344"/>
                      </a:cubicBezTo>
                      <a:cubicBezTo>
                        <a:pt x="93117" y="226205"/>
                        <a:pt x="78604" y="200281"/>
                        <a:pt x="66527" y="171926"/>
                      </a:cubicBezTo>
                      <a:cubicBezTo>
                        <a:pt x="41738" y="117040"/>
                        <a:pt x="21796" y="59114"/>
                        <a:pt x="7892" y="26"/>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6" name="Google Shape;2445;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fKgAARhQAAHwsAACIFwAAAAAAAA=="/>
                    </a:ext>
                  </a:extLst>
                </p:cNvSpPr>
                <p:nvPr/>
              </p:nvSpPr>
              <p:spPr>
                <a:xfrm>
                  <a:off x="6928485" y="3295650"/>
                  <a:ext cx="302895" cy="529590"/>
                </a:xfrm>
                <a:custGeom>
                  <a:avLst/>
                  <a:gdLst/>
                  <a:ahLst/>
                  <a:cxnLst/>
                  <a:rect l="0" t="0" r="302895" b="529590"/>
                  <a:pathLst>
                    <a:path w="302895" h="529590">
                      <a:moveTo>
                        <a:pt x="7242" y="26"/>
                      </a:moveTo>
                      <a:lnTo>
                        <a:pt x="0" y="3039"/>
                      </a:lnTo>
                      <a:cubicBezTo>
                        <a:pt x="18714" y="55517"/>
                        <a:pt x="54901" y="101944"/>
                        <a:pt x="102586" y="133917"/>
                      </a:cubicBezTo>
                      <a:cubicBezTo>
                        <a:pt x="126111" y="150194"/>
                        <a:pt x="150852" y="162270"/>
                        <a:pt x="174378" y="176142"/>
                      </a:cubicBezTo>
                      <a:cubicBezTo>
                        <a:pt x="196687" y="189407"/>
                        <a:pt x="219631" y="203888"/>
                        <a:pt x="236521" y="221380"/>
                      </a:cubicBezTo>
                      <a:cubicBezTo>
                        <a:pt x="241332" y="225000"/>
                        <a:pt x="244954" y="229202"/>
                        <a:pt x="247385" y="234037"/>
                      </a:cubicBezTo>
                      <a:cubicBezTo>
                        <a:pt x="250399" y="237658"/>
                        <a:pt x="251588" y="242493"/>
                        <a:pt x="252804" y="246695"/>
                      </a:cubicBezTo>
                      <a:cubicBezTo>
                        <a:pt x="254020" y="255758"/>
                        <a:pt x="253412" y="268415"/>
                        <a:pt x="252804" y="282895"/>
                      </a:cubicBezTo>
                      <a:lnTo>
                        <a:pt x="249791" y="364916"/>
                      </a:lnTo>
                      <a:lnTo>
                        <a:pt x="243764" y="529564"/>
                      </a:lnTo>
                      <a:lnTo>
                        <a:pt x="302895" y="529564"/>
                      </a:lnTo>
                      <a:lnTo>
                        <a:pt x="296260" y="364916"/>
                      </a:lnTo>
                      <a:lnTo>
                        <a:pt x="293220" y="282895"/>
                      </a:lnTo>
                      <a:lnTo>
                        <a:pt x="292639" y="261783"/>
                      </a:lnTo>
                      <a:cubicBezTo>
                        <a:pt x="292031" y="254542"/>
                        <a:pt x="290815" y="246113"/>
                        <a:pt x="289017" y="237658"/>
                      </a:cubicBezTo>
                      <a:cubicBezTo>
                        <a:pt x="286585" y="229202"/>
                        <a:pt x="282964" y="220165"/>
                        <a:pt x="277545" y="213532"/>
                      </a:cubicBezTo>
                      <a:cubicBezTo>
                        <a:pt x="272127" y="206900"/>
                        <a:pt x="266681" y="200875"/>
                        <a:pt x="260655" y="195432"/>
                      </a:cubicBezTo>
                      <a:cubicBezTo>
                        <a:pt x="237711" y="176142"/>
                        <a:pt x="211780" y="162878"/>
                        <a:pt x="187039" y="150802"/>
                      </a:cubicBezTo>
                      <a:cubicBezTo>
                        <a:pt x="162298" y="138752"/>
                        <a:pt x="136975" y="128500"/>
                        <a:pt x="114031" y="115816"/>
                      </a:cubicBezTo>
                      <a:cubicBezTo>
                        <a:pt x="67589" y="89894"/>
                        <a:pt x="30186" y="49492"/>
                        <a:pt x="7242" y="26"/>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5" name="Google Shape;2446;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WLAAAChIAAMMsAAAhGQAAAAAAAA=="/>
                    </a:ext>
                  </a:extLst>
                </p:cNvSpPr>
                <p:nvPr/>
              </p:nvSpPr>
              <p:spPr>
                <a:xfrm>
                  <a:off x="7166610" y="2932430"/>
                  <a:ext cx="109855" cy="1152525"/>
                </a:xfrm>
                <a:custGeom>
                  <a:avLst/>
                  <a:gdLst/>
                  <a:ahLst/>
                  <a:cxnLst/>
                  <a:rect l="0" t="0" r="109855" b="1152525"/>
                  <a:pathLst>
                    <a:path w="109855" h="1152525">
                      <a:moveTo>
                        <a:pt x="67605" y="0"/>
                      </a:moveTo>
                      <a:cubicBezTo>
                        <a:pt x="39235" y="81466"/>
                        <a:pt x="55522" y="170148"/>
                        <a:pt x="60968" y="256425"/>
                      </a:cubicBezTo>
                      <a:cubicBezTo>
                        <a:pt x="67605" y="374077"/>
                        <a:pt x="52508" y="492311"/>
                        <a:pt x="34397" y="609382"/>
                      </a:cubicBezTo>
                      <a:cubicBezTo>
                        <a:pt x="30193" y="639542"/>
                        <a:pt x="25355" y="669702"/>
                        <a:pt x="18718" y="699280"/>
                      </a:cubicBezTo>
                      <a:cubicBezTo>
                        <a:pt x="12690" y="724603"/>
                        <a:pt x="4838" y="750560"/>
                        <a:pt x="3014" y="776491"/>
                      </a:cubicBezTo>
                      <a:cubicBezTo>
                        <a:pt x="0" y="809083"/>
                        <a:pt x="3622" y="842256"/>
                        <a:pt x="4838" y="875429"/>
                      </a:cubicBezTo>
                      <a:cubicBezTo>
                        <a:pt x="7244" y="929141"/>
                        <a:pt x="1824" y="982826"/>
                        <a:pt x="3622" y="1035929"/>
                      </a:cubicBezTo>
                      <a:cubicBezTo>
                        <a:pt x="4838" y="1073940"/>
                        <a:pt x="10258" y="1113166"/>
                        <a:pt x="22949" y="1147555"/>
                      </a:cubicBezTo>
                      <a:cubicBezTo>
                        <a:pt x="47326" y="1151097"/>
                        <a:pt x="72126" y="1152525"/>
                        <a:pt x="96291" y="1152525"/>
                      </a:cubicBezTo>
                      <a:cubicBezTo>
                        <a:pt x="100839" y="1152525"/>
                        <a:pt x="105360" y="1152472"/>
                        <a:pt x="109855" y="1152366"/>
                      </a:cubicBezTo>
                      <a:cubicBezTo>
                        <a:pt x="102610" y="1111342"/>
                        <a:pt x="98380" y="1070926"/>
                        <a:pt x="99570" y="1029295"/>
                      </a:cubicBezTo>
                      <a:cubicBezTo>
                        <a:pt x="102610" y="982826"/>
                        <a:pt x="70011" y="938788"/>
                        <a:pt x="79661" y="892928"/>
                      </a:cubicBezTo>
                      <a:cubicBezTo>
                        <a:pt x="91136" y="844661"/>
                        <a:pt x="83891" y="793381"/>
                        <a:pt x="79661" y="745115"/>
                      </a:cubicBezTo>
                      <a:cubicBezTo>
                        <a:pt x="77863" y="715563"/>
                        <a:pt x="79661" y="685985"/>
                        <a:pt x="82093" y="657041"/>
                      </a:cubicBezTo>
                      <a:cubicBezTo>
                        <a:pt x="88730" y="567143"/>
                        <a:pt x="96556" y="477853"/>
                        <a:pt x="103192" y="388562"/>
                      </a:cubicBezTo>
                      <a:cubicBezTo>
                        <a:pt x="106232" y="349944"/>
                        <a:pt x="109246" y="311326"/>
                        <a:pt x="108030" y="272707"/>
                      </a:cubicBezTo>
                      <a:cubicBezTo>
                        <a:pt x="105016" y="187646"/>
                        <a:pt x="79053" y="100154"/>
                        <a:pt x="102610" y="18106"/>
                      </a:cubicBezTo>
                      <a:lnTo>
                        <a:pt x="67605" y="0"/>
                      </a:lnTo>
                      <a:lnTo>
                        <a:pt x="102610" y="18106"/>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4" name="Google Shape;2447;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lLAAAvRMAAKksAAD6GAAAAAAAAA=="/>
                    </a:ext>
                  </a:extLst>
                </p:cNvSpPr>
                <p:nvPr/>
              </p:nvSpPr>
              <p:spPr>
                <a:xfrm>
                  <a:off x="7176135" y="3208655"/>
                  <a:ext cx="83820" cy="851535"/>
                </a:xfrm>
                <a:custGeom>
                  <a:avLst/>
                  <a:gdLst/>
                  <a:ahLst/>
                  <a:cxnLst/>
                  <a:rect l="0" t="0" r="83820" b="851535"/>
                  <a:pathLst>
                    <a:path w="83820" h="851535">
                      <a:moveTo>
                        <a:pt x="74155" y="0"/>
                      </a:moveTo>
                      <a:cubicBezTo>
                        <a:pt x="74762" y="13872"/>
                        <a:pt x="75977" y="27136"/>
                        <a:pt x="77165" y="41616"/>
                      </a:cubicBezTo>
                      <a:cubicBezTo>
                        <a:pt x="77772" y="55488"/>
                        <a:pt x="77772" y="68752"/>
                        <a:pt x="77165" y="83232"/>
                      </a:cubicBezTo>
                      <a:cubicBezTo>
                        <a:pt x="75977" y="97712"/>
                        <a:pt x="75977" y="112799"/>
                        <a:pt x="74762" y="126064"/>
                      </a:cubicBezTo>
                      <a:cubicBezTo>
                        <a:pt x="72359" y="140544"/>
                        <a:pt x="68133" y="153808"/>
                        <a:pt x="65123" y="167680"/>
                      </a:cubicBezTo>
                      <a:cubicBezTo>
                        <a:pt x="62112" y="180337"/>
                        <a:pt x="59683" y="194209"/>
                        <a:pt x="56672" y="206865"/>
                      </a:cubicBezTo>
                      <a:cubicBezTo>
                        <a:pt x="53662" y="219548"/>
                        <a:pt x="50651" y="232205"/>
                        <a:pt x="47641" y="246077"/>
                      </a:cubicBezTo>
                      <a:cubicBezTo>
                        <a:pt x="44630" y="259342"/>
                        <a:pt x="39190" y="273214"/>
                        <a:pt x="36787" y="287086"/>
                      </a:cubicBezTo>
                      <a:lnTo>
                        <a:pt x="29551" y="329310"/>
                      </a:lnTo>
                      <a:cubicBezTo>
                        <a:pt x="27148" y="343182"/>
                        <a:pt x="25933" y="357662"/>
                        <a:pt x="23530" y="370926"/>
                      </a:cubicBezTo>
                      <a:cubicBezTo>
                        <a:pt x="21100" y="384798"/>
                        <a:pt x="19912" y="398062"/>
                        <a:pt x="16901" y="411935"/>
                      </a:cubicBezTo>
                      <a:cubicBezTo>
                        <a:pt x="15079" y="418567"/>
                        <a:pt x="14472" y="425199"/>
                        <a:pt x="12676" y="431831"/>
                      </a:cubicBezTo>
                      <a:cubicBezTo>
                        <a:pt x="11461" y="439071"/>
                        <a:pt x="9058" y="445703"/>
                        <a:pt x="7843" y="452335"/>
                      </a:cubicBezTo>
                      <a:cubicBezTo>
                        <a:pt x="4833" y="466207"/>
                        <a:pt x="2430" y="481295"/>
                        <a:pt x="1822" y="495167"/>
                      </a:cubicBezTo>
                      <a:cubicBezTo>
                        <a:pt x="607" y="509647"/>
                        <a:pt x="1822" y="524100"/>
                        <a:pt x="1822" y="537365"/>
                      </a:cubicBezTo>
                      <a:cubicBezTo>
                        <a:pt x="1822" y="551844"/>
                        <a:pt x="26" y="565717"/>
                        <a:pt x="26" y="579589"/>
                      </a:cubicBezTo>
                      <a:cubicBezTo>
                        <a:pt x="26" y="594068"/>
                        <a:pt x="3037" y="607941"/>
                        <a:pt x="3037" y="621205"/>
                      </a:cubicBezTo>
                      <a:cubicBezTo>
                        <a:pt x="3618" y="635077"/>
                        <a:pt x="1822" y="648949"/>
                        <a:pt x="2430" y="663429"/>
                      </a:cubicBezTo>
                      <a:cubicBezTo>
                        <a:pt x="3037" y="676086"/>
                        <a:pt x="4833" y="688161"/>
                        <a:pt x="5440" y="701425"/>
                      </a:cubicBezTo>
                      <a:cubicBezTo>
                        <a:pt x="6048" y="713474"/>
                        <a:pt x="6655" y="726157"/>
                        <a:pt x="7843" y="738814"/>
                      </a:cubicBezTo>
                      <a:cubicBezTo>
                        <a:pt x="9058" y="750889"/>
                        <a:pt x="11461" y="763546"/>
                        <a:pt x="12676" y="775595"/>
                      </a:cubicBezTo>
                      <a:cubicBezTo>
                        <a:pt x="14472" y="787670"/>
                        <a:pt x="15079" y="800934"/>
                        <a:pt x="16901" y="813010"/>
                      </a:cubicBezTo>
                      <a:lnTo>
                        <a:pt x="21708" y="849791"/>
                      </a:lnTo>
                      <a:cubicBezTo>
                        <a:pt x="21708" y="850927"/>
                        <a:pt x="22922" y="851535"/>
                        <a:pt x="24190" y="851535"/>
                      </a:cubicBezTo>
                      <a:cubicBezTo>
                        <a:pt x="25616" y="851535"/>
                        <a:pt x="27148" y="850768"/>
                        <a:pt x="27148" y="849183"/>
                      </a:cubicBezTo>
                      <a:cubicBezTo>
                        <a:pt x="27148" y="835311"/>
                        <a:pt x="25933" y="822046"/>
                        <a:pt x="24137" y="807567"/>
                      </a:cubicBezTo>
                      <a:cubicBezTo>
                        <a:pt x="23530" y="793694"/>
                        <a:pt x="21100" y="780430"/>
                        <a:pt x="19912" y="766558"/>
                      </a:cubicBezTo>
                      <a:cubicBezTo>
                        <a:pt x="18090" y="753294"/>
                        <a:pt x="18697" y="739422"/>
                        <a:pt x="18090" y="725549"/>
                      </a:cubicBezTo>
                      <a:cubicBezTo>
                        <a:pt x="17482" y="711677"/>
                        <a:pt x="15687" y="698413"/>
                        <a:pt x="15687" y="684541"/>
                      </a:cubicBezTo>
                      <a:cubicBezTo>
                        <a:pt x="15079" y="670061"/>
                        <a:pt x="15079" y="656797"/>
                        <a:pt x="14472" y="642317"/>
                      </a:cubicBezTo>
                      <a:cubicBezTo>
                        <a:pt x="14472" y="627837"/>
                        <a:pt x="15079" y="614573"/>
                        <a:pt x="15079" y="600093"/>
                      </a:cubicBezTo>
                      <a:cubicBezTo>
                        <a:pt x="15079" y="585640"/>
                        <a:pt x="14472" y="572349"/>
                        <a:pt x="15079" y="557895"/>
                      </a:cubicBezTo>
                      <a:cubicBezTo>
                        <a:pt x="15079" y="543416"/>
                        <a:pt x="16901" y="530151"/>
                        <a:pt x="17482" y="515671"/>
                      </a:cubicBezTo>
                      <a:cubicBezTo>
                        <a:pt x="18090" y="502407"/>
                        <a:pt x="17482" y="487927"/>
                        <a:pt x="20519" y="474055"/>
                      </a:cubicBezTo>
                      <a:cubicBezTo>
                        <a:pt x="23530" y="460791"/>
                        <a:pt x="30158" y="448715"/>
                        <a:pt x="33776" y="434843"/>
                      </a:cubicBezTo>
                      <a:cubicBezTo>
                        <a:pt x="36787" y="421579"/>
                        <a:pt x="39190" y="407099"/>
                        <a:pt x="42200" y="393835"/>
                      </a:cubicBezTo>
                      <a:cubicBezTo>
                        <a:pt x="45211" y="379963"/>
                        <a:pt x="48248" y="366698"/>
                        <a:pt x="50651" y="352218"/>
                      </a:cubicBezTo>
                      <a:cubicBezTo>
                        <a:pt x="53054" y="338346"/>
                        <a:pt x="54876" y="325082"/>
                        <a:pt x="56672" y="311210"/>
                      </a:cubicBezTo>
                      <a:cubicBezTo>
                        <a:pt x="58494" y="297946"/>
                        <a:pt x="59683" y="284073"/>
                        <a:pt x="60898" y="270809"/>
                      </a:cubicBezTo>
                      <a:cubicBezTo>
                        <a:pt x="62693" y="256937"/>
                        <a:pt x="65704" y="243673"/>
                        <a:pt x="68133" y="229801"/>
                      </a:cubicBezTo>
                      <a:cubicBezTo>
                        <a:pt x="69929" y="216510"/>
                        <a:pt x="70537" y="202664"/>
                        <a:pt x="73547" y="189373"/>
                      </a:cubicBezTo>
                      <a:cubicBezTo>
                        <a:pt x="76558" y="174312"/>
                        <a:pt x="78987" y="159225"/>
                        <a:pt x="80783" y="144137"/>
                      </a:cubicBezTo>
                      <a:cubicBezTo>
                        <a:pt x="82605" y="129076"/>
                        <a:pt x="83794" y="113381"/>
                        <a:pt x="83794" y="98320"/>
                      </a:cubicBezTo>
                      <a:cubicBezTo>
                        <a:pt x="83794" y="81435"/>
                        <a:pt x="81390" y="65740"/>
                        <a:pt x="79568" y="50071"/>
                      </a:cubicBezTo>
                      <a:cubicBezTo>
                        <a:pt x="77772" y="32579"/>
                        <a:pt x="75977" y="16884"/>
                        <a:pt x="74155"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3" name="Google Shape;2448;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hLAAANBYAAPcsAAAUGQAAAAAAAA=="/>
                    </a:ext>
                  </a:extLst>
                </p:cNvSpPr>
                <p:nvPr/>
              </p:nvSpPr>
              <p:spPr>
                <a:xfrm>
                  <a:off x="7214235" y="3609340"/>
                  <a:ext cx="95250" cy="467360"/>
                </a:xfrm>
                <a:custGeom>
                  <a:avLst/>
                  <a:gdLst/>
                  <a:ahLst/>
                  <a:cxnLst/>
                  <a:rect l="0" t="0" r="95250" b="467360"/>
                  <a:pathLst>
                    <a:path w="95250" h="467360">
                      <a:moveTo>
                        <a:pt x="90942" y="0"/>
                      </a:moveTo>
                      <a:cubicBezTo>
                        <a:pt x="90731" y="0"/>
                        <a:pt x="90572" y="53"/>
                        <a:pt x="90493" y="132"/>
                      </a:cubicBezTo>
                      <a:cubicBezTo>
                        <a:pt x="86291" y="7371"/>
                        <a:pt x="83251" y="14611"/>
                        <a:pt x="80238" y="21242"/>
                      </a:cubicBezTo>
                      <a:cubicBezTo>
                        <a:pt x="77225" y="28482"/>
                        <a:pt x="75428" y="36329"/>
                        <a:pt x="72415" y="43542"/>
                      </a:cubicBezTo>
                      <a:cubicBezTo>
                        <a:pt x="69376" y="50781"/>
                        <a:pt x="64566" y="56831"/>
                        <a:pt x="61553" y="64652"/>
                      </a:cubicBezTo>
                      <a:cubicBezTo>
                        <a:pt x="58540" y="71891"/>
                        <a:pt x="55501" y="78523"/>
                        <a:pt x="52488" y="85762"/>
                      </a:cubicBezTo>
                      <a:cubicBezTo>
                        <a:pt x="48867" y="92394"/>
                        <a:pt x="45854" y="99633"/>
                        <a:pt x="42233" y="107480"/>
                      </a:cubicBezTo>
                      <a:cubicBezTo>
                        <a:pt x="38031" y="114720"/>
                        <a:pt x="33803" y="120744"/>
                        <a:pt x="30790" y="128591"/>
                      </a:cubicBezTo>
                      <a:cubicBezTo>
                        <a:pt x="27750" y="135830"/>
                        <a:pt x="24156" y="143069"/>
                        <a:pt x="21117" y="150282"/>
                      </a:cubicBezTo>
                      <a:cubicBezTo>
                        <a:pt x="16915" y="158129"/>
                        <a:pt x="13902" y="164761"/>
                        <a:pt x="10862" y="172000"/>
                      </a:cubicBezTo>
                      <a:cubicBezTo>
                        <a:pt x="7849" y="179847"/>
                        <a:pt x="7849" y="188276"/>
                        <a:pt x="6052" y="196123"/>
                      </a:cubicBezTo>
                      <a:cubicBezTo>
                        <a:pt x="4229" y="204577"/>
                        <a:pt x="608" y="212398"/>
                        <a:pt x="608" y="220245"/>
                      </a:cubicBezTo>
                      <a:cubicBezTo>
                        <a:pt x="26" y="228700"/>
                        <a:pt x="1216" y="237128"/>
                        <a:pt x="1216" y="244367"/>
                      </a:cubicBezTo>
                      <a:cubicBezTo>
                        <a:pt x="1216" y="252822"/>
                        <a:pt x="1824" y="260643"/>
                        <a:pt x="1824" y="268490"/>
                      </a:cubicBezTo>
                      <a:cubicBezTo>
                        <a:pt x="3039" y="276337"/>
                        <a:pt x="3621" y="284791"/>
                        <a:pt x="4229" y="292004"/>
                      </a:cubicBezTo>
                      <a:cubicBezTo>
                        <a:pt x="4837" y="299851"/>
                        <a:pt x="7242" y="307091"/>
                        <a:pt x="7849" y="315545"/>
                      </a:cubicBezTo>
                      <a:cubicBezTo>
                        <a:pt x="9673" y="322758"/>
                        <a:pt x="9673" y="331213"/>
                        <a:pt x="10862" y="339668"/>
                      </a:cubicBezTo>
                      <a:cubicBezTo>
                        <a:pt x="12686" y="348096"/>
                        <a:pt x="15091" y="355943"/>
                        <a:pt x="17496" y="364371"/>
                      </a:cubicBezTo>
                      <a:cubicBezTo>
                        <a:pt x="19927" y="373434"/>
                        <a:pt x="22940" y="380065"/>
                        <a:pt x="22940" y="387305"/>
                      </a:cubicBezTo>
                      <a:cubicBezTo>
                        <a:pt x="24156" y="393936"/>
                        <a:pt x="24156" y="401176"/>
                        <a:pt x="24156" y="408996"/>
                      </a:cubicBezTo>
                      <a:cubicBezTo>
                        <a:pt x="24156" y="417451"/>
                        <a:pt x="25345" y="427094"/>
                        <a:pt x="25953" y="436738"/>
                      </a:cubicBezTo>
                      <a:cubicBezTo>
                        <a:pt x="25953" y="446408"/>
                        <a:pt x="27750" y="456660"/>
                        <a:pt x="30790" y="466911"/>
                      </a:cubicBezTo>
                      <a:cubicBezTo>
                        <a:pt x="28358" y="457848"/>
                        <a:pt x="27750" y="449420"/>
                        <a:pt x="27169" y="441573"/>
                      </a:cubicBezTo>
                      <a:cubicBezTo>
                        <a:pt x="27169" y="433145"/>
                        <a:pt x="27750" y="425298"/>
                        <a:pt x="28966" y="418059"/>
                      </a:cubicBezTo>
                      <a:cubicBezTo>
                        <a:pt x="30790" y="409604"/>
                        <a:pt x="30182" y="402364"/>
                        <a:pt x="30790" y="394544"/>
                      </a:cubicBezTo>
                      <a:cubicBezTo>
                        <a:pt x="31371" y="387305"/>
                        <a:pt x="32587" y="379458"/>
                        <a:pt x="31371" y="371029"/>
                      </a:cubicBezTo>
                      <a:cubicBezTo>
                        <a:pt x="30182" y="363790"/>
                        <a:pt x="27750" y="355943"/>
                        <a:pt x="27169" y="348704"/>
                      </a:cubicBezTo>
                      <a:cubicBezTo>
                        <a:pt x="27169" y="340857"/>
                        <a:pt x="25953" y="333617"/>
                        <a:pt x="25953" y="325797"/>
                      </a:cubicBezTo>
                      <a:cubicBezTo>
                        <a:pt x="25953" y="317950"/>
                        <a:pt x="28358" y="309495"/>
                        <a:pt x="27750" y="301067"/>
                      </a:cubicBezTo>
                      <a:lnTo>
                        <a:pt x="25953" y="276944"/>
                      </a:lnTo>
                      <a:cubicBezTo>
                        <a:pt x="25345" y="269705"/>
                        <a:pt x="24156" y="261250"/>
                        <a:pt x="22940" y="253430"/>
                      </a:cubicBezTo>
                      <a:cubicBezTo>
                        <a:pt x="22332" y="246190"/>
                        <a:pt x="21117" y="237736"/>
                        <a:pt x="19927" y="230496"/>
                      </a:cubicBezTo>
                      <a:cubicBezTo>
                        <a:pt x="19320" y="222676"/>
                        <a:pt x="19927" y="215436"/>
                        <a:pt x="19927" y="207589"/>
                      </a:cubicBezTo>
                      <a:cubicBezTo>
                        <a:pt x="19927" y="200350"/>
                        <a:pt x="21117" y="193111"/>
                        <a:pt x="22332" y="186479"/>
                      </a:cubicBezTo>
                      <a:cubicBezTo>
                        <a:pt x="24156" y="179847"/>
                        <a:pt x="24738" y="172000"/>
                        <a:pt x="27750" y="165369"/>
                      </a:cubicBezTo>
                      <a:cubicBezTo>
                        <a:pt x="30182" y="158737"/>
                        <a:pt x="34992" y="152105"/>
                        <a:pt x="38031" y="144866"/>
                      </a:cubicBezTo>
                      <a:cubicBezTo>
                        <a:pt x="41044" y="137627"/>
                        <a:pt x="42841" y="129780"/>
                        <a:pt x="45854" y="122567"/>
                      </a:cubicBezTo>
                      <a:cubicBezTo>
                        <a:pt x="48867" y="114720"/>
                        <a:pt x="54919" y="108696"/>
                        <a:pt x="57932" y="102038"/>
                      </a:cubicBezTo>
                      <a:cubicBezTo>
                        <a:pt x="60945" y="95406"/>
                        <a:pt x="63350" y="88774"/>
                        <a:pt x="65174" y="82750"/>
                      </a:cubicBezTo>
                      <a:cubicBezTo>
                        <a:pt x="67579" y="75511"/>
                        <a:pt x="71200" y="69487"/>
                        <a:pt x="73605" y="62855"/>
                      </a:cubicBezTo>
                      <a:cubicBezTo>
                        <a:pt x="76036" y="56224"/>
                        <a:pt x="77225" y="49592"/>
                        <a:pt x="79630" y="42353"/>
                      </a:cubicBezTo>
                      <a:cubicBezTo>
                        <a:pt x="82062" y="35721"/>
                        <a:pt x="85075" y="29671"/>
                        <a:pt x="88088" y="23039"/>
                      </a:cubicBezTo>
                      <a:lnTo>
                        <a:pt x="94721" y="2536"/>
                      </a:lnTo>
                      <a:cubicBezTo>
                        <a:pt x="95250" y="1506"/>
                        <a:pt x="92158" y="0"/>
                        <a:pt x="90942" y="0"/>
                      </a:cubicBezTo>
                      <a:lnTo>
                        <a:pt x="30790" y="466911"/>
                      </a:lnTo>
                      <a:cubicBezTo>
                        <a:pt x="30790" y="467201"/>
                        <a:pt x="30922" y="467360"/>
                        <a:pt x="31001" y="467360"/>
                      </a:cubicBezTo>
                      <a:cubicBezTo>
                        <a:pt x="31080" y="467360"/>
                        <a:pt x="31080" y="467201"/>
                        <a:pt x="30790" y="466911"/>
                      </a:cubicBezTo>
                      <a:lnTo>
                        <a:pt x="90942" y="0"/>
                      </a:lnTo>
                      <a:lnTo>
                        <a:pt x="30790" y="46691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2" name="Google Shape;2449;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5pu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mm4A+P/hAQAAAAAAAAAAAAAAAAAAAAAAAAAAAAAAAAAAAAAAAAAA8NFiAn9/fwCKcWUDzMzMAMDA/wB/f38AAAAAAAAAAAAAAAAAAAAAAAAAAAAhAAAAGAAAABQAAADmKgAA9w8AAPEqAAD8DwAAAAAAAA=="/>
                    </a:ext>
                  </a:extLst>
                </p:cNvSpPr>
                <p:nvPr/>
              </p:nvSpPr>
              <p:spPr>
                <a:xfrm>
                  <a:off x="6973570" y="2595245"/>
                  <a:ext cx="6985" cy="3175"/>
                </a:xfrm>
                <a:custGeom>
                  <a:avLst/>
                  <a:gdLst/>
                  <a:ahLst/>
                  <a:cxnLst/>
                  <a:rect l="0" t="0" r="6985" b="3175"/>
                  <a:pathLst>
                    <a:path w="6985" h="3175">
                      <a:moveTo>
                        <a:pt x="6959" y="27"/>
                      </a:moveTo>
                      <a:cubicBezTo>
                        <a:pt x="5232" y="662"/>
                        <a:pt x="1752" y="1905"/>
                        <a:pt x="0" y="2540"/>
                      </a:cubicBezTo>
                      <a:lnTo>
                        <a:pt x="0" y="3175"/>
                      </a:lnTo>
                      <a:cubicBezTo>
                        <a:pt x="2336" y="2540"/>
                        <a:pt x="5232" y="1905"/>
                        <a:pt x="6959" y="27"/>
                      </a:cubicBezTo>
                      <a:close/>
                    </a:path>
                  </a:pathLst>
                </a:custGeom>
                <a:solidFill>
                  <a:srgbClr val="779A6E"/>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1" name="Google Shape;2450;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AYKQAAlQ4AAPsvAADQFAAAAAAAAA=="/>
                    </a:ext>
                  </a:extLst>
                </p:cNvSpPr>
                <p:nvPr/>
              </p:nvSpPr>
              <p:spPr>
                <a:xfrm>
                  <a:off x="6680200" y="2370455"/>
                  <a:ext cx="1119505" cy="1012825"/>
                </a:xfrm>
                <a:custGeom>
                  <a:avLst/>
                  <a:gdLst/>
                  <a:ahLst/>
                  <a:cxnLst/>
                  <a:rect l="0" t="0" r="1119505" b="1012825"/>
                  <a:pathLst>
                    <a:path w="1119505" h="1012825">
                      <a:moveTo>
                        <a:pt x="565595" y="0"/>
                      </a:moveTo>
                      <a:cubicBezTo>
                        <a:pt x="545237" y="0"/>
                        <a:pt x="524561" y="2378"/>
                        <a:pt x="504520" y="4889"/>
                      </a:cubicBezTo>
                      <a:cubicBezTo>
                        <a:pt x="472528" y="9699"/>
                        <a:pt x="440562" y="13927"/>
                        <a:pt x="413382" y="31422"/>
                      </a:cubicBezTo>
                      <a:cubicBezTo>
                        <a:pt x="389851" y="47094"/>
                        <a:pt x="372956" y="71223"/>
                        <a:pt x="353655" y="92339"/>
                      </a:cubicBezTo>
                      <a:cubicBezTo>
                        <a:pt x="314419" y="134571"/>
                        <a:pt x="259716" y="166311"/>
                        <a:pt x="204166" y="166311"/>
                      </a:cubicBezTo>
                      <a:cubicBezTo>
                        <a:pt x="193035" y="166311"/>
                        <a:pt x="181877" y="165042"/>
                        <a:pt x="170799" y="162320"/>
                      </a:cubicBezTo>
                      <a:cubicBezTo>
                        <a:pt x="157527" y="159307"/>
                        <a:pt x="144836" y="154471"/>
                        <a:pt x="130955" y="153282"/>
                      </a:cubicBezTo>
                      <a:cubicBezTo>
                        <a:pt x="130056" y="153229"/>
                        <a:pt x="129157" y="153202"/>
                        <a:pt x="128231" y="153202"/>
                      </a:cubicBezTo>
                      <a:cubicBezTo>
                        <a:pt x="101501" y="153202"/>
                        <a:pt x="76621" y="170222"/>
                        <a:pt x="57929" y="189462"/>
                      </a:cubicBezTo>
                      <a:cubicBezTo>
                        <a:pt x="33789" y="213590"/>
                        <a:pt x="13880" y="246176"/>
                        <a:pt x="13880" y="281167"/>
                      </a:cubicBezTo>
                      <a:cubicBezTo>
                        <a:pt x="13880" y="311929"/>
                        <a:pt x="30167" y="340259"/>
                        <a:pt x="35006" y="371629"/>
                      </a:cubicBezTo>
                      <a:cubicBezTo>
                        <a:pt x="44048" y="423508"/>
                        <a:pt x="21733" y="475386"/>
                        <a:pt x="10866" y="526656"/>
                      </a:cubicBezTo>
                      <a:cubicBezTo>
                        <a:pt x="0" y="577952"/>
                        <a:pt x="6636" y="643097"/>
                        <a:pt x="51900" y="667834"/>
                      </a:cubicBezTo>
                      <a:cubicBezTo>
                        <a:pt x="34397" y="673860"/>
                        <a:pt x="34397" y="700393"/>
                        <a:pt x="42250" y="717281"/>
                      </a:cubicBezTo>
                      <a:cubicBezTo>
                        <a:pt x="58537" y="753487"/>
                        <a:pt x="94151" y="779413"/>
                        <a:pt x="132779" y="783641"/>
                      </a:cubicBezTo>
                      <a:cubicBezTo>
                        <a:pt x="150864" y="786046"/>
                        <a:pt x="175611" y="787870"/>
                        <a:pt x="178625" y="806554"/>
                      </a:cubicBezTo>
                      <a:cubicBezTo>
                        <a:pt x="179842" y="815619"/>
                        <a:pt x="175611" y="824657"/>
                        <a:pt x="170191" y="831899"/>
                      </a:cubicBezTo>
                      <a:cubicBezTo>
                        <a:pt x="157527" y="852407"/>
                        <a:pt x="142430" y="872307"/>
                        <a:pt x="134577" y="894639"/>
                      </a:cubicBezTo>
                      <a:cubicBezTo>
                        <a:pt x="127333" y="917552"/>
                        <a:pt x="126724" y="944693"/>
                        <a:pt x="140605" y="964012"/>
                      </a:cubicBezTo>
                      <a:cubicBezTo>
                        <a:pt x="155094" y="983912"/>
                        <a:pt x="179842" y="990546"/>
                        <a:pt x="203373" y="995963"/>
                      </a:cubicBezTo>
                      <a:cubicBezTo>
                        <a:pt x="215376" y="998131"/>
                        <a:pt x="227856" y="1000113"/>
                        <a:pt x="239992" y="1000113"/>
                      </a:cubicBezTo>
                      <a:cubicBezTo>
                        <a:pt x="251678" y="1000113"/>
                        <a:pt x="263021" y="998289"/>
                        <a:pt x="273385" y="992951"/>
                      </a:cubicBezTo>
                      <a:cubicBezTo>
                        <a:pt x="301755" y="977887"/>
                        <a:pt x="312013" y="942288"/>
                        <a:pt x="337950" y="924185"/>
                      </a:cubicBezTo>
                      <a:cubicBezTo>
                        <a:pt x="373564" y="898259"/>
                        <a:pt x="426682" y="915147"/>
                        <a:pt x="465891" y="893423"/>
                      </a:cubicBezTo>
                      <a:cubicBezTo>
                        <a:pt x="491247" y="878940"/>
                        <a:pt x="507534" y="850002"/>
                        <a:pt x="529875" y="830683"/>
                      </a:cubicBezTo>
                      <a:cubicBezTo>
                        <a:pt x="552878" y="810915"/>
                        <a:pt x="582913" y="802352"/>
                        <a:pt x="613028" y="802352"/>
                      </a:cubicBezTo>
                      <a:cubicBezTo>
                        <a:pt x="622387" y="802352"/>
                        <a:pt x="631747" y="803172"/>
                        <a:pt x="640922" y="804757"/>
                      </a:cubicBezTo>
                      <a:cubicBezTo>
                        <a:pt x="679523" y="812606"/>
                        <a:pt x="715137" y="831899"/>
                        <a:pt x="746521" y="855420"/>
                      </a:cubicBezTo>
                      <a:lnTo>
                        <a:pt x="732032" y="858432"/>
                      </a:lnTo>
                      <a:cubicBezTo>
                        <a:pt x="787555" y="870510"/>
                        <a:pt x="805667" y="940491"/>
                        <a:pt x="846093" y="979684"/>
                      </a:cubicBezTo>
                      <a:cubicBezTo>
                        <a:pt x="868223" y="1001381"/>
                        <a:pt x="898681" y="1012798"/>
                        <a:pt x="928822" y="1012798"/>
                      </a:cubicBezTo>
                      <a:cubicBezTo>
                        <a:pt x="943073" y="1012798"/>
                        <a:pt x="957245" y="1010261"/>
                        <a:pt x="970412" y="1005028"/>
                      </a:cubicBezTo>
                      <a:cubicBezTo>
                        <a:pt x="1012054" y="988141"/>
                        <a:pt x="1042830" y="945909"/>
                        <a:pt x="1047060" y="900664"/>
                      </a:cubicBezTo>
                      <a:cubicBezTo>
                        <a:pt x="1048884" y="875320"/>
                        <a:pt x="1044046" y="846989"/>
                        <a:pt x="1054913" y="824657"/>
                      </a:cubicBezTo>
                      <a:cubicBezTo>
                        <a:pt x="1062157" y="810175"/>
                        <a:pt x="1076038" y="796908"/>
                        <a:pt x="1074213" y="780628"/>
                      </a:cubicBezTo>
                      <a:cubicBezTo>
                        <a:pt x="1071807" y="764349"/>
                        <a:pt x="1053696" y="755284"/>
                        <a:pt x="1045262" y="740802"/>
                      </a:cubicBezTo>
                      <a:cubicBezTo>
                        <a:pt x="1036193" y="724522"/>
                        <a:pt x="1039207" y="703406"/>
                        <a:pt x="1048276" y="686519"/>
                      </a:cubicBezTo>
                      <a:cubicBezTo>
                        <a:pt x="1056710" y="669023"/>
                        <a:pt x="1069983" y="655756"/>
                        <a:pt x="1080242" y="640085"/>
                      </a:cubicBezTo>
                      <a:cubicBezTo>
                        <a:pt x="1095947" y="614740"/>
                        <a:pt x="1104381" y="584586"/>
                        <a:pt x="1108003" y="555621"/>
                      </a:cubicBezTo>
                      <a:cubicBezTo>
                        <a:pt x="1119478" y="469360"/>
                        <a:pt x="1094122" y="378871"/>
                        <a:pt x="1041032" y="311929"/>
                      </a:cubicBezTo>
                      <a:cubicBezTo>
                        <a:pt x="1031963" y="300459"/>
                        <a:pt x="1021704" y="288989"/>
                        <a:pt x="1015676" y="276330"/>
                      </a:cubicBezTo>
                      <a:cubicBezTo>
                        <a:pt x="1003620" y="251594"/>
                        <a:pt x="1004810" y="216603"/>
                        <a:pt x="981278" y="202728"/>
                      </a:cubicBezTo>
                      <a:cubicBezTo>
                        <a:pt x="969804" y="194906"/>
                        <a:pt x="954125" y="194906"/>
                        <a:pt x="943258" y="186449"/>
                      </a:cubicBezTo>
                      <a:cubicBezTo>
                        <a:pt x="928161" y="175587"/>
                        <a:pt x="928161" y="152674"/>
                        <a:pt x="924539" y="133963"/>
                      </a:cubicBezTo>
                      <a:cubicBezTo>
                        <a:pt x="915497" y="91150"/>
                        <a:pt x="878693" y="55551"/>
                        <a:pt x="836442" y="49525"/>
                      </a:cubicBezTo>
                      <a:cubicBezTo>
                        <a:pt x="830573" y="48653"/>
                        <a:pt x="824624" y="48283"/>
                        <a:pt x="818648" y="48283"/>
                      </a:cubicBezTo>
                      <a:cubicBezTo>
                        <a:pt x="790226" y="48283"/>
                        <a:pt x="761010" y="56476"/>
                        <a:pt x="732958" y="56476"/>
                      </a:cubicBezTo>
                      <a:cubicBezTo>
                        <a:pt x="722170" y="56476"/>
                        <a:pt x="711568" y="55260"/>
                        <a:pt x="701257" y="51930"/>
                      </a:cubicBezTo>
                      <a:cubicBezTo>
                        <a:pt x="676509" y="43473"/>
                        <a:pt x="657816" y="24789"/>
                        <a:pt x="634285" y="13319"/>
                      </a:cubicBezTo>
                      <a:cubicBezTo>
                        <a:pt x="612816" y="3250"/>
                        <a:pt x="589417" y="0"/>
                        <a:pt x="565595" y="0"/>
                      </a:cubicBezTo>
                      <a:close/>
                    </a:path>
                  </a:pathLst>
                </a:custGeom>
                <a:solidFill>
                  <a:srgbClr val="F0D1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0" name="Google Shape;2451;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SKgAAORIAAKYuAAAeFAAAAAAAAA=="/>
                    </a:ext>
                  </a:extLst>
                </p:cNvSpPr>
                <p:nvPr/>
              </p:nvSpPr>
              <p:spPr>
                <a:xfrm>
                  <a:off x="6838950" y="2962275"/>
                  <a:ext cx="744220" cy="307975"/>
                </a:xfrm>
                <a:custGeom>
                  <a:avLst/>
                  <a:gdLst/>
                  <a:ahLst/>
                  <a:cxnLst/>
                  <a:rect l="0" t="0" r="744220" b="307975"/>
                  <a:pathLst>
                    <a:path w="744220" h="307975">
                      <a:moveTo>
                        <a:pt x="190259" y="26"/>
                      </a:moveTo>
                      <a:cubicBezTo>
                        <a:pt x="175848" y="26"/>
                        <a:pt x="161145" y="3514"/>
                        <a:pt x="147871" y="9381"/>
                      </a:cubicBezTo>
                      <a:cubicBezTo>
                        <a:pt x="138219" y="13001"/>
                        <a:pt x="129175" y="18419"/>
                        <a:pt x="120714" y="24444"/>
                      </a:cubicBezTo>
                      <a:cubicBezTo>
                        <a:pt x="99004" y="27483"/>
                        <a:pt x="77875" y="33508"/>
                        <a:pt x="58545" y="43154"/>
                      </a:cubicBezTo>
                      <a:cubicBezTo>
                        <a:pt x="40432" y="52192"/>
                        <a:pt x="23535" y="64877"/>
                        <a:pt x="13275" y="82371"/>
                      </a:cubicBezTo>
                      <a:cubicBezTo>
                        <a:pt x="2406" y="99865"/>
                        <a:pt x="0" y="122169"/>
                        <a:pt x="10868" y="139664"/>
                      </a:cubicBezTo>
                      <a:cubicBezTo>
                        <a:pt x="20520" y="155943"/>
                        <a:pt x="40432" y="164399"/>
                        <a:pt x="59762" y="166804"/>
                      </a:cubicBezTo>
                      <a:cubicBezTo>
                        <a:pt x="65764" y="167570"/>
                        <a:pt x="71873" y="167861"/>
                        <a:pt x="78087" y="167861"/>
                      </a:cubicBezTo>
                      <a:cubicBezTo>
                        <a:pt x="91176" y="167861"/>
                        <a:pt x="104583" y="166619"/>
                        <a:pt x="117699" y="166196"/>
                      </a:cubicBezTo>
                      <a:cubicBezTo>
                        <a:pt x="129175" y="166196"/>
                        <a:pt x="144248" y="169209"/>
                        <a:pt x="146681" y="180070"/>
                      </a:cubicBezTo>
                      <a:cubicBezTo>
                        <a:pt x="147871" y="187919"/>
                        <a:pt x="143666" y="194552"/>
                        <a:pt x="138827" y="200577"/>
                      </a:cubicBezTo>
                      <a:cubicBezTo>
                        <a:pt x="123146" y="221692"/>
                        <a:pt x="107439" y="243414"/>
                        <a:pt x="92340" y="264529"/>
                      </a:cubicBezTo>
                      <a:cubicBezTo>
                        <a:pt x="83905" y="275972"/>
                        <a:pt x="75443" y="291062"/>
                        <a:pt x="84513" y="301923"/>
                      </a:cubicBezTo>
                      <a:cubicBezTo>
                        <a:pt x="88347" y="306468"/>
                        <a:pt x="94614" y="307975"/>
                        <a:pt x="101304" y="307975"/>
                      </a:cubicBezTo>
                      <a:cubicBezTo>
                        <a:pt x="106196" y="307975"/>
                        <a:pt x="111300" y="307155"/>
                        <a:pt x="115901" y="306151"/>
                      </a:cubicBezTo>
                      <a:cubicBezTo>
                        <a:pt x="161754" y="294074"/>
                        <a:pt x="208241" y="266934"/>
                        <a:pt x="223340" y="221692"/>
                      </a:cubicBezTo>
                      <a:cubicBezTo>
                        <a:pt x="228761" y="205413"/>
                        <a:pt x="229977" y="187311"/>
                        <a:pt x="237223" y="171640"/>
                      </a:cubicBezTo>
                      <a:cubicBezTo>
                        <a:pt x="255918" y="129410"/>
                        <a:pt x="307826" y="114929"/>
                        <a:pt x="353705" y="107688"/>
                      </a:cubicBezTo>
                      <a:cubicBezTo>
                        <a:pt x="364177" y="106287"/>
                        <a:pt x="375257" y="105071"/>
                        <a:pt x="386204" y="105071"/>
                      </a:cubicBezTo>
                      <a:cubicBezTo>
                        <a:pt x="403630" y="105071"/>
                        <a:pt x="420633" y="108163"/>
                        <a:pt x="433987" y="118549"/>
                      </a:cubicBezTo>
                      <a:cubicBezTo>
                        <a:pt x="447262" y="130018"/>
                        <a:pt x="455697" y="147512"/>
                        <a:pt x="470188" y="157766"/>
                      </a:cubicBezTo>
                      <a:cubicBezTo>
                        <a:pt x="482405" y="166487"/>
                        <a:pt x="496605" y="168733"/>
                        <a:pt x="511572" y="168733"/>
                      </a:cubicBezTo>
                      <a:cubicBezTo>
                        <a:pt x="527226" y="168733"/>
                        <a:pt x="543727" y="166275"/>
                        <a:pt x="559699" y="166275"/>
                      </a:cubicBezTo>
                      <a:cubicBezTo>
                        <a:pt x="565358" y="166275"/>
                        <a:pt x="570964" y="166566"/>
                        <a:pt x="576411" y="167412"/>
                      </a:cubicBezTo>
                      <a:cubicBezTo>
                        <a:pt x="603568" y="171640"/>
                        <a:pt x="627711" y="187311"/>
                        <a:pt x="652462" y="199388"/>
                      </a:cubicBezTo>
                      <a:cubicBezTo>
                        <a:pt x="667587" y="206576"/>
                        <a:pt x="684670" y="211835"/>
                        <a:pt x="700959" y="211835"/>
                      </a:cubicBezTo>
                      <a:cubicBezTo>
                        <a:pt x="711986" y="211835"/>
                        <a:pt x="722642" y="209430"/>
                        <a:pt x="732135" y="203590"/>
                      </a:cubicBezTo>
                      <a:cubicBezTo>
                        <a:pt x="735758" y="201185"/>
                        <a:pt x="739381" y="198172"/>
                        <a:pt x="741205" y="194552"/>
                      </a:cubicBezTo>
                      <a:cubicBezTo>
                        <a:pt x="744220" y="187311"/>
                        <a:pt x="739989" y="178881"/>
                        <a:pt x="735758" y="172248"/>
                      </a:cubicBezTo>
                      <a:cubicBezTo>
                        <a:pt x="708601" y="129410"/>
                        <a:pt x="660924" y="99258"/>
                        <a:pt x="609624" y="92625"/>
                      </a:cubicBezTo>
                      <a:cubicBezTo>
                        <a:pt x="600659" y="91594"/>
                        <a:pt x="591695" y="91250"/>
                        <a:pt x="582704" y="91250"/>
                      </a:cubicBezTo>
                      <a:cubicBezTo>
                        <a:pt x="562264" y="91250"/>
                        <a:pt x="541770" y="93074"/>
                        <a:pt x="521409" y="93074"/>
                      </a:cubicBezTo>
                      <a:cubicBezTo>
                        <a:pt x="507870" y="93074"/>
                        <a:pt x="494410" y="92255"/>
                        <a:pt x="481056" y="89612"/>
                      </a:cubicBezTo>
                      <a:cubicBezTo>
                        <a:pt x="443031" y="82952"/>
                        <a:pt x="408020" y="61256"/>
                        <a:pt x="370603" y="54623"/>
                      </a:cubicBezTo>
                      <a:cubicBezTo>
                        <a:pt x="333794" y="47382"/>
                        <a:pt x="291537" y="54623"/>
                        <a:pt x="259541" y="33508"/>
                      </a:cubicBezTo>
                      <a:cubicBezTo>
                        <a:pt x="249281" y="26267"/>
                        <a:pt x="240819" y="16622"/>
                        <a:pt x="229369" y="10570"/>
                      </a:cubicBezTo>
                      <a:cubicBezTo>
                        <a:pt x="217575" y="3224"/>
                        <a:pt x="204036" y="26"/>
                        <a:pt x="190259" y="26"/>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9" name="Google Shape;2452;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GKQAABQ8AAFsuAADKEQAAAAAAAA=="/>
                    </a:ext>
                  </a:extLst>
                </p:cNvSpPr>
                <p:nvPr/>
              </p:nvSpPr>
              <p:spPr>
                <a:xfrm>
                  <a:off x="6750050" y="2441575"/>
                  <a:ext cx="785495" cy="450215"/>
                </a:xfrm>
                <a:custGeom>
                  <a:avLst/>
                  <a:gdLst/>
                  <a:ahLst/>
                  <a:cxnLst/>
                  <a:rect l="0" t="0" r="785495" b="450215"/>
                  <a:pathLst>
                    <a:path w="785495" h="450215">
                      <a:moveTo>
                        <a:pt x="490300" y="26"/>
                      </a:moveTo>
                      <a:cubicBezTo>
                        <a:pt x="462257" y="26"/>
                        <a:pt x="434163" y="10893"/>
                        <a:pt x="415662" y="32469"/>
                      </a:cubicBezTo>
                      <a:cubicBezTo>
                        <a:pt x="406623" y="42729"/>
                        <a:pt x="399381" y="54786"/>
                        <a:pt x="391531" y="65653"/>
                      </a:cubicBezTo>
                      <a:cubicBezTo>
                        <a:pt x="365604" y="98943"/>
                        <a:pt x="322629" y="119144"/>
                        <a:pt x="280262" y="119144"/>
                      </a:cubicBezTo>
                      <a:cubicBezTo>
                        <a:pt x="270403" y="119144"/>
                        <a:pt x="260545" y="118033"/>
                        <a:pt x="250977" y="115759"/>
                      </a:cubicBezTo>
                      <a:cubicBezTo>
                        <a:pt x="243392" y="114331"/>
                        <a:pt x="235040" y="111396"/>
                        <a:pt x="227111" y="111396"/>
                      </a:cubicBezTo>
                      <a:cubicBezTo>
                        <a:pt x="224970" y="111396"/>
                        <a:pt x="222882" y="111608"/>
                        <a:pt x="220821" y="112137"/>
                      </a:cubicBezTo>
                      <a:cubicBezTo>
                        <a:pt x="205122" y="115151"/>
                        <a:pt x="194285" y="130249"/>
                        <a:pt x="186436" y="144131"/>
                      </a:cubicBezTo>
                      <a:cubicBezTo>
                        <a:pt x="167115" y="174908"/>
                        <a:pt x="147822" y="206294"/>
                        <a:pt x="129109" y="237680"/>
                      </a:cubicBezTo>
                      <a:cubicBezTo>
                        <a:pt x="127920" y="239478"/>
                        <a:pt x="126704" y="241884"/>
                        <a:pt x="126096" y="243708"/>
                      </a:cubicBezTo>
                      <a:cubicBezTo>
                        <a:pt x="112829" y="267849"/>
                        <a:pt x="93535" y="291382"/>
                        <a:pt x="66973" y="295613"/>
                      </a:cubicBezTo>
                      <a:cubicBezTo>
                        <a:pt x="55529" y="298019"/>
                        <a:pt x="42842" y="296221"/>
                        <a:pt x="32587" y="300425"/>
                      </a:cubicBezTo>
                      <a:cubicBezTo>
                        <a:pt x="15091" y="306480"/>
                        <a:pt x="3039" y="323376"/>
                        <a:pt x="1242" y="342070"/>
                      </a:cubicBezTo>
                      <a:cubicBezTo>
                        <a:pt x="26" y="360790"/>
                        <a:pt x="6660" y="379484"/>
                        <a:pt x="17522" y="393366"/>
                      </a:cubicBezTo>
                      <a:cubicBezTo>
                        <a:pt x="43952" y="433794"/>
                        <a:pt x="94830" y="450188"/>
                        <a:pt x="144597" y="450188"/>
                      </a:cubicBezTo>
                      <a:cubicBezTo>
                        <a:pt x="152790" y="450188"/>
                        <a:pt x="160931" y="449765"/>
                        <a:pt x="168939" y="448892"/>
                      </a:cubicBezTo>
                      <a:cubicBezTo>
                        <a:pt x="194285" y="445878"/>
                        <a:pt x="220821" y="439850"/>
                        <a:pt x="242546" y="425360"/>
                      </a:cubicBezTo>
                      <a:cubicBezTo>
                        <a:pt x="264853" y="410870"/>
                        <a:pt x="281134" y="387945"/>
                        <a:pt x="283565" y="362007"/>
                      </a:cubicBezTo>
                      <a:cubicBezTo>
                        <a:pt x="283565" y="357776"/>
                        <a:pt x="283565" y="352329"/>
                        <a:pt x="286578" y="348707"/>
                      </a:cubicBezTo>
                      <a:cubicBezTo>
                        <a:pt x="289591" y="343286"/>
                        <a:pt x="296225" y="340880"/>
                        <a:pt x="302859" y="339664"/>
                      </a:cubicBezTo>
                      <a:cubicBezTo>
                        <a:pt x="332434" y="332419"/>
                        <a:pt x="363198" y="326390"/>
                        <a:pt x="390342" y="313117"/>
                      </a:cubicBezTo>
                      <a:cubicBezTo>
                        <a:pt x="417485" y="299235"/>
                        <a:pt x="441616" y="276284"/>
                        <a:pt x="448858" y="245506"/>
                      </a:cubicBezTo>
                      <a:cubicBezTo>
                        <a:pt x="451871" y="231625"/>
                        <a:pt x="450655" y="215337"/>
                        <a:pt x="458504" y="203861"/>
                      </a:cubicBezTo>
                      <a:cubicBezTo>
                        <a:pt x="465746" y="192412"/>
                        <a:pt x="479622" y="186357"/>
                        <a:pt x="492890" y="183343"/>
                      </a:cubicBezTo>
                      <a:cubicBezTo>
                        <a:pt x="507823" y="179430"/>
                        <a:pt x="523020" y="177526"/>
                        <a:pt x="537979" y="177526"/>
                      </a:cubicBezTo>
                      <a:cubicBezTo>
                        <a:pt x="545961" y="177526"/>
                        <a:pt x="553890" y="178081"/>
                        <a:pt x="561660" y="179112"/>
                      </a:cubicBezTo>
                      <a:cubicBezTo>
                        <a:pt x="591235" y="183951"/>
                        <a:pt x="618379" y="195427"/>
                        <a:pt x="646130" y="204470"/>
                      </a:cubicBezTo>
                      <a:cubicBezTo>
                        <a:pt x="663970" y="209520"/>
                        <a:pt x="683317" y="213565"/>
                        <a:pt x="702214" y="213565"/>
                      </a:cubicBezTo>
                      <a:cubicBezTo>
                        <a:pt x="712733" y="213565"/>
                        <a:pt x="723094" y="212323"/>
                        <a:pt x="733005" y="209308"/>
                      </a:cubicBezTo>
                      <a:cubicBezTo>
                        <a:pt x="760756" y="201455"/>
                        <a:pt x="785468" y="175516"/>
                        <a:pt x="784887" y="145929"/>
                      </a:cubicBezTo>
                      <a:cubicBezTo>
                        <a:pt x="784279" y="121788"/>
                        <a:pt x="766174" y="100661"/>
                        <a:pt x="744449" y="90402"/>
                      </a:cubicBezTo>
                      <a:cubicBezTo>
                        <a:pt x="722142" y="79535"/>
                        <a:pt x="697404" y="77737"/>
                        <a:pt x="673273" y="77737"/>
                      </a:cubicBezTo>
                      <a:cubicBezTo>
                        <a:pt x="669890" y="77737"/>
                        <a:pt x="666481" y="77737"/>
                        <a:pt x="663071" y="77737"/>
                      </a:cubicBezTo>
                      <a:cubicBezTo>
                        <a:pt x="636509" y="77737"/>
                        <a:pt x="609128" y="76811"/>
                        <a:pt x="588804" y="60233"/>
                      </a:cubicBezTo>
                      <a:cubicBezTo>
                        <a:pt x="578549" y="51771"/>
                        <a:pt x="571307" y="39714"/>
                        <a:pt x="562268" y="30063"/>
                      </a:cubicBezTo>
                      <a:cubicBezTo>
                        <a:pt x="543979" y="9968"/>
                        <a:pt x="517152" y="26"/>
                        <a:pt x="490300" y="26"/>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8" name="Google Shape;2453;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h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MKwAA2hAAAMwvAAC+EgAAAAAAAA=="/>
                    </a:ext>
                  </a:extLst>
                </p:cNvSpPr>
                <p:nvPr/>
              </p:nvSpPr>
              <p:spPr>
                <a:xfrm>
                  <a:off x="7119620" y="2739390"/>
                  <a:ext cx="650240" cy="307340"/>
                </a:xfrm>
                <a:custGeom>
                  <a:avLst/>
                  <a:gdLst/>
                  <a:ahLst/>
                  <a:cxnLst/>
                  <a:rect l="0" t="0" r="650240" b="307340"/>
                  <a:pathLst>
                    <a:path w="650240" h="307340">
                      <a:moveTo>
                        <a:pt x="514521" y="0"/>
                      </a:moveTo>
                      <a:cubicBezTo>
                        <a:pt x="479006" y="0"/>
                        <a:pt x="448723" y="30436"/>
                        <a:pt x="417409" y="49996"/>
                      </a:cubicBezTo>
                      <a:cubicBezTo>
                        <a:pt x="388580" y="68157"/>
                        <a:pt x="354465" y="77370"/>
                        <a:pt x="320218" y="77370"/>
                      </a:cubicBezTo>
                      <a:cubicBezTo>
                        <a:pt x="294269" y="77370"/>
                        <a:pt x="268214" y="72090"/>
                        <a:pt x="244299" y="61426"/>
                      </a:cubicBezTo>
                      <a:cubicBezTo>
                        <a:pt x="231034" y="55407"/>
                        <a:pt x="217161" y="46987"/>
                        <a:pt x="203895" y="40361"/>
                      </a:cubicBezTo>
                      <a:cubicBezTo>
                        <a:pt x="171313" y="42763"/>
                        <a:pt x="138758" y="46379"/>
                        <a:pt x="106783" y="51791"/>
                      </a:cubicBezTo>
                      <a:cubicBezTo>
                        <a:pt x="79645" y="56014"/>
                        <a:pt x="51291" y="61426"/>
                        <a:pt x="30177" y="79508"/>
                      </a:cubicBezTo>
                      <a:cubicBezTo>
                        <a:pt x="9064" y="96982"/>
                        <a:pt x="26" y="130718"/>
                        <a:pt x="16912" y="152416"/>
                      </a:cubicBezTo>
                      <a:cubicBezTo>
                        <a:pt x="28988" y="168677"/>
                        <a:pt x="50683" y="172900"/>
                        <a:pt x="70608" y="172900"/>
                      </a:cubicBezTo>
                      <a:cubicBezTo>
                        <a:pt x="110404" y="172900"/>
                        <a:pt x="149011" y="157828"/>
                        <a:pt x="188807" y="151202"/>
                      </a:cubicBezTo>
                      <a:cubicBezTo>
                        <a:pt x="194541" y="150304"/>
                        <a:pt x="200117" y="149565"/>
                        <a:pt x="205639" y="149565"/>
                      </a:cubicBezTo>
                      <a:cubicBezTo>
                        <a:pt x="211136" y="149565"/>
                        <a:pt x="216553" y="150304"/>
                        <a:pt x="221996" y="152416"/>
                      </a:cubicBezTo>
                      <a:cubicBezTo>
                        <a:pt x="237666" y="159649"/>
                        <a:pt x="246122" y="176517"/>
                        <a:pt x="257564" y="190375"/>
                      </a:cubicBezTo>
                      <a:cubicBezTo>
                        <a:pt x="284703" y="221708"/>
                        <a:pt x="329943" y="229548"/>
                        <a:pt x="370981" y="234959"/>
                      </a:cubicBezTo>
                      <a:cubicBezTo>
                        <a:pt x="376186" y="235514"/>
                        <a:pt x="381551" y="236174"/>
                        <a:pt x="386862" y="236174"/>
                      </a:cubicBezTo>
                      <a:cubicBezTo>
                        <a:pt x="393178" y="236174"/>
                        <a:pt x="399440" y="235223"/>
                        <a:pt x="405360" y="231950"/>
                      </a:cubicBezTo>
                      <a:cubicBezTo>
                        <a:pt x="421637" y="222922"/>
                        <a:pt x="424650" y="198822"/>
                        <a:pt x="439131" y="185544"/>
                      </a:cubicBezTo>
                      <a:cubicBezTo>
                        <a:pt x="445076" y="180001"/>
                        <a:pt x="452951" y="177467"/>
                        <a:pt x="460984" y="177467"/>
                      </a:cubicBezTo>
                      <a:cubicBezTo>
                        <a:pt x="476496" y="177467"/>
                        <a:pt x="492668" y="186943"/>
                        <a:pt x="497028" y="202412"/>
                      </a:cubicBezTo>
                      <a:cubicBezTo>
                        <a:pt x="500648" y="217485"/>
                        <a:pt x="494623" y="233164"/>
                        <a:pt x="496420" y="248818"/>
                      </a:cubicBezTo>
                      <a:cubicBezTo>
                        <a:pt x="498825" y="269909"/>
                        <a:pt x="515737" y="287991"/>
                        <a:pt x="535635" y="296412"/>
                      </a:cubicBezTo>
                      <a:cubicBezTo>
                        <a:pt x="554925" y="304859"/>
                        <a:pt x="577862" y="306047"/>
                        <a:pt x="598949" y="307261"/>
                      </a:cubicBezTo>
                      <a:cubicBezTo>
                        <a:pt x="600165" y="307314"/>
                        <a:pt x="601380" y="307340"/>
                        <a:pt x="602622" y="307340"/>
                      </a:cubicBezTo>
                      <a:cubicBezTo>
                        <a:pt x="617764" y="307340"/>
                        <a:pt x="635997" y="303671"/>
                        <a:pt x="638772" y="289179"/>
                      </a:cubicBezTo>
                      <a:cubicBezTo>
                        <a:pt x="640568" y="281946"/>
                        <a:pt x="637556" y="275928"/>
                        <a:pt x="635759" y="269302"/>
                      </a:cubicBezTo>
                      <a:cubicBezTo>
                        <a:pt x="629734" y="244594"/>
                        <a:pt x="641784" y="218699"/>
                        <a:pt x="644796" y="193384"/>
                      </a:cubicBezTo>
                      <a:cubicBezTo>
                        <a:pt x="650240" y="144576"/>
                        <a:pt x="622494" y="100599"/>
                        <a:pt x="595937" y="61426"/>
                      </a:cubicBezTo>
                      <a:cubicBezTo>
                        <a:pt x="577862" y="34316"/>
                        <a:pt x="554925" y="4197"/>
                        <a:pt x="522951" y="581"/>
                      </a:cubicBezTo>
                      <a:cubicBezTo>
                        <a:pt x="520123" y="185"/>
                        <a:pt x="517296" y="0"/>
                        <a:pt x="514521" y="0"/>
                      </a:cubicBezTo>
                      <a:close/>
                    </a:path>
                  </a:pathLst>
                </a:custGeom>
                <a:solidFill>
                  <a:srgbClr val="FFFFFF">
                    <a:alpha val="10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76" name="Google Shape;2454;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DbLQAApBUAAJsuAAD1FgAAAAAAAA=="/>
                  </a:ext>
                </a:extLst>
              </p:cNvSpPr>
              <p:nvPr/>
            </p:nvSpPr>
            <p:spPr>
              <a:xfrm rot="19116248">
                <a:off x="7454265" y="3517900"/>
                <a:ext cx="121920" cy="213995"/>
              </a:xfrm>
              <a:custGeom>
                <a:avLst/>
                <a:gdLst/>
                <a:ahLst/>
                <a:cxnLst/>
                <a:rect l="0" t="0" r="121920" b="213995"/>
                <a:pathLst>
                  <a:path w="121920" h="213995">
                    <a:moveTo>
                      <a:pt x="104421" y="0"/>
                    </a:moveTo>
                    <a:cubicBezTo>
                      <a:pt x="76594" y="7810"/>
                      <a:pt x="59382" y="19056"/>
                      <a:pt x="43604" y="34051"/>
                    </a:cubicBezTo>
                    <a:cubicBezTo>
                      <a:pt x="29835" y="47485"/>
                      <a:pt x="17499" y="62480"/>
                      <a:pt x="12335" y="81536"/>
                    </a:cubicBezTo>
                    <a:cubicBezTo>
                      <a:pt x="5451" y="100280"/>
                      <a:pt x="287" y="119337"/>
                      <a:pt x="287" y="139955"/>
                    </a:cubicBezTo>
                    <a:cubicBezTo>
                      <a:pt x="287" y="162761"/>
                      <a:pt x="5451" y="185566"/>
                      <a:pt x="17499" y="213995"/>
                    </a:cubicBezTo>
                    <a:cubicBezTo>
                      <a:pt x="47047" y="206184"/>
                      <a:pt x="64546" y="194938"/>
                      <a:pt x="78316" y="179943"/>
                    </a:cubicBezTo>
                    <a:cubicBezTo>
                      <a:pt x="94094" y="166509"/>
                      <a:pt x="104421" y="149640"/>
                      <a:pt x="111306" y="132458"/>
                    </a:cubicBezTo>
                    <a:cubicBezTo>
                      <a:pt x="118191" y="113714"/>
                      <a:pt x="121633" y="94657"/>
                      <a:pt x="121633" y="73726"/>
                    </a:cubicBezTo>
                    <a:cubicBezTo>
                      <a:pt x="121633" y="51233"/>
                      <a:pt x="118191" y="28428"/>
                      <a:pt x="104421" y="0"/>
                    </a:cubicBezTo>
                    <a:close/>
                  </a:path>
                </a:pathLst>
              </a:custGeom>
              <a:solidFill>
                <a:srgbClr val="F0D1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5" name="Google Shape;2455;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AoKgAAohUAAAUrAAAgFgAAAAAAAA=="/>
                  </a:ext>
                </a:extLst>
              </p:cNvSpPr>
              <p:nvPr/>
            </p:nvSpPr>
            <p:spPr>
              <a:xfrm rot="16853542">
                <a:off x="6882765" y="3486785"/>
                <a:ext cx="80010" cy="140335"/>
              </a:xfrm>
              <a:custGeom>
                <a:avLst/>
                <a:gdLst/>
                <a:ahLst/>
                <a:cxnLst/>
                <a:rect l="0" t="0" r="80010" b="140335"/>
                <a:pathLst>
                  <a:path w="80010" h="140335">
                    <a:moveTo>
                      <a:pt x="68526" y="0"/>
                    </a:moveTo>
                    <a:cubicBezTo>
                      <a:pt x="50265" y="5121"/>
                      <a:pt x="38970" y="12496"/>
                      <a:pt x="28615" y="22330"/>
                    </a:cubicBezTo>
                    <a:cubicBezTo>
                      <a:pt x="19579" y="31140"/>
                      <a:pt x="11484" y="40973"/>
                      <a:pt x="8095" y="53470"/>
                    </a:cubicBezTo>
                    <a:cubicBezTo>
                      <a:pt x="3577" y="65762"/>
                      <a:pt x="188" y="78259"/>
                      <a:pt x="188" y="91781"/>
                    </a:cubicBezTo>
                    <a:cubicBezTo>
                      <a:pt x="188" y="106736"/>
                      <a:pt x="3577" y="121691"/>
                      <a:pt x="11484" y="140335"/>
                    </a:cubicBezTo>
                    <a:cubicBezTo>
                      <a:pt x="30874" y="135213"/>
                      <a:pt x="42358" y="127838"/>
                      <a:pt x="51395" y="118004"/>
                    </a:cubicBezTo>
                    <a:cubicBezTo>
                      <a:pt x="61749" y="109194"/>
                      <a:pt x="68526" y="98132"/>
                      <a:pt x="73044" y="86864"/>
                    </a:cubicBezTo>
                    <a:cubicBezTo>
                      <a:pt x="77563" y="74572"/>
                      <a:pt x="79822" y="62075"/>
                      <a:pt x="79822" y="48348"/>
                    </a:cubicBezTo>
                    <a:cubicBezTo>
                      <a:pt x="79822" y="33598"/>
                      <a:pt x="77563" y="18643"/>
                      <a:pt x="68526" y="0"/>
                    </a:cubicBezTo>
                    <a:close/>
                  </a:path>
                </a:pathLst>
              </a:custGeom>
              <a:solidFill>
                <a:srgbClr val="F0D1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4" name="Google Shape;2456;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EYAAA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ByLQAAGhgAAO8tAAD3GAAAAAAAAA=="/>
                  </a:ext>
                </a:extLst>
              </p:cNvSpPr>
              <p:nvPr/>
            </p:nvSpPr>
            <p:spPr>
              <a:xfrm rot="1467756">
                <a:off x="7387590" y="3917950"/>
                <a:ext cx="79375" cy="140335"/>
              </a:xfrm>
              <a:custGeom>
                <a:avLst/>
                <a:gdLst/>
                <a:ahLst/>
                <a:cxnLst/>
                <a:rect l="0" t="0" r="79375" b="140335"/>
                <a:pathLst>
                  <a:path w="79375" h="140335">
                    <a:moveTo>
                      <a:pt x="67982" y="0"/>
                    </a:moveTo>
                    <a:cubicBezTo>
                      <a:pt x="49866" y="5121"/>
                      <a:pt x="38660" y="12496"/>
                      <a:pt x="28388" y="22330"/>
                    </a:cubicBezTo>
                    <a:cubicBezTo>
                      <a:pt x="19423" y="31140"/>
                      <a:pt x="11392" y="40973"/>
                      <a:pt x="8030" y="53470"/>
                    </a:cubicBezTo>
                    <a:cubicBezTo>
                      <a:pt x="3548" y="65762"/>
                      <a:pt x="186" y="78259"/>
                      <a:pt x="186" y="91781"/>
                    </a:cubicBezTo>
                    <a:cubicBezTo>
                      <a:pt x="186" y="106736"/>
                      <a:pt x="3548" y="121691"/>
                      <a:pt x="11392" y="140335"/>
                    </a:cubicBezTo>
                    <a:cubicBezTo>
                      <a:pt x="30629" y="135213"/>
                      <a:pt x="42022" y="127838"/>
                      <a:pt x="50986" y="118004"/>
                    </a:cubicBezTo>
                    <a:cubicBezTo>
                      <a:pt x="61258" y="109194"/>
                      <a:pt x="67982" y="98132"/>
                      <a:pt x="72464" y="86864"/>
                    </a:cubicBezTo>
                    <a:cubicBezTo>
                      <a:pt x="76947" y="74572"/>
                      <a:pt x="79188" y="62075"/>
                      <a:pt x="79188" y="48348"/>
                    </a:cubicBezTo>
                    <a:cubicBezTo>
                      <a:pt x="79188" y="33598"/>
                      <a:pt x="76947" y="18643"/>
                      <a:pt x="67982" y="0"/>
                    </a:cubicBezTo>
                    <a:close/>
                  </a:path>
                </a:pathLst>
              </a:custGeom>
              <a:solidFill>
                <a:srgbClr val="F0D1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3" name="Google Shape;2457;p6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r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DcKgAA/hYAAFkrAADbFwAAAAAAAA=="/>
                  </a:ext>
                </a:extLst>
              </p:cNvSpPr>
              <p:nvPr/>
            </p:nvSpPr>
            <p:spPr>
              <a:xfrm rot="12526613">
                <a:off x="6967220" y="3737610"/>
                <a:ext cx="79375" cy="140335"/>
              </a:xfrm>
              <a:custGeom>
                <a:avLst/>
                <a:gdLst/>
                <a:ahLst/>
                <a:cxnLst/>
                <a:rect l="0" t="0" r="79375" b="140335"/>
                <a:pathLst>
                  <a:path w="79375" h="140335">
                    <a:moveTo>
                      <a:pt x="67982" y="0"/>
                    </a:moveTo>
                    <a:cubicBezTo>
                      <a:pt x="49866" y="5121"/>
                      <a:pt x="38660" y="12496"/>
                      <a:pt x="28388" y="22330"/>
                    </a:cubicBezTo>
                    <a:cubicBezTo>
                      <a:pt x="19423" y="31140"/>
                      <a:pt x="11392" y="40973"/>
                      <a:pt x="8030" y="53470"/>
                    </a:cubicBezTo>
                    <a:cubicBezTo>
                      <a:pt x="3548" y="65762"/>
                      <a:pt x="186" y="78259"/>
                      <a:pt x="186" y="91781"/>
                    </a:cubicBezTo>
                    <a:cubicBezTo>
                      <a:pt x="186" y="106736"/>
                      <a:pt x="3548" y="121691"/>
                      <a:pt x="11392" y="140335"/>
                    </a:cubicBezTo>
                    <a:cubicBezTo>
                      <a:pt x="30629" y="135213"/>
                      <a:pt x="42022" y="127838"/>
                      <a:pt x="50986" y="118004"/>
                    </a:cubicBezTo>
                    <a:cubicBezTo>
                      <a:pt x="61258" y="109194"/>
                      <a:pt x="67982" y="98132"/>
                      <a:pt x="72464" y="86864"/>
                    </a:cubicBezTo>
                    <a:cubicBezTo>
                      <a:pt x="76947" y="74572"/>
                      <a:pt x="79188" y="62075"/>
                      <a:pt x="79188" y="48348"/>
                    </a:cubicBezTo>
                    <a:cubicBezTo>
                      <a:pt x="79188" y="33598"/>
                      <a:pt x="76947" y="18643"/>
                      <a:pt x="67982" y="0"/>
                    </a:cubicBezTo>
                    <a:close/>
                  </a:path>
                </a:pathLst>
              </a:custGeom>
              <a:solidFill>
                <a:srgbClr val="F0D162">
                  <a:alpha val="57000"/>
                </a:srgbClr>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grpSp>
        <p:nvGrpSpPr>
          <p:cNvPr id="279" name="Grupo 271"/>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ICAADREwAARRcAAEUcAAAQAAAA"/>
              </a:ext>
            </a:extLst>
          </p:cNvGrpSpPr>
          <p:nvPr/>
        </p:nvGrpSpPr>
        <p:grpSpPr>
          <a:xfrm>
            <a:off x="407670" y="3221355"/>
            <a:ext cx="3375025" cy="1374140"/>
            <a:chOff x="407670" y="3221355"/>
            <a:chExt cx="3375025" cy="1374140"/>
          </a:xfrm>
        </p:grpSpPr>
        <p:sp>
          <p:nvSpPr>
            <p:cNvPr id="337" name="Google Shape;2525;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CDAwAAGhkAAHEKAAA7HAAAAAAAAA=="/>
                </a:ext>
              </a:extLst>
            </p:cNvSpPr>
            <p:nvPr/>
          </p:nvSpPr>
          <p:spPr>
            <a:xfrm>
              <a:off x="570865" y="4080510"/>
              <a:ext cx="1126490" cy="508635"/>
            </a:xfrm>
            <a:custGeom>
              <a:avLst/>
              <a:gdLst/>
              <a:ahLst/>
              <a:cxnLst/>
              <a:rect l="0" t="0" r="1126490" b="508635"/>
              <a:pathLst>
                <a:path w="1126490" h="508635">
                  <a:moveTo>
                    <a:pt x="538606" y="0"/>
                  </a:moveTo>
                  <a:cubicBezTo>
                    <a:pt x="366183" y="0"/>
                    <a:pt x="226372" y="137147"/>
                    <a:pt x="222380" y="308901"/>
                  </a:cubicBezTo>
                  <a:cubicBezTo>
                    <a:pt x="204397" y="302235"/>
                    <a:pt x="185097" y="298243"/>
                    <a:pt x="164460" y="298243"/>
                  </a:cubicBezTo>
                  <a:cubicBezTo>
                    <a:pt x="73248" y="298243"/>
                    <a:pt x="0" y="369471"/>
                    <a:pt x="0" y="458022"/>
                  </a:cubicBezTo>
                  <a:cubicBezTo>
                    <a:pt x="0" y="475326"/>
                    <a:pt x="3333" y="492649"/>
                    <a:pt x="8662" y="508615"/>
                  </a:cubicBezTo>
                  <a:lnTo>
                    <a:pt x="1126490" y="508615"/>
                  </a:lnTo>
                  <a:cubicBezTo>
                    <a:pt x="1071883" y="466005"/>
                    <a:pt x="971351" y="438045"/>
                    <a:pt x="854852" y="438045"/>
                  </a:cubicBezTo>
                  <a:cubicBezTo>
                    <a:pt x="846868" y="438045"/>
                    <a:pt x="838206" y="438045"/>
                    <a:pt x="830223" y="438724"/>
                  </a:cubicBezTo>
                  <a:cubicBezTo>
                    <a:pt x="845531" y="401443"/>
                    <a:pt x="854852" y="359493"/>
                    <a:pt x="854852" y="316225"/>
                  </a:cubicBezTo>
                  <a:cubicBezTo>
                    <a:pt x="854852" y="141797"/>
                    <a:pt x="713704" y="0"/>
                    <a:pt x="538606" y="0"/>
                  </a:cubicBezTo>
                  <a:close/>
                </a:path>
              </a:pathLst>
            </a:custGeom>
            <a:solidFill>
              <a:srgbClr val="F0D1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6" name="Google Shape;2526;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8NF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w0WIA+P/hAQAAAAAAAAAAAAAAAAAAAAAAAAAAAAAAAAAAAAAAAAAA8NFiAn9/fwCKcWUDzMzMAMDA/wB/f38AAAAAAAAAAAAAAAAAAAAAAAAAAAAhAAAAGAAAABQAAACCAgAA2xQAAHILAAD7FwAAAAAAAA=="/>
                </a:ext>
              </a:extLst>
            </p:cNvSpPr>
            <p:nvPr/>
          </p:nvSpPr>
          <p:spPr>
            <a:xfrm>
              <a:off x="407670" y="3390265"/>
              <a:ext cx="1452880" cy="508000"/>
            </a:xfrm>
            <a:custGeom>
              <a:avLst/>
              <a:gdLst/>
              <a:ahLst/>
              <a:cxnLst/>
              <a:rect l="0" t="0" r="1452880" b="508000"/>
              <a:pathLst>
                <a:path w="1452880" h="508000">
                  <a:moveTo>
                    <a:pt x="842041" y="0"/>
                  </a:moveTo>
                  <a:cubicBezTo>
                    <a:pt x="743745" y="0"/>
                    <a:pt x="662002" y="74146"/>
                    <a:pt x="651463" y="170340"/>
                  </a:cubicBezTo>
                  <a:cubicBezTo>
                    <a:pt x="620371" y="152302"/>
                    <a:pt x="584258" y="141774"/>
                    <a:pt x="546146" y="141774"/>
                  </a:cubicBezTo>
                  <a:cubicBezTo>
                    <a:pt x="442332" y="141774"/>
                    <a:pt x="356079" y="215921"/>
                    <a:pt x="337015" y="313616"/>
                  </a:cubicBezTo>
                  <a:cubicBezTo>
                    <a:pt x="320973" y="305100"/>
                    <a:pt x="302916" y="300084"/>
                    <a:pt x="283356" y="300084"/>
                  </a:cubicBezTo>
                  <a:cubicBezTo>
                    <a:pt x="220166" y="300084"/>
                    <a:pt x="168011" y="351688"/>
                    <a:pt x="168011" y="415306"/>
                  </a:cubicBezTo>
                  <a:cubicBezTo>
                    <a:pt x="168011" y="431346"/>
                    <a:pt x="171514" y="446364"/>
                    <a:pt x="177032" y="459896"/>
                  </a:cubicBezTo>
                  <a:cubicBezTo>
                    <a:pt x="108835" y="463906"/>
                    <a:pt x="47148" y="481432"/>
                    <a:pt x="0" y="507985"/>
                  </a:cubicBezTo>
                  <a:lnTo>
                    <a:pt x="1452880" y="507985"/>
                  </a:lnTo>
                  <a:cubicBezTo>
                    <a:pt x="1396711" y="448872"/>
                    <a:pt x="1312457" y="409794"/>
                    <a:pt x="1217664" y="409794"/>
                  </a:cubicBezTo>
                  <a:cubicBezTo>
                    <a:pt x="1208147" y="409794"/>
                    <a:pt x="1199623" y="410800"/>
                    <a:pt x="1190587" y="411296"/>
                  </a:cubicBezTo>
                  <a:cubicBezTo>
                    <a:pt x="1192090" y="402781"/>
                    <a:pt x="1193098" y="394265"/>
                    <a:pt x="1193098" y="385254"/>
                  </a:cubicBezTo>
                  <a:cubicBezTo>
                    <a:pt x="1193098" y="299078"/>
                    <a:pt x="1122886" y="229452"/>
                    <a:pt x="1037129" y="229452"/>
                  </a:cubicBezTo>
                  <a:cubicBezTo>
                    <a:pt x="1034618" y="229452"/>
                    <a:pt x="1032619" y="229452"/>
                    <a:pt x="1030108" y="230444"/>
                  </a:cubicBezTo>
                  <a:cubicBezTo>
                    <a:pt x="1032619" y="217933"/>
                    <a:pt x="1034122" y="204401"/>
                    <a:pt x="1034122" y="191380"/>
                  </a:cubicBezTo>
                  <a:cubicBezTo>
                    <a:pt x="1034122" y="85665"/>
                    <a:pt x="947854" y="0"/>
                    <a:pt x="842041" y="0"/>
                  </a:cubicBezTo>
                  <a:close/>
                </a:path>
              </a:pathLst>
            </a:custGeom>
            <a:solidFill>
              <a:srgbClr val="F0D1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5" name="Google Shape;2527;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iDgAADhoAAGUPAACtGwAAAAAAAA=="/>
                </a:ext>
              </a:extLst>
            </p:cNvSpPr>
            <p:nvPr/>
          </p:nvSpPr>
          <p:spPr>
            <a:xfrm>
              <a:off x="2297430" y="4235450"/>
              <a:ext cx="205105" cy="263525"/>
            </a:xfrm>
            <a:custGeom>
              <a:avLst/>
              <a:gdLst/>
              <a:ahLst/>
              <a:cxnLst/>
              <a:rect l="0" t="0" r="205105" b="263525"/>
              <a:pathLst>
                <a:path w="205105" h="263525">
                  <a:moveTo>
                    <a:pt x="205105" y="0"/>
                  </a:moveTo>
                  <a:cubicBezTo>
                    <a:pt x="139618" y="8525"/>
                    <a:pt x="97544" y="50259"/>
                    <a:pt x="97544" y="50259"/>
                  </a:cubicBezTo>
                  <a:lnTo>
                    <a:pt x="99075" y="67661"/>
                  </a:lnTo>
                  <a:lnTo>
                    <a:pt x="83445" y="59359"/>
                  </a:lnTo>
                  <a:lnTo>
                    <a:pt x="28580" y="121209"/>
                  </a:lnTo>
                  <a:lnTo>
                    <a:pt x="54450" y="133598"/>
                  </a:lnTo>
                  <a:lnTo>
                    <a:pt x="19521" y="132832"/>
                  </a:lnTo>
                  <a:lnTo>
                    <a:pt x="2328" y="182708"/>
                  </a:lnTo>
                  <a:lnTo>
                    <a:pt x="33620" y="183282"/>
                  </a:lnTo>
                  <a:cubicBezTo>
                    <a:pt x="33620" y="183282"/>
                    <a:pt x="22583" y="186763"/>
                    <a:pt x="1945" y="193149"/>
                  </a:cubicBezTo>
                  <a:cubicBezTo>
                    <a:pt x="0" y="226964"/>
                    <a:pt x="20669" y="263493"/>
                    <a:pt x="20669" y="263493"/>
                  </a:cubicBezTo>
                  <a:cubicBezTo>
                    <a:pt x="61595" y="257138"/>
                    <a:pt x="116268" y="166838"/>
                    <a:pt x="116077" y="166455"/>
                  </a:cubicBezTo>
                  <a:lnTo>
                    <a:pt x="85359" y="157386"/>
                  </a:lnTo>
                  <a:lnTo>
                    <a:pt x="129602" y="152533"/>
                  </a:lnTo>
                  <a:lnTo>
                    <a:pt x="150654" y="109426"/>
                  </a:lnTo>
                  <a:lnTo>
                    <a:pt x="128039" y="98985"/>
                  </a:lnTo>
                  <a:lnTo>
                    <a:pt x="160288" y="97644"/>
                  </a:lnTo>
                  <a:lnTo>
                    <a:pt x="185200" y="33846"/>
                  </a:lnTo>
                  <a:lnTo>
                    <a:pt x="162616" y="34804"/>
                  </a:lnTo>
                  <a:cubicBezTo>
                    <a:pt x="162616" y="34804"/>
                    <a:pt x="177863" y="24171"/>
                    <a:pt x="205105"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4" name="Google Shape;2528;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BIDgAADxoAAGYPAACsGwAAAAAAAA=="/>
                </a:ext>
              </a:extLst>
            </p:cNvSpPr>
            <p:nvPr/>
          </p:nvSpPr>
          <p:spPr>
            <a:xfrm>
              <a:off x="2321560" y="4236085"/>
              <a:ext cx="181610" cy="262255"/>
            </a:xfrm>
            <a:custGeom>
              <a:avLst/>
              <a:gdLst/>
              <a:ahLst/>
              <a:cxnLst/>
              <a:rect l="0" t="0" r="181610" b="262255"/>
              <a:pathLst>
                <a:path w="181610" h="262255">
                  <a:moveTo>
                    <a:pt x="181610" y="31"/>
                  </a:moveTo>
                  <a:cubicBezTo>
                    <a:pt x="180077" y="31"/>
                    <a:pt x="178895" y="223"/>
                    <a:pt x="177362" y="415"/>
                  </a:cubicBezTo>
                  <a:cubicBezTo>
                    <a:pt x="160721" y="6962"/>
                    <a:pt x="121851" y="28649"/>
                    <a:pt x="74484" y="100769"/>
                  </a:cubicBezTo>
                  <a:cubicBezTo>
                    <a:pt x="19547" y="184099"/>
                    <a:pt x="3705" y="235936"/>
                    <a:pt x="32" y="262223"/>
                  </a:cubicBezTo>
                  <a:cubicBezTo>
                    <a:pt x="39989" y="252002"/>
                    <a:pt x="92083" y="166628"/>
                    <a:pt x="92274" y="166500"/>
                  </a:cubicBezTo>
                  <a:cubicBezTo>
                    <a:pt x="92274" y="166500"/>
                    <a:pt x="92274" y="166500"/>
                    <a:pt x="92274" y="166500"/>
                  </a:cubicBezTo>
                  <a:cubicBezTo>
                    <a:pt x="92274" y="166500"/>
                    <a:pt x="92274" y="166500"/>
                    <a:pt x="92274" y="166500"/>
                  </a:cubicBezTo>
                  <a:lnTo>
                    <a:pt x="61708" y="157238"/>
                  </a:lnTo>
                  <a:lnTo>
                    <a:pt x="105817" y="152383"/>
                  </a:lnTo>
                  <a:lnTo>
                    <a:pt x="126897" y="109456"/>
                  </a:lnTo>
                  <a:lnTo>
                    <a:pt x="104443" y="99012"/>
                  </a:lnTo>
                  <a:lnTo>
                    <a:pt x="136543" y="97670"/>
                  </a:lnTo>
                  <a:lnTo>
                    <a:pt x="161488" y="33855"/>
                  </a:lnTo>
                  <a:lnTo>
                    <a:pt x="139066" y="34814"/>
                  </a:lnTo>
                  <a:cubicBezTo>
                    <a:pt x="139066" y="34814"/>
                    <a:pt x="154142" y="24178"/>
                    <a:pt x="181610" y="31"/>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3" name="Google Shape;2529;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eDQAAchkAAHQOAAAXGwAAAAAAAA=="/>
                </a:ext>
              </a:extLst>
            </p:cNvSpPr>
            <p:nvPr/>
          </p:nvSpPr>
          <p:spPr>
            <a:xfrm>
              <a:off x="2254250" y="4136390"/>
              <a:ext cx="95250" cy="267335"/>
            </a:xfrm>
            <a:custGeom>
              <a:avLst/>
              <a:gdLst/>
              <a:ahLst/>
              <a:cxnLst/>
              <a:rect l="0" t="0" r="95250" b="267335"/>
              <a:pathLst>
                <a:path w="95250" h="267335">
                  <a:moveTo>
                    <a:pt x="414" y="31"/>
                  </a:moveTo>
                  <a:cubicBezTo>
                    <a:pt x="12543" y="28241"/>
                    <a:pt x="20661" y="41787"/>
                    <a:pt x="20661" y="41787"/>
                  </a:cubicBezTo>
                  <a:lnTo>
                    <a:pt x="3693" y="33097"/>
                  </a:lnTo>
                  <a:lnTo>
                    <a:pt x="32" y="90922"/>
                  </a:lnTo>
                  <a:lnTo>
                    <a:pt x="24131" y="103509"/>
                  </a:lnTo>
                  <a:lnTo>
                    <a:pt x="3311" y="103509"/>
                  </a:lnTo>
                  <a:lnTo>
                    <a:pt x="4266" y="143539"/>
                  </a:lnTo>
                  <a:lnTo>
                    <a:pt x="36260" y="162867"/>
                  </a:lnTo>
                  <a:lnTo>
                    <a:pt x="9487" y="159001"/>
                  </a:lnTo>
                  <a:cubicBezTo>
                    <a:pt x="9296" y="159576"/>
                    <a:pt x="19292" y="248358"/>
                    <a:pt x="48230" y="267335"/>
                  </a:cubicBezTo>
                  <a:cubicBezTo>
                    <a:pt x="48230" y="267335"/>
                    <a:pt x="77136" y="246824"/>
                    <a:pt x="87546" y="220308"/>
                  </a:cubicBezTo>
                  <a:cubicBezTo>
                    <a:pt x="73857" y="207944"/>
                    <a:pt x="66917" y="201363"/>
                    <a:pt x="66917" y="201363"/>
                  </a:cubicBezTo>
                  <a:lnTo>
                    <a:pt x="90634" y="212002"/>
                  </a:lnTo>
                  <a:lnTo>
                    <a:pt x="95250" y="167723"/>
                  </a:lnTo>
                  <a:lnTo>
                    <a:pt x="68254" y="155902"/>
                  </a:lnTo>
                  <a:lnTo>
                    <a:pt x="92353" y="155902"/>
                  </a:lnTo>
                  <a:lnTo>
                    <a:pt x="72297" y="88813"/>
                  </a:lnTo>
                  <a:lnTo>
                    <a:pt x="57462" y="89388"/>
                  </a:lnTo>
                  <a:lnTo>
                    <a:pt x="64975" y="76801"/>
                  </a:lnTo>
                  <a:cubicBezTo>
                    <a:pt x="64975" y="76801"/>
                    <a:pt x="47625" y="29806"/>
                    <a:pt x="414" y="31"/>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2" name="Google Shape;2530;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dDQAAcxkAADoOAAAVGwAAAAAAAA=="/>
                </a:ext>
              </a:extLst>
            </p:cNvSpPr>
            <p:nvPr/>
          </p:nvSpPr>
          <p:spPr>
            <a:xfrm>
              <a:off x="2253615" y="4137025"/>
              <a:ext cx="59055" cy="265430"/>
            </a:xfrm>
            <a:custGeom>
              <a:avLst/>
              <a:gdLst/>
              <a:ahLst/>
              <a:cxnLst/>
              <a:rect l="0" t="0" r="59055" b="265430"/>
              <a:pathLst>
                <a:path w="59055" h="265430">
                  <a:moveTo>
                    <a:pt x="224" y="32"/>
                  </a:moveTo>
                  <a:cubicBezTo>
                    <a:pt x="12631" y="28234"/>
                    <a:pt x="20614" y="41729"/>
                    <a:pt x="20614" y="41729"/>
                  </a:cubicBezTo>
                  <a:lnTo>
                    <a:pt x="3718" y="33051"/>
                  </a:lnTo>
                  <a:lnTo>
                    <a:pt x="32" y="90795"/>
                  </a:lnTo>
                  <a:lnTo>
                    <a:pt x="24301" y="103365"/>
                  </a:lnTo>
                  <a:lnTo>
                    <a:pt x="3141" y="103365"/>
                  </a:lnTo>
                  <a:lnTo>
                    <a:pt x="4103" y="143530"/>
                  </a:lnTo>
                  <a:lnTo>
                    <a:pt x="36324" y="162831"/>
                  </a:lnTo>
                  <a:lnTo>
                    <a:pt x="9553" y="158971"/>
                  </a:lnTo>
                  <a:cubicBezTo>
                    <a:pt x="9553" y="159162"/>
                    <a:pt x="19043" y="243194"/>
                    <a:pt x="46423" y="265398"/>
                  </a:cubicBezTo>
                  <a:cubicBezTo>
                    <a:pt x="53027" y="243960"/>
                    <a:pt x="59022" y="198785"/>
                    <a:pt x="46615" y="115137"/>
                  </a:cubicBezTo>
                  <a:cubicBezTo>
                    <a:pt x="35939" y="43292"/>
                    <a:pt x="13817" y="12761"/>
                    <a:pt x="3141" y="1946"/>
                  </a:cubicBezTo>
                  <a:cubicBezTo>
                    <a:pt x="2180" y="1180"/>
                    <a:pt x="1186" y="798"/>
                    <a:pt x="224" y="32"/>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1" name="Google Shape;2531;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AKDQAAAxoAAIwOAADyGwAAAAAAAA=="/>
                </a:ext>
              </a:extLst>
            </p:cNvSpPr>
            <p:nvPr/>
          </p:nvSpPr>
          <p:spPr>
            <a:xfrm>
              <a:off x="2119630" y="4228465"/>
              <a:ext cx="245110" cy="314325"/>
            </a:xfrm>
            <a:custGeom>
              <a:avLst/>
              <a:gdLst/>
              <a:ahLst/>
              <a:cxnLst/>
              <a:rect l="0" t="0" r="245110" b="314325"/>
              <a:pathLst>
                <a:path w="245110" h="314325">
                  <a:moveTo>
                    <a:pt x="0" y="0"/>
                  </a:moveTo>
                  <a:lnTo>
                    <a:pt x="13919" y="49074"/>
                  </a:lnTo>
                  <a:lnTo>
                    <a:pt x="74414" y="62603"/>
                  </a:lnTo>
                  <a:lnTo>
                    <a:pt x="34988" y="70325"/>
                  </a:lnTo>
                  <a:lnTo>
                    <a:pt x="50439" y="99903"/>
                  </a:lnTo>
                  <a:lnTo>
                    <a:pt x="117703" y="114772"/>
                  </a:lnTo>
                  <a:lnTo>
                    <a:pt x="61453" y="114772"/>
                  </a:lnTo>
                  <a:lnTo>
                    <a:pt x="79235" y="149743"/>
                  </a:lnTo>
                  <a:lnTo>
                    <a:pt x="149403" y="154753"/>
                  </a:lnTo>
                  <a:lnTo>
                    <a:pt x="90057" y="164995"/>
                  </a:lnTo>
                  <a:cubicBezTo>
                    <a:pt x="90057" y="164995"/>
                    <a:pt x="132004" y="271632"/>
                    <a:pt x="211271" y="314325"/>
                  </a:cubicBezTo>
                  <a:cubicBezTo>
                    <a:pt x="211271" y="314325"/>
                    <a:pt x="245078" y="236469"/>
                    <a:pt x="163513" y="109348"/>
                  </a:cubicBezTo>
                  <a:cubicBezTo>
                    <a:pt x="106306" y="19719"/>
                    <a:pt x="0" y="0"/>
                    <a:pt x="0" y="0"/>
                  </a:cubicBez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0" name="Google Shape;2532;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3Bi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XcGIA+P/hAQAAAAAAAAAAAAAAAAAAAAAAAAAAAAAAAAAAAAAAAAAA8NFiAn9/fwCKcWUDzMzMAMDA/wB/f38AAAAAAAAAAAAAAAAAAAAAAAAAAAAhAAAAGAAAABQAAADKDQAA/RoAAMgPAAA9HAAAAAAAAA=="/>
                </a:ext>
              </a:extLst>
            </p:cNvSpPr>
            <p:nvPr/>
          </p:nvSpPr>
          <p:spPr>
            <a:xfrm>
              <a:off x="2241550" y="4387215"/>
              <a:ext cx="323850" cy="203200"/>
            </a:xfrm>
            <a:custGeom>
              <a:avLst/>
              <a:gdLst/>
              <a:ahLst/>
              <a:cxnLst/>
              <a:rect l="0" t="0" r="323850" b="203200"/>
              <a:pathLst>
                <a:path w="323850" h="203200">
                  <a:moveTo>
                    <a:pt x="172846" y="118496"/>
                  </a:moveTo>
                  <a:cubicBezTo>
                    <a:pt x="172846" y="118496"/>
                    <a:pt x="172846" y="118496"/>
                    <a:pt x="172846" y="118496"/>
                  </a:cubicBezTo>
                  <a:cubicBezTo>
                    <a:pt x="172846" y="118496"/>
                    <a:pt x="172846" y="118496"/>
                    <a:pt x="172846" y="118496"/>
                  </a:cubicBezTo>
                  <a:lnTo>
                    <a:pt x="263819" y="0"/>
                  </a:lnTo>
                  <a:cubicBezTo>
                    <a:pt x="226012" y="0"/>
                    <a:pt x="175783" y="7168"/>
                    <a:pt x="129546" y="36736"/>
                  </a:cubicBezTo>
                  <a:cubicBezTo>
                    <a:pt x="2139" y="117920"/>
                    <a:pt x="0" y="203168"/>
                    <a:pt x="0" y="203168"/>
                  </a:cubicBezTo>
                  <a:cubicBezTo>
                    <a:pt x="89472" y="197952"/>
                    <a:pt x="172367" y="118560"/>
                    <a:pt x="172846" y="118496"/>
                  </a:cubicBezTo>
                  <a:lnTo>
                    <a:pt x="123160" y="84224"/>
                  </a:lnTo>
                  <a:lnTo>
                    <a:pt x="188907" y="109216"/>
                  </a:lnTo>
                  <a:lnTo>
                    <a:pt x="219817" y="84800"/>
                  </a:lnTo>
                  <a:lnTo>
                    <a:pt x="168599" y="60960"/>
                  </a:lnTo>
                  <a:lnTo>
                    <a:pt x="235879" y="76064"/>
                  </a:lnTo>
                  <a:lnTo>
                    <a:pt x="262350" y="55552"/>
                  </a:lnTo>
                  <a:lnTo>
                    <a:pt x="229875" y="31712"/>
                  </a:lnTo>
                  <a:lnTo>
                    <a:pt x="290386" y="45088"/>
                  </a:lnTo>
                  <a:lnTo>
                    <a:pt x="323850" y="6336"/>
                  </a:lnTo>
                  <a:cubicBezTo>
                    <a:pt x="323850" y="6336"/>
                    <a:pt x="299295" y="0"/>
                    <a:pt x="263819" y="0"/>
                  </a:cubicBezTo>
                  <a:lnTo>
                    <a:pt x="172846" y="118496"/>
                  </a:lnTo>
                  <a:lnTo>
                    <a:pt x="263819" y="0"/>
                  </a:lnTo>
                  <a:close/>
                </a:path>
              </a:pathLst>
            </a:custGeom>
            <a:solidFill>
              <a:srgbClr val="57706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00" name="Google Shape;2533;p7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gMAADREwAA2g8AAC0ZAAAAAAAA"/>
                </a:ext>
              </a:extLst>
            </p:cNvGrpSpPr>
            <p:nvPr/>
          </p:nvGrpSpPr>
          <p:grpSpPr>
            <a:xfrm>
              <a:off x="2026920" y="3221355"/>
              <a:ext cx="549910" cy="871220"/>
              <a:chOff x="2026920" y="3221355"/>
              <a:chExt cx="549910" cy="871220"/>
            </a:xfrm>
          </p:grpSpPr>
          <p:sp>
            <p:nvSpPr>
              <p:cNvPr id="329" name="Google Shape;2534;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4DAAA0RMAANoPAADUFgAAAAAAAA=="/>
                  </a:ext>
                </a:extLst>
              </p:cNvSpPr>
              <p:nvPr/>
            </p:nvSpPr>
            <p:spPr>
              <a:xfrm>
                <a:off x="2026920" y="3221355"/>
                <a:ext cx="549910" cy="489585"/>
              </a:xfrm>
              <a:custGeom>
                <a:avLst/>
                <a:gdLst/>
                <a:ahLst/>
                <a:cxnLst/>
                <a:rect l="0" t="0" r="549910" b="489585"/>
                <a:pathLst>
                  <a:path w="549910" h="489585">
                    <a:moveTo>
                      <a:pt x="194843" y="0"/>
                    </a:moveTo>
                    <a:cubicBezTo>
                      <a:pt x="186562" y="0"/>
                      <a:pt x="178281" y="2459"/>
                      <a:pt x="172725" y="8501"/>
                    </a:cubicBezTo>
                    <a:cubicBezTo>
                      <a:pt x="165940" y="15613"/>
                      <a:pt x="165299" y="28553"/>
                      <a:pt x="173366" y="34382"/>
                    </a:cubicBezTo>
                    <a:cubicBezTo>
                      <a:pt x="176625" y="36307"/>
                      <a:pt x="180525" y="37643"/>
                      <a:pt x="183090" y="39889"/>
                    </a:cubicBezTo>
                    <a:cubicBezTo>
                      <a:pt x="190516" y="47001"/>
                      <a:pt x="182449" y="60262"/>
                      <a:pt x="172405" y="61919"/>
                    </a:cubicBezTo>
                    <a:cubicBezTo>
                      <a:pt x="171069" y="62026"/>
                      <a:pt x="169626" y="62133"/>
                      <a:pt x="168184" y="62133"/>
                    </a:cubicBezTo>
                    <a:cubicBezTo>
                      <a:pt x="166100" y="62133"/>
                      <a:pt x="163963" y="61973"/>
                      <a:pt x="162093" y="61599"/>
                    </a:cubicBezTo>
                    <a:cubicBezTo>
                      <a:pt x="158834" y="60583"/>
                      <a:pt x="159796" y="57054"/>
                      <a:pt x="157232" y="54113"/>
                    </a:cubicBezTo>
                    <a:cubicBezTo>
                      <a:pt x="149378" y="43686"/>
                      <a:pt x="138907" y="39301"/>
                      <a:pt x="128489" y="39301"/>
                    </a:cubicBezTo>
                    <a:cubicBezTo>
                      <a:pt x="112675" y="39301"/>
                      <a:pt x="96914" y="49407"/>
                      <a:pt x="90289" y="63844"/>
                    </a:cubicBezTo>
                    <a:cubicBezTo>
                      <a:pt x="88954" y="65449"/>
                      <a:pt x="87351" y="67427"/>
                      <a:pt x="85107" y="68710"/>
                    </a:cubicBezTo>
                    <a:cubicBezTo>
                      <a:pt x="77948" y="73255"/>
                      <a:pt x="71483" y="79405"/>
                      <a:pt x="68919" y="86837"/>
                    </a:cubicBezTo>
                    <a:cubicBezTo>
                      <a:pt x="65981" y="94591"/>
                      <a:pt x="67957" y="104322"/>
                      <a:pt x="75384" y="108867"/>
                    </a:cubicBezTo>
                    <a:cubicBezTo>
                      <a:pt x="66675" y="110792"/>
                      <a:pt x="65019" y="123412"/>
                      <a:pt x="69560" y="130523"/>
                    </a:cubicBezTo>
                    <a:cubicBezTo>
                      <a:pt x="74101" y="138277"/>
                      <a:pt x="81848" y="143143"/>
                      <a:pt x="87030" y="150254"/>
                    </a:cubicBezTo>
                    <a:cubicBezTo>
                      <a:pt x="89274" y="154158"/>
                      <a:pt x="90610" y="159024"/>
                      <a:pt x="90610" y="162927"/>
                    </a:cubicBezTo>
                    <a:cubicBezTo>
                      <a:pt x="90610" y="164852"/>
                      <a:pt x="89915" y="167098"/>
                      <a:pt x="89274" y="168756"/>
                    </a:cubicBezTo>
                    <a:cubicBezTo>
                      <a:pt x="79390" y="160628"/>
                      <a:pt x="67370" y="155495"/>
                      <a:pt x="55776" y="155495"/>
                    </a:cubicBezTo>
                    <a:cubicBezTo>
                      <a:pt x="44343" y="155495"/>
                      <a:pt x="33284" y="160521"/>
                      <a:pt x="25270" y="172605"/>
                    </a:cubicBezTo>
                    <a:cubicBezTo>
                      <a:pt x="14585" y="190411"/>
                      <a:pt x="19447" y="211158"/>
                      <a:pt x="32055" y="223778"/>
                    </a:cubicBezTo>
                    <a:cubicBezTo>
                      <a:pt x="33444" y="225168"/>
                      <a:pt x="35101" y="226077"/>
                      <a:pt x="36383" y="226077"/>
                    </a:cubicBezTo>
                    <a:cubicBezTo>
                      <a:pt x="36436" y="226077"/>
                      <a:pt x="36490" y="226077"/>
                      <a:pt x="36597" y="226077"/>
                    </a:cubicBezTo>
                    <a:cubicBezTo>
                      <a:pt x="17150" y="229499"/>
                      <a:pt x="17150" y="249765"/>
                      <a:pt x="10685" y="263935"/>
                    </a:cubicBezTo>
                    <a:cubicBezTo>
                      <a:pt x="9403" y="265539"/>
                      <a:pt x="8121" y="267464"/>
                      <a:pt x="7480" y="269442"/>
                    </a:cubicBezTo>
                    <a:cubicBezTo>
                      <a:pt x="6144" y="271367"/>
                      <a:pt x="5182" y="273613"/>
                      <a:pt x="4541" y="275592"/>
                    </a:cubicBezTo>
                    <a:cubicBezTo>
                      <a:pt x="0" y="288211"/>
                      <a:pt x="4221" y="304359"/>
                      <a:pt x="16188" y="310508"/>
                    </a:cubicBezTo>
                    <a:cubicBezTo>
                      <a:pt x="20622" y="310295"/>
                      <a:pt x="24629" y="307835"/>
                      <a:pt x="26606" y="304092"/>
                    </a:cubicBezTo>
                    <a:cubicBezTo>
                      <a:pt x="24736" y="310669"/>
                      <a:pt x="23507" y="317406"/>
                      <a:pt x="22973" y="324144"/>
                    </a:cubicBezTo>
                    <a:cubicBezTo>
                      <a:pt x="22973" y="326710"/>
                      <a:pt x="22973" y="329330"/>
                      <a:pt x="22652" y="332218"/>
                    </a:cubicBezTo>
                    <a:cubicBezTo>
                      <a:pt x="17150" y="359114"/>
                      <a:pt x="25270" y="375262"/>
                      <a:pt x="47228" y="392748"/>
                    </a:cubicBezTo>
                    <a:cubicBezTo>
                      <a:pt x="47228" y="394726"/>
                      <a:pt x="47228" y="396972"/>
                      <a:pt x="46908" y="398897"/>
                    </a:cubicBezTo>
                    <a:cubicBezTo>
                      <a:pt x="46587" y="405046"/>
                      <a:pt x="46587" y="410874"/>
                      <a:pt x="48190" y="416703"/>
                    </a:cubicBezTo>
                    <a:cubicBezTo>
                      <a:pt x="50167" y="424510"/>
                      <a:pt x="56631" y="431621"/>
                      <a:pt x="64698" y="432584"/>
                    </a:cubicBezTo>
                    <a:cubicBezTo>
                      <a:pt x="64859" y="432584"/>
                      <a:pt x="64966" y="432584"/>
                      <a:pt x="65126" y="432584"/>
                    </a:cubicBezTo>
                    <a:cubicBezTo>
                      <a:pt x="72659" y="432584"/>
                      <a:pt x="79978" y="424349"/>
                      <a:pt x="77521" y="417826"/>
                    </a:cubicBezTo>
                    <a:cubicBezTo>
                      <a:pt x="82810" y="428680"/>
                      <a:pt x="92640" y="438145"/>
                      <a:pt x="105142" y="440658"/>
                    </a:cubicBezTo>
                    <a:cubicBezTo>
                      <a:pt x="107012" y="441032"/>
                      <a:pt x="108935" y="441193"/>
                      <a:pt x="110805" y="441193"/>
                    </a:cubicBezTo>
                    <a:cubicBezTo>
                      <a:pt x="121864" y="441193"/>
                      <a:pt x="133083" y="435685"/>
                      <a:pt x="137464" y="425472"/>
                    </a:cubicBezTo>
                    <a:cubicBezTo>
                      <a:pt x="145264" y="434509"/>
                      <a:pt x="145905" y="447128"/>
                      <a:pt x="150447" y="457502"/>
                    </a:cubicBezTo>
                    <a:cubicBezTo>
                      <a:pt x="154186" y="465790"/>
                      <a:pt x="162841" y="473490"/>
                      <a:pt x="171069" y="473490"/>
                    </a:cubicBezTo>
                    <a:cubicBezTo>
                      <a:pt x="173420" y="473490"/>
                      <a:pt x="175770" y="472901"/>
                      <a:pt x="177907" y="471404"/>
                    </a:cubicBezTo>
                    <a:cubicBezTo>
                      <a:pt x="184692" y="466913"/>
                      <a:pt x="186028" y="457181"/>
                      <a:pt x="192172" y="452315"/>
                    </a:cubicBezTo>
                    <a:cubicBezTo>
                      <a:pt x="195378" y="449534"/>
                      <a:pt x="199438" y="448411"/>
                      <a:pt x="203658" y="448411"/>
                    </a:cubicBezTo>
                    <a:cubicBezTo>
                      <a:pt x="208734" y="448411"/>
                      <a:pt x="214076" y="450016"/>
                      <a:pt x="218671" y="452315"/>
                    </a:cubicBezTo>
                    <a:cubicBezTo>
                      <a:pt x="235500" y="460122"/>
                      <a:pt x="249391" y="473383"/>
                      <a:pt x="257191" y="489585"/>
                    </a:cubicBezTo>
                    <a:lnTo>
                      <a:pt x="338024" y="414778"/>
                    </a:lnTo>
                    <a:cubicBezTo>
                      <a:pt x="339573" y="415740"/>
                      <a:pt x="341229" y="416168"/>
                      <a:pt x="342939" y="416168"/>
                    </a:cubicBezTo>
                    <a:cubicBezTo>
                      <a:pt x="348068" y="416168"/>
                      <a:pt x="353464" y="412425"/>
                      <a:pt x="357097" y="408308"/>
                    </a:cubicBezTo>
                    <a:cubicBezTo>
                      <a:pt x="361692" y="403442"/>
                      <a:pt x="366767" y="396865"/>
                      <a:pt x="373552" y="396865"/>
                    </a:cubicBezTo>
                    <a:cubicBezTo>
                      <a:pt x="373979" y="396865"/>
                      <a:pt x="374460" y="396918"/>
                      <a:pt x="374888" y="396972"/>
                    </a:cubicBezTo>
                    <a:cubicBezTo>
                      <a:pt x="378788" y="397293"/>
                      <a:pt x="382047" y="399859"/>
                      <a:pt x="385252" y="401838"/>
                    </a:cubicBezTo>
                    <a:cubicBezTo>
                      <a:pt x="387550" y="403121"/>
                      <a:pt x="389473" y="404084"/>
                      <a:pt x="391717" y="405046"/>
                    </a:cubicBezTo>
                    <a:cubicBezTo>
                      <a:pt x="394014" y="405688"/>
                      <a:pt x="395617" y="407025"/>
                      <a:pt x="396258" y="408308"/>
                    </a:cubicBezTo>
                    <a:cubicBezTo>
                      <a:pt x="399517" y="416061"/>
                      <a:pt x="404325" y="421569"/>
                      <a:pt x="410149" y="426114"/>
                    </a:cubicBezTo>
                    <a:cubicBezTo>
                      <a:pt x="412125" y="427718"/>
                      <a:pt x="414049" y="429001"/>
                      <a:pt x="415972" y="429643"/>
                    </a:cubicBezTo>
                    <a:cubicBezTo>
                      <a:pt x="422330" y="435632"/>
                      <a:pt x="429489" y="438145"/>
                      <a:pt x="436648" y="438145"/>
                    </a:cubicBezTo>
                    <a:cubicBezTo>
                      <a:pt x="457110" y="438145"/>
                      <a:pt x="477465" y="417398"/>
                      <a:pt x="478427" y="396972"/>
                    </a:cubicBezTo>
                    <a:cubicBezTo>
                      <a:pt x="478747" y="396972"/>
                      <a:pt x="480670" y="396972"/>
                      <a:pt x="483288" y="396330"/>
                    </a:cubicBezTo>
                    <a:cubicBezTo>
                      <a:pt x="490394" y="395689"/>
                      <a:pt x="497499" y="392748"/>
                      <a:pt x="503323" y="388898"/>
                    </a:cubicBezTo>
                    <a:cubicBezTo>
                      <a:pt x="506208" y="386598"/>
                      <a:pt x="508826" y="384673"/>
                      <a:pt x="509787" y="381412"/>
                    </a:cubicBezTo>
                    <a:cubicBezTo>
                      <a:pt x="512405" y="374942"/>
                      <a:pt x="508185" y="368151"/>
                      <a:pt x="508826" y="361360"/>
                    </a:cubicBezTo>
                    <a:cubicBezTo>
                      <a:pt x="509146" y="351949"/>
                      <a:pt x="517534" y="345158"/>
                      <a:pt x="524373" y="338688"/>
                    </a:cubicBezTo>
                    <a:cubicBezTo>
                      <a:pt x="531799" y="332218"/>
                      <a:pt x="538584" y="322807"/>
                      <a:pt x="535004" y="313770"/>
                    </a:cubicBezTo>
                    <a:cubicBezTo>
                      <a:pt x="532119" y="306659"/>
                      <a:pt x="522396" y="302434"/>
                      <a:pt x="520472" y="295002"/>
                    </a:cubicBezTo>
                    <a:cubicBezTo>
                      <a:pt x="519190" y="290457"/>
                      <a:pt x="520793" y="285270"/>
                      <a:pt x="523357" y="281046"/>
                    </a:cubicBezTo>
                    <a:cubicBezTo>
                      <a:pt x="532119" y="264576"/>
                      <a:pt x="549910" y="250300"/>
                      <a:pt x="546651" y="232173"/>
                    </a:cubicBezTo>
                    <a:cubicBezTo>
                      <a:pt x="545369" y="224419"/>
                      <a:pt x="541148" y="217949"/>
                      <a:pt x="538584" y="211158"/>
                    </a:cubicBezTo>
                    <a:cubicBezTo>
                      <a:pt x="532440" y="193673"/>
                      <a:pt x="539545" y="174263"/>
                      <a:pt x="534043" y="156778"/>
                    </a:cubicBezTo>
                    <a:cubicBezTo>
                      <a:pt x="529127" y="140202"/>
                      <a:pt x="511444" y="128117"/>
                      <a:pt x="493386" y="128117"/>
                    </a:cubicBezTo>
                    <a:cubicBezTo>
                      <a:pt x="491302" y="128117"/>
                      <a:pt x="489218" y="128278"/>
                      <a:pt x="487135" y="128598"/>
                    </a:cubicBezTo>
                    <a:cubicBezTo>
                      <a:pt x="489432" y="129240"/>
                      <a:pt x="489432" y="131486"/>
                      <a:pt x="488417" y="133144"/>
                    </a:cubicBezTo>
                    <a:cubicBezTo>
                      <a:pt x="487936" y="134427"/>
                      <a:pt x="486387" y="135657"/>
                      <a:pt x="484838" y="135657"/>
                    </a:cubicBezTo>
                    <a:cubicBezTo>
                      <a:pt x="484410" y="135657"/>
                      <a:pt x="483983" y="135603"/>
                      <a:pt x="483609" y="135389"/>
                    </a:cubicBezTo>
                    <a:cubicBezTo>
                      <a:pt x="489432" y="112717"/>
                      <a:pt x="485212" y="84538"/>
                      <a:pt x="458659" y="77426"/>
                    </a:cubicBezTo>
                    <a:cubicBezTo>
                      <a:pt x="456415" y="76464"/>
                      <a:pt x="454171" y="75180"/>
                      <a:pt x="452195" y="73897"/>
                    </a:cubicBezTo>
                    <a:cubicBezTo>
                      <a:pt x="447707" y="71598"/>
                      <a:pt x="443166" y="69673"/>
                      <a:pt x="438624" y="67748"/>
                    </a:cubicBezTo>
                    <a:cubicBezTo>
                      <a:pt x="438304" y="65128"/>
                      <a:pt x="437022" y="62561"/>
                      <a:pt x="436381" y="59620"/>
                    </a:cubicBezTo>
                    <a:cubicBezTo>
                      <a:pt x="431198" y="47001"/>
                      <a:pt x="420193" y="35986"/>
                      <a:pt x="406302" y="33098"/>
                    </a:cubicBezTo>
                    <a:cubicBezTo>
                      <a:pt x="404485" y="32724"/>
                      <a:pt x="402616" y="32564"/>
                      <a:pt x="400746" y="32564"/>
                    </a:cubicBezTo>
                    <a:cubicBezTo>
                      <a:pt x="385733" y="32564"/>
                      <a:pt x="370400" y="43686"/>
                      <a:pt x="370400" y="58658"/>
                    </a:cubicBezTo>
                    <a:cubicBezTo>
                      <a:pt x="364897" y="42777"/>
                      <a:pt x="350312" y="30799"/>
                      <a:pt x="333162" y="27912"/>
                    </a:cubicBezTo>
                    <a:cubicBezTo>
                      <a:pt x="330598" y="27484"/>
                      <a:pt x="327980" y="27216"/>
                      <a:pt x="325362" y="27216"/>
                    </a:cubicBezTo>
                    <a:cubicBezTo>
                      <a:pt x="310884" y="27216"/>
                      <a:pt x="296352" y="33900"/>
                      <a:pt x="287590" y="45397"/>
                    </a:cubicBezTo>
                    <a:cubicBezTo>
                      <a:pt x="287590" y="33098"/>
                      <a:pt x="277546" y="22725"/>
                      <a:pt x="266220" y="17217"/>
                    </a:cubicBezTo>
                    <a:cubicBezTo>
                      <a:pt x="254894" y="12031"/>
                      <a:pt x="241965" y="10747"/>
                      <a:pt x="229677" y="7539"/>
                    </a:cubicBezTo>
                    <a:cubicBezTo>
                      <a:pt x="219953" y="5240"/>
                      <a:pt x="210283" y="1711"/>
                      <a:pt x="200560" y="374"/>
                    </a:cubicBezTo>
                    <a:cubicBezTo>
                      <a:pt x="198690" y="160"/>
                      <a:pt x="196767" y="0"/>
                      <a:pt x="194843" y="0"/>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8" name="Google Shape;2535;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bDQAA0RQAAAsPAAAtGQAAAAAAAA=="/>
                  </a:ext>
                </a:extLst>
              </p:cNvSpPr>
              <p:nvPr/>
            </p:nvSpPr>
            <p:spPr>
              <a:xfrm>
                <a:off x="2130425" y="3383915"/>
                <a:ext cx="314960" cy="708660"/>
              </a:xfrm>
              <a:custGeom>
                <a:avLst/>
                <a:gdLst/>
                <a:ahLst/>
                <a:cxnLst/>
                <a:rect l="0" t="0" r="314960" b="708660"/>
                <a:pathLst>
                  <a:path w="314960" h="708660">
                    <a:moveTo>
                      <a:pt x="130485" y="53"/>
                    </a:moveTo>
                    <a:cubicBezTo>
                      <a:pt x="124338" y="11706"/>
                      <a:pt x="122360" y="25603"/>
                      <a:pt x="124979" y="38539"/>
                    </a:cubicBezTo>
                    <a:cubicBezTo>
                      <a:pt x="126583" y="46289"/>
                      <a:pt x="129843" y="53452"/>
                      <a:pt x="129843" y="61202"/>
                    </a:cubicBezTo>
                    <a:cubicBezTo>
                      <a:pt x="129843" y="72854"/>
                      <a:pt x="123001" y="83545"/>
                      <a:pt x="121398" y="95197"/>
                    </a:cubicBezTo>
                    <a:cubicBezTo>
                      <a:pt x="120115" y="103589"/>
                      <a:pt x="121718" y="112622"/>
                      <a:pt x="122360" y="121068"/>
                    </a:cubicBezTo>
                    <a:cubicBezTo>
                      <a:pt x="123001" y="153727"/>
                      <a:pt x="102314" y="183178"/>
                      <a:pt x="93547" y="214928"/>
                    </a:cubicBezTo>
                    <a:cubicBezTo>
                      <a:pt x="88736" y="232728"/>
                      <a:pt x="87400" y="251169"/>
                      <a:pt x="90340" y="269609"/>
                    </a:cubicBezTo>
                    <a:cubicBezTo>
                      <a:pt x="74464" y="250206"/>
                      <a:pt x="66392" y="225245"/>
                      <a:pt x="58641" y="201619"/>
                    </a:cubicBezTo>
                    <a:cubicBezTo>
                      <a:pt x="44689" y="157308"/>
                      <a:pt x="30470" y="113317"/>
                      <a:pt x="16197" y="68632"/>
                    </a:cubicBezTo>
                    <a:lnTo>
                      <a:pt x="53" y="70235"/>
                    </a:lnTo>
                    <a:cubicBezTo>
                      <a:pt x="33356" y="139829"/>
                      <a:pt x="50515" y="217494"/>
                      <a:pt x="49553" y="294838"/>
                    </a:cubicBezTo>
                    <a:cubicBezTo>
                      <a:pt x="49553" y="309110"/>
                      <a:pt x="48591" y="322687"/>
                      <a:pt x="45651" y="336584"/>
                    </a:cubicBezTo>
                    <a:cubicBezTo>
                      <a:pt x="40519" y="363470"/>
                      <a:pt x="27850" y="388379"/>
                      <a:pt x="20420" y="414570"/>
                    </a:cubicBezTo>
                    <a:cubicBezTo>
                      <a:pt x="4544" y="466685"/>
                      <a:pt x="7805" y="522649"/>
                      <a:pt x="11707" y="577383"/>
                    </a:cubicBezTo>
                    <a:cubicBezTo>
                      <a:pt x="14914" y="618808"/>
                      <a:pt x="18816" y="660874"/>
                      <a:pt x="31111" y="700642"/>
                    </a:cubicBezTo>
                    <a:cubicBezTo>
                      <a:pt x="48270" y="703261"/>
                      <a:pt x="65750" y="704224"/>
                      <a:pt x="82589" y="705506"/>
                    </a:cubicBezTo>
                    <a:cubicBezTo>
                      <a:pt x="109958" y="707270"/>
                      <a:pt x="137808" y="708607"/>
                      <a:pt x="165659" y="708607"/>
                    </a:cubicBezTo>
                    <a:cubicBezTo>
                      <a:pt x="210134" y="708607"/>
                      <a:pt x="254502" y="705132"/>
                      <a:pt x="296518" y="694175"/>
                    </a:cubicBezTo>
                    <a:cubicBezTo>
                      <a:pt x="314960" y="571236"/>
                      <a:pt x="297801" y="442739"/>
                      <a:pt x="258618" y="323328"/>
                    </a:cubicBezTo>
                    <a:cubicBezTo>
                      <a:pt x="252791" y="305529"/>
                      <a:pt x="246323" y="287729"/>
                      <a:pt x="247927" y="268968"/>
                    </a:cubicBezTo>
                    <a:cubicBezTo>
                      <a:pt x="248942" y="261859"/>
                      <a:pt x="250546" y="254376"/>
                      <a:pt x="250867" y="247267"/>
                    </a:cubicBezTo>
                    <a:cubicBezTo>
                      <a:pt x="251829" y="225939"/>
                      <a:pt x="238893" y="205200"/>
                      <a:pt x="242795" y="184515"/>
                    </a:cubicBezTo>
                    <a:cubicBezTo>
                      <a:pt x="244399" y="176069"/>
                      <a:pt x="248622" y="168319"/>
                      <a:pt x="252150" y="160194"/>
                    </a:cubicBezTo>
                    <a:cubicBezTo>
                      <a:pt x="259259" y="144052"/>
                      <a:pt x="263803" y="126573"/>
                      <a:pt x="271875" y="110377"/>
                    </a:cubicBezTo>
                    <a:cubicBezTo>
                      <a:pt x="279679" y="94182"/>
                      <a:pt x="291333" y="79322"/>
                      <a:pt x="307476" y="72213"/>
                    </a:cubicBezTo>
                    <a:lnTo>
                      <a:pt x="295823" y="67990"/>
                    </a:lnTo>
                    <a:cubicBezTo>
                      <a:pt x="275456" y="87393"/>
                      <a:pt x="255411" y="106850"/>
                      <a:pt x="234991" y="126573"/>
                    </a:cubicBezTo>
                    <a:cubicBezTo>
                      <a:pt x="227560" y="134003"/>
                      <a:pt x="219488" y="143731"/>
                      <a:pt x="222696" y="153727"/>
                    </a:cubicBezTo>
                    <a:cubicBezTo>
                      <a:pt x="223658" y="157308"/>
                      <a:pt x="226598" y="161210"/>
                      <a:pt x="226598" y="164738"/>
                    </a:cubicBezTo>
                    <a:cubicBezTo>
                      <a:pt x="226277" y="169602"/>
                      <a:pt x="222054" y="172862"/>
                      <a:pt x="218152" y="175107"/>
                    </a:cubicBezTo>
                    <a:cubicBezTo>
                      <a:pt x="195220" y="190662"/>
                      <a:pt x="171592" y="205842"/>
                      <a:pt x="148606" y="221396"/>
                    </a:cubicBezTo>
                    <a:cubicBezTo>
                      <a:pt x="141123" y="215249"/>
                      <a:pt x="140802" y="204880"/>
                      <a:pt x="140802" y="195472"/>
                    </a:cubicBezTo>
                    <a:cubicBezTo>
                      <a:pt x="141123" y="132720"/>
                      <a:pt x="143421" y="69915"/>
                      <a:pt x="145987" y="7483"/>
                    </a:cubicBezTo>
                    <a:lnTo>
                      <a:pt x="130485" y="53"/>
                    </a:lnTo>
                    <a:lnTo>
                      <a:pt x="145987" y="7483"/>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7" name="Google Shape;2536;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bDQAA0RQAAAsPAAAtGQAAAAAAAA=="/>
                  </a:ext>
                </a:extLst>
              </p:cNvSpPr>
              <p:nvPr/>
            </p:nvSpPr>
            <p:spPr>
              <a:xfrm>
                <a:off x="2130425" y="3383915"/>
                <a:ext cx="314960" cy="708660"/>
              </a:xfrm>
              <a:custGeom>
                <a:avLst/>
                <a:gdLst/>
                <a:ahLst/>
                <a:cxnLst/>
                <a:rect l="0" t="0" r="314960" b="708660"/>
                <a:pathLst>
                  <a:path w="314960" h="708660">
                    <a:moveTo>
                      <a:pt x="130485" y="53"/>
                    </a:moveTo>
                    <a:cubicBezTo>
                      <a:pt x="124338" y="11706"/>
                      <a:pt x="122360" y="25603"/>
                      <a:pt x="124979" y="38539"/>
                    </a:cubicBezTo>
                    <a:cubicBezTo>
                      <a:pt x="126583" y="46289"/>
                      <a:pt x="129843" y="53452"/>
                      <a:pt x="129843" y="61202"/>
                    </a:cubicBezTo>
                    <a:cubicBezTo>
                      <a:pt x="129843" y="72854"/>
                      <a:pt x="123001" y="83545"/>
                      <a:pt x="121398" y="95197"/>
                    </a:cubicBezTo>
                    <a:cubicBezTo>
                      <a:pt x="120115" y="103589"/>
                      <a:pt x="121718" y="112622"/>
                      <a:pt x="122360" y="121068"/>
                    </a:cubicBezTo>
                    <a:cubicBezTo>
                      <a:pt x="123001" y="153727"/>
                      <a:pt x="102314" y="183178"/>
                      <a:pt x="93547" y="214928"/>
                    </a:cubicBezTo>
                    <a:cubicBezTo>
                      <a:pt x="88736" y="232728"/>
                      <a:pt x="87400" y="251169"/>
                      <a:pt x="90340" y="269609"/>
                    </a:cubicBezTo>
                    <a:cubicBezTo>
                      <a:pt x="74464" y="250206"/>
                      <a:pt x="66392" y="225245"/>
                      <a:pt x="58641" y="201619"/>
                    </a:cubicBezTo>
                    <a:cubicBezTo>
                      <a:pt x="44689" y="157308"/>
                      <a:pt x="30470" y="113317"/>
                      <a:pt x="16197" y="68632"/>
                    </a:cubicBezTo>
                    <a:lnTo>
                      <a:pt x="53" y="70235"/>
                    </a:lnTo>
                    <a:cubicBezTo>
                      <a:pt x="33356" y="139829"/>
                      <a:pt x="50515" y="217494"/>
                      <a:pt x="49553" y="294838"/>
                    </a:cubicBezTo>
                    <a:cubicBezTo>
                      <a:pt x="49553" y="309110"/>
                      <a:pt x="48591" y="322687"/>
                      <a:pt x="45651" y="336584"/>
                    </a:cubicBezTo>
                    <a:cubicBezTo>
                      <a:pt x="40519" y="363470"/>
                      <a:pt x="27850" y="388379"/>
                      <a:pt x="20420" y="414570"/>
                    </a:cubicBezTo>
                    <a:cubicBezTo>
                      <a:pt x="4544" y="466685"/>
                      <a:pt x="7805" y="522649"/>
                      <a:pt x="11707" y="577383"/>
                    </a:cubicBezTo>
                    <a:cubicBezTo>
                      <a:pt x="14914" y="618808"/>
                      <a:pt x="18816" y="660874"/>
                      <a:pt x="31111" y="700642"/>
                    </a:cubicBezTo>
                    <a:cubicBezTo>
                      <a:pt x="48270" y="703261"/>
                      <a:pt x="65750" y="704224"/>
                      <a:pt x="82589" y="705506"/>
                    </a:cubicBezTo>
                    <a:cubicBezTo>
                      <a:pt x="109958" y="707270"/>
                      <a:pt x="137808" y="708607"/>
                      <a:pt x="165659" y="708607"/>
                    </a:cubicBezTo>
                    <a:cubicBezTo>
                      <a:pt x="210134" y="708607"/>
                      <a:pt x="254502" y="705132"/>
                      <a:pt x="296518" y="694175"/>
                    </a:cubicBezTo>
                    <a:cubicBezTo>
                      <a:pt x="314960" y="571236"/>
                      <a:pt x="297801" y="442739"/>
                      <a:pt x="258618" y="323328"/>
                    </a:cubicBezTo>
                    <a:cubicBezTo>
                      <a:pt x="252791" y="305529"/>
                      <a:pt x="246323" y="287729"/>
                      <a:pt x="247927" y="268968"/>
                    </a:cubicBezTo>
                    <a:cubicBezTo>
                      <a:pt x="248942" y="261859"/>
                      <a:pt x="250546" y="254376"/>
                      <a:pt x="250867" y="247267"/>
                    </a:cubicBezTo>
                    <a:cubicBezTo>
                      <a:pt x="251829" y="225939"/>
                      <a:pt x="238893" y="205200"/>
                      <a:pt x="242795" y="184515"/>
                    </a:cubicBezTo>
                    <a:cubicBezTo>
                      <a:pt x="244399" y="176069"/>
                      <a:pt x="248622" y="168319"/>
                      <a:pt x="252150" y="160194"/>
                    </a:cubicBezTo>
                    <a:cubicBezTo>
                      <a:pt x="259259" y="144052"/>
                      <a:pt x="263803" y="126573"/>
                      <a:pt x="271875" y="110377"/>
                    </a:cubicBezTo>
                    <a:cubicBezTo>
                      <a:pt x="279679" y="94182"/>
                      <a:pt x="291333" y="79322"/>
                      <a:pt x="307476" y="72213"/>
                    </a:cubicBezTo>
                    <a:lnTo>
                      <a:pt x="295823" y="67990"/>
                    </a:lnTo>
                    <a:cubicBezTo>
                      <a:pt x="275456" y="87393"/>
                      <a:pt x="255411" y="106850"/>
                      <a:pt x="234991" y="126573"/>
                    </a:cubicBezTo>
                    <a:cubicBezTo>
                      <a:pt x="227560" y="134003"/>
                      <a:pt x="219488" y="143731"/>
                      <a:pt x="222696" y="153727"/>
                    </a:cubicBezTo>
                    <a:cubicBezTo>
                      <a:pt x="223658" y="157308"/>
                      <a:pt x="226598" y="161210"/>
                      <a:pt x="226598" y="164738"/>
                    </a:cubicBezTo>
                    <a:cubicBezTo>
                      <a:pt x="226277" y="169602"/>
                      <a:pt x="222054" y="172862"/>
                      <a:pt x="218152" y="175107"/>
                    </a:cubicBezTo>
                    <a:cubicBezTo>
                      <a:pt x="195220" y="190662"/>
                      <a:pt x="171592" y="205842"/>
                      <a:pt x="148606" y="221396"/>
                    </a:cubicBezTo>
                    <a:cubicBezTo>
                      <a:pt x="141123" y="215249"/>
                      <a:pt x="140802" y="204880"/>
                      <a:pt x="140802" y="195472"/>
                    </a:cubicBezTo>
                    <a:cubicBezTo>
                      <a:pt x="141123" y="132720"/>
                      <a:pt x="143421" y="69915"/>
                      <a:pt x="145987" y="7483"/>
                    </a:cubicBezTo>
                    <a:lnTo>
                      <a:pt x="130485" y="53"/>
                    </a:lnTo>
                    <a:lnTo>
                      <a:pt x="145987" y="7483"/>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6" name="Google Shape;2537;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9DQAAAxYAAMYOAADnGAAAAAAAAA=="/>
                  </a:ext>
                </a:extLst>
              </p:cNvSpPr>
              <p:nvPr/>
            </p:nvSpPr>
            <p:spPr>
              <a:xfrm>
                <a:off x="2152015" y="3578225"/>
                <a:ext cx="249555" cy="469900"/>
              </a:xfrm>
              <a:custGeom>
                <a:avLst/>
                <a:gdLst/>
                <a:ahLst/>
                <a:cxnLst/>
                <a:rect l="0" t="0" r="249555" b="469900"/>
                <a:pathLst>
                  <a:path w="249555" h="469900">
                    <a:moveTo>
                      <a:pt x="181974" y="0"/>
                    </a:moveTo>
                    <a:lnTo>
                      <a:pt x="112473" y="46253"/>
                    </a:lnTo>
                    <a:lnTo>
                      <a:pt x="96352" y="32366"/>
                    </a:lnTo>
                    <a:cubicBezTo>
                      <a:pt x="91814" y="28467"/>
                      <a:pt x="88238" y="23928"/>
                      <a:pt x="85676" y="19388"/>
                    </a:cubicBezTo>
                    <a:cubicBezTo>
                      <a:pt x="83701" y="30711"/>
                      <a:pt x="83380" y="42995"/>
                      <a:pt x="85035" y="54638"/>
                    </a:cubicBezTo>
                    <a:lnTo>
                      <a:pt x="99875" y="156544"/>
                    </a:lnTo>
                    <a:lnTo>
                      <a:pt x="44626" y="88607"/>
                    </a:lnTo>
                    <a:cubicBezTo>
                      <a:pt x="44626" y="100571"/>
                      <a:pt x="43665" y="116113"/>
                      <a:pt x="40409" y="131922"/>
                    </a:cubicBezTo>
                    <a:cubicBezTo>
                      <a:pt x="36886" y="150349"/>
                      <a:pt x="30373" y="167173"/>
                      <a:pt x="24234" y="183997"/>
                    </a:cubicBezTo>
                    <a:cubicBezTo>
                      <a:pt x="20711" y="194038"/>
                      <a:pt x="17135" y="203385"/>
                      <a:pt x="14252" y="212785"/>
                    </a:cubicBezTo>
                    <a:cubicBezTo>
                      <a:pt x="0" y="259038"/>
                      <a:pt x="2615" y="309136"/>
                      <a:pt x="6459" y="365110"/>
                    </a:cubicBezTo>
                    <a:cubicBezTo>
                      <a:pt x="9395" y="399346"/>
                      <a:pt x="12277" y="433314"/>
                      <a:pt x="20071" y="464345"/>
                    </a:cubicBezTo>
                    <a:cubicBezTo>
                      <a:pt x="30693" y="465681"/>
                      <a:pt x="41370" y="466642"/>
                      <a:pt x="51085" y="466962"/>
                    </a:cubicBezTo>
                    <a:cubicBezTo>
                      <a:pt x="73718" y="468244"/>
                      <a:pt x="103131" y="469847"/>
                      <a:pt x="132544" y="469847"/>
                    </a:cubicBezTo>
                    <a:cubicBezTo>
                      <a:pt x="172579" y="469847"/>
                      <a:pt x="206850" y="466962"/>
                      <a:pt x="237224" y="460500"/>
                    </a:cubicBezTo>
                    <a:cubicBezTo>
                      <a:pt x="249501" y="354428"/>
                      <a:pt x="235942" y="237674"/>
                      <a:pt x="198149" y="121294"/>
                    </a:cubicBezTo>
                    <a:lnTo>
                      <a:pt x="197188" y="118997"/>
                    </a:lnTo>
                    <a:cubicBezTo>
                      <a:pt x="191369" y="100250"/>
                      <a:pt x="184216" y="79260"/>
                      <a:pt x="186512" y="55974"/>
                    </a:cubicBezTo>
                    <a:cubicBezTo>
                      <a:pt x="186832" y="51754"/>
                      <a:pt x="187473" y="47855"/>
                      <a:pt x="188113" y="44651"/>
                    </a:cubicBezTo>
                    <a:cubicBezTo>
                      <a:pt x="188754" y="41393"/>
                      <a:pt x="189074" y="38188"/>
                      <a:pt x="189074" y="35571"/>
                    </a:cubicBezTo>
                    <a:cubicBezTo>
                      <a:pt x="189074" y="30070"/>
                      <a:pt x="187473" y="22646"/>
                      <a:pt x="185551" y="14901"/>
                    </a:cubicBezTo>
                    <a:cubicBezTo>
                      <a:pt x="184216" y="10682"/>
                      <a:pt x="183256" y="5181"/>
                      <a:pt x="181974"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5" name="Google Shape;2538;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bDQAA0RQAAAsPAAAtGQAAAAAAAA=="/>
                  </a:ext>
                </a:extLst>
              </p:cNvSpPr>
              <p:nvPr/>
            </p:nvSpPr>
            <p:spPr>
              <a:xfrm>
                <a:off x="2130425" y="3383915"/>
                <a:ext cx="314960" cy="708660"/>
              </a:xfrm>
              <a:custGeom>
                <a:avLst/>
                <a:gdLst/>
                <a:ahLst/>
                <a:cxnLst/>
                <a:rect l="0" t="0" r="314960" b="708660"/>
                <a:pathLst>
                  <a:path w="314960" h="708660">
                    <a:moveTo>
                      <a:pt x="130485" y="53"/>
                    </a:moveTo>
                    <a:cubicBezTo>
                      <a:pt x="124338" y="11706"/>
                      <a:pt x="122360" y="25603"/>
                      <a:pt x="124979" y="38539"/>
                    </a:cubicBezTo>
                    <a:cubicBezTo>
                      <a:pt x="126583" y="46289"/>
                      <a:pt x="129843" y="53452"/>
                      <a:pt x="129843" y="61202"/>
                    </a:cubicBezTo>
                    <a:cubicBezTo>
                      <a:pt x="129843" y="72854"/>
                      <a:pt x="123001" y="83545"/>
                      <a:pt x="121398" y="95197"/>
                    </a:cubicBezTo>
                    <a:cubicBezTo>
                      <a:pt x="120115" y="103589"/>
                      <a:pt x="121718" y="112622"/>
                      <a:pt x="122360" y="121068"/>
                    </a:cubicBezTo>
                    <a:cubicBezTo>
                      <a:pt x="123001" y="153727"/>
                      <a:pt x="102314" y="183178"/>
                      <a:pt x="93547" y="214928"/>
                    </a:cubicBezTo>
                    <a:cubicBezTo>
                      <a:pt x="88736" y="232728"/>
                      <a:pt x="87400" y="251169"/>
                      <a:pt x="90340" y="269609"/>
                    </a:cubicBezTo>
                    <a:cubicBezTo>
                      <a:pt x="74464" y="250206"/>
                      <a:pt x="66392" y="225245"/>
                      <a:pt x="58641" y="201619"/>
                    </a:cubicBezTo>
                    <a:cubicBezTo>
                      <a:pt x="44689" y="157308"/>
                      <a:pt x="30470" y="113317"/>
                      <a:pt x="16197" y="68632"/>
                    </a:cubicBezTo>
                    <a:lnTo>
                      <a:pt x="53" y="70235"/>
                    </a:lnTo>
                    <a:cubicBezTo>
                      <a:pt x="33356" y="139829"/>
                      <a:pt x="50515" y="217494"/>
                      <a:pt x="49553" y="294838"/>
                    </a:cubicBezTo>
                    <a:cubicBezTo>
                      <a:pt x="49553" y="309110"/>
                      <a:pt x="48591" y="322687"/>
                      <a:pt x="45651" y="336584"/>
                    </a:cubicBezTo>
                    <a:cubicBezTo>
                      <a:pt x="40519" y="363470"/>
                      <a:pt x="27850" y="388379"/>
                      <a:pt x="20420" y="414570"/>
                    </a:cubicBezTo>
                    <a:cubicBezTo>
                      <a:pt x="4544" y="466685"/>
                      <a:pt x="7805" y="522649"/>
                      <a:pt x="11707" y="577383"/>
                    </a:cubicBezTo>
                    <a:cubicBezTo>
                      <a:pt x="14914" y="618808"/>
                      <a:pt x="18816" y="660874"/>
                      <a:pt x="31111" y="700642"/>
                    </a:cubicBezTo>
                    <a:cubicBezTo>
                      <a:pt x="48270" y="703261"/>
                      <a:pt x="65750" y="704224"/>
                      <a:pt x="82589" y="705506"/>
                    </a:cubicBezTo>
                    <a:cubicBezTo>
                      <a:pt x="109958" y="707270"/>
                      <a:pt x="137808" y="708607"/>
                      <a:pt x="165659" y="708607"/>
                    </a:cubicBezTo>
                    <a:cubicBezTo>
                      <a:pt x="210134" y="708607"/>
                      <a:pt x="254502" y="705132"/>
                      <a:pt x="296518" y="694175"/>
                    </a:cubicBezTo>
                    <a:cubicBezTo>
                      <a:pt x="314960" y="571236"/>
                      <a:pt x="297801" y="442739"/>
                      <a:pt x="258618" y="323328"/>
                    </a:cubicBezTo>
                    <a:cubicBezTo>
                      <a:pt x="252791" y="305529"/>
                      <a:pt x="246323" y="287729"/>
                      <a:pt x="247927" y="268968"/>
                    </a:cubicBezTo>
                    <a:cubicBezTo>
                      <a:pt x="248942" y="261859"/>
                      <a:pt x="250546" y="254376"/>
                      <a:pt x="250867" y="247267"/>
                    </a:cubicBezTo>
                    <a:cubicBezTo>
                      <a:pt x="251829" y="225939"/>
                      <a:pt x="238893" y="205200"/>
                      <a:pt x="242795" y="184515"/>
                    </a:cubicBezTo>
                    <a:cubicBezTo>
                      <a:pt x="244399" y="176069"/>
                      <a:pt x="248622" y="168319"/>
                      <a:pt x="252150" y="160194"/>
                    </a:cubicBezTo>
                    <a:cubicBezTo>
                      <a:pt x="259259" y="144052"/>
                      <a:pt x="263803" y="126573"/>
                      <a:pt x="271875" y="110377"/>
                    </a:cubicBezTo>
                    <a:cubicBezTo>
                      <a:pt x="279679" y="94182"/>
                      <a:pt x="291333" y="79322"/>
                      <a:pt x="307476" y="72213"/>
                    </a:cubicBezTo>
                    <a:lnTo>
                      <a:pt x="295823" y="67990"/>
                    </a:lnTo>
                    <a:cubicBezTo>
                      <a:pt x="275456" y="87393"/>
                      <a:pt x="255411" y="106850"/>
                      <a:pt x="234991" y="126573"/>
                    </a:cubicBezTo>
                    <a:cubicBezTo>
                      <a:pt x="227560" y="134003"/>
                      <a:pt x="219488" y="143731"/>
                      <a:pt x="222696" y="153727"/>
                    </a:cubicBezTo>
                    <a:cubicBezTo>
                      <a:pt x="223658" y="157308"/>
                      <a:pt x="226598" y="161210"/>
                      <a:pt x="226598" y="164738"/>
                    </a:cubicBezTo>
                    <a:cubicBezTo>
                      <a:pt x="226277" y="169602"/>
                      <a:pt x="222054" y="172862"/>
                      <a:pt x="218152" y="175107"/>
                    </a:cubicBezTo>
                    <a:cubicBezTo>
                      <a:pt x="195220" y="190662"/>
                      <a:pt x="171592" y="205842"/>
                      <a:pt x="148606" y="221396"/>
                    </a:cubicBezTo>
                    <a:cubicBezTo>
                      <a:pt x="141123" y="215249"/>
                      <a:pt x="140802" y="204880"/>
                      <a:pt x="140802" y="195472"/>
                    </a:cubicBezTo>
                    <a:cubicBezTo>
                      <a:pt x="141123" y="132720"/>
                      <a:pt x="143421" y="69915"/>
                      <a:pt x="145987" y="7483"/>
                    </a:cubicBezTo>
                    <a:lnTo>
                      <a:pt x="130485" y="53"/>
                    </a:lnTo>
                    <a:lnTo>
                      <a:pt x="145987" y="7483"/>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4" name="Google Shape;2539;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bDQAA0RQAAAsPAAAtGQAAAAAAAA=="/>
                  </a:ext>
                </a:extLst>
              </p:cNvSpPr>
              <p:nvPr/>
            </p:nvSpPr>
            <p:spPr>
              <a:xfrm>
                <a:off x="2130425" y="3383915"/>
                <a:ext cx="314960" cy="708660"/>
              </a:xfrm>
              <a:custGeom>
                <a:avLst/>
                <a:gdLst/>
                <a:ahLst/>
                <a:cxnLst/>
                <a:rect l="0" t="0" r="314960" b="708660"/>
                <a:pathLst>
                  <a:path w="314960" h="708660">
                    <a:moveTo>
                      <a:pt x="130485" y="53"/>
                    </a:moveTo>
                    <a:cubicBezTo>
                      <a:pt x="124338" y="11706"/>
                      <a:pt x="122360" y="25603"/>
                      <a:pt x="124979" y="38539"/>
                    </a:cubicBezTo>
                    <a:cubicBezTo>
                      <a:pt x="126583" y="46289"/>
                      <a:pt x="129843" y="53452"/>
                      <a:pt x="129843" y="61202"/>
                    </a:cubicBezTo>
                    <a:cubicBezTo>
                      <a:pt x="129843" y="72854"/>
                      <a:pt x="123001" y="83545"/>
                      <a:pt x="121398" y="95197"/>
                    </a:cubicBezTo>
                    <a:cubicBezTo>
                      <a:pt x="120115" y="103589"/>
                      <a:pt x="121718" y="112622"/>
                      <a:pt x="122360" y="121068"/>
                    </a:cubicBezTo>
                    <a:cubicBezTo>
                      <a:pt x="123001" y="153727"/>
                      <a:pt x="102314" y="183178"/>
                      <a:pt x="93547" y="214928"/>
                    </a:cubicBezTo>
                    <a:cubicBezTo>
                      <a:pt x="88736" y="232728"/>
                      <a:pt x="87400" y="251169"/>
                      <a:pt x="90340" y="269609"/>
                    </a:cubicBezTo>
                    <a:cubicBezTo>
                      <a:pt x="74464" y="250206"/>
                      <a:pt x="66392" y="225245"/>
                      <a:pt x="58641" y="201619"/>
                    </a:cubicBezTo>
                    <a:cubicBezTo>
                      <a:pt x="44689" y="157308"/>
                      <a:pt x="30470" y="113317"/>
                      <a:pt x="16197" y="68632"/>
                    </a:cubicBezTo>
                    <a:lnTo>
                      <a:pt x="53" y="70235"/>
                    </a:lnTo>
                    <a:cubicBezTo>
                      <a:pt x="33356" y="139829"/>
                      <a:pt x="50515" y="217494"/>
                      <a:pt x="49553" y="294838"/>
                    </a:cubicBezTo>
                    <a:cubicBezTo>
                      <a:pt x="49553" y="309110"/>
                      <a:pt x="48591" y="322687"/>
                      <a:pt x="45651" y="336584"/>
                    </a:cubicBezTo>
                    <a:cubicBezTo>
                      <a:pt x="40519" y="363470"/>
                      <a:pt x="27850" y="388379"/>
                      <a:pt x="20420" y="414570"/>
                    </a:cubicBezTo>
                    <a:cubicBezTo>
                      <a:pt x="4544" y="466685"/>
                      <a:pt x="7805" y="522649"/>
                      <a:pt x="11707" y="577383"/>
                    </a:cubicBezTo>
                    <a:cubicBezTo>
                      <a:pt x="14914" y="618808"/>
                      <a:pt x="18816" y="660874"/>
                      <a:pt x="31111" y="700642"/>
                    </a:cubicBezTo>
                    <a:cubicBezTo>
                      <a:pt x="48270" y="703261"/>
                      <a:pt x="65750" y="704224"/>
                      <a:pt x="82589" y="705506"/>
                    </a:cubicBezTo>
                    <a:cubicBezTo>
                      <a:pt x="109958" y="707270"/>
                      <a:pt x="137808" y="708607"/>
                      <a:pt x="165659" y="708607"/>
                    </a:cubicBezTo>
                    <a:cubicBezTo>
                      <a:pt x="210134" y="708607"/>
                      <a:pt x="254502" y="705132"/>
                      <a:pt x="296518" y="694175"/>
                    </a:cubicBezTo>
                    <a:cubicBezTo>
                      <a:pt x="314960" y="571236"/>
                      <a:pt x="297801" y="442739"/>
                      <a:pt x="258618" y="323328"/>
                    </a:cubicBezTo>
                    <a:cubicBezTo>
                      <a:pt x="252791" y="305529"/>
                      <a:pt x="246323" y="287729"/>
                      <a:pt x="247927" y="268968"/>
                    </a:cubicBezTo>
                    <a:cubicBezTo>
                      <a:pt x="248942" y="261859"/>
                      <a:pt x="250546" y="254376"/>
                      <a:pt x="250867" y="247267"/>
                    </a:cubicBezTo>
                    <a:cubicBezTo>
                      <a:pt x="251829" y="225939"/>
                      <a:pt x="238893" y="205200"/>
                      <a:pt x="242795" y="184515"/>
                    </a:cubicBezTo>
                    <a:cubicBezTo>
                      <a:pt x="244399" y="176069"/>
                      <a:pt x="248622" y="168319"/>
                      <a:pt x="252150" y="160194"/>
                    </a:cubicBezTo>
                    <a:cubicBezTo>
                      <a:pt x="259259" y="144052"/>
                      <a:pt x="263803" y="126573"/>
                      <a:pt x="271875" y="110377"/>
                    </a:cubicBezTo>
                    <a:cubicBezTo>
                      <a:pt x="279679" y="94182"/>
                      <a:pt x="291333" y="79322"/>
                      <a:pt x="307476" y="72213"/>
                    </a:cubicBezTo>
                    <a:lnTo>
                      <a:pt x="295823" y="67990"/>
                    </a:lnTo>
                    <a:cubicBezTo>
                      <a:pt x="275456" y="87393"/>
                      <a:pt x="255411" y="106850"/>
                      <a:pt x="234991" y="126573"/>
                    </a:cubicBezTo>
                    <a:cubicBezTo>
                      <a:pt x="227560" y="134003"/>
                      <a:pt x="219488" y="143731"/>
                      <a:pt x="222696" y="153727"/>
                    </a:cubicBezTo>
                    <a:cubicBezTo>
                      <a:pt x="223658" y="157308"/>
                      <a:pt x="226598" y="161210"/>
                      <a:pt x="226598" y="164738"/>
                    </a:cubicBezTo>
                    <a:cubicBezTo>
                      <a:pt x="226277" y="169602"/>
                      <a:pt x="222054" y="172862"/>
                      <a:pt x="218152" y="175107"/>
                    </a:cubicBezTo>
                    <a:cubicBezTo>
                      <a:pt x="195220" y="190662"/>
                      <a:pt x="171592" y="205842"/>
                      <a:pt x="148606" y="221396"/>
                    </a:cubicBezTo>
                    <a:cubicBezTo>
                      <a:pt x="141123" y="215249"/>
                      <a:pt x="140802" y="204880"/>
                      <a:pt x="140802" y="195472"/>
                    </a:cubicBezTo>
                    <a:cubicBezTo>
                      <a:pt x="141123" y="132720"/>
                      <a:pt x="143421" y="69915"/>
                      <a:pt x="145987" y="7483"/>
                    </a:cubicBezTo>
                    <a:lnTo>
                      <a:pt x="130485" y="53"/>
                    </a:lnTo>
                    <a:lnTo>
                      <a:pt x="145987" y="7483"/>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3" name="Google Shape;2540;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9DQAAAxYAAMYOAADnGAAAAAAAAA=="/>
                  </a:ext>
                </a:extLst>
              </p:cNvSpPr>
              <p:nvPr/>
            </p:nvSpPr>
            <p:spPr>
              <a:xfrm>
                <a:off x="2152015" y="3578225"/>
                <a:ext cx="249555" cy="469900"/>
              </a:xfrm>
              <a:custGeom>
                <a:avLst/>
                <a:gdLst/>
                <a:ahLst/>
                <a:cxnLst/>
                <a:rect l="0" t="0" r="249555" b="469900"/>
                <a:pathLst>
                  <a:path w="249555" h="469900">
                    <a:moveTo>
                      <a:pt x="181974" y="0"/>
                    </a:moveTo>
                    <a:lnTo>
                      <a:pt x="112473" y="46253"/>
                    </a:lnTo>
                    <a:lnTo>
                      <a:pt x="96352" y="32366"/>
                    </a:lnTo>
                    <a:cubicBezTo>
                      <a:pt x="91814" y="28467"/>
                      <a:pt x="88238" y="23928"/>
                      <a:pt x="85676" y="19388"/>
                    </a:cubicBezTo>
                    <a:cubicBezTo>
                      <a:pt x="83701" y="30711"/>
                      <a:pt x="83380" y="42995"/>
                      <a:pt x="85035" y="54638"/>
                    </a:cubicBezTo>
                    <a:lnTo>
                      <a:pt x="99875" y="156544"/>
                    </a:lnTo>
                    <a:lnTo>
                      <a:pt x="44626" y="88607"/>
                    </a:lnTo>
                    <a:cubicBezTo>
                      <a:pt x="44626" y="100571"/>
                      <a:pt x="43665" y="116113"/>
                      <a:pt x="40409" y="131922"/>
                    </a:cubicBezTo>
                    <a:cubicBezTo>
                      <a:pt x="36886" y="150349"/>
                      <a:pt x="30373" y="167173"/>
                      <a:pt x="24234" y="183997"/>
                    </a:cubicBezTo>
                    <a:cubicBezTo>
                      <a:pt x="20711" y="194038"/>
                      <a:pt x="17135" y="203385"/>
                      <a:pt x="14252" y="212785"/>
                    </a:cubicBezTo>
                    <a:cubicBezTo>
                      <a:pt x="0" y="259038"/>
                      <a:pt x="2615" y="309136"/>
                      <a:pt x="6459" y="365110"/>
                    </a:cubicBezTo>
                    <a:cubicBezTo>
                      <a:pt x="9395" y="399346"/>
                      <a:pt x="12277" y="433314"/>
                      <a:pt x="20071" y="464345"/>
                    </a:cubicBezTo>
                    <a:cubicBezTo>
                      <a:pt x="30693" y="465681"/>
                      <a:pt x="41370" y="466642"/>
                      <a:pt x="51085" y="466962"/>
                    </a:cubicBezTo>
                    <a:cubicBezTo>
                      <a:pt x="73718" y="468244"/>
                      <a:pt x="103131" y="469847"/>
                      <a:pt x="132544" y="469847"/>
                    </a:cubicBezTo>
                    <a:cubicBezTo>
                      <a:pt x="172579" y="469847"/>
                      <a:pt x="206850" y="466962"/>
                      <a:pt x="237224" y="460500"/>
                    </a:cubicBezTo>
                    <a:cubicBezTo>
                      <a:pt x="249501" y="354428"/>
                      <a:pt x="235942" y="237674"/>
                      <a:pt x="198149" y="121294"/>
                    </a:cubicBezTo>
                    <a:lnTo>
                      <a:pt x="197188" y="118997"/>
                    </a:lnTo>
                    <a:cubicBezTo>
                      <a:pt x="191369" y="100250"/>
                      <a:pt x="184216" y="79260"/>
                      <a:pt x="186512" y="55974"/>
                    </a:cubicBezTo>
                    <a:cubicBezTo>
                      <a:pt x="186832" y="51754"/>
                      <a:pt x="187473" y="47855"/>
                      <a:pt x="188113" y="44651"/>
                    </a:cubicBezTo>
                    <a:cubicBezTo>
                      <a:pt x="188754" y="41393"/>
                      <a:pt x="189074" y="38188"/>
                      <a:pt x="189074" y="35571"/>
                    </a:cubicBezTo>
                    <a:cubicBezTo>
                      <a:pt x="189074" y="30070"/>
                      <a:pt x="187473" y="22646"/>
                      <a:pt x="185551" y="14901"/>
                    </a:cubicBezTo>
                    <a:cubicBezTo>
                      <a:pt x="184216" y="10682"/>
                      <a:pt x="183256" y="5181"/>
                      <a:pt x="181974"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2" name="Google Shape;2541;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CFDQAApBgAAA0OAACtGAAAAAAAAA=="/>
                  </a:ext>
                </a:extLst>
              </p:cNvSpPr>
              <p:nvPr/>
            </p:nvSpPr>
            <p:spPr>
              <a:xfrm>
                <a:off x="2197735" y="4005580"/>
                <a:ext cx="86360" cy="5715"/>
              </a:xfrm>
              <a:custGeom>
                <a:avLst/>
                <a:gdLst/>
                <a:ahLst/>
                <a:cxnLst/>
                <a:rect l="0" t="0" r="86360" b="5715"/>
                <a:pathLst>
                  <a:path w="86360" h="5715">
                    <a:moveTo>
                      <a:pt x="0" y="0"/>
                    </a:moveTo>
                    <a:cubicBezTo>
                      <a:pt x="7451" y="4142"/>
                      <a:pt x="16564" y="4771"/>
                      <a:pt x="25302" y="5085"/>
                    </a:cubicBezTo>
                    <a:cubicBezTo>
                      <a:pt x="31949" y="5505"/>
                      <a:pt x="38543" y="5715"/>
                      <a:pt x="45137" y="5715"/>
                    </a:cubicBezTo>
                    <a:cubicBezTo>
                      <a:pt x="58860" y="5715"/>
                      <a:pt x="72530" y="4771"/>
                      <a:pt x="86360" y="2831"/>
                    </a:cubicBezTo>
                    <a:lnTo>
                      <a:pt x="0" y="0"/>
                    </a:lnTo>
                    <a:lnTo>
                      <a:pt x="86360" y="2831"/>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1" name="Google Shape;2542;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DODQAAURgAALUOAABWGAAAAAAAAA=="/>
                  </a:ext>
                </a:extLst>
              </p:cNvSpPr>
              <p:nvPr/>
            </p:nvSpPr>
            <p:spPr>
              <a:xfrm>
                <a:off x="2244090" y="3952875"/>
                <a:ext cx="146685" cy="3175"/>
              </a:xfrm>
              <a:custGeom>
                <a:avLst/>
                <a:gdLst/>
                <a:ahLst/>
                <a:cxnLst/>
                <a:rect l="0" t="0" r="146685" b="3175"/>
                <a:pathLst>
                  <a:path w="146685" h="3175">
                    <a:moveTo>
                      <a:pt x="146685" y="0"/>
                    </a:moveTo>
                    <a:lnTo>
                      <a:pt x="53" y="0"/>
                    </a:lnTo>
                    <a:cubicBezTo>
                      <a:pt x="21709" y="2463"/>
                      <a:pt x="43258" y="3175"/>
                      <a:pt x="64808" y="3175"/>
                    </a:cubicBezTo>
                    <a:cubicBezTo>
                      <a:pt x="92118" y="3175"/>
                      <a:pt x="119374" y="2025"/>
                      <a:pt x="146685" y="0"/>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0" name="Google Shape;2543;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8DgAAMBgAAKoOAAA0GAAAAAAAAA=="/>
                  </a:ext>
                </a:extLst>
              </p:cNvSpPr>
              <p:nvPr/>
            </p:nvSpPr>
            <p:spPr>
              <a:xfrm>
                <a:off x="2313940" y="3931920"/>
                <a:ext cx="69850" cy="2540"/>
              </a:xfrm>
              <a:custGeom>
                <a:avLst/>
                <a:gdLst/>
                <a:ahLst/>
                <a:cxnLst/>
                <a:rect l="0" t="0" r="69850" b="2540"/>
                <a:pathLst>
                  <a:path w="69850" h="2540">
                    <a:moveTo>
                      <a:pt x="53" y="49"/>
                    </a:moveTo>
                    <a:cubicBezTo>
                      <a:pt x="12753" y="1661"/>
                      <a:pt x="25827" y="2491"/>
                      <a:pt x="38847" y="2491"/>
                    </a:cubicBezTo>
                    <a:cubicBezTo>
                      <a:pt x="49253" y="2491"/>
                      <a:pt x="59605" y="1954"/>
                      <a:pt x="69797" y="928"/>
                    </a:cubicBezTo>
                    <a:lnTo>
                      <a:pt x="53" y="49"/>
                    </a:lnTo>
                    <a:lnTo>
                      <a:pt x="69797" y="928"/>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9" name="Google Shape;2544;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GDQAA0hcAADMOAADZFwAAAAAAAA=="/>
                  </a:ext>
                </a:extLst>
              </p:cNvSpPr>
              <p:nvPr/>
            </p:nvSpPr>
            <p:spPr>
              <a:xfrm>
                <a:off x="2157730" y="3872230"/>
                <a:ext cx="150495" cy="4445"/>
              </a:xfrm>
              <a:custGeom>
                <a:avLst/>
                <a:gdLst/>
                <a:ahLst/>
                <a:cxnLst/>
                <a:rect l="0" t="0" r="150495" b="4445"/>
                <a:pathLst>
                  <a:path w="150495" h="4445">
                    <a:moveTo>
                      <a:pt x="150495" y="52"/>
                    </a:moveTo>
                    <a:lnTo>
                      <a:pt x="0" y="52"/>
                    </a:lnTo>
                    <a:cubicBezTo>
                      <a:pt x="7819" y="3189"/>
                      <a:pt x="16227" y="3503"/>
                      <a:pt x="24636" y="3817"/>
                    </a:cubicBezTo>
                    <a:cubicBezTo>
                      <a:pt x="35561" y="4235"/>
                      <a:pt x="46433" y="4445"/>
                      <a:pt x="57359" y="4445"/>
                    </a:cubicBezTo>
                    <a:cubicBezTo>
                      <a:pt x="88422" y="4445"/>
                      <a:pt x="119539" y="2823"/>
                      <a:pt x="150495" y="52"/>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8" name="Google Shape;2545;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JDQAAthcAAKUNAAC8FwAAAAAAAA=="/>
                  </a:ext>
                </a:extLst>
              </p:cNvSpPr>
              <p:nvPr/>
            </p:nvSpPr>
            <p:spPr>
              <a:xfrm>
                <a:off x="2159635" y="3854450"/>
                <a:ext cx="58420" cy="3810"/>
              </a:xfrm>
              <a:custGeom>
                <a:avLst/>
                <a:gdLst/>
                <a:ahLst/>
                <a:cxnLst/>
                <a:rect l="0" t="0" r="58420" b="3810"/>
                <a:pathLst>
                  <a:path w="58420" h="3810">
                    <a:moveTo>
                      <a:pt x="54" y="55"/>
                    </a:moveTo>
                    <a:cubicBezTo>
                      <a:pt x="9638" y="2540"/>
                      <a:pt x="19437" y="3810"/>
                      <a:pt x="29237" y="3810"/>
                    </a:cubicBezTo>
                    <a:cubicBezTo>
                      <a:pt x="38983" y="3810"/>
                      <a:pt x="48782" y="2540"/>
                      <a:pt x="58366" y="55"/>
                    </a:cubicBezTo>
                    <a:lnTo>
                      <a:pt x="54" y="55"/>
                    </a:lnTo>
                    <a:lnTo>
                      <a:pt x="58366" y="55"/>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7" name="Google Shape;2546;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UDQAAiRcAAGQOAACZFwAAAAAAAA=="/>
                  </a:ext>
                </a:extLst>
              </p:cNvSpPr>
              <p:nvPr/>
            </p:nvSpPr>
            <p:spPr>
              <a:xfrm>
                <a:off x="2166620" y="3825875"/>
                <a:ext cx="172720" cy="10160"/>
              </a:xfrm>
              <a:custGeom>
                <a:avLst/>
                <a:gdLst/>
                <a:ahLst/>
                <a:cxnLst/>
                <a:rect l="0" t="0" r="172720" b="10160"/>
                <a:pathLst>
                  <a:path w="172720" h="10160">
                    <a:moveTo>
                      <a:pt x="53" y="55"/>
                    </a:moveTo>
                    <a:cubicBezTo>
                      <a:pt x="32732" y="6737"/>
                      <a:pt x="65889" y="10160"/>
                      <a:pt x="98941" y="10160"/>
                    </a:cubicBezTo>
                    <a:cubicBezTo>
                      <a:pt x="123623" y="10160"/>
                      <a:pt x="148305" y="8227"/>
                      <a:pt x="172720" y="4417"/>
                    </a:cubicBezTo>
                    <a:lnTo>
                      <a:pt x="53" y="55"/>
                    </a:lnTo>
                    <a:lnTo>
                      <a:pt x="172720" y="4417"/>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6" name="Google Shape;2547;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BlDQAALBcAANANAAA6FwAAAAAAAA=="/>
                  </a:ext>
                </a:extLst>
              </p:cNvSpPr>
              <p:nvPr/>
            </p:nvSpPr>
            <p:spPr>
              <a:xfrm>
                <a:off x="2177415" y="3766820"/>
                <a:ext cx="67945" cy="8890"/>
              </a:xfrm>
              <a:custGeom>
                <a:avLst/>
                <a:gdLst/>
                <a:ahLst/>
                <a:cxnLst/>
                <a:rect l="0" t="0" r="67945" b="8890"/>
                <a:pathLst>
                  <a:path w="67945" h="8890">
                    <a:moveTo>
                      <a:pt x="53" y="54"/>
                    </a:moveTo>
                    <a:cubicBezTo>
                      <a:pt x="2935" y="3987"/>
                      <a:pt x="8433" y="5280"/>
                      <a:pt x="13290" y="5927"/>
                    </a:cubicBezTo>
                    <a:cubicBezTo>
                      <a:pt x="25299" y="7920"/>
                      <a:pt x="37735" y="8836"/>
                      <a:pt x="50118" y="8836"/>
                    </a:cubicBezTo>
                    <a:cubicBezTo>
                      <a:pt x="56095" y="8836"/>
                      <a:pt x="62020" y="8621"/>
                      <a:pt x="67891" y="8190"/>
                    </a:cubicBezTo>
                    <a:lnTo>
                      <a:pt x="53" y="54"/>
                    </a:lnTo>
                    <a:lnTo>
                      <a:pt x="67891" y="8190"/>
                    </a:ln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5" name="Google Shape;2548;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nF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KcWUA+P/hAQAAAAAAAAAAAAAAAAAAAAAAAAAAAAAAAAAAAAAAAAAA8NFiAn9/fwCKcWUDzMzMAMDA/wB/f38AAAAAAAAAAAAAAAAAAAAAAAAAAAAhAAAAGAAAABQAAAAADgAAzxYAAHYOAADeFgAAAAAAAA=="/>
                  </a:ext>
                </a:extLst>
              </p:cNvSpPr>
              <p:nvPr/>
            </p:nvSpPr>
            <p:spPr>
              <a:xfrm>
                <a:off x="2275840" y="3707765"/>
                <a:ext cx="74930" cy="9525"/>
              </a:xfrm>
              <a:custGeom>
                <a:avLst/>
                <a:gdLst/>
                <a:ahLst/>
                <a:cxnLst/>
                <a:rect l="0" t="0" r="74930" b="9525"/>
                <a:pathLst>
                  <a:path w="74930" h="9525">
                    <a:moveTo>
                      <a:pt x="74930" y="53"/>
                    </a:moveTo>
                    <a:lnTo>
                      <a:pt x="0" y="9418"/>
                    </a:lnTo>
                    <a:cubicBezTo>
                      <a:pt x="2133" y="9471"/>
                      <a:pt x="4266" y="9471"/>
                      <a:pt x="6400" y="9471"/>
                    </a:cubicBezTo>
                    <a:cubicBezTo>
                      <a:pt x="29705" y="9471"/>
                      <a:pt x="52744" y="6225"/>
                      <a:pt x="74930" y="53"/>
                    </a:cubicBezTo>
                    <a:close/>
                  </a:path>
                </a:pathLst>
              </a:custGeom>
              <a:solidFill>
                <a:srgbClr val="8A71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4" name="Google Shape;2549;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cDgAAsxYAAG4OAAC4FgAAAAAAAA=="/>
                  </a:ext>
                </a:extLst>
              </p:cNvSpPr>
              <p:nvPr/>
            </p:nvSpPr>
            <p:spPr>
              <a:xfrm>
                <a:off x="2293620" y="3689985"/>
                <a:ext cx="52070" cy="3175"/>
              </a:xfrm>
              <a:custGeom>
                <a:avLst/>
                <a:gdLst/>
                <a:ahLst/>
                <a:cxnLst/>
                <a:rect l="0" t="0" r="52070" b="3175"/>
                <a:pathLst>
                  <a:path w="52070" h="3175">
                    <a:moveTo>
                      <a:pt x="52070" y="52"/>
                    </a:moveTo>
                    <a:lnTo>
                      <a:pt x="0" y="1925"/>
                    </a:lnTo>
                    <a:cubicBezTo>
                      <a:pt x="6502" y="2758"/>
                      <a:pt x="13058" y="3122"/>
                      <a:pt x="19506" y="3122"/>
                    </a:cubicBezTo>
                    <a:cubicBezTo>
                      <a:pt x="30522" y="3122"/>
                      <a:pt x="41430" y="2029"/>
                      <a:pt x="52070" y="52"/>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3" name="Google Shape;2550;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d3Jo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3cmgA+P/hAQAAAAAAAAAAAAAAAAAAAAAAAAAAAAAAAAAAAAAAAAAA8NFiAn9/fwCKcWUDzMzMAMDA/wB/f38AAAAAAAAAAAAAAAAAAAAAAAAAAAAhAAAAGAAAABQAAAAnDgAASxYAAF4OAABXFgAAAAAAAA=="/>
                  </a:ext>
                </a:extLst>
              </p:cNvSpPr>
              <p:nvPr/>
            </p:nvSpPr>
            <p:spPr>
              <a:xfrm>
                <a:off x="2300605" y="3623945"/>
                <a:ext cx="34925" cy="7620"/>
              </a:xfrm>
              <a:custGeom>
                <a:avLst/>
                <a:gdLst/>
                <a:ahLst/>
                <a:cxnLst/>
                <a:rect l="0" t="0" r="34925" b="7620"/>
                <a:pathLst>
                  <a:path w="34925" h="7620">
                    <a:moveTo>
                      <a:pt x="34871" y="50"/>
                    </a:moveTo>
                    <a:lnTo>
                      <a:pt x="0" y="7570"/>
                    </a:lnTo>
                    <a:cubicBezTo>
                      <a:pt x="11408" y="5180"/>
                      <a:pt x="23462" y="2739"/>
                      <a:pt x="34871" y="50"/>
                    </a:cubicBezTo>
                    <a:close/>
                  </a:path>
                </a:pathLst>
              </a:custGeom>
              <a:solidFill>
                <a:srgbClr val="77726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2" name="Google Shape;2551;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CjDAAA9xQAANwNAAAPFgAAAAAAAA=="/>
                  </a:ext>
                </a:extLst>
              </p:cNvSpPr>
              <p:nvPr/>
            </p:nvSpPr>
            <p:spPr>
              <a:xfrm>
                <a:off x="2054225" y="3408045"/>
                <a:ext cx="198755" cy="177800"/>
              </a:xfrm>
              <a:custGeom>
                <a:avLst/>
                <a:gdLst/>
                <a:ahLst/>
                <a:cxnLst/>
                <a:rect l="0" t="0" r="198755" b="177800"/>
                <a:pathLst>
                  <a:path w="198755" h="177800">
                    <a:moveTo>
                      <a:pt x="145386" y="25201"/>
                    </a:moveTo>
                    <a:cubicBezTo>
                      <a:pt x="145493" y="25201"/>
                      <a:pt x="145546" y="25201"/>
                      <a:pt x="145546" y="25308"/>
                    </a:cubicBezTo>
                    <a:cubicBezTo>
                      <a:pt x="145493" y="25255"/>
                      <a:pt x="145386" y="25255"/>
                      <a:pt x="145279" y="25201"/>
                    </a:cubicBezTo>
                    <a:cubicBezTo>
                      <a:pt x="145332" y="25201"/>
                      <a:pt x="145386" y="25201"/>
                      <a:pt x="145386" y="25201"/>
                    </a:cubicBezTo>
                    <a:lnTo>
                      <a:pt x="160588" y="0"/>
                    </a:lnTo>
                    <a:cubicBezTo>
                      <a:pt x="160320" y="0"/>
                      <a:pt x="160053" y="0"/>
                      <a:pt x="159839" y="54"/>
                    </a:cubicBezTo>
                    <a:cubicBezTo>
                      <a:pt x="152398" y="375"/>
                      <a:pt x="146563" y="7491"/>
                      <a:pt x="145225" y="14607"/>
                    </a:cubicBezTo>
                    <a:cubicBezTo>
                      <a:pt x="144315" y="17924"/>
                      <a:pt x="144261" y="21563"/>
                      <a:pt x="144261" y="24934"/>
                    </a:cubicBezTo>
                    <a:cubicBezTo>
                      <a:pt x="142388" y="24452"/>
                      <a:pt x="140621" y="24185"/>
                      <a:pt x="138909" y="24185"/>
                    </a:cubicBezTo>
                    <a:cubicBezTo>
                      <a:pt x="128577" y="24185"/>
                      <a:pt x="122743" y="33334"/>
                      <a:pt x="120280" y="46336"/>
                    </a:cubicBezTo>
                    <a:cubicBezTo>
                      <a:pt x="120280" y="45052"/>
                      <a:pt x="119959" y="43768"/>
                      <a:pt x="119317" y="42163"/>
                    </a:cubicBezTo>
                    <a:cubicBezTo>
                      <a:pt x="117068" y="39220"/>
                      <a:pt x="114124" y="36652"/>
                      <a:pt x="109253" y="34672"/>
                    </a:cubicBezTo>
                    <a:cubicBezTo>
                      <a:pt x="109093" y="34672"/>
                      <a:pt x="108878" y="34618"/>
                      <a:pt x="108664" y="34618"/>
                    </a:cubicBezTo>
                    <a:cubicBezTo>
                      <a:pt x="107915" y="34618"/>
                      <a:pt x="107166" y="34886"/>
                      <a:pt x="106577" y="34886"/>
                    </a:cubicBezTo>
                    <a:cubicBezTo>
                      <a:pt x="106041" y="34886"/>
                      <a:pt x="105667" y="34725"/>
                      <a:pt x="105399" y="34030"/>
                    </a:cubicBezTo>
                    <a:cubicBezTo>
                      <a:pt x="100528" y="31194"/>
                      <a:pt x="96138" y="29910"/>
                      <a:pt x="92070" y="29910"/>
                    </a:cubicBezTo>
                    <a:cubicBezTo>
                      <a:pt x="84201" y="29910"/>
                      <a:pt x="77510" y="34672"/>
                      <a:pt x="70712" y="42163"/>
                    </a:cubicBezTo>
                    <a:cubicBezTo>
                      <a:pt x="69748" y="42805"/>
                      <a:pt x="69427" y="44089"/>
                      <a:pt x="68410" y="45052"/>
                    </a:cubicBezTo>
                    <a:cubicBezTo>
                      <a:pt x="64235" y="51847"/>
                      <a:pt x="60648" y="59980"/>
                      <a:pt x="59685" y="68380"/>
                    </a:cubicBezTo>
                    <a:cubicBezTo>
                      <a:pt x="57865" y="68166"/>
                      <a:pt x="56098" y="68059"/>
                      <a:pt x="54278" y="68059"/>
                    </a:cubicBezTo>
                    <a:cubicBezTo>
                      <a:pt x="33723" y="68059"/>
                      <a:pt x="13757" y="81436"/>
                      <a:pt x="7172" y="100805"/>
                    </a:cubicBezTo>
                    <a:cubicBezTo>
                      <a:pt x="53" y="121833"/>
                      <a:pt x="9795" y="147409"/>
                      <a:pt x="28905" y="158752"/>
                    </a:cubicBezTo>
                    <a:lnTo>
                      <a:pt x="37310" y="161695"/>
                    </a:lnTo>
                    <a:cubicBezTo>
                      <a:pt x="35704" y="167848"/>
                      <a:pt x="39933" y="173680"/>
                      <a:pt x="45446" y="176248"/>
                    </a:cubicBezTo>
                    <a:cubicBezTo>
                      <a:pt x="48230" y="177318"/>
                      <a:pt x="51120" y="177746"/>
                      <a:pt x="54064" y="177746"/>
                    </a:cubicBezTo>
                    <a:cubicBezTo>
                      <a:pt x="57276" y="177746"/>
                      <a:pt x="60541" y="177265"/>
                      <a:pt x="63593" y="176569"/>
                    </a:cubicBezTo>
                    <a:cubicBezTo>
                      <a:pt x="72318" y="174643"/>
                      <a:pt x="80722" y="171379"/>
                      <a:pt x="85914" y="164584"/>
                    </a:cubicBezTo>
                    <a:cubicBezTo>
                      <a:pt x="91107" y="157468"/>
                      <a:pt x="91749" y="146767"/>
                      <a:pt x="85272" y="141255"/>
                    </a:cubicBezTo>
                    <a:cubicBezTo>
                      <a:pt x="89768" y="143556"/>
                      <a:pt x="94640" y="144573"/>
                      <a:pt x="99564" y="144573"/>
                    </a:cubicBezTo>
                    <a:cubicBezTo>
                      <a:pt x="117015" y="144573"/>
                      <a:pt x="134947" y="131410"/>
                      <a:pt x="137463" y="113753"/>
                    </a:cubicBezTo>
                    <a:cubicBezTo>
                      <a:pt x="140729" y="118783"/>
                      <a:pt x="146456" y="121351"/>
                      <a:pt x="152505" y="121351"/>
                    </a:cubicBezTo>
                    <a:cubicBezTo>
                      <a:pt x="156091" y="121351"/>
                      <a:pt x="159785" y="120442"/>
                      <a:pt x="163050" y="118623"/>
                    </a:cubicBezTo>
                    <a:cubicBezTo>
                      <a:pt x="171187" y="113753"/>
                      <a:pt x="176004" y="104657"/>
                      <a:pt x="176379" y="94973"/>
                    </a:cubicBezTo>
                    <a:cubicBezTo>
                      <a:pt x="176700" y="91709"/>
                      <a:pt x="176379" y="88445"/>
                      <a:pt x="177022" y="85556"/>
                    </a:cubicBezTo>
                    <a:cubicBezTo>
                      <a:pt x="178306" y="81329"/>
                      <a:pt x="181197" y="78119"/>
                      <a:pt x="183499" y="74855"/>
                    </a:cubicBezTo>
                    <a:cubicBezTo>
                      <a:pt x="198701" y="53185"/>
                      <a:pt x="192866" y="19797"/>
                      <a:pt x="171508" y="4548"/>
                    </a:cubicBezTo>
                    <a:cubicBezTo>
                      <a:pt x="168136" y="2140"/>
                      <a:pt x="164228" y="0"/>
                      <a:pt x="160588" y="0"/>
                    </a:cubicBezTo>
                    <a:lnTo>
                      <a:pt x="145386" y="25201"/>
                    </a:lnTo>
                    <a:lnTo>
                      <a:pt x="160588" y="0"/>
                    </a:ln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1" name="Google Shape;2552;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CjDAAA9xQAANwNAAAPFgAAAAAAAA=="/>
                  </a:ext>
                </a:extLst>
              </p:cNvSpPr>
              <p:nvPr/>
            </p:nvSpPr>
            <p:spPr>
              <a:xfrm>
                <a:off x="2054225" y="3408045"/>
                <a:ext cx="198755" cy="177800"/>
              </a:xfrm>
              <a:custGeom>
                <a:avLst/>
                <a:gdLst/>
                <a:ahLst/>
                <a:cxnLst/>
                <a:rect l="0" t="0" r="198755" b="177800"/>
                <a:pathLst>
                  <a:path w="198755" h="177800">
                    <a:moveTo>
                      <a:pt x="145386" y="25201"/>
                    </a:moveTo>
                    <a:cubicBezTo>
                      <a:pt x="145493" y="25201"/>
                      <a:pt x="145546" y="25201"/>
                      <a:pt x="145546" y="25308"/>
                    </a:cubicBezTo>
                    <a:cubicBezTo>
                      <a:pt x="145493" y="25255"/>
                      <a:pt x="145386" y="25255"/>
                      <a:pt x="145279" y="25201"/>
                    </a:cubicBezTo>
                    <a:cubicBezTo>
                      <a:pt x="145332" y="25201"/>
                      <a:pt x="145386" y="25201"/>
                      <a:pt x="145386" y="25201"/>
                    </a:cubicBezTo>
                    <a:lnTo>
                      <a:pt x="160588" y="0"/>
                    </a:lnTo>
                    <a:cubicBezTo>
                      <a:pt x="160320" y="0"/>
                      <a:pt x="160053" y="0"/>
                      <a:pt x="159839" y="54"/>
                    </a:cubicBezTo>
                    <a:cubicBezTo>
                      <a:pt x="152398" y="375"/>
                      <a:pt x="146563" y="7491"/>
                      <a:pt x="145225" y="14607"/>
                    </a:cubicBezTo>
                    <a:cubicBezTo>
                      <a:pt x="144315" y="17924"/>
                      <a:pt x="144261" y="21563"/>
                      <a:pt x="144261" y="24934"/>
                    </a:cubicBezTo>
                    <a:cubicBezTo>
                      <a:pt x="142388" y="24452"/>
                      <a:pt x="140621" y="24185"/>
                      <a:pt x="138909" y="24185"/>
                    </a:cubicBezTo>
                    <a:cubicBezTo>
                      <a:pt x="128577" y="24185"/>
                      <a:pt x="122743" y="33334"/>
                      <a:pt x="120280" y="46336"/>
                    </a:cubicBezTo>
                    <a:cubicBezTo>
                      <a:pt x="120280" y="45052"/>
                      <a:pt x="119959" y="43768"/>
                      <a:pt x="119317" y="42163"/>
                    </a:cubicBezTo>
                    <a:cubicBezTo>
                      <a:pt x="117068" y="39220"/>
                      <a:pt x="114124" y="36652"/>
                      <a:pt x="109253" y="34672"/>
                    </a:cubicBezTo>
                    <a:cubicBezTo>
                      <a:pt x="109093" y="34672"/>
                      <a:pt x="108878" y="34618"/>
                      <a:pt x="108664" y="34618"/>
                    </a:cubicBezTo>
                    <a:cubicBezTo>
                      <a:pt x="107915" y="34618"/>
                      <a:pt x="107166" y="34886"/>
                      <a:pt x="106577" y="34886"/>
                    </a:cubicBezTo>
                    <a:cubicBezTo>
                      <a:pt x="106041" y="34886"/>
                      <a:pt x="105667" y="34725"/>
                      <a:pt x="105399" y="34030"/>
                    </a:cubicBezTo>
                    <a:cubicBezTo>
                      <a:pt x="100528" y="31194"/>
                      <a:pt x="96138" y="29910"/>
                      <a:pt x="92070" y="29910"/>
                    </a:cubicBezTo>
                    <a:cubicBezTo>
                      <a:pt x="84201" y="29910"/>
                      <a:pt x="77510" y="34672"/>
                      <a:pt x="70712" y="42163"/>
                    </a:cubicBezTo>
                    <a:cubicBezTo>
                      <a:pt x="69748" y="42805"/>
                      <a:pt x="69427" y="44089"/>
                      <a:pt x="68410" y="45052"/>
                    </a:cubicBezTo>
                    <a:cubicBezTo>
                      <a:pt x="64235" y="51847"/>
                      <a:pt x="60648" y="59980"/>
                      <a:pt x="59685" y="68380"/>
                    </a:cubicBezTo>
                    <a:cubicBezTo>
                      <a:pt x="57865" y="68166"/>
                      <a:pt x="56098" y="68059"/>
                      <a:pt x="54278" y="68059"/>
                    </a:cubicBezTo>
                    <a:cubicBezTo>
                      <a:pt x="33723" y="68059"/>
                      <a:pt x="13757" y="81436"/>
                      <a:pt x="7172" y="100805"/>
                    </a:cubicBezTo>
                    <a:cubicBezTo>
                      <a:pt x="53" y="121833"/>
                      <a:pt x="9795" y="147409"/>
                      <a:pt x="28905" y="158752"/>
                    </a:cubicBezTo>
                    <a:lnTo>
                      <a:pt x="37310" y="161695"/>
                    </a:lnTo>
                    <a:cubicBezTo>
                      <a:pt x="35704" y="167848"/>
                      <a:pt x="39933" y="173680"/>
                      <a:pt x="45446" y="176248"/>
                    </a:cubicBezTo>
                    <a:cubicBezTo>
                      <a:pt x="48230" y="177318"/>
                      <a:pt x="51120" y="177746"/>
                      <a:pt x="54064" y="177746"/>
                    </a:cubicBezTo>
                    <a:cubicBezTo>
                      <a:pt x="57276" y="177746"/>
                      <a:pt x="60541" y="177265"/>
                      <a:pt x="63593" y="176569"/>
                    </a:cubicBezTo>
                    <a:cubicBezTo>
                      <a:pt x="72318" y="174643"/>
                      <a:pt x="80722" y="171379"/>
                      <a:pt x="85914" y="164584"/>
                    </a:cubicBezTo>
                    <a:cubicBezTo>
                      <a:pt x="91107" y="157468"/>
                      <a:pt x="91749" y="146767"/>
                      <a:pt x="85272" y="141255"/>
                    </a:cubicBezTo>
                    <a:cubicBezTo>
                      <a:pt x="89768" y="143556"/>
                      <a:pt x="94640" y="144573"/>
                      <a:pt x="99564" y="144573"/>
                    </a:cubicBezTo>
                    <a:cubicBezTo>
                      <a:pt x="117015" y="144573"/>
                      <a:pt x="134947" y="131410"/>
                      <a:pt x="137463" y="113753"/>
                    </a:cubicBezTo>
                    <a:cubicBezTo>
                      <a:pt x="140729" y="118783"/>
                      <a:pt x="146456" y="121351"/>
                      <a:pt x="152505" y="121351"/>
                    </a:cubicBezTo>
                    <a:cubicBezTo>
                      <a:pt x="156091" y="121351"/>
                      <a:pt x="159785" y="120442"/>
                      <a:pt x="163050" y="118623"/>
                    </a:cubicBezTo>
                    <a:cubicBezTo>
                      <a:pt x="171187" y="113753"/>
                      <a:pt x="176004" y="104657"/>
                      <a:pt x="176379" y="94973"/>
                    </a:cubicBezTo>
                    <a:cubicBezTo>
                      <a:pt x="176700" y="91709"/>
                      <a:pt x="176379" y="88445"/>
                      <a:pt x="177022" y="85556"/>
                    </a:cubicBezTo>
                    <a:cubicBezTo>
                      <a:pt x="178306" y="81329"/>
                      <a:pt x="181197" y="78119"/>
                      <a:pt x="183499" y="74855"/>
                    </a:cubicBezTo>
                    <a:cubicBezTo>
                      <a:pt x="198701" y="53185"/>
                      <a:pt x="192866" y="19797"/>
                      <a:pt x="171508" y="4548"/>
                    </a:cubicBezTo>
                    <a:cubicBezTo>
                      <a:pt x="168136" y="2140"/>
                      <a:pt x="164228" y="0"/>
                      <a:pt x="160588" y="0"/>
                    </a:cubicBezTo>
                    <a:lnTo>
                      <a:pt x="145386" y="25201"/>
                    </a:lnTo>
                    <a:lnTo>
                      <a:pt x="160588" y="0"/>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0" name="Google Shape;2553;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BrDQAAQRQAAJYPAADkFQAAAAAAAA=="/>
                  </a:ext>
                </a:extLst>
              </p:cNvSpPr>
              <p:nvPr/>
            </p:nvSpPr>
            <p:spPr>
              <a:xfrm>
                <a:off x="2181225" y="3292475"/>
                <a:ext cx="352425" cy="266065"/>
              </a:xfrm>
              <a:custGeom>
                <a:avLst/>
                <a:gdLst/>
                <a:ahLst/>
                <a:cxnLst/>
                <a:rect l="0" t="0" r="352425" b="266065"/>
                <a:pathLst>
                  <a:path w="352425" h="266065">
                    <a:moveTo>
                      <a:pt x="150641" y="116837"/>
                    </a:moveTo>
                    <a:cubicBezTo>
                      <a:pt x="150588" y="116891"/>
                      <a:pt x="150534" y="116944"/>
                      <a:pt x="150481" y="116998"/>
                    </a:cubicBezTo>
                    <a:cubicBezTo>
                      <a:pt x="150534" y="116891"/>
                      <a:pt x="150534" y="116837"/>
                      <a:pt x="150641" y="116837"/>
                    </a:cubicBezTo>
                    <a:lnTo>
                      <a:pt x="86982" y="53"/>
                    </a:lnTo>
                    <a:cubicBezTo>
                      <a:pt x="79493" y="53"/>
                      <a:pt x="71736" y="4543"/>
                      <a:pt x="69008" y="12293"/>
                    </a:cubicBezTo>
                    <a:cubicBezTo>
                      <a:pt x="69008" y="12293"/>
                      <a:pt x="69008" y="9674"/>
                      <a:pt x="67885" y="9674"/>
                    </a:cubicBezTo>
                    <a:cubicBezTo>
                      <a:pt x="67671" y="9674"/>
                      <a:pt x="67403" y="9781"/>
                      <a:pt x="67082" y="10048"/>
                    </a:cubicBezTo>
                    <a:cubicBezTo>
                      <a:pt x="66761" y="9086"/>
                      <a:pt x="65745" y="8765"/>
                      <a:pt x="65103" y="8124"/>
                    </a:cubicBezTo>
                    <a:cubicBezTo>
                      <a:pt x="60395" y="3794"/>
                      <a:pt x="55099" y="2084"/>
                      <a:pt x="49910" y="2084"/>
                    </a:cubicBezTo>
                    <a:cubicBezTo>
                      <a:pt x="39372" y="2084"/>
                      <a:pt x="29101" y="9139"/>
                      <a:pt x="24286" y="16515"/>
                    </a:cubicBezTo>
                    <a:cubicBezTo>
                      <a:pt x="21077" y="26243"/>
                      <a:pt x="17813" y="35917"/>
                      <a:pt x="22681" y="45644"/>
                    </a:cubicBezTo>
                    <a:cubicBezTo>
                      <a:pt x="23002" y="46927"/>
                      <a:pt x="23644" y="47889"/>
                      <a:pt x="24607" y="49172"/>
                    </a:cubicBezTo>
                    <a:cubicBezTo>
                      <a:pt x="23644" y="49546"/>
                      <a:pt x="23002" y="50508"/>
                      <a:pt x="22039" y="50829"/>
                    </a:cubicBezTo>
                    <a:cubicBezTo>
                      <a:pt x="8131" y="52753"/>
                      <a:pt x="0" y="81241"/>
                      <a:pt x="19472" y="86746"/>
                    </a:cubicBezTo>
                    <a:lnTo>
                      <a:pt x="23323" y="134956"/>
                    </a:lnTo>
                    <a:lnTo>
                      <a:pt x="21077" y="138537"/>
                    </a:lnTo>
                    <a:cubicBezTo>
                      <a:pt x="20435" y="143347"/>
                      <a:pt x="20435" y="151472"/>
                      <a:pt x="18776" y="155320"/>
                    </a:cubicBezTo>
                    <a:cubicBezTo>
                      <a:pt x="18776" y="156335"/>
                      <a:pt x="19472" y="157939"/>
                      <a:pt x="19793" y="159222"/>
                    </a:cubicBezTo>
                    <a:cubicBezTo>
                      <a:pt x="22681" y="167613"/>
                      <a:pt x="28512" y="175416"/>
                      <a:pt x="36590" y="178944"/>
                    </a:cubicBezTo>
                    <a:cubicBezTo>
                      <a:pt x="41833" y="181349"/>
                      <a:pt x="47450" y="182418"/>
                      <a:pt x="53067" y="182418"/>
                    </a:cubicBezTo>
                    <a:cubicBezTo>
                      <a:pt x="65049" y="182418"/>
                      <a:pt x="77246" y="177608"/>
                      <a:pt x="86501" y="169911"/>
                    </a:cubicBezTo>
                    <a:cubicBezTo>
                      <a:pt x="95863" y="162108"/>
                      <a:pt x="103673" y="149815"/>
                      <a:pt x="101373" y="137842"/>
                    </a:cubicBezTo>
                    <a:cubicBezTo>
                      <a:pt x="112392" y="134315"/>
                      <a:pt x="120845" y="126191"/>
                      <a:pt x="131490" y="121380"/>
                    </a:cubicBezTo>
                    <a:cubicBezTo>
                      <a:pt x="135235" y="119510"/>
                      <a:pt x="139621" y="118815"/>
                      <a:pt x="143741" y="118815"/>
                    </a:cubicBezTo>
                    <a:cubicBezTo>
                      <a:pt x="145345" y="118815"/>
                      <a:pt x="146897" y="118922"/>
                      <a:pt x="148341" y="119082"/>
                    </a:cubicBezTo>
                    <a:cubicBezTo>
                      <a:pt x="148502" y="119135"/>
                      <a:pt x="148609" y="119135"/>
                      <a:pt x="148716" y="119135"/>
                    </a:cubicBezTo>
                    <a:cubicBezTo>
                      <a:pt x="142136" y="127954"/>
                      <a:pt x="143687" y="135865"/>
                      <a:pt x="149304" y="142706"/>
                    </a:cubicBezTo>
                    <a:lnTo>
                      <a:pt x="150962" y="144310"/>
                    </a:lnTo>
                    <a:cubicBezTo>
                      <a:pt x="146415" y="151151"/>
                      <a:pt x="142510" y="159222"/>
                      <a:pt x="146415" y="167292"/>
                    </a:cubicBezTo>
                    <a:cubicBezTo>
                      <a:pt x="151123" y="173278"/>
                      <a:pt x="156793" y="175897"/>
                      <a:pt x="162410" y="175897"/>
                    </a:cubicBezTo>
                    <a:cubicBezTo>
                      <a:pt x="168027" y="175897"/>
                      <a:pt x="173591" y="173278"/>
                      <a:pt x="178138" y="168949"/>
                    </a:cubicBezTo>
                    <a:cubicBezTo>
                      <a:pt x="178780" y="167934"/>
                      <a:pt x="180117" y="166972"/>
                      <a:pt x="180438" y="165689"/>
                    </a:cubicBezTo>
                    <a:cubicBezTo>
                      <a:pt x="181668" y="164032"/>
                      <a:pt x="182096" y="163444"/>
                      <a:pt x="183380" y="162215"/>
                    </a:cubicBezTo>
                    <a:cubicBezTo>
                      <a:pt x="169311" y="177875"/>
                      <a:pt x="190495" y="198720"/>
                      <a:pt x="205367" y="198720"/>
                    </a:cubicBezTo>
                    <a:cubicBezTo>
                      <a:pt x="205688" y="198720"/>
                      <a:pt x="206009" y="198720"/>
                      <a:pt x="206330" y="198720"/>
                    </a:cubicBezTo>
                    <a:cubicBezTo>
                      <a:pt x="206972" y="198720"/>
                      <a:pt x="207560" y="198827"/>
                      <a:pt x="208149" y="198934"/>
                    </a:cubicBezTo>
                    <a:cubicBezTo>
                      <a:pt x="206918" y="199522"/>
                      <a:pt x="205527" y="199949"/>
                      <a:pt x="204083" y="200003"/>
                    </a:cubicBezTo>
                    <a:cubicBezTo>
                      <a:pt x="203066" y="200965"/>
                      <a:pt x="202425" y="201606"/>
                      <a:pt x="201783" y="202889"/>
                    </a:cubicBezTo>
                    <a:cubicBezTo>
                      <a:pt x="199857" y="205828"/>
                      <a:pt x="198573" y="209035"/>
                      <a:pt x="198252" y="212616"/>
                    </a:cubicBezTo>
                    <a:cubicBezTo>
                      <a:pt x="196915" y="223947"/>
                      <a:pt x="205046" y="235278"/>
                      <a:pt x="216066" y="237202"/>
                    </a:cubicBezTo>
                    <a:cubicBezTo>
                      <a:pt x="218259" y="237630"/>
                      <a:pt x="220613" y="237790"/>
                      <a:pt x="222967" y="237790"/>
                    </a:cubicBezTo>
                    <a:cubicBezTo>
                      <a:pt x="227942" y="237790"/>
                      <a:pt x="233131" y="237149"/>
                      <a:pt x="237838" y="237149"/>
                    </a:cubicBezTo>
                    <a:cubicBezTo>
                      <a:pt x="244204" y="237149"/>
                      <a:pt x="249768" y="238325"/>
                      <a:pt x="252977" y="243670"/>
                    </a:cubicBezTo>
                    <a:cubicBezTo>
                      <a:pt x="254261" y="245647"/>
                      <a:pt x="254903" y="248213"/>
                      <a:pt x="255866" y="250458"/>
                    </a:cubicBezTo>
                    <a:cubicBezTo>
                      <a:pt x="259664" y="259651"/>
                      <a:pt x="269347" y="266011"/>
                      <a:pt x="279404" y="266011"/>
                    </a:cubicBezTo>
                    <a:cubicBezTo>
                      <a:pt x="279671" y="266011"/>
                      <a:pt x="279939" y="266011"/>
                      <a:pt x="280153" y="266011"/>
                    </a:cubicBezTo>
                    <a:cubicBezTo>
                      <a:pt x="290210" y="265690"/>
                      <a:pt x="299946" y="257940"/>
                      <a:pt x="302835" y="247892"/>
                    </a:cubicBezTo>
                    <a:cubicBezTo>
                      <a:pt x="304707" y="248747"/>
                      <a:pt x="306686" y="249121"/>
                      <a:pt x="308719" y="249121"/>
                    </a:cubicBezTo>
                    <a:cubicBezTo>
                      <a:pt x="310538" y="249121"/>
                      <a:pt x="312357" y="248801"/>
                      <a:pt x="314176" y="248213"/>
                    </a:cubicBezTo>
                    <a:cubicBezTo>
                      <a:pt x="315138" y="247892"/>
                      <a:pt x="316422" y="247251"/>
                      <a:pt x="317760" y="246609"/>
                    </a:cubicBezTo>
                    <a:cubicBezTo>
                      <a:pt x="320007" y="244632"/>
                      <a:pt x="332310" y="244632"/>
                      <a:pt x="336216" y="240463"/>
                    </a:cubicBezTo>
                    <a:cubicBezTo>
                      <a:pt x="352425" y="224268"/>
                      <a:pt x="348519" y="196101"/>
                      <a:pt x="328084" y="188030"/>
                    </a:cubicBezTo>
                    <a:cubicBezTo>
                      <a:pt x="327121" y="187068"/>
                      <a:pt x="325837" y="186747"/>
                      <a:pt x="324554" y="185732"/>
                    </a:cubicBezTo>
                    <a:cubicBezTo>
                      <a:pt x="323270" y="185411"/>
                      <a:pt x="321611" y="185091"/>
                      <a:pt x="320648" y="185091"/>
                    </a:cubicBezTo>
                    <a:cubicBezTo>
                      <a:pt x="337499" y="182204"/>
                      <a:pt x="348198" y="162803"/>
                      <a:pt x="345577" y="145966"/>
                    </a:cubicBezTo>
                    <a:cubicBezTo>
                      <a:pt x="343330" y="130413"/>
                      <a:pt x="331347" y="117479"/>
                      <a:pt x="317439" y="110370"/>
                    </a:cubicBezTo>
                    <a:cubicBezTo>
                      <a:pt x="316101" y="109408"/>
                      <a:pt x="314818" y="109087"/>
                      <a:pt x="313213" y="108072"/>
                    </a:cubicBezTo>
                    <a:cubicBezTo>
                      <a:pt x="312785" y="99253"/>
                      <a:pt x="301176" y="91075"/>
                      <a:pt x="290584" y="91075"/>
                    </a:cubicBezTo>
                    <a:cubicBezTo>
                      <a:pt x="284486" y="91075"/>
                      <a:pt x="278708" y="93801"/>
                      <a:pt x="275659" y="100642"/>
                    </a:cubicBezTo>
                    <a:lnTo>
                      <a:pt x="263034" y="100642"/>
                    </a:lnTo>
                    <a:cubicBezTo>
                      <a:pt x="259771" y="100642"/>
                      <a:pt x="256187" y="100642"/>
                      <a:pt x="253619" y="99039"/>
                    </a:cubicBezTo>
                    <a:cubicBezTo>
                      <a:pt x="252656" y="98077"/>
                      <a:pt x="251693" y="97436"/>
                      <a:pt x="250998" y="96099"/>
                    </a:cubicBezTo>
                    <a:cubicBezTo>
                      <a:pt x="250035" y="94817"/>
                      <a:pt x="249714" y="94175"/>
                      <a:pt x="249393" y="92572"/>
                    </a:cubicBezTo>
                    <a:cubicBezTo>
                      <a:pt x="259771" y="85142"/>
                      <a:pt x="267849" y="77018"/>
                      <a:pt x="263997" y="60824"/>
                    </a:cubicBezTo>
                    <a:cubicBezTo>
                      <a:pt x="259771" y="56975"/>
                      <a:pt x="255866" y="52753"/>
                      <a:pt x="246183" y="51791"/>
                    </a:cubicBezTo>
                    <a:cubicBezTo>
                      <a:pt x="245542" y="51791"/>
                      <a:pt x="245007" y="52218"/>
                      <a:pt x="244472" y="52218"/>
                    </a:cubicBezTo>
                    <a:cubicBezTo>
                      <a:pt x="244204" y="52218"/>
                      <a:pt x="243883" y="52111"/>
                      <a:pt x="243562" y="51791"/>
                    </a:cubicBezTo>
                    <a:cubicBezTo>
                      <a:pt x="240673" y="46927"/>
                      <a:pt x="236768" y="42705"/>
                      <a:pt x="232221" y="39498"/>
                    </a:cubicBezTo>
                    <a:cubicBezTo>
                      <a:pt x="226711" y="35596"/>
                      <a:pt x="220238" y="32710"/>
                      <a:pt x="213765" y="30732"/>
                    </a:cubicBezTo>
                    <a:cubicBezTo>
                      <a:pt x="212482" y="30091"/>
                      <a:pt x="210877" y="29770"/>
                      <a:pt x="209914" y="29449"/>
                    </a:cubicBezTo>
                    <a:cubicBezTo>
                      <a:pt x="205902" y="21646"/>
                      <a:pt x="198626" y="15660"/>
                      <a:pt x="190656" y="15660"/>
                    </a:cubicBezTo>
                    <a:cubicBezTo>
                      <a:pt x="185039" y="15660"/>
                      <a:pt x="179101" y="18599"/>
                      <a:pt x="173591" y="25922"/>
                    </a:cubicBezTo>
                    <a:cubicBezTo>
                      <a:pt x="173270" y="26243"/>
                      <a:pt x="173965" y="26884"/>
                      <a:pt x="173270" y="26884"/>
                    </a:cubicBezTo>
                    <a:cubicBezTo>
                      <a:pt x="169097" y="26563"/>
                      <a:pt x="165513" y="25227"/>
                      <a:pt x="161982" y="23624"/>
                    </a:cubicBezTo>
                    <a:cubicBezTo>
                      <a:pt x="153209" y="19401"/>
                      <a:pt x="147699" y="10048"/>
                      <a:pt x="139300" y="5184"/>
                    </a:cubicBezTo>
                    <a:cubicBezTo>
                      <a:pt x="134165" y="2137"/>
                      <a:pt x="128441" y="908"/>
                      <a:pt x="122557" y="908"/>
                    </a:cubicBezTo>
                    <a:cubicBezTo>
                      <a:pt x="115335" y="908"/>
                      <a:pt x="107845" y="2725"/>
                      <a:pt x="100731" y="5184"/>
                    </a:cubicBezTo>
                    <a:cubicBezTo>
                      <a:pt x="100570" y="5237"/>
                      <a:pt x="100410" y="5237"/>
                      <a:pt x="100249" y="5237"/>
                    </a:cubicBezTo>
                    <a:cubicBezTo>
                      <a:pt x="99340" y="5237"/>
                      <a:pt x="98965" y="4489"/>
                      <a:pt x="98163" y="4222"/>
                    </a:cubicBezTo>
                    <a:cubicBezTo>
                      <a:pt x="95060" y="1389"/>
                      <a:pt x="91101" y="53"/>
                      <a:pt x="86982" y="53"/>
                    </a:cubicBezTo>
                    <a:lnTo>
                      <a:pt x="150641" y="116837"/>
                    </a:lnTo>
                    <a:lnTo>
                      <a:pt x="86982" y="53"/>
                    </a:ln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9" name="Google Shape;2554;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vM54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8zngA+P/hAQAAAAAAAAAAAAAAAAAAAAAAAAAAAAAAAAAAAAAAAAAA8NFiAn9/fwCKcWUDzMzMAMDA/wB/f38AAAAAAAAAAAAAAAAAAAAAAAAAAAAhAAAAGAAAABQAAABrDQAAQRQAAJYPAADkFQAAAAAAAA=="/>
                  </a:ext>
                </a:extLst>
              </p:cNvSpPr>
              <p:nvPr/>
            </p:nvSpPr>
            <p:spPr>
              <a:xfrm>
                <a:off x="2181225" y="3292475"/>
                <a:ext cx="352425" cy="266065"/>
              </a:xfrm>
              <a:custGeom>
                <a:avLst/>
                <a:gdLst/>
                <a:ahLst/>
                <a:cxnLst/>
                <a:rect l="0" t="0" r="352425" b="266065"/>
                <a:pathLst>
                  <a:path w="352425" h="266065">
                    <a:moveTo>
                      <a:pt x="150641" y="116837"/>
                    </a:moveTo>
                    <a:cubicBezTo>
                      <a:pt x="150588" y="116891"/>
                      <a:pt x="150534" y="116944"/>
                      <a:pt x="150481" y="116998"/>
                    </a:cubicBezTo>
                    <a:cubicBezTo>
                      <a:pt x="150534" y="116891"/>
                      <a:pt x="150534" y="116837"/>
                      <a:pt x="150641" y="116837"/>
                    </a:cubicBezTo>
                    <a:lnTo>
                      <a:pt x="86982" y="53"/>
                    </a:lnTo>
                    <a:cubicBezTo>
                      <a:pt x="79493" y="53"/>
                      <a:pt x="71736" y="4543"/>
                      <a:pt x="69008" y="12293"/>
                    </a:cubicBezTo>
                    <a:cubicBezTo>
                      <a:pt x="69008" y="12293"/>
                      <a:pt x="69008" y="9674"/>
                      <a:pt x="67885" y="9674"/>
                    </a:cubicBezTo>
                    <a:cubicBezTo>
                      <a:pt x="67671" y="9674"/>
                      <a:pt x="67403" y="9781"/>
                      <a:pt x="67082" y="10048"/>
                    </a:cubicBezTo>
                    <a:cubicBezTo>
                      <a:pt x="66761" y="9086"/>
                      <a:pt x="65745" y="8765"/>
                      <a:pt x="65103" y="8124"/>
                    </a:cubicBezTo>
                    <a:cubicBezTo>
                      <a:pt x="60395" y="3794"/>
                      <a:pt x="55099" y="2084"/>
                      <a:pt x="49910" y="2084"/>
                    </a:cubicBezTo>
                    <a:cubicBezTo>
                      <a:pt x="39372" y="2084"/>
                      <a:pt x="29101" y="9139"/>
                      <a:pt x="24286" y="16515"/>
                    </a:cubicBezTo>
                    <a:cubicBezTo>
                      <a:pt x="21077" y="26243"/>
                      <a:pt x="17813" y="35917"/>
                      <a:pt x="22681" y="45644"/>
                    </a:cubicBezTo>
                    <a:cubicBezTo>
                      <a:pt x="23002" y="46927"/>
                      <a:pt x="23644" y="47889"/>
                      <a:pt x="24607" y="49172"/>
                    </a:cubicBezTo>
                    <a:cubicBezTo>
                      <a:pt x="23644" y="49546"/>
                      <a:pt x="23002" y="50508"/>
                      <a:pt x="22039" y="50829"/>
                    </a:cubicBezTo>
                    <a:cubicBezTo>
                      <a:pt x="8131" y="52753"/>
                      <a:pt x="0" y="81241"/>
                      <a:pt x="19472" y="86746"/>
                    </a:cubicBezTo>
                    <a:lnTo>
                      <a:pt x="23323" y="134956"/>
                    </a:lnTo>
                    <a:lnTo>
                      <a:pt x="21077" y="138537"/>
                    </a:lnTo>
                    <a:cubicBezTo>
                      <a:pt x="20435" y="143347"/>
                      <a:pt x="20435" y="151472"/>
                      <a:pt x="18776" y="155320"/>
                    </a:cubicBezTo>
                    <a:cubicBezTo>
                      <a:pt x="18776" y="156335"/>
                      <a:pt x="19472" y="157939"/>
                      <a:pt x="19793" y="159222"/>
                    </a:cubicBezTo>
                    <a:cubicBezTo>
                      <a:pt x="22681" y="167613"/>
                      <a:pt x="28512" y="175416"/>
                      <a:pt x="36590" y="178944"/>
                    </a:cubicBezTo>
                    <a:cubicBezTo>
                      <a:pt x="41833" y="181349"/>
                      <a:pt x="47450" y="182418"/>
                      <a:pt x="53067" y="182418"/>
                    </a:cubicBezTo>
                    <a:cubicBezTo>
                      <a:pt x="65049" y="182418"/>
                      <a:pt x="77246" y="177608"/>
                      <a:pt x="86501" y="169911"/>
                    </a:cubicBezTo>
                    <a:cubicBezTo>
                      <a:pt x="95863" y="162108"/>
                      <a:pt x="103673" y="149815"/>
                      <a:pt x="101373" y="137842"/>
                    </a:cubicBezTo>
                    <a:cubicBezTo>
                      <a:pt x="112392" y="134315"/>
                      <a:pt x="120845" y="126191"/>
                      <a:pt x="131490" y="121380"/>
                    </a:cubicBezTo>
                    <a:cubicBezTo>
                      <a:pt x="135235" y="119510"/>
                      <a:pt x="139621" y="118815"/>
                      <a:pt x="143741" y="118815"/>
                    </a:cubicBezTo>
                    <a:cubicBezTo>
                      <a:pt x="145345" y="118815"/>
                      <a:pt x="146897" y="118922"/>
                      <a:pt x="148341" y="119082"/>
                    </a:cubicBezTo>
                    <a:cubicBezTo>
                      <a:pt x="148502" y="119135"/>
                      <a:pt x="148609" y="119135"/>
                      <a:pt x="148716" y="119135"/>
                    </a:cubicBezTo>
                    <a:cubicBezTo>
                      <a:pt x="142136" y="127954"/>
                      <a:pt x="143687" y="135865"/>
                      <a:pt x="149304" y="142706"/>
                    </a:cubicBezTo>
                    <a:lnTo>
                      <a:pt x="150962" y="144310"/>
                    </a:lnTo>
                    <a:cubicBezTo>
                      <a:pt x="146415" y="151151"/>
                      <a:pt x="142510" y="159222"/>
                      <a:pt x="146415" y="167292"/>
                    </a:cubicBezTo>
                    <a:cubicBezTo>
                      <a:pt x="151123" y="173278"/>
                      <a:pt x="156793" y="175897"/>
                      <a:pt x="162410" y="175897"/>
                    </a:cubicBezTo>
                    <a:cubicBezTo>
                      <a:pt x="168027" y="175897"/>
                      <a:pt x="173591" y="173278"/>
                      <a:pt x="178138" y="168949"/>
                    </a:cubicBezTo>
                    <a:cubicBezTo>
                      <a:pt x="178780" y="167934"/>
                      <a:pt x="180117" y="166972"/>
                      <a:pt x="180438" y="165689"/>
                    </a:cubicBezTo>
                    <a:cubicBezTo>
                      <a:pt x="181668" y="164032"/>
                      <a:pt x="182096" y="163444"/>
                      <a:pt x="183380" y="162215"/>
                    </a:cubicBezTo>
                    <a:cubicBezTo>
                      <a:pt x="169311" y="177875"/>
                      <a:pt x="190495" y="198720"/>
                      <a:pt x="205367" y="198720"/>
                    </a:cubicBezTo>
                    <a:cubicBezTo>
                      <a:pt x="205688" y="198720"/>
                      <a:pt x="206009" y="198720"/>
                      <a:pt x="206330" y="198720"/>
                    </a:cubicBezTo>
                    <a:cubicBezTo>
                      <a:pt x="206972" y="198720"/>
                      <a:pt x="207560" y="198827"/>
                      <a:pt x="208149" y="198934"/>
                    </a:cubicBezTo>
                    <a:cubicBezTo>
                      <a:pt x="206918" y="199522"/>
                      <a:pt x="205527" y="199949"/>
                      <a:pt x="204083" y="200003"/>
                    </a:cubicBezTo>
                    <a:cubicBezTo>
                      <a:pt x="203066" y="200965"/>
                      <a:pt x="202425" y="201606"/>
                      <a:pt x="201783" y="202889"/>
                    </a:cubicBezTo>
                    <a:cubicBezTo>
                      <a:pt x="199857" y="205828"/>
                      <a:pt x="198573" y="209035"/>
                      <a:pt x="198252" y="212616"/>
                    </a:cubicBezTo>
                    <a:cubicBezTo>
                      <a:pt x="196915" y="223947"/>
                      <a:pt x="205046" y="235278"/>
                      <a:pt x="216066" y="237202"/>
                    </a:cubicBezTo>
                    <a:cubicBezTo>
                      <a:pt x="218259" y="237630"/>
                      <a:pt x="220613" y="237790"/>
                      <a:pt x="222967" y="237790"/>
                    </a:cubicBezTo>
                    <a:cubicBezTo>
                      <a:pt x="227942" y="237790"/>
                      <a:pt x="233131" y="237149"/>
                      <a:pt x="237838" y="237149"/>
                    </a:cubicBezTo>
                    <a:cubicBezTo>
                      <a:pt x="244204" y="237149"/>
                      <a:pt x="249768" y="238325"/>
                      <a:pt x="252977" y="243670"/>
                    </a:cubicBezTo>
                    <a:cubicBezTo>
                      <a:pt x="254261" y="245647"/>
                      <a:pt x="254903" y="248213"/>
                      <a:pt x="255866" y="250458"/>
                    </a:cubicBezTo>
                    <a:cubicBezTo>
                      <a:pt x="259664" y="259651"/>
                      <a:pt x="269347" y="266011"/>
                      <a:pt x="279404" y="266011"/>
                    </a:cubicBezTo>
                    <a:cubicBezTo>
                      <a:pt x="279671" y="266011"/>
                      <a:pt x="279939" y="266011"/>
                      <a:pt x="280153" y="266011"/>
                    </a:cubicBezTo>
                    <a:cubicBezTo>
                      <a:pt x="290210" y="265690"/>
                      <a:pt x="299946" y="257940"/>
                      <a:pt x="302835" y="247892"/>
                    </a:cubicBezTo>
                    <a:cubicBezTo>
                      <a:pt x="304707" y="248747"/>
                      <a:pt x="306686" y="249121"/>
                      <a:pt x="308719" y="249121"/>
                    </a:cubicBezTo>
                    <a:cubicBezTo>
                      <a:pt x="310538" y="249121"/>
                      <a:pt x="312357" y="248801"/>
                      <a:pt x="314176" y="248213"/>
                    </a:cubicBezTo>
                    <a:cubicBezTo>
                      <a:pt x="315138" y="247892"/>
                      <a:pt x="316422" y="247251"/>
                      <a:pt x="317760" y="246609"/>
                    </a:cubicBezTo>
                    <a:cubicBezTo>
                      <a:pt x="320007" y="244632"/>
                      <a:pt x="332310" y="244632"/>
                      <a:pt x="336216" y="240463"/>
                    </a:cubicBezTo>
                    <a:cubicBezTo>
                      <a:pt x="352425" y="224268"/>
                      <a:pt x="348519" y="196101"/>
                      <a:pt x="328084" y="188030"/>
                    </a:cubicBezTo>
                    <a:cubicBezTo>
                      <a:pt x="327121" y="187068"/>
                      <a:pt x="325837" y="186747"/>
                      <a:pt x="324554" y="185732"/>
                    </a:cubicBezTo>
                    <a:cubicBezTo>
                      <a:pt x="323270" y="185411"/>
                      <a:pt x="321611" y="185091"/>
                      <a:pt x="320648" y="185091"/>
                    </a:cubicBezTo>
                    <a:cubicBezTo>
                      <a:pt x="337499" y="182204"/>
                      <a:pt x="348198" y="162803"/>
                      <a:pt x="345577" y="145966"/>
                    </a:cubicBezTo>
                    <a:cubicBezTo>
                      <a:pt x="343330" y="130413"/>
                      <a:pt x="331347" y="117479"/>
                      <a:pt x="317439" y="110370"/>
                    </a:cubicBezTo>
                    <a:cubicBezTo>
                      <a:pt x="316101" y="109408"/>
                      <a:pt x="314818" y="109087"/>
                      <a:pt x="313213" y="108072"/>
                    </a:cubicBezTo>
                    <a:cubicBezTo>
                      <a:pt x="312785" y="99253"/>
                      <a:pt x="301176" y="91075"/>
                      <a:pt x="290584" y="91075"/>
                    </a:cubicBezTo>
                    <a:cubicBezTo>
                      <a:pt x="284486" y="91075"/>
                      <a:pt x="278708" y="93801"/>
                      <a:pt x="275659" y="100642"/>
                    </a:cubicBezTo>
                    <a:lnTo>
                      <a:pt x="263034" y="100642"/>
                    </a:lnTo>
                    <a:cubicBezTo>
                      <a:pt x="259771" y="100642"/>
                      <a:pt x="256187" y="100642"/>
                      <a:pt x="253619" y="99039"/>
                    </a:cubicBezTo>
                    <a:cubicBezTo>
                      <a:pt x="252656" y="98077"/>
                      <a:pt x="251693" y="97436"/>
                      <a:pt x="250998" y="96099"/>
                    </a:cubicBezTo>
                    <a:cubicBezTo>
                      <a:pt x="250035" y="94817"/>
                      <a:pt x="249714" y="94175"/>
                      <a:pt x="249393" y="92572"/>
                    </a:cubicBezTo>
                    <a:cubicBezTo>
                      <a:pt x="259771" y="85142"/>
                      <a:pt x="267849" y="77018"/>
                      <a:pt x="263997" y="60824"/>
                    </a:cubicBezTo>
                    <a:cubicBezTo>
                      <a:pt x="259771" y="56975"/>
                      <a:pt x="255866" y="52753"/>
                      <a:pt x="246183" y="51791"/>
                    </a:cubicBezTo>
                    <a:cubicBezTo>
                      <a:pt x="245542" y="51791"/>
                      <a:pt x="245007" y="52218"/>
                      <a:pt x="244472" y="52218"/>
                    </a:cubicBezTo>
                    <a:cubicBezTo>
                      <a:pt x="244204" y="52218"/>
                      <a:pt x="243883" y="52111"/>
                      <a:pt x="243562" y="51791"/>
                    </a:cubicBezTo>
                    <a:cubicBezTo>
                      <a:pt x="240673" y="46927"/>
                      <a:pt x="236768" y="42705"/>
                      <a:pt x="232221" y="39498"/>
                    </a:cubicBezTo>
                    <a:cubicBezTo>
                      <a:pt x="226711" y="35596"/>
                      <a:pt x="220238" y="32710"/>
                      <a:pt x="213765" y="30732"/>
                    </a:cubicBezTo>
                    <a:cubicBezTo>
                      <a:pt x="212482" y="30091"/>
                      <a:pt x="210877" y="29770"/>
                      <a:pt x="209914" y="29449"/>
                    </a:cubicBezTo>
                    <a:cubicBezTo>
                      <a:pt x="205902" y="21646"/>
                      <a:pt x="198626" y="15660"/>
                      <a:pt x="190656" y="15660"/>
                    </a:cubicBezTo>
                    <a:cubicBezTo>
                      <a:pt x="185039" y="15660"/>
                      <a:pt x="179101" y="18599"/>
                      <a:pt x="173591" y="25922"/>
                    </a:cubicBezTo>
                    <a:cubicBezTo>
                      <a:pt x="173270" y="26243"/>
                      <a:pt x="173965" y="26884"/>
                      <a:pt x="173270" y="26884"/>
                    </a:cubicBezTo>
                    <a:cubicBezTo>
                      <a:pt x="169097" y="26563"/>
                      <a:pt x="165513" y="25227"/>
                      <a:pt x="161982" y="23624"/>
                    </a:cubicBezTo>
                    <a:cubicBezTo>
                      <a:pt x="153209" y="19401"/>
                      <a:pt x="147699" y="10048"/>
                      <a:pt x="139300" y="5184"/>
                    </a:cubicBezTo>
                    <a:cubicBezTo>
                      <a:pt x="134165" y="2137"/>
                      <a:pt x="128441" y="908"/>
                      <a:pt x="122557" y="908"/>
                    </a:cubicBezTo>
                    <a:cubicBezTo>
                      <a:pt x="115335" y="908"/>
                      <a:pt x="107845" y="2725"/>
                      <a:pt x="100731" y="5184"/>
                    </a:cubicBezTo>
                    <a:cubicBezTo>
                      <a:pt x="100570" y="5237"/>
                      <a:pt x="100410" y="5237"/>
                      <a:pt x="100249" y="5237"/>
                    </a:cubicBezTo>
                    <a:cubicBezTo>
                      <a:pt x="99340" y="5237"/>
                      <a:pt x="98965" y="4489"/>
                      <a:pt x="98163" y="4222"/>
                    </a:cubicBezTo>
                    <a:cubicBezTo>
                      <a:pt x="95060" y="1389"/>
                      <a:pt x="91101" y="53"/>
                      <a:pt x="86982" y="53"/>
                    </a:cubicBezTo>
                    <a:lnTo>
                      <a:pt x="150641" y="116837"/>
                    </a:lnTo>
                    <a:lnTo>
                      <a:pt x="86982" y="53"/>
                    </a:lnTo>
                    <a:close/>
                  </a:path>
                </a:pathLst>
              </a:custGeom>
              <a:solidFill>
                <a:srgbClr val="BCCE78"/>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8" name="Google Shape;2555;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DdDAAAfRQAAFYNAADxFAAAAAAAAA=="/>
                  </a:ext>
                </a:extLst>
              </p:cNvSpPr>
              <p:nvPr/>
            </p:nvSpPr>
            <p:spPr>
              <a:xfrm>
                <a:off x="2091055" y="3330575"/>
                <a:ext cx="76835" cy="73660"/>
              </a:xfrm>
              <a:custGeom>
                <a:avLst/>
                <a:gdLst/>
                <a:ahLst/>
                <a:cxnLst/>
                <a:rect l="0" t="0" r="76835" b="73660"/>
                <a:pathLst>
                  <a:path w="76835" h="73660">
                    <a:moveTo>
                      <a:pt x="7126" y="53"/>
                    </a:moveTo>
                    <a:cubicBezTo>
                      <a:pt x="6590" y="53"/>
                      <a:pt x="6001" y="267"/>
                      <a:pt x="5518" y="855"/>
                    </a:cubicBezTo>
                    <a:cubicBezTo>
                      <a:pt x="321" y="6036"/>
                      <a:pt x="0" y="13781"/>
                      <a:pt x="2946" y="20565"/>
                    </a:cubicBezTo>
                    <a:cubicBezTo>
                      <a:pt x="4554" y="24144"/>
                      <a:pt x="7126" y="27349"/>
                      <a:pt x="10394" y="29966"/>
                    </a:cubicBezTo>
                    <a:cubicBezTo>
                      <a:pt x="14627" y="32530"/>
                      <a:pt x="16877" y="32530"/>
                      <a:pt x="19771" y="37070"/>
                    </a:cubicBezTo>
                    <a:cubicBezTo>
                      <a:pt x="23361" y="42252"/>
                      <a:pt x="21753" y="43213"/>
                      <a:pt x="22718" y="49356"/>
                    </a:cubicBezTo>
                    <a:cubicBezTo>
                      <a:pt x="23575" y="57689"/>
                      <a:pt x="32523" y="68105"/>
                      <a:pt x="40132" y="68105"/>
                    </a:cubicBezTo>
                    <a:cubicBezTo>
                      <a:pt x="41953" y="68105"/>
                      <a:pt x="43722" y="67464"/>
                      <a:pt x="45275" y="66075"/>
                    </a:cubicBezTo>
                    <a:cubicBezTo>
                      <a:pt x="49830" y="70722"/>
                      <a:pt x="55884" y="73607"/>
                      <a:pt x="61725" y="73607"/>
                    </a:cubicBezTo>
                    <a:cubicBezTo>
                      <a:pt x="67029" y="73607"/>
                      <a:pt x="72119" y="71310"/>
                      <a:pt x="75924" y="65861"/>
                    </a:cubicBezTo>
                    <a:cubicBezTo>
                      <a:pt x="76835" y="64366"/>
                      <a:pt x="75227" y="62550"/>
                      <a:pt x="73673" y="62550"/>
                    </a:cubicBezTo>
                    <a:cubicBezTo>
                      <a:pt x="73566" y="62550"/>
                      <a:pt x="73459" y="62603"/>
                      <a:pt x="73298" y="62603"/>
                    </a:cubicBezTo>
                    <a:cubicBezTo>
                      <a:pt x="69815" y="63458"/>
                      <a:pt x="66386" y="64099"/>
                      <a:pt x="63064" y="64099"/>
                    </a:cubicBezTo>
                    <a:cubicBezTo>
                      <a:pt x="57545" y="64099"/>
                      <a:pt x="52562" y="62229"/>
                      <a:pt x="48651" y="56140"/>
                    </a:cubicBezTo>
                    <a:cubicBezTo>
                      <a:pt x="47794" y="54697"/>
                      <a:pt x="46401" y="54003"/>
                      <a:pt x="45007" y="54003"/>
                    </a:cubicBezTo>
                    <a:cubicBezTo>
                      <a:pt x="43293" y="54003"/>
                      <a:pt x="41578" y="55018"/>
                      <a:pt x="40882" y="56781"/>
                    </a:cubicBezTo>
                    <a:cubicBezTo>
                      <a:pt x="39489" y="57155"/>
                      <a:pt x="38310" y="57368"/>
                      <a:pt x="37185" y="57368"/>
                    </a:cubicBezTo>
                    <a:cubicBezTo>
                      <a:pt x="31773" y="57368"/>
                      <a:pt x="29683" y="52775"/>
                      <a:pt x="30487" y="44175"/>
                    </a:cubicBezTo>
                    <a:cubicBezTo>
                      <a:pt x="30809" y="41931"/>
                      <a:pt x="30487" y="38993"/>
                      <a:pt x="29844" y="36750"/>
                    </a:cubicBezTo>
                    <a:cubicBezTo>
                      <a:pt x="29523" y="34774"/>
                      <a:pt x="28880" y="32210"/>
                      <a:pt x="27594" y="30607"/>
                    </a:cubicBezTo>
                    <a:cubicBezTo>
                      <a:pt x="24647" y="27028"/>
                      <a:pt x="21110" y="26708"/>
                      <a:pt x="17520" y="24144"/>
                    </a:cubicBezTo>
                    <a:cubicBezTo>
                      <a:pt x="8144" y="18642"/>
                      <a:pt x="6804" y="12820"/>
                      <a:pt x="8787" y="2457"/>
                    </a:cubicBezTo>
                    <a:cubicBezTo>
                      <a:pt x="9430" y="1335"/>
                      <a:pt x="8358" y="53"/>
                      <a:pt x="7126" y="53"/>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7" name="Google Shape;2556;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DdDAAAfRQAAFYNAADxFAAAAAAAAA=="/>
                  </a:ext>
                </a:extLst>
              </p:cNvSpPr>
              <p:nvPr/>
            </p:nvSpPr>
            <p:spPr>
              <a:xfrm>
                <a:off x="2091055" y="3330575"/>
                <a:ext cx="76835" cy="73660"/>
              </a:xfrm>
              <a:custGeom>
                <a:avLst/>
                <a:gdLst/>
                <a:ahLst/>
                <a:cxnLst/>
                <a:rect l="0" t="0" r="76835" b="73660"/>
                <a:pathLst>
                  <a:path w="76835" h="73660">
                    <a:moveTo>
                      <a:pt x="7126" y="53"/>
                    </a:moveTo>
                    <a:cubicBezTo>
                      <a:pt x="6590" y="53"/>
                      <a:pt x="6001" y="267"/>
                      <a:pt x="5518" y="855"/>
                    </a:cubicBezTo>
                    <a:cubicBezTo>
                      <a:pt x="321" y="6036"/>
                      <a:pt x="0" y="13781"/>
                      <a:pt x="2946" y="20565"/>
                    </a:cubicBezTo>
                    <a:cubicBezTo>
                      <a:pt x="4554" y="24144"/>
                      <a:pt x="7126" y="27349"/>
                      <a:pt x="10394" y="29966"/>
                    </a:cubicBezTo>
                    <a:cubicBezTo>
                      <a:pt x="14627" y="32530"/>
                      <a:pt x="16877" y="32530"/>
                      <a:pt x="19771" y="37070"/>
                    </a:cubicBezTo>
                    <a:cubicBezTo>
                      <a:pt x="23361" y="42252"/>
                      <a:pt x="21753" y="43213"/>
                      <a:pt x="22718" y="49356"/>
                    </a:cubicBezTo>
                    <a:cubicBezTo>
                      <a:pt x="23575" y="57689"/>
                      <a:pt x="32523" y="68105"/>
                      <a:pt x="40132" y="68105"/>
                    </a:cubicBezTo>
                    <a:cubicBezTo>
                      <a:pt x="41953" y="68105"/>
                      <a:pt x="43722" y="67464"/>
                      <a:pt x="45275" y="66075"/>
                    </a:cubicBezTo>
                    <a:cubicBezTo>
                      <a:pt x="49830" y="70722"/>
                      <a:pt x="55884" y="73607"/>
                      <a:pt x="61725" y="73607"/>
                    </a:cubicBezTo>
                    <a:cubicBezTo>
                      <a:pt x="67029" y="73607"/>
                      <a:pt x="72119" y="71310"/>
                      <a:pt x="75924" y="65861"/>
                    </a:cubicBezTo>
                    <a:cubicBezTo>
                      <a:pt x="76835" y="64366"/>
                      <a:pt x="75227" y="62550"/>
                      <a:pt x="73673" y="62550"/>
                    </a:cubicBezTo>
                    <a:cubicBezTo>
                      <a:pt x="73566" y="62550"/>
                      <a:pt x="73459" y="62603"/>
                      <a:pt x="73298" y="62603"/>
                    </a:cubicBezTo>
                    <a:cubicBezTo>
                      <a:pt x="69815" y="63458"/>
                      <a:pt x="66386" y="64099"/>
                      <a:pt x="63064" y="64099"/>
                    </a:cubicBezTo>
                    <a:cubicBezTo>
                      <a:pt x="57545" y="64099"/>
                      <a:pt x="52562" y="62229"/>
                      <a:pt x="48651" y="56140"/>
                    </a:cubicBezTo>
                    <a:cubicBezTo>
                      <a:pt x="47794" y="54697"/>
                      <a:pt x="46401" y="54003"/>
                      <a:pt x="45007" y="54003"/>
                    </a:cubicBezTo>
                    <a:cubicBezTo>
                      <a:pt x="43293" y="54003"/>
                      <a:pt x="41578" y="55018"/>
                      <a:pt x="40882" y="56781"/>
                    </a:cubicBezTo>
                    <a:cubicBezTo>
                      <a:pt x="39489" y="57155"/>
                      <a:pt x="38310" y="57368"/>
                      <a:pt x="37185" y="57368"/>
                    </a:cubicBezTo>
                    <a:cubicBezTo>
                      <a:pt x="31773" y="57368"/>
                      <a:pt x="29683" y="52775"/>
                      <a:pt x="30487" y="44175"/>
                    </a:cubicBezTo>
                    <a:cubicBezTo>
                      <a:pt x="30809" y="41931"/>
                      <a:pt x="30487" y="38993"/>
                      <a:pt x="29844" y="36750"/>
                    </a:cubicBezTo>
                    <a:cubicBezTo>
                      <a:pt x="29523" y="34774"/>
                      <a:pt x="28880" y="32210"/>
                      <a:pt x="27594" y="30607"/>
                    </a:cubicBezTo>
                    <a:cubicBezTo>
                      <a:pt x="24647" y="27028"/>
                      <a:pt x="21110" y="26708"/>
                      <a:pt x="17520" y="24144"/>
                    </a:cubicBezTo>
                    <a:cubicBezTo>
                      <a:pt x="8144" y="18642"/>
                      <a:pt x="6804" y="12820"/>
                      <a:pt x="8787" y="2457"/>
                    </a:cubicBezTo>
                    <a:cubicBezTo>
                      <a:pt x="9430" y="1335"/>
                      <a:pt x="8358" y="53"/>
                      <a:pt x="7126" y="53"/>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6" name="Google Shape;2557;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AsDQAAUxUAANUNAADgFQAAAAAAAA=="/>
                  </a:ext>
                </a:extLst>
              </p:cNvSpPr>
              <p:nvPr/>
            </p:nvSpPr>
            <p:spPr>
              <a:xfrm>
                <a:off x="2141220" y="3466465"/>
                <a:ext cx="107315" cy="89535"/>
              </a:xfrm>
              <a:custGeom>
                <a:avLst/>
                <a:gdLst/>
                <a:ahLst/>
                <a:cxnLst/>
                <a:rect l="0" t="0" r="107315" b="89535"/>
                <a:pathLst>
                  <a:path w="107315" h="89535">
                    <a:moveTo>
                      <a:pt x="103939" y="0"/>
                    </a:moveTo>
                    <a:cubicBezTo>
                      <a:pt x="103243" y="0"/>
                      <a:pt x="102600" y="320"/>
                      <a:pt x="102439" y="962"/>
                    </a:cubicBezTo>
                    <a:cubicBezTo>
                      <a:pt x="97563" y="10958"/>
                      <a:pt x="82990" y="18441"/>
                      <a:pt x="80687" y="29078"/>
                    </a:cubicBezTo>
                    <a:cubicBezTo>
                      <a:pt x="77793" y="41747"/>
                      <a:pt x="91402" y="41373"/>
                      <a:pt x="71311" y="55645"/>
                    </a:cubicBezTo>
                    <a:cubicBezTo>
                      <a:pt x="66435" y="59173"/>
                      <a:pt x="45004" y="57890"/>
                      <a:pt x="45647" y="58852"/>
                    </a:cubicBezTo>
                    <a:cubicBezTo>
                      <a:pt x="45111" y="58424"/>
                      <a:pt x="44361" y="58211"/>
                      <a:pt x="43611" y="58211"/>
                    </a:cubicBezTo>
                    <a:cubicBezTo>
                      <a:pt x="42111" y="58211"/>
                      <a:pt x="40557" y="59012"/>
                      <a:pt x="40129" y="60509"/>
                    </a:cubicBezTo>
                    <a:cubicBezTo>
                      <a:pt x="32360" y="77294"/>
                      <a:pt x="18430" y="83120"/>
                      <a:pt x="1553" y="85419"/>
                    </a:cubicBezTo>
                    <a:cubicBezTo>
                      <a:pt x="1393" y="85365"/>
                      <a:pt x="1232" y="85312"/>
                      <a:pt x="1071" y="85312"/>
                    </a:cubicBezTo>
                    <a:cubicBezTo>
                      <a:pt x="0" y="85312"/>
                      <a:pt x="428" y="87450"/>
                      <a:pt x="1875" y="88305"/>
                    </a:cubicBezTo>
                    <a:cubicBezTo>
                      <a:pt x="4875" y="89107"/>
                      <a:pt x="7822" y="89481"/>
                      <a:pt x="10769" y="89481"/>
                    </a:cubicBezTo>
                    <a:cubicBezTo>
                      <a:pt x="25074" y="89481"/>
                      <a:pt x="37879" y="80394"/>
                      <a:pt x="45058" y="67993"/>
                    </a:cubicBezTo>
                    <a:cubicBezTo>
                      <a:pt x="48326" y="70184"/>
                      <a:pt x="51916" y="71253"/>
                      <a:pt x="55880" y="71253"/>
                    </a:cubicBezTo>
                    <a:cubicBezTo>
                      <a:pt x="57809" y="71253"/>
                      <a:pt x="59792" y="70986"/>
                      <a:pt x="61881" y="70505"/>
                    </a:cubicBezTo>
                    <a:cubicBezTo>
                      <a:pt x="68042" y="68901"/>
                      <a:pt x="79079" y="62754"/>
                      <a:pt x="83955" y="58211"/>
                    </a:cubicBezTo>
                    <a:cubicBezTo>
                      <a:pt x="88134" y="54362"/>
                      <a:pt x="87169" y="54362"/>
                      <a:pt x="89473" y="49498"/>
                    </a:cubicBezTo>
                    <a:cubicBezTo>
                      <a:pt x="89795" y="47520"/>
                      <a:pt x="89795" y="45275"/>
                      <a:pt x="89473" y="43671"/>
                    </a:cubicBezTo>
                    <a:cubicBezTo>
                      <a:pt x="88134" y="36241"/>
                      <a:pt x="91402" y="28758"/>
                      <a:pt x="98849" y="22290"/>
                    </a:cubicBezTo>
                    <a:cubicBezTo>
                      <a:pt x="104368" y="14539"/>
                      <a:pt x="107315" y="11278"/>
                      <a:pt x="105654" y="1282"/>
                    </a:cubicBezTo>
                    <a:cubicBezTo>
                      <a:pt x="105493" y="427"/>
                      <a:pt x="104689" y="0"/>
                      <a:pt x="103939" y="0"/>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5" name="Google Shape;2558;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AsDQAAUxUAANUNAADgFQAAAAAAAA=="/>
                  </a:ext>
                </a:extLst>
              </p:cNvSpPr>
              <p:nvPr/>
            </p:nvSpPr>
            <p:spPr>
              <a:xfrm>
                <a:off x="2141220" y="3466465"/>
                <a:ext cx="107315" cy="89535"/>
              </a:xfrm>
              <a:custGeom>
                <a:avLst/>
                <a:gdLst/>
                <a:ahLst/>
                <a:cxnLst/>
                <a:rect l="0" t="0" r="107315" b="89535"/>
                <a:pathLst>
                  <a:path w="107315" h="89535">
                    <a:moveTo>
                      <a:pt x="103939" y="0"/>
                    </a:moveTo>
                    <a:cubicBezTo>
                      <a:pt x="103243" y="0"/>
                      <a:pt x="102600" y="320"/>
                      <a:pt x="102439" y="962"/>
                    </a:cubicBezTo>
                    <a:cubicBezTo>
                      <a:pt x="97563" y="10958"/>
                      <a:pt x="82990" y="18441"/>
                      <a:pt x="80687" y="29078"/>
                    </a:cubicBezTo>
                    <a:cubicBezTo>
                      <a:pt x="77793" y="41747"/>
                      <a:pt x="91402" y="41373"/>
                      <a:pt x="71311" y="55645"/>
                    </a:cubicBezTo>
                    <a:cubicBezTo>
                      <a:pt x="66435" y="59173"/>
                      <a:pt x="45004" y="57890"/>
                      <a:pt x="45647" y="58852"/>
                    </a:cubicBezTo>
                    <a:cubicBezTo>
                      <a:pt x="45111" y="58424"/>
                      <a:pt x="44361" y="58211"/>
                      <a:pt x="43611" y="58211"/>
                    </a:cubicBezTo>
                    <a:cubicBezTo>
                      <a:pt x="42111" y="58211"/>
                      <a:pt x="40557" y="59012"/>
                      <a:pt x="40129" y="60509"/>
                    </a:cubicBezTo>
                    <a:cubicBezTo>
                      <a:pt x="32360" y="77294"/>
                      <a:pt x="18430" y="83120"/>
                      <a:pt x="1553" y="85419"/>
                    </a:cubicBezTo>
                    <a:cubicBezTo>
                      <a:pt x="1393" y="85365"/>
                      <a:pt x="1232" y="85312"/>
                      <a:pt x="1071" y="85312"/>
                    </a:cubicBezTo>
                    <a:cubicBezTo>
                      <a:pt x="0" y="85312"/>
                      <a:pt x="428" y="87450"/>
                      <a:pt x="1875" y="88305"/>
                    </a:cubicBezTo>
                    <a:cubicBezTo>
                      <a:pt x="4875" y="89107"/>
                      <a:pt x="7822" y="89481"/>
                      <a:pt x="10769" y="89481"/>
                    </a:cubicBezTo>
                    <a:cubicBezTo>
                      <a:pt x="25074" y="89481"/>
                      <a:pt x="37879" y="80394"/>
                      <a:pt x="45058" y="67993"/>
                    </a:cubicBezTo>
                    <a:cubicBezTo>
                      <a:pt x="48326" y="70184"/>
                      <a:pt x="51916" y="71253"/>
                      <a:pt x="55880" y="71253"/>
                    </a:cubicBezTo>
                    <a:cubicBezTo>
                      <a:pt x="57809" y="71253"/>
                      <a:pt x="59792" y="70986"/>
                      <a:pt x="61881" y="70505"/>
                    </a:cubicBezTo>
                    <a:cubicBezTo>
                      <a:pt x="68042" y="68901"/>
                      <a:pt x="79079" y="62754"/>
                      <a:pt x="83955" y="58211"/>
                    </a:cubicBezTo>
                    <a:cubicBezTo>
                      <a:pt x="88134" y="54362"/>
                      <a:pt x="87169" y="54362"/>
                      <a:pt x="89473" y="49498"/>
                    </a:cubicBezTo>
                    <a:cubicBezTo>
                      <a:pt x="89795" y="47520"/>
                      <a:pt x="89795" y="45275"/>
                      <a:pt x="89473" y="43671"/>
                    </a:cubicBezTo>
                    <a:cubicBezTo>
                      <a:pt x="88134" y="36241"/>
                      <a:pt x="91402" y="28758"/>
                      <a:pt x="98849" y="22290"/>
                    </a:cubicBezTo>
                    <a:cubicBezTo>
                      <a:pt x="104368" y="14539"/>
                      <a:pt x="107315" y="11278"/>
                      <a:pt x="105654" y="1282"/>
                    </a:cubicBezTo>
                    <a:cubicBezTo>
                      <a:pt x="105493" y="427"/>
                      <a:pt x="104689" y="0"/>
                      <a:pt x="103939" y="0"/>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4" name="Google Shape;2559;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B4DgAAUxUAAPIOAADLFQAAAAAAAA=="/>
                  </a:ext>
                </a:extLst>
              </p:cNvSpPr>
              <p:nvPr/>
            </p:nvSpPr>
            <p:spPr>
              <a:xfrm>
                <a:off x="2352040" y="3466465"/>
                <a:ext cx="77470" cy="76200"/>
              </a:xfrm>
              <a:custGeom>
                <a:avLst/>
                <a:gdLst/>
                <a:ahLst/>
                <a:cxnLst/>
                <a:rect l="0" t="0" r="77470" b="76200"/>
                <a:pathLst>
                  <a:path w="77470" h="76200">
                    <a:moveTo>
                      <a:pt x="6527" y="54"/>
                    </a:moveTo>
                    <a:cubicBezTo>
                      <a:pt x="6206" y="54"/>
                      <a:pt x="5939" y="107"/>
                      <a:pt x="5832" y="215"/>
                    </a:cubicBezTo>
                    <a:cubicBezTo>
                      <a:pt x="0" y="9337"/>
                      <a:pt x="4869" y="19104"/>
                      <a:pt x="14231" y="23611"/>
                    </a:cubicBezTo>
                    <a:cubicBezTo>
                      <a:pt x="16211" y="24309"/>
                      <a:pt x="22043" y="24309"/>
                      <a:pt x="23648" y="25919"/>
                    </a:cubicBezTo>
                    <a:cubicBezTo>
                      <a:pt x="27874" y="29460"/>
                      <a:pt x="25574" y="29138"/>
                      <a:pt x="25253" y="33378"/>
                    </a:cubicBezTo>
                    <a:cubicBezTo>
                      <a:pt x="24290" y="38583"/>
                      <a:pt x="22364" y="42178"/>
                      <a:pt x="24290" y="47974"/>
                    </a:cubicBezTo>
                    <a:cubicBezTo>
                      <a:pt x="25895" y="51891"/>
                      <a:pt x="28837" y="55486"/>
                      <a:pt x="32743" y="57096"/>
                    </a:cubicBezTo>
                    <a:cubicBezTo>
                      <a:pt x="39217" y="59672"/>
                      <a:pt x="40501" y="56774"/>
                      <a:pt x="45048" y="63267"/>
                    </a:cubicBezTo>
                    <a:cubicBezTo>
                      <a:pt x="50666" y="71800"/>
                      <a:pt x="56711" y="76146"/>
                      <a:pt x="65165" y="76146"/>
                    </a:cubicBezTo>
                    <a:cubicBezTo>
                      <a:pt x="68321" y="76146"/>
                      <a:pt x="71852" y="75556"/>
                      <a:pt x="75811" y="74322"/>
                    </a:cubicBezTo>
                    <a:cubicBezTo>
                      <a:pt x="77416" y="74000"/>
                      <a:pt x="77416" y="71370"/>
                      <a:pt x="75811" y="71048"/>
                    </a:cubicBezTo>
                    <a:cubicBezTo>
                      <a:pt x="72548" y="69761"/>
                      <a:pt x="69338" y="69117"/>
                      <a:pt x="65753" y="68151"/>
                    </a:cubicBezTo>
                    <a:cubicBezTo>
                      <a:pt x="58638" y="66863"/>
                      <a:pt x="53769" y="63267"/>
                      <a:pt x="51522" y="56452"/>
                    </a:cubicBezTo>
                    <a:cubicBezTo>
                      <a:pt x="50559" y="55486"/>
                      <a:pt x="50184" y="53179"/>
                      <a:pt x="48900" y="52857"/>
                    </a:cubicBezTo>
                    <a:cubicBezTo>
                      <a:pt x="47295" y="51891"/>
                      <a:pt x="45369" y="51569"/>
                      <a:pt x="44032" y="50603"/>
                    </a:cubicBezTo>
                    <a:cubicBezTo>
                      <a:pt x="43443" y="50711"/>
                      <a:pt x="42855" y="50711"/>
                      <a:pt x="42266" y="50711"/>
                    </a:cubicBezTo>
                    <a:cubicBezTo>
                      <a:pt x="36327" y="50711"/>
                      <a:pt x="33278" y="46042"/>
                      <a:pt x="32422" y="35954"/>
                    </a:cubicBezTo>
                    <a:cubicBezTo>
                      <a:pt x="34027" y="33700"/>
                      <a:pt x="35311" y="31768"/>
                      <a:pt x="35953" y="28816"/>
                    </a:cubicBezTo>
                    <a:cubicBezTo>
                      <a:pt x="37237" y="24631"/>
                      <a:pt x="38200" y="22967"/>
                      <a:pt x="34348" y="19748"/>
                    </a:cubicBezTo>
                    <a:cubicBezTo>
                      <a:pt x="32422" y="18084"/>
                      <a:pt x="28837" y="18782"/>
                      <a:pt x="26911" y="17762"/>
                    </a:cubicBezTo>
                    <a:cubicBezTo>
                      <a:pt x="13268" y="14220"/>
                      <a:pt x="11021" y="11591"/>
                      <a:pt x="8400" y="912"/>
                    </a:cubicBezTo>
                    <a:cubicBezTo>
                      <a:pt x="7811" y="268"/>
                      <a:pt x="7062" y="54"/>
                      <a:pt x="6527" y="54"/>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3" name="Google Shape;2560;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B4DgAAUxUAAPIOAADLFQAAAAAAAA=="/>
                  </a:ext>
                </a:extLst>
              </p:cNvSpPr>
              <p:nvPr/>
            </p:nvSpPr>
            <p:spPr>
              <a:xfrm>
                <a:off x="2352040" y="3466465"/>
                <a:ext cx="77470" cy="76200"/>
              </a:xfrm>
              <a:custGeom>
                <a:avLst/>
                <a:gdLst/>
                <a:ahLst/>
                <a:cxnLst/>
                <a:rect l="0" t="0" r="77470" b="76200"/>
                <a:pathLst>
                  <a:path w="77470" h="76200">
                    <a:moveTo>
                      <a:pt x="6527" y="54"/>
                    </a:moveTo>
                    <a:cubicBezTo>
                      <a:pt x="6206" y="54"/>
                      <a:pt x="5939" y="107"/>
                      <a:pt x="5832" y="215"/>
                    </a:cubicBezTo>
                    <a:cubicBezTo>
                      <a:pt x="0" y="9337"/>
                      <a:pt x="4869" y="19104"/>
                      <a:pt x="14231" y="23611"/>
                    </a:cubicBezTo>
                    <a:cubicBezTo>
                      <a:pt x="16211" y="24309"/>
                      <a:pt x="22043" y="24309"/>
                      <a:pt x="23648" y="25919"/>
                    </a:cubicBezTo>
                    <a:cubicBezTo>
                      <a:pt x="27874" y="29460"/>
                      <a:pt x="25574" y="29138"/>
                      <a:pt x="25253" y="33378"/>
                    </a:cubicBezTo>
                    <a:cubicBezTo>
                      <a:pt x="24290" y="38583"/>
                      <a:pt x="22364" y="42178"/>
                      <a:pt x="24290" y="47974"/>
                    </a:cubicBezTo>
                    <a:cubicBezTo>
                      <a:pt x="25895" y="51891"/>
                      <a:pt x="28837" y="55486"/>
                      <a:pt x="32743" y="57096"/>
                    </a:cubicBezTo>
                    <a:cubicBezTo>
                      <a:pt x="39217" y="59672"/>
                      <a:pt x="40501" y="56774"/>
                      <a:pt x="45048" y="63267"/>
                    </a:cubicBezTo>
                    <a:cubicBezTo>
                      <a:pt x="50666" y="71800"/>
                      <a:pt x="56711" y="76146"/>
                      <a:pt x="65165" y="76146"/>
                    </a:cubicBezTo>
                    <a:cubicBezTo>
                      <a:pt x="68321" y="76146"/>
                      <a:pt x="71852" y="75556"/>
                      <a:pt x="75811" y="74322"/>
                    </a:cubicBezTo>
                    <a:cubicBezTo>
                      <a:pt x="77416" y="74000"/>
                      <a:pt x="77416" y="71370"/>
                      <a:pt x="75811" y="71048"/>
                    </a:cubicBezTo>
                    <a:cubicBezTo>
                      <a:pt x="72548" y="69761"/>
                      <a:pt x="69338" y="69117"/>
                      <a:pt x="65753" y="68151"/>
                    </a:cubicBezTo>
                    <a:cubicBezTo>
                      <a:pt x="58638" y="66863"/>
                      <a:pt x="53769" y="63267"/>
                      <a:pt x="51522" y="56452"/>
                    </a:cubicBezTo>
                    <a:cubicBezTo>
                      <a:pt x="50559" y="55486"/>
                      <a:pt x="50184" y="53179"/>
                      <a:pt x="48900" y="52857"/>
                    </a:cubicBezTo>
                    <a:cubicBezTo>
                      <a:pt x="47295" y="51891"/>
                      <a:pt x="45369" y="51569"/>
                      <a:pt x="44032" y="50603"/>
                    </a:cubicBezTo>
                    <a:cubicBezTo>
                      <a:pt x="43443" y="50711"/>
                      <a:pt x="42855" y="50711"/>
                      <a:pt x="42266" y="50711"/>
                    </a:cubicBezTo>
                    <a:cubicBezTo>
                      <a:pt x="36327" y="50711"/>
                      <a:pt x="33278" y="46042"/>
                      <a:pt x="32422" y="35954"/>
                    </a:cubicBezTo>
                    <a:cubicBezTo>
                      <a:pt x="34027" y="33700"/>
                      <a:pt x="35311" y="31768"/>
                      <a:pt x="35953" y="28816"/>
                    </a:cubicBezTo>
                    <a:cubicBezTo>
                      <a:pt x="37237" y="24631"/>
                      <a:pt x="38200" y="22967"/>
                      <a:pt x="34348" y="19748"/>
                    </a:cubicBezTo>
                    <a:cubicBezTo>
                      <a:pt x="32422" y="18084"/>
                      <a:pt x="28837" y="18782"/>
                      <a:pt x="26911" y="17762"/>
                    </a:cubicBezTo>
                    <a:cubicBezTo>
                      <a:pt x="13268" y="14220"/>
                      <a:pt x="11021" y="11591"/>
                      <a:pt x="8400" y="912"/>
                    </a:cubicBezTo>
                    <a:cubicBezTo>
                      <a:pt x="7811" y="268"/>
                      <a:pt x="7062" y="54"/>
                      <a:pt x="6527" y="54"/>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2" name="Google Shape;2561;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BPDwAAhhQAAIAPAAC9FAAAAAAAAA=="/>
                  </a:ext>
                </a:extLst>
              </p:cNvSpPr>
              <p:nvPr/>
            </p:nvSpPr>
            <p:spPr>
              <a:xfrm>
                <a:off x="2488565" y="3336290"/>
                <a:ext cx="31115" cy="34925"/>
              </a:xfrm>
              <a:custGeom>
                <a:avLst/>
                <a:gdLst/>
                <a:ahLst/>
                <a:cxnLst/>
                <a:rect l="0" t="0" r="31115" b="34925"/>
                <a:pathLst>
                  <a:path w="31115" h="34925">
                    <a:moveTo>
                      <a:pt x="24946" y="0"/>
                    </a:moveTo>
                    <a:cubicBezTo>
                      <a:pt x="24729" y="0"/>
                      <a:pt x="24567" y="108"/>
                      <a:pt x="24567" y="380"/>
                    </a:cubicBezTo>
                    <a:cubicBezTo>
                      <a:pt x="19643" y="11895"/>
                      <a:pt x="16396" y="27646"/>
                      <a:pt x="1948" y="30634"/>
                    </a:cubicBezTo>
                    <a:cubicBezTo>
                      <a:pt x="324" y="31285"/>
                      <a:pt x="0" y="33893"/>
                      <a:pt x="1948" y="34544"/>
                    </a:cubicBezTo>
                    <a:cubicBezTo>
                      <a:pt x="3355" y="34816"/>
                      <a:pt x="4653" y="34925"/>
                      <a:pt x="5898" y="34925"/>
                    </a:cubicBezTo>
                    <a:cubicBezTo>
                      <a:pt x="22673" y="34925"/>
                      <a:pt x="31060" y="15642"/>
                      <a:pt x="26190" y="706"/>
                    </a:cubicBezTo>
                    <a:cubicBezTo>
                      <a:pt x="25811" y="271"/>
                      <a:pt x="25270" y="0"/>
                      <a:pt x="24946" y="0"/>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1" name="Google Shape;2562;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BPDwAAhhQAAIAPAAC9FAAAAAAAAA=="/>
                  </a:ext>
                </a:extLst>
              </p:cNvSpPr>
              <p:nvPr/>
            </p:nvSpPr>
            <p:spPr>
              <a:xfrm>
                <a:off x="2488565" y="3336290"/>
                <a:ext cx="31115" cy="34925"/>
              </a:xfrm>
              <a:custGeom>
                <a:avLst/>
                <a:gdLst/>
                <a:ahLst/>
                <a:cxnLst/>
                <a:rect l="0" t="0" r="31115" b="34925"/>
                <a:pathLst>
                  <a:path w="31115" h="34925">
                    <a:moveTo>
                      <a:pt x="24946" y="0"/>
                    </a:moveTo>
                    <a:cubicBezTo>
                      <a:pt x="24729" y="0"/>
                      <a:pt x="24567" y="108"/>
                      <a:pt x="24567" y="380"/>
                    </a:cubicBezTo>
                    <a:cubicBezTo>
                      <a:pt x="19643" y="11895"/>
                      <a:pt x="16396" y="27646"/>
                      <a:pt x="1948" y="30634"/>
                    </a:cubicBezTo>
                    <a:cubicBezTo>
                      <a:pt x="324" y="31285"/>
                      <a:pt x="0" y="33893"/>
                      <a:pt x="1948" y="34544"/>
                    </a:cubicBezTo>
                    <a:cubicBezTo>
                      <a:pt x="3355" y="34816"/>
                      <a:pt x="4653" y="34925"/>
                      <a:pt x="5898" y="34925"/>
                    </a:cubicBezTo>
                    <a:cubicBezTo>
                      <a:pt x="22673" y="34925"/>
                      <a:pt x="31060" y="15642"/>
                      <a:pt x="26190" y="706"/>
                    </a:cubicBezTo>
                    <a:cubicBezTo>
                      <a:pt x="25811" y="271"/>
                      <a:pt x="25270" y="0"/>
                      <a:pt x="24946" y="0"/>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97" name="Google Shape;2563;p70"/>
            <p:cNvGrpSpPr>
              <a:extLst>
                <a:ext uri="smNativeData">
                  <pr:smNativeData xmlns:pr="smNativeData" val="SMDATA_6_dWHdYxMAAAAlAAAAAQAAAA8BAAAAkAAAAEgAAACQAAAASAAAAAAAAAAAAAAAAAAAABcAAAAUAAAAAAAAAAAAAAD/fwAA/38AAAAAAAAJAAAABAAAAAABAAAMAAAAEAAAAAAAAAAAAAAAAAAAAAAAAAAfAAAAVAAAAAAAAAAAAAAAAAAAAAAAAAAAAAAAAAAAAAAAAAAAAAAAAAAAAAAAAAAAAAAAAAAAAAAAAAAAAAAAAAAAAAAAAAAAAAAAAAAAAAAAAAAAAAAAAAAAACEAAAAYAAAAFAAAAC4SAABeGAAA1hMAAEUcAAAAAAAA"/>
                </a:ext>
              </a:extLst>
            </p:cNvGrpSpPr>
            <p:nvPr/>
          </p:nvGrpSpPr>
          <p:grpSpPr>
            <a:xfrm>
              <a:off x="2955290" y="3961130"/>
              <a:ext cx="269240" cy="634365"/>
              <a:chOff x="2955290" y="3961130"/>
              <a:chExt cx="269240" cy="634365"/>
            </a:xfrm>
          </p:grpSpPr>
          <p:sp>
            <p:nvSpPr>
              <p:cNvPr id="299" name="Google Shape;2564;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uEgAAXhgAANYTAAAAHAAAAAAAAA=="/>
                  </a:ext>
                </a:extLst>
              </p:cNvSpPr>
              <p:nvPr/>
            </p:nvSpPr>
            <p:spPr>
              <a:xfrm>
                <a:off x="2955290" y="3961130"/>
                <a:ext cx="269240" cy="590550"/>
              </a:xfrm>
              <a:custGeom>
                <a:avLst/>
                <a:gdLst/>
                <a:ahLst/>
                <a:cxnLst/>
                <a:rect l="0" t="0" r="269240" b="590550"/>
                <a:pathLst>
                  <a:path w="269240" h="590550">
                    <a:moveTo>
                      <a:pt x="48216" y="42"/>
                    </a:moveTo>
                    <a:cubicBezTo>
                      <a:pt x="46147" y="42"/>
                      <a:pt x="45007" y="127"/>
                      <a:pt x="45007" y="127"/>
                    </a:cubicBezTo>
                    <a:cubicBezTo>
                      <a:pt x="28414" y="8324"/>
                      <a:pt x="2069" y="25478"/>
                      <a:pt x="2829" y="81757"/>
                    </a:cubicBezTo>
                    <a:cubicBezTo>
                      <a:pt x="20730" y="92489"/>
                      <a:pt x="45260" y="107065"/>
                      <a:pt x="45260" y="107065"/>
                    </a:cubicBezTo>
                    <a:lnTo>
                      <a:pt x="3884" y="100685"/>
                    </a:lnTo>
                    <a:cubicBezTo>
                      <a:pt x="4138" y="103474"/>
                      <a:pt x="4644" y="106051"/>
                      <a:pt x="4898" y="109094"/>
                    </a:cubicBezTo>
                    <a:cubicBezTo>
                      <a:pt x="16128" y="187639"/>
                      <a:pt x="42" y="217849"/>
                      <a:pt x="6418" y="330365"/>
                    </a:cubicBezTo>
                    <a:lnTo>
                      <a:pt x="80810" y="330365"/>
                    </a:lnTo>
                    <a:lnTo>
                      <a:pt x="10513" y="365941"/>
                    </a:lnTo>
                    <a:cubicBezTo>
                      <a:pt x="25079" y="443726"/>
                      <a:pt x="69579" y="450359"/>
                      <a:pt x="97445" y="515342"/>
                    </a:cubicBezTo>
                    <a:cubicBezTo>
                      <a:pt x="102554" y="526835"/>
                      <a:pt x="108676" y="536806"/>
                      <a:pt x="115304" y="545003"/>
                    </a:cubicBezTo>
                    <a:lnTo>
                      <a:pt x="141650" y="535538"/>
                    </a:lnTo>
                    <a:lnTo>
                      <a:pt x="122735" y="552946"/>
                    </a:lnTo>
                    <a:cubicBezTo>
                      <a:pt x="158538" y="589536"/>
                      <a:pt x="205572" y="590550"/>
                      <a:pt x="205572" y="590550"/>
                    </a:cubicBezTo>
                    <a:cubicBezTo>
                      <a:pt x="205572" y="590550"/>
                      <a:pt x="250790" y="510230"/>
                      <a:pt x="265356" y="447782"/>
                    </a:cubicBezTo>
                    <a:cubicBezTo>
                      <a:pt x="269198" y="431431"/>
                      <a:pt x="268438" y="412755"/>
                      <a:pt x="265102" y="392559"/>
                    </a:cubicBezTo>
                    <a:lnTo>
                      <a:pt x="227020" y="400714"/>
                    </a:lnTo>
                    <a:lnTo>
                      <a:pt x="261260" y="372321"/>
                    </a:lnTo>
                    <a:cubicBezTo>
                      <a:pt x="249270" y="320394"/>
                      <a:pt x="224486" y="262086"/>
                      <a:pt x="213973" y="211173"/>
                    </a:cubicBezTo>
                    <a:cubicBezTo>
                      <a:pt x="207598" y="180245"/>
                      <a:pt x="196874" y="157979"/>
                      <a:pt x="185095" y="139557"/>
                    </a:cubicBezTo>
                    <a:lnTo>
                      <a:pt x="143930" y="146190"/>
                    </a:lnTo>
                    <a:lnTo>
                      <a:pt x="170022" y="117797"/>
                    </a:lnTo>
                    <a:cubicBezTo>
                      <a:pt x="155962" y="98869"/>
                      <a:pt x="141396" y="80447"/>
                      <a:pt x="129364" y="54378"/>
                    </a:cubicBezTo>
                    <a:cubicBezTo>
                      <a:pt x="106100" y="3634"/>
                      <a:pt x="60586" y="42"/>
                      <a:pt x="48216" y="42"/>
                    </a:cubicBezTo>
                    <a:close/>
                  </a:path>
                </a:pathLst>
              </a:custGeom>
              <a:solidFill>
                <a:schemeClr val="accent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8" name="Google Shape;2565;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B0EgAAhxgAAIETAABFHAAAAAAAAA=="/>
                  </a:ext>
                </a:extLst>
              </p:cNvSpPr>
              <p:nvPr/>
            </p:nvSpPr>
            <p:spPr>
              <a:xfrm>
                <a:off x="2999740" y="3987165"/>
                <a:ext cx="170815" cy="608330"/>
              </a:xfrm>
              <a:custGeom>
                <a:avLst/>
                <a:gdLst/>
                <a:ahLst/>
                <a:cxnLst/>
                <a:rect l="0" t="0" r="170815" b="608330"/>
                <a:pathLst>
                  <a:path w="170815" h="608330">
                    <a:moveTo>
                      <a:pt x="1310" y="0"/>
                    </a:moveTo>
                    <a:cubicBezTo>
                      <a:pt x="676" y="0"/>
                      <a:pt x="42" y="507"/>
                      <a:pt x="169" y="1267"/>
                    </a:cubicBezTo>
                    <a:cubicBezTo>
                      <a:pt x="55952" y="200735"/>
                      <a:pt x="108650" y="401259"/>
                      <a:pt x="155474" y="603050"/>
                    </a:cubicBezTo>
                    <a:cubicBezTo>
                      <a:pt x="156319" y="606725"/>
                      <a:pt x="159066" y="608330"/>
                      <a:pt x="161898" y="608330"/>
                    </a:cubicBezTo>
                    <a:cubicBezTo>
                      <a:pt x="166208" y="608330"/>
                      <a:pt x="170772" y="604739"/>
                      <a:pt x="169547" y="599206"/>
                    </a:cubicBezTo>
                    <a:cubicBezTo>
                      <a:pt x="122723" y="397415"/>
                      <a:pt x="67742" y="197440"/>
                      <a:pt x="2239" y="760"/>
                    </a:cubicBezTo>
                    <a:cubicBezTo>
                      <a:pt x="2113" y="253"/>
                      <a:pt x="1732" y="0"/>
                      <a:pt x="1310"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92" name="Google Shape;2566;p7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gVAABBGAAARRcAADscAAAAAAAA"/>
                </a:ext>
              </a:extLst>
            </p:cNvGrpSpPr>
            <p:nvPr/>
          </p:nvGrpSpPr>
          <p:grpSpPr>
            <a:xfrm>
              <a:off x="3500120" y="3942715"/>
              <a:ext cx="282575" cy="646430"/>
              <a:chOff x="3500120" y="3942715"/>
              <a:chExt cx="282575" cy="646430"/>
            </a:xfrm>
          </p:grpSpPr>
          <p:sp>
            <p:nvSpPr>
              <p:cNvPr id="296" name="Google Shape;2567;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JFQAAQRgAAEUXAADNGwAAAAAAAA=="/>
                  </a:ext>
                </a:extLst>
              </p:cNvSpPr>
              <p:nvPr/>
            </p:nvSpPr>
            <p:spPr>
              <a:xfrm>
                <a:off x="3500755" y="3942715"/>
                <a:ext cx="281940" cy="576580"/>
              </a:xfrm>
              <a:custGeom>
                <a:avLst/>
                <a:gdLst/>
                <a:ahLst/>
                <a:cxnLst/>
                <a:rect l="0" t="0" r="281940" b="576580"/>
                <a:pathLst>
                  <a:path w="281940" h="576580">
                    <a:moveTo>
                      <a:pt x="240276" y="42"/>
                    </a:moveTo>
                    <a:cubicBezTo>
                      <a:pt x="240276" y="42"/>
                      <a:pt x="221111" y="10533"/>
                      <a:pt x="166910" y="35619"/>
                    </a:cubicBezTo>
                    <a:cubicBezTo>
                      <a:pt x="113004" y="60492"/>
                      <a:pt x="42" y="173947"/>
                      <a:pt x="31238" y="363969"/>
                    </a:cubicBezTo>
                    <a:cubicBezTo>
                      <a:pt x="59605" y="537873"/>
                      <a:pt x="156694" y="576538"/>
                      <a:pt x="156694" y="576538"/>
                    </a:cubicBezTo>
                    <a:cubicBezTo>
                      <a:pt x="156694" y="576538"/>
                      <a:pt x="281940" y="476154"/>
                      <a:pt x="266363" y="279195"/>
                    </a:cubicBezTo>
                    <a:cubicBezTo>
                      <a:pt x="249478" y="73268"/>
                      <a:pt x="240276" y="42"/>
                      <a:pt x="240276" y="4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5" name="Google Shape;2568;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IFQAAQRgAAAQXAADNGwAAAAAAAA=="/>
                  </a:ext>
                </a:extLst>
              </p:cNvSpPr>
              <p:nvPr/>
            </p:nvSpPr>
            <p:spPr>
              <a:xfrm>
                <a:off x="3500120" y="3942715"/>
                <a:ext cx="241300" cy="576580"/>
              </a:xfrm>
              <a:custGeom>
                <a:avLst/>
                <a:gdLst/>
                <a:ahLst/>
                <a:cxnLst/>
                <a:rect l="0" t="0" r="241300" b="576580"/>
                <a:pathLst>
                  <a:path w="241300" h="576580">
                    <a:moveTo>
                      <a:pt x="241258" y="42"/>
                    </a:moveTo>
                    <a:cubicBezTo>
                      <a:pt x="241258" y="42"/>
                      <a:pt x="222075" y="10533"/>
                      <a:pt x="167824" y="35365"/>
                    </a:cubicBezTo>
                    <a:cubicBezTo>
                      <a:pt x="113362" y="60492"/>
                      <a:pt x="42" y="173947"/>
                      <a:pt x="31478" y="363969"/>
                    </a:cubicBezTo>
                    <a:cubicBezTo>
                      <a:pt x="59913" y="537873"/>
                      <a:pt x="157092" y="576538"/>
                      <a:pt x="157092" y="576538"/>
                    </a:cubicBezTo>
                    <a:cubicBezTo>
                      <a:pt x="157092" y="576538"/>
                      <a:pt x="158360" y="575522"/>
                      <a:pt x="160937" y="573492"/>
                    </a:cubicBezTo>
                    <a:cubicBezTo>
                      <a:pt x="146614" y="531993"/>
                      <a:pt x="133051" y="476662"/>
                      <a:pt x="122572" y="402379"/>
                    </a:cubicBezTo>
                    <a:cubicBezTo>
                      <a:pt x="82898" y="120688"/>
                      <a:pt x="241258" y="42"/>
                      <a:pt x="241258" y="42"/>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4" name="Google Shape;2569;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AzFgAAaxgAANoWAAA7HAAAAAAAAA=="/>
                  </a:ext>
                </a:extLst>
              </p:cNvSpPr>
              <p:nvPr/>
            </p:nvSpPr>
            <p:spPr>
              <a:xfrm>
                <a:off x="3608705" y="3969385"/>
                <a:ext cx="106045" cy="619760"/>
              </a:xfrm>
              <a:custGeom>
                <a:avLst/>
                <a:gdLst/>
                <a:ahLst/>
                <a:cxnLst/>
                <a:rect l="0" t="0" r="106045" b="619760"/>
                <a:pathLst>
                  <a:path w="106045" h="619760">
                    <a:moveTo>
                      <a:pt x="101503" y="42"/>
                    </a:moveTo>
                    <a:cubicBezTo>
                      <a:pt x="100999" y="42"/>
                      <a:pt x="100494" y="211"/>
                      <a:pt x="100074" y="634"/>
                    </a:cubicBezTo>
                    <a:cubicBezTo>
                      <a:pt x="64711" y="36456"/>
                      <a:pt x="48397" y="84332"/>
                      <a:pt x="33386" y="131700"/>
                    </a:cubicBezTo>
                    <a:cubicBezTo>
                      <a:pt x="16314" y="184989"/>
                      <a:pt x="6139" y="238490"/>
                      <a:pt x="4120" y="294824"/>
                    </a:cubicBezTo>
                    <a:cubicBezTo>
                      <a:pt x="42" y="407238"/>
                      <a:pt x="11226" y="522444"/>
                      <a:pt x="77662" y="616926"/>
                    </a:cubicBezTo>
                    <a:cubicBezTo>
                      <a:pt x="79050" y="618914"/>
                      <a:pt x="80858" y="619760"/>
                      <a:pt x="82624" y="619760"/>
                    </a:cubicBezTo>
                    <a:cubicBezTo>
                      <a:pt x="87796" y="619760"/>
                      <a:pt x="93052" y="612909"/>
                      <a:pt x="88889" y="607199"/>
                    </a:cubicBezTo>
                    <a:cubicBezTo>
                      <a:pt x="25228" y="516312"/>
                      <a:pt x="14044" y="401360"/>
                      <a:pt x="17870" y="293047"/>
                    </a:cubicBezTo>
                    <a:cubicBezTo>
                      <a:pt x="19636" y="240012"/>
                      <a:pt x="25985" y="188838"/>
                      <a:pt x="41795" y="138129"/>
                    </a:cubicBezTo>
                    <a:cubicBezTo>
                      <a:pt x="55797" y="91776"/>
                      <a:pt x="71313" y="40813"/>
                      <a:pt x="104405" y="4441"/>
                    </a:cubicBezTo>
                    <a:cubicBezTo>
                      <a:pt x="106045" y="2834"/>
                      <a:pt x="103606" y="42"/>
                      <a:pt x="101503" y="42"/>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3" name="Google Shape;2570;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CyFQAAQRgAAC4XAACKGwAAAAAAAA=="/>
                  </a:ext>
                </a:extLst>
              </p:cNvSpPr>
              <p:nvPr/>
            </p:nvSpPr>
            <p:spPr>
              <a:xfrm>
                <a:off x="3526790" y="3942715"/>
                <a:ext cx="241300" cy="534035"/>
              </a:xfrm>
              <a:custGeom>
                <a:avLst/>
                <a:gdLst/>
                <a:ahLst/>
                <a:cxnLst/>
                <a:rect l="0" t="0" r="241300" b="534035"/>
                <a:pathLst>
                  <a:path w="241300" h="534035">
                    <a:moveTo>
                      <a:pt x="214226" y="42"/>
                    </a:moveTo>
                    <a:cubicBezTo>
                      <a:pt x="214226" y="42"/>
                      <a:pt x="212455" y="1057"/>
                      <a:pt x="208618" y="2834"/>
                    </a:cubicBezTo>
                    <a:cubicBezTo>
                      <a:pt x="198919" y="13071"/>
                      <a:pt x="188966" y="23351"/>
                      <a:pt x="178719" y="33588"/>
                    </a:cubicBezTo>
                    <a:cubicBezTo>
                      <a:pt x="178086" y="33800"/>
                      <a:pt x="178550" y="34392"/>
                      <a:pt x="179014" y="34392"/>
                    </a:cubicBezTo>
                    <a:cubicBezTo>
                      <a:pt x="179098" y="34392"/>
                      <a:pt x="179183" y="34392"/>
                      <a:pt x="179267" y="34350"/>
                    </a:cubicBezTo>
                    <a:cubicBezTo>
                      <a:pt x="191244" y="23351"/>
                      <a:pt x="203009" y="12564"/>
                      <a:pt x="214226" y="1057"/>
                    </a:cubicBezTo>
                    <a:lnTo>
                      <a:pt x="214226" y="42"/>
                    </a:lnTo>
                    <a:lnTo>
                      <a:pt x="170074" y="21532"/>
                    </a:lnTo>
                    <a:cubicBezTo>
                      <a:pt x="169020" y="21786"/>
                      <a:pt x="168261" y="22293"/>
                      <a:pt x="167248" y="22843"/>
                    </a:cubicBezTo>
                    <a:cubicBezTo>
                      <a:pt x="167502" y="29485"/>
                      <a:pt x="168767" y="36126"/>
                      <a:pt x="172857" y="39976"/>
                    </a:cubicBezTo>
                    <a:cubicBezTo>
                      <a:pt x="173152" y="40230"/>
                      <a:pt x="173405" y="40357"/>
                      <a:pt x="173658" y="40357"/>
                    </a:cubicBezTo>
                    <a:cubicBezTo>
                      <a:pt x="174333" y="40357"/>
                      <a:pt x="174924" y="39468"/>
                      <a:pt x="174924" y="38707"/>
                    </a:cubicBezTo>
                    <a:cubicBezTo>
                      <a:pt x="174670" y="34857"/>
                      <a:pt x="172351" y="31008"/>
                      <a:pt x="171339" y="27158"/>
                    </a:cubicBezTo>
                    <a:cubicBezTo>
                      <a:pt x="170833" y="25381"/>
                      <a:pt x="170327" y="23351"/>
                      <a:pt x="170074" y="21532"/>
                    </a:cubicBezTo>
                    <a:lnTo>
                      <a:pt x="216251" y="21532"/>
                    </a:lnTo>
                    <a:cubicBezTo>
                      <a:pt x="199678" y="39722"/>
                      <a:pt x="180279" y="55078"/>
                      <a:pt x="157296" y="64046"/>
                    </a:cubicBezTo>
                    <a:cubicBezTo>
                      <a:pt x="155525" y="56643"/>
                      <a:pt x="151435" y="50213"/>
                      <a:pt x="149368" y="42810"/>
                    </a:cubicBezTo>
                    <a:cubicBezTo>
                      <a:pt x="148356" y="39215"/>
                      <a:pt x="147344" y="36126"/>
                      <a:pt x="146332" y="32573"/>
                    </a:cubicBezTo>
                    <a:cubicBezTo>
                      <a:pt x="145531" y="32827"/>
                      <a:pt x="144519" y="33588"/>
                      <a:pt x="143253" y="33842"/>
                    </a:cubicBezTo>
                    <a:cubicBezTo>
                      <a:pt x="144772" y="45095"/>
                      <a:pt x="148103" y="56643"/>
                      <a:pt x="154724" y="64554"/>
                    </a:cubicBezTo>
                    <a:cubicBezTo>
                      <a:pt x="154977" y="65104"/>
                      <a:pt x="154724" y="65358"/>
                      <a:pt x="154471" y="65358"/>
                    </a:cubicBezTo>
                    <a:cubicBezTo>
                      <a:pt x="153712" y="65612"/>
                      <a:pt x="154218" y="66627"/>
                      <a:pt x="154724" y="66627"/>
                    </a:cubicBezTo>
                    <a:cubicBezTo>
                      <a:pt x="171592" y="64046"/>
                      <a:pt x="186900" y="51525"/>
                      <a:pt x="199678" y="40484"/>
                    </a:cubicBezTo>
                    <a:cubicBezTo>
                      <a:pt x="205792" y="35365"/>
                      <a:pt x="211401" y="29739"/>
                      <a:pt x="216546" y="23858"/>
                    </a:cubicBezTo>
                    <a:cubicBezTo>
                      <a:pt x="216546" y="23097"/>
                      <a:pt x="216251" y="22039"/>
                      <a:pt x="216251" y="21278"/>
                    </a:cubicBezTo>
                    <a:lnTo>
                      <a:pt x="218823" y="46152"/>
                    </a:lnTo>
                    <a:cubicBezTo>
                      <a:pt x="209883" y="54824"/>
                      <a:pt x="200943" y="63285"/>
                      <a:pt x="191497" y="70984"/>
                    </a:cubicBezTo>
                    <a:cubicBezTo>
                      <a:pt x="186900" y="74580"/>
                      <a:pt x="156031" y="98397"/>
                      <a:pt x="143000" y="101696"/>
                    </a:cubicBezTo>
                    <a:cubicBezTo>
                      <a:pt x="132036" y="85579"/>
                      <a:pt x="121789" y="69715"/>
                      <a:pt x="114156" y="52286"/>
                    </a:cubicBezTo>
                    <a:cubicBezTo>
                      <a:pt x="113650" y="52794"/>
                      <a:pt x="112595" y="53048"/>
                      <a:pt x="112089" y="53809"/>
                    </a:cubicBezTo>
                    <a:cubicBezTo>
                      <a:pt x="117993" y="70984"/>
                      <a:pt x="126638" y="88117"/>
                      <a:pt x="138910" y="102204"/>
                    </a:cubicBezTo>
                    <a:cubicBezTo>
                      <a:pt x="138151" y="101696"/>
                      <a:pt x="137898" y="101442"/>
                      <a:pt x="137645" y="101189"/>
                    </a:cubicBezTo>
                    <a:cubicBezTo>
                      <a:pt x="137434" y="100935"/>
                      <a:pt x="137223" y="100808"/>
                      <a:pt x="137012" y="100808"/>
                    </a:cubicBezTo>
                    <a:cubicBezTo>
                      <a:pt x="136717" y="100808"/>
                      <a:pt x="136464" y="101146"/>
                      <a:pt x="136590" y="101442"/>
                    </a:cubicBezTo>
                    <a:cubicBezTo>
                      <a:pt x="137518" y="103811"/>
                      <a:pt x="139458" y="104784"/>
                      <a:pt x="142030" y="104784"/>
                    </a:cubicBezTo>
                    <a:cubicBezTo>
                      <a:pt x="152868" y="104784"/>
                      <a:pt x="175008" y="87398"/>
                      <a:pt x="179773" y="84310"/>
                    </a:cubicBezTo>
                    <a:cubicBezTo>
                      <a:pt x="193310" y="74580"/>
                      <a:pt x="207353" y="63793"/>
                      <a:pt x="219582" y="51525"/>
                    </a:cubicBezTo>
                    <a:cubicBezTo>
                      <a:pt x="219329" y="49706"/>
                      <a:pt x="219329" y="47929"/>
                      <a:pt x="218823" y="46152"/>
                    </a:cubicBezTo>
                    <a:lnTo>
                      <a:pt x="84257" y="79445"/>
                    </a:lnTo>
                    <a:cubicBezTo>
                      <a:pt x="83498" y="79952"/>
                      <a:pt x="82992" y="80714"/>
                      <a:pt x="82739" y="81222"/>
                    </a:cubicBezTo>
                    <a:cubicBezTo>
                      <a:pt x="90667" y="104023"/>
                      <a:pt x="104457" y="125005"/>
                      <a:pt x="122843" y="141927"/>
                    </a:cubicBezTo>
                    <a:cubicBezTo>
                      <a:pt x="122843" y="142180"/>
                      <a:pt x="123096" y="142434"/>
                      <a:pt x="123602" y="142434"/>
                    </a:cubicBezTo>
                    <a:lnTo>
                      <a:pt x="123855" y="142687"/>
                    </a:lnTo>
                    <a:cubicBezTo>
                      <a:pt x="124192" y="143069"/>
                      <a:pt x="124530" y="143196"/>
                      <a:pt x="124867" y="143196"/>
                    </a:cubicBezTo>
                    <a:cubicBezTo>
                      <a:pt x="125415" y="143196"/>
                      <a:pt x="125921" y="142773"/>
                      <a:pt x="126385" y="142434"/>
                    </a:cubicBezTo>
                    <a:cubicBezTo>
                      <a:pt x="165224" y="141165"/>
                      <a:pt x="198160" y="116545"/>
                      <a:pt x="223167" y="87102"/>
                    </a:cubicBezTo>
                    <a:cubicBezTo>
                      <a:pt x="222661" y="85071"/>
                      <a:pt x="222661" y="83252"/>
                      <a:pt x="222408" y="81222"/>
                    </a:cubicBezTo>
                    <a:cubicBezTo>
                      <a:pt x="212455" y="92728"/>
                      <a:pt x="202503" y="104277"/>
                      <a:pt x="190737" y="114260"/>
                    </a:cubicBezTo>
                    <a:cubicBezTo>
                      <a:pt x="172604" y="129109"/>
                      <a:pt x="150127" y="140108"/>
                      <a:pt x="126638" y="141419"/>
                    </a:cubicBezTo>
                    <a:cubicBezTo>
                      <a:pt x="126638" y="141165"/>
                      <a:pt x="126385" y="140657"/>
                      <a:pt x="125879" y="140108"/>
                    </a:cubicBezTo>
                    <a:cubicBezTo>
                      <a:pt x="107240" y="123229"/>
                      <a:pt x="92691" y="102754"/>
                      <a:pt x="84257" y="79445"/>
                    </a:cubicBezTo>
                    <a:lnTo>
                      <a:pt x="57478" y="111426"/>
                    </a:lnTo>
                    <a:cubicBezTo>
                      <a:pt x="57225" y="112484"/>
                      <a:pt x="56677" y="112991"/>
                      <a:pt x="56424" y="113245"/>
                    </a:cubicBezTo>
                    <a:cubicBezTo>
                      <a:pt x="68190" y="140911"/>
                      <a:pt x="84257" y="168281"/>
                      <a:pt x="109559" y="183680"/>
                    </a:cubicBezTo>
                    <a:cubicBezTo>
                      <a:pt x="109559" y="184187"/>
                      <a:pt x="109559" y="184187"/>
                      <a:pt x="109812" y="184187"/>
                    </a:cubicBezTo>
                    <a:lnTo>
                      <a:pt x="110065" y="184187"/>
                    </a:lnTo>
                    <a:cubicBezTo>
                      <a:pt x="110318" y="184441"/>
                      <a:pt x="111077" y="184695"/>
                      <a:pt x="111330" y="184695"/>
                    </a:cubicBezTo>
                    <a:cubicBezTo>
                      <a:pt x="111541" y="184780"/>
                      <a:pt x="111710" y="184780"/>
                      <a:pt x="111879" y="184780"/>
                    </a:cubicBezTo>
                    <a:cubicBezTo>
                      <a:pt x="112342" y="184780"/>
                      <a:pt x="112595" y="184568"/>
                      <a:pt x="112595" y="184187"/>
                    </a:cubicBezTo>
                    <a:cubicBezTo>
                      <a:pt x="114620" y="184357"/>
                      <a:pt x="116644" y="184484"/>
                      <a:pt x="118668" y="184484"/>
                    </a:cubicBezTo>
                    <a:cubicBezTo>
                      <a:pt x="145404" y="184484"/>
                      <a:pt x="169821" y="167689"/>
                      <a:pt x="190484" y="152418"/>
                    </a:cubicBezTo>
                    <a:cubicBezTo>
                      <a:pt x="203262" y="142942"/>
                      <a:pt x="214986" y="132958"/>
                      <a:pt x="226498" y="121959"/>
                    </a:cubicBezTo>
                    <a:cubicBezTo>
                      <a:pt x="226498" y="120648"/>
                      <a:pt x="226245" y="119125"/>
                      <a:pt x="226245" y="117856"/>
                    </a:cubicBezTo>
                    <a:cubicBezTo>
                      <a:pt x="216251" y="127332"/>
                      <a:pt x="205792" y="136808"/>
                      <a:pt x="195081" y="145015"/>
                    </a:cubicBezTo>
                    <a:cubicBezTo>
                      <a:pt x="172773" y="162401"/>
                      <a:pt x="144898" y="182961"/>
                      <a:pt x="115252" y="182961"/>
                    </a:cubicBezTo>
                    <a:cubicBezTo>
                      <a:pt x="114367" y="182961"/>
                      <a:pt x="113481" y="182918"/>
                      <a:pt x="112595" y="182918"/>
                    </a:cubicBezTo>
                    <a:cubicBezTo>
                      <a:pt x="112595" y="182918"/>
                      <a:pt x="112595" y="182368"/>
                      <a:pt x="112342" y="182368"/>
                    </a:cubicBezTo>
                    <a:cubicBezTo>
                      <a:pt x="97288" y="170608"/>
                      <a:pt x="84763" y="158552"/>
                      <a:pt x="74305" y="142434"/>
                    </a:cubicBezTo>
                    <a:cubicBezTo>
                      <a:pt x="67937" y="132451"/>
                      <a:pt x="62328" y="121959"/>
                      <a:pt x="57478" y="111426"/>
                    </a:cubicBezTo>
                    <a:lnTo>
                      <a:pt x="32935" y="153687"/>
                    </a:lnTo>
                    <a:lnTo>
                      <a:pt x="31923" y="155506"/>
                    </a:lnTo>
                    <a:cubicBezTo>
                      <a:pt x="38333" y="166759"/>
                      <a:pt x="46219" y="176996"/>
                      <a:pt x="55159" y="186218"/>
                    </a:cubicBezTo>
                    <a:cubicBezTo>
                      <a:pt x="68696" y="200305"/>
                      <a:pt x="85564" y="215153"/>
                      <a:pt x="103655" y="222091"/>
                    </a:cubicBezTo>
                    <a:lnTo>
                      <a:pt x="104457" y="222091"/>
                    </a:lnTo>
                    <a:cubicBezTo>
                      <a:pt x="110487" y="224164"/>
                      <a:pt x="116812" y="225095"/>
                      <a:pt x="123180" y="225095"/>
                    </a:cubicBezTo>
                    <a:cubicBezTo>
                      <a:pt x="149874" y="225095"/>
                      <a:pt x="178297" y="209146"/>
                      <a:pt x="198919" y="195694"/>
                    </a:cubicBezTo>
                    <a:cubicBezTo>
                      <a:pt x="209630" y="188545"/>
                      <a:pt x="220594" y="180592"/>
                      <a:pt x="230842" y="171877"/>
                    </a:cubicBezTo>
                    <a:cubicBezTo>
                      <a:pt x="230842" y="170354"/>
                      <a:pt x="230293" y="168831"/>
                      <a:pt x="230293" y="167012"/>
                    </a:cubicBezTo>
                    <a:cubicBezTo>
                      <a:pt x="221395" y="175473"/>
                      <a:pt x="212202" y="182918"/>
                      <a:pt x="201702" y="189814"/>
                    </a:cubicBezTo>
                    <a:cubicBezTo>
                      <a:pt x="187406" y="199543"/>
                      <a:pt x="172098" y="208512"/>
                      <a:pt x="156031" y="214392"/>
                    </a:cubicBezTo>
                    <a:cubicBezTo>
                      <a:pt x="143169" y="219595"/>
                      <a:pt x="130771" y="221330"/>
                      <a:pt x="117867" y="221330"/>
                    </a:cubicBezTo>
                    <a:cubicBezTo>
                      <a:pt x="113523" y="221330"/>
                      <a:pt x="109180" y="221118"/>
                      <a:pt x="104710" y="220822"/>
                    </a:cubicBezTo>
                    <a:lnTo>
                      <a:pt x="104710" y="220568"/>
                    </a:lnTo>
                    <a:cubicBezTo>
                      <a:pt x="87335" y="208766"/>
                      <a:pt x="70720" y="199036"/>
                      <a:pt x="56171" y="183680"/>
                    </a:cubicBezTo>
                    <a:cubicBezTo>
                      <a:pt x="47231" y="174458"/>
                      <a:pt x="39598" y="164474"/>
                      <a:pt x="32935" y="153687"/>
                    </a:cubicBezTo>
                    <a:lnTo>
                      <a:pt x="14043" y="202124"/>
                    </a:lnTo>
                    <a:cubicBezTo>
                      <a:pt x="13790" y="202632"/>
                      <a:pt x="13790" y="203647"/>
                      <a:pt x="13284" y="204155"/>
                    </a:cubicBezTo>
                    <a:cubicBezTo>
                      <a:pt x="32176" y="234359"/>
                      <a:pt x="64099" y="253861"/>
                      <a:pt x="96781" y="269471"/>
                    </a:cubicBezTo>
                    <a:cubicBezTo>
                      <a:pt x="96992" y="269555"/>
                      <a:pt x="97203" y="269640"/>
                      <a:pt x="97372" y="269640"/>
                    </a:cubicBezTo>
                    <a:cubicBezTo>
                      <a:pt x="98553" y="269640"/>
                      <a:pt x="99101" y="267778"/>
                      <a:pt x="97541" y="266890"/>
                    </a:cubicBezTo>
                    <a:cubicBezTo>
                      <a:pt x="65617" y="252042"/>
                      <a:pt x="33483" y="231821"/>
                      <a:pt x="14043" y="202124"/>
                    </a:cubicBezTo>
                    <a:lnTo>
                      <a:pt x="232866" y="198528"/>
                    </a:lnTo>
                    <a:cubicBezTo>
                      <a:pt x="219582" y="212615"/>
                      <a:pt x="205539" y="225687"/>
                      <a:pt x="188966" y="236939"/>
                    </a:cubicBezTo>
                    <a:cubicBezTo>
                      <a:pt x="160628" y="256399"/>
                      <a:pt x="127439" y="268709"/>
                      <a:pt x="92438" y="270232"/>
                    </a:cubicBezTo>
                    <a:cubicBezTo>
                      <a:pt x="91932" y="270232"/>
                      <a:pt x="91932" y="271501"/>
                      <a:pt x="92438" y="271501"/>
                    </a:cubicBezTo>
                    <a:cubicBezTo>
                      <a:pt x="93787" y="271543"/>
                      <a:pt x="95095" y="271586"/>
                      <a:pt x="96444" y="271586"/>
                    </a:cubicBezTo>
                    <a:cubicBezTo>
                      <a:pt x="148356" y="271586"/>
                      <a:pt x="197527" y="242608"/>
                      <a:pt x="233625" y="204662"/>
                    </a:cubicBezTo>
                    <a:cubicBezTo>
                      <a:pt x="233372" y="202632"/>
                      <a:pt x="233372" y="200305"/>
                      <a:pt x="232866" y="198528"/>
                    </a:cubicBezTo>
                    <a:lnTo>
                      <a:pt x="237462" y="240535"/>
                    </a:lnTo>
                    <a:cubicBezTo>
                      <a:pt x="225697" y="253607"/>
                      <a:pt x="211949" y="264860"/>
                      <a:pt x="197906" y="275351"/>
                    </a:cubicBezTo>
                    <a:cubicBezTo>
                      <a:pt x="182809" y="286899"/>
                      <a:pt x="167502" y="298152"/>
                      <a:pt x="150127" y="306105"/>
                    </a:cubicBezTo>
                    <a:cubicBezTo>
                      <a:pt x="132289" y="314270"/>
                      <a:pt x="114409" y="317358"/>
                      <a:pt x="95263" y="317358"/>
                    </a:cubicBezTo>
                    <a:cubicBezTo>
                      <a:pt x="95263" y="316596"/>
                      <a:pt x="95010" y="316342"/>
                      <a:pt x="94504" y="316089"/>
                    </a:cubicBezTo>
                    <a:cubicBezTo>
                      <a:pt x="56972" y="303778"/>
                      <a:pt x="25555" y="278946"/>
                      <a:pt x="4344" y="246162"/>
                    </a:cubicBezTo>
                    <a:cubicBezTo>
                      <a:pt x="4344" y="247177"/>
                      <a:pt x="4091" y="248192"/>
                      <a:pt x="3838" y="248996"/>
                    </a:cubicBezTo>
                    <a:cubicBezTo>
                      <a:pt x="22730" y="280723"/>
                      <a:pt x="52376" y="304794"/>
                      <a:pt x="86829" y="317612"/>
                    </a:cubicBezTo>
                    <a:cubicBezTo>
                      <a:pt x="86829" y="317865"/>
                      <a:pt x="86829" y="318119"/>
                      <a:pt x="87082" y="318119"/>
                    </a:cubicBezTo>
                    <a:cubicBezTo>
                      <a:pt x="87841" y="318119"/>
                      <a:pt x="88347" y="318119"/>
                      <a:pt x="89106" y="318627"/>
                    </a:cubicBezTo>
                    <a:cubicBezTo>
                      <a:pt x="90414" y="318881"/>
                      <a:pt x="91173" y="319431"/>
                      <a:pt x="92438" y="319938"/>
                    </a:cubicBezTo>
                    <a:cubicBezTo>
                      <a:pt x="92691" y="319981"/>
                      <a:pt x="92902" y="320023"/>
                      <a:pt x="93113" y="320023"/>
                    </a:cubicBezTo>
                    <a:cubicBezTo>
                      <a:pt x="93745" y="320023"/>
                      <a:pt x="94167" y="319727"/>
                      <a:pt x="94757" y="319134"/>
                    </a:cubicBezTo>
                    <a:cubicBezTo>
                      <a:pt x="97836" y="319346"/>
                      <a:pt x="100956" y="319431"/>
                      <a:pt x="103993" y="319431"/>
                    </a:cubicBezTo>
                    <a:cubicBezTo>
                      <a:pt x="117529" y="319431"/>
                      <a:pt x="130687" y="317442"/>
                      <a:pt x="144012" y="312239"/>
                    </a:cubicBezTo>
                    <a:cubicBezTo>
                      <a:pt x="162652" y="304794"/>
                      <a:pt x="179773" y="293287"/>
                      <a:pt x="195840" y="281485"/>
                    </a:cubicBezTo>
                    <a:cubicBezTo>
                      <a:pt x="210642" y="270486"/>
                      <a:pt x="224938" y="259233"/>
                      <a:pt x="237716" y="245908"/>
                    </a:cubicBezTo>
                    <a:cubicBezTo>
                      <a:pt x="237716" y="243835"/>
                      <a:pt x="237462" y="242312"/>
                      <a:pt x="237462" y="240535"/>
                    </a:cubicBezTo>
                    <a:lnTo>
                      <a:pt x="241047" y="291764"/>
                    </a:lnTo>
                    <a:lnTo>
                      <a:pt x="240541" y="292018"/>
                    </a:lnTo>
                    <a:cubicBezTo>
                      <a:pt x="228269" y="303778"/>
                      <a:pt x="214226" y="313762"/>
                      <a:pt x="200184" y="323238"/>
                    </a:cubicBezTo>
                    <a:cubicBezTo>
                      <a:pt x="183864" y="334533"/>
                      <a:pt x="167755" y="345785"/>
                      <a:pt x="148609" y="351919"/>
                    </a:cubicBezTo>
                    <a:cubicBezTo>
                      <a:pt x="131235" y="357334"/>
                      <a:pt x="112848" y="358603"/>
                      <a:pt x="94757" y="359619"/>
                    </a:cubicBezTo>
                    <a:cubicBezTo>
                      <a:pt x="94504" y="359111"/>
                      <a:pt x="94504" y="359111"/>
                      <a:pt x="94209" y="359111"/>
                    </a:cubicBezTo>
                    <a:cubicBezTo>
                      <a:pt x="56677" y="352216"/>
                      <a:pt x="23236" y="331952"/>
                      <a:pt x="0" y="302002"/>
                    </a:cubicBezTo>
                    <a:lnTo>
                      <a:pt x="0" y="304032"/>
                    </a:lnTo>
                    <a:cubicBezTo>
                      <a:pt x="20959" y="332714"/>
                      <a:pt x="51322" y="352723"/>
                      <a:pt x="85817" y="360380"/>
                    </a:cubicBezTo>
                    <a:cubicBezTo>
                      <a:pt x="85564" y="360634"/>
                      <a:pt x="85817" y="361395"/>
                      <a:pt x="86070" y="361395"/>
                    </a:cubicBezTo>
                    <a:lnTo>
                      <a:pt x="90667" y="361395"/>
                    </a:lnTo>
                    <a:cubicBezTo>
                      <a:pt x="91679" y="361691"/>
                      <a:pt x="92438" y="361691"/>
                      <a:pt x="93450" y="362199"/>
                    </a:cubicBezTo>
                    <a:cubicBezTo>
                      <a:pt x="94209" y="362199"/>
                      <a:pt x="94504" y="362199"/>
                      <a:pt x="94757" y="361395"/>
                    </a:cubicBezTo>
                    <a:cubicBezTo>
                      <a:pt x="112089" y="361395"/>
                      <a:pt x="129970" y="360126"/>
                      <a:pt x="146585" y="355261"/>
                    </a:cubicBezTo>
                    <a:cubicBezTo>
                      <a:pt x="165983" y="349889"/>
                      <a:pt x="182809" y="338636"/>
                      <a:pt x="199678" y="327849"/>
                    </a:cubicBezTo>
                    <a:cubicBezTo>
                      <a:pt x="213214" y="319134"/>
                      <a:pt x="227763" y="308897"/>
                      <a:pt x="241300" y="297137"/>
                    </a:cubicBezTo>
                    <a:cubicBezTo>
                      <a:pt x="241300" y="295064"/>
                      <a:pt x="241047" y="293287"/>
                      <a:pt x="241047" y="291764"/>
                    </a:cubicBezTo>
                    <a:lnTo>
                      <a:pt x="240288" y="338382"/>
                    </a:lnTo>
                    <a:cubicBezTo>
                      <a:pt x="224938" y="352469"/>
                      <a:pt x="208618" y="364991"/>
                      <a:pt x="189725" y="375228"/>
                    </a:cubicBezTo>
                    <a:cubicBezTo>
                      <a:pt x="160122" y="391896"/>
                      <a:pt x="128705" y="400864"/>
                      <a:pt x="95516" y="407506"/>
                    </a:cubicBezTo>
                    <a:cubicBezTo>
                      <a:pt x="95010" y="407506"/>
                      <a:pt x="94757" y="407252"/>
                      <a:pt x="94504" y="407252"/>
                    </a:cubicBezTo>
                    <a:cubicBezTo>
                      <a:pt x="61527" y="402895"/>
                      <a:pt x="31164" y="391134"/>
                      <a:pt x="6410" y="370617"/>
                    </a:cubicBezTo>
                    <a:cubicBezTo>
                      <a:pt x="6663" y="371675"/>
                      <a:pt x="6663" y="372690"/>
                      <a:pt x="6916" y="373452"/>
                    </a:cubicBezTo>
                    <a:cubicBezTo>
                      <a:pt x="31670" y="394434"/>
                      <a:pt x="62328" y="408521"/>
                      <a:pt x="94209" y="410594"/>
                    </a:cubicBezTo>
                    <a:cubicBezTo>
                      <a:pt x="95516" y="410594"/>
                      <a:pt x="96022" y="409832"/>
                      <a:pt x="96022" y="408817"/>
                    </a:cubicBezTo>
                    <a:cubicBezTo>
                      <a:pt x="130223" y="406490"/>
                      <a:pt x="164423" y="393673"/>
                      <a:pt x="194069" y="377048"/>
                    </a:cubicBezTo>
                    <a:cubicBezTo>
                      <a:pt x="209883" y="368079"/>
                      <a:pt x="225697" y="357334"/>
                      <a:pt x="240035" y="345024"/>
                    </a:cubicBezTo>
                    <a:cubicBezTo>
                      <a:pt x="240035" y="342993"/>
                      <a:pt x="240288" y="340667"/>
                      <a:pt x="240288" y="338382"/>
                    </a:cubicBezTo>
                    <a:lnTo>
                      <a:pt x="230842" y="402895"/>
                    </a:lnTo>
                    <a:cubicBezTo>
                      <a:pt x="219582" y="412371"/>
                      <a:pt x="207353" y="420070"/>
                      <a:pt x="194575" y="426711"/>
                    </a:cubicBezTo>
                    <a:cubicBezTo>
                      <a:pt x="167502" y="441221"/>
                      <a:pt x="139036" y="452686"/>
                      <a:pt x="108252" y="452686"/>
                    </a:cubicBezTo>
                    <a:cubicBezTo>
                      <a:pt x="104246" y="452686"/>
                      <a:pt x="100155" y="452516"/>
                      <a:pt x="96022" y="452093"/>
                    </a:cubicBezTo>
                    <a:cubicBezTo>
                      <a:pt x="95769" y="452093"/>
                      <a:pt x="95516" y="452347"/>
                      <a:pt x="95516" y="452601"/>
                    </a:cubicBezTo>
                    <a:cubicBezTo>
                      <a:pt x="67937" y="450020"/>
                      <a:pt x="42634" y="442110"/>
                      <a:pt x="20453" y="428277"/>
                    </a:cubicBezTo>
                    <a:cubicBezTo>
                      <a:pt x="20706" y="429546"/>
                      <a:pt x="21465" y="431322"/>
                      <a:pt x="21718" y="432634"/>
                    </a:cubicBezTo>
                    <a:cubicBezTo>
                      <a:pt x="44954" y="446975"/>
                      <a:pt x="72533" y="455647"/>
                      <a:pt x="99607" y="455647"/>
                    </a:cubicBezTo>
                    <a:cubicBezTo>
                      <a:pt x="100619" y="455647"/>
                      <a:pt x="100872" y="454885"/>
                      <a:pt x="100872" y="454378"/>
                    </a:cubicBezTo>
                    <a:cubicBezTo>
                      <a:pt x="105595" y="455139"/>
                      <a:pt x="110318" y="455478"/>
                      <a:pt x="115041" y="455478"/>
                    </a:cubicBezTo>
                    <a:cubicBezTo>
                      <a:pt x="144814" y="455478"/>
                      <a:pt x="174417" y="441898"/>
                      <a:pt x="200184" y="427769"/>
                    </a:cubicBezTo>
                    <a:cubicBezTo>
                      <a:pt x="209630" y="422608"/>
                      <a:pt x="219582" y="416220"/>
                      <a:pt x="229028" y="409071"/>
                    </a:cubicBezTo>
                    <a:cubicBezTo>
                      <a:pt x="229787" y="407252"/>
                      <a:pt x="230040" y="404968"/>
                      <a:pt x="230842" y="402895"/>
                    </a:cubicBezTo>
                    <a:lnTo>
                      <a:pt x="214986" y="451839"/>
                    </a:lnTo>
                    <a:cubicBezTo>
                      <a:pt x="207353" y="458481"/>
                      <a:pt x="199425" y="465123"/>
                      <a:pt x="191244" y="471045"/>
                    </a:cubicBezTo>
                    <a:cubicBezTo>
                      <a:pt x="177960" y="480521"/>
                      <a:pt x="163917" y="487670"/>
                      <a:pt x="148103" y="491012"/>
                    </a:cubicBezTo>
                    <a:cubicBezTo>
                      <a:pt x="140934" y="492789"/>
                      <a:pt x="133807" y="494100"/>
                      <a:pt x="126385" y="494862"/>
                    </a:cubicBezTo>
                    <a:cubicBezTo>
                      <a:pt x="122548" y="495454"/>
                      <a:pt x="115421" y="497273"/>
                      <a:pt x="109180" y="497273"/>
                    </a:cubicBezTo>
                    <a:cubicBezTo>
                      <a:pt x="104752" y="497273"/>
                      <a:pt x="100745" y="496300"/>
                      <a:pt x="98806" y="493297"/>
                    </a:cubicBezTo>
                    <a:cubicBezTo>
                      <a:pt x="98763" y="493170"/>
                      <a:pt x="98637" y="493127"/>
                      <a:pt x="98468" y="493127"/>
                    </a:cubicBezTo>
                    <a:cubicBezTo>
                      <a:pt x="98131" y="493127"/>
                      <a:pt x="97709" y="493550"/>
                      <a:pt x="98047" y="494100"/>
                    </a:cubicBezTo>
                    <a:cubicBezTo>
                      <a:pt x="99860" y="497146"/>
                      <a:pt x="102137" y="498204"/>
                      <a:pt x="105722" y="498458"/>
                    </a:cubicBezTo>
                    <a:cubicBezTo>
                      <a:pt x="85311" y="498204"/>
                      <a:pt x="66419" y="495877"/>
                      <a:pt x="47231" y="487924"/>
                    </a:cubicBezTo>
                    <a:cubicBezTo>
                      <a:pt x="46472" y="487670"/>
                      <a:pt x="45966" y="487163"/>
                      <a:pt x="44954" y="486909"/>
                    </a:cubicBezTo>
                    <a:cubicBezTo>
                      <a:pt x="45713" y="488178"/>
                      <a:pt x="46219" y="489489"/>
                      <a:pt x="46978" y="490505"/>
                    </a:cubicBezTo>
                    <a:cubicBezTo>
                      <a:pt x="62918" y="497231"/>
                      <a:pt x="80040" y="501376"/>
                      <a:pt x="97077" y="501376"/>
                    </a:cubicBezTo>
                    <a:cubicBezTo>
                      <a:pt x="100830" y="501376"/>
                      <a:pt x="104541" y="501165"/>
                      <a:pt x="108252" y="500742"/>
                    </a:cubicBezTo>
                    <a:cubicBezTo>
                      <a:pt x="109559" y="500742"/>
                      <a:pt x="109559" y="498711"/>
                      <a:pt x="108547" y="498458"/>
                    </a:cubicBezTo>
                    <a:cubicBezTo>
                      <a:pt x="109137" y="498458"/>
                      <a:pt x="109770" y="498458"/>
                      <a:pt x="110403" y="498458"/>
                    </a:cubicBezTo>
                    <a:cubicBezTo>
                      <a:pt x="116728" y="498458"/>
                      <a:pt x="123475" y="497358"/>
                      <a:pt x="129970" y="496892"/>
                    </a:cubicBezTo>
                    <a:cubicBezTo>
                      <a:pt x="147597" y="494862"/>
                      <a:pt x="164971" y="490505"/>
                      <a:pt x="180532" y="481282"/>
                    </a:cubicBezTo>
                    <a:cubicBezTo>
                      <a:pt x="191497" y="474895"/>
                      <a:pt x="202208" y="466688"/>
                      <a:pt x="212202" y="458481"/>
                    </a:cubicBezTo>
                    <a:lnTo>
                      <a:pt x="214986" y="451839"/>
                    </a:lnTo>
                    <a:lnTo>
                      <a:pt x="183864" y="513306"/>
                    </a:lnTo>
                    <a:cubicBezTo>
                      <a:pt x="183062" y="513560"/>
                      <a:pt x="182556" y="514067"/>
                      <a:pt x="181797" y="514575"/>
                    </a:cubicBezTo>
                    <a:cubicBezTo>
                      <a:pt x="163580" y="525362"/>
                      <a:pt x="143422" y="531623"/>
                      <a:pt x="122295" y="531623"/>
                    </a:cubicBezTo>
                    <a:cubicBezTo>
                      <a:pt x="120355" y="531623"/>
                      <a:pt x="118415" y="531581"/>
                      <a:pt x="116433" y="531496"/>
                    </a:cubicBezTo>
                    <a:cubicBezTo>
                      <a:pt x="116433" y="531242"/>
                      <a:pt x="116180" y="531242"/>
                      <a:pt x="115927" y="531242"/>
                    </a:cubicBezTo>
                    <a:cubicBezTo>
                      <a:pt x="107746" y="530185"/>
                      <a:pt x="99860" y="530693"/>
                      <a:pt x="91679" y="529423"/>
                    </a:cubicBezTo>
                    <a:cubicBezTo>
                      <a:pt x="84257" y="528662"/>
                      <a:pt x="77130" y="527393"/>
                      <a:pt x="70214" y="525320"/>
                    </a:cubicBezTo>
                    <a:cubicBezTo>
                      <a:pt x="70720" y="526335"/>
                      <a:pt x="71521" y="526885"/>
                      <a:pt x="72027" y="527901"/>
                    </a:cubicBezTo>
                    <a:cubicBezTo>
                      <a:pt x="83160" y="530989"/>
                      <a:pt x="95516" y="533442"/>
                      <a:pt x="107113" y="533442"/>
                    </a:cubicBezTo>
                    <a:cubicBezTo>
                      <a:pt x="109854" y="533442"/>
                      <a:pt x="112553" y="533315"/>
                      <a:pt x="115168" y="533019"/>
                    </a:cubicBezTo>
                    <a:cubicBezTo>
                      <a:pt x="119427" y="533696"/>
                      <a:pt x="123728" y="534035"/>
                      <a:pt x="127946" y="534035"/>
                    </a:cubicBezTo>
                    <a:cubicBezTo>
                      <a:pt x="146079" y="534035"/>
                      <a:pt x="163833" y="528197"/>
                      <a:pt x="179773" y="519694"/>
                    </a:cubicBezTo>
                    <a:cubicBezTo>
                      <a:pt x="181038" y="517409"/>
                      <a:pt x="182556" y="515083"/>
                      <a:pt x="183864" y="513306"/>
                    </a:cubicBezTo>
                    <a:lnTo>
                      <a:pt x="214226" y="42"/>
                    </a:lnTo>
                    <a:lnTo>
                      <a:pt x="183864" y="513306"/>
                    </a:ln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81" name="Google Shape;2571;p7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wRAAAIFAAAHhQAAPIWAAAAAAAA"/>
                </a:ext>
              </a:extLst>
            </p:cNvGrpSpPr>
            <p:nvPr/>
          </p:nvGrpSpPr>
          <p:grpSpPr>
            <a:xfrm>
              <a:off x="2791460" y="3256280"/>
              <a:ext cx="478790" cy="473710"/>
              <a:chOff x="2791460" y="3256280"/>
              <a:chExt cx="478790" cy="473710"/>
            </a:xfrm>
          </p:grpSpPr>
          <p:sp>
            <p:nvSpPr>
              <p:cNvPr id="291" name="Google Shape;2572;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CHEgAACBQAAOISAAB6FQAAAAAAAA=="/>
                  </a:ext>
                </a:extLst>
              </p:cNvSpPr>
              <p:nvPr/>
            </p:nvSpPr>
            <p:spPr>
              <a:xfrm>
                <a:off x="3011805" y="3256280"/>
                <a:ext cx="57785" cy="234950"/>
              </a:xfrm>
              <a:custGeom>
                <a:avLst/>
                <a:gdLst/>
                <a:ahLst/>
                <a:cxnLst/>
                <a:rect l="0" t="0" r="57785" b="234950"/>
                <a:pathLst>
                  <a:path w="57785" h="234950">
                    <a:moveTo>
                      <a:pt x="8695" y="0"/>
                    </a:moveTo>
                    <a:cubicBezTo>
                      <a:pt x="8695" y="0"/>
                      <a:pt x="0" y="76624"/>
                      <a:pt x="3334" y="118385"/>
                    </a:cubicBezTo>
                    <a:cubicBezTo>
                      <a:pt x="6415" y="160357"/>
                      <a:pt x="38368" y="234908"/>
                      <a:pt x="38368" y="234908"/>
                    </a:cubicBezTo>
                    <a:cubicBezTo>
                      <a:pt x="38368" y="234908"/>
                      <a:pt x="57785" y="161161"/>
                      <a:pt x="48836" y="118385"/>
                    </a:cubicBezTo>
                    <a:cubicBezTo>
                      <a:pt x="39634" y="75820"/>
                      <a:pt x="8695" y="0"/>
                      <a:pt x="8695" y="0"/>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0" name="Google Shape;2573;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CvEQAAfhQAALgSAACEFQAAAAAAAA=="/>
                  </a:ext>
                </a:extLst>
              </p:cNvSpPr>
              <p:nvPr/>
            </p:nvSpPr>
            <p:spPr>
              <a:xfrm>
                <a:off x="2874645" y="3331210"/>
                <a:ext cx="168275" cy="166370"/>
              </a:xfrm>
              <a:custGeom>
                <a:avLst/>
                <a:gdLst/>
                <a:ahLst/>
                <a:cxnLst/>
                <a:rect l="0" t="0" r="168275" b="166370"/>
                <a:pathLst>
                  <a:path w="168275" h="166370">
                    <a:moveTo>
                      <a:pt x="0" y="0"/>
                    </a:moveTo>
                    <a:cubicBezTo>
                      <a:pt x="0" y="0"/>
                      <a:pt x="40411" y="65570"/>
                      <a:pt x="68787" y="96459"/>
                    </a:cubicBezTo>
                    <a:cubicBezTo>
                      <a:pt x="97164" y="127306"/>
                      <a:pt x="168232" y="166370"/>
                      <a:pt x="168232" y="166370"/>
                    </a:cubicBezTo>
                    <a:cubicBezTo>
                      <a:pt x="168232" y="166370"/>
                      <a:pt x="138082" y="96459"/>
                      <a:pt x="104596" y="68394"/>
                    </a:cubicBezTo>
                    <a:cubicBezTo>
                      <a:pt x="71068" y="40328"/>
                      <a:pt x="0" y="0"/>
                      <a:pt x="0" y="0"/>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9" name="Google Shape;2574;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DUEgAAQxQAAG0TAAB3FQAAAAAAAA=="/>
                  </a:ext>
                </a:extLst>
              </p:cNvSpPr>
              <p:nvPr/>
            </p:nvSpPr>
            <p:spPr>
              <a:xfrm>
                <a:off x="3060700" y="3293745"/>
                <a:ext cx="97155" cy="195580"/>
              </a:xfrm>
              <a:custGeom>
                <a:avLst/>
                <a:gdLst/>
                <a:ahLst/>
                <a:cxnLst/>
                <a:rect l="0" t="0" r="97155" b="195580"/>
                <a:pathLst>
                  <a:path w="97155" h="195580">
                    <a:moveTo>
                      <a:pt x="97155" y="0"/>
                    </a:moveTo>
                    <a:cubicBezTo>
                      <a:pt x="97112" y="42"/>
                      <a:pt x="50392" y="53271"/>
                      <a:pt x="31231" y="87051"/>
                    </a:cubicBezTo>
                    <a:cubicBezTo>
                      <a:pt x="12281" y="121085"/>
                      <a:pt x="42" y="195580"/>
                      <a:pt x="42" y="195580"/>
                    </a:cubicBezTo>
                    <a:cubicBezTo>
                      <a:pt x="42" y="195580"/>
                      <a:pt x="54190" y="150511"/>
                      <a:pt x="69046" y="112630"/>
                    </a:cubicBezTo>
                    <a:cubicBezTo>
                      <a:pt x="83607" y="75002"/>
                      <a:pt x="97155" y="42"/>
                      <a:pt x="97155" y="0"/>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8" name="Google Shape;2575;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DYEgAA+BQAABUUAAClFQAAAAAAAA=="/>
                  </a:ext>
                </a:extLst>
              </p:cNvSpPr>
              <p:nvPr/>
            </p:nvSpPr>
            <p:spPr>
              <a:xfrm>
                <a:off x="3063240" y="3408680"/>
                <a:ext cx="201295" cy="109855"/>
              </a:xfrm>
              <a:custGeom>
                <a:avLst/>
                <a:gdLst/>
                <a:ahLst/>
                <a:cxnLst/>
                <a:rect l="0" t="0" r="201295" b="109855"/>
                <a:pathLst>
                  <a:path w="201295" h="109855">
                    <a:moveTo>
                      <a:pt x="201252" y="42"/>
                    </a:moveTo>
                    <a:cubicBezTo>
                      <a:pt x="201252" y="42"/>
                      <a:pt x="128903" y="18724"/>
                      <a:pt x="92580" y="36097"/>
                    </a:cubicBezTo>
                    <a:cubicBezTo>
                      <a:pt x="55751" y="53765"/>
                      <a:pt x="0" y="109812"/>
                      <a:pt x="0" y="109812"/>
                    </a:cubicBezTo>
                    <a:cubicBezTo>
                      <a:pt x="0" y="109812"/>
                      <a:pt x="73658" y="102162"/>
                      <a:pt x="108925" y="78872"/>
                    </a:cubicBezTo>
                    <a:cubicBezTo>
                      <a:pt x="144488" y="55329"/>
                      <a:pt x="201252" y="42"/>
                      <a:pt x="201252" y="42"/>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7" name="Google Shape;2576;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DdEgAAwBUAAB4UAAAIFgAAAAAAAA=="/>
                  </a:ext>
                </a:extLst>
              </p:cNvSpPr>
              <p:nvPr/>
            </p:nvSpPr>
            <p:spPr>
              <a:xfrm>
                <a:off x="3066415" y="3535680"/>
                <a:ext cx="203835" cy="45720"/>
              </a:xfrm>
              <a:custGeom>
                <a:avLst/>
                <a:gdLst/>
                <a:ahLst/>
                <a:cxnLst/>
                <a:rect l="0" t="0" r="203835" b="45720"/>
                <a:pathLst>
                  <a:path w="203835" h="45720">
                    <a:moveTo>
                      <a:pt x="88443" y="0"/>
                    </a:moveTo>
                    <a:cubicBezTo>
                      <a:pt x="51191" y="0"/>
                      <a:pt x="0" y="11377"/>
                      <a:pt x="0" y="11377"/>
                    </a:cubicBezTo>
                    <a:cubicBezTo>
                      <a:pt x="0" y="11377"/>
                      <a:pt x="57273" y="45678"/>
                      <a:pt x="95117" y="45678"/>
                    </a:cubicBezTo>
                    <a:cubicBezTo>
                      <a:pt x="132961" y="45424"/>
                      <a:pt x="203792" y="30832"/>
                      <a:pt x="203792" y="30832"/>
                    </a:cubicBezTo>
                    <a:cubicBezTo>
                      <a:pt x="203792" y="30832"/>
                      <a:pt x="141915" y="6513"/>
                      <a:pt x="106141" y="1142"/>
                    </a:cubicBezTo>
                    <a:cubicBezTo>
                      <a:pt x="100861" y="338"/>
                      <a:pt x="94863" y="0"/>
                      <a:pt x="88443" y="0"/>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6" name="Google Shape;2577;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DVEgAABhYAAMwTAACGFgAAAAAAAA=="/>
                  </a:ext>
                </a:extLst>
              </p:cNvSpPr>
              <p:nvPr/>
            </p:nvSpPr>
            <p:spPr>
              <a:xfrm>
                <a:off x="3061335" y="3580130"/>
                <a:ext cx="156845" cy="81280"/>
              </a:xfrm>
              <a:custGeom>
                <a:avLst/>
                <a:gdLst/>
                <a:ahLst/>
                <a:cxnLst/>
                <a:rect l="0" t="0" r="156845" b="81280"/>
                <a:pathLst>
                  <a:path w="156845" h="81280">
                    <a:moveTo>
                      <a:pt x="42" y="0"/>
                    </a:moveTo>
                    <a:cubicBezTo>
                      <a:pt x="42" y="0"/>
                      <a:pt x="31967" y="48574"/>
                      <a:pt x="62586" y="60306"/>
                    </a:cubicBezTo>
                    <a:cubicBezTo>
                      <a:pt x="93246" y="72333"/>
                      <a:pt x="156802" y="81280"/>
                      <a:pt x="156802" y="81280"/>
                    </a:cubicBezTo>
                    <a:cubicBezTo>
                      <a:pt x="156802" y="81280"/>
                      <a:pt x="116737" y="39880"/>
                      <a:pt x="89914" y="24013"/>
                    </a:cubicBezTo>
                    <a:cubicBezTo>
                      <a:pt x="63092" y="7934"/>
                      <a:pt x="42" y="0"/>
                      <a:pt x="42" y="0"/>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5" name="Google Shape;2578;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AsEQAAUxUAALkSAACmFQAAAAAAAA=="/>
                  </a:ext>
                </a:extLst>
              </p:cNvSpPr>
              <p:nvPr/>
            </p:nvSpPr>
            <p:spPr>
              <a:xfrm>
                <a:off x="2791460" y="3466465"/>
                <a:ext cx="252095" cy="52705"/>
              </a:xfrm>
              <a:custGeom>
                <a:avLst/>
                <a:gdLst/>
                <a:ahLst/>
                <a:cxnLst/>
                <a:rect l="0" t="0" r="252095" b="52705"/>
                <a:pathLst>
                  <a:path w="252095" h="52705">
                    <a:moveTo>
                      <a:pt x="74922" y="42"/>
                    </a:moveTo>
                    <a:cubicBezTo>
                      <a:pt x="36466" y="42"/>
                      <a:pt x="42" y="2038"/>
                      <a:pt x="42" y="2038"/>
                    </a:cubicBezTo>
                    <a:cubicBezTo>
                      <a:pt x="42" y="2038"/>
                      <a:pt x="76360" y="35759"/>
                      <a:pt x="120653" y="46292"/>
                    </a:cubicBezTo>
                    <a:cubicBezTo>
                      <a:pt x="142017" y="51388"/>
                      <a:pt x="173365" y="52705"/>
                      <a:pt x="200059" y="52705"/>
                    </a:cubicBezTo>
                    <a:cubicBezTo>
                      <a:pt x="228742" y="52705"/>
                      <a:pt x="252052" y="51176"/>
                      <a:pt x="252052" y="51176"/>
                    </a:cubicBezTo>
                    <a:cubicBezTo>
                      <a:pt x="252052" y="51176"/>
                      <a:pt x="181868" y="7984"/>
                      <a:pt x="134741" y="2590"/>
                    </a:cubicBezTo>
                    <a:cubicBezTo>
                      <a:pt x="118073" y="637"/>
                      <a:pt x="96201" y="42"/>
                      <a:pt x="74922" y="42"/>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4" name="Google Shape;2579;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BMEQAAvRUAAKwSAAAKFgAAAAAAAA=="/>
                  </a:ext>
                </a:extLst>
              </p:cNvSpPr>
              <p:nvPr/>
            </p:nvSpPr>
            <p:spPr>
              <a:xfrm>
                <a:off x="2811780" y="3533775"/>
                <a:ext cx="223520" cy="48895"/>
              </a:xfrm>
              <a:custGeom>
                <a:avLst/>
                <a:gdLst/>
                <a:ahLst/>
                <a:cxnLst/>
                <a:rect l="0" t="0" r="223520" b="48895"/>
                <a:pathLst>
                  <a:path w="223520" h="48895">
                    <a:moveTo>
                      <a:pt x="139726" y="0"/>
                    </a:moveTo>
                    <a:cubicBezTo>
                      <a:pt x="130045" y="0"/>
                      <a:pt x="120744" y="756"/>
                      <a:pt x="112669" y="2648"/>
                    </a:cubicBezTo>
                    <a:cubicBezTo>
                      <a:pt x="71702" y="12066"/>
                      <a:pt x="42" y="43639"/>
                      <a:pt x="42" y="43639"/>
                    </a:cubicBezTo>
                    <a:cubicBezTo>
                      <a:pt x="42" y="43639"/>
                      <a:pt x="48577" y="48895"/>
                      <a:pt x="88148" y="48895"/>
                    </a:cubicBezTo>
                    <a:cubicBezTo>
                      <a:pt x="97069" y="48895"/>
                      <a:pt x="105566" y="48600"/>
                      <a:pt x="112923" y="47970"/>
                    </a:cubicBezTo>
                    <a:cubicBezTo>
                      <a:pt x="152832" y="44648"/>
                      <a:pt x="223478" y="12066"/>
                      <a:pt x="223478" y="12066"/>
                    </a:cubicBezTo>
                    <a:cubicBezTo>
                      <a:pt x="223478" y="12066"/>
                      <a:pt x="178452" y="0"/>
                      <a:pt x="139726" y="0"/>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3" name="Google Shape;2580;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go9R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Cj1EA+P/hAQAAAAAAAAAAAAAAAAAAAAAAAAAAAAAAAAAAAAAAAAAA8NFiAn9/fwCKcWUDzMzMAMDA/wB/f38AAAAAAAAAAAAAAAAAAAAAAAAAAAAhAAAAGAAAABQAAAC9EQAA/RUAAKoSAACcFgAAAAAAAA=="/>
                  </a:ext>
                </a:extLst>
              </p:cNvSpPr>
              <p:nvPr/>
            </p:nvSpPr>
            <p:spPr>
              <a:xfrm>
                <a:off x="2883535" y="3574415"/>
                <a:ext cx="150495" cy="100965"/>
              </a:xfrm>
              <a:custGeom>
                <a:avLst/>
                <a:gdLst/>
                <a:ahLst/>
                <a:cxnLst/>
                <a:rect l="0" t="0" r="150495" b="100965"/>
                <a:pathLst>
                  <a:path w="150495" h="100965">
                    <a:moveTo>
                      <a:pt x="150452" y="42"/>
                    </a:moveTo>
                    <a:cubicBezTo>
                      <a:pt x="150452" y="42"/>
                      <a:pt x="91116" y="5653"/>
                      <a:pt x="65252" y="27382"/>
                    </a:cubicBezTo>
                    <a:cubicBezTo>
                      <a:pt x="39430" y="49069"/>
                      <a:pt x="0" y="100922"/>
                      <a:pt x="0" y="100922"/>
                    </a:cubicBezTo>
                    <a:cubicBezTo>
                      <a:pt x="0" y="100922"/>
                      <a:pt x="56546" y="85100"/>
                      <a:pt x="84185" y="68772"/>
                    </a:cubicBezTo>
                    <a:cubicBezTo>
                      <a:pt x="112078" y="52402"/>
                      <a:pt x="150452" y="42"/>
                      <a:pt x="150452" y="42"/>
                    </a:cubicBezTo>
                    <a:close/>
                  </a:path>
                </a:pathLst>
              </a:custGeom>
              <a:solidFill>
                <a:srgbClr val="828F51"/>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2" name="Google Shape;2581;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ISEhDf///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RbV0G+P/hAQAAAAAAAAAAAAAAAAAAAAAAAAAAAAAAAAAAAAAAAAAA8NFiAn9/fwCKcWUDzMzMAMDA/wB/f38AAAAAAAAAAAAAAAAAAAAAAAAAAAAhAAAAGAAAABQAAADfEQAArhQAAJoTAADyFgAAAAAAAA=="/>
                  </a:ext>
                </a:extLst>
              </p:cNvSpPr>
              <p:nvPr/>
            </p:nvSpPr>
            <p:spPr>
              <a:xfrm>
                <a:off x="2905125" y="3361690"/>
                <a:ext cx="281305" cy="368300"/>
              </a:xfrm>
              <a:custGeom>
                <a:avLst/>
                <a:gdLst/>
                <a:ahLst/>
                <a:cxnLst/>
                <a:rect l="0" t="0" r="281305" b="368300"/>
                <a:pathLst>
                  <a:path w="281305" h="368300">
                    <a:moveTo>
                      <a:pt x="132261" y="0"/>
                    </a:moveTo>
                    <a:cubicBezTo>
                      <a:pt x="132219" y="0"/>
                      <a:pt x="132092" y="127"/>
                      <a:pt x="132092" y="127"/>
                    </a:cubicBezTo>
                    <a:cubicBezTo>
                      <a:pt x="137461" y="24934"/>
                      <a:pt x="142322" y="49994"/>
                      <a:pt x="143843" y="75350"/>
                    </a:cubicBezTo>
                    <a:cubicBezTo>
                      <a:pt x="143843" y="84310"/>
                      <a:pt x="144351" y="93015"/>
                      <a:pt x="144351" y="101932"/>
                    </a:cubicBezTo>
                    <a:cubicBezTo>
                      <a:pt x="143843" y="106792"/>
                      <a:pt x="143843" y="111948"/>
                      <a:pt x="143843" y="117062"/>
                    </a:cubicBezTo>
                    <a:lnTo>
                      <a:pt x="143843" y="118583"/>
                    </a:lnTo>
                    <a:cubicBezTo>
                      <a:pt x="143843" y="126528"/>
                      <a:pt x="143590" y="134177"/>
                      <a:pt x="143336" y="142122"/>
                    </a:cubicBezTo>
                    <a:cubicBezTo>
                      <a:pt x="131585" y="126781"/>
                      <a:pt x="117002" y="113976"/>
                      <a:pt x="102926" y="100918"/>
                    </a:cubicBezTo>
                    <a:cubicBezTo>
                      <a:pt x="86018" y="85070"/>
                      <a:pt x="67082" y="67659"/>
                      <a:pt x="54781" y="47966"/>
                    </a:cubicBezTo>
                    <a:cubicBezTo>
                      <a:pt x="54654" y="47797"/>
                      <a:pt x="54485" y="47754"/>
                      <a:pt x="54401" y="47754"/>
                    </a:cubicBezTo>
                    <a:cubicBezTo>
                      <a:pt x="54189" y="47754"/>
                      <a:pt x="54105" y="48050"/>
                      <a:pt x="54274" y="48219"/>
                    </a:cubicBezTo>
                    <a:cubicBezTo>
                      <a:pt x="65306" y="66645"/>
                      <a:pt x="82172" y="82746"/>
                      <a:pt x="97516" y="98129"/>
                    </a:cubicBezTo>
                    <a:cubicBezTo>
                      <a:pt x="113156" y="113976"/>
                      <a:pt x="129514" y="129063"/>
                      <a:pt x="143083" y="147235"/>
                    </a:cubicBezTo>
                    <a:cubicBezTo>
                      <a:pt x="142575" y="150828"/>
                      <a:pt x="142575" y="154420"/>
                      <a:pt x="142322" y="157463"/>
                    </a:cubicBezTo>
                    <a:cubicBezTo>
                      <a:pt x="124653" y="147743"/>
                      <a:pt x="103941" y="144700"/>
                      <a:pt x="84497" y="140601"/>
                    </a:cubicBezTo>
                    <a:cubicBezTo>
                      <a:pt x="62474" y="135825"/>
                      <a:pt x="40452" y="130331"/>
                      <a:pt x="17922" y="130331"/>
                    </a:cubicBezTo>
                    <a:cubicBezTo>
                      <a:pt x="17415" y="130331"/>
                      <a:pt x="16907" y="130331"/>
                      <a:pt x="16400" y="130331"/>
                    </a:cubicBezTo>
                    <a:cubicBezTo>
                      <a:pt x="15893" y="130331"/>
                      <a:pt x="15893" y="130627"/>
                      <a:pt x="16400" y="130627"/>
                    </a:cubicBezTo>
                    <a:cubicBezTo>
                      <a:pt x="39437" y="131388"/>
                      <a:pt x="61713" y="137769"/>
                      <a:pt x="84243" y="142883"/>
                    </a:cubicBezTo>
                    <a:cubicBezTo>
                      <a:pt x="93711" y="144953"/>
                      <a:pt x="103687" y="146982"/>
                      <a:pt x="113156" y="149560"/>
                    </a:cubicBezTo>
                    <a:cubicBezTo>
                      <a:pt x="123385" y="152349"/>
                      <a:pt x="133107" y="156955"/>
                      <a:pt x="142322" y="161562"/>
                    </a:cubicBezTo>
                    <a:cubicBezTo>
                      <a:pt x="141814" y="168746"/>
                      <a:pt x="141054" y="176142"/>
                      <a:pt x="140546" y="183072"/>
                    </a:cubicBezTo>
                    <a:cubicBezTo>
                      <a:pt x="134121" y="182269"/>
                      <a:pt x="127654" y="181931"/>
                      <a:pt x="121102" y="181931"/>
                    </a:cubicBezTo>
                    <a:cubicBezTo>
                      <a:pt x="104997" y="181931"/>
                      <a:pt x="88724" y="183918"/>
                      <a:pt x="73211" y="185354"/>
                    </a:cubicBezTo>
                    <a:cubicBezTo>
                      <a:pt x="48652" y="187679"/>
                      <a:pt x="24093" y="191778"/>
                      <a:pt x="549" y="199427"/>
                    </a:cubicBezTo>
                    <a:cubicBezTo>
                      <a:pt x="42" y="199681"/>
                      <a:pt x="295" y="200441"/>
                      <a:pt x="1056" y="200441"/>
                    </a:cubicBezTo>
                    <a:cubicBezTo>
                      <a:pt x="24600" y="193299"/>
                      <a:pt x="48652" y="189200"/>
                      <a:pt x="73211" y="187679"/>
                    </a:cubicBezTo>
                    <a:cubicBezTo>
                      <a:pt x="84497" y="186918"/>
                      <a:pt x="95740" y="186622"/>
                      <a:pt x="106731" y="185862"/>
                    </a:cubicBezTo>
                    <a:cubicBezTo>
                      <a:pt x="112395" y="185735"/>
                      <a:pt x="118017" y="185566"/>
                      <a:pt x="123596" y="185566"/>
                    </a:cubicBezTo>
                    <a:cubicBezTo>
                      <a:pt x="129134" y="185566"/>
                      <a:pt x="134629" y="185735"/>
                      <a:pt x="140039" y="186369"/>
                    </a:cubicBezTo>
                    <a:cubicBezTo>
                      <a:pt x="139236" y="194060"/>
                      <a:pt x="138221" y="201244"/>
                      <a:pt x="136953" y="208894"/>
                    </a:cubicBezTo>
                    <a:cubicBezTo>
                      <a:pt x="122878" y="208894"/>
                      <a:pt x="110070" y="219121"/>
                      <a:pt x="99080" y="227319"/>
                    </a:cubicBezTo>
                    <a:cubicBezTo>
                      <a:pt x="84750" y="237800"/>
                      <a:pt x="71435" y="249590"/>
                      <a:pt x="57867" y="261085"/>
                    </a:cubicBezTo>
                    <a:cubicBezTo>
                      <a:pt x="57444" y="261719"/>
                      <a:pt x="57909" y="262184"/>
                      <a:pt x="58501" y="262184"/>
                    </a:cubicBezTo>
                    <a:cubicBezTo>
                      <a:pt x="58628" y="262184"/>
                      <a:pt x="58754" y="262184"/>
                      <a:pt x="58881" y="262142"/>
                    </a:cubicBezTo>
                    <a:cubicBezTo>
                      <a:pt x="70928" y="252380"/>
                      <a:pt x="83440" y="242913"/>
                      <a:pt x="96248" y="234250"/>
                    </a:cubicBezTo>
                    <a:cubicBezTo>
                      <a:pt x="106731" y="226812"/>
                      <a:pt x="122117" y="215021"/>
                      <a:pt x="135939" y="214768"/>
                    </a:cubicBezTo>
                    <a:cubicBezTo>
                      <a:pt x="135685" y="216078"/>
                      <a:pt x="135685" y="217092"/>
                      <a:pt x="135432" y="218360"/>
                    </a:cubicBezTo>
                    <a:cubicBezTo>
                      <a:pt x="125667" y="267002"/>
                      <a:pt x="107787" y="314333"/>
                      <a:pt x="91387" y="360862"/>
                    </a:cubicBezTo>
                    <a:cubicBezTo>
                      <a:pt x="89865" y="365384"/>
                      <a:pt x="93627" y="368258"/>
                      <a:pt x="97431" y="368258"/>
                    </a:cubicBezTo>
                    <a:cubicBezTo>
                      <a:pt x="99925" y="368258"/>
                      <a:pt x="102419" y="367032"/>
                      <a:pt x="103434" y="364201"/>
                    </a:cubicBezTo>
                    <a:cubicBezTo>
                      <a:pt x="119031" y="318940"/>
                      <a:pt x="134882" y="272369"/>
                      <a:pt x="143336" y="225037"/>
                    </a:cubicBezTo>
                    <a:cubicBezTo>
                      <a:pt x="146084" y="224319"/>
                      <a:pt x="148873" y="224023"/>
                      <a:pt x="151748" y="224023"/>
                    </a:cubicBezTo>
                    <a:cubicBezTo>
                      <a:pt x="164598" y="224023"/>
                      <a:pt x="178251" y="230320"/>
                      <a:pt x="189157" y="235771"/>
                    </a:cubicBezTo>
                    <a:cubicBezTo>
                      <a:pt x="202218" y="242152"/>
                      <a:pt x="214222" y="249844"/>
                      <a:pt x="226269" y="258296"/>
                    </a:cubicBezTo>
                    <a:cubicBezTo>
                      <a:pt x="226354" y="258381"/>
                      <a:pt x="226438" y="258381"/>
                      <a:pt x="226523" y="258381"/>
                    </a:cubicBezTo>
                    <a:cubicBezTo>
                      <a:pt x="227072" y="258381"/>
                      <a:pt x="227622" y="257451"/>
                      <a:pt x="226777" y="256986"/>
                    </a:cubicBezTo>
                    <a:cubicBezTo>
                      <a:pt x="212447" y="247012"/>
                      <a:pt x="198879" y="236278"/>
                      <a:pt x="183281" y="228080"/>
                    </a:cubicBezTo>
                    <a:cubicBezTo>
                      <a:pt x="173221" y="223178"/>
                      <a:pt x="162104" y="218275"/>
                      <a:pt x="150691" y="218275"/>
                    </a:cubicBezTo>
                    <a:cubicBezTo>
                      <a:pt x="148408" y="218275"/>
                      <a:pt x="146126" y="218444"/>
                      <a:pt x="143843" y="218867"/>
                    </a:cubicBezTo>
                    <a:cubicBezTo>
                      <a:pt x="144351" y="217346"/>
                      <a:pt x="144604" y="216078"/>
                      <a:pt x="144604" y="214514"/>
                    </a:cubicBezTo>
                    <a:cubicBezTo>
                      <a:pt x="145915" y="206104"/>
                      <a:pt x="146929" y="197906"/>
                      <a:pt x="147436" y="189200"/>
                    </a:cubicBezTo>
                    <a:cubicBezTo>
                      <a:pt x="156397" y="188270"/>
                      <a:pt x="165274" y="187848"/>
                      <a:pt x="174193" y="187848"/>
                    </a:cubicBezTo>
                    <a:cubicBezTo>
                      <a:pt x="186916" y="187848"/>
                      <a:pt x="199639" y="188651"/>
                      <a:pt x="212447" y="189707"/>
                    </a:cubicBezTo>
                    <a:cubicBezTo>
                      <a:pt x="234723" y="191778"/>
                      <a:pt x="259028" y="192032"/>
                      <a:pt x="280755" y="197399"/>
                    </a:cubicBezTo>
                    <a:cubicBezTo>
                      <a:pt x="280755" y="197145"/>
                      <a:pt x="281305" y="196384"/>
                      <a:pt x="280501" y="196384"/>
                    </a:cubicBezTo>
                    <a:cubicBezTo>
                      <a:pt x="259536" y="190722"/>
                      <a:pt x="237006" y="189454"/>
                      <a:pt x="215279" y="187425"/>
                    </a:cubicBezTo>
                    <a:cubicBezTo>
                      <a:pt x="199935" y="185862"/>
                      <a:pt x="184887" y="184678"/>
                      <a:pt x="169712" y="184678"/>
                    </a:cubicBezTo>
                    <a:cubicBezTo>
                      <a:pt x="162315" y="184678"/>
                      <a:pt x="154918" y="184932"/>
                      <a:pt x="147436" y="185608"/>
                    </a:cubicBezTo>
                    <a:cubicBezTo>
                      <a:pt x="148197" y="178720"/>
                      <a:pt x="148451" y="171282"/>
                      <a:pt x="148451" y="164393"/>
                    </a:cubicBezTo>
                    <a:cubicBezTo>
                      <a:pt x="191185" y="145714"/>
                      <a:pt x="229609" y="118329"/>
                      <a:pt x="269258" y="94030"/>
                    </a:cubicBezTo>
                    <a:cubicBezTo>
                      <a:pt x="228298" y="114991"/>
                      <a:pt x="190932" y="142122"/>
                      <a:pt x="148451" y="160040"/>
                    </a:cubicBezTo>
                    <a:lnTo>
                      <a:pt x="148451" y="148250"/>
                    </a:lnTo>
                    <a:cubicBezTo>
                      <a:pt x="148451" y="146475"/>
                      <a:pt x="148704" y="144404"/>
                      <a:pt x="148451" y="142629"/>
                    </a:cubicBezTo>
                    <a:cubicBezTo>
                      <a:pt x="160498" y="123696"/>
                      <a:pt x="171995" y="104257"/>
                      <a:pt x="183281" y="85070"/>
                    </a:cubicBezTo>
                    <a:cubicBezTo>
                      <a:pt x="193764" y="66645"/>
                      <a:pt x="204500" y="48219"/>
                      <a:pt x="210122" y="28019"/>
                    </a:cubicBezTo>
                    <a:cubicBezTo>
                      <a:pt x="210122" y="27892"/>
                      <a:pt x="210080" y="27807"/>
                      <a:pt x="209995" y="27807"/>
                    </a:cubicBezTo>
                    <a:cubicBezTo>
                      <a:pt x="209953" y="27807"/>
                      <a:pt x="209869" y="27892"/>
                      <a:pt x="209869" y="28019"/>
                    </a:cubicBezTo>
                    <a:cubicBezTo>
                      <a:pt x="202725" y="49233"/>
                      <a:pt x="191185" y="67659"/>
                      <a:pt x="179688" y="86592"/>
                    </a:cubicBezTo>
                    <a:cubicBezTo>
                      <a:pt x="169459" y="103242"/>
                      <a:pt x="158976" y="119851"/>
                      <a:pt x="148451" y="136501"/>
                    </a:cubicBezTo>
                    <a:cubicBezTo>
                      <a:pt x="148197" y="123696"/>
                      <a:pt x="147436" y="110891"/>
                      <a:pt x="146929" y="97875"/>
                    </a:cubicBezTo>
                    <a:cubicBezTo>
                      <a:pt x="147183" y="91705"/>
                      <a:pt x="147436" y="85577"/>
                      <a:pt x="147183" y="79957"/>
                    </a:cubicBezTo>
                    <a:cubicBezTo>
                      <a:pt x="145661" y="53079"/>
                      <a:pt x="139490" y="26201"/>
                      <a:pt x="132346" y="127"/>
                    </a:cubicBezTo>
                    <a:cubicBezTo>
                      <a:pt x="132346" y="42"/>
                      <a:pt x="132304" y="0"/>
                      <a:pt x="132261" y="0"/>
                    </a:cubicBezTo>
                    <a:close/>
                  </a:path>
                </a:pathLst>
              </a:custGeom>
              <a:solidFill>
                <a:schemeClr val="accent2"/>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280" name="Google Shape;2582;p7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pbB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lsHsA+P/hAQAAAAAAAAAAAAAAAAAAAAAAAAAAAAAAAAAAAAAAAAAA8NFiAn9/fwCKcWUDzMzMAMDA/wB/f38AAAAAAAAAAAAAAAAAAAAAAAAAAAAhAAAAGAAAABQAAABkFQAAfxQAAAwXAAAYFwAAAAAAAA=="/>
                </a:ext>
              </a:extLst>
            </p:cNvSpPr>
            <p:nvPr/>
          </p:nvSpPr>
          <p:spPr>
            <a:xfrm>
              <a:off x="3477260" y="3331845"/>
              <a:ext cx="269240" cy="422275"/>
            </a:xfrm>
            <a:custGeom>
              <a:avLst/>
              <a:gdLst/>
              <a:ahLst/>
              <a:cxnLst/>
              <a:rect l="0" t="0" r="269240" b="422275"/>
              <a:pathLst>
                <a:path w="269240" h="422275">
                  <a:moveTo>
                    <a:pt x="148334" y="32"/>
                  </a:moveTo>
                  <a:cubicBezTo>
                    <a:pt x="145445" y="32"/>
                    <a:pt x="141452" y="1915"/>
                    <a:pt x="136194" y="6688"/>
                  </a:cubicBezTo>
                  <a:cubicBezTo>
                    <a:pt x="116947" y="24352"/>
                    <a:pt x="100815" y="86305"/>
                    <a:pt x="99841" y="93157"/>
                  </a:cubicBezTo>
                  <a:cubicBezTo>
                    <a:pt x="91597" y="72148"/>
                    <a:pt x="108085" y="36561"/>
                    <a:pt x="106722" y="22404"/>
                  </a:cubicBezTo>
                  <a:cubicBezTo>
                    <a:pt x="106203" y="16072"/>
                    <a:pt x="102178" y="12208"/>
                    <a:pt x="97374" y="12208"/>
                  </a:cubicBezTo>
                  <a:cubicBezTo>
                    <a:pt x="91564" y="12208"/>
                    <a:pt x="84521" y="17858"/>
                    <a:pt x="80983" y="31625"/>
                  </a:cubicBezTo>
                  <a:cubicBezTo>
                    <a:pt x="74686" y="56595"/>
                    <a:pt x="90396" y="95137"/>
                    <a:pt x="91986" y="97897"/>
                  </a:cubicBezTo>
                  <a:cubicBezTo>
                    <a:pt x="76277" y="86110"/>
                    <a:pt x="73907" y="66628"/>
                    <a:pt x="69006" y="54452"/>
                  </a:cubicBezTo>
                  <a:cubicBezTo>
                    <a:pt x="66572" y="48380"/>
                    <a:pt x="61800" y="44516"/>
                    <a:pt x="57353" y="44516"/>
                  </a:cubicBezTo>
                  <a:cubicBezTo>
                    <a:pt x="52744" y="44516"/>
                    <a:pt x="48460" y="48672"/>
                    <a:pt x="47584" y="58771"/>
                  </a:cubicBezTo>
                  <a:cubicBezTo>
                    <a:pt x="45798" y="78805"/>
                    <a:pt x="90396" y="110463"/>
                    <a:pt x="90396" y="110463"/>
                  </a:cubicBezTo>
                  <a:cubicBezTo>
                    <a:pt x="69201" y="104781"/>
                    <a:pt x="56412" y="99651"/>
                    <a:pt x="45604" y="89033"/>
                  </a:cubicBezTo>
                  <a:cubicBezTo>
                    <a:pt x="42293" y="85786"/>
                    <a:pt x="38885" y="84390"/>
                    <a:pt x="35866" y="84390"/>
                  </a:cubicBezTo>
                  <a:cubicBezTo>
                    <a:pt x="29050" y="84390"/>
                    <a:pt x="24116" y="91403"/>
                    <a:pt x="26161" y="99845"/>
                  </a:cubicBezTo>
                  <a:cubicBezTo>
                    <a:pt x="28725" y="110723"/>
                    <a:pt x="59333" y="122802"/>
                    <a:pt x="79263" y="122802"/>
                  </a:cubicBezTo>
                  <a:cubicBezTo>
                    <a:pt x="82054" y="122802"/>
                    <a:pt x="84618" y="122575"/>
                    <a:pt x="86858" y="122055"/>
                  </a:cubicBezTo>
                  <a:cubicBezTo>
                    <a:pt x="79750" y="126471"/>
                    <a:pt x="72609" y="127672"/>
                    <a:pt x="65987" y="127672"/>
                  </a:cubicBezTo>
                  <a:cubicBezTo>
                    <a:pt x="58425" y="127672"/>
                    <a:pt x="51543" y="126114"/>
                    <a:pt x="46155" y="126114"/>
                  </a:cubicBezTo>
                  <a:cubicBezTo>
                    <a:pt x="41936" y="126114"/>
                    <a:pt x="38625" y="127055"/>
                    <a:pt x="36580" y="130335"/>
                  </a:cubicBezTo>
                  <a:cubicBezTo>
                    <a:pt x="29764" y="141310"/>
                    <a:pt x="40410" y="150824"/>
                    <a:pt x="53491" y="150824"/>
                  </a:cubicBezTo>
                  <a:cubicBezTo>
                    <a:pt x="54010" y="150824"/>
                    <a:pt x="54530" y="150791"/>
                    <a:pt x="55049" y="150759"/>
                  </a:cubicBezTo>
                  <a:cubicBezTo>
                    <a:pt x="63099" y="150174"/>
                    <a:pt x="73907" y="142901"/>
                    <a:pt x="81762" y="136212"/>
                  </a:cubicBezTo>
                  <a:cubicBezTo>
                    <a:pt x="71927" y="150759"/>
                    <a:pt x="59561" y="171605"/>
                    <a:pt x="47778" y="197353"/>
                  </a:cubicBezTo>
                  <a:cubicBezTo>
                    <a:pt x="25155" y="247098"/>
                    <a:pt x="0" y="326520"/>
                    <a:pt x="9251" y="422275"/>
                  </a:cubicBezTo>
                  <a:lnTo>
                    <a:pt x="14152" y="421852"/>
                  </a:lnTo>
                  <a:cubicBezTo>
                    <a:pt x="5128" y="327104"/>
                    <a:pt x="29894" y="248884"/>
                    <a:pt x="52290" y="199724"/>
                  </a:cubicBezTo>
                  <a:cubicBezTo>
                    <a:pt x="66247" y="168845"/>
                    <a:pt x="81178" y="145271"/>
                    <a:pt x="91402" y="131114"/>
                  </a:cubicBezTo>
                  <a:cubicBezTo>
                    <a:pt x="80009" y="171215"/>
                    <a:pt x="90818" y="185372"/>
                    <a:pt x="104353" y="191866"/>
                  </a:cubicBezTo>
                  <a:cubicBezTo>
                    <a:pt x="106949" y="193067"/>
                    <a:pt x="109124" y="193587"/>
                    <a:pt x="110909" y="193587"/>
                  </a:cubicBezTo>
                  <a:cubicBezTo>
                    <a:pt x="118732" y="193587"/>
                    <a:pt x="118927" y="183229"/>
                    <a:pt x="113019" y="173780"/>
                  </a:cubicBezTo>
                  <a:cubicBezTo>
                    <a:pt x="105554" y="162383"/>
                    <a:pt x="98283" y="137998"/>
                    <a:pt x="99646" y="129556"/>
                  </a:cubicBezTo>
                  <a:cubicBezTo>
                    <a:pt x="115161" y="166312"/>
                    <a:pt x="140706" y="183391"/>
                    <a:pt x="165471" y="185372"/>
                  </a:cubicBezTo>
                  <a:cubicBezTo>
                    <a:pt x="166770" y="185469"/>
                    <a:pt x="168036" y="185534"/>
                    <a:pt x="169237" y="185534"/>
                  </a:cubicBezTo>
                  <a:cubicBezTo>
                    <a:pt x="191211" y="185534"/>
                    <a:pt x="199260" y="169364"/>
                    <a:pt x="177481" y="164331"/>
                  </a:cubicBezTo>
                  <a:cubicBezTo>
                    <a:pt x="154468" y="158844"/>
                    <a:pt x="110455" y="136017"/>
                    <a:pt x="110260" y="119327"/>
                  </a:cubicBezTo>
                  <a:cubicBezTo>
                    <a:pt x="110260" y="119327"/>
                    <a:pt x="152326" y="130919"/>
                    <a:pt x="197118" y="153713"/>
                  </a:cubicBezTo>
                  <a:cubicBezTo>
                    <a:pt x="201500" y="155369"/>
                    <a:pt x="205200" y="156116"/>
                    <a:pt x="208154" y="156116"/>
                  </a:cubicBezTo>
                  <a:cubicBezTo>
                    <a:pt x="221754" y="156116"/>
                    <a:pt x="220358" y="141083"/>
                    <a:pt x="200851" y="131893"/>
                  </a:cubicBezTo>
                  <a:cubicBezTo>
                    <a:pt x="177059" y="120496"/>
                    <a:pt x="117920" y="112444"/>
                    <a:pt x="117920" y="112444"/>
                  </a:cubicBezTo>
                  <a:cubicBezTo>
                    <a:pt x="117920" y="112444"/>
                    <a:pt x="134441" y="107638"/>
                    <a:pt x="157811" y="107638"/>
                  </a:cubicBezTo>
                  <a:cubicBezTo>
                    <a:pt x="172839" y="107638"/>
                    <a:pt x="190756" y="109619"/>
                    <a:pt x="208900" y="116178"/>
                  </a:cubicBezTo>
                  <a:cubicBezTo>
                    <a:pt x="218995" y="119782"/>
                    <a:pt x="227207" y="121243"/>
                    <a:pt x="233698" y="121243"/>
                  </a:cubicBezTo>
                  <a:cubicBezTo>
                    <a:pt x="257231" y="121243"/>
                    <a:pt x="258431" y="102151"/>
                    <a:pt x="245643" y="96891"/>
                  </a:cubicBezTo>
                  <a:cubicBezTo>
                    <a:pt x="237691" y="93741"/>
                    <a:pt x="213412" y="91533"/>
                    <a:pt x="188127" y="91533"/>
                  </a:cubicBezTo>
                  <a:cubicBezTo>
                    <a:pt x="163394" y="91533"/>
                    <a:pt x="137720" y="93611"/>
                    <a:pt x="125386" y="98871"/>
                  </a:cubicBezTo>
                  <a:cubicBezTo>
                    <a:pt x="194164" y="64258"/>
                    <a:pt x="242105" y="77441"/>
                    <a:pt x="256452" y="71531"/>
                  </a:cubicBezTo>
                  <a:cubicBezTo>
                    <a:pt x="269208" y="66888"/>
                    <a:pt x="265572" y="43347"/>
                    <a:pt x="238632" y="43347"/>
                  </a:cubicBezTo>
                  <a:cubicBezTo>
                    <a:pt x="236068" y="43347"/>
                    <a:pt x="233309" y="43575"/>
                    <a:pt x="230323" y="44029"/>
                  </a:cubicBezTo>
                  <a:cubicBezTo>
                    <a:pt x="198481" y="49322"/>
                    <a:pt x="136584" y="78220"/>
                    <a:pt x="119511" y="92962"/>
                  </a:cubicBezTo>
                  <a:cubicBezTo>
                    <a:pt x="166056" y="46399"/>
                    <a:pt x="197702" y="44808"/>
                    <a:pt x="207537" y="33217"/>
                  </a:cubicBezTo>
                  <a:cubicBezTo>
                    <a:pt x="214970" y="24287"/>
                    <a:pt x="212958" y="16137"/>
                    <a:pt x="200072" y="16137"/>
                  </a:cubicBezTo>
                  <a:cubicBezTo>
                    <a:pt x="195950" y="16137"/>
                    <a:pt x="190724" y="16949"/>
                    <a:pt x="184330" y="18865"/>
                  </a:cubicBezTo>
                  <a:cubicBezTo>
                    <a:pt x="158201" y="26333"/>
                    <a:pt x="109092" y="92182"/>
                    <a:pt x="109092" y="92182"/>
                  </a:cubicBezTo>
                  <a:cubicBezTo>
                    <a:pt x="118310" y="60134"/>
                    <a:pt x="143075" y="32048"/>
                    <a:pt x="150541" y="21430"/>
                  </a:cubicBezTo>
                  <a:cubicBezTo>
                    <a:pt x="155864" y="13799"/>
                    <a:pt x="156123" y="32"/>
                    <a:pt x="148334" y="32"/>
                  </a:cubicBezTo>
                  <a:close/>
                </a:path>
              </a:pathLst>
            </a:custGeom>
            <a:solidFill>
              <a:srgbClr val="A5B07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Tree>
  </p:cSld>
  <p:clrMapOvr>
    <a:masterClrMapping/>
  </p:clrMapOvr>
  <p:timing>
    <p:tnLst>
      <p:par>
        <p:cTn id="1" dur="indefinite" restart="never" nodeType="tmRoot"/>
      </p:par>
    </p:tnLst>
  </p:timing>
</p:sld>
</file>

<file path=ppt/slides/slide46.xml><?xml version="1.0" encoding="utf-8"?>
<p:sld xmlns:p="http://schemas.openxmlformats.org/presentationml/2006/main" xmlns:r="http://schemas.openxmlformats.org/officeDocument/2006/relationships" xmlns:a="http://schemas.openxmlformats.org/drawingml/2006/main">
  <p:cSld>
    <p:bg>
      <p:bgPr>
        <a:solidFill>
          <a:srgbClr val="0E2A47"/>
        </a:solidFill>
        <a:effectLst/>
      </p:bgPr>
    </p:bg>
    <p:spTree>
      <p:nvGrpSpPr>
        <p:cNvPr id="1" name=""/>
        <p:cNvGrpSpPr/>
        <p:nvPr/>
      </p:nvGrpSpPr>
      <p:grpSpPr>
        <a:xfrm>
          <a:off x="0" y="0"/>
          <a:ext cx="0" cy="0"/>
          <a:chOff x="0" y="0"/>
          <a:chExt cx="0" cy="0"/>
        </a:xfrm>
      </p:grpSpPr>
      <p:grpSp>
        <p:nvGrpSpPr>
          <p:cNvPr id="2" name="Google Shape;7154;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oFAAAyDgAAMAcAAAgQAAAQAAAA"/>
              </a:ext>
            </a:extLst>
          </p:cNvGrpSpPr>
          <p:nvPr/>
        </p:nvGrpSpPr>
        <p:grpSpPr>
          <a:xfrm>
            <a:off x="829310" y="2307590"/>
            <a:ext cx="339090" cy="298450"/>
            <a:chOff x="829310" y="2307590"/>
            <a:chExt cx="339090" cy="298450"/>
          </a:xfrm>
        </p:grpSpPr>
        <p:sp>
          <p:nvSpPr>
            <p:cNvPr id="8" name="Google Shape;715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BgAALQ8AADUGAABMDwAAAAAAAA=="/>
                </a:ext>
              </a:extLst>
            </p:cNvSpPr>
            <p:nvPr/>
          </p:nvSpPr>
          <p:spPr>
            <a:xfrm>
              <a:off x="988695" y="2466975"/>
              <a:ext cx="20320" cy="19685"/>
            </a:xfrm>
            <a:custGeom>
              <a:avLst/>
              <a:gdLst/>
              <a:ahLst/>
              <a:cxnLst/>
              <a:rect l="0" t="0" r="20320" b="19685"/>
              <a:pathLst>
                <a:path w="20320" h="19685">
                  <a:moveTo>
                    <a:pt x="10133" y="17"/>
                  </a:moveTo>
                  <a:cubicBezTo>
                    <a:pt x="4510" y="17"/>
                    <a:pt x="18" y="4372"/>
                    <a:pt x="18" y="9825"/>
                  </a:cubicBezTo>
                  <a:cubicBezTo>
                    <a:pt x="18" y="15277"/>
                    <a:pt x="4510" y="19685"/>
                    <a:pt x="10133" y="19685"/>
                  </a:cubicBezTo>
                  <a:cubicBezTo>
                    <a:pt x="15757" y="19685"/>
                    <a:pt x="20302" y="15277"/>
                    <a:pt x="20302" y="9825"/>
                  </a:cubicBezTo>
                  <a:cubicBezTo>
                    <a:pt x="20302" y="4372"/>
                    <a:pt x="15757" y="17"/>
                    <a:pt x="10133"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7" name="Google Shape;715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BQAAMg4AADAHAAAtDwAAAAAAAA=="/>
                </a:ext>
              </a:extLst>
            </p:cNvSpPr>
            <p:nvPr/>
          </p:nvSpPr>
          <p:spPr>
            <a:xfrm>
              <a:off x="829310" y="2307590"/>
              <a:ext cx="339090" cy="159385"/>
            </a:xfrm>
            <a:custGeom>
              <a:avLst/>
              <a:gdLst/>
              <a:ahLst/>
              <a:cxnLst/>
              <a:rect l="0" t="0" r="339090" b="159385"/>
              <a:pathLst>
                <a:path w="339090" h="159385">
                  <a:moveTo>
                    <a:pt x="49706" y="19934"/>
                  </a:moveTo>
                  <a:cubicBezTo>
                    <a:pt x="55160" y="19934"/>
                    <a:pt x="59612" y="24344"/>
                    <a:pt x="59612" y="29865"/>
                  </a:cubicBezTo>
                  <a:lnTo>
                    <a:pt x="59612" y="39850"/>
                  </a:lnTo>
                  <a:lnTo>
                    <a:pt x="39729" y="39850"/>
                  </a:lnTo>
                  <a:lnTo>
                    <a:pt x="39729" y="29865"/>
                  </a:lnTo>
                  <a:cubicBezTo>
                    <a:pt x="39729" y="24344"/>
                    <a:pt x="44181" y="19934"/>
                    <a:pt x="49706" y="19934"/>
                  </a:cubicBezTo>
                  <a:lnTo>
                    <a:pt x="209274" y="19934"/>
                  </a:lnTo>
                  <a:cubicBezTo>
                    <a:pt x="214799" y="19934"/>
                    <a:pt x="219251" y="24344"/>
                    <a:pt x="219251" y="29865"/>
                  </a:cubicBezTo>
                  <a:lnTo>
                    <a:pt x="219251" y="39850"/>
                  </a:lnTo>
                  <a:lnTo>
                    <a:pt x="119892" y="39850"/>
                  </a:lnTo>
                  <a:lnTo>
                    <a:pt x="119892" y="29865"/>
                  </a:lnTo>
                  <a:cubicBezTo>
                    <a:pt x="119892" y="24344"/>
                    <a:pt x="124291" y="19934"/>
                    <a:pt x="129816" y="19934"/>
                  </a:cubicBezTo>
                  <a:lnTo>
                    <a:pt x="89435" y="79701"/>
                  </a:lnTo>
                  <a:cubicBezTo>
                    <a:pt x="98285" y="79701"/>
                    <a:pt x="102684" y="90374"/>
                    <a:pt x="96420" y="96689"/>
                  </a:cubicBezTo>
                  <a:cubicBezTo>
                    <a:pt x="94415" y="98718"/>
                    <a:pt x="91934" y="99617"/>
                    <a:pt x="89488" y="99617"/>
                  </a:cubicBezTo>
                  <a:cubicBezTo>
                    <a:pt x="84385" y="99617"/>
                    <a:pt x="79476" y="95648"/>
                    <a:pt x="79476" y="89633"/>
                  </a:cubicBezTo>
                  <a:cubicBezTo>
                    <a:pt x="79476" y="84111"/>
                    <a:pt x="83928" y="79701"/>
                    <a:pt x="89435" y="79701"/>
                  </a:cubicBezTo>
                  <a:lnTo>
                    <a:pt x="49706" y="17"/>
                  </a:lnTo>
                  <a:cubicBezTo>
                    <a:pt x="33219" y="17"/>
                    <a:pt x="19865" y="13354"/>
                    <a:pt x="19865" y="29865"/>
                  </a:cubicBezTo>
                  <a:lnTo>
                    <a:pt x="19865" y="41667"/>
                  </a:lnTo>
                  <a:cubicBezTo>
                    <a:pt x="8006" y="45866"/>
                    <a:pt x="53" y="57068"/>
                    <a:pt x="0" y="69716"/>
                  </a:cubicBezTo>
                  <a:lnTo>
                    <a:pt x="0" y="79701"/>
                  </a:lnTo>
                  <a:lnTo>
                    <a:pt x="29823" y="79701"/>
                  </a:lnTo>
                  <a:cubicBezTo>
                    <a:pt x="46257" y="79701"/>
                    <a:pt x="59612" y="93037"/>
                    <a:pt x="59612" y="109549"/>
                  </a:cubicBezTo>
                  <a:lnTo>
                    <a:pt x="59612" y="159385"/>
                  </a:lnTo>
                  <a:lnTo>
                    <a:pt x="101030" y="159385"/>
                  </a:lnTo>
                  <a:cubicBezTo>
                    <a:pt x="105851" y="125655"/>
                    <a:pt x="134637" y="99617"/>
                    <a:pt x="169545" y="99617"/>
                  </a:cubicBezTo>
                  <a:cubicBezTo>
                    <a:pt x="204453" y="99617"/>
                    <a:pt x="233239" y="125655"/>
                    <a:pt x="238113" y="159385"/>
                  </a:cubicBezTo>
                  <a:lnTo>
                    <a:pt x="279478" y="159385"/>
                  </a:lnTo>
                  <a:lnTo>
                    <a:pt x="279478" y="109549"/>
                  </a:lnTo>
                  <a:cubicBezTo>
                    <a:pt x="279478" y="93037"/>
                    <a:pt x="292833" y="79701"/>
                    <a:pt x="309319" y="79701"/>
                  </a:cubicBezTo>
                  <a:lnTo>
                    <a:pt x="339090" y="79701"/>
                  </a:lnTo>
                  <a:lnTo>
                    <a:pt x="339090" y="69716"/>
                  </a:lnTo>
                  <a:cubicBezTo>
                    <a:pt x="339090" y="53187"/>
                    <a:pt x="325735" y="39850"/>
                    <a:pt x="309319" y="39850"/>
                  </a:cubicBezTo>
                  <a:lnTo>
                    <a:pt x="239115" y="39850"/>
                  </a:lnTo>
                  <a:lnTo>
                    <a:pt x="239115" y="29865"/>
                  </a:lnTo>
                  <a:cubicBezTo>
                    <a:pt x="239063" y="13354"/>
                    <a:pt x="225761" y="17"/>
                    <a:pt x="209274" y="17"/>
                  </a:cubicBezTo>
                  <a:lnTo>
                    <a:pt x="129816" y="17"/>
                  </a:lnTo>
                  <a:cubicBezTo>
                    <a:pt x="113329" y="17"/>
                    <a:pt x="100027" y="13354"/>
                    <a:pt x="100027" y="29865"/>
                  </a:cubicBezTo>
                  <a:lnTo>
                    <a:pt x="100027" y="39850"/>
                  </a:lnTo>
                  <a:lnTo>
                    <a:pt x="79476" y="39850"/>
                  </a:lnTo>
                  <a:lnTo>
                    <a:pt x="79476" y="29865"/>
                  </a:lnTo>
                  <a:cubicBezTo>
                    <a:pt x="79476" y="13354"/>
                    <a:pt x="66122" y="17"/>
                    <a:pt x="49706" y="17"/>
                  </a:cubicBezTo>
                  <a:lnTo>
                    <a:pt x="49706" y="19934"/>
                  </a:lnTo>
                  <a:lnTo>
                    <a:pt x="49706"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6" name="Google Shape;715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xBgAAzw4AADAHAACqDwAAAAAAAA=="/>
                </a:ext>
              </a:extLst>
            </p:cNvSpPr>
            <p:nvPr/>
          </p:nvSpPr>
          <p:spPr>
            <a:xfrm>
              <a:off x="1128395" y="2407285"/>
              <a:ext cx="40005" cy="139065"/>
            </a:xfrm>
            <a:custGeom>
              <a:avLst/>
              <a:gdLst/>
              <a:ahLst/>
              <a:cxnLst/>
              <a:rect l="0" t="0" r="40005" b="139065"/>
              <a:pathLst>
                <a:path w="40005" h="139065">
                  <a:moveTo>
                    <a:pt x="10041" y="0"/>
                  </a:moveTo>
                  <a:cubicBezTo>
                    <a:pt x="4498" y="0"/>
                    <a:pt x="17" y="4398"/>
                    <a:pt x="17" y="9904"/>
                  </a:cubicBezTo>
                  <a:lnTo>
                    <a:pt x="17" y="129107"/>
                  </a:lnTo>
                  <a:cubicBezTo>
                    <a:pt x="17" y="134614"/>
                    <a:pt x="4498" y="139065"/>
                    <a:pt x="10041" y="139065"/>
                  </a:cubicBezTo>
                  <a:lnTo>
                    <a:pt x="40005" y="139065"/>
                  </a:lnTo>
                  <a:lnTo>
                    <a:pt x="40005" y="0"/>
                  </a:lnTo>
                  <a:lnTo>
                    <a:pt x="10041" y="0"/>
                  </a:lnTo>
                  <a:lnTo>
                    <a:pt x="10041" y="13906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5" name="Google Shape;715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BQAAzw4AAFkFAACqDwAAAAAAAA=="/>
                </a:ext>
              </a:extLst>
            </p:cNvSpPr>
            <p:nvPr/>
          </p:nvSpPr>
          <p:spPr>
            <a:xfrm>
              <a:off x="829310" y="2407285"/>
              <a:ext cx="40005" cy="139065"/>
            </a:xfrm>
            <a:custGeom>
              <a:avLst/>
              <a:gdLst/>
              <a:ahLst/>
              <a:cxnLst/>
              <a:rect l="0" t="0" r="40005" b="139065"/>
              <a:pathLst>
                <a:path w="40005" h="139065">
                  <a:moveTo>
                    <a:pt x="0" y="0"/>
                  </a:moveTo>
                  <a:lnTo>
                    <a:pt x="0" y="139065"/>
                  </a:lnTo>
                  <a:lnTo>
                    <a:pt x="30017" y="139065"/>
                  </a:lnTo>
                  <a:cubicBezTo>
                    <a:pt x="35506" y="139065"/>
                    <a:pt x="39987" y="134614"/>
                    <a:pt x="39987" y="129107"/>
                  </a:cubicBezTo>
                  <a:lnTo>
                    <a:pt x="39987" y="9904"/>
                  </a:lnTo>
                  <a:cubicBezTo>
                    <a:pt x="39987" y="4398"/>
                    <a:pt x="35506" y="0"/>
                    <a:pt x="30017" y="0"/>
                  </a:cubicBezTo>
                  <a:lnTo>
                    <a:pt x="0" y="0"/>
                  </a:lnTo>
                  <a:lnTo>
                    <a:pt x="3001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 name="Google Shape;715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BQAA7g4AAHMGAACLDwAAAAAAAA=="/>
                </a:ext>
              </a:extLst>
            </p:cNvSpPr>
            <p:nvPr/>
          </p:nvSpPr>
          <p:spPr>
            <a:xfrm>
              <a:off x="945515" y="2426970"/>
              <a:ext cx="102870" cy="99695"/>
            </a:xfrm>
            <a:custGeom>
              <a:avLst/>
              <a:gdLst/>
              <a:ahLst/>
              <a:cxnLst/>
              <a:rect l="0" t="0" r="102870" b="99695"/>
              <a:pathLst>
                <a:path w="102870" h="99695">
                  <a:moveTo>
                    <a:pt x="53363" y="19903"/>
                  </a:moveTo>
                  <a:cubicBezTo>
                    <a:pt x="57183" y="19903"/>
                    <a:pt x="61039" y="20645"/>
                    <a:pt x="64701" y="22181"/>
                  </a:cubicBezTo>
                  <a:cubicBezTo>
                    <a:pt x="75794" y="26809"/>
                    <a:pt x="83067" y="37705"/>
                    <a:pt x="83067" y="49838"/>
                  </a:cubicBezTo>
                  <a:cubicBezTo>
                    <a:pt x="83015" y="66369"/>
                    <a:pt x="69766" y="79720"/>
                    <a:pt x="53363" y="79773"/>
                  </a:cubicBezTo>
                  <a:cubicBezTo>
                    <a:pt x="41323" y="79773"/>
                    <a:pt x="30511" y="72444"/>
                    <a:pt x="25919" y="61265"/>
                  </a:cubicBezTo>
                  <a:cubicBezTo>
                    <a:pt x="21328" y="50103"/>
                    <a:pt x="23869" y="37228"/>
                    <a:pt x="32368" y="28663"/>
                  </a:cubicBezTo>
                  <a:cubicBezTo>
                    <a:pt x="38046" y="22941"/>
                    <a:pt x="45634" y="19903"/>
                    <a:pt x="53363" y="19903"/>
                  </a:cubicBezTo>
                  <a:lnTo>
                    <a:pt x="53363" y="0"/>
                  </a:lnTo>
                  <a:cubicBezTo>
                    <a:pt x="33367" y="0"/>
                    <a:pt x="15317" y="12132"/>
                    <a:pt x="7658" y="30747"/>
                  </a:cubicBezTo>
                  <a:cubicBezTo>
                    <a:pt x="18" y="49414"/>
                    <a:pt x="4241" y="70837"/>
                    <a:pt x="18383" y="85089"/>
                  </a:cubicBezTo>
                  <a:cubicBezTo>
                    <a:pt x="27829" y="94626"/>
                    <a:pt x="40482" y="99695"/>
                    <a:pt x="53363" y="99695"/>
                  </a:cubicBezTo>
                  <a:cubicBezTo>
                    <a:pt x="59742" y="99695"/>
                    <a:pt x="66173" y="98441"/>
                    <a:pt x="72307" y="95897"/>
                  </a:cubicBezTo>
                  <a:cubicBezTo>
                    <a:pt x="90778" y="88180"/>
                    <a:pt x="102870" y="69989"/>
                    <a:pt x="102870" y="49838"/>
                  </a:cubicBezTo>
                  <a:cubicBezTo>
                    <a:pt x="102817" y="22287"/>
                    <a:pt x="80701" y="0"/>
                    <a:pt x="53363" y="0"/>
                  </a:cubicBezTo>
                  <a:lnTo>
                    <a:pt x="53363" y="19903"/>
                  </a:lnTo>
                  <a:lnTo>
                    <a:pt x="5336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 name="Google Shape;716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BQAATA8AADAHAAAIEAAAAAAAAA=="/>
                </a:ext>
              </a:extLst>
            </p:cNvSpPr>
            <p:nvPr/>
          </p:nvSpPr>
          <p:spPr>
            <a:xfrm>
              <a:off x="829310" y="2486660"/>
              <a:ext cx="339090" cy="119380"/>
            </a:xfrm>
            <a:custGeom>
              <a:avLst/>
              <a:gdLst/>
              <a:ahLst/>
              <a:cxnLst/>
              <a:rect l="0" t="0" r="339090" b="119380"/>
              <a:pathLst>
                <a:path w="339090" h="119380">
                  <a:moveTo>
                    <a:pt x="59612" y="18"/>
                  </a:moveTo>
                  <a:lnTo>
                    <a:pt x="59612" y="49728"/>
                  </a:lnTo>
                  <a:cubicBezTo>
                    <a:pt x="59612" y="66217"/>
                    <a:pt x="46257" y="79534"/>
                    <a:pt x="29823" y="79587"/>
                  </a:cubicBezTo>
                  <a:lnTo>
                    <a:pt x="0" y="79587"/>
                  </a:lnTo>
                  <a:lnTo>
                    <a:pt x="0" y="89504"/>
                  </a:lnTo>
                  <a:cubicBezTo>
                    <a:pt x="0" y="105992"/>
                    <a:pt x="13355" y="119310"/>
                    <a:pt x="29823" y="119362"/>
                  </a:cubicBezTo>
                  <a:lnTo>
                    <a:pt x="309319" y="119362"/>
                  </a:lnTo>
                  <a:cubicBezTo>
                    <a:pt x="325735" y="119310"/>
                    <a:pt x="339090" y="105992"/>
                    <a:pt x="339090" y="89504"/>
                  </a:cubicBezTo>
                  <a:lnTo>
                    <a:pt x="339090" y="79587"/>
                  </a:lnTo>
                  <a:lnTo>
                    <a:pt x="309319" y="79587"/>
                  </a:lnTo>
                  <a:cubicBezTo>
                    <a:pt x="292833" y="79534"/>
                    <a:pt x="279478" y="66217"/>
                    <a:pt x="279478" y="49728"/>
                  </a:cubicBezTo>
                  <a:lnTo>
                    <a:pt x="279478" y="18"/>
                  </a:lnTo>
                  <a:lnTo>
                    <a:pt x="238113" y="18"/>
                  </a:lnTo>
                  <a:cubicBezTo>
                    <a:pt x="233239" y="33646"/>
                    <a:pt x="204453" y="59699"/>
                    <a:pt x="169545" y="59699"/>
                  </a:cubicBezTo>
                  <a:cubicBezTo>
                    <a:pt x="134637" y="59699"/>
                    <a:pt x="105851" y="33646"/>
                    <a:pt x="100977" y="18"/>
                  </a:cubicBezTo>
                  <a:lnTo>
                    <a:pt x="59612" y="18"/>
                  </a:lnTo>
                  <a:lnTo>
                    <a:pt x="100977"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9" name="Google Shape;7161;p83"/>
          <p:cNvGrpSpPr>
            <a:extLst>
              <a:ext uri="smNativeData">
                <pr:smNativeData xmlns:pr="smNativeData" val="SMDATA_6_dWHdYxMAAAAlAAAAAQAAAA8BAAAAkAAAAEgAAACQAAAASAAAAAAAAAAAAAAAAAAAABcAAAAUAAAAAAAAAAAAAAD/fwAA/38AAAAAAAAJAAAABAAAAKsPAAAMAAAAEAAAAAAAAAAAAAAAAAAAAAAAAAAfAAAAVAAAAAAAAAAAAAAAAAAAAAAAAAAAAAAAAAAAAAAAAAAAAAAAAAAAAAAAAAAAAAAAAAAAAAAAAAAAAAAAAAAAAAAAAAAAAAAAAAAAAAAAAAAAAAAAAAAAACEAAAAYAAAAFAAAAMwHAAASDgAAogkAACgQAAAQAAAA"/>
              </a:ext>
            </a:extLst>
          </p:cNvGrpSpPr>
          <p:nvPr/>
        </p:nvGrpSpPr>
        <p:grpSpPr>
          <a:xfrm>
            <a:off x="1267460" y="2287270"/>
            <a:ext cx="298450" cy="339090"/>
            <a:chOff x="1267460" y="2287270"/>
            <a:chExt cx="298450" cy="339090"/>
          </a:xfrm>
        </p:grpSpPr>
        <p:sp>
          <p:nvSpPr>
            <p:cNvPr id="11" name="Google Shape;716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CAAAEg4AAGMJAADvDwAAAAAAAA=="/>
                </a:ext>
              </a:extLst>
            </p:cNvSpPr>
            <p:nvPr/>
          </p:nvSpPr>
          <p:spPr>
            <a:xfrm>
              <a:off x="1307465" y="2287270"/>
              <a:ext cx="218440" cy="302895"/>
            </a:xfrm>
            <a:custGeom>
              <a:avLst/>
              <a:gdLst/>
              <a:ahLst/>
              <a:cxnLst/>
              <a:rect l="0" t="0" r="218440" b="302895"/>
              <a:pathLst>
                <a:path w="218440" h="302895">
                  <a:moveTo>
                    <a:pt x="109220" y="59587"/>
                  </a:moveTo>
                  <a:cubicBezTo>
                    <a:pt x="129278" y="59587"/>
                    <a:pt x="147385" y="71652"/>
                    <a:pt x="155067" y="90242"/>
                  </a:cubicBezTo>
                  <a:cubicBezTo>
                    <a:pt x="162731" y="108779"/>
                    <a:pt x="158495" y="130131"/>
                    <a:pt x="144255" y="144324"/>
                  </a:cubicBezTo>
                  <a:cubicBezTo>
                    <a:pt x="134763" y="153857"/>
                    <a:pt x="122088" y="158904"/>
                    <a:pt x="109167" y="158904"/>
                  </a:cubicBezTo>
                  <a:cubicBezTo>
                    <a:pt x="102786" y="158904"/>
                    <a:pt x="96352" y="157673"/>
                    <a:pt x="90217" y="155123"/>
                  </a:cubicBezTo>
                  <a:cubicBezTo>
                    <a:pt x="71636" y="147437"/>
                    <a:pt x="59559" y="129339"/>
                    <a:pt x="59559" y="109254"/>
                  </a:cubicBezTo>
                  <a:cubicBezTo>
                    <a:pt x="59611" y="81817"/>
                    <a:pt x="81796" y="59639"/>
                    <a:pt x="109220" y="59587"/>
                  </a:cubicBezTo>
                  <a:lnTo>
                    <a:pt x="109220" y="0"/>
                  </a:lnTo>
                  <a:cubicBezTo>
                    <a:pt x="49661" y="0"/>
                    <a:pt x="18" y="47979"/>
                    <a:pt x="18" y="109254"/>
                  </a:cubicBezTo>
                  <a:cubicBezTo>
                    <a:pt x="18" y="132558"/>
                    <a:pt x="6997" y="153329"/>
                    <a:pt x="20445" y="172816"/>
                  </a:cubicBezTo>
                  <a:lnTo>
                    <a:pt x="100852" y="298269"/>
                  </a:lnTo>
                  <a:cubicBezTo>
                    <a:pt x="102786" y="301347"/>
                    <a:pt x="105985" y="302877"/>
                    <a:pt x="109185" y="302877"/>
                  </a:cubicBezTo>
                  <a:cubicBezTo>
                    <a:pt x="112402" y="302877"/>
                    <a:pt x="115601" y="301347"/>
                    <a:pt x="117535" y="298269"/>
                  </a:cubicBezTo>
                  <a:lnTo>
                    <a:pt x="198259" y="172394"/>
                  </a:lnTo>
                  <a:cubicBezTo>
                    <a:pt x="211391" y="153909"/>
                    <a:pt x="218422" y="131872"/>
                    <a:pt x="218370" y="109254"/>
                  </a:cubicBezTo>
                  <a:cubicBezTo>
                    <a:pt x="218370" y="48999"/>
                    <a:pt x="169411" y="0"/>
                    <a:pt x="109220" y="0"/>
                  </a:cubicBezTo>
                  <a:lnTo>
                    <a:pt x="109220" y="59587"/>
                  </a:lnTo>
                  <a:lnTo>
                    <a:pt x="10922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0" name="Google Shape;716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MBwAAeg8AAKIJAAAoEAAAAAAAAA=="/>
                </a:ext>
              </a:extLst>
            </p:cNvSpPr>
            <p:nvPr/>
          </p:nvSpPr>
          <p:spPr>
            <a:xfrm>
              <a:off x="1267460" y="2515870"/>
              <a:ext cx="298450" cy="110490"/>
            </a:xfrm>
            <a:custGeom>
              <a:avLst/>
              <a:gdLst/>
              <a:ahLst/>
              <a:cxnLst/>
              <a:rect l="0" t="0" r="298450" b="110490"/>
              <a:pathLst>
                <a:path w="298450" h="110490">
                  <a:moveTo>
                    <a:pt x="71357" y="18"/>
                  </a:moveTo>
                  <a:cubicBezTo>
                    <a:pt x="27222" y="10210"/>
                    <a:pt x="0" y="28807"/>
                    <a:pt x="0" y="51035"/>
                  </a:cubicBezTo>
                  <a:cubicBezTo>
                    <a:pt x="0" y="89666"/>
                    <a:pt x="76890" y="110472"/>
                    <a:pt x="149251" y="110472"/>
                  </a:cubicBezTo>
                  <a:cubicBezTo>
                    <a:pt x="221560" y="110472"/>
                    <a:pt x="298432" y="89666"/>
                    <a:pt x="298432" y="51035"/>
                  </a:cubicBezTo>
                  <a:cubicBezTo>
                    <a:pt x="298432" y="28807"/>
                    <a:pt x="271176" y="10158"/>
                    <a:pt x="226969" y="18"/>
                  </a:cubicBezTo>
                  <a:lnTo>
                    <a:pt x="176896" y="77982"/>
                  </a:lnTo>
                  <a:cubicBezTo>
                    <a:pt x="170430" y="88034"/>
                    <a:pt x="159823" y="93069"/>
                    <a:pt x="149216" y="93069"/>
                  </a:cubicBezTo>
                  <a:cubicBezTo>
                    <a:pt x="138609" y="93069"/>
                    <a:pt x="128003" y="88034"/>
                    <a:pt x="121554" y="77982"/>
                  </a:cubicBezTo>
                  <a:lnTo>
                    <a:pt x="71357" y="18"/>
                  </a:lnTo>
                  <a:lnTo>
                    <a:pt x="121554" y="7798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2" name="Google Shape;7164;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cKAACQDgAAUAwAAKoPAAAQAAAA"/>
              </a:ext>
            </a:extLst>
          </p:cNvGrpSpPr>
          <p:nvPr/>
        </p:nvGrpSpPr>
        <p:grpSpPr>
          <a:xfrm>
            <a:off x="1660525" y="2367280"/>
            <a:ext cx="340995" cy="179070"/>
            <a:chOff x="1660525" y="2367280"/>
            <a:chExt cx="340995" cy="179070"/>
          </a:xfrm>
        </p:grpSpPr>
        <p:sp>
          <p:nvSpPr>
            <p:cNvPr id="14" name="Google Shape;716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3CgAAkA4AAFAMAACqDwAAAAAAAA=="/>
                </a:ext>
              </a:extLst>
            </p:cNvSpPr>
            <p:nvPr/>
          </p:nvSpPr>
          <p:spPr>
            <a:xfrm>
              <a:off x="1660525" y="2367280"/>
              <a:ext cx="340995" cy="179070"/>
            </a:xfrm>
            <a:custGeom>
              <a:avLst/>
              <a:gdLst/>
              <a:ahLst/>
              <a:cxnLst/>
              <a:rect l="0" t="0" r="340995" b="179070"/>
              <a:pathLst>
                <a:path w="340995" h="179070">
                  <a:moveTo>
                    <a:pt x="170550" y="19873"/>
                  </a:moveTo>
                  <a:cubicBezTo>
                    <a:pt x="179512" y="19873"/>
                    <a:pt x="188528" y="21600"/>
                    <a:pt x="197138" y="25159"/>
                  </a:cubicBezTo>
                  <a:cubicBezTo>
                    <a:pt x="223109" y="35976"/>
                    <a:pt x="240084" y="61346"/>
                    <a:pt x="240084" y="89517"/>
                  </a:cubicBezTo>
                  <a:cubicBezTo>
                    <a:pt x="240031" y="127978"/>
                    <a:pt x="208900" y="159109"/>
                    <a:pt x="170515" y="159162"/>
                  </a:cubicBezTo>
                  <a:cubicBezTo>
                    <a:pt x="142360" y="159162"/>
                    <a:pt x="116969" y="142195"/>
                    <a:pt x="106210" y="116138"/>
                  </a:cubicBezTo>
                  <a:cubicBezTo>
                    <a:pt x="95434" y="90152"/>
                    <a:pt x="101386" y="60166"/>
                    <a:pt x="121265" y="40275"/>
                  </a:cubicBezTo>
                  <a:cubicBezTo>
                    <a:pt x="134612" y="26956"/>
                    <a:pt x="152431" y="19873"/>
                    <a:pt x="170550" y="19873"/>
                  </a:cubicBezTo>
                  <a:lnTo>
                    <a:pt x="170550" y="18"/>
                  </a:lnTo>
                  <a:cubicBezTo>
                    <a:pt x="79270" y="18"/>
                    <a:pt x="6356" y="79493"/>
                    <a:pt x="3345" y="82875"/>
                  </a:cubicBezTo>
                  <a:cubicBezTo>
                    <a:pt x="0" y="86646"/>
                    <a:pt x="0" y="92372"/>
                    <a:pt x="3345" y="96142"/>
                  </a:cubicBezTo>
                  <a:cubicBezTo>
                    <a:pt x="6356" y="99542"/>
                    <a:pt x="79270" y="179070"/>
                    <a:pt x="170515" y="179070"/>
                  </a:cubicBezTo>
                  <a:cubicBezTo>
                    <a:pt x="261776" y="179070"/>
                    <a:pt x="334620" y="99542"/>
                    <a:pt x="337649" y="96142"/>
                  </a:cubicBezTo>
                  <a:cubicBezTo>
                    <a:pt x="340977" y="92372"/>
                    <a:pt x="340977" y="86646"/>
                    <a:pt x="337649" y="82875"/>
                  </a:cubicBezTo>
                  <a:cubicBezTo>
                    <a:pt x="334620" y="79493"/>
                    <a:pt x="261776" y="18"/>
                    <a:pt x="170515" y="18"/>
                  </a:cubicBezTo>
                  <a:lnTo>
                    <a:pt x="170515" y="19873"/>
                  </a:lnTo>
                  <a:lnTo>
                    <a:pt x="170515"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3" name="Google Shape;716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vCgAAzw4AAJALAABrDwAAAAAAAA=="/>
                </a:ext>
              </a:extLst>
            </p:cNvSpPr>
            <p:nvPr/>
          </p:nvSpPr>
          <p:spPr>
            <a:xfrm>
              <a:off x="1777365" y="2407285"/>
              <a:ext cx="102235" cy="99060"/>
            </a:xfrm>
            <a:custGeom>
              <a:avLst/>
              <a:gdLst/>
              <a:ahLst/>
              <a:cxnLst/>
              <a:rect l="0" t="0" r="102235" b="99060"/>
              <a:pathLst>
                <a:path w="102235" h="99060">
                  <a:moveTo>
                    <a:pt x="53133" y="0"/>
                  </a:moveTo>
                  <a:cubicBezTo>
                    <a:pt x="33837" y="0"/>
                    <a:pt x="16355" y="11126"/>
                    <a:pt x="8239" y="28533"/>
                  </a:cubicBezTo>
                  <a:cubicBezTo>
                    <a:pt x="17" y="46029"/>
                    <a:pt x="2781" y="66631"/>
                    <a:pt x="15175" y="81371"/>
                  </a:cubicBezTo>
                  <a:cubicBezTo>
                    <a:pt x="24770" y="92778"/>
                    <a:pt x="38784" y="99060"/>
                    <a:pt x="53256" y="99060"/>
                  </a:cubicBezTo>
                  <a:cubicBezTo>
                    <a:pt x="57569" y="99060"/>
                    <a:pt x="61936" y="98498"/>
                    <a:pt x="66231" y="97340"/>
                  </a:cubicBezTo>
                  <a:cubicBezTo>
                    <a:pt x="84946" y="92269"/>
                    <a:pt x="98942" y="76897"/>
                    <a:pt x="102235" y="57857"/>
                  </a:cubicBezTo>
                  <a:cubicBezTo>
                    <a:pt x="99030" y="58892"/>
                    <a:pt x="95879" y="59366"/>
                    <a:pt x="92816" y="59366"/>
                  </a:cubicBezTo>
                  <a:cubicBezTo>
                    <a:pt x="76689" y="59366"/>
                    <a:pt x="63309" y="46082"/>
                    <a:pt x="63309" y="29692"/>
                  </a:cubicBezTo>
                  <a:cubicBezTo>
                    <a:pt x="63309" y="20128"/>
                    <a:pt x="67974" y="11108"/>
                    <a:pt x="75826" y="5545"/>
                  </a:cubicBezTo>
                  <a:cubicBezTo>
                    <a:pt x="68890" y="1965"/>
                    <a:pt x="61196" y="53"/>
                    <a:pt x="53397" y="0"/>
                  </a:cubicBezTo>
                  <a:cubicBezTo>
                    <a:pt x="53309" y="0"/>
                    <a:pt x="53221" y="0"/>
                    <a:pt x="5313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5" name="Google Shape;716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sMAAASDgAA0A4AACgQAAAQAAAA"/>
              </a:ext>
            </a:extLst>
          </p:cNvGrpSpPr>
          <p:nvPr/>
        </p:nvGrpSpPr>
        <p:grpSpPr>
          <a:xfrm>
            <a:off x="2110105" y="2287270"/>
            <a:ext cx="297815" cy="339090"/>
            <a:chOff x="2110105" y="2287270"/>
            <a:chExt cx="297815" cy="339090"/>
          </a:xfrm>
        </p:grpSpPr>
        <p:sp>
          <p:nvSpPr>
            <p:cNvPr id="17" name="Google Shape;716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DQAA0A4AAK0OAAAoEAAAAAAAAA=="/>
                </a:ext>
              </a:extLst>
            </p:cNvSpPr>
            <p:nvPr/>
          </p:nvSpPr>
          <p:spPr>
            <a:xfrm>
              <a:off x="2132330" y="2407920"/>
              <a:ext cx="253365" cy="218440"/>
            </a:xfrm>
            <a:custGeom>
              <a:avLst/>
              <a:gdLst/>
              <a:ahLst/>
              <a:cxnLst/>
              <a:rect l="0" t="0" r="253365" b="218440"/>
              <a:pathLst>
                <a:path w="253365" h="218440">
                  <a:moveTo>
                    <a:pt x="67123" y="19871"/>
                  </a:moveTo>
                  <a:cubicBezTo>
                    <a:pt x="72575" y="19871"/>
                    <a:pt x="77026" y="24302"/>
                    <a:pt x="77026" y="29824"/>
                  </a:cubicBezTo>
                  <a:lnTo>
                    <a:pt x="77026" y="148962"/>
                  </a:lnTo>
                  <a:cubicBezTo>
                    <a:pt x="77026" y="154413"/>
                    <a:pt x="72575" y="158862"/>
                    <a:pt x="67123" y="158862"/>
                  </a:cubicBezTo>
                  <a:cubicBezTo>
                    <a:pt x="61617" y="158862"/>
                    <a:pt x="57167" y="154413"/>
                    <a:pt x="57167" y="148962"/>
                  </a:cubicBezTo>
                  <a:lnTo>
                    <a:pt x="57167" y="29824"/>
                  </a:lnTo>
                  <a:cubicBezTo>
                    <a:pt x="57167" y="24302"/>
                    <a:pt x="61617" y="19871"/>
                    <a:pt x="67123" y="19871"/>
                  </a:cubicBezTo>
                  <a:lnTo>
                    <a:pt x="126717" y="19871"/>
                  </a:lnTo>
                  <a:cubicBezTo>
                    <a:pt x="132170" y="19871"/>
                    <a:pt x="136620" y="24302"/>
                    <a:pt x="136620" y="29824"/>
                  </a:cubicBezTo>
                  <a:lnTo>
                    <a:pt x="136620" y="148962"/>
                  </a:lnTo>
                  <a:cubicBezTo>
                    <a:pt x="136620" y="154413"/>
                    <a:pt x="132170" y="158862"/>
                    <a:pt x="126717" y="158862"/>
                  </a:cubicBezTo>
                  <a:cubicBezTo>
                    <a:pt x="121212" y="158862"/>
                    <a:pt x="116761" y="154413"/>
                    <a:pt x="116761" y="148962"/>
                  </a:cubicBezTo>
                  <a:lnTo>
                    <a:pt x="116761" y="29824"/>
                  </a:lnTo>
                  <a:cubicBezTo>
                    <a:pt x="116761" y="24302"/>
                    <a:pt x="121212" y="19871"/>
                    <a:pt x="126717" y="19871"/>
                  </a:cubicBezTo>
                  <a:lnTo>
                    <a:pt x="186312" y="19871"/>
                  </a:lnTo>
                  <a:cubicBezTo>
                    <a:pt x="191765" y="19871"/>
                    <a:pt x="196215" y="24302"/>
                    <a:pt x="196215" y="29824"/>
                  </a:cubicBezTo>
                  <a:lnTo>
                    <a:pt x="196215" y="148962"/>
                  </a:lnTo>
                  <a:cubicBezTo>
                    <a:pt x="196215" y="154413"/>
                    <a:pt x="191765" y="158862"/>
                    <a:pt x="186312" y="158862"/>
                  </a:cubicBezTo>
                  <a:cubicBezTo>
                    <a:pt x="180789" y="158862"/>
                    <a:pt x="176338" y="154413"/>
                    <a:pt x="176338" y="148962"/>
                  </a:cubicBezTo>
                  <a:lnTo>
                    <a:pt x="176338" y="29824"/>
                  </a:lnTo>
                  <a:cubicBezTo>
                    <a:pt x="176338" y="24302"/>
                    <a:pt x="180789" y="19871"/>
                    <a:pt x="186312" y="19871"/>
                  </a:cubicBezTo>
                  <a:lnTo>
                    <a:pt x="17" y="0"/>
                  </a:lnTo>
                  <a:lnTo>
                    <a:pt x="15848" y="191324"/>
                  </a:lnTo>
                  <a:cubicBezTo>
                    <a:pt x="17167" y="206693"/>
                    <a:pt x="29990" y="218440"/>
                    <a:pt x="45417" y="218440"/>
                  </a:cubicBezTo>
                  <a:cubicBezTo>
                    <a:pt x="45452" y="218440"/>
                    <a:pt x="45487" y="218440"/>
                    <a:pt x="45522" y="218440"/>
                  </a:cubicBezTo>
                  <a:lnTo>
                    <a:pt x="207859" y="218440"/>
                  </a:lnTo>
                  <a:cubicBezTo>
                    <a:pt x="207895" y="218440"/>
                    <a:pt x="207930" y="218440"/>
                    <a:pt x="207965" y="218440"/>
                  </a:cubicBezTo>
                  <a:cubicBezTo>
                    <a:pt x="223391" y="218440"/>
                    <a:pt x="236250" y="206641"/>
                    <a:pt x="237516" y="191271"/>
                  </a:cubicBezTo>
                  <a:lnTo>
                    <a:pt x="253365" y="0"/>
                  </a:lnTo>
                  <a:lnTo>
                    <a:pt x="67123" y="19871"/>
                  </a:lnTo>
                  <a:lnTo>
                    <a:pt x="237516" y="19026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6" name="Google Shape;716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7DAAAEg4AANAOAACuDgAAAAAAAA=="/>
                </a:ext>
              </a:extLst>
            </p:cNvSpPr>
            <p:nvPr/>
          </p:nvSpPr>
          <p:spPr>
            <a:xfrm>
              <a:off x="2110105" y="2287270"/>
              <a:ext cx="297815" cy="99060"/>
            </a:xfrm>
            <a:custGeom>
              <a:avLst/>
              <a:gdLst/>
              <a:ahLst/>
              <a:cxnLst/>
              <a:rect l="0" t="0" r="297815" b="99060"/>
              <a:pathLst>
                <a:path w="297815" h="99060">
                  <a:moveTo>
                    <a:pt x="168783" y="19823"/>
                  </a:moveTo>
                  <a:cubicBezTo>
                    <a:pt x="174233" y="19823"/>
                    <a:pt x="178681" y="24261"/>
                    <a:pt x="178681" y="29751"/>
                  </a:cubicBezTo>
                  <a:lnTo>
                    <a:pt x="178681" y="39628"/>
                  </a:lnTo>
                  <a:lnTo>
                    <a:pt x="119133" y="39628"/>
                  </a:lnTo>
                  <a:lnTo>
                    <a:pt x="119133" y="29751"/>
                  </a:lnTo>
                  <a:cubicBezTo>
                    <a:pt x="119133" y="24261"/>
                    <a:pt x="123581" y="19823"/>
                    <a:pt x="129084" y="19823"/>
                  </a:cubicBezTo>
                  <a:lnTo>
                    <a:pt x="129084" y="18"/>
                  </a:lnTo>
                  <a:cubicBezTo>
                    <a:pt x="112610" y="18"/>
                    <a:pt x="99265" y="13332"/>
                    <a:pt x="99265" y="29751"/>
                  </a:cubicBezTo>
                  <a:lnTo>
                    <a:pt x="99265" y="39628"/>
                  </a:lnTo>
                  <a:lnTo>
                    <a:pt x="29818" y="39628"/>
                  </a:lnTo>
                  <a:cubicBezTo>
                    <a:pt x="13344" y="39628"/>
                    <a:pt x="0" y="52942"/>
                    <a:pt x="0" y="69361"/>
                  </a:cubicBezTo>
                  <a:lnTo>
                    <a:pt x="0" y="89184"/>
                  </a:lnTo>
                  <a:cubicBezTo>
                    <a:pt x="0" y="94622"/>
                    <a:pt x="4448" y="99060"/>
                    <a:pt x="9951" y="99060"/>
                  </a:cubicBezTo>
                  <a:lnTo>
                    <a:pt x="287898" y="99060"/>
                  </a:lnTo>
                  <a:cubicBezTo>
                    <a:pt x="293366" y="99060"/>
                    <a:pt x="297815" y="94622"/>
                    <a:pt x="297815" y="89184"/>
                  </a:cubicBezTo>
                  <a:lnTo>
                    <a:pt x="297815" y="69361"/>
                  </a:lnTo>
                  <a:cubicBezTo>
                    <a:pt x="297815" y="52942"/>
                    <a:pt x="284470" y="39628"/>
                    <a:pt x="268049" y="39628"/>
                  </a:cubicBezTo>
                  <a:lnTo>
                    <a:pt x="198531" y="39628"/>
                  </a:lnTo>
                  <a:lnTo>
                    <a:pt x="198531" y="29751"/>
                  </a:lnTo>
                  <a:cubicBezTo>
                    <a:pt x="198531" y="13332"/>
                    <a:pt x="185204" y="18"/>
                    <a:pt x="168783" y="18"/>
                  </a:cubicBezTo>
                  <a:lnTo>
                    <a:pt x="168783" y="19823"/>
                  </a:lnTo>
                  <a:lnTo>
                    <a:pt x="168783"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8" name="Google Shape;7170;p83"/>
          <p:cNvGrpSpPr>
            <a:extLst>
              <a:ext uri="smNativeData">
                <pr:smNativeData xmlns:pr="smNativeData" val="SMDATA_6_dWHdYxMAAAAlAAAAAQAAAA8BAAAAkAAAAEgAAACQAAAASAAAAAAAAAAAAAAAAAAAABcAAAAUAAAAAAAAAAAAAAD/fwAA/38AAAAAAAAJAAAABAAAAAAAU2QMAAAAEAAAAAAAAAAAAAAAAAAAAAAAAAAfAAAAVAAAAAAAAAAAAAAAAAAAAAAAAAAAAAAAAAAAAAAAAAAAAAAAAAAAAAAAAAAAAAAAAAAAAAAAAAAAAAAAAAAAAAAAAAAAAAAAAAAAAAAAAAAAAAAAAAAAACEAAAAYAAAAFAAAAIYPAAASDgAAZxEAACcQAAAQAAAA"/>
              </a:ext>
            </a:extLst>
          </p:cNvGrpSpPr>
          <p:nvPr/>
        </p:nvGrpSpPr>
        <p:grpSpPr>
          <a:xfrm>
            <a:off x="2523490" y="2287270"/>
            <a:ext cx="305435" cy="338455"/>
            <a:chOff x="2523490" y="2287270"/>
            <a:chExt cx="305435" cy="338455"/>
          </a:xfrm>
        </p:grpSpPr>
        <p:sp>
          <p:nvSpPr>
            <p:cNvPr id="24" name="Google Shape;717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EAAAcA4AAB0RAACPDgAAAAAAAA=="/>
                </a:ext>
              </a:extLst>
            </p:cNvSpPr>
            <p:nvPr/>
          </p:nvSpPr>
          <p:spPr>
            <a:xfrm>
              <a:off x="2741930" y="2346960"/>
              <a:ext cx="40005" cy="19685"/>
            </a:xfrm>
            <a:custGeom>
              <a:avLst/>
              <a:gdLst/>
              <a:ahLst/>
              <a:cxnLst/>
              <a:rect l="0" t="0" r="40005" b="19685"/>
              <a:pathLst>
                <a:path w="40005" h="19685">
                  <a:moveTo>
                    <a:pt x="10023" y="0"/>
                  </a:moveTo>
                  <a:cubicBezTo>
                    <a:pt x="4480" y="0"/>
                    <a:pt x="0" y="4407"/>
                    <a:pt x="0" y="9877"/>
                  </a:cubicBezTo>
                  <a:cubicBezTo>
                    <a:pt x="0" y="15277"/>
                    <a:pt x="4480" y="19685"/>
                    <a:pt x="10023" y="19685"/>
                  </a:cubicBezTo>
                  <a:lnTo>
                    <a:pt x="30034" y="19685"/>
                  </a:lnTo>
                  <a:cubicBezTo>
                    <a:pt x="35524" y="19685"/>
                    <a:pt x="40005" y="15277"/>
                    <a:pt x="40005" y="9877"/>
                  </a:cubicBezTo>
                  <a:cubicBezTo>
                    <a:pt x="40005" y="4407"/>
                    <a:pt x="35524" y="0"/>
                    <a:pt x="30034" y="0"/>
                  </a:cubicBezTo>
                  <a:lnTo>
                    <a:pt x="10023" y="0"/>
                  </a:lnTo>
                  <a:lnTo>
                    <a:pt x="3003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3" name="Google Shape;717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AEAAAEg4AAHMQAABRDgAAAAAAAA=="/>
                </a:ext>
              </a:extLst>
            </p:cNvSpPr>
            <p:nvPr/>
          </p:nvSpPr>
          <p:spPr>
            <a:xfrm>
              <a:off x="2641600" y="2287270"/>
              <a:ext cx="32385" cy="40005"/>
            </a:xfrm>
            <a:custGeom>
              <a:avLst/>
              <a:gdLst/>
              <a:ahLst/>
              <a:cxnLst/>
              <a:rect l="0" t="0" r="32385" b="40005"/>
              <a:pathLst>
                <a:path w="32385" h="40005">
                  <a:moveTo>
                    <a:pt x="11289" y="17"/>
                  </a:moveTo>
                  <a:cubicBezTo>
                    <a:pt x="9806" y="17"/>
                    <a:pt x="8305" y="354"/>
                    <a:pt x="6892" y="1062"/>
                  </a:cubicBezTo>
                  <a:cubicBezTo>
                    <a:pt x="2006" y="3506"/>
                    <a:pt x="17" y="9545"/>
                    <a:pt x="2477" y="14503"/>
                  </a:cubicBezTo>
                  <a:lnTo>
                    <a:pt x="12301" y="34497"/>
                  </a:lnTo>
                  <a:cubicBezTo>
                    <a:pt x="14063" y="37968"/>
                    <a:pt x="17518" y="40005"/>
                    <a:pt x="21130" y="40005"/>
                  </a:cubicBezTo>
                  <a:cubicBezTo>
                    <a:pt x="22613" y="40005"/>
                    <a:pt x="24131" y="39650"/>
                    <a:pt x="25545" y="38924"/>
                  </a:cubicBezTo>
                  <a:cubicBezTo>
                    <a:pt x="30430" y="36463"/>
                    <a:pt x="32385" y="30495"/>
                    <a:pt x="29959" y="25536"/>
                  </a:cubicBezTo>
                  <a:lnTo>
                    <a:pt x="20083" y="5542"/>
                  </a:lnTo>
                  <a:cubicBezTo>
                    <a:pt x="18373" y="2018"/>
                    <a:pt x="14883" y="17"/>
                    <a:pt x="11289"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2" name="Google Shape;717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EAAAEg4AAOEQAABRDgAAAAAAAA=="/>
                </a:ext>
              </a:extLst>
            </p:cNvSpPr>
            <p:nvPr/>
          </p:nvSpPr>
          <p:spPr>
            <a:xfrm>
              <a:off x="2710815" y="2287270"/>
              <a:ext cx="33020" cy="40005"/>
            </a:xfrm>
            <a:custGeom>
              <a:avLst/>
              <a:gdLst/>
              <a:ahLst/>
              <a:cxnLst/>
              <a:rect l="0" t="0" r="33020" b="40005"/>
              <a:pathLst>
                <a:path w="33020" h="40005">
                  <a:moveTo>
                    <a:pt x="21527" y="17"/>
                  </a:moveTo>
                  <a:cubicBezTo>
                    <a:pt x="17844" y="17"/>
                    <a:pt x="14286" y="2018"/>
                    <a:pt x="12543" y="5542"/>
                  </a:cubicBezTo>
                  <a:lnTo>
                    <a:pt x="2473" y="25536"/>
                  </a:lnTo>
                  <a:cubicBezTo>
                    <a:pt x="18" y="30442"/>
                    <a:pt x="2046" y="36463"/>
                    <a:pt x="6974" y="38924"/>
                  </a:cubicBezTo>
                  <a:cubicBezTo>
                    <a:pt x="8433" y="39650"/>
                    <a:pt x="9981" y="40005"/>
                    <a:pt x="11493" y="40005"/>
                  </a:cubicBezTo>
                  <a:cubicBezTo>
                    <a:pt x="15158" y="40005"/>
                    <a:pt x="18698" y="37968"/>
                    <a:pt x="20477" y="34497"/>
                  </a:cubicBezTo>
                  <a:lnTo>
                    <a:pt x="30494" y="14503"/>
                  </a:lnTo>
                  <a:cubicBezTo>
                    <a:pt x="33020" y="9545"/>
                    <a:pt x="30974" y="3506"/>
                    <a:pt x="25993" y="1062"/>
                  </a:cubicBezTo>
                  <a:cubicBezTo>
                    <a:pt x="24569" y="354"/>
                    <a:pt x="23039" y="17"/>
                    <a:pt x="21527"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1" name="Google Shape;717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DEAAAcA4AAEIQAACPDgAAAAAAAA=="/>
                </a:ext>
              </a:extLst>
            </p:cNvSpPr>
            <p:nvPr/>
          </p:nvSpPr>
          <p:spPr>
            <a:xfrm>
              <a:off x="2602865" y="2346960"/>
              <a:ext cx="40005" cy="19685"/>
            </a:xfrm>
            <a:custGeom>
              <a:avLst/>
              <a:gdLst/>
              <a:ahLst/>
              <a:cxnLst/>
              <a:rect l="0" t="0" r="40005" b="19685"/>
              <a:pathLst>
                <a:path w="40005" h="19685">
                  <a:moveTo>
                    <a:pt x="10036" y="0"/>
                  </a:moveTo>
                  <a:cubicBezTo>
                    <a:pt x="4496" y="0"/>
                    <a:pt x="17" y="4407"/>
                    <a:pt x="17" y="9877"/>
                  </a:cubicBezTo>
                  <a:cubicBezTo>
                    <a:pt x="17" y="15277"/>
                    <a:pt x="4496" y="19685"/>
                    <a:pt x="10036" y="19685"/>
                  </a:cubicBezTo>
                  <a:lnTo>
                    <a:pt x="30021" y="19685"/>
                  </a:lnTo>
                  <a:cubicBezTo>
                    <a:pt x="35508" y="19685"/>
                    <a:pt x="39987" y="15277"/>
                    <a:pt x="39987" y="9877"/>
                  </a:cubicBezTo>
                  <a:cubicBezTo>
                    <a:pt x="39987" y="4407"/>
                    <a:pt x="35508" y="0"/>
                    <a:pt x="30021" y="0"/>
                  </a:cubicBezTo>
                  <a:lnTo>
                    <a:pt x="10036" y="0"/>
                  </a:lnTo>
                  <a:lnTo>
                    <a:pt x="3002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0" name="Google Shape;717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DwAADQ8AAOQPAAAnEAAAAAAAAA=="/>
                </a:ext>
              </a:extLst>
            </p:cNvSpPr>
            <p:nvPr/>
          </p:nvSpPr>
          <p:spPr>
            <a:xfrm>
              <a:off x="2523490" y="2446655"/>
              <a:ext cx="59690" cy="179070"/>
            </a:xfrm>
            <a:custGeom>
              <a:avLst/>
              <a:gdLst/>
              <a:ahLst/>
              <a:cxnLst/>
              <a:rect l="0" t="0" r="59690" b="179070"/>
              <a:pathLst>
                <a:path w="59690" h="179070">
                  <a:moveTo>
                    <a:pt x="9986" y="18"/>
                  </a:moveTo>
                  <a:cubicBezTo>
                    <a:pt x="4474" y="18"/>
                    <a:pt x="18" y="4422"/>
                    <a:pt x="18" y="9937"/>
                  </a:cubicBezTo>
                  <a:lnTo>
                    <a:pt x="18" y="169098"/>
                  </a:lnTo>
                  <a:cubicBezTo>
                    <a:pt x="18" y="174613"/>
                    <a:pt x="4474" y="179070"/>
                    <a:pt x="9986" y="179070"/>
                  </a:cubicBezTo>
                  <a:lnTo>
                    <a:pt x="49756" y="179070"/>
                  </a:lnTo>
                  <a:cubicBezTo>
                    <a:pt x="55234" y="179070"/>
                    <a:pt x="59690" y="174613"/>
                    <a:pt x="59690" y="169098"/>
                  </a:cubicBezTo>
                  <a:lnTo>
                    <a:pt x="59690" y="9937"/>
                  </a:lnTo>
                  <a:cubicBezTo>
                    <a:pt x="59690" y="4422"/>
                    <a:pt x="55234" y="18"/>
                    <a:pt x="49756" y="18"/>
                  </a:cubicBezTo>
                  <a:lnTo>
                    <a:pt x="9986" y="18"/>
                  </a:lnTo>
                  <a:lnTo>
                    <a:pt x="49756"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9" name="Google Shape;717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DEAAAcQ4AAGcRAAAnEAAAAAAAAA=="/>
                </a:ext>
              </a:extLst>
            </p:cNvSpPr>
            <p:nvPr/>
          </p:nvSpPr>
          <p:spPr>
            <a:xfrm>
              <a:off x="2602865" y="2347595"/>
              <a:ext cx="226060" cy="278130"/>
            </a:xfrm>
            <a:custGeom>
              <a:avLst/>
              <a:gdLst/>
              <a:ahLst/>
              <a:cxnLst/>
              <a:rect l="0" t="0" r="226060" b="278130"/>
              <a:pathLst>
                <a:path w="226060" h="278130">
                  <a:moveTo>
                    <a:pt x="69657" y="18"/>
                  </a:moveTo>
                  <a:cubicBezTo>
                    <a:pt x="64143" y="18"/>
                    <a:pt x="59686" y="4468"/>
                    <a:pt x="59686" y="9922"/>
                  </a:cubicBezTo>
                  <a:cubicBezTo>
                    <a:pt x="59686" y="32915"/>
                    <a:pt x="50719" y="74326"/>
                    <a:pt x="33860" y="91232"/>
                  </a:cubicBezTo>
                  <a:cubicBezTo>
                    <a:pt x="22444" y="102562"/>
                    <a:pt x="12737" y="106696"/>
                    <a:pt x="18" y="113064"/>
                  </a:cubicBezTo>
                  <a:lnTo>
                    <a:pt x="18" y="262068"/>
                  </a:lnTo>
                  <a:cubicBezTo>
                    <a:pt x="19537" y="268595"/>
                    <a:pt x="44306" y="278130"/>
                    <a:pt x="82077" y="278130"/>
                  </a:cubicBezTo>
                  <a:lnTo>
                    <a:pt x="147119" y="278130"/>
                  </a:lnTo>
                  <a:cubicBezTo>
                    <a:pt x="168541" y="278130"/>
                    <a:pt x="185259" y="258251"/>
                    <a:pt x="176979" y="237334"/>
                  </a:cubicBezTo>
                  <a:cubicBezTo>
                    <a:pt x="194121" y="232672"/>
                    <a:pt x="203405" y="214130"/>
                    <a:pt x="196869" y="197611"/>
                  </a:cubicBezTo>
                  <a:cubicBezTo>
                    <a:pt x="218203" y="191771"/>
                    <a:pt x="226060" y="165506"/>
                    <a:pt x="211262" y="148969"/>
                  </a:cubicBezTo>
                  <a:cubicBezTo>
                    <a:pt x="216934" y="142619"/>
                    <a:pt x="219630" y="134139"/>
                    <a:pt x="218626" y="125660"/>
                  </a:cubicBezTo>
                  <a:cubicBezTo>
                    <a:pt x="216882" y="110249"/>
                    <a:pt x="202506" y="99342"/>
                    <a:pt x="186950" y="99342"/>
                  </a:cubicBezTo>
                  <a:lnTo>
                    <a:pt x="109454" y="99342"/>
                  </a:lnTo>
                  <a:cubicBezTo>
                    <a:pt x="116025" y="87520"/>
                    <a:pt x="119531" y="54201"/>
                    <a:pt x="119372" y="40585"/>
                  </a:cubicBezTo>
                  <a:cubicBezTo>
                    <a:pt x="119108" y="18067"/>
                    <a:pt x="100434" y="18"/>
                    <a:pt x="77831" y="18"/>
                  </a:cubicBezTo>
                  <a:lnTo>
                    <a:pt x="69657" y="18"/>
                  </a:lnTo>
                  <a:lnTo>
                    <a:pt x="77831"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5" name="Google Shape;717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sRAAASDgAAFhQAACgQAAAQAAAA"/>
              </a:ext>
            </a:extLst>
          </p:cNvGrpSpPr>
          <p:nvPr/>
        </p:nvGrpSpPr>
        <p:grpSpPr>
          <a:xfrm>
            <a:off x="2912745" y="2287270"/>
            <a:ext cx="352425" cy="339090"/>
            <a:chOff x="2912745" y="2287270"/>
            <a:chExt cx="352425" cy="339090"/>
          </a:xfrm>
        </p:grpSpPr>
        <p:sp>
          <p:nvSpPr>
            <p:cNvPr id="33" name="Google Shape;717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EwAAlQ8AAMATAADgDwAAAAAAAA=="/>
                </a:ext>
              </a:extLst>
            </p:cNvSpPr>
            <p:nvPr/>
          </p:nvSpPr>
          <p:spPr>
            <a:xfrm>
              <a:off x="3160395" y="2533015"/>
              <a:ext cx="50165" cy="47625"/>
            </a:xfrm>
            <a:custGeom>
              <a:avLst/>
              <a:gdLst/>
              <a:ahLst/>
              <a:cxnLst/>
              <a:rect l="0" t="0" r="50165" b="47625"/>
              <a:pathLst>
                <a:path w="50165" h="47625">
                  <a:moveTo>
                    <a:pt x="11021" y="17"/>
                  </a:moveTo>
                  <a:cubicBezTo>
                    <a:pt x="8470" y="17"/>
                    <a:pt x="5900" y="980"/>
                    <a:pt x="3951" y="2887"/>
                  </a:cubicBezTo>
                  <a:cubicBezTo>
                    <a:pt x="0" y="6791"/>
                    <a:pt x="0" y="13022"/>
                    <a:pt x="3951" y="16907"/>
                  </a:cubicBezTo>
                  <a:lnTo>
                    <a:pt x="32232" y="44842"/>
                  </a:lnTo>
                  <a:cubicBezTo>
                    <a:pt x="34181" y="46697"/>
                    <a:pt x="36680" y="47625"/>
                    <a:pt x="39178" y="47625"/>
                  </a:cubicBezTo>
                  <a:cubicBezTo>
                    <a:pt x="41748" y="47625"/>
                    <a:pt x="44317" y="46644"/>
                    <a:pt x="46266" y="44684"/>
                  </a:cubicBezTo>
                  <a:cubicBezTo>
                    <a:pt x="50111" y="40903"/>
                    <a:pt x="50165" y="34725"/>
                    <a:pt x="46372" y="30874"/>
                  </a:cubicBezTo>
                  <a:lnTo>
                    <a:pt x="18092" y="2887"/>
                  </a:lnTo>
                  <a:cubicBezTo>
                    <a:pt x="16142" y="980"/>
                    <a:pt x="13591" y="17"/>
                    <a:pt x="11021"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2" name="Google Shape;717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EwAAUw8AAO0TAACIDwAAAAAAAA=="/>
                </a:ext>
              </a:extLst>
            </p:cNvSpPr>
            <p:nvPr/>
          </p:nvSpPr>
          <p:spPr>
            <a:xfrm>
              <a:off x="3175000" y="2491105"/>
              <a:ext cx="64135" cy="33655"/>
            </a:xfrm>
            <a:custGeom>
              <a:avLst/>
              <a:gdLst/>
              <a:ahLst/>
              <a:cxnLst/>
              <a:rect l="0" t="0" r="64135" b="33655"/>
              <a:pathLst>
                <a:path w="64135" h="33655">
                  <a:moveTo>
                    <a:pt x="11087" y="17"/>
                  </a:moveTo>
                  <a:cubicBezTo>
                    <a:pt x="6905" y="17"/>
                    <a:pt x="3074" y="2638"/>
                    <a:pt x="1704" y="6762"/>
                  </a:cubicBezTo>
                  <a:cubicBezTo>
                    <a:pt x="0" y="11812"/>
                    <a:pt x="2653" y="17351"/>
                    <a:pt x="7731" y="19186"/>
                  </a:cubicBezTo>
                  <a:lnTo>
                    <a:pt x="49849" y="33130"/>
                  </a:lnTo>
                  <a:cubicBezTo>
                    <a:pt x="50886" y="33480"/>
                    <a:pt x="51940" y="33637"/>
                    <a:pt x="52959" y="33637"/>
                  </a:cubicBezTo>
                  <a:cubicBezTo>
                    <a:pt x="57124" y="33637"/>
                    <a:pt x="60989" y="30998"/>
                    <a:pt x="62395" y="26875"/>
                  </a:cubicBezTo>
                  <a:cubicBezTo>
                    <a:pt x="64135" y="21720"/>
                    <a:pt x="61323" y="16076"/>
                    <a:pt x="56087" y="14398"/>
                  </a:cubicBezTo>
                  <a:lnTo>
                    <a:pt x="14021" y="454"/>
                  </a:lnTo>
                  <a:cubicBezTo>
                    <a:pt x="13037" y="157"/>
                    <a:pt x="12053" y="17"/>
                    <a:pt x="11087"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1" name="Google Shape;718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EwAAqw8AAGgTAAANEAAAAAAAAA=="/>
                </a:ext>
              </a:extLst>
            </p:cNvSpPr>
            <p:nvPr/>
          </p:nvSpPr>
          <p:spPr>
            <a:xfrm>
              <a:off x="3118485" y="2546985"/>
              <a:ext cx="36195" cy="62230"/>
            </a:xfrm>
            <a:custGeom>
              <a:avLst/>
              <a:gdLst/>
              <a:ahLst/>
              <a:cxnLst/>
              <a:rect l="0" t="0" r="36195" b="62230"/>
              <a:pathLst>
                <a:path w="36195" h="62230">
                  <a:moveTo>
                    <a:pt x="10987" y="18"/>
                  </a:moveTo>
                  <a:cubicBezTo>
                    <a:pt x="9978" y="18"/>
                    <a:pt x="8935" y="175"/>
                    <a:pt x="7910" y="509"/>
                  </a:cubicBezTo>
                  <a:cubicBezTo>
                    <a:pt x="2781" y="2246"/>
                    <a:pt x="0" y="7845"/>
                    <a:pt x="1738" y="13092"/>
                  </a:cubicBezTo>
                  <a:lnTo>
                    <a:pt x="15611" y="55105"/>
                  </a:lnTo>
                  <a:cubicBezTo>
                    <a:pt x="16863" y="59422"/>
                    <a:pt x="20792" y="62230"/>
                    <a:pt x="25016" y="62230"/>
                  </a:cubicBezTo>
                  <a:cubicBezTo>
                    <a:pt x="26042" y="62230"/>
                    <a:pt x="27085" y="62055"/>
                    <a:pt x="28111" y="61704"/>
                  </a:cubicBezTo>
                  <a:cubicBezTo>
                    <a:pt x="33396" y="59966"/>
                    <a:pt x="36177" y="54087"/>
                    <a:pt x="34247" y="48857"/>
                  </a:cubicBezTo>
                  <a:lnTo>
                    <a:pt x="20374" y="6792"/>
                  </a:lnTo>
                  <a:cubicBezTo>
                    <a:pt x="18984" y="2632"/>
                    <a:pt x="15142" y="18"/>
                    <a:pt x="1098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0" name="Google Shape;718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8EgAAXw4AAIoSAACqDgAAAAAAAA=="/>
                </a:ext>
              </a:extLst>
            </p:cNvSpPr>
            <p:nvPr/>
          </p:nvSpPr>
          <p:spPr>
            <a:xfrm>
              <a:off x="2964180" y="2336165"/>
              <a:ext cx="49530" cy="47625"/>
            </a:xfrm>
            <a:custGeom>
              <a:avLst/>
              <a:gdLst/>
              <a:ahLst/>
              <a:cxnLst/>
              <a:rect l="0" t="0" r="49530" b="47625"/>
              <a:pathLst>
                <a:path w="49530" h="47625">
                  <a:moveTo>
                    <a:pt x="10884" y="0"/>
                  </a:moveTo>
                  <a:cubicBezTo>
                    <a:pt x="8360" y="0"/>
                    <a:pt x="5836" y="965"/>
                    <a:pt x="3908" y="2895"/>
                  </a:cubicBezTo>
                  <a:cubicBezTo>
                    <a:pt x="70" y="6755"/>
                    <a:pt x="18" y="12932"/>
                    <a:pt x="3751" y="16793"/>
                  </a:cubicBezTo>
                  <a:lnTo>
                    <a:pt x="31776" y="44818"/>
                  </a:lnTo>
                  <a:cubicBezTo>
                    <a:pt x="33686" y="46694"/>
                    <a:pt x="36140" y="47625"/>
                    <a:pt x="38611" y="47625"/>
                  </a:cubicBezTo>
                  <a:cubicBezTo>
                    <a:pt x="41152" y="47625"/>
                    <a:pt x="43711" y="46642"/>
                    <a:pt x="45657" y="44694"/>
                  </a:cubicBezTo>
                  <a:cubicBezTo>
                    <a:pt x="49460" y="40886"/>
                    <a:pt x="49512" y="34692"/>
                    <a:pt x="45762" y="30796"/>
                  </a:cubicBezTo>
                  <a:lnTo>
                    <a:pt x="17737" y="2771"/>
                  </a:lnTo>
                  <a:cubicBezTo>
                    <a:pt x="15844" y="930"/>
                    <a:pt x="13355" y="0"/>
                    <a:pt x="1088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9" name="Google Shape;718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UEgAAMw4AAM0SAACVDgAAAAAAAA=="/>
                </a:ext>
              </a:extLst>
            </p:cNvSpPr>
            <p:nvPr/>
          </p:nvSpPr>
          <p:spPr>
            <a:xfrm>
              <a:off x="3020060" y="2308225"/>
              <a:ext cx="36195" cy="62230"/>
            </a:xfrm>
            <a:custGeom>
              <a:avLst/>
              <a:gdLst/>
              <a:ahLst/>
              <a:cxnLst/>
              <a:rect l="0" t="0" r="36195" b="62230"/>
              <a:pathLst>
                <a:path w="36195" h="62230">
                  <a:moveTo>
                    <a:pt x="11066" y="0"/>
                  </a:moveTo>
                  <a:cubicBezTo>
                    <a:pt x="10033" y="0"/>
                    <a:pt x="8965" y="176"/>
                    <a:pt x="7914" y="529"/>
                  </a:cubicBezTo>
                  <a:cubicBezTo>
                    <a:pt x="2801" y="2241"/>
                    <a:pt x="0" y="7713"/>
                    <a:pt x="1593" y="12919"/>
                  </a:cubicBezTo>
                  <a:lnTo>
                    <a:pt x="15567" y="55170"/>
                  </a:lnTo>
                  <a:cubicBezTo>
                    <a:pt x="16880" y="59477"/>
                    <a:pt x="20802" y="62212"/>
                    <a:pt x="25005" y="62212"/>
                  </a:cubicBezTo>
                  <a:cubicBezTo>
                    <a:pt x="26038" y="62212"/>
                    <a:pt x="27089" y="62054"/>
                    <a:pt x="28104" y="61701"/>
                  </a:cubicBezTo>
                  <a:cubicBezTo>
                    <a:pt x="33393" y="59953"/>
                    <a:pt x="36177" y="54164"/>
                    <a:pt x="34338" y="48905"/>
                  </a:cubicBezTo>
                  <a:lnTo>
                    <a:pt x="20312" y="6601"/>
                  </a:lnTo>
                  <a:cubicBezTo>
                    <a:pt x="18894" y="2541"/>
                    <a:pt x="15111" y="0"/>
                    <a:pt x="1106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8" name="Google Shape;718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PEgAAtw4AAHUSAADtDgAAAAAAAA=="/>
                </a:ext>
              </a:extLst>
            </p:cNvSpPr>
            <p:nvPr/>
          </p:nvSpPr>
          <p:spPr>
            <a:xfrm>
              <a:off x="2935605" y="2392045"/>
              <a:ext cx="64770" cy="34290"/>
            </a:xfrm>
            <a:custGeom>
              <a:avLst/>
              <a:gdLst/>
              <a:ahLst/>
              <a:cxnLst/>
              <a:rect l="0" t="0" r="64770" b="34290"/>
              <a:pathLst>
                <a:path w="64770" h="34290">
                  <a:moveTo>
                    <a:pt x="11254" y="0"/>
                  </a:moveTo>
                  <a:cubicBezTo>
                    <a:pt x="7038" y="0"/>
                    <a:pt x="3140" y="2665"/>
                    <a:pt x="1764" y="6840"/>
                  </a:cubicBezTo>
                  <a:cubicBezTo>
                    <a:pt x="18" y="12046"/>
                    <a:pt x="2716" y="17607"/>
                    <a:pt x="7814" y="19472"/>
                  </a:cubicBezTo>
                  <a:lnTo>
                    <a:pt x="50094" y="33650"/>
                  </a:lnTo>
                  <a:cubicBezTo>
                    <a:pt x="51241" y="34077"/>
                    <a:pt x="52405" y="34290"/>
                    <a:pt x="53552" y="34290"/>
                  </a:cubicBezTo>
                  <a:cubicBezTo>
                    <a:pt x="57697" y="34290"/>
                    <a:pt x="61595" y="31643"/>
                    <a:pt x="63006" y="27450"/>
                  </a:cubicBezTo>
                  <a:cubicBezTo>
                    <a:pt x="64752" y="22049"/>
                    <a:pt x="61789" y="16257"/>
                    <a:pt x="56356" y="14658"/>
                  </a:cubicBezTo>
                  <a:lnTo>
                    <a:pt x="14146" y="426"/>
                  </a:lnTo>
                  <a:cubicBezTo>
                    <a:pt x="13176" y="142"/>
                    <a:pt x="12206" y="0"/>
                    <a:pt x="1125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7" name="Google Shape;718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EQAAyA4AAHMTAAAoEAAAAAAAAA=="/>
                </a:ext>
              </a:extLst>
            </p:cNvSpPr>
            <p:nvPr/>
          </p:nvSpPr>
          <p:spPr>
            <a:xfrm>
              <a:off x="2912745" y="2402840"/>
              <a:ext cx="248920" cy="223520"/>
            </a:xfrm>
            <a:custGeom>
              <a:avLst/>
              <a:gdLst/>
              <a:ahLst/>
              <a:cxnLst/>
              <a:rect l="0" t="0" r="248920" b="223520"/>
              <a:pathLst>
                <a:path w="248920" h="223520">
                  <a:moveTo>
                    <a:pt x="216157" y="0"/>
                  </a:moveTo>
                  <a:lnTo>
                    <a:pt x="187302" y="28855"/>
                  </a:lnTo>
                  <a:cubicBezTo>
                    <a:pt x="190330" y="30301"/>
                    <a:pt x="193147" y="32256"/>
                    <a:pt x="195576" y="34599"/>
                  </a:cubicBezTo>
                  <a:cubicBezTo>
                    <a:pt x="207248" y="46208"/>
                    <a:pt x="207248" y="65146"/>
                    <a:pt x="195576" y="76773"/>
                  </a:cubicBezTo>
                  <a:lnTo>
                    <a:pt x="97181" y="175168"/>
                  </a:lnTo>
                  <a:cubicBezTo>
                    <a:pt x="91353" y="181117"/>
                    <a:pt x="83713" y="184023"/>
                    <a:pt x="76090" y="184023"/>
                  </a:cubicBezTo>
                  <a:cubicBezTo>
                    <a:pt x="68467" y="184023"/>
                    <a:pt x="60844" y="181117"/>
                    <a:pt x="55034" y="175268"/>
                  </a:cubicBezTo>
                  <a:cubicBezTo>
                    <a:pt x="43379" y="163606"/>
                    <a:pt x="43379" y="144721"/>
                    <a:pt x="55034" y="133041"/>
                  </a:cubicBezTo>
                  <a:lnTo>
                    <a:pt x="93853" y="94222"/>
                  </a:lnTo>
                  <a:cubicBezTo>
                    <a:pt x="86688" y="79257"/>
                    <a:pt x="83871" y="62610"/>
                    <a:pt x="85685" y="46156"/>
                  </a:cubicBezTo>
                  <a:lnTo>
                    <a:pt x="26883" y="104958"/>
                  </a:lnTo>
                  <a:cubicBezTo>
                    <a:pt x="18" y="132142"/>
                    <a:pt x="123" y="176026"/>
                    <a:pt x="27200" y="203120"/>
                  </a:cubicBezTo>
                  <a:cubicBezTo>
                    <a:pt x="40774" y="216702"/>
                    <a:pt x="58590" y="223502"/>
                    <a:pt x="76407" y="223502"/>
                  </a:cubicBezTo>
                  <a:cubicBezTo>
                    <a:pt x="94082" y="223502"/>
                    <a:pt x="111758" y="216808"/>
                    <a:pt x="125331" y="203384"/>
                  </a:cubicBezTo>
                  <a:lnTo>
                    <a:pt x="223727" y="104988"/>
                  </a:lnTo>
                  <a:cubicBezTo>
                    <a:pt x="242653" y="85934"/>
                    <a:pt x="248920" y="57712"/>
                    <a:pt x="239906" y="32467"/>
                  </a:cubicBezTo>
                  <a:cubicBezTo>
                    <a:pt x="237670" y="25844"/>
                    <a:pt x="234431" y="19625"/>
                    <a:pt x="230206" y="14058"/>
                  </a:cubicBezTo>
                  <a:lnTo>
                    <a:pt x="230030" y="14217"/>
                  </a:lnTo>
                  <a:cubicBezTo>
                    <a:pt x="228075" y="11680"/>
                    <a:pt x="226121" y="8861"/>
                    <a:pt x="223727" y="6483"/>
                  </a:cubicBezTo>
                  <a:cubicBezTo>
                    <a:pt x="221297" y="4140"/>
                    <a:pt x="218797" y="2026"/>
                    <a:pt x="21615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6" name="Google Shape;718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JEgAAEg4AABYUAAB3DwAAAAAAAA=="/>
                </a:ext>
              </a:extLst>
            </p:cNvSpPr>
            <p:nvPr/>
          </p:nvSpPr>
          <p:spPr>
            <a:xfrm>
              <a:off x="3013075" y="2287270"/>
              <a:ext cx="252095" cy="226695"/>
            </a:xfrm>
            <a:custGeom>
              <a:avLst/>
              <a:gdLst/>
              <a:ahLst/>
              <a:cxnLst/>
              <a:rect l="0" t="0" r="252095" b="226695"/>
              <a:pathLst>
                <a:path w="252095" h="226695">
                  <a:moveTo>
                    <a:pt x="175773" y="17"/>
                  </a:moveTo>
                  <a:cubicBezTo>
                    <a:pt x="158113" y="17"/>
                    <a:pt x="140453" y="6705"/>
                    <a:pt x="126926" y="20115"/>
                  </a:cubicBezTo>
                  <a:lnTo>
                    <a:pt x="25223" y="121818"/>
                  </a:lnTo>
                  <a:cubicBezTo>
                    <a:pt x="6314" y="140846"/>
                    <a:pt x="17" y="169040"/>
                    <a:pt x="9076" y="194259"/>
                  </a:cubicBezTo>
                  <a:cubicBezTo>
                    <a:pt x="11239" y="200877"/>
                    <a:pt x="14529" y="207089"/>
                    <a:pt x="18768" y="212650"/>
                  </a:cubicBezTo>
                  <a:lnTo>
                    <a:pt x="18873" y="212492"/>
                  </a:lnTo>
                  <a:cubicBezTo>
                    <a:pt x="20878" y="215026"/>
                    <a:pt x="22796" y="217842"/>
                    <a:pt x="25223" y="220218"/>
                  </a:cubicBezTo>
                  <a:cubicBezTo>
                    <a:pt x="27615" y="222559"/>
                    <a:pt x="30095" y="224671"/>
                    <a:pt x="32804" y="226695"/>
                  </a:cubicBezTo>
                  <a:lnTo>
                    <a:pt x="61563" y="197936"/>
                  </a:lnTo>
                  <a:cubicBezTo>
                    <a:pt x="58538" y="196371"/>
                    <a:pt x="55741" y="194470"/>
                    <a:pt x="53296" y="192147"/>
                  </a:cubicBezTo>
                  <a:cubicBezTo>
                    <a:pt x="41652" y="180479"/>
                    <a:pt x="41652" y="161613"/>
                    <a:pt x="53296" y="149962"/>
                  </a:cubicBezTo>
                  <a:lnTo>
                    <a:pt x="155000" y="48258"/>
                  </a:lnTo>
                  <a:cubicBezTo>
                    <a:pt x="160822" y="42378"/>
                    <a:pt x="168456" y="39457"/>
                    <a:pt x="176072" y="39457"/>
                  </a:cubicBezTo>
                  <a:cubicBezTo>
                    <a:pt x="183688" y="39457"/>
                    <a:pt x="191305" y="42378"/>
                    <a:pt x="197109" y="48204"/>
                  </a:cubicBezTo>
                  <a:cubicBezTo>
                    <a:pt x="208754" y="59854"/>
                    <a:pt x="208754" y="78721"/>
                    <a:pt x="197109" y="90389"/>
                  </a:cubicBezTo>
                  <a:lnTo>
                    <a:pt x="155000" y="132498"/>
                  </a:lnTo>
                  <a:cubicBezTo>
                    <a:pt x="162088" y="147516"/>
                    <a:pt x="164903" y="164165"/>
                    <a:pt x="163108" y="180585"/>
                  </a:cubicBezTo>
                  <a:lnTo>
                    <a:pt x="225235" y="118458"/>
                  </a:lnTo>
                  <a:cubicBezTo>
                    <a:pt x="252077" y="91286"/>
                    <a:pt x="251971" y="47464"/>
                    <a:pt x="224918" y="20379"/>
                  </a:cubicBezTo>
                  <a:cubicBezTo>
                    <a:pt x="211357" y="6810"/>
                    <a:pt x="193556" y="17"/>
                    <a:pt x="175773"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4" name="Google Shape;7186;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0UAAASDgAAqBYAACgQAAAQAAAA"/>
              </a:ext>
            </a:extLst>
          </p:cNvGrpSpPr>
          <p:nvPr/>
        </p:nvGrpSpPr>
        <p:grpSpPr>
          <a:xfrm>
            <a:off x="3330575" y="2287270"/>
            <a:ext cx="352425" cy="339090"/>
            <a:chOff x="3330575" y="2287270"/>
            <a:chExt cx="352425" cy="339090"/>
          </a:xfrm>
        </p:grpSpPr>
        <p:sp>
          <p:nvSpPr>
            <p:cNvPr id="36" name="Google Shape;718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9FAAAyA4AAAUWAAAoEAAAAAAAAA=="/>
                </a:ext>
              </a:extLst>
            </p:cNvSpPr>
            <p:nvPr/>
          </p:nvSpPr>
          <p:spPr>
            <a:xfrm>
              <a:off x="3330575" y="2402840"/>
              <a:ext cx="248920" cy="223520"/>
            </a:xfrm>
            <a:custGeom>
              <a:avLst/>
              <a:gdLst/>
              <a:ahLst/>
              <a:cxnLst/>
              <a:rect l="0" t="0" r="248920" b="223520"/>
              <a:pathLst>
                <a:path w="248920" h="223520">
                  <a:moveTo>
                    <a:pt x="216086" y="0"/>
                  </a:moveTo>
                  <a:lnTo>
                    <a:pt x="187302" y="28784"/>
                  </a:lnTo>
                  <a:cubicBezTo>
                    <a:pt x="190330" y="30301"/>
                    <a:pt x="193129" y="32256"/>
                    <a:pt x="195576" y="34599"/>
                  </a:cubicBezTo>
                  <a:cubicBezTo>
                    <a:pt x="207231" y="46208"/>
                    <a:pt x="207231" y="65146"/>
                    <a:pt x="195576" y="76773"/>
                  </a:cubicBezTo>
                  <a:lnTo>
                    <a:pt x="97181" y="175168"/>
                  </a:lnTo>
                  <a:cubicBezTo>
                    <a:pt x="91353" y="181117"/>
                    <a:pt x="83713" y="184023"/>
                    <a:pt x="76090" y="184023"/>
                  </a:cubicBezTo>
                  <a:cubicBezTo>
                    <a:pt x="68467" y="184023"/>
                    <a:pt x="60844" y="181117"/>
                    <a:pt x="55034" y="175268"/>
                  </a:cubicBezTo>
                  <a:cubicBezTo>
                    <a:pt x="43362" y="163606"/>
                    <a:pt x="43362" y="144721"/>
                    <a:pt x="55034" y="133041"/>
                  </a:cubicBezTo>
                  <a:lnTo>
                    <a:pt x="93836" y="94239"/>
                  </a:lnTo>
                  <a:cubicBezTo>
                    <a:pt x="86688" y="79257"/>
                    <a:pt x="83871" y="62610"/>
                    <a:pt x="85667" y="46156"/>
                  </a:cubicBezTo>
                  <a:lnTo>
                    <a:pt x="26883" y="104940"/>
                  </a:lnTo>
                  <a:cubicBezTo>
                    <a:pt x="0" y="132142"/>
                    <a:pt x="106" y="176026"/>
                    <a:pt x="27200" y="203120"/>
                  </a:cubicBezTo>
                  <a:cubicBezTo>
                    <a:pt x="40774" y="216702"/>
                    <a:pt x="58573" y="223502"/>
                    <a:pt x="76389" y="223502"/>
                  </a:cubicBezTo>
                  <a:cubicBezTo>
                    <a:pt x="94065" y="223502"/>
                    <a:pt x="111758" y="216808"/>
                    <a:pt x="125331" y="203384"/>
                  </a:cubicBezTo>
                  <a:lnTo>
                    <a:pt x="223727" y="104988"/>
                  </a:lnTo>
                  <a:cubicBezTo>
                    <a:pt x="242653" y="85934"/>
                    <a:pt x="248902" y="57712"/>
                    <a:pt x="239889" y="32467"/>
                  </a:cubicBezTo>
                  <a:cubicBezTo>
                    <a:pt x="237670" y="25844"/>
                    <a:pt x="234431" y="19625"/>
                    <a:pt x="230188" y="14058"/>
                  </a:cubicBezTo>
                  <a:lnTo>
                    <a:pt x="230030" y="14216"/>
                  </a:lnTo>
                  <a:cubicBezTo>
                    <a:pt x="228023" y="11680"/>
                    <a:pt x="226104" y="8861"/>
                    <a:pt x="223727" y="6483"/>
                  </a:cubicBezTo>
                  <a:cubicBezTo>
                    <a:pt x="221280" y="4140"/>
                    <a:pt x="218797" y="2026"/>
                    <a:pt x="21608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5" name="Google Shape;718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bFQAAEg4AAKgWAAB3DwAAAAAAAA=="/>
                </a:ext>
              </a:extLst>
            </p:cNvSpPr>
            <p:nvPr/>
          </p:nvSpPr>
          <p:spPr>
            <a:xfrm>
              <a:off x="3430905" y="2287270"/>
              <a:ext cx="252095" cy="226695"/>
            </a:xfrm>
            <a:custGeom>
              <a:avLst/>
              <a:gdLst/>
              <a:ahLst/>
              <a:cxnLst/>
              <a:rect l="0" t="0" r="252095" b="226695"/>
              <a:pathLst>
                <a:path w="252095" h="226695">
                  <a:moveTo>
                    <a:pt x="175755" y="17"/>
                  </a:moveTo>
                  <a:cubicBezTo>
                    <a:pt x="158113" y="17"/>
                    <a:pt x="140453" y="6705"/>
                    <a:pt x="126909" y="20115"/>
                  </a:cubicBezTo>
                  <a:lnTo>
                    <a:pt x="25223" y="121801"/>
                  </a:lnTo>
                  <a:cubicBezTo>
                    <a:pt x="6314" y="140846"/>
                    <a:pt x="17" y="169040"/>
                    <a:pt x="9058" y="194259"/>
                  </a:cubicBezTo>
                  <a:cubicBezTo>
                    <a:pt x="11239" y="200877"/>
                    <a:pt x="14529" y="207089"/>
                    <a:pt x="18750" y="212650"/>
                  </a:cubicBezTo>
                  <a:lnTo>
                    <a:pt x="18873" y="212492"/>
                  </a:lnTo>
                  <a:cubicBezTo>
                    <a:pt x="20878" y="215026"/>
                    <a:pt x="22778" y="217842"/>
                    <a:pt x="25223" y="220218"/>
                  </a:cubicBezTo>
                  <a:cubicBezTo>
                    <a:pt x="27598" y="222559"/>
                    <a:pt x="30095" y="224671"/>
                    <a:pt x="32787" y="226695"/>
                  </a:cubicBezTo>
                  <a:lnTo>
                    <a:pt x="61563" y="197919"/>
                  </a:lnTo>
                  <a:cubicBezTo>
                    <a:pt x="58538" y="196371"/>
                    <a:pt x="55724" y="194470"/>
                    <a:pt x="53296" y="192147"/>
                  </a:cubicBezTo>
                  <a:cubicBezTo>
                    <a:pt x="41634" y="180479"/>
                    <a:pt x="41634" y="161613"/>
                    <a:pt x="53296" y="149962"/>
                  </a:cubicBezTo>
                  <a:lnTo>
                    <a:pt x="154982" y="48276"/>
                  </a:lnTo>
                  <a:cubicBezTo>
                    <a:pt x="160822" y="42378"/>
                    <a:pt x="168438" y="39457"/>
                    <a:pt x="176072" y="39457"/>
                  </a:cubicBezTo>
                  <a:cubicBezTo>
                    <a:pt x="183688" y="39457"/>
                    <a:pt x="191305" y="42378"/>
                    <a:pt x="197092" y="48204"/>
                  </a:cubicBezTo>
                  <a:cubicBezTo>
                    <a:pt x="208754" y="59854"/>
                    <a:pt x="208754" y="78721"/>
                    <a:pt x="197092" y="90389"/>
                  </a:cubicBezTo>
                  <a:lnTo>
                    <a:pt x="154982" y="132499"/>
                  </a:lnTo>
                  <a:cubicBezTo>
                    <a:pt x="162088" y="147516"/>
                    <a:pt x="164903" y="164165"/>
                    <a:pt x="163091" y="180585"/>
                  </a:cubicBezTo>
                  <a:lnTo>
                    <a:pt x="225218" y="118458"/>
                  </a:lnTo>
                  <a:cubicBezTo>
                    <a:pt x="252077" y="91286"/>
                    <a:pt x="251971" y="47464"/>
                    <a:pt x="224901" y="20379"/>
                  </a:cubicBezTo>
                  <a:cubicBezTo>
                    <a:pt x="211339" y="6810"/>
                    <a:pt x="193556" y="17"/>
                    <a:pt x="175755"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7" name="Google Shape;7189;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EXAAASDgAANxkAACgQAAAQAAAA"/>
              </a:ext>
            </a:extLst>
          </p:cNvGrpSpPr>
          <p:nvPr/>
        </p:nvGrpSpPr>
        <p:grpSpPr>
          <a:xfrm>
            <a:off x="3759835" y="2287270"/>
            <a:ext cx="339090" cy="339090"/>
            <a:chOff x="3759835" y="2287270"/>
            <a:chExt cx="339090" cy="339090"/>
          </a:xfrm>
        </p:grpSpPr>
        <p:sp>
          <p:nvSpPr>
            <p:cNvPr id="39" name="Google Shape;719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FwAAaw8AAJkYAAAoEAAAAAAAAA=="/>
                </a:ext>
              </a:extLst>
            </p:cNvSpPr>
            <p:nvPr/>
          </p:nvSpPr>
          <p:spPr>
            <a:xfrm>
              <a:off x="3859530" y="2506345"/>
              <a:ext cx="139065" cy="120015"/>
            </a:xfrm>
            <a:custGeom>
              <a:avLst/>
              <a:gdLst/>
              <a:ahLst/>
              <a:cxnLst/>
              <a:rect l="0" t="0" r="139065" b="120015"/>
              <a:pathLst>
                <a:path w="139065" h="120015">
                  <a:moveTo>
                    <a:pt x="109299" y="19890"/>
                  </a:moveTo>
                  <a:cubicBezTo>
                    <a:pt x="114752" y="19890"/>
                    <a:pt x="119203" y="24295"/>
                    <a:pt x="119203" y="29827"/>
                  </a:cubicBezTo>
                  <a:cubicBezTo>
                    <a:pt x="119203" y="35342"/>
                    <a:pt x="114752" y="39799"/>
                    <a:pt x="109299" y="39799"/>
                  </a:cubicBezTo>
                  <a:lnTo>
                    <a:pt x="29836" y="39799"/>
                  </a:lnTo>
                  <a:cubicBezTo>
                    <a:pt x="24329" y="39799"/>
                    <a:pt x="19878" y="35342"/>
                    <a:pt x="19878" y="29827"/>
                  </a:cubicBezTo>
                  <a:cubicBezTo>
                    <a:pt x="19878" y="24295"/>
                    <a:pt x="24329" y="19890"/>
                    <a:pt x="29836" y="19890"/>
                  </a:cubicBezTo>
                  <a:lnTo>
                    <a:pt x="109299" y="59690"/>
                  </a:lnTo>
                  <a:cubicBezTo>
                    <a:pt x="114752" y="59690"/>
                    <a:pt x="119203" y="64094"/>
                    <a:pt x="119203" y="69609"/>
                  </a:cubicBezTo>
                  <a:cubicBezTo>
                    <a:pt x="119203" y="75123"/>
                    <a:pt x="114752" y="79581"/>
                    <a:pt x="109299" y="79581"/>
                  </a:cubicBezTo>
                  <a:lnTo>
                    <a:pt x="29836" y="79581"/>
                  </a:lnTo>
                  <a:cubicBezTo>
                    <a:pt x="24329" y="79581"/>
                    <a:pt x="19878" y="75123"/>
                    <a:pt x="19878" y="69609"/>
                  </a:cubicBezTo>
                  <a:cubicBezTo>
                    <a:pt x="19878" y="64094"/>
                    <a:pt x="24329" y="59690"/>
                    <a:pt x="29836" y="59690"/>
                  </a:cubicBezTo>
                  <a:lnTo>
                    <a:pt x="0" y="0"/>
                  </a:lnTo>
                  <a:lnTo>
                    <a:pt x="0" y="110095"/>
                  </a:lnTo>
                  <a:cubicBezTo>
                    <a:pt x="0" y="115557"/>
                    <a:pt x="4450" y="120015"/>
                    <a:pt x="9974" y="120015"/>
                  </a:cubicBezTo>
                  <a:lnTo>
                    <a:pt x="129160" y="120015"/>
                  </a:lnTo>
                  <a:cubicBezTo>
                    <a:pt x="134614" y="120015"/>
                    <a:pt x="139065" y="115557"/>
                    <a:pt x="139065" y="110095"/>
                  </a:cubicBezTo>
                  <a:lnTo>
                    <a:pt x="139065" y="0"/>
                  </a:lnTo>
                  <a:lnTo>
                    <a:pt x="109299" y="19890"/>
                  </a:lnTo>
                  <a:lnTo>
                    <a:pt x="139065" y="11009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8" name="Google Shape;719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FwAAEg4AADcZAADJDwAAAAAAAA=="/>
                </a:ext>
              </a:extLst>
            </p:cNvSpPr>
            <p:nvPr/>
          </p:nvSpPr>
          <p:spPr>
            <a:xfrm>
              <a:off x="3759835" y="2287270"/>
              <a:ext cx="339090" cy="278765"/>
            </a:xfrm>
            <a:custGeom>
              <a:avLst/>
              <a:gdLst/>
              <a:ahLst/>
              <a:cxnLst/>
              <a:rect l="0" t="0" r="339090" b="278765"/>
              <a:pathLst>
                <a:path w="339090" h="278765">
                  <a:moveTo>
                    <a:pt x="80106" y="79466"/>
                  </a:moveTo>
                  <a:lnTo>
                    <a:pt x="80106" y="100009"/>
                  </a:lnTo>
                  <a:lnTo>
                    <a:pt x="60242" y="100009"/>
                  </a:lnTo>
                  <a:lnTo>
                    <a:pt x="60242" y="87029"/>
                  </a:lnTo>
                  <a:cubicBezTo>
                    <a:pt x="60242" y="82843"/>
                    <a:pt x="63638" y="79466"/>
                    <a:pt x="67772" y="79466"/>
                  </a:cubicBezTo>
                  <a:lnTo>
                    <a:pt x="271265" y="79466"/>
                  </a:lnTo>
                  <a:cubicBezTo>
                    <a:pt x="275400" y="79466"/>
                    <a:pt x="278778" y="82843"/>
                    <a:pt x="278778" y="87029"/>
                  </a:cubicBezTo>
                  <a:lnTo>
                    <a:pt x="278778" y="100009"/>
                  </a:lnTo>
                  <a:lnTo>
                    <a:pt x="258914" y="100009"/>
                  </a:lnTo>
                  <a:lnTo>
                    <a:pt x="258914" y="79466"/>
                  </a:lnTo>
                  <a:lnTo>
                    <a:pt x="179442" y="19875"/>
                  </a:lnTo>
                  <a:lnTo>
                    <a:pt x="179442" y="69546"/>
                  </a:lnTo>
                  <a:cubicBezTo>
                    <a:pt x="179442" y="75016"/>
                    <a:pt x="183893" y="79466"/>
                    <a:pt x="189400" y="79466"/>
                  </a:cubicBezTo>
                  <a:lnTo>
                    <a:pt x="239050" y="79466"/>
                  </a:lnTo>
                  <a:lnTo>
                    <a:pt x="239050" y="119867"/>
                  </a:lnTo>
                  <a:lnTo>
                    <a:pt x="99969" y="119867"/>
                  </a:lnTo>
                  <a:lnTo>
                    <a:pt x="99969" y="19875"/>
                  </a:lnTo>
                  <a:lnTo>
                    <a:pt x="288753" y="159600"/>
                  </a:lnTo>
                  <a:cubicBezTo>
                    <a:pt x="294208" y="159600"/>
                    <a:pt x="298659" y="163998"/>
                    <a:pt x="298659" y="169503"/>
                  </a:cubicBezTo>
                  <a:cubicBezTo>
                    <a:pt x="298659" y="175008"/>
                    <a:pt x="294208" y="179458"/>
                    <a:pt x="288753" y="179458"/>
                  </a:cubicBezTo>
                  <a:lnTo>
                    <a:pt x="268872" y="179458"/>
                  </a:lnTo>
                  <a:cubicBezTo>
                    <a:pt x="263365" y="179458"/>
                    <a:pt x="258914" y="175008"/>
                    <a:pt x="258914" y="169503"/>
                  </a:cubicBezTo>
                  <a:cubicBezTo>
                    <a:pt x="258914" y="163998"/>
                    <a:pt x="263365" y="159600"/>
                    <a:pt x="268872" y="159600"/>
                  </a:cubicBezTo>
                  <a:lnTo>
                    <a:pt x="189699" y="17"/>
                  </a:lnTo>
                  <a:cubicBezTo>
                    <a:pt x="189593" y="17"/>
                    <a:pt x="189505" y="17"/>
                    <a:pt x="189400" y="17"/>
                  </a:cubicBezTo>
                  <a:lnTo>
                    <a:pt x="90064" y="17"/>
                  </a:lnTo>
                  <a:cubicBezTo>
                    <a:pt x="84557" y="17"/>
                    <a:pt x="80106" y="4467"/>
                    <a:pt x="80106" y="9972"/>
                  </a:cubicBezTo>
                  <a:lnTo>
                    <a:pt x="80106" y="59590"/>
                  </a:lnTo>
                  <a:lnTo>
                    <a:pt x="67772" y="59590"/>
                  </a:lnTo>
                  <a:cubicBezTo>
                    <a:pt x="52659" y="59590"/>
                    <a:pt x="40378" y="71885"/>
                    <a:pt x="40378" y="87029"/>
                  </a:cubicBezTo>
                  <a:lnTo>
                    <a:pt x="40378" y="100009"/>
                  </a:lnTo>
                  <a:lnTo>
                    <a:pt x="29787" y="100009"/>
                  </a:lnTo>
                  <a:cubicBezTo>
                    <a:pt x="13301" y="100009"/>
                    <a:pt x="0" y="113307"/>
                    <a:pt x="0" y="129770"/>
                  </a:cubicBezTo>
                  <a:lnTo>
                    <a:pt x="0" y="248951"/>
                  </a:lnTo>
                  <a:cubicBezTo>
                    <a:pt x="0" y="265415"/>
                    <a:pt x="13301" y="278712"/>
                    <a:pt x="29787" y="278765"/>
                  </a:cubicBezTo>
                  <a:lnTo>
                    <a:pt x="80106" y="278765"/>
                  </a:lnTo>
                  <a:lnTo>
                    <a:pt x="80106" y="219174"/>
                  </a:lnTo>
                  <a:lnTo>
                    <a:pt x="70200" y="219174"/>
                  </a:lnTo>
                  <a:cubicBezTo>
                    <a:pt x="64693" y="219174"/>
                    <a:pt x="60242" y="214724"/>
                    <a:pt x="60242" y="209218"/>
                  </a:cubicBezTo>
                  <a:cubicBezTo>
                    <a:pt x="60242" y="203713"/>
                    <a:pt x="64693" y="199316"/>
                    <a:pt x="70200" y="199316"/>
                  </a:cubicBezTo>
                  <a:lnTo>
                    <a:pt x="268872" y="199316"/>
                  </a:lnTo>
                  <a:cubicBezTo>
                    <a:pt x="274344" y="199316"/>
                    <a:pt x="278778" y="203713"/>
                    <a:pt x="278778" y="209218"/>
                  </a:cubicBezTo>
                  <a:cubicBezTo>
                    <a:pt x="278778" y="214724"/>
                    <a:pt x="274344" y="219174"/>
                    <a:pt x="268872" y="219174"/>
                  </a:cubicBezTo>
                  <a:lnTo>
                    <a:pt x="258914" y="219174"/>
                  </a:lnTo>
                  <a:lnTo>
                    <a:pt x="258914" y="278765"/>
                  </a:lnTo>
                  <a:lnTo>
                    <a:pt x="308617" y="278765"/>
                  </a:lnTo>
                  <a:cubicBezTo>
                    <a:pt x="325032" y="278765"/>
                    <a:pt x="339072" y="265362"/>
                    <a:pt x="339072" y="248951"/>
                  </a:cubicBezTo>
                  <a:lnTo>
                    <a:pt x="339072" y="129770"/>
                  </a:lnTo>
                  <a:cubicBezTo>
                    <a:pt x="339072" y="113359"/>
                    <a:pt x="325032" y="100009"/>
                    <a:pt x="308617" y="100009"/>
                  </a:cubicBezTo>
                  <a:lnTo>
                    <a:pt x="298659" y="100009"/>
                  </a:lnTo>
                  <a:lnTo>
                    <a:pt x="298659" y="87029"/>
                  </a:lnTo>
                  <a:cubicBezTo>
                    <a:pt x="298659" y="71885"/>
                    <a:pt x="286361" y="59590"/>
                    <a:pt x="271265" y="59590"/>
                  </a:cubicBezTo>
                  <a:lnTo>
                    <a:pt x="253090" y="59590"/>
                  </a:lnTo>
                  <a:cubicBezTo>
                    <a:pt x="193992" y="527"/>
                    <a:pt x="194924" y="17"/>
                    <a:pt x="189699" y="17"/>
                  </a:cubicBezTo>
                  <a:lnTo>
                    <a:pt x="80106" y="79466"/>
                  </a:lnTo>
                  <a:lnTo>
                    <a:pt x="189699"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40" name="Google Shape;7192;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0ZAAASDgAAwxsAACgQAAAQAAAA"/>
              </a:ext>
            </a:extLst>
          </p:cNvGrpSpPr>
          <p:nvPr/>
        </p:nvGrpSpPr>
        <p:grpSpPr>
          <a:xfrm>
            <a:off x="4173855" y="2287270"/>
            <a:ext cx="339090" cy="339090"/>
            <a:chOff x="4173855" y="2287270"/>
            <a:chExt cx="339090" cy="339090"/>
          </a:xfrm>
        </p:grpSpPr>
        <p:sp>
          <p:nvSpPr>
            <p:cNvPr id="42" name="Google Shape;719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GQAA7g4AAMMbAAAoEAAAAAAAAA=="/>
                </a:ext>
              </a:extLst>
            </p:cNvSpPr>
            <p:nvPr/>
          </p:nvSpPr>
          <p:spPr>
            <a:xfrm>
              <a:off x="4173855" y="2426970"/>
              <a:ext cx="339090" cy="199390"/>
            </a:xfrm>
            <a:custGeom>
              <a:avLst/>
              <a:gdLst/>
              <a:ahLst/>
              <a:cxnLst/>
              <a:rect l="0" t="0" r="339090" b="199390"/>
              <a:pathLst>
                <a:path w="339090" h="199390">
                  <a:moveTo>
                    <a:pt x="90082" y="19886"/>
                  </a:moveTo>
                  <a:cubicBezTo>
                    <a:pt x="95588" y="19886"/>
                    <a:pt x="99987" y="24286"/>
                    <a:pt x="99987" y="29794"/>
                  </a:cubicBezTo>
                  <a:cubicBezTo>
                    <a:pt x="99987" y="35302"/>
                    <a:pt x="95588" y="39755"/>
                    <a:pt x="90082" y="39755"/>
                  </a:cubicBezTo>
                  <a:lnTo>
                    <a:pt x="50337" y="39755"/>
                  </a:lnTo>
                  <a:cubicBezTo>
                    <a:pt x="44830" y="39755"/>
                    <a:pt x="40431" y="35302"/>
                    <a:pt x="40431" y="29794"/>
                  </a:cubicBezTo>
                  <a:cubicBezTo>
                    <a:pt x="40431" y="24286"/>
                    <a:pt x="44830" y="19886"/>
                    <a:pt x="50337" y="19886"/>
                  </a:cubicBezTo>
                  <a:lnTo>
                    <a:pt x="189417" y="19886"/>
                  </a:lnTo>
                  <a:cubicBezTo>
                    <a:pt x="194924" y="19886"/>
                    <a:pt x="199323" y="24286"/>
                    <a:pt x="199323" y="29794"/>
                  </a:cubicBezTo>
                  <a:cubicBezTo>
                    <a:pt x="199323" y="35302"/>
                    <a:pt x="194924" y="39755"/>
                    <a:pt x="189417" y="39755"/>
                  </a:cubicBezTo>
                  <a:lnTo>
                    <a:pt x="149673" y="39755"/>
                  </a:lnTo>
                  <a:cubicBezTo>
                    <a:pt x="144166" y="39755"/>
                    <a:pt x="139767" y="35302"/>
                    <a:pt x="139767" y="29794"/>
                  </a:cubicBezTo>
                  <a:cubicBezTo>
                    <a:pt x="139767" y="24286"/>
                    <a:pt x="144166" y="19886"/>
                    <a:pt x="149673" y="19886"/>
                  </a:cubicBezTo>
                  <a:lnTo>
                    <a:pt x="288753" y="19886"/>
                  </a:lnTo>
                  <a:cubicBezTo>
                    <a:pt x="294260" y="19886"/>
                    <a:pt x="298659" y="24286"/>
                    <a:pt x="298659" y="29794"/>
                  </a:cubicBezTo>
                  <a:cubicBezTo>
                    <a:pt x="298659" y="35302"/>
                    <a:pt x="294260" y="39755"/>
                    <a:pt x="288753" y="39755"/>
                  </a:cubicBezTo>
                  <a:lnTo>
                    <a:pt x="249008" y="39755"/>
                  </a:lnTo>
                  <a:cubicBezTo>
                    <a:pt x="243502" y="39755"/>
                    <a:pt x="239103" y="35302"/>
                    <a:pt x="239103" y="29794"/>
                  </a:cubicBezTo>
                  <a:cubicBezTo>
                    <a:pt x="239103" y="24286"/>
                    <a:pt x="243502" y="19886"/>
                    <a:pt x="249008" y="19886"/>
                  </a:cubicBezTo>
                  <a:lnTo>
                    <a:pt x="90082" y="79510"/>
                  </a:lnTo>
                  <a:cubicBezTo>
                    <a:pt x="95588" y="79510"/>
                    <a:pt x="99987" y="83892"/>
                    <a:pt x="99987" y="89418"/>
                  </a:cubicBezTo>
                  <a:cubicBezTo>
                    <a:pt x="99987" y="94926"/>
                    <a:pt x="95588" y="99378"/>
                    <a:pt x="90082" y="99378"/>
                  </a:cubicBezTo>
                  <a:lnTo>
                    <a:pt x="50337" y="99378"/>
                  </a:lnTo>
                  <a:cubicBezTo>
                    <a:pt x="44830" y="99378"/>
                    <a:pt x="40431" y="94926"/>
                    <a:pt x="40431" y="89418"/>
                  </a:cubicBezTo>
                  <a:cubicBezTo>
                    <a:pt x="40431" y="83892"/>
                    <a:pt x="44830" y="79510"/>
                    <a:pt x="50337" y="79510"/>
                  </a:cubicBezTo>
                  <a:lnTo>
                    <a:pt x="189417" y="79510"/>
                  </a:lnTo>
                  <a:cubicBezTo>
                    <a:pt x="194924" y="79510"/>
                    <a:pt x="199323" y="83892"/>
                    <a:pt x="199323" y="89418"/>
                  </a:cubicBezTo>
                  <a:cubicBezTo>
                    <a:pt x="199323" y="94926"/>
                    <a:pt x="194924" y="99378"/>
                    <a:pt x="189417" y="99378"/>
                  </a:cubicBezTo>
                  <a:lnTo>
                    <a:pt x="149673" y="99378"/>
                  </a:lnTo>
                  <a:cubicBezTo>
                    <a:pt x="144166" y="99378"/>
                    <a:pt x="139767" y="94926"/>
                    <a:pt x="139767" y="89418"/>
                  </a:cubicBezTo>
                  <a:cubicBezTo>
                    <a:pt x="139767" y="83892"/>
                    <a:pt x="144166" y="79510"/>
                    <a:pt x="149673" y="79510"/>
                  </a:cubicBezTo>
                  <a:lnTo>
                    <a:pt x="288753" y="79510"/>
                  </a:lnTo>
                  <a:cubicBezTo>
                    <a:pt x="294260" y="79510"/>
                    <a:pt x="298659" y="83892"/>
                    <a:pt x="298659" y="89418"/>
                  </a:cubicBezTo>
                  <a:cubicBezTo>
                    <a:pt x="298659" y="94926"/>
                    <a:pt x="294260" y="99378"/>
                    <a:pt x="288753" y="99378"/>
                  </a:cubicBezTo>
                  <a:lnTo>
                    <a:pt x="249008" y="99378"/>
                  </a:lnTo>
                  <a:cubicBezTo>
                    <a:pt x="243502" y="99378"/>
                    <a:pt x="239103" y="94926"/>
                    <a:pt x="239103" y="89418"/>
                  </a:cubicBezTo>
                  <a:cubicBezTo>
                    <a:pt x="239103" y="83892"/>
                    <a:pt x="243502" y="79510"/>
                    <a:pt x="249008" y="79510"/>
                  </a:cubicBezTo>
                  <a:lnTo>
                    <a:pt x="90082" y="139749"/>
                  </a:lnTo>
                  <a:cubicBezTo>
                    <a:pt x="95588" y="139749"/>
                    <a:pt x="99987" y="144201"/>
                    <a:pt x="99987" y="149710"/>
                  </a:cubicBezTo>
                  <a:cubicBezTo>
                    <a:pt x="99987" y="155183"/>
                    <a:pt x="95588" y="159635"/>
                    <a:pt x="90082" y="159635"/>
                  </a:cubicBezTo>
                  <a:lnTo>
                    <a:pt x="50337" y="159635"/>
                  </a:lnTo>
                  <a:cubicBezTo>
                    <a:pt x="44830" y="159635"/>
                    <a:pt x="40431" y="155183"/>
                    <a:pt x="40431" y="149710"/>
                  </a:cubicBezTo>
                  <a:cubicBezTo>
                    <a:pt x="40431" y="144201"/>
                    <a:pt x="44830" y="139749"/>
                    <a:pt x="50337" y="139749"/>
                  </a:cubicBezTo>
                  <a:lnTo>
                    <a:pt x="189417" y="139749"/>
                  </a:lnTo>
                  <a:cubicBezTo>
                    <a:pt x="194924" y="139749"/>
                    <a:pt x="199323" y="144201"/>
                    <a:pt x="199323" y="149710"/>
                  </a:cubicBezTo>
                  <a:cubicBezTo>
                    <a:pt x="199323" y="155183"/>
                    <a:pt x="194924" y="159635"/>
                    <a:pt x="189417" y="159635"/>
                  </a:cubicBezTo>
                  <a:lnTo>
                    <a:pt x="149673" y="159635"/>
                  </a:lnTo>
                  <a:cubicBezTo>
                    <a:pt x="144166" y="159635"/>
                    <a:pt x="139767" y="155183"/>
                    <a:pt x="139767" y="149710"/>
                  </a:cubicBezTo>
                  <a:cubicBezTo>
                    <a:pt x="139767" y="144201"/>
                    <a:pt x="144166" y="139749"/>
                    <a:pt x="149673" y="139749"/>
                  </a:cubicBezTo>
                  <a:lnTo>
                    <a:pt x="288753" y="139749"/>
                  </a:lnTo>
                  <a:cubicBezTo>
                    <a:pt x="294260" y="139749"/>
                    <a:pt x="298659" y="144201"/>
                    <a:pt x="298659" y="149710"/>
                  </a:cubicBezTo>
                  <a:cubicBezTo>
                    <a:pt x="298659" y="155183"/>
                    <a:pt x="294260" y="159635"/>
                    <a:pt x="288753" y="159635"/>
                  </a:cubicBezTo>
                  <a:lnTo>
                    <a:pt x="249008" y="159635"/>
                  </a:lnTo>
                  <a:cubicBezTo>
                    <a:pt x="243502" y="159635"/>
                    <a:pt x="239103" y="155183"/>
                    <a:pt x="239103" y="149710"/>
                  </a:cubicBezTo>
                  <a:cubicBezTo>
                    <a:pt x="239103" y="144201"/>
                    <a:pt x="243502" y="139749"/>
                    <a:pt x="249008" y="139749"/>
                  </a:cubicBezTo>
                  <a:lnTo>
                    <a:pt x="18" y="18"/>
                  </a:lnTo>
                  <a:lnTo>
                    <a:pt x="18" y="169596"/>
                  </a:lnTo>
                  <a:cubicBezTo>
                    <a:pt x="18" y="186015"/>
                    <a:pt x="13354" y="199372"/>
                    <a:pt x="29839" y="199372"/>
                  </a:cubicBezTo>
                  <a:lnTo>
                    <a:pt x="309303" y="199372"/>
                  </a:lnTo>
                  <a:cubicBezTo>
                    <a:pt x="325736" y="199372"/>
                    <a:pt x="339090" y="186015"/>
                    <a:pt x="339090" y="169596"/>
                  </a:cubicBezTo>
                  <a:lnTo>
                    <a:pt x="339090" y="18"/>
                  </a:lnTo>
                  <a:lnTo>
                    <a:pt x="90082" y="19886"/>
                  </a:lnTo>
                  <a:lnTo>
                    <a:pt x="339090" y="16959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1" name="Google Shape;719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GQAAEg4AAMMbAADPDgAAAAAAAA=="/>
                </a:ext>
              </a:extLst>
            </p:cNvSpPr>
            <p:nvPr/>
          </p:nvSpPr>
          <p:spPr>
            <a:xfrm>
              <a:off x="4173855" y="2287270"/>
              <a:ext cx="339090" cy="120015"/>
            </a:xfrm>
            <a:custGeom>
              <a:avLst/>
              <a:gdLst/>
              <a:ahLst/>
              <a:cxnLst/>
              <a:rect l="0" t="0" r="339090" b="120015"/>
              <a:pathLst>
                <a:path w="339090" h="120015">
                  <a:moveTo>
                    <a:pt x="70200" y="19882"/>
                  </a:moveTo>
                  <a:cubicBezTo>
                    <a:pt x="75725" y="19882"/>
                    <a:pt x="80176" y="24337"/>
                    <a:pt x="80176" y="29849"/>
                  </a:cubicBezTo>
                  <a:lnTo>
                    <a:pt x="80176" y="69631"/>
                  </a:lnTo>
                  <a:cubicBezTo>
                    <a:pt x="80176" y="75090"/>
                    <a:pt x="75725" y="79546"/>
                    <a:pt x="70200" y="79546"/>
                  </a:cubicBezTo>
                  <a:cubicBezTo>
                    <a:pt x="64693" y="79546"/>
                    <a:pt x="60295" y="75090"/>
                    <a:pt x="60295" y="69631"/>
                  </a:cubicBezTo>
                  <a:lnTo>
                    <a:pt x="60295" y="29849"/>
                  </a:lnTo>
                  <a:cubicBezTo>
                    <a:pt x="60295" y="24337"/>
                    <a:pt x="64693" y="19882"/>
                    <a:pt x="70200" y="19882"/>
                  </a:cubicBezTo>
                  <a:lnTo>
                    <a:pt x="169554" y="19882"/>
                  </a:lnTo>
                  <a:cubicBezTo>
                    <a:pt x="175061" y="19882"/>
                    <a:pt x="179512" y="24337"/>
                    <a:pt x="179512" y="29849"/>
                  </a:cubicBezTo>
                  <a:lnTo>
                    <a:pt x="179512" y="69631"/>
                  </a:lnTo>
                  <a:cubicBezTo>
                    <a:pt x="179512" y="75090"/>
                    <a:pt x="175061" y="79546"/>
                    <a:pt x="169554" y="79546"/>
                  </a:cubicBezTo>
                  <a:cubicBezTo>
                    <a:pt x="164029" y="79546"/>
                    <a:pt x="159631" y="75090"/>
                    <a:pt x="159631" y="69631"/>
                  </a:cubicBezTo>
                  <a:lnTo>
                    <a:pt x="159631" y="29849"/>
                  </a:lnTo>
                  <a:cubicBezTo>
                    <a:pt x="159631" y="24337"/>
                    <a:pt x="164029" y="19882"/>
                    <a:pt x="169554" y="19882"/>
                  </a:cubicBezTo>
                  <a:lnTo>
                    <a:pt x="268890" y="19882"/>
                  </a:lnTo>
                  <a:cubicBezTo>
                    <a:pt x="274397" y="19882"/>
                    <a:pt x="278848" y="24337"/>
                    <a:pt x="278848" y="29849"/>
                  </a:cubicBezTo>
                  <a:lnTo>
                    <a:pt x="278848" y="69631"/>
                  </a:lnTo>
                  <a:cubicBezTo>
                    <a:pt x="278848" y="75090"/>
                    <a:pt x="274397" y="79546"/>
                    <a:pt x="268890" y="79546"/>
                  </a:cubicBezTo>
                  <a:cubicBezTo>
                    <a:pt x="263365" y="79546"/>
                    <a:pt x="258967" y="75090"/>
                    <a:pt x="258967" y="69631"/>
                  </a:cubicBezTo>
                  <a:lnTo>
                    <a:pt x="258967" y="29849"/>
                  </a:lnTo>
                  <a:cubicBezTo>
                    <a:pt x="258967" y="24337"/>
                    <a:pt x="263365" y="19882"/>
                    <a:pt x="268890" y="19882"/>
                  </a:cubicBezTo>
                  <a:lnTo>
                    <a:pt x="70200" y="0"/>
                  </a:lnTo>
                  <a:cubicBezTo>
                    <a:pt x="53732" y="0"/>
                    <a:pt x="40431" y="13366"/>
                    <a:pt x="40431" y="29849"/>
                  </a:cubicBezTo>
                  <a:lnTo>
                    <a:pt x="40431" y="39764"/>
                  </a:lnTo>
                  <a:lnTo>
                    <a:pt x="29839" y="39764"/>
                  </a:lnTo>
                  <a:cubicBezTo>
                    <a:pt x="13354" y="39764"/>
                    <a:pt x="18" y="53130"/>
                    <a:pt x="18" y="69631"/>
                  </a:cubicBezTo>
                  <a:lnTo>
                    <a:pt x="18" y="119997"/>
                  </a:lnTo>
                  <a:lnTo>
                    <a:pt x="339090" y="119997"/>
                  </a:lnTo>
                  <a:lnTo>
                    <a:pt x="339090" y="69631"/>
                  </a:lnTo>
                  <a:cubicBezTo>
                    <a:pt x="339090" y="53130"/>
                    <a:pt x="325736" y="39764"/>
                    <a:pt x="309303" y="39764"/>
                  </a:cubicBezTo>
                  <a:lnTo>
                    <a:pt x="298712" y="39764"/>
                  </a:lnTo>
                  <a:lnTo>
                    <a:pt x="298712" y="29849"/>
                  </a:lnTo>
                  <a:cubicBezTo>
                    <a:pt x="298712" y="13366"/>
                    <a:pt x="285358" y="0"/>
                    <a:pt x="268890" y="0"/>
                  </a:cubicBezTo>
                  <a:cubicBezTo>
                    <a:pt x="252404" y="0"/>
                    <a:pt x="239103" y="13366"/>
                    <a:pt x="239103" y="29849"/>
                  </a:cubicBezTo>
                  <a:lnTo>
                    <a:pt x="239103" y="39764"/>
                  </a:lnTo>
                  <a:lnTo>
                    <a:pt x="199376" y="39764"/>
                  </a:lnTo>
                  <a:lnTo>
                    <a:pt x="199376" y="29849"/>
                  </a:lnTo>
                  <a:cubicBezTo>
                    <a:pt x="199376" y="13366"/>
                    <a:pt x="186022" y="0"/>
                    <a:pt x="169554" y="0"/>
                  </a:cubicBezTo>
                  <a:cubicBezTo>
                    <a:pt x="153068" y="0"/>
                    <a:pt x="139767" y="13366"/>
                    <a:pt x="139767" y="29849"/>
                  </a:cubicBezTo>
                  <a:lnTo>
                    <a:pt x="139767" y="39764"/>
                  </a:lnTo>
                  <a:lnTo>
                    <a:pt x="100040" y="39764"/>
                  </a:lnTo>
                  <a:lnTo>
                    <a:pt x="100040" y="29849"/>
                  </a:lnTo>
                  <a:cubicBezTo>
                    <a:pt x="100040" y="13366"/>
                    <a:pt x="86686" y="0"/>
                    <a:pt x="70200" y="0"/>
                  </a:cubicBezTo>
                  <a:lnTo>
                    <a:pt x="70200" y="19882"/>
                  </a:lnTo>
                  <a:lnTo>
                    <a:pt x="7020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43" name="Google Shape;7195;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0cAAASDgAAUx4AACgQAAAQAAAA"/>
              </a:ext>
            </a:extLst>
          </p:cNvGrpSpPr>
          <p:nvPr/>
        </p:nvGrpSpPr>
        <p:grpSpPr>
          <a:xfrm>
            <a:off x="4590415" y="2287270"/>
            <a:ext cx="339090" cy="339090"/>
            <a:chOff x="4590415" y="2287270"/>
            <a:chExt cx="339090" cy="339090"/>
          </a:xfrm>
        </p:grpSpPr>
        <p:sp>
          <p:nvSpPr>
            <p:cNvPr id="48" name="Google Shape;719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HQAAFA8AANUdAACqDwAAAAAAAA=="/>
                </a:ext>
              </a:extLst>
            </p:cNvSpPr>
            <p:nvPr/>
          </p:nvSpPr>
          <p:spPr>
            <a:xfrm>
              <a:off x="4724400" y="2451100"/>
              <a:ext cx="125095" cy="95250"/>
            </a:xfrm>
            <a:custGeom>
              <a:avLst/>
              <a:gdLst/>
              <a:ahLst/>
              <a:cxnLst/>
              <a:rect l="0" t="0" r="125095" b="95250"/>
              <a:pathLst>
                <a:path w="125095" h="95250">
                  <a:moveTo>
                    <a:pt x="95299" y="0"/>
                  </a:moveTo>
                  <a:lnTo>
                    <a:pt x="17" y="95282"/>
                  </a:lnTo>
                  <a:lnTo>
                    <a:pt x="125077" y="95282"/>
                  </a:lnTo>
                  <a:lnTo>
                    <a:pt x="125077" y="29833"/>
                  </a:lnTo>
                  <a:lnTo>
                    <a:pt x="95299" y="55"/>
                  </a:lnTo>
                  <a:lnTo>
                    <a:pt x="9529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7" name="Google Shape;719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4HQAAzw4AAFgdAADuDgAAAAAAAA=="/>
                </a:ext>
              </a:extLst>
            </p:cNvSpPr>
            <p:nvPr/>
          </p:nvSpPr>
          <p:spPr>
            <a:xfrm>
              <a:off x="4749800" y="2407285"/>
              <a:ext cx="20320" cy="19685"/>
            </a:xfrm>
            <a:custGeom>
              <a:avLst/>
              <a:gdLst/>
              <a:ahLst/>
              <a:cxnLst/>
              <a:rect l="0" t="0" r="20320" b="19685"/>
              <a:pathLst>
                <a:path w="20320" h="19685">
                  <a:moveTo>
                    <a:pt x="10178" y="0"/>
                  </a:moveTo>
                  <a:cubicBezTo>
                    <a:pt x="4550" y="0"/>
                    <a:pt x="0" y="4355"/>
                    <a:pt x="0" y="9807"/>
                  </a:cubicBezTo>
                  <a:cubicBezTo>
                    <a:pt x="0" y="15260"/>
                    <a:pt x="4550" y="19667"/>
                    <a:pt x="10178" y="19667"/>
                  </a:cubicBezTo>
                  <a:cubicBezTo>
                    <a:pt x="15770" y="19667"/>
                    <a:pt x="20320" y="15260"/>
                    <a:pt x="20320" y="9807"/>
                  </a:cubicBezTo>
                  <a:cubicBezTo>
                    <a:pt x="20320" y="4355"/>
                    <a:pt x="15770" y="0"/>
                    <a:pt x="1017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6" name="Google Shape;719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7HAAAMQ8AADkdAACqDwAAAAAAAA=="/>
                </a:ext>
              </a:extLst>
            </p:cNvSpPr>
            <p:nvPr/>
          </p:nvSpPr>
          <p:spPr>
            <a:xfrm>
              <a:off x="4670425" y="2469515"/>
              <a:ext cx="80010" cy="76835"/>
            </a:xfrm>
            <a:custGeom>
              <a:avLst/>
              <a:gdLst/>
              <a:ahLst/>
              <a:cxnLst/>
              <a:rect l="0" t="0" r="80010" b="76835"/>
              <a:pathLst>
                <a:path w="80010" h="76835">
                  <a:moveTo>
                    <a:pt x="50312" y="0"/>
                  </a:moveTo>
                  <a:lnTo>
                    <a:pt x="0" y="46309"/>
                  </a:lnTo>
                  <a:lnTo>
                    <a:pt x="0" y="76835"/>
                  </a:lnTo>
                  <a:lnTo>
                    <a:pt x="25719" y="76835"/>
                  </a:lnTo>
                  <a:lnTo>
                    <a:pt x="79992" y="22562"/>
                  </a:lnTo>
                  <a:lnTo>
                    <a:pt x="5031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5" name="Google Shape;719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7HAAAkA4AANUdAABPDwAAAAAAAA=="/>
                </a:ext>
              </a:extLst>
            </p:cNvSpPr>
            <p:nvPr/>
          </p:nvSpPr>
          <p:spPr>
            <a:xfrm>
              <a:off x="4670425" y="2367280"/>
              <a:ext cx="179070" cy="121285"/>
            </a:xfrm>
            <a:custGeom>
              <a:avLst/>
              <a:gdLst/>
              <a:ahLst/>
              <a:cxnLst/>
              <a:rect l="0" t="0" r="179070" b="121285"/>
              <a:pathLst>
                <a:path w="179070" h="121285">
                  <a:moveTo>
                    <a:pt x="89553" y="19853"/>
                  </a:moveTo>
                  <a:cubicBezTo>
                    <a:pt x="101603" y="19853"/>
                    <a:pt x="112474" y="27092"/>
                    <a:pt x="117090" y="38214"/>
                  </a:cubicBezTo>
                  <a:cubicBezTo>
                    <a:pt x="121706" y="49318"/>
                    <a:pt x="119169" y="62127"/>
                    <a:pt x="110624" y="70648"/>
                  </a:cubicBezTo>
                  <a:cubicBezTo>
                    <a:pt x="104916" y="76341"/>
                    <a:pt x="97269" y="79363"/>
                    <a:pt x="89517" y="79363"/>
                  </a:cubicBezTo>
                  <a:cubicBezTo>
                    <a:pt x="85659" y="79363"/>
                    <a:pt x="81783" y="78625"/>
                    <a:pt x="78101" y="77096"/>
                  </a:cubicBezTo>
                  <a:cubicBezTo>
                    <a:pt x="66966" y="72493"/>
                    <a:pt x="59690" y="61652"/>
                    <a:pt x="59690" y="49582"/>
                  </a:cubicBezTo>
                  <a:cubicBezTo>
                    <a:pt x="59690" y="33136"/>
                    <a:pt x="73062" y="19853"/>
                    <a:pt x="89553" y="19853"/>
                  </a:cubicBezTo>
                  <a:lnTo>
                    <a:pt x="0" y="17"/>
                  </a:lnTo>
                  <a:lnTo>
                    <a:pt x="0" y="121285"/>
                  </a:lnTo>
                  <a:lnTo>
                    <a:pt x="43041" y="81963"/>
                  </a:lnTo>
                  <a:cubicBezTo>
                    <a:pt x="44908" y="80241"/>
                    <a:pt x="47322" y="79363"/>
                    <a:pt x="49753" y="79363"/>
                  </a:cubicBezTo>
                  <a:cubicBezTo>
                    <a:pt x="51850" y="79363"/>
                    <a:pt x="53947" y="80013"/>
                    <a:pt x="55708" y="81331"/>
                  </a:cubicBezTo>
                  <a:lnTo>
                    <a:pt x="94274" y="110163"/>
                  </a:lnTo>
                  <a:lnTo>
                    <a:pt x="142195" y="62242"/>
                  </a:lnTo>
                  <a:cubicBezTo>
                    <a:pt x="144133" y="60458"/>
                    <a:pt x="146670" y="59491"/>
                    <a:pt x="149225" y="59491"/>
                  </a:cubicBezTo>
                  <a:cubicBezTo>
                    <a:pt x="151762" y="59491"/>
                    <a:pt x="154317" y="60458"/>
                    <a:pt x="156255" y="62390"/>
                  </a:cubicBezTo>
                  <a:lnTo>
                    <a:pt x="179052" y="85187"/>
                  </a:lnTo>
                  <a:lnTo>
                    <a:pt x="179052" y="17"/>
                  </a:lnTo>
                  <a:lnTo>
                    <a:pt x="89553" y="19853"/>
                  </a:lnTo>
                  <a:lnTo>
                    <a:pt x="156255" y="6239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4" name="Google Shape;720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9HAAAEg4AAFMeAAAoEAAAAAAAAA=="/>
                </a:ext>
              </a:extLst>
            </p:cNvSpPr>
            <p:nvPr/>
          </p:nvSpPr>
          <p:spPr>
            <a:xfrm>
              <a:off x="4590415" y="2287270"/>
              <a:ext cx="339090" cy="339090"/>
            </a:xfrm>
            <a:custGeom>
              <a:avLst/>
              <a:gdLst/>
              <a:ahLst/>
              <a:cxnLst/>
              <a:rect l="0" t="0" r="339090" b="339090"/>
              <a:pathLst>
                <a:path w="339090" h="339090">
                  <a:moveTo>
                    <a:pt x="268890" y="60295"/>
                  </a:moveTo>
                  <a:cubicBezTo>
                    <a:pt x="274344" y="60295"/>
                    <a:pt x="278795" y="64693"/>
                    <a:pt x="278795" y="70218"/>
                  </a:cubicBezTo>
                  <a:lnTo>
                    <a:pt x="278795" y="268890"/>
                  </a:lnTo>
                  <a:cubicBezTo>
                    <a:pt x="278795" y="274397"/>
                    <a:pt x="274344" y="278848"/>
                    <a:pt x="268890" y="278848"/>
                  </a:cubicBezTo>
                  <a:lnTo>
                    <a:pt x="70200" y="278848"/>
                  </a:lnTo>
                  <a:cubicBezTo>
                    <a:pt x="64693" y="278848"/>
                    <a:pt x="60242" y="274397"/>
                    <a:pt x="60242" y="268890"/>
                  </a:cubicBezTo>
                  <a:lnTo>
                    <a:pt x="60242" y="70218"/>
                  </a:lnTo>
                  <a:cubicBezTo>
                    <a:pt x="60242" y="64693"/>
                    <a:pt x="64693" y="60295"/>
                    <a:pt x="70200" y="60295"/>
                  </a:cubicBezTo>
                  <a:lnTo>
                    <a:pt x="9923" y="18"/>
                  </a:lnTo>
                  <a:cubicBezTo>
                    <a:pt x="4399" y="18"/>
                    <a:pt x="0" y="4469"/>
                    <a:pt x="0" y="9976"/>
                  </a:cubicBezTo>
                  <a:lnTo>
                    <a:pt x="0" y="50337"/>
                  </a:lnTo>
                  <a:cubicBezTo>
                    <a:pt x="0" y="55861"/>
                    <a:pt x="4399" y="60295"/>
                    <a:pt x="9923" y="60295"/>
                  </a:cubicBezTo>
                  <a:cubicBezTo>
                    <a:pt x="15430" y="60295"/>
                    <a:pt x="19828" y="64693"/>
                    <a:pt x="19828" y="70218"/>
                  </a:cubicBezTo>
                  <a:cubicBezTo>
                    <a:pt x="19828" y="75725"/>
                    <a:pt x="15430" y="80176"/>
                    <a:pt x="9923" y="80176"/>
                  </a:cubicBezTo>
                  <a:cubicBezTo>
                    <a:pt x="4399" y="80176"/>
                    <a:pt x="0" y="84575"/>
                    <a:pt x="0" y="90082"/>
                  </a:cubicBezTo>
                  <a:lnTo>
                    <a:pt x="0" y="149673"/>
                  </a:lnTo>
                  <a:cubicBezTo>
                    <a:pt x="0" y="155197"/>
                    <a:pt x="4399" y="159648"/>
                    <a:pt x="9923" y="159648"/>
                  </a:cubicBezTo>
                  <a:cubicBezTo>
                    <a:pt x="15430" y="159648"/>
                    <a:pt x="19828" y="164047"/>
                    <a:pt x="19828" y="169554"/>
                  </a:cubicBezTo>
                  <a:cubicBezTo>
                    <a:pt x="19828" y="175061"/>
                    <a:pt x="15430" y="179512"/>
                    <a:pt x="9923" y="179512"/>
                  </a:cubicBezTo>
                  <a:cubicBezTo>
                    <a:pt x="4399" y="179512"/>
                    <a:pt x="0" y="183911"/>
                    <a:pt x="0" y="189417"/>
                  </a:cubicBezTo>
                  <a:lnTo>
                    <a:pt x="0" y="249026"/>
                  </a:lnTo>
                  <a:cubicBezTo>
                    <a:pt x="0" y="254533"/>
                    <a:pt x="4399" y="258984"/>
                    <a:pt x="9923" y="258984"/>
                  </a:cubicBezTo>
                  <a:cubicBezTo>
                    <a:pt x="15430" y="258984"/>
                    <a:pt x="19828" y="263383"/>
                    <a:pt x="19828" y="268890"/>
                  </a:cubicBezTo>
                  <a:cubicBezTo>
                    <a:pt x="19828" y="274397"/>
                    <a:pt x="15430" y="278848"/>
                    <a:pt x="9923" y="278848"/>
                  </a:cubicBezTo>
                  <a:cubicBezTo>
                    <a:pt x="4399" y="278848"/>
                    <a:pt x="0" y="283247"/>
                    <a:pt x="0" y="288753"/>
                  </a:cubicBezTo>
                  <a:lnTo>
                    <a:pt x="0" y="329185"/>
                  </a:lnTo>
                  <a:cubicBezTo>
                    <a:pt x="0" y="334639"/>
                    <a:pt x="4399" y="339090"/>
                    <a:pt x="9923" y="339090"/>
                  </a:cubicBezTo>
                  <a:lnTo>
                    <a:pt x="50337" y="339090"/>
                  </a:lnTo>
                  <a:cubicBezTo>
                    <a:pt x="55791" y="339090"/>
                    <a:pt x="60242" y="334639"/>
                    <a:pt x="60242" y="329185"/>
                  </a:cubicBezTo>
                  <a:cubicBezTo>
                    <a:pt x="60242" y="323660"/>
                    <a:pt x="64693" y="319209"/>
                    <a:pt x="70200" y="319209"/>
                  </a:cubicBezTo>
                  <a:cubicBezTo>
                    <a:pt x="75654" y="319209"/>
                    <a:pt x="80106" y="323660"/>
                    <a:pt x="80106" y="329185"/>
                  </a:cubicBezTo>
                  <a:cubicBezTo>
                    <a:pt x="80106" y="334639"/>
                    <a:pt x="84557" y="339090"/>
                    <a:pt x="90082" y="339090"/>
                  </a:cubicBezTo>
                  <a:lnTo>
                    <a:pt x="149673" y="339090"/>
                  </a:lnTo>
                  <a:cubicBezTo>
                    <a:pt x="155127" y="339090"/>
                    <a:pt x="159578" y="334639"/>
                    <a:pt x="159578" y="329185"/>
                  </a:cubicBezTo>
                  <a:cubicBezTo>
                    <a:pt x="159578" y="323660"/>
                    <a:pt x="164029" y="319209"/>
                    <a:pt x="169536" y="319209"/>
                  </a:cubicBezTo>
                  <a:cubicBezTo>
                    <a:pt x="175008" y="319209"/>
                    <a:pt x="179459" y="323660"/>
                    <a:pt x="179459" y="329185"/>
                  </a:cubicBezTo>
                  <a:cubicBezTo>
                    <a:pt x="179459" y="334639"/>
                    <a:pt x="183893" y="339090"/>
                    <a:pt x="189417" y="339090"/>
                  </a:cubicBezTo>
                  <a:lnTo>
                    <a:pt x="249008" y="339090"/>
                  </a:lnTo>
                  <a:cubicBezTo>
                    <a:pt x="254463" y="339090"/>
                    <a:pt x="258914" y="334639"/>
                    <a:pt x="258914" y="329185"/>
                  </a:cubicBezTo>
                  <a:cubicBezTo>
                    <a:pt x="258914" y="323660"/>
                    <a:pt x="263365" y="319209"/>
                    <a:pt x="268890" y="319209"/>
                  </a:cubicBezTo>
                  <a:cubicBezTo>
                    <a:pt x="274344" y="319209"/>
                    <a:pt x="278795" y="323660"/>
                    <a:pt x="278795" y="329185"/>
                  </a:cubicBezTo>
                  <a:cubicBezTo>
                    <a:pt x="278795" y="334639"/>
                    <a:pt x="283247" y="339090"/>
                    <a:pt x="288753" y="339090"/>
                  </a:cubicBezTo>
                  <a:lnTo>
                    <a:pt x="329114" y="339090"/>
                  </a:lnTo>
                  <a:cubicBezTo>
                    <a:pt x="334621" y="339090"/>
                    <a:pt x="339072" y="334639"/>
                    <a:pt x="339072" y="329185"/>
                  </a:cubicBezTo>
                  <a:lnTo>
                    <a:pt x="339072" y="288753"/>
                  </a:lnTo>
                  <a:cubicBezTo>
                    <a:pt x="339072" y="283247"/>
                    <a:pt x="334621" y="278848"/>
                    <a:pt x="329114" y="278848"/>
                  </a:cubicBezTo>
                  <a:cubicBezTo>
                    <a:pt x="323607" y="278848"/>
                    <a:pt x="319209" y="274397"/>
                    <a:pt x="319209" y="268890"/>
                  </a:cubicBezTo>
                  <a:cubicBezTo>
                    <a:pt x="319209" y="263383"/>
                    <a:pt x="323607" y="258984"/>
                    <a:pt x="329114" y="258984"/>
                  </a:cubicBezTo>
                  <a:cubicBezTo>
                    <a:pt x="334621" y="258984"/>
                    <a:pt x="339072" y="254533"/>
                    <a:pt x="339072" y="249026"/>
                  </a:cubicBezTo>
                  <a:lnTo>
                    <a:pt x="339072" y="189417"/>
                  </a:lnTo>
                  <a:cubicBezTo>
                    <a:pt x="339072" y="183911"/>
                    <a:pt x="334621" y="179512"/>
                    <a:pt x="329114" y="179512"/>
                  </a:cubicBezTo>
                  <a:cubicBezTo>
                    <a:pt x="323607" y="179512"/>
                    <a:pt x="319209" y="175061"/>
                    <a:pt x="319209" y="169554"/>
                  </a:cubicBezTo>
                  <a:cubicBezTo>
                    <a:pt x="319209" y="164047"/>
                    <a:pt x="323607" y="159648"/>
                    <a:pt x="329114" y="159648"/>
                  </a:cubicBezTo>
                  <a:cubicBezTo>
                    <a:pt x="334621" y="159648"/>
                    <a:pt x="339072" y="155197"/>
                    <a:pt x="339072" y="149673"/>
                  </a:cubicBezTo>
                  <a:lnTo>
                    <a:pt x="339072" y="90082"/>
                  </a:lnTo>
                  <a:cubicBezTo>
                    <a:pt x="339072" y="84575"/>
                    <a:pt x="334621" y="80176"/>
                    <a:pt x="329114" y="80176"/>
                  </a:cubicBezTo>
                  <a:cubicBezTo>
                    <a:pt x="323607" y="80176"/>
                    <a:pt x="319209" y="75725"/>
                    <a:pt x="319209" y="70218"/>
                  </a:cubicBezTo>
                  <a:cubicBezTo>
                    <a:pt x="319209" y="64693"/>
                    <a:pt x="323607" y="60295"/>
                    <a:pt x="329114" y="60295"/>
                  </a:cubicBezTo>
                  <a:cubicBezTo>
                    <a:pt x="334621" y="60295"/>
                    <a:pt x="339072" y="55861"/>
                    <a:pt x="339072" y="50337"/>
                  </a:cubicBezTo>
                  <a:lnTo>
                    <a:pt x="339072" y="9976"/>
                  </a:lnTo>
                  <a:cubicBezTo>
                    <a:pt x="339072" y="4469"/>
                    <a:pt x="334621" y="18"/>
                    <a:pt x="329114" y="18"/>
                  </a:cubicBezTo>
                  <a:lnTo>
                    <a:pt x="288753" y="18"/>
                  </a:lnTo>
                  <a:cubicBezTo>
                    <a:pt x="283247" y="18"/>
                    <a:pt x="278795" y="4469"/>
                    <a:pt x="278795" y="9976"/>
                  </a:cubicBezTo>
                  <a:cubicBezTo>
                    <a:pt x="278795" y="15430"/>
                    <a:pt x="274344" y="19881"/>
                    <a:pt x="268890" y="19881"/>
                  </a:cubicBezTo>
                  <a:cubicBezTo>
                    <a:pt x="263365" y="19881"/>
                    <a:pt x="258914" y="15430"/>
                    <a:pt x="258914" y="9976"/>
                  </a:cubicBezTo>
                  <a:cubicBezTo>
                    <a:pt x="258914" y="4469"/>
                    <a:pt x="254463" y="18"/>
                    <a:pt x="249008" y="18"/>
                  </a:cubicBezTo>
                  <a:lnTo>
                    <a:pt x="189417" y="18"/>
                  </a:lnTo>
                  <a:cubicBezTo>
                    <a:pt x="183893" y="18"/>
                    <a:pt x="179459" y="4469"/>
                    <a:pt x="179459" y="9976"/>
                  </a:cubicBezTo>
                  <a:cubicBezTo>
                    <a:pt x="179459" y="15430"/>
                    <a:pt x="175008" y="19881"/>
                    <a:pt x="169536" y="19881"/>
                  </a:cubicBezTo>
                  <a:cubicBezTo>
                    <a:pt x="164029" y="19881"/>
                    <a:pt x="159578" y="15430"/>
                    <a:pt x="159578" y="9976"/>
                  </a:cubicBezTo>
                  <a:cubicBezTo>
                    <a:pt x="159578" y="4469"/>
                    <a:pt x="155127" y="18"/>
                    <a:pt x="149673" y="18"/>
                  </a:cubicBezTo>
                  <a:lnTo>
                    <a:pt x="90082" y="18"/>
                  </a:lnTo>
                  <a:cubicBezTo>
                    <a:pt x="84557" y="18"/>
                    <a:pt x="80106" y="4469"/>
                    <a:pt x="80106" y="9976"/>
                  </a:cubicBezTo>
                  <a:cubicBezTo>
                    <a:pt x="80106" y="15430"/>
                    <a:pt x="75654" y="19881"/>
                    <a:pt x="70200" y="19881"/>
                  </a:cubicBezTo>
                  <a:cubicBezTo>
                    <a:pt x="64693" y="19881"/>
                    <a:pt x="60242" y="15430"/>
                    <a:pt x="60242" y="9976"/>
                  </a:cubicBezTo>
                  <a:cubicBezTo>
                    <a:pt x="60242" y="4469"/>
                    <a:pt x="55791" y="18"/>
                    <a:pt x="50337" y="18"/>
                  </a:cubicBezTo>
                  <a:lnTo>
                    <a:pt x="268890" y="60295"/>
                  </a:lnTo>
                  <a:lnTo>
                    <a:pt x="50337"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49" name="Google Shape;7201;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kFAADOEAAAMQcAAKQSAAAQAAAA"/>
              </a:ext>
            </a:extLst>
          </p:cNvGrpSpPr>
          <p:nvPr/>
        </p:nvGrpSpPr>
        <p:grpSpPr>
          <a:xfrm>
            <a:off x="828675" y="2731770"/>
            <a:ext cx="340360" cy="298450"/>
            <a:chOff x="828675" y="2731770"/>
            <a:chExt cx="340360" cy="298450"/>
          </a:xfrm>
        </p:grpSpPr>
        <p:sp>
          <p:nvSpPr>
            <p:cNvPr id="53" name="Google Shape;720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xBgAAihEAAC8HAACpEQAAAAAAAA=="/>
                </a:ext>
              </a:extLst>
            </p:cNvSpPr>
            <p:nvPr/>
          </p:nvSpPr>
          <p:spPr>
            <a:xfrm>
              <a:off x="1128395" y="2851150"/>
              <a:ext cx="39370" cy="19685"/>
            </a:xfrm>
            <a:custGeom>
              <a:avLst/>
              <a:gdLst/>
              <a:ahLst/>
              <a:cxnLst/>
              <a:rect l="0" t="0" r="39370" b="19685"/>
              <a:pathLst>
                <a:path w="39370" h="19685">
                  <a:moveTo>
                    <a:pt x="9838" y="17"/>
                  </a:moveTo>
                  <a:cubicBezTo>
                    <a:pt x="4378" y="17"/>
                    <a:pt x="17" y="4368"/>
                    <a:pt x="17" y="9816"/>
                  </a:cubicBezTo>
                  <a:cubicBezTo>
                    <a:pt x="17" y="15264"/>
                    <a:pt x="4378" y="19667"/>
                    <a:pt x="9838" y="19667"/>
                  </a:cubicBezTo>
                  <a:lnTo>
                    <a:pt x="29532" y="19667"/>
                  </a:lnTo>
                  <a:cubicBezTo>
                    <a:pt x="34992" y="19667"/>
                    <a:pt x="39353" y="15264"/>
                    <a:pt x="39353" y="9816"/>
                  </a:cubicBezTo>
                  <a:cubicBezTo>
                    <a:pt x="39353" y="4368"/>
                    <a:pt x="34992" y="17"/>
                    <a:pt x="29532" y="17"/>
                  </a:cubicBezTo>
                  <a:lnTo>
                    <a:pt x="9838" y="17"/>
                  </a:lnTo>
                  <a:lnTo>
                    <a:pt x="29532"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52" name="Google Shape;720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vBgAALBEAADEHAABrEQAAAAAAAA=="/>
                </a:ext>
              </a:extLst>
            </p:cNvSpPr>
            <p:nvPr/>
          </p:nvSpPr>
          <p:spPr>
            <a:xfrm>
              <a:off x="1127125" y="2791460"/>
              <a:ext cx="41910" cy="40005"/>
            </a:xfrm>
            <a:custGeom>
              <a:avLst/>
              <a:gdLst/>
              <a:ahLst/>
              <a:cxnLst/>
              <a:rect l="0" t="0" r="41910" b="40005"/>
              <a:pathLst>
                <a:path w="41910" h="40005">
                  <a:moveTo>
                    <a:pt x="30933" y="0"/>
                  </a:moveTo>
                  <a:cubicBezTo>
                    <a:pt x="28370" y="0"/>
                    <a:pt x="25825" y="973"/>
                    <a:pt x="23863" y="2919"/>
                  </a:cubicBezTo>
                  <a:lnTo>
                    <a:pt x="3889" y="22893"/>
                  </a:lnTo>
                  <a:cubicBezTo>
                    <a:pt x="0" y="26841"/>
                    <a:pt x="0" y="33122"/>
                    <a:pt x="3889" y="37067"/>
                  </a:cubicBezTo>
                  <a:cubicBezTo>
                    <a:pt x="5868" y="39014"/>
                    <a:pt x="8414" y="39987"/>
                    <a:pt x="10977" y="39987"/>
                  </a:cubicBezTo>
                  <a:cubicBezTo>
                    <a:pt x="13522" y="39987"/>
                    <a:pt x="16085" y="39014"/>
                    <a:pt x="18047" y="37067"/>
                  </a:cubicBezTo>
                  <a:lnTo>
                    <a:pt x="38021" y="17093"/>
                  </a:lnTo>
                  <a:cubicBezTo>
                    <a:pt x="41892" y="13146"/>
                    <a:pt x="41892" y="6865"/>
                    <a:pt x="38021" y="2919"/>
                  </a:cubicBezTo>
                  <a:cubicBezTo>
                    <a:pt x="36042" y="973"/>
                    <a:pt x="33496" y="0"/>
                    <a:pt x="3093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51" name="Google Shape;720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vBgAAyREAADEHAAAHEgAAAAAAAA=="/>
                </a:ext>
              </a:extLst>
            </p:cNvSpPr>
            <p:nvPr/>
          </p:nvSpPr>
          <p:spPr>
            <a:xfrm>
              <a:off x="1127125" y="2891155"/>
              <a:ext cx="41910" cy="39370"/>
            </a:xfrm>
            <a:custGeom>
              <a:avLst/>
              <a:gdLst/>
              <a:ahLst/>
              <a:cxnLst/>
              <a:rect l="0" t="0" r="41910" b="39370"/>
              <a:pathLst>
                <a:path w="41910" h="39370">
                  <a:moveTo>
                    <a:pt x="10977" y="0"/>
                  </a:moveTo>
                  <a:cubicBezTo>
                    <a:pt x="8414" y="0"/>
                    <a:pt x="5868" y="958"/>
                    <a:pt x="3889" y="2873"/>
                  </a:cubicBezTo>
                  <a:cubicBezTo>
                    <a:pt x="0" y="6756"/>
                    <a:pt x="0" y="12938"/>
                    <a:pt x="3889" y="16821"/>
                  </a:cubicBezTo>
                  <a:lnTo>
                    <a:pt x="23863" y="36480"/>
                  </a:lnTo>
                  <a:cubicBezTo>
                    <a:pt x="25825" y="38395"/>
                    <a:pt x="28370" y="39353"/>
                    <a:pt x="30933" y="39353"/>
                  </a:cubicBezTo>
                  <a:cubicBezTo>
                    <a:pt x="33496" y="39353"/>
                    <a:pt x="36042" y="38395"/>
                    <a:pt x="38021" y="36480"/>
                  </a:cubicBezTo>
                  <a:cubicBezTo>
                    <a:pt x="41892" y="32596"/>
                    <a:pt x="41892" y="26415"/>
                    <a:pt x="38021" y="22532"/>
                  </a:cubicBezTo>
                  <a:lnTo>
                    <a:pt x="18047" y="2873"/>
                  </a:lnTo>
                  <a:cubicBezTo>
                    <a:pt x="16085" y="958"/>
                    <a:pt x="13522" y="0"/>
                    <a:pt x="1097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50" name="Google Shape;720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BQAAzhAAANAGAACkEgAAAAAAAA=="/>
                </a:ext>
              </a:extLst>
            </p:cNvSpPr>
            <p:nvPr/>
          </p:nvSpPr>
          <p:spPr>
            <a:xfrm>
              <a:off x="828675" y="2731770"/>
              <a:ext cx="278765" cy="298450"/>
            </a:xfrm>
            <a:custGeom>
              <a:avLst/>
              <a:gdLst/>
              <a:ahLst/>
              <a:cxnLst/>
              <a:rect l="0" t="0" r="278765" b="298450"/>
              <a:pathLst>
                <a:path w="278765" h="298450">
                  <a:moveTo>
                    <a:pt x="119837" y="79617"/>
                  </a:moveTo>
                  <a:lnTo>
                    <a:pt x="119837" y="179112"/>
                  </a:lnTo>
                  <a:lnTo>
                    <a:pt x="99958" y="179112"/>
                  </a:lnTo>
                  <a:lnTo>
                    <a:pt x="99958" y="79617"/>
                  </a:lnTo>
                  <a:lnTo>
                    <a:pt x="248981" y="19913"/>
                  </a:lnTo>
                  <a:cubicBezTo>
                    <a:pt x="254435" y="19913"/>
                    <a:pt x="258885" y="24319"/>
                    <a:pt x="258885" y="29834"/>
                  </a:cubicBezTo>
                  <a:lnTo>
                    <a:pt x="258885" y="228825"/>
                  </a:lnTo>
                  <a:cubicBezTo>
                    <a:pt x="258885" y="234340"/>
                    <a:pt x="254435" y="238799"/>
                    <a:pt x="248981" y="238799"/>
                  </a:cubicBezTo>
                  <a:lnTo>
                    <a:pt x="239024" y="238799"/>
                  </a:lnTo>
                  <a:lnTo>
                    <a:pt x="239024" y="19913"/>
                  </a:lnTo>
                  <a:lnTo>
                    <a:pt x="229014" y="18"/>
                  </a:lnTo>
                  <a:cubicBezTo>
                    <a:pt x="228908" y="18"/>
                    <a:pt x="228803" y="70"/>
                    <a:pt x="228697" y="70"/>
                  </a:cubicBezTo>
                  <a:cubicBezTo>
                    <a:pt x="228557" y="70"/>
                    <a:pt x="228433" y="70"/>
                    <a:pt x="228310" y="70"/>
                  </a:cubicBezTo>
                  <a:cubicBezTo>
                    <a:pt x="228205" y="70"/>
                    <a:pt x="228117" y="70"/>
                    <a:pt x="228011" y="70"/>
                  </a:cubicBezTo>
                  <a:cubicBezTo>
                    <a:pt x="225126" y="70"/>
                    <a:pt x="224616" y="1022"/>
                    <a:pt x="127032" y="59651"/>
                  </a:cubicBezTo>
                  <a:lnTo>
                    <a:pt x="70192" y="59651"/>
                  </a:lnTo>
                  <a:cubicBezTo>
                    <a:pt x="31841" y="59704"/>
                    <a:pt x="0" y="90913"/>
                    <a:pt x="0" y="129330"/>
                  </a:cubicBezTo>
                  <a:cubicBezTo>
                    <a:pt x="0" y="164292"/>
                    <a:pt x="26652" y="193122"/>
                    <a:pt x="60235" y="198003"/>
                  </a:cubicBezTo>
                  <a:lnTo>
                    <a:pt x="60235" y="268633"/>
                  </a:lnTo>
                  <a:cubicBezTo>
                    <a:pt x="60235" y="285128"/>
                    <a:pt x="73587" y="298450"/>
                    <a:pt x="90054" y="298450"/>
                  </a:cubicBezTo>
                  <a:cubicBezTo>
                    <a:pt x="106485" y="298450"/>
                    <a:pt x="119837" y="285128"/>
                    <a:pt x="119837" y="268633"/>
                  </a:cubicBezTo>
                  <a:lnTo>
                    <a:pt x="119837" y="199008"/>
                  </a:lnTo>
                  <a:lnTo>
                    <a:pt x="127032" y="199008"/>
                  </a:lnTo>
                  <a:cubicBezTo>
                    <a:pt x="223244" y="256809"/>
                    <a:pt x="225372" y="258712"/>
                    <a:pt x="228416" y="258712"/>
                  </a:cubicBezTo>
                  <a:cubicBezTo>
                    <a:pt x="228645" y="258712"/>
                    <a:pt x="228856" y="258712"/>
                    <a:pt x="229119" y="258712"/>
                  </a:cubicBezTo>
                  <a:lnTo>
                    <a:pt x="248981" y="258712"/>
                  </a:lnTo>
                  <a:cubicBezTo>
                    <a:pt x="265412" y="258659"/>
                    <a:pt x="278747" y="245337"/>
                    <a:pt x="278747" y="228825"/>
                  </a:cubicBezTo>
                  <a:lnTo>
                    <a:pt x="278747" y="29834"/>
                  </a:lnTo>
                  <a:cubicBezTo>
                    <a:pt x="278747" y="13322"/>
                    <a:pt x="265412" y="18"/>
                    <a:pt x="248981" y="18"/>
                  </a:cubicBezTo>
                  <a:lnTo>
                    <a:pt x="119837" y="79617"/>
                  </a:lnTo>
                  <a:lnTo>
                    <a:pt x="248981"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sp>
        <p:nvSpPr>
          <p:cNvPr id="54" name="Google Shape;720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BwAArhAAAKUJAADEEgAAEAAAAA=="/>
              </a:ext>
            </a:extLst>
          </p:cNvSpPr>
          <p:nvPr/>
        </p:nvSpPr>
        <p:spPr>
          <a:xfrm>
            <a:off x="1265555" y="2711450"/>
            <a:ext cx="302260" cy="339090"/>
          </a:xfrm>
          <a:custGeom>
            <a:avLst/>
            <a:gdLst/>
            <a:ahLst/>
            <a:cxnLst/>
            <a:rect l="0" t="0" r="302260" b="339090"/>
            <a:pathLst>
              <a:path w="302260" h="339090">
                <a:moveTo>
                  <a:pt x="270446" y="19881"/>
                </a:moveTo>
                <a:cubicBezTo>
                  <a:pt x="275904" y="19881"/>
                  <a:pt x="280358" y="24315"/>
                  <a:pt x="280358" y="29839"/>
                </a:cubicBezTo>
                <a:cubicBezTo>
                  <a:pt x="280358" y="35294"/>
                  <a:pt x="275904" y="39745"/>
                  <a:pt x="270446" y="39745"/>
                </a:cubicBezTo>
                <a:lnTo>
                  <a:pt x="31867" y="39745"/>
                </a:lnTo>
                <a:cubicBezTo>
                  <a:pt x="26356" y="39745"/>
                  <a:pt x="21902" y="35294"/>
                  <a:pt x="21902" y="29839"/>
                </a:cubicBezTo>
                <a:cubicBezTo>
                  <a:pt x="21902" y="24315"/>
                  <a:pt x="26356" y="19881"/>
                  <a:pt x="31867" y="19881"/>
                </a:cubicBezTo>
                <a:lnTo>
                  <a:pt x="270446" y="199376"/>
                </a:lnTo>
                <a:cubicBezTo>
                  <a:pt x="275904" y="199376"/>
                  <a:pt x="280358" y="203774"/>
                  <a:pt x="280358" y="209281"/>
                </a:cubicBezTo>
                <a:cubicBezTo>
                  <a:pt x="280358" y="214788"/>
                  <a:pt x="275904" y="219239"/>
                  <a:pt x="270446" y="219239"/>
                </a:cubicBezTo>
                <a:lnTo>
                  <a:pt x="31867" y="219239"/>
                </a:lnTo>
                <a:cubicBezTo>
                  <a:pt x="26356" y="219239"/>
                  <a:pt x="21902" y="214788"/>
                  <a:pt x="21902" y="209281"/>
                </a:cubicBezTo>
                <a:cubicBezTo>
                  <a:pt x="21902" y="203774"/>
                  <a:pt x="26356" y="199376"/>
                  <a:pt x="31867" y="199376"/>
                </a:cubicBezTo>
                <a:lnTo>
                  <a:pt x="31867" y="0"/>
                </a:lnTo>
                <a:cubicBezTo>
                  <a:pt x="17289" y="0"/>
                  <a:pt x="4877" y="10433"/>
                  <a:pt x="2447" y="24702"/>
                </a:cubicBezTo>
                <a:cubicBezTo>
                  <a:pt x="18" y="39006"/>
                  <a:pt x="8222" y="52993"/>
                  <a:pt x="21902" y="57814"/>
                </a:cubicBezTo>
                <a:lnTo>
                  <a:pt x="21902" y="181307"/>
                </a:lnTo>
                <a:cubicBezTo>
                  <a:pt x="10035" y="185494"/>
                  <a:pt x="2078" y="196666"/>
                  <a:pt x="2025" y="209281"/>
                </a:cubicBezTo>
                <a:cubicBezTo>
                  <a:pt x="2025" y="225749"/>
                  <a:pt x="15388" y="239050"/>
                  <a:pt x="31867" y="239103"/>
                </a:cubicBezTo>
                <a:lnTo>
                  <a:pt x="118876" y="239103"/>
                </a:lnTo>
                <a:lnTo>
                  <a:pt x="44332" y="322552"/>
                </a:lnTo>
                <a:cubicBezTo>
                  <a:pt x="40776" y="326633"/>
                  <a:pt x="41145" y="332774"/>
                  <a:pt x="45177" y="336433"/>
                </a:cubicBezTo>
                <a:cubicBezTo>
                  <a:pt x="47078" y="338122"/>
                  <a:pt x="49455" y="338967"/>
                  <a:pt x="51814" y="338967"/>
                </a:cubicBezTo>
                <a:cubicBezTo>
                  <a:pt x="54491" y="338967"/>
                  <a:pt x="57167" y="337894"/>
                  <a:pt x="59121" y="335800"/>
                </a:cubicBezTo>
                <a:lnTo>
                  <a:pt x="141200" y="243977"/>
                </a:lnTo>
                <a:lnTo>
                  <a:pt x="141200" y="329167"/>
                </a:lnTo>
                <a:cubicBezTo>
                  <a:pt x="141200" y="334621"/>
                  <a:pt x="145655" y="339072"/>
                  <a:pt x="151165" y="339072"/>
                </a:cubicBezTo>
                <a:cubicBezTo>
                  <a:pt x="156623" y="339072"/>
                  <a:pt x="161077" y="334621"/>
                  <a:pt x="161077" y="329167"/>
                </a:cubicBezTo>
                <a:lnTo>
                  <a:pt x="161077" y="243977"/>
                </a:lnTo>
                <a:lnTo>
                  <a:pt x="243139" y="335800"/>
                </a:lnTo>
                <a:cubicBezTo>
                  <a:pt x="245111" y="337858"/>
                  <a:pt x="247752" y="338914"/>
                  <a:pt x="250428" y="338914"/>
                </a:cubicBezTo>
                <a:cubicBezTo>
                  <a:pt x="252805" y="338914"/>
                  <a:pt x="255182" y="338070"/>
                  <a:pt x="257083" y="336381"/>
                </a:cubicBezTo>
                <a:cubicBezTo>
                  <a:pt x="261115" y="332774"/>
                  <a:pt x="261484" y="326581"/>
                  <a:pt x="257928" y="322499"/>
                </a:cubicBezTo>
                <a:lnTo>
                  <a:pt x="183402" y="239103"/>
                </a:lnTo>
                <a:lnTo>
                  <a:pt x="270446" y="239103"/>
                </a:lnTo>
                <a:cubicBezTo>
                  <a:pt x="284918" y="239103"/>
                  <a:pt x="297383" y="228670"/>
                  <a:pt x="299813" y="214366"/>
                </a:cubicBezTo>
                <a:cubicBezTo>
                  <a:pt x="302260" y="200115"/>
                  <a:pt x="294038" y="186127"/>
                  <a:pt x="280358" y="181307"/>
                </a:cubicBezTo>
                <a:lnTo>
                  <a:pt x="280358" y="57814"/>
                </a:lnTo>
                <a:cubicBezTo>
                  <a:pt x="294038" y="52993"/>
                  <a:pt x="302260" y="39006"/>
                  <a:pt x="299813" y="24702"/>
                </a:cubicBezTo>
                <a:cubicBezTo>
                  <a:pt x="297383" y="10433"/>
                  <a:pt x="284989" y="0"/>
                  <a:pt x="270552" y="0"/>
                </a:cubicBezTo>
                <a:cubicBezTo>
                  <a:pt x="270516" y="0"/>
                  <a:pt x="270481" y="0"/>
                  <a:pt x="270446" y="0"/>
                </a:cubicBezTo>
                <a:lnTo>
                  <a:pt x="31867" y="0"/>
                </a:lnTo>
                <a:cubicBezTo>
                  <a:pt x="31832" y="0"/>
                  <a:pt x="31796" y="0"/>
                  <a:pt x="31761" y="0"/>
                </a:cubicBezTo>
                <a:lnTo>
                  <a:pt x="270446" y="19881"/>
                </a:lnTo>
                <a:lnTo>
                  <a:pt x="3176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nvGrpSpPr>
          <p:cNvPr id="55" name="Google Shape;720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gKAACuEAAAUAwAAMQSAAAQAAAA"/>
              </a:ext>
            </a:extLst>
          </p:cNvGrpSpPr>
          <p:nvPr/>
        </p:nvGrpSpPr>
        <p:grpSpPr>
          <a:xfrm>
            <a:off x="1661160" y="2711450"/>
            <a:ext cx="340360" cy="339090"/>
            <a:chOff x="1661160" y="2711450"/>
            <a:chExt cx="340360" cy="339090"/>
          </a:xfrm>
        </p:grpSpPr>
        <p:sp>
          <p:nvSpPr>
            <p:cNvPr id="58" name="Google Shape;720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4CgAADBEAAFAMAADEEgAAAAAAAA=="/>
                </a:ext>
              </a:extLst>
            </p:cNvSpPr>
            <p:nvPr/>
          </p:nvSpPr>
          <p:spPr>
            <a:xfrm>
              <a:off x="1661160" y="2771140"/>
              <a:ext cx="340360" cy="279400"/>
            </a:xfrm>
            <a:custGeom>
              <a:avLst/>
              <a:gdLst/>
              <a:ahLst/>
              <a:cxnLst/>
              <a:rect l="0" t="0" r="340360" b="279400"/>
              <a:pathLst>
                <a:path w="340360" h="279400">
                  <a:moveTo>
                    <a:pt x="29787" y="18"/>
                  </a:moveTo>
                  <a:cubicBezTo>
                    <a:pt x="13301" y="18"/>
                    <a:pt x="0" y="13366"/>
                    <a:pt x="0" y="29827"/>
                  </a:cubicBezTo>
                  <a:cubicBezTo>
                    <a:pt x="0" y="46253"/>
                    <a:pt x="13301" y="59601"/>
                    <a:pt x="29787" y="59601"/>
                  </a:cubicBezTo>
                  <a:lnTo>
                    <a:pt x="70201" y="59601"/>
                  </a:lnTo>
                  <a:cubicBezTo>
                    <a:pt x="86634" y="59601"/>
                    <a:pt x="99988" y="72932"/>
                    <a:pt x="99988" y="89411"/>
                  </a:cubicBezTo>
                  <a:lnTo>
                    <a:pt x="99988" y="150314"/>
                  </a:lnTo>
                  <a:cubicBezTo>
                    <a:pt x="99988" y="199556"/>
                    <a:pt x="140085" y="239654"/>
                    <a:pt x="189419" y="239654"/>
                  </a:cubicBezTo>
                  <a:lnTo>
                    <a:pt x="239739" y="239654"/>
                  </a:lnTo>
                  <a:lnTo>
                    <a:pt x="239739" y="269464"/>
                  </a:lnTo>
                  <a:cubicBezTo>
                    <a:pt x="239739" y="275337"/>
                    <a:pt x="244577" y="279400"/>
                    <a:pt x="249732" y="279400"/>
                  </a:cubicBezTo>
                  <a:cubicBezTo>
                    <a:pt x="251738" y="279400"/>
                    <a:pt x="253796" y="278784"/>
                    <a:pt x="255644" y="277413"/>
                  </a:cubicBezTo>
                  <a:lnTo>
                    <a:pt x="335099" y="217829"/>
                  </a:lnTo>
                  <a:cubicBezTo>
                    <a:pt x="340360" y="213854"/>
                    <a:pt x="340360" y="205870"/>
                    <a:pt x="335099" y="201948"/>
                  </a:cubicBezTo>
                  <a:lnTo>
                    <a:pt x="255644" y="142364"/>
                  </a:lnTo>
                  <a:cubicBezTo>
                    <a:pt x="253779" y="140975"/>
                    <a:pt x="251720" y="140360"/>
                    <a:pt x="249697" y="140360"/>
                  </a:cubicBezTo>
                  <a:cubicBezTo>
                    <a:pt x="244542" y="140360"/>
                    <a:pt x="239739" y="144422"/>
                    <a:pt x="239739" y="150314"/>
                  </a:cubicBezTo>
                  <a:lnTo>
                    <a:pt x="239739" y="180070"/>
                  </a:lnTo>
                  <a:lnTo>
                    <a:pt x="189419" y="180070"/>
                  </a:lnTo>
                  <a:cubicBezTo>
                    <a:pt x="172933" y="180070"/>
                    <a:pt x="159579" y="166722"/>
                    <a:pt x="159579" y="150314"/>
                  </a:cubicBezTo>
                  <a:lnTo>
                    <a:pt x="159579" y="89411"/>
                  </a:lnTo>
                  <a:cubicBezTo>
                    <a:pt x="159579" y="40098"/>
                    <a:pt x="119482" y="18"/>
                    <a:pt x="70201" y="18"/>
                  </a:cubicBezTo>
                  <a:lnTo>
                    <a:pt x="29787" y="18"/>
                  </a:lnTo>
                  <a:lnTo>
                    <a:pt x="70201"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57" name="Google Shape;720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4CgAABRIAANcKAABmEgAAAAAAAA=="/>
                </a:ext>
              </a:extLst>
            </p:cNvSpPr>
            <p:nvPr/>
          </p:nvSpPr>
          <p:spPr>
            <a:xfrm>
              <a:off x="1661160" y="2929255"/>
              <a:ext cx="100965" cy="61595"/>
            </a:xfrm>
            <a:custGeom>
              <a:avLst/>
              <a:gdLst/>
              <a:ahLst/>
              <a:cxnLst/>
              <a:rect l="0" t="0" r="100965" b="61595"/>
              <a:pathLst>
                <a:path w="100965" h="61595">
                  <a:moveTo>
                    <a:pt x="80424" y="17"/>
                  </a:moveTo>
                  <a:cubicBezTo>
                    <a:pt x="77155" y="1283"/>
                    <a:pt x="73659" y="1969"/>
                    <a:pt x="70109" y="2022"/>
                  </a:cubicBezTo>
                  <a:lnTo>
                    <a:pt x="29748" y="2022"/>
                  </a:lnTo>
                  <a:cubicBezTo>
                    <a:pt x="13336" y="2022"/>
                    <a:pt x="0" y="15315"/>
                    <a:pt x="0" y="31773"/>
                  </a:cubicBezTo>
                  <a:cubicBezTo>
                    <a:pt x="0" y="48249"/>
                    <a:pt x="13336" y="61595"/>
                    <a:pt x="29748" y="61595"/>
                  </a:cubicBezTo>
                  <a:lnTo>
                    <a:pt x="29801" y="61542"/>
                  </a:lnTo>
                  <a:lnTo>
                    <a:pt x="70162" y="61542"/>
                  </a:lnTo>
                  <a:cubicBezTo>
                    <a:pt x="80634" y="61542"/>
                    <a:pt x="91072" y="59625"/>
                    <a:pt x="100965" y="56021"/>
                  </a:cubicBezTo>
                  <a:cubicBezTo>
                    <a:pt x="88998" y="39615"/>
                    <a:pt x="81917" y="20238"/>
                    <a:pt x="80424"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56" name="Google Shape;721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CwAArhAAAFAMAACJEQAAAAAAAA=="/>
                </a:ext>
              </a:extLst>
            </p:cNvSpPr>
            <p:nvPr/>
          </p:nvSpPr>
          <p:spPr>
            <a:xfrm>
              <a:off x="1794510" y="2711450"/>
              <a:ext cx="207010" cy="139065"/>
            </a:xfrm>
            <a:custGeom>
              <a:avLst/>
              <a:gdLst/>
              <a:ahLst/>
              <a:cxnLst/>
              <a:rect l="0" t="0" r="207010" b="139065"/>
              <a:pathLst>
                <a:path w="207010" h="139065">
                  <a:moveTo>
                    <a:pt x="116418" y="0"/>
                  </a:moveTo>
                  <a:cubicBezTo>
                    <a:pt x="111267" y="0"/>
                    <a:pt x="106467" y="4063"/>
                    <a:pt x="106467" y="9955"/>
                  </a:cubicBezTo>
                  <a:lnTo>
                    <a:pt x="106467" y="39735"/>
                  </a:lnTo>
                  <a:lnTo>
                    <a:pt x="56187" y="39735"/>
                  </a:lnTo>
                  <a:cubicBezTo>
                    <a:pt x="35688" y="39840"/>
                    <a:pt x="15893" y="46929"/>
                    <a:pt x="18" y="59910"/>
                  </a:cubicBezTo>
                  <a:cubicBezTo>
                    <a:pt x="16526" y="71555"/>
                    <a:pt x="29447" y="87562"/>
                    <a:pt x="37446" y="106101"/>
                  </a:cubicBezTo>
                  <a:cubicBezTo>
                    <a:pt x="42738" y="101757"/>
                    <a:pt x="49296" y="99364"/>
                    <a:pt x="56187" y="99312"/>
                  </a:cubicBezTo>
                  <a:lnTo>
                    <a:pt x="106467" y="99312"/>
                  </a:lnTo>
                  <a:lnTo>
                    <a:pt x="106467" y="129144"/>
                  </a:lnTo>
                  <a:cubicBezTo>
                    <a:pt x="106467" y="135072"/>
                    <a:pt x="111355" y="139065"/>
                    <a:pt x="116471" y="139065"/>
                  </a:cubicBezTo>
                  <a:cubicBezTo>
                    <a:pt x="118492" y="139065"/>
                    <a:pt x="120549" y="138449"/>
                    <a:pt x="122360" y="137077"/>
                  </a:cubicBezTo>
                  <a:lnTo>
                    <a:pt x="201753" y="77500"/>
                  </a:lnTo>
                  <a:cubicBezTo>
                    <a:pt x="207010" y="73525"/>
                    <a:pt x="207010" y="65522"/>
                    <a:pt x="201753" y="61599"/>
                  </a:cubicBezTo>
                  <a:lnTo>
                    <a:pt x="122360" y="2022"/>
                  </a:lnTo>
                  <a:cubicBezTo>
                    <a:pt x="120497" y="633"/>
                    <a:pt x="118440" y="0"/>
                    <a:pt x="11641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59" name="Google Shape;7211;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oMAACuEAAA8Q4AAMQSAAAQAAAA"/>
              </a:ext>
            </a:extLst>
          </p:cNvGrpSpPr>
          <p:nvPr/>
        </p:nvGrpSpPr>
        <p:grpSpPr>
          <a:xfrm>
            <a:off x="2089150" y="2711450"/>
            <a:ext cx="339725" cy="339090"/>
            <a:chOff x="2089150" y="2711450"/>
            <a:chExt cx="339725" cy="339090"/>
          </a:xfrm>
        </p:grpSpPr>
        <p:sp>
          <p:nvSpPr>
            <p:cNvPr id="61" name="Google Shape;721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aDAAArhAAAPEOAADEEgAAAAAAAA=="/>
                </a:ext>
              </a:extLst>
            </p:cNvSpPr>
            <p:nvPr/>
          </p:nvSpPr>
          <p:spPr>
            <a:xfrm>
              <a:off x="2089150" y="2711450"/>
              <a:ext cx="339725" cy="339090"/>
            </a:xfrm>
            <a:custGeom>
              <a:avLst/>
              <a:gdLst/>
              <a:ahLst/>
              <a:cxnLst/>
              <a:rect l="0" t="0" r="339725" b="339090"/>
              <a:pathLst>
                <a:path w="339725" h="339090">
                  <a:moveTo>
                    <a:pt x="169192" y="80792"/>
                  </a:moveTo>
                  <a:cubicBezTo>
                    <a:pt x="218593" y="80792"/>
                    <a:pt x="258776" y="120906"/>
                    <a:pt x="258776" y="170222"/>
                  </a:cubicBezTo>
                  <a:cubicBezTo>
                    <a:pt x="258776" y="219503"/>
                    <a:pt x="218593" y="259600"/>
                    <a:pt x="169192" y="259600"/>
                  </a:cubicBezTo>
                  <a:cubicBezTo>
                    <a:pt x="119827" y="259600"/>
                    <a:pt x="79661" y="219503"/>
                    <a:pt x="79661" y="170222"/>
                  </a:cubicBezTo>
                  <a:cubicBezTo>
                    <a:pt x="79661" y="120906"/>
                    <a:pt x="119827" y="80792"/>
                    <a:pt x="169192" y="80792"/>
                  </a:cubicBezTo>
                  <a:lnTo>
                    <a:pt x="149295" y="0"/>
                  </a:lnTo>
                  <a:cubicBezTo>
                    <a:pt x="144730" y="0"/>
                    <a:pt x="140747" y="3079"/>
                    <a:pt x="139636" y="7530"/>
                  </a:cubicBezTo>
                  <a:lnTo>
                    <a:pt x="135548" y="25107"/>
                  </a:lnTo>
                  <a:cubicBezTo>
                    <a:pt x="119457" y="28766"/>
                    <a:pt x="104124" y="35065"/>
                    <a:pt x="90165" y="43809"/>
                  </a:cubicBezTo>
                  <a:lnTo>
                    <a:pt x="75784" y="35223"/>
                  </a:lnTo>
                  <a:cubicBezTo>
                    <a:pt x="74198" y="34291"/>
                    <a:pt x="72435" y="33816"/>
                    <a:pt x="70673" y="33816"/>
                  </a:cubicBezTo>
                  <a:cubicBezTo>
                    <a:pt x="68100" y="33816"/>
                    <a:pt x="65544" y="34801"/>
                    <a:pt x="63641" y="36719"/>
                  </a:cubicBezTo>
                  <a:lnTo>
                    <a:pt x="35512" y="64848"/>
                  </a:lnTo>
                  <a:cubicBezTo>
                    <a:pt x="32269" y="68019"/>
                    <a:pt x="31688" y="73068"/>
                    <a:pt x="34014" y="76921"/>
                  </a:cubicBezTo>
                  <a:lnTo>
                    <a:pt x="42615" y="91278"/>
                  </a:lnTo>
                  <a:cubicBezTo>
                    <a:pt x="33856" y="105212"/>
                    <a:pt x="27546" y="120537"/>
                    <a:pt x="23880" y="136635"/>
                  </a:cubicBezTo>
                  <a:lnTo>
                    <a:pt x="7596" y="140664"/>
                  </a:lnTo>
                  <a:cubicBezTo>
                    <a:pt x="3137" y="141773"/>
                    <a:pt x="0" y="145749"/>
                    <a:pt x="52" y="150359"/>
                  </a:cubicBezTo>
                  <a:lnTo>
                    <a:pt x="52" y="190086"/>
                  </a:lnTo>
                  <a:cubicBezTo>
                    <a:pt x="0" y="194590"/>
                    <a:pt x="3137" y="198566"/>
                    <a:pt x="7543" y="199675"/>
                  </a:cubicBezTo>
                  <a:lnTo>
                    <a:pt x="23827" y="203757"/>
                  </a:lnTo>
                  <a:cubicBezTo>
                    <a:pt x="27493" y="219820"/>
                    <a:pt x="33856" y="235127"/>
                    <a:pt x="42615" y="249114"/>
                  </a:cubicBezTo>
                  <a:lnTo>
                    <a:pt x="33961" y="263418"/>
                  </a:lnTo>
                  <a:cubicBezTo>
                    <a:pt x="31635" y="267341"/>
                    <a:pt x="32269" y="272321"/>
                    <a:pt x="35459" y="275558"/>
                  </a:cubicBezTo>
                  <a:lnTo>
                    <a:pt x="63641" y="303740"/>
                  </a:lnTo>
                  <a:cubicBezTo>
                    <a:pt x="65562" y="305573"/>
                    <a:pt x="68100" y="306559"/>
                    <a:pt x="70690" y="306559"/>
                  </a:cubicBezTo>
                  <a:cubicBezTo>
                    <a:pt x="72435" y="306559"/>
                    <a:pt x="74198" y="306101"/>
                    <a:pt x="75784" y="305169"/>
                  </a:cubicBezTo>
                  <a:lnTo>
                    <a:pt x="90112" y="296530"/>
                  </a:lnTo>
                  <a:cubicBezTo>
                    <a:pt x="104124" y="305274"/>
                    <a:pt x="119457" y="311626"/>
                    <a:pt x="135548" y="315285"/>
                  </a:cubicBezTo>
                  <a:lnTo>
                    <a:pt x="139636" y="331542"/>
                  </a:lnTo>
                  <a:cubicBezTo>
                    <a:pt x="140694" y="335941"/>
                    <a:pt x="144730" y="339072"/>
                    <a:pt x="149295" y="339072"/>
                  </a:cubicBezTo>
                  <a:lnTo>
                    <a:pt x="189090" y="339072"/>
                  </a:lnTo>
                  <a:cubicBezTo>
                    <a:pt x="193655" y="339072"/>
                    <a:pt x="197638" y="335993"/>
                    <a:pt x="198748" y="331542"/>
                  </a:cubicBezTo>
                  <a:lnTo>
                    <a:pt x="202837" y="315285"/>
                  </a:lnTo>
                  <a:cubicBezTo>
                    <a:pt x="218910" y="311626"/>
                    <a:pt x="234261" y="305327"/>
                    <a:pt x="248219" y="296583"/>
                  </a:cubicBezTo>
                  <a:lnTo>
                    <a:pt x="262601" y="305169"/>
                  </a:lnTo>
                  <a:cubicBezTo>
                    <a:pt x="264169" y="306119"/>
                    <a:pt x="265949" y="306576"/>
                    <a:pt x="267712" y="306576"/>
                  </a:cubicBezTo>
                  <a:cubicBezTo>
                    <a:pt x="270285" y="306576"/>
                    <a:pt x="272823" y="305591"/>
                    <a:pt x="274744" y="303691"/>
                  </a:cubicBezTo>
                  <a:lnTo>
                    <a:pt x="302872" y="275563"/>
                  </a:lnTo>
                  <a:cubicBezTo>
                    <a:pt x="306115" y="272373"/>
                    <a:pt x="306697" y="267341"/>
                    <a:pt x="304370" y="263471"/>
                  </a:cubicBezTo>
                  <a:lnTo>
                    <a:pt x="295770" y="249114"/>
                  </a:lnTo>
                  <a:cubicBezTo>
                    <a:pt x="304529" y="235180"/>
                    <a:pt x="310838" y="219873"/>
                    <a:pt x="314504" y="203809"/>
                  </a:cubicBezTo>
                  <a:lnTo>
                    <a:pt x="332111" y="199728"/>
                  </a:lnTo>
                  <a:cubicBezTo>
                    <a:pt x="336570" y="198619"/>
                    <a:pt x="339707" y="194643"/>
                    <a:pt x="339707" y="190086"/>
                  </a:cubicBezTo>
                  <a:lnTo>
                    <a:pt x="339707" y="150359"/>
                  </a:lnTo>
                  <a:cubicBezTo>
                    <a:pt x="339707" y="145802"/>
                    <a:pt x="336570" y="141826"/>
                    <a:pt x="332164" y="140717"/>
                  </a:cubicBezTo>
                  <a:lnTo>
                    <a:pt x="314557" y="136635"/>
                  </a:lnTo>
                  <a:cubicBezTo>
                    <a:pt x="310891" y="120590"/>
                    <a:pt x="304529" y="105265"/>
                    <a:pt x="295770" y="91278"/>
                  </a:cubicBezTo>
                  <a:lnTo>
                    <a:pt x="304423" y="76974"/>
                  </a:lnTo>
                  <a:cubicBezTo>
                    <a:pt x="306750" y="73068"/>
                    <a:pt x="306115" y="68071"/>
                    <a:pt x="302925" y="64852"/>
                  </a:cubicBezTo>
                  <a:lnTo>
                    <a:pt x="274744" y="36671"/>
                  </a:lnTo>
                  <a:cubicBezTo>
                    <a:pt x="272823" y="34836"/>
                    <a:pt x="270267" y="33833"/>
                    <a:pt x="267677" y="33833"/>
                  </a:cubicBezTo>
                  <a:cubicBezTo>
                    <a:pt x="265932" y="33833"/>
                    <a:pt x="264169" y="34291"/>
                    <a:pt x="262601" y="35223"/>
                  </a:cubicBezTo>
                  <a:lnTo>
                    <a:pt x="248272" y="43862"/>
                  </a:lnTo>
                  <a:cubicBezTo>
                    <a:pt x="234261" y="35118"/>
                    <a:pt x="218910" y="28766"/>
                    <a:pt x="202837" y="25107"/>
                  </a:cubicBezTo>
                  <a:lnTo>
                    <a:pt x="198748" y="7530"/>
                  </a:lnTo>
                  <a:cubicBezTo>
                    <a:pt x="197691" y="3132"/>
                    <a:pt x="193655" y="0"/>
                    <a:pt x="189090" y="0"/>
                  </a:cubicBezTo>
                  <a:lnTo>
                    <a:pt x="169192" y="80792"/>
                  </a:lnTo>
                  <a:lnTo>
                    <a:pt x="18909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60" name="Google Shape;721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DQAATREAAFIOAAAoEgAAAAAAAA=="/>
                </a:ext>
              </a:extLst>
            </p:cNvSpPr>
            <p:nvPr/>
          </p:nvSpPr>
          <p:spPr>
            <a:xfrm>
              <a:off x="2183130" y="2812415"/>
              <a:ext cx="144780" cy="139065"/>
            </a:xfrm>
            <a:custGeom>
              <a:avLst/>
              <a:gdLst/>
              <a:ahLst/>
              <a:cxnLst/>
              <a:rect l="0" t="0" r="144780" b="139065"/>
              <a:pathLst>
                <a:path w="144780" h="139065">
                  <a:moveTo>
                    <a:pt x="75129" y="19861"/>
                  </a:moveTo>
                  <a:cubicBezTo>
                    <a:pt x="81541" y="19861"/>
                    <a:pt x="88006" y="21092"/>
                    <a:pt x="94171" y="23626"/>
                  </a:cubicBezTo>
                  <a:cubicBezTo>
                    <a:pt x="112738" y="31313"/>
                    <a:pt x="124875" y="49433"/>
                    <a:pt x="124875" y="69558"/>
                  </a:cubicBezTo>
                  <a:cubicBezTo>
                    <a:pt x="124822" y="96949"/>
                    <a:pt x="102609" y="119150"/>
                    <a:pt x="75129" y="119203"/>
                  </a:cubicBezTo>
                  <a:cubicBezTo>
                    <a:pt x="55030" y="119203"/>
                    <a:pt x="36886" y="107117"/>
                    <a:pt x="29189" y="88523"/>
                  </a:cubicBezTo>
                  <a:cubicBezTo>
                    <a:pt x="21508" y="69981"/>
                    <a:pt x="25736" y="48641"/>
                    <a:pt x="39951" y="34445"/>
                  </a:cubicBezTo>
                  <a:cubicBezTo>
                    <a:pt x="49464" y="24910"/>
                    <a:pt x="62182" y="19861"/>
                    <a:pt x="75129" y="19861"/>
                  </a:cubicBezTo>
                  <a:lnTo>
                    <a:pt x="75129" y="0"/>
                  </a:lnTo>
                  <a:cubicBezTo>
                    <a:pt x="46962" y="0"/>
                    <a:pt x="21614" y="16958"/>
                    <a:pt x="10781" y="42924"/>
                  </a:cubicBezTo>
                  <a:cubicBezTo>
                    <a:pt x="18" y="68925"/>
                    <a:pt x="6007" y="98796"/>
                    <a:pt x="25894" y="118728"/>
                  </a:cubicBezTo>
                  <a:cubicBezTo>
                    <a:pt x="39212" y="132010"/>
                    <a:pt x="57021" y="139065"/>
                    <a:pt x="75129" y="139065"/>
                  </a:cubicBezTo>
                  <a:cubicBezTo>
                    <a:pt x="84095" y="139065"/>
                    <a:pt x="93150" y="137323"/>
                    <a:pt x="101763" y="133769"/>
                  </a:cubicBezTo>
                  <a:cubicBezTo>
                    <a:pt x="127799" y="123021"/>
                    <a:pt x="144780" y="97635"/>
                    <a:pt x="144780" y="69558"/>
                  </a:cubicBezTo>
                  <a:cubicBezTo>
                    <a:pt x="144727" y="31155"/>
                    <a:pt x="113583" y="52"/>
                    <a:pt x="75129" y="0"/>
                  </a:cubicBezTo>
                  <a:lnTo>
                    <a:pt x="75129" y="19861"/>
                  </a:lnTo>
                  <a:lnTo>
                    <a:pt x="7512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62" name="Google Shape;7214;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MPAACtEAAAixEAAMQSAAAQAAAA"/>
              </a:ext>
            </a:extLst>
          </p:cNvGrpSpPr>
          <p:nvPr/>
        </p:nvGrpSpPr>
        <p:grpSpPr>
          <a:xfrm>
            <a:off x="2501265" y="2710815"/>
            <a:ext cx="350520" cy="339725"/>
            <a:chOff x="2501265" y="2710815"/>
            <a:chExt cx="350520" cy="339725"/>
          </a:xfrm>
        </p:grpSpPr>
        <p:sp>
          <p:nvSpPr>
            <p:cNvPr id="65" name="Google Shape;721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jDwAA8BAAAFMRAADEEgAAAAAAAA=="/>
                </a:ext>
              </a:extLst>
            </p:cNvSpPr>
            <p:nvPr/>
          </p:nvSpPr>
          <p:spPr>
            <a:xfrm>
              <a:off x="2501265" y="2753360"/>
              <a:ext cx="314960" cy="297180"/>
            </a:xfrm>
            <a:custGeom>
              <a:avLst/>
              <a:gdLst/>
              <a:ahLst/>
              <a:cxnLst/>
              <a:rect l="0" t="0" r="314960" b="297180"/>
              <a:pathLst>
                <a:path w="314960" h="297180">
                  <a:moveTo>
                    <a:pt x="60826" y="0"/>
                  </a:moveTo>
                  <a:cubicBezTo>
                    <a:pt x="58871" y="0"/>
                    <a:pt x="56899" y="703"/>
                    <a:pt x="55314" y="2145"/>
                  </a:cubicBezTo>
                  <a:cubicBezTo>
                    <a:pt x="20428" y="34112"/>
                    <a:pt x="0" y="79970"/>
                    <a:pt x="0" y="127411"/>
                  </a:cubicBezTo>
                  <a:cubicBezTo>
                    <a:pt x="0" y="221184"/>
                    <a:pt x="76164" y="297162"/>
                    <a:pt x="170063" y="297162"/>
                  </a:cubicBezTo>
                  <a:cubicBezTo>
                    <a:pt x="192075" y="297162"/>
                    <a:pt x="214405" y="292978"/>
                    <a:pt x="234763" y="284467"/>
                  </a:cubicBezTo>
                  <a:cubicBezTo>
                    <a:pt x="266373" y="271385"/>
                    <a:pt x="293370" y="249142"/>
                    <a:pt x="312195" y="220604"/>
                  </a:cubicBezTo>
                  <a:cubicBezTo>
                    <a:pt x="314942" y="216366"/>
                    <a:pt x="313252" y="210704"/>
                    <a:pt x="308638" y="208647"/>
                  </a:cubicBezTo>
                  <a:lnTo>
                    <a:pt x="161275" y="143675"/>
                  </a:lnTo>
                  <a:cubicBezTo>
                    <a:pt x="158774" y="142568"/>
                    <a:pt x="156661" y="140757"/>
                    <a:pt x="155164" y="138488"/>
                  </a:cubicBezTo>
                  <a:lnTo>
                    <a:pt x="148014" y="127411"/>
                  </a:lnTo>
                  <a:lnTo>
                    <a:pt x="67729" y="3728"/>
                  </a:lnTo>
                  <a:cubicBezTo>
                    <a:pt x="66144" y="1284"/>
                    <a:pt x="63503" y="0"/>
                    <a:pt x="6082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64" name="Google Shape;721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DwAArRAAABgRAACiEQAAAAAAAA=="/>
                </a:ext>
              </a:extLst>
            </p:cNvSpPr>
            <p:nvPr/>
          </p:nvSpPr>
          <p:spPr>
            <a:xfrm>
              <a:off x="2581910" y="2710815"/>
              <a:ext cx="196850" cy="155575"/>
            </a:xfrm>
            <a:custGeom>
              <a:avLst/>
              <a:gdLst/>
              <a:ahLst/>
              <a:cxnLst/>
              <a:rect l="0" t="0" r="196850" b="155575"/>
              <a:pathLst>
                <a:path w="196850" h="155575">
                  <a:moveTo>
                    <a:pt x="89205" y="0"/>
                  </a:moveTo>
                  <a:cubicBezTo>
                    <a:pt x="60420" y="0"/>
                    <a:pt x="31530" y="7306"/>
                    <a:pt x="5419" y="22111"/>
                  </a:cubicBezTo>
                  <a:cubicBezTo>
                    <a:pt x="1337" y="24435"/>
                    <a:pt x="18" y="29752"/>
                    <a:pt x="2604" y="33660"/>
                  </a:cubicBezTo>
                  <a:lnTo>
                    <a:pt x="79739" y="152740"/>
                  </a:lnTo>
                  <a:cubicBezTo>
                    <a:pt x="80953" y="154589"/>
                    <a:pt x="82942" y="155575"/>
                    <a:pt x="84947" y="155575"/>
                  </a:cubicBezTo>
                  <a:cubicBezTo>
                    <a:pt x="86549" y="155575"/>
                    <a:pt x="88150" y="154958"/>
                    <a:pt x="89399" y="153691"/>
                  </a:cubicBezTo>
                  <a:lnTo>
                    <a:pt x="193401" y="47234"/>
                  </a:lnTo>
                  <a:cubicBezTo>
                    <a:pt x="196832" y="43695"/>
                    <a:pt x="196410" y="37956"/>
                    <a:pt x="192487" y="34998"/>
                  </a:cubicBezTo>
                  <a:cubicBezTo>
                    <a:pt x="162188" y="11795"/>
                    <a:pt x="125785" y="0"/>
                    <a:pt x="8920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63" name="Google Shape;721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DEAAACREAAIsRAAAeEgAAAAAAAA=="/>
                </a:ext>
              </a:extLst>
            </p:cNvSpPr>
            <p:nvPr/>
          </p:nvSpPr>
          <p:spPr>
            <a:xfrm>
              <a:off x="2684145" y="2769235"/>
              <a:ext cx="167640" cy="175895"/>
            </a:xfrm>
            <a:custGeom>
              <a:avLst/>
              <a:gdLst/>
              <a:ahLst/>
              <a:cxnLst/>
              <a:rect l="0" t="0" r="167640" b="175895"/>
              <a:pathLst>
                <a:path w="167640" h="175895">
                  <a:moveTo>
                    <a:pt x="111690" y="17"/>
                  </a:moveTo>
                  <a:cubicBezTo>
                    <a:pt x="109579" y="17"/>
                    <a:pt x="107433" y="826"/>
                    <a:pt x="105833" y="2495"/>
                  </a:cubicBezTo>
                  <a:lnTo>
                    <a:pt x="3025" y="107614"/>
                  </a:lnTo>
                  <a:cubicBezTo>
                    <a:pt x="0" y="110672"/>
                    <a:pt x="1003" y="115804"/>
                    <a:pt x="4978" y="117562"/>
                  </a:cubicBezTo>
                  <a:lnTo>
                    <a:pt x="135540" y="175191"/>
                  </a:lnTo>
                  <a:cubicBezTo>
                    <a:pt x="136613" y="175666"/>
                    <a:pt x="137721" y="175877"/>
                    <a:pt x="138829" y="175877"/>
                  </a:cubicBezTo>
                  <a:cubicBezTo>
                    <a:pt x="142154" y="175877"/>
                    <a:pt x="145302" y="173821"/>
                    <a:pt x="146498" y="170481"/>
                  </a:cubicBezTo>
                  <a:cubicBezTo>
                    <a:pt x="167640" y="113590"/>
                    <a:pt x="156770" y="49703"/>
                    <a:pt x="117951" y="2970"/>
                  </a:cubicBezTo>
                  <a:cubicBezTo>
                    <a:pt x="116351" y="1001"/>
                    <a:pt x="114029" y="17"/>
                    <a:pt x="111690"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sp>
        <p:nvSpPr>
          <p:cNvPr id="66" name="Google Shape;721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1EQAAvhAAAAsUAACzEgAAEAAAAA=="/>
              </a:ext>
            </a:extLst>
          </p:cNvSpPr>
          <p:nvPr/>
        </p:nvSpPr>
        <p:spPr>
          <a:xfrm>
            <a:off x="2919095" y="2721610"/>
            <a:ext cx="339090" cy="318135"/>
          </a:xfrm>
          <a:custGeom>
            <a:avLst/>
            <a:gdLst/>
            <a:ahLst/>
            <a:cxnLst/>
            <a:rect l="0" t="0" r="339090" b="318135"/>
            <a:pathLst>
              <a:path w="339090" h="318135">
                <a:moveTo>
                  <a:pt x="95993" y="135201"/>
                </a:moveTo>
                <a:cubicBezTo>
                  <a:pt x="110737" y="135201"/>
                  <a:pt x="118144" y="153072"/>
                  <a:pt x="107711" y="163460"/>
                </a:cubicBezTo>
                <a:cubicBezTo>
                  <a:pt x="104333" y="166840"/>
                  <a:pt x="100180" y="168355"/>
                  <a:pt x="96099" y="168355"/>
                </a:cubicBezTo>
                <a:cubicBezTo>
                  <a:pt x="87601" y="168355"/>
                  <a:pt x="79472" y="161770"/>
                  <a:pt x="79472" y="151804"/>
                </a:cubicBezTo>
                <a:cubicBezTo>
                  <a:pt x="79472" y="142631"/>
                  <a:pt x="86844" y="135201"/>
                  <a:pt x="95993" y="135201"/>
                </a:cubicBezTo>
                <a:lnTo>
                  <a:pt x="169536" y="135201"/>
                </a:lnTo>
                <a:cubicBezTo>
                  <a:pt x="184262" y="135201"/>
                  <a:pt x="191634" y="153072"/>
                  <a:pt x="181201" y="163460"/>
                </a:cubicBezTo>
                <a:cubicBezTo>
                  <a:pt x="177823" y="166840"/>
                  <a:pt x="173688" y="168355"/>
                  <a:pt x="169607" y="168355"/>
                </a:cubicBezTo>
                <a:cubicBezTo>
                  <a:pt x="161109" y="168355"/>
                  <a:pt x="152963" y="161770"/>
                  <a:pt x="152963" y="151804"/>
                </a:cubicBezTo>
                <a:cubicBezTo>
                  <a:pt x="152963" y="142631"/>
                  <a:pt x="160370" y="135201"/>
                  <a:pt x="169536" y="135201"/>
                </a:cubicBezTo>
                <a:lnTo>
                  <a:pt x="243027" y="135201"/>
                </a:lnTo>
                <a:cubicBezTo>
                  <a:pt x="257753" y="135201"/>
                  <a:pt x="265160" y="153072"/>
                  <a:pt x="254727" y="163460"/>
                </a:cubicBezTo>
                <a:cubicBezTo>
                  <a:pt x="251349" y="166840"/>
                  <a:pt x="247196" y="168355"/>
                  <a:pt x="243132" y="168355"/>
                </a:cubicBezTo>
                <a:cubicBezTo>
                  <a:pt x="234634" y="168355"/>
                  <a:pt x="226488" y="161770"/>
                  <a:pt x="226488" y="151804"/>
                </a:cubicBezTo>
                <a:cubicBezTo>
                  <a:pt x="226488" y="142631"/>
                  <a:pt x="233860" y="135201"/>
                  <a:pt x="243027" y="135201"/>
                </a:cubicBezTo>
                <a:lnTo>
                  <a:pt x="168850" y="17"/>
                </a:lnTo>
                <a:cubicBezTo>
                  <a:pt x="75707" y="17"/>
                  <a:pt x="0" y="66922"/>
                  <a:pt x="0" y="149146"/>
                </a:cubicBezTo>
                <a:cubicBezTo>
                  <a:pt x="0" y="183884"/>
                  <a:pt x="13723" y="217548"/>
                  <a:pt x="38724" y="244204"/>
                </a:cubicBezTo>
                <a:cubicBezTo>
                  <a:pt x="43651" y="264681"/>
                  <a:pt x="37616" y="286249"/>
                  <a:pt x="22732" y="301144"/>
                </a:cubicBezTo>
                <a:cubicBezTo>
                  <a:pt x="16538" y="307412"/>
                  <a:pt x="20937" y="318117"/>
                  <a:pt x="29769" y="318117"/>
                </a:cubicBezTo>
                <a:cubicBezTo>
                  <a:pt x="58060" y="318064"/>
                  <a:pt x="85243" y="307095"/>
                  <a:pt x="105652" y="287481"/>
                </a:cubicBezTo>
                <a:cubicBezTo>
                  <a:pt x="125797" y="294577"/>
                  <a:pt x="147033" y="298239"/>
                  <a:pt x="168393" y="298239"/>
                </a:cubicBezTo>
                <a:cubicBezTo>
                  <a:pt x="168533" y="298239"/>
                  <a:pt x="168692" y="298239"/>
                  <a:pt x="168850" y="298239"/>
                </a:cubicBezTo>
                <a:cubicBezTo>
                  <a:pt x="261993" y="298239"/>
                  <a:pt x="339072" y="231334"/>
                  <a:pt x="339072" y="149146"/>
                </a:cubicBezTo>
                <a:cubicBezTo>
                  <a:pt x="339072" y="66922"/>
                  <a:pt x="261993" y="17"/>
                  <a:pt x="168850" y="17"/>
                </a:cubicBezTo>
                <a:lnTo>
                  <a:pt x="95993" y="135201"/>
                </a:lnTo>
                <a:lnTo>
                  <a:pt x="168850"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nvGrpSpPr>
          <p:cNvPr id="67" name="Google Shape;7219;p83"/>
          <p:cNvGrpSpPr>
            <a:extLst>
              <a:ext uri="smNativeData">
                <pr:smNativeData xmlns:pr="smNativeData" val="SMDATA_6_dWHdYxMAAAAlAAAAAQAAAA8BAAAAkAAAAEgAAACQAAAASAAAAAAAAAAAAAAAAAAAABcAAAAUAAAAAAAAAAAAAAD/fwAA/38AAAAAAAAJAAAABAAAAG8PAAAMAAAAEAAAAAAAAAAAAAAAAAAAAAAAAAAfAAAAVAAAAAAAAAAAAAAAAAAAAAAAAAAAAAAAAAAAAAAAAAAAAAAAAAAAAAAAAAAAAAAAAAAAAAAAAAAAAAAAAAAAAAAAAAAAAAAAAAAAAAAAAAAAAAAAAAAAACEAAAAYAAAAFAAAAIgUAADOEAAAnhYAAKQSAAAQAAAA"/>
              </a:ext>
            </a:extLst>
          </p:cNvGrpSpPr>
          <p:nvPr/>
        </p:nvGrpSpPr>
        <p:grpSpPr>
          <a:xfrm>
            <a:off x="3337560" y="2731770"/>
            <a:ext cx="339090" cy="298450"/>
            <a:chOff x="3337560" y="2731770"/>
            <a:chExt cx="339090" cy="298450"/>
          </a:xfrm>
        </p:grpSpPr>
        <p:sp>
          <p:nvSpPr>
            <p:cNvPr id="71" name="Google Shape;722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FAAAaxEAAJ4WAACkEgAAAAAAAA=="/>
                </a:ext>
              </a:extLst>
            </p:cNvSpPr>
            <p:nvPr/>
          </p:nvSpPr>
          <p:spPr>
            <a:xfrm>
              <a:off x="3337560" y="2831465"/>
              <a:ext cx="339090" cy="198755"/>
            </a:xfrm>
            <a:custGeom>
              <a:avLst/>
              <a:gdLst/>
              <a:ahLst/>
              <a:cxnLst/>
              <a:rect l="0" t="0" r="339090" b="198755"/>
              <a:pathLst>
                <a:path w="339090" h="198755">
                  <a:moveTo>
                    <a:pt x="188661" y="39719"/>
                  </a:moveTo>
                  <a:cubicBezTo>
                    <a:pt x="193763" y="39719"/>
                    <a:pt x="198672" y="43696"/>
                    <a:pt x="198672" y="49679"/>
                  </a:cubicBezTo>
                  <a:cubicBezTo>
                    <a:pt x="198672" y="55188"/>
                    <a:pt x="194221" y="59640"/>
                    <a:pt x="188766" y="59640"/>
                  </a:cubicBezTo>
                  <a:cubicBezTo>
                    <a:pt x="179864" y="59640"/>
                    <a:pt x="175465" y="48940"/>
                    <a:pt x="181729" y="42640"/>
                  </a:cubicBezTo>
                  <a:cubicBezTo>
                    <a:pt x="183735" y="40616"/>
                    <a:pt x="186233" y="39719"/>
                    <a:pt x="188661" y="39719"/>
                  </a:cubicBezTo>
                  <a:lnTo>
                    <a:pt x="259600" y="59640"/>
                  </a:lnTo>
                  <a:lnTo>
                    <a:pt x="259600" y="139132"/>
                  </a:lnTo>
                  <a:lnTo>
                    <a:pt x="238417" y="139132"/>
                  </a:lnTo>
                  <a:lnTo>
                    <a:pt x="238417" y="59640"/>
                  </a:lnTo>
                  <a:lnTo>
                    <a:pt x="89431" y="49662"/>
                  </a:lnTo>
                  <a:cubicBezTo>
                    <a:pt x="91295" y="49662"/>
                    <a:pt x="93196" y="50207"/>
                    <a:pt x="94937" y="51386"/>
                  </a:cubicBezTo>
                  <a:lnTo>
                    <a:pt x="154546" y="91123"/>
                  </a:lnTo>
                  <a:cubicBezTo>
                    <a:pt x="160422" y="95048"/>
                    <a:pt x="160422" y="103689"/>
                    <a:pt x="154546" y="107648"/>
                  </a:cubicBezTo>
                  <a:lnTo>
                    <a:pt x="94937" y="147403"/>
                  </a:lnTo>
                  <a:cubicBezTo>
                    <a:pt x="93196" y="148564"/>
                    <a:pt x="91295" y="149092"/>
                    <a:pt x="89448" y="149092"/>
                  </a:cubicBezTo>
                  <a:cubicBezTo>
                    <a:pt x="84275" y="149092"/>
                    <a:pt x="79472" y="144992"/>
                    <a:pt x="79472" y="139132"/>
                  </a:cubicBezTo>
                  <a:lnTo>
                    <a:pt x="79472" y="59640"/>
                  </a:lnTo>
                  <a:cubicBezTo>
                    <a:pt x="79472" y="53797"/>
                    <a:pt x="84258" y="49662"/>
                    <a:pt x="89431" y="49662"/>
                  </a:cubicBezTo>
                  <a:lnTo>
                    <a:pt x="329202" y="17"/>
                  </a:lnTo>
                  <a:cubicBezTo>
                    <a:pt x="327267" y="17"/>
                    <a:pt x="325331" y="580"/>
                    <a:pt x="323660" y="1671"/>
                  </a:cubicBezTo>
                  <a:lnTo>
                    <a:pt x="266550" y="39772"/>
                  </a:lnTo>
                  <a:lnTo>
                    <a:pt x="238417" y="39772"/>
                  </a:lnTo>
                  <a:lnTo>
                    <a:pt x="238417" y="29811"/>
                  </a:lnTo>
                  <a:cubicBezTo>
                    <a:pt x="238364" y="16296"/>
                    <a:pt x="229198" y="4487"/>
                    <a:pt x="216108" y="1091"/>
                  </a:cubicBezTo>
                  <a:cubicBezTo>
                    <a:pt x="202807" y="13621"/>
                    <a:pt x="185793" y="19850"/>
                    <a:pt x="168797" y="19850"/>
                  </a:cubicBezTo>
                  <a:cubicBezTo>
                    <a:pt x="151291" y="19850"/>
                    <a:pt x="133785" y="13233"/>
                    <a:pt x="120378" y="35"/>
                  </a:cubicBezTo>
                  <a:lnTo>
                    <a:pt x="118091" y="35"/>
                  </a:lnTo>
                  <a:cubicBezTo>
                    <a:pt x="104685" y="13251"/>
                    <a:pt x="87178" y="19903"/>
                    <a:pt x="69655" y="19903"/>
                  </a:cubicBezTo>
                  <a:cubicBezTo>
                    <a:pt x="52659" y="19903"/>
                    <a:pt x="35646" y="13638"/>
                    <a:pt x="22362" y="1091"/>
                  </a:cubicBezTo>
                  <a:cubicBezTo>
                    <a:pt x="9219" y="4487"/>
                    <a:pt x="53" y="16243"/>
                    <a:pt x="0" y="29811"/>
                  </a:cubicBezTo>
                  <a:lnTo>
                    <a:pt x="0" y="168908"/>
                  </a:lnTo>
                  <a:cubicBezTo>
                    <a:pt x="0" y="185397"/>
                    <a:pt x="13354" y="198702"/>
                    <a:pt x="29839" y="198755"/>
                  </a:cubicBezTo>
                  <a:lnTo>
                    <a:pt x="208648" y="198755"/>
                  </a:lnTo>
                  <a:cubicBezTo>
                    <a:pt x="225063" y="198755"/>
                    <a:pt x="238417" y="185397"/>
                    <a:pt x="238417" y="168908"/>
                  </a:cubicBezTo>
                  <a:lnTo>
                    <a:pt x="238417" y="159000"/>
                  </a:lnTo>
                  <a:lnTo>
                    <a:pt x="266550" y="159000"/>
                  </a:lnTo>
                  <a:lnTo>
                    <a:pt x="323660" y="197047"/>
                  </a:lnTo>
                  <a:cubicBezTo>
                    <a:pt x="325384" y="198209"/>
                    <a:pt x="327284" y="198737"/>
                    <a:pt x="329132" y="198737"/>
                  </a:cubicBezTo>
                  <a:cubicBezTo>
                    <a:pt x="334287" y="198737"/>
                    <a:pt x="339072" y="194637"/>
                    <a:pt x="339072" y="188794"/>
                  </a:cubicBezTo>
                  <a:lnTo>
                    <a:pt x="339072" y="9943"/>
                  </a:lnTo>
                  <a:cubicBezTo>
                    <a:pt x="339072" y="6282"/>
                    <a:pt x="337067" y="2886"/>
                    <a:pt x="333882" y="1196"/>
                  </a:cubicBezTo>
                  <a:cubicBezTo>
                    <a:pt x="332422" y="404"/>
                    <a:pt x="330803" y="17"/>
                    <a:pt x="329202" y="17"/>
                  </a:cubicBezTo>
                  <a:lnTo>
                    <a:pt x="188661" y="39719"/>
                  </a:lnTo>
                  <a:lnTo>
                    <a:pt x="329202"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70" name="Google Shape;722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FQAA5hEAAFcVAAApEgAAAAAAAA=="/>
                </a:ext>
              </a:extLst>
            </p:cNvSpPr>
            <p:nvPr/>
          </p:nvSpPr>
          <p:spPr>
            <a:xfrm>
              <a:off x="3437255" y="2909570"/>
              <a:ext cx="31750" cy="42545"/>
            </a:xfrm>
            <a:custGeom>
              <a:avLst/>
              <a:gdLst/>
              <a:ahLst/>
              <a:cxnLst/>
              <a:rect l="0" t="0" r="31750" b="42545"/>
              <a:pathLst>
                <a:path w="31750" h="42545">
                  <a:moveTo>
                    <a:pt x="0" y="0"/>
                  </a:moveTo>
                  <a:lnTo>
                    <a:pt x="0" y="42527"/>
                  </a:lnTo>
                  <a:lnTo>
                    <a:pt x="31732" y="21299"/>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69" name="Google Shape;722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nFAAAzhAAAEQVAABrEQAAAAAAAA=="/>
                </a:ext>
              </a:extLst>
            </p:cNvSpPr>
            <p:nvPr/>
          </p:nvSpPr>
          <p:spPr>
            <a:xfrm>
              <a:off x="3357245" y="2731770"/>
              <a:ext cx="99695" cy="99695"/>
            </a:xfrm>
            <a:custGeom>
              <a:avLst/>
              <a:gdLst/>
              <a:ahLst/>
              <a:cxnLst/>
              <a:rect l="0" t="0" r="99695" b="99695"/>
              <a:pathLst>
                <a:path w="99695" h="99695">
                  <a:moveTo>
                    <a:pt x="49821" y="17"/>
                  </a:moveTo>
                  <a:cubicBezTo>
                    <a:pt x="22279" y="17"/>
                    <a:pt x="0" y="22279"/>
                    <a:pt x="0" y="49821"/>
                  </a:cubicBezTo>
                  <a:cubicBezTo>
                    <a:pt x="0" y="77362"/>
                    <a:pt x="22279" y="99695"/>
                    <a:pt x="49821" y="99695"/>
                  </a:cubicBezTo>
                  <a:cubicBezTo>
                    <a:pt x="77362" y="99695"/>
                    <a:pt x="99695" y="77362"/>
                    <a:pt x="99695" y="49821"/>
                  </a:cubicBezTo>
                  <a:cubicBezTo>
                    <a:pt x="99695" y="22279"/>
                    <a:pt x="77362" y="17"/>
                    <a:pt x="49821"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68" name="Google Shape;722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EFQAAzhAAAOAVAABrEQAAAAAAAA=="/>
                </a:ext>
              </a:extLst>
            </p:cNvSpPr>
            <p:nvPr/>
          </p:nvSpPr>
          <p:spPr>
            <a:xfrm>
              <a:off x="3456940" y="2731770"/>
              <a:ext cx="99060" cy="99695"/>
            </a:xfrm>
            <a:custGeom>
              <a:avLst/>
              <a:gdLst/>
              <a:ahLst/>
              <a:cxnLst/>
              <a:rect l="0" t="0" r="99060" b="99695"/>
              <a:pathLst>
                <a:path w="99060" h="99695">
                  <a:moveTo>
                    <a:pt x="49504" y="17"/>
                  </a:moveTo>
                  <a:cubicBezTo>
                    <a:pt x="22138" y="17"/>
                    <a:pt x="18" y="22279"/>
                    <a:pt x="18" y="49821"/>
                  </a:cubicBezTo>
                  <a:cubicBezTo>
                    <a:pt x="18" y="77362"/>
                    <a:pt x="22138" y="99695"/>
                    <a:pt x="49504" y="99695"/>
                  </a:cubicBezTo>
                  <a:cubicBezTo>
                    <a:pt x="76869" y="99695"/>
                    <a:pt x="99060" y="77362"/>
                    <a:pt x="99060" y="49821"/>
                  </a:cubicBezTo>
                  <a:cubicBezTo>
                    <a:pt x="99060" y="22279"/>
                    <a:pt x="76869" y="17"/>
                    <a:pt x="49504"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72" name="Google Shape;7224;p83"/>
          <p:cNvGrpSpPr>
            <a:extLst>
              <a:ext uri="smNativeData">
                <pr:smNativeData xmlns:pr="smNativeData" val="SMDATA_6_dWHdYxMAAAAlAAAAAQAAAA8BAAAAkAAAAEgAAACQAAAASAAAAAAAAAAAAAAAAAAAABcAAAAUAAAAAAAAAAAAAAD/fwAA/38AAAAAAAAJAAAABAAAAAC4AtgMAAAAEAAAAAAAAAAAAAAAAAAAAAAAAAAfAAAAVAAAAAAAAAAAAAAAAAAAAAAAAAAAAAAAAAAAAAAAAAAAAAAAAAAAAAAAAAAAAAAAAAAAAAAAAAAAAAAAAAAAAAAAAAAAAAAAAAAAAAAAAAAAAAAAAAAAACEAAAAYAAAAFAAAABUXAACuEAAARBkAAMQSAAAQAAAA"/>
              </a:ext>
            </a:extLst>
          </p:cNvGrpSpPr>
          <p:nvPr/>
        </p:nvGrpSpPr>
        <p:grpSpPr>
          <a:xfrm>
            <a:off x="3752215" y="2711450"/>
            <a:ext cx="354965" cy="339090"/>
            <a:chOff x="3752215" y="2711450"/>
            <a:chExt cx="354965" cy="339090"/>
          </a:xfrm>
        </p:grpSpPr>
        <p:sp>
          <p:nvSpPr>
            <p:cNvPr id="74" name="Google Shape;722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FwAArhAAAEQZAADEEgAAAAAAAA=="/>
                </a:ext>
              </a:extLst>
            </p:cNvSpPr>
            <p:nvPr/>
          </p:nvSpPr>
          <p:spPr>
            <a:xfrm>
              <a:off x="3752215" y="2711450"/>
              <a:ext cx="354965" cy="339090"/>
            </a:xfrm>
            <a:custGeom>
              <a:avLst/>
              <a:gdLst/>
              <a:ahLst/>
              <a:cxnLst/>
              <a:rect l="0" t="0" r="354965" b="339090"/>
              <a:pathLst>
                <a:path w="354965" h="339090">
                  <a:moveTo>
                    <a:pt x="213155" y="19880"/>
                  </a:moveTo>
                  <a:cubicBezTo>
                    <a:pt x="241175" y="19880"/>
                    <a:pt x="269178" y="30524"/>
                    <a:pt x="290523" y="51812"/>
                  </a:cubicBezTo>
                  <a:cubicBezTo>
                    <a:pt x="333161" y="94405"/>
                    <a:pt x="333161" y="163704"/>
                    <a:pt x="290523" y="206350"/>
                  </a:cubicBezTo>
                  <a:cubicBezTo>
                    <a:pt x="269213" y="227655"/>
                    <a:pt x="241193" y="238299"/>
                    <a:pt x="213172" y="238299"/>
                  </a:cubicBezTo>
                  <a:cubicBezTo>
                    <a:pt x="185170" y="238299"/>
                    <a:pt x="157149" y="227655"/>
                    <a:pt x="135821" y="206350"/>
                  </a:cubicBezTo>
                  <a:cubicBezTo>
                    <a:pt x="93130" y="163704"/>
                    <a:pt x="93130" y="94458"/>
                    <a:pt x="135821" y="51812"/>
                  </a:cubicBezTo>
                  <a:cubicBezTo>
                    <a:pt x="157149" y="30524"/>
                    <a:pt x="185152" y="19880"/>
                    <a:pt x="213155" y="19880"/>
                  </a:cubicBezTo>
                  <a:lnTo>
                    <a:pt x="86614" y="241483"/>
                  </a:lnTo>
                  <a:lnTo>
                    <a:pt x="100668" y="255537"/>
                  </a:lnTo>
                  <a:lnTo>
                    <a:pt x="86614" y="269591"/>
                  </a:lnTo>
                  <a:lnTo>
                    <a:pt x="72560" y="255537"/>
                  </a:lnTo>
                  <a:lnTo>
                    <a:pt x="86614" y="241483"/>
                  </a:lnTo>
                  <a:lnTo>
                    <a:pt x="213207" y="18"/>
                  </a:lnTo>
                  <a:cubicBezTo>
                    <a:pt x="180097" y="18"/>
                    <a:pt x="146970" y="12614"/>
                    <a:pt x="121767" y="37772"/>
                  </a:cubicBezTo>
                  <a:cubicBezTo>
                    <a:pt x="83215" y="76231"/>
                    <a:pt x="74673" y="132230"/>
                    <a:pt x="93606" y="178271"/>
                  </a:cubicBezTo>
                  <a:lnTo>
                    <a:pt x="79569" y="192308"/>
                  </a:lnTo>
                  <a:cubicBezTo>
                    <a:pt x="70605" y="201160"/>
                    <a:pt x="68263" y="214777"/>
                    <a:pt x="73828" y="226107"/>
                  </a:cubicBezTo>
                  <a:lnTo>
                    <a:pt x="11676" y="288259"/>
                  </a:lnTo>
                  <a:cubicBezTo>
                    <a:pt x="17" y="299857"/>
                    <a:pt x="17" y="318717"/>
                    <a:pt x="11676" y="330364"/>
                  </a:cubicBezTo>
                  <a:cubicBezTo>
                    <a:pt x="17506" y="336170"/>
                    <a:pt x="25149" y="339072"/>
                    <a:pt x="32793" y="339072"/>
                  </a:cubicBezTo>
                  <a:cubicBezTo>
                    <a:pt x="40418" y="339072"/>
                    <a:pt x="48062" y="336170"/>
                    <a:pt x="53891" y="330364"/>
                  </a:cubicBezTo>
                  <a:lnTo>
                    <a:pt x="115991" y="268264"/>
                  </a:lnTo>
                  <a:cubicBezTo>
                    <a:pt x="120112" y="270283"/>
                    <a:pt x="124532" y="271251"/>
                    <a:pt x="128918" y="271251"/>
                  </a:cubicBezTo>
                  <a:cubicBezTo>
                    <a:pt x="136614" y="271251"/>
                    <a:pt x="144205" y="268242"/>
                    <a:pt x="149876" y="262507"/>
                  </a:cubicBezTo>
                  <a:lnTo>
                    <a:pt x="163930" y="248453"/>
                  </a:lnTo>
                  <a:cubicBezTo>
                    <a:pt x="179499" y="254907"/>
                    <a:pt x="196283" y="258179"/>
                    <a:pt x="213172" y="258179"/>
                  </a:cubicBezTo>
                  <a:cubicBezTo>
                    <a:pt x="245895" y="258179"/>
                    <a:pt x="279023" y="245934"/>
                    <a:pt x="304577" y="220389"/>
                  </a:cubicBezTo>
                  <a:cubicBezTo>
                    <a:pt x="354965" y="170055"/>
                    <a:pt x="354965" y="88106"/>
                    <a:pt x="304577" y="37772"/>
                  </a:cubicBezTo>
                  <a:cubicBezTo>
                    <a:pt x="279392" y="12597"/>
                    <a:pt x="246300" y="18"/>
                    <a:pt x="213207" y="18"/>
                  </a:cubicBezTo>
                  <a:lnTo>
                    <a:pt x="213207" y="19880"/>
                  </a:lnTo>
                  <a:lnTo>
                    <a:pt x="213207"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73" name="Google Shape;722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FwAA7BAAAPIYAAAGEgAAAAAAAA=="/>
                </a:ext>
              </a:extLst>
            </p:cNvSpPr>
            <p:nvPr/>
          </p:nvSpPr>
          <p:spPr>
            <a:xfrm>
              <a:off x="3876040" y="2750820"/>
              <a:ext cx="179070" cy="179070"/>
            </a:xfrm>
            <a:custGeom>
              <a:avLst/>
              <a:gdLst/>
              <a:ahLst/>
              <a:cxnLst/>
              <a:rect l="0" t="0" r="179070" b="179070"/>
              <a:pathLst>
                <a:path w="179070" h="179070">
                  <a:moveTo>
                    <a:pt x="89517" y="18"/>
                  </a:moveTo>
                  <a:cubicBezTo>
                    <a:pt x="40063" y="18"/>
                    <a:pt x="18" y="40063"/>
                    <a:pt x="18" y="89517"/>
                  </a:cubicBezTo>
                  <a:cubicBezTo>
                    <a:pt x="18" y="138954"/>
                    <a:pt x="40063" y="179070"/>
                    <a:pt x="89517" y="179070"/>
                  </a:cubicBezTo>
                  <a:cubicBezTo>
                    <a:pt x="138954" y="179070"/>
                    <a:pt x="179070" y="138954"/>
                    <a:pt x="179070" y="89517"/>
                  </a:cubicBezTo>
                  <a:cubicBezTo>
                    <a:pt x="179070" y="40063"/>
                    <a:pt x="138954" y="18"/>
                    <a:pt x="8951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75" name="Google Shape;7227;p83"/>
          <p:cNvGrpSpPr>
            <a:extLst>
              <a:ext uri="smNativeData">
                <pr:smNativeData xmlns:pr="smNativeData" val="SMDATA_6_dWHdYxMAAAAlAAAAAQAAAA8BAAAAkAAAAEgAAACQAAAASAAAAAAAAAAAAAAAAAAAABcAAAAUAAAAAAAAAAAAAAD/fwAA/38AAAAAAAAJAAAABAAAAKURAAAMAAAAEAAAAAAAAAAAAAAAAAAAAAAAAAAfAAAAVAAAAAAAAAAAAAAAAAAAAAAAAAAAAAAAAAAAAAAAAAAAAAAAAAAAAAAAAAAAAAAAAAAAAAAAAAAAAAAAAAAAAAAAAAAAAAAAAAAAAAAAAAAAAAAAAAAAACEAAAAYAAAAFAAAAK8ZAADXEAAAwRsAAJsSAAAQAAAA"/>
              </a:ext>
            </a:extLst>
          </p:cNvGrpSpPr>
          <p:nvPr/>
        </p:nvGrpSpPr>
        <p:grpSpPr>
          <a:xfrm>
            <a:off x="4175125" y="2737485"/>
            <a:ext cx="336550" cy="287020"/>
            <a:chOff x="4175125" y="2737485"/>
            <a:chExt cx="336550" cy="287020"/>
          </a:xfrm>
        </p:grpSpPr>
        <p:sp>
          <p:nvSpPr>
            <p:cNvPr id="81" name="Google Shape;722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9GwAAsBEAAJwbAAAYEgAAAAAAAA=="/>
                </a:ext>
              </a:extLst>
            </p:cNvSpPr>
            <p:nvPr/>
          </p:nvSpPr>
          <p:spPr>
            <a:xfrm>
              <a:off x="4427855" y="2875280"/>
              <a:ext cx="60325" cy="66040"/>
            </a:xfrm>
            <a:custGeom>
              <a:avLst/>
              <a:gdLst/>
              <a:ahLst/>
              <a:cxnLst/>
              <a:rect l="0" t="0" r="60325" b="66040"/>
              <a:pathLst>
                <a:path w="60325" h="66040">
                  <a:moveTo>
                    <a:pt x="17" y="0"/>
                  </a:moveTo>
                  <a:lnTo>
                    <a:pt x="17" y="66022"/>
                  </a:lnTo>
                  <a:lnTo>
                    <a:pt x="33412" y="66022"/>
                  </a:lnTo>
                  <a:cubicBezTo>
                    <a:pt x="37792" y="66022"/>
                    <a:pt x="41647" y="63143"/>
                    <a:pt x="42909" y="58902"/>
                  </a:cubicBezTo>
                  <a:lnTo>
                    <a:pt x="60325" y="0"/>
                  </a:lnTo>
                  <a:lnTo>
                    <a:pt x="17" y="0"/>
                  </a:lnTo>
                  <a:lnTo>
                    <a:pt x="42909" y="5890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80" name="Google Shape;722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0GgAAKREAAB0bAACREQAAAAAAAA=="/>
                </a:ext>
              </a:extLst>
            </p:cNvSpPr>
            <p:nvPr/>
          </p:nvSpPr>
          <p:spPr>
            <a:xfrm>
              <a:off x="4340860" y="2789555"/>
              <a:ext cx="66675" cy="66040"/>
            </a:xfrm>
            <a:custGeom>
              <a:avLst/>
              <a:gdLst/>
              <a:ahLst/>
              <a:cxnLst/>
              <a:rect l="0" t="0" r="66675" b="66040"/>
              <a:pathLst>
                <a:path w="66675" h="66040">
                  <a:moveTo>
                    <a:pt x="0" y="18"/>
                  </a:moveTo>
                  <a:lnTo>
                    <a:pt x="0" y="66040"/>
                  </a:lnTo>
                  <a:lnTo>
                    <a:pt x="66675" y="66040"/>
                  </a:lnTo>
                  <a:lnTo>
                    <a:pt x="66675" y="18"/>
                  </a:lnTo>
                  <a:lnTo>
                    <a:pt x="0"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79" name="Google Shape;723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9GwAAKREAAMEbAACREQAAAAAAAA=="/>
                </a:ext>
              </a:extLst>
            </p:cNvSpPr>
            <p:nvPr/>
          </p:nvSpPr>
          <p:spPr>
            <a:xfrm>
              <a:off x="4427855" y="2789555"/>
              <a:ext cx="83820" cy="66040"/>
            </a:xfrm>
            <a:custGeom>
              <a:avLst/>
              <a:gdLst/>
              <a:ahLst/>
              <a:cxnLst/>
              <a:rect l="0" t="0" r="83820" b="66040"/>
              <a:pathLst>
                <a:path w="83820" h="66040">
                  <a:moveTo>
                    <a:pt x="18" y="18"/>
                  </a:moveTo>
                  <a:lnTo>
                    <a:pt x="18" y="66040"/>
                  </a:lnTo>
                  <a:lnTo>
                    <a:pt x="66190" y="66040"/>
                  </a:lnTo>
                  <a:lnTo>
                    <a:pt x="81910" y="12834"/>
                  </a:lnTo>
                  <a:cubicBezTo>
                    <a:pt x="83820" y="6443"/>
                    <a:pt x="79071" y="18"/>
                    <a:pt x="72412" y="18"/>
                  </a:cubicBezTo>
                  <a:lnTo>
                    <a:pt x="18" y="18"/>
                  </a:lnTo>
                  <a:lnTo>
                    <a:pt x="72412"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78" name="Google Shape;723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0GgAAsBEAAB0bAAAYEgAAAAAAAA=="/>
                </a:ext>
              </a:extLst>
            </p:cNvSpPr>
            <p:nvPr/>
          </p:nvSpPr>
          <p:spPr>
            <a:xfrm>
              <a:off x="4340860" y="2875280"/>
              <a:ext cx="66675" cy="66040"/>
            </a:xfrm>
            <a:custGeom>
              <a:avLst/>
              <a:gdLst/>
              <a:ahLst/>
              <a:cxnLst/>
              <a:rect l="0" t="0" r="66675" b="66040"/>
              <a:pathLst>
                <a:path w="66675" h="66040">
                  <a:moveTo>
                    <a:pt x="0" y="0"/>
                  </a:moveTo>
                  <a:lnTo>
                    <a:pt x="0" y="66022"/>
                  </a:lnTo>
                  <a:lnTo>
                    <a:pt x="66675" y="66022"/>
                  </a:lnTo>
                  <a:lnTo>
                    <a:pt x="66675"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77" name="Google Shape;723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vGQAA1xAAAJUaAACREQAAAAAAAA=="/>
                </a:ext>
              </a:extLst>
            </p:cNvSpPr>
            <p:nvPr/>
          </p:nvSpPr>
          <p:spPr>
            <a:xfrm>
              <a:off x="4175125" y="2737485"/>
              <a:ext cx="146050" cy="118110"/>
            </a:xfrm>
            <a:custGeom>
              <a:avLst/>
              <a:gdLst/>
              <a:ahLst/>
              <a:cxnLst/>
              <a:rect l="0" t="0" r="146050" b="118110"/>
              <a:pathLst>
                <a:path w="146050" h="118110">
                  <a:moveTo>
                    <a:pt x="9907" y="18"/>
                  </a:moveTo>
                  <a:cubicBezTo>
                    <a:pt x="4452" y="18"/>
                    <a:pt x="0" y="4481"/>
                    <a:pt x="0" y="9950"/>
                  </a:cubicBezTo>
                  <a:cubicBezTo>
                    <a:pt x="0" y="15472"/>
                    <a:pt x="4452" y="19935"/>
                    <a:pt x="9907" y="19935"/>
                  </a:cubicBezTo>
                  <a:lnTo>
                    <a:pt x="42284" y="19935"/>
                  </a:lnTo>
                  <a:lnTo>
                    <a:pt x="55587" y="64780"/>
                  </a:lnTo>
                  <a:cubicBezTo>
                    <a:pt x="55640" y="64886"/>
                    <a:pt x="55640" y="65044"/>
                    <a:pt x="55693" y="65203"/>
                  </a:cubicBezTo>
                  <a:lnTo>
                    <a:pt x="71424" y="118110"/>
                  </a:lnTo>
                  <a:lnTo>
                    <a:pt x="146032" y="118110"/>
                  </a:lnTo>
                  <a:lnTo>
                    <a:pt x="146032" y="52131"/>
                  </a:lnTo>
                  <a:lnTo>
                    <a:pt x="72550" y="52131"/>
                  </a:lnTo>
                  <a:lnTo>
                    <a:pt x="59194" y="7127"/>
                  </a:lnTo>
                  <a:cubicBezTo>
                    <a:pt x="57980" y="2876"/>
                    <a:pt x="54056" y="18"/>
                    <a:pt x="49657" y="18"/>
                  </a:cubicBezTo>
                  <a:lnTo>
                    <a:pt x="9907" y="18"/>
                  </a:lnTo>
                  <a:lnTo>
                    <a:pt x="49657"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76" name="Google Shape;723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GgAAsBEAAJ8bAACbEgAAAAAAAA=="/>
                </a:ext>
              </a:extLst>
            </p:cNvSpPr>
            <p:nvPr/>
          </p:nvSpPr>
          <p:spPr>
            <a:xfrm>
              <a:off x="4229735" y="2875280"/>
              <a:ext cx="260350" cy="149225"/>
            </a:xfrm>
            <a:custGeom>
              <a:avLst/>
              <a:gdLst/>
              <a:ahLst/>
              <a:cxnLst/>
              <a:rect l="0" t="0" r="260350" b="149225"/>
              <a:pathLst>
                <a:path w="260350" h="149225">
                  <a:moveTo>
                    <a:pt x="22902" y="0"/>
                  </a:moveTo>
                  <a:lnTo>
                    <a:pt x="36539" y="46048"/>
                  </a:lnTo>
                  <a:cubicBezTo>
                    <a:pt x="15812" y="47580"/>
                    <a:pt x="18" y="65249"/>
                    <a:pt x="702" y="86089"/>
                  </a:cubicBezTo>
                  <a:cubicBezTo>
                    <a:pt x="1439" y="106946"/>
                    <a:pt x="18410" y="123488"/>
                    <a:pt x="39171" y="123646"/>
                  </a:cubicBezTo>
                  <a:lnTo>
                    <a:pt x="49051" y="123646"/>
                  </a:lnTo>
                  <a:cubicBezTo>
                    <a:pt x="53439" y="138778"/>
                    <a:pt x="67286" y="149225"/>
                    <a:pt x="83028" y="149225"/>
                  </a:cubicBezTo>
                  <a:cubicBezTo>
                    <a:pt x="98787" y="149225"/>
                    <a:pt x="112634" y="138778"/>
                    <a:pt x="117074" y="123646"/>
                  </a:cubicBezTo>
                  <a:lnTo>
                    <a:pt x="169653" y="123646"/>
                  </a:lnTo>
                  <a:cubicBezTo>
                    <a:pt x="174041" y="138778"/>
                    <a:pt x="187940" y="149225"/>
                    <a:pt x="203682" y="149225"/>
                  </a:cubicBezTo>
                  <a:cubicBezTo>
                    <a:pt x="219371" y="149225"/>
                    <a:pt x="233271" y="138778"/>
                    <a:pt x="237658" y="123646"/>
                  </a:cubicBezTo>
                  <a:lnTo>
                    <a:pt x="250452" y="123646"/>
                  </a:lnTo>
                  <a:cubicBezTo>
                    <a:pt x="255892" y="123646"/>
                    <a:pt x="260332" y="119189"/>
                    <a:pt x="260332" y="113675"/>
                  </a:cubicBezTo>
                  <a:cubicBezTo>
                    <a:pt x="260332" y="108162"/>
                    <a:pt x="255892" y="103758"/>
                    <a:pt x="250452" y="103758"/>
                  </a:cubicBezTo>
                  <a:lnTo>
                    <a:pt x="237658" y="103758"/>
                  </a:lnTo>
                  <a:cubicBezTo>
                    <a:pt x="233271" y="88590"/>
                    <a:pt x="219371" y="78144"/>
                    <a:pt x="203682" y="78144"/>
                  </a:cubicBezTo>
                  <a:cubicBezTo>
                    <a:pt x="187940" y="78144"/>
                    <a:pt x="174041" y="88590"/>
                    <a:pt x="169653" y="103758"/>
                  </a:cubicBezTo>
                  <a:lnTo>
                    <a:pt x="117074" y="103758"/>
                  </a:lnTo>
                  <a:cubicBezTo>
                    <a:pt x="112634" y="88590"/>
                    <a:pt x="98787" y="78144"/>
                    <a:pt x="83028" y="78144"/>
                  </a:cubicBezTo>
                  <a:cubicBezTo>
                    <a:pt x="67286" y="78144"/>
                    <a:pt x="53439" y="88590"/>
                    <a:pt x="48999" y="103758"/>
                  </a:cubicBezTo>
                  <a:lnTo>
                    <a:pt x="39171" y="103758"/>
                  </a:lnTo>
                  <a:cubicBezTo>
                    <a:pt x="28764" y="103758"/>
                    <a:pt x="20305" y="95267"/>
                    <a:pt x="20305" y="84820"/>
                  </a:cubicBezTo>
                  <a:cubicBezTo>
                    <a:pt x="20305" y="74321"/>
                    <a:pt x="28764" y="65830"/>
                    <a:pt x="39171" y="65830"/>
                  </a:cubicBezTo>
                  <a:lnTo>
                    <a:pt x="91381" y="65830"/>
                  </a:lnTo>
                  <a:lnTo>
                    <a:pt x="91381" y="0"/>
                  </a:lnTo>
                  <a:lnTo>
                    <a:pt x="22902" y="0"/>
                  </a:lnTo>
                  <a:lnTo>
                    <a:pt x="39171" y="658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82" name="Google Shape;7234;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4cAACuEAAAMx4AAMQSAAAQAAAA"/>
              </a:ext>
            </a:extLst>
          </p:cNvGrpSpPr>
          <p:nvPr/>
        </p:nvGrpSpPr>
        <p:grpSpPr>
          <a:xfrm>
            <a:off x="4611370" y="2711450"/>
            <a:ext cx="297815" cy="339090"/>
            <a:chOff x="4611370" y="2711450"/>
            <a:chExt cx="297815" cy="339090"/>
          </a:xfrm>
        </p:grpSpPr>
        <p:sp>
          <p:nvSpPr>
            <p:cNvPr id="89" name="Google Shape;723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eHAAAghEAAPQcAACpEgAAAAAAAA=="/>
                </a:ext>
              </a:extLst>
            </p:cNvSpPr>
            <p:nvPr/>
          </p:nvSpPr>
          <p:spPr>
            <a:xfrm>
              <a:off x="4611370" y="2846070"/>
              <a:ext cx="95250" cy="187325"/>
            </a:xfrm>
            <a:custGeom>
              <a:avLst/>
              <a:gdLst/>
              <a:ahLst/>
              <a:cxnLst/>
              <a:rect l="0" t="0" r="95250" b="187325"/>
              <a:pathLst>
                <a:path w="95250" h="187325">
                  <a:moveTo>
                    <a:pt x="18" y="17"/>
                  </a:moveTo>
                  <a:lnTo>
                    <a:pt x="18" y="174564"/>
                  </a:lnTo>
                  <a:cubicBezTo>
                    <a:pt x="18" y="178958"/>
                    <a:pt x="1074" y="183300"/>
                    <a:pt x="2974" y="187325"/>
                  </a:cubicBezTo>
                  <a:lnTo>
                    <a:pt x="95250" y="95049"/>
                  </a:lnTo>
                  <a:lnTo>
                    <a:pt x="18" y="-183"/>
                  </a:lnTo>
                  <a:lnTo>
                    <a:pt x="18" y="17"/>
                  </a:lnTo>
                  <a:lnTo>
                    <a:pt x="2974" y="18732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88" name="Google Shape;723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dHQAAghEAADMeAACpEgAAAAAAAA=="/>
                </a:ext>
              </a:extLst>
            </p:cNvSpPr>
            <p:nvPr/>
          </p:nvSpPr>
          <p:spPr>
            <a:xfrm>
              <a:off x="4813935" y="2846070"/>
              <a:ext cx="95250" cy="187325"/>
            </a:xfrm>
            <a:custGeom>
              <a:avLst/>
              <a:gdLst/>
              <a:ahLst/>
              <a:cxnLst/>
              <a:rect l="0" t="0" r="95250" b="187325"/>
              <a:pathLst>
                <a:path w="95250" h="187325">
                  <a:moveTo>
                    <a:pt x="95232" y="17"/>
                  </a:moveTo>
                  <a:lnTo>
                    <a:pt x="18" y="95231"/>
                  </a:lnTo>
                  <a:lnTo>
                    <a:pt x="92259" y="187472"/>
                  </a:lnTo>
                  <a:cubicBezTo>
                    <a:pt x="94177" y="183300"/>
                    <a:pt x="95232" y="178958"/>
                    <a:pt x="95232" y="174564"/>
                  </a:cubicBezTo>
                  <a:lnTo>
                    <a:pt x="95232" y="17"/>
                  </a:lnTo>
                  <a:lnTo>
                    <a:pt x="95232" y="17456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87" name="Google Shape;723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5HQAATREAAFgdAABsEQAAAAAAAA=="/>
                </a:ext>
              </a:extLst>
            </p:cNvSpPr>
            <p:nvPr/>
          </p:nvSpPr>
          <p:spPr>
            <a:xfrm>
              <a:off x="4750435" y="2812415"/>
              <a:ext cx="19685" cy="19685"/>
            </a:xfrm>
            <a:custGeom>
              <a:avLst/>
              <a:gdLst/>
              <a:ahLst/>
              <a:cxnLst/>
              <a:rect l="0" t="0" r="19685" b="19685"/>
              <a:pathLst>
                <a:path w="19685" h="19685">
                  <a:moveTo>
                    <a:pt x="9939" y="17"/>
                  </a:moveTo>
                  <a:cubicBezTo>
                    <a:pt x="4442" y="17"/>
                    <a:pt x="0" y="4424"/>
                    <a:pt x="0" y="9877"/>
                  </a:cubicBezTo>
                  <a:cubicBezTo>
                    <a:pt x="0" y="15277"/>
                    <a:pt x="4442" y="19685"/>
                    <a:pt x="9939" y="19685"/>
                  </a:cubicBezTo>
                  <a:cubicBezTo>
                    <a:pt x="16770" y="19685"/>
                    <a:pt x="18613" y="15016"/>
                    <a:pt x="19667" y="9197"/>
                  </a:cubicBezTo>
                  <a:cubicBezTo>
                    <a:pt x="19351" y="4058"/>
                    <a:pt x="15136" y="69"/>
                    <a:pt x="9939"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86" name="Google Shape;723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5HAAAKBIAABgeAADEEgAAAAAAAA=="/>
                </a:ext>
              </a:extLst>
            </p:cNvSpPr>
            <p:nvPr/>
          </p:nvSpPr>
          <p:spPr>
            <a:xfrm>
              <a:off x="4628515" y="2951480"/>
              <a:ext cx="263525" cy="99060"/>
            </a:xfrm>
            <a:custGeom>
              <a:avLst/>
              <a:gdLst/>
              <a:ahLst/>
              <a:cxnLst/>
              <a:rect l="0" t="0" r="263525" b="99060"/>
              <a:pathLst>
                <a:path w="263525" h="99060">
                  <a:moveTo>
                    <a:pt x="96167" y="0"/>
                  </a:moveTo>
                  <a:lnTo>
                    <a:pt x="0" y="96167"/>
                  </a:lnTo>
                  <a:cubicBezTo>
                    <a:pt x="3969" y="97990"/>
                    <a:pt x="8308" y="99042"/>
                    <a:pt x="12752" y="99042"/>
                  </a:cubicBezTo>
                  <a:lnTo>
                    <a:pt x="250772" y="99042"/>
                  </a:lnTo>
                  <a:cubicBezTo>
                    <a:pt x="255164" y="99042"/>
                    <a:pt x="259502" y="97990"/>
                    <a:pt x="263507" y="96095"/>
                  </a:cubicBezTo>
                  <a:lnTo>
                    <a:pt x="167304" y="-108"/>
                  </a:lnTo>
                  <a:lnTo>
                    <a:pt x="96167" y="-108"/>
                  </a:lnTo>
                  <a:lnTo>
                    <a:pt x="263507" y="9609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85" name="Google Shape;723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HAAANhEAAJ0cAACUEQAAAAAAAA=="/>
                </a:ext>
              </a:extLst>
            </p:cNvSpPr>
            <p:nvPr/>
          </p:nvSpPr>
          <p:spPr>
            <a:xfrm>
              <a:off x="4621530" y="2797810"/>
              <a:ext cx="29845" cy="59690"/>
            </a:xfrm>
            <a:custGeom>
              <a:avLst/>
              <a:gdLst/>
              <a:ahLst/>
              <a:cxnLst/>
              <a:rect l="0" t="0" r="29845" b="59690"/>
              <a:pathLst>
                <a:path w="29845" h="59690">
                  <a:moveTo>
                    <a:pt x="29827" y="18"/>
                  </a:moveTo>
                  <a:lnTo>
                    <a:pt x="17" y="29828"/>
                  </a:lnTo>
                  <a:lnTo>
                    <a:pt x="29827" y="59638"/>
                  </a:lnTo>
                  <a:lnTo>
                    <a:pt x="29827"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84" name="Google Shape;724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0HQAANhEAACMeAACUEQAAAAAAAA=="/>
                </a:ext>
              </a:extLst>
            </p:cNvSpPr>
            <p:nvPr/>
          </p:nvSpPr>
          <p:spPr>
            <a:xfrm>
              <a:off x="4869180" y="2797810"/>
              <a:ext cx="29845" cy="59690"/>
            </a:xfrm>
            <a:custGeom>
              <a:avLst/>
              <a:gdLst/>
              <a:ahLst/>
              <a:cxnLst/>
              <a:rect l="0" t="0" r="29845" b="59690"/>
              <a:pathLst>
                <a:path w="29845" h="59690">
                  <a:moveTo>
                    <a:pt x="17" y="18"/>
                  </a:moveTo>
                  <a:lnTo>
                    <a:pt x="17" y="59672"/>
                  </a:lnTo>
                  <a:lnTo>
                    <a:pt x="29845" y="29844"/>
                  </a:lnTo>
                  <a:lnTo>
                    <a:pt x="17" y="16"/>
                  </a:lnTo>
                  <a:lnTo>
                    <a:pt x="17"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83" name="Google Shape;724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8HAAArhAAANUdAAAIEgAAAAAAAA=="/>
                </a:ext>
              </a:extLst>
            </p:cNvSpPr>
            <p:nvPr/>
          </p:nvSpPr>
          <p:spPr>
            <a:xfrm>
              <a:off x="4671060" y="2711450"/>
              <a:ext cx="178435" cy="219710"/>
            </a:xfrm>
            <a:custGeom>
              <a:avLst/>
              <a:gdLst/>
              <a:ahLst/>
              <a:cxnLst/>
              <a:rect l="0" t="0" r="178435" b="219710"/>
              <a:pathLst>
                <a:path w="178435" h="219710">
                  <a:moveTo>
                    <a:pt x="89199" y="41017"/>
                  </a:moveTo>
                  <a:cubicBezTo>
                    <a:pt x="101453" y="41017"/>
                    <a:pt x="113707" y="44269"/>
                    <a:pt x="124609" y="50721"/>
                  </a:cubicBezTo>
                  <a:cubicBezTo>
                    <a:pt x="145693" y="63221"/>
                    <a:pt x="158597" y="85989"/>
                    <a:pt x="158597" y="110549"/>
                  </a:cubicBezTo>
                  <a:cubicBezTo>
                    <a:pt x="158597" y="128218"/>
                    <a:pt x="144078" y="140314"/>
                    <a:pt x="128770" y="140314"/>
                  </a:cubicBezTo>
                  <a:cubicBezTo>
                    <a:pt x="121958" y="140314"/>
                    <a:pt x="114989" y="137923"/>
                    <a:pt x="109072" y="132561"/>
                  </a:cubicBezTo>
                  <a:cubicBezTo>
                    <a:pt x="103472" y="137554"/>
                    <a:pt x="96415" y="140086"/>
                    <a:pt x="89340" y="140086"/>
                  </a:cubicBezTo>
                  <a:cubicBezTo>
                    <a:pt x="83195" y="140086"/>
                    <a:pt x="77033" y="138187"/>
                    <a:pt x="71802" y="134319"/>
                  </a:cubicBezTo>
                  <a:cubicBezTo>
                    <a:pt x="60531" y="126056"/>
                    <a:pt x="56564" y="111024"/>
                    <a:pt x="62339" y="98260"/>
                  </a:cubicBezTo>
                  <a:cubicBezTo>
                    <a:pt x="67167" y="87430"/>
                    <a:pt x="77859" y="80750"/>
                    <a:pt x="89305" y="80750"/>
                  </a:cubicBezTo>
                  <a:cubicBezTo>
                    <a:pt x="91376" y="80750"/>
                    <a:pt x="93483" y="80978"/>
                    <a:pt x="95590" y="81435"/>
                  </a:cubicBezTo>
                  <a:cubicBezTo>
                    <a:pt x="109283" y="84389"/>
                    <a:pt x="119009" y="96520"/>
                    <a:pt x="118956" y="110549"/>
                  </a:cubicBezTo>
                  <a:cubicBezTo>
                    <a:pt x="118956" y="117090"/>
                    <a:pt x="123907" y="120360"/>
                    <a:pt x="128858" y="120360"/>
                  </a:cubicBezTo>
                  <a:cubicBezTo>
                    <a:pt x="133826" y="120360"/>
                    <a:pt x="138776" y="117090"/>
                    <a:pt x="138776" y="110549"/>
                  </a:cubicBezTo>
                  <a:cubicBezTo>
                    <a:pt x="138776" y="92968"/>
                    <a:pt x="129525" y="76776"/>
                    <a:pt x="114462" y="67828"/>
                  </a:cubicBezTo>
                  <a:cubicBezTo>
                    <a:pt x="106667" y="63204"/>
                    <a:pt x="97925" y="60883"/>
                    <a:pt x="89182" y="60883"/>
                  </a:cubicBezTo>
                  <a:cubicBezTo>
                    <a:pt x="81001" y="60883"/>
                    <a:pt x="72803" y="62905"/>
                    <a:pt x="65394" y="66984"/>
                  </a:cubicBezTo>
                  <a:cubicBezTo>
                    <a:pt x="50015" y="75387"/>
                    <a:pt x="40290" y="91333"/>
                    <a:pt x="39710" y="108844"/>
                  </a:cubicBezTo>
                  <a:cubicBezTo>
                    <a:pt x="39078" y="126372"/>
                    <a:pt x="47803" y="142899"/>
                    <a:pt x="62550" y="152375"/>
                  </a:cubicBezTo>
                  <a:cubicBezTo>
                    <a:pt x="70626" y="157526"/>
                    <a:pt x="79719" y="160110"/>
                    <a:pt x="89129" y="160110"/>
                  </a:cubicBezTo>
                  <a:cubicBezTo>
                    <a:pt x="96889" y="160110"/>
                    <a:pt x="104859" y="158352"/>
                    <a:pt x="112601" y="154801"/>
                  </a:cubicBezTo>
                  <a:cubicBezTo>
                    <a:pt x="114146" y="154098"/>
                    <a:pt x="115603" y="153764"/>
                    <a:pt x="116990" y="153764"/>
                  </a:cubicBezTo>
                  <a:cubicBezTo>
                    <a:pt x="126242" y="153764"/>
                    <a:pt x="131245" y="168057"/>
                    <a:pt x="120852" y="172857"/>
                  </a:cubicBezTo>
                  <a:cubicBezTo>
                    <a:pt x="110600" y="177568"/>
                    <a:pt x="99803" y="180012"/>
                    <a:pt x="89129" y="180012"/>
                  </a:cubicBezTo>
                  <a:cubicBezTo>
                    <a:pt x="76191" y="180012"/>
                    <a:pt x="63393" y="176443"/>
                    <a:pt x="51859" y="169042"/>
                  </a:cubicBezTo>
                  <a:cubicBezTo>
                    <a:pt x="31196" y="155856"/>
                    <a:pt x="19030" y="132666"/>
                    <a:pt x="19890" y="108158"/>
                  </a:cubicBezTo>
                  <a:cubicBezTo>
                    <a:pt x="20680" y="83598"/>
                    <a:pt x="34373" y="61358"/>
                    <a:pt x="55879" y="49561"/>
                  </a:cubicBezTo>
                  <a:cubicBezTo>
                    <a:pt x="66272" y="43847"/>
                    <a:pt x="77753" y="41017"/>
                    <a:pt x="89199" y="41017"/>
                  </a:cubicBezTo>
                  <a:lnTo>
                    <a:pt x="10849" y="0"/>
                  </a:lnTo>
                  <a:cubicBezTo>
                    <a:pt x="4862" y="0"/>
                    <a:pt x="0" y="4870"/>
                    <a:pt x="0" y="10865"/>
                  </a:cubicBezTo>
                  <a:lnTo>
                    <a:pt x="0" y="165982"/>
                  </a:lnTo>
                  <a:lnTo>
                    <a:pt x="53667" y="219649"/>
                  </a:lnTo>
                  <a:lnTo>
                    <a:pt x="124767" y="219649"/>
                  </a:lnTo>
                  <a:lnTo>
                    <a:pt x="178417" y="165999"/>
                  </a:lnTo>
                  <a:lnTo>
                    <a:pt x="178417" y="12711"/>
                  </a:lnTo>
                  <a:cubicBezTo>
                    <a:pt x="178417" y="5731"/>
                    <a:pt x="172711" y="0"/>
                    <a:pt x="165742" y="0"/>
                  </a:cubicBezTo>
                  <a:lnTo>
                    <a:pt x="89199" y="41017"/>
                  </a:lnTo>
                  <a:lnTo>
                    <a:pt x="16574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90" name="Google Shape;7242;p83"/>
          <p:cNvGrpSpPr>
            <a:extLst>
              <a:ext uri="smNativeData">
                <pr:smNativeData xmlns:pr="smNativeData" val="SMDATA_6_dWHdYxMAAAAlAAAAAQAAAA8BAAAAkAAAAEgAAACQAAAASAAAAAAAAAAAAAAAAAAAABcAAAAUAAAAAAAAAAAAAAD/fwAA/38AAAAAAAAJAAAABAAAAKAyAAAMAAAAEAAAAAAAAAAAAAAAAAAAAAAAAAAfAAAAVAAAAAAAAAAAAAAAAAAAAAAAAAAAAAAAAAAAAAAAAAAAAAAAAAAAAAAAAAAAAAAAAAAAAAAAAAAAAAAAAAAAAAAAAAAAAAAAAAAAAAAAAAAAAAAAAAAAACEAAAAYAAAAFAAAABoFAAA7EwAAMAcAAFEVAAAQAAAA"/>
              </a:ext>
            </a:extLst>
          </p:cNvGrpSpPr>
          <p:nvPr/>
        </p:nvGrpSpPr>
        <p:grpSpPr>
          <a:xfrm>
            <a:off x="829310" y="3126105"/>
            <a:ext cx="339090" cy="339090"/>
            <a:chOff x="829310" y="3126105"/>
            <a:chExt cx="339090" cy="339090"/>
          </a:xfrm>
        </p:grpSpPr>
        <p:sp>
          <p:nvSpPr>
            <p:cNvPr id="94" name="Google Shape;724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BQAADxQAADAHAABRFQAAAAAAAA=="/>
                </a:ext>
              </a:extLst>
            </p:cNvSpPr>
            <p:nvPr/>
          </p:nvSpPr>
          <p:spPr>
            <a:xfrm>
              <a:off x="829310" y="3260725"/>
              <a:ext cx="339090" cy="204470"/>
            </a:xfrm>
            <a:custGeom>
              <a:avLst/>
              <a:gdLst/>
              <a:ahLst/>
              <a:cxnLst/>
              <a:rect l="0" t="0" r="339090" b="204470"/>
              <a:pathLst>
                <a:path w="339090" h="204470">
                  <a:moveTo>
                    <a:pt x="0" y="18"/>
                  </a:moveTo>
                  <a:lnTo>
                    <a:pt x="0" y="174616"/>
                  </a:lnTo>
                  <a:cubicBezTo>
                    <a:pt x="0" y="191092"/>
                    <a:pt x="13354" y="204400"/>
                    <a:pt x="29839" y="204452"/>
                  </a:cubicBezTo>
                  <a:lnTo>
                    <a:pt x="309303" y="204452"/>
                  </a:lnTo>
                  <a:cubicBezTo>
                    <a:pt x="325719" y="204400"/>
                    <a:pt x="339072" y="191092"/>
                    <a:pt x="339072" y="174616"/>
                  </a:cubicBezTo>
                  <a:lnTo>
                    <a:pt x="339072" y="18"/>
                  </a:lnTo>
                  <a:lnTo>
                    <a:pt x="175536" y="122302"/>
                  </a:lnTo>
                  <a:cubicBezTo>
                    <a:pt x="173776" y="123569"/>
                    <a:pt x="171718" y="124256"/>
                    <a:pt x="169536" y="124256"/>
                  </a:cubicBezTo>
                  <a:cubicBezTo>
                    <a:pt x="167372" y="124256"/>
                    <a:pt x="165296" y="123569"/>
                    <a:pt x="163607" y="122302"/>
                  </a:cubicBezTo>
                  <a:lnTo>
                    <a:pt x="0" y="18"/>
                  </a:lnTo>
                  <a:lnTo>
                    <a:pt x="163607" y="12230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93" name="Google Shape;724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BgAAuRMAACAHAAAuFAAAAAAAAA=="/>
                </a:ext>
              </a:extLst>
            </p:cNvSpPr>
            <p:nvPr/>
          </p:nvSpPr>
          <p:spPr>
            <a:xfrm>
              <a:off x="1108075" y="3206115"/>
              <a:ext cx="50165" cy="74295"/>
            </a:xfrm>
            <a:custGeom>
              <a:avLst/>
              <a:gdLst/>
              <a:ahLst/>
              <a:cxnLst/>
              <a:rect l="0" t="0" r="50165" b="74295"/>
              <a:pathLst>
                <a:path w="50165" h="74295">
                  <a:moveTo>
                    <a:pt x="0" y="0"/>
                  </a:moveTo>
                  <a:lnTo>
                    <a:pt x="0" y="74295"/>
                  </a:lnTo>
                  <a:lnTo>
                    <a:pt x="50147" y="37147"/>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92" name="Google Shape;724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BQAAuRMAAHkFAAAuFAAAAAAAAA=="/>
                </a:ext>
              </a:extLst>
            </p:cNvSpPr>
            <p:nvPr/>
          </p:nvSpPr>
          <p:spPr>
            <a:xfrm>
              <a:off x="839470" y="3206115"/>
              <a:ext cx="50165" cy="74295"/>
            </a:xfrm>
            <a:custGeom>
              <a:avLst/>
              <a:gdLst/>
              <a:ahLst/>
              <a:cxnLst/>
              <a:rect l="0" t="0" r="50165" b="74295"/>
              <a:pathLst>
                <a:path w="50165" h="74295">
                  <a:moveTo>
                    <a:pt x="50147" y="0"/>
                  </a:moveTo>
                  <a:lnTo>
                    <a:pt x="0" y="37147"/>
                  </a:lnTo>
                  <a:lnTo>
                    <a:pt x="50147" y="74295"/>
                  </a:lnTo>
                  <a:lnTo>
                    <a:pt x="5014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91" name="Google Shape;724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YBQAAOxMAALIGAACwFAAAAAAAAA=="/>
                </a:ext>
              </a:extLst>
            </p:cNvSpPr>
            <p:nvPr/>
          </p:nvSpPr>
          <p:spPr>
            <a:xfrm>
              <a:off x="909320" y="3126105"/>
              <a:ext cx="179070" cy="236855"/>
            </a:xfrm>
            <a:custGeom>
              <a:avLst/>
              <a:gdLst/>
              <a:ahLst/>
              <a:cxnLst/>
              <a:rect l="0" t="0" r="179070" b="236855"/>
              <a:pathLst>
                <a:path w="179070" h="236855">
                  <a:moveTo>
                    <a:pt x="149190" y="60314"/>
                  </a:moveTo>
                  <a:cubicBezTo>
                    <a:pt x="154704" y="60314"/>
                    <a:pt x="159109" y="64771"/>
                    <a:pt x="159109" y="70284"/>
                  </a:cubicBezTo>
                  <a:cubicBezTo>
                    <a:pt x="159109" y="75745"/>
                    <a:pt x="154704" y="80202"/>
                    <a:pt x="149190" y="80202"/>
                  </a:cubicBezTo>
                  <a:lnTo>
                    <a:pt x="29827" y="80202"/>
                  </a:lnTo>
                  <a:cubicBezTo>
                    <a:pt x="24295" y="80202"/>
                    <a:pt x="19908" y="75745"/>
                    <a:pt x="19908" y="70284"/>
                  </a:cubicBezTo>
                  <a:cubicBezTo>
                    <a:pt x="19908" y="64771"/>
                    <a:pt x="24295" y="60314"/>
                    <a:pt x="29827" y="60314"/>
                  </a:cubicBezTo>
                  <a:lnTo>
                    <a:pt x="149190" y="100089"/>
                  </a:lnTo>
                  <a:cubicBezTo>
                    <a:pt x="154704" y="100089"/>
                    <a:pt x="159109" y="104546"/>
                    <a:pt x="159109" y="110060"/>
                  </a:cubicBezTo>
                  <a:cubicBezTo>
                    <a:pt x="159109" y="115538"/>
                    <a:pt x="154704" y="119995"/>
                    <a:pt x="149190" y="119995"/>
                  </a:cubicBezTo>
                  <a:lnTo>
                    <a:pt x="29827" y="119995"/>
                  </a:lnTo>
                  <a:cubicBezTo>
                    <a:pt x="24295" y="119995"/>
                    <a:pt x="19908" y="115538"/>
                    <a:pt x="19908" y="110060"/>
                  </a:cubicBezTo>
                  <a:cubicBezTo>
                    <a:pt x="19908" y="104546"/>
                    <a:pt x="24295" y="100089"/>
                    <a:pt x="29827" y="100089"/>
                  </a:cubicBezTo>
                  <a:lnTo>
                    <a:pt x="89500" y="139882"/>
                  </a:lnTo>
                  <a:cubicBezTo>
                    <a:pt x="95014" y="139882"/>
                    <a:pt x="99419" y="144339"/>
                    <a:pt x="99419" y="149853"/>
                  </a:cubicBezTo>
                  <a:cubicBezTo>
                    <a:pt x="99419" y="155313"/>
                    <a:pt x="95014" y="159770"/>
                    <a:pt x="89500" y="159770"/>
                  </a:cubicBezTo>
                  <a:lnTo>
                    <a:pt x="29827" y="159770"/>
                  </a:lnTo>
                  <a:cubicBezTo>
                    <a:pt x="24295" y="159770"/>
                    <a:pt x="19908" y="155313"/>
                    <a:pt x="19908" y="149853"/>
                  </a:cubicBezTo>
                  <a:cubicBezTo>
                    <a:pt x="19908" y="144339"/>
                    <a:pt x="24295" y="139882"/>
                    <a:pt x="29827" y="139882"/>
                  </a:cubicBezTo>
                  <a:lnTo>
                    <a:pt x="9919" y="0"/>
                  </a:lnTo>
                  <a:cubicBezTo>
                    <a:pt x="4405" y="0"/>
                    <a:pt x="0" y="4403"/>
                    <a:pt x="0" y="9917"/>
                  </a:cubicBezTo>
                  <a:lnTo>
                    <a:pt x="0" y="169740"/>
                  </a:lnTo>
                  <a:lnTo>
                    <a:pt x="89500" y="236837"/>
                  </a:lnTo>
                  <a:lnTo>
                    <a:pt x="179052" y="169740"/>
                  </a:lnTo>
                  <a:lnTo>
                    <a:pt x="179052" y="9917"/>
                  </a:lnTo>
                  <a:cubicBezTo>
                    <a:pt x="179052" y="4403"/>
                    <a:pt x="174595" y="0"/>
                    <a:pt x="169081" y="0"/>
                  </a:cubicBezTo>
                  <a:lnTo>
                    <a:pt x="149190" y="60314"/>
                  </a:lnTo>
                  <a:lnTo>
                    <a:pt x="16908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95" name="Google Shape;724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wHAACaEwAAwgkAAPIUAAAQAAAA"/>
              </a:ext>
            </a:extLst>
          </p:cNvGrpSpPr>
          <p:nvPr/>
        </p:nvGrpSpPr>
        <p:grpSpPr>
          <a:xfrm>
            <a:off x="1247140" y="3186430"/>
            <a:ext cx="339090" cy="218440"/>
            <a:chOff x="1247140" y="3186430"/>
            <a:chExt cx="339090" cy="218440"/>
          </a:xfrm>
        </p:grpSpPr>
        <p:sp>
          <p:nvSpPr>
            <p:cNvPr id="97" name="Google Shape;724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BwAAsBMAAMIJAADyFAAAAAAAAA=="/>
                </a:ext>
              </a:extLst>
            </p:cNvSpPr>
            <p:nvPr/>
          </p:nvSpPr>
          <p:spPr>
            <a:xfrm>
              <a:off x="1247140" y="3200400"/>
              <a:ext cx="339090" cy="204470"/>
            </a:xfrm>
            <a:custGeom>
              <a:avLst/>
              <a:gdLst/>
              <a:ahLst/>
              <a:cxnLst/>
              <a:rect l="0" t="0" r="339090" b="204470"/>
              <a:pathLst>
                <a:path w="339090" h="204470">
                  <a:moveTo>
                    <a:pt x="4680" y="18"/>
                  </a:moveTo>
                  <a:cubicBezTo>
                    <a:pt x="1601" y="4779"/>
                    <a:pt x="18" y="10279"/>
                    <a:pt x="18" y="15937"/>
                  </a:cubicBezTo>
                  <a:lnTo>
                    <a:pt x="18" y="174670"/>
                  </a:lnTo>
                  <a:cubicBezTo>
                    <a:pt x="18" y="191116"/>
                    <a:pt x="13319" y="204400"/>
                    <a:pt x="29787" y="204452"/>
                  </a:cubicBezTo>
                  <a:lnTo>
                    <a:pt x="309251" y="204452"/>
                  </a:lnTo>
                  <a:cubicBezTo>
                    <a:pt x="325736" y="204400"/>
                    <a:pt x="339037" y="191116"/>
                    <a:pt x="339090" y="174670"/>
                  </a:cubicBezTo>
                  <a:lnTo>
                    <a:pt x="339090" y="15937"/>
                  </a:lnTo>
                  <a:cubicBezTo>
                    <a:pt x="339037" y="10279"/>
                    <a:pt x="337383" y="4779"/>
                    <a:pt x="334375" y="18"/>
                  </a:cubicBezTo>
                  <a:lnTo>
                    <a:pt x="175483" y="123083"/>
                  </a:lnTo>
                  <a:cubicBezTo>
                    <a:pt x="173706" y="124400"/>
                    <a:pt x="171612" y="125068"/>
                    <a:pt x="169519" y="125068"/>
                  </a:cubicBezTo>
                  <a:cubicBezTo>
                    <a:pt x="167425" y="125068"/>
                    <a:pt x="165331" y="124400"/>
                    <a:pt x="163554" y="123083"/>
                  </a:cubicBezTo>
                  <a:lnTo>
                    <a:pt x="4680" y="18"/>
                  </a:lnTo>
                  <a:lnTo>
                    <a:pt x="163554" y="12308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96" name="Google Shape;724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NBwAAmhMAAKEJAABSFAAAAAAAAA=="/>
                </a:ext>
              </a:extLst>
            </p:cNvSpPr>
            <p:nvPr/>
          </p:nvSpPr>
          <p:spPr>
            <a:xfrm>
              <a:off x="1268095" y="3186430"/>
              <a:ext cx="297180" cy="116840"/>
            </a:xfrm>
            <a:custGeom>
              <a:avLst/>
              <a:gdLst/>
              <a:ahLst/>
              <a:cxnLst/>
              <a:rect l="0" t="0" r="297180" b="116840"/>
              <a:pathLst>
                <a:path w="297180" h="116840">
                  <a:moveTo>
                    <a:pt x="8750" y="18"/>
                  </a:moveTo>
                  <a:cubicBezTo>
                    <a:pt x="5775" y="18"/>
                    <a:pt x="2817" y="546"/>
                    <a:pt x="0" y="1445"/>
                  </a:cubicBezTo>
                  <a:lnTo>
                    <a:pt x="148616" y="116822"/>
                  </a:lnTo>
                  <a:lnTo>
                    <a:pt x="297162" y="1445"/>
                  </a:lnTo>
                  <a:cubicBezTo>
                    <a:pt x="294363" y="546"/>
                    <a:pt x="291387" y="18"/>
                    <a:pt x="288412" y="18"/>
                  </a:cubicBezTo>
                  <a:lnTo>
                    <a:pt x="8750" y="18"/>
                  </a:lnTo>
                  <a:lnTo>
                    <a:pt x="288412"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98" name="Google Shape;7250;p83"/>
          <p:cNvGrpSpPr>
            <a:extLst>
              <a:ext uri="smNativeData">
                <pr:smNativeData xmlns:pr="smNativeData" val="SMDATA_6_dWHdYxMAAAAlAAAAAQAAAA8BAAAAkAAAAEgAAACQAAAASAAAAAAAAAAAAAAAAAAAABcAAAAUAAAAAAAAAAAAAAD/fwAA/38AAAAAAAAJAAAABAAAAAgAAAAMAAAAEAAAAAAAAAAAAAAAAAAAAAAAAAAfAAAAVAAAAAAAAAAAAAAAAAAAAAAAAAAAAAAAAAAAAAAAAAAAAAAAAAAAAAAAAAAAAAAAAAAAAAAAAAAAAAAAAAAAAAAAAAAAAAAAAAAAAAAAAAAAAAAAAAAAACEAAAAYAAAAFAAAAC4KAAA7EwAAWQwAAFEVAAAQAAAA"/>
              </a:ext>
            </a:extLst>
          </p:cNvGrpSpPr>
          <p:nvPr/>
        </p:nvGrpSpPr>
        <p:grpSpPr>
          <a:xfrm>
            <a:off x="1654810" y="3126105"/>
            <a:ext cx="352425" cy="339090"/>
            <a:chOff x="1654810" y="3126105"/>
            <a:chExt cx="352425" cy="339090"/>
          </a:xfrm>
        </p:grpSpPr>
        <p:sp>
          <p:nvSpPr>
            <p:cNvPr id="101" name="Google Shape;725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3CwAAdRQAAFkMAAASFQAAAAAAAA=="/>
                </a:ext>
              </a:extLst>
            </p:cNvSpPr>
            <p:nvPr/>
          </p:nvSpPr>
          <p:spPr>
            <a:xfrm>
              <a:off x="1904365" y="3325495"/>
              <a:ext cx="102870" cy="99695"/>
            </a:xfrm>
            <a:custGeom>
              <a:avLst/>
              <a:gdLst/>
              <a:ahLst/>
              <a:cxnLst/>
              <a:rect l="0" t="0" r="102870" b="99695"/>
              <a:pathLst>
                <a:path w="102870" h="99695">
                  <a:moveTo>
                    <a:pt x="28095" y="0"/>
                  </a:moveTo>
                  <a:cubicBezTo>
                    <a:pt x="20377" y="0"/>
                    <a:pt x="12659" y="2813"/>
                    <a:pt x="7050" y="8457"/>
                  </a:cubicBezTo>
                  <a:lnTo>
                    <a:pt x="0" y="15507"/>
                  </a:lnTo>
                  <a:lnTo>
                    <a:pt x="84233" y="99740"/>
                  </a:lnTo>
                  <a:lnTo>
                    <a:pt x="91266" y="92707"/>
                  </a:lnTo>
                  <a:cubicBezTo>
                    <a:pt x="102870" y="81057"/>
                    <a:pt x="102870" y="62208"/>
                    <a:pt x="91266" y="50550"/>
                  </a:cubicBezTo>
                  <a:lnTo>
                    <a:pt x="49141" y="8425"/>
                  </a:lnTo>
                  <a:cubicBezTo>
                    <a:pt x="43514" y="2813"/>
                    <a:pt x="35796" y="0"/>
                    <a:pt x="2809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00" name="Google Shape;725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uCgAAahMAACUMAABRFQAAAAAAAA=="/>
                </a:ext>
              </a:extLst>
            </p:cNvSpPr>
            <p:nvPr/>
          </p:nvSpPr>
          <p:spPr>
            <a:xfrm>
              <a:off x="1654810" y="3155950"/>
              <a:ext cx="319405" cy="309245"/>
            </a:xfrm>
            <a:custGeom>
              <a:avLst/>
              <a:gdLst/>
              <a:ahLst/>
              <a:cxnLst/>
              <a:rect l="0" t="0" r="319405" b="309245"/>
              <a:pathLst>
                <a:path w="319405" h="309245">
                  <a:moveTo>
                    <a:pt x="36249" y="0"/>
                  </a:moveTo>
                  <a:cubicBezTo>
                    <a:pt x="0" y="42208"/>
                    <a:pt x="1427" y="105793"/>
                    <a:pt x="41447" y="145765"/>
                  </a:cubicBezTo>
                  <a:lnTo>
                    <a:pt x="173527" y="277845"/>
                  </a:lnTo>
                  <a:cubicBezTo>
                    <a:pt x="193986" y="298239"/>
                    <a:pt x="221407" y="309227"/>
                    <a:pt x="249338" y="309227"/>
                  </a:cubicBezTo>
                  <a:cubicBezTo>
                    <a:pt x="273763" y="309227"/>
                    <a:pt x="298575" y="300810"/>
                    <a:pt x="319405" y="282937"/>
                  </a:cubicBezTo>
                  <a:lnTo>
                    <a:pt x="235187" y="198719"/>
                  </a:lnTo>
                  <a:cubicBezTo>
                    <a:pt x="230993" y="202025"/>
                    <a:pt x="225971" y="203698"/>
                    <a:pt x="220984" y="203698"/>
                  </a:cubicBezTo>
                  <a:cubicBezTo>
                    <a:pt x="215362" y="203698"/>
                    <a:pt x="209776" y="201585"/>
                    <a:pt x="205476" y="197253"/>
                  </a:cubicBezTo>
                  <a:lnTo>
                    <a:pt x="122052" y="113829"/>
                  </a:lnTo>
                  <a:cubicBezTo>
                    <a:pt x="113875" y="105687"/>
                    <a:pt x="113611" y="93009"/>
                    <a:pt x="120519" y="84152"/>
                  </a:cubicBezTo>
                  <a:lnTo>
                    <a:pt x="36249" y="-118"/>
                  </a:lnTo>
                  <a:lnTo>
                    <a:pt x="36249" y="0"/>
                  </a:lnTo>
                  <a:lnTo>
                    <a:pt x="120519" y="8427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99" name="Google Shape;725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8CgAAOxMAAB8LAADYEwAAAAAAAA=="/>
                </a:ext>
              </a:extLst>
            </p:cNvSpPr>
            <p:nvPr/>
          </p:nvSpPr>
          <p:spPr>
            <a:xfrm>
              <a:off x="1704340" y="3126105"/>
              <a:ext cx="103505" cy="99695"/>
            </a:xfrm>
            <a:custGeom>
              <a:avLst/>
              <a:gdLst/>
              <a:ahLst/>
              <a:cxnLst/>
              <a:rect l="0" t="0" r="103505" b="99695"/>
              <a:pathLst>
                <a:path w="103505" h="99695">
                  <a:moveTo>
                    <a:pt x="28246" y="17"/>
                  </a:moveTo>
                  <a:cubicBezTo>
                    <a:pt x="20481" y="17"/>
                    <a:pt x="12717" y="2828"/>
                    <a:pt x="7039" y="8468"/>
                  </a:cubicBezTo>
                  <a:lnTo>
                    <a:pt x="17" y="15490"/>
                  </a:lnTo>
                  <a:lnTo>
                    <a:pt x="84756" y="100229"/>
                  </a:lnTo>
                  <a:lnTo>
                    <a:pt x="91778" y="92649"/>
                  </a:lnTo>
                  <a:cubicBezTo>
                    <a:pt x="103505" y="80999"/>
                    <a:pt x="103505" y="62164"/>
                    <a:pt x="91778" y="50585"/>
                  </a:cubicBezTo>
                  <a:lnTo>
                    <a:pt x="49435" y="8242"/>
                  </a:lnTo>
                  <a:cubicBezTo>
                    <a:pt x="43757" y="2828"/>
                    <a:pt x="36010" y="17"/>
                    <a:pt x="28246"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02" name="Google Shape;7254;p83"/>
          <p:cNvGrpSpPr>
            <a:extLst>
              <a:ext uri="smNativeData">
                <pr:smNativeData xmlns:pr="smNativeData" val="SMDATA_6_dWHdYxMAAAAlAAAAAQAAAA8BAAAAkAAAAEgAAACQAAAASAAAAAAAAAAAAAAAAAAAABcAAAAUAAAAAAAAAAAAAAD/fwAA/38AAAAAAAAJAAAABAAAAHsUAAAMAAAAEAAAAAAAAAAAAAAAAAAAAAAAAAAfAAAAVAAAAAAAAAAAAAAAAAAAAAAAAAAAAAAAAAAAAAAAAAAAAAAAAAAAAAAAAAAAAAAAAAAAAAAAAAAAAAAAAAAAAAAAAAAAAAAAAAAAAAAAAAAAAAAAAAAAACEAAAAYAAAAFAAAANEMAABbEwAA+w4AADAVAAAQAAAA"/>
              </a:ext>
            </a:extLst>
          </p:cNvGrpSpPr>
          <p:nvPr/>
        </p:nvGrpSpPr>
        <p:grpSpPr>
          <a:xfrm>
            <a:off x="2083435" y="3146425"/>
            <a:ext cx="351790" cy="297815"/>
            <a:chOff x="2083435" y="3146425"/>
            <a:chExt cx="351790" cy="297815"/>
          </a:xfrm>
        </p:grpSpPr>
        <p:sp>
          <p:nvSpPr>
            <p:cNvPr id="105" name="Google Shape;725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PDgAAshMAAPsOAADaFAAAAAAAAA=="/>
                </a:ext>
              </a:extLst>
            </p:cNvSpPr>
            <p:nvPr/>
          </p:nvSpPr>
          <p:spPr>
            <a:xfrm>
              <a:off x="2366645" y="3201670"/>
              <a:ext cx="68580" cy="187960"/>
            </a:xfrm>
            <a:custGeom>
              <a:avLst/>
              <a:gdLst/>
              <a:ahLst/>
              <a:cxnLst/>
              <a:rect l="0" t="0" r="68580" b="187960"/>
              <a:pathLst>
                <a:path w="68580" h="187960">
                  <a:moveTo>
                    <a:pt x="10918" y="0"/>
                  </a:moveTo>
                  <a:cubicBezTo>
                    <a:pt x="8374" y="0"/>
                    <a:pt x="5812" y="967"/>
                    <a:pt x="3887" y="2900"/>
                  </a:cubicBezTo>
                  <a:cubicBezTo>
                    <a:pt x="53" y="6749"/>
                    <a:pt x="0" y="12954"/>
                    <a:pt x="3781" y="16820"/>
                  </a:cubicBezTo>
                  <a:cubicBezTo>
                    <a:pt x="46815" y="59320"/>
                    <a:pt x="46815" y="128588"/>
                    <a:pt x="3781" y="171140"/>
                  </a:cubicBezTo>
                  <a:cubicBezTo>
                    <a:pt x="0" y="175006"/>
                    <a:pt x="53" y="181211"/>
                    <a:pt x="3887" y="185007"/>
                  </a:cubicBezTo>
                  <a:cubicBezTo>
                    <a:pt x="5830" y="186976"/>
                    <a:pt x="8391" y="187942"/>
                    <a:pt x="10953" y="187942"/>
                  </a:cubicBezTo>
                  <a:cubicBezTo>
                    <a:pt x="13444" y="187942"/>
                    <a:pt x="15935" y="187028"/>
                    <a:pt x="17878" y="185165"/>
                  </a:cubicBezTo>
                  <a:cubicBezTo>
                    <a:pt x="68580" y="134845"/>
                    <a:pt x="68580" y="53115"/>
                    <a:pt x="17878" y="2795"/>
                  </a:cubicBezTo>
                  <a:cubicBezTo>
                    <a:pt x="15935" y="932"/>
                    <a:pt x="13426" y="0"/>
                    <a:pt x="1091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04" name="Google Shape;725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jDgAA3hMAALYOAACuFAAAAAAAAA=="/>
                </a:ext>
              </a:extLst>
            </p:cNvSpPr>
            <p:nvPr/>
          </p:nvSpPr>
          <p:spPr>
            <a:xfrm>
              <a:off x="2338705" y="3229610"/>
              <a:ext cx="52705" cy="132080"/>
            </a:xfrm>
            <a:custGeom>
              <a:avLst/>
              <a:gdLst/>
              <a:ahLst/>
              <a:cxnLst/>
              <a:rect l="0" t="0" r="52705" b="132080"/>
              <a:pathLst>
                <a:path w="52705" h="132080">
                  <a:moveTo>
                    <a:pt x="10986" y="0"/>
                  </a:moveTo>
                  <a:cubicBezTo>
                    <a:pt x="8459" y="0"/>
                    <a:pt x="5914" y="967"/>
                    <a:pt x="3966" y="2902"/>
                  </a:cubicBezTo>
                  <a:cubicBezTo>
                    <a:pt x="157" y="6702"/>
                    <a:pt x="105" y="12911"/>
                    <a:pt x="3861" y="16833"/>
                  </a:cubicBezTo>
                  <a:cubicBezTo>
                    <a:pt x="31135" y="43886"/>
                    <a:pt x="31135" y="88071"/>
                    <a:pt x="3861" y="115124"/>
                  </a:cubicBezTo>
                  <a:cubicBezTo>
                    <a:pt x="0" y="118993"/>
                    <a:pt x="0" y="125308"/>
                    <a:pt x="3861" y="129160"/>
                  </a:cubicBezTo>
                  <a:cubicBezTo>
                    <a:pt x="5791" y="131095"/>
                    <a:pt x="8319" y="132062"/>
                    <a:pt x="10863" y="132062"/>
                  </a:cubicBezTo>
                  <a:cubicBezTo>
                    <a:pt x="13391" y="132062"/>
                    <a:pt x="15936" y="131095"/>
                    <a:pt x="17866" y="129160"/>
                  </a:cubicBezTo>
                  <a:cubicBezTo>
                    <a:pt x="52687" y="94262"/>
                    <a:pt x="52687" y="37694"/>
                    <a:pt x="17866" y="2797"/>
                  </a:cubicBezTo>
                  <a:cubicBezTo>
                    <a:pt x="15953" y="932"/>
                    <a:pt x="13479" y="0"/>
                    <a:pt x="1098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03" name="Google Shape;725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DAAAWxMAAEoOAAAwFQAAAAAAAA=="/>
                </a:ext>
              </a:extLst>
            </p:cNvSpPr>
            <p:nvPr/>
          </p:nvSpPr>
          <p:spPr>
            <a:xfrm>
              <a:off x="2083435" y="3146425"/>
              <a:ext cx="239395" cy="297815"/>
            </a:xfrm>
            <a:custGeom>
              <a:avLst/>
              <a:gdLst/>
              <a:ahLst/>
              <a:cxnLst/>
              <a:rect l="0" t="0" r="239395" b="297815"/>
              <a:pathLst>
                <a:path w="239395" h="297815">
                  <a:moveTo>
                    <a:pt x="100123" y="99201"/>
                  </a:moveTo>
                  <a:lnTo>
                    <a:pt x="100123" y="198649"/>
                  </a:lnTo>
                  <a:lnTo>
                    <a:pt x="69626" y="198649"/>
                  </a:lnTo>
                  <a:cubicBezTo>
                    <a:pt x="64094" y="198649"/>
                    <a:pt x="59707" y="194210"/>
                    <a:pt x="59707" y="188679"/>
                  </a:cubicBezTo>
                  <a:lnTo>
                    <a:pt x="59707" y="109117"/>
                  </a:lnTo>
                  <a:cubicBezTo>
                    <a:pt x="59707" y="103604"/>
                    <a:pt x="64094" y="99201"/>
                    <a:pt x="69626" y="99201"/>
                  </a:cubicBezTo>
                  <a:lnTo>
                    <a:pt x="209567" y="19639"/>
                  </a:lnTo>
                  <a:cubicBezTo>
                    <a:pt x="215046" y="19639"/>
                    <a:pt x="219486" y="24042"/>
                    <a:pt x="219486" y="29573"/>
                  </a:cubicBezTo>
                  <a:lnTo>
                    <a:pt x="219486" y="268241"/>
                  </a:lnTo>
                  <a:cubicBezTo>
                    <a:pt x="219486" y="273754"/>
                    <a:pt x="215046" y="278157"/>
                    <a:pt x="209567" y="278157"/>
                  </a:cubicBezTo>
                  <a:cubicBezTo>
                    <a:pt x="204053" y="278157"/>
                    <a:pt x="199595" y="273754"/>
                    <a:pt x="199595" y="268241"/>
                  </a:cubicBezTo>
                  <a:lnTo>
                    <a:pt x="199595" y="29573"/>
                  </a:lnTo>
                  <a:cubicBezTo>
                    <a:pt x="199595" y="24042"/>
                    <a:pt x="204053" y="19639"/>
                    <a:pt x="209567" y="19639"/>
                  </a:cubicBezTo>
                  <a:lnTo>
                    <a:pt x="209567" y="0"/>
                  </a:lnTo>
                  <a:cubicBezTo>
                    <a:pt x="195384" y="0"/>
                    <a:pt x="182981" y="10039"/>
                    <a:pt x="180233" y="24201"/>
                  </a:cubicBezTo>
                  <a:lnTo>
                    <a:pt x="106765" y="79315"/>
                  </a:lnTo>
                  <a:lnTo>
                    <a:pt x="69626" y="79315"/>
                  </a:lnTo>
                  <a:cubicBezTo>
                    <a:pt x="56994" y="79315"/>
                    <a:pt x="45807" y="87276"/>
                    <a:pt x="41613" y="99201"/>
                  </a:cubicBezTo>
                  <a:lnTo>
                    <a:pt x="29827" y="99201"/>
                  </a:lnTo>
                  <a:cubicBezTo>
                    <a:pt x="13336" y="99201"/>
                    <a:pt x="17" y="112517"/>
                    <a:pt x="17" y="129021"/>
                  </a:cubicBezTo>
                  <a:lnTo>
                    <a:pt x="17" y="168793"/>
                  </a:lnTo>
                  <a:cubicBezTo>
                    <a:pt x="17" y="185297"/>
                    <a:pt x="13336" y="198596"/>
                    <a:pt x="29827" y="198649"/>
                  </a:cubicBezTo>
                  <a:lnTo>
                    <a:pt x="41613" y="198649"/>
                  </a:lnTo>
                  <a:cubicBezTo>
                    <a:pt x="45807" y="210538"/>
                    <a:pt x="56994" y="218499"/>
                    <a:pt x="69626" y="218552"/>
                  </a:cubicBezTo>
                  <a:lnTo>
                    <a:pt x="106765" y="218552"/>
                  </a:lnTo>
                  <a:lnTo>
                    <a:pt x="180233" y="273595"/>
                  </a:lnTo>
                  <a:cubicBezTo>
                    <a:pt x="182981" y="287739"/>
                    <a:pt x="195332" y="297815"/>
                    <a:pt x="209444" y="297815"/>
                  </a:cubicBezTo>
                  <a:cubicBezTo>
                    <a:pt x="210360" y="297815"/>
                    <a:pt x="211294" y="297762"/>
                    <a:pt x="212227" y="297674"/>
                  </a:cubicBezTo>
                  <a:cubicBezTo>
                    <a:pt x="227502" y="296300"/>
                    <a:pt x="239289" y="283565"/>
                    <a:pt x="239395" y="268241"/>
                  </a:cubicBezTo>
                  <a:lnTo>
                    <a:pt x="239395" y="29573"/>
                  </a:lnTo>
                  <a:cubicBezTo>
                    <a:pt x="239236" y="14231"/>
                    <a:pt x="227502" y="1514"/>
                    <a:pt x="212227" y="123"/>
                  </a:cubicBezTo>
                  <a:cubicBezTo>
                    <a:pt x="211311" y="52"/>
                    <a:pt x="210413" y="0"/>
                    <a:pt x="209514" y="0"/>
                  </a:cubicBezTo>
                  <a:lnTo>
                    <a:pt x="100123" y="99201"/>
                  </a:lnTo>
                  <a:lnTo>
                    <a:pt x="20951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06" name="Google Shape;7258;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wPAAA7EwAAghEAAFEVAAAQAAAA"/>
              </a:ext>
            </a:extLst>
          </p:cNvGrpSpPr>
          <p:nvPr/>
        </p:nvGrpSpPr>
        <p:grpSpPr>
          <a:xfrm>
            <a:off x="2506980" y="3126105"/>
            <a:ext cx="339090" cy="339090"/>
            <a:chOff x="2506980" y="3126105"/>
            <a:chExt cx="339090" cy="339090"/>
          </a:xfrm>
        </p:grpSpPr>
        <p:sp>
          <p:nvSpPr>
            <p:cNvPr id="108" name="Google Shape;725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sDwAAOxMAAIIRAABRFQAAAAAAAA=="/>
                </a:ext>
              </a:extLst>
            </p:cNvSpPr>
            <p:nvPr/>
          </p:nvSpPr>
          <p:spPr>
            <a:xfrm>
              <a:off x="2506980" y="3126105"/>
              <a:ext cx="339090" cy="339090"/>
            </a:xfrm>
            <a:custGeom>
              <a:avLst/>
              <a:gdLst/>
              <a:ahLst/>
              <a:cxnLst/>
              <a:rect l="0" t="0" r="339090" b="339090"/>
              <a:pathLst>
                <a:path w="339090" h="339090">
                  <a:moveTo>
                    <a:pt x="168850" y="39745"/>
                  </a:moveTo>
                  <a:cubicBezTo>
                    <a:pt x="239895" y="39745"/>
                    <a:pt x="299345" y="97559"/>
                    <a:pt x="299345" y="168920"/>
                  </a:cubicBezTo>
                  <a:cubicBezTo>
                    <a:pt x="299345" y="239912"/>
                    <a:pt x="240229" y="299345"/>
                    <a:pt x="168850" y="299345"/>
                  </a:cubicBezTo>
                  <a:cubicBezTo>
                    <a:pt x="97858" y="299345"/>
                    <a:pt x="39745" y="240229"/>
                    <a:pt x="39745" y="168920"/>
                  </a:cubicBezTo>
                  <a:cubicBezTo>
                    <a:pt x="39745" y="97876"/>
                    <a:pt x="97489" y="39745"/>
                    <a:pt x="168850" y="39745"/>
                  </a:cubicBezTo>
                  <a:lnTo>
                    <a:pt x="168850" y="18"/>
                  </a:lnTo>
                  <a:cubicBezTo>
                    <a:pt x="75725" y="18"/>
                    <a:pt x="0" y="75778"/>
                    <a:pt x="0" y="168920"/>
                  </a:cubicBezTo>
                  <a:cubicBezTo>
                    <a:pt x="0" y="262010"/>
                    <a:pt x="75725" y="339090"/>
                    <a:pt x="168850" y="339090"/>
                  </a:cubicBezTo>
                  <a:cubicBezTo>
                    <a:pt x="261993" y="339090"/>
                    <a:pt x="339072" y="262010"/>
                    <a:pt x="339072" y="168920"/>
                  </a:cubicBezTo>
                  <a:cubicBezTo>
                    <a:pt x="339072" y="75778"/>
                    <a:pt x="261993" y="18"/>
                    <a:pt x="168850" y="18"/>
                  </a:cubicBezTo>
                  <a:lnTo>
                    <a:pt x="168850" y="39745"/>
                  </a:lnTo>
                  <a:lnTo>
                    <a:pt x="168850"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07" name="Google Shape;726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LDwAAmhMAACMRAADyFAAAAAAAAA=="/>
                </a:ext>
              </a:extLst>
            </p:cNvSpPr>
            <p:nvPr/>
          </p:nvSpPr>
          <p:spPr>
            <a:xfrm>
              <a:off x="2567305" y="3186430"/>
              <a:ext cx="218440" cy="218440"/>
            </a:xfrm>
            <a:custGeom>
              <a:avLst/>
              <a:gdLst/>
              <a:ahLst/>
              <a:cxnLst/>
              <a:rect l="0" t="0" r="218440" b="218440"/>
              <a:pathLst>
                <a:path w="218440" h="218440">
                  <a:moveTo>
                    <a:pt x="149537" y="58978"/>
                  </a:moveTo>
                  <a:cubicBezTo>
                    <a:pt x="152083" y="58978"/>
                    <a:pt x="154611" y="59943"/>
                    <a:pt x="156578" y="61875"/>
                  </a:cubicBezTo>
                  <a:cubicBezTo>
                    <a:pt x="160423" y="65737"/>
                    <a:pt x="160423" y="72023"/>
                    <a:pt x="156578" y="75886"/>
                  </a:cubicBezTo>
                  <a:lnTo>
                    <a:pt x="123900" y="108564"/>
                  </a:lnTo>
                  <a:lnTo>
                    <a:pt x="156578" y="141242"/>
                  </a:lnTo>
                  <a:cubicBezTo>
                    <a:pt x="163760" y="148418"/>
                    <a:pt x="156964" y="158181"/>
                    <a:pt x="149291" y="158181"/>
                  </a:cubicBezTo>
                  <a:cubicBezTo>
                    <a:pt x="146990" y="158181"/>
                    <a:pt x="144602" y="157303"/>
                    <a:pt x="142513" y="155196"/>
                  </a:cubicBezTo>
                  <a:lnTo>
                    <a:pt x="102846" y="115529"/>
                  </a:lnTo>
                  <a:cubicBezTo>
                    <a:pt x="98983" y="111669"/>
                    <a:pt x="98983" y="105384"/>
                    <a:pt x="102846" y="101521"/>
                  </a:cubicBezTo>
                  <a:lnTo>
                    <a:pt x="142513" y="61854"/>
                  </a:lnTo>
                  <a:cubicBezTo>
                    <a:pt x="144462" y="59943"/>
                    <a:pt x="147008" y="58978"/>
                    <a:pt x="149537" y="58978"/>
                  </a:cubicBezTo>
                  <a:lnTo>
                    <a:pt x="98667" y="18"/>
                  </a:lnTo>
                  <a:cubicBezTo>
                    <a:pt x="76682" y="1967"/>
                    <a:pt x="55786" y="10640"/>
                    <a:pt x="38877" y="24810"/>
                  </a:cubicBezTo>
                  <a:lnTo>
                    <a:pt x="45479" y="31412"/>
                  </a:lnTo>
                  <a:cubicBezTo>
                    <a:pt x="52714" y="38610"/>
                    <a:pt x="45918" y="48408"/>
                    <a:pt x="38245" y="48408"/>
                  </a:cubicBezTo>
                  <a:cubicBezTo>
                    <a:pt x="35944" y="48408"/>
                    <a:pt x="33574" y="47530"/>
                    <a:pt x="31467" y="45423"/>
                  </a:cubicBezTo>
                  <a:lnTo>
                    <a:pt x="24864" y="38820"/>
                  </a:lnTo>
                  <a:cubicBezTo>
                    <a:pt x="10694" y="55747"/>
                    <a:pt x="2072" y="76623"/>
                    <a:pt x="53" y="98624"/>
                  </a:cubicBezTo>
                  <a:lnTo>
                    <a:pt x="9412" y="98624"/>
                  </a:lnTo>
                  <a:cubicBezTo>
                    <a:pt x="22476" y="98624"/>
                    <a:pt x="22529" y="118447"/>
                    <a:pt x="9412" y="118447"/>
                  </a:cubicBezTo>
                  <a:lnTo>
                    <a:pt x="0" y="118447"/>
                  </a:lnTo>
                  <a:cubicBezTo>
                    <a:pt x="2072" y="141079"/>
                    <a:pt x="11010" y="163062"/>
                    <a:pt x="24812" y="179566"/>
                  </a:cubicBezTo>
                  <a:lnTo>
                    <a:pt x="31414" y="172964"/>
                  </a:lnTo>
                  <a:cubicBezTo>
                    <a:pt x="33539" y="170840"/>
                    <a:pt x="35909" y="169945"/>
                    <a:pt x="38209" y="169945"/>
                  </a:cubicBezTo>
                  <a:cubicBezTo>
                    <a:pt x="45883" y="169945"/>
                    <a:pt x="52591" y="179865"/>
                    <a:pt x="45426" y="187011"/>
                  </a:cubicBezTo>
                  <a:lnTo>
                    <a:pt x="38824" y="193613"/>
                  </a:lnTo>
                  <a:cubicBezTo>
                    <a:pt x="55734" y="207747"/>
                    <a:pt x="76630" y="216421"/>
                    <a:pt x="98614" y="218422"/>
                  </a:cubicBezTo>
                  <a:lnTo>
                    <a:pt x="98614" y="209011"/>
                  </a:lnTo>
                  <a:cubicBezTo>
                    <a:pt x="98614" y="202445"/>
                    <a:pt x="103583" y="199161"/>
                    <a:pt x="108553" y="199161"/>
                  </a:cubicBezTo>
                  <a:cubicBezTo>
                    <a:pt x="113505" y="199161"/>
                    <a:pt x="118439" y="202445"/>
                    <a:pt x="118439" y="209011"/>
                  </a:cubicBezTo>
                  <a:lnTo>
                    <a:pt x="118439" y="218422"/>
                  </a:lnTo>
                  <a:cubicBezTo>
                    <a:pt x="141073" y="216368"/>
                    <a:pt x="163075" y="207378"/>
                    <a:pt x="179563" y="193630"/>
                  </a:cubicBezTo>
                  <a:lnTo>
                    <a:pt x="172961" y="187028"/>
                  </a:lnTo>
                  <a:cubicBezTo>
                    <a:pt x="165849" y="179900"/>
                    <a:pt x="172469" y="169927"/>
                    <a:pt x="180143" y="169927"/>
                  </a:cubicBezTo>
                  <a:cubicBezTo>
                    <a:pt x="182443" y="169927"/>
                    <a:pt x="184831" y="170823"/>
                    <a:pt x="186973" y="172947"/>
                  </a:cubicBezTo>
                  <a:lnTo>
                    <a:pt x="193576" y="179550"/>
                  </a:lnTo>
                  <a:cubicBezTo>
                    <a:pt x="207378" y="163062"/>
                    <a:pt x="216315" y="141079"/>
                    <a:pt x="218387" y="118447"/>
                  </a:cubicBezTo>
                  <a:lnTo>
                    <a:pt x="209028" y="118447"/>
                  </a:lnTo>
                  <a:cubicBezTo>
                    <a:pt x="195964" y="118447"/>
                    <a:pt x="195911" y="98624"/>
                    <a:pt x="209028" y="98624"/>
                  </a:cubicBezTo>
                  <a:lnTo>
                    <a:pt x="218440" y="98624"/>
                  </a:lnTo>
                  <a:cubicBezTo>
                    <a:pt x="216421" y="76623"/>
                    <a:pt x="207799" y="55747"/>
                    <a:pt x="193628" y="38821"/>
                  </a:cubicBezTo>
                  <a:lnTo>
                    <a:pt x="187026" y="45423"/>
                  </a:lnTo>
                  <a:cubicBezTo>
                    <a:pt x="184884" y="47565"/>
                    <a:pt x="182478" y="48460"/>
                    <a:pt x="180178" y="48460"/>
                  </a:cubicBezTo>
                  <a:cubicBezTo>
                    <a:pt x="172487" y="48460"/>
                    <a:pt x="165814" y="38575"/>
                    <a:pt x="173014" y="31411"/>
                  </a:cubicBezTo>
                  <a:lnTo>
                    <a:pt x="179669" y="24756"/>
                  </a:lnTo>
                  <a:cubicBezTo>
                    <a:pt x="163128" y="11009"/>
                    <a:pt x="141126" y="2019"/>
                    <a:pt x="118491" y="18"/>
                  </a:cubicBezTo>
                  <a:lnTo>
                    <a:pt x="118491" y="9429"/>
                  </a:lnTo>
                  <a:cubicBezTo>
                    <a:pt x="118491" y="15960"/>
                    <a:pt x="113540" y="19244"/>
                    <a:pt x="108570" y="19244"/>
                  </a:cubicBezTo>
                  <a:cubicBezTo>
                    <a:pt x="103619" y="19244"/>
                    <a:pt x="98667" y="15978"/>
                    <a:pt x="98667" y="9429"/>
                  </a:cubicBezTo>
                  <a:lnTo>
                    <a:pt x="98667" y="18"/>
                  </a:lnTo>
                  <a:lnTo>
                    <a:pt x="149537" y="58978"/>
                  </a:lnTo>
                  <a:lnTo>
                    <a:pt x="98667" y="94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09" name="Google Shape;7261;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IRAAA7EwAADxQAAFEVAAAQAAAA"/>
              </a:ext>
            </a:extLst>
          </p:cNvGrpSpPr>
          <p:nvPr/>
        </p:nvGrpSpPr>
        <p:grpSpPr>
          <a:xfrm>
            <a:off x="2917190" y="3126105"/>
            <a:ext cx="343535" cy="339090"/>
            <a:chOff x="2917190" y="3126105"/>
            <a:chExt cx="343535" cy="339090"/>
          </a:xfrm>
        </p:grpSpPr>
        <p:sp>
          <p:nvSpPr>
            <p:cNvPr id="114" name="Google Shape;726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EQAAHBUAADASAABRFQAAAAAAAA=="/>
                </a:ext>
              </a:extLst>
            </p:cNvSpPr>
            <p:nvPr/>
          </p:nvSpPr>
          <p:spPr>
            <a:xfrm>
              <a:off x="2917190" y="3431540"/>
              <a:ext cx="39370" cy="33655"/>
            </a:xfrm>
            <a:custGeom>
              <a:avLst/>
              <a:gdLst/>
              <a:ahLst/>
              <a:cxnLst/>
              <a:rect l="0" t="0" r="39370" b="33655"/>
              <a:pathLst>
                <a:path w="39370" h="33655">
                  <a:moveTo>
                    <a:pt x="28336" y="0"/>
                  </a:moveTo>
                  <a:cubicBezTo>
                    <a:pt x="25857" y="0"/>
                    <a:pt x="23360" y="925"/>
                    <a:pt x="21447" y="2758"/>
                  </a:cubicBezTo>
                  <a:lnTo>
                    <a:pt x="7314" y="16740"/>
                  </a:lnTo>
                  <a:cubicBezTo>
                    <a:pt x="0" y="23897"/>
                    <a:pt x="6872" y="33637"/>
                    <a:pt x="14611" y="33637"/>
                  </a:cubicBezTo>
                  <a:cubicBezTo>
                    <a:pt x="16931" y="33637"/>
                    <a:pt x="19322" y="32764"/>
                    <a:pt x="21447" y="30670"/>
                  </a:cubicBezTo>
                  <a:lnTo>
                    <a:pt x="35580" y="16740"/>
                  </a:lnTo>
                  <a:cubicBezTo>
                    <a:pt x="39352" y="12847"/>
                    <a:pt x="39299" y="6703"/>
                    <a:pt x="35421" y="2915"/>
                  </a:cubicBezTo>
                  <a:cubicBezTo>
                    <a:pt x="33472" y="977"/>
                    <a:pt x="30904" y="0"/>
                    <a:pt x="2833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13" name="Google Shape;726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0EgAA2RQAAHcSAAAPFQAAAAAAAA=="/>
                </a:ext>
              </a:extLst>
            </p:cNvSpPr>
            <p:nvPr/>
          </p:nvSpPr>
          <p:spPr>
            <a:xfrm>
              <a:off x="2959100" y="3388995"/>
              <a:ext cx="42545" cy="34290"/>
            </a:xfrm>
            <a:custGeom>
              <a:avLst/>
              <a:gdLst/>
              <a:ahLst/>
              <a:cxnLst/>
              <a:rect l="0" t="0" r="42545" b="34290"/>
              <a:pathLst>
                <a:path w="42545" h="34290">
                  <a:moveTo>
                    <a:pt x="28216" y="18"/>
                  </a:moveTo>
                  <a:cubicBezTo>
                    <a:pt x="25907" y="18"/>
                    <a:pt x="23493" y="919"/>
                    <a:pt x="21342" y="3074"/>
                  </a:cubicBezTo>
                  <a:lnTo>
                    <a:pt x="7278" y="17138"/>
                  </a:lnTo>
                  <a:cubicBezTo>
                    <a:pt x="17" y="24450"/>
                    <a:pt x="6838" y="34290"/>
                    <a:pt x="14522" y="34290"/>
                  </a:cubicBezTo>
                  <a:cubicBezTo>
                    <a:pt x="16831" y="34290"/>
                    <a:pt x="19228" y="33389"/>
                    <a:pt x="21342" y="31269"/>
                  </a:cubicBezTo>
                  <a:lnTo>
                    <a:pt x="35407" y="17204"/>
                  </a:lnTo>
                  <a:cubicBezTo>
                    <a:pt x="42545" y="10052"/>
                    <a:pt x="35900" y="18"/>
                    <a:pt x="28216"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12" name="Google Shape;726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GEgAAOxMAAPoTAABRFAAAAAAAAA=="/>
                </a:ext>
              </a:extLst>
            </p:cNvSpPr>
            <p:nvPr/>
          </p:nvSpPr>
          <p:spPr>
            <a:xfrm>
              <a:off x="2929890" y="3126105"/>
              <a:ext cx="317500" cy="176530"/>
            </a:xfrm>
            <a:custGeom>
              <a:avLst/>
              <a:gdLst/>
              <a:ahLst/>
              <a:cxnLst/>
              <a:rect l="0" t="0" r="317500" b="176530"/>
              <a:pathLst>
                <a:path w="317500" h="176530">
                  <a:moveTo>
                    <a:pt x="317482" y="18"/>
                  </a:moveTo>
                  <a:lnTo>
                    <a:pt x="9887" y="83645"/>
                  </a:lnTo>
                  <a:cubicBezTo>
                    <a:pt x="2133" y="85753"/>
                    <a:pt x="18" y="95695"/>
                    <a:pt x="6168" y="100824"/>
                  </a:cubicBezTo>
                  <a:lnTo>
                    <a:pt x="98414" y="176512"/>
                  </a:lnTo>
                  <a:lnTo>
                    <a:pt x="317482" y="18"/>
                  </a:lnTo>
                  <a:lnTo>
                    <a:pt x="6168" y="10082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11" name="Google Shape;726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EgAAUhMAAA8UAABAFQAAAAAAAA=="/>
                </a:ext>
              </a:extLst>
            </p:cNvSpPr>
            <p:nvPr/>
          </p:nvSpPr>
          <p:spPr>
            <a:xfrm>
              <a:off x="3084195" y="3140710"/>
              <a:ext cx="176530" cy="313690"/>
            </a:xfrm>
            <a:custGeom>
              <a:avLst/>
              <a:gdLst/>
              <a:ahLst/>
              <a:cxnLst/>
              <a:rect l="0" t="0" r="176530" b="313690"/>
              <a:pathLst>
                <a:path w="176530" h="313690">
                  <a:moveTo>
                    <a:pt x="176512" y="0"/>
                  </a:moveTo>
                  <a:cubicBezTo>
                    <a:pt x="173927" y="2114"/>
                    <a:pt x="2075" y="215338"/>
                    <a:pt x="18" y="217875"/>
                  </a:cubicBezTo>
                  <a:lnTo>
                    <a:pt x="75849" y="310062"/>
                  </a:lnTo>
                  <a:cubicBezTo>
                    <a:pt x="77872" y="312528"/>
                    <a:pt x="80668" y="313672"/>
                    <a:pt x="83446" y="313672"/>
                  </a:cubicBezTo>
                  <a:cubicBezTo>
                    <a:pt x="87667" y="313672"/>
                    <a:pt x="91835" y="311030"/>
                    <a:pt x="93101" y="306292"/>
                  </a:cubicBezTo>
                  <a:lnTo>
                    <a:pt x="176512" y="0"/>
                  </a:lnTo>
                  <a:lnTo>
                    <a:pt x="93101" y="30629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10" name="Google Shape;726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EgAAshMAAJgTAAC/FAAAAAAAAA=="/>
                </a:ext>
              </a:extLst>
            </p:cNvSpPr>
            <p:nvPr/>
          </p:nvSpPr>
          <p:spPr>
            <a:xfrm>
              <a:off x="3012440" y="3201670"/>
              <a:ext cx="172720" cy="170815"/>
            </a:xfrm>
            <a:custGeom>
              <a:avLst/>
              <a:gdLst/>
              <a:ahLst/>
              <a:cxnLst/>
              <a:rect l="0" t="0" r="172720" b="170815"/>
              <a:pathLst>
                <a:path w="172720" h="170815">
                  <a:moveTo>
                    <a:pt x="172702" y="0"/>
                  </a:moveTo>
                  <a:lnTo>
                    <a:pt x="11384" y="130281"/>
                  </a:lnTo>
                  <a:lnTo>
                    <a:pt x="2203" y="157679"/>
                  </a:lnTo>
                  <a:cubicBezTo>
                    <a:pt x="18" y="164423"/>
                    <a:pt x="5252" y="170797"/>
                    <a:pt x="11613" y="170797"/>
                  </a:cubicBezTo>
                  <a:cubicBezTo>
                    <a:pt x="12671" y="170797"/>
                    <a:pt x="13746" y="170621"/>
                    <a:pt x="14838" y="170251"/>
                  </a:cubicBezTo>
                  <a:lnTo>
                    <a:pt x="42259" y="161130"/>
                  </a:lnTo>
                  <a:lnTo>
                    <a:pt x="172702" y="0"/>
                  </a:lnTo>
                  <a:lnTo>
                    <a:pt x="14838" y="17025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15" name="Google Shape;726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gUAAA7EwAAnhYAAFEVAAAQAAAA"/>
              </a:ext>
            </a:extLst>
          </p:cNvGrpSpPr>
          <p:nvPr/>
        </p:nvGrpSpPr>
        <p:grpSpPr>
          <a:xfrm>
            <a:off x="3337560" y="3126105"/>
            <a:ext cx="339090" cy="339090"/>
            <a:chOff x="3337560" y="3126105"/>
            <a:chExt cx="339090" cy="339090"/>
          </a:xfrm>
        </p:grpSpPr>
        <p:sp>
          <p:nvSpPr>
            <p:cNvPr id="134" name="Google Shape;726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FQAAXBMAAIEVAAC8EwAAAAAAAA=="/>
                </a:ext>
              </a:extLst>
            </p:cNvSpPr>
            <p:nvPr/>
          </p:nvSpPr>
          <p:spPr>
            <a:xfrm>
              <a:off x="3455670" y="3147060"/>
              <a:ext cx="40005" cy="60960"/>
            </a:xfrm>
            <a:custGeom>
              <a:avLst/>
              <a:gdLst/>
              <a:ahLst/>
              <a:cxnLst/>
              <a:rect l="0" t="0" r="40005" b="60960"/>
              <a:pathLst>
                <a:path w="40005" h="60960">
                  <a:moveTo>
                    <a:pt x="39987" y="0"/>
                  </a:moveTo>
                  <a:cubicBezTo>
                    <a:pt x="24945" y="5015"/>
                    <a:pt x="10910" y="21194"/>
                    <a:pt x="17" y="45631"/>
                  </a:cubicBezTo>
                  <a:cubicBezTo>
                    <a:pt x="4643" y="49636"/>
                    <a:pt x="7926" y="55023"/>
                    <a:pt x="9427" y="60942"/>
                  </a:cubicBezTo>
                  <a:cubicBezTo>
                    <a:pt x="19525" y="59613"/>
                    <a:pt x="29518" y="58869"/>
                    <a:pt x="39987" y="58550"/>
                  </a:cubicBezTo>
                  <a:lnTo>
                    <a:pt x="39987" y="0"/>
                  </a:lnTo>
                  <a:lnTo>
                    <a:pt x="39987" y="5855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33" name="Google Shape;726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4FQAAzRQAAIEVAAAwFQAAAAAAAA=="/>
                </a:ext>
              </a:extLst>
            </p:cNvSpPr>
            <p:nvPr/>
          </p:nvSpPr>
          <p:spPr>
            <a:xfrm>
              <a:off x="3449320" y="3381375"/>
              <a:ext cx="46355" cy="62865"/>
            </a:xfrm>
            <a:custGeom>
              <a:avLst/>
              <a:gdLst/>
              <a:ahLst/>
              <a:cxnLst/>
              <a:rect l="0" t="0" r="46355" b="62865"/>
              <a:pathLst>
                <a:path w="46355" h="62865">
                  <a:moveTo>
                    <a:pt x="0" y="0"/>
                  </a:moveTo>
                  <a:cubicBezTo>
                    <a:pt x="10794" y="33094"/>
                    <a:pt x="27299" y="56710"/>
                    <a:pt x="46337" y="62847"/>
                  </a:cubicBezTo>
                  <a:lnTo>
                    <a:pt x="46337" y="23141"/>
                  </a:lnTo>
                  <a:cubicBezTo>
                    <a:pt x="37604" y="19958"/>
                    <a:pt x="30880" y="12766"/>
                    <a:pt x="28295" y="3815"/>
                  </a:cubicBezTo>
                  <a:cubicBezTo>
                    <a:pt x="18461" y="2971"/>
                    <a:pt x="9047" y="1688"/>
                    <a:pt x="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32" name="Google Shape;727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UFQAAtxMAADMVAADXEwAAAAAAAA=="/>
                </a:ext>
              </a:extLst>
            </p:cNvSpPr>
            <p:nvPr/>
          </p:nvSpPr>
          <p:spPr>
            <a:xfrm>
              <a:off x="3426460" y="3204845"/>
              <a:ext cx="19685" cy="20320"/>
            </a:xfrm>
            <a:custGeom>
              <a:avLst/>
              <a:gdLst/>
              <a:ahLst/>
              <a:cxnLst/>
              <a:rect l="0" t="0" r="19685" b="20320"/>
              <a:pathLst>
                <a:path w="19685" h="20320">
                  <a:moveTo>
                    <a:pt x="9877" y="18"/>
                  </a:moveTo>
                  <a:cubicBezTo>
                    <a:pt x="4407" y="18"/>
                    <a:pt x="17" y="4568"/>
                    <a:pt x="17" y="10196"/>
                  </a:cubicBezTo>
                  <a:cubicBezTo>
                    <a:pt x="17" y="15824"/>
                    <a:pt x="4407" y="20320"/>
                    <a:pt x="9877" y="20320"/>
                  </a:cubicBezTo>
                  <a:cubicBezTo>
                    <a:pt x="15329" y="20320"/>
                    <a:pt x="19685" y="15824"/>
                    <a:pt x="19685" y="10196"/>
                  </a:cubicBezTo>
                  <a:cubicBezTo>
                    <a:pt x="19685" y="4568"/>
                    <a:pt x="15329" y="18"/>
                    <a:pt x="987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31" name="Google Shape;727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FQAA1xMAAIEVAAA4FAAAAAAAAA=="/>
                </a:ext>
              </a:extLst>
            </p:cNvSpPr>
            <p:nvPr/>
          </p:nvSpPr>
          <p:spPr>
            <a:xfrm>
              <a:off x="3436620" y="3225165"/>
              <a:ext cx="59055" cy="61595"/>
            </a:xfrm>
            <a:custGeom>
              <a:avLst/>
              <a:gdLst/>
              <a:ahLst/>
              <a:cxnLst/>
              <a:rect l="0" t="0" r="59055" b="61595"/>
              <a:pathLst>
                <a:path w="59055" h="61595">
                  <a:moveTo>
                    <a:pt x="59037" y="17"/>
                  </a:moveTo>
                  <a:cubicBezTo>
                    <a:pt x="48045" y="334"/>
                    <a:pt x="37105" y="1284"/>
                    <a:pt x="26201" y="2832"/>
                  </a:cubicBezTo>
                  <a:cubicBezTo>
                    <a:pt x="21896" y="11506"/>
                    <a:pt x="13621" y="17558"/>
                    <a:pt x="4058" y="19036"/>
                  </a:cubicBezTo>
                  <a:cubicBezTo>
                    <a:pt x="1764" y="31967"/>
                    <a:pt x="441" y="47748"/>
                    <a:pt x="17" y="61577"/>
                  </a:cubicBezTo>
                  <a:lnTo>
                    <a:pt x="59037" y="61577"/>
                  </a:lnTo>
                  <a:lnTo>
                    <a:pt x="59037" y="17"/>
                  </a:lnTo>
                  <a:lnTo>
                    <a:pt x="17" y="6157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30" name="Google Shape;727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FQAAWBQAAIEVAACzFAAAAAAAAA=="/>
                </a:ext>
              </a:extLst>
            </p:cNvSpPr>
            <p:nvPr/>
          </p:nvSpPr>
          <p:spPr>
            <a:xfrm>
              <a:off x="3436620" y="3307080"/>
              <a:ext cx="59055" cy="57785"/>
            </a:xfrm>
            <a:custGeom>
              <a:avLst/>
              <a:gdLst/>
              <a:ahLst/>
              <a:cxnLst/>
              <a:rect l="0" t="0" r="59055" b="57785"/>
              <a:pathLst>
                <a:path w="59055" h="57785">
                  <a:moveTo>
                    <a:pt x="17" y="0"/>
                  </a:moveTo>
                  <a:cubicBezTo>
                    <a:pt x="545" y="17573"/>
                    <a:pt x="2707" y="35147"/>
                    <a:pt x="6522" y="52335"/>
                  </a:cubicBezTo>
                  <a:cubicBezTo>
                    <a:pt x="18126" y="54929"/>
                    <a:pt x="29870" y="56716"/>
                    <a:pt x="41684" y="57785"/>
                  </a:cubicBezTo>
                  <a:cubicBezTo>
                    <a:pt x="44796" y="50023"/>
                    <a:pt x="51161" y="43960"/>
                    <a:pt x="59037" y="41104"/>
                  </a:cubicBezTo>
                  <a:lnTo>
                    <a:pt x="59037" y="0"/>
                  </a:lnTo>
                  <a:lnTo>
                    <a:pt x="17" y="0"/>
                  </a:lnTo>
                  <a:lnTo>
                    <a:pt x="59037" y="4110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9" name="Google Shape;727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FgAAOBQAACIWAABYFAAAAAAAAA=="/>
                </a:ext>
              </a:extLst>
            </p:cNvSpPr>
            <p:nvPr/>
          </p:nvSpPr>
          <p:spPr>
            <a:xfrm>
              <a:off x="3577590" y="3286760"/>
              <a:ext cx="20320" cy="20320"/>
            </a:xfrm>
            <a:custGeom>
              <a:avLst/>
              <a:gdLst/>
              <a:ahLst/>
              <a:cxnLst/>
              <a:rect l="0" t="0" r="20320" b="20320"/>
              <a:pathLst>
                <a:path w="20320" h="20320">
                  <a:moveTo>
                    <a:pt x="10062" y="0"/>
                  </a:moveTo>
                  <a:cubicBezTo>
                    <a:pt x="4531" y="0"/>
                    <a:pt x="18" y="4550"/>
                    <a:pt x="18" y="10178"/>
                  </a:cubicBezTo>
                  <a:cubicBezTo>
                    <a:pt x="71" y="15752"/>
                    <a:pt x="4585" y="20302"/>
                    <a:pt x="10115" y="20302"/>
                  </a:cubicBezTo>
                  <a:lnTo>
                    <a:pt x="10222" y="20302"/>
                  </a:lnTo>
                  <a:cubicBezTo>
                    <a:pt x="15806" y="20302"/>
                    <a:pt x="20320" y="15752"/>
                    <a:pt x="20320" y="10124"/>
                  </a:cubicBezTo>
                  <a:cubicBezTo>
                    <a:pt x="20320" y="4550"/>
                    <a:pt x="15806" y="0"/>
                    <a:pt x="10222" y="0"/>
                  </a:cubicBezTo>
                  <a:lnTo>
                    <a:pt x="10062" y="0"/>
                  </a:lnTo>
                  <a:lnTo>
                    <a:pt x="1022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8" name="Google Shape;727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FQAAOxMAAJ4WAAA4FAAAAAAAAA=="/>
                </a:ext>
              </a:extLst>
            </p:cNvSpPr>
            <p:nvPr/>
          </p:nvSpPr>
          <p:spPr>
            <a:xfrm>
              <a:off x="3515995" y="3126105"/>
              <a:ext cx="160655" cy="160655"/>
            </a:xfrm>
            <a:custGeom>
              <a:avLst/>
              <a:gdLst/>
              <a:ahLst/>
              <a:cxnLst/>
              <a:rect l="0" t="0" r="160655" b="160655"/>
              <a:pathLst>
                <a:path w="160655" h="160655">
                  <a:moveTo>
                    <a:pt x="17" y="17"/>
                  </a:moveTo>
                  <a:lnTo>
                    <a:pt x="17" y="597"/>
                  </a:lnTo>
                  <a:cubicBezTo>
                    <a:pt x="30390" y="6625"/>
                    <a:pt x="58233" y="40124"/>
                    <a:pt x="71626" y="89088"/>
                  </a:cubicBezTo>
                  <a:cubicBezTo>
                    <a:pt x="120104" y="102428"/>
                    <a:pt x="154028" y="130162"/>
                    <a:pt x="160074" y="160637"/>
                  </a:cubicBezTo>
                  <a:lnTo>
                    <a:pt x="160655" y="160637"/>
                  </a:lnTo>
                  <a:cubicBezTo>
                    <a:pt x="155627" y="75538"/>
                    <a:pt x="85126" y="4991"/>
                    <a:pt x="17"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7" name="Google Shape;727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FgAA6xMAAH0WAAA4FAAAAAAAAA=="/>
                </a:ext>
              </a:extLst>
            </p:cNvSpPr>
            <p:nvPr/>
          </p:nvSpPr>
          <p:spPr>
            <a:xfrm>
              <a:off x="3592830" y="3237865"/>
              <a:ext cx="62865" cy="48895"/>
            </a:xfrm>
            <a:custGeom>
              <a:avLst/>
              <a:gdLst/>
              <a:ahLst/>
              <a:cxnLst/>
              <a:rect l="0" t="0" r="62865" b="48895"/>
              <a:pathLst>
                <a:path w="62865" h="48895">
                  <a:moveTo>
                    <a:pt x="17" y="17"/>
                  </a:moveTo>
                  <a:cubicBezTo>
                    <a:pt x="1652" y="9046"/>
                    <a:pt x="2918" y="18494"/>
                    <a:pt x="3779" y="28256"/>
                  </a:cubicBezTo>
                  <a:cubicBezTo>
                    <a:pt x="12780" y="30975"/>
                    <a:pt x="19970" y="40109"/>
                    <a:pt x="23152" y="48877"/>
                  </a:cubicBezTo>
                  <a:lnTo>
                    <a:pt x="62847" y="48877"/>
                  </a:lnTo>
                  <a:cubicBezTo>
                    <a:pt x="56659" y="29825"/>
                    <a:pt x="33102" y="10824"/>
                    <a:pt x="17"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6" name="Google Shape;727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FgAAWBQAAH0WAAChFAAAAAAAAA=="/>
                </a:ext>
              </a:extLst>
            </p:cNvSpPr>
            <p:nvPr/>
          </p:nvSpPr>
          <p:spPr>
            <a:xfrm>
              <a:off x="3592830" y="3307080"/>
              <a:ext cx="62865" cy="46355"/>
            </a:xfrm>
            <a:custGeom>
              <a:avLst/>
              <a:gdLst/>
              <a:ahLst/>
              <a:cxnLst/>
              <a:rect l="0" t="0" r="62865" b="46355"/>
              <a:pathLst>
                <a:path w="62865" h="46355">
                  <a:moveTo>
                    <a:pt x="23133" y="0"/>
                  </a:moveTo>
                  <a:cubicBezTo>
                    <a:pt x="19901" y="8742"/>
                    <a:pt x="12769" y="15440"/>
                    <a:pt x="3776" y="18062"/>
                  </a:cubicBezTo>
                  <a:cubicBezTo>
                    <a:pt x="2915" y="27854"/>
                    <a:pt x="1651" y="37279"/>
                    <a:pt x="17" y="46337"/>
                  </a:cubicBezTo>
                  <a:cubicBezTo>
                    <a:pt x="33180" y="35496"/>
                    <a:pt x="56611" y="18849"/>
                    <a:pt x="62847" y="0"/>
                  </a:cubicBezTo>
                  <a:lnTo>
                    <a:pt x="23133" y="0"/>
                  </a:lnTo>
                  <a:lnTo>
                    <a:pt x="6284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5" name="Google Shape;727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FAAAWBQAAIIVAABRFQAAAAAAAA=="/>
                </a:ext>
              </a:extLst>
            </p:cNvSpPr>
            <p:nvPr/>
          </p:nvSpPr>
          <p:spPr>
            <a:xfrm>
              <a:off x="3337560" y="3307080"/>
              <a:ext cx="158750" cy="158115"/>
            </a:xfrm>
            <a:custGeom>
              <a:avLst/>
              <a:gdLst/>
              <a:ahLst/>
              <a:cxnLst/>
              <a:rect l="0" t="0" r="158750" b="158115"/>
              <a:pathLst>
                <a:path w="158750" h="158115">
                  <a:moveTo>
                    <a:pt x="18" y="0"/>
                  </a:moveTo>
                  <a:cubicBezTo>
                    <a:pt x="5007" y="84975"/>
                    <a:pt x="73372" y="153145"/>
                    <a:pt x="158732" y="158115"/>
                  </a:cubicBezTo>
                  <a:lnTo>
                    <a:pt x="158732" y="157588"/>
                  </a:lnTo>
                  <a:cubicBezTo>
                    <a:pt x="128216" y="151512"/>
                    <a:pt x="102725" y="117602"/>
                    <a:pt x="89309" y="69223"/>
                  </a:cubicBezTo>
                  <a:cubicBezTo>
                    <a:pt x="40247" y="55842"/>
                    <a:pt x="6646" y="30309"/>
                    <a:pt x="547" y="0"/>
                  </a:cubicBezTo>
                  <a:lnTo>
                    <a:pt x="18" y="0"/>
                  </a:lnTo>
                  <a:lnTo>
                    <a:pt x="54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4" name="Google Shape;727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pFAAA7BMAAAwVAAA4FAAAAAAAAA=="/>
                </a:ext>
              </a:extLst>
            </p:cNvSpPr>
            <p:nvPr/>
          </p:nvSpPr>
          <p:spPr>
            <a:xfrm>
              <a:off x="3358515" y="3238500"/>
              <a:ext cx="62865" cy="48260"/>
            </a:xfrm>
            <a:custGeom>
              <a:avLst/>
              <a:gdLst/>
              <a:ahLst/>
              <a:cxnLst/>
              <a:rect l="0" t="0" r="62865" b="48260"/>
              <a:pathLst>
                <a:path w="62865" h="48260">
                  <a:moveTo>
                    <a:pt x="60037" y="18"/>
                  </a:moveTo>
                  <a:cubicBezTo>
                    <a:pt x="27729" y="11206"/>
                    <a:pt x="5956" y="30306"/>
                    <a:pt x="0" y="48242"/>
                  </a:cubicBezTo>
                  <a:lnTo>
                    <a:pt x="58552" y="48242"/>
                  </a:lnTo>
                  <a:cubicBezTo>
                    <a:pt x="58976" y="33125"/>
                    <a:pt x="60408" y="16087"/>
                    <a:pt x="62847" y="1868"/>
                  </a:cubicBezTo>
                  <a:cubicBezTo>
                    <a:pt x="61892" y="1286"/>
                    <a:pt x="60938" y="652"/>
                    <a:pt x="6003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3" name="Google Shape;727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pFAAAWBQAAAwVAAChFAAAAAAAAA=="/>
                </a:ext>
              </a:extLst>
            </p:cNvSpPr>
            <p:nvPr/>
          </p:nvSpPr>
          <p:spPr>
            <a:xfrm>
              <a:off x="3358515" y="3307080"/>
              <a:ext cx="62865" cy="46355"/>
            </a:xfrm>
            <a:custGeom>
              <a:avLst/>
              <a:gdLst/>
              <a:ahLst/>
              <a:cxnLst/>
              <a:rect l="0" t="0" r="62865" b="46355"/>
              <a:pathLst>
                <a:path w="62865" h="46355">
                  <a:moveTo>
                    <a:pt x="0" y="0"/>
                  </a:moveTo>
                  <a:cubicBezTo>
                    <a:pt x="6184" y="18828"/>
                    <a:pt x="29675" y="35456"/>
                    <a:pt x="62865" y="46337"/>
                  </a:cubicBezTo>
                  <a:cubicBezTo>
                    <a:pt x="60053" y="31037"/>
                    <a:pt x="58419" y="15527"/>
                    <a:pt x="57980" y="0"/>
                  </a:cubicBezTo>
                  <a:lnTo>
                    <a:pt x="0" y="0"/>
                  </a:lnTo>
                  <a:lnTo>
                    <a:pt x="5798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2" name="Google Shape;728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FAAAOxMAAIIVAAA4FAAAAAAAAA=="/>
                </a:ext>
              </a:extLst>
            </p:cNvSpPr>
            <p:nvPr/>
          </p:nvSpPr>
          <p:spPr>
            <a:xfrm>
              <a:off x="3337560" y="3126105"/>
              <a:ext cx="158750" cy="160655"/>
            </a:xfrm>
            <a:custGeom>
              <a:avLst/>
              <a:gdLst/>
              <a:ahLst/>
              <a:cxnLst/>
              <a:rect l="0" t="0" r="158750" b="160655"/>
              <a:pathLst>
                <a:path w="158750" h="160655">
                  <a:moveTo>
                    <a:pt x="158732" y="17"/>
                  </a:moveTo>
                  <a:cubicBezTo>
                    <a:pt x="73372" y="4991"/>
                    <a:pt x="5007" y="75538"/>
                    <a:pt x="18" y="160637"/>
                  </a:cubicBezTo>
                  <a:lnTo>
                    <a:pt x="652" y="160637"/>
                  </a:lnTo>
                  <a:cubicBezTo>
                    <a:pt x="5800" y="135083"/>
                    <a:pt x="30798" y="110143"/>
                    <a:pt x="69970" y="95486"/>
                  </a:cubicBezTo>
                  <a:cubicBezTo>
                    <a:pt x="65492" y="76891"/>
                    <a:pt x="79613" y="59070"/>
                    <a:pt x="98758" y="59070"/>
                  </a:cubicBezTo>
                  <a:cubicBezTo>
                    <a:pt x="98846" y="59070"/>
                    <a:pt x="98934" y="59070"/>
                    <a:pt x="99023" y="59070"/>
                  </a:cubicBezTo>
                  <a:cubicBezTo>
                    <a:pt x="99393" y="59070"/>
                    <a:pt x="99710" y="59123"/>
                    <a:pt x="100080" y="59175"/>
                  </a:cubicBezTo>
                  <a:cubicBezTo>
                    <a:pt x="114783" y="25941"/>
                    <a:pt x="135532" y="5149"/>
                    <a:pt x="158732" y="544"/>
                  </a:cubicBezTo>
                  <a:lnTo>
                    <a:pt x="158732" y="17"/>
                  </a:lnTo>
                  <a:lnTo>
                    <a:pt x="158732" y="54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1" name="Google Shape;728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FQAAWBQAAJ4WAABRFQAAAAAAAA=="/>
                </a:ext>
              </a:extLst>
            </p:cNvSpPr>
            <p:nvPr/>
          </p:nvSpPr>
          <p:spPr>
            <a:xfrm>
              <a:off x="3515995" y="3307080"/>
              <a:ext cx="160655" cy="158115"/>
            </a:xfrm>
            <a:custGeom>
              <a:avLst/>
              <a:gdLst/>
              <a:ahLst/>
              <a:cxnLst/>
              <a:rect l="0" t="0" r="160655" b="158115"/>
              <a:pathLst>
                <a:path w="160655" h="158115">
                  <a:moveTo>
                    <a:pt x="160074" y="0"/>
                  </a:moveTo>
                  <a:cubicBezTo>
                    <a:pt x="153975" y="30309"/>
                    <a:pt x="120526" y="55789"/>
                    <a:pt x="71626" y="69223"/>
                  </a:cubicBezTo>
                  <a:cubicBezTo>
                    <a:pt x="58233" y="118024"/>
                    <a:pt x="30390" y="151512"/>
                    <a:pt x="17" y="157535"/>
                  </a:cubicBezTo>
                  <a:lnTo>
                    <a:pt x="17" y="158115"/>
                  </a:lnTo>
                  <a:cubicBezTo>
                    <a:pt x="85126" y="153145"/>
                    <a:pt x="155627" y="84975"/>
                    <a:pt x="160655" y="0"/>
                  </a:cubicBezTo>
                  <a:lnTo>
                    <a:pt x="160074" y="0"/>
                  </a:lnTo>
                  <a:lnTo>
                    <a:pt x="16065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20" name="Google Shape;728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FQAAXBMAAO4VAAC/EwAAAAAAAA=="/>
                </a:ext>
              </a:extLst>
            </p:cNvSpPr>
            <p:nvPr/>
          </p:nvSpPr>
          <p:spPr>
            <a:xfrm>
              <a:off x="3515995" y="3147060"/>
              <a:ext cx="48895" cy="62865"/>
            </a:xfrm>
            <a:custGeom>
              <a:avLst/>
              <a:gdLst/>
              <a:ahLst/>
              <a:cxnLst/>
              <a:rect l="0" t="0" r="48895" b="62865"/>
              <a:pathLst>
                <a:path w="48895" h="62865">
                  <a:moveTo>
                    <a:pt x="17" y="0"/>
                  </a:moveTo>
                  <a:lnTo>
                    <a:pt x="17" y="57994"/>
                  </a:lnTo>
                  <a:cubicBezTo>
                    <a:pt x="16356" y="58521"/>
                    <a:pt x="34231" y="60156"/>
                    <a:pt x="48895" y="62865"/>
                  </a:cubicBezTo>
                  <a:cubicBezTo>
                    <a:pt x="38072" y="29665"/>
                    <a:pt x="18887" y="6154"/>
                    <a:pt x="1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19" name="Google Shape;728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FQAA1xMAAAAWAAA4FAAAAAAAAA=="/>
                </a:ext>
              </a:extLst>
            </p:cNvSpPr>
            <p:nvPr/>
          </p:nvSpPr>
          <p:spPr>
            <a:xfrm>
              <a:off x="3515995" y="3225165"/>
              <a:ext cx="60325" cy="61595"/>
            </a:xfrm>
            <a:custGeom>
              <a:avLst/>
              <a:gdLst/>
              <a:ahLst/>
              <a:cxnLst/>
              <a:rect l="0" t="0" r="60325" b="61595"/>
              <a:pathLst>
                <a:path w="60325" h="61595">
                  <a:moveTo>
                    <a:pt x="17" y="17"/>
                  </a:moveTo>
                  <a:lnTo>
                    <a:pt x="17" y="61577"/>
                  </a:lnTo>
                  <a:lnTo>
                    <a:pt x="43659" y="61577"/>
                  </a:lnTo>
                  <a:cubicBezTo>
                    <a:pt x="46495" y="53592"/>
                    <a:pt x="52569" y="44818"/>
                    <a:pt x="60307" y="41659"/>
                  </a:cubicBezTo>
                  <a:cubicBezTo>
                    <a:pt x="59257" y="29867"/>
                    <a:pt x="57471" y="18145"/>
                    <a:pt x="54880" y="6563"/>
                  </a:cubicBezTo>
                  <a:cubicBezTo>
                    <a:pt x="38652" y="2930"/>
                    <a:pt x="18608" y="649"/>
                    <a:pt x="17"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18" name="Google Shape;728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FQAAzRQAAO4VAAAwFQAAAAAAAA=="/>
                </a:ext>
              </a:extLst>
            </p:cNvSpPr>
            <p:nvPr/>
          </p:nvSpPr>
          <p:spPr>
            <a:xfrm>
              <a:off x="3515995" y="3381375"/>
              <a:ext cx="48895" cy="62865"/>
            </a:xfrm>
            <a:custGeom>
              <a:avLst/>
              <a:gdLst/>
              <a:ahLst/>
              <a:cxnLst/>
              <a:rect l="0" t="0" r="48895" b="62865"/>
              <a:pathLst>
                <a:path w="48895" h="62865">
                  <a:moveTo>
                    <a:pt x="48895" y="0"/>
                  </a:moveTo>
                  <a:cubicBezTo>
                    <a:pt x="39852" y="1635"/>
                    <a:pt x="28087" y="2919"/>
                    <a:pt x="18294" y="3763"/>
                  </a:cubicBezTo>
                  <a:cubicBezTo>
                    <a:pt x="15570" y="12766"/>
                    <a:pt x="8780" y="19958"/>
                    <a:pt x="17" y="23141"/>
                  </a:cubicBezTo>
                  <a:lnTo>
                    <a:pt x="17" y="62847"/>
                  </a:lnTo>
                  <a:cubicBezTo>
                    <a:pt x="18887" y="56657"/>
                    <a:pt x="38072" y="33147"/>
                    <a:pt x="4889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17" name="Google Shape;728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BFQAAtRQAAKEVAADVFAAAAAAAAA=="/>
                </a:ext>
              </a:extLst>
            </p:cNvSpPr>
            <p:nvPr/>
          </p:nvSpPr>
          <p:spPr>
            <a:xfrm>
              <a:off x="3495675" y="3366135"/>
              <a:ext cx="20320" cy="20320"/>
            </a:xfrm>
            <a:custGeom>
              <a:avLst/>
              <a:gdLst/>
              <a:ahLst/>
              <a:cxnLst/>
              <a:rect l="0" t="0" r="20320" b="20320"/>
              <a:pathLst>
                <a:path w="20320" h="20320">
                  <a:moveTo>
                    <a:pt x="10178" y="18"/>
                  </a:moveTo>
                  <a:cubicBezTo>
                    <a:pt x="4550" y="18"/>
                    <a:pt x="0" y="4498"/>
                    <a:pt x="0" y="10106"/>
                  </a:cubicBezTo>
                  <a:lnTo>
                    <a:pt x="0" y="10160"/>
                  </a:lnTo>
                  <a:cubicBezTo>
                    <a:pt x="0" y="10160"/>
                    <a:pt x="0" y="10214"/>
                    <a:pt x="0" y="10214"/>
                  </a:cubicBezTo>
                  <a:cubicBezTo>
                    <a:pt x="0" y="15769"/>
                    <a:pt x="4550" y="20302"/>
                    <a:pt x="10178" y="20302"/>
                  </a:cubicBezTo>
                  <a:cubicBezTo>
                    <a:pt x="15770" y="20302"/>
                    <a:pt x="20320" y="15769"/>
                    <a:pt x="20320" y="10214"/>
                  </a:cubicBezTo>
                  <a:cubicBezTo>
                    <a:pt x="20320" y="10214"/>
                    <a:pt x="20320" y="10160"/>
                    <a:pt x="20320" y="10160"/>
                  </a:cubicBezTo>
                  <a:lnTo>
                    <a:pt x="20320" y="10106"/>
                  </a:lnTo>
                  <a:cubicBezTo>
                    <a:pt x="20320" y="4498"/>
                    <a:pt x="15770" y="18"/>
                    <a:pt x="10178"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16" name="Google Shape;728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FQAAWBQAAAAWAACzFAAAAAAAAA=="/>
                </a:ext>
              </a:extLst>
            </p:cNvSpPr>
            <p:nvPr/>
          </p:nvSpPr>
          <p:spPr>
            <a:xfrm>
              <a:off x="3515995" y="3307080"/>
              <a:ext cx="60325" cy="57785"/>
            </a:xfrm>
            <a:custGeom>
              <a:avLst/>
              <a:gdLst/>
              <a:ahLst/>
              <a:cxnLst/>
              <a:rect l="0" t="0" r="60325" b="57785"/>
              <a:pathLst>
                <a:path w="60325" h="57785">
                  <a:moveTo>
                    <a:pt x="17" y="0"/>
                  </a:moveTo>
                  <a:lnTo>
                    <a:pt x="17" y="41104"/>
                  </a:lnTo>
                  <a:cubicBezTo>
                    <a:pt x="7965" y="43908"/>
                    <a:pt x="14354" y="49970"/>
                    <a:pt x="17558" y="57785"/>
                  </a:cubicBezTo>
                  <a:cubicBezTo>
                    <a:pt x="29794" y="56663"/>
                    <a:pt x="43869" y="54823"/>
                    <a:pt x="54880" y="52335"/>
                  </a:cubicBezTo>
                  <a:cubicBezTo>
                    <a:pt x="57471" y="40789"/>
                    <a:pt x="59257" y="29085"/>
                    <a:pt x="60307" y="17258"/>
                  </a:cubicBezTo>
                  <a:cubicBezTo>
                    <a:pt x="52569" y="14139"/>
                    <a:pt x="46495" y="7867"/>
                    <a:pt x="43659" y="0"/>
                  </a:cubicBezTo>
                  <a:lnTo>
                    <a:pt x="17" y="0"/>
                  </a:lnTo>
                  <a:lnTo>
                    <a:pt x="4365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35" name="Google Shape;728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4XAAA7EwAAOhkAAFEVAAAQAAAA"/>
              </a:ext>
            </a:extLst>
          </p:cNvGrpSpPr>
          <p:nvPr/>
        </p:nvGrpSpPr>
        <p:grpSpPr>
          <a:xfrm>
            <a:off x="3757930" y="3126105"/>
            <a:ext cx="342900" cy="339090"/>
            <a:chOff x="3757930" y="3126105"/>
            <a:chExt cx="342900" cy="339090"/>
          </a:xfrm>
        </p:grpSpPr>
        <p:sp>
          <p:nvSpPr>
            <p:cNvPr id="139" name="Google Shape;728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FwAAmRMAANcYAADxFAAAAAAAAA=="/>
                </a:ext>
              </a:extLst>
            </p:cNvSpPr>
            <p:nvPr/>
          </p:nvSpPr>
          <p:spPr>
            <a:xfrm>
              <a:off x="3818890" y="3185795"/>
              <a:ext cx="219075" cy="218440"/>
            </a:xfrm>
            <a:custGeom>
              <a:avLst/>
              <a:gdLst/>
              <a:ahLst/>
              <a:cxnLst/>
              <a:rect l="0" t="0" r="219075" b="218440"/>
              <a:pathLst>
                <a:path w="219075" h="218440">
                  <a:moveTo>
                    <a:pt x="109502" y="18"/>
                  </a:moveTo>
                  <a:cubicBezTo>
                    <a:pt x="49134" y="18"/>
                    <a:pt x="0" y="48992"/>
                    <a:pt x="0" y="109255"/>
                  </a:cubicBezTo>
                  <a:cubicBezTo>
                    <a:pt x="0" y="169466"/>
                    <a:pt x="49134" y="218440"/>
                    <a:pt x="109502" y="218440"/>
                  </a:cubicBezTo>
                  <a:cubicBezTo>
                    <a:pt x="169940" y="218440"/>
                    <a:pt x="219075" y="169466"/>
                    <a:pt x="219075" y="109255"/>
                  </a:cubicBezTo>
                  <a:cubicBezTo>
                    <a:pt x="219075" y="91776"/>
                    <a:pt x="214454" y="74877"/>
                    <a:pt x="206535" y="59578"/>
                  </a:cubicBezTo>
                  <a:lnTo>
                    <a:pt x="201544" y="59578"/>
                  </a:lnTo>
                  <a:lnTo>
                    <a:pt x="190116" y="71006"/>
                  </a:lnTo>
                  <a:cubicBezTo>
                    <a:pt x="195971" y="82878"/>
                    <a:pt x="199040" y="95961"/>
                    <a:pt x="199146" y="109255"/>
                  </a:cubicBezTo>
                  <a:cubicBezTo>
                    <a:pt x="199146" y="158493"/>
                    <a:pt x="158900" y="198587"/>
                    <a:pt x="109502" y="198587"/>
                  </a:cubicBezTo>
                  <a:cubicBezTo>
                    <a:pt x="60121" y="198587"/>
                    <a:pt x="19911" y="158493"/>
                    <a:pt x="19911" y="109255"/>
                  </a:cubicBezTo>
                  <a:cubicBezTo>
                    <a:pt x="19911" y="59947"/>
                    <a:pt x="60121" y="19871"/>
                    <a:pt x="109502" y="19871"/>
                  </a:cubicBezTo>
                  <a:cubicBezTo>
                    <a:pt x="122835" y="19924"/>
                    <a:pt x="135956" y="22984"/>
                    <a:pt x="147913" y="28822"/>
                  </a:cubicBezTo>
                  <a:lnTo>
                    <a:pt x="159324" y="17411"/>
                  </a:lnTo>
                  <a:lnTo>
                    <a:pt x="159324" y="12450"/>
                  </a:lnTo>
                  <a:cubicBezTo>
                    <a:pt x="143980" y="4572"/>
                    <a:pt x="127032" y="18"/>
                    <a:pt x="109502"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38" name="Google Shape;728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0FwAA1xMAAJgYAACyFAAAAAAAAA=="/>
                </a:ext>
              </a:extLst>
            </p:cNvSpPr>
            <p:nvPr/>
          </p:nvSpPr>
          <p:spPr>
            <a:xfrm>
              <a:off x="3853180" y="3225165"/>
              <a:ext cx="144780" cy="139065"/>
            </a:xfrm>
            <a:custGeom>
              <a:avLst/>
              <a:gdLst/>
              <a:ahLst/>
              <a:cxnLst/>
              <a:rect l="0" t="0" r="144780" b="139065"/>
              <a:pathLst>
                <a:path w="144780" h="139065">
                  <a:moveTo>
                    <a:pt x="75112" y="0"/>
                  </a:moveTo>
                  <a:cubicBezTo>
                    <a:pt x="46945" y="0"/>
                    <a:pt x="21596" y="16958"/>
                    <a:pt x="10781" y="42906"/>
                  </a:cubicBezTo>
                  <a:cubicBezTo>
                    <a:pt x="0" y="68925"/>
                    <a:pt x="6007" y="98796"/>
                    <a:pt x="25894" y="118711"/>
                  </a:cubicBezTo>
                  <a:cubicBezTo>
                    <a:pt x="39194" y="131993"/>
                    <a:pt x="57003" y="139047"/>
                    <a:pt x="75112" y="139047"/>
                  </a:cubicBezTo>
                  <a:cubicBezTo>
                    <a:pt x="84095" y="139047"/>
                    <a:pt x="93132" y="137323"/>
                    <a:pt x="101746" y="133752"/>
                  </a:cubicBezTo>
                  <a:cubicBezTo>
                    <a:pt x="127799" y="123003"/>
                    <a:pt x="144762" y="97635"/>
                    <a:pt x="144762" y="69558"/>
                  </a:cubicBezTo>
                  <a:cubicBezTo>
                    <a:pt x="144657" y="61607"/>
                    <a:pt x="143230" y="53814"/>
                    <a:pt x="140464" y="46407"/>
                  </a:cubicBezTo>
                  <a:lnTo>
                    <a:pt x="124188" y="62683"/>
                  </a:lnTo>
                  <a:cubicBezTo>
                    <a:pt x="124558" y="64949"/>
                    <a:pt x="124769" y="67219"/>
                    <a:pt x="124875" y="69558"/>
                  </a:cubicBezTo>
                  <a:cubicBezTo>
                    <a:pt x="124875" y="89631"/>
                    <a:pt x="112720" y="107751"/>
                    <a:pt x="94154" y="115438"/>
                  </a:cubicBezTo>
                  <a:cubicBezTo>
                    <a:pt x="88006" y="117972"/>
                    <a:pt x="81541" y="119203"/>
                    <a:pt x="75129" y="119203"/>
                  </a:cubicBezTo>
                  <a:cubicBezTo>
                    <a:pt x="62182" y="119203"/>
                    <a:pt x="49464" y="114154"/>
                    <a:pt x="39951" y="104619"/>
                  </a:cubicBezTo>
                  <a:cubicBezTo>
                    <a:pt x="25736" y="90423"/>
                    <a:pt x="21491" y="69083"/>
                    <a:pt x="29189" y="50541"/>
                  </a:cubicBezTo>
                  <a:cubicBezTo>
                    <a:pt x="36869" y="31947"/>
                    <a:pt x="55013" y="19861"/>
                    <a:pt x="75112" y="19861"/>
                  </a:cubicBezTo>
                  <a:cubicBezTo>
                    <a:pt x="77402" y="19914"/>
                    <a:pt x="79674" y="20125"/>
                    <a:pt x="81964" y="20547"/>
                  </a:cubicBezTo>
                  <a:lnTo>
                    <a:pt x="98293" y="4218"/>
                  </a:lnTo>
                  <a:cubicBezTo>
                    <a:pt x="90877" y="1477"/>
                    <a:pt x="83021" y="52"/>
                    <a:pt x="7511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37" name="Google Shape;729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FwAAOxMAADUZAABRFQAAAAAAAA=="/>
                </a:ext>
              </a:extLst>
            </p:cNvSpPr>
            <p:nvPr/>
          </p:nvSpPr>
          <p:spPr>
            <a:xfrm>
              <a:off x="3757930" y="3126105"/>
              <a:ext cx="339725" cy="339090"/>
            </a:xfrm>
            <a:custGeom>
              <a:avLst/>
              <a:gdLst/>
              <a:ahLst/>
              <a:cxnLst/>
              <a:rect l="0" t="0" r="339725" b="339090"/>
              <a:pathLst>
                <a:path w="339725" h="339090">
                  <a:moveTo>
                    <a:pt x="170488" y="18"/>
                  </a:moveTo>
                  <a:cubicBezTo>
                    <a:pt x="77188" y="18"/>
                    <a:pt x="0" y="75778"/>
                    <a:pt x="0" y="168920"/>
                  </a:cubicBezTo>
                  <a:cubicBezTo>
                    <a:pt x="0" y="262010"/>
                    <a:pt x="77188" y="339090"/>
                    <a:pt x="170488" y="339090"/>
                  </a:cubicBezTo>
                  <a:cubicBezTo>
                    <a:pt x="263805" y="339090"/>
                    <a:pt x="339707" y="262010"/>
                    <a:pt x="339707" y="168920"/>
                  </a:cubicBezTo>
                  <a:cubicBezTo>
                    <a:pt x="339654" y="144342"/>
                    <a:pt x="334243" y="120009"/>
                    <a:pt x="323790" y="97770"/>
                  </a:cubicBezTo>
                  <a:lnTo>
                    <a:pt x="311045" y="110515"/>
                  </a:lnTo>
                  <a:cubicBezTo>
                    <a:pt x="305422" y="116103"/>
                    <a:pt x="297825" y="119217"/>
                    <a:pt x="289928" y="119217"/>
                  </a:cubicBezTo>
                  <a:lnTo>
                    <a:pt x="289611" y="119217"/>
                  </a:lnTo>
                  <a:cubicBezTo>
                    <a:pt x="296292" y="134964"/>
                    <a:pt x="299799" y="151801"/>
                    <a:pt x="299905" y="168920"/>
                  </a:cubicBezTo>
                  <a:cubicBezTo>
                    <a:pt x="299905" y="240124"/>
                    <a:pt x="241842" y="298026"/>
                    <a:pt x="170488" y="298026"/>
                  </a:cubicBezTo>
                  <a:cubicBezTo>
                    <a:pt x="99151" y="298026"/>
                    <a:pt x="41141" y="240124"/>
                    <a:pt x="41141" y="168920"/>
                  </a:cubicBezTo>
                  <a:cubicBezTo>
                    <a:pt x="41141" y="97717"/>
                    <a:pt x="99151" y="39745"/>
                    <a:pt x="170488" y="39745"/>
                  </a:cubicBezTo>
                  <a:cubicBezTo>
                    <a:pt x="187586" y="39851"/>
                    <a:pt x="204525" y="43352"/>
                    <a:pt x="220284" y="50037"/>
                  </a:cubicBezTo>
                  <a:lnTo>
                    <a:pt x="220284" y="49703"/>
                  </a:lnTo>
                  <a:cubicBezTo>
                    <a:pt x="220231" y="41768"/>
                    <a:pt x="223369" y="34185"/>
                    <a:pt x="228992" y="28626"/>
                  </a:cubicBezTo>
                  <a:lnTo>
                    <a:pt x="241718" y="15900"/>
                  </a:lnTo>
                  <a:cubicBezTo>
                    <a:pt x="219438" y="5472"/>
                    <a:pt x="195130" y="70"/>
                    <a:pt x="170488"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36" name="Google Shape;729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4FwAAOxMAADoZAAB0FAAAAAAAAA=="/>
                </a:ext>
              </a:extLst>
            </p:cNvSpPr>
            <p:nvPr/>
          </p:nvSpPr>
          <p:spPr>
            <a:xfrm>
              <a:off x="3896360" y="3126105"/>
              <a:ext cx="204470" cy="198755"/>
            </a:xfrm>
            <a:custGeom>
              <a:avLst/>
              <a:gdLst/>
              <a:ahLst/>
              <a:cxnLst/>
              <a:rect l="0" t="0" r="204470" b="198755"/>
              <a:pathLst>
                <a:path w="204470" h="198755">
                  <a:moveTo>
                    <a:pt x="151373" y="17"/>
                  </a:moveTo>
                  <a:cubicBezTo>
                    <a:pt x="148909" y="17"/>
                    <a:pt x="146410" y="915"/>
                    <a:pt x="144368" y="2956"/>
                  </a:cubicBezTo>
                  <a:lnTo>
                    <a:pt x="104629" y="42695"/>
                  </a:lnTo>
                  <a:cubicBezTo>
                    <a:pt x="102763" y="44541"/>
                    <a:pt x="101707" y="47093"/>
                    <a:pt x="101760" y="49732"/>
                  </a:cubicBezTo>
                  <a:lnTo>
                    <a:pt x="101760" y="85351"/>
                  </a:lnTo>
                  <a:lnTo>
                    <a:pt x="44949" y="142162"/>
                  </a:lnTo>
                  <a:cubicBezTo>
                    <a:pt x="40971" y="140205"/>
                    <a:pt x="36624" y="139132"/>
                    <a:pt x="32172" y="139132"/>
                  </a:cubicBezTo>
                  <a:cubicBezTo>
                    <a:pt x="20099" y="139132"/>
                    <a:pt x="9240" y="146400"/>
                    <a:pt x="4629" y="157522"/>
                  </a:cubicBezTo>
                  <a:cubicBezTo>
                    <a:pt x="18" y="168661"/>
                    <a:pt x="2552" y="181473"/>
                    <a:pt x="11088" y="190008"/>
                  </a:cubicBezTo>
                  <a:cubicBezTo>
                    <a:pt x="16790" y="195728"/>
                    <a:pt x="24428" y="198755"/>
                    <a:pt x="32172" y="198755"/>
                  </a:cubicBezTo>
                  <a:cubicBezTo>
                    <a:pt x="36008" y="198755"/>
                    <a:pt x="39880" y="197998"/>
                    <a:pt x="43576" y="196484"/>
                  </a:cubicBezTo>
                  <a:cubicBezTo>
                    <a:pt x="54699" y="191874"/>
                    <a:pt x="62020" y="180998"/>
                    <a:pt x="62020" y="168978"/>
                  </a:cubicBezTo>
                  <a:cubicBezTo>
                    <a:pt x="61968" y="164526"/>
                    <a:pt x="60947" y="160179"/>
                    <a:pt x="58993" y="156202"/>
                  </a:cubicBezTo>
                  <a:lnTo>
                    <a:pt x="115804" y="99391"/>
                  </a:lnTo>
                  <a:lnTo>
                    <a:pt x="151425" y="99391"/>
                  </a:lnTo>
                  <a:cubicBezTo>
                    <a:pt x="154065" y="99395"/>
                    <a:pt x="156564" y="98339"/>
                    <a:pt x="158465" y="96473"/>
                  </a:cubicBezTo>
                  <a:lnTo>
                    <a:pt x="198222" y="56716"/>
                  </a:lnTo>
                  <a:cubicBezTo>
                    <a:pt x="204470" y="50489"/>
                    <a:pt x="200017" y="39772"/>
                    <a:pt x="191165" y="39772"/>
                  </a:cubicBezTo>
                  <a:lnTo>
                    <a:pt x="161387" y="39772"/>
                  </a:lnTo>
                  <a:lnTo>
                    <a:pt x="161387" y="9995"/>
                  </a:lnTo>
                  <a:cubicBezTo>
                    <a:pt x="161387" y="3977"/>
                    <a:pt x="156494" y="17"/>
                    <a:pt x="151373"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40" name="Google Shape;7292;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0ZAAA7EwAAwxsAAFEVAAAQAAAA"/>
              </a:ext>
            </a:extLst>
          </p:cNvGrpSpPr>
          <p:nvPr/>
        </p:nvGrpSpPr>
        <p:grpSpPr>
          <a:xfrm>
            <a:off x="4173855" y="3126105"/>
            <a:ext cx="339090" cy="339090"/>
            <a:chOff x="4173855" y="3126105"/>
            <a:chExt cx="339090" cy="339090"/>
          </a:xfrm>
        </p:grpSpPr>
        <p:sp>
          <p:nvSpPr>
            <p:cNvPr id="143" name="Google Shape;729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GQAAOxMAAMMbAAC1FAAAAAAAAA=="/>
                </a:ext>
              </a:extLst>
            </p:cNvSpPr>
            <p:nvPr/>
          </p:nvSpPr>
          <p:spPr>
            <a:xfrm>
              <a:off x="4173855" y="3126105"/>
              <a:ext cx="339090" cy="240030"/>
            </a:xfrm>
            <a:custGeom>
              <a:avLst/>
              <a:gdLst/>
              <a:ahLst/>
              <a:cxnLst/>
              <a:rect l="0" t="0" r="339090" b="240030"/>
              <a:pathLst>
                <a:path w="339090" h="240030">
                  <a:moveTo>
                    <a:pt x="39785" y="39791"/>
                  </a:moveTo>
                  <a:cubicBezTo>
                    <a:pt x="50708" y="39791"/>
                    <a:pt x="60294" y="48704"/>
                    <a:pt x="60294" y="59695"/>
                  </a:cubicBezTo>
                  <a:lnTo>
                    <a:pt x="60294" y="129324"/>
                  </a:lnTo>
                  <a:cubicBezTo>
                    <a:pt x="60294" y="129747"/>
                    <a:pt x="60399" y="130240"/>
                    <a:pt x="60399" y="130663"/>
                  </a:cubicBezTo>
                  <a:lnTo>
                    <a:pt x="28775" y="110019"/>
                  </a:lnTo>
                  <a:cubicBezTo>
                    <a:pt x="23217" y="106302"/>
                    <a:pt x="19875" y="100102"/>
                    <a:pt x="19928" y="93426"/>
                  </a:cubicBezTo>
                  <a:lnTo>
                    <a:pt x="19928" y="59695"/>
                  </a:lnTo>
                  <a:cubicBezTo>
                    <a:pt x="19928" y="48704"/>
                    <a:pt x="28775" y="39791"/>
                    <a:pt x="39785" y="39791"/>
                  </a:cubicBezTo>
                  <a:lnTo>
                    <a:pt x="299305" y="39791"/>
                  </a:lnTo>
                  <a:cubicBezTo>
                    <a:pt x="310280" y="39791"/>
                    <a:pt x="319180" y="48704"/>
                    <a:pt x="319180" y="59695"/>
                  </a:cubicBezTo>
                  <a:lnTo>
                    <a:pt x="319180" y="93479"/>
                  </a:lnTo>
                  <a:cubicBezTo>
                    <a:pt x="319180" y="100102"/>
                    <a:pt x="315838" y="106302"/>
                    <a:pt x="310333" y="110019"/>
                  </a:cubicBezTo>
                  <a:lnTo>
                    <a:pt x="278656" y="130716"/>
                  </a:lnTo>
                  <a:cubicBezTo>
                    <a:pt x="278656" y="130240"/>
                    <a:pt x="278761" y="129800"/>
                    <a:pt x="278761" y="129324"/>
                  </a:cubicBezTo>
                  <a:lnTo>
                    <a:pt x="278761" y="59695"/>
                  </a:lnTo>
                  <a:cubicBezTo>
                    <a:pt x="278761" y="48704"/>
                    <a:pt x="288347" y="39791"/>
                    <a:pt x="299305" y="39791"/>
                  </a:cubicBezTo>
                  <a:lnTo>
                    <a:pt x="169519" y="39791"/>
                  </a:lnTo>
                  <a:cubicBezTo>
                    <a:pt x="173159" y="40231"/>
                    <a:pt x="176783" y="41940"/>
                    <a:pt x="178454" y="45374"/>
                  </a:cubicBezTo>
                  <a:lnTo>
                    <a:pt x="191416" y="71673"/>
                  </a:lnTo>
                  <a:lnTo>
                    <a:pt x="220455" y="75918"/>
                  </a:lnTo>
                  <a:cubicBezTo>
                    <a:pt x="228546" y="77080"/>
                    <a:pt x="231835" y="87103"/>
                    <a:pt x="225960" y="92898"/>
                  </a:cubicBezTo>
                  <a:lnTo>
                    <a:pt x="204924" y="113418"/>
                  </a:lnTo>
                  <a:lnTo>
                    <a:pt x="209902" y="142324"/>
                  </a:lnTo>
                  <a:cubicBezTo>
                    <a:pt x="210992" y="148753"/>
                    <a:pt x="205874" y="153984"/>
                    <a:pt x="200088" y="153984"/>
                  </a:cubicBezTo>
                  <a:cubicBezTo>
                    <a:pt x="198575" y="153984"/>
                    <a:pt x="197010" y="153614"/>
                    <a:pt x="195497" y="152822"/>
                  </a:cubicBezTo>
                  <a:lnTo>
                    <a:pt x="169501" y="139135"/>
                  </a:lnTo>
                  <a:lnTo>
                    <a:pt x="143540" y="152822"/>
                  </a:lnTo>
                  <a:cubicBezTo>
                    <a:pt x="142045" y="153614"/>
                    <a:pt x="140480" y="153984"/>
                    <a:pt x="138950" y="153984"/>
                  </a:cubicBezTo>
                  <a:cubicBezTo>
                    <a:pt x="133163" y="153984"/>
                    <a:pt x="128045" y="148753"/>
                    <a:pt x="129135" y="142324"/>
                  </a:cubicBezTo>
                  <a:lnTo>
                    <a:pt x="134113" y="113418"/>
                  </a:lnTo>
                  <a:lnTo>
                    <a:pt x="113094" y="92845"/>
                  </a:lnTo>
                  <a:cubicBezTo>
                    <a:pt x="110439" y="90185"/>
                    <a:pt x="109436" y="86257"/>
                    <a:pt x="110597" y="82646"/>
                  </a:cubicBezTo>
                  <a:cubicBezTo>
                    <a:pt x="111775" y="79053"/>
                    <a:pt x="114889" y="76446"/>
                    <a:pt x="118600" y="75918"/>
                  </a:cubicBezTo>
                  <a:lnTo>
                    <a:pt x="147621" y="71673"/>
                  </a:lnTo>
                  <a:lnTo>
                    <a:pt x="160601" y="45374"/>
                  </a:lnTo>
                  <a:cubicBezTo>
                    <a:pt x="162272" y="41940"/>
                    <a:pt x="165895" y="40231"/>
                    <a:pt x="169519" y="40231"/>
                  </a:cubicBezTo>
                  <a:lnTo>
                    <a:pt x="70249" y="18"/>
                  </a:lnTo>
                  <a:cubicBezTo>
                    <a:pt x="64744" y="18"/>
                    <a:pt x="60294" y="4474"/>
                    <a:pt x="60294" y="9987"/>
                  </a:cubicBezTo>
                  <a:lnTo>
                    <a:pt x="60294" y="25417"/>
                  </a:lnTo>
                  <a:cubicBezTo>
                    <a:pt x="54032" y="21877"/>
                    <a:pt x="46944" y="19957"/>
                    <a:pt x="39785" y="19904"/>
                  </a:cubicBezTo>
                  <a:cubicBezTo>
                    <a:pt x="17817" y="19904"/>
                    <a:pt x="70" y="37730"/>
                    <a:pt x="70" y="59695"/>
                  </a:cubicBezTo>
                  <a:lnTo>
                    <a:pt x="70" y="93479"/>
                  </a:lnTo>
                  <a:cubicBezTo>
                    <a:pt x="18" y="106743"/>
                    <a:pt x="6684" y="119196"/>
                    <a:pt x="17764" y="126576"/>
                  </a:cubicBezTo>
                  <a:lnTo>
                    <a:pt x="64744" y="157489"/>
                  </a:lnTo>
                  <a:cubicBezTo>
                    <a:pt x="64902" y="157595"/>
                    <a:pt x="65113" y="157542"/>
                    <a:pt x="65324" y="157648"/>
                  </a:cubicBezTo>
                  <a:cubicBezTo>
                    <a:pt x="72623" y="178028"/>
                    <a:pt x="88048" y="194409"/>
                    <a:pt x="110755" y="205066"/>
                  </a:cubicBezTo>
                  <a:cubicBezTo>
                    <a:pt x="125530" y="211970"/>
                    <a:pt x="135291" y="225762"/>
                    <a:pt x="138352" y="240030"/>
                  </a:cubicBezTo>
                  <a:lnTo>
                    <a:pt x="200263" y="240030"/>
                  </a:lnTo>
                  <a:cubicBezTo>
                    <a:pt x="202339" y="226238"/>
                    <a:pt x="210166" y="212552"/>
                    <a:pt x="222460" y="205665"/>
                  </a:cubicBezTo>
                  <a:cubicBezTo>
                    <a:pt x="246293" y="192137"/>
                    <a:pt x="264303" y="177922"/>
                    <a:pt x="272992" y="157912"/>
                  </a:cubicBezTo>
                  <a:cubicBezTo>
                    <a:pt x="273414" y="157701"/>
                    <a:pt x="273942" y="157754"/>
                    <a:pt x="274364" y="157489"/>
                  </a:cubicBezTo>
                  <a:lnTo>
                    <a:pt x="321396" y="126576"/>
                  </a:lnTo>
                  <a:cubicBezTo>
                    <a:pt x="332406" y="119196"/>
                    <a:pt x="339090" y="106795"/>
                    <a:pt x="339090" y="93479"/>
                  </a:cubicBezTo>
                  <a:lnTo>
                    <a:pt x="339090" y="59695"/>
                  </a:lnTo>
                  <a:cubicBezTo>
                    <a:pt x="339037" y="37730"/>
                    <a:pt x="321290" y="19904"/>
                    <a:pt x="299357" y="19904"/>
                  </a:cubicBezTo>
                  <a:cubicBezTo>
                    <a:pt x="292164" y="19957"/>
                    <a:pt x="285058" y="21877"/>
                    <a:pt x="278814" y="25417"/>
                  </a:cubicBezTo>
                  <a:lnTo>
                    <a:pt x="278814" y="9987"/>
                  </a:lnTo>
                  <a:cubicBezTo>
                    <a:pt x="278814" y="4474"/>
                    <a:pt x="274364" y="18"/>
                    <a:pt x="268912" y="18"/>
                  </a:cubicBezTo>
                  <a:lnTo>
                    <a:pt x="39785" y="39791"/>
                  </a:lnTo>
                  <a:lnTo>
                    <a:pt x="268912"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42" name="Google Shape;729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rGgAA1BQAAEUbAABRFQAAAAAAAA=="/>
                </a:ext>
              </a:extLst>
            </p:cNvSpPr>
            <p:nvPr/>
          </p:nvSpPr>
          <p:spPr>
            <a:xfrm>
              <a:off x="4253865" y="3385820"/>
              <a:ext cx="179070" cy="79375"/>
            </a:xfrm>
            <a:custGeom>
              <a:avLst/>
              <a:gdLst/>
              <a:ahLst/>
              <a:cxnLst/>
              <a:rect l="0" t="0" r="179070" b="79375"/>
              <a:pathLst>
                <a:path w="179070" h="79375">
                  <a:moveTo>
                    <a:pt x="39799" y="0"/>
                  </a:moveTo>
                  <a:cubicBezTo>
                    <a:pt x="28823" y="0"/>
                    <a:pt x="19908" y="8891"/>
                    <a:pt x="19908" y="19839"/>
                  </a:cubicBezTo>
                  <a:lnTo>
                    <a:pt x="19908" y="29785"/>
                  </a:lnTo>
                  <a:lnTo>
                    <a:pt x="49771" y="29785"/>
                  </a:lnTo>
                  <a:cubicBezTo>
                    <a:pt x="55250" y="29785"/>
                    <a:pt x="59708" y="34178"/>
                    <a:pt x="59708" y="39678"/>
                  </a:cubicBezTo>
                  <a:cubicBezTo>
                    <a:pt x="59708" y="45196"/>
                    <a:pt x="55250" y="49642"/>
                    <a:pt x="49771" y="49642"/>
                  </a:cubicBezTo>
                  <a:lnTo>
                    <a:pt x="9989" y="49642"/>
                  </a:lnTo>
                  <a:cubicBezTo>
                    <a:pt x="4475" y="49642"/>
                    <a:pt x="18" y="54035"/>
                    <a:pt x="18" y="59535"/>
                  </a:cubicBezTo>
                  <a:lnTo>
                    <a:pt x="18" y="69481"/>
                  </a:lnTo>
                  <a:cubicBezTo>
                    <a:pt x="18" y="74929"/>
                    <a:pt x="4475" y="79375"/>
                    <a:pt x="9989" y="79375"/>
                  </a:cubicBezTo>
                  <a:lnTo>
                    <a:pt x="169151" y="79375"/>
                  </a:lnTo>
                  <a:cubicBezTo>
                    <a:pt x="174613" y="79375"/>
                    <a:pt x="179070" y="74929"/>
                    <a:pt x="179070" y="69481"/>
                  </a:cubicBezTo>
                  <a:lnTo>
                    <a:pt x="179070" y="59535"/>
                  </a:lnTo>
                  <a:cubicBezTo>
                    <a:pt x="179070" y="54035"/>
                    <a:pt x="174613" y="49642"/>
                    <a:pt x="169151" y="49642"/>
                  </a:cubicBezTo>
                  <a:lnTo>
                    <a:pt x="129352" y="49642"/>
                  </a:lnTo>
                  <a:cubicBezTo>
                    <a:pt x="123837" y="49642"/>
                    <a:pt x="119380" y="45196"/>
                    <a:pt x="119380" y="39678"/>
                  </a:cubicBezTo>
                  <a:cubicBezTo>
                    <a:pt x="119380" y="34178"/>
                    <a:pt x="123837" y="29785"/>
                    <a:pt x="129352" y="29785"/>
                  </a:cubicBezTo>
                  <a:lnTo>
                    <a:pt x="159179" y="29785"/>
                  </a:lnTo>
                  <a:lnTo>
                    <a:pt x="159179" y="19839"/>
                  </a:lnTo>
                  <a:cubicBezTo>
                    <a:pt x="159179" y="8891"/>
                    <a:pt x="150264" y="0"/>
                    <a:pt x="139271" y="0"/>
                  </a:cubicBezTo>
                  <a:lnTo>
                    <a:pt x="39799" y="0"/>
                  </a:lnTo>
                  <a:lnTo>
                    <a:pt x="13927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41" name="Google Shape;729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GgAArRMAAOQaAAABFAAAAAAAAA=="/>
                </a:ext>
              </a:extLst>
            </p:cNvSpPr>
            <p:nvPr/>
          </p:nvSpPr>
          <p:spPr>
            <a:xfrm>
              <a:off x="4315460" y="3198495"/>
              <a:ext cx="55880" cy="53340"/>
            </a:xfrm>
            <a:custGeom>
              <a:avLst/>
              <a:gdLst/>
              <a:ahLst/>
              <a:cxnLst/>
              <a:rect l="0" t="0" r="55880" b="53340"/>
              <a:pathLst>
                <a:path w="55880" h="53340">
                  <a:moveTo>
                    <a:pt x="28001" y="0"/>
                  </a:moveTo>
                  <a:lnTo>
                    <a:pt x="21625" y="12928"/>
                  </a:lnTo>
                  <a:cubicBezTo>
                    <a:pt x="20210" y="15836"/>
                    <a:pt x="17433" y="17833"/>
                    <a:pt x="14219" y="18306"/>
                  </a:cubicBezTo>
                  <a:lnTo>
                    <a:pt x="17" y="20373"/>
                  </a:lnTo>
                  <a:lnTo>
                    <a:pt x="10271" y="30392"/>
                  </a:lnTo>
                  <a:cubicBezTo>
                    <a:pt x="12594" y="32652"/>
                    <a:pt x="13695" y="35928"/>
                    <a:pt x="13118" y="39151"/>
                  </a:cubicBezTo>
                  <a:lnTo>
                    <a:pt x="10690" y="53340"/>
                  </a:lnTo>
                  <a:lnTo>
                    <a:pt x="23372" y="46631"/>
                  </a:lnTo>
                  <a:cubicBezTo>
                    <a:pt x="24822" y="45878"/>
                    <a:pt x="26394" y="45492"/>
                    <a:pt x="27966" y="45492"/>
                  </a:cubicBezTo>
                  <a:cubicBezTo>
                    <a:pt x="29538" y="45492"/>
                    <a:pt x="31110" y="45878"/>
                    <a:pt x="32525" y="46631"/>
                  </a:cubicBezTo>
                  <a:lnTo>
                    <a:pt x="45207" y="53340"/>
                  </a:lnTo>
                  <a:lnTo>
                    <a:pt x="42831" y="39151"/>
                  </a:lnTo>
                  <a:cubicBezTo>
                    <a:pt x="42255" y="35928"/>
                    <a:pt x="43303" y="32652"/>
                    <a:pt x="45626" y="30392"/>
                  </a:cubicBezTo>
                  <a:lnTo>
                    <a:pt x="55880" y="20373"/>
                  </a:lnTo>
                  <a:lnTo>
                    <a:pt x="41731" y="18306"/>
                  </a:lnTo>
                  <a:cubicBezTo>
                    <a:pt x="38517" y="17833"/>
                    <a:pt x="35722" y="15836"/>
                    <a:pt x="34307" y="12875"/>
                  </a:cubicBezTo>
                  <a:lnTo>
                    <a:pt x="28001" y="0"/>
                  </a:lnTo>
                  <a:lnTo>
                    <a:pt x="34307" y="1287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44" name="Google Shape;7296;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ocAAA7EwAAVx4AAFEVAAAQAAAA"/>
              </a:ext>
            </a:extLst>
          </p:cNvGrpSpPr>
          <p:nvPr/>
        </p:nvGrpSpPr>
        <p:grpSpPr>
          <a:xfrm>
            <a:off x="4588510" y="3126105"/>
            <a:ext cx="343535" cy="339090"/>
            <a:chOff x="4588510" y="3126105"/>
            <a:chExt cx="343535" cy="339090"/>
          </a:xfrm>
        </p:grpSpPr>
        <p:sp>
          <p:nvSpPr>
            <p:cNvPr id="149" name="Google Shape;729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5HQAAWhMAABYeAACxEwAAAAAAAA=="/>
                </a:ext>
              </a:extLst>
            </p:cNvSpPr>
            <p:nvPr/>
          </p:nvSpPr>
          <p:spPr>
            <a:xfrm>
              <a:off x="4831715" y="3145790"/>
              <a:ext cx="59055" cy="55245"/>
            </a:xfrm>
            <a:custGeom>
              <a:avLst/>
              <a:gdLst/>
              <a:ahLst/>
              <a:cxnLst/>
              <a:rect l="0" t="0" r="59055" b="55245"/>
              <a:pathLst>
                <a:path w="59055" h="55245">
                  <a:moveTo>
                    <a:pt x="8558" y="17"/>
                  </a:moveTo>
                  <a:cubicBezTo>
                    <a:pt x="4971" y="17"/>
                    <a:pt x="1686" y="2012"/>
                    <a:pt x="17" y="5171"/>
                  </a:cubicBezTo>
                  <a:lnTo>
                    <a:pt x="58983" y="55245"/>
                  </a:lnTo>
                  <a:lnTo>
                    <a:pt x="58983" y="9954"/>
                  </a:lnTo>
                  <a:cubicBezTo>
                    <a:pt x="59037" y="4465"/>
                    <a:pt x="54545" y="17"/>
                    <a:pt x="49023" y="17"/>
                  </a:cubicBezTo>
                  <a:cubicBezTo>
                    <a:pt x="49005" y="17"/>
                    <a:pt x="48969" y="17"/>
                    <a:pt x="48934" y="17"/>
                  </a:cubicBezTo>
                  <a:lnTo>
                    <a:pt x="8824" y="17"/>
                  </a:lnTo>
                  <a:cubicBezTo>
                    <a:pt x="8735" y="17"/>
                    <a:pt x="8646" y="17"/>
                    <a:pt x="8558"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48" name="Google Shape;729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HQAAshQAAIkdAABRFQAAAAAAAA=="/>
                </a:ext>
              </a:extLst>
            </p:cNvSpPr>
            <p:nvPr/>
          </p:nvSpPr>
          <p:spPr>
            <a:xfrm>
              <a:off x="4721860" y="3364230"/>
              <a:ext cx="79375" cy="100965"/>
            </a:xfrm>
            <a:custGeom>
              <a:avLst/>
              <a:gdLst/>
              <a:ahLst/>
              <a:cxnLst/>
              <a:rect l="0" t="0" r="79375" b="100965"/>
              <a:pathLst>
                <a:path w="79375" h="100965">
                  <a:moveTo>
                    <a:pt x="49578" y="19938"/>
                  </a:moveTo>
                  <a:cubicBezTo>
                    <a:pt x="58415" y="19938"/>
                    <a:pt x="62860" y="30667"/>
                    <a:pt x="56606" y="36931"/>
                  </a:cubicBezTo>
                  <a:cubicBezTo>
                    <a:pt x="54568" y="38977"/>
                    <a:pt x="52073" y="39877"/>
                    <a:pt x="49631" y="39877"/>
                  </a:cubicBezTo>
                  <a:cubicBezTo>
                    <a:pt x="44536" y="39877"/>
                    <a:pt x="39687" y="35925"/>
                    <a:pt x="39687" y="29926"/>
                  </a:cubicBezTo>
                  <a:cubicBezTo>
                    <a:pt x="39687" y="24403"/>
                    <a:pt x="44079" y="19938"/>
                    <a:pt x="49578" y="19938"/>
                  </a:cubicBezTo>
                  <a:lnTo>
                    <a:pt x="0" y="17"/>
                  </a:lnTo>
                  <a:lnTo>
                    <a:pt x="0" y="100965"/>
                  </a:lnTo>
                  <a:lnTo>
                    <a:pt x="79357" y="100965"/>
                  </a:lnTo>
                  <a:lnTo>
                    <a:pt x="79357" y="17"/>
                  </a:lnTo>
                  <a:lnTo>
                    <a:pt x="49578" y="1993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47" name="Google Shape;729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HQAAFhQAAGkdAABVFAAAAAAAAA=="/>
                </a:ext>
              </a:extLst>
            </p:cNvSpPr>
            <p:nvPr/>
          </p:nvSpPr>
          <p:spPr>
            <a:xfrm>
              <a:off x="4740910" y="3265170"/>
              <a:ext cx="40005" cy="40005"/>
            </a:xfrm>
            <a:custGeom>
              <a:avLst/>
              <a:gdLst/>
              <a:ahLst/>
              <a:cxnLst/>
              <a:rect l="0" t="0" r="40005" b="40005"/>
              <a:pathLst>
                <a:path w="40005" h="40005">
                  <a:moveTo>
                    <a:pt x="0" y="0"/>
                  </a:moveTo>
                  <a:lnTo>
                    <a:pt x="0" y="40005"/>
                  </a:lnTo>
                  <a:lnTo>
                    <a:pt x="40005" y="40005"/>
                  </a:lnTo>
                  <a:lnTo>
                    <a:pt x="40005"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46" name="Google Shape;730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6HAAAOxMAAFceAABDFAAAAAAAAA=="/>
                </a:ext>
              </a:extLst>
            </p:cNvSpPr>
            <p:nvPr/>
          </p:nvSpPr>
          <p:spPr>
            <a:xfrm>
              <a:off x="4588510" y="3126105"/>
              <a:ext cx="343535" cy="167640"/>
            </a:xfrm>
            <a:custGeom>
              <a:avLst/>
              <a:gdLst/>
              <a:ahLst/>
              <a:cxnLst/>
              <a:rect l="0" t="0" r="343535" b="167640"/>
              <a:pathLst>
                <a:path w="343535" h="167640">
                  <a:moveTo>
                    <a:pt x="172761" y="0"/>
                  </a:moveTo>
                  <a:cubicBezTo>
                    <a:pt x="168152" y="0"/>
                    <a:pt x="163543" y="1621"/>
                    <a:pt x="159831" y="4864"/>
                  </a:cubicBezTo>
                  <a:lnTo>
                    <a:pt x="9340" y="132537"/>
                  </a:lnTo>
                  <a:cubicBezTo>
                    <a:pt x="1073" y="139585"/>
                    <a:pt x="17" y="152009"/>
                    <a:pt x="6948" y="160344"/>
                  </a:cubicBezTo>
                  <a:cubicBezTo>
                    <a:pt x="10906" y="165102"/>
                    <a:pt x="16570" y="167552"/>
                    <a:pt x="22270" y="167552"/>
                  </a:cubicBezTo>
                  <a:cubicBezTo>
                    <a:pt x="26826" y="167552"/>
                    <a:pt x="31399" y="165984"/>
                    <a:pt x="35129" y="162776"/>
                  </a:cubicBezTo>
                  <a:lnTo>
                    <a:pt x="172761" y="46205"/>
                  </a:lnTo>
                  <a:lnTo>
                    <a:pt x="308616" y="162829"/>
                  </a:lnTo>
                  <a:cubicBezTo>
                    <a:pt x="312398" y="166089"/>
                    <a:pt x="316972" y="167640"/>
                    <a:pt x="321528" y="167640"/>
                  </a:cubicBezTo>
                  <a:cubicBezTo>
                    <a:pt x="328265" y="167640"/>
                    <a:pt x="334915" y="164204"/>
                    <a:pt x="338662" y="157789"/>
                  </a:cubicBezTo>
                  <a:cubicBezTo>
                    <a:pt x="343535" y="149472"/>
                    <a:pt x="341793" y="138845"/>
                    <a:pt x="334475" y="132589"/>
                  </a:cubicBezTo>
                  <a:lnTo>
                    <a:pt x="185673" y="4864"/>
                  </a:lnTo>
                  <a:cubicBezTo>
                    <a:pt x="181979" y="1621"/>
                    <a:pt x="177370" y="0"/>
                    <a:pt x="17276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45" name="Google Shape;730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7HAAArRMAABUeAABRFQAAAAAAAA=="/>
                </a:ext>
              </a:extLst>
            </p:cNvSpPr>
            <p:nvPr/>
          </p:nvSpPr>
          <p:spPr>
            <a:xfrm>
              <a:off x="4629785" y="3198495"/>
              <a:ext cx="260350" cy="266700"/>
            </a:xfrm>
            <a:custGeom>
              <a:avLst/>
              <a:gdLst/>
              <a:ahLst/>
              <a:cxnLst/>
              <a:rect l="0" t="0" r="260350" b="266700"/>
              <a:pathLst>
                <a:path w="260350" h="266700">
                  <a:moveTo>
                    <a:pt x="160923" y="46964"/>
                  </a:moveTo>
                  <a:cubicBezTo>
                    <a:pt x="166380" y="46964"/>
                    <a:pt x="170833" y="51413"/>
                    <a:pt x="170833" y="56916"/>
                  </a:cubicBezTo>
                  <a:lnTo>
                    <a:pt x="170833" y="116488"/>
                  </a:lnTo>
                  <a:cubicBezTo>
                    <a:pt x="170833" y="121939"/>
                    <a:pt x="166380" y="126387"/>
                    <a:pt x="160923" y="126387"/>
                  </a:cubicBezTo>
                  <a:lnTo>
                    <a:pt x="101292" y="126387"/>
                  </a:lnTo>
                  <a:cubicBezTo>
                    <a:pt x="95783" y="126387"/>
                    <a:pt x="91330" y="121939"/>
                    <a:pt x="91330" y="116488"/>
                  </a:cubicBezTo>
                  <a:lnTo>
                    <a:pt x="91330" y="56916"/>
                  </a:lnTo>
                  <a:cubicBezTo>
                    <a:pt x="91330" y="51413"/>
                    <a:pt x="95783" y="46964"/>
                    <a:pt x="101292" y="46964"/>
                  </a:cubicBezTo>
                  <a:lnTo>
                    <a:pt x="131090" y="0"/>
                  </a:lnTo>
                  <a:lnTo>
                    <a:pt x="70" y="110615"/>
                  </a:lnTo>
                  <a:lnTo>
                    <a:pt x="70" y="256801"/>
                  </a:lnTo>
                  <a:cubicBezTo>
                    <a:pt x="18" y="262216"/>
                    <a:pt x="4471" y="266700"/>
                    <a:pt x="9927" y="266700"/>
                  </a:cubicBezTo>
                  <a:cubicBezTo>
                    <a:pt x="9962" y="266700"/>
                    <a:pt x="9997" y="266700"/>
                    <a:pt x="10032" y="266700"/>
                  </a:cubicBezTo>
                  <a:lnTo>
                    <a:pt x="71459" y="266700"/>
                  </a:lnTo>
                  <a:lnTo>
                    <a:pt x="71459" y="156190"/>
                  </a:lnTo>
                  <a:cubicBezTo>
                    <a:pt x="71459" y="150687"/>
                    <a:pt x="75912" y="146238"/>
                    <a:pt x="81421" y="146238"/>
                  </a:cubicBezTo>
                  <a:lnTo>
                    <a:pt x="180795" y="146238"/>
                  </a:lnTo>
                  <a:cubicBezTo>
                    <a:pt x="186251" y="146238"/>
                    <a:pt x="190704" y="150687"/>
                    <a:pt x="190704" y="156190"/>
                  </a:cubicBezTo>
                  <a:lnTo>
                    <a:pt x="190704" y="266700"/>
                  </a:lnTo>
                  <a:lnTo>
                    <a:pt x="250335" y="266700"/>
                  </a:lnTo>
                  <a:cubicBezTo>
                    <a:pt x="250370" y="266700"/>
                    <a:pt x="250406" y="266700"/>
                    <a:pt x="250423" y="266700"/>
                  </a:cubicBezTo>
                  <a:cubicBezTo>
                    <a:pt x="255897" y="266700"/>
                    <a:pt x="260350" y="262216"/>
                    <a:pt x="260297" y="256801"/>
                  </a:cubicBezTo>
                  <a:lnTo>
                    <a:pt x="260297" y="110615"/>
                  </a:lnTo>
                  <a:lnTo>
                    <a:pt x="131090" y="0"/>
                  </a:lnTo>
                  <a:lnTo>
                    <a:pt x="160923" y="46964"/>
                  </a:lnTo>
                  <a:lnTo>
                    <a:pt x="260297" y="25680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50" name="Google Shape;7302;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kFAADGFQAAEQcAANoXAAAQAAAA"/>
              </a:ext>
            </a:extLst>
          </p:cNvGrpSpPr>
          <p:nvPr/>
        </p:nvGrpSpPr>
        <p:grpSpPr>
          <a:xfrm>
            <a:off x="848995" y="3539490"/>
            <a:ext cx="299720" cy="337820"/>
            <a:chOff x="848995" y="3539490"/>
            <a:chExt cx="299720" cy="337820"/>
          </a:xfrm>
        </p:grpSpPr>
        <p:sp>
          <p:nvSpPr>
            <p:cNvPr id="153" name="Google Shape;730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0BQAAxhUAABEHAABwFgAAAAAAAA=="/>
                </a:ext>
              </a:extLst>
            </p:cNvSpPr>
            <p:nvPr/>
          </p:nvSpPr>
          <p:spPr>
            <a:xfrm>
              <a:off x="927100" y="3539490"/>
              <a:ext cx="221615" cy="107950"/>
            </a:xfrm>
            <a:custGeom>
              <a:avLst/>
              <a:gdLst/>
              <a:ahLst/>
              <a:cxnLst/>
              <a:rect l="0" t="0" r="221615" b="107950"/>
              <a:pathLst>
                <a:path w="221615" h="107950">
                  <a:moveTo>
                    <a:pt x="211745" y="0"/>
                  </a:moveTo>
                  <a:cubicBezTo>
                    <a:pt x="210989" y="0"/>
                    <a:pt x="210197" y="88"/>
                    <a:pt x="209423" y="282"/>
                  </a:cubicBezTo>
                  <a:lnTo>
                    <a:pt x="7688" y="47531"/>
                  </a:lnTo>
                  <a:cubicBezTo>
                    <a:pt x="3184" y="48536"/>
                    <a:pt x="0" y="52573"/>
                    <a:pt x="0" y="57193"/>
                  </a:cubicBezTo>
                  <a:lnTo>
                    <a:pt x="0" y="107950"/>
                  </a:lnTo>
                  <a:lnTo>
                    <a:pt x="221597" y="56082"/>
                  </a:lnTo>
                  <a:lnTo>
                    <a:pt x="221597" y="9943"/>
                  </a:lnTo>
                  <a:cubicBezTo>
                    <a:pt x="221597" y="4319"/>
                    <a:pt x="217058" y="0"/>
                    <a:pt x="21174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52" name="Google Shape;730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4BgAAPhYAABEHAACQFwAAAAAAAA=="/>
                </a:ext>
              </a:extLst>
            </p:cNvSpPr>
            <p:nvPr/>
          </p:nvSpPr>
          <p:spPr>
            <a:xfrm>
              <a:off x="1051560" y="3615690"/>
              <a:ext cx="97155" cy="214630"/>
            </a:xfrm>
            <a:custGeom>
              <a:avLst/>
              <a:gdLst/>
              <a:ahLst/>
              <a:cxnLst/>
              <a:rect l="0" t="0" r="97155" b="214630"/>
              <a:pathLst>
                <a:path w="97155" h="214630">
                  <a:moveTo>
                    <a:pt x="97137" y="18"/>
                  </a:moveTo>
                  <a:lnTo>
                    <a:pt x="77259" y="4691"/>
                  </a:lnTo>
                  <a:lnTo>
                    <a:pt x="77259" y="129526"/>
                  </a:lnTo>
                  <a:cubicBezTo>
                    <a:pt x="69424" y="123953"/>
                    <a:pt x="60039" y="120991"/>
                    <a:pt x="50443" y="120991"/>
                  </a:cubicBezTo>
                  <a:cubicBezTo>
                    <a:pt x="31516" y="120991"/>
                    <a:pt x="14490" y="132400"/>
                    <a:pt x="7218" y="149876"/>
                  </a:cubicBezTo>
                  <a:cubicBezTo>
                    <a:pt x="17" y="167387"/>
                    <a:pt x="3996" y="187526"/>
                    <a:pt x="17360" y="200893"/>
                  </a:cubicBezTo>
                  <a:cubicBezTo>
                    <a:pt x="26322" y="209851"/>
                    <a:pt x="38277" y="214612"/>
                    <a:pt x="50443" y="214612"/>
                  </a:cubicBezTo>
                  <a:cubicBezTo>
                    <a:pt x="56465" y="214612"/>
                    <a:pt x="62522" y="213448"/>
                    <a:pt x="68297" y="211050"/>
                  </a:cubicBezTo>
                  <a:cubicBezTo>
                    <a:pt x="85798" y="203820"/>
                    <a:pt x="97137" y="186715"/>
                    <a:pt x="97137" y="167810"/>
                  </a:cubicBezTo>
                  <a:lnTo>
                    <a:pt x="97137" y="18"/>
                  </a:lnTo>
                  <a:lnTo>
                    <a:pt x="97137" y="16781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51" name="Google Shape;730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5BQAAiRYAANMFAADaFwAAAAAAAA=="/>
                </a:ext>
              </a:extLst>
            </p:cNvSpPr>
            <p:nvPr/>
          </p:nvSpPr>
          <p:spPr>
            <a:xfrm>
              <a:off x="848995" y="3663315"/>
              <a:ext cx="97790" cy="213995"/>
            </a:xfrm>
            <a:custGeom>
              <a:avLst/>
              <a:gdLst/>
              <a:ahLst/>
              <a:cxnLst/>
              <a:rect l="0" t="0" r="97790" b="213995"/>
              <a:pathLst>
                <a:path w="97790" h="213995">
                  <a:moveTo>
                    <a:pt x="97790" y="17"/>
                  </a:moveTo>
                  <a:lnTo>
                    <a:pt x="77958" y="4624"/>
                  </a:lnTo>
                  <a:lnTo>
                    <a:pt x="77958" y="129142"/>
                  </a:lnTo>
                  <a:cubicBezTo>
                    <a:pt x="69885" y="123480"/>
                    <a:pt x="60531" y="120685"/>
                    <a:pt x="51194" y="120685"/>
                  </a:cubicBezTo>
                  <a:cubicBezTo>
                    <a:pt x="40208" y="120685"/>
                    <a:pt x="29274" y="124571"/>
                    <a:pt x="20516" y="132219"/>
                  </a:cubicBezTo>
                  <a:cubicBezTo>
                    <a:pt x="4405" y="146408"/>
                    <a:pt x="18" y="169757"/>
                    <a:pt x="9898" y="188869"/>
                  </a:cubicBezTo>
                  <a:cubicBezTo>
                    <a:pt x="18077" y="204553"/>
                    <a:pt x="34153" y="213995"/>
                    <a:pt x="51177" y="213995"/>
                  </a:cubicBezTo>
                  <a:cubicBezTo>
                    <a:pt x="54862" y="213995"/>
                    <a:pt x="58583" y="213555"/>
                    <a:pt x="62268" y="212641"/>
                  </a:cubicBezTo>
                  <a:cubicBezTo>
                    <a:pt x="83153" y="207507"/>
                    <a:pt x="97790" y="188817"/>
                    <a:pt x="97790" y="167313"/>
                  </a:cubicBezTo>
                  <a:lnTo>
                    <a:pt x="97790" y="17"/>
                  </a:lnTo>
                  <a:lnTo>
                    <a:pt x="97790" y="16731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54" name="Google Shape;7306;p83"/>
          <p:cNvGrpSpPr>
            <a:extLst>
              <a:ext uri="smNativeData">
                <pr:smNativeData xmlns:pr="smNativeData" val="SMDATA_6_dWHdYxMAAAAlAAAAAQAAAA8BAAAAkAAAAEgAAACQAAAASAAAAAAAAAAAAAAAAAAAABcAAAAUAAAAAAAAAAAAAAD/fwAA/38AAAAAAAAJAAAABAAAAPAVAAAMAAAAEAAAAAAAAAAAAAAAAAAAAAAAAAAfAAAAVAAAAAAAAAAAAAAAAAAAAAAAAAAAAAAAAAAAAAAAAAAAAAAAAAAAAAAAAAAAAAAAAAAAAAAAAAAAAAAAAAAAAAAAAAAAAAAAAAAAAAAAAAAAAAAAAAAAACEAAAAYAAAAFAAAADkKAADlFQAATwwAALsXAAAQAAAA"/>
              </a:ext>
            </a:extLst>
          </p:cNvGrpSpPr>
          <p:nvPr/>
        </p:nvGrpSpPr>
        <p:grpSpPr>
          <a:xfrm>
            <a:off x="1661795" y="3559175"/>
            <a:ext cx="339090" cy="298450"/>
            <a:chOff x="1661795" y="3559175"/>
            <a:chExt cx="339090" cy="298450"/>
          </a:xfrm>
        </p:grpSpPr>
        <p:sp>
          <p:nvSpPr>
            <p:cNvPr id="157" name="Google Shape;730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5CgAA6hUAANYKAAC7FwAAAAAAAA=="/>
                </a:ext>
              </a:extLst>
            </p:cNvSpPr>
            <p:nvPr/>
          </p:nvSpPr>
          <p:spPr>
            <a:xfrm>
              <a:off x="1661795" y="3562350"/>
              <a:ext cx="99695" cy="295275"/>
            </a:xfrm>
            <a:custGeom>
              <a:avLst/>
              <a:gdLst/>
              <a:ahLst/>
              <a:cxnLst/>
              <a:rect l="0" t="0" r="99695" b="295275"/>
              <a:pathLst>
                <a:path w="99695" h="295275">
                  <a:moveTo>
                    <a:pt x="75962" y="113683"/>
                  </a:moveTo>
                  <a:cubicBezTo>
                    <a:pt x="83567" y="113683"/>
                    <a:pt x="90254" y="123321"/>
                    <a:pt x="83426" y="130581"/>
                  </a:cubicBezTo>
                  <a:cubicBezTo>
                    <a:pt x="79756" y="134457"/>
                    <a:pt x="76791" y="138968"/>
                    <a:pt x="74603" y="143849"/>
                  </a:cubicBezTo>
                  <a:cubicBezTo>
                    <a:pt x="72697" y="148042"/>
                    <a:pt x="69292" y="149804"/>
                    <a:pt x="65851" y="149804"/>
                  </a:cubicBezTo>
                  <a:cubicBezTo>
                    <a:pt x="59411" y="149804"/>
                    <a:pt x="52917" y="143602"/>
                    <a:pt x="56376" y="135726"/>
                  </a:cubicBezTo>
                  <a:cubicBezTo>
                    <a:pt x="59517" y="128837"/>
                    <a:pt x="63716" y="122476"/>
                    <a:pt x="68868" y="116943"/>
                  </a:cubicBezTo>
                  <a:cubicBezTo>
                    <a:pt x="71056" y="114635"/>
                    <a:pt x="73562" y="113683"/>
                    <a:pt x="75962" y="113683"/>
                  </a:cubicBezTo>
                  <a:lnTo>
                    <a:pt x="52635" y="166490"/>
                  </a:lnTo>
                  <a:cubicBezTo>
                    <a:pt x="58775" y="166490"/>
                    <a:pt x="65004" y="171829"/>
                    <a:pt x="62446" y="179564"/>
                  </a:cubicBezTo>
                  <a:lnTo>
                    <a:pt x="59305" y="189009"/>
                  </a:lnTo>
                  <a:cubicBezTo>
                    <a:pt x="57699" y="193766"/>
                    <a:pt x="53976" y="195810"/>
                    <a:pt x="50200" y="195810"/>
                  </a:cubicBezTo>
                  <a:cubicBezTo>
                    <a:pt x="44077" y="195810"/>
                    <a:pt x="37813" y="190436"/>
                    <a:pt x="40389" y="182683"/>
                  </a:cubicBezTo>
                  <a:lnTo>
                    <a:pt x="43530" y="173239"/>
                  </a:lnTo>
                  <a:cubicBezTo>
                    <a:pt x="45136" y="168517"/>
                    <a:pt x="48877" y="166490"/>
                    <a:pt x="52635" y="166490"/>
                  </a:cubicBezTo>
                  <a:lnTo>
                    <a:pt x="99677" y="17"/>
                  </a:lnTo>
                  <a:lnTo>
                    <a:pt x="6281" y="37301"/>
                  </a:lnTo>
                  <a:cubicBezTo>
                    <a:pt x="2505" y="38799"/>
                    <a:pt x="52" y="42464"/>
                    <a:pt x="52" y="46534"/>
                  </a:cubicBezTo>
                  <a:lnTo>
                    <a:pt x="52" y="285302"/>
                  </a:lnTo>
                  <a:cubicBezTo>
                    <a:pt x="17" y="291010"/>
                    <a:pt x="4675" y="295275"/>
                    <a:pt x="9951" y="295275"/>
                  </a:cubicBezTo>
                  <a:cubicBezTo>
                    <a:pt x="11187" y="295275"/>
                    <a:pt x="12457" y="295045"/>
                    <a:pt x="13710" y="294534"/>
                  </a:cubicBezTo>
                  <a:lnTo>
                    <a:pt x="99677" y="260211"/>
                  </a:lnTo>
                  <a:lnTo>
                    <a:pt x="99677" y="17"/>
                  </a:lnTo>
                  <a:lnTo>
                    <a:pt x="75962" y="113683"/>
                  </a:lnTo>
                  <a:lnTo>
                    <a:pt x="13710" y="29453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56" name="Google Shape;730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1CgAA6RUAAJMLAAC3FwAAAAAAAA=="/>
                </a:ext>
              </a:extLst>
            </p:cNvSpPr>
            <p:nvPr/>
          </p:nvSpPr>
          <p:spPr>
            <a:xfrm>
              <a:off x="1781175" y="3561715"/>
              <a:ext cx="100330" cy="293370"/>
            </a:xfrm>
            <a:custGeom>
              <a:avLst/>
              <a:gdLst/>
              <a:ahLst/>
              <a:cxnLst/>
              <a:rect l="0" t="0" r="100330" b="293370"/>
              <a:pathLst>
                <a:path w="100330" h="293370">
                  <a:moveTo>
                    <a:pt x="43905" y="116194"/>
                  </a:moveTo>
                  <a:cubicBezTo>
                    <a:pt x="46413" y="116194"/>
                    <a:pt x="48990" y="117253"/>
                    <a:pt x="51129" y="119776"/>
                  </a:cubicBezTo>
                  <a:cubicBezTo>
                    <a:pt x="55285" y="124717"/>
                    <a:pt x="58722" y="130187"/>
                    <a:pt x="61369" y="136027"/>
                  </a:cubicBezTo>
                  <a:cubicBezTo>
                    <a:pt x="66033" y="145715"/>
                    <a:pt x="60738" y="152702"/>
                    <a:pt x="54286" y="152702"/>
                  </a:cubicBezTo>
                  <a:cubicBezTo>
                    <a:pt x="50463" y="152702"/>
                    <a:pt x="46220" y="150249"/>
                    <a:pt x="43414" y="144426"/>
                  </a:cubicBezTo>
                  <a:cubicBezTo>
                    <a:pt x="41503" y="140227"/>
                    <a:pt x="39031" y="136292"/>
                    <a:pt x="36068" y="132745"/>
                  </a:cubicBezTo>
                  <a:cubicBezTo>
                    <a:pt x="29703" y="125246"/>
                    <a:pt x="36523" y="116194"/>
                    <a:pt x="43905" y="116194"/>
                  </a:cubicBezTo>
                  <a:lnTo>
                    <a:pt x="18" y="0"/>
                  </a:lnTo>
                  <a:lnTo>
                    <a:pt x="18" y="96608"/>
                  </a:lnTo>
                  <a:cubicBezTo>
                    <a:pt x="3805" y="96608"/>
                    <a:pt x="7610" y="96978"/>
                    <a:pt x="11362" y="97614"/>
                  </a:cubicBezTo>
                  <a:cubicBezTo>
                    <a:pt x="23390" y="99819"/>
                    <a:pt x="21058" y="117429"/>
                    <a:pt x="9889" y="117429"/>
                  </a:cubicBezTo>
                  <a:cubicBezTo>
                    <a:pt x="9205" y="117429"/>
                    <a:pt x="8469" y="117359"/>
                    <a:pt x="7715" y="117217"/>
                  </a:cubicBezTo>
                  <a:cubicBezTo>
                    <a:pt x="5190" y="116847"/>
                    <a:pt x="2595" y="116635"/>
                    <a:pt x="18" y="116529"/>
                  </a:cubicBezTo>
                  <a:lnTo>
                    <a:pt x="18" y="260162"/>
                  </a:lnTo>
                  <a:lnTo>
                    <a:pt x="100330" y="293370"/>
                  </a:lnTo>
                  <a:lnTo>
                    <a:pt x="100330" y="183422"/>
                  </a:lnTo>
                  <a:cubicBezTo>
                    <a:pt x="100014" y="183458"/>
                    <a:pt x="99664" y="183458"/>
                    <a:pt x="99260" y="183458"/>
                  </a:cubicBezTo>
                  <a:cubicBezTo>
                    <a:pt x="94684" y="183458"/>
                    <a:pt x="85408" y="181728"/>
                    <a:pt x="76940" y="177952"/>
                  </a:cubicBezTo>
                  <a:cubicBezTo>
                    <a:pt x="66507" y="173259"/>
                    <a:pt x="71329" y="158754"/>
                    <a:pt x="80709" y="158754"/>
                  </a:cubicBezTo>
                  <a:cubicBezTo>
                    <a:pt x="82059" y="158754"/>
                    <a:pt x="83515" y="159054"/>
                    <a:pt x="85023" y="159725"/>
                  </a:cubicBezTo>
                  <a:cubicBezTo>
                    <a:pt x="89827" y="161913"/>
                    <a:pt x="95000" y="163236"/>
                    <a:pt x="100330" y="163660"/>
                  </a:cubicBezTo>
                  <a:lnTo>
                    <a:pt x="100330" y="33208"/>
                  </a:lnTo>
                  <a:lnTo>
                    <a:pt x="18" y="0"/>
                  </a:lnTo>
                  <a:lnTo>
                    <a:pt x="43905" y="116194"/>
                  </a:lnTo>
                  <a:lnTo>
                    <a:pt x="100330" y="16366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55" name="Google Shape;730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zCwAA5RUAAE8MAAC2FwAAAAAAAA=="/>
                </a:ext>
              </a:extLst>
            </p:cNvSpPr>
            <p:nvPr/>
          </p:nvSpPr>
          <p:spPr>
            <a:xfrm>
              <a:off x="1901825" y="3559175"/>
              <a:ext cx="99060" cy="295275"/>
            </a:xfrm>
            <a:custGeom>
              <a:avLst/>
              <a:gdLst/>
              <a:ahLst/>
              <a:cxnLst/>
              <a:rect l="0" t="0" r="99060" b="295275"/>
              <a:pathLst>
                <a:path w="99060" h="295275">
                  <a:moveTo>
                    <a:pt x="49118" y="99505"/>
                  </a:moveTo>
                  <a:cubicBezTo>
                    <a:pt x="55328" y="99505"/>
                    <a:pt x="61678" y="105162"/>
                    <a:pt x="58748" y="112950"/>
                  </a:cubicBezTo>
                  <a:lnTo>
                    <a:pt x="55310" y="122236"/>
                  </a:lnTo>
                  <a:cubicBezTo>
                    <a:pt x="53591" y="126800"/>
                    <a:pt x="49995" y="128721"/>
                    <a:pt x="46364" y="128721"/>
                  </a:cubicBezTo>
                  <a:cubicBezTo>
                    <a:pt x="40136" y="128721"/>
                    <a:pt x="33839" y="123065"/>
                    <a:pt x="36768" y="115223"/>
                  </a:cubicBezTo>
                  <a:lnTo>
                    <a:pt x="40259" y="105937"/>
                  </a:lnTo>
                  <a:cubicBezTo>
                    <a:pt x="41926" y="101408"/>
                    <a:pt x="45504" y="99505"/>
                    <a:pt x="49118" y="99505"/>
                  </a:cubicBezTo>
                  <a:lnTo>
                    <a:pt x="29821" y="144104"/>
                  </a:lnTo>
                  <a:cubicBezTo>
                    <a:pt x="36979" y="144104"/>
                    <a:pt x="43855" y="152509"/>
                    <a:pt x="38031" y="160174"/>
                  </a:cubicBezTo>
                  <a:cubicBezTo>
                    <a:pt x="33435" y="166218"/>
                    <a:pt x="27839" y="171364"/>
                    <a:pt x="21507" y="175505"/>
                  </a:cubicBezTo>
                  <a:cubicBezTo>
                    <a:pt x="19612" y="176738"/>
                    <a:pt x="17735" y="177267"/>
                    <a:pt x="15981" y="177267"/>
                  </a:cubicBezTo>
                  <a:cubicBezTo>
                    <a:pt x="7438" y="177267"/>
                    <a:pt x="1702" y="164650"/>
                    <a:pt x="10736" y="158800"/>
                  </a:cubicBezTo>
                  <a:cubicBezTo>
                    <a:pt x="15209" y="155928"/>
                    <a:pt x="19121" y="152263"/>
                    <a:pt x="22349" y="148069"/>
                  </a:cubicBezTo>
                  <a:cubicBezTo>
                    <a:pt x="24454" y="145267"/>
                    <a:pt x="27155" y="144104"/>
                    <a:pt x="29821" y="144104"/>
                  </a:cubicBezTo>
                  <a:lnTo>
                    <a:pt x="89114" y="0"/>
                  </a:lnTo>
                  <a:cubicBezTo>
                    <a:pt x="87886" y="0"/>
                    <a:pt x="86640" y="229"/>
                    <a:pt x="85412" y="722"/>
                  </a:cubicBezTo>
                  <a:lnTo>
                    <a:pt x="0" y="35048"/>
                  </a:lnTo>
                  <a:lnTo>
                    <a:pt x="0" y="295257"/>
                  </a:lnTo>
                  <a:lnTo>
                    <a:pt x="92815" y="257971"/>
                  </a:lnTo>
                  <a:cubicBezTo>
                    <a:pt x="96569" y="256473"/>
                    <a:pt x="99042" y="252808"/>
                    <a:pt x="99042" y="248737"/>
                  </a:cubicBezTo>
                  <a:lnTo>
                    <a:pt x="99042" y="9955"/>
                  </a:lnTo>
                  <a:cubicBezTo>
                    <a:pt x="99007" y="4229"/>
                    <a:pt x="94341" y="0"/>
                    <a:pt x="89114" y="0"/>
                  </a:cubicBezTo>
                  <a:lnTo>
                    <a:pt x="49118" y="99505"/>
                  </a:lnTo>
                  <a:lnTo>
                    <a:pt x="8911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58" name="Google Shape;7310;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oMAAAKFgAA8Q4AAJYXAAAQAAAA"/>
              </a:ext>
            </a:extLst>
          </p:cNvGrpSpPr>
          <p:nvPr/>
        </p:nvGrpSpPr>
        <p:grpSpPr>
          <a:xfrm>
            <a:off x="2089150" y="3582670"/>
            <a:ext cx="339725" cy="251460"/>
            <a:chOff x="2089150" y="3582670"/>
            <a:chExt cx="339725" cy="251460"/>
          </a:xfrm>
        </p:grpSpPr>
        <p:sp>
          <p:nvSpPr>
            <p:cNvPr id="163" name="Google Shape;731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QDQAAuhYAAPsNAADmFgAAAAAAAA=="/>
                </a:ext>
              </a:extLst>
            </p:cNvSpPr>
            <p:nvPr/>
          </p:nvSpPr>
          <p:spPr>
            <a:xfrm>
              <a:off x="2245360" y="3694430"/>
              <a:ext cx="27305" cy="27940"/>
            </a:xfrm>
            <a:custGeom>
              <a:avLst/>
              <a:gdLst/>
              <a:ahLst/>
              <a:cxnLst/>
              <a:rect l="0" t="0" r="27305" b="27940"/>
              <a:pathLst>
                <a:path w="27305" h="27940">
                  <a:moveTo>
                    <a:pt x="13687" y="18"/>
                  </a:moveTo>
                  <a:cubicBezTo>
                    <a:pt x="6144" y="18"/>
                    <a:pt x="17" y="6234"/>
                    <a:pt x="17" y="13952"/>
                  </a:cubicBezTo>
                  <a:cubicBezTo>
                    <a:pt x="17" y="21653"/>
                    <a:pt x="6144" y="27922"/>
                    <a:pt x="13687" y="27922"/>
                  </a:cubicBezTo>
                  <a:cubicBezTo>
                    <a:pt x="21177" y="27922"/>
                    <a:pt x="27305" y="21653"/>
                    <a:pt x="27305" y="13952"/>
                  </a:cubicBezTo>
                  <a:cubicBezTo>
                    <a:pt x="27305" y="6234"/>
                    <a:pt x="21177" y="18"/>
                    <a:pt x="1368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62" name="Google Shape;731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DgAAuhYAANIOAADmFgAAAAAAAA=="/>
                </a:ext>
              </a:extLst>
            </p:cNvSpPr>
            <p:nvPr/>
          </p:nvSpPr>
          <p:spPr>
            <a:xfrm>
              <a:off x="2381250" y="3694430"/>
              <a:ext cx="27940" cy="27940"/>
            </a:xfrm>
            <a:custGeom>
              <a:avLst/>
              <a:gdLst/>
              <a:ahLst/>
              <a:cxnLst/>
              <a:rect l="0" t="0" r="27940" b="27940"/>
              <a:pathLst>
                <a:path w="27940" h="27940">
                  <a:moveTo>
                    <a:pt x="13952" y="18"/>
                  </a:moveTo>
                  <a:cubicBezTo>
                    <a:pt x="6234" y="18"/>
                    <a:pt x="18" y="6234"/>
                    <a:pt x="18" y="13952"/>
                  </a:cubicBezTo>
                  <a:cubicBezTo>
                    <a:pt x="18" y="21653"/>
                    <a:pt x="6234" y="27922"/>
                    <a:pt x="13952" y="27922"/>
                  </a:cubicBezTo>
                  <a:cubicBezTo>
                    <a:pt x="21653" y="27922"/>
                    <a:pt x="27940" y="21653"/>
                    <a:pt x="27940" y="13952"/>
                  </a:cubicBezTo>
                  <a:cubicBezTo>
                    <a:pt x="27940" y="6234"/>
                    <a:pt x="21653" y="18"/>
                    <a:pt x="13952"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61" name="Google Shape;731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aDAAAVhcAAPEOAACWFwAAAAAAAA=="/>
                </a:ext>
              </a:extLst>
            </p:cNvSpPr>
            <p:nvPr/>
          </p:nvSpPr>
          <p:spPr>
            <a:xfrm>
              <a:off x="2089150" y="3793490"/>
              <a:ext cx="339725" cy="40640"/>
            </a:xfrm>
            <a:custGeom>
              <a:avLst/>
              <a:gdLst/>
              <a:ahLst/>
              <a:cxnLst/>
              <a:rect l="0" t="0" r="339725" b="40640"/>
              <a:pathLst>
                <a:path w="339725" h="40640">
                  <a:moveTo>
                    <a:pt x="17" y="17"/>
                  </a:moveTo>
                  <a:lnTo>
                    <a:pt x="17" y="30733"/>
                  </a:lnTo>
                  <a:cubicBezTo>
                    <a:pt x="17" y="36202"/>
                    <a:pt x="4424" y="40623"/>
                    <a:pt x="9941" y="40623"/>
                  </a:cubicBezTo>
                  <a:lnTo>
                    <a:pt x="329748" y="40623"/>
                  </a:lnTo>
                  <a:cubicBezTo>
                    <a:pt x="335265" y="40623"/>
                    <a:pt x="339725" y="36202"/>
                    <a:pt x="339725" y="30733"/>
                  </a:cubicBezTo>
                  <a:lnTo>
                    <a:pt x="339725" y="17"/>
                  </a:lnTo>
                  <a:lnTo>
                    <a:pt x="17" y="17"/>
                  </a:lnTo>
                  <a:lnTo>
                    <a:pt x="339725" y="3073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60" name="Google Shape;731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DAAAuhYAACUNAADmFgAAAAAAAA=="/>
                </a:ext>
              </a:extLst>
            </p:cNvSpPr>
            <p:nvPr/>
          </p:nvSpPr>
          <p:spPr>
            <a:xfrm>
              <a:off x="2108835" y="3694430"/>
              <a:ext cx="27940" cy="27940"/>
            </a:xfrm>
            <a:custGeom>
              <a:avLst/>
              <a:gdLst/>
              <a:ahLst/>
              <a:cxnLst/>
              <a:rect l="0" t="0" r="27940" b="27940"/>
              <a:pathLst>
                <a:path w="27940" h="27940">
                  <a:moveTo>
                    <a:pt x="13935" y="18"/>
                  </a:moveTo>
                  <a:cubicBezTo>
                    <a:pt x="6217" y="18"/>
                    <a:pt x="0" y="6234"/>
                    <a:pt x="0" y="13952"/>
                  </a:cubicBezTo>
                  <a:cubicBezTo>
                    <a:pt x="0" y="21653"/>
                    <a:pt x="6217" y="27922"/>
                    <a:pt x="13935" y="27922"/>
                  </a:cubicBezTo>
                  <a:cubicBezTo>
                    <a:pt x="21653" y="27922"/>
                    <a:pt x="27922" y="21653"/>
                    <a:pt x="27922" y="13952"/>
                  </a:cubicBezTo>
                  <a:cubicBezTo>
                    <a:pt x="27922" y="6234"/>
                    <a:pt x="21653" y="18"/>
                    <a:pt x="13935"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59" name="Google Shape;731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aDAAAChYAAPEOAAA2FwAAAAAAAA=="/>
                </a:ext>
              </a:extLst>
            </p:cNvSpPr>
            <p:nvPr/>
          </p:nvSpPr>
          <p:spPr>
            <a:xfrm>
              <a:off x="2089150" y="3582670"/>
              <a:ext cx="339725" cy="190500"/>
            </a:xfrm>
            <a:custGeom>
              <a:avLst/>
              <a:gdLst/>
              <a:ahLst/>
              <a:cxnLst/>
              <a:rect l="0" t="0" r="339725" b="190500"/>
              <a:pathLst>
                <a:path w="339725" h="190500">
                  <a:moveTo>
                    <a:pt x="169862" y="91851"/>
                  </a:moveTo>
                  <a:cubicBezTo>
                    <a:pt x="174215" y="91851"/>
                    <a:pt x="178604" y="92694"/>
                    <a:pt x="182798" y="94433"/>
                  </a:cubicBezTo>
                  <a:cubicBezTo>
                    <a:pt x="195470" y="99668"/>
                    <a:pt x="203701" y="111946"/>
                    <a:pt x="203701" y="125595"/>
                  </a:cubicBezTo>
                  <a:cubicBezTo>
                    <a:pt x="203701" y="144197"/>
                    <a:pt x="188526" y="159286"/>
                    <a:pt x="169897" y="159338"/>
                  </a:cubicBezTo>
                  <a:cubicBezTo>
                    <a:pt x="156203" y="159338"/>
                    <a:pt x="143831" y="151083"/>
                    <a:pt x="138632" y="138488"/>
                  </a:cubicBezTo>
                  <a:cubicBezTo>
                    <a:pt x="133380" y="125911"/>
                    <a:pt x="136253" y="111419"/>
                    <a:pt x="145964" y="101723"/>
                  </a:cubicBezTo>
                  <a:cubicBezTo>
                    <a:pt x="152414" y="95294"/>
                    <a:pt x="161068" y="91851"/>
                    <a:pt x="169862" y="91851"/>
                  </a:cubicBezTo>
                  <a:lnTo>
                    <a:pt x="10063" y="18"/>
                  </a:lnTo>
                  <a:cubicBezTo>
                    <a:pt x="4952" y="18"/>
                    <a:pt x="52" y="3970"/>
                    <a:pt x="17" y="9960"/>
                  </a:cubicBezTo>
                  <a:lnTo>
                    <a:pt x="17" y="125595"/>
                  </a:lnTo>
                  <a:cubicBezTo>
                    <a:pt x="17" y="111946"/>
                    <a:pt x="8301" y="99668"/>
                    <a:pt x="20919" y="94433"/>
                  </a:cubicBezTo>
                  <a:cubicBezTo>
                    <a:pt x="25114" y="92694"/>
                    <a:pt x="29502" y="91851"/>
                    <a:pt x="33856" y="91851"/>
                  </a:cubicBezTo>
                  <a:cubicBezTo>
                    <a:pt x="42650" y="91851"/>
                    <a:pt x="51321" y="95294"/>
                    <a:pt x="57807" y="101723"/>
                  </a:cubicBezTo>
                  <a:cubicBezTo>
                    <a:pt x="67465" y="111419"/>
                    <a:pt x="70391" y="125911"/>
                    <a:pt x="65139" y="138488"/>
                  </a:cubicBezTo>
                  <a:cubicBezTo>
                    <a:pt x="59887" y="151083"/>
                    <a:pt x="47567" y="159338"/>
                    <a:pt x="33873" y="159338"/>
                  </a:cubicBezTo>
                  <a:cubicBezTo>
                    <a:pt x="15192" y="159286"/>
                    <a:pt x="70" y="144197"/>
                    <a:pt x="17" y="125595"/>
                  </a:cubicBezTo>
                  <a:lnTo>
                    <a:pt x="17" y="190482"/>
                  </a:lnTo>
                  <a:lnTo>
                    <a:pt x="339725" y="190482"/>
                  </a:lnTo>
                  <a:lnTo>
                    <a:pt x="339725" y="125595"/>
                  </a:lnTo>
                  <a:cubicBezTo>
                    <a:pt x="339725" y="139226"/>
                    <a:pt x="331441" y="151504"/>
                    <a:pt x="318805" y="156739"/>
                  </a:cubicBezTo>
                  <a:cubicBezTo>
                    <a:pt x="314628" y="158478"/>
                    <a:pt x="310239" y="159321"/>
                    <a:pt x="305886" y="159321"/>
                  </a:cubicBezTo>
                  <a:cubicBezTo>
                    <a:pt x="297091" y="159321"/>
                    <a:pt x="288420" y="155878"/>
                    <a:pt x="281935" y="149449"/>
                  </a:cubicBezTo>
                  <a:cubicBezTo>
                    <a:pt x="272277" y="139770"/>
                    <a:pt x="269351" y="125261"/>
                    <a:pt x="274603" y="112684"/>
                  </a:cubicBezTo>
                  <a:cubicBezTo>
                    <a:pt x="279855" y="100089"/>
                    <a:pt x="292174" y="91886"/>
                    <a:pt x="305868" y="91886"/>
                  </a:cubicBezTo>
                  <a:cubicBezTo>
                    <a:pt x="324550" y="91886"/>
                    <a:pt x="339672" y="106975"/>
                    <a:pt x="339725" y="125595"/>
                  </a:cubicBezTo>
                  <a:lnTo>
                    <a:pt x="339725" y="9960"/>
                  </a:lnTo>
                  <a:cubicBezTo>
                    <a:pt x="339725" y="5990"/>
                    <a:pt x="337275" y="2336"/>
                    <a:pt x="333574" y="808"/>
                  </a:cubicBezTo>
                  <a:cubicBezTo>
                    <a:pt x="332340" y="299"/>
                    <a:pt x="331036" y="35"/>
                    <a:pt x="329732" y="35"/>
                  </a:cubicBezTo>
                  <a:cubicBezTo>
                    <a:pt x="327176" y="35"/>
                    <a:pt x="324638" y="1019"/>
                    <a:pt x="322735" y="2916"/>
                  </a:cubicBezTo>
                  <a:lnTo>
                    <a:pt x="260539" y="63957"/>
                  </a:lnTo>
                  <a:lnTo>
                    <a:pt x="175731" y="1967"/>
                  </a:lnTo>
                  <a:cubicBezTo>
                    <a:pt x="173968" y="667"/>
                    <a:pt x="171906" y="18"/>
                    <a:pt x="169827" y="18"/>
                  </a:cubicBezTo>
                  <a:cubicBezTo>
                    <a:pt x="167729" y="18"/>
                    <a:pt x="165615" y="685"/>
                    <a:pt x="163852" y="2020"/>
                  </a:cubicBezTo>
                  <a:lnTo>
                    <a:pt x="82058" y="63957"/>
                  </a:lnTo>
                  <a:lnTo>
                    <a:pt x="16778" y="2705"/>
                  </a:lnTo>
                  <a:cubicBezTo>
                    <a:pt x="14804" y="843"/>
                    <a:pt x="12407" y="18"/>
                    <a:pt x="10063" y="18"/>
                  </a:cubicBezTo>
                  <a:lnTo>
                    <a:pt x="169862" y="91851"/>
                  </a:lnTo>
                  <a:lnTo>
                    <a:pt x="10063"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64" name="Google Shape;7316;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oPAAAdFgAAIxEAAIMXAAAQAAAA"/>
              </a:ext>
            </a:extLst>
          </p:cNvGrpSpPr>
          <p:nvPr/>
        </p:nvGrpSpPr>
        <p:grpSpPr>
          <a:xfrm>
            <a:off x="2566670" y="3594735"/>
            <a:ext cx="219075" cy="227330"/>
            <a:chOff x="2566670" y="3594735"/>
            <a:chExt cx="219075" cy="227330"/>
          </a:xfrm>
        </p:grpSpPr>
        <p:sp>
          <p:nvSpPr>
            <p:cNvPr id="167" name="Google Shape;731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DwAAnxYAACkQAACDFwAAAAAAAA=="/>
                </a:ext>
              </a:extLst>
            </p:cNvSpPr>
            <p:nvPr/>
          </p:nvSpPr>
          <p:spPr>
            <a:xfrm>
              <a:off x="2566670" y="3677285"/>
              <a:ext cx="60325" cy="144780"/>
            </a:xfrm>
            <a:custGeom>
              <a:avLst/>
              <a:gdLst/>
              <a:ahLst/>
              <a:cxnLst/>
              <a:rect l="0" t="0" r="60325" b="144780"/>
              <a:pathLst>
                <a:path w="60325" h="144780">
                  <a:moveTo>
                    <a:pt x="9960" y="18"/>
                  </a:moveTo>
                  <a:cubicBezTo>
                    <a:pt x="4452" y="18"/>
                    <a:pt x="0" y="4415"/>
                    <a:pt x="0" y="9921"/>
                  </a:cubicBezTo>
                  <a:lnTo>
                    <a:pt x="0" y="134807"/>
                  </a:lnTo>
                  <a:cubicBezTo>
                    <a:pt x="0" y="140330"/>
                    <a:pt x="4452" y="144780"/>
                    <a:pt x="9960" y="144780"/>
                  </a:cubicBezTo>
                  <a:lnTo>
                    <a:pt x="50347" y="144780"/>
                  </a:lnTo>
                  <a:cubicBezTo>
                    <a:pt x="55855" y="144780"/>
                    <a:pt x="60307" y="140330"/>
                    <a:pt x="60307" y="134807"/>
                  </a:cubicBezTo>
                  <a:lnTo>
                    <a:pt x="60307" y="9921"/>
                  </a:lnTo>
                  <a:cubicBezTo>
                    <a:pt x="60307" y="4415"/>
                    <a:pt x="55855" y="18"/>
                    <a:pt x="50347" y="18"/>
                  </a:cubicBezTo>
                  <a:lnTo>
                    <a:pt x="9960" y="18"/>
                  </a:lnTo>
                  <a:lnTo>
                    <a:pt x="50347"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66" name="Google Shape;731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IEAAAXhYAAKYQAACDFwAAAAAAAA=="/>
                </a:ext>
              </a:extLst>
            </p:cNvSpPr>
            <p:nvPr/>
          </p:nvSpPr>
          <p:spPr>
            <a:xfrm>
              <a:off x="2646680" y="3636010"/>
              <a:ext cx="59690" cy="186055"/>
            </a:xfrm>
            <a:custGeom>
              <a:avLst/>
              <a:gdLst/>
              <a:ahLst/>
              <a:cxnLst/>
              <a:rect l="0" t="0" r="59690" b="186055"/>
              <a:pathLst>
                <a:path w="59690" h="186055">
                  <a:moveTo>
                    <a:pt x="9916" y="0"/>
                  </a:moveTo>
                  <a:cubicBezTo>
                    <a:pt x="4456" y="0"/>
                    <a:pt x="0" y="4400"/>
                    <a:pt x="0" y="9910"/>
                  </a:cubicBezTo>
                  <a:lnTo>
                    <a:pt x="0" y="176074"/>
                  </a:lnTo>
                  <a:cubicBezTo>
                    <a:pt x="0" y="181601"/>
                    <a:pt x="4456" y="186055"/>
                    <a:pt x="9916" y="186055"/>
                  </a:cubicBezTo>
                  <a:lnTo>
                    <a:pt x="49704" y="186055"/>
                  </a:lnTo>
                  <a:cubicBezTo>
                    <a:pt x="55216" y="186055"/>
                    <a:pt x="59672" y="181601"/>
                    <a:pt x="59672" y="176074"/>
                  </a:cubicBezTo>
                  <a:lnTo>
                    <a:pt x="59672" y="9910"/>
                  </a:lnTo>
                  <a:cubicBezTo>
                    <a:pt x="59672" y="4400"/>
                    <a:pt x="55216" y="0"/>
                    <a:pt x="49704" y="0"/>
                  </a:cubicBezTo>
                  <a:lnTo>
                    <a:pt x="9916" y="0"/>
                  </a:lnTo>
                  <a:lnTo>
                    <a:pt x="4970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65" name="Google Shape;731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FEAAAHRYAACMRAACDFwAAAAAAAA=="/>
                </a:ext>
              </a:extLst>
            </p:cNvSpPr>
            <p:nvPr/>
          </p:nvSpPr>
          <p:spPr>
            <a:xfrm>
              <a:off x="2726055" y="3594735"/>
              <a:ext cx="59690" cy="227330"/>
            </a:xfrm>
            <a:custGeom>
              <a:avLst/>
              <a:gdLst/>
              <a:ahLst/>
              <a:cxnLst/>
              <a:rect l="0" t="0" r="59690" b="227330"/>
              <a:pathLst>
                <a:path w="59690" h="227330">
                  <a:moveTo>
                    <a:pt x="9919" y="0"/>
                  </a:moveTo>
                  <a:cubicBezTo>
                    <a:pt x="4457" y="0"/>
                    <a:pt x="0" y="4454"/>
                    <a:pt x="0" y="9964"/>
                  </a:cubicBezTo>
                  <a:lnTo>
                    <a:pt x="0" y="217348"/>
                  </a:lnTo>
                  <a:cubicBezTo>
                    <a:pt x="0" y="222876"/>
                    <a:pt x="4457" y="227330"/>
                    <a:pt x="9919" y="227330"/>
                  </a:cubicBezTo>
                  <a:lnTo>
                    <a:pt x="49718" y="227330"/>
                  </a:lnTo>
                  <a:cubicBezTo>
                    <a:pt x="55233" y="227330"/>
                    <a:pt x="59690" y="222876"/>
                    <a:pt x="59690" y="217348"/>
                  </a:cubicBezTo>
                  <a:lnTo>
                    <a:pt x="59690" y="9964"/>
                  </a:lnTo>
                  <a:cubicBezTo>
                    <a:pt x="59690" y="4454"/>
                    <a:pt x="55233" y="0"/>
                    <a:pt x="49718" y="0"/>
                  </a:cubicBezTo>
                  <a:lnTo>
                    <a:pt x="9919" y="0"/>
                  </a:lnTo>
                  <a:lnTo>
                    <a:pt x="4971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sp>
        <p:nvSpPr>
          <p:cNvPr id="168" name="Google Shape;732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EQAA1xUAAAcUAADJFwAAEAAAAA=="/>
              </a:ext>
            </a:extLst>
          </p:cNvSpPr>
          <p:nvPr/>
        </p:nvSpPr>
        <p:spPr>
          <a:xfrm>
            <a:off x="2921635" y="3550285"/>
            <a:ext cx="334010" cy="316230"/>
          </a:xfrm>
          <a:custGeom>
            <a:avLst/>
            <a:gdLst/>
            <a:ahLst/>
            <a:cxnLst/>
            <a:rect l="0" t="0" r="334010" b="316230"/>
            <a:pathLst>
              <a:path w="334010" h="316230">
                <a:moveTo>
                  <a:pt x="110479" y="165236"/>
                </a:moveTo>
                <a:lnTo>
                  <a:pt x="110479" y="296314"/>
                </a:lnTo>
                <a:lnTo>
                  <a:pt x="19911" y="296314"/>
                </a:lnTo>
                <a:lnTo>
                  <a:pt x="19911" y="238732"/>
                </a:lnTo>
                <a:lnTo>
                  <a:pt x="110479" y="165236"/>
                </a:lnTo>
                <a:lnTo>
                  <a:pt x="130372" y="160671"/>
                </a:lnTo>
                <a:lnTo>
                  <a:pt x="213258" y="203288"/>
                </a:lnTo>
                <a:lnTo>
                  <a:pt x="213258" y="296314"/>
                </a:lnTo>
                <a:lnTo>
                  <a:pt x="130372" y="296314"/>
                </a:lnTo>
                <a:lnTo>
                  <a:pt x="130372" y="160671"/>
                </a:lnTo>
                <a:lnTo>
                  <a:pt x="9938" y="18"/>
                </a:lnTo>
                <a:cubicBezTo>
                  <a:pt x="4423" y="18"/>
                  <a:pt x="18" y="4477"/>
                  <a:pt x="18" y="9941"/>
                </a:cubicBezTo>
                <a:lnTo>
                  <a:pt x="18" y="233956"/>
                </a:lnTo>
                <a:lnTo>
                  <a:pt x="18" y="306254"/>
                </a:lnTo>
                <a:cubicBezTo>
                  <a:pt x="18" y="311771"/>
                  <a:pt x="4423" y="316230"/>
                  <a:pt x="9938" y="316230"/>
                </a:cubicBezTo>
                <a:lnTo>
                  <a:pt x="322874" y="316230"/>
                </a:lnTo>
                <a:cubicBezTo>
                  <a:pt x="328389" y="316230"/>
                  <a:pt x="332847" y="311771"/>
                  <a:pt x="332847" y="306254"/>
                </a:cubicBezTo>
                <a:cubicBezTo>
                  <a:pt x="332847" y="300720"/>
                  <a:pt x="328389" y="296314"/>
                  <a:pt x="322874" y="296314"/>
                </a:cubicBezTo>
                <a:lnTo>
                  <a:pt x="233152" y="296314"/>
                </a:lnTo>
                <a:lnTo>
                  <a:pt x="233152" y="201367"/>
                </a:lnTo>
                <a:lnTo>
                  <a:pt x="285625" y="148894"/>
                </a:lnTo>
                <a:lnTo>
                  <a:pt x="306593" y="169862"/>
                </a:lnTo>
                <a:cubicBezTo>
                  <a:pt x="308602" y="171810"/>
                  <a:pt x="311104" y="172709"/>
                  <a:pt x="313570" y="172709"/>
                </a:cubicBezTo>
                <a:cubicBezTo>
                  <a:pt x="318205" y="172709"/>
                  <a:pt x="322698" y="169483"/>
                  <a:pt x="323455" y="164213"/>
                </a:cubicBezTo>
                <a:lnTo>
                  <a:pt x="333111" y="98560"/>
                </a:lnTo>
                <a:cubicBezTo>
                  <a:pt x="333992" y="92479"/>
                  <a:pt x="329200" y="87209"/>
                  <a:pt x="323279" y="87209"/>
                </a:cubicBezTo>
                <a:cubicBezTo>
                  <a:pt x="322804" y="87209"/>
                  <a:pt x="322310" y="87244"/>
                  <a:pt x="321817" y="87315"/>
                </a:cubicBezTo>
                <a:lnTo>
                  <a:pt x="256181" y="96973"/>
                </a:lnTo>
                <a:cubicBezTo>
                  <a:pt x="248058" y="98137"/>
                  <a:pt x="244834" y="108077"/>
                  <a:pt x="250613" y="113858"/>
                </a:cubicBezTo>
                <a:lnTo>
                  <a:pt x="271564" y="134809"/>
                </a:lnTo>
                <a:lnTo>
                  <a:pt x="221275" y="185098"/>
                </a:lnTo>
                <a:lnTo>
                  <a:pt x="124963" y="135502"/>
                </a:lnTo>
                <a:lnTo>
                  <a:pt x="124382" y="135238"/>
                </a:lnTo>
                <a:lnTo>
                  <a:pt x="124117" y="135132"/>
                </a:lnTo>
                <a:cubicBezTo>
                  <a:pt x="123906" y="135026"/>
                  <a:pt x="123694" y="134973"/>
                  <a:pt x="123483" y="134920"/>
                </a:cubicBezTo>
                <a:cubicBezTo>
                  <a:pt x="123377" y="134867"/>
                  <a:pt x="123271" y="134815"/>
                  <a:pt x="123166" y="134815"/>
                </a:cubicBezTo>
                <a:lnTo>
                  <a:pt x="122584" y="134656"/>
                </a:lnTo>
                <a:lnTo>
                  <a:pt x="122320" y="134603"/>
                </a:lnTo>
                <a:cubicBezTo>
                  <a:pt x="122038" y="134550"/>
                  <a:pt x="121721" y="134497"/>
                  <a:pt x="121457" y="134444"/>
                </a:cubicBezTo>
                <a:lnTo>
                  <a:pt x="119289" y="134444"/>
                </a:lnTo>
                <a:cubicBezTo>
                  <a:pt x="119078" y="134497"/>
                  <a:pt x="118814" y="134550"/>
                  <a:pt x="118549" y="134603"/>
                </a:cubicBezTo>
                <a:lnTo>
                  <a:pt x="118232" y="134656"/>
                </a:lnTo>
                <a:lnTo>
                  <a:pt x="117703" y="134815"/>
                </a:lnTo>
                <a:lnTo>
                  <a:pt x="117316" y="134867"/>
                </a:lnTo>
                <a:cubicBezTo>
                  <a:pt x="117104" y="134973"/>
                  <a:pt x="116840" y="135079"/>
                  <a:pt x="116576" y="135185"/>
                </a:cubicBezTo>
                <a:cubicBezTo>
                  <a:pt x="116470" y="135185"/>
                  <a:pt x="116417" y="135238"/>
                  <a:pt x="116311" y="135290"/>
                </a:cubicBezTo>
                <a:cubicBezTo>
                  <a:pt x="116206" y="135343"/>
                  <a:pt x="115994" y="135449"/>
                  <a:pt x="115836" y="135502"/>
                </a:cubicBezTo>
                <a:lnTo>
                  <a:pt x="115519" y="135713"/>
                </a:lnTo>
                <a:cubicBezTo>
                  <a:pt x="115360" y="135766"/>
                  <a:pt x="115201" y="135872"/>
                  <a:pt x="115043" y="135978"/>
                </a:cubicBezTo>
                <a:lnTo>
                  <a:pt x="114778" y="136136"/>
                </a:lnTo>
                <a:cubicBezTo>
                  <a:pt x="114567" y="136295"/>
                  <a:pt x="114356" y="136471"/>
                  <a:pt x="114091" y="136630"/>
                </a:cubicBezTo>
                <a:lnTo>
                  <a:pt x="114091" y="136683"/>
                </a:lnTo>
                <a:lnTo>
                  <a:pt x="19911" y="213105"/>
                </a:lnTo>
                <a:lnTo>
                  <a:pt x="19911" y="9941"/>
                </a:lnTo>
                <a:cubicBezTo>
                  <a:pt x="19911" y="4477"/>
                  <a:pt x="15453" y="18"/>
                  <a:pt x="9938" y="18"/>
                </a:cubicBezTo>
                <a:lnTo>
                  <a:pt x="110479" y="165236"/>
                </a:lnTo>
                <a:lnTo>
                  <a:pt x="9938"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nvGrpSpPr>
          <p:cNvPr id="169" name="Google Shape;7321;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0UAADFFQAAeRYAANsXAAAQAAAA"/>
              </a:ext>
            </a:extLst>
          </p:cNvGrpSpPr>
          <p:nvPr/>
        </p:nvGrpSpPr>
        <p:grpSpPr>
          <a:xfrm>
            <a:off x="3361055" y="3538855"/>
            <a:ext cx="292100" cy="339090"/>
            <a:chOff x="3361055" y="3538855"/>
            <a:chExt cx="292100" cy="339090"/>
          </a:xfrm>
        </p:grpSpPr>
        <p:sp>
          <p:nvSpPr>
            <p:cNvPr id="171" name="Google Shape;732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FAAAxRUAAOoUAADbFwAAAAAAAA=="/>
                </a:ext>
              </a:extLst>
            </p:cNvSpPr>
            <p:nvPr/>
          </p:nvSpPr>
          <p:spPr>
            <a:xfrm>
              <a:off x="3361055" y="3538855"/>
              <a:ext cx="38735" cy="339090"/>
            </a:xfrm>
            <a:custGeom>
              <a:avLst/>
              <a:gdLst/>
              <a:ahLst/>
              <a:cxnLst/>
              <a:rect l="0" t="0" r="38735" b="339090"/>
              <a:pathLst>
                <a:path w="38735" h="339090">
                  <a:moveTo>
                    <a:pt x="16175" y="18"/>
                  </a:moveTo>
                  <a:cubicBezTo>
                    <a:pt x="7218" y="18"/>
                    <a:pt x="0" y="7161"/>
                    <a:pt x="0" y="16063"/>
                  </a:cubicBezTo>
                  <a:lnTo>
                    <a:pt x="0" y="323027"/>
                  </a:lnTo>
                  <a:cubicBezTo>
                    <a:pt x="0" y="331929"/>
                    <a:pt x="7218" y="339090"/>
                    <a:pt x="16175" y="339090"/>
                  </a:cubicBezTo>
                  <a:lnTo>
                    <a:pt x="22542" y="339090"/>
                  </a:lnTo>
                  <a:cubicBezTo>
                    <a:pt x="31516" y="339090"/>
                    <a:pt x="38717" y="331929"/>
                    <a:pt x="38717" y="323027"/>
                  </a:cubicBezTo>
                  <a:lnTo>
                    <a:pt x="38717" y="16063"/>
                  </a:lnTo>
                  <a:cubicBezTo>
                    <a:pt x="38717" y="7161"/>
                    <a:pt x="31516" y="18"/>
                    <a:pt x="22542" y="18"/>
                  </a:cubicBezTo>
                  <a:lnTo>
                    <a:pt x="16175" y="18"/>
                  </a:lnTo>
                  <a:lnTo>
                    <a:pt x="22542"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70" name="Google Shape;732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FQAA3xUAAHkWAAACFwAAAAAAAA=="/>
                </a:ext>
              </a:extLst>
            </p:cNvSpPr>
            <p:nvPr/>
          </p:nvSpPr>
          <p:spPr>
            <a:xfrm>
              <a:off x="3419475" y="3555365"/>
              <a:ext cx="233680" cy="184785"/>
            </a:xfrm>
            <a:custGeom>
              <a:avLst/>
              <a:gdLst/>
              <a:ahLst/>
              <a:cxnLst/>
              <a:rect l="0" t="0" r="233680" b="184785"/>
              <a:pathLst>
                <a:path w="233680" h="184785">
                  <a:moveTo>
                    <a:pt x="0" y="0"/>
                  </a:moveTo>
                  <a:lnTo>
                    <a:pt x="0" y="184767"/>
                  </a:lnTo>
                  <a:lnTo>
                    <a:pt x="219674" y="184767"/>
                  </a:lnTo>
                  <a:cubicBezTo>
                    <a:pt x="228841" y="184714"/>
                    <a:pt x="233662" y="173801"/>
                    <a:pt x="227416" y="167007"/>
                  </a:cubicBezTo>
                  <a:lnTo>
                    <a:pt x="158531" y="92392"/>
                  </a:lnTo>
                  <a:lnTo>
                    <a:pt x="227416" y="17707"/>
                  </a:lnTo>
                  <a:cubicBezTo>
                    <a:pt x="233662" y="10913"/>
                    <a:pt x="228841" y="0"/>
                    <a:pt x="219674" y="0"/>
                  </a:cubicBezTo>
                  <a:lnTo>
                    <a:pt x="0" y="0"/>
                  </a:lnTo>
                  <a:lnTo>
                    <a:pt x="21967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72" name="Google Shape;7324;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EXAADFFQAANxkAANsXAAAQAAAA"/>
              </a:ext>
            </a:extLst>
          </p:cNvGrpSpPr>
          <p:nvPr/>
        </p:nvGrpSpPr>
        <p:grpSpPr>
          <a:xfrm>
            <a:off x="3759835" y="3538855"/>
            <a:ext cx="339090" cy="339090"/>
            <a:chOff x="3759835" y="3538855"/>
            <a:chExt cx="339090" cy="339090"/>
          </a:xfrm>
        </p:grpSpPr>
        <p:sp>
          <p:nvSpPr>
            <p:cNvPr id="180" name="Google Shape;732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FwAAXBcAAJoYAADbFwAAAAAAAA=="/>
                </a:ext>
              </a:extLst>
            </p:cNvSpPr>
            <p:nvPr/>
          </p:nvSpPr>
          <p:spPr>
            <a:xfrm>
              <a:off x="3859530" y="3797300"/>
              <a:ext cx="139700" cy="80645"/>
            </a:xfrm>
            <a:custGeom>
              <a:avLst/>
              <a:gdLst/>
              <a:ahLst/>
              <a:cxnLst/>
              <a:rect l="0" t="0" r="139700" b="80645"/>
              <a:pathLst>
                <a:path w="139700" h="80645">
                  <a:moveTo>
                    <a:pt x="0" y="0"/>
                  </a:moveTo>
                  <a:lnTo>
                    <a:pt x="0" y="9937"/>
                  </a:lnTo>
                  <a:cubicBezTo>
                    <a:pt x="53" y="22790"/>
                    <a:pt x="8465" y="34221"/>
                    <a:pt x="20818" y="38118"/>
                  </a:cubicBezTo>
                  <a:cubicBezTo>
                    <a:pt x="24865" y="61488"/>
                    <a:pt x="45241" y="80645"/>
                    <a:pt x="69877" y="80645"/>
                  </a:cubicBezTo>
                  <a:cubicBezTo>
                    <a:pt x="94459" y="80645"/>
                    <a:pt x="114853" y="61488"/>
                    <a:pt x="118900" y="38118"/>
                  </a:cubicBezTo>
                  <a:cubicBezTo>
                    <a:pt x="131235" y="34221"/>
                    <a:pt x="139647" y="22790"/>
                    <a:pt x="139700" y="9937"/>
                  </a:cubicBezTo>
                  <a:lnTo>
                    <a:pt x="139700" y="0"/>
                  </a:lnTo>
                  <a:lnTo>
                    <a:pt x="0" y="0"/>
                  </a:lnTo>
                  <a:lnTo>
                    <a:pt x="139700" y="993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79" name="Google Shape;732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FwAAxRUAAOkYAAA8FwAAAAAAAA=="/>
                </a:ext>
              </a:extLst>
            </p:cNvSpPr>
            <p:nvPr/>
          </p:nvSpPr>
          <p:spPr>
            <a:xfrm>
              <a:off x="3804920" y="3538855"/>
              <a:ext cx="244475" cy="238125"/>
            </a:xfrm>
            <a:custGeom>
              <a:avLst/>
              <a:gdLst/>
              <a:ahLst/>
              <a:cxnLst/>
              <a:rect l="0" t="0" r="244475" b="238125"/>
              <a:pathLst>
                <a:path w="244475" h="238125">
                  <a:moveTo>
                    <a:pt x="124595" y="39707"/>
                  </a:moveTo>
                  <a:cubicBezTo>
                    <a:pt x="168485" y="39760"/>
                    <a:pt x="204034" y="75269"/>
                    <a:pt x="204086" y="119071"/>
                  </a:cubicBezTo>
                  <a:cubicBezTo>
                    <a:pt x="204086" y="124570"/>
                    <a:pt x="199634" y="128963"/>
                    <a:pt x="194126" y="128963"/>
                  </a:cubicBezTo>
                  <a:cubicBezTo>
                    <a:pt x="188618" y="128963"/>
                    <a:pt x="184218" y="124570"/>
                    <a:pt x="184218" y="119071"/>
                  </a:cubicBezTo>
                  <a:cubicBezTo>
                    <a:pt x="184165" y="86215"/>
                    <a:pt x="157504" y="59597"/>
                    <a:pt x="124595" y="59544"/>
                  </a:cubicBezTo>
                  <a:cubicBezTo>
                    <a:pt x="119087" y="59544"/>
                    <a:pt x="114635" y="55099"/>
                    <a:pt x="114635" y="49652"/>
                  </a:cubicBezTo>
                  <a:cubicBezTo>
                    <a:pt x="114635" y="44153"/>
                    <a:pt x="119087" y="39707"/>
                    <a:pt x="124595" y="39707"/>
                  </a:cubicBezTo>
                  <a:lnTo>
                    <a:pt x="124595" y="17"/>
                  </a:lnTo>
                  <a:cubicBezTo>
                    <a:pt x="116060" y="17"/>
                    <a:pt x="107542" y="878"/>
                    <a:pt x="98955" y="2670"/>
                  </a:cubicBezTo>
                  <a:cubicBezTo>
                    <a:pt x="54114" y="12035"/>
                    <a:pt x="17615" y="48387"/>
                    <a:pt x="8077" y="93138"/>
                  </a:cubicBezTo>
                  <a:cubicBezTo>
                    <a:pt x="17" y="131229"/>
                    <a:pt x="9978" y="169444"/>
                    <a:pt x="35460" y="198012"/>
                  </a:cubicBezTo>
                  <a:cubicBezTo>
                    <a:pt x="45473" y="209222"/>
                    <a:pt x="51950" y="223190"/>
                    <a:pt x="54061" y="238107"/>
                  </a:cubicBezTo>
                  <a:lnTo>
                    <a:pt x="195129" y="238107"/>
                  </a:lnTo>
                  <a:cubicBezTo>
                    <a:pt x="197470" y="222979"/>
                    <a:pt x="204086" y="208853"/>
                    <a:pt x="214258" y="197362"/>
                  </a:cubicBezTo>
                  <a:cubicBezTo>
                    <a:pt x="233335" y="175734"/>
                    <a:pt x="244475" y="147903"/>
                    <a:pt x="244475" y="119071"/>
                  </a:cubicBezTo>
                  <a:cubicBezTo>
                    <a:pt x="244475" y="52165"/>
                    <a:pt x="189462" y="17"/>
                    <a:pt x="124419" y="17"/>
                  </a:cubicBezTo>
                  <a:lnTo>
                    <a:pt x="124419" y="39707"/>
                  </a:lnTo>
                  <a:lnTo>
                    <a:pt x="124419"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78" name="Google Shape;732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FwAAgRYAAGAXAACgFgAAAAAAAA=="/>
                </a:ext>
              </a:extLst>
            </p:cNvSpPr>
            <p:nvPr/>
          </p:nvSpPr>
          <p:spPr>
            <a:xfrm>
              <a:off x="3759835" y="3658235"/>
              <a:ext cx="40005" cy="19685"/>
            </a:xfrm>
            <a:custGeom>
              <a:avLst/>
              <a:gdLst/>
              <a:ahLst/>
              <a:cxnLst/>
              <a:rect l="0" t="0" r="40005" b="19685"/>
              <a:pathLst>
                <a:path w="40005" h="19685">
                  <a:moveTo>
                    <a:pt x="9983" y="17"/>
                  </a:moveTo>
                  <a:cubicBezTo>
                    <a:pt x="4433" y="17"/>
                    <a:pt x="0" y="4420"/>
                    <a:pt x="0" y="9868"/>
                  </a:cubicBezTo>
                  <a:cubicBezTo>
                    <a:pt x="0" y="15264"/>
                    <a:pt x="4433" y="19667"/>
                    <a:pt x="9983" y="19667"/>
                  </a:cubicBezTo>
                  <a:lnTo>
                    <a:pt x="30021" y="19667"/>
                  </a:lnTo>
                  <a:cubicBezTo>
                    <a:pt x="35571" y="19667"/>
                    <a:pt x="40005" y="15264"/>
                    <a:pt x="40005" y="9868"/>
                  </a:cubicBezTo>
                  <a:cubicBezTo>
                    <a:pt x="40005" y="4420"/>
                    <a:pt x="35571" y="17"/>
                    <a:pt x="30021" y="17"/>
                  </a:cubicBezTo>
                  <a:lnTo>
                    <a:pt x="9983" y="17"/>
                  </a:lnTo>
                  <a:lnTo>
                    <a:pt x="30021"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77" name="Google Shape;732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FwAAGBYAAF0XAABNFgAAAAAAAA=="/>
                </a:ext>
              </a:extLst>
            </p:cNvSpPr>
            <p:nvPr/>
          </p:nvSpPr>
          <p:spPr>
            <a:xfrm>
              <a:off x="3761740" y="3591560"/>
              <a:ext cx="36195" cy="33655"/>
            </a:xfrm>
            <a:custGeom>
              <a:avLst/>
              <a:gdLst/>
              <a:ahLst/>
              <a:cxnLst/>
              <a:rect l="0" t="0" r="36195" b="33655"/>
              <a:pathLst>
                <a:path w="36195" h="33655">
                  <a:moveTo>
                    <a:pt x="11086" y="0"/>
                  </a:moveTo>
                  <a:cubicBezTo>
                    <a:pt x="8506" y="0"/>
                    <a:pt x="5925" y="980"/>
                    <a:pt x="3986" y="2922"/>
                  </a:cubicBezTo>
                  <a:cubicBezTo>
                    <a:pt x="71" y="6720"/>
                    <a:pt x="17" y="12880"/>
                    <a:pt x="3808" y="16783"/>
                  </a:cubicBezTo>
                  <a:lnTo>
                    <a:pt x="18061" y="30749"/>
                  </a:lnTo>
                  <a:cubicBezTo>
                    <a:pt x="20019" y="32674"/>
                    <a:pt x="22581" y="33637"/>
                    <a:pt x="25144" y="33637"/>
                  </a:cubicBezTo>
                  <a:cubicBezTo>
                    <a:pt x="27724" y="33637"/>
                    <a:pt x="30287" y="32674"/>
                    <a:pt x="32262" y="30749"/>
                  </a:cubicBezTo>
                  <a:cubicBezTo>
                    <a:pt x="36177" y="26846"/>
                    <a:pt x="36177" y="20634"/>
                    <a:pt x="32262" y="16783"/>
                  </a:cubicBezTo>
                  <a:lnTo>
                    <a:pt x="18061" y="2765"/>
                  </a:lnTo>
                  <a:cubicBezTo>
                    <a:pt x="16122" y="927"/>
                    <a:pt x="13595" y="0"/>
                    <a:pt x="1108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76" name="Google Shape;732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FwAA1BYAAFwXAAAJFwAAAAAAAA=="/>
                </a:ext>
              </a:extLst>
            </p:cNvSpPr>
            <p:nvPr/>
          </p:nvSpPr>
          <p:spPr>
            <a:xfrm>
              <a:off x="3761740" y="3710940"/>
              <a:ext cx="35560" cy="33655"/>
            </a:xfrm>
            <a:custGeom>
              <a:avLst/>
              <a:gdLst/>
              <a:ahLst/>
              <a:cxnLst/>
              <a:rect l="0" t="0" r="35560" b="33655"/>
              <a:pathLst>
                <a:path w="35560" h="33655">
                  <a:moveTo>
                    <a:pt x="24636" y="0"/>
                  </a:moveTo>
                  <a:cubicBezTo>
                    <a:pt x="22164" y="0"/>
                    <a:pt x="19709" y="930"/>
                    <a:pt x="17798" y="2792"/>
                  </a:cubicBezTo>
                  <a:lnTo>
                    <a:pt x="3752" y="16838"/>
                  </a:lnTo>
                  <a:cubicBezTo>
                    <a:pt x="18" y="20709"/>
                    <a:pt x="70" y="26909"/>
                    <a:pt x="3928" y="30721"/>
                  </a:cubicBezTo>
                  <a:cubicBezTo>
                    <a:pt x="5839" y="32671"/>
                    <a:pt x="8381" y="33655"/>
                    <a:pt x="10924" y="33655"/>
                  </a:cubicBezTo>
                  <a:cubicBezTo>
                    <a:pt x="13396" y="33655"/>
                    <a:pt x="15886" y="32724"/>
                    <a:pt x="17798" y="30879"/>
                  </a:cubicBezTo>
                  <a:lnTo>
                    <a:pt x="31790" y="16887"/>
                  </a:lnTo>
                  <a:cubicBezTo>
                    <a:pt x="35542" y="12945"/>
                    <a:pt x="35490" y="6745"/>
                    <a:pt x="31632" y="2950"/>
                  </a:cubicBezTo>
                  <a:cubicBezTo>
                    <a:pt x="29721" y="983"/>
                    <a:pt x="27179" y="0"/>
                    <a:pt x="2463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75" name="Google Shape;733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4GAAAgRYAADcZAACgFgAAAAAAAA=="/>
                </a:ext>
              </a:extLst>
            </p:cNvSpPr>
            <p:nvPr/>
          </p:nvSpPr>
          <p:spPr>
            <a:xfrm>
              <a:off x="4058920" y="3658235"/>
              <a:ext cx="40005" cy="19685"/>
            </a:xfrm>
            <a:custGeom>
              <a:avLst/>
              <a:gdLst/>
              <a:ahLst/>
              <a:cxnLst/>
              <a:rect l="0" t="0" r="40005" b="19685"/>
              <a:pathLst>
                <a:path w="40005" h="19685">
                  <a:moveTo>
                    <a:pt x="9996" y="17"/>
                  </a:moveTo>
                  <a:cubicBezTo>
                    <a:pt x="4448" y="17"/>
                    <a:pt x="17" y="4420"/>
                    <a:pt x="17" y="9868"/>
                  </a:cubicBezTo>
                  <a:cubicBezTo>
                    <a:pt x="17" y="15264"/>
                    <a:pt x="4448" y="19667"/>
                    <a:pt x="9996" y="19667"/>
                  </a:cubicBezTo>
                  <a:lnTo>
                    <a:pt x="30008" y="19667"/>
                  </a:lnTo>
                  <a:cubicBezTo>
                    <a:pt x="35556" y="19667"/>
                    <a:pt x="39987" y="15264"/>
                    <a:pt x="39987" y="9868"/>
                  </a:cubicBezTo>
                  <a:cubicBezTo>
                    <a:pt x="39987" y="4420"/>
                    <a:pt x="35556" y="17"/>
                    <a:pt x="30008" y="17"/>
                  </a:cubicBezTo>
                  <a:lnTo>
                    <a:pt x="9996" y="17"/>
                  </a:lnTo>
                  <a:lnTo>
                    <a:pt x="30008"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74" name="Google Shape;733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8GAAAGBYAADQZAABNFgAAAAAAAA=="/>
                </a:ext>
              </a:extLst>
            </p:cNvSpPr>
            <p:nvPr/>
          </p:nvSpPr>
          <p:spPr>
            <a:xfrm>
              <a:off x="4061460" y="3591560"/>
              <a:ext cx="35560" cy="33655"/>
            </a:xfrm>
            <a:custGeom>
              <a:avLst/>
              <a:gdLst/>
              <a:ahLst/>
              <a:cxnLst/>
              <a:rect l="0" t="0" r="35560" b="33655"/>
              <a:pathLst>
                <a:path w="35560" h="33655">
                  <a:moveTo>
                    <a:pt x="24648" y="0"/>
                  </a:moveTo>
                  <a:cubicBezTo>
                    <a:pt x="22175" y="0"/>
                    <a:pt x="19701" y="930"/>
                    <a:pt x="17806" y="2775"/>
                  </a:cubicBezTo>
                  <a:lnTo>
                    <a:pt x="3754" y="16827"/>
                  </a:lnTo>
                  <a:cubicBezTo>
                    <a:pt x="0" y="20709"/>
                    <a:pt x="53" y="26892"/>
                    <a:pt x="3912" y="30704"/>
                  </a:cubicBezTo>
                  <a:cubicBezTo>
                    <a:pt x="5842" y="32671"/>
                    <a:pt x="8386" y="33637"/>
                    <a:pt x="10929" y="33637"/>
                  </a:cubicBezTo>
                  <a:cubicBezTo>
                    <a:pt x="13403" y="33637"/>
                    <a:pt x="15877" y="32724"/>
                    <a:pt x="17806" y="30862"/>
                  </a:cubicBezTo>
                  <a:lnTo>
                    <a:pt x="31806" y="16862"/>
                  </a:lnTo>
                  <a:cubicBezTo>
                    <a:pt x="35560" y="12928"/>
                    <a:pt x="35507" y="6745"/>
                    <a:pt x="31648" y="2933"/>
                  </a:cubicBezTo>
                  <a:cubicBezTo>
                    <a:pt x="29718" y="983"/>
                    <a:pt x="27174" y="0"/>
                    <a:pt x="2464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73" name="Google Shape;733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7GAAA1BYAADQZAAAJFwAAAAAAAA=="/>
                </a:ext>
              </a:extLst>
            </p:cNvSpPr>
            <p:nvPr/>
          </p:nvSpPr>
          <p:spPr>
            <a:xfrm>
              <a:off x="4060825" y="3710940"/>
              <a:ext cx="36195" cy="33655"/>
            </a:xfrm>
            <a:custGeom>
              <a:avLst/>
              <a:gdLst/>
              <a:ahLst/>
              <a:cxnLst/>
              <a:rect l="0" t="0" r="36195" b="33655"/>
              <a:pathLst>
                <a:path w="36195" h="33655">
                  <a:moveTo>
                    <a:pt x="11056" y="17"/>
                  </a:moveTo>
                  <a:cubicBezTo>
                    <a:pt x="8474" y="17"/>
                    <a:pt x="5893" y="980"/>
                    <a:pt x="3916" y="2905"/>
                  </a:cubicBezTo>
                  <a:cubicBezTo>
                    <a:pt x="0" y="6790"/>
                    <a:pt x="0" y="13020"/>
                    <a:pt x="3916" y="16923"/>
                  </a:cubicBezTo>
                  <a:lnTo>
                    <a:pt x="18177" y="30889"/>
                  </a:lnTo>
                  <a:cubicBezTo>
                    <a:pt x="20100" y="32727"/>
                    <a:pt x="22610" y="33655"/>
                    <a:pt x="25121" y="33655"/>
                  </a:cubicBezTo>
                  <a:cubicBezTo>
                    <a:pt x="27684" y="33655"/>
                    <a:pt x="30266" y="32674"/>
                    <a:pt x="32224" y="30732"/>
                  </a:cubicBezTo>
                  <a:cubicBezTo>
                    <a:pt x="36141" y="26934"/>
                    <a:pt x="36195" y="20756"/>
                    <a:pt x="32385" y="16923"/>
                  </a:cubicBezTo>
                  <a:lnTo>
                    <a:pt x="18177" y="2905"/>
                  </a:lnTo>
                  <a:cubicBezTo>
                    <a:pt x="16201" y="980"/>
                    <a:pt x="13619" y="17"/>
                    <a:pt x="11056"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81" name="Google Shape;7333;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saAADFFQAAZRsAANsXAAAQAAAA"/>
              </a:ext>
            </a:extLst>
          </p:cNvGrpSpPr>
          <p:nvPr/>
        </p:nvGrpSpPr>
        <p:grpSpPr>
          <a:xfrm>
            <a:off x="4233545" y="3538855"/>
            <a:ext cx="219710" cy="339090"/>
            <a:chOff x="4233545" y="3538855"/>
            <a:chExt cx="219710" cy="339090"/>
          </a:xfrm>
        </p:grpSpPr>
        <p:sp>
          <p:nvSpPr>
            <p:cNvPr id="184" name="Google Shape;733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GgAAxRUAAEQbAAAhFgAAAAAAAA=="/>
                </a:ext>
              </a:extLst>
            </p:cNvSpPr>
            <p:nvPr/>
          </p:nvSpPr>
          <p:spPr>
            <a:xfrm>
              <a:off x="4254500" y="3538855"/>
              <a:ext cx="177800" cy="58420"/>
            </a:xfrm>
            <a:custGeom>
              <a:avLst/>
              <a:gdLst/>
              <a:ahLst/>
              <a:cxnLst/>
              <a:rect l="0" t="0" r="177800" b="58420"/>
              <a:pathLst>
                <a:path w="177800" h="58420">
                  <a:moveTo>
                    <a:pt x="28816" y="18"/>
                  </a:moveTo>
                  <a:cubicBezTo>
                    <a:pt x="12834" y="228"/>
                    <a:pt x="18" y="13206"/>
                    <a:pt x="18" y="29219"/>
                  </a:cubicBezTo>
                  <a:cubicBezTo>
                    <a:pt x="18" y="45161"/>
                    <a:pt x="12834" y="58157"/>
                    <a:pt x="28816" y="58420"/>
                  </a:cubicBezTo>
                  <a:lnTo>
                    <a:pt x="148984" y="58420"/>
                  </a:lnTo>
                  <a:cubicBezTo>
                    <a:pt x="164983" y="58157"/>
                    <a:pt x="177800" y="45161"/>
                    <a:pt x="177800" y="29219"/>
                  </a:cubicBezTo>
                  <a:cubicBezTo>
                    <a:pt x="177800" y="13206"/>
                    <a:pt x="164983" y="228"/>
                    <a:pt x="148984" y="18"/>
                  </a:cubicBezTo>
                  <a:lnTo>
                    <a:pt x="28816" y="18"/>
                  </a:lnTo>
                  <a:lnTo>
                    <a:pt x="148984"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83" name="Google Shape;733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GgAAQRYAAGUbAAA5FwAAAAAAAA=="/>
                </a:ext>
              </a:extLst>
            </p:cNvSpPr>
            <p:nvPr/>
          </p:nvSpPr>
          <p:spPr>
            <a:xfrm>
              <a:off x="4233545" y="3617595"/>
              <a:ext cx="219710" cy="157480"/>
            </a:xfrm>
            <a:custGeom>
              <a:avLst/>
              <a:gdLst/>
              <a:ahLst/>
              <a:cxnLst/>
              <a:rect l="0" t="0" r="219710" b="157480"/>
              <a:pathLst>
                <a:path w="219710" h="157480">
                  <a:moveTo>
                    <a:pt x="49633" y="0"/>
                  </a:moveTo>
                  <a:lnTo>
                    <a:pt x="49633" y="84205"/>
                  </a:lnTo>
                  <a:cubicBezTo>
                    <a:pt x="26857" y="98046"/>
                    <a:pt x="9533" y="119237"/>
                    <a:pt x="633" y="144270"/>
                  </a:cubicBezTo>
                  <a:lnTo>
                    <a:pt x="528" y="144428"/>
                  </a:lnTo>
                  <a:cubicBezTo>
                    <a:pt x="475" y="144586"/>
                    <a:pt x="422" y="144797"/>
                    <a:pt x="369" y="145007"/>
                  </a:cubicBezTo>
                  <a:cubicBezTo>
                    <a:pt x="317" y="145218"/>
                    <a:pt x="264" y="145270"/>
                    <a:pt x="264" y="145376"/>
                  </a:cubicBezTo>
                  <a:cubicBezTo>
                    <a:pt x="211" y="145533"/>
                    <a:pt x="158" y="145744"/>
                    <a:pt x="158" y="145902"/>
                  </a:cubicBezTo>
                  <a:cubicBezTo>
                    <a:pt x="106" y="146060"/>
                    <a:pt x="106" y="146218"/>
                    <a:pt x="53" y="146428"/>
                  </a:cubicBezTo>
                  <a:cubicBezTo>
                    <a:pt x="53" y="146586"/>
                    <a:pt x="53" y="146691"/>
                    <a:pt x="53" y="146797"/>
                  </a:cubicBezTo>
                  <a:cubicBezTo>
                    <a:pt x="0" y="146972"/>
                    <a:pt x="53" y="147235"/>
                    <a:pt x="53" y="147446"/>
                  </a:cubicBezTo>
                  <a:cubicBezTo>
                    <a:pt x="53" y="147498"/>
                    <a:pt x="53" y="147551"/>
                    <a:pt x="53" y="147604"/>
                  </a:cubicBezTo>
                  <a:lnTo>
                    <a:pt x="53" y="147814"/>
                  </a:lnTo>
                  <a:cubicBezTo>
                    <a:pt x="53" y="148025"/>
                    <a:pt x="53" y="148235"/>
                    <a:pt x="53" y="148446"/>
                  </a:cubicBezTo>
                  <a:lnTo>
                    <a:pt x="106" y="148814"/>
                  </a:lnTo>
                  <a:cubicBezTo>
                    <a:pt x="106" y="149024"/>
                    <a:pt x="158" y="149182"/>
                    <a:pt x="211" y="149340"/>
                  </a:cubicBezTo>
                  <a:cubicBezTo>
                    <a:pt x="211" y="149551"/>
                    <a:pt x="264" y="149656"/>
                    <a:pt x="264" y="149814"/>
                  </a:cubicBezTo>
                  <a:cubicBezTo>
                    <a:pt x="317" y="149972"/>
                    <a:pt x="369" y="150130"/>
                    <a:pt x="369" y="150235"/>
                  </a:cubicBezTo>
                  <a:cubicBezTo>
                    <a:pt x="422" y="150393"/>
                    <a:pt x="475" y="150603"/>
                    <a:pt x="580" y="150761"/>
                  </a:cubicBezTo>
                  <a:cubicBezTo>
                    <a:pt x="633" y="150972"/>
                    <a:pt x="633" y="151024"/>
                    <a:pt x="704" y="151130"/>
                  </a:cubicBezTo>
                  <a:cubicBezTo>
                    <a:pt x="756" y="151287"/>
                    <a:pt x="862" y="151498"/>
                    <a:pt x="915" y="151673"/>
                  </a:cubicBezTo>
                  <a:cubicBezTo>
                    <a:pt x="1020" y="151884"/>
                    <a:pt x="1020" y="151937"/>
                    <a:pt x="1073" y="152042"/>
                  </a:cubicBezTo>
                  <a:cubicBezTo>
                    <a:pt x="1178" y="152147"/>
                    <a:pt x="1284" y="152358"/>
                    <a:pt x="1337" y="152515"/>
                  </a:cubicBezTo>
                  <a:cubicBezTo>
                    <a:pt x="1442" y="152673"/>
                    <a:pt x="1495" y="152779"/>
                    <a:pt x="1548" y="152884"/>
                  </a:cubicBezTo>
                  <a:cubicBezTo>
                    <a:pt x="1653" y="152989"/>
                    <a:pt x="1759" y="153147"/>
                    <a:pt x="1864" y="153305"/>
                  </a:cubicBezTo>
                  <a:cubicBezTo>
                    <a:pt x="1970" y="153463"/>
                    <a:pt x="2023" y="153568"/>
                    <a:pt x="2128" y="153673"/>
                  </a:cubicBezTo>
                  <a:cubicBezTo>
                    <a:pt x="2234" y="153831"/>
                    <a:pt x="2339" y="153936"/>
                    <a:pt x="2445" y="154042"/>
                  </a:cubicBezTo>
                  <a:cubicBezTo>
                    <a:pt x="2550" y="154147"/>
                    <a:pt x="2656" y="154305"/>
                    <a:pt x="2761" y="154410"/>
                  </a:cubicBezTo>
                  <a:lnTo>
                    <a:pt x="3078" y="154727"/>
                  </a:lnTo>
                  <a:cubicBezTo>
                    <a:pt x="3183" y="154831"/>
                    <a:pt x="3342" y="154936"/>
                    <a:pt x="3447" y="155094"/>
                  </a:cubicBezTo>
                  <a:lnTo>
                    <a:pt x="3817" y="155357"/>
                  </a:lnTo>
                  <a:lnTo>
                    <a:pt x="4186" y="155673"/>
                  </a:lnTo>
                  <a:lnTo>
                    <a:pt x="4608" y="155936"/>
                  </a:lnTo>
                  <a:lnTo>
                    <a:pt x="4977" y="156147"/>
                  </a:lnTo>
                  <a:lnTo>
                    <a:pt x="5523" y="156427"/>
                  </a:lnTo>
                  <a:cubicBezTo>
                    <a:pt x="5628" y="156480"/>
                    <a:pt x="5734" y="156533"/>
                    <a:pt x="5839" y="156585"/>
                  </a:cubicBezTo>
                  <a:cubicBezTo>
                    <a:pt x="5998" y="156638"/>
                    <a:pt x="6261" y="156796"/>
                    <a:pt x="6472" y="156848"/>
                  </a:cubicBezTo>
                  <a:lnTo>
                    <a:pt x="6631" y="156954"/>
                  </a:lnTo>
                  <a:lnTo>
                    <a:pt x="6789" y="156954"/>
                  </a:lnTo>
                  <a:lnTo>
                    <a:pt x="7264" y="157112"/>
                  </a:lnTo>
                  <a:lnTo>
                    <a:pt x="7686" y="157217"/>
                  </a:lnTo>
                  <a:lnTo>
                    <a:pt x="8108" y="157322"/>
                  </a:lnTo>
                  <a:cubicBezTo>
                    <a:pt x="8319" y="157375"/>
                    <a:pt x="8530" y="157375"/>
                    <a:pt x="8741" y="157427"/>
                  </a:cubicBezTo>
                  <a:lnTo>
                    <a:pt x="9005" y="157480"/>
                  </a:lnTo>
                  <a:lnTo>
                    <a:pt x="209790" y="157480"/>
                  </a:lnTo>
                  <a:cubicBezTo>
                    <a:pt x="210107" y="157480"/>
                    <a:pt x="210476" y="157480"/>
                    <a:pt x="210793" y="157427"/>
                  </a:cubicBezTo>
                  <a:lnTo>
                    <a:pt x="210898" y="157427"/>
                  </a:lnTo>
                  <a:cubicBezTo>
                    <a:pt x="211162" y="157427"/>
                    <a:pt x="211426" y="157375"/>
                    <a:pt x="211637" y="157322"/>
                  </a:cubicBezTo>
                  <a:lnTo>
                    <a:pt x="211954" y="157269"/>
                  </a:lnTo>
                  <a:cubicBezTo>
                    <a:pt x="212165" y="157217"/>
                    <a:pt x="212323" y="157164"/>
                    <a:pt x="212552" y="157112"/>
                  </a:cubicBezTo>
                  <a:lnTo>
                    <a:pt x="212921" y="157006"/>
                  </a:lnTo>
                  <a:lnTo>
                    <a:pt x="213132" y="156954"/>
                  </a:lnTo>
                  <a:lnTo>
                    <a:pt x="213343" y="156848"/>
                  </a:lnTo>
                  <a:lnTo>
                    <a:pt x="213871" y="156638"/>
                  </a:lnTo>
                  <a:lnTo>
                    <a:pt x="214293" y="156427"/>
                  </a:lnTo>
                  <a:cubicBezTo>
                    <a:pt x="214451" y="156375"/>
                    <a:pt x="214557" y="156252"/>
                    <a:pt x="214715" y="156199"/>
                  </a:cubicBezTo>
                  <a:cubicBezTo>
                    <a:pt x="214821" y="156094"/>
                    <a:pt x="215032" y="155989"/>
                    <a:pt x="215190" y="155936"/>
                  </a:cubicBezTo>
                  <a:lnTo>
                    <a:pt x="215506" y="155726"/>
                  </a:lnTo>
                  <a:cubicBezTo>
                    <a:pt x="215665" y="155568"/>
                    <a:pt x="215823" y="155463"/>
                    <a:pt x="215981" y="155357"/>
                  </a:cubicBezTo>
                  <a:lnTo>
                    <a:pt x="216245" y="155147"/>
                  </a:lnTo>
                  <a:cubicBezTo>
                    <a:pt x="216403" y="154989"/>
                    <a:pt x="216562" y="154831"/>
                    <a:pt x="216667" y="154726"/>
                  </a:cubicBezTo>
                  <a:lnTo>
                    <a:pt x="216931" y="154462"/>
                  </a:lnTo>
                  <a:cubicBezTo>
                    <a:pt x="217089" y="154305"/>
                    <a:pt x="217195" y="154200"/>
                    <a:pt x="217371" y="154042"/>
                  </a:cubicBezTo>
                  <a:lnTo>
                    <a:pt x="217582" y="153726"/>
                  </a:lnTo>
                  <a:lnTo>
                    <a:pt x="217898" y="153305"/>
                  </a:lnTo>
                  <a:lnTo>
                    <a:pt x="218162" y="152936"/>
                  </a:lnTo>
                  <a:cubicBezTo>
                    <a:pt x="218268" y="152779"/>
                    <a:pt x="218321" y="152673"/>
                    <a:pt x="218426" y="152515"/>
                  </a:cubicBezTo>
                  <a:cubicBezTo>
                    <a:pt x="218479" y="152410"/>
                    <a:pt x="218584" y="152252"/>
                    <a:pt x="218637" y="152094"/>
                  </a:cubicBezTo>
                  <a:cubicBezTo>
                    <a:pt x="218743" y="151937"/>
                    <a:pt x="218795" y="151831"/>
                    <a:pt x="218848" y="151673"/>
                  </a:cubicBezTo>
                  <a:cubicBezTo>
                    <a:pt x="218901" y="151551"/>
                    <a:pt x="218954" y="151340"/>
                    <a:pt x="219059" y="151182"/>
                  </a:cubicBezTo>
                  <a:cubicBezTo>
                    <a:pt x="219112" y="151024"/>
                    <a:pt x="219165" y="150919"/>
                    <a:pt x="219165" y="150761"/>
                  </a:cubicBezTo>
                  <a:cubicBezTo>
                    <a:pt x="219218" y="150656"/>
                    <a:pt x="219270" y="150445"/>
                    <a:pt x="219323" y="150288"/>
                  </a:cubicBezTo>
                  <a:cubicBezTo>
                    <a:pt x="219376" y="150130"/>
                    <a:pt x="219429" y="149972"/>
                    <a:pt x="219481" y="149814"/>
                  </a:cubicBezTo>
                  <a:cubicBezTo>
                    <a:pt x="219481" y="149709"/>
                    <a:pt x="219534" y="149551"/>
                    <a:pt x="219534" y="149393"/>
                  </a:cubicBezTo>
                  <a:cubicBezTo>
                    <a:pt x="219587" y="149235"/>
                    <a:pt x="219587" y="149024"/>
                    <a:pt x="219640" y="148867"/>
                  </a:cubicBezTo>
                  <a:lnTo>
                    <a:pt x="219692" y="148446"/>
                  </a:lnTo>
                  <a:cubicBezTo>
                    <a:pt x="219692" y="148235"/>
                    <a:pt x="219692" y="148025"/>
                    <a:pt x="219692" y="147814"/>
                  </a:cubicBezTo>
                  <a:lnTo>
                    <a:pt x="219692" y="147604"/>
                  </a:lnTo>
                  <a:cubicBezTo>
                    <a:pt x="219692" y="147551"/>
                    <a:pt x="219692" y="147498"/>
                    <a:pt x="219692" y="147446"/>
                  </a:cubicBezTo>
                  <a:lnTo>
                    <a:pt x="219692" y="146849"/>
                  </a:lnTo>
                  <a:cubicBezTo>
                    <a:pt x="219692" y="146639"/>
                    <a:pt x="219692" y="146586"/>
                    <a:pt x="219692" y="146428"/>
                  </a:cubicBezTo>
                  <a:cubicBezTo>
                    <a:pt x="219640" y="146270"/>
                    <a:pt x="219640" y="146112"/>
                    <a:pt x="219587" y="145902"/>
                  </a:cubicBezTo>
                  <a:cubicBezTo>
                    <a:pt x="219534" y="145744"/>
                    <a:pt x="219534" y="145586"/>
                    <a:pt x="219481" y="145428"/>
                  </a:cubicBezTo>
                  <a:cubicBezTo>
                    <a:pt x="219429" y="145218"/>
                    <a:pt x="219429" y="145165"/>
                    <a:pt x="219376" y="145007"/>
                  </a:cubicBezTo>
                  <a:cubicBezTo>
                    <a:pt x="219376" y="144902"/>
                    <a:pt x="219270" y="144639"/>
                    <a:pt x="219218" y="144428"/>
                  </a:cubicBezTo>
                  <a:lnTo>
                    <a:pt x="219165" y="144270"/>
                  </a:lnTo>
                  <a:cubicBezTo>
                    <a:pt x="210265" y="119237"/>
                    <a:pt x="192941" y="98046"/>
                    <a:pt x="170182" y="84257"/>
                  </a:cubicBezTo>
                  <a:lnTo>
                    <a:pt x="170182" y="0"/>
                  </a:lnTo>
                  <a:lnTo>
                    <a:pt x="49633" y="0"/>
                  </a:lnTo>
                  <a:lnTo>
                    <a:pt x="170182" y="8425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82" name="Google Shape;733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GgAAWRcAAOQaAADbFwAAAAAAAA=="/>
                </a:ext>
              </a:extLst>
            </p:cNvSpPr>
            <p:nvPr/>
          </p:nvSpPr>
          <p:spPr>
            <a:xfrm>
              <a:off x="4315460" y="3795395"/>
              <a:ext cx="55880" cy="82550"/>
            </a:xfrm>
            <a:custGeom>
              <a:avLst/>
              <a:gdLst/>
              <a:ahLst/>
              <a:cxnLst/>
              <a:rect l="0" t="0" r="55880" b="82550"/>
              <a:pathLst>
                <a:path w="55880" h="82550">
                  <a:moveTo>
                    <a:pt x="70" y="18"/>
                  </a:moveTo>
                  <a:lnTo>
                    <a:pt x="70" y="29023"/>
                  </a:lnTo>
                  <a:cubicBezTo>
                    <a:pt x="17" y="45547"/>
                    <a:pt x="5013" y="61684"/>
                    <a:pt x="14324" y="75290"/>
                  </a:cubicBezTo>
                  <a:cubicBezTo>
                    <a:pt x="17363" y="79843"/>
                    <a:pt x="22481" y="82550"/>
                    <a:pt x="27949" y="82550"/>
                  </a:cubicBezTo>
                  <a:cubicBezTo>
                    <a:pt x="33416" y="82550"/>
                    <a:pt x="38517" y="79843"/>
                    <a:pt x="41574" y="75290"/>
                  </a:cubicBezTo>
                  <a:cubicBezTo>
                    <a:pt x="50884" y="61684"/>
                    <a:pt x="55880" y="45547"/>
                    <a:pt x="55828" y="29023"/>
                  </a:cubicBezTo>
                  <a:lnTo>
                    <a:pt x="55828" y="18"/>
                  </a:lnTo>
                  <a:lnTo>
                    <a:pt x="70" y="18"/>
                  </a:lnTo>
                  <a:lnTo>
                    <a:pt x="55828" y="2902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85" name="Google Shape;7337;p83"/>
          <p:cNvGrpSpPr>
            <a:extLst>
              <a:ext uri="smNativeData">
                <pr:smNativeData xmlns:pr="smNativeData" val="SMDATA_6_dWHdYxMAAAAlAAAAAQAAAA8BAAAAkAAAAEgAAACQAAAASAAAAAAAAAAAAAAAAAAAABcAAAAUAAAAAAAAAAAAAAD/fwAA/38AAAAAAAAJAAAABAAAAHQgBgAMAAAAEAAAAAAAAAAAAAAAAAAAAAAAAAAfAAAAVAAAAAAAAAAAAAAAAAAAAAAAAAAAAAAAAAAAAAAAAAAAAAAAAAAAAAAAAAAAAAAAAAAAAAAAAAAAAAAAAAAAAAAAAAAAAAAAAAAAAAAAAAAAAAAAAAAAACEAAAAYAAAAFAAAAEIcAADKFQAATh4AANYXAAAQAAAA"/>
              </a:ext>
            </a:extLst>
          </p:cNvGrpSpPr>
          <p:nvPr/>
        </p:nvGrpSpPr>
        <p:grpSpPr>
          <a:xfrm>
            <a:off x="4593590" y="3542030"/>
            <a:ext cx="332740" cy="332740"/>
            <a:chOff x="4593590" y="3542030"/>
            <a:chExt cx="332740" cy="332740"/>
          </a:xfrm>
        </p:grpSpPr>
        <p:sp>
          <p:nvSpPr>
            <p:cNvPr id="187" name="Google Shape;733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HAAAyhUAAE4eAADWFwAAAAAAAA=="/>
                </a:ext>
              </a:extLst>
            </p:cNvSpPr>
            <p:nvPr/>
          </p:nvSpPr>
          <p:spPr>
            <a:xfrm>
              <a:off x="4593590" y="3542030"/>
              <a:ext cx="332740" cy="332740"/>
            </a:xfrm>
            <a:custGeom>
              <a:avLst/>
              <a:gdLst/>
              <a:ahLst/>
              <a:cxnLst/>
              <a:rect l="0" t="0" r="332740" b="332740"/>
              <a:pathLst>
                <a:path w="332740" h="332740">
                  <a:moveTo>
                    <a:pt x="166361" y="43389"/>
                  </a:moveTo>
                  <a:cubicBezTo>
                    <a:pt x="234137" y="43389"/>
                    <a:pt x="289298" y="98550"/>
                    <a:pt x="289298" y="166379"/>
                  </a:cubicBezTo>
                  <a:cubicBezTo>
                    <a:pt x="289298" y="234190"/>
                    <a:pt x="234137" y="289351"/>
                    <a:pt x="166361" y="289351"/>
                  </a:cubicBezTo>
                  <a:cubicBezTo>
                    <a:pt x="98550" y="289351"/>
                    <a:pt x="43389" y="234190"/>
                    <a:pt x="43389" y="166379"/>
                  </a:cubicBezTo>
                  <a:cubicBezTo>
                    <a:pt x="43389" y="98550"/>
                    <a:pt x="98550" y="43389"/>
                    <a:pt x="166361" y="43389"/>
                  </a:cubicBezTo>
                  <a:lnTo>
                    <a:pt x="166361" y="0"/>
                  </a:lnTo>
                  <a:cubicBezTo>
                    <a:pt x="74392" y="0"/>
                    <a:pt x="0" y="74392"/>
                    <a:pt x="0" y="166379"/>
                  </a:cubicBezTo>
                  <a:cubicBezTo>
                    <a:pt x="0" y="258348"/>
                    <a:pt x="74392" y="332740"/>
                    <a:pt x="166361" y="332740"/>
                  </a:cubicBezTo>
                  <a:cubicBezTo>
                    <a:pt x="258295" y="332740"/>
                    <a:pt x="332740" y="258348"/>
                    <a:pt x="332740" y="166379"/>
                  </a:cubicBezTo>
                  <a:cubicBezTo>
                    <a:pt x="332740" y="74445"/>
                    <a:pt x="258295" y="0"/>
                    <a:pt x="166361" y="0"/>
                  </a:cubicBezTo>
                  <a:lnTo>
                    <a:pt x="166361" y="43389"/>
                  </a:lnTo>
                  <a:lnTo>
                    <a:pt x="16636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86" name="Google Shape;733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HAAALhYAAOodAAByFwAAAAAAAA=="/>
                </a:ext>
              </a:extLst>
            </p:cNvSpPr>
            <p:nvPr/>
          </p:nvSpPr>
          <p:spPr>
            <a:xfrm>
              <a:off x="4657090" y="3605530"/>
              <a:ext cx="205740" cy="205740"/>
            </a:xfrm>
            <a:custGeom>
              <a:avLst/>
              <a:gdLst/>
              <a:ahLst/>
              <a:cxnLst/>
              <a:rect l="0" t="0" r="205740" b="205740"/>
              <a:pathLst>
                <a:path w="205740" h="205740">
                  <a:moveTo>
                    <a:pt x="102888" y="18308"/>
                  </a:moveTo>
                  <a:cubicBezTo>
                    <a:pt x="108348" y="18308"/>
                    <a:pt x="112790" y="22731"/>
                    <a:pt x="112790" y="28243"/>
                  </a:cubicBezTo>
                  <a:lnTo>
                    <a:pt x="112790" y="44620"/>
                  </a:lnTo>
                  <a:cubicBezTo>
                    <a:pt x="127538" y="49008"/>
                    <a:pt x="137634" y="62594"/>
                    <a:pt x="137687" y="77971"/>
                  </a:cubicBezTo>
                  <a:cubicBezTo>
                    <a:pt x="137687" y="83465"/>
                    <a:pt x="133245" y="87906"/>
                    <a:pt x="127749" y="87906"/>
                  </a:cubicBezTo>
                  <a:cubicBezTo>
                    <a:pt x="122306" y="87906"/>
                    <a:pt x="117864" y="83465"/>
                    <a:pt x="117864" y="77971"/>
                  </a:cubicBezTo>
                  <a:cubicBezTo>
                    <a:pt x="117864" y="68966"/>
                    <a:pt x="110472" y="62981"/>
                    <a:pt x="102765" y="62981"/>
                  </a:cubicBezTo>
                  <a:cubicBezTo>
                    <a:pt x="99095" y="62981"/>
                    <a:pt x="95320" y="64350"/>
                    <a:pt x="92265" y="67404"/>
                  </a:cubicBezTo>
                  <a:cubicBezTo>
                    <a:pt x="82854" y="76812"/>
                    <a:pt x="89526" y="92979"/>
                    <a:pt x="102888" y="92979"/>
                  </a:cubicBezTo>
                  <a:cubicBezTo>
                    <a:pt x="102923" y="92979"/>
                    <a:pt x="102975" y="92979"/>
                    <a:pt x="103010" y="92979"/>
                  </a:cubicBezTo>
                  <a:cubicBezTo>
                    <a:pt x="120252" y="92979"/>
                    <a:pt x="134842" y="105652"/>
                    <a:pt x="137318" y="122749"/>
                  </a:cubicBezTo>
                  <a:cubicBezTo>
                    <a:pt x="139794" y="139863"/>
                    <a:pt x="129382" y="156205"/>
                    <a:pt x="112790" y="161120"/>
                  </a:cubicBezTo>
                  <a:lnTo>
                    <a:pt x="112790" y="177550"/>
                  </a:lnTo>
                  <a:cubicBezTo>
                    <a:pt x="112790" y="183009"/>
                    <a:pt x="108348" y="187450"/>
                    <a:pt x="102888" y="187450"/>
                  </a:cubicBezTo>
                  <a:cubicBezTo>
                    <a:pt x="97392" y="187450"/>
                    <a:pt x="92950" y="183009"/>
                    <a:pt x="92950" y="177550"/>
                  </a:cubicBezTo>
                  <a:lnTo>
                    <a:pt x="92950" y="161120"/>
                  </a:lnTo>
                  <a:cubicBezTo>
                    <a:pt x="78202" y="156732"/>
                    <a:pt x="68106" y="143146"/>
                    <a:pt x="68053" y="127769"/>
                  </a:cubicBezTo>
                  <a:cubicBezTo>
                    <a:pt x="68053" y="122275"/>
                    <a:pt x="72495" y="117834"/>
                    <a:pt x="77991" y="117834"/>
                  </a:cubicBezTo>
                  <a:cubicBezTo>
                    <a:pt x="83434" y="117834"/>
                    <a:pt x="87876" y="122275"/>
                    <a:pt x="87876" y="127769"/>
                  </a:cubicBezTo>
                  <a:cubicBezTo>
                    <a:pt x="87876" y="136774"/>
                    <a:pt x="95268" y="142759"/>
                    <a:pt x="102975" y="142759"/>
                  </a:cubicBezTo>
                  <a:cubicBezTo>
                    <a:pt x="106645" y="142759"/>
                    <a:pt x="110402" y="141390"/>
                    <a:pt x="113475" y="138336"/>
                  </a:cubicBezTo>
                  <a:cubicBezTo>
                    <a:pt x="122886" y="128928"/>
                    <a:pt x="116214" y="112814"/>
                    <a:pt x="102888" y="112814"/>
                  </a:cubicBezTo>
                  <a:cubicBezTo>
                    <a:pt x="85558" y="112814"/>
                    <a:pt x="70915" y="100123"/>
                    <a:pt x="68422" y="82991"/>
                  </a:cubicBezTo>
                  <a:cubicBezTo>
                    <a:pt x="65946" y="65877"/>
                    <a:pt x="76358" y="49535"/>
                    <a:pt x="92950" y="44620"/>
                  </a:cubicBezTo>
                  <a:lnTo>
                    <a:pt x="92950" y="28243"/>
                  </a:lnTo>
                  <a:cubicBezTo>
                    <a:pt x="92950" y="22731"/>
                    <a:pt x="97392" y="18308"/>
                    <a:pt x="102888" y="18308"/>
                  </a:cubicBezTo>
                  <a:lnTo>
                    <a:pt x="102888" y="18"/>
                  </a:lnTo>
                  <a:cubicBezTo>
                    <a:pt x="46159" y="18"/>
                    <a:pt x="18" y="46147"/>
                    <a:pt x="18" y="102879"/>
                  </a:cubicBezTo>
                  <a:cubicBezTo>
                    <a:pt x="18" y="159593"/>
                    <a:pt x="46159" y="205722"/>
                    <a:pt x="102888" y="205722"/>
                  </a:cubicBezTo>
                  <a:cubicBezTo>
                    <a:pt x="159564" y="205722"/>
                    <a:pt x="205722" y="159593"/>
                    <a:pt x="205722" y="102879"/>
                  </a:cubicBezTo>
                  <a:cubicBezTo>
                    <a:pt x="205722" y="46147"/>
                    <a:pt x="159564" y="18"/>
                    <a:pt x="102888" y="18"/>
                  </a:cubicBezTo>
                  <a:lnTo>
                    <a:pt x="102888" y="18308"/>
                  </a:lnTo>
                  <a:lnTo>
                    <a:pt x="102888"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88" name="Google Shape;7340;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UfAACLDgAAFCEAAK8PAAAQAAAA"/>
              </a:ext>
            </a:extLst>
          </p:cNvGrpSpPr>
          <p:nvPr/>
        </p:nvGrpSpPr>
        <p:grpSpPr>
          <a:xfrm>
            <a:off x="5042535" y="2364105"/>
            <a:ext cx="334645" cy="185420"/>
            <a:chOff x="5042535" y="2364105"/>
            <a:chExt cx="334645" cy="185420"/>
          </a:xfrm>
        </p:grpSpPr>
        <p:sp>
          <p:nvSpPr>
            <p:cNvPr id="191" name="Google Shape;734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iHwAA4Q4AALcgAABZDwAAAAAAAA=="/>
                </a:ext>
              </a:extLst>
            </p:cNvSpPr>
            <p:nvPr/>
          </p:nvSpPr>
          <p:spPr>
            <a:xfrm>
              <a:off x="5101590" y="2418715"/>
              <a:ext cx="216535" cy="76200"/>
            </a:xfrm>
            <a:custGeom>
              <a:avLst/>
              <a:gdLst/>
              <a:ahLst/>
              <a:cxnLst/>
              <a:rect l="0" t="0" r="216535" b="76200"/>
              <a:pathLst>
                <a:path w="216535" h="76200">
                  <a:moveTo>
                    <a:pt x="108285" y="8439"/>
                  </a:moveTo>
                  <a:cubicBezTo>
                    <a:pt x="120306" y="8439"/>
                    <a:pt x="131151" y="15653"/>
                    <a:pt x="135756" y="26737"/>
                  </a:cubicBezTo>
                  <a:cubicBezTo>
                    <a:pt x="140361" y="37802"/>
                    <a:pt x="137759" y="50567"/>
                    <a:pt x="129305" y="59006"/>
                  </a:cubicBezTo>
                  <a:cubicBezTo>
                    <a:pt x="123593" y="64679"/>
                    <a:pt x="115983" y="67691"/>
                    <a:pt x="108232" y="67691"/>
                  </a:cubicBezTo>
                  <a:cubicBezTo>
                    <a:pt x="104400" y="67691"/>
                    <a:pt x="100534" y="66955"/>
                    <a:pt x="96860" y="65432"/>
                  </a:cubicBezTo>
                  <a:cubicBezTo>
                    <a:pt x="85787" y="60844"/>
                    <a:pt x="78546" y="50041"/>
                    <a:pt x="78546" y="38065"/>
                  </a:cubicBezTo>
                  <a:cubicBezTo>
                    <a:pt x="78546" y="21729"/>
                    <a:pt x="91834" y="8439"/>
                    <a:pt x="108285" y="8439"/>
                  </a:cubicBezTo>
                  <a:lnTo>
                    <a:pt x="24922" y="0"/>
                  </a:lnTo>
                  <a:cubicBezTo>
                    <a:pt x="21442" y="11976"/>
                    <a:pt x="12021" y="21361"/>
                    <a:pt x="0" y="24776"/>
                  </a:cubicBezTo>
                  <a:lnTo>
                    <a:pt x="0" y="51354"/>
                  </a:lnTo>
                  <a:cubicBezTo>
                    <a:pt x="12021" y="54786"/>
                    <a:pt x="21442" y="64171"/>
                    <a:pt x="24922" y="76182"/>
                  </a:cubicBezTo>
                  <a:lnTo>
                    <a:pt x="191647" y="76182"/>
                  </a:lnTo>
                  <a:cubicBezTo>
                    <a:pt x="195092" y="64171"/>
                    <a:pt x="204513" y="54786"/>
                    <a:pt x="216517" y="51354"/>
                  </a:cubicBezTo>
                  <a:lnTo>
                    <a:pt x="216517" y="24776"/>
                  </a:lnTo>
                  <a:cubicBezTo>
                    <a:pt x="204513" y="21361"/>
                    <a:pt x="195092" y="11976"/>
                    <a:pt x="191647" y="0"/>
                  </a:cubicBezTo>
                  <a:lnTo>
                    <a:pt x="108285" y="8439"/>
                  </a:lnTo>
                  <a:lnTo>
                    <a:pt x="19164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90" name="Google Shape;734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9HwAADQ8AABwgAAAtDwAAAAAAAA=="/>
                </a:ext>
              </a:extLst>
            </p:cNvSpPr>
            <p:nvPr/>
          </p:nvSpPr>
          <p:spPr>
            <a:xfrm>
              <a:off x="5200015" y="2446655"/>
              <a:ext cx="19685" cy="20320"/>
            </a:xfrm>
            <a:custGeom>
              <a:avLst/>
              <a:gdLst/>
              <a:ahLst/>
              <a:cxnLst/>
              <a:rect l="0" t="0" r="19685" b="20320"/>
              <a:pathLst>
                <a:path w="19685" h="20320">
                  <a:moveTo>
                    <a:pt x="9860" y="0"/>
                  </a:moveTo>
                  <a:cubicBezTo>
                    <a:pt x="4378" y="0"/>
                    <a:pt x="0" y="4562"/>
                    <a:pt x="0" y="10151"/>
                  </a:cubicBezTo>
                  <a:cubicBezTo>
                    <a:pt x="0" y="15740"/>
                    <a:pt x="4378" y="20302"/>
                    <a:pt x="9860" y="20302"/>
                  </a:cubicBezTo>
                  <a:cubicBezTo>
                    <a:pt x="15289" y="20302"/>
                    <a:pt x="19667" y="15740"/>
                    <a:pt x="19667" y="10151"/>
                  </a:cubicBezTo>
                  <a:cubicBezTo>
                    <a:pt x="19667" y="4562"/>
                    <a:pt x="15289" y="0"/>
                    <a:pt x="986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89" name="Google Shape;734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HwAAiw4AABQhAACvDwAAAAAAAA=="/>
                </a:ext>
              </a:extLst>
            </p:cNvSpPr>
            <p:nvPr/>
          </p:nvSpPr>
          <p:spPr>
            <a:xfrm>
              <a:off x="5042535" y="2364105"/>
              <a:ext cx="334645" cy="185420"/>
            </a:xfrm>
            <a:custGeom>
              <a:avLst/>
              <a:gdLst/>
              <a:ahLst/>
              <a:cxnLst/>
              <a:rect l="0" t="0" r="334645" b="185420"/>
              <a:pathLst>
                <a:path w="334645" h="185420">
                  <a:moveTo>
                    <a:pt x="259375" y="34570"/>
                  </a:moveTo>
                  <a:cubicBezTo>
                    <a:pt x="264832" y="34570"/>
                    <a:pt x="269286" y="39024"/>
                    <a:pt x="269286" y="44533"/>
                  </a:cubicBezTo>
                  <a:cubicBezTo>
                    <a:pt x="269286" y="53545"/>
                    <a:pt x="276644" y="60903"/>
                    <a:pt x="285709" y="60903"/>
                  </a:cubicBezTo>
                  <a:cubicBezTo>
                    <a:pt x="291166" y="60903"/>
                    <a:pt x="295619" y="65356"/>
                    <a:pt x="295619" y="70866"/>
                  </a:cubicBezTo>
                  <a:lnTo>
                    <a:pt x="295619" y="114607"/>
                  </a:lnTo>
                  <a:cubicBezTo>
                    <a:pt x="295619" y="120064"/>
                    <a:pt x="291166" y="124517"/>
                    <a:pt x="285709" y="124517"/>
                  </a:cubicBezTo>
                  <a:cubicBezTo>
                    <a:pt x="276644" y="124517"/>
                    <a:pt x="269286" y="131875"/>
                    <a:pt x="269286" y="140940"/>
                  </a:cubicBezTo>
                  <a:cubicBezTo>
                    <a:pt x="269286" y="146414"/>
                    <a:pt x="264832" y="150850"/>
                    <a:pt x="259375" y="150850"/>
                  </a:cubicBezTo>
                  <a:lnTo>
                    <a:pt x="75286" y="150850"/>
                  </a:lnTo>
                  <a:cubicBezTo>
                    <a:pt x="69812" y="150850"/>
                    <a:pt x="65376" y="146414"/>
                    <a:pt x="65376" y="140940"/>
                  </a:cubicBezTo>
                  <a:cubicBezTo>
                    <a:pt x="65376" y="131875"/>
                    <a:pt x="58000" y="124517"/>
                    <a:pt x="48988" y="124517"/>
                  </a:cubicBezTo>
                  <a:cubicBezTo>
                    <a:pt x="43478" y="124517"/>
                    <a:pt x="39025" y="120064"/>
                    <a:pt x="39025" y="114607"/>
                  </a:cubicBezTo>
                  <a:lnTo>
                    <a:pt x="39025" y="70866"/>
                  </a:lnTo>
                  <a:cubicBezTo>
                    <a:pt x="39025" y="65356"/>
                    <a:pt x="43478" y="60903"/>
                    <a:pt x="48988" y="60903"/>
                  </a:cubicBezTo>
                  <a:cubicBezTo>
                    <a:pt x="58000" y="60903"/>
                    <a:pt x="65376" y="53545"/>
                    <a:pt x="65376" y="44533"/>
                  </a:cubicBezTo>
                  <a:cubicBezTo>
                    <a:pt x="65376" y="39024"/>
                    <a:pt x="69812" y="34570"/>
                    <a:pt x="75286" y="34570"/>
                  </a:cubicBezTo>
                  <a:lnTo>
                    <a:pt x="9980" y="0"/>
                  </a:lnTo>
                  <a:cubicBezTo>
                    <a:pt x="4471" y="0"/>
                    <a:pt x="17" y="4453"/>
                    <a:pt x="17" y="9980"/>
                  </a:cubicBezTo>
                  <a:lnTo>
                    <a:pt x="17" y="175457"/>
                  </a:lnTo>
                  <a:cubicBezTo>
                    <a:pt x="17" y="180967"/>
                    <a:pt x="4471" y="185420"/>
                    <a:pt x="9980" y="185420"/>
                  </a:cubicBezTo>
                  <a:lnTo>
                    <a:pt x="324681" y="185420"/>
                  </a:lnTo>
                  <a:cubicBezTo>
                    <a:pt x="330191" y="185420"/>
                    <a:pt x="334645" y="180967"/>
                    <a:pt x="334645" y="175457"/>
                  </a:cubicBezTo>
                  <a:lnTo>
                    <a:pt x="334645" y="9980"/>
                  </a:lnTo>
                  <a:cubicBezTo>
                    <a:pt x="334645" y="4453"/>
                    <a:pt x="330191" y="0"/>
                    <a:pt x="324681" y="0"/>
                  </a:cubicBezTo>
                  <a:lnTo>
                    <a:pt x="259375" y="34570"/>
                  </a:lnTo>
                  <a:lnTo>
                    <a:pt x="32468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92" name="Google Shape;7344;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wHAADFFQAAwgkAANsXAAAQAAAA"/>
              </a:ext>
            </a:extLst>
          </p:cNvGrpSpPr>
          <p:nvPr/>
        </p:nvGrpSpPr>
        <p:grpSpPr>
          <a:xfrm>
            <a:off x="1247140" y="3538855"/>
            <a:ext cx="339090" cy="339090"/>
            <a:chOff x="1247140" y="3538855"/>
            <a:chExt cx="339090" cy="339090"/>
          </a:xfrm>
        </p:grpSpPr>
        <p:sp>
          <p:nvSpPr>
            <p:cNvPr id="197" name="Google Shape;734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nCAAAYxYAAMcIAACCFgAAAAAAAA=="/>
                </a:ext>
              </a:extLst>
            </p:cNvSpPr>
            <p:nvPr/>
          </p:nvSpPr>
          <p:spPr>
            <a:xfrm>
              <a:off x="1406525" y="3639185"/>
              <a:ext cx="20320" cy="19685"/>
            </a:xfrm>
            <a:custGeom>
              <a:avLst/>
              <a:gdLst/>
              <a:ahLst/>
              <a:cxnLst/>
              <a:rect l="0" t="0" r="20320" b="19685"/>
              <a:pathLst>
                <a:path w="20320" h="19685">
                  <a:moveTo>
                    <a:pt x="10196" y="17"/>
                  </a:moveTo>
                  <a:cubicBezTo>
                    <a:pt x="4568" y="17"/>
                    <a:pt x="18" y="4372"/>
                    <a:pt x="18" y="9825"/>
                  </a:cubicBezTo>
                  <a:cubicBezTo>
                    <a:pt x="18" y="15277"/>
                    <a:pt x="4568" y="19685"/>
                    <a:pt x="10196" y="19685"/>
                  </a:cubicBezTo>
                  <a:cubicBezTo>
                    <a:pt x="15770" y="19685"/>
                    <a:pt x="20320" y="15277"/>
                    <a:pt x="20320" y="9825"/>
                  </a:cubicBezTo>
                  <a:cubicBezTo>
                    <a:pt x="20320" y="4372"/>
                    <a:pt x="15770" y="17"/>
                    <a:pt x="10196"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96" name="Google Shape;734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CQAAwBYAAEQJAADgFgAAAAAAAA=="/>
                </a:ext>
              </a:extLst>
            </p:cNvSpPr>
            <p:nvPr/>
          </p:nvSpPr>
          <p:spPr>
            <a:xfrm>
              <a:off x="1485900" y="3698240"/>
              <a:ext cx="20320" cy="20320"/>
            </a:xfrm>
            <a:custGeom>
              <a:avLst/>
              <a:gdLst/>
              <a:ahLst/>
              <a:cxnLst/>
              <a:rect l="0" t="0" r="20320" b="20320"/>
              <a:pathLst>
                <a:path w="20320" h="20320">
                  <a:moveTo>
                    <a:pt x="10196" y="0"/>
                  </a:moveTo>
                  <a:cubicBezTo>
                    <a:pt x="4550" y="0"/>
                    <a:pt x="0" y="4496"/>
                    <a:pt x="0" y="10142"/>
                  </a:cubicBezTo>
                  <a:cubicBezTo>
                    <a:pt x="0" y="15770"/>
                    <a:pt x="4550" y="20320"/>
                    <a:pt x="10196" y="20320"/>
                  </a:cubicBezTo>
                  <a:cubicBezTo>
                    <a:pt x="15770" y="20320"/>
                    <a:pt x="20320" y="15770"/>
                    <a:pt x="20320" y="10142"/>
                  </a:cubicBezTo>
                  <a:cubicBezTo>
                    <a:pt x="20320" y="4496"/>
                    <a:pt x="15770" y="0"/>
                    <a:pt x="1019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95" name="Google Shape;734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CAAAwBYAAEkIAADgFgAAAAAAAA=="/>
                </a:ext>
              </a:extLst>
            </p:cNvSpPr>
            <p:nvPr/>
          </p:nvSpPr>
          <p:spPr>
            <a:xfrm>
              <a:off x="1327150" y="3698240"/>
              <a:ext cx="19685" cy="20320"/>
            </a:xfrm>
            <a:custGeom>
              <a:avLst/>
              <a:gdLst/>
              <a:ahLst/>
              <a:cxnLst/>
              <a:rect l="0" t="0" r="19685" b="20320"/>
              <a:pathLst>
                <a:path w="19685" h="20320">
                  <a:moveTo>
                    <a:pt x="9877" y="0"/>
                  </a:moveTo>
                  <a:cubicBezTo>
                    <a:pt x="4424" y="0"/>
                    <a:pt x="17" y="4496"/>
                    <a:pt x="17" y="10142"/>
                  </a:cubicBezTo>
                  <a:cubicBezTo>
                    <a:pt x="17" y="15770"/>
                    <a:pt x="4424" y="20320"/>
                    <a:pt x="9877" y="20320"/>
                  </a:cubicBezTo>
                  <a:cubicBezTo>
                    <a:pt x="15277" y="20320"/>
                    <a:pt x="19685" y="15770"/>
                    <a:pt x="19685" y="10142"/>
                  </a:cubicBezTo>
                  <a:cubicBezTo>
                    <a:pt x="19685" y="4496"/>
                    <a:pt x="15277" y="0"/>
                    <a:pt x="987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94" name="Google Shape;734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BwAAfRcAAMIJAADbFwAAAAAAAA=="/>
                </a:ext>
              </a:extLst>
            </p:cNvSpPr>
            <p:nvPr/>
          </p:nvSpPr>
          <p:spPr>
            <a:xfrm>
              <a:off x="1247140" y="3818255"/>
              <a:ext cx="339090" cy="59690"/>
            </a:xfrm>
            <a:custGeom>
              <a:avLst/>
              <a:gdLst/>
              <a:ahLst/>
              <a:cxnLst/>
              <a:rect l="0" t="0" r="339090" b="59690"/>
              <a:pathLst>
                <a:path w="339090" h="59690">
                  <a:moveTo>
                    <a:pt x="18" y="18"/>
                  </a:moveTo>
                  <a:lnTo>
                    <a:pt x="18" y="29871"/>
                  </a:lnTo>
                  <a:cubicBezTo>
                    <a:pt x="18" y="46322"/>
                    <a:pt x="13319" y="59690"/>
                    <a:pt x="29787" y="59690"/>
                  </a:cubicBezTo>
                  <a:lnTo>
                    <a:pt x="309251" y="59690"/>
                  </a:lnTo>
                  <a:cubicBezTo>
                    <a:pt x="325736" y="59690"/>
                    <a:pt x="339037" y="46322"/>
                    <a:pt x="339090" y="29871"/>
                  </a:cubicBezTo>
                  <a:lnTo>
                    <a:pt x="339090" y="18"/>
                  </a:lnTo>
                  <a:lnTo>
                    <a:pt x="18" y="18"/>
                  </a:lnTo>
                  <a:lnTo>
                    <a:pt x="339090" y="2987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93" name="Google Shape;734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BwAAxRUAAMIJAABdFwAAAAAAAA=="/>
                </a:ext>
              </a:extLst>
            </p:cNvSpPr>
            <p:nvPr/>
          </p:nvSpPr>
          <p:spPr>
            <a:xfrm>
              <a:off x="1247140" y="3538855"/>
              <a:ext cx="339090" cy="259080"/>
            </a:xfrm>
            <a:custGeom>
              <a:avLst/>
              <a:gdLst/>
              <a:ahLst/>
              <a:cxnLst/>
              <a:rect l="0" t="0" r="339090" b="259080"/>
              <a:pathLst>
                <a:path w="339090" h="259080">
                  <a:moveTo>
                    <a:pt x="90082" y="39760"/>
                  </a:moveTo>
                  <a:cubicBezTo>
                    <a:pt x="95536" y="39760"/>
                    <a:pt x="99987" y="44213"/>
                    <a:pt x="99987" y="49722"/>
                  </a:cubicBezTo>
                  <a:lnTo>
                    <a:pt x="99987" y="141632"/>
                  </a:lnTo>
                  <a:cubicBezTo>
                    <a:pt x="111898" y="145750"/>
                    <a:pt x="119851" y="156997"/>
                    <a:pt x="119851" y="169616"/>
                  </a:cubicBezTo>
                  <a:cubicBezTo>
                    <a:pt x="119851" y="182218"/>
                    <a:pt x="111898" y="193465"/>
                    <a:pt x="99987" y="197584"/>
                  </a:cubicBezTo>
                  <a:lnTo>
                    <a:pt x="99987" y="229229"/>
                  </a:lnTo>
                  <a:cubicBezTo>
                    <a:pt x="99987" y="234738"/>
                    <a:pt x="95536" y="239139"/>
                    <a:pt x="90082" y="239139"/>
                  </a:cubicBezTo>
                  <a:cubicBezTo>
                    <a:pt x="84575" y="239139"/>
                    <a:pt x="80123" y="234738"/>
                    <a:pt x="80123" y="229229"/>
                  </a:cubicBezTo>
                  <a:lnTo>
                    <a:pt x="80123" y="197584"/>
                  </a:lnTo>
                  <a:cubicBezTo>
                    <a:pt x="68195" y="193465"/>
                    <a:pt x="60260" y="182218"/>
                    <a:pt x="60260" y="169616"/>
                  </a:cubicBezTo>
                  <a:cubicBezTo>
                    <a:pt x="60260" y="156997"/>
                    <a:pt x="68195" y="145750"/>
                    <a:pt x="80123" y="141632"/>
                  </a:cubicBezTo>
                  <a:lnTo>
                    <a:pt x="80123" y="49722"/>
                  </a:lnTo>
                  <a:cubicBezTo>
                    <a:pt x="80123" y="44213"/>
                    <a:pt x="84575" y="39760"/>
                    <a:pt x="90082" y="39760"/>
                  </a:cubicBezTo>
                  <a:lnTo>
                    <a:pt x="169554" y="39760"/>
                  </a:lnTo>
                  <a:cubicBezTo>
                    <a:pt x="175008" y="39760"/>
                    <a:pt x="179459" y="44213"/>
                    <a:pt x="179459" y="49722"/>
                  </a:cubicBezTo>
                  <a:lnTo>
                    <a:pt x="179459" y="82001"/>
                  </a:lnTo>
                  <a:cubicBezTo>
                    <a:pt x="191370" y="86137"/>
                    <a:pt x="199323" y="97366"/>
                    <a:pt x="199323" y="109986"/>
                  </a:cubicBezTo>
                  <a:cubicBezTo>
                    <a:pt x="199323" y="122605"/>
                    <a:pt x="191370" y="133835"/>
                    <a:pt x="179459" y="137971"/>
                  </a:cubicBezTo>
                  <a:lnTo>
                    <a:pt x="179459" y="229229"/>
                  </a:lnTo>
                  <a:cubicBezTo>
                    <a:pt x="179459" y="234738"/>
                    <a:pt x="175008" y="239139"/>
                    <a:pt x="169554" y="239139"/>
                  </a:cubicBezTo>
                  <a:cubicBezTo>
                    <a:pt x="164047" y="239139"/>
                    <a:pt x="159596" y="234738"/>
                    <a:pt x="159596" y="229229"/>
                  </a:cubicBezTo>
                  <a:lnTo>
                    <a:pt x="159596" y="137971"/>
                  </a:lnTo>
                  <a:cubicBezTo>
                    <a:pt x="147667" y="133835"/>
                    <a:pt x="139714" y="122605"/>
                    <a:pt x="139714" y="109986"/>
                  </a:cubicBezTo>
                  <a:cubicBezTo>
                    <a:pt x="139714" y="97366"/>
                    <a:pt x="147667" y="86137"/>
                    <a:pt x="159596" y="82001"/>
                  </a:cubicBezTo>
                  <a:lnTo>
                    <a:pt x="159596" y="49722"/>
                  </a:lnTo>
                  <a:cubicBezTo>
                    <a:pt x="159596" y="44213"/>
                    <a:pt x="164047" y="39760"/>
                    <a:pt x="169554" y="39760"/>
                  </a:cubicBezTo>
                  <a:lnTo>
                    <a:pt x="249026" y="39760"/>
                  </a:lnTo>
                  <a:cubicBezTo>
                    <a:pt x="254480" y="39760"/>
                    <a:pt x="258932" y="44213"/>
                    <a:pt x="258932" y="49722"/>
                  </a:cubicBezTo>
                  <a:lnTo>
                    <a:pt x="258932" y="141632"/>
                  </a:lnTo>
                  <a:cubicBezTo>
                    <a:pt x="270843" y="145750"/>
                    <a:pt x="278795" y="156997"/>
                    <a:pt x="278795" y="169616"/>
                  </a:cubicBezTo>
                  <a:cubicBezTo>
                    <a:pt x="278795" y="182218"/>
                    <a:pt x="270843" y="193465"/>
                    <a:pt x="258932" y="197584"/>
                  </a:cubicBezTo>
                  <a:lnTo>
                    <a:pt x="258932" y="229229"/>
                  </a:lnTo>
                  <a:cubicBezTo>
                    <a:pt x="258932" y="234738"/>
                    <a:pt x="254480" y="239139"/>
                    <a:pt x="249026" y="239139"/>
                  </a:cubicBezTo>
                  <a:cubicBezTo>
                    <a:pt x="243502" y="239139"/>
                    <a:pt x="239050" y="234738"/>
                    <a:pt x="239050" y="229229"/>
                  </a:cubicBezTo>
                  <a:lnTo>
                    <a:pt x="239050" y="197584"/>
                  </a:lnTo>
                  <a:cubicBezTo>
                    <a:pt x="227139" y="193465"/>
                    <a:pt x="219187" y="182218"/>
                    <a:pt x="219187" y="169616"/>
                  </a:cubicBezTo>
                  <a:cubicBezTo>
                    <a:pt x="219187" y="156997"/>
                    <a:pt x="227139" y="145750"/>
                    <a:pt x="239050" y="141632"/>
                  </a:cubicBezTo>
                  <a:lnTo>
                    <a:pt x="239050" y="49722"/>
                  </a:lnTo>
                  <a:cubicBezTo>
                    <a:pt x="239050" y="44213"/>
                    <a:pt x="243502" y="39760"/>
                    <a:pt x="249026" y="39760"/>
                  </a:cubicBezTo>
                  <a:lnTo>
                    <a:pt x="29787" y="18"/>
                  </a:lnTo>
                  <a:cubicBezTo>
                    <a:pt x="13319" y="18"/>
                    <a:pt x="18" y="13359"/>
                    <a:pt x="18" y="29851"/>
                  </a:cubicBezTo>
                  <a:lnTo>
                    <a:pt x="18" y="259080"/>
                  </a:lnTo>
                  <a:lnTo>
                    <a:pt x="339090" y="259080"/>
                  </a:lnTo>
                  <a:lnTo>
                    <a:pt x="339090" y="29851"/>
                  </a:lnTo>
                  <a:cubicBezTo>
                    <a:pt x="339037" y="13359"/>
                    <a:pt x="325736" y="18"/>
                    <a:pt x="309251" y="18"/>
                  </a:cubicBezTo>
                  <a:lnTo>
                    <a:pt x="90082" y="39760"/>
                  </a:lnTo>
                  <a:lnTo>
                    <a:pt x="309251"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198" name="Google Shape;7350;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whAAASDgAAwiMAACgQAAAQAAAA"/>
              </a:ext>
            </a:extLst>
          </p:cNvGrpSpPr>
          <p:nvPr/>
        </p:nvGrpSpPr>
        <p:grpSpPr>
          <a:xfrm>
            <a:off x="5473700" y="2287270"/>
            <a:ext cx="339090" cy="339090"/>
            <a:chOff x="5473700" y="2287270"/>
            <a:chExt cx="339090" cy="339090"/>
          </a:xfrm>
        </p:grpSpPr>
        <p:sp>
          <p:nvSpPr>
            <p:cNvPr id="200" name="Google Shape;735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4IgAAEg4AAPYiAACQDgAAAAAAAA=="/>
                </a:ext>
              </a:extLst>
            </p:cNvSpPr>
            <p:nvPr/>
          </p:nvSpPr>
          <p:spPr>
            <a:xfrm>
              <a:off x="5603240" y="2287270"/>
              <a:ext cx="80010" cy="80010"/>
            </a:xfrm>
            <a:custGeom>
              <a:avLst/>
              <a:gdLst/>
              <a:ahLst/>
              <a:cxnLst/>
              <a:rect l="0" t="0" r="80010" b="80010"/>
              <a:pathLst>
                <a:path w="80010" h="80010">
                  <a:moveTo>
                    <a:pt x="40005" y="0"/>
                  </a:moveTo>
                  <a:cubicBezTo>
                    <a:pt x="17869" y="0"/>
                    <a:pt x="0" y="18412"/>
                    <a:pt x="0" y="40374"/>
                  </a:cubicBezTo>
                  <a:cubicBezTo>
                    <a:pt x="0" y="62265"/>
                    <a:pt x="17869" y="79992"/>
                    <a:pt x="40005" y="79992"/>
                  </a:cubicBezTo>
                  <a:cubicBezTo>
                    <a:pt x="62071" y="79992"/>
                    <a:pt x="79992" y="62265"/>
                    <a:pt x="79992" y="40374"/>
                  </a:cubicBezTo>
                  <a:cubicBezTo>
                    <a:pt x="79992" y="18412"/>
                    <a:pt x="62071" y="0"/>
                    <a:pt x="4000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199" name="Google Shape;735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IQAAkA4AAMIjAAAoEAAAAAAAAA=="/>
                </a:ext>
              </a:extLst>
            </p:cNvSpPr>
            <p:nvPr/>
          </p:nvSpPr>
          <p:spPr>
            <a:xfrm>
              <a:off x="5473700" y="2367280"/>
              <a:ext cx="339090" cy="259080"/>
            </a:xfrm>
            <a:custGeom>
              <a:avLst/>
              <a:gdLst/>
              <a:ahLst/>
              <a:cxnLst/>
              <a:rect l="0" t="0" r="339090" b="259080"/>
              <a:pathLst>
                <a:path w="339090" h="259080">
                  <a:moveTo>
                    <a:pt x="90082" y="79518"/>
                  </a:moveTo>
                  <a:cubicBezTo>
                    <a:pt x="98931" y="79518"/>
                    <a:pt x="103330" y="90168"/>
                    <a:pt x="97066" y="96488"/>
                  </a:cubicBezTo>
                  <a:cubicBezTo>
                    <a:pt x="95061" y="98495"/>
                    <a:pt x="92580" y="99411"/>
                    <a:pt x="90134" y="99411"/>
                  </a:cubicBezTo>
                  <a:cubicBezTo>
                    <a:pt x="85032" y="99411"/>
                    <a:pt x="80123" y="95432"/>
                    <a:pt x="80123" y="89429"/>
                  </a:cubicBezTo>
                  <a:cubicBezTo>
                    <a:pt x="80123" y="83919"/>
                    <a:pt x="84575" y="79518"/>
                    <a:pt x="90082" y="79518"/>
                  </a:cubicBezTo>
                  <a:lnTo>
                    <a:pt x="70218" y="0"/>
                  </a:lnTo>
                  <a:cubicBezTo>
                    <a:pt x="64693" y="0"/>
                    <a:pt x="60260" y="4401"/>
                    <a:pt x="60260" y="9911"/>
                  </a:cubicBezTo>
                  <a:lnTo>
                    <a:pt x="60260" y="45278"/>
                  </a:lnTo>
                  <a:cubicBezTo>
                    <a:pt x="43193" y="59273"/>
                    <a:pt x="30790" y="78145"/>
                    <a:pt x="24649" y="99393"/>
                  </a:cubicBezTo>
                  <a:lnTo>
                    <a:pt x="9923" y="99393"/>
                  </a:lnTo>
                  <a:cubicBezTo>
                    <a:pt x="4416" y="99393"/>
                    <a:pt x="18" y="103794"/>
                    <a:pt x="18" y="109304"/>
                  </a:cubicBezTo>
                  <a:lnTo>
                    <a:pt x="18" y="168947"/>
                  </a:lnTo>
                  <a:cubicBezTo>
                    <a:pt x="18" y="174457"/>
                    <a:pt x="4416" y="178911"/>
                    <a:pt x="9923" y="178911"/>
                  </a:cubicBezTo>
                  <a:lnTo>
                    <a:pt x="32549" y="178911"/>
                  </a:lnTo>
                  <a:cubicBezTo>
                    <a:pt x="43035" y="199314"/>
                    <a:pt x="59661" y="215915"/>
                    <a:pt x="80123" y="226354"/>
                  </a:cubicBezTo>
                  <a:lnTo>
                    <a:pt x="80123" y="249151"/>
                  </a:lnTo>
                  <a:cubicBezTo>
                    <a:pt x="80123" y="254609"/>
                    <a:pt x="84575" y="259062"/>
                    <a:pt x="90082" y="259062"/>
                  </a:cubicBezTo>
                  <a:lnTo>
                    <a:pt x="129809" y="259062"/>
                  </a:lnTo>
                  <a:cubicBezTo>
                    <a:pt x="135263" y="259062"/>
                    <a:pt x="139714" y="254609"/>
                    <a:pt x="139714" y="249151"/>
                  </a:cubicBezTo>
                  <a:lnTo>
                    <a:pt x="139714" y="238554"/>
                  </a:lnTo>
                  <a:lnTo>
                    <a:pt x="199323" y="238554"/>
                  </a:lnTo>
                  <a:lnTo>
                    <a:pt x="199323" y="249151"/>
                  </a:lnTo>
                  <a:cubicBezTo>
                    <a:pt x="199323" y="254609"/>
                    <a:pt x="203774" y="259062"/>
                    <a:pt x="209281" y="259062"/>
                  </a:cubicBezTo>
                  <a:lnTo>
                    <a:pt x="249026" y="259062"/>
                  </a:lnTo>
                  <a:cubicBezTo>
                    <a:pt x="254480" y="259062"/>
                    <a:pt x="258932" y="254609"/>
                    <a:pt x="258932" y="249151"/>
                  </a:cubicBezTo>
                  <a:lnTo>
                    <a:pt x="258932" y="226460"/>
                  </a:lnTo>
                  <a:cubicBezTo>
                    <a:pt x="292888" y="209137"/>
                    <a:pt x="315725" y="175302"/>
                    <a:pt x="318575" y="137453"/>
                  </a:cubicBezTo>
                  <a:cubicBezTo>
                    <a:pt x="330768" y="133475"/>
                    <a:pt x="339037" y="122137"/>
                    <a:pt x="339090" y="109304"/>
                  </a:cubicBezTo>
                  <a:lnTo>
                    <a:pt x="339090" y="89429"/>
                  </a:lnTo>
                  <a:cubicBezTo>
                    <a:pt x="339090" y="83919"/>
                    <a:pt x="334639" y="79518"/>
                    <a:pt x="329132" y="79518"/>
                  </a:cubicBezTo>
                  <a:cubicBezTo>
                    <a:pt x="323607" y="79518"/>
                    <a:pt x="319226" y="83919"/>
                    <a:pt x="319226" y="89429"/>
                  </a:cubicBezTo>
                  <a:lnTo>
                    <a:pt x="319226" y="109304"/>
                  </a:lnTo>
                  <a:cubicBezTo>
                    <a:pt x="319174" y="110906"/>
                    <a:pt x="318734" y="112438"/>
                    <a:pt x="317995" y="113811"/>
                  </a:cubicBezTo>
                  <a:cubicBezTo>
                    <a:pt x="310482" y="60805"/>
                    <a:pt x="264280" y="19875"/>
                    <a:pt x="209281" y="19875"/>
                  </a:cubicBezTo>
                  <a:lnTo>
                    <a:pt x="129809" y="19875"/>
                  </a:lnTo>
                  <a:cubicBezTo>
                    <a:pt x="123510" y="19875"/>
                    <a:pt x="117264" y="20526"/>
                    <a:pt x="111106" y="21688"/>
                  </a:cubicBezTo>
                  <a:cubicBezTo>
                    <a:pt x="101834" y="8168"/>
                    <a:pt x="86580" y="53"/>
                    <a:pt x="70218" y="0"/>
                  </a:cubicBezTo>
                  <a:lnTo>
                    <a:pt x="90082" y="79518"/>
                  </a:lnTo>
                  <a:lnTo>
                    <a:pt x="7021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sp>
        <p:nvSpPr>
          <p:cNvPr id="201" name="Google Shape;735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iJAAAEg4AAE0mAAAoEAAAEAAAAA=="/>
              </a:ext>
            </a:extLst>
          </p:cNvSpPr>
          <p:nvPr/>
        </p:nvSpPr>
        <p:spPr>
          <a:xfrm>
            <a:off x="5873750" y="2287270"/>
            <a:ext cx="352425" cy="339090"/>
          </a:xfrm>
          <a:custGeom>
            <a:avLst/>
            <a:gdLst/>
            <a:ahLst/>
            <a:cxnLst/>
            <a:rect l="0" t="0" r="352425" b="339090"/>
            <a:pathLst>
              <a:path w="352425" h="339090">
                <a:moveTo>
                  <a:pt x="261177" y="51040"/>
                </a:moveTo>
                <a:cubicBezTo>
                  <a:pt x="268938" y="51040"/>
                  <a:pt x="276593" y="54084"/>
                  <a:pt x="282313" y="59767"/>
                </a:cubicBezTo>
                <a:cubicBezTo>
                  <a:pt x="293963" y="71414"/>
                  <a:pt x="293963" y="90275"/>
                  <a:pt x="282313" y="101940"/>
                </a:cubicBezTo>
                <a:cubicBezTo>
                  <a:pt x="276593" y="107640"/>
                  <a:pt x="268973" y="110667"/>
                  <a:pt x="261212" y="110667"/>
                </a:cubicBezTo>
                <a:cubicBezTo>
                  <a:pt x="257376" y="110667"/>
                  <a:pt x="253504" y="109928"/>
                  <a:pt x="249826" y="108397"/>
                </a:cubicBezTo>
                <a:cubicBezTo>
                  <a:pt x="238686" y="103787"/>
                  <a:pt x="231436" y="92932"/>
                  <a:pt x="231436" y="80845"/>
                </a:cubicBezTo>
                <a:cubicBezTo>
                  <a:pt x="231436" y="68828"/>
                  <a:pt x="238686" y="57955"/>
                  <a:pt x="249826" y="53292"/>
                </a:cubicBezTo>
                <a:cubicBezTo>
                  <a:pt x="253486" y="51779"/>
                  <a:pt x="257340" y="51040"/>
                  <a:pt x="261177" y="51040"/>
                </a:cubicBezTo>
                <a:lnTo>
                  <a:pt x="191100" y="85102"/>
                </a:lnTo>
                <a:cubicBezTo>
                  <a:pt x="193599" y="85102"/>
                  <a:pt x="196081" y="86035"/>
                  <a:pt x="197999" y="87900"/>
                </a:cubicBezTo>
                <a:lnTo>
                  <a:pt x="212042" y="101943"/>
                </a:lnTo>
                <a:cubicBezTo>
                  <a:pt x="215914" y="105811"/>
                  <a:pt x="215914" y="112109"/>
                  <a:pt x="212042" y="115980"/>
                </a:cubicBezTo>
                <a:cubicBezTo>
                  <a:pt x="210106" y="117915"/>
                  <a:pt x="207555" y="118883"/>
                  <a:pt x="205021" y="118883"/>
                </a:cubicBezTo>
                <a:cubicBezTo>
                  <a:pt x="202469" y="118883"/>
                  <a:pt x="199935" y="117915"/>
                  <a:pt x="197999" y="115980"/>
                </a:cubicBezTo>
                <a:lnTo>
                  <a:pt x="183955" y="101936"/>
                </a:lnTo>
                <a:cubicBezTo>
                  <a:pt x="180189" y="98016"/>
                  <a:pt x="180242" y="91823"/>
                  <a:pt x="184061" y="88005"/>
                </a:cubicBezTo>
                <a:cubicBezTo>
                  <a:pt x="186014" y="86070"/>
                  <a:pt x="188566" y="85102"/>
                  <a:pt x="191100" y="85102"/>
                </a:cubicBezTo>
                <a:lnTo>
                  <a:pt x="233266" y="127268"/>
                </a:lnTo>
                <a:cubicBezTo>
                  <a:pt x="235747" y="127240"/>
                  <a:pt x="238246" y="128155"/>
                  <a:pt x="240182" y="130020"/>
                </a:cubicBezTo>
                <a:lnTo>
                  <a:pt x="254226" y="144064"/>
                </a:lnTo>
                <a:cubicBezTo>
                  <a:pt x="258080" y="147983"/>
                  <a:pt x="258080" y="154229"/>
                  <a:pt x="254226" y="158153"/>
                </a:cubicBezTo>
                <a:cubicBezTo>
                  <a:pt x="252290" y="160088"/>
                  <a:pt x="249738" y="161056"/>
                  <a:pt x="247204" y="161056"/>
                </a:cubicBezTo>
                <a:cubicBezTo>
                  <a:pt x="244652" y="161056"/>
                  <a:pt x="242118" y="160088"/>
                  <a:pt x="240182" y="158153"/>
                </a:cubicBezTo>
                <a:lnTo>
                  <a:pt x="226139" y="144110"/>
                </a:lnTo>
                <a:cubicBezTo>
                  <a:pt x="222320" y="140189"/>
                  <a:pt x="222373" y="133996"/>
                  <a:pt x="226244" y="130178"/>
                </a:cubicBezTo>
                <a:cubicBezTo>
                  <a:pt x="228180" y="128208"/>
                  <a:pt x="230714" y="127240"/>
                  <a:pt x="233266" y="127240"/>
                </a:cubicBezTo>
                <a:lnTo>
                  <a:pt x="190871" y="141263"/>
                </a:lnTo>
                <a:cubicBezTo>
                  <a:pt x="193423" y="141263"/>
                  <a:pt x="195957" y="142230"/>
                  <a:pt x="197893" y="144166"/>
                </a:cubicBezTo>
                <a:cubicBezTo>
                  <a:pt x="201712" y="147983"/>
                  <a:pt x="201765" y="154177"/>
                  <a:pt x="197999" y="158100"/>
                </a:cubicBezTo>
                <a:lnTo>
                  <a:pt x="197999" y="158153"/>
                </a:lnTo>
                <a:lnTo>
                  <a:pt x="189675" y="166477"/>
                </a:lnTo>
                <a:cubicBezTo>
                  <a:pt x="195130" y="177805"/>
                  <a:pt x="192860" y="191318"/>
                  <a:pt x="183955" y="200273"/>
                </a:cubicBezTo>
                <a:cubicBezTo>
                  <a:pt x="182019" y="202208"/>
                  <a:pt x="179468" y="203176"/>
                  <a:pt x="176934" y="203176"/>
                </a:cubicBezTo>
                <a:cubicBezTo>
                  <a:pt x="174382" y="203176"/>
                  <a:pt x="171848" y="202208"/>
                  <a:pt x="169912" y="200273"/>
                </a:cubicBezTo>
                <a:cubicBezTo>
                  <a:pt x="166040" y="196402"/>
                  <a:pt x="166040" y="190086"/>
                  <a:pt x="169912" y="186233"/>
                </a:cubicBezTo>
                <a:cubicBezTo>
                  <a:pt x="176159" y="179969"/>
                  <a:pt x="171707" y="169272"/>
                  <a:pt x="162855" y="169272"/>
                </a:cubicBezTo>
                <a:cubicBezTo>
                  <a:pt x="154003" y="169272"/>
                  <a:pt x="149550" y="179969"/>
                  <a:pt x="155868" y="186233"/>
                </a:cubicBezTo>
                <a:cubicBezTo>
                  <a:pt x="166146" y="196455"/>
                  <a:pt x="167518" y="212606"/>
                  <a:pt x="159142" y="224430"/>
                </a:cubicBezTo>
                <a:cubicBezTo>
                  <a:pt x="153405" y="232558"/>
                  <a:pt x="144236" y="237027"/>
                  <a:pt x="134821" y="237027"/>
                </a:cubicBezTo>
                <a:cubicBezTo>
                  <a:pt x="130491" y="237027"/>
                  <a:pt x="126127" y="236094"/>
                  <a:pt x="122009" y="234124"/>
                </a:cubicBezTo>
                <a:lnTo>
                  <a:pt x="113685" y="242448"/>
                </a:lnTo>
                <a:cubicBezTo>
                  <a:pt x="111767" y="244241"/>
                  <a:pt x="109285" y="245173"/>
                  <a:pt x="106786" y="245173"/>
                </a:cubicBezTo>
                <a:cubicBezTo>
                  <a:pt x="104252" y="245173"/>
                  <a:pt x="101700" y="244205"/>
                  <a:pt x="99747" y="242288"/>
                </a:cubicBezTo>
                <a:cubicBezTo>
                  <a:pt x="95928" y="238417"/>
                  <a:pt x="95875" y="232206"/>
                  <a:pt x="99641" y="228353"/>
                </a:cubicBezTo>
                <a:lnTo>
                  <a:pt x="107966" y="220028"/>
                </a:lnTo>
                <a:cubicBezTo>
                  <a:pt x="102492" y="208683"/>
                  <a:pt x="104833" y="195136"/>
                  <a:pt x="113685" y="186180"/>
                </a:cubicBezTo>
                <a:cubicBezTo>
                  <a:pt x="115621" y="184315"/>
                  <a:pt x="118102" y="183400"/>
                  <a:pt x="120584" y="183400"/>
                </a:cubicBezTo>
                <a:cubicBezTo>
                  <a:pt x="123135" y="183400"/>
                  <a:pt x="125687" y="184368"/>
                  <a:pt x="127623" y="186339"/>
                </a:cubicBezTo>
                <a:cubicBezTo>
                  <a:pt x="131442" y="190156"/>
                  <a:pt x="131495" y="196350"/>
                  <a:pt x="127728" y="200273"/>
                </a:cubicBezTo>
                <a:cubicBezTo>
                  <a:pt x="121463" y="206519"/>
                  <a:pt x="125916" y="217216"/>
                  <a:pt x="134768" y="217216"/>
                </a:cubicBezTo>
                <a:cubicBezTo>
                  <a:pt x="143620" y="217216"/>
                  <a:pt x="148072" y="206519"/>
                  <a:pt x="141825" y="200273"/>
                </a:cubicBezTo>
                <a:cubicBezTo>
                  <a:pt x="131547" y="189980"/>
                  <a:pt x="130104" y="173882"/>
                  <a:pt x="138481" y="162024"/>
                </a:cubicBezTo>
                <a:cubicBezTo>
                  <a:pt x="144218" y="153930"/>
                  <a:pt x="153387" y="149461"/>
                  <a:pt x="162802" y="149461"/>
                </a:cubicBezTo>
                <a:cubicBezTo>
                  <a:pt x="167131" y="149461"/>
                  <a:pt x="171513" y="150411"/>
                  <a:pt x="175631" y="152364"/>
                </a:cubicBezTo>
                <a:lnTo>
                  <a:pt x="183955" y="144040"/>
                </a:lnTo>
                <a:cubicBezTo>
                  <a:pt x="185891" y="142195"/>
                  <a:pt x="188390" y="141263"/>
                  <a:pt x="190871" y="141263"/>
                </a:cubicBezTo>
                <a:lnTo>
                  <a:pt x="232439" y="0"/>
                </a:lnTo>
                <a:cubicBezTo>
                  <a:pt x="204704" y="0"/>
                  <a:pt x="177022" y="10504"/>
                  <a:pt x="155868" y="31687"/>
                </a:cubicBezTo>
                <a:lnTo>
                  <a:pt x="148811" y="38744"/>
                </a:lnTo>
                <a:lnTo>
                  <a:pt x="169912" y="59845"/>
                </a:lnTo>
                <a:cubicBezTo>
                  <a:pt x="173678" y="63690"/>
                  <a:pt x="173625" y="69884"/>
                  <a:pt x="169753" y="73701"/>
                </a:cubicBezTo>
                <a:cubicBezTo>
                  <a:pt x="167818" y="75654"/>
                  <a:pt x="165266" y="76640"/>
                  <a:pt x="162714" y="76640"/>
                </a:cubicBezTo>
                <a:cubicBezTo>
                  <a:pt x="160250" y="76640"/>
                  <a:pt x="157769" y="75707"/>
                  <a:pt x="155868" y="73860"/>
                </a:cubicBezTo>
                <a:lnTo>
                  <a:pt x="134768" y="52760"/>
                </a:lnTo>
                <a:lnTo>
                  <a:pt x="11667" y="175861"/>
                </a:lnTo>
                <a:cubicBezTo>
                  <a:pt x="17" y="187447"/>
                  <a:pt x="17" y="206308"/>
                  <a:pt x="11667" y="217955"/>
                </a:cubicBezTo>
                <a:lnTo>
                  <a:pt x="124121" y="330409"/>
                </a:lnTo>
                <a:cubicBezTo>
                  <a:pt x="129928" y="336169"/>
                  <a:pt x="137548" y="339072"/>
                  <a:pt x="145168" y="339072"/>
                </a:cubicBezTo>
                <a:cubicBezTo>
                  <a:pt x="152789" y="339072"/>
                  <a:pt x="160426" y="336169"/>
                  <a:pt x="166251" y="330328"/>
                </a:cubicBezTo>
                <a:lnTo>
                  <a:pt x="289352" y="207227"/>
                </a:lnTo>
                <a:lnTo>
                  <a:pt x="268269" y="186144"/>
                </a:lnTo>
                <a:cubicBezTo>
                  <a:pt x="264503" y="182309"/>
                  <a:pt x="264556" y="176116"/>
                  <a:pt x="268375" y="172298"/>
                </a:cubicBezTo>
                <a:cubicBezTo>
                  <a:pt x="270328" y="170363"/>
                  <a:pt x="272880" y="169395"/>
                  <a:pt x="275414" y="169395"/>
                </a:cubicBezTo>
                <a:cubicBezTo>
                  <a:pt x="277913" y="169395"/>
                  <a:pt x="280394" y="170328"/>
                  <a:pt x="282313" y="172193"/>
                </a:cubicBezTo>
                <a:lnTo>
                  <a:pt x="303395" y="193275"/>
                </a:lnTo>
                <a:lnTo>
                  <a:pt x="310452" y="186218"/>
                </a:lnTo>
                <a:cubicBezTo>
                  <a:pt x="350612" y="146013"/>
                  <a:pt x="352407" y="82287"/>
                  <a:pt x="316753" y="39411"/>
                </a:cubicBezTo>
                <a:lnTo>
                  <a:pt x="338539" y="17625"/>
                </a:lnTo>
                <a:cubicBezTo>
                  <a:pt x="342393" y="13776"/>
                  <a:pt x="342393" y="7477"/>
                  <a:pt x="338539" y="3607"/>
                </a:cubicBezTo>
                <a:cubicBezTo>
                  <a:pt x="336604" y="1671"/>
                  <a:pt x="334052" y="704"/>
                  <a:pt x="331518" y="704"/>
                </a:cubicBezTo>
                <a:cubicBezTo>
                  <a:pt x="328966" y="704"/>
                  <a:pt x="326414" y="1671"/>
                  <a:pt x="324496" y="3607"/>
                </a:cubicBezTo>
                <a:lnTo>
                  <a:pt x="302656" y="25447"/>
                </a:lnTo>
                <a:cubicBezTo>
                  <a:pt x="282365" y="8498"/>
                  <a:pt x="257376" y="0"/>
                  <a:pt x="232439" y="0"/>
                </a:cubicBezTo>
                <a:lnTo>
                  <a:pt x="261177" y="51040"/>
                </a:lnTo>
                <a:lnTo>
                  <a:pt x="23243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nvGrpSpPr>
          <p:cNvPr id="202" name="Google Shape;7354;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0mAAArDgAAyigAAA8QAAAQAAAA"/>
              </a:ext>
            </a:extLst>
          </p:cNvGrpSpPr>
          <p:nvPr/>
        </p:nvGrpSpPr>
        <p:grpSpPr>
          <a:xfrm>
            <a:off x="6297295" y="2303145"/>
            <a:ext cx="333375" cy="307340"/>
            <a:chOff x="6297295" y="2303145"/>
            <a:chExt cx="333375" cy="307340"/>
          </a:xfrm>
        </p:grpSpPr>
        <p:sp>
          <p:nvSpPr>
            <p:cNvPr id="209" name="Google Shape;735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9JgAAhg4AAAsnAADYDgAAAAAAAA=="/>
                </a:ext>
              </a:extLst>
            </p:cNvSpPr>
            <p:nvPr/>
          </p:nvSpPr>
          <p:spPr>
            <a:xfrm>
              <a:off x="6297295" y="2360930"/>
              <a:ext cx="49530" cy="52070"/>
            </a:xfrm>
            <a:custGeom>
              <a:avLst/>
              <a:gdLst/>
              <a:ahLst/>
              <a:cxnLst/>
              <a:rect l="0" t="0" r="49530" b="52070"/>
              <a:pathLst>
                <a:path w="49530" h="52070">
                  <a:moveTo>
                    <a:pt x="19939" y="18"/>
                  </a:moveTo>
                  <a:cubicBezTo>
                    <a:pt x="8928" y="18"/>
                    <a:pt x="18" y="8935"/>
                    <a:pt x="18" y="20034"/>
                  </a:cubicBezTo>
                  <a:lnTo>
                    <a:pt x="18" y="52070"/>
                  </a:lnTo>
                  <a:lnTo>
                    <a:pt x="35132" y="52070"/>
                  </a:lnTo>
                  <a:cubicBezTo>
                    <a:pt x="43107" y="52070"/>
                    <a:pt x="49530" y="45599"/>
                    <a:pt x="49530" y="37656"/>
                  </a:cubicBezTo>
                  <a:lnTo>
                    <a:pt x="49530" y="18"/>
                  </a:lnTo>
                  <a:lnTo>
                    <a:pt x="19939" y="18"/>
                  </a:lnTo>
                  <a:lnTo>
                    <a:pt x="49530" y="3765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08" name="Google Shape;735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9JgAAvQ8AAAsnAAAPEAAAAAAAAA=="/>
                </a:ext>
              </a:extLst>
            </p:cNvSpPr>
            <p:nvPr/>
          </p:nvSpPr>
          <p:spPr>
            <a:xfrm>
              <a:off x="6297295" y="2558415"/>
              <a:ext cx="49530" cy="52070"/>
            </a:xfrm>
            <a:custGeom>
              <a:avLst/>
              <a:gdLst/>
              <a:ahLst/>
              <a:cxnLst/>
              <a:rect l="0" t="0" r="49530" b="52070"/>
              <a:pathLst>
                <a:path w="49530" h="52070">
                  <a:moveTo>
                    <a:pt x="18" y="18"/>
                  </a:moveTo>
                  <a:lnTo>
                    <a:pt x="18" y="32074"/>
                  </a:lnTo>
                  <a:cubicBezTo>
                    <a:pt x="18" y="43108"/>
                    <a:pt x="8928" y="52070"/>
                    <a:pt x="19939" y="52070"/>
                  </a:cubicBezTo>
                  <a:lnTo>
                    <a:pt x="49530" y="52070"/>
                  </a:lnTo>
                  <a:lnTo>
                    <a:pt x="49530" y="14470"/>
                  </a:lnTo>
                  <a:cubicBezTo>
                    <a:pt x="49530" y="6464"/>
                    <a:pt x="43107" y="71"/>
                    <a:pt x="35132" y="18"/>
                  </a:cubicBezTo>
                  <a:lnTo>
                    <a:pt x="18" y="18"/>
                  </a:lnTo>
                  <a:lnTo>
                    <a:pt x="35132"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07" name="Google Shape;735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8KAAAhg4AAMooAADYDgAAAAAAAA=="/>
                </a:ext>
              </a:extLst>
            </p:cNvSpPr>
            <p:nvPr/>
          </p:nvSpPr>
          <p:spPr>
            <a:xfrm>
              <a:off x="6581140" y="2360930"/>
              <a:ext cx="49530" cy="52070"/>
            </a:xfrm>
            <a:custGeom>
              <a:avLst/>
              <a:gdLst/>
              <a:ahLst/>
              <a:cxnLst/>
              <a:rect l="0" t="0" r="49530" b="52070"/>
              <a:pathLst>
                <a:path w="49530" h="52070">
                  <a:moveTo>
                    <a:pt x="18" y="18"/>
                  </a:moveTo>
                  <a:lnTo>
                    <a:pt x="18" y="37671"/>
                  </a:lnTo>
                  <a:cubicBezTo>
                    <a:pt x="18" y="45606"/>
                    <a:pt x="6438" y="52070"/>
                    <a:pt x="14411" y="52070"/>
                  </a:cubicBezTo>
                  <a:lnTo>
                    <a:pt x="49512" y="52070"/>
                  </a:lnTo>
                  <a:lnTo>
                    <a:pt x="49512" y="20013"/>
                  </a:lnTo>
                  <a:cubicBezTo>
                    <a:pt x="49512" y="8979"/>
                    <a:pt x="40587" y="18"/>
                    <a:pt x="29598" y="18"/>
                  </a:cubicBezTo>
                  <a:lnTo>
                    <a:pt x="18" y="18"/>
                  </a:lnTo>
                  <a:lnTo>
                    <a:pt x="29598"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06" name="Google Shape;735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bJwAACA8AACMoAAB/DwAAAAAAAA=="/>
                </a:ext>
              </a:extLst>
            </p:cNvSpPr>
            <p:nvPr/>
          </p:nvSpPr>
          <p:spPr>
            <a:xfrm>
              <a:off x="6397625" y="2443480"/>
              <a:ext cx="127000" cy="75565"/>
            </a:xfrm>
            <a:custGeom>
              <a:avLst/>
              <a:gdLst/>
              <a:ahLst/>
              <a:cxnLst/>
              <a:rect l="0" t="0" r="127000" b="75565"/>
              <a:pathLst>
                <a:path w="127000" h="75565">
                  <a:moveTo>
                    <a:pt x="88274" y="12561"/>
                  </a:moveTo>
                  <a:cubicBezTo>
                    <a:pt x="93774" y="12561"/>
                    <a:pt x="98219" y="17013"/>
                    <a:pt x="98219" y="22467"/>
                  </a:cubicBezTo>
                  <a:cubicBezTo>
                    <a:pt x="98219" y="27974"/>
                    <a:pt x="93774" y="32425"/>
                    <a:pt x="88274" y="32425"/>
                  </a:cubicBezTo>
                  <a:lnTo>
                    <a:pt x="43979" y="32425"/>
                  </a:lnTo>
                  <a:cubicBezTo>
                    <a:pt x="38480" y="32425"/>
                    <a:pt x="34034" y="27974"/>
                    <a:pt x="34034" y="22467"/>
                  </a:cubicBezTo>
                  <a:cubicBezTo>
                    <a:pt x="34034" y="17013"/>
                    <a:pt x="38480" y="12561"/>
                    <a:pt x="43979" y="12561"/>
                  </a:cubicBezTo>
                  <a:lnTo>
                    <a:pt x="106794" y="43139"/>
                  </a:lnTo>
                  <a:cubicBezTo>
                    <a:pt x="112293" y="43139"/>
                    <a:pt x="116739" y="47573"/>
                    <a:pt x="116739" y="53097"/>
                  </a:cubicBezTo>
                  <a:cubicBezTo>
                    <a:pt x="116739" y="58551"/>
                    <a:pt x="112293" y="63003"/>
                    <a:pt x="106794" y="63003"/>
                  </a:cubicBezTo>
                  <a:lnTo>
                    <a:pt x="25460" y="63003"/>
                  </a:lnTo>
                  <a:cubicBezTo>
                    <a:pt x="19960" y="63003"/>
                    <a:pt x="15515" y="58551"/>
                    <a:pt x="15515" y="53097"/>
                  </a:cubicBezTo>
                  <a:cubicBezTo>
                    <a:pt x="15515" y="47573"/>
                    <a:pt x="19960" y="43139"/>
                    <a:pt x="25460" y="43139"/>
                  </a:cubicBezTo>
                  <a:lnTo>
                    <a:pt x="18" y="0"/>
                  </a:lnTo>
                  <a:lnTo>
                    <a:pt x="18" y="75547"/>
                  </a:lnTo>
                  <a:lnTo>
                    <a:pt x="127000" y="75547"/>
                  </a:lnTo>
                  <a:lnTo>
                    <a:pt x="127000" y="0"/>
                  </a:lnTo>
                  <a:lnTo>
                    <a:pt x="88274" y="12561"/>
                  </a:lnTo>
                  <a:lnTo>
                    <a:pt x="25460" y="4313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05" name="Google Shape;735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9JgAAhg4AAMooAAAPEAAAAAAAAA=="/>
                </a:ext>
              </a:extLst>
            </p:cNvSpPr>
            <p:nvPr/>
          </p:nvSpPr>
          <p:spPr>
            <a:xfrm>
              <a:off x="6297295" y="2360930"/>
              <a:ext cx="333375" cy="249555"/>
            </a:xfrm>
            <a:custGeom>
              <a:avLst/>
              <a:gdLst/>
              <a:ahLst/>
              <a:cxnLst/>
              <a:rect l="0" t="0" r="333375" b="249555"/>
              <a:pathLst>
                <a:path w="333375" h="249555">
                  <a:moveTo>
                    <a:pt x="237536" y="62820"/>
                  </a:moveTo>
                  <a:cubicBezTo>
                    <a:pt x="243043" y="62820"/>
                    <a:pt x="247493" y="67277"/>
                    <a:pt x="247493" y="72738"/>
                  </a:cubicBezTo>
                  <a:lnTo>
                    <a:pt x="247493" y="168343"/>
                  </a:lnTo>
                  <a:cubicBezTo>
                    <a:pt x="247493" y="173804"/>
                    <a:pt x="243043" y="178261"/>
                    <a:pt x="237536" y="178261"/>
                  </a:cubicBezTo>
                  <a:lnTo>
                    <a:pt x="90543" y="178261"/>
                  </a:lnTo>
                  <a:cubicBezTo>
                    <a:pt x="85036" y="178261"/>
                    <a:pt x="80639" y="173804"/>
                    <a:pt x="80639" y="168343"/>
                  </a:cubicBezTo>
                  <a:lnTo>
                    <a:pt x="80639" y="72738"/>
                  </a:lnTo>
                  <a:cubicBezTo>
                    <a:pt x="80639" y="67277"/>
                    <a:pt x="85036" y="62820"/>
                    <a:pt x="90543" y="62820"/>
                  </a:cubicBezTo>
                  <a:lnTo>
                    <a:pt x="69239" y="17"/>
                  </a:lnTo>
                  <a:lnTo>
                    <a:pt x="69239" y="37470"/>
                  </a:lnTo>
                  <a:cubicBezTo>
                    <a:pt x="69187" y="56355"/>
                    <a:pt x="53935" y="71681"/>
                    <a:pt x="35024" y="71681"/>
                  </a:cubicBezTo>
                  <a:lnTo>
                    <a:pt x="17" y="71681"/>
                  </a:lnTo>
                  <a:lnTo>
                    <a:pt x="17" y="177891"/>
                  </a:lnTo>
                  <a:lnTo>
                    <a:pt x="35024" y="177891"/>
                  </a:lnTo>
                  <a:cubicBezTo>
                    <a:pt x="53935" y="177944"/>
                    <a:pt x="69187" y="193217"/>
                    <a:pt x="69239" y="212155"/>
                  </a:cubicBezTo>
                  <a:lnTo>
                    <a:pt x="69239" y="249555"/>
                  </a:lnTo>
                  <a:lnTo>
                    <a:pt x="264135" y="249555"/>
                  </a:lnTo>
                  <a:lnTo>
                    <a:pt x="264135" y="212155"/>
                  </a:lnTo>
                  <a:cubicBezTo>
                    <a:pt x="264187" y="193217"/>
                    <a:pt x="279439" y="177944"/>
                    <a:pt x="298350" y="177891"/>
                  </a:cubicBezTo>
                  <a:lnTo>
                    <a:pt x="333357" y="177891"/>
                  </a:lnTo>
                  <a:lnTo>
                    <a:pt x="333357" y="71681"/>
                  </a:lnTo>
                  <a:lnTo>
                    <a:pt x="298350" y="71681"/>
                  </a:lnTo>
                  <a:cubicBezTo>
                    <a:pt x="279439" y="71681"/>
                    <a:pt x="264187" y="56355"/>
                    <a:pt x="264135" y="37470"/>
                  </a:cubicBezTo>
                  <a:lnTo>
                    <a:pt x="264135" y="17"/>
                  </a:lnTo>
                  <a:lnTo>
                    <a:pt x="237536" y="62820"/>
                  </a:lnTo>
                  <a:lnTo>
                    <a:pt x="264135" y="3747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04" name="Google Shape;736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8KAAAvQ8AAMooAAAPEAAAAAAAAA=="/>
                </a:ext>
              </a:extLst>
            </p:cNvSpPr>
            <p:nvPr/>
          </p:nvSpPr>
          <p:spPr>
            <a:xfrm>
              <a:off x="6581140" y="2558415"/>
              <a:ext cx="49530" cy="52070"/>
            </a:xfrm>
            <a:custGeom>
              <a:avLst/>
              <a:gdLst/>
              <a:ahLst/>
              <a:cxnLst/>
              <a:rect l="0" t="0" r="49530" b="52070"/>
              <a:pathLst>
                <a:path w="49530" h="52070">
                  <a:moveTo>
                    <a:pt x="14411" y="18"/>
                  </a:moveTo>
                  <a:cubicBezTo>
                    <a:pt x="6438" y="71"/>
                    <a:pt x="18" y="6464"/>
                    <a:pt x="18" y="14470"/>
                  </a:cubicBezTo>
                  <a:lnTo>
                    <a:pt x="18" y="52070"/>
                  </a:lnTo>
                  <a:lnTo>
                    <a:pt x="29598" y="52070"/>
                  </a:lnTo>
                  <a:cubicBezTo>
                    <a:pt x="40587" y="52070"/>
                    <a:pt x="49512" y="43108"/>
                    <a:pt x="49512" y="32074"/>
                  </a:cubicBezTo>
                  <a:lnTo>
                    <a:pt x="49512" y="18"/>
                  </a:lnTo>
                  <a:lnTo>
                    <a:pt x="14411" y="18"/>
                  </a:lnTo>
                  <a:lnTo>
                    <a:pt x="49512" y="3207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03" name="Google Shape;736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JwAAKw4AACsoAABnDgAAAAAAAA=="/>
                </a:ext>
              </a:extLst>
            </p:cNvSpPr>
            <p:nvPr/>
          </p:nvSpPr>
          <p:spPr>
            <a:xfrm>
              <a:off x="6398260" y="2303145"/>
              <a:ext cx="131445" cy="38100"/>
            </a:xfrm>
            <a:custGeom>
              <a:avLst/>
              <a:gdLst/>
              <a:ahLst/>
              <a:cxnLst/>
              <a:rect l="0" t="0" r="131445" b="38100"/>
              <a:pathLst>
                <a:path w="131445" h="38100">
                  <a:moveTo>
                    <a:pt x="32624" y="18"/>
                  </a:moveTo>
                  <a:cubicBezTo>
                    <a:pt x="14630" y="70"/>
                    <a:pt x="17" y="14708"/>
                    <a:pt x="17" y="32780"/>
                  </a:cubicBezTo>
                  <a:lnTo>
                    <a:pt x="17" y="38100"/>
                  </a:lnTo>
                  <a:lnTo>
                    <a:pt x="19799" y="38100"/>
                  </a:lnTo>
                  <a:lnTo>
                    <a:pt x="19799" y="32780"/>
                  </a:lnTo>
                  <a:cubicBezTo>
                    <a:pt x="19799" y="25682"/>
                    <a:pt x="25546" y="19957"/>
                    <a:pt x="32624" y="19904"/>
                  </a:cubicBezTo>
                  <a:lnTo>
                    <a:pt x="98837" y="19904"/>
                  </a:lnTo>
                  <a:cubicBezTo>
                    <a:pt x="105898" y="19957"/>
                    <a:pt x="111663" y="25682"/>
                    <a:pt x="111663" y="32780"/>
                  </a:cubicBezTo>
                  <a:lnTo>
                    <a:pt x="111663" y="38100"/>
                  </a:lnTo>
                  <a:lnTo>
                    <a:pt x="131445" y="38100"/>
                  </a:lnTo>
                  <a:lnTo>
                    <a:pt x="131445" y="32780"/>
                  </a:lnTo>
                  <a:cubicBezTo>
                    <a:pt x="131445" y="14708"/>
                    <a:pt x="116832" y="70"/>
                    <a:pt x="98837" y="18"/>
                  </a:cubicBezTo>
                  <a:lnTo>
                    <a:pt x="32624" y="18"/>
                  </a:lnTo>
                  <a:lnTo>
                    <a:pt x="98837"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10" name="Google Shape;7362;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opAAASDgAAEisAACgQAAAQAAAA"/>
              </a:ext>
            </a:extLst>
          </p:cNvGrpSpPr>
          <p:nvPr/>
        </p:nvGrpSpPr>
        <p:grpSpPr>
          <a:xfrm>
            <a:off x="6762750" y="2287270"/>
            <a:ext cx="238760" cy="339090"/>
            <a:chOff x="6762750" y="2287270"/>
            <a:chExt cx="238760" cy="339090"/>
          </a:xfrm>
        </p:grpSpPr>
        <p:sp>
          <p:nvSpPr>
            <p:cNvPr id="213" name="Google Shape;736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aKQAAEg4AABIrAABRDgAAAAAAAA=="/>
                </a:ext>
              </a:extLst>
            </p:cNvSpPr>
            <p:nvPr/>
          </p:nvSpPr>
          <p:spPr>
            <a:xfrm>
              <a:off x="6762750" y="2287270"/>
              <a:ext cx="238760" cy="40005"/>
            </a:xfrm>
            <a:custGeom>
              <a:avLst/>
              <a:gdLst/>
              <a:ahLst/>
              <a:cxnLst/>
              <a:rect l="0" t="0" r="238760" b="40005"/>
              <a:pathLst>
                <a:path w="238760" h="40005">
                  <a:moveTo>
                    <a:pt x="29830" y="0"/>
                  </a:moveTo>
                  <a:cubicBezTo>
                    <a:pt x="13320" y="0"/>
                    <a:pt x="0" y="13441"/>
                    <a:pt x="0" y="30017"/>
                  </a:cubicBezTo>
                  <a:lnTo>
                    <a:pt x="0" y="40005"/>
                  </a:lnTo>
                  <a:lnTo>
                    <a:pt x="238760" y="40005"/>
                  </a:lnTo>
                  <a:lnTo>
                    <a:pt x="238760" y="30017"/>
                  </a:lnTo>
                  <a:cubicBezTo>
                    <a:pt x="238707" y="13441"/>
                    <a:pt x="225387" y="0"/>
                    <a:pt x="208878" y="0"/>
                  </a:cubicBezTo>
                  <a:lnTo>
                    <a:pt x="29830" y="0"/>
                  </a:lnTo>
                  <a:lnTo>
                    <a:pt x="20887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12" name="Google Shape;736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aKQAAcA4AABIrAACrDwAAAAAAAA=="/>
                </a:ext>
              </a:extLst>
            </p:cNvSpPr>
            <p:nvPr/>
          </p:nvSpPr>
          <p:spPr>
            <a:xfrm>
              <a:off x="6762750" y="2346960"/>
              <a:ext cx="238760" cy="200025"/>
            </a:xfrm>
            <a:custGeom>
              <a:avLst/>
              <a:gdLst/>
              <a:ahLst/>
              <a:cxnLst/>
              <a:rect l="0" t="0" r="238760" b="200025"/>
              <a:pathLst>
                <a:path w="238760" h="200025">
                  <a:moveTo>
                    <a:pt x="0" y="17"/>
                  </a:moveTo>
                  <a:lnTo>
                    <a:pt x="0" y="200007"/>
                  </a:lnTo>
                  <a:lnTo>
                    <a:pt x="238760" y="200007"/>
                  </a:lnTo>
                  <a:lnTo>
                    <a:pt x="238760" y="17"/>
                  </a:lnTo>
                  <a:lnTo>
                    <a:pt x="0"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11" name="Google Shape;736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aKQAAyg8AABIrAAAoEAAAAAAAAA=="/>
                </a:ext>
              </a:extLst>
            </p:cNvSpPr>
            <p:nvPr/>
          </p:nvSpPr>
          <p:spPr>
            <a:xfrm>
              <a:off x="6762750" y="2566670"/>
              <a:ext cx="238760" cy="59690"/>
            </a:xfrm>
            <a:custGeom>
              <a:avLst/>
              <a:gdLst/>
              <a:ahLst/>
              <a:cxnLst/>
              <a:rect l="0" t="0" r="238760" b="59690"/>
              <a:pathLst>
                <a:path w="238760" h="59690">
                  <a:moveTo>
                    <a:pt x="144902" y="21224"/>
                  </a:moveTo>
                  <a:cubicBezTo>
                    <a:pt x="150364" y="21224"/>
                    <a:pt x="154821" y="25680"/>
                    <a:pt x="154821" y="31192"/>
                  </a:cubicBezTo>
                  <a:cubicBezTo>
                    <a:pt x="154821" y="36652"/>
                    <a:pt x="150364" y="41108"/>
                    <a:pt x="144902" y="41108"/>
                  </a:cubicBezTo>
                  <a:lnTo>
                    <a:pt x="93805" y="41108"/>
                  </a:lnTo>
                  <a:cubicBezTo>
                    <a:pt x="88343" y="41108"/>
                    <a:pt x="83886" y="36652"/>
                    <a:pt x="83886" y="31192"/>
                  </a:cubicBezTo>
                  <a:cubicBezTo>
                    <a:pt x="83886" y="25680"/>
                    <a:pt x="88343" y="21224"/>
                    <a:pt x="93805" y="21224"/>
                  </a:cubicBezTo>
                  <a:lnTo>
                    <a:pt x="0" y="0"/>
                  </a:lnTo>
                  <a:lnTo>
                    <a:pt x="0" y="29871"/>
                  </a:lnTo>
                  <a:cubicBezTo>
                    <a:pt x="0" y="46304"/>
                    <a:pt x="13320" y="59672"/>
                    <a:pt x="29830" y="59672"/>
                  </a:cubicBezTo>
                  <a:lnTo>
                    <a:pt x="208878" y="59672"/>
                  </a:lnTo>
                  <a:cubicBezTo>
                    <a:pt x="225387" y="59672"/>
                    <a:pt x="238707" y="46304"/>
                    <a:pt x="238760" y="29871"/>
                  </a:cubicBezTo>
                  <a:lnTo>
                    <a:pt x="238760" y="0"/>
                  </a:lnTo>
                  <a:lnTo>
                    <a:pt x="144902" y="21224"/>
                  </a:lnTo>
                  <a:lnTo>
                    <a:pt x="238760" y="2987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14" name="Google Shape;7366;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YsAAASDgAAvC0AACgQAAAQAAAA"/>
              </a:ext>
            </a:extLst>
          </p:cNvGrpSpPr>
          <p:nvPr/>
        </p:nvGrpSpPr>
        <p:grpSpPr>
          <a:xfrm>
            <a:off x="7156450" y="2287270"/>
            <a:ext cx="278130" cy="339090"/>
            <a:chOff x="7156450" y="2287270"/>
            <a:chExt cx="278130" cy="339090"/>
          </a:xfrm>
        </p:grpSpPr>
        <p:sp>
          <p:nvSpPr>
            <p:cNvPr id="218" name="Google Shape;736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GLAAAyQ8AAFksAAAIEAAAAAAAAA=="/>
                </a:ext>
              </a:extLst>
            </p:cNvSpPr>
            <p:nvPr/>
          </p:nvSpPr>
          <p:spPr>
            <a:xfrm>
              <a:off x="7156450" y="2566035"/>
              <a:ext cx="52705" cy="40005"/>
            </a:xfrm>
            <a:custGeom>
              <a:avLst/>
              <a:gdLst/>
              <a:ahLst/>
              <a:cxnLst/>
              <a:rect l="0" t="0" r="52705" b="40005"/>
              <a:pathLst>
                <a:path w="52705" h="40005">
                  <a:moveTo>
                    <a:pt x="17" y="0"/>
                  </a:moveTo>
                  <a:lnTo>
                    <a:pt x="17" y="9970"/>
                  </a:lnTo>
                  <a:cubicBezTo>
                    <a:pt x="17" y="26563"/>
                    <a:pt x="13361" y="39951"/>
                    <a:pt x="29922" y="40005"/>
                  </a:cubicBezTo>
                  <a:lnTo>
                    <a:pt x="52705" y="40005"/>
                  </a:lnTo>
                  <a:cubicBezTo>
                    <a:pt x="47915" y="27041"/>
                    <a:pt x="44451" y="13600"/>
                    <a:pt x="42436" y="0"/>
                  </a:cubicBezTo>
                  <a:lnTo>
                    <a:pt x="17" y="0"/>
                  </a:lnTo>
                  <a:lnTo>
                    <a:pt x="4243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17" name="Google Shape;736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GLAAAcA4AAD8tAACqDwAAAAAAAA=="/>
                </a:ext>
              </a:extLst>
            </p:cNvSpPr>
            <p:nvPr/>
          </p:nvSpPr>
          <p:spPr>
            <a:xfrm>
              <a:off x="7156450" y="2346960"/>
              <a:ext cx="198755" cy="199390"/>
            </a:xfrm>
            <a:custGeom>
              <a:avLst/>
              <a:gdLst/>
              <a:ahLst/>
              <a:cxnLst/>
              <a:rect l="0" t="0" r="198755" b="199390"/>
              <a:pathLst>
                <a:path w="198755" h="199390">
                  <a:moveTo>
                    <a:pt x="17" y="18"/>
                  </a:moveTo>
                  <a:lnTo>
                    <a:pt x="17" y="199372"/>
                  </a:lnTo>
                  <a:lnTo>
                    <a:pt x="40180" y="199372"/>
                  </a:lnTo>
                  <a:cubicBezTo>
                    <a:pt x="40022" y="196030"/>
                    <a:pt x="39758" y="192757"/>
                    <a:pt x="39758" y="189414"/>
                  </a:cubicBezTo>
                  <a:lnTo>
                    <a:pt x="39758" y="169551"/>
                  </a:lnTo>
                  <a:cubicBezTo>
                    <a:pt x="39758" y="147717"/>
                    <a:pt x="49877" y="127537"/>
                    <a:pt x="67477" y="114183"/>
                  </a:cubicBezTo>
                  <a:lnTo>
                    <a:pt x="79498" y="105123"/>
                  </a:lnTo>
                  <a:lnTo>
                    <a:pt x="79498" y="55332"/>
                  </a:lnTo>
                  <a:cubicBezTo>
                    <a:pt x="79498" y="36085"/>
                    <a:pt x="95039" y="20567"/>
                    <a:pt x="114275" y="20567"/>
                  </a:cubicBezTo>
                  <a:cubicBezTo>
                    <a:pt x="133459" y="20567"/>
                    <a:pt x="149035" y="36085"/>
                    <a:pt x="149035" y="55332"/>
                  </a:cubicBezTo>
                  <a:lnTo>
                    <a:pt x="149035" y="63637"/>
                  </a:lnTo>
                  <a:cubicBezTo>
                    <a:pt x="153875" y="61349"/>
                    <a:pt x="158944" y="60276"/>
                    <a:pt x="163924" y="60276"/>
                  </a:cubicBezTo>
                  <a:cubicBezTo>
                    <a:pt x="178479" y="60276"/>
                    <a:pt x="192243" y="69478"/>
                    <a:pt x="197047" y="84362"/>
                  </a:cubicBezTo>
                  <a:cubicBezTo>
                    <a:pt x="197575" y="84098"/>
                    <a:pt x="198174" y="83940"/>
                    <a:pt x="198755" y="83729"/>
                  </a:cubicBezTo>
                  <a:lnTo>
                    <a:pt x="198755" y="18"/>
                  </a:lnTo>
                  <a:lnTo>
                    <a:pt x="17" y="18"/>
                  </a:lnTo>
                  <a:lnTo>
                    <a:pt x="198755" y="837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16" name="Google Shape;736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GLAAAEg4AAD8tAABRDgAAAAAAAA=="/>
                </a:ext>
              </a:extLst>
            </p:cNvSpPr>
            <p:nvPr/>
          </p:nvSpPr>
          <p:spPr>
            <a:xfrm>
              <a:off x="7156450" y="2287270"/>
              <a:ext cx="198755" cy="40005"/>
            </a:xfrm>
            <a:custGeom>
              <a:avLst/>
              <a:gdLst/>
              <a:ahLst/>
              <a:cxnLst/>
              <a:rect l="0" t="0" r="198755" b="40005"/>
              <a:pathLst>
                <a:path w="198755" h="40005">
                  <a:moveTo>
                    <a:pt x="29796" y="0"/>
                  </a:moveTo>
                  <a:cubicBezTo>
                    <a:pt x="13305" y="0"/>
                    <a:pt x="17" y="13441"/>
                    <a:pt x="17" y="30017"/>
                  </a:cubicBezTo>
                  <a:lnTo>
                    <a:pt x="17" y="40005"/>
                  </a:lnTo>
                  <a:lnTo>
                    <a:pt x="198755" y="40005"/>
                  </a:lnTo>
                  <a:lnTo>
                    <a:pt x="198755" y="30017"/>
                  </a:lnTo>
                  <a:cubicBezTo>
                    <a:pt x="198702" y="13441"/>
                    <a:pt x="185396" y="0"/>
                    <a:pt x="168905" y="0"/>
                  </a:cubicBezTo>
                  <a:lnTo>
                    <a:pt x="29796" y="0"/>
                  </a:lnTo>
                  <a:lnTo>
                    <a:pt x="16890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15" name="Google Shape;737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LAAAsA4AALwtAAAoEAAAAAAAAA=="/>
                </a:ext>
              </a:extLst>
            </p:cNvSpPr>
            <p:nvPr/>
          </p:nvSpPr>
          <p:spPr>
            <a:xfrm>
              <a:off x="7216140" y="2387600"/>
              <a:ext cx="218440" cy="238760"/>
            </a:xfrm>
            <a:custGeom>
              <a:avLst/>
              <a:gdLst/>
              <a:ahLst/>
              <a:cxnLst/>
              <a:rect l="0" t="0" r="218440" b="238760"/>
              <a:pathLst>
                <a:path w="218440" h="238760">
                  <a:moveTo>
                    <a:pt x="54601" y="0"/>
                  </a:moveTo>
                  <a:cubicBezTo>
                    <a:pt x="46336" y="0"/>
                    <a:pt x="39724" y="6624"/>
                    <a:pt x="39724" y="14883"/>
                  </a:cubicBezTo>
                  <a:lnTo>
                    <a:pt x="39724" y="148795"/>
                  </a:lnTo>
                  <a:cubicBezTo>
                    <a:pt x="39724" y="154294"/>
                    <a:pt x="35275" y="158687"/>
                    <a:pt x="29771" y="158687"/>
                  </a:cubicBezTo>
                  <a:cubicBezTo>
                    <a:pt x="24250" y="158687"/>
                    <a:pt x="19853" y="154294"/>
                    <a:pt x="19853" y="148795"/>
                  </a:cubicBezTo>
                  <a:lnTo>
                    <a:pt x="19853" y="89526"/>
                  </a:lnTo>
                  <a:cubicBezTo>
                    <a:pt x="7368" y="98786"/>
                    <a:pt x="0" y="113388"/>
                    <a:pt x="0" y="128956"/>
                  </a:cubicBezTo>
                  <a:lnTo>
                    <a:pt x="0" y="148795"/>
                  </a:lnTo>
                  <a:cubicBezTo>
                    <a:pt x="0" y="176628"/>
                    <a:pt x="6471" y="204092"/>
                    <a:pt x="18798" y="229061"/>
                  </a:cubicBezTo>
                  <a:cubicBezTo>
                    <a:pt x="21506" y="234508"/>
                    <a:pt x="23247" y="238742"/>
                    <a:pt x="29771" y="238742"/>
                  </a:cubicBezTo>
                  <a:lnTo>
                    <a:pt x="188616" y="238742"/>
                  </a:lnTo>
                  <a:cubicBezTo>
                    <a:pt x="195140" y="238742"/>
                    <a:pt x="196881" y="234508"/>
                    <a:pt x="199589" y="229061"/>
                  </a:cubicBezTo>
                  <a:cubicBezTo>
                    <a:pt x="211916" y="204092"/>
                    <a:pt x="218387" y="176628"/>
                    <a:pt x="218440" y="148795"/>
                  </a:cubicBezTo>
                  <a:lnTo>
                    <a:pt x="218440" y="94235"/>
                  </a:lnTo>
                  <a:cubicBezTo>
                    <a:pt x="218440" y="85994"/>
                    <a:pt x="211758" y="79370"/>
                    <a:pt x="203493" y="79370"/>
                  </a:cubicBezTo>
                  <a:cubicBezTo>
                    <a:pt x="195298" y="79370"/>
                    <a:pt x="188616" y="85994"/>
                    <a:pt x="188616" y="94235"/>
                  </a:cubicBezTo>
                  <a:lnTo>
                    <a:pt x="188616" y="128956"/>
                  </a:lnTo>
                  <a:cubicBezTo>
                    <a:pt x="188616" y="134456"/>
                    <a:pt x="184167" y="138849"/>
                    <a:pt x="178716" y="138849"/>
                  </a:cubicBezTo>
                  <a:cubicBezTo>
                    <a:pt x="173212" y="138849"/>
                    <a:pt x="168763" y="134456"/>
                    <a:pt x="168763" y="128956"/>
                  </a:cubicBezTo>
                  <a:lnTo>
                    <a:pt x="168763" y="110647"/>
                  </a:lnTo>
                  <a:lnTo>
                    <a:pt x="168763" y="74397"/>
                  </a:lnTo>
                  <a:cubicBezTo>
                    <a:pt x="168763" y="66139"/>
                    <a:pt x="162098" y="59532"/>
                    <a:pt x="153886" y="59532"/>
                  </a:cubicBezTo>
                  <a:cubicBezTo>
                    <a:pt x="145621" y="59532"/>
                    <a:pt x="139009" y="66139"/>
                    <a:pt x="139009" y="74397"/>
                  </a:cubicBezTo>
                  <a:lnTo>
                    <a:pt x="139009" y="109118"/>
                  </a:lnTo>
                  <a:cubicBezTo>
                    <a:pt x="139009" y="114618"/>
                    <a:pt x="134560" y="119011"/>
                    <a:pt x="129056" y="119011"/>
                  </a:cubicBezTo>
                  <a:cubicBezTo>
                    <a:pt x="123534" y="119011"/>
                    <a:pt x="119155" y="114618"/>
                    <a:pt x="119155" y="109118"/>
                  </a:cubicBezTo>
                  <a:lnTo>
                    <a:pt x="119155" y="54559"/>
                  </a:lnTo>
                  <a:cubicBezTo>
                    <a:pt x="119155" y="46301"/>
                    <a:pt x="112473" y="39694"/>
                    <a:pt x="104208" y="39694"/>
                  </a:cubicBezTo>
                  <a:cubicBezTo>
                    <a:pt x="96014" y="39694"/>
                    <a:pt x="89331" y="46301"/>
                    <a:pt x="89331" y="54559"/>
                  </a:cubicBezTo>
                  <a:lnTo>
                    <a:pt x="89331" y="109118"/>
                  </a:lnTo>
                  <a:cubicBezTo>
                    <a:pt x="89331" y="114618"/>
                    <a:pt x="84882" y="119011"/>
                    <a:pt x="79431" y="119011"/>
                  </a:cubicBezTo>
                  <a:cubicBezTo>
                    <a:pt x="73927" y="119011"/>
                    <a:pt x="69478" y="114618"/>
                    <a:pt x="69478" y="109118"/>
                  </a:cubicBezTo>
                  <a:lnTo>
                    <a:pt x="69478" y="14883"/>
                  </a:lnTo>
                  <a:cubicBezTo>
                    <a:pt x="69478" y="6624"/>
                    <a:pt x="62813" y="0"/>
                    <a:pt x="5460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19" name="Google Shape;7371;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EuAAAjDgAAiDAAABcQAAAQAAAA"/>
              </a:ext>
            </a:extLst>
          </p:cNvGrpSpPr>
          <p:nvPr/>
        </p:nvGrpSpPr>
        <p:grpSpPr>
          <a:xfrm>
            <a:off x="7549515" y="2298065"/>
            <a:ext cx="339725" cy="317500"/>
            <a:chOff x="7549515" y="2298065"/>
            <a:chExt cx="339725" cy="317500"/>
          </a:xfrm>
        </p:grpSpPr>
        <p:sp>
          <p:nvSpPr>
            <p:cNvPr id="225" name="Google Shape;737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QLgAA2A8AAKMvAAAXEAAAAAAAAA=="/>
                </a:ext>
              </a:extLst>
            </p:cNvSpPr>
            <p:nvPr/>
          </p:nvSpPr>
          <p:spPr>
            <a:xfrm>
              <a:off x="7609840" y="2575560"/>
              <a:ext cx="133985" cy="40005"/>
            </a:xfrm>
            <a:custGeom>
              <a:avLst/>
              <a:gdLst/>
              <a:ahLst/>
              <a:cxnLst/>
              <a:rect l="0" t="0" r="133985" b="40005"/>
              <a:pathLst>
                <a:path w="133985" h="40005">
                  <a:moveTo>
                    <a:pt x="49293" y="0"/>
                  </a:moveTo>
                  <a:lnTo>
                    <a:pt x="42637" y="20011"/>
                  </a:lnTo>
                  <a:lnTo>
                    <a:pt x="10010" y="20011"/>
                  </a:lnTo>
                  <a:cubicBezTo>
                    <a:pt x="4466" y="20011"/>
                    <a:pt x="0" y="24491"/>
                    <a:pt x="0" y="30034"/>
                  </a:cubicBezTo>
                  <a:cubicBezTo>
                    <a:pt x="0" y="35524"/>
                    <a:pt x="4466" y="40005"/>
                    <a:pt x="10010" y="40005"/>
                  </a:cubicBezTo>
                  <a:lnTo>
                    <a:pt x="133985" y="40005"/>
                  </a:lnTo>
                  <a:cubicBezTo>
                    <a:pt x="125369" y="32425"/>
                    <a:pt x="120425" y="21498"/>
                    <a:pt x="120425" y="10041"/>
                  </a:cubicBezTo>
                  <a:lnTo>
                    <a:pt x="120425" y="0"/>
                  </a:lnTo>
                  <a:lnTo>
                    <a:pt x="49293" y="0"/>
                  </a:lnTo>
                  <a:lnTo>
                    <a:pt x="120425" y="1004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24" name="Google Shape;737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LgAAew8AAI0vAAC5DwAAAAAAAA=="/>
                </a:ext>
              </a:extLst>
            </p:cNvSpPr>
            <p:nvPr/>
          </p:nvSpPr>
          <p:spPr>
            <a:xfrm>
              <a:off x="7549515" y="2516505"/>
              <a:ext cx="180340" cy="39370"/>
            </a:xfrm>
            <a:custGeom>
              <a:avLst/>
              <a:gdLst/>
              <a:ahLst/>
              <a:cxnLst/>
              <a:rect l="0" t="0" r="180340" b="39370"/>
              <a:pathLst>
                <a:path w="180340" h="39370">
                  <a:moveTo>
                    <a:pt x="18" y="17"/>
                  </a:moveTo>
                  <a:lnTo>
                    <a:pt x="18" y="9877"/>
                  </a:lnTo>
                  <a:cubicBezTo>
                    <a:pt x="18" y="26131"/>
                    <a:pt x="13308" y="39353"/>
                    <a:pt x="29801" y="39353"/>
                  </a:cubicBezTo>
                  <a:lnTo>
                    <a:pt x="180340" y="39353"/>
                  </a:lnTo>
                  <a:lnTo>
                    <a:pt x="180340" y="17"/>
                  </a:lnTo>
                  <a:lnTo>
                    <a:pt x="18" y="17"/>
                  </a:lnTo>
                  <a:lnTo>
                    <a:pt x="29801" y="3935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23" name="Google Shape;737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LwAAHQ8AAGkwAAC5DwAAAAAAAA=="/>
                </a:ext>
              </a:extLst>
            </p:cNvSpPr>
            <p:nvPr/>
          </p:nvSpPr>
          <p:spPr>
            <a:xfrm>
              <a:off x="7750175" y="2456815"/>
              <a:ext cx="119380" cy="99060"/>
            </a:xfrm>
            <a:custGeom>
              <a:avLst/>
              <a:gdLst/>
              <a:ahLst/>
              <a:cxnLst/>
              <a:rect l="0" t="0" r="119380" b="99060"/>
              <a:pathLst>
                <a:path w="119380" h="99060">
                  <a:moveTo>
                    <a:pt x="0" y="0"/>
                  </a:moveTo>
                  <a:lnTo>
                    <a:pt x="0" y="99042"/>
                  </a:lnTo>
                  <a:lnTo>
                    <a:pt x="119362" y="99042"/>
                  </a:lnTo>
                  <a:lnTo>
                    <a:pt x="119362"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22" name="Google Shape;737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LwAA2A8AAGkwAAAHEAAAAAAAAA=="/>
                </a:ext>
              </a:extLst>
            </p:cNvSpPr>
            <p:nvPr/>
          </p:nvSpPr>
          <p:spPr>
            <a:xfrm>
              <a:off x="7750175" y="2575560"/>
              <a:ext cx="119380" cy="29845"/>
            </a:xfrm>
            <a:custGeom>
              <a:avLst/>
              <a:gdLst/>
              <a:ahLst/>
              <a:cxnLst/>
              <a:rect l="0" t="0" r="119380" b="29845"/>
              <a:pathLst>
                <a:path w="119380" h="29845">
                  <a:moveTo>
                    <a:pt x="0" y="0"/>
                  </a:moveTo>
                  <a:lnTo>
                    <a:pt x="0" y="9977"/>
                  </a:lnTo>
                  <a:cubicBezTo>
                    <a:pt x="0" y="20940"/>
                    <a:pt x="8915" y="29845"/>
                    <a:pt x="19891" y="29845"/>
                  </a:cubicBezTo>
                  <a:lnTo>
                    <a:pt x="99472" y="29845"/>
                  </a:lnTo>
                  <a:cubicBezTo>
                    <a:pt x="110465" y="29845"/>
                    <a:pt x="119362" y="20940"/>
                    <a:pt x="119362" y="9977"/>
                  </a:cubicBezTo>
                  <a:lnTo>
                    <a:pt x="119362" y="0"/>
                  </a:lnTo>
                  <a:lnTo>
                    <a:pt x="0" y="0"/>
                  </a:lnTo>
                  <a:lnTo>
                    <a:pt x="119362" y="997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21" name="Google Shape;737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LgAAIw4AAIgwAABcDwAAAAAAAA=="/>
                </a:ext>
              </a:extLst>
            </p:cNvSpPr>
            <p:nvPr/>
          </p:nvSpPr>
          <p:spPr>
            <a:xfrm>
              <a:off x="7549515" y="2298065"/>
              <a:ext cx="339725" cy="198755"/>
            </a:xfrm>
            <a:custGeom>
              <a:avLst/>
              <a:gdLst/>
              <a:ahLst/>
              <a:cxnLst/>
              <a:rect l="0" t="0" r="339725" b="198755"/>
              <a:pathLst>
                <a:path w="339725" h="198755">
                  <a:moveTo>
                    <a:pt x="29842" y="0"/>
                  </a:moveTo>
                  <a:cubicBezTo>
                    <a:pt x="13326" y="0"/>
                    <a:pt x="17" y="13358"/>
                    <a:pt x="17" y="29849"/>
                  </a:cubicBezTo>
                  <a:lnTo>
                    <a:pt x="17" y="198755"/>
                  </a:lnTo>
                  <a:lnTo>
                    <a:pt x="180588" y="198755"/>
                  </a:lnTo>
                  <a:lnTo>
                    <a:pt x="180588" y="129218"/>
                  </a:lnTo>
                  <a:cubicBezTo>
                    <a:pt x="180588" y="107218"/>
                    <a:pt x="198427" y="89459"/>
                    <a:pt x="220390" y="89459"/>
                  </a:cubicBezTo>
                  <a:lnTo>
                    <a:pt x="300011" y="89459"/>
                  </a:lnTo>
                  <a:cubicBezTo>
                    <a:pt x="320828" y="89459"/>
                    <a:pt x="338068" y="105475"/>
                    <a:pt x="339725" y="126138"/>
                  </a:cubicBezTo>
                  <a:lnTo>
                    <a:pt x="339725" y="29849"/>
                  </a:lnTo>
                  <a:cubicBezTo>
                    <a:pt x="339672" y="13358"/>
                    <a:pt x="326346" y="0"/>
                    <a:pt x="309829" y="0"/>
                  </a:cubicBezTo>
                  <a:lnTo>
                    <a:pt x="29842" y="0"/>
                  </a:lnTo>
                  <a:lnTo>
                    <a:pt x="30982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20" name="Google Shape;737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LwAAzw4AAGkwAAD+DgAAAAAAAA=="/>
                </a:ext>
              </a:extLst>
            </p:cNvSpPr>
            <p:nvPr/>
          </p:nvSpPr>
          <p:spPr>
            <a:xfrm>
              <a:off x="7750175" y="2407285"/>
              <a:ext cx="119380" cy="29845"/>
            </a:xfrm>
            <a:custGeom>
              <a:avLst/>
              <a:gdLst/>
              <a:ahLst/>
              <a:cxnLst/>
              <a:rect l="0" t="0" r="119380" b="29845"/>
              <a:pathLst>
                <a:path w="119380" h="29845">
                  <a:moveTo>
                    <a:pt x="19891" y="17"/>
                  </a:moveTo>
                  <a:cubicBezTo>
                    <a:pt x="8915" y="17"/>
                    <a:pt x="0" y="8867"/>
                    <a:pt x="0" y="19920"/>
                  </a:cubicBezTo>
                  <a:lnTo>
                    <a:pt x="0" y="29845"/>
                  </a:lnTo>
                  <a:lnTo>
                    <a:pt x="119362" y="29845"/>
                  </a:lnTo>
                  <a:lnTo>
                    <a:pt x="119362" y="19920"/>
                  </a:lnTo>
                  <a:cubicBezTo>
                    <a:pt x="119362" y="8867"/>
                    <a:pt x="110465" y="17"/>
                    <a:pt x="99472" y="17"/>
                  </a:cubicBezTo>
                  <a:lnTo>
                    <a:pt x="19891" y="17"/>
                  </a:lnTo>
                  <a:lnTo>
                    <a:pt x="99472"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26" name="Google Shape;7378;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8xAAAjDgAAJTMAABcQAAAQAAAA"/>
              </a:ext>
            </a:extLst>
          </p:cNvGrpSpPr>
          <p:nvPr/>
        </p:nvGrpSpPr>
        <p:grpSpPr>
          <a:xfrm>
            <a:off x="7974965" y="2298065"/>
            <a:ext cx="339090" cy="317500"/>
            <a:chOff x="7974965" y="2298065"/>
            <a:chExt cx="339090" cy="317500"/>
          </a:xfrm>
        </p:grpSpPr>
        <p:sp>
          <p:nvSpPr>
            <p:cNvPr id="229" name="Google Shape;737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MQAA2A8AAMYyAAAXEAAAAAAAAA=="/>
                </a:ext>
              </a:extLst>
            </p:cNvSpPr>
            <p:nvPr/>
          </p:nvSpPr>
          <p:spPr>
            <a:xfrm>
              <a:off x="8035290" y="2575560"/>
              <a:ext cx="218440" cy="40005"/>
            </a:xfrm>
            <a:custGeom>
              <a:avLst/>
              <a:gdLst/>
              <a:ahLst/>
              <a:cxnLst/>
              <a:rect l="0" t="0" r="218440" b="40005"/>
              <a:pathLst>
                <a:path w="218440" h="40005">
                  <a:moveTo>
                    <a:pt x="49080" y="0"/>
                  </a:moveTo>
                  <a:lnTo>
                    <a:pt x="42468" y="20011"/>
                  </a:lnTo>
                  <a:lnTo>
                    <a:pt x="9953" y="20011"/>
                  </a:lnTo>
                  <a:cubicBezTo>
                    <a:pt x="4449" y="20011"/>
                    <a:pt x="0" y="24491"/>
                    <a:pt x="0" y="30034"/>
                  </a:cubicBezTo>
                  <a:cubicBezTo>
                    <a:pt x="0" y="35524"/>
                    <a:pt x="4449" y="40005"/>
                    <a:pt x="9953" y="40005"/>
                  </a:cubicBezTo>
                  <a:lnTo>
                    <a:pt x="208522" y="40005"/>
                  </a:lnTo>
                  <a:cubicBezTo>
                    <a:pt x="213991" y="40005"/>
                    <a:pt x="218422" y="35524"/>
                    <a:pt x="218422" y="30034"/>
                  </a:cubicBezTo>
                  <a:cubicBezTo>
                    <a:pt x="218422" y="24491"/>
                    <a:pt x="213991" y="20011"/>
                    <a:pt x="208522" y="20011"/>
                  </a:cubicBezTo>
                  <a:lnTo>
                    <a:pt x="175955" y="20011"/>
                  </a:lnTo>
                  <a:lnTo>
                    <a:pt x="169343" y="0"/>
                  </a:lnTo>
                  <a:lnTo>
                    <a:pt x="49080" y="0"/>
                  </a:lnTo>
                  <a:lnTo>
                    <a:pt x="208522" y="2001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28" name="Google Shape;738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PMQAAew8AACUzAAC5DwAAAAAAAA=="/>
                </a:ext>
              </a:extLst>
            </p:cNvSpPr>
            <p:nvPr/>
          </p:nvSpPr>
          <p:spPr>
            <a:xfrm>
              <a:off x="7974965" y="2516505"/>
              <a:ext cx="339090" cy="39370"/>
            </a:xfrm>
            <a:custGeom>
              <a:avLst/>
              <a:gdLst/>
              <a:ahLst/>
              <a:cxnLst/>
              <a:rect l="0" t="0" r="339090" b="39370"/>
              <a:pathLst>
                <a:path w="339090" h="39370">
                  <a:moveTo>
                    <a:pt x="0" y="17"/>
                  </a:moveTo>
                  <a:lnTo>
                    <a:pt x="0" y="9877"/>
                  </a:lnTo>
                  <a:cubicBezTo>
                    <a:pt x="0" y="26131"/>
                    <a:pt x="13301" y="39353"/>
                    <a:pt x="29787" y="39353"/>
                  </a:cubicBezTo>
                  <a:lnTo>
                    <a:pt x="309251" y="39353"/>
                  </a:lnTo>
                  <a:cubicBezTo>
                    <a:pt x="325719" y="39353"/>
                    <a:pt x="339020" y="26131"/>
                    <a:pt x="339072" y="9877"/>
                  </a:cubicBezTo>
                  <a:lnTo>
                    <a:pt x="339072" y="17"/>
                  </a:lnTo>
                  <a:lnTo>
                    <a:pt x="0" y="17"/>
                  </a:lnTo>
                  <a:lnTo>
                    <a:pt x="339072" y="987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27" name="Google Shape;738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PMQAAIw4AACUzAABcDwAAAAAAAA=="/>
                </a:ext>
              </a:extLst>
            </p:cNvSpPr>
            <p:nvPr/>
          </p:nvSpPr>
          <p:spPr>
            <a:xfrm>
              <a:off x="7974965" y="2298065"/>
              <a:ext cx="339090" cy="198755"/>
            </a:xfrm>
            <a:custGeom>
              <a:avLst/>
              <a:gdLst/>
              <a:ahLst/>
              <a:cxnLst/>
              <a:rect l="0" t="0" r="339090" b="198755"/>
              <a:pathLst>
                <a:path w="339090" h="198755">
                  <a:moveTo>
                    <a:pt x="29787" y="0"/>
                  </a:moveTo>
                  <a:cubicBezTo>
                    <a:pt x="13301" y="0"/>
                    <a:pt x="0" y="13358"/>
                    <a:pt x="0" y="29849"/>
                  </a:cubicBezTo>
                  <a:lnTo>
                    <a:pt x="0" y="198755"/>
                  </a:lnTo>
                  <a:lnTo>
                    <a:pt x="339072" y="198755"/>
                  </a:lnTo>
                  <a:lnTo>
                    <a:pt x="339072" y="29849"/>
                  </a:lnTo>
                  <a:cubicBezTo>
                    <a:pt x="339020" y="13358"/>
                    <a:pt x="325719" y="0"/>
                    <a:pt x="309251" y="0"/>
                  </a:cubicBezTo>
                  <a:lnTo>
                    <a:pt x="29787" y="0"/>
                  </a:lnTo>
                  <a:lnTo>
                    <a:pt x="30925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30" name="Google Shape;7382;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0OAABQGAAAshAAAGUaAAAQAAAA"/>
              </a:ext>
            </a:extLst>
          </p:cNvGrpSpPr>
          <p:nvPr/>
        </p:nvGrpSpPr>
        <p:grpSpPr>
          <a:xfrm>
            <a:off x="2375535" y="3952240"/>
            <a:ext cx="338455" cy="338455"/>
            <a:chOff x="2375535" y="3952240"/>
            <a:chExt cx="338455" cy="338455"/>
          </a:xfrm>
        </p:grpSpPr>
        <p:sp>
          <p:nvSpPr>
            <p:cNvPr id="237" name="Google Shape;738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0DwAAJBkAANsPAACGGQAAAAAAAA=="/>
                </a:ext>
              </a:extLst>
            </p:cNvSpPr>
            <p:nvPr/>
          </p:nvSpPr>
          <p:spPr>
            <a:xfrm>
              <a:off x="2512060" y="4086860"/>
              <a:ext cx="65405" cy="62230"/>
            </a:xfrm>
            <a:custGeom>
              <a:avLst/>
              <a:gdLst/>
              <a:ahLst/>
              <a:cxnLst/>
              <a:rect l="0" t="0" r="65405" b="62230"/>
              <a:pathLst>
                <a:path w="65405" h="62230">
                  <a:moveTo>
                    <a:pt x="32711" y="18"/>
                  </a:moveTo>
                  <a:lnTo>
                    <a:pt x="17" y="23780"/>
                  </a:lnTo>
                  <a:lnTo>
                    <a:pt x="12463" y="62212"/>
                  </a:lnTo>
                  <a:lnTo>
                    <a:pt x="52906" y="62212"/>
                  </a:lnTo>
                  <a:lnTo>
                    <a:pt x="65405" y="23780"/>
                  </a:lnTo>
                  <a:lnTo>
                    <a:pt x="32711"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36" name="Google Shape;738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dDgAAXBgAALIQAABlGgAAAAAAAA=="/>
                </a:ext>
              </a:extLst>
            </p:cNvSpPr>
            <p:nvPr/>
          </p:nvSpPr>
          <p:spPr>
            <a:xfrm>
              <a:off x="2375535" y="3959860"/>
              <a:ext cx="338455" cy="330835"/>
            </a:xfrm>
            <a:custGeom>
              <a:avLst/>
              <a:gdLst/>
              <a:ahLst/>
              <a:cxnLst/>
              <a:rect l="0" t="0" r="338455" b="330835"/>
              <a:pathLst>
                <a:path w="338455" h="330835">
                  <a:moveTo>
                    <a:pt x="169227" y="105204"/>
                  </a:moveTo>
                  <a:cubicBezTo>
                    <a:pt x="171286" y="105204"/>
                    <a:pt x="173345" y="105837"/>
                    <a:pt x="175087" y="107122"/>
                  </a:cubicBezTo>
                  <a:lnTo>
                    <a:pt x="219325" y="139274"/>
                  </a:lnTo>
                  <a:cubicBezTo>
                    <a:pt x="222827" y="141826"/>
                    <a:pt x="224269" y="146279"/>
                    <a:pt x="222932" y="150414"/>
                  </a:cubicBezTo>
                  <a:lnTo>
                    <a:pt x="206039" y="202453"/>
                  </a:lnTo>
                  <a:cubicBezTo>
                    <a:pt x="204702" y="206536"/>
                    <a:pt x="200901" y="209281"/>
                    <a:pt x="196607" y="209281"/>
                  </a:cubicBezTo>
                  <a:lnTo>
                    <a:pt x="141864" y="209281"/>
                  </a:lnTo>
                  <a:cubicBezTo>
                    <a:pt x="137571" y="209281"/>
                    <a:pt x="133752" y="206536"/>
                    <a:pt x="132432" y="202453"/>
                  </a:cubicBezTo>
                  <a:lnTo>
                    <a:pt x="115522" y="150414"/>
                  </a:lnTo>
                  <a:cubicBezTo>
                    <a:pt x="114202" y="146279"/>
                    <a:pt x="115627" y="141826"/>
                    <a:pt x="119129" y="139274"/>
                  </a:cubicBezTo>
                  <a:lnTo>
                    <a:pt x="163385" y="107122"/>
                  </a:lnTo>
                  <a:cubicBezTo>
                    <a:pt x="165127" y="105837"/>
                    <a:pt x="167186" y="105204"/>
                    <a:pt x="169227" y="105204"/>
                  </a:cubicBezTo>
                  <a:lnTo>
                    <a:pt x="119393" y="17"/>
                  </a:lnTo>
                  <a:cubicBezTo>
                    <a:pt x="93068" y="8130"/>
                    <a:pt x="69119" y="22596"/>
                    <a:pt x="49657" y="42148"/>
                  </a:cubicBezTo>
                  <a:cubicBezTo>
                    <a:pt x="42777" y="48976"/>
                    <a:pt x="36530" y="56456"/>
                    <a:pt x="30899" y="64340"/>
                  </a:cubicBezTo>
                  <a:lnTo>
                    <a:pt x="54057" y="67472"/>
                  </a:lnTo>
                  <a:cubicBezTo>
                    <a:pt x="57875" y="68000"/>
                    <a:pt x="61007" y="70658"/>
                    <a:pt x="62169" y="74265"/>
                  </a:cubicBezTo>
                  <a:lnTo>
                    <a:pt x="79132" y="126304"/>
                  </a:lnTo>
                  <a:cubicBezTo>
                    <a:pt x="80452" y="130370"/>
                    <a:pt x="78974" y="134875"/>
                    <a:pt x="75472" y="137427"/>
                  </a:cubicBezTo>
                  <a:lnTo>
                    <a:pt x="31234" y="169597"/>
                  </a:lnTo>
                  <a:cubicBezTo>
                    <a:pt x="29509" y="170846"/>
                    <a:pt x="27450" y="171462"/>
                    <a:pt x="25409" y="171462"/>
                  </a:cubicBezTo>
                  <a:cubicBezTo>
                    <a:pt x="23773" y="171462"/>
                    <a:pt x="22154" y="171075"/>
                    <a:pt x="20676" y="170283"/>
                  </a:cubicBezTo>
                  <a:lnTo>
                    <a:pt x="123" y="159214"/>
                  </a:lnTo>
                  <a:cubicBezTo>
                    <a:pt x="123" y="160005"/>
                    <a:pt x="123" y="160850"/>
                    <a:pt x="123" y="161695"/>
                  </a:cubicBezTo>
                  <a:cubicBezTo>
                    <a:pt x="17" y="198317"/>
                    <a:pt x="11877" y="233919"/>
                    <a:pt x="33873" y="263186"/>
                  </a:cubicBezTo>
                  <a:lnTo>
                    <a:pt x="43991" y="242085"/>
                  </a:lnTo>
                  <a:cubicBezTo>
                    <a:pt x="45645" y="238636"/>
                    <a:pt x="49129" y="236471"/>
                    <a:pt x="52948" y="236471"/>
                  </a:cubicBezTo>
                  <a:lnTo>
                    <a:pt x="107691" y="236471"/>
                  </a:lnTo>
                  <a:cubicBezTo>
                    <a:pt x="111985" y="236471"/>
                    <a:pt x="115786" y="239234"/>
                    <a:pt x="117123" y="243352"/>
                  </a:cubicBezTo>
                  <a:lnTo>
                    <a:pt x="134016" y="295409"/>
                  </a:lnTo>
                  <a:cubicBezTo>
                    <a:pt x="135195" y="298999"/>
                    <a:pt x="134174" y="302976"/>
                    <a:pt x="131429" y="305633"/>
                  </a:cubicBezTo>
                  <a:lnTo>
                    <a:pt x="114519" y="321842"/>
                  </a:lnTo>
                  <a:cubicBezTo>
                    <a:pt x="132239" y="327825"/>
                    <a:pt x="150733" y="330835"/>
                    <a:pt x="169209" y="330835"/>
                  </a:cubicBezTo>
                  <a:cubicBezTo>
                    <a:pt x="187704" y="330835"/>
                    <a:pt x="206198" y="327825"/>
                    <a:pt x="223935" y="321842"/>
                  </a:cubicBezTo>
                  <a:lnTo>
                    <a:pt x="206990" y="305633"/>
                  </a:lnTo>
                  <a:cubicBezTo>
                    <a:pt x="204227" y="302976"/>
                    <a:pt x="203224" y="298999"/>
                    <a:pt x="204385" y="295409"/>
                  </a:cubicBezTo>
                  <a:lnTo>
                    <a:pt x="221296" y="243352"/>
                  </a:lnTo>
                  <a:cubicBezTo>
                    <a:pt x="222615" y="239234"/>
                    <a:pt x="226434" y="236471"/>
                    <a:pt x="230780" y="236471"/>
                  </a:cubicBezTo>
                  <a:lnTo>
                    <a:pt x="285471" y="236471"/>
                  </a:lnTo>
                  <a:cubicBezTo>
                    <a:pt x="289272" y="236471"/>
                    <a:pt x="292773" y="238636"/>
                    <a:pt x="294410" y="242085"/>
                  </a:cubicBezTo>
                  <a:lnTo>
                    <a:pt x="304546" y="263186"/>
                  </a:lnTo>
                  <a:cubicBezTo>
                    <a:pt x="326577" y="233919"/>
                    <a:pt x="338455" y="198317"/>
                    <a:pt x="338349" y="161695"/>
                  </a:cubicBezTo>
                  <a:cubicBezTo>
                    <a:pt x="338349" y="160850"/>
                    <a:pt x="338349" y="160005"/>
                    <a:pt x="338296" y="159161"/>
                  </a:cubicBezTo>
                  <a:lnTo>
                    <a:pt x="317778" y="170230"/>
                  </a:lnTo>
                  <a:cubicBezTo>
                    <a:pt x="316300" y="171040"/>
                    <a:pt x="314681" y="171445"/>
                    <a:pt x="313062" y="171445"/>
                  </a:cubicBezTo>
                  <a:cubicBezTo>
                    <a:pt x="311004" y="171445"/>
                    <a:pt x="308945" y="170793"/>
                    <a:pt x="307185" y="169544"/>
                  </a:cubicBezTo>
                  <a:lnTo>
                    <a:pt x="262947" y="137374"/>
                  </a:lnTo>
                  <a:cubicBezTo>
                    <a:pt x="259445" y="134822"/>
                    <a:pt x="258020" y="130370"/>
                    <a:pt x="259340" y="126251"/>
                  </a:cubicBezTo>
                  <a:lnTo>
                    <a:pt x="276303" y="74265"/>
                  </a:lnTo>
                  <a:cubicBezTo>
                    <a:pt x="277464" y="70605"/>
                    <a:pt x="280579" y="68000"/>
                    <a:pt x="284397" y="67472"/>
                  </a:cubicBezTo>
                  <a:lnTo>
                    <a:pt x="307555" y="64340"/>
                  </a:lnTo>
                  <a:cubicBezTo>
                    <a:pt x="301994" y="56456"/>
                    <a:pt x="295695" y="48976"/>
                    <a:pt x="288849" y="42148"/>
                  </a:cubicBezTo>
                  <a:cubicBezTo>
                    <a:pt x="269352" y="22596"/>
                    <a:pt x="245403" y="8130"/>
                    <a:pt x="219061" y="17"/>
                  </a:cubicBezTo>
                  <a:lnTo>
                    <a:pt x="223302" y="23071"/>
                  </a:lnTo>
                  <a:cubicBezTo>
                    <a:pt x="223935" y="26820"/>
                    <a:pt x="222457" y="30639"/>
                    <a:pt x="219325" y="32874"/>
                  </a:cubicBezTo>
                  <a:lnTo>
                    <a:pt x="175087" y="65044"/>
                  </a:lnTo>
                  <a:cubicBezTo>
                    <a:pt x="173345" y="66311"/>
                    <a:pt x="171286" y="66944"/>
                    <a:pt x="169245" y="66944"/>
                  </a:cubicBezTo>
                  <a:cubicBezTo>
                    <a:pt x="167186" y="66944"/>
                    <a:pt x="165145" y="66311"/>
                    <a:pt x="163438" y="65044"/>
                  </a:cubicBezTo>
                  <a:lnTo>
                    <a:pt x="119129" y="32874"/>
                  </a:lnTo>
                  <a:cubicBezTo>
                    <a:pt x="116067" y="30639"/>
                    <a:pt x="114519" y="26820"/>
                    <a:pt x="115205" y="23071"/>
                  </a:cubicBezTo>
                  <a:lnTo>
                    <a:pt x="119393" y="17"/>
                  </a:lnTo>
                  <a:lnTo>
                    <a:pt x="169227" y="105204"/>
                  </a:lnTo>
                  <a:lnTo>
                    <a:pt x="115205" y="2307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35" name="Google Shape;738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EAAA3hgAAK8QAABIGQAAAAAAAA=="/>
                </a:ext>
              </a:extLst>
            </p:cNvSpPr>
            <p:nvPr/>
          </p:nvSpPr>
          <p:spPr>
            <a:xfrm>
              <a:off x="2656205" y="4042410"/>
              <a:ext cx="55880" cy="67310"/>
            </a:xfrm>
            <a:custGeom>
              <a:avLst/>
              <a:gdLst/>
              <a:ahLst/>
              <a:cxnLst/>
              <a:rect l="0" t="0" r="55880" b="67310"/>
              <a:pathLst>
                <a:path w="55880" h="67310">
                  <a:moveTo>
                    <a:pt x="38258" y="0"/>
                  </a:moveTo>
                  <a:lnTo>
                    <a:pt x="12665" y="3471"/>
                  </a:lnTo>
                  <a:lnTo>
                    <a:pt x="0" y="42925"/>
                  </a:lnTo>
                  <a:lnTo>
                    <a:pt x="33195" y="67310"/>
                  </a:lnTo>
                  <a:lnTo>
                    <a:pt x="55862" y="54932"/>
                  </a:lnTo>
                  <a:cubicBezTo>
                    <a:pt x="53182" y="35736"/>
                    <a:pt x="47226" y="17124"/>
                    <a:pt x="3825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34" name="Google Shape;738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EAAA8BkAAGYQAABKGgAAAAAAAA=="/>
                </a:ext>
              </a:extLst>
            </p:cNvSpPr>
            <p:nvPr/>
          </p:nvSpPr>
          <p:spPr>
            <a:xfrm>
              <a:off x="2600960" y="4216400"/>
              <a:ext cx="64770" cy="57150"/>
            </a:xfrm>
            <a:custGeom>
              <a:avLst/>
              <a:gdLst/>
              <a:ahLst/>
              <a:cxnLst/>
              <a:rect l="0" t="0" r="64770" b="57150"/>
              <a:pathLst>
                <a:path w="64770" h="57150">
                  <a:moveTo>
                    <a:pt x="12639" y="0"/>
                  </a:moveTo>
                  <a:lnTo>
                    <a:pt x="17" y="39232"/>
                  </a:lnTo>
                  <a:lnTo>
                    <a:pt x="18653" y="57132"/>
                  </a:lnTo>
                  <a:cubicBezTo>
                    <a:pt x="35121" y="48930"/>
                    <a:pt x="50173" y="38053"/>
                    <a:pt x="63179" y="24923"/>
                  </a:cubicBezTo>
                  <a:cubicBezTo>
                    <a:pt x="63704" y="24430"/>
                    <a:pt x="64228" y="23849"/>
                    <a:pt x="64770" y="23321"/>
                  </a:cubicBezTo>
                  <a:lnTo>
                    <a:pt x="53652" y="0"/>
                  </a:lnTo>
                  <a:lnTo>
                    <a:pt x="12639" y="0"/>
                  </a:lnTo>
                  <a:lnTo>
                    <a:pt x="64770" y="2332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33" name="Google Shape;738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DgAA8BkAAE8PAABKGgAAAAAAAA=="/>
                </a:ext>
              </a:extLst>
            </p:cNvSpPr>
            <p:nvPr/>
          </p:nvSpPr>
          <p:spPr>
            <a:xfrm>
              <a:off x="2423795" y="4216400"/>
              <a:ext cx="64770" cy="57150"/>
            </a:xfrm>
            <a:custGeom>
              <a:avLst/>
              <a:gdLst/>
              <a:ahLst/>
              <a:cxnLst/>
              <a:rect l="0" t="0" r="64770" b="57150"/>
              <a:pathLst>
                <a:path w="64770" h="57150">
                  <a:moveTo>
                    <a:pt x="11104" y="0"/>
                  </a:moveTo>
                  <a:lnTo>
                    <a:pt x="0" y="23290"/>
                  </a:lnTo>
                  <a:cubicBezTo>
                    <a:pt x="525" y="23871"/>
                    <a:pt x="1049" y="24400"/>
                    <a:pt x="1626" y="24946"/>
                  </a:cubicBezTo>
                  <a:cubicBezTo>
                    <a:pt x="14584" y="38088"/>
                    <a:pt x="29640" y="48976"/>
                    <a:pt x="46129" y="57132"/>
                  </a:cubicBezTo>
                  <a:lnTo>
                    <a:pt x="64770" y="39269"/>
                  </a:lnTo>
                  <a:lnTo>
                    <a:pt x="52127" y="0"/>
                  </a:lnTo>
                  <a:lnTo>
                    <a:pt x="11104" y="0"/>
                  </a:lnTo>
                  <a:lnTo>
                    <a:pt x="46129" y="5713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32" name="Google Shape;738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DgAA3hgAAPgOAABIGQAAAAAAAA=="/>
                </a:ext>
              </a:extLst>
            </p:cNvSpPr>
            <p:nvPr/>
          </p:nvSpPr>
          <p:spPr>
            <a:xfrm>
              <a:off x="2377440" y="4042410"/>
              <a:ext cx="55880" cy="67310"/>
            </a:xfrm>
            <a:custGeom>
              <a:avLst/>
              <a:gdLst/>
              <a:ahLst/>
              <a:cxnLst/>
              <a:rect l="0" t="0" r="55880" b="67310"/>
              <a:pathLst>
                <a:path w="55880" h="67310">
                  <a:moveTo>
                    <a:pt x="17658" y="0"/>
                  </a:moveTo>
                  <a:cubicBezTo>
                    <a:pt x="8698" y="17111"/>
                    <a:pt x="2695" y="35708"/>
                    <a:pt x="0" y="54942"/>
                  </a:cubicBezTo>
                  <a:lnTo>
                    <a:pt x="22664" y="67310"/>
                  </a:lnTo>
                  <a:lnTo>
                    <a:pt x="55862" y="42892"/>
                  </a:lnTo>
                  <a:lnTo>
                    <a:pt x="43174" y="3468"/>
                  </a:lnTo>
                  <a:lnTo>
                    <a:pt x="17658" y="0"/>
                  </a:lnTo>
                  <a:lnTo>
                    <a:pt x="0" y="5494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31" name="Google Shape;738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zDwAAUBgAANwPAACiGAAAAAAAAA=="/>
                </a:ext>
              </a:extLst>
            </p:cNvSpPr>
            <p:nvPr/>
          </p:nvSpPr>
          <p:spPr>
            <a:xfrm>
              <a:off x="2511425" y="3952240"/>
              <a:ext cx="66675" cy="52070"/>
            </a:xfrm>
            <a:custGeom>
              <a:avLst/>
              <a:gdLst/>
              <a:ahLst/>
              <a:cxnLst/>
              <a:rect l="0" t="0" r="66675" b="52070"/>
              <a:pathLst>
                <a:path w="66675" h="52070">
                  <a:moveTo>
                    <a:pt x="33355" y="18"/>
                  </a:moveTo>
                  <a:cubicBezTo>
                    <a:pt x="23754" y="18"/>
                    <a:pt x="14154" y="826"/>
                    <a:pt x="4677" y="2442"/>
                  </a:cubicBezTo>
                  <a:lnTo>
                    <a:pt x="17" y="27880"/>
                  </a:lnTo>
                  <a:lnTo>
                    <a:pt x="33372" y="52052"/>
                  </a:lnTo>
                  <a:lnTo>
                    <a:pt x="66675" y="27880"/>
                  </a:lnTo>
                  <a:lnTo>
                    <a:pt x="62068" y="2442"/>
                  </a:lnTo>
                  <a:cubicBezTo>
                    <a:pt x="52555" y="826"/>
                    <a:pt x="42955" y="18"/>
                    <a:pt x="33355"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38" name="Google Shape;7390;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sZAABPGAAA4RsAAGYaAAAQAAAA"/>
              </a:ext>
            </a:extLst>
          </p:cNvGrpSpPr>
          <p:nvPr/>
        </p:nvGrpSpPr>
        <p:grpSpPr>
          <a:xfrm>
            <a:off x="4192905" y="3951605"/>
            <a:ext cx="339090" cy="339725"/>
            <a:chOff x="4192905" y="3951605"/>
            <a:chExt cx="339090" cy="339725"/>
          </a:xfrm>
        </p:grpSpPr>
        <p:sp>
          <p:nvSpPr>
            <p:cNvPr id="243" name="Google Shape;739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GgAATxgAAKcaAACOGAAAAAAAAA=="/>
                </a:ext>
              </a:extLst>
            </p:cNvSpPr>
            <p:nvPr/>
          </p:nvSpPr>
          <p:spPr>
            <a:xfrm>
              <a:off x="4312920" y="3951605"/>
              <a:ext cx="19685" cy="40005"/>
            </a:xfrm>
            <a:custGeom>
              <a:avLst/>
              <a:gdLst/>
              <a:ahLst/>
              <a:cxnLst/>
              <a:rect l="0" t="0" r="19685" b="40005"/>
              <a:pathLst>
                <a:path w="19685" h="40005">
                  <a:moveTo>
                    <a:pt x="9868" y="0"/>
                  </a:moveTo>
                  <a:cubicBezTo>
                    <a:pt x="4420" y="0"/>
                    <a:pt x="17" y="4480"/>
                    <a:pt x="17" y="10023"/>
                  </a:cubicBezTo>
                  <a:lnTo>
                    <a:pt x="17" y="30017"/>
                  </a:lnTo>
                  <a:cubicBezTo>
                    <a:pt x="17" y="35524"/>
                    <a:pt x="4420" y="40005"/>
                    <a:pt x="9868" y="40005"/>
                  </a:cubicBezTo>
                  <a:cubicBezTo>
                    <a:pt x="15264" y="40005"/>
                    <a:pt x="19667" y="35524"/>
                    <a:pt x="19667" y="30017"/>
                  </a:cubicBezTo>
                  <a:lnTo>
                    <a:pt x="19667" y="10023"/>
                  </a:lnTo>
                  <a:cubicBezTo>
                    <a:pt x="19667" y="4480"/>
                    <a:pt x="15264" y="0"/>
                    <a:pt x="986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42" name="Google Shape;739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GwAATxgAACQbAACOGAAAAAAAAA=="/>
                </a:ext>
              </a:extLst>
            </p:cNvSpPr>
            <p:nvPr/>
          </p:nvSpPr>
          <p:spPr>
            <a:xfrm>
              <a:off x="4392295" y="3951605"/>
              <a:ext cx="19685" cy="40005"/>
            </a:xfrm>
            <a:custGeom>
              <a:avLst/>
              <a:gdLst/>
              <a:ahLst/>
              <a:cxnLst/>
              <a:rect l="0" t="0" r="19685" b="40005"/>
              <a:pathLst>
                <a:path w="19685" h="40005">
                  <a:moveTo>
                    <a:pt x="9877" y="0"/>
                  </a:moveTo>
                  <a:cubicBezTo>
                    <a:pt x="4424" y="0"/>
                    <a:pt x="17" y="4480"/>
                    <a:pt x="17" y="10023"/>
                  </a:cubicBezTo>
                  <a:lnTo>
                    <a:pt x="17" y="30017"/>
                  </a:lnTo>
                  <a:cubicBezTo>
                    <a:pt x="17" y="35524"/>
                    <a:pt x="4424" y="40005"/>
                    <a:pt x="9877" y="40005"/>
                  </a:cubicBezTo>
                  <a:cubicBezTo>
                    <a:pt x="15277" y="40005"/>
                    <a:pt x="19685" y="35524"/>
                    <a:pt x="19685" y="30017"/>
                  </a:cubicBezTo>
                  <a:lnTo>
                    <a:pt x="19685" y="10023"/>
                  </a:lnTo>
                  <a:cubicBezTo>
                    <a:pt x="19685" y="4480"/>
                    <a:pt x="15277" y="0"/>
                    <a:pt x="987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41" name="Google Shape;739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jGwAAbhgAAIIbAACtGAAAAAAAAA=="/>
                </a:ext>
              </a:extLst>
            </p:cNvSpPr>
            <p:nvPr/>
          </p:nvSpPr>
          <p:spPr>
            <a:xfrm>
              <a:off x="4451985" y="3971290"/>
              <a:ext cx="19685" cy="40005"/>
            </a:xfrm>
            <a:custGeom>
              <a:avLst/>
              <a:gdLst/>
              <a:ahLst/>
              <a:cxnLst/>
              <a:rect l="0" t="0" r="19685" b="40005"/>
              <a:pathLst>
                <a:path w="19685" h="40005">
                  <a:moveTo>
                    <a:pt x="9877" y="0"/>
                  </a:moveTo>
                  <a:cubicBezTo>
                    <a:pt x="4407" y="0"/>
                    <a:pt x="0" y="4480"/>
                    <a:pt x="0" y="10023"/>
                  </a:cubicBezTo>
                  <a:lnTo>
                    <a:pt x="0" y="30034"/>
                  </a:lnTo>
                  <a:cubicBezTo>
                    <a:pt x="0" y="35524"/>
                    <a:pt x="4407" y="40005"/>
                    <a:pt x="9877" y="40005"/>
                  </a:cubicBezTo>
                  <a:cubicBezTo>
                    <a:pt x="15277" y="40005"/>
                    <a:pt x="19685" y="35524"/>
                    <a:pt x="19685" y="30034"/>
                  </a:cubicBezTo>
                  <a:lnTo>
                    <a:pt x="19685" y="10023"/>
                  </a:lnTo>
                  <a:cubicBezTo>
                    <a:pt x="19685" y="4480"/>
                    <a:pt x="15277" y="0"/>
                    <a:pt x="987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40" name="Google Shape;739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GgAAbhgAAEkaAACtGAAAAAAAAA=="/>
                </a:ext>
              </a:extLst>
            </p:cNvSpPr>
            <p:nvPr/>
          </p:nvSpPr>
          <p:spPr>
            <a:xfrm>
              <a:off x="4253230" y="3971290"/>
              <a:ext cx="19685" cy="40005"/>
            </a:xfrm>
            <a:custGeom>
              <a:avLst/>
              <a:gdLst/>
              <a:ahLst/>
              <a:cxnLst/>
              <a:rect l="0" t="0" r="19685" b="40005"/>
              <a:pathLst>
                <a:path w="19685" h="40005">
                  <a:moveTo>
                    <a:pt x="9859" y="0"/>
                  </a:moveTo>
                  <a:cubicBezTo>
                    <a:pt x="4407" y="0"/>
                    <a:pt x="0" y="4480"/>
                    <a:pt x="0" y="10023"/>
                  </a:cubicBezTo>
                  <a:lnTo>
                    <a:pt x="0" y="30034"/>
                  </a:lnTo>
                  <a:cubicBezTo>
                    <a:pt x="0" y="35524"/>
                    <a:pt x="4407" y="40005"/>
                    <a:pt x="9859" y="40005"/>
                  </a:cubicBezTo>
                  <a:cubicBezTo>
                    <a:pt x="15260" y="40005"/>
                    <a:pt x="19667" y="35524"/>
                    <a:pt x="19667" y="30034"/>
                  </a:cubicBezTo>
                  <a:lnTo>
                    <a:pt x="19667" y="10023"/>
                  </a:lnTo>
                  <a:cubicBezTo>
                    <a:pt x="19667" y="4480"/>
                    <a:pt x="15260" y="0"/>
                    <a:pt x="985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39" name="Google Shape;739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LGQAAjhgAAOEbAABmGgAAAAAAAA=="/>
                </a:ext>
              </a:extLst>
            </p:cNvSpPr>
            <p:nvPr/>
          </p:nvSpPr>
          <p:spPr>
            <a:xfrm>
              <a:off x="4192905" y="3991610"/>
              <a:ext cx="339090" cy="299720"/>
            </a:xfrm>
            <a:custGeom>
              <a:avLst/>
              <a:gdLst/>
              <a:ahLst/>
              <a:cxnLst/>
              <a:rect l="0" t="0" r="339090" b="299720"/>
              <a:pathLst>
                <a:path w="339090" h="299720">
                  <a:moveTo>
                    <a:pt x="169536" y="18"/>
                  </a:moveTo>
                  <a:cubicBezTo>
                    <a:pt x="164031" y="18"/>
                    <a:pt x="159581" y="4474"/>
                    <a:pt x="159581" y="9988"/>
                  </a:cubicBezTo>
                  <a:lnTo>
                    <a:pt x="159581" y="21173"/>
                  </a:lnTo>
                  <a:cubicBezTo>
                    <a:pt x="139301" y="25894"/>
                    <a:pt x="120869" y="44883"/>
                    <a:pt x="109964" y="73208"/>
                  </a:cubicBezTo>
                  <a:cubicBezTo>
                    <a:pt x="108416" y="77154"/>
                    <a:pt x="104687" y="79585"/>
                    <a:pt x="100712" y="79585"/>
                  </a:cubicBezTo>
                  <a:cubicBezTo>
                    <a:pt x="99516" y="79585"/>
                    <a:pt x="98285" y="79356"/>
                    <a:pt x="97089" y="78880"/>
                  </a:cubicBezTo>
                  <a:cubicBezTo>
                    <a:pt x="92006" y="76925"/>
                    <a:pt x="89403" y="71200"/>
                    <a:pt x="91425" y="66056"/>
                  </a:cubicBezTo>
                  <a:cubicBezTo>
                    <a:pt x="97300" y="50661"/>
                    <a:pt x="105303" y="37520"/>
                    <a:pt x="114625" y="27057"/>
                  </a:cubicBezTo>
                  <a:cubicBezTo>
                    <a:pt x="48421" y="44513"/>
                    <a:pt x="0" y="92620"/>
                    <a:pt x="0" y="149164"/>
                  </a:cubicBezTo>
                  <a:lnTo>
                    <a:pt x="0" y="159134"/>
                  </a:lnTo>
                  <a:cubicBezTo>
                    <a:pt x="0" y="164648"/>
                    <a:pt x="4450" y="169052"/>
                    <a:pt x="9920" y="169052"/>
                  </a:cubicBezTo>
                  <a:cubicBezTo>
                    <a:pt x="15425" y="169052"/>
                    <a:pt x="19875" y="164648"/>
                    <a:pt x="19875" y="159134"/>
                  </a:cubicBezTo>
                  <a:cubicBezTo>
                    <a:pt x="19875" y="148372"/>
                    <a:pt x="33489" y="139247"/>
                    <a:pt x="49635" y="139247"/>
                  </a:cubicBezTo>
                  <a:cubicBezTo>
                    <a:pt x="65781" y="139247"/>
                    <a:pt x="80081" y="148372"/>
                    <a:pt x="80081" y="159134"/>
                  </a:cubicBezTo>
                  <a:cubicBezTo>
                    <a:pt x="80081" y="164648"/>
                    <a:pt x="84531" y="169052"/>
                    <a:pt x="90053" y="169052"/>
                  </a:cubicBezTo>
                  <a:cubicBezTo>
                    <a:pt x="95506" y="169052"/>
                    <a:pt x="99956" y="164648"/>
                    <a:pt x="99956" y="159134"/>
                  </a:cubicBezTo>
                  <a:cubicBezTo>
                    <a:pt x="99956" y="148372"/>
                    <a:pt x="113622" y="139247"/>
                    <a:pt x="129768" y="139247"/>
                  </a:cubicBezTo>
                  <a:cubicBezTo>
                    <a:pt x="145915" y="139247"/>
                    <a:pt x="159528" y="148372"/>
                    <a:pt x="159528" y="159134"/>
                  </a:cubicBezTo>
                  <a:lnTo>
                    <a:pt x="159528" y="259928"/>
                  </a:lnTo>
                  <a:cubicBezTo>
                    <a:pt x="159528" y="270902"/>
                    <a:pt x="150628" y="279815"/>
                    <a:pt x="139671" y="279815"/>
                  </a:cubicBezTo>
                  <a:cubicBezTo>
                    <a:pt x="128713" y="279815"/>
                    <a:pt x="119813" y="270902"/>
                    <a:pt x="119813" y="259928"/>
                  </a:cubicBezTo>
                  <a:lnTo>
                    <a:pt x="119813" y="249957"/>
                  </a:lnTo>
                  <a:cubicBezTo>
                    <a:pt x="119813" y="244479"/>
                    <a:pt x="115363" y="240023"/>
                    <a:pt x="109911" y="240023"/>
                  </a:cubicBezTo>
                  <a:cubicBezTo>
                    <a:pt x="104406" y="240023"/>
                    <a:pt x="99956" y="244479"/>
                    <a:pt x="99956" y="249957"/>
                  </a:cubicBezTo>
                  <a:lnTo>
                    <a:pt x="99956" y="259928"/>
                  </a:lnTo>
                  <a:cubicBezTo>
                    <a:pt x="99956" y="281876"/>
                    <a:pt x="117738" y="299702"/>
                    <a:pt x="139671" y="299702"/>
                  </a:cubicBezTo>
                  <a:cubicBezTo>
                    <a:pt x="161604" y="299702"/>
                    <a:pt x="179403" y="281876"/>
                    <a:pt x="179403" y="259928"/>
                  </a:cubicBezTo>
                  <a:lnTo>
                    <a:pt x="179403" y="159134"/>
                  </a:lnTo>
                  <a:cubicBezTo>
                    <a:pt x="179403" y="148372"/>
                    <a:pt x="193052" y="139247"/>
                    <a:pt x="209216" y="139247"/>
                  </a:cubicBezTo>
                  <a:cubicBezTo>
                    <a:pt x="225362" y="139247"/>
                    <a:pt x="238976" y="148372"/>
                    <a:pt x="238976" y="159134"/>
                  </a:cubicBezTo>
                  <a:cubicBezTo>
                    <a:pt x="238976" y="164648"/>
                    <a:pt x="243426" y="169052"/>
                    <a:pt x="248931" y="169052"/>
                  </a:cubicBezTo>
                  <a:cubicBezTo>
                    <a:pt x="254383" y="169052"/>
                    <a:pt x="258833" y="164648"/>
                    <a:pt x="258833" y="159134"/>
                  </a:cubicBezTo>
                  <a:cubicBezTo>
                    <a:pt x="258833" y="148372"/>
                    <a:pt x="273133" y="139247"/>
                    <a:pt x="289297" y="139247"/>
                  </a:cubicBezTo>
                  <a:cubicBezTo>
                    <a:pt x="305443" y="139247"/>
                    <a:pt x="319109" y="148372"/>
                    <a:pt x="319109" y="159134"/>
                  </a:cubicBezTo>
                  <a:cubicBezTo>
                    <a:pt x="319109" y="164648"/>
                    <a:pt x="323559" y="169052"/>
                    <a:pt x="329012" y="169052"/>
                  </a:cubicBezTo>
                  <a:cubicBezTo>
                    <a:pt x="334517" y="169052"/>
                    <a:pt x="338967" y="164648"/>
                    <a:pt x="338967" y="159134"/>
                  </a:cubicBezTo>
                  <a:lnTo>
                    <a:pt x="338967" y="149217"/>
                  </a:lnTo>
                  <a:cubicBezTo>
                    <a:pt x="339072" y="92620"/>
                    <a:pt x="290616" y="44513"/>
                    <a:pt x="224413" y="27057"/>
                  </a:cubicBezTo>
                  <a:cubicBezTo>
                    <a:pt x="233787" y="37520"/>
                    <a:pt x="241737" y="50661"/>
                    <a:pt x="247665" y="66056"/>
                  </a:cubicBezTo>
                  <a:cubicBezTo>
                    <a:pt x="249617" y="71200"/>
                    <a:pt x="247084" y="76925"/>
                    <a:pt x="241948" y="78880"/>
                  </a:cubicBezTo>
                  <a:cubicBezTo>
                    <a:pt x="240752" y="79356"/>
                    <a:pt x="239521" y="79585"/>
                    <a:pt x="238325" y="79585"/>
                  </a:cubicBezTo>
                  <a:cubicBezTo>
                    <a:pt x="234350" y="79585"/>
                    <a:pt x="230639" y="77154"/>
                    <a:pt x="229126" y="73208"/>
                  </a:cubicBezTo>
                  <a:cubicBezTo>
                    <a:pt x="218221" y="44883"/>
                    <a:pt x="199789" y="25894"/>
                    <a:pt x="179456" y="21173"/>
                  </a:cubicBezTo>
                  <a:lnTo>
                    <a:pt x="179456" y="9988"/>
                  </a:lnTo>
                  <a:cubicBezTo>
                    <a:pt x="179456" y="4474"/>
                    <a:pt x="175006" y="18"/>
                    <a:pt x="169536"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sp>
        <p:nvSpPr>
          <p:cNvPr id="244" name="Google Shape;739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9HgAAvRAAAB0hAAC1EgAAEAAAAA=="/>
              </a:ext>
            </a:extLst>
          </p:cNvSpPr>
          <p:nvPr/>
        </p:nvSpPr>
        <p:spPr>
          <a:xfrm>
            <a:off x="5037455" y="2720975"/>
            <a:ext cx="345440" cy="320040"/>
          </a:xfrm>
          <a:custGeom>
            <a:avLst/>
            <a:gdLst/>
            <a:ahLst/>
            <a:cxnLst/>
            <a:rect l="0" t="0" r="345440" b="320040"/>
            <a:pathLst>
              <a:path w="345440" h="320040">
                <a:moveTo>
                  <a:pt x="172676" y="0"/>
                </a:moveTo>
                <a:cubicBezTo>
                  <a:pt x="169134" y="0"/>
                  <a:pt x="165609" y="1829"/>
                  <a:pt x="163776" y="5488"/>
                </a:cubicBezTo>
                <a:lnTo>
                  <a:pt x="116651" y="99656"/>
                </a:lnTo>
                <a:lnTo>
                  <a:pt x="11420" y="114747"/>
                </a:lnTo>
                <a:cubicBezTo>
                  <a:pt x="3243" y="115908"/>
                  <a:pt x="18" y="125986"/>
                  <a:pt x="5957" y="131703"/>
                </a:cubicBezTo>
                <a:lnTo>
                  <a:pt x="82108" y="204941"/>
                </a:lnTo>
                <a:lnTo>
                  <a:pt x="64115" y="308326"/>
                </a:lnTo>
                <a:cubicBezTo>
                  <a:pt x="62987" y="314799"/>
                  <a:pt x="68115" y="320022"/>
                  <a:pt x="73931" y="320022"/>
                </a:cubicBezTo>
                <a:cubicBezTo>
                  <a:pt x="75447" y="320022"/>
                  <a:pt x="77033" y="319671"/>
                  <a:pt x="78548" y="318862"/>
                </a:cubicBezTo>
                <a:lnTo>
                  <a:pt x="172746" y="269983"/>
                </a:lnTo>
                <a:lnTo>
                  <a:pt x="266945" y="318862"/>
                </a:lnTo>
                <a:cubicBezTo>
                  <a:pt x="268460" y="319671"/>
                  <a:pt x="270029" y="320022"/>
                  <a:pt x="271544" y="320022"/>
                </a:cubicBezTo>
                <a:cubicBezTo>
                  <a:pt x="277325" y="320022"/>
                  <a:pt x="282418" y="314799"/>
                  <a:pt x="281325" y="308379"/>
                </a:cubicBezTo>
                <a:lnTo>
                  <a:pt x="263332" y="204941"/>
                </a:lnTo>
                <a:lnTo>
                  <a:pt x="339483" y="131755"/>
                </a:lnTo>
                <a:cubicBezTo>
                  <a:pt x="345440" y="125986"/>
                  <a:pt x="342197" y="115908"/>
                  <a:pt x="333967" y="114747"/>
                </a:cubicBezTo>
                <a:lnTo>
                  <a:pt x="228684" y="99656"/>
                </a:lnTo>
                <a:lnTo>
                  <a:pt x="181558" y="5488"/>
                </a:lnTo>
                <a:cubicBezTo>
                  <a:pt x="179725" y="1829"/>
                  <a:pt x="176201" y="0"/>
                  <a:pt x="17267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nvGrpSpPr>
          <p:cNvPr id="245" name="Google Shape;739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ohAACuEAAAxCMAAMQSAAAQAAAA"/>
              </a:ext>
            </a:extLst>
          </p:cNvGrpSpPr>
          <p:nvPr/>
        </p:nvGrpSpPr>
        <p:grpSpPr>
          <a:xfrm>
            <a:off x="5472430" y="2711450"/>
            <a:ext cx="341630" cy="339090"/>
            <a:chOff x="5472430" y="2711450"/>
            <a:chExt cx="341630" cy="339090"/>
          </a:xfrm>
        </p:grpSpPr>
        <p:sp>
          <p:nvSpPr>
            <p:cNvPr id="248" name="Google Shape;739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IgAADBEAAEQjAACoEQAAAAAAAA=="/>
                </a:ext>
              </a:extLst>
            </p:cNvSpPr>
            <p:nvPr/>
          </p:nvSpPr>
          <p:spPr>
            <a:xfrm>
              <a:off x="5631180" y="2771140"/>
              <a:ext cx="101600" cy="99060"/>
            </a:xfrm>
            <a:custGeom>
              <a:avLst/>
              <a:gdLst/>
              <a:ahLst/>
              <a:cxnLst/>
              <a:rect l="0" t="0" r="101600" b="99060"/>
              <a:pathLst>
                <a:path w="101600" h="99060">
                  <a:moveTo>
                    <a:pt x="51710" y="0"/>
                  </a:moveTo>
                  <a:cubicBezTo>
                    <a:pt x="48089" y="0"/>
                    <a:pt x="44469" y="1691"/>
                    <a:pt x="42773" y="5055"/>
                  </a:cubicBezTo>
                  <a:lnTo>
                    <a:pt x="31012" y="28658"/>
                  </a:lnTo>
                  <a:lnTo>
                    <a:pt x="7347" y="40424"/>
                  </a:lnTo>
                  <a:cubicBezTo>
                    <a:pt x="18" y="44087"/>
                    <a:pt x="18" y="54532"/>
                    <a:pt x="7347" y="58196"/>
                  </a:cubicBezTo>
                  <a:lnTo>
                    <a:pt x="31012" y="69980"/>
                  </a:lnTo>
                  <a:lnTo>
                    <a:pt x="42773" y="93529"/>
                  </a:lnTo>
                  <a:cubicBezTo>
                    <a:pt x="44610" y="97211"/>
                    <a:pt x="48160" y="99060"/>
                    <a:pt x="51710" y="99060"/>
                  </a:cubicBezTo>
                  <a:cubicBezTo>
                    <a:pt x="55259" y="99060"/>
                    <a:pt x="58809" y="97211"/>
                    <a:pt x="60646" y="93529"/>
                  </a:cubicBezTo>
                  <a:lnTo>
                    <a:pt x="72443" y="69980"/>
                  </a:lnTo>
                  <a:lnTo>
                    <a:pt x="96055" y="58196"/>
                  </a:lnTo>
                  <a:cubicBezTo>
                    <a:pt x="99410" y="56505"/>
                    <a:pt x="101582" y="53053"/>
                    <a:pt x="101582" y="49283"/>
                  </a:cubicBezTo>
                  <a:cubicBezTo>
                    <a:pt x="101582" y="45532"/>
                    <a:pt x="99463" y="42079"/>
                    <a:pt x="96055" y="40424"/>
                  </a:cubicBezTo>
                  <a:lnTo>
                    <a:pt x="72443" y="28658"/>
                  </a:lnTo>
                  <a:lnTo>
                    <a:pt x="60646" y="5055"/>
                  </a:lnTo>
                  <a:cubicBezTo>
                    <a:pt x="58933" y="1691"/>
                    <a:pt x="55312" y="0"/>
                    <a:pt x="5171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47" name="Google Shape;739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IwAAiREAAMQjAAAlEgAAAAAAAA=="/>
                </a:ext>
              </a:extLst>
            </p:cNvSpPr>
            <p:nvPr/>
          </p:nvSpPr>
          <p:spPr>
            <a:xfrm>
              <a:off x="5710555" y="2850515"/>
              <a:ext cx="103505" cy="99060"/>
            </a:xfrm>
            <a:custGeom>
              <a:avLst/>
              <a:gdLst/>
              <a:ahLst/>
              <a:cxnLst/>
              <a:rect l="0" t="0" r="103505" b="99060"/>
              <a:pathLst>
                <a:path w="103505" h="99060">
                  <a:moveTo>
                    <a:pt x="51761" y="0"/>
                  </a:moveTo>
                  <a:cubicBezTo>
                    <a:pt x="48137" y="0"/>
                    <a:pt x="44513" y="1691"/>
                    <a:pt x="42816" y="5055"/>
                  </a:cubicBezTo>
                  <a:lnTo>
                    <a:pt x="31042" y="28658"/>
                  </a:lnTo>
                  <a:lnTo>
                    <a:pt x="7354" y="40424"/>
                  </a:lnTo>
                  <a:cubicBezTo>
                    <a:pt x="17" y="44087"/>
                    <a:pt x="17" y="54532"/>
                    <a:pt x="7354" y="58196"/>
                  </a:cubicBezTo>
                  <a:lnTo>
                    <a:pt x="31042" y="69980"/>
                  </a:lnTo>
                  <a:lnTo>
                    <a:pt x="42816" y="93529"/>
                  </a:lnTo>
                  <a:cubicBezTo>
                    <a:pt x="44654" y="97211"/>
                    <a:pt x="48208" y="99060"/>
                    <a:pt x="51761" y="99060"/>
                  </a:cubicBezTo>
                  <a:cubicBezTo>
                    <a:pt x="55314" y="99060"/>
                    <a:pt x="58867" y="97211"/>
                    <a:pt x="60688" y="93529"/>
                  </a:cubicBezTo>
                  <a:lnTo>
                    <a:pt x="72515" y="69980"/>
                  </a:lnTo>
                  <a:lnTo>
                    <a:pt x="96150" y="58196"/>
                  </a:lnTo>
                  <a:cubicBezTo>
                    <a:pt x="103487" y="54532"/>
                    <a:pt x="103487" y="44087"/>
                    <a:pt x="96150" y="40424"/>
                  </a:cubicBezTo>
                  <a:lnTo>
                    <a:pt x="72515" y="28658"/>
                  </a:lnTo>
                  <a:lnTo>
                    <a:pt x="60688" y="5055"/>
                  </a:lnTo>
                  <a:cubicBezTo>
                    <a:pt x="58991" y="1691"/>
                    <a:pt x="55367" y="0"/>
                    <a:pt x="5176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46" name="Google Shape;740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qIQAArhAAAG0jAADEEgAAAAAAAA=="/>
                </a:ext>
              </a:extLst>
            </p:cNvSpPr>
            <p:nvPr/>
          </p:nvSpPr>
          <p:spPr>
            <a:xfrm>
              <a:off x="5472430" y="2711450"/>
              <a:ext cx="286385" cy="339090"/>
            </a:xfrm>
            <a:custGeom>
              <a:avLst/>
              <a:gdLst/>
              <a:ahLst/>
              <a:cxnLst/>
              <a:rect l="0" t="0" r="286385" b="339090"/>
              <a:pathLst>
                <a:path w="286385" h="339090">
                  <a:moveTo>
                    <a:pt x="170161" y="0"/>
                  </a:moveTo>
                  <a:cubicBezTo>
                    <a:pt x="77488" y="0"/>
                    <a:pt x="0" y="76552"/>
                    <a:pt x="0" y="169536"/>
                  </a:cubicBezTo>
                  <a:cubicBezTo>
                    <a:pt x="0" y="262626"/>
                    <a:pt x="77171" y="339072"/>
                    <a:pt x="170425" y="339072"/>
                  </a:cubicBezTo>
                  <a:cubicBezTo>
                    <a:pt x="211591" y="339020"/>
                    <a:pt x="251366" y="323924"/>
                    <a:pt x="282245" y="296636"/>
                  </a:cubicBezTo>
                  <a:cubicBezTo>
                    <a:pt x="285275" y="293944"/>
                    <a:pt x="286385" y="289651"/>
                    <a:pt x="284940" y="285780"/>
                  </a:cubicBezTo>
                  <a:cubicBezTo>
                    <a:pt x="283566" y="281962"/>
                    <a:pt x="279955" y="279376"/>
                    <a:pt x="275886" y="279253"/>
                  </a:cubicBezTo>
                  <a:cubicBezTo>
                    <a:pt x="199965" y="277141"/>
                    <a:pt x="140567" y="215527"/>
                    <a:pt x="140567" y="139714"/>
                  </a:cubicBezTo>
                  <a:cubicBezTo>
                    <a:pt x="140462" y="91612"/>
                    <a:pt x="165228" y="46835"/>
                    <a:pt x="206025" y="21306"/>
                  </a:cubicBezTo>
                  <a:cubicBezTo>
                    <a:pt x="213652" y="16486"/>
                    <a:pt x="211485" y="4821"/>
                    <a:pt x="202625" y="3132"/>
                  </a:cubicBezTo>
                  <a:cubicBezTo>
                    <a:pt x="191669" y="1020"/>
                    <a:pt x="180818" y="0"/>
                    <a:pt x="17016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49" name="Google Shape;7401;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wkAADlEAAAQiYAAIwSAAAQAAAA"/>
              </a:ext>
            </a:extLst>
          </p:cNvGrpSpPr>
          <p:nvPr/>
        </p:nvGrpSpPr>
        <p:grpSpPr>
          <a:xfrm>
            <a:off x="5880100" y="2746375"/>
            <a:ext cx="339090" cy="268605"/>
            <a:chOff x="5880100" y="2746375"/>
            <a:chExt cx="339090" cy="268605"/>
          </a:xfrm>
        </p:grpSpPr>
        <p:sp>
          <p:nvSpPr>
            <p:cNvPr id="251" name="Google Shape;740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wJQAA5RAAAC0mAACBEQAAAAAAAA=="/>
                </a:ext>
              </a:extLst>
            </p:cNvSpPr>
            <p:nvPr/>
          </p:nvSpPr>
          <p:spPr>
            <a:xfrm>
              <a:off x="6045200" y="2746375"/>
              <a:ext cx="160655" cy="99060"/>
            </a:xfrm>
            <a:custGeom>
              <a:avLst/>
              <a:gdLst/>
              <a:ahLst/>
              <a:cxnLst/>
              <a:rect l="0" t="0" r="160655" b="99060"/>
              <a:pathLst>
                <a:path w="160655" h="99060">
                  <a:moveTo>
                    <a:pt x="71680" y="0"/>
                  </a:moveTo>
                  <a:cubicBezTo>
                    <a:pt x="40247" y="53"/>
                    <a:pt x="11899" y="18983"/>
                    <a:pt x="0" y="47958"/>
                  </a:cubicBezTo>
                  <a:cubicBezTo>
                    <a:pt x="26919" y="51611"/>
                    <a:pt x="51336" y="65572"/>
                    <a:pt x="68066" y="86890"/>
                  </a:cubicBezTo>
                  <a:cubicBezTo>
                    <a:pt x="76352" y="84695"/>
                    <a:pt x="84796" y="83607"/>
                    <a:pt x="93205" y="83607"/>
                  </a:cubicBezTo>
                  <a:cubicBezTo>
                    <a:pt x="111733" y="83607"/>
                    <a:pt x="130068" y="88857"/>
                    <a:pt x="145987" y="99042"/>
                  </a:cubicBezTo>
                  <a:cubicBezTo>
                    <a:pt x="160637" y="49609"/>
                    <a:pt x="123439" y="0"/>
                    <a:pt x="71733" y="0"/>
                  </a:cubicBezTo>
                  <a:lnTo>
                    <a:pt x="71680" y="0"/>
                  </a:lnTo>
                  <a:lnTo>
                    <a:pt x="7173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50" name="Google Shape;740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JAAAShEAAEImAACMEgAAAAAAAA=="/>
                </a:ext>
              </a:extLst>
            </p:cNvSpPr>
            <p:nvPr/>
          </p:nvSpPr>
          <p:spPr>
            <a:xfrm>
              <a:off x="5880100" y="2810510"/>
              <a:ext cx="339090" cy="204470"/>
            </a:xfrm>
            <a:custGeom>
              <a:avLst/>
              <a:gdLst/>
              <a:ahLst/>
              <a:cxnLst/>
              <a:rect l="0" t="0" r="339090" b="204470"/>
              <a:pathLst>
                <a:path w="339090" h="204470">
                  <a:moveTo>
                    <a:pt x="151661" y="18"/>
                  </a:moveTo>
                  <a:cubicBezTo>
                    <a:pt x="151485" y="18"/>
                    <a:pt x="151291" y="18"/>
                    <a:pt x="151098" y="18"/>
                  </a:cubicBezTo>
                  <a:cubicBezTo>
                    <a:pt x="131392" y="70"/>
                    <a:pt x="112320" y="7172"/>
                    <a:pt x="97383" y="20070"/>
                  </a:cubicBezTo>
                  <a:cubicBezTo>
                    <a:pt x="84768" y="30942"/>
                    <a:pt x="75443" y="45162"/>
                    <a:pt x="70464" y="61144"/>
                  </a:cubicBezTo>
                  <a:lnTo>
                    <a:pt x="68458" y="61144"/>
                  </a:lnTo>
                  <a:cubicBezTo>
                    <a:pt x="30737" y="61144"/>
                    <a:pt x="0" y="93301"/>
                    <a:pt x="0" y="132824"/>
                  </a:cubicBezTo>
                  <a:cubicBezTo>
                    <a:pt x="0" y="172348"/>
                    <a:pt x="30684" y="204452"/>
                    <a:pt x="68458" y="204452"/>
                  </a:cubicBezTo>
                  <a:lnTo>
                    <a:pt x="260357" y="204452"/>
                  </a:lnTo>
                  <a:cubicBezTo>
                    <a:pt x="303744" y="204452"/>
                    <a:pt x="339072" y="167467"/>
                    <a:pt x="339072" y="122005"/>
                  </a:cubicBezTo>
                  <a:cubicBezTo>
                    <a:pt x="339072" y="106499"/>
                    <a:pt x="334885" y="91275"/>
                    <a:pt x="326950" y="78007"/>
                  </a:cubicBezTo>
                  <a:cubicBezTo>
                    <a:pt x="319367" y="65285"/>
                    <a:pt x="308406" y="54941"/>
                    <a:pt x="295263" y="48034"/>
                  </a:cubicBezTo>
                  <a:cubicBezTo>
                    <a:pt x="284337" y="42342"/>
                    <a:pt x="272356" y="39488"/>
                    <a:pt x="260374" y="39488"/>
                  </a:cubicBezTo>
                  <a:cubicBezTo>
                    <a:pt x="248692" y="39488"/>
                    <a:pt x="237009" y="42184"/>
                    <a:pt x="226277" y="47611"/>
                  </a:cubicBezTo>
                  <a:cubicBezTo>
                    <a:pt x="215210" y="25427"/>
                    <a:pt x="195611" y="9039"/>
                    <a:pt x="172140" y="2766"/>
                  </a:cubicBezTo>
                  <a:cubicBezTo>
                    <a:pt x="165437" y="969"/>
                    <a:pt x="158575" y="18"/>
                    <a:pt x="151661"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sp>
        <p:nvSpPr>
          <p:cNvPr id="252" name="Google Shape;740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JgAAGBEAAM8oAABaEgAAEAAAAA=="/>
              </a:ext>
            </a:extLst>
          </p:cNvSpPr>
          <p:nvPr/>
        </p:nvSpPr>
        <p:spPr>
          <a:xfrm>
            <a:off x="6294120" y="2778760"/>
            <a:ext cx="339725" cy="204470"/>
          </a:xfrm>
          <a:custGeom>
            <a:avLst/>
            <a:gdLst/>
            <a:ahLst/>
            <a:cxnLst/>
            <a:rect l="0" t="0" r="339725" b="204470"/>
            <a:pathLst>
              <a:path w="339725" h="204470">
                <a:moveTo>
                  <a:pt x="151398" y="0"/>
                </a:moveTo>
                <a:cubicBezTo>
                  <a:pt x="131655" y="53"/>
                  <a:pt x="112548" y="7170"/>
                  <a:pt x="97583" y="20049"/>
                </a:cubicBezTo>
                <a:cubicBezTo>
                  <a:pt x="84944" y="30989"/>
                  <a:pt x="75602" y="45207"/>
                  <a:pt x="70613" y="61115"/>
                </a:cubicBezTo>
                <a:lnTo>
                  <a:pt x="68586" y="61115"/>
                </a:lnTo>
                <a:cubicBezTo>
                  <a:pt x="30794" y="61115"/>
                  <a:pt x="17" y="93268"/>
                  <a:pt x="17" y="132784"/>
                </a:cubicBezTo>
                <a:cubicBezTo>
                  <a:pt x="17" y="172318"/>
                  <a:pt x="30741" y="204452"/>
                  <a:pt x="68586" y="204452"/>
                </a:cubicBezTo>
                <a:lnTo>
                  <a:pt x="260844" y="204452"/>
                </a:lnTo>
                <a:cubicBezTo>
                  <a:pt x="304312" y="204452"/>
                  <a:pt x="339725" y="167491"/>
                  <a:pt x="339725" y="121967"/>
                </a:cubicBezTo>
                <a:cubicBezTo>
                  <a:pt x="339725" y="106481"/>
                  <a:pt x="335529" y="91294"/>
                  <a:pt x="327562" y="78046"/>
                </a:cubicBezTo>
                <a:cubicBezTo>
                  <a:pt x="319982" y="65308"/>
                  <a:pt x="308983" y="54914"/>
                  <a:pt x="295833" y="48061"/>
                </a:cubicBezTo>
                <a:cubicBezTo>
                  <a:pt x="284869" y="42353"/>
                  <a:pt x="272848" y="39516"/>
                  <a:pt x="260826" y="39516"/>
                </a:cubicBezTo>
                <a:cubicBezTo>
                  <a:pt x="249139" y="39516"/>
                  <a:pt x="237435" y="42194"/>
                  <a:pt x="226718" y="47585"/>
                </a:cubicBezTo>
                <a:cubicBezTo>
                  <a:pt x="215630" y="25405"/>
                  <a:pt x="195976" y="9020"/>
                  <a:pt x="172462" y="2766"/>
                </a:cubicBezTo>
                <a:cubicBezTo>
                  <a:pt x="165570" y="951"/>
                  <a:pt x="158501" y="0"/>
                  <a:pt x="15139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nvGrpSpPr>
          <p:cNvPr id="253" name="Google Shape;7405;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opAACuEAAAYisAAMQSAAAQAAAA"/>
              </a:ext>
            </a:extLst>
          </p:cNvGrpSpPr>
          <p:nvPr/>
        </p:nvGrpSpPr>
        <p:grpSpPr>
          <a:xfrm>
            <a:off x="6711950" y="2711450"/>
            <a:ext cx="340360" cy="339090"/>
            <a:chOff x="6711950" y="2711450"/>
            <a:chExt cx="340360" cy="339090"/>
          </a:xfrm>
        </p:grpSpPr>
        <p:sp>
          <p:nvSpPr>
            <p:cNvPr id="255" name="Google Shape;740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KQAANREAANsqAAA9EgAAAAAAAA=="/>
                </a:ext>
              </a:extLst>
            </p:cNvSpPr>
            <p:nvPr/>
          </p:nvSpPr>
          <p:spPr>
            <a:xfrm>
              <a:off x="6797675" y="2797175"/>
              <a:ext cx="168910" cy="167640"/>
            </a:xfrm>
            <a:custGeom>
              <a:avLst/>
              <a:gdLst/>
              <a:ahLst/>
              <a:cxnLst/>
              <a:rect l="0" t="0" r="168910" b="167640"/>
              <a:pathLst>
                <a:path w="168910" h="167640">
                  <a:moveTo>
                    <a:pt x="84473" y="18"/>
                  </a:moveTo>
                  <a:cubicBezTo>
                    <a:pt x="37838" y="18"/>
                    <a:pt x="18" y="37501"/>
                    <a:pt x="18" y="83802"/>
                  </a:cubicBezTo>
                  <a:cubicBezTo>
                    <a:pt x="18" y="130104"/>
                    <a:pt x="37838" y="167640"/>
                    <a:pt x="84473" y="167640"/>
                  </a:cubicBezTo>
                  <a:cubicBezTo>
                    <a:pt x="131072" y="167640"/>
                    <a:pt x="168892" y="130104"/>
                    <a:pt x="168892" y="83802"/>
                  </a:cubicBezTo>
                  <a:cubicBezTo>
                    <a:pt x="168892" y="37501"/>
                    <a:pt x="131072" y="18"/>
                    <a:pt x="84473"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54" name="Google Shape;740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KQAArhAAAGIrAADEEgAAAAAAAA=="/>
                </a:ext>
              </a:extLst>
            </p:cNvSpPr>
            <p:nvPr/>
          </p:nvSpPr>
          <p:spPr>
            <a:xfrm>
              <a:off x="6711950" y="2711450"/>
              <a:ext cx="340360" cy="339090"/>
            </a:xfrm>
            <a:custGeom>
              <a:avLst/>
              <a:gdLst/>
              <a:ahLst/>
              <a:cxnLst/>
              <a:rect l="0" t="0" r="340360" b="339090"/>
              <a:pathLst>
                <a:path w="340360" h="339090">
                  <a:moveTo>
                    <a:pt x="170224" y="65587"/>
                  </a:moveTo>
                  <a:cubicBezTo>
                    <a:pt x="227617" y="65587"/>
                    <a:pt x="274285" y="112209"/>
                    <a:pt x="274285" y="169527"/>
                  </a:cubicBezTo>
                  <a:cubicBezTo>
                    <a:pt x="274285" y="226846"/>
                    <a:pt x="227617" y="273520"/>
                    <a:pt x="170224" y="273520"/>
                  </a:cubicBezTo>
                  <a:cubicBezTo>
                    <a:pt x="112796" y="273520"/>
                    <a:pt x="66128" y="226846"/>
                    <a:pt x="66128" y="169527"/>
                  </a:cubicBezTo>
                  <a:cubicBezTo>
                    <a:pt x="66128" y="112209"/>
                    <a:pt x="112796" y="65587"/>
                    <a:pt x="170224" y="65587"/>
                  </a:cubicBezTo>
                  <a:lnTo>
                    <a:pt x="170224" y="0"/>
                  </a:lnTo>
                  <a:cubicBezTo>
                    <a:pt x="168621" y="0"/>
                    <a:pt x="167019" y="387"/>
                    <a:pt x="165575" y="1161"/>
                  </a:cubicBezTo>
                  <a:lnTo>
                    <a:pt x="132643" y="18543"/>
                  </a:lnTo>
                  <a:lnTo>
                    <a:pt x="95414" y="18543"/>
                  </a:lnTo>
                  <a:cubicBezTo>
                    <a:pt x="92121" y="18543"/>
                    <a:pt x="89039" y="20127"/>
                    <a:pt x="87243" y="22889"/>
                  </a:cubicBezTo>
                  <a:lnTo>
                    <a:pt x="66075" y="53712"/>
                  </a:lnTo>
                  <a:lnTo>
                    <a:pt x="33090" y="71094"/>
                  </a:lnTo>
                  <a:cubicBezTo>
                    <a:pt x="30237" y="72624"/>
                    <a:pt x="28265" y="75439"/>
                    <a:pt x="27895" y="78712"/>
                  </a:cubicBezTo>
                  <a:lnTo>
                    <a:pt x="23387" y="115904"/>
                  </a:lnTo>
                  <a:lnTo>
                    <a:pt x="2237" y="146744"/>
                  </a:lnTo>
                  <a:cubicBezTo>
                    <a:pt x="423" y="149383"/>
                    <a:pt x="0" y="152832"/>
                    <a:pt x="1180" y="155858"/>
                  </a:cubicBezTo>
                  <a:lnTo>
                    <a:pt x="14370" y="190921"/>
                  </a:lnTo>
                  <a:lnTo>
                    <a:pt x="9862" y="228113"/>
                  </a:lnTo>
                  <a:cubicBezTo>
                    <a:pt x="9439" y="231350"/>
                    <a:pt x="10672" y="234587"/>
                    <a:pt x="13102" y="236751"/>
                  </a:cubicBezTo>
                  <a:lnTo>
                    <a:pt x="40945" y="261592"/>
                  </a:lnTo>
                  <a:lnTo>
                    <a:pt x="54153" y="296620"/>
                  </a:lnTo>
                  <a:cubicBezTo>
                    <a:pt x="55315" y="299681"/>
                    <a:pt x="57921" y="301968"/>
                    <a:pt x="61038" y="302760"/>
                  </a:cubicBezTo>
                  <a:lnTo>
                    <a:pt x="97210" y="311715"/>
                  </a:lnTo>
                  <a:lnTo>
                    <a:pt x="125053" y="336557"/>
                  </a:lnTo>
                  <a:cubicBezTo>
                    <a:pt x="126884" y="338193"/>
                    <a:pt x="129262" y="339072"/>
                    <a:pt x="131674" y="339072"/>
                  </a:cubicBezTo>
                  <a:cubicBezTo>
                    <a:pt x="132485" y="339072"/>
                    <a:pt x="133277" y="338984"/>
                    <a:pt x="134069" y="338791"/>
                  </a:cubicBezTo>
                  <a:lnTo>
                    <a:pt x="170224" y="329783"/>
                  </a:lnTo>
                  <a:lnTo>
                    <a:pt x="206343" y="338738"/>
                  </a:lnTo>
                  <a:cubicBezTo>
                    <a:pt x="207083" y="338949"/>
                    <a:pt x="207928" y="339055"/>
                    <a:pt x="208738" y="339055"/>
                  </a:cubicBezTo>
                  <a:cubicBezTo>
                    <a:pt x="211169" y="339055"/>
                    <a:pt x="213511" y="338158"/>
                    <a:pt x="215360" y="336504"/>
                  </a:cubicBezTo>
                  <a:lnTo>
                    <a:pt x="243202" y="311662"/>
                  </a:lnTo>
                  <a:lnTo>
                    <a:pt x="279322" y="302707"/>
                  </a:lnTo>
                  <a:cubicBezTo>
                    <a:pt x="282492" y="301916"/>
                    <a:pt x="285045" y="299629"/>
                    <a:pt x="286207" y="296567"/>
                  </a:cubicBezTo>
                  <a:lnTo>
                    <a:pt x="299415" y="261539"/>
                  </a:lnTo>
                  <a:lnTo>
                    <a:pt x="327258" y="236698"/>
                  </a:lnTo>
                  <a:cubicBezTo>
                    <a:pt x="329688" y="234534"/>
                    <a:pt x="330921" y="231297"/>
                    <a:pt x="330480" y="228060"/>
                  </a:cubicBezTo>
                  <a:lnTo>
                    <a:pt x="326043" y="190868"/>
                  </a:lnTo>
                  <a:lnTo>
                    <a:pt x="339233" y="155805"/>
                  </a:lnTo>
                  <a:cubicBezTo>
                    <a:pt x="340360" y="152779"/>
                    <a:pt x="339990" y="149383"/>
                    <a:pt x="338123" y="146692"/>
                  </a:cubicBezTo>
                  <a:lnTo>
                    <a:pt x="317026" y="115904"/>
                  </a:lnTo>
                  <a:lnTo>
                    <a:pt x="312518" y="78659"/>
                  </a:lnTo>
                  <a:cubicBezTo>
                    <a:pt x="312148" y="75439"/>
                    <a:pt x="310175" y="72624"/>
                    <a:pt x="307323" y="71094"/>
                  </a:cubicBezTo>
                  <a:lnTo>
                    <a:pt x="274338" y="53659"/>
                  </a:lnTo>
                  <a:lnTo>
                    <a:pt x="253223" y="22836"/>
                  </a:lnTo>
                  <a:cubicBezTo>
                    <a:pt x="251374" y="20127"/>
                    <a:pt x="248292" y="18543"/>
                    <a:pt x="244999" y="18543"/>
                  </a:cubicBezTo>
                  <a:lnTo>
                    <a:pt x="207770" y="18543"/>
                  </a:lnTo>
                  <a:lnTo>
                    <a:pt x="174838" y="1161"/>
                  </a:lnTo>
                  <a:cubicBezTo>
                    <a:pt x="173394" y="387"/>
                    <a:pt x="171791" y="0"/>
                    <a:pt x="170206" y="0"/>
                  </a:cubicBezTo>
                  <a:lnTo>
                    <a:pt x="170206" y="65587"/>
                  </a:lnTo>
                  <a:lnTo>
                    <a:pt x="17020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56" name="Google Shape;7408;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wsAACuEAAAZi0AAMQSAAAQAAAA"/>
              </a:ext>
            </a:extLst>
          </p:cNvGrpSpPr>
          <p:nvPr/>
        </p:nvGrpSpPr>
        <p:grpSpPr>
          <a:xfrm>
            <a:off x="7211060" y="2711450"/>
            <a:ext cx="168910" cy="339090"/>
            <a:chOff x="7211060" y="2711450"/>
            <a:chExt cx="168910" cy="339090"/>
          </a:xfrm>
        </p:grpSpPr>
        <p:sp>
          <p:nvSpPr>
            <p:cNvPr id="258" name="Google Shape;740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LAAArhAAAGYtAADEEgAAAAAAAA=="/>
                </a:ext>
              </a:extLst>
            </p:cNvSpPr>
            <p:nvPr/>
          </p:nvSpPr>
          <p:spPr>
            <a:xfrm>
              <a:off x="7211060" y="2711450"/>
              <a:ext cx="168910" cy="339090"/>
            </a:xfrm>
            <a:custGeom>
              <a:avLst/>
              <a:gdLst/>
              <a:ahLst/>
              <a:cxnLst/>
              <a:rect l="0" t="0" r="168910" b="339090"/>
              <a:pathLst>
                <a:path w="168910" h="339090">
                  <a:moveTo>
                    <a:pt x="84481" y="59028"/>
                  </a:moveTo>
                  <a:cubicBezTo>
                    <a:pt x="89937" y="59028"/>
                    <a:pt x="94390" y="63479"/>
                    <a:pt x="94390" y="68933"/>
                  </a:cubicBezTo>
                  <a:lnTo>
                    <a:pt x="94390" y="213257"/>
                  </a:lnTo>
                  <a:cubicBezTo>
                    <a:pt x="115388" y="218289"/>
                    <a:pt x="129274" y="238259"/>
                    <a:pt x="126775" y="259670"/>
                  </a:cubicBezTo>
                  <a:cubicBezTo>
                    <a:pt x="124240" y="281118"/>
                    <a:pt x="106059" y="297287"/>
                    <a:pt x="84481" y="297287"/>
                  </a:cubicBezTo>
                  <a:cubicBezTo>
                    <a:pt x="62851" y="297287"/>
                    <a:pt x="44687" y="281118"/>
                    <a:pt x="42135" y="259670"/>
                  </a:cubicBezTo>
                  <a:cubicBezTo>
                    <a:pt x="39653" y="238259"/>
                    <a:pt x="53540" y="218289"/>
                    <a:pt x="74520" y="213257"/>
                  </a:cubicBezTo>
                  <a:lnTo>
                    <a:pt x="74520" y="68933"/>
                  </a:lnTo>
                  <a:cubicBezTo>
                    <a:pt x="74520" y="63479"/>
                    <a:pt x="78973" y="59028"/>
                    <a:pt x="84481" y="59028"/>
                  </a:cubicBezTo>
                  <a:lnTo>
                    <a:pt x="84481" y="18"/>
                  </a:lnTo>
                  <a:cubicBezTo>
                    <a:pt x="56655" y="18"/>
                    <a:pt x="34127" y="22538"/>
                    <a:pt x="34127" y="50337"/>
                  </a:cubicBezTo>
                  <a:lnTo>
                    <a:pt x="34127" y="185916"/>
                  </a:lnTo>
                  <a:cubicBezTo>
                    <a:pt x="12725" y="202349"/>
                    <a:pt x="158" y="227720"/>
                    <a:pt x="0" y="254691"/>
                  </a:cubicBezTo>
                  <a:cubicBezTo>
                    <a:pt x="0" y="301263"/>
                    <a:pt x="37841" y="339090"/>
                    <a:pt x="84481" y="339090"/>
                  </a:cubicBezTo>
                  <a:cubicBezTo>
                    <a:pt x="131122" y="339090"/>
                    <a:pt x="168910" y="301263"/>
                    <a:pt x="168910" y="254691"/>
                  </a:cubicBezTo>
                  <a:cubicBezTo>
                    <a:pt x="168910" y="240176"/>
                    <a:pt x="165355" y="225978"/>
                    <a:pt x="158526" y="213205"/>
                  </a:cubicBezTo>
                  <a:cubicBezTo>
                    <a:pt x="152753" y="202507"/>
                    <a:pt x="144692" y="193183"/>
                    <a:pt x="134889" y="185916"/>
                  </a:cubicBezTo>
                  <a:lnTo>
                    <a:pt x="134889" y="50337"/>
                  </a:lnTo>
                  <a:cubicBezTo>
                    <a:pt x="134836" y="22538"/>
                    <a:pt x="112255" y="18"/>
                    <a:pt x="84481" y="18"/>
                  </a:cubicBezTo>
                  <a:lnTo>
                    <a:pt x="84481" y="59028"/>
                  </a:lnTo>
                  <a:lnTo>
                    <a:pt x="84481"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57" name="Google Shape;741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9LAAAGxIAAAUtAABjEgAAAAAAAA=="/>
                </a:ext>
              </a:extLst>
            </p:cNvSpPr>
            <p:nvPr/>
          </p:nvSpPr>
          <p:spPr>
            <a:xfrm>
              <a:off x="7272655" y="2943225"/>
              <a:ext cx="45720" cy="45720"/>
            </a:xfrm>
            <a:custGeom>
              <a:avLst/>
              <a:gdLst/>
              <a:ahLst/>
              <a:cxnLst/>
              <a:rect l="0" t="0" r="45720" b="45720"/>
              <a:pathLst>
                <a:path w="45720" h="45720">
                  <a:moveTo>
                    <a:pt x="22887" y="18"/>
                  </a:moveTo>
                  <a:cubicBezTo>
                    <a:pt x="10239" y="18"/>
                    <a:pt x="0" y="10241"/>
                    <a:pt x="0" y="22869"/>
                  </a:cubicBezTo>
                  <a:cubicBezTo>
                    <a:pt x="0" y="35479"/>
                    <a:pt x="10239" y="45720"/>
                    <a:pt x="22887" y="45720"/>
                  </a:cubicBezTo>
                  <a:cubicBezTo>
                    <a:pt x="35481" y="45720"/>
                    <a:pt x="45720" y="35479"/>
                    <a:pt x="45720" y="22869"/>
                  </a:cubicBezTo>
                  <a:cubicBezTo>
                    <a:pt x="45720" y="10241"/>
                    <a:pt x="35481" y="18"/>
                    <a:pt x="2288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sp>
        <p:nvSpPr>
          <p:cNvPr id="259" name="Google Shape;741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LgAArhAAAIcwAADEEgAAEAAAAA=="/>
              </a:ext>
            </a:extLst>
          </p:cNvSpPr>
          <p:nvPr/>
        </p:nvSpPr>
        <p:spPr>
          <a:xfrm>
            <a:off x="7549515" y="2711450"/>
            <a:ext cx="339090" cy="339090"/>
          </a:xfrm>
          <a:custGeom>
            <a:avLst/>
            <a:gdLst/>
            <a:ahLst/>
            <a:cxnLst/>
            <a:rect l="0" t="0" r="339090" b="339090"/>
            <a:pathLst>
              <a:path w="339090" h="339090">
                <a:moveTo>
                  <a:pt x="169580" y="100040"/>
                </a:moveTo>
                <a:cubicBezTo>
                  <a:pt x="197656" y="100040"/>
                  <a:pt x="223023" y="116948"/>
                  <a:pt x="233771" y="142952"/>
                </a:cubicBezTo>
                <a:cubicBezTo>
                  <a:pt x="244537" y="168920"/>
                  <a:pt x="238591" y="198848"/>
                  <a:pt x="218730" y="218712"/>
                </a:cubicBezTo>
                <a:cubicBezTo>
                  <a:pt x="205396" y="232013"/>
                  <a:pt x="187594" y="239103"/>
                  <a:pt x="169492" y="239103"/>
                </a:cubicBezTo>
                <a:cubicBezTo>
                  <a:pt x="160538" y="239103"/>
                  <a:pt x="151532" y="237361"/>
                  <a:pt x="142929" y="233807"/>
                </a:cubicBezTo>
                <a:cubicBezTo>
                  <a:pt x="116965" y="223005"/>
                  <a:pt x="100024" y="197687"/>
                  <a:pt x="100024" y="169554"/>
                </a:cubicBezTo>
                <a:cubicBezTo>
                  <a:pt x="100077" y="131146"/>
                  <a:pt x="131178" y="100040"/>
                  <a:pt x="169580" y="100040"/>
                </a:cubicBezTo>
                <a:lnTo>
                  <a:pt x="169580" y="18"/>
                </a:lnTo>
                <a:cubicBezTo>
                  <a:pt x="145955" y="18"/>
                  <a:pt x="124335" y="13160"/>
                  <a:pt x="113482" y="34132"/>
                </a:cubicBezTo>
                <a:cubicBezTo>
                  <a:pt x="107184" y="32127"/>
                  <a:pt x="100728" y="31159"/>
                  <a:pt x="94342" y="31159"/>
                </a:cubicBezTo>
                <a:cubicBezTo>
                  <a:pt x="77842" y="31159"/>
                  <a:pt x="61728" y="37634"/>
                  <a:pt x="49695" y="49650"/>
                </a:cubicBezTo>
                <a:cubicBezTo>
                  <a:pt x="33019" y="66347"/>
                  <a:pt x="27020" y="90926"/>
                  <a:pt x="34127" y="113446"/>
                </a:cubicBezTo>
                <a:cubicBezTo>
                  <a:pt x="13193" y="124302"/>
                  <a:pt x="18" y="145978"/>
                  <a:pt x="18" y="169554"/>
                </a:cubicBezTo>
                <a:cubicBezTo>
                  <a:pt x="18" y="193130"/>
                  <a:pt x="13193" y="214788"/>
                  <a:pt x="34127" y="225661"/>
                </a:cubicBezTo>
                <a:cubicBezTo>
                  <a:pt x="27020" y="248164"/>
                  <a:pt x="33019" y="272760"/>
                  <a:pt x="49695" y="289440"/>
                </a:cubicBezTo>
                <a:cubicBezTo>
                  <a:pt x="61745" y="301492"/>
                  <a:pt x="77894" y="307966"/>
                  <a:pt x="94413" y="307966"/>
                </a:cubicBezTo>
                <a:cubicBezTo>
                  <a:pt x="100781" y="307966"/>
                  <a:pt x="107219" y="306998"/>
                  <a:pt x="113482" y="305028"/>
                </a:cubicBezTo>
                <a:cubicBezTo>
                  <a:pt x="124335" y="325947"/>
                  <a:pt x="145955" y="339090"/>
                  <a:pt x="169580" y="339090"/>
                </a:cubicBezTo>
                <a:cubicBezTo>
                  <a:pt x="193153" y="339090"/>
                  <a:pt x="214755" y="325947"/>
                  <a:pt x="225626" y="305028"/>
                </a:cubicBezTo>
                <a:cubicBezTo>
                  <a:pt x="231889" y="306998"/>
                  <a:pt x="238309" y="307966"/>
                  <a:pt x="244677" y="307966"/>
                </a:cubicBezTo>
                <a:cubicBezTo>
                  <a:pt x="261196" y="307966"/>
                  <a:pt x="277362" y="301492"/>
                  <a:pt x="289395" y="289440"/>
                </a:cubicBezTo>
                <a:cubicBezTo>
                  <a:pt x="306089" y="272760"/>
                  <a:pt x="312070" y="248164"/>
                  <a:pt x="304963" y="225661"/>
                </a:cubicBezTo>
                <a:cubicBezTo>
                  <a:pt x="325897" y="214788"/>
                  <a:pt x="339090" y="193130"/>
                  <a:pt x="339090" y="169554"/>
                </a:cubicBezTo>
                <a:cubicBezTo>
                  <a:pt x="339090" y="145978"/>
                  <a:pt x="325897" y="124302"/>
                  <a:pt x="304963" y="113446"/>
                </a:cubicBezTo>
                <a:cubicBezTo>
                  <a:pt x="312070" y="90926"/>
                  <a:pt x="306089" y="66347"/>
                  <a:pt x="289395" y="49650"/>
                </a:cubicBezTo>
                <a:cubicBezTo>
                  <a:pt x="277380" y="37634"/>
                  <a:pt x="261248" y="31159"/>
                  <a:pt x="244765" y="31159"/>
                </a:cubicBezTo>
                <a:cubicBezTo>
                  <a:pt x="238362" y="31159"/>
                  <a:pt x="231906" y="32127"/>
                  <a:pt x="225626" y="34132"/>
                </a:cubicBezTo>
                <a:cubicBezTo>
                  <a:pt x="214755" y="13160"/>
                  <a:pt x="193153" y="18"/>
                  <a:pt x="169580" y="18"/>
                </a:cubicBezTo>
                <a:lnTo>
                  <a:pt x="169580" y="100040"/>
                </a:lnTo>
                <a:lnTo>
                  <a:pt x="169580"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60" name="Google Shape;741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OMQAAzRAAACUzAAClEgAAEAAAAA=="/>
              </a:ext>
            </a:extLst>
          </p:cNvSpPr>
          <p:nvPr/>
        </p:nvSpPr>
        <p:spPr>
          <a:xfrm>
            <a:off x="7974330" y="2731135"/>
            <a:ext cx="339725" cy="299720"/>
          </a:xfrm>
          <a:custGeom>
            <a:avLst/>
            <a:gdLst/>
            <a:ahLst/>
            <a:cxnLst/>
            <a:rect l="0" t="0" r="339725" b="299720"/>
            <a:pathLst>
              <a:path w="339725" h="299720">
                <a:moveTo>
                  <a:pt x="90232" y="18"/>
                </a:moveTo>
                <a:cubicBezTo>
                  <a:pt x="38744" y="18"/>
                  <a:pt x="0" y="42077"/>
                  <a:pt x="0" y="97822"/>
                </a:cubicBezTo>
                <a:cubicBezTo>
                  <a:pt x="0" y="158059"/>
                  <a:pt x="48368" y="199220"/>
                  <a:pt x="121661" y="261641"/>
                </a:cubicBezTo>
                <a:cubicBezTo>
                  <a:pt x="134088" y="272261"/>
                  <a:pt x="148207" y="284238"/>
                  <a:pt x="162855" y="297078"/>
                </a:cubicBezTo>
                <a:cubicBezTo>
                  <a:pt x="164847" y="298822"/>
                  <a:pt x="167333" y="299702"/>
                  <a:pt x="169836" y="299702"/>
                </a:cubicBezTo>
                <a:cubicBezTo>
                  <a:pt x="172321" y="299702"/>
                  <a:pt x="174824" y="298822"/>
                  <a:pt x="176816" y="297078"/>
                </a:cubicBezTo>
                <a:cubicBezTo>
                  <a:pt x="191464" y="284238"/>
                  <a:pt x="205583" y="272261"/>
                  <a:pt x="218045" y="261641"/>
                </a:cubicBezTo>
                <a:cubicBezTo>
                  <a:pt x="291303" y="199273"/>
                  <a:pt x="339707" y="158059"/>
                  <a:pt x="339707" y="97822"/>
                </a:cubicBezTo>
                <a:cubicBezTo>
                  <a:pt x="339707" y="42077"/>
                  <a:pt x="300910" y="18"/>
                  <a:pt x="249474" y="18"/>
                </a:cubicBezTo>
                <a:cubicBezTo>
                  <a:pt x="231001" y="18"/>
                  <a:pt x="214132" y="5848"/>
                  <a:pt x="199202" y="17366"/>
                </a:cubicBezTo>
                <a:cubicBezTo>
                  <a:pt x="184924" y="28392"/>
                  <a:pt x="175423" y="42447"/>
                  <a:pt x="169853" y="52680"/>
                </a:cubicBezTo>
                <a:cubicBezTo>
                  <a:pt x="164230" y="42447"/>
                  <a:pt x="154729" y="28392"/>
                  <a:pt x="140451" y="17366"/>
                </a:cubicBezTo>
                <a:cubicBezTo>
                  <a:pt x="125539" y="5848"/>
                  <a:pt x="108652" y="18"/>
                  <a:pt x="90232"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nvGrpSpPr>
          <p:cNvPr id="261" name="Google Shape;7413;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gLAAB+GAAAtw0AADcaAAAQAAAA"/>
              </a:ext>
            </a:extLst>
          </p:cNvGrpSpPr>
          <p:nvPr/>
        </p:nvGrpSpPr>
        <p:grpSpPr>
          <a:xfrm>
            <a:off x="1874520" y="3981450"/>
            <a:ext cx="354965" cy="280035"/>
            <a:chOff x="1874520" y="3981450"/>
            <a:chExt cx="354965" cy="280035"/>
          </a:xfrm>
        </p:grpSpPr>
        <p:sp>
          <p:nvSpPr>
            <p:cNvPr id="266" name="Google Shape;741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UDAAAfhgAAJEMAAAdGQAAAAAAAA=="/>
                </a:ext>
              </a:extLst>
            </p:cNvSpPr>
            <p:nvPr/>
          </p:nvSpPr>
          <p:spPr>
            <a:xfrm>
              <a:off x="1963420" y="3981450"/>
              <a:ext cx="79375" cy="100965"/>
            </a:xfrm>
            <a:custGeom>
              <a:avLst/>
              <a:gdLst/>
              <a:ahLst/>
              <a:cxnLst/>
              <a:rect l="0" t="0" r="79375" b="100965"/>
              <a:pathLst>
                <a:path w="79375" h="100965">
                  <a:moveTo>
                    <a:pt x="39687" y="0"/>
                  </a:moveTo>
                  <a:cubicBezTo>
                    <a:pt x="13931" y="0"/>
                    <a:pt x="17" y="43451"/>
                    <a:pt x="17" y="61209"/>
                  </a:cubicBezTo>
                  <a:cubicBezTo>
                    <a:pt x="17" y="83154"/>
                    <a:pt x="17797" y="100894"/>
                    <a:pt x="39687" y="100947"/>
                  </a:cubicBezTo>
                  <a:cubicBezTo>
                    <a:pt x="61595" y="100894"/>
                    <a:pt x="79375" y="83154"/>
                    <a:pt x="79375" y="61209"/>
                  </a:cubicBezTo>
                  <a:cubicBezTo>
                    <a:pt x="79375" y="43451"/>
                    <a:pt x="65513" y="0"/>
                    <a:pt x="3968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65" name="Google Shape;741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CwAAAhkAACQMAACZGQAAAAAAAA=="/>
                </a:ext>
              </a:extLst>
            </p:cNvSpPr>
            <p:nvPr/>
          </p:nvSpPr>
          <p:spPr>
            <a:xfrm>
              <a:off x="1874520" y="4065270"/>
              <a:ext cx="99060" cy="95885"/>
            </a:xfrm>
            <a:custGeom>
              <a:avLst/>
              <a:gdLst/>
              <a:ahLst/>
              <a:cxnLst/>
              <a:rect l="0" t="0" r="99060" b="95885"/>
              <a:pathLst>
                <a:path w="99060" h="95885">
                  <a:moveTo>
                    <a:pt x="34371" y="0"/>
                  </a:moveTo>
                  <a:cubicBezTo>
                    <a:pt x="30143" y="0"/>
                    <a:pt x="26073" y="932"/>
                    <a:pt x="22356" y="3080"/>
                  </a:cubicBezTo>
                  <a:cubicBezTo>
                    <a:pt x="18" y="15966"/>
                    <a:pt x="10253" y="60608"/>
                    <a:pt x="19167" y="75975"/>
                  </a:cubicBezTo>
                  <a:cubicBezTo>
                    <a:pt x="26531" y="88738"/>
                    <a:pt x="39902" y="95885"/>
                    <a:pt x="53644" y="95885"/>
                  </a:cubicBezTo>
                  <a:cubicBezTo>
                    <a:pt x="60391" y="95885"/>
                    <a:pt x="67226" y="94159"/>
                    <a:pt x="73498" y="90551"/>
                  </a:cubicBezTo>
                  <a:cubicBezTo>
                    <a:pt x="92542" y="79584"/>
                    <a:pt x="99060" y="55239"/>
                    <a:pt x="88085" y="36209"/>
                  </a:cubicBezTo>
                  <a:cubicBezTo>
                    <a:pt x="80650" y="23412"/>
                    <a:pt x="55476" y="0"/>
                    <a:pt x="3437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64" name="Google Shape;741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wDAAAfhgAAC4NAAAdGQAAAAAAAA=="/>
                </a:ext>
              </a:extLst>
            </p:cNvSpPr>
            <p:nvPr/>
          </p:nvSpPr>
          <p:spPr>
            <a:xfrm>
              <a:off x="2062480" y="3981450"/>
              <a:ext cx="80010" cy="100965"/>
            </a:xfrm>
            <a:custGeom>
              <a:avLst/>
              <a:gdLst/>
              <a:ahLst/>
              <a:cxnLst/>
              <a:rect l="0" t="0" r="80010" b="100965"/>
              <a:pathLst>
                <a:path w="80010" h="100965">
                  <a:moveTo>
                    <a:pt x="40005" y="0"/>
                  </a:moveTo>
                  <a:cubicBezTo>
                    <a:pt x="14043" y="0"/>
                    <a:pt x="18" y="43451"/>
                    <a:pt x="18" y="61209"/>
                  </a:cubicBezTo>
                  <a:cubicBezTo>
                    <a:pt x="18" y="83154"/>
                    <a:pt x="17939" y="100947"/>
                    <a:pt x="40005" y="100947"/>
                  </a:cubicBezTo>
                  <a:cubicBezTo>
                    <a:pt x="62088" y="100947"/>
                    <a:pt x="80010" y="83154"/>
                    <a:pt x="80010" y="61209"/>
                  </a:cubicBezTo>
                  <a:cubicBezTo>
                    <a:pt x="80010" y="43451"/>
                    <a:pt x="66037" y="0"/>
                    <a:pt x="4000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63" name="Google Shape;741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DQAAARkAALcNAACYGQAAAAAAAA=="/>
                </a:ext>
              </a:extLst>
            </p:cNvSpPr>
            <p:nvPr/>
          </p:nvSpPr>
          <p:spPr>
            <a:xfrm>
              <a:off x="2132330" y="4064635"/>
              <a:ext cx="97155" cy="95885"/>
            </a:xfrm>
            <a:custGeom>
              <a:avLst/>
              <a:gdLst/>
              <a:ahLst/>
              <a:cxnLst/>
              <a:rect l="0" t="0" r="97155" b="95885"/>
              <a:pathLst>
                <a:path w="97155" h="95885">
                  <a:moveTo>
                    <a:pt x="64407" y="17"/>
                  </a:moveTo>
                  <a:cubicBezTo>
                    <a:pt x="43365" y="17"/>
                    <a:pt x="18339" y="23408"/>
                    <a:pt x="10950" y="36238"/>
                  </a:cubicBezTo>
                  <a:cubicBezTo>
                    <a:pt x="17" y="55211"/>
                    <a:pt x="6510" y="79604"/>
                    <a:pt x="25482" y="90569"/>
                  </a:cubicBezTo>
                  <a:cubicBezTo>
                    <a:pt x="31729" y="94177"/>
                    <a:pt x="38591" y="95885"/>
                    <a:pt x="45383" y="95885"/>
                  </a:cubicBezTo>
                  <a:cubicBezTo>
                    <a:pt x="59335" y="95885"/>
                    <a:pt x="72971" y="88686"/>
                    <a:pt x="80289" y="75996"/>
                  </a:cubicBezTo>
                  <a:cubicBezTo>
                    <a:pt x="90696" y="57868"/>
                    <a:pt x="97137" y="15100"/>
                    <a:pt x="76428" y="3115"/>
                  </a:cubicBezTo>
                  <a:cubicBezTo>
                    <a:pt x="72690" y="950"/>
                    <a:pt x="68636" y="17"/>
                    <a:pt x="64407"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62" name="Google Shape;741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1CwAAPBkAAE0NAAA3GgAAAAAAAA=="/>
                </a:ext>
              </a:extLst>
            </p:cNvSpPr>
            <p:nvPr/>
          </p:nvSpPr>
          <p:spPr>
            <a:xfrm>
              <a:off x="1943735" y="4102100"/>
              <a:ext cx="218440" cy="159385"/>
            </a:xfrm>
            <a:custGeom>
              <a:avLst/>
              <a:gdLst/>
              <a:ahLst/>
              <a:cxnLst/>
              <a:rect l="0" t="0" r="218440" b="159385"/>
              <a:pathLst>
                <a:path w="218440" h="159385">
                  <a:moveTo>
                    <a:pt x="109246" y="17"/>
                  </a:moveTo>
                  <a:cubicBezTo>
                    <a:pt x="92032" y="17"/>
                    <a:pt x="39721" y="17"/>
                    <a:pt x="39721" y="49782"/>
                  </a:cubicBezTo>
                  <a:lnTo>
                    <a:pt x="39721" y="55515"/>
                  </a:lnTo>
                  <a:cubicBezTo>
                    <a:pt x="39721" y="59555"/>
                    <a:pt x="37295" y="63224"/>
                    <a:pt x="33532" y="64759"/>
                  </a:cubicBezTo>
                  <a:cubicBezTo>
                    <a:pt x="13188" y="73103"/>
                    <a:pt x="18" y="90691"/>
                    <a:pt x="18" y="109549"/>
                  </a:cubicBezTo>
                  <a:cubicBezTo>
                    <a:pt x="18" y="137016"/>
                    <a:pt x="26745" y="159367"/>
                    <a:pt x="59573" y="159367"/>
                  </a:cubicBezTo>
                  <a:cubicBezTo>
                    <a:pt x="59784" y="159385"/>
                    <a:pt x="60013" y="159385"/>
                    <a:pt x="60224" y="159385"/>
                  </a:cubicBezTo>
                  <a:cubicBezTo>
                    <a:pt x="65991" y="159385"/>
                    <a:pt x="71758" y="158679"/>
                    <a:pt x="77367" y="157303"/>
                  </a:cubicBezTo>
                  <a:cubicBezTo>
                    <a:pt x="87830" y="154639"/>
                    <a:pt x="98538" y="153316"/>
                    <a:pt x="109246" y="153316"/>
                  </a:cubicBezTo>
                  <a:cubicBezTo>
                    <a:pt x="119972" y="153316"/>
                    <a:pt x="130681" y="154639"/>
                    <a:pt x="141178" y="157303"/>
                  </a:cubicBezTo>
                  <a:cubicBezTo>
                    <a:pt x="146734" y="158679"/>
                    <a:pt x="152449" y="159385"/>
                    <a:pt x="158216" y="159385"/>
                  </a:cubicBezTo>
                  <a:cubicBezTo>
                    <a:pt x="158427" y="159385"/>
                    <a:pt x="158638" y="159385"/>
                    <a:pt x="158849" y="159367"/>
                  </a:cubicBezTo>
                  <a:cubicBezTo>
                    <a:pt x="191678" y="159367"/>
                    <a:pt x="218422" y="137016"/>
                    <a:pt x="218422" y="109549"/>
                  </a:cubicBezTo>
                  <a:cubicBezTo>
                    <a:pt x="218422" y="90638"/>
                    <a:pt x="205288" y="73050"/>
                    <a:pt x="184908" y="64759"/>
                  </a:cubicBezTo>
                  <a:cubicBezTo>
                    <a:pt x="181145" y="63224"/>
                    <a:pt x="178719" y="59555"/>
                    <a:pt x="178719" y="55515"/>
                  </a:cubicBezTo>
                  <a:lnTo>
                    <a:pt x="178719" y="49782"/>
                  </a:lnTo>
                  <a:cubicBezTo>
                    <a:pt x="178719" y="17"/>
                    <a:pt x="126443" y="17"/>
                    <a:pt x="109246"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67" name="Google Shape;7419;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sXAAB+GAAAMxkAADcaAAAQAAAA"/>
              </a:ext>
            </a:extLst>
          </p:cNvGrpSpPr>
          <p:nvPr/>
        </p:nvGrpSpPr>
        <p:grpSpPr>
          <a:xfrm>
            <a:off x="3756025" y="3981450"/>
            <a:ext cx="340360" cy="280035"/>
            <a:chOff x="3756025" y="3981450"/>
            <a:chExt cx="340360" cy="280035"/>
          </a:xfrm>
        </p:grpSpPr>
        <p:sp>
          <p:nvSpPr>
            <p:cNvPr id="273" name="Google Shape;742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GAAAfhgAAJIYAADiGAAAAAAAAA=="/>
                </a:ext>
              </a:extLst>
            </p:cNvSpPr>
            <p:nvPr/>
          </p:nvSpPr>
          <p:spPr>
            <a:xfrm>
              <a:off x="3903980" y="3981450"/>
              <a:ext cx="90170" cy="63500"/>
            </a:xfrm>
            <a:custGeom>
              <a:avLst/>
              <a:gdLst/>
              <a:ahLst/>
              <a:cxnLst/>
              <a:rect l="0" t="0" r="90170" b="63500"/>
              <a:pathLst>
                <a:path w="90170" h="63500">
                  <a:moveTo>
                    <a:pt x="9962" y="0"/>
                  </a:moveTo>
                  <a:cubicBezTo>
                    <a:pt x="4463" y="0"/>
                    <a:pt x="18" y="4453"/>
                    <a:pt x="18" y="9909"/>
                  </a:cubicBezTo>
                  <a:cubicBezTo>
                    <a:pt x="123" y="29251"/>
                    <a:pt x="6466" y="48065"/>
                    <a:pt x="18168" y="63500"/>
                  </a:cubicBezTo>
                  <a:cubicBezTo>
                    <a:pt x="36845" y="55228"/>
                    <a:pt x="58421" y="50406"/>
                    <a:pt x="88097" y="50406"/>
                  </a:cubicBezTo>
                  <a:cubicBezTo>
                    <a:pt x="88800" y="50406"/>
                    <a:pt x="89485" y="50564"/>
                    <a:pt x="90170" y="50564"/>
                  </a:cubicBezTo>
                  <a:cubicBezTo>
                    <a:pt x="75358" y="19659"/>
                    <a:pt x="44189" y="0"/>
                    <a:pt x="996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72" name="Google Shape;742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GAAA0xkAAJIYAAA3GgAAAAAAAA=="/>
                </a:ext>
              </a:extLst>
            </p:cNvSpPr>
            <p:nvPr/>
          </p:nvSpPr>
          <p:spPr>
            <a:xfrm>
              <a:off x="3903980" y="4197985"/>
              <a:ext cx="90170" cy="63500"/>
            </a:xfrm>
            <a:custGeom>
              <a:avLst/>
              <a:gdLst/>
              <a:ahLst/>
              <a:cxnLst/>
              <a:rect l="0" t="0" r="90170" b="63500"/>
              <a:pathLst>
                <a:path w="90170" h="63500">
                  <a:moveTo>
                    <a:pt x="17967" y="18"/>
                  </a:moveTo>
                  <a:cubicBezTo>
                    <a:pt x="6364" y="15429"/>
                    <a:pt x="70" y="34195"/>
                    <a:pt x="18" y="53543"/>
                  </a:cubicBezTo>
                  <a:cubicBezTo>
                    <a:pt x="18" y="59016"/>
                    <a:pt x="4413" y="63482"/>
                    <a:pt x="9915" y="63482"/>
                  </a:cubicBezTo>
                  <a:cubicBezTo>
                    <a:pt x="44162" y="63482"/>
                    <a:pt x="75350" y="43763"/>
                    <a:pt x="90170" y="12781"/>
                  </a:cubicBezTo>
                  <a:cubicBezTo>
                    <a:pt x="89537" y="12781"/>
                    <a:pt x="88799" y="12993"/>
                    <a:pt x="88096" y="12993"/>
                  </a:cubicBezTo>
                  <a:cubicBezTo>
                    <a:pt x="58349" y="12993"/>
                    <a:pt x="36708" y="8156"/>
                    <a:pt x="1796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71" name="Google Shape;742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3FwAA7RgAAMYYAADIGQAAAAAAAA=="/>
                </a:ext>
              </a:extLst>
            </p:cNvSpPr>
            <p:nvPr/>
          </p:nvSpPr>
          <p:spPr>
            <a:xfrm>
              <a:off x="3855085" y="4051935"/>
              <a:ext cx="172085" cy="139065"/>
            </a:xfrm>
            <a:custGeom>
              <a:avLst/>
              <a:gdLst/>
              <a:ahLst/>
              <a:cxnLst/>
              <a:rect l="0" t="0" r="172085" b="139065"/>
              <a:pathLst>
                <a:path w="172085" h="139065">
                  <a:moveTo>
                    <a:pt x="106256" y="45909"/>
                  </a:moveTo>
                  <a:cubicBezTo>
                    <a:pt x="108805" y="45909"/>
                    <a:pt x="111354" y="46894"/>
                    <a:pt x="113270" y="48846"/>
                  </a:cubicBezTo>
                  <a:cubicBezTo>
                    <a:pt x="117137" y="52716"/>
                    <a:pt x="117137" y="59031"/>
                    <a:pt x="113270" y="62883"/>
                  </a:cubicBezTo>
                  <a:cubicBezTo>
                    <a:pt x="109420" y="66753"/>
                    <a:pt x="109420" y="73050"/>
                    <a:pt x="113270" y="76920"/>
                  </a:cubicBezTo>
                  <a:cubicBezTo>
                    <a:pt x="117137" y="80789"/>
                    <a:pt x="117137" y="87087"/>
                    <a:pt x="113270" y="90956"/>
                  </a:cubicBezTo>
                  <a:cubicBezTo>
                    <a:pt x="111354" y="92891"/>
                    <a:pt x="108805" y="93859"/>
                    <a:pt x="106256" y="93859"/>
                  </a:cubicBezTo>
                  <a:cubicBezTo>
                    <a:pt x="103725" y="93859"/>
                    <a:pt x="101176" y="92891"/>
                    <a:pt x="99243" y="90956"/>
                  </a:cubicBezTo>
                  <a:cubicBezTo>
                    <a:pt x="87606" y="79312"/>
                    <a:pt x="87606" y="60508"/>
                    <a:pt x="99243" y="48846"/>
                  </a:cubicBezTo>
                  <a:cubicBezTo>
                    <a:pt x="101176" y="46894"/>
                    <a:pt x="103725" y="45909"/>
                    <a:pt x="106256" y="45909"/>
                  </a:cubicBezTo>
                  <a:lnTo>
                    <a:pt x="136877" y="17"/>
                  </a:lnTo>
                  <a:cubicBezTo>
                    <a:pt x="78448" y="17"/>
                    <a:pt x="56318" y="18715"/>
                    <a:pt x="16153" y="52716"/>
                  </a:cubicBezTo>
                  <a:lnTo>
                    <a:pt x="4763" y="62303"/>
                  </a:lnTo>
                  <a:cubicBezTo>
                    <a:pt x="0" y="66225"/>
                    <a:pt x="0" y="73542"/>
                    <a:pt x="4763" y="77500"/>
                  </a:cubicBezTo>
                  <a:lnTo>
                    <a:pt x="15046" y="86137"/>
                  </a:lnTo>
                  <a:cubicBezTo>
                    <a:pt x="55316" y="120261"/>
                    <a:pt x="77552" y="139065"/>
                    <a:pt x="136877" y="139065"/>
                  </a:cubicBezTo>
                  <a:cubicBezTo>
                    <a:pt x="148530" y="138994"/>
                    <a:pt x="160061" y="136989"/>
                    <a:pt x="171030" y="133225"/>
                  </a:cubicBezTo>
                  <a:cubicBezTo>
                    <a:pt x="146896" y="122266"/>
                    <a:pt x="131058" y="98538"/>
                    <a:pt x="130267" y="71995"/>
                  </a:cubicBezTo>
                  <a:cubicBezTo>
                    <a:pt x="129476" y="45522"/>
                    <a:pt x="143767" y="20826"/>
                    <a:pt x="167215" y="8443"/>
                  </a:cubicBezTo>
                  <a:cubicBezTo>
                    <a:pt x="168797" y="7598"/>
                    <a:pt x="170450" y="7000"/>
                    <a:pt x="172085" y="6261"/>
                  </a:cubicBezTo>
                  <a:cubicBezTo>
                    <a:pt x="160817" y="2181"/>
                    <a:pt x="148900" y="70"/>
                    <a:pt x="136877" y="17"/>
                  </a:cubicBezTo>
                  <a:lnTo>
                    <a:pt x="106256" y="45909"/>
                  </a:lnTo>
                  <a:lnTo>
                    <a:pt x="136877"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70" name="Google Shape;742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GAAADRkAADMZAACpGQAAAAAAAA=="/>
                </a:ext>
              </a:extLst>
            </p:cNvSpPr>
            <p:nvPr/>
          </p:nvSpPr>
          <p:spPr>
            <a:xfrm>
              <a:off x="4004310" y="4072255"/>
              <a:ext cx="92075" cy="99060"/>
            </a:xfrm>
            <a:custGeom>
              <a:avLst/>
              <a:gdLst/>
              <a:ahLst/>
              <a:cxnLst/>
              <a:rect l="0" t="0" r="92075" b="99060"/>
              <a:pathLst>
                <a:path w="92075" h="99060">
                  <a:moveTo>
                    <a:pt x="41383" y="31534"/>
                  </a:moveTo>
                  <a:cubicBezTo>
                    <a:pt x="46505" y="31534"/>
                    <a:pt x="51433" y="35517"/>
                    <a:pt x="51433" y="41510"/>
                  </a:cubicBezTo>
                  <a:cubicBezTo>
                    <a:pt x="51433" y="46974"/>
                    <a:pt x="46964" y="51434"/>
                    <a:pt x="41489" y="51434"/>
                  </a:cubicBezTo>
                  <a:cubicBezTo>
                    <a:pt x="32605" y="51434"/>
                    <a:pt x="28136" y="40717"/>
                    <a:pt x="34406" y="34459"/>
                  </a:cubicBezTo>
                  <a:cubicBezTo>
                    <a:pt x="36437" y="32432"/>
                    <a:pt x="38928" y="31534"/>
                    <a:pt x="41383" y="31534"/>
                  </a:cubicBezTo>
                  <a:lnTo>
                    <a:pt x="50267" y="0"/>
                  </a:lnTo>
                  <a:cubicBezTo>
                    <a:pt x="42284" y="0"/>
                    <a:pt x="34389" y="1498"/>
                    <a:pt x="27182" y="5306"/>
                  </a:cubicBezTo>
                  <a:cubicBezTo>
                    <a:pt x="11392" y="13643"/>
                    <a:pt x="1271" y="29736"/>
                    <a:pt x="635" y="47556"/>
                  </a:cubicBezTo>
                  <a:cubicBezTo>
                    <a:pt x="0" y="65341"/>
                    <a:pt x="8937" y="82174"/>
                    <a:pt x="24144" y="91569"/>
                  </a:cubicBezTo>
                  <a:cubicBezTo>
                    <a:pt x="31651" y="96240"/>
                    <a:pt x="40270" y="98831"/>
                    <a:pt x="49137" y="99042"/>
                  </a:cubicBezTo>
                  <a:cubicBezTo>
                    <a:pt x="66269" y="87374"/>
                    <a:pt x="80364" y="71880"/>
                    <a:pt x="90414" y="53778"/>
                  </a:cubicBezTo>
                  <a:cubicBezTo>
                    <a:pt x="92075" y="50799"/>
                    <a:pt x="92075" y="47133"/>
                    <a:pt x="90414" y="44172"/>
                  </a:cubicBezTo>
                  <a:cubicBezTo>
                    <a:pt x="80682" y="26651"/>
                    <a:pt x="67064" y="11528"/>
                    <a:pt x="50691" y="0"/>
                  </a:cubicBezTo>
                  <a:cubicBezTo>
                    <a:pt x="50550" y="0"/>
                    <a:pt x="50408" y="0"/>
                    <a:pt x="50267" y="0"/>
                  </a:cubicBezTo>
                  <a:lnTo>
                    <a:pt x="41383" y="31534"/>
                  </a:lnTo>
                  <a:lnTo>
                    <a:pt x="5026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69" name="Google Shape;742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bFwAAaxkAANIXAAAHGgAAAAAAAA=="/>
                </a:ext>
              </a:extLst>
            </p:cNvSpPr>
            <p:nvPr/>
          </p:nvSpPr>
          <p:spPr>
            <a:xfrm>
              <a:off x="3756025" y="4131945"/>
              <a:ext cx="116205" cy="99060"/>
            </a:xfrm>
            <a:custGeom>
              <a:avLst/>
              <a:gdLst/>
              <a:ahLst/>
              <a:cxnLst/>
              <a:rect l="0" t="0" r="116205" b="99060"/>
              <a:pathLst>
                <a:path w="116205" h="99060">
                  <a:moveTo>
                    <a:pt x="70229" y="18"/>
                  </a:moveTo>
                  <a:cubicBezTo>
                    <a:pt x="31805" y="18"/>
                    <a:pt x="0" y="31079"/>
                    <a:pt x="0" y="69367"/>
                  </a:cubicBezTo>
                  <a:lnTo>
                    <a:pt x="0" y="89168"/>
                  </a:lnTo>
                  <a:cubicBezTo>
                    <a:pt x="0" y="94605"/>
                    <a:pt x="4453" y="99042"/>
                    <a:pt x="9962" y="99042"/>
                  </a:cubicBezTo>
                  <a:lnTo>
                    <a:pt x="29852" y="99042"/>
                  </a:lnTo>
                  <a:cubicBezTo>
                    <a:pt x="70652" y="99042"/>
                    <a:pt x="105538" y="71471"/>
                    <a:pt x="116187" y="34078"/>
                  </a:cubicBezTo>
                  <a:cubicBezTo>
                    <a:pt x="111311" y="30114"/>
                    <a:pt x="106330" y="25887"/>
                    <a:pt x="101032" y="21450"/>
                  </a:cubicBezTo>
                  <a:lnTo>
                    <a:pt x="96473" y="17609"/>
                  </a:lnTo>
                  <a:lnTo>
                    <a:pt x="77288" y="36794"/>
                  </a:lnTo>
                  <a:cubicBezTo>
                    <a:pt x="75351" y="38638"/>
                    <a:pt x="72852" y="39550"/>
                    <a:pt x="70353" y="39550"/>
                  </a:cubicBezTo>
                  <a:cubicBezTo>
                    <a:pt x="67800" y="39550"/>
                    <a:pt x="65266" y="38586"/>
                    <a:pt x="63347" y="36674"/>
                  </a:cubicBezTo>
                  <a:cubicBezTo>
                    <a:pt x="59475" y="32815"/>
                    <a:pt x="59422" y="26642"/>
                    <a:pt x="63242" y="22783"/>
                  </a:cubicBezTo>
                  <a:lnTo>
                    <a:pt x="81160" y="4865"/>
                  </a:lnTo>
                  <a:lnTo>
                    <a:pt x="75422" y="18"/>
                  </a:lnTo>
                  <a:lnTo>
                    <a:pt x="70229" y="18"/>
                  </a:lnTo>
                  <a:lnTo>
                    <a:pt x="63242" y="2278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68" name="Google Shape;742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P8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bFwAArxgAANIXAABLGQAAAAAAAA=="/>
                </a:ext>
              </a:extLst>
            </p:cNvSpPr>
            <p:nvPr/>
          </p:nvSpPr>
          <p:spPr>
            <a:xfrm>
              <a:off x="3756025" y="4012565"/>
              <a:ext cx="116205" cy="99060"/>
            </a:xfrm>
            <a:custGeom>
              <a:avLst/>
              <a:gdLst/>
              <a:ahLst/>
              <a:cxnLst/>
              <a:rect l="0" t="0" r="116205" b="99060"/>
              <a:pathLst>
                <a:path w="116205" h="99060">
                  <a:moveTo>
                    <a:pt x="9962" y="18"/>
                  </a:moveTo>
                  <a:cubicBezTo>
                    <a:pt x="4453" y="18"/>
                    <a:pt x="52" y="4456"/>
                    <a:pt x="52" y="9946"/>
                  </a:cubicBezTo>
                  <a:lnTo>
                    <a:pt x="52" y="29804"/>
                  </a:lnTo>
                  <a:cubicBezTo>
                    <a:pt x="0" y="68046"/>
                    <a:pt x="31805" y="99060"/>
                    <a:pt x="70229" y="99060"/>
                  </a:cubicBezTo>
                  <a:lnTo>
                    <a:pt x="75422" y="99060"/>
                  </a:lnTo>
                  <a:lnTo>
                    <a:pt x="81160" y="94253"/>
                  </a:lnTo>
                  <a:lnTo>
                    <a:pt x="63242" y="76335"/>
                  </a:lnTo>
                  <a:cubicBezTo>
                    <a:pt x="59475" y="72484"/>
                    <a:pt x="59528" y="66309"/>
                    <a:pt x="63347" y="62502"/>
                  </a:cubicBezTo>
                  <a:cubicBezTo>
                    <a:pt x="65301" y="60538"/>
                    <a:pt x="67871" y="59573"/>
                    <a:pt x="70423" y="59573"/>
                  </a:cubicBezTo>
                  <a:cubicBezTo>
                    <a:pt x="72905" y="59573"/>
                    <a:pt x="75369" y="60485"/>
                    <a:pt x="77288" y="62344"/>
                  </a:cubicBezTo>
                  <a:lnTo>
                    <a:pt x="96473" y="81529"/>
                  </a:lnTo>
                  <a:lnTo>
                    <a:pt x="102247" y="76659"/>
                  </a:lnTo>
                  <a:cubicBezTo>
                    <a:pt x="107069" y="72589"/>
                    <a:pt x="111681" y="68730"/>
                    <a:pt x="116187" y="64976"/>
                  </a:cubicBezTo>
                  <a:cubicBezTo>
                    <a:pt x="105538" y="27629"/>
                    <a:pt x="70705" y="18"/>
                    <a:pt x="29852" y="18"/>
                  </a:cubicBezTo>
                  <a:lnTo>
                    <a:pt x="9962" y="18"/>
                  </a:lnTo>
                  <a:lnTo>
                    <a:pt x="29852"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74" name="Google Shape;7426;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IfAAA7EwAAByEAAFEVAAAQAAAA"/>
              </a:ext>
            </a:extLst>
          </p:cNvGrpSpPr>
          <p:nvPr/>
        </p:nvGrpSpPr>
        <p:grpSpPr>
          <a:xfrm>
            <a:off x="5050790" y="3126105"/>
            <a:ext cx="318135" cy="339090"/>
            <a:chOff x="5050790" y="3126105"/>
            <a:chExt cx="318135" cy="339090"/>
          </a:xfrm>
        </p:grpSpPr>
        <p:sp>
          <p:nvSpPr>
            <p:cNvPr id="279" name="Google Shape;742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HwAA0xQAAOggAABRFQAAAAAAAA=="/>
                </a:ext>
              </a:extLst>
            </p:cNvSpPr>
            <p:nvPr/>
          </p:nvSpPr>
          <p:spPr>
            <a:xfrm>
              <a:off x="5050790" y="3385185"/>
              <a:ext cx="298450" cy="80010"/>
            </a:xfrm>
            <a:custGeom>
              <a:avLst/>
              <a:gdLst/>
              <a:ahLst/>
              <a:cxnLst/>
              <a:rect l="0" t="0" r="298450" b="80010"/>
              <a:pathLst>
                <a:path w="298450" h="80010">
                  <a:moveTo>
                    <a:pt x="9939" y="0"/>
                  </a:moveTo>
                  <a:cubicBezTo>
                    <a:pt x="4406" y="0"/>
                    <a:pt x="0" y="4392"/>
                    <a:pt x="0" y="9891"/>
                  </a:cubicBezTo>
                  <a:cubicBezTo>
                    <a:pt x="0" y="15408"/>
                    <a:pt x="4406" y="19853"/>
                    <a:pt x="9939" y="19853"/>
                  </a:cubicBezTo>
                  <a:lnTo>
                    <a:pt x="39809" y="19853"/>
                  </a:lnTo>
                  <a:lnTo>
                    <a:pt x="39809" y="50265"/>
                  </a:lnTo>
                  <a:cubicBezTo>
                    <a:pt x="39809" y="66675"/>
                    <a:pt x="53131" y="79992"/>
                    <a:pt x="69625" y="79992"/>
                  </a:cubicBezTo>
                  <a:cubicBezTo>
                    <a:pt x="75141" y="79992"/>
                    <a:pt x="79600" y="75547"/>
                    <a:pt x="79600" y="70101"/>
                  </a:cubicBezTo>
                  <a:lnTo>
                    <a:pt x="79600" y="19853"/>
                  </a:lnTo>
                  <a:lnTo>
                    <a:pt x="99495" y="19853"/>
                  </a:lnTo>
                  <a:lnTo>
                    <a:pt x="99495" y="29745"/>
                  </a:lnTo>
                  <a:cubicBezTo>
                    <a:pt x="99495" y="46189"/>
                    <a:pt x="112817" y="60157"/>
                    <a:pt x="129330" y="60157"/>
                  </a:cubicBezTo>
                  <a:cubicBezTo>
                    <a:pt x="134845" y="60157"/>
                    <a:pt x="139304" y="55712"/>
                    <a:pt x="139304" y="50265"/>
                  </a:cubicBezTo>
                  <a:lnTo>
                    <a:pt x="139304" y="19853"/>
                  </a:lnTo>
                  <a:lnTo>
                    <a:pt x="159199" y="19853"/>
                  </a:lnTo>
                  <a:lnTo>
                    <a:pt x="159199" y="70101"/>
                  </a:lnTo>
                  <a:cubicBezTo>
                    <a:pt x="159199" y="75547"/>
                    <a:pt x="163605" y="79992"/>
                    <a:pt x="169120" y="79992"/>
                  </a:cubicBezTo>
                  <a:cubicBezTo>
                    <a:pt x="174636" y="79992"/>
                    <a:pt x="179095" y="75547"/>
                    <a:pt x="179095" y="70101"/>
                  </a:cubicBezTo>
                  <a:lnTo>
                    <a:pt x="179095" y="19853"/>
                  </a:lnTo>
                  <a:lnTo>
                    <a:pt x="288529" y="19853"/>
                  </a:lnTo>
                  <a:cubicBezTo>
                    <a:pt x="294044" y="19853"/>
                    <a:pt x="298450" y="15408"/>
                    <a:pt x="298450" y="9891"/>
                  </a:cubicBezTo>
                  <a:cubicBezTo>
                    <a:pt x="298450" y="4392"/>
                    <a:pt x="294044" y="0"/>
                    <a:pt x="288529" y="0"/>
                  </a:cubicBezTo>
                  <a:lnTo>
                    <a:pt x="9939" y="0"/>
                  </a:lnTo>
                  <a:lnTo>
                    <a:pt x="28852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78" name="Google Shape;742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RHwAAOxMAAGogAAC0FAAAAAAAAA=="/>
                </a:ext>
              </a:extLst>
            </p:cNvSpPr>
            <p:nvPr/>
          </p:nvSpPr>
          <p:spPr>
            <a:xfrm>
              <a:off x="5090795" y="3126105"/>
              <a:ext cx="178435" cy="239395"/>
            </a:xfrm>
            <a:custGeom>
              <a:avLst/>
              <a:gdLst/>
              <a:ahLst/>
              <a:cxnLst/>
              <a:rect l="0" t="0" r="178435" b="239395"/>
              <a:pathLst>
                <a:path w="178435" h="239395">
                  <a:moveTo>
                    <a:pt x="132772" y="35792"/>
                  </a:moveTo>
                  <a:cubicBezTo>
                    <a:pt x="137864" y="35792"/>
                    <a:pt x="142744" y="39737"/>
                    <a:pt x="142744" y="45726"/>
                  </a:cubicBezTo>
                  <a:cubicBezTo>
                    <a:pt x="142744" y="51732"/>
                    <a:pt x="137846" y="55713"/>
                    <a:pt x="132755" y="55713"/>
                  </a:cubicBezTo>
                  <a:cubicBezTo>
                    <a:pt x="130315" y="55713"/>
                    <a:pt x="127839" y="54797"/>
                    <a:pt x="125838" y="52789"/>
                  </a:cubicBezTo>
                  <a:cubicBezTo>
                    <a:pt x="121923" y="48914"/>
                    <a:pt x="121923" y="42591"/>
                    <a:pt x="125838" y="38733"/>
                  </a:cubicBezTo>
                  <a:cubicBezTo>
                    <a:pt x="127857" y="36690"/>
                    <a:pt x="130350" y="35792"/>
                    <a:pt x="132772" y="35792"/>
                  </a:cubicBezTo>
                  <a:lnTo>
                    <a:pt x="128840" y="0"/>
                  </a:lnTo>
                  <a:cubicBezTo>
                    <a:pt x="95010" y="0"/>
                    <a:pt x="65991" y="19146"/>
                    <a:pt x="50928" y="46994"/>
                  </a:cubicBezTo>
                  <a:cubicBezTo>
                    <a:pt x="50068" y="47100"/>
                    <a:pt x="49225" y="47311"/>
                    <a:pt x="48488" y="47628"/>
                  </a:cubicBezTo>
                  <a:cubicBezTo>
                    <a:pt x="45679" y="49002"/>
                    <a:pt x="42677" y="49654"/>
                    <a:pt x="39675" y="49654"/>
                  </a:cubicBezTo>
                  <a:cubicBezTo>
                    <a:pt x="34531" y="49654"/>
                    <a:pt x="29458" y="47681"/>
                    <a:pt x="25596" y="43929"/>
                  </a:cubicBezTo>
                  <a:cubicBezTo>
                    <a:pt x="21891" y="40160"/>
                    <a:pt x="19785" y="35122"/>
                    <a:pt x="19837" y="29873"/>
                  </a:cubicBezTo>
                  <a:cubicBezTo>
                    <a:pt x="19837" y="24571"/>
                    <a:pt x="21891" y="20749"/>
                    <a:pt x="25596" y="16980"/>
                  </a:cubicBezTo>
                  <a:cubicBezTo>
                    <a:pt x="29510" y="13104"/>
                    <a:pt x="29510" y="6799"/>
                    <a:pt x="25596" y="2923"/>
                  </a:cubicBezTo>
                  <a:cubicBezTo>
                    <a:pt x="23664" y="986"/>
                    <a:pt x="21136" y="17"/>
                    <a:pt x="18591" y="17"/>
                  </a:cubicBezTo>
                  <a:cubicBezTo>
                    <a:pt x="16063" y="17"/>
                    <a:pt x="13517" y="986"/>
                    <a:pt x="11586" y="2923"/>
                  </a:cubicBezTo>
                  <a:cubicBezTo>
                    <a:pt x="4143" y="10462"/>
                    <a:pt x="17" y="19252"/>
                    <a:pt x="17" y="29873"/>
                  </a:cubicBezTo>
                  <a:cubicBezTo>
                    <a:pt x="17" y="51821"/>
                    <a:pt x="17731" y="69646"/>
                    <a:pt x="39658" y="69646"/>
                  </a:cubicBezTo>
                  <a:cubicBezTo>
                    <a:pt x="40500" y="69646"/>
                    <a:pt x="41308" y="69382"/>
                    <a:pt x="42150" y="69329"/>
                  </a:cubicBezTo>
                  <a:cubicBezTo>
                    <a:pt x="40711" y="75424"/>
                    <a:pt x="39921" y="81641"/>
                    <a:pt x="39763" y="87895"/>
                  </a:cubicBezTo>
                  <a:cubicBezTo>
                    <a:pt x="52245" y="82434"/>
                    <a:pt x="65675" y="79563"/>
                    <a:pt x="79316" y="79563"/>
                  </a:cubicBezTo>
                  <a:lnTo>
                    <a:pt x="89199" y="79563"/>
                  </a:lnTo>
                  <a:cubicBezTo>
                    <a:pt x="105631" y="79563"/>
                    <a:pt x="118903" y="92932"/>
                    <a:pt x="118956" y="109437"/>
                  </a:cubicBezTo>
                  <a:lnTo>
                    <a:pt x="118956" y="159813"/>
                  </a:lnTo>
                  <a:cubicBezTo>
                    <a:pt x="118956" y="192435"/>
                    <a:pt x="102945" y="221181"/>
                    <a:pt x="78684" y="239377"/>
                  </a:cubicBezTo>
                  <a:lnTo>
                    <a:pt x="109020" y="239377"/>
                  </a:lnTo>
                  <a:cubicBezTo>
                    <a:pt x="147344" y="239377"/>
                    <a:pt x="178435" y="208200"/>
                    <a:pt x="178435" y="169730"/>
                  </a:cubicBezTo>
                  <a:lnTo>
                    <a:pt x="178435" y="0"/>
                  </a:lnTo>
                  <a:lnTo>
                    <a:pt x="132772" y="35792"/>
                  </a:lnTo>
                  <a:lnTo>
                    <a:pt x="178435" y="1697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77" name="Google Shape;742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RHwAA1xMAAO0fAAC0FAAAAAAAAA=="/>
                </a:ext>
              </a:extLst>
            </p:cNvSpPr>
            <p:nvPr/>
          </p:nvSpPr>
          <p:spPr>
            <a:xfrm>
              <a:off x="5090795" y="3225165"/>
              <a:ext cx="99060" cy="140335"/>
            </a:xfrm>
            <a:custGeom>
              <a:avLst/>
              <a:gdLst/>
              <a:ahLst/>
              <a:cxnLst/>
              <a:rect l="0" t="0" r="99060" b="140335"/>
              <a:pathLst>
                <a:path w="99060" h="140335">
                  <a:moveTo>
                    <a:pt x="79255" y="0"/>
                  </a:moveTo>
                  <a:cubicBezTo>
                    <a:pt x="35452" y="0"/>
                    <a:pt x="18" y="36386"/>
                    <a:pt x="18" y="80474"/>
                  </a:cubicBezTo>
                  <a:lnTo>
                    <a:pt x="18" y="120375"/>
                  </a:lnTo>
                  <a:cubicBezTo>
                    <a:pt x="16384" y="120322"/>
                    <a:pt x="29699" y="106969"/>
                    <a:pt x="29699" y="90436"/>
                  </a:cubicBezTo>
                  <a:cubicBezTo>
                    <a:pt x="29699" y="84889"/>
                    <a:pt x="34137" y="80474"/>
                    <a:pt x="39628" y="80474"/>
                  </a:cubicBezTo>
                  <a:cubicBezTo>
                    <a:pt x="45066" y="80474"/>
                    <a:pt x="49504" y="84889"/>
                    <a:pt x="49504" y="90436"/>
                  </a:cubicBezTo>
                  <a:cubicBezTo>
                    <a:pt x="49504" y="115641"/>
                    <a:pt x="30751" y="136325"/>
                    <a:pt x="6613" y="139628"/>
                  </a:cubicBezTo>
                  <a:cubicBezTo>
                    <a:pt x="7613" y="140052"/>
                    <a:pt x="8789" y="140264"/>
                    <a:pt x="9894" y="140317"/>
                  </a:cubicBezTo>
                  <a:lnTo>
                    <a:pt x="19823" y="140317"/>
                  </a:lnTo>
                  <a:cubicBezTo>
                    <a:pt x="63555" y="140317"/>
                    <a:pt x="99060" y="104584"/>
                    <a:pt x="99060" y="60532"/>
                  </a:cubicBezTo>
                  <a:lnTo>
                    <a:pt x="99060" y="10015"/>
                  </a:lnTo>
                  <a:cubicBezTo>
                    <a:pt x="99060" y="4468"/>
                    <a:pt x="94622" y="0"/>
                    <a:pt x="89131" y="0"/>
                  </a:cubicBezTo>
                  <a:lnTo>
                    <a:pt x="79255" y="0"/>
                  </a:lnTo>
                  <a:lnTo>
                    <a:pt x="8913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76" name="Google Shape;743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IAAAOxMAAAchAACfEwAAAAAAAA=="/>
                </a:ext>
              </a:extLst>
            </p:cNvSpPr>
            <p:nvPr/>
          </p:nvSpPr>
          <p:spPr>
            <a:xfrm>
              <a:off x="5289550" y="3126105"/>
              <a:ext cx="79375" cy="63500"/>
            </a:xfrm>
            <a:custGeom>
              <a:avLst/>
              <a:gdLst/>
              <a:ahLst/>
              <a:cxnLst/>
              <a:rect l="0" t="0" r="79375" b="63500"/>
              <a:pathLst>
                <a:path w="79375" h="63500">
                  <a:moveTo>
                    <a:pt x="0" y="0"/>
                  </a:moveTo>
                  <a:lnTo>
                    <a:pt x="0" y="29800"/>
                  </a:lnTo>
                  <a:cubicBezTo>
                    <a:pt x="2495" y="29606"/>
                    <a:pt x="7521" y="29325"/>
                    <a:pt x="13548" y="29325"/>
                  </a:cubicBezTo>
                  <a:cubicBezTo>
                    <a:pt x="24865" y="29325"/>
                    <a:pt x="39784" y="30327"/>
                    <a:pt x="48306" y="34930"/>
                  </a:cubicBezTo>
                  <a:cubicBezTo>
                    <a:pt x="58955" y="40641"/>
                    <a:pt x="71379" y="54082"/>
                    <a:pt x="79375" y="63500"/>
                  </a:cubicBezTo>
                  <a:lnTo>
                    <a:pt x="79375" y="39692"/>
                  </a:lnTo>
                  <a:cubicBezTo>
                    <a:pt x="79375" y="17781"/>
                    <a:pt x="61591" y="0"/>
                    <a:pt x="39678" y="0"/>
                  </a:cubicBezTo>
                  <a:lnTo>
                    <a:pt x="0" y="0"/>
                  </a:lnTo>
                  <a:lnTo>
                    <a:pt x="3967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75" name="Google Shape;743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IAAAiRMAAPMgAAC4EwAAAAAAAA=="/>
                </a:ext>
              </a:extLst>
            </p:cNvSpPr>
            <p:nvPr/>
          </p:nvSpPr>
          <p:spPr>
            <a:xfrm>
              <a:off x="5289550" y="3175635"/>
              <a:ext cx="66675" cy="29845"/>
            </a:xfrm>
            <a:custGeom>
              <a:avLst/>
              <a:gdLst/>
              <a:ahLst/>
              <a:cxnLst/>
              <a:rect l="0" t="0" r="66675" b="29845"/>
              <a:pathLst>
                <a:path w="66675" h="29845">
                  <a:moveTo>
                    <a:pt x="12735" y="0"/>
                  </a:moveTo>
                  <a:cubicBezTo>
                    <a:pt x="8384" y="0"/>
                    <a:pt x="4192" y="156"/>
                    <a:pt x="736" y="399"/>
                  </a:cubicBezTo>
                  <a:lnTo>
                    <a:pt x="0" y="399"/>
                  </a:lnTo>
                  <a:lnTo>
                    <a:pt x="0" y="29827"/>
                  </a:lnTo>
                  <a:lnTo>
                    <a:pt x="66657" y="29827"/>
                  </a:lnTo>
                  <a:cubicBezTo>
                    <a:pt x="59272" y="20886"/>
                    <a:pt x="47221" y="7604"/>
                    <a:pt x="38924" y="3159"/>
                  </a:cubicBezTo>
                  <a:cubicBezTo>
                    <a:pt x="34539" y="850"/>
                    <a:pt x="23172" y="0"/>
                    <a:pt x="1273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80" name="Google Shape;7432;p83"/>
          <p:cNvGrpSpPr>
            <a:extLst>
              <a:ext uri="smNativeData">
                <pr:smNativeData xmlns:pr="smNativeData" val="SMDATA_6_dWHdYxMAAAAlAAAAAQAAAA8BAAAAkAAAAEgAAACQAAAASAAAAAAAAAAAAAAAAAAAABcAAAAUAAAAAAAAAAAAAAD/fwAA/38AAAAAAAAJAAAABAAAAOcVAAAMAAAAEAAAAAAAAAAAAAAAAAAAAAAAAAAfAAAAVAAAAAAAAAAAAAAAAAAAAAAAAAAAAAAAAAAAAAAAAAAAAAAAAAAAAAAAAAAAAAAAAAAAAAAAAAAAAAAAAAAAAAAAAAAAAAAAAAAAAAAAAAAAAAAAAAAAACEAAAAYAAAAFAAAAKYhAAA6EwAAyCMAAFEVAAAQAAAA"/>
              </a:ext>
            </a:extLst>
          </p:cNvGrpSpPr>
          <p:nvPr/>
        </p:nvGrpSpPr>
        <p:grpSpPr>
          <a:xfrm>
            <a:off x="5469890" y="3125470"/>
            <a:ext cx="346710" cy="339725"/>
            <a:chOff x="5469890" y="3125470"/>
            <a:chExt cx="346710" cy="339725"/>
          </a:xfrm>
        </p:grpSpPr>
        <p:sp>
          <p:nvSpPr>
            <p:cNvPr id="284" name="Google Shape;743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fIQAAiRMAAC8jAAC8FAAAAAAAAA=="/>
                </a:ext>
              </a:extLst>
            </p:cNvSpPr>
            <p:nvPr/>
          </p:nvSpPr>
          <p:spPr>
            <a:xfrm>
              <a:off x="5506085" y="3175635"/>
              <a:ext cx="213360" cy="194945"/>
            </a:xfrm>
            <a:custGeom>
              <a:avLst/>
              <a:gdLst/>
              <a:ahLst/>
              <a:cxnLst/>
              <a:rect l="0" t="0" r="213360" b="194945"/>
              <a:pathLst>
                <a:path w="213360" h="194945">
                  <a:moveTo>
                    <a:pt x="185359" y="17"/>
                  </a:moveTo>
                  <a:lnTo>
                    <a:pt x="0" y="185376"/>
                  </a:lnTo>
                  <a:cubicBezTo>
                    <a:pt x="3650" y="184150"/>
                    <a:pt x="7318" y="183816"/>
                    <a:pt x="10968" y="183816"/>
                  </a:cubicBezTo>
                  <a:cubicBezTo>
                    <a:pt x="23399" y="183816"/>
                    <a:pt x="35619" y="187649"/>
                    <a:pt x="45881" y="194927"/>
                  </a:cubicBezTo>
                  <a:lnTo>
                    <a:pt x="213342" y="27466"/>
                  </a:lnTo>
                  <a:lnTo>
                    <a:pt x="185359" y="17"/>
                  </a:lnTo>
                  <a:lnTo>
                    <a:pt x="45881" y="19492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83" name="Google Shape;743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IwAAOhMAAMgjAADhEwAAAAAAAA=="/>
                </a:ext>
              </a:extLst>
            </p:cNvSpPr>
            <p:nvPr/>
          </p:nvSpPr>
          <p:spPr>
            <a:xfrm>
              <a:off x="5705475" y="3125470"/>
              <a:ext cx="111125" cy="106045"/>
            </a:xfrm>
            <a:custGeom>
              <a:avLst/>
              <a:gdLst/>
              <a:ahLst/>
              <a:cxnLst/>
              <a:rect l="0" t="0" r="111125" b="106045"/>
              <a:pathLst>
                <a:path w="111125" h="106045">
                  <a:moveTo>
                    <a:pt x="56638" y="0"/>
                  </a:moveTo>
                  <a:cubicBezTo>
                    <a:pt x="43815" y="0"/>
                    <a:pt x="31009" y="4949"/>
                    <a:pt x="21307" y="14812"/>
                  </a:cubicBezTo>
                  <a:lnTo>
                    <a:pt x="0" y="36119"/>
                  </a:lnTo>
                  <a:lnTo>
                    <a:pt x="70061" y="106180"/>
                  </a:lnTo>
                  <a:lnTo>
                    <a:pt x="91369" y="84872"/>
                  </a:lnTo>
                  <a:cubicBezTo>
                    <a:pt x="111019" y="65465"/>
                    <a:pt x="111125" y="33904"/>
                    <a:pt x="91686" y="14495"/>
                  </a:cubicBezTo>
                  <a:cubicBezTo>
                    <a:pt x="82003" y="4825"/>
                    <a:pt x="69320" y="0"/>
                    <a:pt x="5663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82" name="Google Shape;743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IgAAyxMAAHEjAAAbFQAAAAAAAA=="/>
                </a:ext>
              </a:extLst>
            </p:cNvSpPr>
            <p:nvPr/>
          </p:nvSpPr>
          <p:spPr>
            <a:xfrm>
              <a:off x="5566410" y="3217545"/>
              <a:ext cx="194945" cy="213360"/>
            </a:xfrm>
            <a:custGeom>
              <a:avLst/>
              <a:gdLst/>
              <a:ahLst/>
              <a:cxnLst/>
              <a:rect l="0" t="0" r="194945" b="213360"/>
              <a:pathLst>
                <a:path w="194945" h="213360">
                  <a:moveTo>
                    <a:pt x="167027" y="18"/>
                  </a:moveTo>
                  <a:lnTo>
                    <a:pt x="17" y="167028"/>
                  </a:lnTo>
                  <a:cubicBezTo>
                    <a:pt x="9440" y="180750"/>
                    <a:pt x="13097" y="197319"/>
                    <a:pt x="10126" y="213342"/>
                  </a:cubicBezTo>
                  <a:lnTo>
                    <a:pt x="194927" y="28541"/>
                  </a:lnTo>
                  <a:lnTo>
                    <a:pt x="167027" y="18"/>
                  </a:lnTo>
                  <a:lnTo>
                    <a:pt x="10126" y="21334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81" name="Google Shape;743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IQAAyhQAADYiAABRFQAAAAAAAA=="/>
                </a:ext>
              </a:extLst>
            </p:cNvSpPr>
            <p:nvPr/>
          </p:nvSpPr>
          <p:spPr>
            <a:xfrm>
              <a:off x="5469890" y="3379470"/>
              <a:ext cx="91440" cy="85725"/>
            </a:xfrm>
            <a:custGeom>
              <a:avLst/>
              <a:gdLst/>
              <a:ahLst/>
              <a:cxnLst/>
              <a:rect l="0" t="0" r="91440" b="85725"/>
              <a:pathLst>
                <a:path w="91440" h="85725">
                  <a:moveTo>
                    <a:pt x="47374" y="0"/>
                  </a:moveTo>
                  <a:cubicBezTo>
                    <a:pt x="39457" y="0"/>
                    <a:pt x="31489" y="2339"/>
                    <a:pt x="24593" y="7124"/>
                  </a:cubicBezTo>
                  <a:lnTo>
                    <a:pt x="24593" y="7071"/>
                  </a:lnTo>
                  <a:lnTo>
                    <a:pt x="13035" y="43029"/>
                  </a:lnTo>
                  <a:lnTo>
                    <a:pt x="2445" y="72443"/>
                  </a:lnTo>
                  <a:cubicBezTo>
                    <a:pt x="0" y="79163"/>
                    <a:pt x="5189" y="85707"/>
                    <a:pt x="11681" y="85707"/>
                  </a:cubicBezTo>
                  <a:cubicBezTo>
                    <a:pt x="12789" y="85707"/>
                    <a:pt x="13950" y="85513"/>
                    <a:pt x="15111" y="85091"/>
                  </a:cubicBezTo>
                  <a:lnTo>
                    <a:pt x="44506" y="74501"/>
                  </a:lnTo>
                  <a:lnTo>
                    <a:pt x="80463" y="62961"/>
                  </a:lnTo>
                  <a:cubicBezTo>
                    <a:pt x="91440" y="47005"/>
                    <a:pt x="89470" y="25508"/>
                    <a:pt x="75748" y="11786"/>
                  </a:cubicBezTo>
                  <a:cubicBezTo>
                    <a:pt x="68008" y="4010"/>
                    <a:pt x="57735" y="0"/>
                    <a:pt x="4737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85" name="Google Shape;743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IkAAA7EwAALSYAAFEVAAAQAAAA"/>
              </a:ext>
            </a:extLst>
          </p:cNvGrpSpPr>
          <p:nvPr/>
        </p:nvGrpSpPr>
        <p:grpSpPr>
          <a:xfrm>
            <a:off x="5894070" y="3126105"/>
            <a:ext cx="311785" cy="339090"/>
            <a:chOff x="5894070" y="3126105"/>
            <a:chExt cx="311785" cy="339090"/>
          </a:xfrm>
        </p:grpSpPr>
        <p:sp>
          <p:nvSpPr>
            <p:cNvPr id="287" name="Google Shape;743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JAAAOxMAAC0mAABRFQAAAAAAAA=="/>
                </a:ext>
              </a:extLst>
            </p:cNvSpPr>
            <p:nvPr/>
          </p:nvSpPr>
          <p:spPr>
            <a:xfrm>
              <a:off x="5894070" y="3126105"/>
              <a:ext cx="311785" cy="339090"/>
            </a:xfrm>
            <a:custGeom>
              <a:avLst/>
              <a:gdLst/>
              <a:ahLst/>
              <a:cxnLst/>
              <a:rect l="0" t="0" r="311785" b="339090"/>
              <a:pathLst>
                <a:path w="311785" h="339090">
                  <a:moveTo>
                    <a:pt x="156411" y="19881"/>
                  </a:moveTo>
                  <a:cubicBezTo>
                    <a:pt x="169978" y="19881"/>
                    <a:pt x="184442" y="41909"/>
                    <a:pt x="194243" y="76411"/>
                  </a:cubicBezTo>
                  <a:cubicBezTo>
                    <a:pt x="181380" y="80686"/>
                    <a:pt x="168816" y="85683"/>
                    <a:pt x="156517" y="91348"/>
                  </a:cubicBezTo>
                  <a:cubicBezTo>
                    <a:pt x="144182" y="85577"/>
                    <a:pt x="131513" y="80528"/>
                    <a:pt x="118632" y="76200"/>
                  </a:cubicBezTo>
                  <a:cubicBezTo>
                    <a:pt x="128486" y="41856"/>
                    <a:pt x="142897" y="19881"/>
                    <a:pt x="156411" y="19881"/>
                  </a:cubicBezTo>
                  <a:lnTo>
                    <a:pt x="113864" y="95800"/>
                  </a:lnTo>
                  <a:cubicBezTo>
                    <a:pt x="120181" y="97911"/>
                    <a:pt x="126691" y="100356"/>
                    <a:pt x="133202" y="102996"/>
                  </a:cubicBezTo>
                  <a:cubicBezTo>
                    <a:pt x="115623" y="112479"/>
                    <a:pt x="121025" y="109840"/>
                    <a:pt x="110380" y="116402"/>
                  </a:cubicBezTo>
                  <a:cubicBezTo>
                    <a:pt x="111383" y="109259"/>
                    <a:pt x="112544" y="102309"/>
                    <a:pt x="113864" y="95800"/>
                  </a:cubicBezTo>
                  <a:lnTo>
                    <a:pt x="198958" y="95800"/>
                  </a:lnTo>
                  <a:cubicBezTo>
                    <a:pt x="200349" y="102309"/>
                    <a:pt x="201457" y="109259"/>
                    <a:pt x="202460" y="116402"/>
                  </a:cubicBezTo>
                  <a:cubicBezTo>
                    <a:pt x="191709" y="109787"/>
                    <a:pt x="197428" y="112584"/>
                    <a:pt x="179620" y="102996"/>
                  </a:cubicBezTo>
                  <a:cubicBezTo>
                    <a:pt x="186201" y="100356"/>
                    <a:pt x="192659" y="97911"/>
                    <a:pt x="198958" y="95800"/>
                  </a:cubicBezTo>
                  <a:lnTo>
                    <a:pt x="246327" y="85243"/>
                  </a:lnTo>
                  <a:cubicBezTo>
                    <a:pt x="248843" y="100040"/>
                    <a:pt x="261653" y="109945"/>
                    <a:pt x="275572" y="109945"/>
                  </a:cubicBezTo>
                  <a:cubicBezTo>
                    <a:pt x="279302" y="109945"/>
                    <a:pt x="283103" y="109241"/>
                    <a:pt x="286816" y="107711"/>
                  </a:cubicBezTo>
                  <a:cubicBezTo>
                    <a:pt x="285074" y="117458"/>
                    <a:pt x="278387" y="129914"/>
                    <a:pt x="267161" y="143532"/>
                  </a:cubicBezTo>
                  <a:cubicBezTo>
                    <a:pt x="263818" y="147614"/>
                    <a:pt x="259735" y="151749"/>
                    <a:pt x="255759" y="155813"/>
                  </a:cubicBezTo>
                  <a:cubicBezTo>
                    <a:pt x="245694" y="146822"/>
                    <a:pt x="235101" y="138395"/>
                    <a:pt x="224086" y="130601"/>
                  </a:cubicBezTo>
                  <a:cubicBezTo>
                    <a:pt x="222801" y="117036"/>
                    <a:pt x="220848" y="103523"/>
                    <a:pt x="218085" y="90169"/>
                  </a:cubicBezTo>
                  <a:cubicBezTo>
                    <a:pt x="227358" y="87794"/>
                    <a:pt x="236790" y="86158"/>
                    <a:pt x="246327" y="85243"/>
                  </a:cubicBezTo>
                  <a:lnTo>
                    <a:pt x="66495" y="85243"/>
                  </a:lnTo>
                  <a:cubicBezTo>
                    <a:pt x="76032" y="86158"/>
                    <a:pt x="85464" y="87794"/>
                    <a:pt x="94737" y="90240"/>
                  </a:cubicBezTo>
                  <a:cubicBezTo>
                    <a:pt x="92045" y="103576"/>
                    <a:pt x="90021" y="117036"/>
                    <a:pt x="88807" y="130601"/>
                  </a:cubicBezTo>
                  <a:cubicBezTo>
                    <a:pt x="77792" y="138448"/>
                    <a:pt x="67181" y="146875"/>
                    <a:pt x="57116" y="155866"/>
                  </a:cubicBezTo>
                  <a:cubicBezTo>
                    <a:pt x="53140" y="151749"/>
                    <a:pt x="49075" y="147667"/>
                    <a:pt x="45732" y="143585"/>
                  </a:cubicBezTo>
                  <a:cubicBezTo>
                    <a:pt x="34541" y="129967"/>
                    <a:pt x="27872" y="117616"/>
                    <a:pt x="26130" y="107764"/>
                  </a:cubicBezTo>
                  <a:cubicBezTo>
                    <a:pt x="29614" y="109206"/>
                    <a:pt x="33379" y="109945"/>
                    <a:pt x="37198" y="109945"/>
                  </a:cubicBezTo>
                  <a:cubicBezTo>
                    <a:pt x="51662" y="109892"/>
                    <a:pt x="64014" y="99494"/>
                    <a:pt x="66495" y="85243"/>
                  </a:cubicBezTo>
                  <a:lnTo>
                    <a:pt x="87118" y="156464"/>
                  </a:lnTo>
                  <a:cubicBezTo>
                    <a:pt x="87012" y="160862"/>
                    <a:pt x="86907" y="165190"/>
                    <a:pt x="86907" y="169536"/>
                  </a:cubicBezTo>
                  <a:cubicBezTo>
                    <a:pt x="86907" y="173864"/>
                    <a:pt x="87012" y="178192"/>
                    <a:pt x="87118" y="182573"/>
                  </a:cubicBezTo>
                  <a:cubicBezTo>
                    <a:pt x="81593" y="178280"/>
                    <a:pt x="76507" y="173935"/>
                    <a:pt x="71528" y="169536"/>
                  </a:cubicBezTo>
                  <a:cubicBezTo>
                    <a:pt x="76507" y="165138"/>
                    <a:pt x="81593" y="160792"/>
                    <a:pt x="87118" y="156464"/>
                  </a:cubicBezTo>
                  <a:lnTo>
                    <a:pt x="225722" y="156464"/>
                  </a:lnTo>
                  <a:lnTo>
                    <a:pt x="225722" y="156517"/>
                  </a:lnTo>
                  <a:cubicBezTo>
                    <a:pt x="231282" y="160792"/>
                    <a:pt x="236315" y="165138"/>
                    <a:pt x="241295" y="169536"/>
                  </a:cubicBezTo>
                  <a:cubicBezTo>
                    <a:pt x="236368" y="173935"/>
                    <a:pt x="231282" y="178280"/>
                    <a:pt x="225722" y="182626"/>
                  </a:cubicBezTo>
                  <a:cubicBezTo>
                    <a:pt x="225880" y="178228"/>
                    <a:pt x="225986" y="173882"/>
                    <a:pt x="225986" y="169536"/>
                  </a:cubicBezTo>
                  <a:cubicBezTo>
                    <a:pt x="225986" y="165190"/>
                    <a:pt x="225880" y="160862"/>
                    <a:pt x="225722" y="156517"/>
                  </a:cubicBezTo>
                  <a:lnTo>
                    <a:pt x="156411" y="113429"/>
                  </a:lnTo>
                  <a:cubicBezTo>
                    <a:pt x="173321" y="121540"/>
                    <a:pt x="189580" y="130917"/>
                    <a:pt x="205117" y="141456"/>
                  </a:cubicBezTo>
                  <a:cubicBezTo>
                    <a:pt x="205751" y="150517"/>
                    <a:pt x="206120" y="159895"/>
                    <a:pt x="206120" y="169536"/>
                  </a:cubicBezTo>
                  <a:cubicBezTo>
                    <a:pt x="206120" y="179231"/>
                    <a:pt x="205751" y="188555"/>
                    <a:pt x="205117" y="197616"/>
                  </a:cubicBezTo>
                  <a:cubicBezTo>
                    <a:pt x="189580" y="208173"/>
                    <a:pt x="173374" y="217550"/>
                    <a:pt x="156517" y="225696"/>
                  </a:cubicBezTo>
                  <a:cubicBezTo>
                    <a:pt x="139572" y="217603"/>
                    <a:pt x="123295" y="208173"/>
                    <a:pt x="107776" y="197616"/>
                  </a:cubicBezTo>
                  <a:cubicBezTo>
                    <a:pt x="107089" y="188555"/>
                    <a:pt x="106773" y="179231"/>
                    <a:pt x="106773" y="169536"/>
                  </a:cubicBezTo>
                  <a:cubicBezTo>
                    <a:pt x="106773" y="159895"/>
                    <a:pt x="107142" y="150517"/>
                    <a:pt x="107776" y="141456"/>
                  </a:cubicBezTo>
                  <a:cubicBezTo>
                    <a:pt x="123242" y="130917"/>
                    <a:pt x="139519" y="121540"/>
                    <a:pt x="156411" y="113429"/>
                  </a:cubicBezTo>
                  <a:lnTo>
                    <a:pt x="110380" y="222688"/>
                  </a:lnTo>
                  <a:cubicBezTo>
                    <a:pt x="121025" y="229303"/>
                    <a:pt x="115623" y="226594"/>
                    <a:pt x="133202" y="236077"/>
                  </a:cubicBezTo>
                  <a:cubicBezTo>
                    <a:pt x="126586" y="238734"/>
                    <a:pt x="120128" y="241179"/>
                    <a:pt x="113864" y="243290"/>
                  </a:cubicBezTo>
                  <a:cubicBezTo>
                    <a:pt x="112491" y="236728"/>
                    <a:pt x="111383" y="229831"/>
                    <a:pt x="110380" y="222688"/>
                  </a:cubicBezTo>
                  <a:lnTo>
                    <a:pt x="202460" y="222688"/>
                  </a:lnTo>
                  <a:cubicBezTo>
                    <a:pt x="201457" y="229831"/>
                    <a:pt x="200349" y="236781"/>
                    <a:pt x="198958" y="243290"/>
                  </a:cubicBezTo>
                  <a:cubicBezTo>
                    <a:pt x="192659" y="241232"/>
                    <a:pt x="186201" y="238734"/>
                    <a:pt x="179620" y="236077"/>
                  </a:cubicBezTo>
                  <a:cubicBezTo>
                    <a:pt x="196741" y="226928"/>
                    <a:pt x="192448" y="228881"/>
                    <a:pt x="202460" y="222688"/>
                  </a:cubicBezTo>
                  <a:lnTo>
                    <a:pt x="255759" y="183260"/>
                  </a:lnTo>
                  <a:cubicBezTo>
                    <a:pt x="259735" y="187341"/>
                    <a:pt x="263818" y="191476"/>
                    <a:pt x="267161" y="195558"/>
                  </a:cubicBezTo>
                  <a:cubicBezTo>
                    <a:pt x="278334" y="209123"/>
                    <a:pt x="285021" y="221509"/>
                    <a:pt x="286710" y="231309"/>
                  </a:cubicBezTo>
                  <a:cubicBezTo>
                    <a:pt x="283208" y="229884"/>
                    <a:pt x="279443" y="229145"/>
                    <a:pt x="275642" y="229145"/>
                  </a:cubicBezTo>
                  <a:cubicBezTo>
                    <a:pt x="261178" y="229145"/>
                    <a:pt x="248826" y="239578"/>
                    <a:pt x="246327" y="253776"/>
                  </a:cubicBezTo>
                  <a:cubicBezTo>
                    <a:pt x="236790" y="252932"/>
                    <a:pt x="227358" y="251243"/>
                    <a:pt x="218085" y="248850"/>
                  </a:cubicBezTo>
                  <a:cubicBezTo>
                    <a:pt x="220848" y="235496"/>
                    <a:pt x="222801" y="222037"/>
                    <a:pt x="224086" y="208489"/>
                  </a:cubicBezTo>
                  <a:cubicBezTo>
                    <a:pt x="235101" y="200695"/>
                    <a:pt x="245694" y="192268"/>
                    <a:pt x="255759" y="183260"/>
                  </a:cubicBezTo>
                  <a:lnTo>
                    <a:pt x="57064" y="183260"/>
                  </a:lnTo>
                  <a:cubicBezTo>
                    <a:pt x="67129" y="192268"/>
                    <a:pt x="77739" y="200695"/>
                    <a:pt x="88754" y="208489"/>
                  </a:cubicBezTo>
                  <a:cubicBezTo>
                    <a:pt x="90021" y="222037"/>
                    <a:pt x="91992" y="235496"/>
                    <a:pt x="94737" y="248850"/>
                  </a:cubicBezTo>
                  <a:cubicBezTo>
                    <a:pt x="80132" y="252527"/>
                    <a:pt x="67129" y="254339"/>
                    <a:pt x="56430" y="254339"/>
                  </a:cubicBezTo>
                  <a:cubicBezTo>
                    <a:pt x="41632" y="254339"/>
                    <a:pt x="31285" y="250856"/>
                    <a:pt x="27344" y="244029"/>
                  </a:cubicBezTo>
                  <a:cubicBezTo>
                    <a:pt x="21783" y="234388"/>
                    <a:pt x="28611" y="216266"/>
                    <a:pt x="45679" y="195558"/>
                  </a:cubicBezTo>
                  <a:cubicBezTo>
                    <a:pt x="49022" y="191476"/>
                    <a:pt x="53140" y="187341"/>
                    <a:pt x="57064" y="183260"/>
                  </a:cubicBezTo>
                  <a:lnTo>
                    <a:pt x="156411" y="247742"/>
                  </a:lnTo>
                  <a:cubicBezTo>
                    <a:pt x="168711" y="253407"/>
                    <a:pt x="181380" y="258439"/>
                    <a:pt x="194243" y="262732"/>
                  </a:cubicBezTo>
                  <a:cubicBezTo>
                    <a:pt x="184442" y="297163"/>
                    <a:pt x="169978" y="319209"/>
                    <a:pt x="156411" y="319209"/>
                  </a:cubicBezTo>
                  <a:cubicBezTo>
                    <a:pt x="142845" y="319209"/>
                    <a:pt x="128381" y="297111"/>
                    <a:pt x="118580" y="262574"/>
                  </a:cubicBezTo>
                  <a:cubicBezTo>
                    <a:pt x="131460" y="258333"/>
                    <a:pt x="144076" y="253354"/>
                    <a:pt x="156411" y="247742"/>
                  </a:cubicBezTo>
                  <a:lnTo>
                    <a:pt x="156411" y="0"/>
                  </a:lnTo>
                  <a:cubicBezTo>
                    <a:pt x="130140" y="0"/>
                    <a:pt x="111066" y="30051"/>
                    <a:pt x="99558" y="70622"/>
                  </a:cubicBezTo>
                  <a:cubicBezTo>
                    <a:pt x="86256" y="67297"/>
                    <a:pt x="73921" y="65432"/>
                    <a:pt x="62782" y="65063"/>
                  </a:cubicBezTo>
                  <a:cubicBezTo>
                    <a:pt x="57363" y="55791"/>
                    <a:pt x="47509" y="50337"/>
                    <a:pt x="37145" y="50337"/>
                  </a:cubicBezTo>
                  <a:cubicBezTo>
                    <a:pt x="34541" y="50337"/>
                    <a:pt x="31901" y="50688"/>
                    <a:pt x="29297" y="51392"/>
                  </a:cubicBezTo>
                  <a:cubicBezTo>
                    <a:pt x="16329" y="54946"/>
                    <a:pt x="7372" y="66717"/>
                    <a:pt x="7425" y="80158"/>
                  </a:cubicBezTo>
                  <a:cubicBezTo>
                    <a:pt x="7425" y="82974"/>
                    <a:pt x="7900" y="85789"/>
                    <a:pt x="8745" y="88428"/>
                  </a:cubicBezTo>
                  <a:cubicBezTo>
                    <a:pt x="1108" y="105863"/>
                    <a:pt x="8534" y="129703"/>
                    <a:pt x="30370" y="156200"/>
                  </a:cubicBezTo>
                  <a:cubicBezTo>
                    <a:pt x="34013" y="160634"/>
                    <a:pt x="38412" y="165085"/>
                    <a:pt x="42758" y="169536"/>
                  </a:cubicBezTo>
                  <a:cubicBezTo>
                    <a:pt x="38412" y="174040"/>
                    <a:pt x="34013" y="178492"/>
                    <a:pt x="30370" y="182943"/>
                  </a:cubicBezTo>
                  <a:cubicBezTo>
                    <a:pt x="7161" y="211129"/>
                    <a:pt x="0" y="236358"/>
                    <a:pt x="10170" y="253988"/>
                  </a:cubicBezTo>
                  <a:cubicBezTo>
                    <a:pt x="18387" y="268239"/>
                    <a:pt x="35244" y="274344"/>
                    <a:pt x="56747" y="274344"/>
                  </a:cubicBezTo>
                  <a:cubicBezTo>
                    <a:pt x="69574" y="274344"/>
                    <a:pt x="84144" y="272004"/>
                    <a:pt x="99453" y="268133"/>
                  </a:cubicBezTo>
                  <a:cubicBezTo>
                    <a:pt x="110960" y="308881"/>
                    <a:pt x="130140" y="339072"/>
                    <a:pt x="156411" y="339072"/>
                  </a:cubicBezTo>
                  <a:cubicBezTo>
                    <a:pt x="182700" y="339072"/>
                    <a:pt x="201879" y="308934"/>
                    <a:pt x="213370" y="268239"/>
                  </a:cubicBezTo>
                  <a:cubicBezTo>
                    <a:pt x="225405" y="271371"/>
                    <a:pt x="237705" y="273271"/>
                    <a:pt x="250040" y="273974"/>
                  </a:cubicBezTo>
                  <a:cubicBezTo>
                    <a:pt x="255477" y="283282"/>
                    <a:pt x="265401" y="288771"/>
                    <a:pt x="275801" y="288771"/>
                  </a:cubicBezTo>
                  <a:cubicBezTo>
                    <a:pt x="278370" y="288771"/>
                    <a:pt x="280974" y="288437"/>
                    <a:pt x="283525" y="287733"/>
                  </a:cubicBezTo>
                  <a:cubicBezTo>
                    <a:pt x="296511" y="284197"/>
                    <a:pt x="305520" y="272426"/>
                    <a:pt x="305468" y="258967"/>
                  </a:cubicBezTo>
                  <a:cubicBezTo>
                    <a:pt x="305415" y="256169"/>
                    <a:pt x="304992" y="253354"/>
                    <a:pt x="304148" y="250662"/>
                  </a:cubicBezTo>
                  <a:cubicBezTo>
                    <a:pt x="311767" y="233227"/>
                    <a:pt x="304359" y="209439"/>
                    <a:pt x="282522" y="182943"/>
                  </a:cubicBezTo>
                  <a:cubicBezTo>
                    <a:pt x="278862" y="178439"/>
                    <a:pt x="274410" y="173987"/>
                    <a:pt x="270117" y="169536"/>
                  </a:cubicBezTo>
                  <a:cubicBezTo>
                    <a:pt x="274410" y="165085"/>
                    <a:pt x="278862" y="160634"/>
                    <a:pt x="282522" y="156200"/>
                  </a:cubicBezTo>
                  <a:cubicBezTo>
                    <a:pt x="303725" y="130442"/>
                    <a:pt x="311345" y="107236"/>
                    <a:pt x="304042" y="88744"/>
                  </a:cubicBezTo>
                  <a:cubicBezTo>
                    <a:pt x="304940" y="85947"/>
                    <a:pt x="305415" y="83079"/>
                    <a:pt x="305468" y="80158"/>
                  </a:cubicBezTo>
                  <a:cubicBezTo>
                    <a:pt x="305520" y="66717"/>
                    <a:pt x="296511" y="54893"/>
                    <a:pt x="283525" y="51339"/>
                  </a:cubicBezTo>
                  <a:cubicBezTo>
                    <a:pt x="280956" y="50653"/>
                    <a:pt x="278352" y="50319"/>
                    <a:pt x="275783" y="50319"/>
                  </a:cubicBezTo>
                  <a:cubicBezTo>
                    <a:pt x="265348" y="50319"/>
                    <a:pt x="255442" y="55826"/>
                    <a:pt x="250040" y="65168"/>
                  </a:cubicBezTo>
                  <a:cubicBezTo>
                    <a:pt x="237652" y="65855"/>
                    <a:pt x="225405" y="67772"/>
                    <a:pt x="213370" y="70886"/>
                  </a:cubicBezTo>
                  <a:cubicBezTo>
                    <a:pt x="201879" y="30156"/>
                    <a:pt x="182700" y="0"/>
                    <a:pt x="156411" y="0"/>
                  </a:cubicBezTo>
                  <a:lnTo>
                    <a:pt x="156411" y="19881"/>
                  </a:lnTo>
                  <a:lnTo>
                    <a:pt x="15641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86" name="Google Shape;743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JQAAFxQAAGclAAB1FAAAAAAAAA=="/>
                </a:ext>
              </a:extLst>
            </p:cNvSpPr>
            <p:nvPr/>
          </p:nvSpPr>
          <p:spPr>
            <a:xfrm>
              <a:off x="6020435" y="3265805"/>
              <a:ext cx="59690" cy="59690"/>
            </a:xfrm>
            <a:custGeom>
              <a:avLst/>
              <a:gdLst/>
              <a:ahLst/>
              <a:cxnLst/>
              <a:rect l="0" t="0" r="59690" b="59690"/>
              <a:pathLst>
                <a:path w="59690" h="59690">
                  <a:moveTo>
                    <a:pt x="29810" y="0"/>
                  </a:moveTo>
                  <a:cubicBezTo>
                    <a:pt x="13319" y="0"/>
                    <a:pt x="0" y="13319"/>
                    <a:pt x="0" y="29810"/>
                  </a:cubicBezTo>
                  <a:cubicBezTo>
                    <a:pt x="0" y="46318"/>
                    <a:pt x="13319" y="59690"/>
                    <a:pt x="29810" y="59690"/>
                  </a:cubicBezTo>
                  <a:cubicBezTo>
                    <a:pt x="46318" y="59690"/>
                    <a:pt x="59690" y="46318"/>
                    <a:pt x="59690" y="29810"/>
                  </a:cubicBezTo>
                  <a:cubicBezTo>
                    <a:pt x="59690" y="13319"/>
                    <a:pt x="46318" y="0"/>
                    <a:pt x="2981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88" name="Google Shape;7440;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0mAAA7EwAAqygAAFEVAAAQAAAA"/>
              </a:ext>
            </a:extLst>
          </p:cNvGrpSpPr>
          <p:nvPr/>
        </p:nvGrpSpPr>
        <p:grpSpPr>
          <a:xfrm>
            <a:off x="6317615" y="3126105"/>
            <a:ext cx="293370" cy="339090"/>
            <a:chOff x="6317615" y="3126105"/>
            <a:chExt cx="293370" cy="339090"/>
          </a:xfrm>
        </p:grpSpPr>
        <p:sp>
          <p:nvSpPr>
            <p:cNvPr id="290" name="Google Shape;744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JgAAshQAAKsoAABRFQAAAAAAAA=="/>
                </a:ext>
              </a:extLst>
            </p:cNvSpPr>
            <p:nvPr/>
          </p:nvSpPr>
          <p:spPr>
            <a:xfrm>
              <a:off x="6317615" y="3364230"/>
              <a:ext cx="293370" cy="100965"/>
            </a:xfrm>
            <a:custGeom>
              <a:avLst/>
              <a:gdLst/>
              <a:ahLst/>
              <a:cxnLst/>
              <a:rect l="0" t="0" r="293370" b="100965"/>
              <a:pathLst>
                <a:path w="293370" h="100965">
                  <a:moveTo>
                    <a:pt x="40708" y="17"/>
                  </a:moveTo>
                  <a:lnTo>
                    <a:pt x="4576" y="63004"/>
                  </a:lnTo>
                  <a:cubicBezTo>
                    <a:pt x="18" y="70884"/>
                    <a:pt x="18" y="80554"/>
                    <a:pt x="4682" y="88381"/>
                  </a:cubicBezTo>
                  <a:cubicBezTo>
                    <a:pt x="9099" y="96156"/>
                    <a:pt x="17353" y="100947"/>
                    <a:pt x="26312" y="100947"/>
                  </a:cubicBezTo>
                  <a:cubicBezTo>
                    <a:pt x="26364" y="100947"/>
                    <a:pt x="26417" y="100947"/>
                    <a:pt x="26452" y="100947"/>
                  </a:cubicBezTo>
                  <a:lnTo>
                    <a:pt x="266900" y="100947"/>
                  </a:lnTo>
                  <a:cubicBezTo>
                    <a:pt x="266953" y="100947"/>
                    <a:pt x="267006" y="100947"/>
                    <a:pt x="267058" y="100947"/>
                  </a:cubicBezTo>
                  <a:cubicBezTo>
                    <a:pt x="275999" y="100947"/>
                    <a:pt x="284253" y="96156"/>
                    <a:pt x="288688" y="88381"/>
                  </a:cubicBezTo>
                  <a:cubicBezTo>
                    <a:pt x="293352" y="80554"/>
                    <a:pt x="293352" y="70884"/>
                    <a:pt x="288794" y="63004"/>
                  </a:cubicBezTo>
                  <a:lnTo>
                    <a:pt x="252697" y="17"/>
                  </a:lnTo>
                  <a:lnTo>
                    <a:pt x="40708" y="17"/>
                  </a:lnTo>
                  <a:lnTo>
                    <a:pt x="288794" y="6300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89" name="Google Shape;744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JwAAOxMAAFkoAACSFAAAAAAAAA=="/>
                </a:ext>
              </a:extLst>
            </p:cNvSpPr>
            <p:nvPr/>
          </p:nvSpPr>
          <p:spPr>
            <a:xfrm>
              <a:off x="6369685" y="3126105"/>
              <a:ext cx="189230" cy="217805"/>
            </a:xfrm>
            <a:custGeom>
              <a:avLst/>
              <a:gdLst/>
              <a:ahLst/>
              <a:cxnLst/>
              <a:rect l="0" t="0" r="189230" b="217805"/>
              <a:pathLst>
                <a:path w="189230" h="217805">
                  <a:moveTo>
                    <a:pt x="94650" y="142596"/>
                  </a:moveTo>
                  <a:cubicBezTo>
                    <a:pt x="103501" y="142596"/>
                    <a:pt x="107900" y="153282"/>
                    <a:pt x="101636" y="159522"/>
                  </a:cubicBezTo>
                  <a:cubicBezTo>
                    <a:pt x="99612" y="161560"/>
                    <a:pt x="97114" y="162474"/>
                    <a:pt x="94668" y="162474"/>
                  </a:cubicBezTo>
                  <a:cubicBezTo>
                    <a:pt x="89582" y="162474"/>
                    <a:pt x="84691" y="158520"/>
                    <a:pt x="84691" y="152544"/>
                  </a:cubicBezTo>
                  <a:cubicBezTo>
                    <a:pt x="84691" y="147042"/>
                    <a:pt x="89143" y="142596"/>
                    <a:pt x="94650" y="142596"/>
                  </a:cubicBezTo>
                  <a:lnTo>
                    <a:pt x="75312" y="175569"/>
                  </a:lnTo>
                  <a:cubicBezTo>
                    <a:pt x="84163" y="175569"/>
                    <a:pt x="88615" y="186255"/>
                    <a:pt x="82350" y="192495"/>
                  </a:cubicBezTo>
                  <a:cubicBezTo>
                    <a:pt x="80344" y="194516"/>
                    <a:pt x="77863" y="195412"/>
                    <a:pt x="75417" y="195412"/>
                  </a:cubicBezTo>
                  <a:cubicBezTo>
                    <a:pt x="70315" y="195412"/>
                    <a:pt x="65405" y="191440"/>
                    <a:pt x="65405" y="185464"/>
                  </a:cubicBezTo>
                  <a:cubicBezTo>
                    <a:pt x="65405" y="180016"/>
                    <a:pt x="69857" y="175569"/>
                    <a:pt x="75312" y="175569"/>
                  </a:cubicBezTo>
                  <a:lnTo>
                    <a:pt x="113936" y="175569"/>
                  </a:lnTo>
                  <a:cubicBezTo>
                    <a:pt x="122787" y="175569"/>
                    <a:pt x="127238" y="186255"/>
                    <a:pt x="120974" y="192495"/>
                  </a:cubicBezTo>
                  <a:cubicBezTo>
                    <a:pt x="118968" y="194516"/>
                    <a:pt x="116487" y="195412"/>
                    <a:pt x="114041" y="195412"/>
                  </a:cubicBezTo>
                  <a:cubicBezTo>
                    <a:pt x="108938" y="195412"/>
                    <a:pt x="104029" y="191440"/>
                    <a:pt x="104029" y="185464"/>
                  </a:cubicBezTo>
                  <a:cubicBezTo>
                    <a:pt x="104029" y="180016"/>
                    <a:pt x="108428" y="175569"/>
                    <a:pt x="113936" y="175569"/>
                  </a:cubicBezTo>
                  <a:lnTo>
                    <a:pt x="30688" y="0"/>
                  </a:lnTo>
                  <a:cubicBezTo>
                    <a:pt x="25233" y="0"/>
                    <a:pt x="20781" y="4446"/>
                    <a:pt x="20781" y="9948"/>
                  </a:cubicBezTo>
                  <a:cubicBezTo>
                    <a:pt x="20781" y="15414"/>
                    <a:pt x="25233" y="19861"/>
                    <a:pt x="30688" y="19861"/>
                  </a:cubicBezTo>
                  <a:lnTo>
                    <a:pt x="39750" y="19861"/>
                  </a:lnTo>
                  <a:lnTo>
                    <a:pt x="39750" y="148413"/>
                  </a:lnTo>
                  <a:lnTo>
                    <a:pt x="18" y="217805"/>
                  </a:lnTo>
                  <a:lnTo>
                    <a:pt x="189230" y="217805"/>
                  </a:lnTo>
                  <a:lnTo>
                    <a:pt x="149498" y="148413"/>
                  </a:lnTo>
                  <a:lnTo>
                    <a:pt x="149498" y="19861"/>
                  </a:lnTo>
                  <a:lnTo>
                    <a:pt x="158542" y="19861"/>
                  </a:lnTo>
                  <a:cubicBezTo>
                    <a:pt x="164015" y="19861"/>
                    <a:pt x="168466" y="15414"/>
                    <a:pt x="168466" y="9948"/>
                  </a:cubicBezTo>
                  <a:cubicBezTo>
                    <a:pt x="168466" y="4446"/>
                    <a:pt x="164015" y="0"/>
                    <a:pt x="158542" y="0"/>
                  </a:cubicBezTo>
                  <a:lnTo>
                    <a:pt x="94650" y="142596"/>
                  </a:lnTo>
                  <a:lnTo>
                    <a:pt x="15854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91" name="Google Shape;7443;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spAAB6EwAAYSsAABEVAAAQAAAA"/>
              </a:ext>
            </a:extLst>
          </p:cNvGrpSpPr>
          <p:nvPr/>
        </p:nvGrpSpPr>
        <p:grpSpPr>
          <a:xfrm>
            <a:off x="6712585" y="3166110"/>
            <a:ext cx="339090" cy="258445"/>
            <a:chOff x="6712585" y="3166110"/>
            <a:chExt cx="339090" cy="258445"/>
          </a:xfrm>
        </p:grpSpPr>
        <p:sp>
          <p:nvSpPr>
            <p:cNvPr id="293" name="Google Shape;744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LKQAAuRMAAIUqAAARFQAAAAAAAA=="/>
                </a:ext>
              </a:extLst>
            </p:cNvSpPr>
            <p:nvPr/>
          </p:nvSpPr>
          <p:spPr>
            <a:xfrm>
              <a:off x="6712585" y="3206115"/>
              <a:ext cx="199390" cy="218440"/>
            </a:xfrm>
            <a:custGeom>
              <a:avLst/>
              <a:gdLst/>
              <a:ahLst/>
              <a:cxnLst/>
              <a:rect l="0" t="0" r="199390" b="218440"/>
              <a:pathLst>
                <a:path w="199390" h="218440">
                  <a:moveTo>
                    <a:pt x="29797" y="0"/>
                  </a:moveTo>
                  <a:cubicBezTo>
                    <a:pt x="13306" y="0"/>
                    <a:pt x="0" y="13297"/>
                    <a:pt x="0" y="29778"/>
                  </a:cubicBezTo>
                  <a:lnTo>
                    <a:pt x="0" y="148945"/>
                  </a:lnTo>
                  <a:cubicBezTo>
                    <a:pt x="0" y="165426"/>
                    <a:pt x="13306" y="178706"/>
                    <a:pt x="29797" y="178759"/>
                  </a:cubicBezTo>
                  <a:lnTo>
                    <a:pt x="50353" y="178759"/>
                  </a:lnTo>
                  <a:cubicBezTo>
                    <a:pt x="50353" y="200693"/>
                    <a:pt x="68112" y="218440"/>
                    <a:pt x="90112" y="218440"/>
                  </a:cubicBezTo>
                  <a:cubicBezTo>
                    <a:pt x="112041" y="218440"/>
                    <a:pt x="129853" y="200693"/>
                    <a:pt x="129853" y="178759"/>
                  </a:cubicBezTo>
                  <a:lnTo>
                    <a:pt x="159632" y="178759"/>
                  </a:lnTo>
                  <a:lnTo>
                    <a:pt x="159632" y="117478"/>
                  </a:lnTo>
                  <a:cubicBezTo>
                    <a:pt x="159632" y="111797"/>
                    <a:pt x="164560" y="107575"/>
                    <a:pt x="169752" y="107575"/>
                  </a:cubicBezTo>
                  <a:cubicBezTo>
                    <a:pt x="170808" y="107575"/>
                    <a:pt x="171864" y="107751"/>
                    <a:pt x="172884" y="108103"/>
                  </a:cubicBezTo>
                  <a:cubicBezTo>
                    <a:pt x="174908" y="108824"/>
                    <a:pt x="176968" y="109158"/>
                    <a:pt x="179027" y="109158"/>
                  </a:cubicBezTo>
                  <a:cubicBezTo>
                    <a:pt x="189481" y="109158"/>
                    <a:pt x="199390" y="100399"/>
                    <a:pt x="199390" y="89353"/>
                  </a:cubicBezTo>
                  <a:cubicBezTo>
                    <a:pt x="199390" y="78325"/>
                    <a:pt x="189481" y="69548"/>
                    <a:pt x="179027" y="69548"/>
                  </a:cubicBezTo>
                  <a:cubicBezTo>
                    <a:pt x="176968" y="69548"/>
                    <a:pt x="174908" y="69899"/>
                    <a:pt x="172884" y="70603"/>
                  </a:cubicBezTo>
                  <a:cubicBezTo>
                    <a:pt x="171758" y="71008"/>
                    <a:pt x="170632" y="71201"/>
                    <a:pt x="169523" y="71201"/>
                  </a:cubicBezTo>
                  <a:cubicBezTo>
                    <a:pt x="164260" y="71201"/>
                    <a:pt x="159632" y="66927"/>
                    <a:pt x="159632" y="61281"/>
                  </a:cubicBezTo>
                  <a:lnTo>
                    <a:pt x="159632" y="0"/>
                  </a:lnTo>
                  <a:lnTo>
                    <a:pt x="112305" y="0"/>
                  </a:lnTo>
                  <a:cubicBezTo>
                    <a:pt x="103734" y="0"/>
                    <a:pt x="99176" y="10131"/>
                    <a:pt x="104896" y="16534"/>
                  </a:cubicBezTo>
                  <a:cubicBezTo>
                    <a:pt x="116336" y="29356"/>
                    <a:pt x="107272" y="49637"/>
                    <a:pt x="90112" y="49637"/>
                  </a:cubicBezTo>
                  <a:cubicBezTo>
                    <a:pt x="72881" y="49637"/>
                    <a:pt x="63817" y="29356"/>
                    <a:pt x="75257" y="16534"/>
                  </a:cubicBezTo>
                  <a:cubicBezTo>
                    <a:pt x="80995" y="10131"/>
                    <a:pt x="76437" y="0"/>
                    <a:pt x="67848" y="0"/>
                  </a:cubicBezTo>
                  <a:lnTo>
                    <a:pt x="29797" y="0"/>
                  </a:lnTo>
                  <a:lnTo>
                    <a:pt x="6784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92" name="Google Shape;744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KgAAehMAAGErAADSFAAAAAAAAA=="/>
                </a:ext>
              </a:extLst>
            </p:cNvSpPr>
            <p:nvPr/>
          </p:nvSpPr>
          <p:spPr>
            <a:xfrm>
              <a:off x="6892290" y="3166110"/>
              <a:ext cx="159385" cy="218440"/>
            </a:xfrm>
            <a:custGeom>
              <a:avLst/>
              <a:gdLst/>
              <a:ahLst/>
              <a:cxnLst/>
              <a:rect l="0" t="0" r="159385" b="218440"/>
              <a:pathLst>
                <a:path w="159385" h="218440">
                  <a:moveTo>
                    <a:pt x="69452" y="18"/>
                  </a:moveTo>
                  <a:cubicBezTo>
                    <a:pt x="47513" y="18"/>
                    <a:pt x="29790" y="17759"/>
                    <a:pt x="29790" y="39721"/>
                  </a:cubicBezTo>
                  <a:lnTo>
                    <a:pt x="17" y="39721"/>
                  </a:lnTo>
                  <a:lnTo>
                    <a:pt x="17" y="89342"/>
                  </a:lnTo>
                  <a:cubicBezTo>
                    <a:pt x="21903" y="89342"/>
                    <a:pt x="39679" y="107136"/>
                    <a:pt x="39679" y="129045"/>
                  </a:cubicBezTo>
                  <a:cubicBezTo>
                    <a:pt x="39679" y="150972"/>
                    <a:pt x="21903" y="168767"/>
                    <a:pt x="17" y="168767"/>
                  </a:cubicBezTo>
                  <a:lnTo>
                    <a:pt x="17" y="218422"/>
                  </a:lnTo>
                  <a:lnTo>
                    <a:pt x="129594" y="218422"/>
                  </a:lnTo>
                  <a:cubicBezTo>
                    <a:pt x="146053" y="218370"/>
                    <a:pt x="159314" y="205094"/>
                    <a:pt x="159367" y="188618"/>
                  </a:cubicBezTo>
                  <a:lnTo>
                    <a:pt x="159367" y="69490"/>
                  </a:lnTo>
                  <a:cubicBezTo>
                    <a:pt x="159314" y="53014"/>
                    <a:pt x="146053" y="39721"/>
                    <a:pt x="129594" y="39721"/>
                  </a:cubicBezTo>
                  <a:lnTo>
                    <a:pt x="109131" y="39721"/>
                  </a:lnTo>
                  <a:cubicBezTo>
                    <a:pt x="109131" y="17759"/>
                    <a:pt x="91355" y="18"/>
                    <a:pt x="69452"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94" name="Google Shape;7446;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krAAA7EwAAyi0AAFEVAAAQAAAA"/>
              </a:ext>
            </a:extLst>
          </p:cNvGrpSpPr>
          <p:nvPr/>
        </p:nvGrpSpPr>
        <p:grpSpPr>
          <a:xfrm>
            <a:off x="7148195" y="3126105"/>
            <a:ext cx="295275" cy="339090"/>
            <a:chOff x="7148195" y="3126105"/>
            <a:chExt cx="295275" cy="339090"/>
          </a:xfrm>
        </p:grpSpPr>
        <p:sp>
          <p:nvSpPr>
            <p:cNvPr id="296" name="Google Shape;744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KwAA0hMAAMotAABRFQAAAAAAAA=="/>
                </a:ext>
              </a:extLst>
            </p:cNvSpPr>
            <p:nvPr/>
          </p:nvSpPr>
          <p:spPr>
            <a:xfrm>
              <a:off x="7148195" y="3221990"/>
              <a:ext cx="295275" cy="243205"/>
            </a:xfrm>
            <a:custGeom>
              <a:avLst/>
              <a:gdLst/>
              <a:ahLst/>
              <a:cxnLst/>
              <a:rect l="0" t="0" r="295275" b="243205"/>
              <a:pathLst>
                <a:path w="295275" h="243205">
                  <a:moveTo>
                    <a:pt x="78228" y="17"/>
                  </a:moveTo>
                  <a:cubicBezTo>
                    <a:pt x="74447" y="17"/>
                    <a:pt x="70631" y="316"/>
                    <a:pt x="66849" y="950"/>
                  </a:cubicBezTo>
                  <a:cubicBezTo>
                    <a:pt x="27172" y="7360"/>
                    <a:pt x="17" y="45851"/>
                    <a:pt x="6261" y="86791"/>
                  </a:cubicBezTo>
                  <a:cubicBezTo>
                    <a:pt x="17481" y="160234"/>
                    <a:pt x="38780" y="210277"/>
                    <a:pt x="67852" y="231495"/>
                  </a:cubicBezTo>
                  <a:cubicBezTo>
                    <a:pt x="78615" y="239331"/>
                    <a:pt x="90205" y="243187"/>
                    <a:pt x="103114" y="243187"/>
                  </a:cubicBezTo>
                  <a:cubicBezTo>
                    <a:pt x="106773" y="243187"/>
                    <a:pt x="110554" y="242870"/>
                    <a:pt x="114458" y="242254"/>
                  </a:cubicBezTo>
                  <a:cubicBezTo>
                    <a:pt x="125310" y="240510"/>
                    <a:pt x="133840" y="236056"/>
                    <a:pt x="140681" y="228678"/>
                  </a:cubicBezTo>
                  <a:lnTo>
                    <a:pt x="147663" y="221106"/>
                  </a:lnTo>
                  <a:lnTo>
                    <a:pt x="154610" y="228678"/>
                  </a:lnTo>
                  <a:cubicBezTo>
                    <a:pt x="161434" y="236056"/>
                    <a:pt x="170017" y="240510"/>
                    <a:pt x="180816" y="242254"/>
                  </a:cubicBezTo>
                  <a:cubicBezTo>
                    <a:pt x="184720" y="242870"/>
                    <a:pt x="188501" y="243187"/>
                    <a:pt x="192177" y="243187"/>
                  </a:cubicBezTo>
                  <a:cubicBezTo>
                    <a:pt x="205069" y="243187"/>
                    <a:pt x="216659" y="239331"/>
                    <a:pt x="227422" y="231495"/>
                  </a:cubicBezTo>
                  <a:cubicBezTo>
                    <a:pt x="256547" y="210277"/>
                    <a:pt x="277793" y="160234"/>
                    <a:pt x="289013" y="86791"/>
                  </a:cubicBezTo>
                  <a:cubicBezTo>
                    <a:pt x="295257" y="45851"/>
                    <a:pt x="268102" y="7360"/>
                    <a:pt x="228425" y="950"/>
                  </a:cubicBezTo>
                  <a:cubicBezTo>
                    <a:pt x="224643" y="316"/>
                    <a:pt x="220827" y="17"/>
                    <a:pt x="217046" y="17"/>
                  </a:cubicBezTo>
                  <a:cubicBezTo>
                    <a:pt x="201569" y="17"/>
                    <a:pt x="186408" y="5159"/>
                    <a:pt x="173992" y="14790"/>
                  </a:cubicBezTo>
                  <a:cubicBezTo>
                    <a:pt x="168856" y="18717"/>
                    <a:pt x="162912" y="21411"/>
                    <a:pt x="156615" y="22749"/>
                  </a:cubicBezTo>
                  <a:cubicBezTo>
                    <a:pt x="153643" y="23348"/>
                    <a:pt x="150671" y="23647"/>
                    <a:pt x="147681" y="23647"/>
                  </a:cubicBezTo>
                  <a:cubicBezTo>
                    <a:pt x="145905" y="23647"/>
                    <a:pt x="144146" y="23542"/>
                    <a:pt x="142370" y="23330"/>
                  </a:cubicBezTo>
                  <a:cubicBezTo>
                    <a:pt x="134684" y="22415"/>
                    <a:pt x="127438" y="19457"/>
                    <a:pt x="121282" y="14790"/>
                  </a:cubicBezTo>
                  <a:cubicBezTo>
                    <a:pt x="108866" y="5159"/>
                    <a:pt x="93705" y="17"/>
                    <a:pt x="78228"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95" name="Google Shape;744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LAAAOxMAAFwtAADZEwAAAAAAAA=="/>
                </a:ext>
              </a:extLst>
            </p:cNvSpPr>
            <p:nvPr/>
          </p:nvSpPr>
          <p:spPr>
            <a:xfrm>
              <a:off x="7233285" y="3126105"/>
              <a:ext cx="140335" cy="100330"/>
            </a:xfrm>
            <a:custGeom>
              <a:avLst/>
              <a:gdLst/>
              <a:ahLst/>
              <a:cxnLst/>
              <a:rect l="0" t="0" r="140335" b="100330"/>
              <a:pathLst>
                <a:path w="140335" h="100330">
                  <a:moveTo>
                    <a:pt x="23773" y="0"/>
                  </a:moveTo>
                  <a:cubicBezTo>
                    <a:pt x="19934" y="0"/>
                    <a:pt x="16289" y="2271"/>
                    <a:pt x="14651" y="6038"/>
                  </a:cubicBezTo>
                  <a:cubicBezTo>
                    <a:pt x="14070" y="7464"/>
                    <a:pt x="17" y="41019"/>
                    <a:pt x="11939" y="72197"/>
                  </a:cubicBezTo>
                  <a:cubicBezTo>
                    <a:pt x="12961" y="74680"/>
                    <a:pt x="14017" y="77127"/>
                    <a:pt x="15285" y="79503"/>
                  </a:cubicBezTo>
                  <a:cubicBezTo>
                    <a:pt x="27013" y="82584"/>
                    <a:pt x="37985" y="87936"/>
                    <a:pt x="47582" y="95313"/>
                  </a:cubicBezTo>
                  <a:cubicBezTo>
                    <a:pt x="51949" y="98640"/>
                    <a:pt x="57180" y="100312"/>
                    <a:pt x="62410" y="100312"/>
                  </a:cubicBezTo>
                  <a:cubicBezTo>
                    <a:pt x="67622" y="100312"/>
                    <a:pt x="72853" y="98640"/>
                    <a:pt x="77220" y="95313"/>
                  </a:cubicBezTo>
                  <a:cubicBezTo>
                    <a:pt x="78224" y="94503"/>
                    <a:pt x="79298" y="93763"/>
                    <a:pt x="80354" y="93024"/>
                  </a:cubicBezTo>
                  <a:cubicBezTo>
                    <a:pt x="85761" y="80841"/>
                    <a:pt x="94302" y="69856"/>
                    <a:pt x="106012" y="60156"/>
                  </a:cubicBezTo>
                  <a:cubicBezTo>
                    <a:pt x="114078" y="53431"/>
                    <a:pt x="123041" y="47920"/>
                    <a:pt x="132639" y="43730"/>
                  </a:cubicBezTo>
                  <a:cubicBezTo>
                    <a:pt x="137781" y="41759"/>
                    <a:pt x="140335" y="35984"/>
                    <a:pt x="138309" y="30844"/>
                  </a:cubicBezTo>
                  <a:cubicBezTo>
                    <a:pt x="136795" y="26918"/>
                    <a:pt x="133026" y="24506"/>
                    <a:pt x="129029" y="24506"/>
                  </a:cubicBezTo>
                  <a:cubicBezTo>
                    <a:pt x="127849" y="24506"/>
                    <a:pt x="126651" y="24717"/>
                    <a:pt x="125472" y="25175"/>
                  </a:cubicBezTo>
                  <a:lnTo>
                    <a:pt x="125472" y="25228"/>
                  </a:lnTo>
                  <a:cubicBezTo>
                    <a:pt x="124838" y="25439"/>
                    <a:pt x="109939" y="31266"/>
                    <a:pt x="93932" y="44364"/>
                  </a:cubicBezTo>
                  <a:cubicBezTo>
                    <a:pt x="87997" y="49188"/>
                    <a:pt x="82573" y="54540"/>
                    <a:pt x="77695" y="60367"/>
                  </a:cubicBezTo>
                  <a:cubicBezTo>
                    <a:pt x="76903" y="56230"/>
                    <a:pt x="75741" y="52198"/>
                    <a:pt x="74261" y="48290"/>
                  </a:cubicBezTo>
                  <a:cubicBezTo>
                    <a:pt x="62269" y="17112"/>
                    <a:pt x="29391" y="1584"/>
                    <a:pt x="27964" y="951"/>
                  </a:cubicBezTo>
                  <a:cubicBezTo>
                    <a:pt x="26608" y="299"/>
                    <a:pt x="25182" y="0"/>
                    <a:pt x="2377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297" name="Google Shape;7449;p83"/>
          <p:cNvGrpSpPr>
            <a:extLst>
              <a:ext uri="smNativeData">
                <pr:smNativeData xmlns:pr="smNativeData" val="SMDATA_6_dWHdYxMAAAAlAAAAAQAAAA8BAAAAkAAAAEgAAACQAAAASAAAAAAAAAAAAAAAAAAAABcAAAAUAAAAAAAAAAAAAAD/fwAA/38AAAAAAAAJAAAABAAAAAEAAAAMAAAAEAAAAAAAAAAAAAAAAAAAAAAAAAAfAAAAVAAAAAAAAAAAAAAAAAAAAAAAAAAAAAAAAAAAAAAAAAAAAAAAAAAAAAAAAAAAAAAAAAAAAAAAAAAAAAAAAAAAAAAAAAAAAAAAAAAAAAAAAAAAAAAAAAAAACEAAAAYAAAAFAAAAHQuAAA7EwAAhTAAAFEVAAAQAAAA"/>
              </a:ext>
            </a:extLst>
          </p:cNvGrpSpPr>
          <p:nvPr/>
        </p:nvGrpSpPr>
        <p:grpSpPr>
          <a:xfrm>
            <a:off x="7551420" y="3126105"/>
            <a:ext cx="335915" cy="339090"/>
            <a:chOff x="7551420" y="3126105"/>
            <a:chExt cx="335915" cy="339090"/>
          </a:xfrm>
        </p:grpSpPr>
        <p:sp>
          <p:nvSpPr>
            <p:cNvPr id="303" name="Google Shape;745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WLwAAOxMAANQvAADXEwAAAAAAAA=="/>
                </a:ext>
              </a:extLst>
            </p:cNvSpPr>
            <p:nvPr/>
          </p:nvSpPr>
          <p:spPr>
            <a:xfrm>
              <a:off x="7735570" y="3126105"/>
              <a:ext cx="39370" cy="99060"/>
            </a:xfrm>
            <a:custGeom>
              <a:avLst/>
              <a:gdLst/>
              <a:ahLst/>
              <a:cxnLst/>
              <a:rect l="0" t="0" r="39370" b="99060"/>
              <a:pathLst>
                <a:path w="39370" h="99060">
                  <a:moveTo>
                    <a:pt x="19737" y="18"/>
                  </a:moveTo>
                  <a:cubicBezTo>
                    <a:pt x="17037" y="18"/>
                    <a:pt x="14337" y="1123"/>
                    <a:pt x="12403" y="3317"/>
                  </a:cubicBezTo>
                  <a:cubicBezTo>
                    <a:pt x="8780" y="7388"/>
                    <a:pt x="9093" y="13617"/>
                    <a:pt x="13135" y="17268"/>
                  </a:cubicBezTo>
                  <a:cubicBezTo>
                    <a:pt x="14494" y="18531"/>
                    <a:pt x="19685" y="24304"/>
                    <a:pt x="19685" y="29744"/>
                  </a:cubicBezTo>
                  <a:cubicBezTo>
                    <a:pt x="19685" y="34921"/>
                    <a:pt x="14807" y="40624"/>
                    <a:pt x="13135" y="42151"/>
                  </a:cubicBezTo>
                  <a:cubicBezTo>
                    <a:pt x="11811" y="43379"/>
                    <a:pt x="17" y="54417"/>
                    <a:pt x="17" y="69368"/>
                  </a:cubicBezTo>
                  <a:cubicBezTo>
                    <a:pt x="17" y="84267"/>
                    <a:pt x="11759" y="95322"/>
                    <a:pt x="13135" y="96533"/>
                  </a:cubicBezTo>
                  <a:cubicBezTo>
                    <a:pt x="14999" y="98218"/>
                    <a:pt x="17333" y="99042"/>
                    <a:pt x="19650" y="99042"/>
                  </a:cubicBezTo>
                  <a:cubicBezTo>
                    <a:pt x="22350" y="99042"/>
                    <a:pt x="25033" y="97919"/>
                    <a:pt x="26984" y="95743"/>
                  </a:cubicBezTo>
                  <a:cubicBezTo>
                    <a:pt x="30608" y="91672"/>
                    <a:pt x="30224" y="85443"/>
                    <a:pt x="26252" y="81792"/>
                  </a:cubicBezTo>
                  <a:cubicBezTo>
                    <a:pt x="24876" y="80511"/>
                    <a:pt x="19685" y="74756"/>
                    <a:pt x="19685" y="69316"/>
                  </a:cubicBezTo>
                  <a:cubicBezTo>
                    <a:pt x="19685" y="64139"/>
                    <a:pt x="24563" y="58436"/>
                    <a:pt x="26252" y="56892"/>
                  </a:cubicBezTo>
                  <a:cubicBezTo>
                    <a:pt x="27611" y="55681"/>
                    <a:pt x="39353" y="44643"/>
                    <a:pt x="39353" y="29692"/>
                  </a:cubicBezTo>
                  <a:cubicBezTo>
                    <a:pt x="39353" y="14776"/>
                    <a:pt x="27611" y="3738"/>
                    <a:pt x="26252" y="2527"/>
                  </a:cubicBezTo>
                  <a:cubicBezTo>
                    <a:pt x="24371" y="842"/>
                    <a:pt x="22054" y="18"/>
                    <a:pt x="1973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02" name="Google Shape;745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4LwAAOxMAAHcvAADXEwAAAAAAAA=="/>
                </a:ext>
              </a:extLst>
            </p:cNvSpPr>
            <p:nvPr/>
          </p:nvSpPr>
          <p:spPr>
            <a:xfrm>
              <a:off x="7675880" y="3126105"/>
              <a:ext cx="40005" cy="99060"/>
            </a:xfrm>
            <a:custGeom>
              <a:avLst/>
              <a:gdLst/>
              <a:ahLst/>
              <a:cxnLst/>
              <a:rect l="0" t="0" r="40005" b="99060"/>
              <a:pathLst>
                <a:path w="40005" h="99060">
                  <a:moveTo>
                    <a:pt x="20046" y="18"/>
                  </a:moveTo>
                  <a:cubicBezTo>
                    <a:pt x="17301" y="18"/>
                    <a:pt x="14574" y="1123"/>
                    <a:pt x="12591" y="3317"/>
                  </a:cubicBezTo>
                  <a:cubicBezTo>
                    <a:pt x="8907" y="7388"/>
                    <a:pt x="9226" y="13617"/>
                    <a:pt x="13335" y="17268"/>
                  </a:cubicBezTo>
                  <a:cubicBezTo>
                    <a:pt x="14716" y="18531"/>
                    <a:pt x="20011" y="24304"/>
                    <a:pt x="20011" y="29744"/>
                  </a:cubicBezTo>
                  <a:cubicBezTo>
                    <a:pt x="20011" y="34921"/>
                    <a:pt x="15035" y="40624"/>
                    <a:pt x="13335" y="42151"/>
                  </a:cubicBezTo>
                  <a:cubicBezTo>
                    <a:pt x="12006" y="43379"/>
                    <a:pt x="0" y="54417"/>
                    <a:pt x="0" y="69368"/>
                  </a:cubicBezTo>
                  <a:cubicBezTo>
                    <a:pt x="0" y="84267"/>
                    <a:pt x="11953" y="95322"/>
                    <a:pt x="13335" y="96533"/>
                  </a:cubicBezTo>
                  <a:cubicBezTo>
                    <a:pt x="15229" y="98218"/>
                    <a:pt x="17602" y="99042"/>
                    <a:pt x="19958" y="99042"/>
                  </a:cubicBezTo>
                  <a:cubicBezTo>
                    <a:pt x="22703" y="99042"/>
                    <a:pt x="25430" y="97919"/>
                    <a:pt x="27413" y="95743"/>
                  </a:cubicBezTo>
                  <a:cubicBezTo>
                    <a:pt x="31097" y="91672"/>
                    <a:pt x="30725" y="85443"/>
                    <a:pt x="26670" y="81792"/>
                  </a:cubicBezTo>
                  <a:cubicBezTo>
                    <a:pt x="25288" y="80511"/>
                    <a:pt x="20011" y="74756"/>
                    <a:pt x="20011" y="69316"/>
                  </a:cubicBezTo>
                  <a:cubicBezTo>
                    <a:pt x="20011" y="64139"/>
                    <a:pt x="24969" y="58436"/>
                    <a:pt x="26670" y="56892"/>
                  </a:cubicBezTo>
                  <a:cubicBezTo>
                    <a:pt x="27998" y="55681"/>
                    <a:pt x="40005" y="44643"/>
                    <a:pt x="40005" y="29692"/>
                  </a:cubicBezTo>
                  <a:cubicBezTo>
                    <a:pt x="40005" y="14776"/>
                    <a:pt x="27998" y="3738"/>
                    <a:pt x="26670" y="2527"/>
                  </a:cubicBezTo>
                  <a:cubicBezTo>
                    <a:pt x="24775" y="842"/>
                    <a:pt x="22402" y="18"/>
                    <a:pt x="20046"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01" name="Google Shape;745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aLgAAOxMAABkvAADXEwAAAAAAAA=="/>
                </a:ext>
              </a:extLst>
            </p:cNvSpPr>
            <p:nvPr/>
          </p:nvSpPr>
          <p:spPr>
            <a:xfrm>
              <a:off x="7616190" y="3126105"/>
              <a:ext cx="40005" cy="99060"/>
            </a:xfrm>
            <a:custGeom>
              <a:avLst/>
              <a:gdLst/>
              <a:ahLst/>
              <a:cxnLst/>
              <a:rect l="0" t="0" r="40005" b="99060"/>
              <a:pathLst>
                <a:path w="40005" h="99060">
                  <a:moveTo>
                    <a:pt x="20037" y="18"/>
                  </a:moveTo>
                  <a:cubicBezTo>
                    <a:pt x="17294" y="18"/>
                    <a:pt x="14568" y="1123"/>
                    <a:pt x="12585" y="3317"/>
                  </a:cubicBezTo>
                  <a:cubicBezTo>
                    <a:pt x="8921" y="7388"/>
                    <a:pt x="9240" y="13617"/>
                    <a:pt x="13329" y="17268"/>
                  </a:cubicBezTo>
                  <a:cubicBezTo>
                    <a:pt x="14727" y="18531"/>
                    <a:pt x="20002" y="24304"/>
                    <a:pt x="20002" y="29744"/>
                  </a:cubicBezTo>
                  <a:cubicBezTo>
                    <a:pt x="20002" y="34921"/>
                    <a:pt x="15046" y="40624"/>
                    <a:pt x="13329" y="42151"/>
                  </a:cubicBezTo>
                  <a:cubicBezTo>
                    <a:pt x="12001" y="43379"/>
                    <a:pt x="17" y="54417"/>
                    <a:pt x="17" y="69368"/>
                  </a:cubicBezTo>
                  <a:cubicBezTo>
                    <a:pt x="17" y="84267"/>
                    <a:pt x="11948" y="95322"/>
                    <a:pt x="13329" y="96533"/>
                  </a:cubicBezTo>
                  <a:cubicBezTo>
                    <a:pt x="15240" y="98218"/>
                    <a:pt x="17595" y="99042"/>
                    <a:pt x="19949" y="99042"/>
                  </a:cubicBezTo>
                  <a:cubicBezTo>
                    <a:pt x="22693" y="99042"/>
                    <a:pt x="25436" y="97919"/>
                    <a:pt x="27401" y="95743"/>
                  </a:cubicBezTo>
                  <a:cubicBezTo>
                    <a:pt x="31083" y="91672"/>
                    <a:pt x="30711" y="85443"/>
                    <a:pt x="26658" y="81792"/>
                  </a:cubicBezTo>
                  <a:cubicBezTo>
                    <a:pt x="25277" y="80511"/>
                    <a:pt x="20002" y="74756"/>
                    <a:pt x="20002" y="69316"/>
                  </a:cubicBezTo>
                  <a:cubicBezTo>
                    <a:pt x="20002" y="64139"/>
                    <a:pt x="24958" y="58436"/>
                    <a:pt x="26658" y="56892"/>
                  </a:cubicBezTo>
                  <a:cubicBezTo>
                    <a:pt x="28003" y="55681"/>
                    <a:pt x="39987" y="44643"/>
                    <a:pt x="39987" y="29692"/>
                  </a:cubicBezTo>
                  <a:cubicBezTo>
                    <a:pt x="39987" y="14776"/>
                    <a:pt x="28003" y="3738"/>
                    <a:pt x="26658" y="2527"/>
                  </a:cubicBezTo>
                  <a:cubicBezTo>
                    <a:pt x="24764" y="842"/>
                    <a:pt x="22392" y="18"/>
                    <a:pt x="2003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00" name="Google Shape;745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0LgAAERUAACowAABRFQAAAAAAAA=="/>
                </a:ext>
              </a:extLst>
            </p:cNvSpPr>
            <p:nvPr/>
          </p:nvSpPr>
          <p:spPr>
            <a:xfrm>
              <a:off x="7551420" y="3424555"/>
              <a:ext cx="278130" cy="40640"/>
            </a:xfrm>
            <a:custGeom>
              <a:avLst/>
              <a:gdLst/>
              <a:ahLst/>
              <a:cxnLst/>
              <a:rect l="0" t="0" r="278130" b="40640"/>
              <a:pathLst>
                <a:path w="278130" h="40640">
                  <a:moveTo>
                    <a:pt x="9975" y="18"/>
                  </a:moveTo>
                  <a:cubicBezTo>
                    <a:pt x="4468" y="18"/>
                    <a:pt x="18" y="4443"/>
                    <a:pt x="18" y="9983"/>
                  </a:cubicBezTo>
                  <a:cubicBezTo>
                    <a:pt x="18" y="15523"/>
                    <a:pt x="4468" y="20001"/>
                    <a:pt x="9975" y="20001"/>
                  </a:cubicBezTo>
                  <a:lnTo>
                    <a:pt x="33601" y="20001"/>
                  </a:lnTo>
                  <a:lnTo>
                    <a:pt x="35290" y="24055"/>
                  </a:lnTo>
                  <a:cubicBezTo>
                    <a:pt x="40303" y="34197"/>
                    <a:pt x="50577" y="40622"/>
                    <a:pt x="61854" y="40622"/>
                  </a:cubicBezTo>
                  <a:cubicBezTo>
                    <a:pt x="61906" y="40622"/>
                    <a:pt x="61942" y="40622"/>
                    <a:pt x="61994" y="40622"/>
                  </a:cubicBezTo>
                  <a:lnTo>
                    <a:pt x="216206" y="40622"/>
                  </a:lnTo>
                  <a:cubicBezTo>
                    <a:pt x="216241" y="40622"/>
                    <a:pt x="216294" y="40622"/>
                    <a:pt x="216347" y="40622"/>
                  </a:cubicBezTo>
                  <a:cubicBezTo>
                    <a:pt x="227571" y="40622"/>
                    <a:pt x="237844" y="34197"/>
                    <a:pt x="242840" y="24055"/>
                  </a:cubicBezTo>
                  <a:lnTo>
                    <a:pt x="244547" y="20001"/>
                  </a:lnTo>
                  <a:lnTo>
                    <a:pt x="268226" y="20001"/>
                  </a:lnTo>
                  <a:cubicBezTo>
                    <a:pt x="273679" y="20001"/>
                    <a:pt x="278130" y="15523"/>
                    <a:pt x="278130" y="9983"/>
                  </a:cubicBezTo>
                  <a:cubicBezTo>
                    <a:pt x="278130" y="4443"/>
                    <a:pt x="273679" y="18"/>
                    <a:pt x="268226" y="18"/>
                  </a:cubicBezTo>
                  <a:lnTo>
                    <a:pt x="9975" y="18"/>
                  </a:lnTo>
                  <a:lnTo>
                    <a:pt x="268226"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99" name="Google Shape;745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UMAAAGhQAAIUwAADSFAAAAAAAAA=="/>
                </a:ext>
              </a:extLst>
            </p:cNvSpPr>
            <p:nvPr/>
          </p:nvSpPr>
          <p:spPr>
            <a:xfrm>
              <a:off x="7815580" y="3267710"/>
              <a:ext cx="71755" cy="116840"/>
            </a:xfrm>
            <a:custGeom>
              <a:avLst/>
              <a:gdLst/>
              <a:ahLst/>
              <a:cxnLst/>
              <a:rect l="0" t="0" r="71755" b="116840"/>
              <a:pathLst>
                <a:path w="71755" h="116840">
                  <a:moveTo>
                    <a:pt x="32976" y="0"/>
                  </a:moveTo>
                  <a:cubicBezTo>
                    <a:pt x="32659" y="6686"/>
                    <a:pt x="32394" y="13354"/>
                    <a:pt x="31654" y="19881"/>
                  </a:cubicBezTo>
                  <a:cubicBezTo>
                    <a:pt x="33981" y="20778"/>
                    <a:pt x="36115" y="22098"/>
                    <a:pt x="37914" y="23840"/>
                  </a:cubicBezTo>
                  <a:cubicBezTo>
                    <a:pt x="49376" y="35293"/>
                    <a:pt x="42904" y="61033"/>
                    <a:pt x="23841" y="80051"/>
                  </a:cubicBezTo>
                  <a:cubicBezTo>
                    <a:pt x="20755" y="83078"/>
                    <a:pt x="17475" y="85840"/>
                    <a:pt x="13966" y="88268"/>
                  </a:cubicBezTo>
                  <a:cubicBezTo>
                    <a:pt x="9981" y="98120"/>
                    <a:pt x="5308" y="107656"/>
                    <a:pt x="0" y="116822"/>
                  </a:cubicBezTo>
                  <a:cubicBezTo>
                    <a:pt x="13173" y="113110"/>
                    <a:pt x="26557" y="105439"/>
                    <a:pt x="37914" y="94091"/>
                  </a:cubicBezTo>
                  <a:cubicBezTo>
                    <a:pt x="65530" y="66540"/>
                    <a:pt x="71737" y="29522"/>
                    <a:pt x="51986" y="9800"/>
                  </a:cubicBezTo>
                  <a:cubicBezTo>
                    <a:pt x="46837" y="4715"/>
                    <a:pt x="40206" y="1707"/>
                    <a:pt x="3297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298" name="Google Shape;745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0LgAA+BMAACowAADyFAAAAAAAAA=="/>
                </a:ext>
              </a:extLst>
            </p:cNvSpPr>
            <p:nvPr/>
          </p:nvSpPr>
          <p:spPr>
            <a:xfrm>
              <a:off x="7551420" y="3246120"/>
              <a:ext cx="278130" cy="158750"/>
            </a:xfrm>
            <a:custGeom>
              <a:avLst/>
              <a:gdLst/>
              <a:ahLst/>
              <a:cxnLst/>
              <a:rect l="0" t="0" r="278130" b="158750"/>
              <a:pathLst>
                <a:path w="278130" h="158750">
                  <a:moveTo>
                    <a:pt x="9922" y="18"/>
                  </a:moveTo>
                  <a:cubicBezTo>
                    <a:pt x="4468" y="18"/>
                    <a:pt x="18" y="4410"/>
                    <a:pt x="18" y="9910"/>
                  </a:cubicBezTo>
                  <a:cubicBezTo>
                    <a:pt x="18" y="69052"/>
                    <a:pt x="20354" y="123451"/>
                    <a:pt x="54095" y="158750"/>
                  </a:cubicBezTo>
                  <a:lnTo>
                    <a:pt x="224035" y="158750"/>
                  </a:lnTo>
                  <a:cubicBezTo>
                    <a:pt x="257794" y="123451"/>
                    <a:pt x="278130" y="69052"/>
                    <a:pt x="278130" y="9910"/>
                  </a:cubicBezTo>
                  <a:cubicBezTo>
                    <a:pt x="278130" y="4410"/>
                    <a:pt x="273679" y="18"/>
                    <a:pt x="268173" y="18"/>
                  </a:cubicBezTo>
                  <a:lnTo>
                    <a:pt x="9922" y="18"/>
                  </a:lnTo>
                  <a:lnTo>
                    <a:pt x="268173"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04" name="Google Shape;7456;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8xAAA7EwAAJTMAAFEVAAAQAAAA"/>
              </a:ext>
            </a:extLst>
          </p:cNvGrpSpPr>
          <p:nvPr/>
        </p:nvGrpSpPr>
        <p:grpSpPr>
          <a:xfrm>
            <a:off x="7974965" y="3126105"/>
            <a:ext cx="339090" cy="339090"/>
            <a:chOff x="7974965" y="3126105"/>
            <a:chExt cx="339090" cy="339090"/>
          </a:xfrm>
        </p:grpSpPr>
        <p:sp>
          <p:nvSpPr>
            <p:cNvPr id="307" name="Google Shape;745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MgAA+BMAAIcyAAAXFAAAAAAAAA=="/>
                </a:ext>
              </a:extLst>
            </p:cNvSpPr>
            <p:nvPr/>
          </p:nvSpPr>
          <p:spPr>
            <a:xfrm>
              <a:off x="8194040" y="3246120"/>
              <a:ext cx="19685" cy="19685"/>
            </a:xfrm>
            <a:custGeom>
              <a:avLst/>
              <a:gdLst/>
              <a:ahLst/>
              <a:cxnLst/>
              <a:rect l="0" t="0" r="19685" b="19685"/>
              <a:pathLst>
                <a:path w="19685" h="19685">
                  <a:moveTo>
                    <a:pt x="9877" y="17"/>
                  </a:moveTo>
                  <a:cubicBezTo>
                    <a:pt x="4424" y="17"/>
                    <a:pt x="17" y="4368"/>
                    <a:pt x="17" y="9816"/>
                  </a:cubicBezTo>
                  <a:cubicBezTo>
                    <a:pt x="17" y="15264"/>
                    <a:pt x="4424" y="19667"/>
                    <a:pt x="9877" y="19667"/>
                  </a:cubicBezTo>
                  <a:cubicBezTo>
                    <a:pt x="15277" y="19667"/>
                    <a:pt x="19685" y="15264"/>
                    <a:pt x="19685" y="9816"/>
                  </a:cubicBezTo>
                  <a:cubicBezTo>
                    <a:pt x="19685" y="4368"/>
                    <a:pt x="15277" y="17"/>
                    <a:pt x="9877"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06" name="Google Shape;745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MQAA+BMAAMwxAAAXFAAAAAAAAA=="/>
                </a:ext>
              </a:extLst>
            </p:cNvSpPr>
            <p:nvPr/>
          </p:nvSpPr>
          <p:spPr>
            <a:xfrm>
              <a:off x="8074660" y="3246120"/>
              <a:ext cx="20320" cy="19685"/>
            </a:xfrm>
            <a:custGeom>
              <a:avLst/>
              <a:gdLst/>
              <a:ahLst/>
              <a:cxnLst/>
              <a:rect l="0" t="0" r="20320" b="19685"/>
              <a:pathLst>
                <a:path w="20320" h="19685">
                  <a:moveTo>
                    <a:pt x="10196" y="17"/>
                  </a:moveTo>
                  <a:cubicBezTo>
                    <a:pt x="4550" y="17"/>
                    <a:pt x="0" y="4368"/>
                    <a:pt x="0" y="9816"/>
                  </a:cubicBezTo>
                  <a:cubicBezTo>
                    <a:pt x="0" y="15264"/>
                    <a:pt x="4550" y="19667"/>
                    <a:pt x="10196" y="19667"/>
                  </a:cubicBezTo>
                  <a:cubicBezTo>
                    <a:pt x="15770" y="19667"/>
                    <a:pt x="20320" y="15264"/>
                    <a:pt x="20320" y="9816"/>
                  </a:cubicBezTo>
                  <a:cubicBezTo>
                    <a:pt x="20320" y="4368"/>
                    <a:pt x="15770" y="17"/>
                    <a:pt x="10196"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05" name="Google Shape;745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PMQAAOxMAACUzAABRFQAAAAAAAA=="/>
                </a:ext>
              </a:extLst>
            </p:cNvSpPr>
            <p:nvPr/>
          </p:nvSpPr>
          <p:spPr>
            <a:xfrm>
              <a:off x="7974965" y="3126105"/>
              <a:ext cx="339090" cy="339090"/>
            </a:xfrm>
            <a:custGeom>
              <a:avLst/>
              <a:gdLst/>
              <a:ahLst/>
              <a:cxnLst/>
              <a:rect l="0" t="0" r="339090" b="339090"/>
              <a:pathLst>
                <a:path w="339090" h="339090">
                  <a:moveTo>
                    <a:pt x="109945" y="100040"/>
                  </a:moveTo>
                  <a:cubicBezTo>
                    <a:pt x="121962" y="100040"/>
                    <a:pt x="132817" y="107288"/>
                    <a:pt x="137427" y="118408"/>
                  </a:cubicBezTo>
                  <a:cubicBezTo>
                    <a:pt x="142037" y="129545"/>
                    <a:pt x="139503" y="142371"/>
                    <a:pt x="130970" y="150887"/>
                  </a:cubicBezTo>
                  <a:cubicBezTo>
                    <a:pt x="125270" y="156605"/>
                    <a:pt x="117634" y="159631"/>
                    <a:pt x="109892" y="159631"/>
                  </a:cubicBezTo>
                  <a:cubicBezTo>
                    <a:pt x="106057" y="159631"/>
                    <a:pt x="102186" y="158892"/>
                    <a:pt x="98491" y="157361"/>
                  </a:cubicBezTo>
                  <a:cubicBezTo>
                    <a:pt x="87372" y="152751"/>
                    <a:pt x="80106" y="141878"/>
                    <a:pt x="80106" y="129809"/>
                  </a:cubicBezTo>
                  <a:cubicBezTo>
                    <a:pt x="80106" y="113323"/>
                    <a:pt x="93460" y="100040"/>
                    <a:pt x="109945" y="100040"/>
                  </a:cubicBezTo>
                  <a:lnTo>
                    <a:pt x="229145" y="100040"/>
                  </a:lnTo>
                  <a:cubicBezTo>
                    <a:pt x="232980" y="99987"/>
                    <a:pt x="236851" y="100726"/>
                    <a:pt x="240528" y="102257"/>
                  </a:cubicBezTo>
                  <a:cubicBezTo>
                    <a:pt x="251665" y="106866"/>
                    <a:pt x="258914" y="117722"/>
                    <a:pt x="258914" y="129809"/>
                  </a:cubicBezTo>
                  <a:cubicBezTo>
                    <a:pt x="258914" y="146277"/>
                    <a:pt x="245560" y="159578"/>
                    <a:pt x="229145" y="159631"/>
                  </a:cubicBezTo>
                  <a:cubicBezTo>
                    <a:pt x="217058" y="159631"/>
                    <a:pt x="206202" y="152329"/>
                    <a:pt x="201593" y="141192"/>
                  </a:cubicBezTo>
                  <a:cubicBezTo>
                    <a:pt x="196983" y="130073"/>
                    <a:pt x="199534" y="117247"/>
                    <a:pt x="208050" y="108714"/>
                  </a:cubicBezTo>
                  <a:cubicBezTo>
                    <a:pt x="213768" y="103013"/>
                    <a:pt x="221386" y="99987"/>
                    <a:pt x="229145" y="99987"/>
                  </a:cubicBezTo>
                  <a:lnTo>
                    <a:pt x="169536" y="179389"/>
                  </a:lnTo>
                  <a:cubicBezTo>
                    <a:pt x="210337" y="179389"/>
                    <a:pt x="245982" y="206994"/>
                    <a:pt x="256116" y="246528"/>
                  </a:cubicBezTo>
                  <a:cubicBezTo>
                    <a:pt x="257489" y="251876"/>
                    <a:pt x="254304" y="257278"/>
                    <a:pt x="249008" y="258650"/>
                  </a:cubicBezTo>
                  <a:cubicBezTo>
                    <a:pt x="248199" y="258861"/>
                    <a:pt x="247372" y="258949"/>
                    <a:pt x="246563" y="258949"/>
                  </a:cubicBezTo>
                  <a:cubicBezTo>
                    <a:pt x="242094" y="258949"/>
                    <a:pt x="238047" y="255993"/>
                    <a:pt x="236886" y="251507"/>
                  </a:cubicBezTo>
                  <a:cubicBezTo>
                    <a:pt x="228986" y="220770"/>
                    <a:pt x="201276" y="199270"/>
                    <a:pt x="169536" y="199270"/>
                  </a:cubicBezTo>
                  <a:cubicBezTo>
                    <a:pt x="137814" y="199270"/>
                    <a:pt x="110104" y="220770"/>
                    <a:pt x="102204" y="251507"/>
                  </a:cubicBezTo>
                  <a:cubicBezTo>
                    <a:pt x="101043" y="255993"/>
                    <a:pt x="96978" y="258949"/>
                    <a:pt x="92545" y="258949"/>
                  </a:cubicBezTo>
                  <a:cubicBezTo>
                    <a:pt x="91753" y="258949"/>
                    <a:pt x="90944" y="258861"/>
                    <a:pt x="90117" y="258650"/>
                  </a:cubicBezTo>
                  <a:cubicBezTo>
                    <a:pt x="84768" y="257278"/>
                    <a:pt x="81601" y="251876"/>
                    <a:pt x="82974" y="246528"/>
                  </a:cubicBezTo>
                  <a:cubicBezTo>
                    <a:pt x="93090" y="206994"/>
                    <a:pt x="128753" y="179389"/>
                    <a:pt x="169536" y="179389"/>
                  </a:cubicBezTo>
                  <a:lnTo>
                    <a:pt x="169536" y="0"/>
                  </a:lnTo>
                  <a:cubicBezTo>
                    <a:pt x="76393" y="0"/>
                    <a:pt x="0" y="76411"/>
                    <a:pt x="0" y="169536"/>
                  </a:cubicBezTo>
                  <a:cubicBezTo>
                    <a:pt x="0" y="262679"/>
                    <a:pt x="76393" y="339072"/>
                    <a:pt x="169536" y="339072"/>
                  </a:cubicBezTo>
                  <a:cubicBezTo>
                    <a:pt x="262626" y="339072"/>
                    <a:pt x="339072" y="262679"/>
                    <a:pt x="339072" y="169536"/>
                  </a:cubicBezTo>
                  <a:cubicBezTo>
                    <a:pt x="339072" y="76411"/>
                    <a:pt x="262626" y="0"/>
                    <a:pt x="169536" y="0"/>
                  </a:cubicBezTo>
                  <a:lnTo>
                    <a:pt x="109945" y="100040"/>
                  </a:lnTo>
                  <a:lnTo>
                    <a:pt x="16953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08" name="Google Shape;7460;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4IAABPGAAAFQsAAGYaAAAQAAAA"/>
              </a:ext>
            </a:extLst>
          </p:cNvGrpSpPr>
          <p:nvPr/>
        </p:nvGrpSpPr>
        <p:grpSpPr>
          <a:xfrm>
            <a:off x="1461770" y="3951605"/>
            <a:ext cx="339725" cy="339725"/>
            <a:chOff x="1461770" y="3951605"/>
            <a:chExt cx="339725" cy="339725"/>
          </a:xfrm>
        </p:grpSpPr>
        <p:sp>
          <p:nvSpPr>
            <p:cNvPr id="312" name="Google Shape;746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cCQAADBkAALsJAAAsGQAAAAAAAA=="/>
                </a:ext>
              </a:extLst>
            </p:cNvSpPr>
            <p:nvPr/>
          </p:nvSpPr>
          <p:spPr>
            <a:xfrm>
              <a:off x="1562100" y="4071620"/>
              <a:ext cx="19685" cy="20320"/>
            </a:xfrm>
            <a:custGeom>
              <a:avLst/>
              <a:gdLst/>
              <a:ahLst/>
              <a:cxnLst/>
              <a:rect l="0" t="0" r="19685" b="20320"/>
              <a:pathLst>
                <a:path w="19685" h="20320">
                  <a:moveTo>
                    <a:pt x="9877" y="18"/>
                  </a:moveTo>
                  <a:cubicBezTo>
                    <a:pt x="4407" y="18"/>
                    <a:pt x="0" y="4510"/>
                    <a:pt x="0" y="10133"/>
                  </a:cubicBezTo>
                  <a:cubicBezTo>
                    <a:pt x="0" y="15757"/>
                    <a:pt x="4407" y="20302"/>
                    <a:pt x="9877" y="20302"/>
                  </a:cubicBezTo>
                  <a:cubicBezTo>
                    <a:pt x="15277" y="20302"/>
                    <a:pt x="19685" y="15757"/>
                    <a:pt x="19685" y="10133"/>
                  </a:cubicBezTo>
                  <a:cubicBezTo>
                    <a:pt x="19685" y="4510"/>
                    <a:pt x="15277" y="18"/>
                    <a:pt x="987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11" name="Google Shape;746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dCQAAihkAAHYKAADoGQAAAAAAAA=="/>
                </a:ext>
              </a:extLst>
            </p:cNvSpPr>
            <p:nvPr/>
          </p:nvSpPr>
          <p:spPr>
            <a:xfrm>
              <a:off x="1562735" y="4151630"/>
              <a:ext cx="137795" cy="59690"/>
            </a:xfrm>
            <a:custGeom>
              <a:avLst/>
              <a:gdLst/>
              <a:ahLst/>
              <a:cxnLst/>
              <a:rect l="0" t="0" r="137795" b="59690"/>
              <a:pathLst>
                <a:path w="137795" h="59690">
                  <a:moveTo>
                    <a:pt x="17" y="18"/>
                  </a:moveTo>
                  <a:cubicBezTo>
                    <a:pt x="5001" y="34222"/>
                    <a:pt x="34325" y="59620"/>
                    <a:pt x="68897" y="59672"/>
                  </a:cubicBezTo>
                  <a:cubicBezTo>
                    <a:pt x="103469" y="59620"/>
                    <a:pt x="132810" y="34222"/>
                    <a:pt x="137795" y="18"/>
                  </a:cubicBezTo>
                  <a:lnTo>
                    <a:pt x="17" y="18"/>
                  </a:lnTo>
                  <a:lnTo>
                    <a:pt x="137795"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10" name="Google Shape;746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CAAATxgAABULAABmGgAAAAAAAA=="/>
                </a:ext>
              </a:extLst>
            </p:cNvSpPr>
            <p:nvPr/>
          </p:nvSpPr>
          <p:spPr>
            <a:xfrm>
              <a:off x="1461770" y="3951605"/>
              <a:ext cx="339725" cy="339725"/>
            </a:xfrm>
            <a:custGeom>
              <a:avLst/>
              <a:gdLst/>
              <a:ahLst/>
              <a:cxnLst/>
              <a:rect l="0" t="0" r="339725" b="339725"/>
              <a:pathLst>
                <a:path w="339725" h="339725">
                  <a:moveTo>
                    <a:pt x="110151" y="100227"/>
                  </a:moveTo>
                  <a:cubicBezTo>
                    <a:pt x="122190" y="100227"/>
                    <a:pt x="133066" y="107489"/>
                    <a:pt x="137684" y="118629"/>
                  </a:cubicBezTo>
                  <a:cubicBezTo>
                    <a:pt x="142302" y="129787"/>
                    <a:pt x="139764" y="142637"/>
                    <a:pt x="131215" y="151169"/>
                  </a:cubicBezTo>
                  <a:cubicBezTo>
                    <a:pt x="125539" y="156897"/>
                    <a:pt x="117906" y="159929"/>
                    <a:pt x="110133" y="159929"/>
                  </a:cubicBezTo>
                  <a:cubicBezTo>
                    <a:pt x="106273" y="159929"/>
                    <a:pt x="102377" y="159189"/>
                    <a:pt x="98675" y="157655"/>
                  </a:cubicBezTo>
                  <a:cubicBezTo>
                    <a:pt x="87535" y="153037"/>
                    <a:pt x="80255" y="142144"/>
                    <a:pt x="80255" y="130051"/>
                  </a:cubicBezTo>
                  <a:cubicBezTo>
                    <a:pt x="80308" y="113535"/>
                    <a:pt x="93634" y="100227"/>
                    <a:pt x="110151" y="100227"/>
                  </a:cubicBezTo>
                  <a:lnTo>
                    <a:pt x="229573" y="100227"/>
                  </a:lnTo>
                  <a:cubicBezTo>
                    <a:pt x="233416" y="100174"/>
                    <a:pt x="237294" y="100914"/>
                    <a:pt x="240978" y="102448"/>
                  </a:cubicBezTo>
                  <a:cubicBezTo>
                    <a:pt x="252136" y="107066"/>
                    <a:pt x="259398" y="117942"/>
                    <a:pt x="259398" y="130051"/>
                  </a:cubicBezTo>
                  <a:cubicBezTo>
                    <a:pt x="259398" y="146550"/>
                    <a:pt x="246019" y="159929"/>
                    <a:pt x="229573" y="159929"/>
                  </a:cubicBezTo>
                  <a:cubicBezTo>
                    <a:pt x="217464" y="159929"/>
                    <a:pt x="206588" y="152614"/>
                    <a:pt x="201970" y="141456"/>
                  </a:cubicBezTo>
                  <a:cubicBezTo>
                    <a:pt x="197351" y="130316"/>
                    <a:pt x="199907" y="117466"/>
                    <a:pt x="208439" y="108917"/>
                  </a:cubicBezTo>
                  <a:cubicBezTo>
                    <a:pt x="214167" y="103206"/>
                    <a:pt x="221800" y="100174"/>
                    <a:pt x="229573" y="100174"/>
                  </a:cubicBezTo>
                  <a:lnTo>
                    <a:pt x="249474" y="179830"/>
                  </a:lnTo>
                  <a:cubicBezTo>
                    <a:pt x="254939" y="179830"/>
                    <a:pt x="259398" y="184237"/>
                    <a:pt x="259398" y="189772"/>
                  </a:cubicBezTo>
                  <a:cubicBezTo>
                    <a:pt x="259398" y="239127"/>
                    <a:pt x="219226" y="279370"/>
                    <a:pt x="169853" y="279370"/>
                  </a:cubicBezTo>
                  <a:cubicBezTo>
                    <a:pt x="120445" y="279370"/>
                    <a:pt x="80255" y="239127"/>
                    <a:pt x="80255" y="189772"/>
                  </a:cubicBezTo>
                  <a:cubicBezTo>
                    <a:pt x="80255" y="184237"/>
                    <a:pt x="84715" y="179830"/>
                    <a:pt x="90232" y="179830"/>
                  </a:cubicBezTo>
                  <a:lnTo>
                    <a:pt x="169853" y="0"/>
                  </a:lnTo>
                  <a:cubicBezTo>
                    <a:pt x="76536" y="0"/>
                    <a:pt x="0" y="76554"/>
                    <a:pt x="0" y="169853"/>
                  </a:cubicBezTo>
                  <a:cubicBezTo>
                    <a:pt x="0" y="263170"/>
                    <a:pt x="76536" y="339707"/>
                    <a:pt x="169853" y="339707"/>
                  </a:cubicBezTo>
                  <a:cubicBezTo>
                    <a:pt x="263118" y="339707"/>
                    <a:pt x="339707" y="263170"/>
                    <a:pt x="339707" y="169853"/>
                  </a:cubicBezTo>
                  <a:cubicBezTo>
                    <a:pt x="339707" y="76554"/>
                    <a:pt x="263170" y="0"/>
                    <a:pt x="169853" y="0"/>
                  </a:cubicBezTo>
                  <a:lnTo>
                    <a:pt x="110151" y="100227"/>
                  </a:lnTo>
                  <a:lnTo>
                    <a:pt x="16985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09" name="Google Shape;746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YCgAADBkAAHcKAAAsGQAAAAAAAA=="/>
                </a:ext>
              </a:extLst>
            </p:cNvSpPr>
            <p:nvPr/>
          </p:nvSpPr>
          <p:spPr>
            <a:xfrm>
              <a:off x="1681480" y="4071620"/>
              <a:ext cx="19685" cy="20320"/>
            </a:xfrm>
            <a:custGeom>
              <a:avLst/>
              <a:gdLst/>
              <a:ahLst/>
              <a:cxnLst/>
              <a:rect l="0" t="0" r="19685" b="20320"/>
              <a:pathLst>
                <a:path w="19685" h="20320">
                  <a:moveTo>
                    <a:pt x="9877" y="18"/>
                  </a:moveTo>
                  <a:cubicBezTo>
                    <a:pt x="4424" y="18"/>
                    <a:pt x="17" y="4510"/>
                    <a:pt x="17" y="10133"/>
                  </a:cubicBezTo>
                  <a:cubicBezTo>
                    <a:pt x="17" y="15757"/>
                    <a:pt x="4424" y="20302"/>
                    <a:pt x="9877" y="20302"/>
                  </a:cubicBezTo>
                  <a:cubicBezTo>
                    <a:pt x="15277" y="20302"/>
                    <a:pt x="19685" y="15757"/>
                    <a:pt x="19685" y="10133"/>
                  </a:cubicBezTo>
                  <a:cubicBezTo>
                    <a:pt x="19685" y="4510"/>
                    <a:pt x="15277" y="18"/>
                    <a:pt x="987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13" name="Google Shape;7465;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wUAABSGAAAghYAAGIaAAAQAAAA"/>
              </a:ext>
            </a:extLst>
          </p:cNvGrpSpPr>
          <p:nvPr/>
        </p:nvGrpSpPr>
        <p:grpSpPr>
          <a:xfrm>
            <a:off x="3360420" y="3953510"/>
            <a:ext cx="298450" cy="335280"/>
            <a:chOff x="3360420" y="3953510"/>
            <a:chExt cx="298450" cy="335280"/>
          </a:xfrm>
        </p:grpSpPr>
        <p:sp>
          <p:nvSpPr>
            <p:cNvPr id="316" name="Google Shape;746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FQAAKRkAAFEVAABvGQAAAAAAAA=="/>
                </a:ext>
              </a:extLst>
            </p:cNvSpPr>
            <p:nvPr/>
          </p:nvSpPr>
          <p:spPr>
            <a:xfrm>
              <a:off x="3418205" y="4090035"/>
              <a:ext cx="46990" cy="44450"/>
            </a:xfrm>
            <a:custGeom>
              <a:avLst/>
              <a:gdLst/>
              <a:ahLst/>
              <a:cxnLst/>
              <a:rect l="0" t="0" r="46990" b="44450"/>
              <a:pathLst>
                <a:path w="46990" h="44450">
                  <a:moveTo>
                    <a:pt x="23951" y="18"/>
                  </a:moveTo>
                  <a:cubicBezTo>
                    <a:pt x="18564" y="18"/>
                    <a:pt x="13178" y="2074"/>
                    <a:pt x="9054" y="6169"/>
                  </a:cubicBezTo>
                  <a:cubicBezTo>
                    <a:pt x="4773" y="10511"/>
                    <a:pt x="1544" y="17436"/>
                    <a:pt x="807" y="24273"/>
                  </a:cubicBezTo>
                  <a:cubicBezTo>
                    <a:pt x="18" y="30881"/>
                    <a:pt x="1544" y="36646"/>
                    <a:pt x="4931" y="40091"/>
                  </a:cubicBezTo>
                  <a:cubicBezTo>
                    <a:pt x="7966" y="43114"/>
                    <a:pt x="12441" y="44432"/>
                    <a:pt x="17283" y="44432"/>
                  </a:cubicBezTo>
                  <a:cubicBezTo>
                    <a:pt x="25004" y="44432"/>
                    <a:pt x="33637" y="41075"/>
                    <a:pt x="38796" y="35908"/>
                  </a:cubicBezTo>
                  <a:cubicBezTo>
                    <a:pt x="46990" y="27718"/>
                    <a:pt x="46990" y="14377"/>
                    <a:pt x="38796" y="6169"/>
                  </a:cubicBezTo>
                  <a:cubicBezTo>
                    <a:pt x="34707" y="2074"/>
                    <a:pt x="29320" y="18"/>
                    <a:pt x="23951"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15" name="Google Shape;746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FQAAKRkAACcWAABvGQAAAAAAAA=="/>
                </a:ext>
              </a:extLst>
            </p:cNvSpPr>
            <p:nvPr/>
          </p:nvSpPr>
          <p:spPr>
            <a:xfrm>
              <a:off x="3554095" y="4090035"/>
              <a:ext cx="46990" cy="44450"/>
            </a:xfrm>
            <a:custGeom>
              <a:avLst/>
              <a:gdLst/>
              <a:ahLst/>
              <a:cxnLst/>
              <a:rect l="0" t="0" r="46990" b="44450"/>
              <a:pathLst>
                <a:path w="46990" h="44450">
                  <a:moveTo>
                    <a:pt x="23056" y="18"/>
                  </a:moveTo>
                  <a:cubicBezTo>
                    <a:pt x="17670" y="18"/>
                    <a:pt x="12300" y="2075"/>
                    <a:pt x="8212" y="6172"/>
                  </a:cubicBezTo>
                  <a:cubicBezTo>
                    <a:pt x="18" y="14383"/>
                    <a:pt x="18" y="27729"/>
                    <a:pt x="8212" y="35922"/>
                  </a:cubicBezTo>
                  <a:cubicBezTo>
                    <a:pt x="13353" y="41092"/>
                    <a:pt x="21968" y="44450"/>
                    <a:pt x="29671" y="44450"/>
                  </a:cubicBezTo>
                  <a:cubicBezTo>
                    <a:pt x="34532" y="44450"/>
                    <a:pt x="39024" y="43114"/>
                    <a:pt x="42077" y="40054"/>
                  </a:cubicBezTo>
                  <a:cubicBezTo>
                    <a:pt x="45463" y="36661"/>
                    <a:pt x="46990" y="30893"/>
                    <a:pt x="46200" y="24282"/>
                  </a:cubicBezTo>
                  <a:cubicBezTo>
                    <a:pt x="45411" y="17442"/>
                    <a:pt x="42235" y="10515"/>
                    <a:pt x="37901" y="6172"/>
                  </a:cubicBezTo>
                  <a:cubicBezTo>
                    <a:pt x="33812" y="2075"/>
                    <a:pt x="28426" y="18"/>
                    <a:pt x="23056"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14" name="Google Shape;746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FAAAUhgAAIIWAABiGgAAAAAAAA=="/>
                </a:ext>
              </a:extLst>
            </p:cNvSpPr>
            <p:nvPr/>
          </p:nvSpPr>
          <p:spPr>
            <a:xfrm>
              <a:off x="3360420" y="3953510"/>
              <a:ext cx="298450" cy="335280"/>
            </a:xfrm>
            <a:custGeom>
              <a:avLst/>
              <a:gdLst/>
              <a:ahLst/>
              <a:cxnLst/>
              <a:rect l="0" t="0" r="298450" b="335280"/>
              <a:pathLst>
                <a:path w="298450" h="335280">
                  <a:moveTo>
                    <a:pt x="82048" y="115668"/>
                  </a:moveTo>
                  <a:cubicBezTo>
                    <a:pt x="92625" y="115668"/>
                    <a:pt x="103203" y="119681"/>
                    <a:pt x="111298" y="127761"/>
                  </a:cubicBezTo>
                  <a:cubicBezTo>
                    <a:pt x="127578" y="144026"/>
                    <a:pt x="127419" y="170483"/>
                    <a:pt x="110929" y="186589"/>
                  </a:cubicBezTo>
                  <a:lnTo>
                    <a:pt x="110876" y="186589"/>
                  </a:lnTo>
                  <a:cubicBezTo>
                    <a:pt x="101918" y="195549"/>
                    <a:pt x="88243" y="201059"/>
                    <a:pt x="75114" y="201059"/>
                  </a:cubicBezTo>
                  <a:cubicBezTo>
                    <a:pt x="65206" y="201059"/>
                    <a:pt x="55508" y="197943"/>
                    <a:pt x="48293" y="190726"/>
                  </a:cubicBezTo>
                  <a:cubicBezTo>
                    <a:pt x="40496" y="182946"/>
                    <a:pt x="36853" y="171064"/>
                    <a:pt x="38384" y="158284"/>
                  </a:cubicBezTo>
                  <a:cubicBezTo>
                    <a:pt x="39704" y="146737"/>
                    <a:pt x="44843" y="135770"/>
                    <a:pt x="52481" y="128131"/>
                  </a:cubicBezTo>
                  <a:cubicBezTo>
                    <a:pt x="60577" y="119822"/>
                    <a:pt x="71313" y="115668"/>
                    <a:pt x="82048" y="115668"/>
                  </a:cubicBezTo>
                  <a:lnTo>
                    <a:pt x="216771" y="115668"/>
                  </a:lnTo>
                  <a:cubicBezTo>
                    <a:pt x="227349" y="115985"/>
                    <a:pt x="237943" y="120016"/>
                    <a:pt x="246021" y="128078"/>
                  </a:cubicBezTo>
                  <a:cubicBezTo>
                    <a:pt x="261755" y="143867"/>
                    <a:pt x="266894" y="173986"/>
                    <a:pt x="250157" y="190726"/>
                  </a:cubicBezTo>
                  <a:cubicBezTo>
                    <a:pt x="242942" y="197943"/>
                    <a:pt x="233297" y="201059"/>
                    <a:pt x="223336" y="201059"/>
                  </a:cubicBezTo>
                  <a:cubicBezTo>
                    <a:pt x="210189" y="201059"/>
                    <a:pt x="196514" y="195549"/>
                    <a:pt x="187574" y="186589"/>
                  </a:cubicBezTo>
                  <a:cubicBezTo>
                    <a:pt x="171400" y="170430"/>
                    <a:pt x="171400" y="144237"/>
                    <a:pt x="187574" y="128078"/>
                  </a:cubicBezTo>
                  <a:cubicBezTo>
                    <a:pt x="195617" y="120016"/>
                    <a:pt x="206194" y="115985"/>
                    <a:pt x="216771" y="115985"/>
                  </a:cubicBezTo>
                  <a:lnTo>
                    <a:pt x="149225" y="190832"/>
                  </a:lnTo>
                  <a:cubicBezTo>
                    <a:pt x="152569" y="190832"/>
                    <a:pt x="155895" y="192451"/>
                    <a:pt x="157884" y="195708"/>
                  </a:cubicBezTo>
                  <a:lnTo>
                    <a:pt x="180675" y="233025"/>
                  </a:lnTo>
                  <a:cubicBezTo>
                    <a:pt x="183649" y="237796"/>
                    <a:pt x="182101" y="244062"/>
                    <a:pt x="177331" y="246967"/>
                  </a:cubicBezTo>
                  <a:lnTo>
                    <a:pt x="177278" y="246967"/>
                  </a:lnTo>
                  <a:cubicBezTo>
                    <a:pt x="175642" y="247970"/>
                    <a:pt x="173829" y="248446"/>
                    <a:pt x="172034" y="248446"/>
                  </a:cubicBezTo>
                  <a:cubicBezTo>
                    <a:pt x="168637" y="248446"/>
                    <a:pt x="165311" y="246720"/>
                    <a:pt x="163392" y="243622"/>
                  </a:cubicBezTo>
                  <a:lnTo>
                    <a:pt x="149243" y="220422"/>
                  </a:lnTo>
                  <a:lnTo>
                    <a:pt x="135040" y="243622"/>
                  </a:lnTo>
                  <a:cubicBezTo>
                    <a:pt x="133139" y="246756"/>
                    <a:pt x="129813" y="248463"/>
                    <a:pt x="126399" y="248463"/>
                  </a:cubicBezTo>
                  <a:cubicBezTo>
                    <a:pt x="124586" y="248463"/>
                    <a:pt x="122756" y="247988"/>
                    <a:pt x="121101" y="246967"/>
                  </a:cubicBezTo>
                  <a:cubicBezTo>
                    <a:pt x="116332" y="244010"/>
                    <a:pt x="114853" y="237796"/>
                    <a:pt x="117775" y="233025"/>
                  </a:cubicBezTo>
                  <a:lnTo>
                    <a:pt x="140566" y="195708"/>
                  </a:lnTo>
                  <a:cubicBezTo>
                    <a:pt x="142555" y="192451"/>
                    <a:pt x="145881" y="190832"/>
                    <a:pt x="149225" y="190832"/>
                  </a:cubicBezTo>
                  <a:lnTo>
                    <a:pt x="149225" y="18"/>
                  </a:lnTo>
                  <a:cubicBezTo>
                    <a:pt x="66895" y="18"/>
                    <a:pt x="18" y="67595"/>
                    <a:pt x="18" y="150557"/>
                  </a:cubicBezTo>
                  <a:lnTo>
                    <a:pt x="18" y="208698"/>
                  </a:lnTo>
                  <a:cubicBezTo>
                    <a:pt x="18" y="226777"/>
                    <a:pt x="7902" y="244010"/>
                    <a:pt x="21630" y="255768"/>
                  </a:cubicBezTo>
                  <a:lnTo>
                    <a:pt x="51637" y="281644"/>
                  </a:lnTo>
                  <a:lnTo>
                    <a:pt x="51637" y="325158"/>
                  </a:lnTo>
                  <a:cubicBezTo>
                    <a:pt x="51637" y="330721"/>
                    <a:pt x="56195" y="335280"/>
                    <a:pt x="61809" y="335280"/>
                  </a:cubicBezTo>
                  <a:lnTo>
                    <a:pt x="91217" y="335280"/>
                  </a:lnTo>
                  <a:lnTo>
                    <a:pt x="91217" y="291079"/>
                  </a:lnTo>
                  <a:cubicBezTo>
                    <a:pt x="91376" y="285552"/>
                    <a:pt x="95881" y="281204"/>
                    <a:pt x="101390" y="281204"/>
                  </a:cubicBezTo>
                  <a:cubicBezTo>
                    <a:pt x="106846" y="281204"/>
                    <a:pt x="111351" y="285552"/>
                    <a:pt x="111510" y="291079"/>
                  </a:cubicBezTo>
                  <a:lnTo>
                    <a:pt x="111510" y="335280"/>
                  </a:lnTo>
                  <a:lnTo>
                    <a:pt x="139123" y="335280"/>
                  </a:lnTo>
                  <a:lnTo>
                    <a:pt x="139123" y="291079"/>
                  </a:lnTo>
                  <a:cubicBezTo>
                    <a:pt x="139123" y="285499"/>
                    <a:pt x="143628" y="280940"/>
                    <a:pt x="149243" y="280940"/>
                  </a:cubicBezTo>
                  <a:cubicBezTo>
                    <a:pt x="154822" y="280940"/>
                    <a:pt x="159380" y="285499"/>
                    <a:pt x="159380" y="291079"/>
                  </a:cubicBezTo>
                  <a:lnTo>
                    <a:pt x="159380" y="335280"/>
                  </a:lnTo>
                  <a:lnTo>
                    <a:pt x="186976" y="335280"/>
                  </a:lnTo>
                  <a:lnTo>
                    <a:pt x="186976" y="291079"/>
                  </a:lnTo>
                  <a:cubicBezTo>
                    <a:pt x="187081" y="285552"/>
                    <a:pt x="191587" y="281204"/>
                    <a:pt x="197113" y="281204"/>
                  </a:cubicBezTo>
                  <a:cubicBezTo>
                    <a:pt x="202621" y="281204"/>
                    <a:pt x="207074" y="285552"/>
                    <a:pt x="207233" y="291079"/>
                  </a:cubicBezTo>
                  <a:lnTo>
                    <a:pt x="207233" y="335280"/>
                  </a:lnTo>
                  <a:lnTo>
                    <a:pt x="236694" y="335280"/>
                  </a:lnTo>
                  <a:cubicBezTo>
                    <a:pt x="242255" y="335227"/>
                    <a:pt x="246813" y="330721"/>
                    <a:pt x="246813" y="325106"/>
                  </a:cubicBezTo>
                  <a:lnTo>
                    <a:pt x="246813" y="281592"/>
                  </a:lnTo>
                  <a:lnTo>
                    <a:pt x="276820" y="255768"/>
                  </a:lnTo>
                  <a:cubicBezTo>
                    <a:pt x="290530" y="243957"/>
                    <a:pt x="298432" y="226777"/>
                    <a:pt x="298432" y="208646"/>
                  </a:cubicBezTo>
                  <a:lnTo>
                    <a:pt x="298432" y="148955"/>
                  </a:lnTo>
                  <a:cubicBezTo>
                    <a:pt x="298274" y="66644"/>
                    <a:pt x="231502" y="18"/>
                    <a:pt x="149243" y="18"/>
                  </a:cubicBezTo>
                  <a:lnTo>
                    <a:pt x="82048" y="115668"/>
                  </a:lnTo>
                  <a:lnTo>
                    <a:pt x="149243"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17" name="Google Shape;7469;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EfAADFFQAAGSEAANsXAAAQAAAA"/>
              </a:ext>
            </a:extLst>
          </p:cNvGrpSpPr>
          <p:nvPr/>
        </p:nvGrpSpPr>
        <p:grpSpPr>
          <a:xfrm>
            <a:off x="5039995" y="3538855"/>
            <a:ext cx="340360" cy="339090"/>
            <a:chOff x="5039995" y="3538855"/>
            <a:chExt cx="340360" cy="339090"/>
          </a:xfrm>
        </p:grpSpPr>
        <p:sp>
          <p:nvSpPr>
            <p:cNvPr id="324" name="Google Shape;747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HwAA0xYAAAogAABzFwAAAAAAAA=="/>
                </a:ext>
              </a:extLst>
            </p:cNvSpPr>
            <p:nvPr/>
          </p:nvSpPr>
          <p:spPr>
            <a:xfrm>
              <a:off x="5106035" y="3710305"/>
              <a:ext cx="102235" cy="101600"/>
            </a:xfrm>
            <a:custGeom>
              <a:avLst/>
              <a:gdLst/>
              <a:ahLst/>
              <a:cxnLst/>
              <a:rect l="0" t="0" r="102235" b="101600"/>
              <a:pathLst>
                <a:path w="102235" h="101600">
                  <a:moveTo>
                    <a:pt x="17484" y="0"/>
                  </a:moveTo>
                  <a:lnTo>
                    <a:pt x="17379" y="212"/>
                  </a:lnTo>
                  <a:cubicBezTo>
                    <a:pt x="17379" y="159"/>
                    <a:pt x="17432" y="106"/>
                    <a:pt x="17432" y="53"/>
                  </a:cubicBezTo>
                  <a:lnTo>
                    <a:pt x="17220" y="476"/>
                  </a:lnTo>
                  <a:lnTo>
                    <a:pt x="1899" y="31005"/>
                  </a:lnTo>
                  <a:cubicBezTo>
                    <a:pt x="0" y="34830"/>
                    <a:pt x="738" y="39501"/>
                    <a:pt x="3764" y="42568"/>
                  </a:cubicBezTo>
                  <a:lnTo>
                    <a:pt x="59754" y="98558"/>
                  </a:lnTo>
                  <a:cubicBezTo>
                    <a:pt x="61671" y="100595"/>
                    <a:pt x="64187" y="101582"/>
                    <a:pt x="66755" y="101582"/>
                  </a:cubicBezTo>
                  <a:cubicBezTo>
                    <a:pt x="68303" y="101582"/>
                    <a:pt x="69851" y="101230"/>
                    <a:pt x="71293" y="100490"/>
                  </a:cubicBezTo>
                  <a:lnTo>
                    <a:pt x="101971" y="85084"/>
                  </a:lnTo>
                  <a:lnTo>
                    <a:pt x="102023" y="85031"/>
                  </a:lnTo>
                  <a:lnTo>
                    <a:pt x="102235" y="84925"/>
                  </a:lnTo>
                  <a:lnTo>
                    <a:pt x="17484" y="174"/>
                  </a:lnTo>
                  <a:lnTo>
                    <a:pt x="17484" y="0"/>
                  </a:lnTo>
                  <a:lnTo>
                    <a:pt x="71293" y="10049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23" name="Google Shape;747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cIAAAxRUAABkhAABBFgAAAAAAAA=="/>
                </a:ext>
              </a:extLst>
            </p:cNvSpPr>
            <p:nvPr/>
          </p:nvSpPr>
          <p:spPr>
            <a:xfrm>
              <a:off x="5300980" y="3538855"/>
              <a:ext cx="79375" cy="78740"/>
            </a:xfrm>
            <a:custGeom>
              <a:avLst/>
              <a:gdLst/>
              <a:ahLst/>
              <a:cxnLst/>
              <a:rect l="0" t="0" r="79375" b="78740"/>
              <a:pathLst>
                <a:path w="79375" h="78740">
                  <a:moveTo>
                    <a:pt x="53829" y="18"/>
                  </a:moveTo>
                  <a:cubicBezTo>
                    <a:pt x="34183" y="18"/>
                    <a:pt x="16468" y="1440"/>
                    <a:pt x="0" y="4196"/>
                  </a:cubicBezTo>
                  <a:lnTo>
                    <a:pt x="158" y="15713"/>
                  </a:lnTo>
                  <a:cubicBezTo>
                    <a:pt x="596" y="50246"/>
                    <a:pt x="28494" y="78161"/>
                    <a:pt x="63029" y="78582"/>
                  </a:cubicBezTo>
                  <a:lnTo>
                    <a:pt x="74494" y="78740"/>
                  </a:lnTo>
                  <a:cubicBezTo>
                    <a:pt x="77935" y="58164"/>
                    <a:pt x="79357" y="35604"/>
                    <a:pt x="78462" y="9849"/>
                  </a:cubicBezTo>
                  <a:cubicBezTo>
                    <a:pt x="78251" y="4670"/>
                    <a:pt x="74072" y="492"/>
                    <a:pt x="68893" y="281"/>
                  </a:cubicBezTo>
                  <a:cubicBezTo>
                    <a:pt x="63749" y="105"/>
                    <a:pt x="58728" y="18"/>
                    <a:pt x="53829"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22" name="Google Shape;747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IAAAVxYAAIogAAC1FgAAAAAAAA=="/>
                </a:ext>
              </a:extLst>
            </p:cNvSpPr>
            <p:nvPr/>
          </p:nvSpPr>
          <p:spPr>
            <a:xfrm>
              <a:off x="5225415" y="3631565"/>
              <a:ext cx="64135" cy="59690"/>
            </a:xfrm>
            <a:custGeom>
              <a:avLst/>
              <a:gdLst/>
              <a:ahLst/>
              <a:cxnLst/>
              <a:rect l="0" t="0" r="64135" b="59690"/>
              <a:pathLst>
                <a:path w="64135" h="59690">
                  <a:moveTo>
                    <a:pt x="31944" y="18"/>
                  </a:moveTo>
                  <a:cubicBezTo>
                    <a:pt x="19945" y="18"/>
                    <a:pt x="9174" y="7342"/>
                    <a:pt x="4596" y="18505"/>
                  </a:cubicBezTo>
                  <a:cubicBezTo>
                    <a:pt x="0" y="29686"/>
                    <a:pt x="2543" y="42636"/>
                    <a:pt x="11104" y="51198"/>
                  </a:cubicBezTo>
                  <a:cubicBezTo>
                    <a:pt x="16700" y="56859"/>
                    <a:pt x="24401" y="59672"/>
                    <a:pt x="32102" y="59672"/>
                  </a:cubicBezTo>
                  <a:cubicBezTo>
                    <a:pt x="39803" y="59672"/>
                    <a:pt x="47487" y="56859"/>
                    <a:pt x="53100" y="51198"/>
                  </a:cubicBezTo>
                  <a:cubicBezTo>
                    <a:pt x="61591" y="42636"/>
                    <a:pt x="64135" y="29739"/>
                    <a:pt x="59538" y="18505"/>
                  </a:cubicBezTo>
                  <a:cubicBezTo>
                    <a:pt x="54942" y="7306"/>
                    <a:pt x="44119" y="18"/>
                    <a:pt x="32067" y="18"/>
                  </a:cubicBezTo>
                  <a:cubicBezTo>
                    <a:pt x="32032" y="18"/>
                    <a:pt x="31979" y="18"/>
                    <a:pt x="31944"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21" name="Google Shape;747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HwAA0hUAAAshAABJFwAAAAAAAA=="/>
                </a:ext>
              </a:extLst>
            </p:cNvSpPr>
            <p:nvPr/>
          </p:nvSpPr>
          <p:spPr>
            <a:xfrm>
              <a:off x="5132705" y="3547110"/>
              <a:ext cx="238760" cy="238125"/>
            </a:xfrm>
            <a:custGeom>
              <a:avLst/>
              <a:gdLst/>
              <a:ahLst/>
              <a:cxnLst/>
              <a:rect l="0" t="0" r="238760" b="238125"/>
              <a:pathLst>
                <a:path w="238760" h="238125">
                  <a:moveTo>
                    <a:pt x="124544" y="64553"/>
                  </a:moveTo>
                  <a:cubicBezTo>
                    <a:pt x="137482" y="64553"/>
                    <a:pt x="150208" y="69597"/>
                    <a:pt x="159726" y="79087"/>
                  </a:cubicBezTo>
                  <a:cubicBezTo>
                    <a:pt x="179255" y="98455"/>
                    <a:pt x="179255" y="129932"/>
                    <a:pt x="159726" y="149247"/>
                  </a:cubicBezTo>
                  <a:cubicBezTo>
                    <a:pt x="150208" y="158738"/>
                    <a:pt x="137482" y="163782"/>
                    <a:pt x="124544" y="163782"/>
                  </a:cubicBezTo>
                  <a:cubicBezTo>
                    <a:pt x="118129" y="163782"/>
                    <a:pt x="111642" y="162534"/>
                    <a:pt x="105473" y="160003"/>
                  </a:cubicBezTo>
                  <a:cubicBezTo>
                    <a:pt x="86896" y="152323"/>
                    <a:pt x="74804" y="134221"/>
                    <a:pt x="74804" y="114167"/>
                  </a:cubicBezTo>
                  <a:cubicBezTo>
                    <a:pt x="74804" y="94114"/>
                    <a:pt x="86896" y="76012"/>
                    <a:pt x="105473" y="68331"/>
                  </a:cubicBezTo>
                  <a:cubicBezTo>
                    <a:pt x="111642" y="65801"/>
                    <a:pt x="118129" y="64553"/>
                    <a:pt x="124544" y="64553"/>
                  </a:cubicBezTo>
                  <a:lnTo>
                    <a:pt x="68177" y="160355"/>
                  </a:lnTo>
                  <a:cubicBezTo>
                    <a:pt x="70609" y="160355"/>
                    <a:pt x="73094" y="161269"/>
                    <a:pt x="75121" y="163272"/>
                  </a:cubicBezTo>
                  <a:cubicBezTo>
                    <a:pt x="78982" y="167139"/>
                    <a:pt x="78982" y="173448"/>
                    <a:pt x="75121" y="177297"/>
                  </a:cubicBezTo>
                  <a:cubicBezTo>
                    <a:pt x="73094" y="179336"/>
                    <a:pt x="70592" y="180232"/>
                    <a:pt x="68142" y="180232"/>
                  </a:cubicBezTo>
                  <a:cubicBezTo>
                    <a:pt x="63030" y="180232"/>
                    <a:pt x="58130" y="176295"/>
                    <a:pt x="58130" y="170320"/>
                  </a:cubicBezTo>
                  <a:cubicBezTo>
                    <a:pt x="58130" y="164327"/>
                    <a:pt x="63048" y="160355"/>
                    <a:pt x="68177" y="160355"/>
                  </a:cubicBezTo>
                  <a:lnTo>
                    <a:pt x="148304" y="17"/>
                  </a:lnTo>
                  <a:cubicBezTo>
                    <a:pt x="113969" y="8910"/>
                    <a:pt x="86155" y="25044"/>
                    <a:pt x="62008" y="50018"/>
                  </a:cubicBezTo>
                  <a:cubicBezTo>
                    <a:pt x="38231" y="74588"/>
                    <a:pt x="17626" y="110406"/>
                    <a:pt x="18" y="144326"/>
                  </a:cubicBezTo>
                  <a:lnTo>
                    <a:pt x="94069" y="238377"/>
                  </a:lnTo>
                  <a:cubicBezTo>
                    <a:pt x="128087" y="220549"/>
                    <a:pt x="164079" y="200004"/>
                    <a:pt x="188703" y="176295"/>
                  </a:cubicBezTo>
                  <a:cubicBezTo>
                    <a:pt x="213696" y="152270"/>
                    <a:pt x="229824" y="124537"/>
                    <a:pt x="238742" y="90300"/>
                  </a:cubicBezTo>
                  <a:lnTo>
                    <a:pt x="231110" y="90142"/>
                  </a:lnTo>
                  <a:cubicBezTo>
                    <a:pt x="185671" y="89615"/>
                    <a:pt x="148991" y="52988"/>
                    <a:pt x="148410" y="7733"/>
                  </a:cubicBezTo>
                  <a:lnTo>
                    <a:pt x="148304" y="17"/>
                  </a:lnTo>
                  <a:lnTo>
                    <a:pt x="124544" y="64553"/>
                  </a:lnTo>
                  <a:lnTo>
                    <a:pt x="148410" y="773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20" name="Google Shape;747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IAAAPxcAAHogAAC6FwAAAAAAAA=="/>
                </a:ext>
              </a:extLst>
            </p:cNvSpPr>
            <p:nvPr/>
          </p:nvSpPr>
          <p:spPr>
            <a:xfrm>
              <a:off x="5203190" y="3778885"/>
              <a:ext cx="76200" cy="78105"/>
            </a:xfrm>
            <a:custGeom>
              <a:avLst/>
              <a:gdLst/>
              <a:ahLst/>
              <a:cxnLst/>
              <a:rect l="0" t="0" r="76200" b="78105"/>
              <a:pathLst>
                <a:path w="76200" h="78105">
                  <a:moveTo>
                    <a:pt x="76200" y="17"/>
                  </a:moveTo>
                  <a:cubicBezTo>
                    <a:pt x="50812" y="15392"/>
                    <a:pt x="25126" y="28240"/>
                    <a:pt x="17" y="40930"/>
                  </a:cubicBezTo>
                  <a:cubicBezTo>
                    <a:pt x="1014" y="54234"/>
                    <a:pt x="1958" y="66503"/>
                    <a:pt x="2063" y="68135"/>
                  </a:cubicBezTo>
                  <a:cubicBezTo>
                    <a:pt x="2063" y="73910"/>
                    <a:pt x="6767" y="78105"/>
                    <a:pt x="11942" y="78105"/>
                  </a:cubicBezTo>
                  <a:cubicBezTo>
                    <a:pt x="13411" y="78105"/>
                    <a:pt x="14932" y="77753"/>
                    <a:pt x="16384" y="77016"/>
                  </a:cubicBezTo>
                  <a:cubicBezTo>
                    <a:pt x="18167" y="75384"/>
                    <a:pt x="67457" y="56305"/>
                    <a:pt x="76200"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19" name="Google Shape;747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HwAAYRYAAJ8fAADaFgAAAAAAAA=="/>
                </a:ext>
              </a:extLst>
            </p:cNvSpPr>
            <p:nvPr/>
          </p:nvSpPr>
          <p:spPr>
            <a:xfrm>
              <a:off x="5060315" y="3637915"/>
              <a:ext cx="80010" cy="76835"/>
            </a:xfrm>
            <a:custGeom>
              <a:avLst/>
              <a:gdLst/>
              <a:ahLst/>
              <a:cxnLst/>
              <a:rect l="0" t="0" r="80010" b="76835"/>
              <a:pathLst>
                <a:path w="80010" h="76835">
                  <a:moveTo>
                    <a:pt x="79992" y="17"/>
                  </a:moveTo>
                  <a:cubicBezTo>
                    <a:pt x="22219" y="8029"/>
                    <a:pt x="3224" y="58326"/>
                    <a:pt x="1595" y="60127"/>
                  </a:cubicBezTo>
                  <a:cubicBezTo>
                    <a:pt x="0" y="63171"/>
                    <a:pt x="158" y="66863"/>
                    <a:pt x="1963" y="69767"/>
                  </a:cubicBezTo>
                  <a:cubicBezTo>
                    <a:pt x="5169" y="74980"/>
                    <a:pt x="10619" y="74035"/>
                    <a:pt x="12669" y="74455"/>
                  </a:cubicBezTo>
                  <a:lnTo>
                    <a:pt x="38796" y="76817"/>
                  </a:lnTo>
                  <a:cubicBezTo>
                    <a:pt x="51605" y="51223"/>
                    <a:pt x="64485" y="25506"/>
                    <a:pt x="79992"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18" name="Google Shape;747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BHwAAHxcAAL4fAADbFwAAAAAAAA=="/>
                </a:ext>
              </a:extLst>
            </p:cNvSpPr>
            <p:nvPr/>
          </p:nvSpPr>
          <p:spPr>
            <a:xfrm>
              <a:off x="5039995" y="3758565"/>
              <a:ext cx="120015" cy="119380"/>
            </a:xfrm>
            <a:custGeom>
              <a:avLst/>
              <a:gdLst/>
              <a:ahLst/>
              <a:cxnLst/>
              <a:rect l="0" t="0" r="120015" b="119380"/>
              <a:pathLst>
                <a:path w="120015" h="119380">
                  <a:moveTo>
                    <a:pt x="49987" y="18"/>
                  </a:moveTo>
                  <a:cubicBezTo>
                    <a:pt x="30684" y="18515"/>
                    <a:pt x="8834" y="80995"/>
                    <a:pt x="1106" y="106479"/>
                  </a:cubicBezTo>
                  <a:cubicBezTo>
                    <a:pt x="0" y="110034"/>
                    <a:pt x="948" y="113854"/>
                    <a:pt x="3547" y="116441"/>
                  </a:cubicBezTo>
                  <a:cubicBezTo>
                    <a:pt x="5427" y="118342"/>
                    <a:pt x="7974" y="119362"/>
                    <a:pt x="10573" y="119362"/>
                  </a:cubicBezTo>
                  <a:cubicBezTo>
                    <a:pt x="11522" y="119362"/>
                    <a:pt x="12488" y="119222"/>
                    <a:pt x="13436" y="118940"/>
                  </a:cubicBezTo>
                  <a:cubicBezTo>
                    <a:pt x="39079" y="111196"/>
                    <a:pt x="101555" y="89478"/>
                    <a:pt x="120015" y="70065"/>
                  </a:cubicBezTo>
                  <a:cubicBezTo>
                    <a:pt x="116888" y="68640"/>
                    <a:pt x="114025" y="66686"/>
                    <a:pt x="111601" y="64240"/>
                  </a:cubicBezTo>
                  <a:lnTo>
                    <a:pt x="90753" y="43392"/>
                  </a:lnTo>
                  <a:lnTo>
                    <a:pt x="83727" y="50418"/>
                  </a:lnTo>
                  <a:cubicBezTo>
                    <a:pt x="81813" y="52219"/>
                    <a:pt x="79336" y="53152"/>
                    <a:pt x="76842" y="53152"/>
                  </a:cubicBezTo>
                  <a:cubicBezTo>
                    <a:pt x="74313" y="53152"/>
                    <a:pt x="71766" y="52184"/>
                    <a:pt x="69817" y="50248"/>
                  </a:cubicBezTo>
                  <a:cubicBezTo>
                    <a:pt x="66005" y="46428"/>
                    <a:pt x="65952" y="40233"/>
                    <a:pt x="69711" y="36309"/>
                  </a:cubicBezTo>
                  <a:lnTo>
                    <a:pt x="76737" y="29283"/>
                  </a:lnTo>
                  <a:lnTo>
                    <a:pt x="55695" y="8241"/>
                  </a:lnTo>
                  <a:cubicBezTo>
                    <a:pt x="53306" y="5790"/>
                    <a:pt x="51409" y="3027"/>
                    <a:pt x="49987"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25" name="Google Shape;7478;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whAADdFQAAwiMAAMMXAAAQAAAA"/>
              </a:ext>
            </a:extLst>
          </p:cNvGrpSpPr>
          <p:nvPr/>
        </p:nvGrpSpPr>
        <p:grpSpPr>
          <a:xfrm>
            <a:off x="5473700" y="3554095"/>
            <a:ext cx="339090" cy="308610"/>
            <a:chOff x="5473700" y="3554095"/>
            <a:chExt cx="339090" cy="308610"/>
          </a:xfrm>
        </p:grpSpPr>
        <p:sp>
          <p:nvSpPr>
            <p:cNvPr id="330" name="Google Shape;747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uIwAA2xYAAF4jAAALFwAAAAAAAA=="/>
                </a:ext>
              </a:extLst>
            </p:cNvSpPr>
            <p:nvPr/>
          </p:nvSpPr>
          <p:spPr>
            <a:xfrm>
              <a:off x="5718810" y="3715385"/>
              <a:ext cx="30480" cy="30480"/>
            </a:xfrm>
            <a:custGeom>
              <a:avLst/>
              <a:gdLst/>
              <a:ahLst/>
              <a:cxnLst/>
              <a:rect l="0" t="0" r="30480" b="30480"/>
              <a:pathLst>
                <a:path w="30480" h="30480">
                  <a:moveTo>
                    <a:pt x="15266" y="0"/>
                  </a:moveTo>
                  <a:cubicBezTo>
                    <a:pt x="6842" y="0"/>
                    <a:pt x="18" y="6793"/>
                    <a:pt x="18" y="15222"/>
                  </a:cubicBezTo>
                  <a:cubicBezTo>
                    <a:pt x="18" y="23634"/>
                    <a:pt x="6842" y="30480"/>
                    <a:pt x="15266" y="30480"/>
                  </a:cubicBezTo>
                  <a:cubicBezTo>
                    <a:pt x="23691" y="30480"/>
                    <a:pt x="30462" y="23634"/>
                    <a:pt x="30462" y="15222"/>
                  </a:cubicBezTo>
                  <a:cubicBezTo>
                    <a:pt x="30462" y="6793"/>
                    <a:pt x="23691" y="0"/>
                    <a:pt x="1526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29" name="Google Shape;748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PIgAA2xYAAD8iAAALFwAAAAAAAA=="/>
                </a:ext>
              </a:extLst>
            </p:cNvSpPr>
            <p:nvPr/>
          </p:nvSpPr>
          <p:spPr>
            <a:xfrm>
              <a:off x="5536565" y="3715385"/>
              <a:ext cx="30480" cy="30480"/>
            </a:xfrm>
            <a:custGeom>
              <a:avLst/>
              <a:gdLst/>
              <a:ahLst/>
              <a:cxnLst/>
              <a:rect l="0" t="0" r="30480" b="30480"/>
              <a:pathLst>
                <a:path w="30480" h="30480">
                  <a:moveTo>
                    <a:pt x="15205" y="0"/>
                  </a:moveTo>
                  <a:cubicBezTo>
                    <a:pt x="6793" y="0"/>
                    <a:pt x="0" y="6793"/>
                    <a:pt x="0" y="15222"/>
                  </a:cubicBezTo>
                  <a:cubicBezTo>
                    <a:pt x="0" y="23634"/>
                    <a:pt x="6793" y="30480"/>
                    <a:pt x="15205" y="30480"/>
                  </a:cubicBezTo>
                  <a:cubicBezTo>
                    <a:pt x="23634" y="30480"/>
                    <a:pt x="30480" y="23634"/>
                    <a:pt x="30480" y="15222"/>
                  </a:cubicBezTo>
                  <a:cubicBezTo>
                    <a:pt x="30480" y="6793"/>
                    <a:pt x="23634" y="0"/>
                    <a:pt x="1520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28" name="Google Shape;748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IQAA3RUAAMIjAABoFwAAAAAAAA=="/>
                </a:ext>
              </a:extLst>
            </p:cNvSpPr>
            <p:nvPr/>
          </p:nvSpPr>
          <p:spPr>
            <a:xfrm>
              <a:off x="5473700" y="3554095"/>
              <a:ext cx="339090" cy="250825"/>
            </a:xfrm>
            <a:custGeom>
              <a:avLst/>
              <a:gdLst/>
              <a:ahLst/>
              <a:cxnLst/>
              <a:rect l="0" t="0" r="339090" b="250825"/>
              <a:pathLst>
                <a:path w="339090" h="250825">
                  <a:moveTo>
                    <a:pt x="224905" y="19807"/>
                  </a:moveTo>
                  <a:cubicBezTo>
                    <a:pt x="251982" y="19807"/>
                    <a:pt x="274977" y="41900"/>
                    <a:pt x="278373" y="71189"/>
                  </a:cubicBezTo>
                  <a:cubicBezTo>
                    <a:pt x="278426" y="71505"/>
                    <a:pt x="278479" y="71822"/>
                    <a:pt x="278531" y="72104"/>
                  </a:cubicBezTo>
                  <a:lnTo>
                    <a:pt x="284988" y="102975"/>
                  </a:lnTo>
                  <a:lnTo>
                    <a:pt x="165050" y="102975"/>
                  </a:lnTo>
                  <a:lnTo>
                    <a:pt x="205358" y="72104"/>
                  </a:lnTo>
                  <a:cubicBezTo>
                    <a:pt x="209809" y="68761"/>
                    <a:pt x="210653" y="62446"/>
                    <a:pt x="207328" y="58066"/>
                  </a:cubicBezTo>
                  <a:cubicBezTo>
                    <a:pt x="205358" y="55533"/>
                    <a:pt x="202402" y="54214"/>
                    <a:pt x="199411" y="54214"/>
                  </a:cubicBezTo>
                  <a:cubicBezTo>
                    <a:pt x="197264" y="54214"/>
                    <a:pt x="195100" y="54900"/>
                    <a:pt x="193288" y="56307"/>
                  </a:cubicBezTo>
                  <a:lnTo>
                    <a:pt x="133680" y="102025"/>
                  </a:lnTo>
                  <a:cubicBezTo>
                    <a:pt x="133310" y="102342"/>
                    <a:pt x="132941" y="102659"/>
                    <a:pt x="132571" y="102975"/>
                  </a:cubicBezTo>
                  <a:lnTo>
                    <a:pt x="54049" y="102975"/>
                  </a:lnTo>
                  <a:lnTo>
                    <a:pt x="60524" y="72104"/>
                  </a:lnTo>
                  <a:cubicBezTo>
                    <a:pt x="60629" y="71822"/>
                    <a:pt x="60629" y="71505"/>
                    <a:pt x="60682" y="71189"/>
                  </a:cubicBezTo>
                  <a:cubicBezTo>
                    <a:pt x="64060" y="41900"/>
                    <a:pt x="87055" y="19807"/>
                    <a:pt x="114185" y="19807"/>
                  </a:cubicBezTo>
                  <a:lnTo>
                    <a:pt x="200642" y="168975"/>
                  </a:lnTo>
                  <a:cubicBezTo>
                    <a:pt x="206167" y="168975"/>
                    <a:pt x="210548" y="173373"/>
                    <a:pt x="210548" y="178879"/>
                  </a:cubicBezTo>
                  <a:cubicBezTo>
                    <a:pt x="210548" y="184385"/>
                    <a:pt x="206167" y="188835"/>
                    <a:pt x="200642" y="188835"/>
                  </a:cubicBezTo>
                  <a:lnTo>
                    <a:pt x="136442" y="188835"/>
                  </a:lnTo>
                  <a:cubicBezTo>
                    <a:pt x="130935" y="188835"/>
                    <a:pt x="126484" y="184385"/>
                    <a:pt x="126484" y="178879"/>
                  </a:cubicBezTo>
                  <a:cubicBezTo>
                    <a:pt x="126484" y="173373"/>
                    <a:pt x="130935" y="168975"/>
                    <a:pt x="136442" y="168975"/>
                  </a:cubicBezTo>
                  <a:lnTo>
                    <a:pt x="78417" y="141164"/>
                  </a:lnTo>
                  <a:cubicBezTo>
                    <a:pt x="92615" y="141164"/>
                    <a:pt x="105388" y="149696"/>
                    <a:pt x="110842" y="162783"/>
                  </a:cubicBezTo>
                  <a:cubicBezTo>
                    <a:pt x="116244" y="175924"/>
                    <a:pt x="113288" y="191016"/>
                    <a:pt x="103224" y="201025"/>
                  </a:cubicBezTo>
                  <a:cubicBezTo>
                    <a:pt x="96521" y="207763"/>
                    <a:pt x="87548" y="211334"/>
                    <a:pt x="78399" y="211334"/>
                  </a:cubicBezTo>
                  <a:cubicBezTo>
                    <a:pt x="73877" y="211334"/>
                    <a:pt x="69321" y="210454"/>
                    <a:pt x="64975" y="208660"/>
                  </a:cubicBezTo>
                  <a:cubicBezTo>
                    <a:pt x="51885" y="203242"/>
                    <a:pt x="43299" y="190436"/>
                    <a:pt x="43299" y="176240"/>
                  </a:cubicBezTo>
                  <a:cubicBezTo>
                    <a:pt x="43352" y="156908"/>
                    <a:pt x="59028" y="141164"/>
                    <a:pt x="78364" y="141164"/>
                  </a:cubicBezTo>
                  <a:lnTo>
                    <a:pt x="260673" y="141164"/>
                  </a:lnTo>
                  <a:cubicBezTo>
                    <a:pt x="280009" y="141164"/>
                    <a:pt x="295756" y="156855"/>
                    <a:pt x="295756" y="176240"/>
                  </a:cubicBezTo>
                  <a:cubicBezTo>
                    <a:pt x="295756" y="190436"/>
                    <a:pt x="287223" y="203242"/>
                    <a:pt x="274080" y="208660"/>
                  </a:cubicBezTo>
                  <a:cubicBezTo>
                    <a:pt x="269752" y="210454"/>
                    <a:pt x="265195" y="211334"/>
                    <a:pt x="260673" y="211334"/>
                  </a:cubicBezTo>
                  <a:cubicBezTo>
                    <a:pt x="251542" y="211334"/>
                    <a:pt x="242551" y="207763"/>
                    <a:pt x="235831" y="201025"/>
                  </a:cubicBezTo>
                  <a:cubicBezTo>
                    <a:pt x="225820" y="191016"/>
                    <a:pt x="222793" y="175924"/>
                    <a:pt x="228248" y="162783"/>
                  </a:cubicBezTo>
                  <a:cubicBezTo>
                    <a:pt x="233649" y="149696"/>
                    <a:pt x="246475" y="141164"/>
                    <a:pt x="260673" y="141164"/>
                  </a:cubicBezTo>
                  <a:lnTo>
                    <a:pt x="114185" y="0"/>
                  </a:lnTo>
                  <a:cubicBezTo>
                    <a:pt x="77150" y="0"/>
                    <a:pt x="45727" y="29393"/>
                    <a:pt x="41012" y="68497"/>
                  </a:cubicBezTo>
                  <a:lnTo>
                    <a:pt x="33552" y="104083"/>
                  </a:lnTo>
                  <a:cubicBezTo>
                    <a:pt x="14058" y="108059"/>
                    <a:pt x="18" y="125227"/>
                    <a:pt x="18" y="145140"/>
                  </a:cubicBezTo>
                  <a:lnTo>
                    <a:pt x="18" y="208924"/>
                  </a:lnTo>
                  <a:cubicBezTo>
                    <a:pt x="18" y="232055"/>
                    <a:pt x="18720" y="250754"/>
                    <a:pt x="41874" y="250807"/>
                  </a:cubicBezTo>
                  <a:lnTo>
                    <a:pt x="297234" y="250807"/>
                  </a:lnTo>
                  <a:cubicBezTo>
                    <a:pt x="320335" y="250754"/>
                    <a:pt x="339037" y="232055"/>
                    <a:pt x="339090" y="208976"/>
                  </a:cubicBezTo>
                  <a:lnTo>
                    <a:pt x="339090" y="145140"/>
                  </a:lnTo>
                  <a:cubicBezTo>
                    <a:pt x="339037" y="125227"/>
                    <a:pt x="324997" y="108059"/>
                    <a:pt x="305503" y="104083"/>
                  </a:cubicBezTo>
                  <a:lnTo>
                    <a:pt x="298026" y="68497"/>
                  </a:lnTo>
                  <a:cubicBezTo>
                    <a:pt x="293310" y="29393"/>
                    <a:pt x="261887" y="0"/>
                    <a:pt x="224905" y="0"/>
                  </a:cubicBezTo>
                  <a:lnTo>
                    <a:pt x="224905" y="19807"/>
                  </a:lnTo>
                  <a:lnTo>
                    <a:pt x="22490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27" name="Google Shape;748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IQAAhxcAAGwiAADDFwAAAAAAAA=="/>
                </a:ext>
              </a:extLst>
            </p:cNvSpPr>
            <p:nvPr/>
          </p:nvSpPr>
          <p:spPr>
            <a:xfrm>
              <a:off x="5511800" y="3824605"/>
              <a:ext cx="83820" cy="38100"/>
            </a:xfrm>
            <a:custGeom>
              <a:avLst/>
              <a:gdLst/>
              <a:ahLst/>
              <a:cxnLst/>
              <a:rect l="0" t="0" r="83820" b="38100"/>
              <a:pathLst>
                <a:path w="83820" h="38100">
                  <a:moveTo>
                    <a:pt x="18" y="18"/>
                  </a:moveTo>
                  <a:lnTo>
                    <a:pt x="18" y="8101"/>
                  </a:lnTo>
                  <a:cubicBezTo>
                    <a:pt x="18" y="24675"/>
                    <a:pt x="13333" y="38047"/>
                    <a:pt x="29819" y="38100"/>
                  </a:cubicBezTo>
                  <a:lnTo>
                    <a:pt x="53948" y="38100"/>
                  </a:lnTo>
                  <a:cubicBezTo>
                    <a:pt x="70452" y="38047"/>
                    <a:pt x="83767" y="24675"/>
                    <a:pt x="83820" y="8101"/>
                  </a:cubicBezTo>
                  <a:lnTo>
                    <a:pt x="83820" y="18"/>
                  </a:lnTo>
                  <a:lnTo>
                    <a:pt x="18" y="18"/>
                  </a:lnTo>
                  <a:lnTo>
                    <a:pt x="83820" y="810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26" name="Google Shape;748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IwAAhxcAAIYjAADDFwAAAAAAAA=="/>
                </a:ext>
              </a:extLst>
            </p:cNvSpPr>
            <p:nvPr/>
          </p:nvSpPr>
          <p:spPr>
            <a:xfrm>
              <a:off x="5690870" y="3824605"/>
              <a:ext cx="83820" cy="38100"/>
            </a:xfrm>
            <a:custGeom>
              <a:avLst/>
              <a:gdLst/>
              <a:ahLst/>
              <a:cxnLst/>
              <a:rect l="0" t="0" r="83820" b="38100"/>
              <a:pathLst>
                <a:path w="83820" h="38100">
                  <a:moveTo>
                    <a:pt x="18" y="18"/>
                  </a:moveTo>
                  <a:lnTo>
                    <a:pt x="18" y="8101"/>
                  </a:lnTo>
                  <a:cubicBezTo>
                    <a:pt x="18" y="24675"/>
                    <a:pt x="13333" y="38047"/>
                    <a:pt x="29819" y="38100"/>
                  </a:cubicBezTo>
                  <a:lnTo>
                    <a:pt x="53948" y="38100"/>
                  </a:lnTo>
                  <a:cubicBezTo>
                    <a:pt x="70452" y="38047"/>
                    <a:pt x="83767" y="24675"/>
                    <a:pt x="83820" y="8101"/>
                  </a:cubicBezTo>
                  <a:lnTo>
                    <a:pt x="83820" y="18"/>
                  </a:lnTo>
                  <a:lnTo>
                    <a:pt x="18" y="18"/>
                  </a:lnTo>
                  <a:lnTo>
                    <a:pt x="83820" y="810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31" name="Google Shape;7484;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okAADGFQAARSYAANoXAAAQAAAA"/>
              </a:ext>
            </a:extLst>
          </p:cNvGrpSpPr>
          <p:nvPr/>
        </p:nvGrpSpPr>
        <p:grpSpPr>
          <a:xfrm>
            <a:off x="5878830" y="3539490"/>
            <a:ext cx="342265" cy="337820"/>
            <a:chOff x="5878830" y="3539490"/>
            <a:chExt cx="342265" cy="337820"/>
          </a:xfrm>
        </p:grpSpPr>
        <p:sp>
          <p:nvSpPr>
            <p:cNvPr id="337" name="Google Shape;748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JAAA3RYAAJ8kAABBFwAAAAAAAA=="/>
                </a:ext>
              </a:extLst>
            </p:cNvSpPr>
            <p:nvPr/>
          </p:nvSpPr>
          <p:spPr>
            <a:xfrm>
              <a:off x="5878830" y="3716655"/>
              <a:ext cx="74295" cy="63500"/>
            </a:xfrm>
            <a:custGeom>
              <a:avLst/>
              <a:gdLst/>
              <a:ahLst/>
              <a:cxnLst/>
              <a:rect l="0" t="0" r="74295" b="63500"/>
              <a:pathLst>
                <a:path w="74295" h="63500">
                  <a:moveTo>
                    <a:pt x="39854" y="18"/>
                  </a:moveTo>
                  <a:cubicBezTo>
                    <a:pt x="37191" y="18"/>
                    <a:pt x="34669" y="1058"/>
                    <a:pt x="32765" y="2962"/>
                  </a:cubicBezTo>
                  <a:lnTo>
                    <a:pt x="4567" y="31160"/>
                  </a:lnTo>
                  <a:cubicBezTo>
                    <a:pt x="0" y="35664"/>
                    <a:pt x="952" y="43315"/>
                    <a:pt x="6471" y="46664"/>
                  </a:cubicBezTo>
                  <a:lnTo>
                    <a:pt x="34511" y="63482"/>
                  </a:lnTo>
                  <a:cubicBezTo>
                    <a:pt x="36644" y="56907"/>
                    <a:pt x="40101" y="50860"/>
                    <a:pt x="44668" y="45695"/>
                  </a:cubicBezTo>
                  <a:lnTo>
                    <a:pt x="74295" y="4830"/>
                  </a:lnTo>
                  <a:lnTo>
                    <a:pt x="41212" y="106"/>
                  </a:lnTo>
                  <a:cubicBezTo>
                    <a:pt x="40753" y="35"/>
                    <a:pt x="40295" y="18"/>
                    <a:pt x="39854"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36" name="Google Shape;748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qJQAA1BYAACwmAADPFwAAAAAAAA=="/>
                </a:ext>
              </a:extLst>
            </p:cNvSpPr>
            <p:nvPr/>
          </p:nvSpPr>
          <p:spPr>
            <a:xfrm>
              <a:off x="6082030" y="3710940"/>
              <a:ext cx="123190" cy="159385"/>
            </a:xfrm>
            <a:custGeom>
              <a:avLst/>
              <a:gdLst/>
              <a:ahLst/>
              <a:cxnLst/>
              <a:rect l="0" t="0" r="123190" b="159385"/>
              <a:pathLst>
                <a:path w="123190" h="159385">
                  <a:moveTo>
                    <a:pt x="78257" y="17"/>
                  </a:moveTo>
                  <a:cubicBezTo>
                    <a:pt x="69711" y="8223"/>
                    <a:pt x="60693" y="15866"/>
                    <a:pt x="51255" y="22962"/>
                  </a:cubicBezTo>
                  <a:lnTo>
                    <a:pt x="0" y="60506"/>
                  </a:lnTo>
                  <a:lnTo>
                    <a:pt x="59643" y="154736"/>
                  </a:lnTo>
                  <a:cubicBezTo>
                    <a:pt x="61534" y="157782"/>
                    <a:pt x="64738" y="159367"/>
                    <a:pt x="67978" y="159367"/>
                  </a:cubicBezTo>
                  <a:cubicBezTo>
                    <a:pt x="70482" y="159367"/>
                    <a:pt x="73021" y="158416"/>
                    <a:pt x="74982" y="156444"/>
                  </a:cubicBezTo>
                  <a:cubicBezTo>
                    <a:pt x="101879" y="129395"/>
                    <a:pt x="104891" y="126314"/>
                    <a:pt x="119443" y="111733"/>
                  </a:cubicBezTo>
                  <a:cubicBezTo>
                    <a:pt x="123172" y="107859"/>
                    <a:pt x="123120" y="101660"/>
                    <a:pt x="119285" y="97786"/>
                  </a:cubicBezTo>
                  <a:cubicBezTo>
                    <a:pt x="117359" y="95866"/>
                    <a:pt x="114837" y="94898"/>
                    <a:pt x="112298" y="94898"/>
                  </a:cubicBezTo>
                  <a:cubicBezTo>
                    <a:pt x="109829" y="94898"/>
                    <a:pt x="107343" y="95814"/>
                    <a:pt x="105416" y="97680"/>
                  </a:cubicBezTo>
                  <a:lnTo>
                    <a:pt x="101564" y="101532"/>
                  </a:lnTo>
                  <a:lnTo>
                    <a:pt x="91075" y="55893"/>
                  </a:lnTo>
                  <a:lnTo>
                    <a:pt x="103665" y="43303"/>
                  </a:lnTo>
                  <a:cubicBezTo>
                    <a:pt x="107413" y="39304"/>
                    <a:pt x="107360" y="33106"/>
                    <a:pt x="103560" y="29284"/>
                  </a:cubicBezTo>
                  <a:cubicBezTo>
                    <a:pt x="101634" y="27312"/>
                    <a:pt x="99112" y="26344"/>
                    <a:pt x="96573" y="26344"/>
                  </a:cubicBezTo>
                  <a:cubicBezTo>
                    <a:pt x="94104" y="26344"/>
                    <a:pt x="91618" y="27259"/>
                    <a:pt x="89691" y="29126"/>
                  </a:cubicBezTo>
                  <a:lnTo>
                    <a:pt x="85857" y="33053"/>
                  </a:lnTo>
                  <a:lnTo>
                    <a:pt x="78257" y="17"/>
                  </a:lnTo>
                  <a:lnTo>
                    <a:pt x="89691" y="2912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35" name="Google Shape;748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1JAAA2xUAADIlAACdFgAAAAAAAA=="/>
                </a:ext>
              </a:extLst>
            </p:cNvSpPr>
            <p:nvPr/>
          </p:nvSpPr>
          <p:spPr>
            <a:xfrm>
              <a:off x="5885815" y="3552825"/>
              <a:ext cx="160655" cy="123190"/>
            </a:xfrm>
            <a:custGeom>
              <a:avLst/>
              <a:gdLst/>
              <a:ahLst/>
              <a:cxnLst/>
              <a:rect l="0" t="0" r="160655" b="123190"/>
              <a:pathLst>
                <a:path w="160655" h="123190">
                  <a:moveTo>
                    <a:pt x="56141" y="18"/>
                  </a:moveTo>
                  <a:cubicBezTo>
                    <a:pt x="53592" y="18"/>
                    <a:pt x="51061" y="987"/>
                    <a:pt x="49128" y="2926"/>
                  </a:cubicBezTo>
                  <a:lnTo>
                    <a:pt x="4517" y="47537"/>
                  </a:lnTo>
                  <a:cubicBezTo>
                    <a:pt x="17" y="52166"/>
                    <a:pt x="808" y="59656"/>
                    <a:pt x="6151" y="63093"/>
                  </a:cubicBezTo>
                  <a:lnTo>
                    <a:pt x="100312" y="123172"/>
                  </a:lnTo>
                  <a:lnTo>
                    <a:pt x="137523" y="71746"/>
                  </a:lnTo>
                  <a:cubicBezTo>
                    <a:pt x="144659" y="62141"/>
                    <a:pt x="152393" y="53012"/>
                    <a:pt x="160655" y="44359"/>
                  </a:cubicBezTo>
                  <a:lnTo>
                    <a:pt x="127680" y="36728"/>
                  </a:lnTo>
                  <a:lnTo>
                    <a:pt x="131547" y="32861"/>
                  </a:lnTo>
                  <a:cubicBezTo>
                    <a:pt x="135291" y="28921"/>
                    <a:pt x="135238" y="22717"/>
                    <a:pt x="131441" y="18893"/>
                  </a:cubicBezTo>
                  <a:cubicBezTo>
                    <a:pt x="129508" y="16936"/>
                    <a:pt x="126959" y="15949"/>
                    <a:pt x="124410" y="15949"/>
                  </a:cubicBezTo>
                  <a:cubicBezTo>
                    <a:pt x="121932" y="15949"/>
                    <a:pt x="119436" y="16884"/>
                    <a:pt x="117520" y="18734"/>
                  </a:cubicBezTo>
                  <a:lnTo>
                    <a:pt x="104865" y="31389"/>
                  </a:lnTo>
                  <a:lnTo>
                    <a:pt x="59234" y="20902"/>
                  </a:lnTo>
                  <a:lnTo>
                    <a:pt x="63154" y="16982"/>
                  </a:lnTo>
                  <a:cubicBezTo>
                    <a:pt x="67021" y="13112"/>
                    <a:pt x="67021" y="6785"/>
                    <a:pt x="63154" y="2926"/>
                  </a:cubicBezTo>
                  <a:cubicBezTo>
                    <a:pt x="61221" y="987"/>
                    <a:pt x="58690" y="18"/>
                    <a:pt x="56141"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34" name="Google Shape;748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FJAAAaBcAAColAADaFwAAAAAAAA=="/>
                </a:ext>
              </a:extLst>
            </p:cNvSpPr>
            <p:nvPr/>
          </p:nvSpPr>
          <p:spPr>
            <a:xfrm>
              <a:off x="5977255" y="3804920"/>
              <a:ext cx="64135" cy="72390"/>
            </a:xfrm>
            <a:custGeom>
              <a:avLst/>
              <a:gdLst/>
              <a:ahLst/>
              <a:cxnLst/>
              <a:rect l="0" t="0" r="64135" b="72390"/>
              <a:pathLst>
                <a:path w="64135" h="72390">
                  <a:moveTo>
                    <a:pt x="58939" y="0"/>
                  </a:moveTo>
                  <a:lnTo>
                    <a:pt x="15000" y="31797"/>
                  </a:lnTo>
                  <a:cubicBezTo>
                    <a:pt x="11312" y="35146"/>
                    <a:pt x="6028" y="37790"/>
                    <a:pt x="0" y="39659"/>
                  </a:cubicBezTo>
                  <a:lnTo>
                    <a:pt x="16827" y="67525"/>
                  </a:lnTo>
                  <a:cubicBezTo>
                    <a:pt x="18742" y="70698"/>
                    <a:pt x="22075" y="72372"/>
                    <a:pt x="25444" y="72372"/>
                  </a:cubicBezTo>
                  <a:cubicBezTo>
                    <a:pt x="27980" y="72372"/>
                    <a:pt x="30551" y="71421"/>
                    <a:pt x="32519" y="69429"/>
                  </a:cubicBezTo>
                  <a:lnTo>
                    <a:pt x="60819" y="41129"/>
                  </a:lnTo>
                  <a:cubicBezTo>
                    <a:pt x="63053" y="39077"/>
                    <a:pt x="64135" y="35939"/>
                    <a:pt x="63638" y="32855"/>
                  </a:cubicBezTo>
                  <a:lnTo>
                    <a:pt x="58939" y="0"/>
                  </a:lnTo>
                  <a:lnTo>
                    <a:pt x="63638" y="3285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33" name="Google Shape;748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JQAAxhUAAEUmAAA9FgAAAAAAAA=="/>
                </a:ext>
              </a:extLst>
            </p:cNvSpPr>
            <p:nvPr/>
          </p:nvSpPr>
          <p:spPr>
            <a:xfrm>
              <a:off x="6139180" y="3539490"/>
              <a:ext cx="81915" cy="75565"/>
            </a:xfrm>
            <a:custGeom>
              <a:avLst/>
              <a:gdLst/>
              <a:ahLst/>
              <a:cxnLst/>
              <a:rect l="0" t="0" r="81915" b="75565"/>
              <a:pathLst>
                <a:path w="81915" h="75565">
                  <a:moveTo>
                    <a:pt x="38444" y="0"/>
                  </a:moveTo>
                  <a:cubicBezTo>
                    <a:pt x="33577" y="0"/>
                    <a:pt x="28640" y="897"/>
                    <a:pt x="23913" y="2728"/>
                  </a:cubicBezTo>
                  <a:cubicBezTo>
                    <a:pt x="17834" y="5052"/>
                    <a:pt x="11860" y="7605"/>
                    <a:pt x="5991" y="10352"/>
                  </a:cubicBezTo>
                  <a:cubicBezTo>
                    <a:pt x="0" y="28169"/>
                    <a:pt x="4656" y="47835"/>
                    <a:pt x="17939" y="61092"/>
                  </a:cubicBezTo>
                  <a:cubicBezTo>
                    <a:pt x="27375" y="70494"/>
                    <a:pt x="39973" y="75547"/>
                    <a:pt x="52835" y="75547"/>
                  </a:cubicBezTo>
                  <a:cubicBezTo>
                    <a:pt x="58106" y="75547"/>
                    <a:pt x="63412" y="74702"/>
                    <a:pt x="68578" y="72976"/>
                  </a:cubicBezTo>
                  <a:cubicBezTo>
                    <a:pt x="71337" y="67131"/>
                    <a:pt x="73867" y="61145"/>
                    <a:pt x="76204" y="55106"/>
                  </a:cubicBezTo>
                  <a:cubicBezTo>
                    <a:pt x="81915" y="40159"/>
                    <a:pt x="78312" y="23239"/>
                    <a:pt x="67050" y="11901"/>
                  </a:cubicBezTo>
                  <a:cubicBezTo>
                    <a:pt x="59301" y="4137"/>
                    <a:pt x="48969" y="0"/>
                    <a:pt x="3844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32" name="Google Shape;749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2JAAA6RUAAB0mAACLFwAAAAAAAA=="/>
                </a:ext>
              </a:extLst>
            </p:cNvSpPr>
            <p:nvPr/>
          </p:nvSpPr>
          <p:spPr>
            <a:xfrm>
              <a:off x="5927090" y="3561715"/>
              <a:ext cx="268605" cy="265430"/>
            </a:xfrm>
            <a:custGeom>
              <a:avLst/>
              <a:gdLst/>
              <a:ahLst/>
              <a:cxnLst/>
              <a:rect l="0" t="0" r="268605" b="265430"/>
              <a:pathLst>
                <a:path w="268605" h="265430">
                  <a:moveTo>
                    <a:pt x="194495" y="64263"/>
                  </a:moveTo>
                  <a:cubicBezTo>
                    <a:pt x="197044" y="64263"/>
                    <a:pt x="199612" y="65246"/>
                    <a:pt x="201563" y="67196"/>
                  </a:cubicBezTo>
                  <a:cubicBezTo>
                    <a:pt x="205379" y="71009"/>
                    <a:pt x="205431" y="77192"/>
                    <a:pt x="201669" y="81110"/>
                  </a:cubicBezTo>
                  <a:lnTo>
                    <a:pt x="159577" y="123202"/>
                  </a:lnTo>
                  <a:cubicBezTo>
                    <a:pt x="157625" y="125117"/>
                    <a:pt x="155076" y="126101"/>
                    <a:pt x="152526" y="126101"/>
                  </a:cubicBezTo>
                  <a:cubicBezTo>
                    <a:pt x="149977" y="126101"/>
                    <a:pt x="147427" y="125117"/>
                    <a:pt x="145493" y="123167"/>
                  </a:cubicBezTo>
                  <a:cubicBezTo>
                    <a:pt x="141625" y="119302"/>
                    <a:pt x="141625" y="113013"/>
                    <a:pt x="145493" y="109148"/>
                  </a:cubicBezTo>
                  <a:lnTo>
                    <a:pt x="187638" y="67003"/>
                  </a:lnTo>
                  <a:cubicBezTo>
                    <a:pt x="189554" y="65194"/>
                    <a:pt x="192016" y="64263"/>
                    <a:pt x="194495" y="64263"/>
                  </a:cubicBezTo>
                  <a:lnTo>
                    <a:pt x="195796" y="18"/>
                  </a:lnTo>
                  <a:cubicBezTo>
                    <a:pt x="163128" y="18956"/>
                    <a:pt x="134645" y="44341"/>
                    <a:pt x="112139" y="74715"/>
                  </a:cubicBezTo>
                  <a:lnTo>
                    <a:pt x="10971" y="213781"/>
                  </a:lnTo>
                  <a:cubicBezTo>
                    <a:pt x="0" y="226219"/>
                    <a:pt x="263" y="245579"/>
                    <a:pt x="11604" y="256892"/>
                  </a:cubicBezTo>
                  <a:cubicBezTo>
                    <a:pt x="17441" y="262760"/>
                    <a:pt x="25740" y="265412"/>
                    <a:pt x="33775" y="265412"/>
                  </a:cubicBezTo>
                  <a:cubicBezTo>
                    <a:pt x="41336" y="265412"/>
                    <a:pt x="48650" y="263058"/>
                    <a:pt x="53432" y="258807"/>
                  </a:cubicBezTo>
                  <a:lnTo>
                    <a:pt x="194055" y="156440"/>
                  </a:lnTo>
                  <a:cubicBezTo>
                    <a:pt x="224332" y="134006"/>
                    <a:pt x="249686" y="105652"/>
                    <a:pt x="268587" y="73117"/>
                  </a:cubicBezTo>
                  <a:cubicBezTo>
                    <a:pt x="267268" y="73187"/>
                    <a:pt x="265950" y="73222"/>
                    <a:pt x="264648" y="73222"/>
                  </a:cubicBezTo>
                  <a:cubicBezTo>
                    <a:pt x="245132" y="73222"/>
                    <a:pt x="228200" y="65510"/>
                    <a:pt x="215647" y="53019"/>
                  </a:cubicBezTo>
                  <a:cubicBezTo>
                    <a:pt x="201247" y="38631"/>
                    <a:pt x="194741" y="19166"/>
                    <a:pt x="195796" y="18"/>
                  </a:cubicBezTo>
                  <a:lnTo>
                    <a:pt x="194495" y="64263"/>
                  </a:lnTo>
                  <a:lnTo>
                    <a:pt x="195796" y="1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38" name="Google Shape;7491;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kmAADFFQAArigAANsXAAAQAAAA"/>
              </a:ext>
            </a:extLst>
          </p:cNvGrpSpPr>
          <p:nvPr/>
        </p:nvGrpSpPr>
        <p:grpSpPr>
          <a:xfrm>
            <a:off x="6315075" y="3538855"/>
            <a:ext cx="297815" cy="339090"/>
            <a:chOff x="6315075" y="3538855"/>
            <a:chExt cx="297815" cy="339090"/>
          </a:xfrm>
        </p:grpSpPr>
        <p:sp>
          <p:nvSpPr>
            <p:cNvPr id="350" name="Google Shape;749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0JwAARRYAANMnAADbFwAAAAAAAA=="/>
                </a:ext>
              </a:extLst>
            </p:cNvSpPr>
            <p:nvPr/>
          </p:nvSpPr>
          <p:spPr>
            <a:xfrm>
              <a:off x="6454140" y="3620135"/>
              <a:ext cx="19685" cy="257810"/>
            </a:xfrm>
            <a:custGeom>
              <a:avLst/>
              <a:gdLst/>
              <a:ahLst/>
              <a:cxnLst/>
              <a:rect l="0" t="0" r="19685" b="257810"/>
              <a:pathLst>
                <a:path w="19685" h="257810">
                  <a:moveTo>
                    <a:pt x="17" y="0"/>
                  </a:moveTo>
                  <a:lnTo>
                    <a:pt x="17" y="257810"/>
                  </a:lnTo>
                  <a:lnTo>
                    <a:pt x="19667" y="257810"/>
                  </a:lnTo>
                  <a:lnTo>
                    <a:pt x="19667" y="0"/>
                  </a:lnTo>
                  <a:lnTo>
                    <a:pt x="1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9" name="Google Shape;749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JwAAHhcAAI8oAAA/FwAAAAAAAA=="/>
                </a:ext>
              </a:extLst>
            </p:cNvSpPr>
            <p:nvPr/>
          </p:nvSpPr>
          <p:spPr>
            <a:xfrm>
              <a:off x="6493510" y="3757930"/>
              <a:ext cx="99695" cy="20955"/>
            </a:xfrm>
            <a:custGeom>
              <a:avLst/>
              <a:gdLst/>
              <a:ahLst/>
              <a:cxnLst/>
              <a:rect l="0" t="0" r="99695" b="20955"/>
              <a:pathLst>
                <a:path w="99695" h="20955">
                  <a:moveTo>
                    <a:pt x="0" y="0"/>
                  </a:moveTo>
                  <a:lnTo>
                    <a:pt x="0" y="20955"/>
                  </a:lnTo>
                  <a:lnTo>
                    <a:pt x="99677" y="20955"/>
                  </a:lnTo>
                  <a:lnTo>
                    <a:pt x="99677"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8" name="Google Shape;749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JwAAXhcAAI8oAADbFwAAAAAAAA=="/>
                </a:ext>
              </a:extLst>
            </p:cNvSpPr>
            <p:nvPr/>
          </p:nvSpPr>
          <p:spPr>
            <a:xfrm>
              <a:off x="6493510" y="3798570"/>
              <a:ext cx="99695" cy="79375"/>
            </a:xfrm>
            <a:custGeom>
              <a:avLst/>
              <a:gdLst/>
              <a:ahLst/>
              <a:cxnLst/>
              <a:rect l="0" t="0" r="99695" b="79375"/>
              <a:pathLst>
                <a:path w="99695" h="79375">
                  <a:moveTo>
                    <a:pt x="0" y="0"/>
                  </a:moveTo>
                  <a:lnTo>
                    <a:pt x="0" y="79375"/>
                  </a:lnTo>
                  <a:lnTo>
                    <a:pt x="69752" y="79375"/>
                  </a:lnTo>
                  <a:cubicBezTo>
                    <a:pt x="86295" y="79375"/>
                    <a:pt x="99677" y="66037"/>
                    <a:pt x="99677" y="49642"/>
                  </a:cubicBezTo>
                  <a:lnTo>
                    <a:pt x="99677" y="0"/>
                  </a:lnTo>
                  <a:lnTo>
                    <a:pt x="0" y="0"/>
                  </a:lnTo>
                  <a:lnTo>
                    <a:pt x="99677" y="4964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7" name="Google Shape;749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4JgAAHhcAAJUnAAA/FwAAAAAAAA=="/>
                </a:ext>
              </a:extLst>
            </p:cNvSpPr>
            <p:nvPr/>
          </p:nvSpPr>
          <p:spPr>
            <a:xfrm>
              <a:off x="6334760" y="3757930"/>
              <a:ext cx="99695" cy="20955"/>
            </a:xfrm>
            <a:custGeom>
              <a:avLst/>
              <a:gdLst/>
              <a:ahLst/>
              <a:cxnLst/>
              <a:rect l="0" t="0" r="99695" b="20955"/>
              <a:pathLst>
                <a:path w="99695" h="20955">
                  <a:moveTo>
                    <a:pt x="17" y="0"/>
                  </a:moveTo>
                  <a:lnTo>
                    <a:pt x="17" y="20955"/>
                  </a:lnTo>
                  <a:lnTo>
                    <a:pt x="99695" y="20955"/>
                  </a:lnTo>
                  <a:lnTo>
                    <a:pt x="99695" y="0"/>
                  </a:lnTo>
                  <a:lnTo>
                    <a:pt x="1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6" name="Google Shape;749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4JgAAXhcAAJUnAADbFwAAAAAAAA=="/>
                </a:ext>
              </a:extLst>
            </p:cNvSpPr>
            <p:nvPr/>
          </p:nvSpPr>
          <p:spPr>
            <a:xfrm>
              <a:off x="6334760" y="3798570"/>
              <a:ext cx="99695" cy="79375"/>
            </a:xfrm>
            <a:custGeom>
              <a:avLst/>
              <a:gdLst/>
              <a:ahLst/>
              <a:cxnLst/>
              <a:rect l="0" t="0" r="99695" b="79375"/>
              <a:pathLst>
                <a:path w="99695" h="79375">
                  <a:moveTo>
                    <a:pt x="17" y="0"/>
                  </a:moveTo>
                  <a:lnTo>
                    <a:pt x="17" y="49642"/>
                  </a:lnTo>
                  <a:cubicBezTo>
                    <a:pt x="17" y="66037"/>
                    <a:pt x="13399" y="79375"/>
                    <a:pt x="29889" y="79375"/>
                  </a:cubicBezTo>
                  <a:lnTo>
                    <a:pt x="99695" y="79375"/>
                  </a:lnTo>
                  <a:lnTo>
                    <a:pt x="99695" y="0"/>
                  </a:lnTo>
                  <a:lnTo>
                    <a:pt x="17" y="0"/>
                  </a:lnTo>
                  <a:lnTo>
                    <a:pt x="29889" y="7937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5" name="Google Shape;749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JgAARRYAAJUnAAChFgAAAAAAAA=="/>
                </a:ext>
              </a:extLst>
            </p:cNvSpPr>
            <p:nvPr/>
          </p:nvSpPr>
          <p:spPr>
            <a:xfrm>
              <a:off x="6315075" y="3620135"/>
              <a:ext cx="119380" cy="58420"/>
            </a:xfrm>
            <a:custGeom>
              <a:avLst/>
              <a:gdLst/>
              <a:ahLst/>
              <a:cxnLst/>
              <a:rect l="0" t="0" r="119380" b="58420"/>
              <a:pathLst>
                <a:path w="119380" h="58420">
                  <a:moveTo>
                    <a:pt x="29827" y="0"/>
                  </a:moveTo>
                  <a:cubicBezTo>
                    <a:pt x="13372" y="0"/>
                    <a:pt x="0" y="13331"/>
                    <a:pt x="0" y="29854"/>
                  </a:cubicBezTo>
                  <a:lnTo>
                    <a:pt x="0" y="48439"/>
                  </a:lnTo>
                  <a:cubicBezTo>
                    <a:pt x="0" y="53959"/>
                    <a:pt x="4457" y="58420"/>
                    <a:pt x="9919" y="58420"/>
                  </a:cubicBezTo>
                  <a:lnTo>
                    <a:pt x="119380" y="58420"/>
                  </a:lnTo>
                  <a:lnTo>
                    <a:pt x="119380" y="0"/>
                  </a:lnTo>
                  <a:lnTo>
                    <a:pt x="29827" y="0"/>
                  </a:lnTo>
                  <a:lnTo>
                    <a:pt x="9919" y="5842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4" name="Google Shape;749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4JgAAwBYAAJUnAAD/FgAAAAAAAA=="/>
                </a:ext>
              </a:extLst>
            </p:cNvSpPr>
            <p:nvPr/>
          </p:nvSpPr>
          <p:spPr>
            <a:xfrm>
              <a:off x="6334760" y="3698240"/>
              <a:ext cx="99695" cy="40005"/>
            </a:xfrm>
            <a:custGeom>
              <a:avLst/>
              <a:gdLst/>
              <a:ahLst/>
              <a:cxnLst/>
              <a:rect l="0" t="0" r="99695" b="40005"/>
              <a:pathLst>
                <a:path w="99695" h="40005">
                  <a:moveTo>
                    <a:pt x="17" y="17"/>
                  </a:moveTo>
                  <a:lnTo>
                    <a:pt x="17" y="39987"/>
                  </a:lnTo>
                  <a:lnTo>
                    <a:pt x="99695" y="39987"/>
                  </a:lnTo>
                  <a:lnTo>
                    <a:pt x="99695" y="17"/>
                  </a:lnTo>
                  <a:lnTo>
                    <a:pt x="17"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3" name="Google Shape;749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3JwAA5xUAABAoAAAmFgAAAAAAAA=="/>
                </a:ext>
              </a:extLst>
            </p:cNvSpPr>
            <p:nvPr/>
          </p:nvSpPr>
          <p:spPr>
            <a:xfrm>
              <a:off x="6415405" y="3560445"/>
              <a:ext cx="97155" cy="40005"/>
            </a:xfrm>
            <a:custGeom>
              <a:avLst/>
              <a:gdLst/>
              <a:ahLst/>
              <a:cxnLst/>
              <a:rect l="0" t="0" r="97155" b="40005"/>
              <a:pathLst>
                <a:path w="97155" h="40005">
                  <a:moveTo>
                    <a:pt x="48551" y="17"/>
                  </a:moveTo>
                  <a:cubicBezTo>
                    <a:pt x="26338" y="17"/>
                    <a:pt x="4828" y="16214"/>
                    <a:pt x="17" y="39987"/>
                  </a:cubicBezTo>
                  <a:lnTo>
                    <a:pt x="97137" y="39987"/>
                  </a:lnTo>
                  <a:cubicBezTo>
                    <a:pt x="92326" y="16108"/>
                    <a:pt x="70763" y="17"/>
                    <a:pt x="48551"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2" name="Google Shape;750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KAAAxRUAAJAoAAAmFgAAAAAAAA=="/>
                </a:ext>
              </a:extLst>
            </p:cNvSpPr>
            <p:nvPr/>
          </p:nvSpPr>
          <p:spPr>
            <a:xfrm>
              <a:off x="6502400" y="3538855"/>
              <a:ext cx="91440" cy="61595"/>
            </a:xfrm>
            <a:custGeom>
              <a:avLst/>
              <a:gdLst/>
              <a:ahLst/>
              <a:cxnLst/>
              <a:rect l="0" t="0" r="91440" b="61595"/>
              <a:pathLst>
                <a:path w="91440" h="61595">
                  <a:moveTo>
                    <a:pt x="36287" y="0"/>
                  </a:moveTo>
                  <a:cubicBezTo>
                    <a:pt x="24226" y="0"/>
                    <a:pt x="11813" y="4204"/>
                    <a:pt x="0" y="13634"/>
                  </a:cubicBezTo>
                  <a:cubicBezTo>
                    <a:pt x="16415" y="24595"/>
                    <a:pt x="27400" y="42030"/>
                    <a:pt x="30221" y="61577"/>
                  </a:cubicBezTo>
                  <a:lnTo>
                    <a:pt x="77528" y="61577"/>
                  </a:lnTo>
                  <a:cubicBezTo>
                    <a:pt x="85375" y="61524"/>
                    <a:pt x="91422" y="54698"/>
                    <a:pt x="90470" y="46904"/>
                  </a:cubicBezTo>
                  <a:cubicBezTo>
                    <a:pt x="90417" y="46429"/>
                    <a:pt x="90364" y="45901"/>
                    <a:pt x="90259" y="45373"/>
                  </a:cubicBezTo>
                  <a:cubicBezTo>
                    <a:pt x="87032" y="26073"/>
                    <a:pt x="74178" y="10714"/>
                    <a:pt x="55911" y="3729"/>
                  </a:cubicBezTo>
                  <a:cubicBezTo>
                    <a:pt x="49599" y="1301"/>
                    <a:pt x="42987" y="0"/>
                    <a:pt x="3628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1" name="Google Shape;750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3JgAAxRUAAIcnAAAmFgAAAAAAAA=="/>
                </a:ext>
              </a:extLst>
            </p:cNvSpPr>
            <p:nvPr/>
          </p:nvSpPr>
          <p:spPr>
            <a:xfrm>
              <a:off x="6334125" y="3538855"/>
              <a:ext cx="91440" cy="61595"/>
            </a:xfrm>
            <a:custGeom>
              <a:avLst/>
              <a:gdLst/>
              <a:ahLst/>
              <a:cxnLst/>
              <a:rect l="0" t="0" r="91440" b="61595"/>
              <a:pathLst>
                <a:path w="91440" h="61595">
                  <a:moveTo>
                    <a:pt x="55541" y="0"/>
                  </a:moveTo>
                  <a:cubicBezTo>
                    <a:pt x="48753" y="0"/>
                    <a:pt x="42053" y="1355"/>
                    <a:pt x="35529" y="3855"/>
                  </a:cubicBezTo>
                  <a:cubicBezTo>
                    <a:pt x="17262" y="10843"/>
                    <a:pt x="4408" y="26106"/>
                    <a:pt x="1181" y="45417"/>
                  </a:cubicBezTo>
                  <a:cubicBezTo>
                    <a:pt x="1128" y="45945"/>
                    <a:pt x="1023" y="46420"/>
                    <a:pt x="970" y="46948"/>
                  </a:cubicBezTo>
                  <a:cubicBezTo>
                    <a:pt x="0" y="54747"/>
                    <a:pt x="6065" y="61577"/>
                    <a:pt x="13912" y="61577"/>
                  </a:cubicBezTo>
                  <a:lnTo>
                    <a:pt x="61272" y="61577"/>
                  </a:lnTo>
                  <a:cubicBezTo>
                    <a:pt x="64040" y="42072"/>
                    <a:pt x="75025" y="24627"/>
                    <a:pt x="91440" y="13660"/>
                  </a:cubicBezTo>
                  <a:cubicBezTo>
                    <a:pt x="79521" y="4154"/>
                    <a:pt x="67407" y="0"/>
                    <a:pt x="5554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40" name="Google Shape;750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JwAARRYAAK4oAAChFgAAAAAAAA=="/>
                </a:ext>
              </a:extLst>
            </p:cNvSpPr>
            <p:nvPr/>
          </p:nvSpPr>
          <p:spPr>
            <a:xfrm>
              <a:off x="6493510" y="3620135"/>
              <a:ext cx="119380" cy="58420"/>
            </a:xfrm>
            <a:custGeom>
              <a:avLst/>
              <a:gdLst/>
              <a:ahLst/>
              <a:cxnLst/>
              <a:rect l="0" t="0" r="119380" b="58420"/>
              <a:pathLst>
                <a:path w="119380" h="58420">
                  <a:moveTo>
                    <a:pt x="0" y="0"/>
                  </a:moveTo>
                  <a:lnTo>
                    <a:pt x="0" y="58420"/>
                  </a:lnTo>
                  <a:lnTo>
                    <a:pt x="109391" y="58420"/>
                  </a:lnTo>
                  <a:cubicBezTo>
                    <a:pt x="114923" y="58420"/>
                    <a:pt x="119380" y="53959"/>
                    <a:pt x="119380" y="48439"/>
                  </a:cubicBezTo>
                  <a:lnTo>
                    <a:pt x="119380" y="29854"/>
                  </a:lnTo>
                  <a:cubicBezTo>
                    <a:pt x="119380" y="13331"/>
                    <a:pt x="106008" y="0"/>
                    <a:pt x="89500" y="0"/>
                  </a:cubicBezTo>
                  <a:lnTo>
                    <a:pt x="0" y="0"/>
                  </a:lnTo>
                  <a:lnTo>
                    <a:pt x="8950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39" name="Google Shape;750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JwAAwBYAAI8oAAD/FgAAAAAAAA=="/>
                </a:ext>
              </a:extLst>
            </p:cNvSpPr>
            <p:nvPr/>
          </p:nvSpPr>
          <p:spPr>
            <a:xfrm>
              <a:off x="6493510" y="3698240"/>
              <a:ext cx="99695" cy="40005"/>
            </a:xfrm>
            <a:custGeom>
              <a:avLst/>
              <a:gdLst/>
              <a:ahLst/>
              <a:cxnLst/>
              <a:rect l="0" t="0" r="99695" b="40005"/>
              <a:pathLst>
                <a:path w="99695" h="40005">
                  <a:moveTo>
                    <a:pt x="0" y="17"/>
                  </a:moveTo>
                  <a:lnTo>
                    <a:pt x="0" y="39987"/>
                  </a:lnTo>
                  <a:lnTo>
                    <a:pt x="99677" y="39987"/>
                  </a:lnTo>
                  <a:lnTo>
                    <a:pt x="99677" y="17"/>
                  </a:lnTo>
                  <a:lnTo>
                    <a:pt x="0"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51" name="Google Shape;7504;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0pAADFFQAALysAANsXAAAQAAAA"/>
              </a:ext>
            </a:extLst>
          </p:cNvGrpSpPr>
          <p:nvPr/>
        </p:nvGrpSpPr>
        <p:grpSpPr>
          <a:xfrm>
            <a:off x="6744335" y="3538855"/>
            <a:ext cx="275590" cy="339090"/>
            <a:chOff x="6744335" y="3538855"/>
            <a:chExt cx="275590" cy="339090"/>
          </a:xfrm>
        </p:grpSpPr>
        <p:sp>
          <p:nvSpPr>
            <p:cNvPr id="358" name="Google Shape;750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qKgAA2RYAAMEqAABDFwAAAAAAAA=="/>
                </a:ext>
              </a:extLst>
            </p:cNvSpPr>
            <p:nvPr/>
          </p:nvSpPr>
          <p:spPr>
            <a:xfrm>
              <a:off x="6894830" y="3714115"/>
              <a:ext cx="55245" cy="67310"/>
            </a:xfrm>
            <a:custGeom>
              <a:avLst/>
              <a:gdLst/>
              <a:ahLst/>
              <a:cxnLst/>
              <a:rect l="0" t="0" r="55245" b="67310"/>
              <a:pathLst>
                <a:path w="55245" h="67310">
                  <a:moveTo>
                    <a:pt x="47129" y="0"/>
                  </a:moveTo>
                  <a:cubicBezTo>
                    <a:pt x="40456" y="6255"/>
                    <a:pt x="32763" y="11385"/>
                    <a:pt x="24435" y="15075"/>
                  </a:cubicBezTo>
                  <a:lnTo>
                    <a:pt x="0" y="51796"/>
                  </a:lnTo>
                  <a:lnTo>
                    <a:pt x="15492" y="67288"/>
                  </a:lnTo>
                  <a:lnTo>
                    <a:pt x="55245" y="7783"/>
                  </a:lnTo>
                  <a:lnTo>
                    <a:pt x="47129" y="0"/>
                  </a:lnTo>
                  <a:lnTo>
                    <a:pt x="24435" y="1507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57" name="Google Shape;750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KQAABBYAAMQqAADeFgAAAAAAAA=="/>
                </a:ext>
              </a:extLst>
            </p:cNvSpPr>
            <p:nvPr/>
          </p:nvSpPr>
          <p:spPr>
            <a:xfrm>
              <a:off x="6812280" y="3578860"/>
              <a:ext cx="139700" cy="138430"/>
            </a:xfrm>
            <a:custGeom>
              <a:avLst/>
              <a:gdLst/>
              <a:ahLst/>
              <a:cxnLst/>
              <a:rect l="0" t="0" r="139700" b="138430"/>
              <a:pathLst>
                <a:path w="139700" h="138430">
                  <a:moveTo>
                    <a:pt x="132879" y="0"/>
                  </a:moveTo>
                  <a:cubicBezTo>
                    <a:pt x="121270" y="24116"/>
                    <a:pt x="96744" y="39439"/>
                    <a:pt x="69832" y="39439"/>
                  </a:cubicBezTo>
                  <a:lnTo>
                    <a:pt x="18" y="39439"/>
                  </a:lnTo>
                  <a:lnTo>
                    <a:pt x="18" y="69189"/>
                  </a:lnTo>
                  <a:cubicBezTo>
                    <a:pt x="18" y="100009"/>
                    <a:pt x="20391" y="125266"/>
                    <a:pt x="45713" y="134147"/>
                  </a:cubicBezTo>
                  <a:lnTo>
                    <a:pt x="45889" y="134147"/>
                  </a:lnTo>
                  <a:cubicBezTo>
                    <a:pt x="53116" y="137008"/>
                    <a:pt x="61492" y="138430"/>
                    <a:pt x="69850" y="138430"/>
                  </a:cubicBezTo>
                  <a:cubicBezTo>
                    <a:pt x="78208" y="138430"/>
                    <a:pt x="86566" y="137008"/>
                    <a:pt x="93775" y="134147"/>
                  </a:cubicBezTo>
                  <a:lnTo>
                    <a:pt x="93987" y="134147"/>
                  </a:lnTo>
                  <a:cubicBezTo>
                    <a:pt x="113990" y="128232"/>
                    <a:pt x="139682" y="102642"/>
                    <a:pt x="139682" y="69189"/>
                  </a:cubicBezTo>
                  <a:lnTo>
                    <a:pt x="139682" y="29557"/>
                  </a:lnTo>
                  <a:cubicBezTo>
                    <a:pt x="139682" y="19307"/>
                    <a:pt x="137403" y="9197"/>
                    <a:pt x="13287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56" name="Google Shape;750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KQAAxRUAAKMqAAAjFgAAAAAAAA=="/>
                </a:ext>
              </a:extLst>
            </p:cNvSpPr>
            <p:nvPr/>
          </p:nvSpPr>
          <p:spPr>
            <a:xfrm>
              <a:off x="6812915" y="3538855"/>
              <a:ext cx="118110" cy="59690"/>
            </a:xfrm>
            <a:custGeom>
              <a:avLst/>
              <a:gdLst/>
              <a:ahLst/>
              <a:cxnLst/>
              <a:rect l="0" t="0" r="118110" b="59690"/>
              <a:pathLst>
                <a:path w="118110" h="59690">
                  <a:moveTo>
                    <a:pt x="69359" y="18"/>
                  </a:moveTo>
                  <a:cubicBezTo>
                    <a:pt x="69288" y="18"/>
                    <a:pt x="69217" y="18"/>
                    <a:pt x="69164" y="18"/>
                  </a:cubicBezTo>
                  <a:cubicBezTo>
                    <a:pt x="34423" y="70"/>
                    <a:pt x="5024" y="25468"/>
                    <a:pt x="18" y="59690"/>
                  </a:cubicBezTo>
                  <a:lnTo>
                    <a:pt x="69164" y="59690"/>
                  </a:lnTo>
                  <a:cubicBezTo>
                    <a:pt x="92815" y="59690"/>
                    <a:pt x="113263" y="43187"/>
                    <a:pt x="118110" y="20114"/>
                  </a:cubicBezTo>
                  <a:cubicBezTo>
                    <a:pt x="105162" y="7221"/>
                    <a:pt x="87614" y="18"/>
                    <a:pt x="69359"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55" name="Google Shape;750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9KQAA9RYAAEYqAADbFwAAAAAAAA=="/>
                </a:ext>
              </a:extLst>
            </p:cNvSpPr>
            <p:nvPr/>
          </p:nvSpPr>
          <p:spPr>
            <a:xfrm>
              <a:off x="6744335" y="3731895"/>
              <a:ext cx="127635" cy="146050"/>
            </a:xfrm>
            <a:custGeom>
              <a:avLst/>
              <a:gdLst/>
              <a:ahLst/>
              <a:cxnLst/>
              <a:rect l="0" t="0" r="127635" b="146050"/>
              <a:pathLst>
                <a:path w="127635" h="146050">
                  <a:moveTo>
                    <a:pt x="52328" y="0"/>
                  </a:moveTo>
                  <a:lnTo>
                    <a:pt x="25618" y="7756"/>
                  </a:lnTo>
                  <a:cubicBezTo>
                    <a:pt x="9543" y="13115"/>
                    <a:pt x="0" y="30250"/>
                    <a:pt x="4137" y="46186"/>
                  </a:cubicBezTo>
                  <a:lnTo>
                    <a:pt x="21639" y="138064"/>
                  </a:lnTo>
                  <a:cubicBezTo>
                    <a:pt x="22695" y="142630"/>
                    <a:pt x="26727" y="145927"/>
                    <a:pt x="31393" y="146032"/>
                  </a:cubicBezTo>
                  <a:cubicBezTo>
                    <a:pt x="31464" y="146032"/>
                    <a:pt x="31552" y="146050"/>
                    <a:pt x="31622" y="146050"/>
                  </a:cubicBezTo>
                  <a:cubicBezTo>
                    <a:pt x="31974" y="146050"/>
                    <a:pt x="32309" y="145944"/>
                    <a:pt x="32608" y="145821"/>
                  </a:cubicBezTo>
                  <a:cubicBezTo>
                    <a:pt x="32767" y="146032"/>
                    <a:pt x="32767" y="146032"/>
                    <a:pt x="32978" y="146032"/>
                  </a:cubicBezTo>
                  <a:lnTo>
                    <a:pt x="127617" y="146032"/>
                  </a:lnTo>
                  <a:lnTo>
                    <a:pt x="127617" y="59301"/>
                  </a:lnTo>
                  <a:lnTo>
                    <a:pt x="114693" y="72029"/>
                  </a:lnTo>
                  <a:cubicBezTo>
                    <a:pt x="112862" y="74074"/>
                    <a:pt x="110397" y="75079"/>
                    <a:pt x="107862" y="75079"/>
                  </a:cubicBezTo>
                  <a:cubicBezTo>
                    <a:pt x="104798" y="75079"/>
                    <a:pt x="101629" y="73598"/>
                    <a:pt x="99410" y="70654"/>
                  </a:cubicBezTo>
                  <a:lnTo>
                    <a:pt x="52328" y="0"/>
                  </a:lnTo>
                  <a:lnTo>
                    <a:pt x="99410" y="7065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54" name="Google Shape;750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KgAA9RYAAC8rAADbFwAAAAAAAA=="/>
                </a:ext>
              </a:extLst>
            </p:cNvSpPr>
            <p:nvPr/>
          </p:nvSpPr>
          <p:spPr>
            <a:xfrm>
              <a:off x="6892290" y="3731895"/>
              <a:ext cx="127635" cy="146050"/>
            </a:xfrm>
            <a:custGeom>
              <a:avLst/>
              <a:gdLst/>
              <a:ahLst/>
              <a:cxnLst/>
              <a:rect l="0" t="0" r="127635" b="146050"/>
              <a:pathLst>
                <a:path w="127635" h="146050">
                  <a:moveTo>
                    <a:pt x="69652" y="84996"/>
                  </a:moveTo>
                  <a:cubicBezTo>
                    <a:pt x="82874" y="84996"/>
                    <a:pt x="82874" y="104901"/>
                    <a:pt x="69652" y="104901"/>
                  </a:cubicBezTo>
                  <a:lnTo>
                    <a:pt x="49749" y="104901"/>
                  </a:lnTo>
                  <a:cubicBezTo>
                    <a:pt x="36580" y="104901"/>
                    <a:pt x="36580" y="84996"/>
                    <a:pt x="49749" y="84996"/>
                  </a:cubicBezTo>
                  <a:lnTo>
                    <a:pt x="75452" y="0"/>
                  </a:lnTo>
                  <a:lnTo>
                    <a:pt x="28259" y="70663"/>
                  </a:lnTo>
                  <a:cubicBezTo>
                    <a:pt x="26020" y="73660"/>
                    <a:pt x="22864" y="75052"/>
                    <a:pt x="19850" y="75052"/>
                  </a:cubicBezTo>
                  <a:cubicBezTo>
                    <a:pt x="17223" y="75052"/>
                    <a:pt x="14702" y="73995"/>
                    <a:pt x="12957" y="72038"/>
                  </a:cubicBezTo>
                  <a:lnTo>
                    <a:pt x="17" y="59309"/>
                  </a:lnTo>
                  <a:lnTo>
                    <a:pt x="17" y="146050"/>
                  </a:lnTo>
                  <a:lnTo>
                    <a:pt x="96149" y="146050"/>
                  </a:lnTo>
                  <a:cubicBezTo>
                    <a:pt x="100873" y="146050"/>
                    <a:pt x="104963" y="142700"/>
                    <a:pt x="105915" y="138081"/>
                  </a:cubicBezTo>
                  <a:lnTo>
                    <a:pt x="123439" y="46773"/>
                  </a:lnTo>
                  <a:cubicBezTo>
                    <a:pt x="127635" y="30254"/>
                    <a:pt x="118238" y="13117"/>
                    <a:pt x="101720" y="7546"/>
                  </a:cubicBezTo>
                  <a:lnTo>
                    <a:pt x="75452" y="0"/>
                  </a:lnTo>
                  <a:lnTo>
                    <a:pt x="69652" y="84996"/>
                  </a:lnTo>
                  <a:lnTo>
                    <a:pt x="101720" y="754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53" name="Google Shape;751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KQAA2hYAAEIqAABDFwAAAAAAAA=="/>
                </a:ext>
              </a:extLst>
            </p:cNvSpPr>
            <p:nvPr/>
          </p:nvSpPr>
          <p:spPr>
            <a:xfrm>
              <a:off x="6814185" y="3714750"/>
              <a:ext cx="55245" cy="66675"/>
            </a:xfrm>
            <a:custGeom>
              <a:avLst/>
              <a:gdLst/>
              <a:ahLst/>
              <a:cxnLst/>
              <a:rect l="0" t="0" r="55245" b="66675"/>
              <a:pathLst>
                <a:path w="55245" h="66675">
                  <a:moveTo>
                    <a:pt x="7980" y="0"/>
                  </a:moveTo>
                  <a:lnTo>
                    <a:pt x="0" y="7687"/>
                  </a:lnTo>
                  <a:lnTo>
                    <a:pt x="39672" y="66675"/>
                  </a:lnTo>
                  <a:lnTo>
                    <a:pt x="55245" y="51299"/>
                  </a:lnTo>
                  <a:lnTo>
                    <a:pt x="30738" y="14781"/>
                  </a:lnTo>
                  <a:cubicBezTo>
                    <a:pt x="22387" y="11112"/>
                    <a:pt x="14724" y="6115"/>
                    <a:pt x="798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52" name="Google Shape;751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JKgAA/RYAAGMqAAARFwAAAAAAAA=="/>
                </a:ext>
              </a:extLst>
            </p:cNvSpPr>
            <p:nvPr/>
          </p:nvSpPr>
          <p:spPr>
            <a:xfrm>
              <a:off x="6873875" y="3736975"/>
              <a:ext cx="16510" cy="12700"/>
            </a:xfrm>
            <a:custGeom>
              <a:avLst/>
              <a:gdLst/>
              <a:ahLst/>
              <a:cxnLst/>
              <a:rect l="0" t="0" r="16510" b="12700"/>
              <a:pathLst>
                <a:path w="16510" h="12700">
                  <a:moveTo>
                    <a:pt x="18" y="0"/>
                  </a:moveTo>
                  <a:lnTo>
                    <a:pt x="8291" y="12700"/>
                  </a:lnTo>
                  <a:lnTo>
                    <a:pt x="16492" y="0"/>
                  </a:lnTo>
                  <a:lnTo>
                    <a:pt x="16332" y="0"/>
                  </a:lnTo>
                  <a:cubicBezTo>
                    <a:pt x="13711" y="217"/>
                    <a:pt x="10858" y="434"/>
                    <a:pt x="8291" y="434"/>
                  </a:cubicBezTo>
                  <a:cubicBezTo>
                    <a:pt x="5652" y="434"/>
                    <a:pt x="2799" y="217"/>
                    <a:pt x="232" y="0"/>
                  </a:cubicBezTo>
                  <a:lnTo>
                    <a:pt x="18" y="0"/>
                  </a:lnTo>
                  <a:lnTo>
                    <a:pt x="23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59" name="Google Shape;7512;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osAADFFQAAqS0AANsXAAAQAAAA"/>
              </a:ext>
            </a:extLst>
          </p:cNvGrpSpPr>
          <p:nvPr/>
        </p:nvGrpSpPr>
        <p:grpSpPr>
          <a:xfrm>
            <a:off x="7169150" y="3538855"/>
            <a:ext cx="253365" cy="339090"/>
            <a:chOff x="7169150" y="3538855"/>
            <a:chExt cx="253365" cy="339090"/>
          </a:xfrm>
        </p:grpSpPr>
        <p:sp>
          <p:nvSpPr>
            <p:cNvPr id="364" name="Google Shape;751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3LAAA5BUAADAtAABCFgAAAAAAAA=="/>
                </a:ext>
              </a:extLst>
            </p:cNvSpPr>
            <p:nvPr/>
          </p:nvSpPr>
          <p:spPr>
            <a:xfrm>
              <a:off x="7228205" y="3558540"/>
              <a:ext cx="117475" cy="59690"/>
            </a:xfrm>
            <a:custGeom>
              <a:avLst/>
              <a:gdLst/>
              <a:ahLst/>
              <a:cxnLst/>
              <a:rect l="0" t="0" r="117475" b="59690"/>
              <a:pathLst>
                <a:path w="117475" h="59690">
                  <a:moveTo>
                    <a:pt x="68898" y="0"/>
                  </a:moveTo>
                  <a:cubicBezTo>
                    <a:pt x="34299" y="53"/>
                    <a:pt x="5005" y="25476"/>
                    <a:pt x="17" y="59690"/>
                  </a:cubicBezTo>
                  <a:lnTo>
                    <a:pt x="68898" y="59690"/>
                  </a:lnTo>
                  <a:cubicBezTo>
                    <a:pt x="84726" y="59637"/>
                    <a:pt x="99532" y="52097"/>
                    <a:pt x="108926" y="39376"/>
                  </a:cubicBezTo>
                  <a:cubicBezTo>
                    <a:pt x="113174" y="33633"/>
                    <a:pt x="116135" y="26956"/>
                    <a:pt x="117475" y="19891"/>
                  </a:cubicBezTo>
                  <a:cubicBezTo>
                    <a:pt x="108133" y="10606"/>
                    <a:pt x="96288" y="4246"/>
                    <a:pt x="83439" y="1603"/>
                  </a:cubicBezTo>
                  <a:cubicBezTo>
                    <a:pt x="78663" y="529"/>
                    <a:pt x="73780" y="0"/>
                    <a:pt x="6889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63" name="Google Shape;751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2LAAAIxYAAFEtAAAAFwAAAAAAAA=="/>
                </a:ext>
              </a:extLst>
            </p:cNvSpPr>
            <p:nvPr/>
          </p:nvSpPr>
          <p:spPr>
            <a:xfrm>
              <a:off x="7227570" y="3598545"/>
              <a:ext cx="139065" cy="140335"/>
            </a:xfrm>
            <a:custGeom>
              <a:avLst/>
              <a:gdLst/>
              <a:ahLst/>
              <a:cxnLst/>
              <a:rect l="0" t="0" r="139065" b="140335"/>
              <a:pathLst>
                <a:path w="139065" h="140335">
                  <a:moveTo>
                    <a:pt x="132380" y="17"/>
                  </a:moveTo>
                  <a:cubicBezTo>
                    <a:pt x="130516" y="3927"/>
                    <a:pt x="128247" y="7642"/>
                    <a:pt x="125591" y="11147"/>
                  </a:cubicBezTo>
                  <a:cubicBezTo>
                    <a:pt x="112504" y="29021"/>
                    <a:pt x="91748" y="39569"/>
                    <a:pt x="69602" y="39569"/>
                  </a:cubicBezTo>
                  <a:lnTo>
                    <a:pt x="70" y="39569"/>
                  </a:lnTo>
                  <a:lnTo>
                    <a:pt x="70" y="70757"/>
                  </a:lnTo>
                  <a:cubicBezTo>
                    <a:pt x="17" y="81622"/>
                    <a:pt x="2603" y="92329"/>
                    <a:pt x="7633" y="101927"/>
                  </a:cubicBezTo>
                  <a:lnTo>
                    <a:pt x="7633" y="102138"/>
                  </a:lnTo>
                  <a:cubicBezTo>
                    <a:pt x="10817" y="108460"/>
                    <a:pt x="14951" y="114236"/>
                    <a:pt x="19929" y="119273"/>
                  </a:cubicBezTo>
                  <a:lnTo>
                    <a:pt x="21142" y="120435"/>
                  </a:lnTo>
                  <a:cubicBezTo>
                    <a:pt x="34599" y="133695"/>
                    <a:pt x="52101" y="140317"/>
                    <a:pt x="69620" y="140317"/>
                  </a:cubicBezTo>
                  <a:cubicBezTo>
                    <a:pt x="87227" y="140317"/>
                    <a:pt x="104817" y="133625"/>
                    <a:pt x="118291" y="120224"/>
                  </a:cubicBezTo>
                  <a:lnTo>
                    <a:pt x="118871" y="119644"/>
                  </a:lnTo>
                  <a:cubicBezTo>
                    <a:pt x="122636" y="115927"/>
                    <a:pt x="125907" y="111683"/>
                    <a:pt x="128616" y="107122"/>
                  </a:cubicBezTo>
                  <a:lnTo>
                    <a:pt x="128774" y="107122"/>
                  </a:lnTo>
                  <a:cubicBezTo>
                    <a:pt x="135494" y="96204"/>
                    <a:pt x="139047" y="83577"/>
                    <a:pt x="138994" y="70757"/>
                  </a:cubicBezTo>
                  <a:lnTo>
                    <a:pt x="138994" y="29655"/>
                  </a:lnTo>
                  <a:cubicBezTo>
                    <a:pt x="138994" y="24777"/>
                    <a:pt x="138519" y="19899"/>
                    <a:pt x="137517" y="15127"/>
                  </a:cubicBezTo>
                  <a:cubicBezTo>
                    <a:pt x="136567" y="9879"/>
                    <a:pt x="134808" y="4789"/>
                    <a:pt x="132380"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62" name="Google Shape;751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aLAAAChcAAC0tAAA/FwAAAAAAAA=="/>
                </a:ext>
              </a:extLst>
            </p:cNvSpPr>
            <p:nvPr/>
          </p:nvSpPr>
          <p:spPr>
            <a:xfrm>
              <a:off x="7250430" y="3745230"/>
              <a:ext cx="93345" cy="33655"/>
            </a:xfrm>
            <a:custGeom>
              <a:avLst/>
              <a:gdLst/>
              <a:ahLst/>
              <a:cxnLst/>
              <a:rect l="0" t="0" r="93345" b="33655"/>
              <a:pathLst>
                <a:path w="93345" h="33655">
                  <a:moveTo>
                    <a:pt x="93327" y="17"/>
                  </a:moveTo>
                  <a:cubicBezTo>
                    <a:pt x="79849" y="8830"/>
                    <a:pt x="63791" y="13635"/>
                    <a:pt x="46558" y="13635"/>
                  </a:cubicBezTo>
                  <a:cubicBezTo>
                    <a:pt x="46470" y="13635"/>
                    <a:pt x="46382" y="13635"/>
                    <a:pt x="46277" y="13635"/>
                  </a:cubicBezTo>
                  <a:cubicBezTo>
                    <a:pt x="29886" y="13635"/>
                    <a:pt x="13881" y="8990"/>
                    <a:pt x="0" y="230"/>
                  </a:cubicBezTo>
                  <a:cubicBezTo>
                    <a:pt x="1439" y="4823"/>
                    <a:pt x="3544" y="9149"/>
                    <a:pt x="6352" y="13050"/>
                  </a:cubicBezTo>
                  <a:cubicBezTo>
                    <a:pt x="15759" y="25959"/>
                    <a:pt x="30658" y="33601"/>
                    <a:pt x="46558" y="33655"/>
                  </a:cubicBezTo>
                  <a:cubicBezTo>
                    <a:pt x="46681" y="33655"/>
                    <a:pt x="46804" y="33655"/>
                    <a:pt x="46926" y="33655"/>
                  </a:cubicBezTo>
                  <a:cubicBezTo>
                    <a:pt x="67915" y="33655"/>
                    <a:pt x="86606" y="20125"/>
                    <a:pt x="93327"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61" name="Google Shape;751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TLQAAxRUAAHAtAAAiFgAAAAAAAA=="/>
                </a:ext>
              </a:extLst>
            </p:cNvSpPr>
            <p:nvPr/>
          </p:nvSpPr>
          <p:spPr>
            <a:xfrm>
              <a:off x="7327265" y="3538855"/>
              <a:ext cx="59055" cy="59055"/>
            </a:xfrm>
            <a:custGeom>
              <a:avLst/>
              <a:gdLst/>
              <a:ahLst/>
              <a:cxnLst/>
              <a:rect l="0" t="0" r="59055" b="59055"/>
              <a:pathLst>
                <a:path w="59055" h="59055">
                  <a:moveTo>
                    <a:pt x="19095" y="17"/>
                  </a:moveTo>
                  <a:cubicBezTo>
                    <a:pt x="12385" y="17"/>
                    <a:pt x="5781" y="1858"/>
                    <a:pt x="17" y="5347"/>
                  </a:cubicBezTo>
                  <a:cubicBezTo>
                    <a:pt x="5921" y="7364"/>
                    <a:pt x="11562" y="10047"/>
                    <a:pt x="16835" y="13483"/>
                  </a:cubicBezTo>
                  <a:lnTo>
                    <a:pt x="16835" y="13694"/>
                  </a:lnTo>
                  <a:cubicBezTo>
                    <a:pt x="25279" y="18761"/>
                    <a:pt x="32829" y="25354"/>
                    <a:pt x="38996" y="33069"/>
                  </a:cubicBezTo>
                  <a:cubicBezTo>
                    <a:pt x="45320" y="40837"/>
                    <a:pt x="50295" y="49604"/>
                    <a:pt x="53606" y="59055"/>
                  </a:cubicBezTo>
                  <a:cubicBezTo>
                    <a:pt x="57145" y="53181"/>
                    <a:pt x="59037" y="46483"/>
                    <a:pt x="58932" y="39609"/>
                  </a:cubicBezTo>
                  <a:cubicBezTo>
                    <a:pt x="58879" y="21672"/>
                    <a:pt x="46809" y="5979"/>
                    <a:pt x="29501" y="1385"/>
                  </a:cubicBezTo>
                  <a:cubicBezTo>
                    <a:pt x="28292" y="1016"/>
                    <a:pt x="27031" y="806"/>
                    <a:pt x="25699" y="806"/>
                  </a:cubicBezTo>
                  <a:cubicBezTo>
                    <a:pt x="23544" y="596"/>
                    <a:pt x="21582" y="17"/>
                    <a:pt x="19375" y="17"/>
                  </a:cubicBezTo>
                  <a:cubicBezTo>
                    <a:pt x="19287" y="17"/>
                    <a:pt x="19182" y="17"/>
                    <a:pt x="19095"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60" name="Google Shape;751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LAAAChcAAKktAADbFwAAAAAAAA=="/>
                </a:ext>
              </a:extLst>
            </p:cNvSpPr>
            <p:nvPr/>
          </p:nvSpPr>
          <p:spPr>
            <a:xfrm>
              <a:off x="7169150" y="3745230"/>
              <a:ext cx="253365" cy="132715"/>
            </a:xfrm>
            <a:custGeom>
              <a:avLst/>
              <a:gdLst/>
              <a:ahLst/>
              <a:cxnLst/>
              <a:rect l="0" t="0" r="253365" b="132715"/>
              <a:pathLst>
                <a:path w="253365" h="132715">
                  <a:moveTo>
                    <a:pt x="196521" y="73017"/>
                  </a:moveTo>
                  <a:cubicBezTo>
                    <a:pt x="201980" y="73017"/>
                    <a:pt x="206435" y="77475"/>
                    <a:pt x="206435" y="82990"/>
                  </a:cubicBezTo>
                  <a:cubicBezTo>
                    <a:pt x="206435" y="88470"/>
                    <a:pt x="201980" y="92928"/>
                    <a:pt x="196521" y="92928"/>
                  </a:cubicBezTo>
                  <a:lnTo>
                    <a:pt x="176640" y="92928"/>
                  </a:lnTo>
                  <a:cubicBezTo>
                    <a:pt x="171128" y="92928"/>
                    <a:pt x="166673" y="88470"/>
                    <a:pt x="166673" y="82990"/>
                  </a:cubicBezTo>
                  <a:cubicBezTo>
                    <a:pt x="166673" y="77475"/>
                    <a:pt x="171128" y="73017"/>
                    <a:pt x="176640" y="73017"/>
                  </a:cubicBezTo>
                  <a:lnTo>
                    <a:pt x="59502" y="17"/>
                  </a:lnTo>
                  <a:lnTo>
                    <a:pt x="41998" y="4369"/>
                  </a:lnTo>
                  <a:cubicBezTo>
                    <a:pt x="16235" y="10836"/>
                    <a:pt x="0" y="36420"/>
                    <a:pt x="5194" y="62463"/>
                  </a:cubicBezTo>
                  <a:lnTo>
                    <a:pt x="17715" y="124750"/>
                  </a:lnTo>
                  <a:cubicBezTo>
                    <a:pt x="18666" y="129367"/>
                    <a:pt x="22751" y="132715"/>
                    <a:pt x="27470" y="132715"/>
                  </a:cubicBezTo>
                  <a:lnTo>
                    <a:pt x="225947" y="132715"/>
                  </a:lnTo>
                  <a:cubicBezTo>
                    <a:pt x="225982" y="132715"/>
                    <a:pt x="226017" y="132715"/>
                    <a:pt x="226052" y="132715"/>
                  </a:cubicBezTo>
                  <a:cubicBezTo>
                    <a:pt x="230736" y="132715"/>
                    <a:pt x="234751" y="129384"/>
                    <a:pt x="235649" y="124750"/>
                  </a:cubicBezTo>
                  <a:lnTo>
                    <a:pt x="248223" y="62463"/>
                  </a:lnTo>
                  <a:cubicBezTo>
                    <a:pt x="253365" y="36473"/>
                    <a:pt x="237305" y="10942"/>
                    <a:pt x="211630" y="4369"/>
                  </a:cubicBezTo>
                  <a:lnTo>
                    <a:pt x="194514" y="229"/>
                  </a:lnTo>
                  <a:cubicBezTo>
                    <a:pt x="188033" y="26535"/>
                    <a:pt x="166832" y="46658"/>
                    <a:pt x="140259" y="51856"/>
                  </a:cubicBezTo>
                  <a:cubicBezTo>
                    <a:pt x="135839" y="52701"/>
                    <a:pt x="131419" y="53124"/>
                    <a:pt x="127034" y="53124"/>
                  </a:cubicBezTo>
                  <a:cubicBezTo>
                    <a:pt x="104952" y="53124"/>
                    <a:pt x="83856" y="42587"/>
                    <a:pt x="70631" y="24262"/>
                  </a:cubicBezTo>
                  <a:cubicBezTo>
                    <a:pt x="65278" y="17038"/>
                    <a:pt x="61509" y="8774"/>
                    <a:pt x="59502" y="17"/>
                  </a:cubicBezTo>
                  <a:lnTo>
                    <a:pt x="196521" y="73017"/>
                  </a:lnTo>
                  <a:lnTo>
                    <a:pt x="59502"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65" name="Google Shape;7518;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8uAADFFQAA+i8AANsXAAAQAAAA"/>
              </a:ext>
            </a:extLst>
          </p:cNvGrpSpPr>
          <p:nvPr/>
        </p:nvGrpSpPr>
        <p:grpSpPr>
          <a:xfrm>
            <a:off x="7639685" y="3538855"/>
            <a:ext cx="159385" cy="339090"/>
            <a:chOff x="7639685" y="3538855"/>
            <a:chExt cx="159385" cy="339090"/>
          </a:xfrm>
        </p:grpSpPr>
        <p:sp>
          <p:nvSpPr>
            <p:cNvPr id="367" name="Google Shape;751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NLwAAxRUAAKwvAAAjFgAAAAAAAA=="/>
                </a:ext>
              </a:extLst>
            </p:cNvSpPr>
            <p:nvPr/>
          </p:nvSpPr>
          <p:spPr>
            <a:xfrm>
              <a:off x="7689215" y="3538855"/>
              <a:ext cx="60325" cy="59690"/>
            </a:xfrm>
            <a:custGeom>
              <a:avLst/>
              <a:gdLst/>
              <a:ahLst/>
              <a:cxnLst/>
              <a:rect l="0" t="0" r="60325" b="59690"/>
              <a:pathLst>
                <a:path w="60325" h="59690">
                  <a:moveTo>
                    <a:pt x="30198" y="18"/>
                  </a:moveTo>
                  <a:cubicBezTo>
                    <a:pt x="13514" y="18"/>
                    <a:pt x="0" y="13386"/>
                    <a:pt x="0" y="29871"/>
                  </a:cubicBezTo>
                  <a:cubicBezTo>
                    <a:pt x="0" y="46322"/>
                    <a:pt x="13514" y="59690"/>
                    <a:pt x="30198" y="59690"/>
                  </a:cubicBezTo>
                  <a:cubicBezTo>
                    <a:pt x="46810" y="59690"/>
                    <a:pt x="60325" y="46322"/>
                    <a:pt x="60325" y="29871"/>
                  </a:cubicBezTo>
                  <a:cubicBezTo>
                    <a:pt x="60325" y="13386"/>
                    <a:pt x="46810" y="18"/>
                    <a:pt x="30198"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66" name="Google Shape;752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LgAAQhYAAPovAADbFwAAAAAAAA=="/>
                </a:ext>
              </a:extLst>
            </p:cNvSpPr>
            <p:nvPr/>
          </p:nvSpPr>
          <p:spPr>
            <a:xfrm>
              <a:off x="7639685" y="3618230"/>
              <a:ext cx="159385" cy="259715"/>
            </a:xfrm>
            <a:custGeom>
              <a:avLst/>
              <a:gdLst/>
              <a:ahLst/>
              <a:cxnLst/>
              <a:rect l="0" t="0" r="159385" b="259715"/>
              <a:pathLst>
                <a:path w="159385" h="259715">
                  <a:moveTo>
                    <a:pt x="39850" y="17"/>
                  </a:moveTo>
                  <a:cubicBezTo>
                    <a:pt x="17870" y="17"/>
                    <a:pt x="17" y="18515"/>
                    <a:pt x="17" y="40446"/>
                  </a:cubicBezTo>
                  <a:lnTo>
                    <a:pt x="17" y="100077"/>
                  </a:lnTo>
                  <a:cubicBezTo>
                    <a:pt x="17" y="110532"/>
                    <a:pt x="7303" y="119543"/>
                    <a:pt x="19510" y="119543"/>
                  </a:cubicBezTo>
                  <a:cubicBezTo>
                    <a:pt x="22650" y="119543"/>
                    <a:pt x="26108" y="118945"/>
                    <a:pt x="29865" y="117625"/>
                  </a:cubicBezTo>
                  <a:lnTo>
                    <a:pt x="29865" y="239843"/>
                  </a:lnTo>
                  <a:cubicBezTo>
                    <a:pt x="29865" y="250809"/>
                    <a:pt x="38792" y="259715"/>
                    <a:pt x="49782" y="259715"/>
                  </a:cubicBezTo>
                  <a:cubicBezTo>
                    <a:pt x="60790" y="259715"/>
                    <a:pt x="69716" y="250809"/>
                    <a:pt x="69716" y="239843"/>
                  </a:cubicBezTo>
                  <a:lnTo>
                    <a:pt x="69716" y="169617"/>
                  </a:lnTo>
                  <a:cubicBezTo>
                    <a:pt x="69716" y="164108"/>
                    <a:pt x="74162" y="159708"/>
                    <a:pt x="79701" y="159708"/>
                  </a:cubicBezTo>
                  <a:cubicBezTo>
                    <a:pt x="85169" y="159708"/>
                    <a:pt x="89633" y="164108"/>
                    <a:pt x="89633" y="169617"/>
                  </a:cubicBezTo>
                  <a:lnTo>
                    <a:pt x="89633" y="239843"/>
                  </a:lnTo>
                  <a:cubicBezTo>
                    <a:pt x="89633" y="250809"/>
                    <a:pt x="98559" y="259715"/>
                    <a:pt x="109549" y="259715"/>
                  </a:cubicBezTo>
                  <a:cubicBezTo>
                    <a:pt x="120539" y="259715"/>
                    <a:pt x="129466" y="250809"/>
                    <a:pt x="129466" y="239843"/>
                  </a:cubicBezTo>
                  <a:lnTo>
                    <a:pt x="129466" y="117625"/>
                  </a:lnTo>
                  <a:cubicBezTo>
                    <a:pt x="133223" y="118945"/>
                    <a:pt x="136698" y="119543"/>
                    <a:pt x="139838" y="119543"/>
                  </a:cubicBezTo>
                  <a:cubicBezTo>
                    <a:pt x="152046" y="119543"/>
                    <a:pt x="159385" y="110532"/>
                    <a:pt x="159385" y="100077"/>
                  </a:cubicBezTo>
                  <a:lnTo>
                    <a:pt x="159385" y="40446"/>
                  </a:lnTo>
                  <a:cubicBezTo>
                    <a:pt x="159385" y="18515"/>
                    <a:pt x="141479" y="17"/>
                    <a:pt x="119534" y="17"/>
                  </a:cubicBezTo>
                  <a:lnTo>
                    <a:pt x="39850" y="17"/>
                  </a:lnTo>
                  <a:lnTo>
                    <a:pt x="119534"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sp>
        <p:nvSpPr>
          <p:cNvPr id="368" name="Google Shape;752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0MAAAxRUAAD8zAADbFwAAEAAAAA=="/>
              </a:ext>
            </a:extLst>
          </p:cNvSpPr>
          <p:nvPr/>
        </p:nvSpPr>
        <p:spPr>
          <a:xfrm>
            <a:off x="7957820" y="3538855"/>
            <a:ext cx="372745" cy="339090"/>
          </a:xfrm>
          <a:custGeom>
            <a:avLst/>
            <a:gdLst/>
            <a:ahLst/>
            <a:cxnLst/>
            <a:rect l="0" t="0" r="372745" b="339090"/>
            <a:pathLst>
              <a:path w="372745" h="339090">
                <a:moveTo>
                  <a:pt x="186469" y="60144"/>
                </a:moveTo>
                <a:cubicBezTo>
                  <a:pt x="214774" y="60144"/>
                  <a:pt x="242745" y="71109"/>
                  <a:pt x="263789" y="92161"/>
                </a:cubicBezTo>
                <a:cubicBezTo>
                  <a:pt x="298439" y="126712"/>
                  <a:pt x="305823" y="180079"/>
                  <a:pt x="281942" y="222745"/>
                </a:cubicBezTo>
                <a:lnTo>
                  <a:pt x="133066" y="73869"/>
                </a:lnTo>
                <a:cubicBezTo>
                  <a:pt x="149810" y="64703"/>
                  <a:pt x="168210" y="60144"/>
                  <a:pt x="186469" y="60144"/>
                </a:cubicBezTo>
                <a:lnTo>
                  <a:pt x="90873" y="116222"/>
                </a:lnTo>
                <a:lnTo>
                  <a:pt x="239696" y="265045"/>
                </a:lnTo>
                <a:cubicBezTo>
                  <a:pt x="222952" y="274299"/>
                  <a:pt x="204570" y="278876"/>
                  <a:pt x="186293" y="278876"/>
                </a:cubicBezTo>
                <a:cubicBezTo>
                  <a:pt x="157987" y="278876"/>
                  <a:pt x="129982" y="267857"/>
                  <a:pt x="108973" y="246753"/>
                </a:cubicBezTo>
                <a:cubicBezTo>
                  <a:pt x="74200" y="212255"/>
                  <a:pt x="66780" y="158835"/>
                  <a:pt x="90873" y="116222"/>
                </a:cubicBezTo>
                <a:lnTo>
                  <a:pt x="186363" y="0"/>
                </a:lnTo>
                <a:cubicBezTo>
                  <a:pt x="143236" y="0"/>
                  <a:pt x="100125" y="16686"/>
                  <a:pt x="66780" y="50023"/>
                </a:cubicBezTo>
                <a:cubicBezTo>
                  <a:pt x="17" y="116697"/>
                  <a:pt x="17" y="222270"/>
                  <a:pt x="66780" y="288891"/>
                </a:cubicBezTo>
                <a:cubicBezTo>
                  <a:pt x="99791" y="321911"/>
                  <a:pt x="142989" y="339090"/>
                  <a:pt x="186398" y="339090"/>
                </a:cubicBezTo>
                <a:cubicBezTo>
                  <a:pt x="229755" y="339090"/>
                  <a:pt x="272971" y="321911"/>
                  <a:pt x="305982" y="288891"/>
                </a:cubicBezTo>
                <a:cubicBezTo>
                  <a:pt x="372745" y="222217"/>
                  <a:pt x="372745" y="116697"/>
                  <a:pt x="305982" y="50023"/>
                </a:cubicBezTo>
                <a:cubicBezTo>
                  <a:pt x="272601" y="16686"/>
                  <a:pt x="229473" y="0"/>
                  <a:pt x="186363" y="0"/>
                </a:cubicBezTo>
                <a:lnTo>
                  <a:pt x="186363" y="60144"/>
                </a:lnTo>
                <a:lnTo>
                  <a:pt x="18636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nvGrpSpPr>
          <p:cNvPr id="369" name="Google Shape;7522;p83"/>
          <p:cNvGrpSpPr>
            <a:extLst>
              <a:ext uri="smNativeData">
                <pr:smNativeData xmlns:pr="smNativeData" val="SMDATA_6_dWHdYxMAAAAlAAAAAQAAAA8BAAAAkAAAAEgAAACQAAAASAAAAAAAAAAAAAAAAAAAABcAAAAUAAAAAAAAAAAAAAD/fwAA/38AAAAAAAAJAAAABAAAALcZAAAMAAAAEAAAAAAAAAAAAAAAAAAAAAAAAAAfAAAAVAAAAAAAAAAAAAAAAAAAAAAAAAAAAAAAAAAAAAAAAAAAAAAAAAAAAAAAAAAAAAAAAAAAAAAAAAAAAAAAAAAAAAAAAAAAAAAAAAAAAAAAAAAAAAAAAAAAACEAAAAYAAAAFAAAAHUGAABPGAAAiwgAAGYaAAAQAAAA"/>
              </a:ext>
            </a:extLst>
          </p:cNvGrpSpPr>
          <p:nvPr/>
        </p:nvGrpSpPr>
        <p:grpSpPr>
          <a:xfrm>
            <a:off x="1049655" y="3951605"/>
            <a:ext cx="339090" cy="339725"/>
            <a:chOff x="1049655" y="3951605"/>
            <a:chExt cx="339090" cy="339725"/>
          </a:xfrm>
        </p:grpSpPr>
        <p:sp>
          <p:nvSpPr>
            <p:cNvPr id="371" name="Google Shape;752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1BgAATxgAAIsIAABmGgAAAAAAAA=="/>
                </a:ext>
              </a:extLst>
            </p:cNvSpPr>
            <p:nvPr/>
          </p:nvSpPr>
          <p:spPr>
            <a:xfrm>
              <a:off x="1049655" y="3951605"/>
              <a:ext cx="339090" cy="339725"/>
            </a:xfrm>
            <a:custGeom>
              <a:avLst/>
              <a:gdLst/>
              <a:ahLst/>
              <a:cxnLst/>
              <a:rect l="0" t="0" r="339090" b="339725"/>
              <a:pathLst>
                <a:path w="339090" h="339725">
                  <a:moveTo>
                    <a:pt x="268890" y="140046"/>
                  </a:moveTo>
                  <a:cubicBezTo>
                    <a:pt x="274344" y="140046"/>
                    <a:pt x="278795" y="144453"/>
                    <a:pt x="278795" y="149970"/>
                  </a:cubicBezTo>
                  <a:lnTo>
                    <a:pt x="278795" y="189772"/>
                  </a:lnTo>
                  <a:cubicBezTo>
                    <a:pt x="278795" y="195289"/>
                    <a:pt x="274344" y="199749"/>
                    <a:pt x="268890" y="199749"/>
                  </a:cubicBezTo>
                  <a:lnTo>
                    <a:pt x="70218" y="199749"/>
                  </a:lnTo>
                  <a:cubicBezTo>
                    <a:pt x="64711" y="199749"/>
                    <a:pt x="60260" y="195289"/>
                    <a:pt x="60260" y="189772"/>
                  </a:cubicBezTo>
                  <a:lnTo>
                    <a:pt x="60260" y="149970"/>
                  </a:lnTo>
                  <a:cubicBezTo>
                    <a:pt x="60260" y="144453"/>
                    <a:pt x="64711" y="140046"/>
                    <a:pt x="70218" y="140046"/>
                  </a:cubicBezTo>
                  <a:lnTo>
                    <a:pt x="169554" y="17"/>
                  </a:lnTo>
                  <a:cubicBezTo>
                    <a:pt x="76200" y="17"/>
                    <a:pt x="18" y="76342"/>
                    <a:pt x="18" y="169871"/>
                  </a:cubicBezTo>
                  <a:cubicBezTo>
                    <a:pt x="18" y="263453"/>
                    <a:pt x="76147" y="339725"/>
                    <a:pt x="169554" y="339725"/>
                  </a:cubicBezTo>
                  <a:cubicBezTo>
                    <a:pt x="262908" y="339725"/>
                    <a:pt x="339090" y="263453"/>
                    <a:pt x="339090" y="169871"/>
                  </a:cubicBezTo>
                  <a:cubicBezTo>
                    <a:pt x="339090" y="76342"/>
                    <a:pt x="262908" y="17"/>
                    <a:pt x="169554" y="17"/>
                  </a:cubicBezTo>
                  <a:lnTo>
                    <a:pt x="268890" y="140046"/>
                  </a:lnTo>
                  <a:lnTo>
                    <a:pt x="169554"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70" name="Google Shape;752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BgAASxkAAA0IAABqGQAAAAAAAA=="/>
                </a:ext>
              </a:extLst>
            </p:cNvSpPr>
            <p:nvPr/>
          </p:nvSpPr>
          <p:spPr>
            <a:xfrm>
              <a:off x="1129665" y="4111625"/>
              <a:ext cx="179070" cy="19685"/>
            </a:xfrm>
            <a:custGeom>
              <a:avLst/>
              <a:gdLst/>
              <a:ahLst/>
              <a:cxnLst/>
              <a:rect l="0" t="0" r="179070" b="19685"/>
              <a:pathLst>
                <a:path w="179070" h="19685">
                  <a:moveTo>
                    <a:pt x="18" y="17"/>
                  </a:moveTo>
                  <a:lnTo>
                    <a:pt x="18" y="19667"/>
                  </a:lnTo>
                  <a:lnTo>
                    <a:pt x="179070" y="19667"/>
                  </a:lnTo>
                  <a:lnTo>
                    <a:pt x="179070" y="17"/>
                  </a:lnTo>
                  <a:lnTo>
                    <a:pt x="18"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72" name="Google Shape;7525;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gRAABiGAAA1BMAAFMaAAAQAAAA"/>
              </a:ext>
            </a:extLst>
          </p:cNvGrpSpPr>
          <p:nvPr/>
        </p:nvGrpSpPr>
        <p:grpSpPr>
          <a:xfrm>
            <a:off x="2860040" y="3963670"/>
            <a:ext cx="363220" cy="315595"/>
            <a:chOff x="2860040" y="3963670"/>
            <a:chExt cx="363220" cy="315595"/>
          </a:xfrm>
        </p:grpSpPr>
        <p:sp>
          <p:nvSpPr>
            <p:cNvPr id="375" name="Google Shape;752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EgAA2xgAAMYSAAB4GQAAAAAAAA=="/>
                </a:ext>
              </a:extLst>
            </p:cNvSpPr>
            <p:nvPr/>
          </p:nvSpPr>
          <p:spPr>
            <a:xfrm>
              <a:off x="3031490" y="4040505"/>
              <a:ext cx="20320" cy="99695"/>
            </a:xfrm>
            <a:custGeom>
              <a:avLst/>
              <a:gdLst/>
              <a:ahLst/>
              <a:cxnLst/>
              <a:rect l="0" t="0" r="20320" b="99695"/>
              <a:pathLst>
                <a:path w="20320" h="99695">
                  <a:moveTo>
                    <a:pt x="10178" y="17"/>
                  </a:moveTo>
                  <a:cubicBezTo>
                    <a:pt x="4550" y="17"/>
                    <a:pt x="0" y="4481"/>
                    <a:pt x="0" y="10004"/>
                  </a:cubicBezTo>
                  <a:lnTo>
                    <a:pt x="0" y="89760"/>
                  </a:lnTo>
                  <a:cubicBezTo>
                    <a:pt x="0" y="95230"/>
                    <a:pt x="4550" y="99695"/>
                    <a:pt x="10178" y="99695"/>
                  </a:cubicBezTo>
                  <a:cubicBezTo>
                    <a:pt x="15770" y="99695"/>
                    <a:pt x="20320" y="95230"/>
                    <a:pt x="20320" y="89760"/>
                  </a:cubicBezTo>
                  <a:lnTo>
                    <a:pt x="20320" y="10004"/>
                  </a:lnTo>
                  <a:cubicBezTo>
                    <a:pt x="20320" y="4481"/>
                    <a:pt x="15770" y="17"/>
                    <a:pt x="10178"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74" name="Google Shape;752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YEQAAYhgAANQTAABTGgAAAAAAAA=="/>
                </a:ext>
              </a:extLst>
            </p:cNvSpPr>
            <p:nvPr/>
          </p:nvSpPr>
          <p:spPr>
            <a:xfrm>
              <a:off x="2860040" y="3963670"/>
              <a:ext cx="363220" cy="315595"/>
            </a:xfrm>
            <a:custGeom>
              <a:avLst/>
              <a:gdLst/>
              <a:ahLst/>
              <a:cxnLst/>
              <a:rect l="0" t="0" r="363220" b="315595"/>
              <a:pathLst>
                <a:path w="363220" h="315595">
                  <a:moveTo>
                    <a:pt x="181610" y="57060"/>
                  </a:moveTo>
                  <a:cubicBezTo>
                    <a:pt x="198046" y="57060"/>
                    <a:pt x="211403" y="70410"/>
                    <a:pt x="211403" y="86911"/>
                  </a:cubicBezTo>
                  <a:lnTo>
                    <a:pt x="211403" y="166462"/>
                  </a:lnTo>
                  <a:cubicBezTo>
                    <a:pt x="211403" y="182893"/>
                    <a:pt x="198046" y="196260"/>
                    <a:pt x="181610" y="196260"/>
                  </a:cubicBezTo>
                  <a:cubicBezTo>
                    <a:pt x="165138" y="196260"/>
                    <a:pt x="151782" y="182893"/>
                    <a:pt x="151782" y="166462"/>
                  </a:cubicBezTo>
                  <a:lnTo>
                    <a:pt x="151782" y="86911"/>
                  </a:lnTo>
                  <a:cubicBezTo>
                    <a:pt x="151782" y="70410"/>
                    <a:pt x="165138" y="57060"/>
                    <a:pt x="181610" y="57060"/>
                  </a:cubicBezTo>
                  <a:lnTo>
                    <a:pt x="181610" y="216161"/>
                  </a:lnTo>
                  <a:cubicBezTo>
                    <a:pt x="185446" y="216161"/>
                    <a:pt x="189318" y="216901"/>
                    <a:pt x="193013" y="218433"/>
                  </a:cubicBezTo>
                  <a:cubicBezTo>
                    <a:pt x="204135" y="223047"/>
                    <a:pt x="211403" y="233913"/>
                    <a:pt x="211403" y="246012"/>
                  </a:cubicBezTo>
                  <a:cubicBezTo>
                    <a:pt x="211403" y="262444"/>
                    <a:pt x="198046" y="275811"/>
                    <a:pt x="181610" y="275811"/>
                  </a:cubicBezTo>
                  <a:cubicBezTo>
                    <a:pt x="169538" y="275811"/>
                    <a:pt x="158680" y="268537"/>
                    <a:pt x="154069" y="257407"/>
                  </a:cubicBezTo>
                  <a:cubicBezTo>
                    <a:pt x="149459" y="246276"/>
                    <a:pt x="151993" y="233438"/>
                    <a:pt x="160528" y="224896"/>
                  </a:cubicBezTo>
                  <a:cubicBezTo>
                    <a:pt x="166229" y="219190"/>
                    <a:pt x="173867" y="216161"/>
                    <a:pt x="181610" y="216161"/>
                  </a:cubicBezTo>
                  <a:lnTo>
                    <a:pt x="181610" y="17"/>
                  </a:lnTo>
                  <a:cubicBezTo>
                    <a:pt x="164575" y="17"/>
                    <a:pt x="147576" y="8576"/>
                    <a:pt x="138108" y="25712"/>
                  </a:cubicBezTo>
                  <a:lnTo>
                    <a:pt x="18302" y="241821"/>
                  </a:lnTo>
                  <a:cubicBezTo>
                    <a:pt x="18" y="274965"/>
                    <a:pt x="23916" y="315577"/>
                    <a:pt x="61751" y="315577"/>
                  </a:cubicBezTo>
                  <a:lnTo>
                    <a:pt x="301434" y="315577"/>
                  </a:lnTo>
                  <a:cubicBezTo>
                    <a:pt x="339269" y="315577"/>
                    <a:pt x="363220" y="275018"/>
                    <a:pt x="344883" y="241821"/>
                  </a:cubicBezTo>
                  <a:lnTo>
                    <a:pt x="225077" y="25712"/>
                  </a:lnTo>
                  <a:cubicBezTo>
                    <a:pt x="215609" y="8576"/>
                    <a:pt x="198610" y="17"/>
                    <a:pt x="181592" y="17"/>
                  </a:cubicBezTo>
                  <a:lnTo>
                    <a:pt x="181592" y="57060"/>
                  </a:lnTo>
                  <a:lnTo>
                    <a:pt x="181592"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73" name="Google Shape;752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EgAA1hkAAMYSAAD1GQAAAAAAAA=="/>
                </a:ext>
              </a:extLst>
            </p:cNvSpPr>
            <p:nvPr/>
          </p:nvSpPr>
          <p:spPr>
            <a:xfrm>
              <a:off x="3031490" y="4199890"/>
              <a:ext cx="20320" cy="19685"/>
            </a:xfrm>
            <a:custGeom>
              <a:avLst/>
              <a:gdLst/>
              <a:ahLst/>
              <a:cxnLst/>
              <a:rect l="0" t="0" r="20320" b="19685"/>
              <a:pathLst>
                <a:path w="20320" h="19685">
                  <a:moveTo>
                    <a:pt x="10178" y="17"/>
                  </a:moveTo>
                  <a:cubicBezTo>
                    <a:pt x="4550" y="17"/>
                    <a:pt x="0" y="4407"/>
                    <a:pt x="0" y="9877"/>
                  </a:cubicBezTo>
                  <a:cubicBezTo>
                    <a:pt x="0" y="15277"/>
                    <a:pt x="4550" y="19685"/>
                    <a:pt x="10178" y="19685"/>
                  </a:cubicBezTo>
                  <a:cubicBezTo>
                    <a:pt x="15770" y="19685"/>
                    <a:pt x="20320" y="15277"/>
                    <a:pt x="20320" y="9877"/>
                  </a:cubicBezTo>
                  <a:cubicBezTo>
                    <a:pt x="20320" y="4407"/>
                    <a:pt x="15770" y="17"/>
                    <a:pt x="10178"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76" name="Google Shape;7529;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kkAABPGAAAfyYAAGYaAAAQAAAA"/>
              </a:ext>
            </a:extLst>
          </p:cNvGrpSpPr>
          <p:nvPr/>
        </p:nvGrpSpPr>
        <p:grpSpPr>
          <a:xfrm>
            <a:off x="5918835" y="3951605"/>
            <a:ext cx="339090" cy="339725"/>
            <a:chOff x="5918835" y="3951605"/>
            <a:chExt cx="339090" cy="339725"/>
          </a:xfrm>
        </p:grpSpPr>
        <p:sp>
          <p:nvSpPr>
            <p:cNvPr id="379" name="Google Shape;753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JQAA6BkAAIQlAAAHGgAAAAAAAA=="/>
                </a:ext>
              </a:extLst>
            </p:cNvSpPr>
            <p:nvPr/>
          </p:nvSpPr>
          <p:spPr>
            <a:xfrm>
              <a:off x="6078220" y="4211320"/>
              <a:ext cx="20320" cy="19685"/>
            </a:xfrm>
            <a:custGeom>
              <a:avLst/>
              <a:gdLst/>
              <a:ahLst/>
              <a:cxnLst/>
              <a:rect l="0" t="0" r="20320" b="19685"/>
              <a:pathLst>
                <a:path w="20320" h="19685">
                  <a:moveTo>
                    <a:pt x="10178" y="17"/>
                  </a:moveTo>
                  <a:cubicBezTo>
                    <a:pt x="4550" y="17"/>
                    <a:pt x="0" y="4355"/>
                    <a:pt x="0" y="9825"/>
                  </a:cubicBezTo>
                  <a:cubicBezTo>
                    <a:pt x="0" y="15277"/>
                    <a:pt x="4550" y="19685"/>
                    <a:pt x="10178" y="19685"/>
                  </a:cubicBezTo>
                  <a:cubicBezTo>
                    <a:pt x="15752" y="19685"/>
                    <a:pt x="20302" y="15277"/>
                    <a:pt x="20302" y="9825"/>
                  </a:cubicBezTo>
                  <a:cubicBezTo>
                    <a:pt x="20302" y="4355"/>
                    <a:pt x="15752" y="17"/>
                    <a:pt x="10178"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78" name="Google Shape;753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WJQAAsBgAANIlAACJGQAAAAAAAA=="/>
                </a:ext>
              </a:extLst>
            </p:cNvSpPr>
            <p:nvPr/>
          </p:nvSpPr>
          <p:spPr>
            <a:xfrm>
              <a:off x="6028690" y="4013200"/>
              <a:ext cx="119380" cy="137795"/>
            </a:xfrm>
            <a:custGeom>
              <a:avLst/>
              <a:gdLst/>
              <a:ahLst/>
              <a:cxnLst/>
              <a:rect l="0" t="0" r="119380" b="137795"/>
              <a:pathLst>
                <a:path w="119380" h="137795">
                  <a:moveTo>
                    <a:pt x="60201" y="17"/>
                  </a:moveTo>
                  <a:cubicBezTo>
                    <a:pt x="30180" y="17"/>
                    <a:pt x="0" y="19702"/>
                    <a:pt x="0" y="58383"/>
                  </a:cubicBezTo>
                  <a:cubicBezTo>
                    <a:pt x="0" y="63861"/>
                    <a:pt x="4405" y="68332"/>
                    <a:pt x="9937" y="68332"/>
                  </a:cubicBezTo>
                  <a:cubicBezTo>
                    <a:pt x="15451" y="68332"/>
                    <a:pt x="19908" y="63861"/>
                    <a:pt x="19908" y="58383"/>
                  </a:cubicBezTo>
                  <a:cubicBezTo>
                    <a:pt x="19908" y="36560"/>
                    <a:pt x="37192" y="18748"/>
                    <a:pt x="59690" y="18748"/>
                  </a:cubicBezTo>
                  <a:cubicBezTo>
                    <a:pt x="82188" y="18748"/>
                    <a:pt x="99489" y="36507"/>
                    <a:pt x="99489" y="58383"/>
                  </a:cubicBezTo>
                  <a:cubicBezTo>
                    <a:pt x="99489" y="73279"/>
                    <a:pt x="91156" y="86956"/>
                    <a:pt x="77942" y="93830"/>
                  </a:cubicBezTo>
                  <a:cubicBezTo>
                    <a:pt x="63725" y="101216"/>
                    <a:pt x="54757" y="111960"/>
                    <a:pt x="51304" y="125743"/>
                  </a:cubicBezTo>
                  <a:cubicBezTo>
                    <a:pt x="50564" y="128730"/>
                    <a:pt x="51198" y="131928"/>
                    <a:pt x="53118" y="134313"/>
                  </a:cubicBezTo>
                  <a:cubicBezTo>
                    <a:pt x="54933" y="136699"/>
                    <a:pt x="57734" y="137795"/>
                    <a:pt x="60589" y="137795"/>
                  </a:cubicBezTo>
                  <a:cubicBezTo>
                    <a:pt x="64940" y="137795"/>
                    <a:pt x="69380" y="135215"/>
                    <a:pt x="70560" y="130744"/>
                  </a:cubicBezTo>
                  <a:cubicBezTo>
                    <a:pt x="72745" y="122562"/>
                    <a:pt x="78312" y="116060"/>
                    <a:pt x="87121" y="111536"/>
                  </a:cubicBezTo>
                  <a:cubicBezTo>
                    <a:pt x="106959" y="101216"/>
                    <a:pt x="119380" y="80736"/>
                    <a:pt x="119380" y="58383"/>
                  </a:cubicBezTo>
                  <a:cubicBezTo>
                    <a:pt x="119380" y="19260"/>
                    <a:pt x="89870" y="17"/>
                    <a:pt x="60201"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77" name="Google Shape;753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JAAATxgAAH8mAABmGgAAAAAAAA=="/>
                </a:ext>
              </a:extLst>
            </p:cNvSpPr>
            <p:nvPr/>
          </p:nvSpPr>
          <p:spPr>
            <a:xfrm>
              <a:off x="5918835" y="3951605"/>
              <a:ext cx="339090" cy="339725"/>
            </a:xfrm>
            <a:custGeom>
              <a:avLst/>
              <a:gdLst/>
              <a:ahLst/>
              <a:cxnLst/>
              <a:rect l="0" t="0" r="339090" b="339725"/>
              <a:pathLst>
                <a:path w="339090" h="339725">
                  <a:moveTo>
                    <a:pt x="169536" y="41141"/>
                  </a:moveTo>
                  <a:cubicBezTo>
                    <a:pt x="215052" y="41141"/>
                    <a:pt x="249008" y="76977"/>
                    <a:pt x="249008" y="120127"/>
                  </a:cubicBezTo>
                  <a:cubicBezTo>
                    <a:pt x="249008" y="149847"/>
                    <a:pt x="232488" y="177133"/>
                    <a:pt x="206097" y="190829"/>
                  </a:cubicBezTo>
                  <a:cubicBezTo>
                    <a:pt x="200590" y="193650"/>
                    <a:pt x="199904" y="196399"/>
                    <a:pt x="199587" y="197457"/>
                  </a:cubicBezTo>
                  <a:cubicBezTo>
                    <a:pt x="196015" y="210783"/>
                    <a:pt x="183999" y="219544"/>
                    <a:pt x="170838" y="219544"/>
                  </a:cubicBezTo>
                  <a:cubicBezTo>
                    <a:pt x="168357" y="219544"/>
                    <a:pt x="165841" y="219244"/>
                    <a:pt x="163343" y="218592"/>
                  </a:cubicBezTo>
                  <a:cubicBezTo>
                    <a:pt x="147491" y="214502"/>
                    <a:pt x="137955" y="198374"/>
                    <a:pt x="141878" y="182492"/>
                  </a:cubicBezTo>
                  <a:cubicBezTo>
                    <a:pt x="146699" y="163225"/>
                    <a:pt x="159420" y="147784"/>
                    <a:pt x="178650" y="137807"/>
                  </a:cubicBezTo>
                  <a:cubicBezTo>
                    <a:pt x="190579" y="131585"/>
                    <a:pt x="193059" y="115562"/>
                    <a:pt x="183576" y="106061"/>
                  </a:cubicBezTo>
                  <a:cubicBezTo>
                    <a:pt x="179794" y="102254"/>
                    <a:pt x="174779" y="100473"/>
                    <a:pt x="169783" y="100473"/>
                  </a:cubicBezTo>
                  <a:cubicBezTo>
                    <a:pt x="159719" y="100473"/>
                    <a:pt x="149673" y="107683"/>
                    <a:pt x="149673" y="120127"/>
                  </a:cubicBezTo>
                  <a:cubicBezTo>
                    <a:pt x="149673" y="136591"/>
                    <a:pt x="136319" y="149952"/>
                    <a:pt x="119851" y="149952"/>
                  </a:cubicBezTo>
                  <a:cubicBezTo>
                    <a:pt x="103365" y="149952"/>
                    <a:pt x="90064" y="136591"/>
                    <a:pt x="90064" y="120127"/>
                  </a:cubicBezTo>
                  <a:cubicBezTo>
                    <a:pt x="90064" y="77347"/>
                    <a:pt x="123651" y="41141"/>
                    <a:pt x="169536" y="41141"/>
                  </a:cubicBezTo>
                  <a:lnTo>
                    <a:pt x="169536" y="239515"/>
                  </a:lnTo>
                  <a:cubicBezTo>
                    <a:pt x="173372" y="239515"/>
                    <a:pt x="177242" y="240255"/>
                    <a:pt x="180937" y="241789"/>
                  </a:cubicBezTo>
                  <a:cubicBezTo>
                    <a:pt x="192057" y="246407"/>
                    <a:pt x="199305" y="257283"/>
                    <a:pt x="199305" y="269393"/>
                  </a:cubicBezTo>
                  <a:cubicBezTo>
                    <a:pt x="199305" y="285892"/>
                    <a:pt x="185969" y="299218"/>
                    <a:pt x="169536" y="299271"/>
                  </a:cubicBezTo>
                  <a:cubicBezTo>
                    <a:pt x="157467" y="299271"/>
                    <a:pt x="146594" y="291938"/>
                    <a:pt x="141984" y="280797"/>
                  </a:cubicBezTo>
                  <a:cubicBezTo>
                    <a:pt x="137374" y="269657"/>
                    <a:pt x="139925" y="256807"/>
                    <a:pt x="148459" y="248258"/>
                  </a:cubicBezTo>
                  <a:cubicBezTo>
                    <a:pt x="154159" y="242547"/>
                    <a:pt x="161777" y="239515"/>
                    <a:pt x="169536" y="239515"/>
                  </a:cubicBezTo>
                  <a:lnTo>
                    <a:pt x="169536" y="17"/>
                  </a:lnTo>
                  <a:cubicBezTo>
                    <a:pt x="76182" y="17"/>
                    <a:pt x="0" y="76342"/>
                    <a:pt x="0" y="169871"/>
                  </a:cubicBezTo>
                  <a:cubicBezTo>
                    <a:pt x="0" y="263435"/>
                    <a:pt x="76182" y="339725"/>
                    <a:pt x="169536" y="339725"/>
                  </a:cubicBezTo>
                  <a:cubicBezTo>
                    <a:pt x="262837" y="339725"/>
                    <a:pt x="339072" y="263435"/>
                    <a:pt x="339072" y="169871"/>
                  </a:cubicBezTo>
                  <a:cubicBezTo>
                    <a:pt x="339072" y="76342"/>
                    <a:pt x="262890" y="17"/>
                    <a:pt x="169536" y="17"/>
                  </a:cubicBezTo>
                  <a:lnTo>
                    <a:pt x="169536" y="41141"/>
                  </a:lnTo>
                  <a:lnTo>
                    <a:pt x="169536"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80" name="Google Shape;7533;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khAABPGAAAryMAAGYaAAAQAAAA"/>
              </a:ext>
            </a:extLst>
          </p:cNvGrpSpPr>
          <p:nvPr/>
        </p:nvGrpSpPr>
        <p:grpSpPr>
          <a:xfrm>
            <a:off x="5461635" y="3951605"/>
            <a:ext cx="339090" cy="339725"/>
            <a:chOff x="5461635" y="3951605"/>
            <a:chExt cx="339090" cy="339725"/>
          </a:xfrm>
        </p:grpSpPr>
        <p:sp>
          <p:nvSpPr>
            <p:cNvPr id="382" name="Google Shape;753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ZIQAATxgAAK8jAABmGgAAAAAAAA=="/>
                </a:ext>
              </a:extLst>
            </p:cNvSpPr>
            <p:nvPr/>
          </p:nvSpPr>
          <p:spPr>
            <a:xfrm>
              <a:off x="5461635" y="3951605"/>
              <a:ext cx="339090" cy="339725"/>
            </a:xfrm>
            <a:custGeom>
              <a:avLst/>
              <a:gdLst/>
              <a:ahLst/>
              <a:cxnLst/>
              <a:rect l="0" t="0" r="339090" b="339725"/>
              <a:pathLst>
                <a:path w="339090" h="339725">
                  <a:moveTo>
                    <a:pt x="223937" y="105585"/>
                  </a:moveTo>
                  <a:cubicBezTo>
                    <a:pt x="231555" y="105585"/>
                    <a:pt x="239191" y="108511"/>
                    <a:pt x="244997" y="114346"/>
                  </a:cubicBezTo>
                  <a:cubicBezTo>
                    <a:pt x="256644" y="126015"/>
                    <a:pt x="256644" y="144911"/>
                    <a:pt x="245050" y="156598"/>
                  </a:cubicBezTo>
                  <a:lnTo>
                    <a:pt x="176433" y="225215"/>
                  </a:lnTo>
                  <a:cubicBezTo>
                    <a:pt x="170821" y="230913"/>
                    <a:pt x="163238" y="234086"/>
                    <a:pt x="155355" y="234086"/>
                  </a:cubicBezTo>
                  <a:lnTo>
                    <a:pt x="155091" y="234086"/>
                  </a:lnTo>
                  <a:cubicBezTo>
                    <a:pt x="155021" y="234086"/>
                    <a:pt x="154951" y="234086"/>
                    <a:pt x="154898" y="234086"/>
                  </a:cubicBezTo>
                  <a:cubicBezTo>
                    <a:pt x="147121" y="234086"/>
                    <a:pt x="139626" y="230966"/>
                    <a:pt x="134102" y="225431"/>
                  </a:cubicBezTo>
                  <a:lnTo>
                    <a:pt x="94058" y="185387"/>
                  </a:lnTo>
                  <a:cubicBezTo>
                    <a:pt x="81496" y="174101"/>
                    <a:pt x="81021" y="154412"/>
                    <a:pt x="93037" y="142373"/>
                  </a:cubicBezTo>
                  <a:cubicBezTo>
                    <a:pt x="98879" y="136521"/>
                    <a:pt x="106497" y="133630"/>
                    <a:pt x="114097" y="133630"/>
                  </a:cubicBezTo>
                  <a:cubicBezTo>
                    <a:pt x="122173" y="133630"/>
                    <a:pt x="130231" y="136891"/>
                    <a:pt x="136125" y="143377"/>
                  </a:cubicBezTo>
                  <a:lnTo>
                    <a:pt x="155039" y="162291"/>
                  </a:lnTo>
                  <a:lnTo>
                    <a:pt x="202877" y="114453"/>
                  </a:lnTo>
                  <a:cubicBezTo>
                    <a:pt x="208683" y="108511"/>
                    <a:pt x="216301" y="105585"/>
                    <a:pt x="223937" y="105585"/>
                  </a:cubicBezTo>
                  <a:lnTo>
                    <a:pt x="169554" y="17"/>
                  </a:lnTo>
                  <a:cubicBezTo>
                    <a:pt x="124830" y="17"/>
                    <a:pt x="82446" y="17838"/>
                    <a:pt x="50125" y="50219"/>
                  </a:cubicBezTo>
                  <a:cubicBezTo>
                    <a:pt x="17823" y="82600"/>
                    <a:pt x="18" y="125116"/>
                    <a:pt x="18" y="169871"/>
                  </a:cubicBezTo>
                  <a:cubicBezTo>
                    <a:pt x="18" y="214608"/>
                    <a:pt x="17823" y="257124"/>
                    <a:pt x="50125" y="289505"/>
                  </a:cubicBezTo>
                  <a:cubicBezTo>
                    <a:pt x="82446" y="321886"/>
                    <a:pt x="124830" y="339725"/>
                    <a:pt x="169554" y="339725"/>
                  </a:cubicBezTo>
                  <a:cubicBezTo>
                    <a:pt x="214207" y="339725"/>
                    <a:pt x="256592" y="321886"/>
                    <a:pt x="288912" y="289505"/>
                  </a:cubicBezTo>
                  <a:cubicBezTo>
                    <a:pt x="321232" y="257124"/>
                    <a:pt x="339090" y="214608"/>
                    <a:pt x="339090" y="169871"/>
                  </a:cubicBezTo>
                  <a:cubicBezTo>
                    <a:pt x="339090" y="125116"/>
                    <a:pt x="321232" y="82600"/>
                    <a:pt x="288912" y="50219"/>
                  </a:cubicBezTo>
                  <a:cubicBezTo>
                    <a:pt x="256592" y="17838"/>
                    <a:pt x="214207" y="17"/>
                    <a:pt x="169554" y="17"/>
                  </a:cubicBezTo>
                  <a:lnTo>
                    <a:pt x="223937" y="105585"/>
                  </a:lnTo>
                  <a:lnTo>
                    <a:pt x="169554"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81" name="Google Shape;753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8IgAAFRkAAA8jAACgGQAAAAAAAA=="/>
                </a:ext>
              </a:extLst>
            </p:cNvSpPr>
            <p:nvPr/>
          </p:nvSpPr>
          <p:spPr>
            <a:xfrm>
              <a:off x="5565140" y="4077335"/>
              <a:ext cx="133985" cy="88265"/>
            </a:xfrm>
            <a:custGeom>
              <a:avLst/>
              <a:gdLst/>
              <a:ahLst/>
              <a:cxnLst/>
              <a:rect l="0" t="0" r="133985" b="88265"/>
              <a:pathLst>
                <a:path w="133985" h="88265">
                  <a:moveTo>
                    <a:pt x="120734" y="0"/>
                  </a:moveTo>
                  <a:cubicBezTo>
                    <a:pt x="120716" y="0"/>
                    <a:pt x="120699" y="0"/>
                    <a:pt x="120664" y="0"/>
                  </a:cubicBezTo>
                  <a:cubicBezTo>
                    <a:pt x="118020" y="0"/>
                    <a:pt x="115518" y="1000"/>
                    <a:pt x="113668" y="2860"/>
                  </a:cubicBezTo>
                  <a:lnTo>
                    <a:pt x="58746" y="57782"/>
                  </a:lnTo>
                  <a:cubicBezTo>
                    <a:pt x="56807" y="59504"/>
                    <a:pt x="54270" y="60486"/>
                    <a:pt x="51715" y="60486"/>
                  </a:cubicBezTo>
                  <a:cubicBezTo>
                    <a:pt x="49178" y="60486"/>
                    <a:pt x="46623" y="59504"/>
                    <a:pt x="44685" y="57538"/>
                  </a:cubicBezTo>
                  <a:cubicBezTo>
                    <a:pt x="44632" y="57538"/>
                    <a:pt x="44632" y="57538"/>
                    <a:pt x="44579" y="57486"/>
                  </a:cubicBezTo>
                  <a:cubicBezTo>
                    <a:pt x="44420" y="57328"/>
                    <a:pt x="44209" y="57117"/>
                    <a:pt x="43997" y="56959"/>
                  </a:cubicBezTo>
                  <a:lnTo>
                    <a:pt x="18695" y="31657"/>
                  </a:lnTo>
                  <a:cubicBezTo>
                    <a:pt x="16704" y="29445"/>
                    <a:pt x="13902" y="28269"/>
                    <a:pt x="11083" y="28269"/>
                  </a:cubicBezTo>
                  <a:cubicBezTo>
                    <a:pt x="8563" y="28269"/>
                    <a:pt x="6026" y="29234"/>
                    <a:pt x="4105" y="31182"/>
                  </a:cubicBezTo>
                  <a:cubicBezTo>
                    <a:pt x="17" y="35253"/>
                    <a:pt x="281" y="41956"/>
                    <a:pt x="4687" y="45711"/>
                  </a:cubicBezTo>
                  <a:lnTo>
                    <a:pt x="44790" y="85814"/>
                  </a:lnTo>
                  <a:cubicBezTo>
                    <a:pt x="46605" y="87247"/>
                    <a:pt x="49019" y="88247"/>
                    <a:pt x="51557" y="88247"/>
                  </a:cubicBezTo>
                  <a:cubicBezTo>
                    <a:pt x="51609" y="88247"/>
                    <a:pt x="51680" y="88247"/>
                    <a:pt x="51750" y="88247"/>
                  </a:cubicBezTo>
                  <a:lnTo>
                    <a:pt x="51856" y="88247"/>
                  </a:lnTo>
                  <a:cubicBezTo>
                    <a:pt x="54552" y="88247"/>
                    <a:pt x="57107" y="87194"/>
                    <a:pt x="59063" y="85281"/>
                  </a:cubicBezTo>
                  <a:lnTo>
                    <a:pt x="127729" y="16615"/>
                  </a:lnTo>
                  <a:cubicBezTo>
                    <a:pt x="133967" y="10633"/>
                    <a:pt x="129544" y="0"/>
                    <a:pt x="12073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83" name="Google Shape;7536;p83"/>
          <p:cNvGrpSpPr>
            <a:extLst>
              <a:ext uri="smNativeData">
                <pr:smNativeData xmlns:pr="smNativeData" val="SMDATA_6_dWHdYxMAAAAlAAAAAQAAAA8BAAAAkAAAAEgAAACQAAAASAAAAAAAAAAAAAAAAAAAABcAAAAUAAAAAAAAAAAAAAD/fwAA/38AAAAAAAAJAAAABAAAAIcWAAAMAAAAEAAAAAAAAAAAAAAAAAAAAAAAAAAfAAAAVAAAAAAAAAAAAAAAAAAAAAAAAAAAAAAAAAAAAAAAAAAAAAAAAAAAAAAAAAAAAAAAAAAAAAAAAAAAAAAAAAAAAAAAAAAAAAAAAAAAAAAAAAAAAAAAAAAAACEAAAAYAAAAFAAAAMkeAABPGAAA3yAAAGYaAAAQAAAA"/>
              </a:ext>
            </a:extLst>
          </p:cNvGrpSpPr>
          <p:nvPr/>
        </p:nvGrpSpPr>
        <p:grpSpPr>
          <a:xfrm>
            <a:off x="5004435" y="3951605"/>
            <a:ext cx="339090" cy="339725"/>
            <a:chOff x="5004435" y="3951605"/>
            <a:chExt cx="339090" cy="339725"/>
          </a:xfrm>
        </p:grpSpPr>
        <p:sp>
          <p:nvSpPr>
            <p:cNvPr id="385" name="Google Shape;7537;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5HwAAARkAAC8gAAC0GQAAAAAAAA=="/>
                </a:ext>
              </a:extLst>
            </p:cNvSpPr>
            <p:nvPr/>
          </p:nvSpPr>
          <p:spPr>
            <a:xfrm>
              <a:off x="5116195" y="4064635"/>
              <a:ext cx="115570" cy="113665"/>
            </a:xfrm>
            <a:custGeom>
              <a:avLst/>
              <a:gdLst/>
              <a:ahLst/>
              <a:cxnLst/>
              <a:rect l="0" t="0" r="115570" b="113665"/>
              <a:pathLst>
                <a:path w="115570" h="113665">
                  <a:moveTo>
                    <a:pt x="10854" y="17"/>
                  </a:moveTo>
                  <a:cubicBezTo>
                    <a:pt x="8325" y="17"/>
                    <a:pt x="5779" y="983"/>
                    <a:pt x="3864" y="2897"/>
                  </a:cubicBezTo>
                  <a:cubicBezTo>
                    <a:pt x="53" y="6760"/>
                    <a:pt x="0" y="12941"/>
                    <a:pt x="3759" y="16804"/>
                  </a:cubicBezTo>
                  <a:lnTo>
                    <a:pt x="36761" y="49806"/>
                  </a:lnTo>
                  <a:cubicBezTo>
                    <a:pt x="40625" y="53715"/>
                    <a:pt x="40625" y="59949"/>
                    <a:pt x="36761" y="63865"/>
                  </a:cubicBezTo>
                  <a:lnTo>
                    <a:pt x="3759" y="96867"/>
                  </a:lnTo>
                  <a:cubicBezTo>
                    <a:pt x="0" y="100723"/>
                    <a:pt x="53" y="106904"/>
                    <a:pt x="3864" y="110767"/>
                  </a:cubicBezTo>
                  <a:cubicBezTo>
                    <a:pt x="5779" y="112699"/>
                    <a:pt x="8325" y="113665"/>
                    <a:pt x="10854" y="113665"/>
                  </a:cubicBezTo>
                  <a:cubicBezTo>
                    <a:pt x="13349" y="113665"/>
                    <a:pt x="15843" y="112734"/>
                    <a:pt x="17775" y="110872"/>
                  </a:cubicBezTo>
                  <a:lnTo>
                    <a:pt x="17880" y="110767"/>
                  </a:lnTo>
                  <a:lnTo>
                    <a:pt x="50882" y="78931"/>
                  </a:lnTo>
                  <a:cubicBezTo>
                    <a:pt x="52814" y="77087"/>
                    <a:pt x="55291" y="76157"/>
                    <a:pt x="57785" y="76157"/>
                  </a:cubicBezTo>
                  <a:cubicBezTo>
                    <a:pt x="60262" y="76157"/>
                    <a:pt x="62756" y="77087"/>
                    <a:pt x="64688" y="78931"/>
                  </a:cubicBezTo>
                  <a:lnTo>
                    <a:pt x="97690" y="110767"/>
                  </a:lnTo>
                  <a:lnTo>
                    <a:pt x="97795" y="110872"/>
                  </a:lnTo>
                  <a:cubicBezTo>
                    <a:pt x="99727" y="112734"/>
                    <a:pt x="102221" y="113665"/>
                    <a:pt x="104716" y="113665"/>
                  </a:cubicBezTo>
                  <a:cubicBezTo>
                    <a:pt x="107245" y="113665"/>
                    <a:pt x="109774" y="112699"/>
                    <a:pt x="111706" y="110767"/>
                  </a:cubicBezTo>
                  <a:cubicBezTo>
                    <a:pt x="115517" y="106904"/>
                    <a:pt x="115570" y="100723"/>
                    <a:pt x="111811" y="96860"/>
                  </a:cubicBezTo>
                  <a:lnTo>
                    <a:pt x="78809" y="63858"/>
                  </a:lnTo>
                  <a:cubicBezTo>
                    <a:pt x="74945" y="59949"/>
                    <a:pt x="74945" y="53715"/>
                    <a:pt x="78809" y="49799"/>
                  </a:cubicBezTo>
                  <a:lnTo>
                    <a:pt x="111811" y="16797"/>
                  </a:lnTo>
                  <a:cubicBezTo>
                    <a:pt x="115570" y="12941"/>
                    <a:pt x="115517" y="6760"/>
                    <a:pt x="111706" y="2897"/>
                  </a:cubicBezTo>
                  <a:cubicBezTo>
                    <a:pt x="109774" y="983"/>
                    <a:pt x="107245" y="17"/>
                    <a:pt x="104716" y="17"/>
                  </a:cubicBezTo>
                  <a:cubicBezTo>
                    <a:pt x="102221" y="17"/>
                    <a:pt x="99727" y="930"/>
                    <a:pt x="97795" y="2792"/>
                  </a:cubicBezTo>
                  <a:lnTo>
                    <a:pt x="97690" y="2897"/>
                  </a:lnTo>
                  <a:lnTo>
                    <a:pt x="64688" y="34733"/>
                  </a:lnTo>
                  <a:cubicBezTo>
                    <a:pt x="62756" y="36577"/>
                    <a:pt x="60262" y="37507"/>
                    <a:pt x="57785" y="37507"/>
                  </a:cubicBezTo>
                  <a:cubicBezTo>
                    <a:pt x="55291" y="37507"/>
                    <a:pt x="52814" y="36577"/>
                    <a:pt x="50882" y="34733"/>
                  </a:cubicBezTo>
                  <a:lnTo>
                    <a:pt x="17880" y="2897"/>
                  </a:lnTo>
                  <a:lnTo>
                    <a:pt x="17775" y="2792"/>
                  </a:lnTo>
                  <a:cubicBezTo>
                    <a:pt x="15843" y="930"/>
                    <a:pt x="13349" y="17"/>
                    <a:pt x="10854"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84" name="Google Shape;753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HgAATxgAAN8gAABmGgAAAAAAAA=="/>
                </a:ext>
              </a:extLst>
            </p:cNvSpPr>
            <p:nvPr/>
          </p:nvSpPr>
          <p:spPr>
            <a:xfrm>
              <a:off x="5004435" y="3951605"/>
              <a:ext cx="339090" cy="339725"/>
            </a:xfrm>
            <a:custGeom>
              <a:avLst/>
              <a:gdLst/>
              <a:ahLst/>
              <a:cxnLst/>
              <a:rect l="0" t="0" r="339090" b="339725"/>
              <a:pathLst>
                <a:path w="339090" h="339725">
                  <a:moveTo>
                    <a:pt x="216635" y="92770"/>
                  </a:moveTo>
                  <a:cubicBezTo>
                    <a:pt x="224289" y="92770"/>
                    <a:pt x="231942" y="95696"/>
                    <a:pt x="237783" y="101549"/>
                  </a:cubicBezTo>
                  <a:cubicBezTo>
                    <a:pt x="249378" y="113235"/>
                    <a:pt x="249325" y="132131"/>
                    <a:pt x="237678" y="143748"/>
                  </a:cubicBezTo>
                  <a:lnTo>
                    <a:pt x="211656" y="169770"/>
                  </a:lnTo>
                  <a:lnTo>
                    <a:pt x="237731" y="195845"/>
                  </a:lnTo>
                  <a:cubicBezTo>
                    <a:pt x="249378" y="207610"/>
                    <a:pt x="249431" y="226506"/>
                    <a:pt x="237783" y="238175"/>
                  </a:cubicBezTo>
                  <a:cubicBezTo>
                    <a:pt x="231960" y="244028"/>
                    <a:pt x="224306" y="246971"/>
                    <a:pt x="216671" y="246971"/>
                  </a:cubicBezTo>
                  <a:cubicBezTo>
                    <a:pt x="209070" y="246971"/>
                    <a:pt x="201469" y="244080"/>
                    <a:pt x="195663" y="238281"/>
                  </a:cubicBezTo>
                  <a:lnTo>
                    <a:pt x="169536" y="213075"/>
                  </a:lnTo>
                  <a:lnTo>
                    <a:pt x="143427" y="238281"/>
                  </a:lnTo>
                  <a:cubicBezTo>
                    <a:pt x="137621" y="244080"/>
                    <a:pt x="130020" y="246971"/>
                    <a:pt x="122419" y="246971"/>
                  </a:cubicBezTo>
                  <a:cubicBezTo>
                    <a:pt x="114766" y="246971"/>
                    <a:pt x="107095" y="244028"/>
                    <a:pt x="101254" y="238175"/>
                  </a:cubicBezTo>
                  <a:cubicBezTo>
                    <a:pt x="89642" y="226506"/>
                    <a:pt x="89694" y="207610"/>
                    <a:pt x="101359" y="195976"/>
                  </a:cubicBezTo>
                  <a:lnTo>
                    <a:pt x="127363" y="169972"/>
                  </a:lnTo>
                  <a:lnTo>
                    <a:pt x="101307" y="143916"/>
                  </a:lnTo>
                  <a:cubicBezTo>
                    <a:pt x="89642" y="132131"/>
                    <a:pt x="89589" y="113235"/>
                    <a:pt x="101254" y="101549"/>
                  </a:cubicBezTo>
                  <a:cubicBezTo>
                    <a:pt x="107060" y="95696"/>
                    <a:pt x="114696" y="92770"/>
                    <a:pt x="122349" y="92770"/>
                  </a:cubicBezTo>
                  <a:cubicBezTo>
                    <a:pt x="129950" y="92770"/>
                    <a:pt x="137550" y="95679"/>
                    <a:pt x="143374" y="101496"/>
                  </a:cubicBezTo>
                  <a:lnTo>
                    <a:pt x="169483" y="126702"/>
                  </a:lnTo>
                  <a:lnTo>
                    <a:pt x="195611" y="101496"/>
                  </a:lnTo>
                  <a:cubicBezTo>
                    <a:pt x="201417" y="95679"/>
                    <a:pt x="209035" y="92770"/>
                    <a:pt x="216635" y="92770"/>
                  </a:cubicBezTo>
                  <a:lnTo>
                    <a:pt x="169536" y="17"/>
                  </a:lnTo>
                  <a:cubicBezTo>
                    <a:pt x="124830" y="17"/>
                    <a:pt x="82446" y="17838"/>
                    <a:pt x="50125" y="50219"/>
                  </a:cubicBezTo>
                  <a:cubicBezTo>
                    <a:pt x="17805" y="82600"/>
                    <a:pt x="0" y="125116"/>
                    <a:pt x="0" y="169871"/>
                  </a:cubicBezTo>
                  <a:cubicBezTo>
                    <a:pt x="0" y="214608"/>
                    <a:pt x="17805" y="257124"/>
                    <a:pt x="50125" y="289505"/>
                  </a:cubicBezTo>
                  <a:cubicBezTo>
                    <a:pt x="82446" y="321886"/>
                    <a:pt x="124830" y="339725"/>
                    <a:pt x="169536" y="339725"/>
                  </a:cubicBezTo>
                  <a:cubicBezTo>
                    <a:pt x="214207" y="339725"/>
                    <a:pt x="256592" y="321886"/>
                    <a:pt x="288912" y="289505"/>
                  </a:cubicBezTo>
                  <a:cubicBezTo>
                    <a:pt x="321285" y="257124"/>
                    <a:pt x="339072" y="214608"/>
                    <a:pt x="339072" y="169871"/>
                  </a:cubicBezTo>
                  <a:cubicBezTo>
                    <a:pt x="339072" y="125116"/>
                    <a:pt x="321285" y="82600"/>
                    <a:pt x="288912" y="50219"/>
                  </a:cubicBezTo>
                  <a:cubicBezTo>
                    <a:pt x="256592" y="17838"/>
                    <a:pt x="214207" y="17"/>
                    <a:pt x="169536" y="17"/>
                  </a:cubicBezTo>
                  <a:lnTo>
                    <a:pt x="216635" y="92770"/>
                  </a:lnTo>
                  <a:lnTo>
                    <a:pt x="169536"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86" name="Google Shape;7539;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kqAABPGAAAHywAAGYaAAAQAAAA"/>
              </a:ext>
            </a:extLst>
          </p:cNvGrpSpPr>
          <p:nvPr/>
        </p:nvGrpSpPr>
        <p:grpSpPr>
          <a:xfrm>
            <a:off x="6833235" y="3951605"/>
            <a:ext cx="339090" cy="339725"/>
            <a:chOff x="6833235" y="3951605"/>
            <a:chExt cx="339090" cy="339725"/>
          </a:xfrm>
        </p:grpSpPr>
        <p:sp>
          <p:nvSpPr>
            <p:cNvPr id="389" name="Google Shape;754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TKwAAsBgAAJErAAAHGgAAAAAAAA=="/>
                </a:ext>
              </a:extLst>
            </p:cNvSpPr>
            <p:nvPr/>
          </p:nvSpPr>
          <p:spPr>
            <a:xfrm>
              <a:off x="7042785" y="4013200"/>
              <a:ext cx="39370" cy="217805"/>
            </a:xfrm>
            <a:custGeom>
              <a:avLst/>
              <a:gdLst/>
              <a:ahLst/>
              <a:cxnLst/>
              <a:rect l="0" t="0" r="39370" b="217805"/>
              <a:pathLst>
                <a:path w="39370" h="217805">
                  <a:moveTo>
                    <a:pt x="39370" y="17"/>
                  </a:moveTo>
                  <a:cubicBezTo>
                    <a:pt x="16435" y="4791"/>
                    <a:pt x="0" y="25153"/>
                    <a:pt x="0" y="48757"/>
                  </a:cubicBezTo>
                  <a:lnTo>
                    <a:pt x="0" y="118405"/>
                  </a:lnTo>
                  <a:lnTo>
                    <a:pt x="9812" y="118405"/>
                  </a:lnTo>
                  <a:cubicBezTo>
                    <a:pt x="15284" y="118405"/>
                    <a:pt x="19694" y="122809"/>
                    <a:pt x="19694" y="128322"/>
                  </a:cubicBezTo>
                  <a:lnTo>
                    <a:pt x="19694" y="207887"/>
                  </a:lnTo>
                  <a:cubicBezTo>
                    <a:pt x="19694" y="213401"/>
                    <a:pt x="24033" y="217805"/>
                    <a:pt x="29506" y="217805"/>
                  </a:cubicBezTo>
                  <a:cubicBezTo>
                    <a:pt x="34961" y="217805"/>
                    <a:pt x="39370" y="213401"/>
                    <a:pt x="39370" y="207887"/>
                  </a:cubicBezTo>
                  <a:lnTo>
                    <a:pt x="39370" y="17"/>
                  </a:lnTo>
                  <a:lnTo>
                    <a:pt x="39370" y="20788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88" name="Google Shape;754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XKgAADBkAAPUqAAAHGgAAAAAAAA=="/>
                </a:ext>
              </a:extLst>
            </p:cNvSpPr>
            <p:nvPr/>
          </p:nvSpPr>
          <p:spPr>
            <a:xfrm>
              <a:off x="6923405" y="4071620"/>
              <a:ext cx="59690" cy="159385"/>
            </a:xfrm>
            <a:custGeom>
              <a:avLst/>
              <a:gdLst/>
              <a:ahLst/>
              <a:cxnLst/>
              <a:rect l="0" t="0" r="59690" b="159385"/>
              <a:pathLst>
                <a:path w="59690" h="159385">
                  <a:moveTo>
                    <a:pt x="0" y="0"/>
                  </a:moveTo>
                  <a:lnTo>
                    <a:pt x="0" y="9936"/>
                  </a:lnTo>
                  <a:cubicBezTo>
                    <a:pt x="0" y="15460"/>
                    <a:pt x="4405" y="19925"/>
                    <a:pt x="9919" y="19925"/>
                  </a:cubicBezTo>
                  <a:cubicBezTo>
                    <a:pt x="15433" y="19925"/>
                    <a:pt x="19891" y="24337"/>
                    <a:pt x="19891" y="29861"/>
                  </a:cubicBezTo>
                  <a:lnTo>
                    <a:pt x="19891" y="149448"/>
                  </a:lnTo>
                  <a:cubicBezTo>
                    <a:pt x="19891" y="154972"/>
                    <a:pt x="24295" y="159385"/>
                    <a:pt x="29810" y="159385"/>
                  </a:cubicBezTo>
                  <a:cubicBezTo>
                    <a:pt x="35342" y="159385"/>
                    <a:pt x="39782" y="154972"/>
                    <a:pt x="39782" y="149448"/>
                  </a:cubicBezTo>
                  <a:lnTo>
                    <a:pt x="39782" y="29861"/>
                  </a:lnTo>
                  <a:cubicBezTo>
                    <a:pt x="39782" y="24337"/>
                    <a:pt x="44186" y="19925"/>
                    <a:pt x="49718" y="19925"/>
                  </a:cubicBezTo>
                  <a:cubicBezTo>
                    <a:pt x="55233" y="19925"/>
                    <a:pt x="59690" y="15460"/>
                    <a:pt x="59690" y="9936"/>
                  </a:cubicBezTo>
                  <a:lnTo>
                    <a:pt x="59690" y="0"/>
                  </a:lnTo>
                  <a:lnTo>
                    <a:pt x="0" y="0"/>
                  </a:lnTo>
                  <a:lnTo>
                    <a:pt x="59690" y="993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87" name="Google Shape;7542;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KgAATxgAAB8sAABmGgAAAAAAAA=="/>
                </a:ext>
              </a:extLst>
            </p:cNvSpPr>
            <p:nvPr/>
          </p:nvSpPr>
          <p:spPr>
            <a:xfrm>
              <a:off x="6833235" y="3951605"/>
              <a:ext cx="339090" cy="339725"/>
            </a:xfrm>
            <a:custGeom>
              <a:avLst/>
              <a:gdLst/>
              <a:ahLst/>
              <a:cxnLst/>
              <a:rect l="0" t="0" r="339090" b="339725"/>
              <a:pathLst>
                <a:path w="339090" h="339725">
                  <a:moveTo>
                    <a:pt x="159596" y="40506"/>
                  </a:moveTo>
                  <a:cubicBezTo>
                    <a:pt x="165103" y="40506"/>
                    <a:pt x="169554" y="44913"/>
                    <a:pt x="169554" y="50430"/>
                  </a:cubicBezTo>
                  <a:lnTo>
                    <a:pt x="169554" y="110151"/>
                  </a:lnTo>
                  <a:lnTo>
                    <a:pt x="169554" y="130051"/>
                  </a:lnTo>
                  <a:cubicBezTo>
                    <a:pt x="169501" y="142690"/>
                    <a:pt x="161549" y="153989"/>
                    <a:pt x="149690" y="158237"/>
                  </a:cubicBezTo>
                  <a:lnTo>
                    <a:pt x="149690" y="269393"/>
                  </a:lnTo>
                  <a:cubicBezTo>
                    <a:pt x="149690" y="285892"/>
                    <a:pt x="136336" y="299218"/>
                    <a:pt x="119851" y="299218"/>
                  </a:cubicBezTo>
                  <a:cubicBezTo>
                    <a:pt x="103383" y="299218"/>
                    <a:pt x="90082" y="285892"/>
                    <a:pt x="90082" y="269393"/>
                  </a:cubicBezTo>
                  <a:lnTo>
                    <a:pt x="90082" y="158237"/>
                  </a:lnTo>
                  <a:cubicBezTo>
                    <a:pt x="78170" y="153989"/>
                    <a:pt x="70218" y="142690"/>
                    <a:pt x="70218" y="130051"/>
                  </a:cubicBezTo>
                  <a:lnTo>
                    <a:pt x="70218" y="50430"/>
                  </a:lnTo>
                  <a:cubicBezTo>
                    <a:pt x="70218" y="44913"/>
                    <a:pt x="74616" y="40506"/>
                    <a:pt x="80123" y="40506"/>
                  </a:cubicBezTo>
                  <a:cubicBezTo>
                    <a:pt x="85630" y="40506"/>
                    <a:pt x="90082" y="44913"/>
                    <a:pt x="90082" y="50430"/>
                  </a:cubicBezTo>
                  <a:lnTo>
                    <a:pt x="90082" y="100227"/>
                  </a:lnTo>
                  <a:lnTo>
                    <a:pt x="109945" y="100227"/>
                  </a:lnTo>
                  <a:lnTo>
                    <a:pt x="109945" y="50430"/>
                  </a:lnTo>
                  <a:cubicBezTo>
                    <a:pt x="109945" y="44913"/>
                    <a:pt x="114344" y="40506"/>
                    <a:pt x="119851" y="40506"/>
                  </a:cubicBezTo>
                  <a:cubicBezTo>
                    <a:pt x="125375" y="40506"/>
                    <a:pt x="129809" y="44913"/>
                    <a:pt x="129809" y="50430"/>
                  </a:cubicBezTo>
                  <a:lnTo>
                    <a:pt x="129809" y="100227"/>
                  </a:lnTo>
                  <a:lnTo>
                    <a:pt x="149690" y="100227"/>
                  </a:lnTo>
                  <a:lnTo>
                    <a:pt x="149690" y="50430"/>
                  </a:lnTo>
                  <a:cubicBezTo>
                    <a:pt x="149690" y="44913"/>
                    <a:pt x="154089" y="40506"/>
                    <a:pt x="159596" y="40506"/>
                  </a:cubicBezTo>
                  <a:lnTo>
                    <a:pt x="258932" y="40506"/>
                  </a:lnTo>
                  <a:cubicBezTo>
                    <a:pt x="264438" y="40506"/>
                    <a:pt x="268890" y="44913"/>
                    <a:pt x="268890" y="50430"/>
                  </a:cubicBezTo>
                  <a:lnTo>
                    <a:pt x="268890" y="269393"/>
                  </a:lnTo>
                  <a:cubicBezTo>
                    <a:pt x="268890" y="285892"/>
                    <a:pt x="255536" y="299218"/>
                    <a:pt x="239068" y="299218"/>
                  </a:cubicBezTo>
                  <a:cubicBezTo>
                    <a:pt x="222582" y="299218"/>
                    <a:pt x="209281" y="285892"/>
                    <a:pt x="209281" y="269393"/>
                  </a:cubicBezTo>
                  <a:lnTo>
                    <a:pt x="209281" y="199749"/>
                  </a:lnTo>
                  <a:lnTo>
                    <a:pt x="199323" y="199749"/>
                  </a:lnTo>
                  <a:cubicBezTo>
                    <a:pt x="193816" y="199749"/>
                    <a:pt x="189417" y="195289"/>
                    <a:pt x="189417" y="189772"/>
                  </a:cubicBezTo>
                  <a:lnTo>
                    <a:pt x="189417" y="110151"/>
                  </a:lnTo>
                  <a:cubicBezTo>
                    <a:pt x="189417" y="71671"/>
                    <a:pt x="220524" y="40506"/>
                    <a:pt x="258932" y="40506"/>
                  </a:cubicBezTo>
                  <a:lnTo>
                    <a:pt x="29787" y="17"/>
                  </a:lnTo>
                  <a:cubicBezTo>
                    <a:pt x="13319" y="17"/>
                    <a:pt x="18" y="13378"/>
                    <a:pt x="18" y="29895"/>
                  </a:cubicBezTo>
                  <a:lnTo>
                    <a:pt x="18" y="309882"/>
                  </a:lnTo>
                  <a:cubicBezTo>
                    <a:pt x="18" y="326346"/>
                    <a:pt x="13319" y="339725"/>
                    <a:pt x="29787" y="339725"/>
                  </a:cubicBezTo>
                  <a:lnTo>
                    <a:pt x="309268" y="339725"/>
                  </a:lnTo>
                  <a:cubicBezTo>
                    <a:pt x="325736" y="339725"/>
                    <a:pt x="339037" y="326346"/>
                    <a:pt x="339090" y="309882"/>
                  </a:cubicBezTo>
                  <a:lnTo>
                    <a:pt x="339090" y="29895"/>
                  </a:lnTo>
                  <a:cubicBezTo>
                    <a:pt x="339037" y="13378"/>
                    <a:pt x="325736" y="17"/>
                    <a:pt x="309268" y="17"/>
                  </a:cubicBezTo>
                  <a:lnTo>
                    <a:pt x="159596" y="40506"/>
                  </a:lnTo>
                  <a:lnTo>
                    <a:pt x="309268"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90" name="Google Shape;7543;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kcAABPGAAAkB4AAGYaAAAQAAAA"/>
              </a:ext>
            </a:extLst>
          </p:cNvGrpSpPr>
          <p:nvPr/>
        </p:nvGrpSpPr>
        <p:grpSpPr>
          <a:xfrm>
            <a:off x="4628515" y="3951605"/>
            <a:ext cx="339725" cy="339725"/>
            <a:chOff x="4628515" y="3951605"/>
            <a:chExt cx="339725" cy="339725"/>
          </a:xfrm>
        </p:grpSpPr>
        <p:sp>
          <p:nvSpPr>
            <p:cNvPr id="393" name="Google Shape;754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1HQAAzRgAAJQdAADtGAAAAAAAAA=="/>
                </a:ext>
              </a:extLst>
            </p:cNvSpPr>
            <p:nvPr/>
          </p:nvSpPr>
          <p:spPr>
            <a:xfrm>
              <a:off x="4788535" y="4031615"/>
              <a:ext cx="19685" cy="20320"/>
            </a:xfrm>
            <a:custGeom>
              <a:avLst/>
              <a:gdLst/>
              <a:ahLst/>
              <a:cxnLst/>
              <a:rect l="0" t="0" r="19685" b="20320"/>
              <a:pathLst>
                <a:path w="19685" h="20320">
                  <a:moveTo>
                    <a:pt x="9859" y="18"/>
                  </a:moveTo>
                  <a:cubicBezTo>
                    <a:pt x="4407" y="18"/>
                    <a:pt x="0" y="4514"/>
                    <a:pt x="0" y="10142"/>
                  </a:cubicBezTo>
                  <a:cubicBezTo>
                    <a:pt x="0" y="15770"/>
                    <a:pt x="4407" y="20320"/>
                    <a:pt x="9859" y="20320"/>
                  </a:cubicBezTo>
                  <a:cubicBezTo>
                    <a:pt x="15277" y="20320"/>
                    <a:pt x="19685" y="15770"/>
                    <a:pt x="19685" y="10142"/>
                  </a:cubicBezTo>
                  <a:cubicBezTo>
                    <a:pt x="19685" y="4514"/>
                    <a:pt x="15277" y="18"/>
                    <a:pt x="9859"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92" name="Google Shape;754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1HQAASxkAAJQdAADoGQAAAAAAAA=="/>
                </a:ext>
              </a:extLst>
            </p:cNvSpPr>
            <p:nvPr/>
          </p:nvSpPr>
          <p:spPr>
            <a:xfrm>
              <a:off x="4788535" y="4111625"/>
              <a:ext cx="19685" cy="99695"/>
            </a:xfrm>
            <a:custGeom>
              <a:avLst/>
              <a:gdLst/>
              <a:ahLst/>
              <a:cxnLst/>
              <a:rect l="0" t="0" r="19685" b="99695"/>
              <a:pathLst>
                <a:path w="19685" h="99695">
                  <a:moveTo>
                    <a:pt x="0" y="0"/>
                  </a:moveTo>
                  <a:lnTo>
                    <a:pt x="0" y="99695"/>
                  </a:lnTo>
                  <a:lnTo>
                    <a:pt x="19685" y="99695"/>
                  </a:lnTo>
                  <a:lnTo>
                    <a:pt x="19685"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91" name="Google Shape;754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5HAAATxgAAJAeAABmGgAAAAAAAA=="/>
                </a:ext>
              </a:extLst>
            </p:cNvSpPr>
            <p:nvPr/>
          </p:nvSpPr>
          <p:spPr>
            <a:xfrm>
              <a:off x="4628515" y="3951605"/>
              <a:ext cx="339725" cy="339725"/>
            </a:xfrm>
            <a:custGeom>
              <a:avLst/>
              <a:gdLst/>
              <a:ahLst/>
              <a:cxnLst/>
              <a:rect l="0" t="0" r="339725" b="339725"/>
              <a:pathLst>
                <a:path w="339725" h="339725">
                  <a:moveTo>
                    <a:pt x="169853" y="60407"/>
                  </a:moveTo>
                  <a:cubicBezTo>
                    <a:pt x="181910" y="60407"/>
                    <a:pt x="192786" y="67687"/>
                    <a:pt x="197404" y="78827"/>
                  </a:cubicBezTo>
                  <a:cubicBezTo>
                    <a:pt x="202022" y="89985"/>
                    <a:pt x="199484" y="102818"/>
                    <a:pt x="190935" y="111367"/>
                  </a:cubicBezTo>
                  <a:cubicBezTo>
                    <a:pt x="185224" y="117078"/>
                    <a:pt x="177574" y="120110"/>
                    <a:pt x="169818" y="120110"/>
                  </a:cubicBezTo>
                  <a:cubicBezTo>
                    <a:pt x="165958" y="120110"/>
                    <a:pt x="162080" y="119369"/>
                    <a:pt x="158396" y="117854"/>
                  </a:cubicBezTo>
                  <a:cubicBezTo>
                    <a:pt x="147255" y="113235"/>
                    <a:pt x="139975" y="102342"/>
                    <a:pt x="139975" y="90250"/>
                  </a:cubicBezTo>
                  <a:cubicBezTo>
                    <a:pt x="139975" y="73733"/>
                    <a:pt x="153354" y="60407"/>
                    <a:pt x="169853" y="60407"/>
                  </a:cubicBezTo>
                  <a:lnTo>
                    <a:pt x="189772" y="140028"/>
                  </a:lnTo>
                  <a:cubicBezTo>
                    <a:pt x="195236" y="140028"/>
                    <a:pt x="199696" y="144435"/>
                    <a:pt x="199696" y="149952"/>
                  </a:cubicBezTo>
                  <a:lnTo>
                    <a:pt x="199696" y="259469"/>
                  </a:lnTo>
                  <a:lnTo>
                    <a:pt x="209673" y="259469"/>
                  </a:lnTo>
                  <a:cubicBezTo>
                    <a:pt x="215137" y="259469"/>
                    <a:pt x="219597" y="263858"/>
                    <a:pt x="219597" y="269393"/>
                  </a:cubicBezTo>
                  <a:cubicBezTo>
                    <a:pt x="219597" y="274910"/>
                    <a:pt x="215137" y="279370"/>
                    <a:pt x="209673" y="279370"/>
                  </a:cubicBezTo>
                  <a:lnTo>
                    <a:pt x="130051" y="279370"/>
                  </a:lnTo>
                  <a:cubicBezTo>
                    <a:pt x="124534" y="279370"/>
                    <a:pt x="120075" y="274910"/>
                    <a:pt x="120075" y="269393"/>
                  </a:cubicBezTo>
                  <a:cubicBezTo>
                    <a:pt x="120075" y="263858"/>
                    <a:pt x="124534" y="259469"/>
                    <a:pt x="130051" y="259469"/>
                  </a:cubicBezTo>
                  <a:lnTo>
                    <a:pt x="139975" y="259469"/>
                  </a:lnTo>
                  <a:lnTo>
                    <a:pt x="139975" y="159929"/>
                  </a:lnTo>
                  <a:lnTo>
                    <a:pt x="130051" y="159929"/>
                  </a:lnTo>
                  <a:cubicBezTo>
                    <a:pt x="124534" y="159929"/>
                    <a:pt x="120075" y="155487"/>
                    <a:pt x="120075" y="149952"/>
                  </a:cubicBezTo>
                  <a:cubicBezTo>
                    <a:pt x="120075" y="144435"/>
                    <a:pt x="124534" y="140028"/>
                    <a:pt x="130051" y="140028"/>
                  </a:cubicBezTo>
                  <a:lnTo>
                    <a:pt x="29842" y="17"/>
                  </a:lnTo>
                  <a:cubicBezTo>
                    <a:pt x="13326" y="17"/>
                    <a:pt x="0" y="13378"/>
                    <a:pt x="0" y="29895"/>
                  </a:cubicBezTo>
                  <a:lnTo>
                    <a:pt x="0" y="309882"/>
                  </a:lnTo>
                  <a:cubicBezTo>
                    <a:pt x="0" y="326346"/>
                    <a:pt x="13326" y="339725"/>
                    <a:pt x="29842" y="339725"/>
                  </a:cubicBezTo>
                  <a:lnTo>
                    <a:pt x="309829" y="339725"/>
                  </a:lnTo>
                  <a:cubicBezTo>
                    <a:pt x="326346" y="339725"/>
                    <a:pt x="339654" y="326346"/>
                    <a:pt x="339707" y="309882"/>
                  </a:cubicBezTo>
                  <a:lnTo>
                    <a:pt x="339707" y="29895"/>
                  </a:lnTo>
                  <a:cubicBezTo>
                    <a:pt x="339654" y="13378"/>
                    <a:pt x="326346" y="17"/>
                    <a:pt x="309829" y="17"/>
                  </a:cubicBezTo>
                  <a:lnTo>
                    <a:pt x="169853" y="60407"/>
                  </a:lnTo>
                  <a:lnTo>
                    <a:pt x="309829" y="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94" name="Google Shape;754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ksAABRGAAA7y4AAGQaAAAQAAAA"/>
              </a:ext>
            </a:extLst>
          </p:cNvGrpSpPr>
          <p:nvPr/>
        </p:nvGrpSpPr>
        <p:grpSpPr>
          <a:xfrm>
            <a:off x="7290435" y="3952875"/>
            <a:ext cx="339090" cy="337185"/>
            <a:chOff x="7290435" y="3952875"/>
            <a:chExt cx="339090" cy="337185"/>
          </a:xfrm>
        </p:grpSpPr>
        <p:sp>
          <p:nvSpPr>
            <p:cNvPr id="398" name="Google Shape;754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LAAAmRgAAEYuAABQGQAAAAAAAA=="/>
                </a:ext>
              </a:extLst>
            </p:cNvSpPr>
            <p:nvPr/>
          </p:nvSpPr>
          <p:spPr>
            <a:xfrm>
              <a:off x="7299960" y="3998595"/>
              <a:ext cx="222250" cy="116205"/>
            </a:xfrm>
            <a:custGeom>
              <a:avLst/>
              <a:gdLst/>
              <a:ahLst/>
              <a:cxnLst/>
              <a:rect l="0" t="0" r="222250" b="116205"/>
              <a:pathLst>
                <a:path w="222250" h="116205">
                  <a:moveTo>
                    <a:pt x="64237" y="17"/>
                  </a:moveTo>
                  <a:lnTo>
                    <a:pt x="2977" y="32551"/>
                  </a:lnTo>
                  <a:cubicBezTo>
                    <a:pt x="1920" y="33098"/>
                    <a:pt x="898" y="33732"/>
                    <a:pt x="0" y="34420"/>
                  </a:cubicBezTo>
                  <a:lnTo>
                    <a:pt x="156621" y="116187"/>
                  </a:lnTo>
                  <a:lnTo>
                    <a:pt x="222232" y="83688"/>
                  </a:lnTo>
                  <a:lnTo>
                    <a:pt x="64237" y="17"/>
                  </a:lnTo>
                  <a:lnTo>
                    <a:pt x="0" y="3442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97" name="Google Shape;754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uLQAA7BgAAO8uAABkGgAAAAAAAA=="/>
                </a:ext>
              </a:extLst>
            </p:cNvSpPr>
            <p:nvPr/>
          </p:nvSpPr>
          <p:spPr>
            <a:xfrm>
              <a:off x="7466330" y="4051300"/>
              <a:ext cx="163195" cy="238760"/>
            </a:xfrm>
            <a:custGeom>
              <a:avLst/>
              <a:gdLst/>
              <a:ahLst/>
              <a:cxnLst/>
              <a:rect l="0" t="0" r="163195" b="238760"/>
              <a:pathLst>
                <a:path w="163195" h="238760">
                  <a:moveTo>
                    <a:pt x="163124" y="18"/>
                  </a:moveTo>
                  <a:lnTo>
                    <a:pt x="84971" y="38752"/>
                  </a:lnTo>
                  <a:lnTo>
                    <a:pt x="84971" y="82361"/>
                  </a:lnTo>
                  <a:cubicBezTo>
                    <a:pt x="84971" y="87870"/>
                    <a:pt x="80543" y="92322"/>
                    <a:pt x="75026" y="92322"/>
                  </a:cubicBezTo>
                  <a:cubicBezTo>
                    <a:pt x="69526" y="92322"/>
                    <a:pt x="65133" y="87870"/>
                    <a:pt x="65133" y="82361"/>
                  </a:cubicBezTo>
                  <a:lnTo>
                    <a:pt x="65133" y="48607"/>
                  </a:lnTo>
                  <a:lnTo>
                    <a:pt x="0" y="80830"/>
                  </a:lnTo>
                  <a:lnTo>
                    <a:pt x="0" y="238742"/>
                  </a:lnTo>
                  <a:cubicBezTo>
                    <a:pt x="210" y="238637"/>
                    <a:pt x="421" y="238584"/>
                    <a:pt x="650" y="238478"/>
                  </a:cubicBezTo>
                  <a:lnTo>
                    <a:pt x="150263" y="162541"/>
                  </a:lnTo>
                  <a:cubicBezTo>
                    <a:pt x="158204" y="158563"/>
                    <a:pt x="163177" y="150468"/>
                    <a:pt x="163177" y="141616"/>
                  </a:cubicBezTo>
                  <a:lnTo>
                    <a:pt x="163177" y="915"/>
                  </a:lnTo>
                  <a:cubicBezTo>
                    <a:pt x="163177" y="598"/>
                    <a:pt x="163177" y="334"/>
                    <a:pt x="163124"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96" name="Google Shape;755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LQAAURgAAOEuAAAMGQAAAAAAAA=="/>
                </a:ext>
              </a:extLst>
            </p:cNvSpPr>
            <p:nvPr/>
          </p:nvSpPr>
          <p:spPr>
            <a:xfrm>
              <a:off x="7385050" y="3952875"/>
              <a:ext cx="235585" cy="118745"/>
            </a:xfrm>
            <a:custGeom>
              <a:avLst/>
              <a:gdLst/>
              <a:ahLst/>
              <a:cxnLst/>
              <a:rect l="0" t="0" r="235585" b="118745"/>
              <a:pathLst>
                <a:path w="235585" h="118745">
                  <a:moveTo>
                    <a:pt x="71301" y="17"/>
                  </a:moveTo>
                  <a:cubicBezTo>
                    <a:pt x="67564" y="17"/>
                    <a:pt x="63862" y="898"/>
                    <a:pt x="60460" y="2660"/>
                  </a:cubicBezTo>
                  <a:lnTo>
                    <a:pt x="0" y="34707"/>
                  </a:lnTo>
                  <a:lnTo>
                    <a:pt x="158872" y="118745"/>
                  </a:lnTo>
                  <a:lnTo>
                    <a:pt x="235567" y="80813"/>
                  </a:lnTo>
                  <a:cubicBezTo>
                    <a:pt x="234403" y="79915"/>
                    <a:pt x="233134" y="79122"/>
                    <a:pt x="231795" y="78470"/>
                  </a:cubicBezTo>
                  <a:lnTo>
                    <a:pt x="81754" y="2448"/>
                  </a:lnTo>
                  <a:lnTo>
                    <a:pt x="81701" y="2448"/>
                  </a:lnTo>
                  <a:cubicBezTo>
                    <a:pt x="78404" y="828"/>
                    <a:pt x="74844" y="17"/>
                    <a:pt x="71301"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395" name="Google Shape;755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LAAA6xgAAM8tAABkGgAAAAAAAA=="/>
                </a:ext>
              </a:extLst>
            </p:cNvSpPr>
            <p:nvPr/>
          </p:nvSpPr>
          <p:spPr>
            <a:xfrm>
              <a:off x="7290435" y="4050665"/>
              <a:ext cx="156210" cy="239395"/>
            </a:xfrm>
            <a:custGeom>
              <a:avLst/>
              <a:gdLst/>
              <a:ahLst/>
              <a:cxnLst/>
              <a:rect l="0" t="0" r="156210" b="239395"/>
              <a:pathLst>
                <a:path w="156210" h="239395">
                  <a:moveTo>
                    <a:pt x="106" y="17"/>
                  </a:moveTo>
                  <a:cubicBezTo>
                    <a:pt x="53" y="440"/>
                    <a:pt x="0" y="915"/>
                    <a:pt x="0" y="1338"/>
                  </a:cubicBezTo>
                  <a:lnTo>
                    <a:pt x="0" y="142524"/>
                  </a:lnTo>
                  <a:cubicBezTo>
                    <a:pt x="0" y="151221"/>
                    <a:pt x="4828" y="159215"/>
                    <a:pt x="12580" y="163194"/>
                  </a:cubicBezTo>
                  <a:lnTo>
                    <a:pt x="155400" y="238954"/>
                  </a:lnTo>
                  <a:lnTo>
                    <a:pt x="155505" y="239007"/>
                  </a:lnTo>
                  <a:lnTo>
                    <a:pt x="156192" y="239377"/>
                  </a:lnTo>
                  <a:lnTo>
                    <a:pt x="156192" y="81341"/>
                  </a:lnTo>
                  <a:lnTo>
                    <a:pt x="106" y="17"/>
                  </a:lnTo>
                  <a:lnTo>
                    <a:pt x="12580" y="16319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399" name="Google Shape;7552;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kvAABRGAAAvzEAAGQaAAAQAAAA"/>
              </a:ext>
            </a:extLst>
          </p:cNvGrpSpPr>
          <p:nvPr/>
        </p:nvGrpSpPr>
        <p:grpSpPr>
          <a:xfrm>
            <a:off x="7747635" y="3952875"/>
            <a:ext cx="339090" cy="337185"/>
            <a:chOff x="7747635" y="3952875"/>
            <a:chExt cx="339090" cy="337185"/>
          </a:xfrm>
        </p:grpSpPr>
        <p:sp>
          <p:nvSpPr>
            <p:cNvPr id="403" name="Google Shape;7553;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LwAAmRgAABYxAABQGQAAAAAAAA=="/>
                </a:ext>
              </a:extLst>
            </p:cNvSpPr>
            <p:nvPr/>
          </p:nvSpPr>
          <p:spPr>
            <a:xfrm>
              <a:off x="7757160" y="3998595"/>
              <a:ext cx="222250" cy="116205"/>
            </a:xfrm>
            <a:custGeom>
              <a:avLst/>
              <a:gdLst/>
              <a:ahLst/>
              <a:cxnLst/>
              <a:rect l="0" t="0" r="222250" b="116205"/>
              <a:pathLst>
                <a:path w="222250" h="116205">
                  <a:moveTo>
                    <a:pt x="64237" y="17"/>
                  </a:moveTo>
                  <a:lnTo>
                    <a:pt x="2977" y="32551"/>
                  </a:lnTo>
                  <a:cubicBezTo>
                    <a:pt x="1920" y="33098"/>
                    <a:pt x="916" y="33732"/>
                    <a:pt x="18" y="34420"/>
                  </a:cubicBezTo>
                  <a:lnTo>
                    <a:pt x="156639" y="116187"/>
                  </a:lnTo>
                  <a:lnTo>
                    <a:pt x="222250" y="83688"/>
                  </a:lnTo>
                  <a:lnTo>
                    <a:pt x="64237" y="17"/>
                  </a:lnTo>
                  <a:lnTo>
                    <a:pt x="18" y="3442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02" name="Google Shape;7554;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AAA7BgAAL8xAABkGgAAAAAAAA=="/>
                </a:ext>
              </a:extLst>
            </p:cNvSpPr>
            <p:nvPr/>
          </p:nvSpPr>
          <p:spPr>
            <a:xfrm>
              <a:off x="7923530" y="4051300"/>
              <a:ext cx="163195" cy="238760"/>
            </a:xfrm>
            <a:custGeom>
              <a:avLst/>
              <a:gdLst/>
              <a:ahLst/>
              <a:cxnLst/>
              <a:rect l="0" t="0" r="163195" b="238760"/>
              <a:pathLst>
                <a:path w="163195" h="238760">
                  <a:moveTo>
                    <a:pt x="163142" y="18"/>
                  </a:moveTo>
                  <a:lnTo>
                    <a:pt x="84988" y="38752"/>
                  </a:lnTo>
                  <a:lnTo>
                    <a:pt x="84988" y="82361"/>
                  </a:lnTo>
                  <a:cubicBezTo>
                    <a:pt x="84988" y="87870"/>
                    <a:pt x="80543" y="92322"/>
                    <a:pt x="75043" y="92322"/>
                  </a:cubicBezTo>
                  <a:cubicBezTo>
                    <a:pt x="69544" y="92322"/>
                    <a:pt x="65151" y="87870"/>
                    <a:pt x="65151" y="82361"/>
                  </a:cubicBezTo>
                  <a:lnTo>
                    <a:pt x="65151" y="48607"/>
                  </a:lnTo>
                  <a:lnTo>
                    <a:pt x="17" y="80830"/>
                  </a:lnTo>
                  <a:lnTo>
                    <a:pt x="17" y="238742"/>
                  </a:lnTo>
                  <a:cubicBezTo>
                    <a:pt x="228" y="238637"/>
                    <a:pt x="439" y="238584"/>
                    <a:pt x="650" y="238478"/>
                  </a:cubicBezTo>
                  <a:lnTo>
                    <a:pt x="150280" y="162541"/>
                  </a:lnTo>
                  <a:cubicBezTo>
                    <a:pt x="158222" y="158563"/>
                    <a:pt x="163195" y="150468"/>
                    <a:pt x="163195" y="141616"/>
                  </a:cubicBezTo>
                  <a:lnTo>
                    <a:pt x="163195" y="915"/>
                  </a:lnTo>
                  <a:cubicBezTo>
                    <a:pt x="163195" y="598"/>
                    <a:pt x="163195" y="334"/>
                    <a:pt x="163142"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01" name="Google Shape;7555;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AAAURgAALExAAAMGQAAAAAAAA=="/>
                </a:ext>
              </a:extLst>
            </p:cNvSpPr>
            <p:nvPr/>
          </p:nvSpPr>
          <p:spPr>
            <a:xfrm>
              <a:off x="7842250" y="3952875"/>
              <a:ext cx="235585" cy="118745"/>
            </a:xfrm>
            <a:custGeom>
              <a:avLst/>
              <a:gdLst/>
              <a:ahLst/>
              <a:cxnLst/>
              <a:rect l="0" t="0" r="235585" b="118745"/>
              <a:pathLst>
                <a:path w="235585" h="118745">
                  <a:moveTo>
                    <a:pt x="71301" y="17"/>
                  </a:moveTo>
                  <a:cubicBezTo>
                    <a:pt x="67581" y="17"/>
                    <a:pt x="63862" y="898"/>
                    <a:pt x="60478" y="2660"/>
                  </a:cubicBezTo>
                  <a:lnTo>
                    <a:pt x="17" y="34707"/>
                  </a:lnTo>
                  <a:lnTo>
                    <a:pt x="158872" y="118745"/>
                  </a:lnTo>
                  <a:lnTo>
                    <a:pt x="235585" y="80813"/>
                  </a:lnTo>
                  <a:cubicBezTo>
                    <a:pt x="234403" y="79915"/>
                    <a:pt x="233134" y="79122"/>
                    <a:pt x="231812" y="78470"/>
                  </a:cubicBezTo>
                  <a:lnTo>
                    <a:pt x="81754" y="2448"/>
                  </a:lnTo>
                  <a:lnTo>
                    <a:pt x="81701" y="2448"/>
                  </a:lnTo>
                  <a:cubicBezTo>
                    <a:pt x="78404" y="828"/>
                    <a:pt x="74861" y="17"/>
                    <a:pt x="71301" y="17"/>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00" name="Google Shape;7556;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pLwAA6xgAAJ8wAABkGgAAAAAAAA=="/>
                </a:ext>
              </a:extLst>
            </p:cNvSpPr>
            <p:nvPr/>
          </p:nvSpPr>
          <p:spPr>
            <a:xfrm>
              <a:off x="7747635" y="4050665"/>
              <a:ext cx="156210" cy="239395"/>
            </a:xfrm>
            <a:custGeom>
              <a:avLst/>
              <a:gdLst/>
              <a:ahLst/>
              <a:cxnLst/>
              <a:rect l="0" t="0" r="156210" b="239395"/>
              <a:pathLst>
                <a:path w="156210" h="239395">
                  <a:moveTo>
                    <a:pt x="57737" y="78331"/>
                  </a:moveTo>
                  <a:cubicBezTo>
                    <a:pt x="61050" y="78331"/>
                    <a:pt x="64292" y="79968"/>
                    <a:pt x="66177" y="82979"/>
                  </a:cubicBezTo>
                  <a:lnTo>
                    <a:pt x="81611" y="107469"/>
                  </a:lnTo>
                  <a:lnTo>
                    <a:pt x="97944" y="100691"/>
                  </a:lnTo>
                  <a:cubicBezTo>
                    <a:pt x="99265" y="100110"/>
                    <a:pt x="100640" y="99828"/>
                    <a:pt x="101979" y="99828"/>
                  </a:cubicBezTo>
                  <a:cubicBezTo>
                    <a:pt x="105855" y="99828"/>
                    <a:pt x="109537" y="102117"/>
                    <a:pt x="111105" y="105938"/>
                  </a:cubicBezTo>
                  <a:cubicBezTo>
                    <a:pt x="113290" y="111079"/>
                    <a:pt x="110788" y="116959"/>
                    <a:pt x="105591" y="119037"/>
                  </a:cubicBezTo>
                  <a:lnTo>
                    <a:pt x="92376" y="124548"/>
                  </a:lnTo>
                  <a:lnTo>
                    <a:pt x="106278" y="146556"/>
                  </a:lnTo>
                  <a:cubicBezTo>
                    <a:pt x="109203" y="151169"/>
                    <a:pt x="107758" y="157313"/>
                    <a:pt x="103159" y="160236"/>
                  </a:cubicBezTo>
                  <a:cubicBezTo>
                    <a:pt x="101503" y="161275"/>
                    <a:pt x="99653" y="161785"/>
                    <a:pt x="97838" y="161785"/>
                  </a:cubicBezTo>
                  <a:cubicBezTo>
                    <a:pt x="94526" y="161785"/>
                    <a:pt x="91284" y="160130"/>
                    <a:pt x="89416" y="157155"/>
                  </a:cubicBezTo>
                  <a:lnTo>
                    <a:pt x="73753" y="132294"/>
                  </a:lnTo>
                  <a:lnTo>
                    <a:pt x="58319" y="138756"/>
                  </a:lnTo>
                  <a:cubicBezTo>
                    <a:pt x="57103" y="139231"/>
                    <a:pt x="55817" y="139495"/>
                    <a:pt x="54496" y="139495"/>
                  </a:cubicBezTo>
                  <a:cubicBezTo>
                    <a:pt x="49774" y="139495"/>
                    <a:pt x="45686" y="136150"/>
                    <a:pt x="44735" y="131537"/>
                  </a:cubicBezTo>
                  <a:cubicBezTo>
                    <a:pt x="43836" y="126872"/>
                    <a:pt x="46267" y="122206"/>
                    <a:pt x="50672" y="120410"/>
                  </a:cubicBezTo>
                  <a:lnTo>
                    <a:pt x="62988" y="115269"/>
                  </a:lnTo>
                  <a:lnTo>
                    <a:pt x="49351" y="93578"/>
                  </a:lnTo>
                  <a:cubicBezTo>
                    <a:pt x="46373" y="88912"/>
                    <a:pt x="47818" y="82767"/>
                    <a:pt x="52434" y="79845"/>
                  </a:cubicBezTo>
                  <a:cubicBezTo>
                    <a:pt x="54090" y="78824"/>
                    <a:pt x="55923" y="78331"/>
                    <a:pt x="57737" y="78331"/>
                  </a:cubicBezTo>
                  <a:lnTo>
                    <a:pt x="123" y="17"/>
                  </a:lnTo>
                  <a:cubicBezTo>
                    <a:pt x="70" y="440"/>
                    <a:pt x="18" y="915"/>
                    <a:pt x="18" y="1338"/>
                  </a:cubicBezTo>
                  <a:lnTo>
                    <a:pt x="18" y="142524"/>
                  </a:lnTo>
                  <a:cubicBezTo>
                    <a:pt x="18" y="151221"/>
                    <a:pt x="4845" y="159215"/>
                    <a:pt x="12580" y="163194"/>
                  </a:cubicBezTo>
                  <a:lnTo>
                    <a:pt x="155417" y="238954"/>
                  </a:lnTo>
                  <a:lnTo>
                    <a:pt x="155523" y="239007"/>
                  </a:lnTo>
                  <a:lnTo>
                    <a:pt x="156210" y="239377"/>
                  </a:lnTo>
                  <a:lnTo>
                    <a:pt x="156210" y="81341"/>
                  </a:lnTo>
                  <a:lnTo>
                    <a:pt x="123" y="17"/>
                  </a:lnTo>
                  <a:lnTo>
                    <a:pt x="57737" y="78331"/>
                  </a:lnTo>
                  <a:lnTo>
                    <a:pt x="12580" y="16319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grpSp>
        <p:nvGrpSpPr>
          <p:cNvPr id="404" name="Google Shape;7557;p83"/>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knAABRGAAATykAAGQaAAAQAAAA"/>
              </a:ext>
            </a:extLst>
          </p:cNvGrpSpPr>
          <p:nvPr/>
        </p:nvGrpSpPr>
        <p:grpSpPr>
          <a:xfrm>
            <a:off x="6376035" y="3952875"/>
            <a:ext cx="339090" cy="337185"/>
            <a:chOff x="6376035" y="3952875"/>
            <a:chExt cx="339090" cy="337185"/>
          </a:xfrm>
        </p:grpSpPr>
        <p:sp>
          <p:nvSpPr>
            <p:cNvPr id="408" name="Google Shape;7558;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IJwAAmRgAAKYoAABQGQAAAAAAAA=="/>
                </a:ext>
              </a:extLst>
            </p:cNvSpPr>
            <p:nvPr/>
          </p:nvSpPr>
          <p:spPr>
            <a:xfrm>
              <a:off x="6385560" y="3998595"/>
              <a:ext cx="222250" cy="116205"/>
            </a:xfrm>
            <a:custGeom>
              <a:avLst/>
              <a:gdLst/>
              <a:ahLst/>
              <a:cxnLst/>
              <a:rect l="0" t="0" r="222250" b="116205"/>
              <a:pathLst>
                <a:path w="222250" h="116205">
                  <a:moveTo>
                    <a:pt x="64237" y="17"/>
                  </a:moveTo>
                  <a:lnTo>
                    <a:pt x="2977" y="32551"/>
                  </a:lnTo>
                  <a:cubicBezTo>
                    <a:pt x="1920" y="33098"/>
                    <a:pt x="898" y="33732"/>
                    <a:pt x="0" y="34420"/>
                  </a:cubicBezTo>
                  <a:lnTo>
                    <a:pt x="156621" y="116187"/>
                  </a:lnTo>
                  <a:lnTo>
                    <a:pt x="222232" y="83688"/>
                  </a:lnTo>
                  <a:lnTo>
                    <a:pt x="64237" y="17"/>
                  </a:lnTo>
                  <a:lnTo>
                    <a:pt x="0" y="3442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07" name="Google Shape;7559;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KAAA7BgAAE8pAABkGgAAAAAAAA=="/>
                </a:ext>
              </a:extLst>
            </p:cNvSpPr>
            <p:nvPr/>
          </p:nvSpPr>
          <p:spPr>
            <a:xfrm>
              <a:off x="6551930" y="4051300"/>
              <a:ext cx="163195" cy="238760"/>
            </a:xfrm>
            <a:custGeom>
              <a:avLst/>
              <a:gdLst/>
              <a:ahLst/>
              <a:cxnLst/>
              <a:rect l="0" t="0" r="163195" b="238760"/>
              <a:pathLst>
                <a:path w="163195" h="238760">
                  <a:moveTo>
                    <a:pt x="163124" y="18"/>
                  </a:moveTo>
                  <a:lnTo>
                    <a:pt x="84988" y="38752"/>
                  </a:lnTo>
                  <a:lnTo>
                    <a:pt x="84988" y="82361"/>
                  </a:lnTo>
                  <a:cubicBezTo>
                    <a:pt x="84988" y="87870"/>
                    <a:pt x="80543" y="92322"/>
                    <a:pt x="75043" y="92322"/>
                  </a:cubicBezTo>
                  <a:cubicBezTo>
                    <a:pt x="69526" y="92322"/>
                    <a:pt x="65133" y="87870"/>
                    <a:pt x="65133" y="82361"/>
                  </a:cubicBezTo>
                  <a:lnTo>
                    <a:pt x="65133" y="48607"/>
                  </a:lnTo>
                  <a:lnTo>
                    <a:pt x="17" y="80830"/>
                  </a:lnTo>
                  <a:lnTo>
                    <a:pt x="17" y="238742"/>
                  </a:lnTo>
                  <a:cubicBezTo>
                    <a:pt x="228" y="238637"/>
                    <a:pt x="439" y="238584"/>
                    <a:pt x="650" y="238478"/>
                  </a:cubicBezTo>
                  <a:lnTo>
                    <a:pt x="150280" y="162541"/>
                  </a:lnTo>
                  <a:cubicBezTo>
                    <a:pt x="158204" y="158563"/>
                    <a:pt x="163177" y="150468"/>
                    <a:pt x="163177" y="141616"/>
                  </a:cubicBezTo>
                  <a:lnTo>
                    <a:pt x="163177" y="915"/>
                  </a:lnTo>
                  <a:cubicBezTo>
                    <a:pt x="163177" y="598"/>
                    <a:pt x="163177" y="334"/>
                    <a:pt x="163124" y="1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06" name="Google Shape;7560;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JwAAURgAAEEpAAAMGQAAAAAAAA=="/>
                </a:ext>
              </a:extLst>
            </p:cNvSpPr>
            <p:nvPr/>
          </p:nvSpPr>
          <p:spPr>
            <a:xfrm>
              <a:off x="6470650" y="3952875"/>
              <a:ext cx="235585" cy="118745"/>
            </a:xfrm>
            <a:custGeom>
              <a:avLst/>
              <a:gdLst/>
              <a:ahLst/>
              <a:cxnLst/>
              <a:rect l="0" t="0" r="235585" b="118745"/>
              <a:pathLst>
                <a:path w="235585" h="118745">
                  <a:moveTo>
                    <a:pt x="71213" y="0"/>
                  </a:moveTo>
                  <a:cubicBezTo>
                    <a:pt x="67511" y="0"/>
                    <a:pt x="63827" y="880"/>
                    <a:pt x="60460" y="2624"/>
                  </a:cubicBezTo>
                  <a:lnTo>
                    <a:pt x="0" y="34719"/>
                  </a:lnTo>
                  <a:lnTo>
                    <a:pt x="158872" y="118745"/>
                  </a:lnTo>
                  <a:lnTo>
                    <a:pt x="235567" y="80819"/>
                  </a:lnTo>
                  <a:cubicBezTo>
                    <a:pt x="234403" y="79920"/>
                    <a:pt x="233134" y="79128"/>
                    <a:pt x="231812" y="78476"/>
                  </a:cubicBezTo>
                  <a:lnTo>
                    <a:pt x="81754" y="2466"/>
                  </a:lnTo>
                  <a:lnTo>
                    <a:pt x="81701" y="2466"/>
                  </a:lnTo>
                  <a:cubicBezTo>
                    <a:pt x="78369" y="827"/>
                    <a:pt x="74791" y="0"/>
                    <a:pt x="7121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sp>
          <p:nvSpPr>
            <p:cNvPr id="405" name="Google Shape;7561;p83"/>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5JwAA6xgAAC8oAABkGgAAAAAAAA=="/>
                </a:ext>
              </a:extLst>
            </p:cNvSpPr>
            <p:nvPr/>
          </p:nvSpPr>
          <p:spPr>
            <a:xfrm>
              <a:off x="6376035" y="4050665"/>
              <a:ext cx="156210" cy="239395"/>
            </a:xfrm>
            <a:custGeom>
              <a:avLst/>
              <a:gdLst/>
              <a:ahLst/>
              <a:cxnLst/>
              <a:rect l="0" t="0" r="156210" b="239395"/>
              <a:pathLst>
                <a:path w="156210" h="239395">
                  <a:moveTo>
                    <a:pt x="102243" y="99441"/>
                  </a:moveTo>
                  <a:cubicBezTo>
                    <a:pt x="105661" y="99441"/>
                    <a:pt x="108991" y="101201"/>
                    <a:pt x="110841" y="104353"/>
                  </a:cubicBezTo>
                  <a:cubicBezTo>
                    <a:pt x="113643" y="109072"/>
                    <a:pt x="112057" y="115163"/>
                    <a:pt x="107335" y="117980"/>
                  </a:cubicBezTo>
                  <a:lnTo>
                    <a:pt x="67710" y="141133"/>
                  </a:lnTo>
                  <a:lnTo>
                    <a:pt x="67551" y="141256"/>
                  </a:lnTo>
                  <a:lnTo>
                    <a:pt x="67498" y="141309"/>
                  </a:lnTo>
                  <a:lnTo>
                    <a:pt x="67269" y="141362"/>
                  </a:lnTo>
                  <a:cubicBezTo>
                    <a:pt x="67164" y="141415"/>
                    <a:pt x="67058" y="141467"/>
                    <a:pt x="66952" y="141520"/>
                  </a:cubicBezTo>
                  <a:lnTo>
                    <a:pt x="66688" y="141679"/>
                  </a:lnTo>
                  <a:lnTo>
                    <a:pt x="66371" y="141784"/>
                  </a:lnTo>
                  <a:lnTo>
                    <a:pt x="66106" y="141890"/>
                  </a:lnTo>
                  <a:lnTo>
                    <a:pt x="65789" y="141996"/>
                  </a:lnTo>
                  <a:lnTo>
                    <a:pt x="65472" y="142101"/>
                  </a:lnTo>
                  <a:lnTo>
                    <a:pt x="65155" y="142207"/>
                  </a:lnTo>
                  <a:cubicBezTo>
                    <a:pt x="65049" y="142207"/>
                    <a:pt x="64944" y="142260"/>
                    <a:pt x="64838" y="142260"/>
                  </a:cubicBezTo>
                  <a:cubicBezTo>
                    <a:pt x="64679" y="142312"/>
                    <a:pt x="64626" y="142312"/>
                    <a:pt x="64574" y="142312"/>
                  </a:cubicBezTo>
                  <a:lnTo>
                    <a:pt x="64151" y="142418"/>
                  </a:lnTo>
                  <a:lnTo>
                    <a:pt x="63939" y="142418"/>
                  </a:lnTo>
                  <a:cubicBezTo>
                    <a:pt x="63781" y="142418"/>
                    <a:pt x="63622" y="142471"/>
                    <a:pt x="63464" y="142471"/>
                  </a:cubicBezTo>
                  <a:lnTo>
                    <a:pt x="61385" y="142471"/>
                  </a:lnTo>
                  <a:lnTo>
                    <a:pt x="61067" y="142418"/>
                  </a:lnTo>
                  <a:cubicBezTo>
                    <a:pt x="60962" y="142418"/>
                    <a:pt x="60856" y="142365"/>
                    <a:pt x="60750" y="142365"/>
                  </a:cubicBezTo>
                  <a:cubicBezTo>
                    <a:pt x="60645" y="142312"/>
                    <a:pt x="60539" y="142312"/>
                    <a:pt x="60486" y="142260"/>
                  </a:cubicBezTo>
                  <a:lnTo>
                    <a:pt x="60116" y="142207"/>
                  </a:lnTo>
                  <a:cubicBezTo>
                    <a:pt x="60010" y="142207"/>
                    <a:pt x="59957" y="142154"/>
                    <a:pt x="59852" y="142101"/>
                  </a:cubicBezTo>
                  <a:lnTo>
                    <a:pt x="59482" y="141996"/>
                  </a:lnTo>
                  <a:lnTo>
                    <a:pt x="59217" y="141943"/>
                  </a:lnTo>
                  <a:lnTo>
                    <a:pt x="58900" y="141784"/>
                  </a:lnTo>
                  <a:lnTo>
                    <a:pt x="58636" y="141679"/>
                  </a:lnTo>
                  <a:lnTo>
                    <a:pt x="58319" y="141520"/>
                  </a:lnTo>
                  <a:lnTo>
                    <a:pt x="58055" y="141415"/>
                  </a:lnTo>
                  <a:cubicBezTo>
                    <a:pt x="57949" y="141362"/>
                    <a:pt x="57826" y="141309"/>
                    <a:pt x="57720" y="141186"/>
                  </a:cubicBezTo>
                  <a:lnTo>
                    <a:pt x="57456" y="141080"/>
                  </a:lnTo>
                  <a:lnTo>
                    <a:pt x="57191" y="140869"/>
                  </a:lnTo>
                  <a:cubicBezTo>
                    <a:pt x="57086" y="140816"/>
                    <a:pt x="57033" y="140763"/>
                    <a:pt x="56927" y="140710"/>
                  </a:cubicBezTo>
                  <a:lnTo>
                    <a:pt x="56663" y="140499"/>
                  </a:lnTo>
                  <a:cubicBezTo>
                    <a:pt x="56557" y="140446"/>
                    <a:pt x="56504" y="140393"/>
                    <a:pt x="56398" y="140288"/>
                  </a:cubicBezTo>
                  <a:cubicBezTo>
                    <a:pt x="56346" y="140235"/>
                    <a:pt x="56240" y="140182"/>
                    <a:pt x="56134" y="140076"/>
                  </a:cubicBezTo>
                  <a:lnTo>
                    <a:pt x="55923" y="139865"/>
                  </a:lnTo>
                  <a:lnTo>
                    <a:pt x="55658" y="139654"/>
                  </a:lnTo>
                  <a:lnTo>
                    <a:pt x="55447" y="139390"/>
                  </a:lnTo>
                  <a:cubicBezTo>
                    <a:pt x="55341" y="139337"/>
                    <a:pt x="55288" y="139231"/>
                    <a:pt x="55236" y="139179"/>
                  </a:cubicBezTo>
                  <a:lnTo>
                    <a:pt x="54971" y="138914"/>
                  </a:lnTo>
                  <a:lnTo>
                    <a:pt x="54813" y="138650"/>
                  </a:lnTo>
                  <a:cubicBezTo>
                    <a:pt x="54707" y="138545"/>
                    <a:pt x="54654" y="138439"/>
                    <a:pt x="54548" y="138333"/>
                  </a:cubicBezTo>
                  <a:lnTo>
                    <a:pt x="54390" y="138122"/>
                  </a:lnTo>
                  <a:lnTo>
                    <a:pt x="54178" y="137805"/>
                  </a:lnTo>
                  <a:lnTo>
                    <a:pt x="54073" y="137594"/>
                  </a:lnTo>
                  <a:lnTo>
                    <a:pt x="54073" y="137541"/>
                  </a:lnTo>
                  <a:lnTo>
                    <a:pt x="53967" y="137383"/>
                  </a:lnTo>
                  <a:lnTo>
                    <a:pt x="42550" y="116748"/>
                  </a:lnTo>
                  <a:cubicBezTo>
                    <a:pt x="39907" y="111924"/>
                    <a:pt x="41704" y="105885"/>
                    <a:pt x="46532" y="103226"/>
                  </a:cubicBezTo>
                  <a:lnTo>
                    <a:pt x="46426" y="103226"/>
                  </a:lnTo>
                  <a:cubicBezTo>
                    <a:pt x="47959" y="102399"/>
                    <a:pt x="49597" y="101994"/>
                    <a:pt x="51236" y="101994"/>
                  </a:cubicBezTo>
                  <a:cubicBezTo>
                    <a:pt x="54742" y="101994"/>
                    <a:pt x="58143" y="103860"/>
                    <a:pt x="59957" y="107152"/>
                  </a:cubicBezTo>
                  <a:lnTo>
                    <a:pt x="66424" y="118878"/>
                  </a:lnTo>
                  <a:lnTo>
                    <a:pt x="97257" y="100796"/>
                  </a:lnTo>
                  <a:cubicBezTo>
                    <a:pt x="98825" y="99881"/>
                    <a:pt x="100552" y="99441"/>
                    <a:pt x="102243" y="99441"/>
                  </a:cubicBezTo>
                  <a:lnTo>
                    <a:pt x="106" y="17"/>
                  </a:lnTo>
                  <a:cubicBezTo>
                    <a:pt x="53" y="440"/>
                    <a:pt x="0" y="915"/>
                    <a:pt x="0" y="1338"/>
                  </a:cubicBezTo>
                  <a:lnTo>
                    <a:pt x="0" y="142524"/>
                  </a:lnTo>
                  <a:cubicBezTo>
                    <a:pt x="0" y="151221"/>
                    <a:pt x="4828" y="159215"/>
                    <a:pt x="12580" y="163194"/>
                  </a:cubicBezTo>
                  <a:lnTo>
                    <a:pt x="155400" y="238954"/>
                  </a:lnTo>
                  <a:lnTo>
                    <a:pt x="155505" y="239007"/>
                  </a:lnTo>
                  <a:lnTo>
                    <a:pt x="156192" y="239377"/>
                  </a:lnTo>
                  <a:lnTo>
                    <a:pt x="156192" y="81341"/>
                  </a:lnTo>
                  <a:lnTo>
                    <a:pt x="106" y="17"/>
                  </a:lnTo>
                  <a:lnTo>
                    <a:pt x="102243" y="99441"/>
                  </a:lnTo>
                  <a:lnTo>
                    <a:pt x="12580" y="16319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435D74"/>
                </a:solidFill>
              </a:endParaRPr>
            </a:p>
          </p:txBody>
        </p:sp>
      </p:grpSp>
      <p:sp>
        <p:nvSpPr>
          <p:cNvPr id="409" name="Google Shape;7563;p83"/>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Ad2wgMAAAAEAAAAAAAAAAAAAAAAAAAAAAAAAAeAAAAaAAAAAAAAAAAAAAAAAAAAAAAAAAAAAAAECcAABAnAAAAAAAAAAAAAAAAAAAAAAAAAAAAAAAAAAAAAAAAAAAAABQAAAAAAAAAwMD/AAAAAABkAAAAMgAAAAAAAABkAAAAAAAAAH9/fwAKAAAAHwAAAFQAAAD/q0AF////AQAAAAAAAAAAAAAAAAAAAAAAAAAAAAAAAAAAAAAAAAAAAAAAAn9/fwBZWVkDzMzMAMDA/wB/f38AAAAAAAAAAAAAAAAAAAAAAAAAAAAhAAAAGAAAABQAAAAdBwAAeAUAAHcyAABwCAAAEAAAAA=="/>
              </a:ext>
            </a:extLst>
          </p:cNvSpPr>
          <p:nvPr>
            <p:ph type="title"/>
          </p:nvPr>
        </p:nvSpPr>
        <p:spPr>
          <a:xfrm>
            <a:off x="1156335" y="889000"/>
            <a:ext cx="7047230" cy="48260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0" indent="0" algn="ctr">
              <a:spcBef>
                <a:spcPts val="0"/>
              </a:spcBef>
              <a:spcAft>
                <a:spcPts val="0"/>
              </a:spcAft>
              <a:buNone/>
              <a:defRPr sz="2400">
                <a:solidFill>
                  <a:srgbClr val="FFFFFF"/>
                </a:solidFill>
                <a:latin typeface="Arial" pitchFamily="2" charset="0"/>
                <a:ea typeface="Arial" pitchFamily="2" charset="0"/>
                <a:cs typeface="Arial" pitchFamily="2" charset="0"/>
              </a:defRPr>
            </a:pPr>
            <a:r>
              <a:rPr sz="3600" noProof="1">
                <a:solidFill>
                  <a:srgbClr val="92A200"/>
                </a:solidFill>
              </a:rPr>
              <a:t>...and our sets of editable icons</a:t>
            </a:r>
            <a:endParaRPr sz="3600">
              <a:solidFill>
                <a:srgbClr val="92A200"/>
              </a:solidFill>
            </a:endParaRPr>
          </a:p>
        </p:txBody>
      </p:sp>
    </p:spTree>
  </p:cSld>
  <p:clrMapOvr>
    <a:masterClrMapping/>
  </p:clrMapOvr>
  <p:timing>
    <p:tnLst>
      <p:par>
        <p:cTn id="1" dur="indefinite" restart="never" nodeType="tmRoot"/>
      </p:par>
    </p:tnLst>
  </p:timing>
</p:sld>
</file>

<file path=ppt/slides/slide47.xml><?xml version="1.0" encoding="utf-8"?>
<p:sld xmlns:p="http://schemas.openxmlformats.org/presentationml/2006/main" xmlns:r="http://schemas.openxmlformats.org/officeDocument/2006/relationships" xmlns:a="http://schemas.openxmlformats.org/drawingml/2006/main">
  <p:cSld>
    <p:bg>
      <p:bgPr>
        <a:solidFill>
          <a:srgbClr val="0E2A47"/>
        </a:solidFill>
        <a:effectLst/>
      </p:bgPr>
    </p:bg>
    <p:spTree>
      <p:nvGrpSpPr>
        <p:cNvPr id="1" name=""/>
        <p:cNvGrpSpPr/>
        <p:nvPr/>
      </p:nvGrpSpPr>
      <p:grpSpPr>
        <a:xfrm>
          <a:off x="0" y="0"/>
          <a:ext cx="0" cy="0"/>
          <a:chOff x="0" y="0"/>
          <a:chExt cx="0" cy="0"/>
        </a:xfrm>
      </p:grpSpPr>
      <p:grpSp>
        <p:nvGrpSpPr>
          <p:cNvPr id="2" name="Google Shape;7568;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QFAAAMCAAAXwcAAFMKAAAQAAAA"/>
              </a:ext>
            </a:extLst>
          </p:cNvGrpSpPr>
          <p:nvPr/>
        </p:nvGrpSpPr>
        <p:grpSpPr>
          <a:xfrm>
            <a:off x="876300" y="1308100"/>
            <a:ext cx="321945" cy="370205"/>
            <a:chOff x="876300" y="1308100"/>
            <a:chExt cx="321945" cy="370205"/>
          </a:xfrm>
        </p:grpSpPr>
        <p:sp>
          <p:nvSpPr>
            <p:cNvPr id="5" name="Google Shape;756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BQAAfQgAADgHAACUCQAAAAAAAA=="/>
                </a:ext>
              </a:extLst>
            </p:cNvSpPr>
            <p:nvPr/>
          </p:nvSpPr>
          <p:spPr>
            <a:xfrm>
              <a:off x="900430" y="1379855"/>
              <a:ext cx="273050" cy="177165"/>
            </a:xfrm>
            <a:custGeom>
              <a:avLst/>
              <a:gdLst/>
              <a:ahLst/>
              <a:cxnLst/>
              <a:rect l="0" t="0" r="273050" b="177165"/>
              <a:pathLst>
                <a:path w="273050" h="177165">
                  <a:moveTo>
                    <a:pt x="11059" y="29"/>
                  </a:moveTo>
                  <a:cubicBezTo>
                    <a:pt x="4610" y="29"/>
                    <a:pt x="29" y="6437"/>
                    <a:pt x="29" y="11943"/>
                  </a:cubicBezTo>
                  <a:lnTo>
                    <a:pt x="29" y="177135"/>
                  </a:lnTo>
                  <a:lnTo>
                    <a:pt x="273021" y="177135"/>
                  </a:lnTo>
                  <a:lnTo>
                    <a:pt x="273021" y="11943"/>
                  </a:lnTo>
                  <a:cubicBezTo>
                    <a:pt x="273021" y="4602"/>
                    <a:pt x="267506" y="29"/>
                    <a:pt x="261991" y="29"/>
                  </a:cubicBezTo>
                  <a:lnTo>
                    <a:pt x="11059" y="29"/>
                  </a:lnTo>
                  <a:lnTo>
                    <a:pt x="26199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 name="Google Shape;757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BQAAugkAAF8HAABTCgAAAAAAAA=="/>
                </a:ext>
              </a:extLst>
            </p:cNvSpPr>
            <p:nvPr/>
          </p:nvSpPr>
          <p:spPr>
            <a:xfrm>
              <a:off x="876300" y="1581150"/>
              <a:ext cx="321945" cy="97155"/>
            </a:xfrm>
            <a:custGeom>
              <a:avLst/>
              <a:gdLst/>
              <a:ahLst/>
              <a:cxnLst/>
              <a:rect l="0" t="0" r="321945" b="97155"/>
              <a:pathLst>
                <a:path w="321945" h="97155">
                  <a:moveTo>
                    <a:pt x="1839" y="0"/>
                  </a:moveTo>
                  <a:cubicBezTo>
                    <a:pt x="934" y="3678"/>
                    <a:pt x="0" y="8290"/>
                    <a:pt x="0" y="11969"/>
                  </a:cubicBezTo>
                  <a:cubicBezTo>
                    <a:pt x="0" y="32200"/>
                    <a:pt x="15649" y="48752"/>
                    <a:pt x="34976" y="48752"/>
                  </a:cubicBezTo>
                  <a:lnTo>
                    <a:pt x="91996" y="48752"/>
                  </a:lnTo>
                  <a:lnTo>
                    <a:pt x="76347" y="79113"/>
                  </a:lnTo>
                  <a:cubicBezTo>
                    <a:pt x="73603" y="85536"/>
                    <a:pt x="76347" y="92892"/>
                    <a:pt x="82800" y="95666"/>
                  </a:cubicBezTo>
                  <a:cubicBezTo>
                    <a:pt x="84347" y="96687"/>
                    <a:pt x="86099" y="97155"/>
                    <a:pt x="87850" y="97155"/>
                  </a:cubicBezTo>
                  <a:cubicBezTo>
                    <a:pt x="92434" y="97155"/>
                    <a:pt x="97106" y="94118"/>
                    <a:pt x="98419" y="90148"/>
                  </a:cubicBezTo>
                  <a:lnTo>
                    <a:pt x="119587" y="47847"/>
                  </a:lnTo>
                  <a:lnTo>
                    <a:pt x="148111" y="47847"/>
                  </a:lnTo>
                  <a:lnTo>
                    <a:pt x="148111" y="83696"/>
                  </a:lnTo>
                  <a:cubicBezTo>
                    <a:pt x="148111" y="91053"/>
                    <a:pt x="153629" y="96571"/>
                    <a:pt x="160987" y="96571"/>
                  </a:cubicBezTo>
                  <a:cubicBezTo>
                    <a:pt x="167410" y="96571"/>
                    <a:pt x="172023" y="91053"/>
                    <a:pt x="172023" y="83696"/>
                  </a:cubicBezTo>
                  <a:lnTo>
                    <a:pt x="172023" y="47847"/>
                  </a:lnTo>
                  <a:lnTo>
                    <a:pt x="200518" y="47847"/>
                  </a:lnTo>
                  <a:lnTo>
                    <a:pt x="221685" y="90148"/>
                  </a:lnTo>
                  <a:cubicBezTo>
                    <a:pt x="224459" y="94294"/>
                    <a:pt x="228751" y="96366"/>
                    <a:pt x="233072" y="96366"/>
                  </a:cubicBezTo>
                  <a:cubicBezTo>
                    <a:pt x="234502" y="96366"/>
                    <a:pt x="235933" y="96133"/>
                    <a:pt x="237334" y="95666"/>
                  </a:cubicBezTo>
                  <a:cubicBezTo>
                    <a:pt x="243757" y="91987"/>
                    <a:pt x="245597" y="85536"/>
                    <a:pt x="243757" y="79113"/>
                  </a:cubicBezTo>
                  <a:lnTo>
                    <a:pt x="228138" y="48752"/>
                  </a:lnTo>
                  <a:lnTo>
                    <a:pt x="285157" y="48752"/>
                  </a:lnTo>
                  <a:cubicBezTo>
                    <a:pt x="304485" y="48752"/>
                    <a:pt x="321945" y="32200"/>
                    <a:pt x="321945" y="11969"/>
                  </a:cubicBezTo>
                  <a:cubicBezTo>
                    <a:pt x="321945" y="7356"/>
                    <a:pt x="320105" y="3678"/>
                    <a:pt x="319200" y="0"/>
                  </a:cubicBezTo>
                  <a:lnTo>
                    <a:pt x="1839" y="0"/>
                  </a:lnTo>
                  <a:lnTo>
                    <a:pt x="31920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757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BgAADAgAAJkGAABXCAAAAAAAAA=="/>
                </a:ext>
              </a:extLst>
            </p:cNvSpPr>
            <p:nvPr/>
          </p:nvSpPr>
          <p:spPr>
            <a:xfrm>
              <a:off x="998855" y="1308100"/>
              <a:ext cx="73660" cy="47625"/>
            </a:xfrm>
            <a:custGeom>
              <a:avLst/>
              <a:gdLst/>
              <a:ahLst/>
              <a:cxnLst/>
              <a:rect l="0" t="0" r="73660" b="47625"/>
              <a:pathLst>
                <a:path w="73660" h="47625">
                  <a:moveTo>
                    <a:pt x="12915" y="0"/>
                  </a:moveTo>
                  <a:cubicBezTo>
                    <a:pt x="6457" y="0"/>
                    <a:pt x="29" y="5491"/>
                    <a:pt x="29" y="11913"/>
                  </a:cubicBezTo>
                  <a:lnTo>
                    <a:pt x="29" y="47625"/>
                  </a:lnTo>
                  <a:lnTo>
                    <a:pt x="72725" y="47625"/>
                  </a:lnTo>
                  <a:lnTo>
                    <a:pt x="72725" y="11913"/>
                  </a:lnTo>
                  <a:lnTo>
                    <a:pt x="73660" y="11913"/>
                  </a:lnTo>
                  <a:cubicBezTo>
                    <a:pt x="73660" y="5491"/>
                    <a:pt x="68138" y="0"/>
                    <a:pt x="61680" y="0"/>
                  </a:cubicBezTo>
                  <a:lnTo>
                    <a:pt x="12915" y="0"/>
                  </a:lnTo>
                  <a:lnTo>
                    <a:pt x="6168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6" name="Google Shape;7572;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gFAADuCgAAjAcAAAINAAAQAAAA"/>
              </a:ext>
            </a:extLst>
          </p:cNvGrpSpPr>
          <p:nvPr/>
        </p:nvGrpSpPr>
        <p:grpSpPr>
          <a:xfrm>
            <a:off x="848360" y="1776730"/>
            <a:ext cx="378460" cy="337820"/>
            <a:chOff x="848360" y="1776730"/>
            <a:chExt cx="378460" cy="337820"/>
          </a:xfrm>
        </p:grpSpPr>
        <p:sp>
          <p:nvSpPr>
            <p:cNvPr id="9" name="Google Shape;757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BQAA7goAAIwHAACnDAAAAAAAAA=="/>
                </a:ext>
              </a:extLst>
            </p:cNvSpPr>
            <p:nvPr/>
          </p:nvSpPr>
          <p:spPr>
            <a:xfrm>
              <a:off x="944245" y="1776730"/>
              <a:ext cx="282575" cy="280035"/>
            </a:xfrm>
            <a:custGeom>
              <a:avLst/>
              <a:gdLst/>
              <a:ahLst/>
              <a:cxnLst/>
              <a:rect l="0" t="0" r="282575" b="280035"/>
              <a:pathLst>
                <a:path w="282575" h="280035">
                  <a:moveTo>
                    <a:pt x="174195" y="29"/>
                  </a:moveTo>
                  <a:cubicBezTo>
                    <a:pt x="165373" y="29"/>
                    <a:pt x="156726" y="3715"/>
                    <a:pt x="150036" y="10854"/>
                  </a:cubicBezTo>
                  <a:lnTo>
                    <a:pt x="0" y="160890"/>
                  </a:lnTo>
                  <a:lnTo>
                    <a:pt x="118720" y="279610"/>
                  </a:lnTo>
                  <a:lnTo>
                    <a:pt x="268757" y="129573"/>
                  </a:lnTo>
                  <a:cubicBezTo>
                    <a:pt x="282545" y="115952"/>
                    <a:pt x="282545" y="93832"/>
                    <a:pt x="268757" y="79993"/>
                  </a:cubicBezTo>
                  <a:lnTo>
                    <a:pt x="200633" y="12698"/>
                  </a:lnTo>
                  <a:cubicBezTo>
                    <a:pt x="193067" y="4183"/>
                    <a:pt x="183543" y="29"/>
                    <a:pt x="17419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 name="Google Shape;757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BQAAAwwAAG4GAADeDAAAAAAAAA=="/>
                </a:ext>
              </a:extLst>
            </p:cNvSpPr>
            <p:nvPr/>
          </p:nvSpPr>
          <p:spPr>
            <a:xfrm>
              <a:off x="906145" y="1952625"/>
              <a:ext cx="139065" cy="139065"/>
            </a:xfrm>
            <a:custGeom>
              <a:avLst/>
              <a:gdLst/>
              <a:ahLst/>
              <a:cxnLst/>
              <a:rect l="0" t="0" r="139065" b="139065"/>
              <a:pathLst>
                <a:path w="139065" h="139065">
                  <a:moveTo>
                    <a:pt x="21190" y="29"/>
                  </a:moveTo>
                  <a:lnTo>
                    <a:pt x="13824" y="8300"/>
                  </a:lnTo>
                  <a:cubicBezTo>
                    <a:pt x="7394" y="14759"/>
                    <a:pt x="2776" y="23966"/>
                    <a:pt x="2776" y="35014"/>
                  </a:cubicBezTo>
                  <a:cubicBezTo>
                    <a:pt x="2776" y="42380"/>
                    <a:pt x="5553" y="51586"/>
                    <a:pt x="12918" y="58046"/>
                  </a:cubicBezTo>
                  <a:cubicBezTo>
                    <a:pt x="18442" y="61728"/>
                    <a:pt x="17507" y="71841"/>
                    <a:pt x="12918" y="76459"/>
                  </a:cubicBezTo>
                  <a:lnTo>
                    <a:pt x="29" y="88413"/>
                  </a:lnTo>
                  <a:lnTo>
                    <a:pt x="50651" y="139035"/>
                  </a:lnTo>
                  <a:lnTo>
                    <a:pt x="63540" y="127081"/>
                  </a:lnTo>
                  <a:cubicBezTo>
                    <a:pt x="65849" y="124801"/>
                    <a:pt x="69064" y="123632"/>
                    <a:pt x="72426" y="123632"/>
                  </a:cubicBezTo>
                  <a:cubicBezTo>
                    <a:pt x="75757" y="123632"/>
                    <a:pt x="79206" y="124801"/>
                    <a:pt x="81954" y="127081"/>
                  </a:cubicBezTo>
                  <a:cubicBezTo>
                    <a:pt x="88413" y="133540"/>
                    <a:pt x="97620" y="137223"/>
                    <a:pt x="106826" y="137223"/>
                  </a:cubicBezTo>
                  <a:cubicBezTo>
                    <a:pt x="116033" y="137223"/>
                    <a:pt x="124334" y="133540"/>
                    <a:pt x="131699" y="127081"/>
                  </a:cubicBezTo>
                  <a:lnTo>
                    <a:pt x="139065" y="118810"/>
                  </a:lnTo>
                  <a:lnTo>
                    <a:pt x="21190" y="935"/>
                  </a:lnTo>
                  <a:lnTo>
                    <a:pt x="21190" y="29"/>
                  </a:lnTo>
                  <a:lnTo>
                    <a:pt x="131699" y="12708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 name="Google Shape;757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4BQAArgwAAMgFAAACDQAAAAAAAA=="/>
                </a:ext>
              </a:extLst>
            </p:cNvSpPr>
            <p:nvPr/>
          </p:nvSpPr>
          <p:spPr>
            <a:xfrm>
              <a:off x="848360" y="2061210"/>
              <a:ext cx="91440" cy="53340"/>
            </a:xfrm>
            <a:custGeom>
              <a:avLst/>
              <a:gdLst/>
              <a:ahLst/>
              <a:cxnLst/>
              <a:rect l="0" t="0" r="91440" b="53340"/>
              <a:pathLst>
                <a:path w="91440" h="53340">
                  <a:moveTo>
                    <a:pt x="42496" y="0"/>
                  </a:moveTo>
                  <a:lnTo>
                    <a:pt x="7415" y="34023"/>
                  </a:lnTo>
                  <a:cubicBezTo>
                    <a:pt x="29" y="39538"/>
                    <a:pt x="5568" y="53340"/>
                    <a:pt x="15709" y="53340"/>
                  </a:cubicBezTo>
                  <a:lnTo>
                    <a:pt x="81270" y="53340"/>
                  </a:lnTo>
                  <a:cubicBezTo>
                    <a:pt x="85901" y="53340"/>
                    <a:pt x="88656" y="51502"/>
                    <a:pt x="91440" y="48730"/>
                  </a:cubicBezTo>
                  <a:lnTo>
                    <a:pt x="42496" y="-214"/>
                  </a:lnTo>
                  <a:lnTo>
                    <a:pt x="42496" y="0"/>
                  </a:lnTo>
                  <a:lnTo>
                    <a:pt x="91440" y="4894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0" name="Google Shape;7576;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wFAABzDQAAhwcAALsPAAAQAAAA"/>
              </a:ext>
            </a:extLst>
          </p:cNvGrpSpPr>
          <p:nvPr/>
        </p:nvGrpSpPr>
        <p:grpSpPr>
          <a:xfrm>
            <a:off x="850900" y="2186305"/>
            <a:ext cx="372745" cy="370840"/>
            <a:chOff x="850900" y="2186305"/>
            <a:chExt cx="372745" cy="370840"/>
          </a:xfrm>
        </p:grpSpPr>
        <p:sp>
          <p:nvSpPr>
            <p:cNvPr id="13" name="Google Shape;757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xBQAAbQ8AABIHAAC7DwAAAAAAAA=="/>
                </a:ext>
              </a:extLst>
            </p:cNvSpPr>
            <p:nvPr/>
          </p:nvSpPr>
          <p:spPr>
            <a:xfrm>
              <a:off x="925195" y="2507615"/>
              <a:ext cx="224155" cy="49530"/>
            </a:xfrm>
            <a:custGeom>
              <a:avLst/>
              <a:gdLst/>
              <a:ahLst/>
              <a:cxnLst/>
              <a:rect l="0" t="0" r="224155" b="49530"/>
              <a:pathLst>
                <a:path w="224155" h="49530">
                  <a:moveTo>
                    <a:pt x="12939" y="0"/>
                  </a:moveTo>
                  <a:cubicBezTo>
                    <a:pt x="5562" y="0"/>
                    <a:pt x="29" y="6431"/>
                    <a:pt x="29" y="12834"/>
                  </a:cubicBezTo>
                  <a:lnTo>
                    <a:pt x="29" y="37599"/>
                  </a:lnTo>
                  <a:cubicBezTo>
                    <a:pt x="29" y="44001"/>
                    <a:pt x="5562" y="49501"/>
                    <a:pt x="12939" y="49501"/>
                  </a:cubicBezTo>
                  <a:lnTo>
                    <a:pt x="211215" y="49501"/>
                  </a:lnTo>
                  <a:cubicBezTo>
                    <a:pt x="219529" y="49501"/>
                    <a:pt x="224125" y="44001"/>
                    <a:pt x="224125" y="37599"/>
                  </a:cubicBezTo>
                  <a:lnTo>
                    <a:pt x="224125" y="12834"/>
                  </a:lnTo>
                  <a:cubicBezTo>
                    <a:pt x="224125" y="6431"/>
                    <a:pt x="217685" y="0"/>
                    <a:pt x="211215" y="0"/>
                  </a:cubicBezTo>
                  <a:lnTo>
                    <a:pt x="12939" y="0"/>
                  </a:lnTo>
                  <a:lnTo>
                    <a:pt x="21121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 name="Google Shape;757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aBQAA/A4AAOwGAABKDwAAAAAAAA=="/>
                </a:ext>
              </a:extLst>
            </p:cNvSpPr>
            <p:nvPr/>
          </p:nvSpPr>
          <p:spPr>
            <a:xfrm>
              <a:off x="951230" y="2435860"/>
              <a:ext cx="173990" cy="49530"/>
            </a:xfrm>
            <a:custGeom>
              <a:avLst/>
              <a:gdLst/>
              <a:ahLst/>
              <a:cxnLst/>
              <a:rect l="0" t="0" r="173990" b="49530"/>
              <a:pathLst>
                <a:path w="173990" h="49530">
                  <a:moveTo>
                    <a:pt x="12912" y="29"/>
                  </a:moveTo>
                  <a:cubicBezTo>
                    <a:pt x="5550" y="29"/>
                    <a:pt x="29" y="5529"/>
                    <a:pt x="29" y="11931"/>
                  </a:cubicBezTo>
                  <a:lnTo>
                    <a:pt x="29" y="36696"/>
                  </a:lnTo>
                  <a:cubicBezTo>
                    <a:pt x="29" y="43099"/>
                    <a:pt x="5550" y="49530"/>
                    <a:pt x="12912" y="49530"/>
                  </a:cubicBezTo>
                  <a:lnTo>
                    <a:pt x="161078" y="49530"/>
                  </a:lnTo>
                  <a:cubicBezTo>
                    <a:pt x="167534" y="49530"/>
                    <a:pt x="173961" y="43099"/>
                    <a:pt x="173961" y="36696"/>
                  </a:cubicBezTo>
                  <a:lnTo>
                    <a:pt x="173961" y="11931"/>
                  </a:lnTo>
                  <a:cubicBezTo>
                    <a:pt x="173961" y="5529"/>
                    <a:pt x="167534" y="29"/>
                    <a:pt x="161078" y="29"/>
                  </a:cubicBezTo>
                  <a:lnTo>
                    <a:pt x="12912" y="29"/>
                  </a:lnTo>
                  <a:lnTo>
                    <a:pt x="161078"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 name="Google Shape;757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8BQAAcw0AAIcHAAD3DgAAAAAAAA=="/>
                </a:ext>
              </a:extLst>
            </p:cNvSpPr>
            <p:nvPr/>
          </p:nvSpPr>
          <p:spPr>
            <a:xfrm>
              <a:off x="850900" y="2186305"/>
              <a:ext cx="372745" cy="246380"/>
            </a:xfrm>
            <a:custGeom>
              <a:avLst/>
              <a:gdLst/>
              <a:ahLst/>
              <a:cxnLst/>
              <a:rect l="0" t="0" r="372745" b="246380"/>
              <a:pathLst>
                <a:path w="372745" h="246380">
                  <a:moveTo>
                    <a:pt x="187759" y="24857"/>
                  </a:moveTo>
                  <a:cubicBezTo>
                    <a:pt x="194186" y="24857"/>
                    <a:pt x="198801" y="29437"/>
                    <a:pt x="200641" y="36789"/>
                  </a:cubicBezTo>
                  <a:lnTo>
                    <a:pt x="200641" y="38627"/>
                  </a:lnTo>
                  <a:cubicBezTo>
                    <a:pt x="198801" y="44141"/>
                    <a:pt x="194186" y="49655"/>
                    <a:pt x="187759" y="49655"/>
                  </a:cubicBezTo>
                  <a:cubicBezTo>
                    <a:pt x="180399" y="49655"/>
                    <a:pt x="175783" y="45979"/>
                    <a:pt x="174878" y="38627"/>
                  </a:cubicBezTo>
                  <a:lnTo>
                    <a:pt x="174878" y="36789"/>
                  </a:lnTo>
                  <a:cubicBezTo>
                    <a:pt x="175783" y="30371"/>
                    <a:pt x="180399" y="24857"/>
                    <a:pt x="187759" y="24857"/>
                  </a:cubicBezTo>
                  <a:lnTo>
                    <a:pt x="61690" y="79997"/>
                  </a:lnTo>
                  <a:lnTo>
                    <a:pt x="97560" y="186601"/>
                  </a:lnTo>
                  <a:lnTo>
                    <a:pt x="26697" y="186601"/>
                  </a:lnTo>
                  <a:lnTo>
                    <a:pt x="61690" y="79997"/>
                  </a:lnTo>
                  <a:lnTo>
                    <a:pt x="311988" y="79997"/>
                  </a:lnTo>
                  <a:lnTo>
                    <a:pt x="346952" y="186601"/>
                  </a:lnTo>
                  <a:lnTo>
                    <a:pt x="276090" y="186601"/>
                  </a:lnTo>
                  <a:lnTo>
                    <a:pt x="311988" y="79997"/>
                  </a:lnTo>
                  <a:lnTo>
                    <a:pt x="184985" y="29"/>
                  </a:lnTo>
                  <a:cubicBezTo>
                    <a:pt x="169357" y="29"/>
                    <a:pt x="155541" y="10124"/>
                    <a:pt x="150955" y="24857"/>
                  </a:cubicBezTo>
                  <a:lnTo>
                    <a:pt x="37738" y="24857"/>
                  </a:lnTo>
                  <a:cubicBezTo>
                    <a:pt x="32218" y="24857"/>
                    <a:pt x="26697" y="29437"/>
                    <a:pt x="25792" y="34951"/>
                  </a:cubicBezTo>
                  <a:cubicBezTo>
                    <a:pt x="23951" y="43237"/>
                    <a:pt x="30378" y="49655"/>
                    <a:pt x="37738" y="49655"/>
                  </a:cubicBezTo>
                  <a:lnTo>
                    <a:pt x="46034" y="49655"/>
                  </a:lnTo>
                  <a:cubicBezTo>
                    <a:pt x="29" y="189373"/>
                    <a:pt x="934" y="184763"/>
                    <a:pt x="934" y="188439"/>
                  </a:cubicBezTo>
                  <a:cubicBezTo>
                    <a:pt x="1869" y="220619"/>
                    <a:pt x="29472" y="246351"/>
                    <a:pt x="61690" y="246351"/>
                  </a:cubicBezTo>
                  <a:cubicBezTo>
                    <a:pt x="95720" y="246351"/>
                    <a:pt x="121483" y="220619"/>
                    <a:pt x="121483" y="188439"/>
                  </a:cubicBezTo>
                  <a:cubicBezTo>
                    <a:pt x="121483" y="184763"/>
                    <a:pt x="123323" y="189373"/>
                    <a:pt x="77318" y="49655"/>
                  </a:cubicBezTo>
                  <a:lnTo>
                    <a:pt x="149115" y="49655"/>
                  </a:lnTo>
                  <a:lnTo>
                    <a:pt x="149115" y="214200"/>
                  </a:lnTo>
                  <a:cubicBezTo>
                    <a:pt x="149115" y="221552"/>
                    <a:pt x="155541" y="227066"/>
                    <a:pt x="161997" y="227066"/>
                  </a:cubicBezTo>
                  <a:lnTo>
                    <a:pt x="211682" y="227066"/>
                  </a:lnTo>
                  <a:cubicBezTo>
                    <a:pt x="219043" y="227066"/>
                    <a:pt x="224564" y="221552"/>
                    <a:pt x="224564" y="214200"/>
                  </a:cubicBezTo>
                  <a:lnTo>
                    <a:pt x="224564" y="49655"/>
                  </a:lnTo>
                  <a:lnTo>
                    <a:pt x="297267" y="49655"/>
                  </a:lnTo>
                  <a:cubicBezTo>
                    <a:pt x="251261" y="189373"/>
                    <a:pt x="252167" y="184763"/>
                    <a:pt x="252167" y="188439"/>
                  </a:cubicBezTo>
                  <a:cubicBezTo>
                    <a:pt x="253102" y="220619"/>
                    <a:pt x="279770" y="246351"/>
                    <a:pt x="311988" y="246351"/>
                  </a:cubicBezTo>
                  <a:cubicBezTo>
                    <a:pt x="345112" y="246351"/>
                    <a:pt x="371810" y="220619"/>
                    <a:pt x="371810" y="188439"/>
                  </a:cubicBezTo>
                  <a:cubicBezTo>
                    <a:pt x="371810" y="184763"/>
                    <a:pt x="372715" y="189373"/>
                    <a:pt x="326710" y="49655"/>
                  </a:cubicBezTo>
                  <a:lnTo>
                    <a:pt x="334071" y="49655"/>
                  </a:lnTo>
                  <a:cubicBezTo>
                    <a:pt x="339591" y="49655"/>
                    <a:pt x="345112" y="45979"/>
                    <a:pt x="346047" y="39561"/>
                  </a:cubicBezTo>
                  <a:cubicBezTo>
                    <a:pt x="347887" y="32209"/>
                    <a:pt x="341432" y="24857"/>
                    <a:pt x="334071" y="24857"/>
                  </a:cubicBezTo>
                  <a:lnTo>
                    <a:pt x="219949" y="24857"/>
                  </a:lnTo>
                  <a:cubicBezTo>
                    <a:pt x="215363" y="10124"/>
                    <a:pt x="201546" y="29"/>
                    <a:pt x="184985" y="29"/>
                  </a:cubicBezTo>
                  <a:lnTo>
                    <a:pt x="187759" y="24857"/>
                  </a:lnTo>
                  <a:lnTo>
                    <a:pt x="184985"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4" name="Google Shape;7580;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sSAAAzCAAAxRQAAHsKAAAQAAAA"/>
              </a:ext>
            </a:extLst>
          </p:cNvGrpSpPr>
          <p:nvPr/>
        </p:nvGrpSpPr>
        <p:grpSpPr>
          <a:xfrm>
            <a:off x="3004185" y="1332865"/>
            <a:ext cx="372110" cy="370840"/>
            <a:chOff x="3004185" y="1332865"/>
            <a:chExt cx="372110" cy="370840"/>
          </a:xfrm>
        </p:grpSpPr>
        <p:sp>
          <p:nvSpPr>
            <p:cNvPr id="18" name="Google Shape;758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7EgAAMwgAAIcTAAA+CQAAAAAAAA=="/>
                </a:ext>
              </a:extLst>
            </p:cNvSpPr>
            <p:nvPr/>
          </p:nvSpPr>
          <p:spPr>
            <a:xfrm>
              <a:off x="3004185" y="1332865"/>
              <a:ext cx="170180" cy="169545"/>
            </a:xfrm>
            <a:custGeom>
              <a:avLst/>
              <a:gdLst/>
              <a:ahLst/>
              <a:cxnLst/>
              <a:rect l="0" t="0" r="170180" b="169545"/>
              <a:pathLst>
                <a:path w="170180" h="169545">
                  <a:moveTo>
                    <a:pt x="85543" y="48842"/>
                  </a:moveTo>
                  <a:cubicBezTo>
                    <a:pt x="91060" y="48842"/>
                    <a:pt x="96578" y="54370"/>
                    <a:pt x="96578" y="59897"/>
                  </a:cubicBezTo>
                  <a:lnTo>
                    <a:pt x="96578" y="72795"/>
                  </a:lnTo>
                  <a:lnTo>
                    <a:pt x="109454" y="72795"/>
                  </a:lnTo>
                  <a:cubicBezTo>
                    <a:pt x="116811" y="72795"/>
                    <a:pt x="121424" y="78323"/>
                    <a:pt x="121424" y="85693"/>
                  </a:cubicBezTo>
                  <a:cubicBezTo>
                    <a:pt x="121424" y="92157"/>
                    <a:pt x="114971" y="97685"/>
                    <a:pt x="109454" y="97685"/>
                  </a:cubicBezTo>
                  <a:lnTo>
                    <a:pt x="96578" y="97685"/>
                  </a:lnTo>
                  <a:lnTo>
                    <a:pt x="96578" y="110582"/>
                  </a:lnTo>
                  <a:cubicBezTo>
                    <a:pt x="96578" y="117017"/>
                    <a:pt x="91060" y="121638"/>
                    <a:pt x="85543" y="121638"/>
                  </a:cubicBezTo>
                  <a:cubicBezTo>
                    <a:pt x="79120" y="121638"/>
                    <a:pt x="73572" y="116110"/>
                    <a:pt x="73572" y="110582"/>
                  </a:cubicBezTo>
                  <a:lnTo>
                    <a:pt x="73572" y="97685"/>
                  </a:lnTo>
                  <a:lnTo>
                    <a:pt x="60697" y="97685"/>
                  </a:lnTo>
                  <a:cubicBezTo>
                    <a:pt x="54274" y="97685"/>
                    <a:pt x="49661" y="92157"/>
                    <a:pt x="49661" y="85693"/>
                  </a:cubicBezTo>
                  <a:cubicBezTo>
                    <a:pt x="49661" y="78323"/>
                    <a:pt x="54274" y="72795"/>
                    <a:pt x="60697" y="72795"/>
                  </a:cubicBezTo>
                  <a:lnTo>
                    <a:pt x="73572" y="72795"/>
                  </a:lnTo>
                  <a:lnTo>
                    <a:pt x="73572" y="59897"/>
                  </a:lnTo>
                  <a:cubicBezTo>
                    <a:pt x="73572" y="53434"/>
                    <a:pt x="79120" y="48842"/>
                    <a:pt x="85543" y="48842"/>
                  </a:cubicBezTo>
                  <a:lnTo>
                    <a:pt x="12875" y="0"/>
                  </a:lnTo>
                  <a:cubicBezTo>
                    <a:pt x="5518" y="0"/>
                    <a:pt x="0" y="5527"/>
                    <a:pt x="0" y="12897"/>
                  </a:cubicBezTo>
                  <a:lnTo>
                    <a:pt x="0" y="157553"/>
                  </a:lnTo>
                  <a:cubicBezTo>
                    <a:pt x="934" y="164923"/>
                    <a:pt x="6452" y="169545"/>
                    <a:pt x="12875" y="169545"/>
                  </a:cubicBezTo>
                  <a:lnTo>
                    <a:pt x="157276" y="169545"/>
                  </a:lnTo>
                  <a:cubicBezTo>
                    <a:pt x="164633" y="169545"/>
                    <a:pt x="170180" y="164017"/>
                    <a:pt x="170180" y="157553"/>
                  </a:cubicBezTo>
                  <a:lnTo>
                    <a:pt x="170180" y="12897"/>
                  </a:lnTo>
                  <a:cubicBezTo>
                    <a:pt x="170180" y="5527"/>
                    <a:pt x="164633" y="0"/>
                    <a:pt x="157276" y="0"/>
                  </a:cubicBezTo>
                  <a:lnTo>
                    <a:pt x="85543" y="48842"/>
                  </a:lnTo>
                  <a:lnTo>
                    <a:pt x="15727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 name="Google Shape;758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8EgAAcgkAAIoTAAB7CgAAAAAAAA=="/>
                </a:ext>
              </a:extLst>
            </p:cNvSpPr>
            <p:nvPr/>
          </p:nvSpPr>
          <p:spPr>
            <a:xfrm>
              <a:off x="3004820" y="1535430"/>
              <a:ext cx="171450" cy="168275"/>
            </a:xfrm>
            <a:custGeom>
              <a:avLst/>
              <a:gdLst/>
              <a:ahLst/>
              <a:cxnLst/>
              <a:rect l="0" t="0" r="171450" b="168275"/>
              <a:pathLst>
                <a:path w="171450" h="168275">
                  <a:moveTo>
                    <a:pt x="100922" y="54253"/>
                  </a:moveTo>
                  <a:cubicBezTo>
                    <a:pt x="104169" y="54253"/>
                    <a:pt x="107387" y="55157"/>
                    <a:pt x="109698" y="56996"/>
                  </a:cubicBezTo>
                  <a:cubicBezTo>
                    <a:pt x="114290" y="61607"/>
                    <a:pt x="114290" y="69895"/>
                    <a:pt x="109698" y="74477"/>
                  </a:cubicBezTo>
                  <a:lnTo>
                    <a:pt x="101390" y="82785"/>
                  </a:lnTo>
                  <a:lnTo>
                    <a:pt x="109698" y="91093"/>
                  </a:lnTo>
                  <a:cubicBezTo>
                    <a:pt x="114290" y="95635"/>
                    <a:pt x="114290" y="102990"/>
                    <a:pt x="109698" y="107572"/>
                  </a:cubicBezTo>
                  <a:cubicBezTo>
                    <a:pt x="107387" y="109877"/>
                    <a:pt x="104169" y="111015"/>
                    <a:pt x="100922" y="111015"/>
                  </a:cubicBezTo>
                  <a:cubicBezTo>
                    <a:pt x="97704" y="111015"/>
                    <a:pt x="94486" y="109877"/>
                    <a:pt x="92175" y="107572"/>
                  </a:cubicBezTo>
                  <a:lnTo>
                    <a:pt x="84804" y="100201"/>
                  </a:lnTo>
                  <a:lnTo>
                    <a:pt x="76525" y="107572"/>
                  </a:lnTo>
                  <a:cubicBezTo>
                    <a:pt x="74214" y="109877"/>
                    <a:pt x="70967" y="111015"/>
                    <a:pt x="67749" y="111015"/>
                  </a:cubicBezTo>
                  <a:cubicBezTo>
                    <a:pt x="64531" y="111015"/>
                    <a:pt x="61314" y="109877"/>
                    <a:pt x="59003" y="107572"/>
                  </a:cubicBezTo>
                  <a:cubicBezTo>
                    <a:pt x="54381" y="102990"/>
                    <a:pt x="54381" y="95635"/>
                    <a:pt x="59003" y="91024"/>
                  </a:cubicBezTo>
                  <a:lnTo>
                    <a:pt x="67281" y="82746"/>
                  </a:lnTo>
                  <a:lnTo>
                    <a:pt x="59003" y="74468"/>
                  </a:lnTo>
                  <a:cubicBezTo>
                    <a:pt x="54381" y="69895"/>
                    <a:pt x="54381" y="61607"/>
                    <a:pt x="59003" y="56996"/>
                  </a:cubicBezTo>
                  <a:cubicBezTo>
                    <a:pt x="61314" y="55157"/>
                    <a:pt x="64531" y="54253"/>
                    <a:pt x="67749" y="54253"/>
                  </a:cubicBezTo>
                  <a:cubicBezTo>
                    <a:pt x="70967" y="54253"/>
                    <a:pt x="74214" y="55157"/>
                    <a:pt x="76525" y="56996"/>
                  </a:cubicBezTo>
                  <a:lnTo>
                    <a:pt x="84804" y="65275"/>
                  </a:lnTo>
                  <a:lnTo>
                    <a:pt x="92175" y="56996"/>
                  </a:lnTo>
                  <a:cubicBezTo>
                    <a:pt x="94486" y="55157"/>
                    <a:pt x="97704" y="54253"/>
                    <a:pt x="100922" y="54253"/>
                  </a:cubicBezTo>
                  <a:lnTo>
                    <a:pt x="12930" y="0"/>
                  </a:lnTo>
                  <a:cubicBezTo>
                    <a:pt x="6465" y="0"/>
                    <a:pt x="29" y="5515"/>
                    <a:pt x="29" y="11031"/>
                  </a:cubicBezTo>
                  <a:lnTo>
                    <a:pt x="29" y="156309"/>
                  </a:lnTo>
                  <a:cubicBezTo>
                    <a:pt x="29" y="163663"/>
                    <a:pt x="6465" y="168275"/>
                    <a:pt x="12930" y="168275"/>
                  </a:cubicBezTo>
                  <a:lnTo>
                    <a:pt x="158520" y="168275"/>
                  </a:lnTo>
                  <a:cubicBezTo>
                    <a:pt x="164985" y="168275"/>
                    <a:pt x="171450" y="161825"/>
                    <a:pt x="171450" y="156309"/>
                  </a:cubicBezTo>
                  <a:lnTo>
                    <a:pt x="171450" y="11031"/>
                  </a:lnTo>
                  <a:cubicBezTo>
                    <a:pt x="171450" y="4611"/>
                    <a:pt x="164985" y="0"/>
                    <a:pt x="158520" y="0"/>
                  </a:cubicBezTo>
                  <a:lnTo>
                    <a:pt x="100922" y="54253"/>
                  </a:lnTo>
                  <a:lnTo>
                    <a:pt x="15852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 name="Google Shape;758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5EwAAMwgAAMUUAAA+CQAAAAAAAA=="/>
                </a:ext>
              </a:extLst>
            </p:cNvSpPr>
            <p:nvPr/>
          </p:nvSpPr>
          <p:spPr>
            <a:xfrm>
              <a:off x="3206115" y="1332865"/>
              <a:ext cx="170180" cy="169545"/>
            </a:xfrm>
            <a:custGeom>
              <a:avLst/>
              <a:gdLst/>
              <a:ahLst/>
              <a:cxnLst/>
              <a:rect l="0" t="0" r="170180" b="169545"/>
              <a:pathLst>
                <a:path w="170180" h="169545">
                  <a:moveTo>
                    <a:pt x="109483" y="71859"/>
                  </a:moveTo>
                  <a:cubicBezTo>
                    <a:pt x="115906" y="71859"/>
                    <a:pt x="120519" y="77387"/>
                    <a:pt x="120519" y="83851"/>
                  </a:cubicBezTo>
                  <a:cubicBezTo>
                    <a:pt x="121424" y="92157"/>
                    <a:pt x="115906" y="96749"/>
                    <a:pt x="109483" y="96749"/>
                  </a:cubicBezTo>
                  <a:lnTo>
                    <a:pt x="60726" y="96749"/>
                  </a:lnTo>
                  <a:cubicBezTo>
                    <a:pt x="54274" y="96749"/>
                    <a:pt x="49691" y="91221"/>
                    <a:pt x="49691" y="83851"/>
                  </a:cubicBezTo>
                  <a:cubicBezTo>
                    <a:pt x="49691" y="77387"/>
                    <a:pt x="55209" y="71859"/>
                    <a:pt x="60726" y="71859"/>
                  </a:cubicBezTo>
                  <a:lnTo>
                    <a:pt x="12904" y="0"/>
                  </a:lnTo>
                  <a:cubicBezTo>
                    <a:pt x="5547" y="0"/>
                    <a:pt x="29" y="5527"/>
                    <a:pt x="29" y="12897"/>
                  </a:cubicBezTo>
                  <a:lnTo>
                    <a:pt x="29" y="157553"/>
                  </a:lnTo>
                  <a:cubicBezTo>
                    <a:pt x="29" y="164923"/>
                    <a:pt x="5547" y="169545"/>
                    <a:pt x="12904" y="169545"/>
                  </a:cubicBezTo>
                  <a:lnTo>
                    <a:pt x="157305" y="169545"/>
                  </a:lnTo>
                  <a:cubicBezTo>
                    <a:pt x="164662" y="169545"/>
                    <a:pt x="170180" y="164017"/>
                    <a:pt x="170180" y="157553"/>
                  </a:cubicBezTo>
                  <a:lnTo>
                    <a:pt x="170180" y="12897"/>
                  </a:lnTo>
                  <a:cubicBezTo>
                    <a:pt x="170180" y="5527"/>
                    <a:pt x="164662" y="0"/>
                    <a:pt x="157305" y="0"/>
                  </a:cubicBezTo>
                  <a:lnTo>
                    <a:pt x="109483" y="71859"/>
                  </a:lnTo>
                  <a:lnTo>
                    <a:pt x="15730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 name="Google Shape;758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5EwAAcAkAAMUUAAB7CgAAAAAAAA=="/>
                </a:ext>
              </a:extLst>
            </p:cNvSpPr>
            <p:nvPr/>
          </p:nvSpPr>
          <p:spPr>
            <a:xfrm>
              <a:off x="3206115" y="1534160"/>
              <a:ext cx="170180" cy="169545"/>
            </a:xfrm>
            <a:custGeom>
              <a:avLst/>
              <a:gdLst/>
              <a:ahLst/>
              <a:cxnLst/>
              <a:rect l="0" t="0" r="170180" b="169545"/>
              <a:pathLst>
                <a:path w="170180" h="169545">
                  <a:moveTo>
                    <a:pt x="109483" y="47927"/>
                  </a:moveTo>
                  <a:cubicBezTo>
                    <a:pt x="115906" y="47927"/>
                    <a:pt x="120519" y="54360"/>
                    <a:pt x="120519" y="60823"/>
                  </a:cubicBezTo>
                  <a:cubicBezTo>
                    <a:pt x="121424" y="68192"/>
                    <a:pt x="115906" y="72812"/>
                    <a:pt x="109483" y="72812"/>
                  </a:cubicBezTo>
                  <a:lnTo>
                    <a:pt x="60726" y="72812"/>
                  </a:lnTo>
                  <a:cubicBezTo>
                    <a:pt x="54274" y="72812"/>
                    <a:pt x="49691" y="66350"/>
                    <a:pt x="49691" y="60823"/>
                  </a:cubicBezTo>
                  <a:cubicBezTo>
                    <a:pt x="49691" y="54360"/>
                    <a:pt x="55209" y="47927"/>
                    <a:pt x="60726" y="47927"/>
                  </a:cubicBezTo>
                  <a:lnTo>
                    <a:pt x="109483" y="96684"/>
                  </a:lnTo>
                  <a:cubicBezTo>
                    <a:pt x="115906" y="96761"/>
                    <a:pt x="120519" y="102288"/>
                    <a:pt x="120519" y="107815"/>
                  </a:cubicBezTo>
                  <a:cubicBezTo>
                    <a:pt x="121424" y="116090"/>
                    <a:pt x="115906" y="120710"/>
                    <a:pt x="109483" y="120710"/>
                  </a:cubicBezTo>
                  <a:lnTo>
                    <a:pt x="60726" y="120710"/>
                  </a:lnTo>
                  <a:cubicBezTo>
                    <a:pt x="54274" y="120710"/>
                    <a:pt x="49691" y="115184"/>
                    <a:pt x="49691" y="107815"/>
                  </a:cubicBezTo>
                  <a:cubicBezTo>
                    <a:pt x="49691" y="101352"/>
                    <a:pt x="55209" y="96761"/>
                    <a:pt x="60726" y="96761"/>
                  </a:cubicBezTo>
                  <a:lnTo>
                    <a:pt x="12904" y="29"/>
                  </a:lnTo>
                  <a:cubicBezTo>
                    <a:pt x="5547" y="29"/>
                    <a:pt x="29" y="5555"/>
                    <a:pt x="29" y="11082"/>
                  </a:cubicBezTo>
                  <a:lnTo>
                    <a:pt x="29" y="157555"/>
                  </a:lnTo>
                  <a:cubicBezTo>
                    <a:pt x="29" y="164924"/>
                    <a:pt x="5547" y="169545"/>
                    <a:pt x="12904" y="169545"/>
                  </a:cubicBezTo>
                  <a:lnTo>
                    <a:pt x="157305" y="169545"/>
                  </a:lnTo>
                  <a:cubicBezTo>
                    <a:pt x="164662" y="169545"/>
                    <a:pt x="170180" y="163082"/>
                    <a:pt x="170180" y="157555"/>
                  </a:cubicBezTo>
                  <a:lnTo>
                    <a:pt x="170180" y="11989"/>
                  </a:lnTo>
                  <a:cubicBezTo>
                    <a:pt x="170180" y="5555"/>
                    <a:pt x="164662" y="29"/>
                    <a:pt x="157305" y="29"/>
                  </a:cubicBezTo>
                  <a:lnTo>
                    <a:pt x="109483" y="47851"/>
                  </a:lnTo>
                  <a:lnTo>
                    <a:pt x="157305"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9" name="Google Shape;7585;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YSAADhCgAAyxQAACkNAAAQAAAA"/>
              </a:ext>
            </a:extLst>
          </p:cNvGrpSpPr>
          <p:nvPr/>
        </p:nvGrpSpPr>
        <p:grpSpPr>
          <a:xfrm>
            <a:off x="3001010" y="1768475"/>
            <a:ext cx="379095" cy="370840"/>
            <a:chOff x="3001010" y="1768475"/>
            <a:chExt cx="379095" cy="370840"/>
          </a:xfrm>
        </p:grpSpPr>
        <p:sp>
          <p:nvSpPr>
            <p:cNvPr id="22" name="Google Shape;758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EwAA4QoAAPMTAACjCwAAAAAAAA=="/>
                </a:ext>
              </a:extLst>
            </p:cNvSpPr>
            <p:nvPr/>
          </p:nvSpPr>
          <p:spPr>
            <a:xfrm>
              <a:off x="3118485" y="1768475"/>
              <a:ext cx="124460" cy="123190"/>
            </a:xfrm>
            <a:custGeom>
              <a:avLst/>
              <a:gdLst/>
              <a:ahLst/>
              <a:cxnLst/>
              <a:rect l="0" t="0" r="124460" b="123190"/>
              <a:pathLst>
                <a:path w="124460" h="123190">
                  <a:moveTo>
                    <a:pt x="60387" y="29"/>
                  </a:moveTo>
                  <a:cubicBezTo>
                    <a:pt x="57169" y="29"/>
                    <a:pt x="53950" y="1169"/>
                    <a:pt x="51639" y="3478"/>
                  </a:cubicBezTo>
                  <a:lnTo>
                    <a:pt x="29" y="55088"/>
                  </a:lnTo>
                  <a:lnTo>
                    <a:pt x="68228" y="123287"/>
                  </a:lnTo>
                  <a:lnTo>
                    <a:pt x="119837" y="71678"/>
                  </a:lnTo>
                  <a:cubicBezTo>
                    <a:pt x="124460" y="67017"/>
                    <a:pt x="124460" y="58716"/>
                    <a:pt x="119837" y="54128"/>
                  </a:cubicBezTo>
                  <a:lnTo>
                    <a:pt x="69164" y="3455"/>
                  </a:lnTo>
                  <a:cubicBezTo>
                    <a:pt x="66853" y="1169"/>
                    <a:pt x="63634" y="29"/>
                    <a:pt x="60387"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 name="Google Shape;758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Mf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GFAAAtgsAAMsUAAB4DAAAAAAAAA=="/>
                </a:ext>
              </a:extLst>
            </p:cNvSpPr>
            <p:nvPr/>
          </p:nvSpPr>
          <p:spPr>
            <a:xfrm>
              <a:off x="3255010" y="1903730"/>
              <a:ext cx="125095" cy="123190"/>
            </a:xfrm>
            <a:custGeom>
              <a:avLst/>
              <a:gdLst/>
              <a:ahLst/>
              <a:cxnLst/>
              <a:rect l="0" t="0" r="125095" b="123190"/>
              <a:pathLst>
                <a:path w="125095" h="123190">
                  <a:moveTo>
                    <a:pt x="60255" y="29"/>
                  </a:moveTo>
                  <a:cubicBezTo>
                    <a:pt x="57044" y="29"/>
                    <a:pt x="53803" y="1169"/>
                    <a:pt x="51526" y="3478"/>
                  </a:cubicBezTo>
                  <a:lnTo>
                    <a:pt x="0" y="55969"/>
                  </a:lnTo>
                  <a:lnTo>
                    <a:pt x="67145" y="123114"/>
                  </a:lnTo>
                  <a:lnTo>
                    <a:pt x="120511" y="72540"/>
                  </a:lnTo>
                  <a:cubicBezTo>
                    <a:pt x="125095" y="67923"/>
                    <a:pt x="125095" y="60557"/>
                    <a:pt x="120511" y="55969"/>
                  </a:cubicBezTo>
                  <a:lnTo>
                    <a:pt x="68984" y="3478"/>
                  </a:lnTo>
                  <a:cubicBezTo>
                    <a:pt x="66707" y="1169"/>
                    <a:pt x="63467" y="29"/>
                    <a:pt x="6025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 name="Google Shape;758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2EgAAVQsAAFkUAAApDQAAAAAAAA=="/>
                </a:ext>
              </a:extLst>
            </p:cNvSpPr>
            <p:nvPr/>
          </p:nvSpPr>
          <p:spPr>
            <a:xfrm>
              <a:off x="3001010" y="1842135"/>
              <a:ext cx="306705" cy="297180"/>
            </a:xfrm>
            <a:custGeom>
              <a:avLst/>
              <a:gdLst/>
              <a:ahLst/>
              <a:cxnLst/>
              <a:rect l="0" t="0" r="306705" b="297180"/>
              <a:pathLst>
                <a:path w="306705" h="297180">
                  <a:moveTo>
                    <a:pt x="102225" y="0"/>
                  </a:moveTo>
                  <a:lnTo>
                    <a:pt x="51565" y="50660"/>
                  </a:lnTo>
                  <a:cubicBezTo>
                    <a:pt x="34084" y="68030"/>
                    <a:pt x="21193" y="90085"/>
                    <a:pt x="14733" y="111205"/>
                  </a:cubicBezTo>
                  <a:cubicBezTo>
                    <a:pt x="0" y="160857"/>
                    <a:pt x="11985" y="215993"/>
                    <a:pt x="51565" y="255522"/>
                  </a:cubicBezTo>
                  <a:cubicBezTo>
                    <a:pt x="77962" y="281835"/>
                    <a:pt x="114561" y="297180"/>
                    <a:pt x="154141" y="297180"/>
                  </a:cubicBezTo>
                  <a:cubicBezTo>
                    <a:pt x="157386" y="297180"/>
                    <a:pt x="160660" y="297063"/>
                    <a:pt x="163934" y="296859"/>
                  </a:cubicBezTo>
                  <a:cubicBezTo>
                    <a:pt x="195242" y="294117"/>
                    <a:pt x="230233" y="280318"/>
                    <a:pt x="256016" y="255522"/>
                  </a:cubicBezTo>
                  <a:lnTo>
                    <a:pt x="306675" y="204863"/>
                  </a:lnTo>
                  <a:lnTo>
                    <a:pt x="239441" y="136936"/>
                  </a:lnTo>
                  <a:lnTo>
                    <a:pt x="186969" y="186587"/>
                  </a:lnTo>
                  <a:cubicBezTo>
                    <a:pt x="177644" y="195893"/>
                    <a:pt x="165016" y="200707"/>
                    <a:pt x="152417" y="200707"/>
                  </a:cubicBezTo>
                  <a:cubicBezTo>
                    <a:pt x="140139" y="200707"/>
                    <a:pt x="127891" y="196097"/>
                    <a:pt x="118799" y="186587"/>
                  </a:cubicBezTo>
                  <a:cubicBezTo>
                    <a:pt x="100383" y="168208"/>
                    <a:pt x="100383" y="136936"/>
                    <a:pt x="118799" y="118557"/>
                  </a:cubicBezTo>
                  <a:lnTo>
                    <a:pt x="169459" y="67897"/>
                  </a:lnTo>
                  <a:lnTo>
                    <a:pt x="102225" y="663"/>
                  </a:lnTo>
                  <a:lnTo>
                    <a:pt x="102225" y="0"/>
                  </a:lnTo>
                  <a:lnTo>
                    <a:pt x="118799" y="11855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23" name="Google Shape;758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EgAApQ0AAMoUAADfDwAAEAAAAA=="/>
              </a:ext>
            </a:extLst>
          </p:cNvSpPr>
          <p:nvPr/>
        </p:nvSpPr>
        <p:spPr>
          <a:xfrm>
            <a:off x="3006725" y="2218055"/>
            <a:ext cx="372745" cy="361950"/>
          </a:xfrm>
          <a:custGeom>
            <a:avLst/>
            <a:gdLst/>
            <a:ahLst/>
            <a:cxnLst/>
            <a:rect l="0" t="0" r="372745" b="361950"/>
            <a:pathLst>
              <a:path w="372745" h="361950">
                <a:moveTo>
                  <a:pt x="60760" y="29"/>
                </a:moveTo>
                <a:cubicBezTo>
                  <a:pt x="27634" y="29"/>
                  <a:pt x="934" y="27653"/>
                  <a:pt x="29" y="60802"/>
                </a:cubicBezTo>
                <a:lnTo>
                  <a:pt x="29" y="278142"/>
                </a:lnTo>
                <a:cubicBezTo>
                  <a:pt x="29" y="324182"/>
                  <a:pt x="36836" y="361950"/>
                  <a:pt x="84685" y="361950"/>
                </a:cubicBezTo>
                <a:cubicBezTo>
                  <a:pt x="132534" y="361950"/>
                  <a:pt x="169371" y="324182"/>
                  <a:pt x="170276" y="278142"/>
                </a:cubicBezTo>
                <a:cubicBezTo>
                  <a:pt x="170276" y="271711"/>
                  <a:pt x="179478" y="267092"/>
                  <a:pt x="185934" y="265251"/>
                </a:cubicBezTo>
                <a:cubicBezTo>
                  <a:pt x="193295" y="265251"/>
                  <a:pt x="202497" y="271711"/>
                  <a:pt x="202497" y="278142"/>
                </a:cubicBezTo>
                <a:cubicBezTo>
                  <a:pt x="202497" y="325118"/>
                  <a:pt x="240210" y="361950"/>
                  <a:pt x="287153" y="361950"/>
                </a:cubicBezTo>
                <a:cubicBezTo>
                  <a:pt x="332257" y="361950"/>
                  <a:pt x="372745" y="327866"/>
                  <a:pt x="372745" y="276300"/>
                </a:cubicBezTo>
                <a:lnTo>
                  <a:pt x="372745" y="60802"/>
                </a:lnTo>
                <a:cubicBezTo>
                  <a:pt x="372745" y="27653"/>
                  <a:pt x="345139" y="935"/>
                  <a:pt x="312013" y="29"/>
                </a:cubicBezTo>
                <a:cubicBezTo>
                  <a:pt x="295450" y="29"/>
                  <a:pt x="279792" y="6460"/>
                  <a:pt x="268750" y="16604"/>
                </a:cubicBezTo>
                <a:cubicBezTo>
                  <a:pt x="264164" y="21193"/>
                  <a:pt x="264164" y="29495"/>
                  <a:pt x="268750" y="34084"/>
                </a:cubicBezTo>
                <a:cubicBezTo>
                  <a:pt x="271058" y="36394"/>
                  <a:pt x="274271" y="37534"/>
                  <a:pt x="277484" y="37534"/>
                </a:cubicBezTo>
                <a:cubicBezTo>
                  <a:pt x="280727" y="37534"/>
                  <a:pt x="283940" y="36394"/>
                  <a:pt x="286248" y="34084"/>
                </a:cubicBezTo>
                <a:cubicBezTo>
                  <a:pt x="293609" y="27653"/>
                  <a:pt x="302811" y="23970"/>
                  <a:pt x="312013" y="23970"/>
                </a:cubicBezTo>
                <a:cubicBezTo>
                  <a:pt x="331322" y="23970"/>
                  <a:pt x="346980" y="39609"/>
                  <a:pt x="346980" y="60802"/>
                </a:cubicBezTo>
                <a:lnTo>
                  <a:pt x="346980" y="219210"/>
                </a:lnTo>
                <a:cubicBezTo>
                  <a:pt x="332257" y="203542"/>
                  <a:pt x="310172" y="194334"/>
                  <a:pt x="286248" y="194334"/>
                </a:cubicBezTo>
                <a:cubicBezTo>
                  <a:pt x="250346" y="194334"/>
                  <a:pt x="220901" y="216433"/>
                  <a:pt x="208018" y="246835"/>
                </a:cubicBezTo>
                <a:cubicBezTo>
                  <a:pt x="202497" y="244058"/>
                  <a:pt x="192360" y="242216"/>
                  <a:pt x="185934" y="242216"/>
                </a:cubicBezTo>
                <a:cubicBezTo>
                  <a:pt x="179478" y="242216"/>
                  <a:pt x="169371" y="244993"/>
                  <a:pt x="164755" y="246835"/>
                </a:cubicBezTo>
                <a:cubicBezTo>
                  <a:pt x="151873" y="216433"/>
                  <a:pt x="122427" y="194334"/>
                  <a:pt x="86525" y="194334"/>
                </a:cubicBezTo>
                <a:cubicBezTo>
                  <a:pt x="61666" y="194334"/>
                  <a:pt x="41422" y="204477"/>
                  <a:pt x="24859" y="219210"/>
                </a:cubicBezTo>
                <a:lnTo>
                  <a:pt x="24859" y="60802"/>
                </a:lnTo>
                <a:cubicBezTo>
                  <a:pt x="24859" y="41451"/>
                  <a:pt x="41422" y="24876"/>
                  <a:pt x="60760" y="23970"/>
                </a:cubicBezTo>
                <a:cubicBezTo>
                  <a:pt x="70868" y="23970"/>
                  <a:pt x="80099" y="28560"/>
                  <a:pt x="86525" y="34084"/>
                </a:cubicBezTo>
                <a:cubicBezTo>
                  <a:pt x="88833" y="36394"/>
                  <a:pt x="92046" y="37534"/>
                  <a:pt x="95143" y="37534"/>
                </a:cubicBezTo>
                <a:cubicBezTo>
                  <a:pt x="98269" y="37534"/>
                  <a:pt x="101248" y="36394"/>
                  <a:pt x="103089" y="34084"/>
                </a:cubicBezTo>
                <a:cubicBezTo>
                  <a:pt x="107704" y="29495"/>
                  <a:pt x="107704" y="21193"/>
                  <a:pt x="103089" y="16604"/>
                </a:cubicBezTo>
                <a:cubicBezTo>
                  <a:pt x="92981" y="6460"/>
                  <a:pt x="77324" y="29"/>
                  <a:pt x="60760"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24" name="Google Shape;7590;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0LAABdEAAAkgwAAKYSAAAQAAAA"/>
              </a:ext>
            </a:extLst>
          </p:cNvGrpSpPr>
          <p:nvPr/>
        </p:nvGrpSpPr>
        <p:grpSpPr>
          <a:xfrm>
            <a:off x="1826895" y="2660015"/>
            <a:ext cx="216535" cy="371475"/>
            <a:chOff x="1826895" y="2660015"/>
            <a:chExt cx="216535" cy="371475"/>
          </a:xfrm>
        </p:grpSpPr>
        <p:sp>
          <p:nvSpPr>
            <p:cNvPr id="26" name="Google Shape;759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9CwAAXRAAAJIMAAArEQAAAAAAAA=="/>
                </a:ext>
              </a:extLst>
            </p:cNvSpPr>
            <p:nvPr/>
          </p:nvSpPr>
          <p:spPr>
            <a:xfrm>
              <a:off x="1826895" y="2660015"/>
              <a:ext cx="216535" cy="130810"/>
            </a:xfrm>
            <a:custGeom>
              <a:avLst/>
              <a:gdLst/>
              <a:ahLst/>
              <a:cxnLst/>
              <a:rect l="0" t="0" r="216535" b="130810"/>
              <a:pathLst>
                <a:path w="216535" h="130810">
                  <a:moveTo>
                    <a:pt x="35942" y="29"/>
                  </a:moveTo>
                  <a:cubicBezTo>
                    <a:pt x="16582" y="29"/>
                    <a:pt x="0" y="16603"/>
                    <a:pt x="0" y="36861"/>
                  </a:cubicBezTo>
                  <a:cubicBezTo>
                    <a:pt x="0" y="52529"/>
                    <a:pt x="9212" y="66326"/>
                    <a:pt x="23952" y="71850"/>
                  </a:cubicBezTo>
                  <a:lnTo>
                    <a:pt x="23952" y="130810"/>
                  </a:lnTo>
                  <a:lnTo>
                    <a:pt x="193489" y="130810"/>
                  </a:lnTo>
                  <a:lnTo>
                    <a:pt x="193489" y="71850"/>
                  </a:lnTo>
                  <a:lnTo>
                    <a:pt x="192582" y="71850"/>
                  </a:lnTo>
                  <a:cubicBezTo>
                    <a:pt x="206386" y="67261"/>
                    <a:pt x="216535" y="53435"/>
                    <a:pt x="216535" y="36861"/>
                  </a:cubicBezTo>
                  <a:cubicBezTo>
                    <a:pt x="216535" y="17539"/>
                    <a:pt x="200859" y="1871"/>
                    <a:pt x="180592" y="29"/>
                  </a:cubicBezTo>
                  <a:lnTo>
                    <a:pt x="35942" y="29"/>
                  </a:lnTo>
                  <a:lnTo>
                    <a:pt x="18059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 name="Google Shape;759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jCwAAUhEAAG4MAACmEgAAAAAAAA=="/>
                </a:ext>
              </a:extLst>
            </p:cNvSpPr>
            <p:nvPr/>
          </p:nvSpPr>
          <p:spPr>
            <a:xfrm>
              <a:off x="1851025" y="2815590"/>
              <a:ext cx="169545" cy="215900"/>
            </a:xfrm>
            <a:custGeom>
              <a:avLst/>
              <a:gdLst/>
              <a:ahLst/>
              <a:cxnLst/>
              <a:rect l="0" t="0" r="169545" b="215900"/>
              <a:pathLst>
                <a:path w="169545" h="215900">
                  <a:moveTo>
                    <a:pt x="0" y="0"/>
                  </a:moveTo>
                  <a:lnTo>
                    <a:pt x="0" y="23882"/>
                  </a:lnTo>
                  <a:lnTo>
                    <a:pt x="61729" y="23882"/>
                  </a:lnTo>
                  <a:cubicBezTo>
                    <a:pt x="68192" y="23882"/>
                    <a:pt x="72783" y="30326"/>
                    <a:pt x="72783" y="36741"/>
                  </a:cubicBezTo>
                  <a:cubicBezTo>
                    <a:pt x="72783" y="44119"/>
                    <a:pt x="67256" y="49630"/>
                    <a:pt x="61729" y="49630"/>
                  </a:cubicBezTo>
                  <a:lnTo>
                    <a:pt x="0" y="49630"/>
                  </a:lnTo>
                  <a:lnTo>
                    <a:pt x="0" y="73512"/>
                  </a:lnTo>
                  <a:lnTo>
                    <a:pt x="61729" y="73512"/>
                  </a:lnTo>
                  <a:cubicBezTo>
                    <a:pt x="68192" y="73512"/>
                    <a:pt x="72783" y="79023"/>
                    <a:pt x="72783" y="85439"/>
                  </a:cubicBezTo>
                  <a:cubicBezTo>
                    <a:pt x="72783" y="91883"/>
                    <a:pt x="67256" y="97394"/>
                    <a:pt x="61729" y="97394"/>
                  </a:cubicBezTo>
                  <a:lnTo>
                    <a:pt x="0" y="97394"/>
                  </a:lnTo>
                  <a:lnTo>
                    <a:pt x="0" y="122180"/>
                  </a:lnTo>
                  <a:lnTo>
                    <a:pt x="61729" y="122180"/>
                  </a:lnTo>
                  <a:cubicBezTo>
                    <a:pt x="68192" y="122180"/>
                    <a:pt x="72783" y="127691"/>
                    <a:pt x="72783" y="134136"/>
                  </a:cubicBezTo>
                  <a:cubicBezTo>
                    <a:pt x="71876" y="137810"/>
                    <a:pt x="67256" y="143321"/>
                    <a:pt x="59887" y="143321"/>
                  </a:cubicBezTo>
                  <a:lnTo>
                    <a:pt x="1842" y="143321"/>
                  </a:lnTo>
                  <a:cubicBezTo>
                    <a:pt x="7368" y="187411"/>
                    <a:pt x="44213" y="215900"/>
                    <a:pt x="84772" y="215900"/>
                  </a:cubicBezTo>
                  <a:cubicBezTo>
                    <a:pt x="130828" y="215900"/>
                    <a:pt x="169515" y="178225"/>
                    <a:pt x="169515" y="132299"/>
                  </a:cubicBezTo>
                  <a:lnTo>
                    <a:pt x="169515" y="0"/>
                  </a:lnTo>
                  <a:lnTo>
                    <a:pt x="0" y="0"/>
                  </a:lnTo>
                  <a:lnTo>
                    <a:pt x="169515" y="13229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7" name="Google Shape;7593;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cLAAAxEwAA3wwAAHcVAAAQAAAA"/>
              </a:ext>
            </a:extLst>
          </p:cNvGrpSpPr>
          <p:nvPr/>
        </p:nvGrpSpPr>
        <p:grpSpPr>
          <a:xfrm>
            <a:off x="1792605" y="3119755"/>
            <a:ext cx="299720" cy="369570"/>
            <a:chOff x="1792605" y="3119755"/>
            <a:chExt cx="299720" cy="369570"/>
          </a:xfrm>
        </p:grpSpPr>
        <p:sp>
          <p:nvSpPr>
            <p:cNvPr id="29" name="Google Shape;759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CwAAMRMAAN8MAAB3FQAAAAAAAA=="/>
                </a:ext>
              </a:extLst>
            </p:cNvSpPr>
            <p:nvPr/>
          </p:nvSpPr>
          <p:spPr>
            <a:xfrm>
              <a:off x="1792605" y="3119755"/>
              <a:ext cx="299720" cy="369570"/>
            </a:xfrm>
            <a:custGeom>
              <a:avLst/>
              <a:gdLst/>
              <a:ahLst/>
              <a:cxnLst/>
              <a:rect l="0" t="0" r="299720" b="369570"/>
              <a:pathLst>
                <a:path w="299720" h="369570">
                  <a:moveTo>
                    <a:pt x="156528" y="0"/>
                  </a:moveTo>
                  <a:cubicBezTo>
                    <a:pt x="147102" y="0"/>
                    <a:pt x="137443" y="3450"/>
                    <a:pt x="129652" y="10378"/>
                  </a:cubicBezTo>
                  <a:lnTo>
                    <a:pt x="95627" y="45370"/>
                  </a:lnTo>
                  <a:cubicBezTo>
                    <a:pt x="81824" y="59198"/>
                    <a:pt x="81824" y="82205"/>
                    <a:pt x="95627" y="96938"/>
                  </a:cubicBezTo>
                  <a:lnTo>
                    <a:pt x="114916" y="116227"/>
                  </a:lnTo>
                  <a:lnTo>
                    <a:pt x="49666" y="181477"/>
                  </a:lnTo>
                  <a:cubicBezTo>
                    <a:pt x="45056" y="179845"/>
                    <a:pt x="39541" y="177067"/>
                    <a:pt x="33121" y="177067"/>
                  </a:cubicBezTo>
                  <a:cubicBezTo>
                    <a:pt x="32654" y="177038"/>
                    <a:pt x="32216" y="177038"/>
                    <a:pt x="31778" y="177038"/>
                  </a:cubicBezTo>
                  <a:cubicBezTo>
                    <a:pt x="15699" y="177038"/>
                    <a:pt x="0" y="193263"/>
                    <a:pt x="0" y="212995"/>
                  </a:cubicBezTo>
                  <a:cubicBezTo>
                    <a:pt x="0" y="232319"/>
                    <a:pt x="16546" y="248923"/>
                    <a:pt x="35864" y="248923"/>
                  </a:cubicBezTo>
                  <a:cubicBezTo>
                    <a:pt x="41379" y="248923"/>
                    <a:pt x="45990" y="247988"/>
                    <a:pt x="50571" y="245211"/>
                  </a:cubicBezTo>
                  <a:lnTo>
                    <a:pt x="103885" y="298525"/>
                  </a:lnTo>
                  <a:cubicBezTo>
                    <a:pt x="87339" y="313383"/>
                    <a:pt x="76309" y="332707"/>
                    <a:pt x="73566" y="355743"/>
                  </a:cubicBezTo>
                  <a:cubicBezTo>
                    <a:pt x="72632" y="363109"/>
                    <a:pt x="78147" y="369570"/>
                    <a:pt x="85501" y="369570"/>
                  </a:cubicBezTo>
                  <a:lnTo>
                    <a:pt x="251921" y="369570"/>
                  </a:lnTo>
                  <a:cubicBezTo>
                    <a:pt x="258341" y="369570"/>
                    <a:pt x="264790" y="363109"/>
                    <a:pt x="262952" y="355743"/>
                  </a:cubicBezTo>
                  <a:cubicBezTo>
                    <a:pt x="256503" y="308764"/>
                    <a:pt x="216058" y="272866"/>
                    <a:pt x="168259" y="272866"/>
                  </a:cubicBezTo>
                  <a:cubicBezTo>
                    <a:pt x="151713" y="272866"/>
                    <a:pt x="137006" y="277455"/>
                    <a:pt x="123203" y="284822"/>
                  </a:cubicBezTo>
                  <a:lnTo>
                    <a:pt x="67117" y="229571"/>
                  </a:lnTo>
                  <a:cubicBezTo>
                    <a:pt x="68955" y="224952"/>
                    <a:pt x="69889" y="218520"/>
                    <a:pt x="69889" y="212995"/>
                  </a:cubicBezTo>
                  <a:cubicBezTo>
                    <a:pt x="69889" y="207470"/>
                    <a:pt x="68955" y="202851"/>
                    <a:pt x="67117" y="198262"/>
                  </a:cubicBezTo>
                  <a:lnTo>
                    <a:pt x="125041" y="140338"/>
                  </a:lnTo>
                  <a:lnTo>
                    <a:pt x="125041" y="140233"/>
                  </a:lnTo>
                  <a:cubicBezTo>
                    <a:pt x="124108" y="167859"/>
                    <a:pt x="132395" y="193643"/>
                    <a:pt x="148036" y="213902"/>
                  </a:cubicBezTo>
                  <a:lnTo>
                    <a:pt x="299720" y="62218"/>
                  </a:lnTo>
                  <a:cubicBezTo>
                    <a:pt x="281190" y="46949"/>
                    <a:pt x="259362" y="38617"/>
                    <a:pt x="234208" y="38617"/>
                  </a:cubicBezTo>
                  <a:cubicBezTo>
                    <a:pt x="226913" y="38617"/>
                    <a:pt x="219326" y="39319"/>
                    <a:pt x="211447" y="40752"/>
                  </a:cubicBezTo>
                  <a:lnTo>
                    <a:pt x="182032" y="10378"/>
                  </a:lnTo>
                  <a:cubicBezTo>
                    <a:pt x="175146" y="3450"/>
                    <a:pt x="165953" y="0"/>
                    <a:pt x="15652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 name="Google Shape;759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EDAAA4hMAAN8MAAB2FAAAAAAAAA=="/>
                </a:ext>
              </a:extLst>
            </p:cNvSpPr>
            <p:nvPr/>
          </p:nvSpPr>
          <p:spPr>
            <a:xfrm>
              <a:off x="1993900" y="3232150"/>
              <a:ext cx="98425" cy="93980"/>
            </a:xfrm>
            <a:custGeom>
              <a:avLst/>
              <a:gdLst/>
              <a:ahLst/>
              <a:cxnLst/>
              <a:rect l="0" t="0" r="98425" b="93980"/>
              <a:pathLst>
                <a:path w="98425" h="93980">
                  <a:moveTo>
                    <a:pt x="83713" y="29"/>
                  </a:moveTo>
                  <a:lnTo>
                    <a:pt x="29" y="83713"/>
                  </a:lnTo>
                  <a:cubicBezTo>
                    <a:pt x="10303" y="90644"/>
                    <a:pt x="22096" y="93980"/>
                    <a:pt x="33742" y="93980"/>
                  </a:cubicBezTo>
                  <a:cubicBezTo>
                    <a:pt x="49212" y="93980"/>
                    <a:pt x="64419" y="88099"/>
                    <a:pt x="75424" y="76542"/>
                  </a:cubicBezTo>
                  <a:cubicBezTo>
                    <a:pt x="96586" y="55329"/>
                    <a:pt x="98425" y="24899"/>
                    <a:pt x="8371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30" name="Google Shape;759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CgAA/xUAABYNAABHGAAAEAAAAA=="/>
              </a:ext>
            </a:extLst>
          </p:cNvSpPr>
          <p:nvPr/>
        </p:nvSpPr>
        <p:spPr>
          <a:xfrm>
            <a:off x="1763395" y="3575685"/>
            <a:ext cx="363855" cy="370840"/>
          </a:xfrm>
          <a:custGeom>
            <a:avLst/>
            <a:gdLst/>
            <a:ahLst/>
            <a:cxnLst/>
            <a:rect l="0" t="0" r="363855" b="370840"/>
            <a:pathLst>
              <a:path w="363855" h="370840">
                <a:moveTo>
                  <a:pt x="182395" y="29"/>
                </a:moveTo>
                <a:cubicBezTo>
                  <a:pt x="149243" y="29"/>
                  <a:pt x="122522" y="26722"/>
                  <a:pt x="121587" y="61680"/>
                </a:cubicBezTo>
                <a:cubicBezTo>
                  <a:pt x="121587" y="90184"/>
                  <a:pt x="141846" y="115037"/>
                  <a:pt x="169502" y="119651"/>
                </a:cubicBezTo>
                <a:lnTo>
                  <a:pt x="169502" y="154609"/>
                </a:lnTo>
                <a:cubicBezTo>
                  <a:pt x="141846" y="160129"/>
                  <a:pt x="121587" y="184953"/>
                  <a:pt x="121587" y="213486"/>
                </a:cubicBezTo>
                <a:cubicBezTo>
                  <a:pt x="121587" y="223620"/>
                  <a:pt x="123428" y="232819"/>
                  <a:pt x="128047" y="241084"/>
                </a:cubicBezTo>
                <a:lnTo>
                  <a:pt x="99485" y="264097"/>
                </a:lnTo>
                <a:cubicBezTo>
                  <a:pt x="89370" y="254898"/>
                  <a:pt x="75542" y="250283"/>
                  <a:pt x="61743" y="250283"/>
                </a:cubicBezTo>
                <a:cubicBezTo>
                  <a:pt x="27656" y="251218"/>
                  <a:pt x="29" y="277882"/>
                  <a:pt x="29" y="311029"/>
                </a:cubicBezTo>
                <a:cubicBezTo>
                  <a:pt x="29" y="344147"/>
                  <a:pt x="27656" y="370811"/>
                  <a:pt x="61743" y="370811"/>
                </a:cubicBezTo>
                <a:cubicBezTo>
                  <a:pt x="94895" y="370811"/>
                  <a:pt x="120680" y="343212"/>
                  <a:pt x="122522" y="311029"/>
                </a:cubicBezTo>
                <a:cubicBezTo>
                  <a:pt x="122522" y="300895"/>
                  <a:pt x="119745" y="291696"/>
                  <a:pt x="115155" y="283401"/>
                </a:cubicBezTo>
                <a:lnTo>
                  <a:pt x="144624" y="260417"/>
                </a:lnTo>
                <a:cubicBezTo>
                  <a:pt x="154768" y="269617"/>
                  <a:pt x="168567" y="274202"/>
                  <a:pt x="182395" y="274202"/>
                </a:cubicBezTo>
                <a:cubicBezTo>
                  <a:pt x="197129" y="274202"/>
                  <a:pt x="210022" y="268682"/>
                  <a:pt x="220137" y="260417"/>
                </a:cubicBezTo>
                <a:lnTo>
                  <a:pt x="248699" y="283401"/>
                </a:lnTo>
                <a:cubicBezTo>
                  <a:pt x="244109" y="291696"/>
                  <a:pt x="242267" y="300895"/>
                  <a:pt x="242267" y="311029"/>
                </a:cubicBezTo>
                <a:cubicBezTo>
                  <a:pt x="242267" y="344147"/>
                  <a:pt x="269894" y="370811"/>
                  <a:pt x="303046" y="370811"/>
                </a:cubicBezTo>
                <a:cubicBezTo>
                  <a:pt x="336198" y="370811"/>
                  <a:pt x="362919" y="343212"/>
                  <a:pt x="363825" y="311029"/>
                </a:cubicBezTo>
                <a:cubicBezTo>
                  <a:pt x="363825" y="277882"/>
                  <a:pt x="338040" y="251218"/>
                  <a:pt x="303046" y="250283"/>
                </a:cubicBezTo>
                <a:cubicBezTo>
                  <a:pt x="288312" y="250283"/>
                  <a:pt x="275420" y="255803"/>
                  <a:pt x="265275" y="264097"/>
                </a:cubicBezTo>
                <a:lnTo>
                  <a:pt x="236713" y="241084"/>
                </a:lnTo>
                <a:cubicBezTo>
                  <a:pt x="241332" y="232819"/>
                  <a:pt x="243174" y="223620"/>
                  <a:pt x="243174" y="213486"/>
                </a:cubicBezTo>
                <a:cubicBezTo>
                  <a:pt x="243174" y="184953"/>
                  <a:pt x="222914" y="159194"/>
                  <a:pt x="195287" y="154609"/>
                </a:cubicBezTo>
                <a:lnTo>
                  <a:pt x="195287" y="119651"/>
                </a:lnTo>
                <a:cubicBezTo>
                  <a:pt x="222914" y="114132"/>
                  <a:pt x="243174" y="90184"/>
                  <a:pt x="243174" y="61680"/>
                </a:cubicBezTo>
                <a:cubicBezTo>
                  <a:pt x="243174" y="27628"/>
                  <a:pt x="216453" y="1869"/>
                  <a:pt x="18239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 name="Google Shape;759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RGAAASRAAAJgaAACNEgAAEAAAAA=="/>
              </a:ext>
            </a:extLst>
          </p:cNvSpPr>
          <p:nvPr/>
        </p:nvSpPr>
        <p:spPr>
          <a:xfrm>
            <a:off x="3952875" y="2647315"/>
            <a:ext cx="370205" cy="368300"/>
          </a:xfrm>
          <a:custGeom>
            <a:avLst/>
            <a:gdLst/>
            <a:ahLst/>
            <a:cxnLst/>
            <a:rect l="0" t="0" r="370205" b="368300"/>
            <a:pathLst>
              <a:path w="370205" h="368300">
                <a:moveTo>
                  <a:pt x="271647" y="29"/>
                </a:moveTo>
                <a:cubicBezTo>
                  <a:pt x="268666" y="29"/>
                  <a:pt x="265655" y="1167"/>
                  <a:pt x="263375" y="3473"/>
                </a:cubicBezTo>
                <a:lnTo>
                  <a:pt x="221930" y="44918"/>
                </a:lnTo>
                <a:lnTo>
                  <a:pt x="263375" y="86363"/>
                </a:lnTo>
                <a:cubicBezTo>
                  <a:pt x="267964" y="90827"/>
                  <a:pt x="267964" y="99087"/>
                  <a:pt x="263375" y="103698"/>
                </a:cubicBezTo>
                <a:cubicBezTo>
                  <a:pt x="261066" y="106004"/>
                  <a:pt x="257851" y="107142"/>
                  <a:pt x="254607" y="107142"/>
                </a:cubicBezTo>
                <a:cubicBezTo>
                  <a:pt x="251392" y="107142"/>
                  <a:pt x="248177" y="106004"/>
                  <a:pt x="245868" y="103698"/>
                </a:cubicBezTo>
                <a:lnTo>
                  <a:pt x="204422" y="62252"/>
                </a:lnTo>
                <a:lnTo>
                  <a:pt x="173118" y="93556"/>
                </a:lnTo>
                <a:lnTo>
                  <a:pt x="214564" y="135002"/>
                </a:lnTo>
                <a:cubicBezTo>
                  <a:pt x="219153" y="139568"/>
                  <a:pt x="219153" y="146923"/>
                  <a:pt x="214564" y="151505"/>
                </a:cubicBezTo>
                <a:cubicBezTo>
                  <a:pt x="212255" y="153811"/>
                  <a:pt x="209274" y="154949"/>
                  <a:pt x="206146" y="154949"/>
                </a:cubicBezTo>
                <a:cubicBezTo>
                  <a:pt x="203048" y="154949"/>
                  <a:pt x="199833" y="153811"/>
                  <a:pt x="197056" y="151505"/>
                </a:cubicBezTo>
                <a:lnTo>
                  <a:pt x="156546" y="110119"/>
                </a:lnTo>
                <a:lnTo>
                  <a:pt x="125243" y="141422"/>
                </a:lnTo>
                <a:lnTo>
                  <a:pt x="166688" y="182867"/>
                </a:lnTo>
                <a:cubicBezTo>
                  <a:pt x="171277" y="187375"/>
                  <a:pt x="171277" y="195635"/>
                  <a:pt x="166688" y="200246"/>
                </a:cubicBezTo>
                <a:cubicBezTo>
                  <a:pt x="164379" y="202552"/>
                  <a:pt x="161164" y="203690"/>
                  <a:pt x="157920" y="203690"/>
                </a:cubicBezTo>
                <a:cubicBezTo>
                  <a:pt x="154705" y="203690"/>
                  <a:pt x="151490" y="202552"/>
                  <a:pt x="149180" y="200246"/>
                </a:cubicBezTo>
                <a:lnTo>
                  <a:pt x="107735" y="158801"/>
                </a:lnTo>
                <a:lnTo>
                  <a:pt x="76431" y="190105"/>
                </a:lnTo>
                <a:lnTo>
                  <a:pt x="119718" y="231505"/>
                </a:lnTo>
                <a:cubicBezTo>
                  <a:pt x="124307" y="236116"/>
                  <a:pt x="124307" y="244376"/>
                  <a:pt x="119718" y="248053"/>
                </a:cubicBezTo>
                <a:cubicBezTo>
                  <a:pt x="117409" y="250359"/>
                  <a:pt x="114194" y="251497"/>
                  <a:pt x="110979" y="251497"/>
                </a:cubicBezTo>
                <a:cubicBezTo>
                  <a:pt x="107735" y="251497"/>
                  <a:pt x="104520" y="250359"/>
                  <a:pt x="102211" y="248053"/>
                </a:cubicBezTo>
                <a:lnTo>
                  <a:pt x="59859" y="206667"/>
                </a:lnTo>
                <a:lnTo>
                  <a:pt x="4618" y="261908"/>
                </a:lnTo>
                <a:cubicBezTo>
                  <a:pt x="0" y="266440"/>
                  <a:pt x="0" y="274729"/>
                  <a:pt x="4618" y="279311"/>
                </a:cubicBezTo>
                <a:lnTo>
                  <a:pt x="89321" y="364014"/>
                </a:lnTo>
                <a:cubicBezTo>
                  <a:pt x="91630" y="367133"/>
                  <a:pt x="94845" y="368271"/>
                  <a:pt x="98090" y="368271"/>
                </a:cubicBezTo>
                <a:cubicBezTo>
                  <a:pt x="101305" y="368271"/>
                  <a:pt x="104520" y="367133"/>
                  <a:pt x="106829" y="364827"/>
                </a:cubicBezTo>
                <a:lnTo>
                  <a:pt x="365586" y="106070"/>
                </a:lnTo>
                <a:cubicBezTo>
                  <a:pt x="370175" y="100926"/>
                  <a:pt x="370175" y="93571"/>
                  <a:pt x="365586" y="88989"/>
                </a:cubicBezTo>
                <a:lnTo>
                  <a:pt x="279948" y="3351"/>
                </a:lnTo>
                <a:cubicBezTo>
                  <a:pt x="277639" y="1167"/>
                  <a:pt x="274657" y="29"/>
                  <a:pt x="271647"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2" name="Google Shape;7598;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YHAAAMCAAASgoAAFQKAAAQAAAA"/>
              </a:ext>
            </a:extLst>
          </p:cNvGrpSpPr>
          <p:nvPr/>
        </p:nvGrpSpPr>
        <p:grpSpPr>
          <a:xfrm>
            <a:off x="1243330" y="1308100"/>
            <a:ext cx="429260" cy="370840"/>
            <a:chOff x="1243330" y="1308100"/>
            <a:chExt cx="429260" cy="370840"/>
          </a:xfrm>
        </p:grpSpPr>
        <p:sp>
          <p:nvSpPr>
            <p:cNvPr id="36" name="Google Shape;759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BwAAMwgAAEoKAABUCgAAAAAAAA=="/>
                </a:ext>
              </a:extLst>
            </p:cNvSpPr>
            <p:nvPr/>
          </p:nvSpPr>
          <p:spPr>
            <a:xfrm>
              <a:off x="1243330" y="1332865"/>
              <a:ext cx="429260" cy="346075"/>
            </a:xfrm>
            <a:custGeom>
              <a:avLst/>
              <a:gdLst/>
              <a:ahLst/>
              <a:cxnLst/>
              <a:rect l="0" t="0" r="429260" b="346075"/>
              <a:pathLst>
                <a:path w="429260" h="346075">
                  <a:moveTo>
                    <a:pt x="215155" y="23281"/>
                  </a:moveTo>
                  <a:cubicBezTo>
                    <a:pt x="249195" y="23281"/>
                    <a:pt x="283001" y="36398"/>
                    <a:pt x="308750" y="62601"/>
                  </a:cubicBezTo>
                  <a:cubicBezTo>
                    <a:pt x="360247" y="114160"/>
                    <a:pt x="360247" y="197911"/>
                    <a:pt x="308750" y="249441"/>
                  </a:cubicBezTo>
                  <a:cubicBezTo>
                    <a:pt x="284840" y="274301"/>
                    <a:pt x="251735" y="289023"/>
                    <a:pt x="214951" y="289023"/>
                  </a:cubicBezTo>
                  <a:cubicBezTo>
                    <a:pt x="178138" y="289023"/>
                    <a:pt x="144128" y="273366"/>
                    <a:pt x="120218" y="249441"/>
                  </a:cubicBezTo>
                  <a:cubicBezTo>
                    <a:pt x="68692" y="197911"/>
                    <a:pt x="68692" y="114160"/>
                    <a:pt x="120218" y="62601"/>
                  </a:cubicBezTo>
                  <a:cubicBezTo>
                    <a:pt x="146872" y="36398"/>
                    <a:pt x="181145" y="23281"/>
                    <a:pt x="215155" y="23281"/>
                  </a:cubicBezTo>
                  <a:lnTo>
                    <a:pt x="213871" y="29"/>
                  </a:lnTo>
                  <a:cubicBezTo>
                    <a:pt x="61043" y="29"/>
                    <a:pt x="0" y="197181"/>
                    <a:pt x="124802" y="285343"/>
                  </a:cubicBezTo>
                  <a:lnTo>
                    <a:pt x="99958" y="329511"/>
                  </a:lnTo>
                  <a:cubicBezTo>
                    <a:pt x="96280" y="336873"/>
                    <a:pt x="101797" y="346075"/>
                    <a:pt x="110088" y="346075"/>
                  </a:cubicBezTo>
                  <a:cubicBezTo>
                    <a:pt x="114701" y="346075"/>
                    <a:pt x="119284" y="344234"/>
                    <a:pt x="120218" y="339619"/>
                  </a:cubicBezTo>
                  <a:lnTo>
                    <a:pt x="145967" y="298225"/>
                  </a:lnTo>
                  <a:cubicBezTo>
                    <a:pt x="167570" y="308800"/>
                    <a:pt x="191013" y="314087"/>
                    <a:pt x="214601" y="314087"/>
                  </a:cubicBezTo>
                  <a:cubicBezTo>
                    <a:pt x="238160" y="314087"/>
                    <a:pt x="261836" y="308800"/>
                    <a:pt x="283906" y="298225"/>
                  </a:cubicBezTo>
                  <a:lnTo>
                    <a:pt x="308750" y="339619"/>
                  </a:lnTo>
                  <a:cubicBezTo>
                    <a:pt x="311523" y="344234"/>
                    <a:pt x="316106" y="346075"/>
                    <a:pt x="318880" y="346075"/>
                  </a:cubicBezTo>
                  <a:cubicBezTo>
                    <a:pt x="328076" y="346075"/>
                    <a:pt x="334498" y="336873"/>
                    <a:pt x="329915" y="329511"/>
                  </a:cubicBezTo>
                  <a:lnTo>
                    <a:pt x="304166" y="285343"/>
                  </a:lnTo>
                  <a:cubicBezTo>
                    <a:pt x="429231" y="197911"/>
                    <a:pt x="367604" y="29"/>
                    <a:pt x="214951" y="29"/>
                  </a:cubicBezTo>
                  <a:cubicBezTo>
                    <a:pt x="214572" y="29"/>
                    <a:pt x="214221" y="29"/>
                    <a:pt x="213871" y="29"/>
                  </a:cubicBezTo>
                  <a:lnTo>
                    <a:pt x="215155" y="23281"/>
                  </a:lnTo>
                  <a:lnTo>
                    <a:pt x="21387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 name="Google Shape;760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RCQAADAgAABQKAADQCAAAAAAAAA=="/>
                </a:ext>
              </a:extLst>
            </p:cNvSpPr>
            <p:nvPr/>
          </p:nvSpPr>
          <p:spPr>
            <a:xfrm>
              <a:off x="1514475" y="1308100"/>
              <a:ext cx="123825" cy="124460"/>
            </a:xfrm>
            <a:custGeom>
              <a:avLst/>
              <a:gdLst/>
              <a:ahLst/>
              <a:cxnLst/>
              <a:rect l="0" t="0" r="123825" b="124460"/>
              <a:pathLst>
                <a:path w="123825" h="124460">
                  <a:moveTo>
                    <a:pt x="39441" y="0"/>
                  </a:moveTo>
                  <a:cubicBezTo>
                    <a:pt x="25673" y="0"/>
                    <a:pt x="11934" y="2779"/>
                    <a:pt x="0" y="9216"/>
                  </a:cubicBezTo>
                  <a:cubicBezTo>
                    <a:pt x="55043" y="27677"/>
                    <a:pt x="97220" y="70071"/>
                    <a:pt x="114626" y="124460"/>
                  </a:cubicBezTo>
                  <a:cubicBezTo>
                    <a:pt x="120157" y="112465"/>
                    <a:pt x="123825" y="98626"/>
                    <a:pt x="123825" y="84817"/>
                  </a:cubicBezTo>
                  <a:cubicBezTo>
                    <a:pt x="123825" y="37800"/>
                    <a:pt x="86217" y="0"/>
                    <a:pt x="3944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 name="Google Shape;760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aBwAADQgAAJ0IAADRCAAAAAAAAA=="/>
                </a:ext>
              </a:extLst>
            </p:cNvSpPr>
            <p:nvPr/>
          </p:nvSpPr>
          <p:spPr>
            <a:xfrm>
              <a:off x="1276350" y="1308735"/>
              <a:ext cx="123825" cy="124460"/>
            </a:xfrm>
            <a:custGeom>
              <a:avLst/>
              <a:gdLst/>
              <a:ahLst/>
              <a:cxnLst/>
              <a:rect l="0" t="0" r="123825" b="124460"/>
              <a:pathLst>
                <a:path w="123825" h="124460">
                  <a:moveTo>
                    <a:pt x="85315" y="29"/>
                  </a:moveTo>
                  <a:cubicBezTo>
                    <a:pt x="37607" y="29"/>
                    <a:pt x="29" y="37821"/>
                    <a:pt x="29" y="84797"/>
                  </a:cubicBezTo>
                  <a:cubicBezTo>
                    <a:pt x="29" y="98632"/>
                    <a:pt x="3696" y="112467"/>
                    <a:pt x="9198" y="124431"/>
                  </a:cubicBezTo>
                  <a:cubicBezTo>
                    <a:pt x="28438" y="69148"/>
                    <a:pt x="70615" y="26764"/>
                    <a:pt x="123825" y="9243"/>
                  </a:cubicBezTo>
                  <a:cubicBezTo>
                    <a:pt x="112822" y="3715"/>
                    <a:pt x="99054" y="29"/>
                    <a:pt x="8531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 name="Google Shape;760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CAAAfQgAAKIJAADVCQAAAAAAAA=="/>
                </a:ext>
              </a:extLst>
            </p:cNvSpPr>
            <p:nvPr/>
          </p:nvSpPr>
          <p:spPr>
            <a:xfrm>
              <a:off x="1348740" y="1379855"/>
              <a:ext cx="217170" cy="218440"/>
            </a:xfrm>
            <a:custGeom>
              <a:avLst/>
              <a:gdLst/>
              <a:ahLst/>
              <a:cxnLst/>
              <a:rect l="0" t="0" r="217170" b="218440"/>
              <a:pathLst>
                <a:path w="217170" h="218440">
                  <a:moveTo>
                    <a:pt x="110425" y="48877"/>
                  </a:moveTo>
                  <a:cubicBezTo>
                    <a:pt x="117785" y="48877"/>
                    <a:pt x="122399" y="54405"/>
                    <a:pt x="122399" y="61776"/>
                  </a:cubicBezTo>
                  <a:lnTo>
                    <a:pt x="122399" y="97695"/>
                  </a:lnTo>
                  <a:lnTo>
                    <a:pt x="157358" y="97695"/>
                  </a:lnTo>
                  <a:cubicBezTo>
                    <a:pt x="164717" y="97695"/>
                    <a:pt x="170237" y="103224"/>
                    <a:pt x="170237" y="109688"/>
                  </a:cubicBezTo>
                  <a:cubicBezTo>
                    <a:pt x="170237" y="117059"/>
                    <a:pt x="164717" y="120745"/>
                    <a:pt x="157358" y="120745"/>
                  </a:cubicBezTo>
                  <a:lnTo>
                    <a:pt x="109520" y="120745"/>
                  </a:lnTo>
                  <a:cubicBezTo>
                    <a:pt x="102160" y="120745"/>
                    <a:pt x="96611" y="115216"/>
                    <a:pt x="96611" y="109688"/>
                  </a:cubicBezTo>
                  <a:lnTo>
                    <a:pt x="96611" y="61776"/>
                  </a:lnTo>
                  <a:lnTo>
                    <a:pt x="97545" y="61776"/>
                  </a:lnTo>
                  <a:cubicBezTo>
                    <a:pt x="97545" y="54405"/>
                    <a:pt x="103065" y="48877"/>
                    <a:pt x="110425" y="48877"/>
                  </a:cubicBezTo>
                  <a:lnTo>
                    <a:pt x="109520" y="29"/>
                  </a:lnTo>
                  <a:cubicBezTo>
                    <a:pt x="49707" y="29"/>
                    <a:pt x="935" y="48877"/>
                    <a:pt x="0" y="109688"/>
                  </a:cubicBezTo>
                  <a:cubicBezTo>
                    <a:pt x="935" y="169592"/>
                    <a:pt x="49707" y="218411"/>
                    <a:pt x="109520" y="218411"/>
                  </a:cubicBezTo>
                  <a:cubicBezTo>
                    <a:pt x="169303" y="218411"/>
                    <a:pt x="217170" y="169592"/>
                    <a:pt x="217170" y="109688"/>
                  </a:cubicBezTo>
                  <a:cubicBezTo>
                    <a:pt x="217170" y="49784"/>
                    <a:pt x="169303" y="1872"/>
                    <a:pt x="109520" y="29"/>
                  </a:cubicBezTo>
                  <a:lnTo>
                    <a:pt x="110425" y="48877"/>
                  </a:lnTo>
                  <a:lnTo>
                    <a:pt x="10952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7" name="Google Shape;7603;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4HAADACgAAEgoAAPwMAAAQAAAA"/>
              </a:ext>
            </a:extLst>
          </p:cNvGrpSpPr>
          <p:nvPr/>
        </p:nvGrpSpPr>
        <p:grpSpPr>
          <a:xfrm>
            <a:off x="1278890" y="1747520"/>
            <a:ext cx="358140" cy="363220"/>
            <a:chOff x="1278890" y="1747520"/>
            <a:chExt cx="358140" cy="363220"/>
          </a:xfrm>
        </p:grpSpPr>
        <p:sp>
          <p:nvSpPr>
            <p:cNvPr id="39" name="Google Shape;760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BwAAwAoAABIKAAD8DAAAAAAAAA=="/>
                </a:ext>
              </a:extLst>
            </p:cNvSpPr>
            <p:nvPr/>
          </p:nvSpPr>
          <p:spPr>
            <a:xfrm>
              <a:off x="1278890" y="1747520"/>
              <a:ext cx="358140" cy="363220"/>
            </a:xfrm>
            <a:custGeom>
              <a:avLst/>
              <a:gdLst/>
              <a:ahLst/>
              <a:cxnLst/>
              <a:rect l="0" t="0" r="358140" b="363220"/>
              <a:pathLst>
                <a:path w="358140" h="363220">
                  <a:moveTo>
                    <a:pt x="172244" y="25120"/>
                  </a:moveTo>
                  <a:cubicBezTo>
                    <a:pt x="187296" y="25120"/>
                    <a:pt x="202026" y="41244"/>
                    <a:pt x="214131" y="72060"/>
                  </a:cubicBezTo>
                  <a:cubicBezTo>
                    <a:pt x="199430" y="75740"/>
                    <a:pt x="185662" y="81261"/>
                    <a:pt x="171865" y="87716"/>
                  </a:cubicBezTo>
                  <a:cubicBezTo>
                    <a:pt x="158068" y="81261"/>
                    <a:pt x="144300" y="75740"/>
                    <a:pt x="129599" y="72060"/>
                  </a:cubicBezTo>
                  <a:cubicBezTo>
                    <a:pt x="142725" y="40338"/>
                    <a:pt x="157631" y="25120"/>
                    <a:pt x="172244" y="25120"/>
                  </a:cubicBezTo>
                  <a:lnTo>
                    <a:pt x="122248" y="95077"/>
                  </a:lnTo>
                  <a:cubicBezTo>
                    <a:pt x="129599" y="97823"/>
                    <a:pt x="135112" y="98757"/>
                    <a:pt x="142463" y="101503"/>
                  </a:cubicBezTo>
                  <a:cubicBezTo>
                    <a:pt x="137854" y="103343"/>
                    <a:pt x="134179" y="105183"/>
                    <a:pt x="129599" y="107958"/>
                  </a:cubicBezTo>
                  <a:cubicBezTo>
                    <a:pt x="124990" y="110704"/>
                    <a:pt x="121315" y="112544"/>
                    <a:pt x="116735" y="115319"/>
                  </a:cubicBezTo>
                  <a:cubicBezTo>
                    <a:pt x="119477" y="108864"/>
                    <a:pt x="121315" y="102438"/>
                    <a:pt x="122248" y="95077"/>
                  </a:cubicBezTo>
                  <a:lnTo>
                    <a:pt x="222415" y="96917"/>
                  </a:lnTo>
                  <a:cubicBezTo>
                    <a:pt x="224253" y="102438"/>
                    <a:pt x="226091" y="108864"/>
                    <a:pt x="226995" y="116225"/>
                  </a:cubicBezTo>
                  <a:cubicBezTo>
                    <a:pt x="218740" y="110704"/>
                    <a:pt x="211390" y="106118"/>
                    <a:pt x="203105" y="102438"/>
                  </a:cubicBezTo>
                  <a:cubicBezTo>
                    <a:pt x="209552" y="99663"/>
                    <a:pt x="215969" y="97823"/>
                    <a:pt x="222415" y="96917"/>
                  </a:cubicBezTo>
                  <a:lnTo>
                    <a:pt x="76161" y="88622"/>
                  </a:lnTo>
                  <a:cubicBezTo>
                    <a:pt x="83016" y="88622"/>
                    <a:pt x="90716" y="89206"/>
                    <a:pt x="99263" y="90462"/>
                  </a:cubicBezTo>
                  <a:cubicBezTo>
                    <a:pt x="96521" y="104278"/>
                    <a:pt x="92846" y="118065"/>
                    <a:pt x="91912" y="134627"/>
                  </a:cubicBezTo>
                  <a:cubicBezTo>
                    <a:pt x="79982" y="143828"/>
                    <a:pt x="68927" y="153058"/>
                    <a:pt x="56997" y="163164"/>
                  </a:cubicBezTo>
                  <a:cubicBezTo>
                    <a:pt x="20769" y="118824"/>
                    <a:pt x="27565" y="88622"/>
                    <a:pt x="76161" y="88622"/>
                  </a:cubicBezTo>
                  <a:lnTo>
                    <a:pt x="271303" y="88622"/>
                  </a:lnTo>
                  <a:cubicBezTo>
                    <a:pt x="317332" y="89819"/>
                    <a:pt x="323166" y="119817"/>
                    <a:pt x="287667" y="164099"/>
                  </a:cubicBezTo>
                  <a:cubicBezTo>
                    <a:pt x="277545" y="153963"/>
                    <a:pt x="266519" y="143828"/>
                    <a:pt x="253656" y="135561"/>
                  </a:cubicBezTo>
                  <a:cubicBezTo>
                    <a:pt x="250885" y="120840"/>
                    <a:pt x="249047" y="105183"/>
                    <a:pt x="245372" y="92302"/>
                  </a:cubicBezTo>
                  <a:cubicBezTo>
                    <a:pt x="255114" y="90608"/>
                    <a:pt x="263748" y="89819"/>
                    <a:pt x="271303" y="89819"/>
                  </a:cubicBezTo>
                  <a:lnTo>
                    <a:pt x="257331" y="167779"/>
                  </a:lnTo>
                  <a:cubicBezTo>
                    <a:pt x="262844" y="172365"/>
                    <a:pt x="267453" y="176980"/>
                    <a:pt x="272032" y="181566"/>
                  </a:cubicBezTo>
                  <a:cubicBezTo>
                    <a:pt x="267453" y="186181"/>
                    <a:pt x="261940" y="190767"/>
                    <a:pt x="257331" y="195382"/>
                  </a:cubicBezTo>
                  <a:lnTo>
                    <a:pt x="257331" y="167779"/>
                  </a:lnTo>
                  <a:lnTo>
                    <a:pt x="88237" y="167779"/>
                  </a:lnTo>
                  <a:lnTo>
                    <a:pt x="88237" y="196288"/>
                  </a:lnTo>
                  <a:cubicBezTo>
                    <a:pt x="82724" y="191702"/>
                    <a:pt x="78144" y="187087"/>
                    <a:pt x="73536" y="182501"/>
                  </a:cubicBezTo>
                  <a:cubicBezTo>
                    <a:pt x="78144" y="177886"/>
                    <a:pt x="83657" y="173300"/>
                    <a:pt x="88237" y="168685"/>
                  </a:cubicBezTo>
                  <a:lnTo>
                    <a:pt x="171865" y="113479"/>
                  </a:lnTo>
                  <a:cubicBezTo>
                    <a:pt x="193013" y="122680"/>
                    <a:pt x="212294" y="134627"/>
                    <a:pt x="230670" y="148443"/>
                  </a:cubicBezTo>
                  <a:cubicBezTo>
                    <a:pt x="233441" y="170525"/>
                    <a:pt x="233441" y="193542"/>
                    <a:pt x="230670" y="216530"/>
                  </a:cubicBezTo>
                  <a:cubicBezTo>
                    <a:pt x="212294" y="228506"/>
                    <a:pt x="192079" y="240453"/>
                    <a:pt x="171865" y="250588"/>
                  </a:cubicBezTo>
                  <a:cubicBezTo>
                    <a:pt x="161743" y="245973"/>
                    <a:pt x="152555" y="240453"/>
                    <a:pt x="142463" y="234932"/>
                  </a:cubicBezTo>
                  <a:cubicBezTo>
                    <a:pt x="132341" y="228506"/>
                    <a:pt x="122248" y="222985"/>
                    <a:pt x="113060" y="216530"/>
                  </a:cubicBezTo>
                  <a:cubicBezTo>
                    <a:pt x="112127" y="194448"/>
                    <a:pt x="112127" y="171460"/>
                    <a:pt x="113060" y="148443"/>
                  </a:cubicBezTo>
                  <a:cubicBezTo>
                    <a:pt x="122248" y="141082"/>
                    <a:pt x="132341" y="135561"/>
                    <a:pt x="142463" y="130041"/>
                  </a:cubicBezTo>
                  <a:cubicBezTo>
                    <a:pt x="152555" y="124520"/>
                    <a:pt x="162677" y="118065"/>
                    <a:pt x="171865" y="113479"/>
                  </a:cubicBezTo>
                  <a:lnTo>
                    <a:pt x="117640" y="248748"/>
                  </a:lnTo>
                  <a:cubicBezTo>
                    <a:pt x="121315" y="250588"/>
                    <a:pt x="125924" y="253363"/>
                    <a:pt x="130503" y="255203"/>
                  </a:cubicBezTo>
                  <a:cubicBezTo>
                    <a:pt x="135112" y="257949"/>
                    <a:pt x="138787" y="259789"/>
                    <a:pt x="143367" y="262564"/>
                  </a:cubicBezTo>
                  <a:cubicBezTo>
                    <a:pt x="136016" y="264404"/>
                    <a:pt x="130503" y="267150"/>
                    <a:pt x="124086" y="268085"/>
                  </a:cubicBezTo>
                  <a:cubicBezTo>
                    <a:pt x="121315" y="260724"/>
                    <a:pt x="119477" y="255203"/>
                    <a:pt x="117640" y="248748"/>
                  </a:cubicBezTo>
                  <a:lnTo>
                    <a:pt x="226995" y="248748"/>
                  </a:lnTo>
                  <a:cubicBezTo>
                    <a:pt x="226091" y="255203"/>
                    <a:pt x="224253" y="262564"/>
                    <a:pt x="222415" y="268085"/>
                  </a:cubicBezTo>
                  <a:cubicBezTo>
                    <a:pt x="215969" y="265310"/>
                    <a:pt x="209552" y="264404"/>
                    <a:pt x="203105" y="262564"/>
                  </a:cubicBezTo>
                  <a:cubicBezTo>
                    <a:pt x="212294" y="257949"/>
                    <a:pt x="218740" y="253363"/>
                    <a:pt x="226995" y="248748"/>
                  </a:cubicBezTo>
                  <a:lnTo>
                    <a:pt x="56997" y="199968"/>
                  </a:lnTo>
                  <a:cubicBezTo>
                    <a:pt x="67089" y="210104"/>
                    <a:pt x="79049" y="221145"/>
                    <a:pt x="91912" y="228506"/>
                  </a:cubicBezTo>
                  <a:cubicBezTo>
                    <a:pt x="93750" y="244133"/>
                    <a:pt x="96521" y="258884"/>
                    <a:pt x="99263" y="272671"/>
                  </a:cubicBezTo>
                  <a:cubicBezTo>
                    <a:pt x="90133" y="274219"/>
                    <a:pt x="81849" y="274978"/>
                    <a:pt x="74527" y="274978"/>
                  </a:cubicBezTo>
                  <a:cubicBezTo>
                    <a:pt x="29607" y="274978"/>
                    <a:pt x="19864" y="246674"/>
                    <a:pt x="56997" y="199968"/>
                  </a:cubicBezTo>
                  <a:lnTo>
                    <a:pt x="289505" y="199968"/>
                  </a:lnTo>
                  <a:cubicBezTo>
                    <a:pt x="325733" y="245126"/>
                    <a:pt x="318937" y="275445"/>
                    <a:pt x="270311" y="275445"/>
                  </a:cubicBezTo>
                  <a:cubicBezTo>
                    <a:pt x="263457" y="275445"/>
                    <a:pt x="255756" y="274861"/>
                    <a:pt x="247209" y="273605"/>
                  </a:cubicBezTo>
                  <a:cubicBezTo>
                    <a:pt x="249047" y="259789"/>
                    <a:pt x="252722" y="245068"/>
                    <a:pt x="254560" y="228506"/>
                  </a:cubicBezTo>
                  <a:cubicBezTo>
                    <a:pt x="266519" y="219305"/>
                    <a:pt x="277545" y="210104"/>
                    <a:pt x="289505" y="199968"/>
                  </a:cubicBezTo>
                  <a:lnTo>
                    <a:pt x="172799" y="276351"/>
                  </a:lnTo>
                  <a:cubicBezTo>
                    <a:pt x="186566" y="281872"/>
                    <a:pt x="200364" y="287392"/>
                    <a:pt x="215969" y="291073"/>
                  </a:cubicBezTo>
                  <a:cubicBezTo>
                    <a:pt x="203076" y="322940"/>
                    <a:pt x="187850" y="339035"/>
                    <a:pt x="172740" y="339035"/>
                  </a:cubicBezTo>
                  <a:cubicBezTo>
                    <a:pt x="157747" y="339035"/>
                    <a:pt x="142871" y="323174"/>
                    <a:pt x="130503" y="291073"/>
                  </a:cubicBezTo>
                  <a:cubicBezTo>
                    <a:pt x="145205" y="287392"/>
                    <a:pt x="159002" y="281872"/>
                    <a:pt x="172799" y="276351"/>
                  </a:cubicBezTo>
                  <a:lnTo>
                    <a:pt x="172799" y="29"/>
                  </a:lnTo>
                  <a:cubicBezTo>
                    <a:pt x="169678" y="29"/>
                    <a:pt x="166236" y="409"/>
                    <a:pt x="162677" y="1198"/>
                  </a:cubicBezTo>
                  <a:cubicBezTo>
                    <a:pt x="135112" y="7653"/>
                    <a:pt x="116735" y="38936"/>
                    <a:pt x="106614" y="66539"/>
                  </a:cubicBezTo>
                  <a:cubicBezTo>
                    <a:pt x="97017" y="64933"/>
                    <a:pt x="86720" y="63881"/>
                    <a:pt x="76540" y="63881"/>
                  </a:cubicBezTo>
                  <a:cubicBezTo>
                    <a:pt x="51630" y="63881"/>
                    <a:pt x="27390" y="70220"/>
                    <a:pt x="15635" y="90462"/>
                  </a:cubicBezTo>
                  <a:cubicBezTo>
                    <a:pt x="29" y="118999"/>
                    <a:pt x="19310" y="155803"/>
                    <a:pt x="40458" y="181566"/>
                  </a:cubicBezTo>
                  <a:cubicBezTo>
                    <a:pt x="22985" y="203649"/>
                    <a:pt x="4609" y="234932"/>
                    <a:pt x="11055" y="260724"/>
                  </a:cubicBezTo>
                  <a:cubicBezTo>
                    <a:pt x="17472" y="281872"/>
                    <a:pt x="34011" y="292913"/>
                    <a:pt x="56063" y="297528"/>
                  </a:cubicBezTo>
                  <a:cubicBezTo>
                    <a:pt x="62918" y="299134"/>
                    <a:pt x="70298" y="299865"/>
                    <a:pt x="77824" y="299865"/>
                  </a:cubicBezTo>
                  <a:cubicBezTo>
                    <a:pt x="87449" y="299865"/>
                    <a:pt x="97338" y="298667"/>
                    <a:pt x="106614" y="296593"/>
                  </a:cubicBezTo>
                  <a:cubicBezTo>
                    <a:pt x="123123" y="341108"/>
                    <a:pt x="148063" y="363191"/>
                    <a:pt x="172944" y="363191"/>
                  </a:cubicBezTo>
                  <a:cubicBezTo>
                    <a:pt x="197943" y="363191"/>
                    <a:pt x="222824" y="340875"/>
                    <a:pt x="238954" y="296593"/>
                  </a:cubicBezTo>
                  <a:cubicBezTo>
                    <a:pt x="249397" y="298375"/>
                    <a:pt x="259081" y="299193"/>
                    <a:pt x="267949" y="299193"/>
                  </a:cubicBezTo>
                  <a:cubicBezTo>
                    <a:pt x="338042" y="299193"/>
                    <a:pt x="358140" y="246908"/>
                    <a:pt x="305110" y="181566"/>
                  </a:cubicBezTo>
                  <a:cubicBezTo>
                    <a:pt x="357965" y="117247"/>
                    <a:pt x="338888" y="63735"/>
                    <a:pt x="268853" y="63735"/>
                  </a:cubicBezTo>
                  <a:cubicBezTo>
                    <a:pt x="259723" y="63735"/>
                    <a:pt x="249747" y="64641"/>
                    <a:pt x="238954" y="66539"/>
                  </a:cubicBezTo>
                  <a:cubicBezTo>
                    <a:pt x="226499" y="33270"/>
                    <a:pt x="204301" y="29"/>
                    <a:pt x="173003" y="29"/>
                  </a:cubicBezTo>
                  <a:lnTo>
                    <a:pt x="172244" y="25120"/>
                  </a:lnTo>
                  <a:lnTo>
                    <a:pt x="173003"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 name="Google Shape;760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0CAAApQsAACgJAAAYDAAAAAAAAA=="/>
                </a:ext>
              </a:extLst>
            </p:cNvSpPr>
            <p:nvPr/>
          </p:nvSpPr>
          <p:spPr>
            <a:xfrm>
              <a:off x="1414780" y="1892935"/>
              <a:ext cx="73660" cy="73025"/>
            </a:xfrm>
            <a:custGeom>
              <a:avLst/>
              <a:gdLst/>
              <a:ahLst/>
              <a:cxnLst/>
              <a:rect l="0" t="0" r="73660" b="73025"/>
              <a:pathLst>
                <a:path w="73660" h="73025">
                  <a:moveTo>
                    <a:pt x="38364" y="0"/>
                  </a:moveTo>
                  <a:cubicBezTo>
                    <a:pt x="37838" y="0"/>
                    <a:pt x="37341" y="29"/>
                    <a:pt x="36845" y="29"/>
                  </a:cubicBezTo>
                  <a:cubicBezTo>
                    <a:pt x="17502" y="29"/>
                    <a:pt x="0" y="16680"/>
                    <a:pt x="1841" y="36058"/>
                  </a:cubicBezTo>
                  <a:cubicBezTo>
                    <a:pt x="0" y="57311"/>
                    <a:pt x="16567" y="72995"/>
                    <a:pt x="36845" y="72995"/>
                  </a:cubicBezTo>
                  <a:cubicBezTo>
                    <a:pt x="57093" y="72995"/>
                    <a:pt x="73660" y="57311"/>
                    <a:pt x="72725" y="36058"/>
                  </a:cubicBezTo>
                  <a:cubicBezTo>
                    <a:pt x="72725" y="17149"/>
                    <a:pt x="57853" y="0"/>
                    <a:pt x="3836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40" name="Google Shape;760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BwAAdA0AACIKAAC6DwAAEAAAAA=="/>
              </a:ext>
            </a:extLst>
          </p:cNvSpPr>
          <p:nvPr/>
        </p:nvSpPr>
        <p:spPr>
          <a:xfrm>
            <a:off x="1275080" y="2186940"/>
            <a:ext cx="372110" cy="369570"/>
          </a:xfrm>
          <a:custGeom>
            <a:avLst/>
            <a:gdLst/>
            <a:ahLst/>
            <a:cxnLst/>
            <a:rect l="0" t="0" r="372110" b="369570"/>
            <a:pathLst>
              <a:path w="372110" h="369570">
                <a:moveTo>
                  <a:pt x="54349" y="96521"/>
                </a:moveTo>
                <a:lnTo>
                  <a:pt x="54349" y="152602"/>
                </a:lnTo>
                <a:lnTo>
                  <a:pt x="25786" y="152602"/>
                </a:lnTo>
                <a:lnTo>
                  <a:pt x="25786" y="96521"/>
                </a:lnTo>
                <a:lnTo>
                  <a:pt x="168543" y="71720"/>
                </a:lnTo>
                <a:cubicBezTo>
                  <a:pt x="171320" y="71720"/>
                  <a:pt x="175004" y="75396"/>
                  <a:pt x="175004" y="79073"/>
                </a:cubicBezTo>
                <a:lnTo>
                  <a:pt x="175004" y="152602"/>
                </a:lnTo>
                <a:lnTo>
                  <a:pt x="78293" y="152602"/>
                </a:lnTo>
                <a:lnTo>
                  <a:pt x="78293" y="79073"/>
                </a:lnTo>
                <a:cubicBezTo>
                  <a:pt x="78293" y="75396"/>
                  <a:pt x="81041" y="71720"/>
                  <a:pt x="85660" y="71720"/>
                </a:cubicBezTo>
                <a:lnTo>
                  <a:pt x="289227" y="71720"/>
                </a:lnTo>
                <a:cubicBezTo>
                  <a:pt x="292911" y="71720"/>
                  <a:pt x="295659" y="75396"/>
                  <a:pt x="295659" y="79073"/>
                </a:cubicBezTo>
                <a:lnTo>
                  <a:pt x="295659" y="152602"/>
                </a:lnTo>
                <a:lnTo>
                  <a:pt x="199883" y="152602"/>
                </a:lnTo>
                <a:lnTo>
                  <a:pt x="199883" y="79073"/>
                </a:lnTo>
                <a:cubicBezTo>
                  <a:pt x="198948" y="75396"/>
                  <a:pt x="201725" y="71720"/>
                  <a:pt x="206315" y="71720"/>
                </a:cubicBezTo>
                <a:lnTo>
                  <a:pt x="349072" y="96521"/>
                </a:lnTo>
                <a:lnTo>
                  <a:pt x="349072" y="152602"/>
                </a:lnTo>
                <a:lnTo>
                  <a:pt x="320539" y="152602"/>
                </a:lnTo>
                <a:lnTo>
                  <a:pt x="320539" y="96521"/>
                </a:lnTo>
                <a:lnTo>
                  <a:pt x="210934" y="201329"/>
                </a:lnTo>
                <a:cubicBezTo>
                  <a:pt x="217366" y="201329"/>
                  <a:pt x="223827" y="206844"/>
                  <a:pt x="223827" y="212358"/>
                </a:cubicBezTo>
                <a:cubicBezTo>
                  <a:pt x="223827" y="219711"/>
                  <a:pt x="217366" y="225226"/>
                  <a:pt x="210934" y="225226"/>
                </a:cubicBezTo>
                <a:lnTo>
                  <a:pt x="162111" y="225226"/>
                </a:lnTo>
                <a:cubicBezTo>
                  <a:pt x="155650" y="225226"/>
                  <a:pt x="150125" y="219711"/>
                  <a:pt x="150125" y="212358"/>
                </a:cubicBezTo>
                <a:cubicBezTo>
                  <a:pt x="150125" y="205005"/>
                  <a:pt x="155650" y="201329"/>
                  <a:pt x="162111" y="201329"/>
                </a:cubicBezTo>
                <a:lnTo>
                  <a:pt x="90279" y="201329"/>
                </a:lnTo>
                <a:cubicBezTo>
                  <a:pt x="109604" y="201329"/>
                  <a:pt x="125274" y="216968"/>
                  <a:pt x="127116" y="236255"/>
                </a:cubicBezTo>
                <a:cubicBezTo>
                  <a:pt x="127116" y="256476"/>
                  <a:pt x="110540" y="272115"/>
                  <a:pt x="90279" y="272115"/>
                </a:cubicBezTo>
                <a:cubicBezTo>
                  <a:pt x="69990" y="272115"/>
                  <a:pt x="54349" y="256476"/>
                  <a:pt x="54349" y="236255"/>
                </a:cubicBezTo>
                <a:cubicBezTo>
                  <a:pt x="54349" y="216968"/>
                  <a:pt x="69990" y="201329"/>
                  <a:pt x="90279" y="201329"/>
                </a:cubicBezTo>
                <a:lnTo>
                  <a:pt x="210934" y="250056"/>
                </a:lnTo>
                <a:cubicBezTo>
                  <a:pt x="217366" y="250056"/>
                  <a:pt x="223827" y="256476"/>
                  <a:pt x="223827" y="261990"/>
                </a:cubicBezTo>
                <a:cubicBezTo>
                  <a:pt x="223827" y="267505"/>
                  <a:pt x="217366" y="273020"/>
                  <a:pt x="210934" y="273020"/>
                </a:cubicBezTo>
                <a:lnTo>
                  <a:pt x="162111" y="273020"/>
                </a:lnTo>
                <a:cubicBezTo>
                  <a:pt x="155650" y="273020"/>
                  <a:pt x="150125" y="267505"/>
                  <a:pt x="150125" y="261990"/>
                </a:cubicBezTo>
                <a:cubicBezTo>
                  <a:pt x="150125" y="254637"/>
                  <a:pt x="155650" y="250056"/>
                  <a:pt x="162111" y="250056"/>
                </a:cubicBezTo>
                <a:lnTo>
                  <a:pt x="286216" y="202204"/>
                </a:lnTo>
                <a:cubicBezTo>
                  <a:pt x="304868" y="202204"/>
                  <a:pt x="320539" y="217552"/>
                  <a:pt x="320539" y="238093"/>
                </a:cubicBezTo>
                <a:cubicBezTo>
                  <a:pt x="320539" y="257409"/>
                  <a:pt x="303962" y="273020"/>
                  <a:pt x="284608" y="273020"/>
                </a:cubicBezTo>
                <a:cubicBezTo>
                  <a:pt x="265254" y="273020"/>
                  <a:pt x="248678" y="257409"/>
                  <a:pt x="248678" y="238093"/>
                </a:cubicBezTo>
                <a:cubicBezTo>
                  <a:pt x="248678" y="217873"/>
                  <a:pt x="265254" y="202234"/>
                  <a:pt x="284608" y="202234"/>
                </a:cubicBezTo>
                <a:cubicBezTo>
                  <a:pt x="285163" y="202234"/>
                  <a:pt x="285690" y="202204"/>
                  <a:pt x="286216" y="202204"/>
                </a:cubicBezTo>
                <a:lnTo>
                  <a:pt x="113288" y="0"/>
                </a:lnTo>
                <a:cubicBezTo>
                  <a:pt x="79199" y="0"/>
                  <a:pt x="53413" y="27602"/>
                  <a:pt x="51571" y="60690"/>
                </a:cubicBezTo>
                <a:lnTo>
                  <a:pt x="51571" y="71720"/>
                </a:lnTo>
                <a:lnTo>
                  <a:pt x="11987" y="71720"/>
                </a:lnTo>
                <a:cubicBezTo>
                  <a:pt x="4619" y="71720"/>
                  <a:pt x="0" y="78139"/>
                  <a:pt x="0" y="84587"/>
                </a:cubicBezTo>
                <a:lnTo>
                  <a:pt x="0" y="165469"/>
                </a:lnTo>
                <a:cubicBezTo>
                  <a:pt x="936" y="170984"/>
                  <a:pt x="7367" y="176498"/>
                  <a:pt x="13828" y="176498"/>
                </a:cubicBezTo>
                <a:lnTo>
                  <a:pt x="42362" y="176498"/>
                </a:lnTo>
                <a:cubicBezTo>
                  <a:pt x="34995" y="187528"/>
                  <a:pt x="30405" y="199491"/>
                  <a:pt x="30405" y="212358"/>
                </a:cubicBezTo>
                <a:lnTo>
                  <a:pt x="30405" y="284983"/>
                </a:lnTo>
                <a:cubicBezTo>
                  <a:pt x="30405" y="300593"/>
                  <a:pt x="40520" y="313490"/>
                  <a:pt x="54349" y="319004"/>
                </a:cubicBezTo>
                <a:lnTo>
                  <a:pt x="54349" y="357607"/>
                </a:lnTo>
                <a:cubicBezTo>
                  <a:pt x="54349" y="364026"/>
                  <a:pt x="59874" y="369541"/>
                  <a:pt x="67242" y="369541"/>
                </a:cubicBezTo>
                <a:lnTo>
                  <a:pt x="115130" y="369541"/>
                </a:lnTo>
                <a:cubicBezTo>
                  <a:pt x="122497" y="369541"/>
                  <a:pt x="127116" y="364026"/>
                  <a:pt x="127116" y="357607"/>
                </a:cubicBezTo>
                <a:lnTo>
                  <a:pt x="127116" y="320843"/>
                </a:lnTo>
                <a:lnTo>
                  <a:pt x="247771" y="320843"/>
                </a:lnTo>
                <a:lnTo>
                  <a:pt x="247771" y="357607"/>
                </a:lnTo>
                <a:cubicBezTo>
                  <a:pt x="247771" y="364026"/>
                  <a:pt x="253297" y="369541"/>
                  <a:pt x="259729" y="369541"/>
                </a:cubicBezTo>
                <a:lnTo>
                  <a:pt x="307646" y="369541"/>
                </a:lnTo>
                <a:cubicBezTo>
                  <a:pt x="315013" y="369541"/>
                  <a:pt x="318697" y="364026"/>
                  <a:pt x="318697" y="357607"/>
                </a:cubicBezTo>
                <a:lnTo>
                  <a:pt x="318697" y="319004"/>
                </a:lnTo>
                <a:cubicBezTo>
                  <a:pt x="332496" y="314394"/>
                  <a:pt x="343547" y="300593"/>
                  <a:pt x="343547" y="284983"/>
                </a:cubicBezTo>
                <a:lnTo>
                  <a:pt x="343547" y="212358"/>
                </a:lnTo>
                <a:cubicBezTo>
                  <a:pt x="343547" y="198557"/>
                  <a:pt x="338957" y="185690"/>
                  <a:pt x="330654" y="176498"/>
                </a:cubicBezTo>
                <a:lnTo>
                  <a:pt x="359217" y="176498"/>
                </a:lnTo>
                <a:cubicBezTo>
                  <a:pt x="366584" y="176498"/>
                  <a:pt x="372110" y="170984"/>
                  <a:pt x="372110" y="165469"/>
                </a:cubicBezTo>
                <a:lnTo>
                  <a:pt x="372110" y="84587"/>
                </a:lnTo>
                <a:cubicBezTo>
                  <a:pt x="372110" y="78139"/>
                  <a:pt x="366584" y="71720"/>
                  <a:pt x="359217" y="71720"/>
                </a:cubicBezTo>
                <a:lnTo>
                  <a:pt x="318697" y="71720"/>
                </a:lnTo>
                <a:lnTo>
                  <a:pt x="318697" y="60690"/>
                </a:lnTo>
                <a:cubicBezTo>
                  <a:pt x="318697" y="27602"/>
                  <a:pt x="291975" y="934"/>
                  <a:pt x="257887" y="0"/>
                </a:cubicBezTo>
                <a:lnTo>
                  <a:pt x="54349" y="96521"/>
                </a:lnTo>
                <a:lnTo>
                  <a:pt x="25788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1" name="Google Shape;7607;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oVAAAyCAAAixcAAHoKAAAQAAAA"/>
              </a:ext>
            </a:extLst>
          </p:cNvGrpSpPr>
          <p:nvPr/>
        </p:nvGrpSpPr>
        <p:grpSpPr>
          <a:xfrm>
            <a:off x="3450590" y="1332230"/>
            <a:ext cx="376555" cy="370840"/>
            <a:chOff x="3450590" y="1332230"/>
            <a:chExt cx="376555" cy="370840"/>
          </a:xfrm>
        </p:grpSpPr>
        <p:sp>
          <p:nvSpPr>
            <p:cNvPr id="47" name="Google Shape;760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BFQAAcwgAABwWAAAOCQAAAAAAAA=="/>
                </a:ext>
              </a:extLst>
            </p:cNvSpPr>
            <p:nvPr/>
          </p:nvSpPr>
          <p:spPr>
            <a:xfrm>
              <a:off x="3495675" y="1373505"/>
              <a:ext cx="98425" cy="98425"/>
            </a:xfrm>
            <a:custGeom>
              <a:avLst/>
              <a:gdLst/>
              <a:ahLst/>
              <a:cxnLst/>
              <a:rect l="0" t="0" r="98425" b="98425"/>
              <a:pathLst>
                <a:path w="98425" h="98425">
                  <a:moveTo>
                    <a:pt x="79101" y="0"/>
                  </a:moveTo>
                  <a:lnTo>
                    <a:pt x="29" y="79072"/>
                  </a:lnTo>
                  <a:lnTo>
                    <a:pt x="20257" y="98395"/>
                  </a:lnTo>
                  <a:lnTo>
                    <a:pt x="98425" y="19323"/>
                  </a:lnTo>
                  <a:lnTo>
                    <a:pt x="79101" y="-1"/>
                  </a:lnTo>
                  <a:lnTo>
                    <a:pt x="7910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 name="Google Shape;760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FgAAQggAAIcXAABVCQAAAAAAAA=="/>
                </a:ext>
              </a:extLst>
            </p:cNvSpPr>
            <p:nvPr/>
          </p:nvSpPr>
          <p:spPr>
            <a:xfrm>
              <a:off x="3648075" y="1342390"/>
              <a:ext cx="176530" cy="174625"/>
            </a:xfrm>
            <a:custGeom>
              <a:avLst/>
              <a:gdLst/>
              <a:ahLst/>
              <a:cxnLst/>
              <a:rect l="0" t="0" r="176530" b="174625"/>
              <a:pathLst>
                <a:path w="176530" h="174625">
                  <a:moveTo>
                    <a:pt x="77702" y="0"/>
                  </a:moveTo>
                  <a:cubicBezTo>
                    <a:pt x="74464" y="0"/>
                    <a:pt x="71254" y="1139"/>
                    <a:pt x="68949" y="3446"/>
                  </a:cubicBezTo>
                  <a:lnTo>
                    <a:pt x="36794" y="35601"/>
                  </a:lnTo>
                  <a:lnTo>
                    <a:pt x="78140" y="76947"/>
                  </a:lnTo>
                  <a:cubicBezTo>
                    <a:pt x="82750" y="81661"/>
                    <a:pt x="82750" y="89955"/>
                    <a:pt x="78140" y="94541"/>
                  </a:cubicBezTo>
                  <a:cubicBezTo>
                    <a:pt x="76944" y="95738"/>
                    <a:pt x="74697" y="96439"/>
                    <a:pt x="72158" y="96439"/>
                  </a:cubicBezTo>
                  <a:cubicBezTo>
                    <a:pt x="68861" y="96439"/>
                    <a:pt x="65126" y="95300"/>
                    <a:pt x="62530" y="92701"/>
                  </a:cubicBezTo>
                  <a:lnTo>
                    <a:pt x="21154" y="51325"/>
                  </a:lnTo>
                  <a:lnTo>
                    <a:pt x="0" y="72479"/>
                  </a:lnTo>
                  <a:lnTo>
                    <a:pt x="102971" y="175450"/>
                  </a:lnTo>
                  <a:lnTo>
                    <a:pt x="171920" y="105581"/>
                  </a:lnTo>
                  <a:cubicBezTo>
                    <a:pt x="176501" y="100995"/>
                    <a:pt x="176501" y="92701"/>
                    <a:pt x="171920" y="88115"/>
                  </a:cubicBezTo>
                  <a:lnTo>
                    <a:pt x="86427" y="2622"/>
                  </a:lnTo>
                  <a:cubicBezTo>
                    <a:pt x="84122" y="1139"/>
                    <a:pt x="80912" y="0"/>
                    <a:pt x="7770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 name="Google Shape;761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7FQAArQgAAEMXAAA2CgAAAAAAAA=="/>
                </a:ext>
              </a:extLst>
            </p:cNvSpPr>
            <p:nvPr/>
          </p:nvSpPr>
          <p:spPr>
            <a:xfrm>
              <a:off x="3532505" y="1410335"/>
              <a:ext cx="248920" cy="249555"/>
            </a:xfrm>
            <a:custGeom>
              <a:avLst/>
              <a:gdLst/>
              <a:ahLst/>
              <a:cxnLst/>
              <a:rect l="0" t="0" r="248920" b="249555"/>
              <a:pathLst>
                <a:path w="248920" h="249555">
                  <a:moveTo>
                    <a:pt x="78095" y="0"/>
                  </a:moveTo>
                  <a:lnTo>
                    <a:pt x="29" y="78066"/>
                  </a:lnTo>
                  <a:lnTo>
                    <a:pt x="170854" y="248891"/>
                  </a:lnTo>
                  <a:lnTo>
                    <a:pt x="248920" y="170825"/>
                  </a:lnTo>
                  <a:lnTo>
                    <a:pt x="7809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 name="Google Shape;761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FgAA3AkAAIsXAAB6CgAAAAAAAA=="/>
                </a:ext>
              </a:extLst>
            </p:cNvSpPr>
            <p:nvPr/>
          </p:nvSpPr>
          <p:spPr>
            <a:xfrm>
              <a:off x="3724275" y="1602740"/>
              <a:ext cx="102870" cy="100330"/>
            </a:xfrm>
            <a:custGeom>
              <a:avLst/>
              <a:gdLst/>
              <a:ahLst/>
              <a:cxnLst/>
              <a:rect l="0" t="0" r="102870" b="100330"/>
              <a:pathLst>
                <a:path w="102870" h="100330">
                  <a:moveTo>
                    <a:pt x="70999" y="29"/>
                  </a:moveTo>
                  <a:lnTo>
                    <a:pt x="0" y="71028"/>
                  </a:lnTo>
                  <a:lnTo>
                    <a:pt x="84842" y="99511"/>
                  </a:lnTo>
                  <a:cubicBezTo>
                    <a:pt x="86276" y="100067"/>
                    <a:pt x="87681" y="100330"/>
                    <a:pt x="89086" y="100330"/>
                  </a:cubicBezTo>
                  <a:cubicBezTo>
                    <a:pt x="96636" y="100330"/>
                    <a:pt x="102841" y="92554"/>
                    <a:pt x="100499" y="84748"/>
                  </a:cubicBezTo>
                  <a:lnTo>
                    <a:pt x="70999" y="29"/>
                  </a:lnTo>
                  <a:lnTo>
                    <a:pt x="100499" y="8474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 name="Google Shape;761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NFQAAYwkAAGEWAAB3CgAAAAAAAA=="/>
                </a:ext>
              </a:extLst>
            </p:cNvSpPr>
            <p:nvPr/>
          </p:nvSpPr>
          <p:spPr>
            <a:xfrm>
              <a:off x="3462655" y="1525905"/>
              <a:ext cx="175260" cy="175260"/>
            </a:xfrm>
            <a:custGeom>
              <a:avLst/>
              <a:gdLst/>
              <a:ahLst/>
              <a:cxnLst/>
              <a:rect l="0" t="0" r="175260" b="175260"/>
              <a:pathLst>
                <a:path w="175260" h="175260">
                  <a:moveTo>
                    <a:pt x="73418" y="0"/>
                  </a:moveTo>
                  <a:lnTo>
                    <a:pt x="52304" y="21114"/>
                  </a:lnTo>
                  <a:lnTo>
                    <a:pt x="96338" y="64634"/>
                  </a:lnTo>
                  <a:cubicBezTo>
                    <a:pt x="100939" y="69266"/>
                    <a:pt x="100939" y="77561"/>
                    <a:pt x="96338" y="82193"/>
                  </a:cubicBezTo>
                  <a:cubicBezTo>
                    <a:pt x="94066" y="84508"/>
                    <a:pt x="90833" y="85651"/>
                    <a:pt x="87630" y="85651"/>
                  </a:cubicBezTo>
                  <a:cubicBezTo>
                    <a:pt x="84427" y="85651"/>
                    <a:pt x="81223" y="84508"/>
                    <a:pt x="78922" y="82193"/>
                  </a:cubicBezTo>
                  <a:lnTo>
                    <a:pt x="35792" y="37872"/>
                  </a:lnTo>
                  <a:lnTo>
                    <a:pt x="4601" y="69063"/>
                  </a:lnTo>
                  <a:cubicBezTo>
                    <a:pt x="0" y="73868"/>
                    <a:pt x="0" y="82193"/>
                    <a:pt x="4601" y="86824"/>
                  </a:cubicBezTo>
                  <a:lnTo>
                    <a:pt x="88999" y="171222"/>
                  </a:lnTo>
                  <a:cubicBezTo>
                    <a:pt x="91299" y="174087"/>
                    <a:pt x="94503" y="175231"/>
                    <a:pt x="97736" y="175231"/>
                  </a:cubicBezTo>
                  <a:cubicBezTo>
                    <a:pt x="100939" y="175231"/>
                    <a:pt x="104143" y="174087"/>
                    <a:pt x="106443" y="171772"/>
                  </a:cubicBezTo>
                  <a:lnTo>
                    <a:pt x="175260" y="102955"/>
                  </a:lnTo>
                  <a:lnTo>
                    <a:pt x="73418" y="0"/>
                  </a:lnTo>
                  <a:lnTo>
                    <a:pt x="106443" y="17177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 name="Google Shape;761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6FQAAMggAAOMVAADUCAAAAAAAAA=="/>
                </a:ext>
              </a:extLst>
            </p:cNvSpPr>
            <p:nvPr/>
          </p:nvSpPr>
          <p:spPr>
            <a:xfrm>
              <a:off x="3450590" y="1332230"/>
              <a:ext cx="107315" cy="102870"/>
            </a:xfrm>
            <a:custGeom>
              <a:avLst/>
              <a:gdLst/>
              <a:ahLst/>
              <a:cxnLst/>
              <a:rect l="0" t="0" r="107315" b="102870"/>
              <a:pathLst>
                <a:path w="107315" h="102870">
                  <a:moveTo>
                    <a:pt x="66391" y="0"/>
                  </a:moveTo>
                  <a:cubicBezTo>
                    <a:pt x="55738" y="0"/>
                    <a:pt x="44969" y="4157"/>
                    <a:pt x="36703" y="12471"/>
                  </a:cubicBezTo>
                  <a:lnTo>
                    <a:pt x="16532" y="32642"/>
                  </a:lnTo>
                  <a:cubicBezTo>
                    <a:pt x="29" y="49357"/>
                    <a:pt x="29" y="75176"/>
                    <a:pt x="16532" y="91775"/>
                  </a:cubicBezTo>
                  <a:lnTo>
                    <a:pt x="27534" y="102777"/>
                  </a:lnTo>
                  <a:lnTo>
                    <a:pt x="107315" y="22996"/>
                  </a:lnTo>
                  <a:lnTo>
                    <a:pt x="95381" y="12471"/>
                  </a:lnTo>
                  <a:cubicBezTo>
                    <a:pt x="87610" y="4157"/>
                    <a:pt x="77044" y="0"/>
                    <a:pt x="6639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8" name="Google Shape;7614;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4VAAATCwAAhxcAACkNAAAQAAAA"/>
              </a:ext>
            </a:extLst>
          </p:cNvGrpSpPr>
          <p:nvPr/>
        </p:nvGrpSpPr>
        <p:grpSpPr>
          <a:xfrm>
            <a:off x="3453130" y="1800225"/>
            <a:ext cx="371475" cy="339090"/>
            <a:chOff x="3453130" y="1800225"/>
            <a:chExt cx="371475" cy="339090"/>
          </a:xfrm>
        </p:grpSpPr>
        <p:sp>
          <p:nvSpPr>
            <p:cNvPr id="55" name="Google Shape;761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QAAEwsAAGYXAACrCwAAAAAAAA=="/>
                </a:ext>
              </a:extLst>
            </p:cNvSpPr>
            <p:nvPr/>
          </p:nvSpPr>
          <p:spPr>
            <a:xfrm>
              <a:off x="3453130" y="1800225"/>
              <a:ext cx="350520" cy="96520"/>
            </a:xfrm>
            <a:custGeom>
              <a:avLst/>
              <a:gdLst/>
              <a:ahLst/>
              <a:cxnLst/>
              <a:rect l="0" t="0" r="350520" b="96520"/>
              <a:pathLst>
                <a:path w="350520" h="96520">
                  <a:moveTo>
                    <a:pt x="48790" y="0"/>
                  </a:moveTo>
                  <a:cubicBezTo>
                    <a:pt x="22103" y="0"/>
                    <a:pt x="29" y="22081"/>
                    <a:pt x="29" y="48712"/>
                  </a:cubicBezTo>
                  <a:cubicBezTo>
                    <a:pt x="29" y="74439"/>
                    <a:pt x="22103" y="96491"/>
                    <a:pt x="48790" y="96491"/>
                  </a:cubicBezTo>
                  <a:lnTo>
                    <a:pt x="334870" y="96491"/>
                  </a:lnTo>
                  <a:cubicBezTo>
                    <a:pt x="344972" y="96491"/>
                    <a:pt x="350491" y="85465"/>
                    <a:pt x="344067" y="77210"/>
                  </a:cubicBezTo>
                  <a:cubicBezTo>
                    <a:pt x="338549" y="68926"/>
                    <a:pt x="334870" y="58834"/>
                    <a:pt x="334870" y="48712"/>
                  </a:cubicBezTo>
                  <a:cubicBezTo>
                    <a:pt x="334870" y="37686"/>
                    <a:pt x="338549" y="27594"/>
                    <a:pt x="344067" y="19310"/>
                  </a:cubicBezTo>
                  <a:cubicBezTo>
                    <a:pt x="349586" y="11959"/>
                    <a:pt x="344067" y="0"/>
                    <a:pt x="334870" y="0"/>
                  </a:cubicBezTo>
                  <a:lnTo>
                    <a:pt x="48790" y="0"/>
                  </a:lnTo>
                  <a:lnTo>
                    <a:pt x="33487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4" name="Google Shape;761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FgAA0QsAABkXAABpDAAAAAAAAA=="/>
                </a:ext>
              </a:extLst>
            </p:cNvSpPr>
            <p:nvPr/>
          </p:nvSpPr>
          <p:spPr>
            <a:xfrm>
              <a:off x="3729990" y="1920875"/>
              <a:ext cx="24765" cy="96520"/>
            </a:xfrm>
            <a:custGeom>
              <a:avLst/>
              <a:gdLst/>
              <a:ahLst/>
              <a:cxnLst/>
              <a:rect l="0" t="0" r="24765" b="96520"/>
              <a:pathLst>
                <a:path w="24765" h="96520">
                  <a:moveTo>
                    <a:pt x="29" y="29"/>
                  </a:moveTo>
                  <a:lnTo>
                    <a:pt x="29" y="96520"/>
                  </a:lnTo>
                  <a:lnTo>
                    <a:pt x="24765" y="96520"/>
                  </a:lnTo>
                  <a:lnTo>
                    <a:pt x="24765" y="29"/>
                  </a:lnTo>
                  <a:lnTo>
                    <a:pt x="29"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3" name="Google Shape;761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wAA0wsAAIcXAABrDAAAAAAAAA=="/>
                </a:ext>
              </a:extLst>
            </p:cNvSpPr>
            <p:nvPr/>
          </p:nvSpPr>
          <p:spPr>
            <a:xfrm>
              <a:off x="3778885" y="1922145"/>
              <a:ext cx="45720" cy="96520"/>
            </a:xfrm>
            <a:custGeom>
              <a:avLst/>
              <a:gdLst/>
              <a:ahLst/>
              <a:cxnLst/>
              <a:rect l="0" t="0" r="45720" b="96520"/>
              <a:pathLst>
                <a:path w="45720" h="96520">
                  <a:moveTo>
                    <a:pt x="29" y="0"/>
                  </a:moveTo>
                  <a:lnTo>
                    <a:pt x="29" y="96491"/>
                  </a:lnTo>
                  <a:lnTo>
                    <a:pt x="34754" y="96491"/>
                  </a:lnTo>
                  <a:cubicBezTo>
                    <a:pt x="40237" y="95587"/>
                    <a:pt x="45720" y="90074"/>
                    <a:pt x="45720" y="84561"/>
                  </a:cubicBezTo>
                  <a:lnTo>
                    <a:pt x="45720" y="11959"/>
                  </a:lnTo>
                  <a:cubicBezTo>
                    <a:pt x="45720" y="4609"/>
                    <a:pt x="40237" y="0"/>
                    <a:pt x="34754" y="0"/>
                  </a:cubicBezTo>
                  <a:lnTo>
                    <a:pt x="29" y="0"/>
                  </a:lnTo>
                  <a:lnTo>
                    <a:pt x="3475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2" name="Google Shape;761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nFQAA0QsAAMwWAABpDAAAAAAAAA=="/>
                </a:ext>
              </a:extLst>
            </p:cNvSpPr>
            <p:nvPr/>
          </p:nvSpPr>
          <p:spPr>
            <a:xfrm>
              <a:off x="3479165" y="1920875"/>
              <a:ext cx="226695" cy="96520"/>
            </a:xfrm>
            <a:custGeom>
              <a:avLst/>
              <a:gdLst/>
              <a:ahLst/>
              <a:cxnLst/>
              <a:rect l="0" t="0" r="226695" b="96520"/>
              <a:pathLst>
                <a:path w="226695" h="96520">
                  <a:moveTo>
                    <a:pt x="12846" y="29"/>
                  </a:moveTo>
                  <a:cubicBezTo>
                    <a:pt x="5505" y="29"/>
                    <a:pt x="0" y="6446"/>
                    <a:pt x="0" y="12893"/>
                  </a:cubicBezTo>
                  <a:lnTo>
                    <a:pt x="0" y="85494"/>
                  </a:lnTo>
                  <a:cubicBezTo>
                    <a:pt x="0" y="91911"/>
                    <a:pt x="5505" y="96520"/>
                    <a:pt x="12846" y="96520"/>
                  </a:cubicBezTo>
                  <a:lnTo>
                    <a:pt x="226695" y="96520"/>
                  </a:lnTo>
                  <a:lnTo>
                    <a:pt x="226695" y="29"/>
                  </a:lnTo>
                  <a:lnTo>
                    <a:pt x="12846" y="29"/>
                  </a:lnTo>
                  <a:lnTo>
                    <a:pt x="12846" y="9652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1" name="Google Shape;761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zFQAAjwwAANoVAAAoDQAAAAAAAA=="/>
                </a:ext>
              </a:extLst>
            </p:cNvSpPr>
            <p:nvPr/>
          </p:nvSpPr>
          <p:spPr>
            <a:xfrm>
              <a:off x="3527425" y="2041525"/>
              <a:ext cx="24765" cy="97155"/>
            </a:xfrm>
            <a:custGeom>
              <a:avLst/>
              <a:gdLst/>
              <a:ahLst/>
              <a:cxnLst/>
              <a:rect l="0" t="0" r="24765" b="97155"/>
              <a:pathLst>
                <a:path w="24765" h="97155">
                  <a:moveTo>
                    <a:pt x="29" y="29"/>
                  </a:moveTo>
                  <a:lnTo>
                    <a:pt x="29" y="97155"/>
                  </a:lnTo>
                  <a:lnTo>
                    <a:pt x="24735" y="97155"/>
                  </a:lnTo>
                  <a:lnTo>
                    <a:pt x="24735" y="29"/>
                  </a:lnTo>
                  <a:lnTo>
                    <a:pt x="29"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0" name="Google Shape;762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FgAAkgwAAF4XAAApDQAAAAAAAA=="/>
                </a:ext>
              </a:extLst>
            </p:cNvSpPr>
            <p:nvPr/>
          </p:nvSpPr>
          <p:spPr>
            <a:xfrm>
              <a:off x="3576320" y="2043430"/>
              <a:ext cx="222250" cy="95885"/>
            </a:xfrm>
            <a:custGeom>
              <a:avLst/>
              <a:gdLst/>
              <a:ahLst/>
              <a:cxnLst/>
              <a:rect l="0" t="0" r="222250" b="95885"/>
              <a:pathLst>
                <a:path w="222250" h="95885">
                  <a:moveTo>
                    <a:pt x="29" y="29"/>
                  </a:moveTo>
                  <a:lnTo>
                    <a:pt x="29" y="95855"/>
                  </a:lnTo>
                  <a:lnTo>
                    <a:pt x="211232" y="95855"/>
                  </a:lnTo>
                  <a:cubicBezTo>
                    <a:pt x="217645" y="95855"/>
                    <a:pt x="222250" y="89420"/>
                    <a:pt x="222250" y="83892"/>
                  </a:cubicBezTo>
                  <a:lnTo>
                    <a:pt x="222250" y="11086"/>
                  </a:lnTo>
                  <a:cubicBezTo>
                    <a:pt x="222250" y="4621"/>
                    <a:pt x="216741" y="29"/>
                    <a:pt x="211232" y="29"/>
                  </a:cubicBezTo>
                  <a:lnTo>
                    <a:pt x="29" y="29"/>
                  </a:lnTo>
                  <a:lnTo>
                    <a:pt x="21123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 name="Google Shape;762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QAAkQwAAI4VAAApDQAAAAAAAA=="/>
                </a:ext>
              </a:extLst>
            </p:cNvSpPr>
            <p:nvPr/>
          </p:nvSpPr>
          <p:spPr>
            <a:xfrm>
              <a:off x="3453130" y="2042795"/>
              <a:ext cx="50800" cy="96520"/>
            </a:xfrm>
            <a:custGeom>
              <a:avLst/>
              <a:gdLst/>
              <a:ahLst/>
              <a:cxnLst/>
              <a:rect l="0" t="0" r="50800" b="96520"/>
              <a:pathLst>
                <a:path w="50800" h="96520">
                  <a:moveTo>
                    <a:pt x="12949" y="0"/>
                  </a:moveTo>
                  <a:cubicBezTo>
                    <a:pt x="5566" y="0"/>
                    <a:pt x="29" y="5513"/>
                    <a:pt x="29" y="11026"/>
                  </a:cubicBezTo>
                  <a:lnTo>
                    <a:pt x="29" y="83627"/>
                  </a:lnTo>
                  <a:cubicBezTo>
                    <a:pt x="29" y="90074"/>
                    <a:pt x="5566" y="96491"/>
                    <a:pt x="12949" y="96491"/>
                  </a:cubicBezTo>
                  <a:lnTo>
                    <a:pt x="50800" y="96491"/>
                  </a:lnTo>
                  <a:lnTo>
                    <a:pt x="50800" y="0"/>
                  </a:lnTo>
                  <a:lnTo>
                    <a:pt x="12949" y="0"/>
                  </a:lnTo>
                  <a:lnTo>
                    <a:pt x="12949" y="9649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56" name="Google Shape;7622;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QVAACbDQAAgRcAAOIPAAAQAAAA"/>
              </a:ext>
            </a:extLst>
          </p:cNvGrpSpPr>
          <p:nvPr/>
        </p:nvGrpSpPr>
        <p:grpSpPr>
          <a:xfrm>
            <a:off x="3456940" y="2211705"/>
            <a:ext cx="363855" cy="370205"/>
            <a:chOff x="3456940" y="2211705"/>
            <a:chExt cx="363855" cy="370205"/>
          </a:xfrm>
        </p:grpSpPr>
        <p:sp>
          <p:nvSpPr>
            <p:cNvPr id="58" name="Google Shape;762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UFQAApw4AADYXAABiDwAAAAAAAA=="/>
                </a:ext>
              </a:extLst>
            </p:cNvSpPr>
            <p:nvPr/>
          </p:nvSpPr>
          <p:spPr>
            <a:xfrm>
              <a:off x="3507740" y="2381885"/>
              <a:ext cx="265430" cy="118745"/>
            </a:xfrm>
            <a:custGeom>
              <a:avLst/>
              <a:gdLst/>
              <a:ahLst/>
              <a:cxnLst/>
              <a:rect l="0" t="0" r="265430" b="118745"/>
              <a:pathLst>
                <a:path w="265430" h="118745">
                  <a:moveTo>
                    <a:pt x="0" y="0"/>
                  </a:moveTo>
                  <a:lnTo>
                    <a:pt x="0" y="58919"/>
                  </a:lnTo>
                  <a:cubicBezTo>
                    <a:pt x="0" y="103087"/>
                    <a:pt x="80179" y="118745"/>
                    <a:pt x="131779" y="118745"/>
                  </a:cubicBezTo>
                  <a:cubicBezTo>
                    <a:pt x="198151" y="118745"/>
                    <a:pt x="265430" y="98472"/>
                    <a:pt x="265430" y="58919"/>
                  </a:cubicBezTo>
                  <a:lnTo>
                    <a:pt x="265430" y="0"/>
                  </a:lnTo>
                  <a:lnTo>
                    <a:pt x="150208" y="65346"/>
                  </a:lnTo>
                  <a:cubicBezTo>
                    <a:pt x="144884" y="68910"/>
                    <a:pt x="138887" y="70545"/>
                    <a:pt x="132978" y="70545"/>
                  </a:cubicBezTo>
                  <a:cubicBezTo>
                    <a:pt x="126660" y="70545"/>
                    <a:pt x="120429" y="68676"/>
                    <a:pt x="115193" y="65346"/>
                  </a:cubicBezTo>
                  <a:cubicBezTo>
                    <a:pt x="105979" y="59825"/>
                    <a:pt x="9214" y="6455"/>
                    <a:pt x="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7" name="Google Shape;762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EFQAAmw0AAIEXAADiDwAAAAAAAA=="/>
                </a:ext>
              </a:extLst>
            </p:cNvSpPr>
            <p:nvPr/>
          </p:nvSpPr>
          <p:spPr>
            <a:xfrm>
              <a:off x="3456940" y="2211705"/>
              <a:ext cx="363855" cy="370205"/>
            </a:xfrm>
            <a:custGeom>
              <a:avLst/>
              <a:gdLst/>
              <a:ahLst/>
              <a:cxnLst/>
              <a:rect l="0" t="0" r="363855" b="370205"/>
              <a:pathLst>
                <a:path w="363855" h="370205">
                  <a:moveTo>
                    <a:pt x="182848" y="0"/>
                  </a:moveTo>
                  <a:cubicBezTo>
                    <a:pt x="180772" y="0"/>
                    <a:pt x="178696" y="701"/>
                    <a:pt x="176854" y="2074"/>
                  </a:cubicBezTo>
                  <a:lnTo>
                    <a:pt x="8303" y="98707"/>
                  </a:lnTo>
                  <a:cubicBezTo>
                    <a:pt x="0" y="103323"/>
                    <a:pt x="0" y="114365"/>
                    <a:pt x="8303" y="118951"/>
                  </a:cubicBezTo>
                  <a:lnTo>
                    <a:pt x="176854" y="215585"/>
                  </a:lnTo>
                  <a:cubicBezTo>
                    <a:pt x="178696" y="216958"/>
                    <a:pt x="180772" y="217659"/>
                    <a:pt x="182848" y="217659"/>
                  </a:cubicBezTo>
                  <a:cubicBezTo>
                    <a:pt x="184924" y="217659"/>
                    <a:pt x="187000" y="216958"/>
                    <a:pt x="188842" y="215585"/>
                  </a:cubicBezTo>
                  <a:cubicBezTo>
                    <a:pt x="332542" y="132769"/>
                    <a:pt x="339909" y="129088"/>
                    <a:pt x="339909" y="129088"/>
                  </a:cubicBezTo>
                  <a:lnTo>
                    <a:pt x="339909" y="358228"/>
                  </a:lnTo>
                  <a:cubicBezTo>
                    <a:pt x="340816" y="365589"/>
                    <a:pt x="346342" y="370205"/>
                    <a:pt x="351867" y="370205"/>
                  </a:cubicBezTo>
                  <a:cubicBezTo>
                    <a:pt x="359235" y="370205"/>
                    <a:pt x="363855" y="363749"/>
                    <a:pt x="363855" y="358228"/>
                  </a:cubicBezTo>
                  <a:lnTo>
                    <a:pt x="363855" y="108844"/>
                  </a:lnTo>
                  <a:cubicBezTo>
                    <a:pt x="363855" y="104228"/>
                    <a:pt x="360171" y="99642"/>
                    <a:pt x="358329" y="98707"/>
                  </a:cubicBezTo>
                  <a:lnTo>
                    <a:pt x="188842" y="2074"/>
                  </a:lnTo>
                  <a:cubicBezTo>
                    <a:pt x="187000" y="701"/>
                    <a:pt x="184924" y="0"/>
                    <a:pt x="18284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59" name="Google Shape;7625;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cNAABgEAAAbA8AAKYSAAAQAAAA"/>
              </a:ext>
            </a:extLst>
          </p:cNvGrpSpPr>
          <p:nvPr/>
        </p:nvGrpSpPr>
        <p:grpSpPr>
          <a:xfrm>
            <a:off x="2239645" y="2661920"/>
            <a:ext cx="267335" cy="369570"/>
            <a:chOff x="2239645" y="2661920"/>
            <a:chExt cx="267335" cy="369570"/>
          </a:xfrm>
        </p:grpSpPr>
        <p:sp>
          <p:nvSpPr>
            <p:cNvPr id="63" name="Google Shape;762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DgAAYRAAAGwPAABFEQAAAAAAAA=="/>
                </a:ext>
              </a:extLst>
            </p:cNvSpPr>
            <p:nvPr/>
          </p:nvSpPr>
          <p:spPr>
            <a:xfrm>
              <a:off x="2385060" y="2662555"/>
              <a:ext cx="121920" cy="144780"/>
            </a:xfrm>
            <a:custGeom>
              <a:avLst/>
              <a:gdLst/>
              <a:ahLst/>
              <a:cxnLst/>
              <a:rect l="0" t="0" r="121920" b="144780"/>
              <a:pathLst>
                <a:path w="121920" h="144780">
                  <a:moveTo>
                    <a:pt x="0" y="0"/>
                  </a:moveTo>
                  <a:lnTo>
                    <a:pt x="0" y="74687"/>
                  </a:lnTo>
                  <a:cubicBezTo>
                    <a:pt x="13866" y="79311"/>
                    <a:pt x="24947" y="93125"/>
                    <a:pt x="24947" y="109748"/>
                  </a:cubicBezTo>
                  <a:lnTo>
                    <a:pt x="24947" y="144780"/>
                  </a:lnTo>
                  <a:lnTo>
                    <a:pt x="121920" y="144780"/>
                  </a:lnTo>
                  <a:lnTo>
                    <a:pt x="121920" y="107905"/>
                  </a:lnTo>
                  <a:cubicBezTo>
                    <a:pt x="121920" y="47967"/>
                    <a:pt x="72964" y="0"/>
                    <a:pt x="12928" y="0"/>
                  </a:cubicBezTo>
                  <a:lnTo>
                    <a:pt x="0" y="0"/>
                  </a:lnTo>
                  <a:lnTo>
                    <a:pt x="1292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2" name="Google Shape;762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DgAA9RAAAK8OAABpEQAAAAAAAA=="/>
                </a:ext>
              </a:extLst>
            </p:cNvSpPr>
            <p:nvPr/>
          </p:nvSpPr>
          <p:spPr>
            <a:xfrm>
              <a:off x="2361565" y="2756535"/>
              <a:ext cx="25400" cy="73660"/>
            </a:xfrm>
            <a:custGeom>
              <a:avLst/>
              <a:gdLst/>
              <a:ahLst/>
              <a:cxnLst/>
              <a:rect l="0" t="0" r="25400" b="73660"/>
              <a:pathLst>
                <a:path w="25400" h="73660">
                  <a:moveTo>
                    <a:pt x="13635" y="29"/>
                  </a:moveTo>
                  <a:cubicBezTo>
                    <a:pt x="7278" y="29"/>
                    <a:pt x="2733" y="6484"/>
                    <a:pt x="2733" y="12909"/>
                  </a:cubicBezTo>
                  <a:lnTo>
                    <a:pt x="2733" y="61685"/>
                  </a:lnTo>
                  <a:cubicBezTo>
                    <a:pt x="29" y="68111"/>
                    <a:pt x="5465" y="73631"/>
                    <a:pt x="12714" y="73631"/>
                  </a:cubicBezTo>
                  <a:cubicBezTo>
                    <a:pt x="19072" y="73631"/>
                    <a:pt x="23588" y="68111"/>
                    <a:pt x="25400" y="61685"/>
                  </a:cubicBezTo>
                  <a:lnTo>
                    <a:pt x="25400" y="12909"/>
                  </a:lnTo>
                  <a:cubicBezTo>
                    <a:pt x="25400" y="6484"/>
                    <a:pt x="19072" y="1869"/>
                    <a:pt x="1363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1" name="Google Shape;762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DQAAYBAAAIcOAABCEQAAAAAAAA=="/>
                </a:ext>
              </a:extLst>
            </p:cNvSpPr>
            <p:nvPr/>
          </p:nvSpPr>
          <p:spPr>
            <a:xfrm>
              <a:off x="2240280" y="2661920"/>
              <a:ext cx="121285" cy="143510"/>
            </a:xfrm>
            <a:custGeom>
              <a:avLst/>
              <a:gdLst/>
              <a:ahLst/>
              <a:cxnLst/>
              <a:rect l="0" t="0" r="121285" b="143510"/>
              <a:pathLst>
                <a:path w="121285" h="143510">
                  <a:moveTo>
                    <a:pt x="108327" y="29"/>
                  </a:moveTo>
                  <a:cubicBezTo>
                    <a:pt x="49095" y="29"/>
                    <a:pt x="29" y="47846"/>
                    <a:pt x="29" y="107633"/>
                  </a:cubicBezTo>
                  <a:lnTo>
                    <a:pt x="29" y="143510"/>
                  </a:lnTo>
                  <a:lnTo>
                    <a:pt x="97221" y="143510"/>
                  </a:lnTo>
                  <a:lnTo>
                    <a:pt x="97221" y="107633"/>
                  </a:lnTo>
                  <a:cubicBezTo>
                    <a:pt x="97221" y="91985"/>
                    <a:pt x="107387" y="79111"/>
                    <a:pt x="121285" y="73594"/>
                  </a:cubicBezTo>
                  <a:lnTo>
                    <a:pt x="121285" y="29"/>
                  </a:lnTo>
                  <a:lnTo>
                    <a:pt x="108327" y="29"/>
                  </a:lnTo>
                  <a:lnTo>
                    <a:pt x="121285" y="7359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0" name="Google Shape;762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HDQAAbBEAAGwPAACmEgAAAAAAAA=="/>
                </a:ext>
              </a:extLst>
            </p:cNvSpPr>
            <p:nvPr/>
          </p:nvSpPr>
          <p:spPr>
            <a:xfrm>
              <a:off x="2239645" y="2832100"/>
              <a:ext cx="267335" cy="199390"/>
            </a:xfrm>
            <a:custGeom>
              <a:avLst/>
              <a:gdLst/>
              <a:ahLst/>
              <a:cxnLst/>
              <a:rect l="0" t="0" r="267335" b="199390"/>
              <a:pathLst>
                <a:path w="267335" h="199390">
                  <a:moveTo>
                    <a:pt x="0" y="0"/>
                  </a:moveTo>
                  <a:lnTo>
                    <a:pt x="0" y="91894"/>
                  </a:lnTo>
                  <a:cubicBezTo>
                    <a:pt x="0" y="151620"/>
                    <a:pt x="47954" y="199390"/>
                    <a:pt x="107846" y="199390"/>
                  </a:cubicBezTo>
                  <a:lnTo>
                    <a:pt x="156708" y="199390"/>
                  </a:lnTo>
                  <a:cubicBezTo>
                    <a:pt x="218473" y="199390"/>
                    <a:pt x="267335" y="151620"/>
                    <a:pt x="267335" y="91894"/>
                  </a:cubicBezTo>
                  <a:lnTo>
                    <a:pt x="267335" y="0"/>
                  </a:lnTo>
                  <a:lnTo>
                    <a:pt x="167768" y="0"/>
                  </a:lnTo>
                  <a:cubicBezTo>
                    <a:pt x="163174" y="13794"/>
                    <a:pt x="149335" y="23885"/>
                    <a:pt x="133652" y="23885"/>
                  </a:cubicBezTo>
                  <a:cubicBezTo>
                    <a:pt x="117063" y="23885"/>
                    <a:pt x="104160" y="13794"/>
                    <a:pt x="98630" y="0"/>
                  </a:cubicBezTo>
                  <a:lnTo>
                    <a:pt x="0" y="0"/>
                  </a:lnTo>
                  <a:lnTo>
                    <a:pt x="9863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64" name="Google Shape;7630;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oNAAA3EwAA0A8AAHoVAAAQAAAA"/>
              </a:ext>
            </a:extLst>
          </p:cNvGrpSpPr>
          <p:nvPr/>
        </p:nvGrpSpPr>
        <p:grpSpPr>
          <a:xfrm>
            <a:off x="2190750" y="3123565"/>
            <a:ext cx="379730" cy="367665"/>
            <a:chOff x="2190750" y="3123565"/>
            <a:chExt cx="379730" cy="367665"/>
          </a:xfrm>
        </p:grpSpPr>
        <p:sp>
          <p:nvSpPr>
            <p:cNvPr id="67" name="Google Shape;763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UDgAANxMAANAPAAAqFAAAAAAAAA=="/>
                </a:ext>
              </a:extLst>
            </p:cNvSpPr>
            <p:nvPr/>
          </p:nvSpPr>
          <p:spPr>
            <a:xfrm>
              <a:off x="2410460" y="3123565"/>
              <a:ext cx="160020" cy="154305"/>
            </a:xfrm>
            <a:custGeom>
              <a:avLst/>
              <a:gdLst/>
              <a:ahLst/>
              <a:cxnLst/>
              <a:rect l="0" t="0" r="160020" b="154305"/>
              <a:pathLst>
                <a:path w="160020" h="154305">
                  <a:moveTo>
                    <a:pt x="45040" y="29"/>
                  </a:moveTo>
                  <a:cubicBezTo>
                    <a:pt x="28811" y="29"/>
                    <a:pt x="13048" y="1113"/>
                    <a:pt x="0" y="2872"/>
                  </a:cubicBezTo>
                  <a:lnTo>
                    <a:pt x="150825" y="153697"/>
                  </a:lnTo>
                  <a:cubicBezTo>
                    <a:pt x="160020" y="97037"/>
                    <a:pt x="151730" y="38861"/>
                    <a:pt x="133340" y="20398"/>
                  </a:cubicBezTo>
                  <a:cubicBezTo>
                    <a:pt x="117607" y="5216"/>
                    <a:pt x="80302" y="29"/>
                    <a:pt x="45040"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6" name="Google Shape;763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6DQAAiBQAAHYOAAB6FQAAAAAAAA=="/>
                </a:ext>
              </a:extLst>
            </p:cNvSpPr>
            <p:nvPr/>
          </p:nvSpPr>
          <p:spPr>
            <a:xfrm>
              <a:off x="2190750" y="3337560"/>
              <a:ext cx="160020" cy="153670"/>
            </a:xfrm>
            <a:custGeom>
              <a:avLst/>
              <a:gdLst/>
              <a:ahLst/>
              <a:cxnLst/>
              <a:rect l="0" t="0" r="160020" b="153670"/>
              <a:pathLst>
                <a:path w="160020" h="153670">
                  <a:moveTo>
                    <a:pt x="9222" y="0"/>
                  </a:moveTo>
                  <a:cubicBezTo>
                    <a:pt x="0" y="56194"/>
                    <a:pt x="7384" y="114229"/>
                    <a:pt x="26675" y="133584"/>
                  </a:cubicBezTo>
                  <a:cubicBezTo>
                    <a:pt x="40158" y="147092"/>
                    <a:pt x="75910" y="153670"/>
                    <a:pt x="115776" y="153670"/>
                  </a:cubicBezTo>
                  <a:cubicBezTo>
                    <a:pt x="130281" y="153670"/>
                    <a:pt x="145311" y="152793"/>
                    <a:pt x="159991" y="151068"/>
                  </a:cubicBezTo>
                  <a:lnTo>
                    <a:pt x="9222" y="299"/>
                  </a:lnTo>
                  <a:lnTo>
                    <a:pt x="9222" y="0"/>
                  </a:lnTo>
                  <a:lnTo>
                    <a:pt x="159991" y="15076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5" name="Google Shape;763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UDQAARBMAALkPAABvFQAAAAAAAA=="/>
                </a:ext>
              </a:extLst>
            </p:cNvSpPr>
            <p:nvPr/>
          </p:nvSpPr>
          <p:spPr>
            <a:xfrm>
              <a:off x="2207260" y="3131820"/>
              <a:ext cx="348615" cy="352425"/>
            </a:xfrm>
            <a:custGeom>
              <a:avLst/>
              <a:gdLst/>
              <a:ahLst/>
              <a:cxnLst/>
              <a:rect l="0" t="0" r="348615" b="352425"/>
              <a:pathLst>
                <a:path w="348615" h="352425">
                  <a:moveTo>
                    <a:pt x="185357" y="78677"/>
                  </a:moveTo>
                  <a:cubicBezTo>
                    <a:pt x="188569" y="78677"/>
                    <a:pt x="191780" y="79819"/>
                    <a:pt x="194086" y="82132"/>
                  </a:cubicBezTo>
                  <a:lnTo>
                    <a:pt x="221676" y="109722"/>
                  </a:lnTo>
                  <a:lnTo>
                    <a:pt x="225354" y="107021"/>
                  </a:lnTo>
                  <a:cubicBezTo>
                    <a:pt x="227660" y="104737"/>
                    <a:pt x="230872" y="103566"/>
                    <a:pt x="234113" y="103566"/>
                  </a:cubicBezTo>
                  <a:cubicBezTo>
                    <a:pt x="237324" y="103566"/>
                    <a:pt x="240535" y="104737"/>
                    <a:pt x="242842" y="107021"/>
                  </a:cubicBezTo>
                  <a:cubicBezTo>
                    <a:pt x="247425" y="111648"/>
                    <a:pt x="247425" y="119026"/>
                    <a:pt x="242842" y="123623"/>
                  </a:cubicBezTo>
                  <a:lnTo>
                    <a:pt x="239163" y="127302"/>
                  </a:lnTo>
                  <a:lnTo>
                    <a:pt x="266752" y="154891"/>
                  </a:lnTo>
                  <a:cubicBezTo>
                    <a:pt x="271365" y="159610"/>
                    <a:pt x="271365" y="167926"/>
                    <a:pt x="266752" y="172523"/>
                  </a:cubicBezTo>
                  <a:cubicBezTo>
                    <a:pt x="264446" y="174836"/>
                    <a:pt x="261234" y="175978"/>
                    <a:pt x="258023" y="175978"/>
                  </a:cubicBezTo>
                  <a:cubicBezTo>
                    <a:pt x="254782" y="175978"/>
                    <a:pt x="251571" y="174836"/>
                    <a:pt x="249265" y="172523"/>
                  </a:cubicBezTo>
                  <a:lnTo>
                    <a:pt x="221676" y="144934"/>
                  </a:lnTo>
                  <a:lnTo>
                    <a:pt x="190408" y="176202"/>
                  </a:lnTo>
                  <a:lnTo>
                    <a:pt x="217997" y="203791"/>
                  </a:lnTo>
                  <a:cubicBezTo>
                    <a:pt x="222610" y="207572"/>
                    <a:pt x="222610" y="215888"/>
                    <a:pt x="217997" y="220485"/>
                  </a:cubicBezTo>
                  <a:cubicBezTo>
                    <a:pt x="215691" y="222798"/>
                    <a:pt x="212713" y="223969"/>
                    <a:pt x="209735" y="223969"/>
                  </a:cubicBezTo>
                  <a:cubicBezTo>
                    <a:pt x="206728" y="223969"/>
                    <a:pt x="203750" y="222798"/>
                    <a:pt x="201444" y="220485"/>
                  </a:cubicBezTo>
                  <a:lnTo>
                    <a:pt x="173854" y="192895"/>
                  </a:lnTo>
                  <a:lnTo>
                    <a:pt x="142587" y="224162"/>
                  </a:lnTo>
                  <a:lnTo>
                    <a:pt x="170176" y="251751"/>
                  </a:lnTo>
                  <a:cubicBezTo>
                    <a:pt x="174789" y="256471"/>
                    <a:pt x="174789" y="264787"/>
                    <a:pt x="170176" y="269384"/>
                  </a:cubicBezTo>
                  <a:cubicBezTo>
                    <a:pt x="167870" y="271697"/>
                    <a:pt x="164658" y="272839"/>
                    <a:pt x="161447" y="272839"/>
                  </a:cubicBezTo>
                  <a:cubicBezTo>
                    <a:pt x="158206" y="272839"/>
                    <a:pt x="154995" y="271697"/>
                    <a:pt x="152688" y="269384"/>
                  </a:cubicBezTo>
                  <a:lnTo>
                    <a:pt x="125099" y="241795"/>
                  </a:lnTo>
                  <a:lnTo>
                    <a:pt x="121421" y="245403"/>
                  </a:lnTo>
                  <a:cubicBezTo>
                    <a:pt x="119114" y="247716"/>
                    <a:pt x="116136" y="248858"/>
                    <a:pt x="113159" y="248858"/>
                  </a:cubicBezTo>
                  <a:cubicBezTo>
                    <a:pt x="110151" y="248858"/>
                    <a:pt x="107174" y="247716"/>
                    <a:pt x="104867" y="245403"/>
                  </a:cubicBezTo>
                  <a:cubicBezTo>
                    <a:pt x="100284" y="240806"/>
                    <a:pt x="100284" y="232490"/>
                    <a:pt x="104867" y="227864"/>
                  </a:cubicBezTo>
                  <a:lnTo>
                    <a:pt x="107641" y="224174"/>
                  </a:lnTo>
                  <a:lnTo>
                    <a:pt x="80052" y="196585"/>
                  </a:lnTo>
                  <a:cubicBezTo>
                    <a:pt x="75439" y="191907"/>
                    <a:pt x="75439" y="183591"/>
                    <a:pt x="80052" y="178994"/>
                  </a:cubicBezTo>
                  <a:cubicBezTo>
                    <a:pt x="82329" y="176680"/>
                    <a:pt x="85569" y="175539"/>
                    <a:pt x="88781" y="175539"/>
                  </a:cubicBezTo>
                  <a:cubicBezTo>
                    <a:pt x="91992" y="175539"/>
                    <a:pt x="95204" y="176680"/>
                    <a:pt x="97510" y="178994"/>
                  </a:cubicBezTo>
                  <a:lnTo>
                    <a:pt x="125099" y="206583"/>
                  </a:lnTo>
                  <a:lnTo>
                    <a:pt x="156367" y="176212"/>
                  </a:lnTo>
                  <a:lnTo>
                    <a:pt x="128778" y="148623"/>
                  </a:lnTo>
                  <a:cubicBezTo>
                    <a:pt x="124194" y="143944"/>
                    <a:pt x="124194" y="135629"/>
                    <a:pt x="128778" y="131002"/>
                  </a:cubicBezTo>
                  <a:cubicBezTo>
                    <a:pt x="131084" y="128718"/>
                    <a:pt x="134296" y="127547"/>
                    <a:pt x="137536" y="127547"/>
                  </a:cubicBezTo>
                  <a:cubicBezTo>
                    <a:pt x="140748" y="127547"/>
                    <a:pt x="143959" y="128718"/>
                    <a:pt x="146265" y="131002"/>
                  </a:cubicBezTo>
                  <a:lnTo>
                    <a:pt x="173854" y="158591"/>
                  </a:lnTo>
                  <a:lnTo>
                    <a:pt x="204217" y="127313"/>
                  </a:lnTo>
                  <a:lnTo>
                    <a:pt x="176628" y="99724"/>
                  </a:lnTo>
                  <a:cubicBezTo>
                    <a:pt x="172015" y="95045"/>
                    <a:pt x="172015" y="86730"/>
                    <a:pt x="176628" y="82132"/>
                  </a:cubicBezTo>
                  <a:cubicBezTo>
                    <a:pt x="178905" y="79819"/>
                    <a:pt x="182146" y="78677"/>
                    <a:pt x="185357" y="78677"/>
                  </a:cubicBezTo>
                  <a:lnTo>
                    <a:pt x="174789" y="29"/>
                  </a:lnTo>
                  <a:cubicBezTo>
                    <a:pt x="81891" y="22165"/>
                    <a:pt x="23005" y="88574"/>
                    <a:pt x="29" y="178057"/>
                  </a:cubicBezTo>
                  <a:lnTo>
                    <a:pt x="173854" y="351882"/>
                  </a:lnTo>
                  <a:cubicBezTo>
                    <a:pt x="265847" y="329351"/>
                    <a:pt x="325609" y="264787"/>
                    <a:pt x="348615" y="174367"/>
                  </a:cubicBezTo>
                  <a:lnTo>
                    <a:pt x="174789" y="541"/>
                  </a:lnTo>
                  <a:lnTo>
                    <a:pt x="185357" y="78677"/>
                  </a:lnTo>
                  <a:lnTo>
                    <a:pt x="348615" y="17436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68" name="Google Shape;763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DQAAWhYAAM0PAABHGAAAEAAAAA=="/>
              </a:ext>
            </a:extLst>
          </p:cNvSpPr>
          <p:nvPr/>
        </p:nvSpPr>
        <p:spPr>
          <a:xfrm>
            <a:off x="2198370" y="3633470"/>
            <a:ext cx="370205" cy="313055"/>
          </a:xfrm>
          <a:custGeom>
            <a:avLst/>
            <a:gdLst/>
            <a:ahLst/>
            <a:cxnLst/>
            <a:rect l="0" t="0" r="370205" b="313055"/>
            <a:pathLst>
              <a:path w="370205" h="313055">
                <a:moveTo>
                  <a:pt x="51587" y="96695"/>
                </a:moveTo>
                <a:lnTo>
                  <a:pt x="51587" y="206248"/>
                </a:lnTo>
                <a:cubicBezTo>
                  <a:pt x="51587" y="212677"/>
                  <a:pt x="57111" y="217294"/>
                  <a:pt x="64477" y="217294"/>
                </a:cubicBezTo>
                <a:lnTo>
                  <a:pt x="76431" y="217294"/>
                </a:lnTo>
                <a:lnTo>
                  <a:pt x="76431" y="290028"/>
                </a:lnTo>
                <a:lnTo>
                  <a:pt x="23031" y="290028"/>
                </a:lnTo>
                <a:lnTo>
                  <a:pt x="23031" y="96695"/>
                </a:lnTo>
                <a:lnTo>
                  <a:pt x="148274" y="96695"/>
                </a:lnTo>
                <a:lnTo>
                  <a:pt x="148274" y="206248"/>
                </a:lnTo>
                <a:cubicBezTo>
                  <a:pt x="148274" y="212677"/>
                  <a:pt x="153799" y="217294"/>
                  <a:pt x="161164" y="217294"/>
                </a:cubicBezTo>
                <a:lnTo>
                  <a:pt x="172212" y="217294"/>
                </a:lnTo>
                <a:lnTo>
                  <a:pt x="172212" y="290028"/>
                </a:lnTo>
                <a:lnTo>
                  <a:pt x="99463" y="290028"/>
                </a:lnTo>
                <a:lnTo>
                  <a:pt x="99463" y="217294"/>
                </a:lnTo>
                <a:lnTo>
                  <a:pt x="111447" y="217294"/>
                </a:lnTo>
                <a:cubicBezTo>
                  <a:pt x="117877" y="217294"/>
                  <a:pt x="124336" y="211771"/>
                  <a:pt x="124336" y="206248"/>
                </a:cubicBezTo>
                <a:lnTo>
                  <a:pt x="124336" y="96695"/>
                </a:lnTo>
                <a:lnTo>
                  <a:pt x="245868" y="96695"/>
                </a:lnTo>
                <a:lnTo>
                  <a:pt x="245868" y="206248"/>
                </a:lnTo>
                <a:cubicBezTo>
                  <a:pt x="245868" y="212677"/>
                  <a:pt x="251392" y="217294"/>
                  <a:pt x="258757" y="217294"/>
                </a:cubicBezTo>
                <a:lnTo>
                  <a:pt x="271647" y="217294"/>
                </a:lnTo>
                <a:lnTo>
                  <a:pt x="271647" y="290028"/>
                </a:lnTo>
                <a:lnTo>
                  <a:pt x="196150" y="290028"/>
                </a:lnTo>
                <a:lnTo>
                  <a:pt x="196150" y="217294"/>
                </a:lnTo>
                <a:lnTo>
                  <a:pt x="209040" y="217294"/>
                </a:lnTo>
                <a:cubicBezTo>
                  <a:pt x="216405" y="217294"/>
                  <a:pt x="221930" y="211771"/>
                  <a:pt x="221930" y="206248"/>
                </a:cubicBezTo>
                <a:lnTo>
                  <a:pt x="221930" y="96695"/>
                </a:lnTo>
                <a:lnTo>
                  <a:pt x="345331" y="96695"/>
                </a:lnTo>
                <a:lnTo>
                  <a:pt x="345331" y="290028"/>
                </a:lnTo>
                <a:lnTo>
                  <a:pt x="291931" y="290028"/>
                </a:lnTo>
                <a:lnTo>
                  <a:pt x="291931" y="217294"/>
                </a:lnTo>
                <a:lnTo>
                  <a:pt x="304821" y="217294"/>
                </a:lnTo>
                <a:cubicBezTo>
                  <a:pt x="311251" y="217294"/>
                  <a:pt x="317711" y="211771"/>
                  <a:pt x="317711" y="206248"/>
                </a:cubicBezTo>
                <a:lnTo>
                  <a:pt x="317711" y="96695"/>
                </a:lnTo>
                <a:lnTo>
                  <a:pt x="11077" y="29"/>
                </a:lnTo>
                <a:cubicBezTo>
                  <a:pt x="4618" y="29"/>
                  <a:pt x="29" y="5552"/>
                  <a:pt x="29" y="11075"/>
                </a:cubicBezTo>
                <a:lnTo>
                  <a:pt x="29" y="301979"/>
                </a:lnTo>
                <a:cubicBezTo>
                  <a:pt x="29" y="308437"/>
                  <a:pt x="5553" y="313025"/>
                  <a:pt x="11077" y="313025"/>
                </a:cubicBezTo>
                <a:lnTo>
                  <a:pt x="357286" y="313025"/>
                </a:lnTo>
                <a:cubicBezTo>
                  <a:pt x="364651" y="313025"/>
                  <a:pt x="370175" y="307502"/>
                  <a:pt x="370175" y="301979"/>
                </a:cubicBezTo>
                <a:lnTo>
                  <a:pt x="370175" y="11075"/>
                </a:lnTo>
                <a:cubicBezTo>
                  <a:pt x="369269" y="5552"/>
                  <a:pt x="363745" y="29"/>
                  <a:pt x="357286" y="29"/>
                </a:cubicBezTo>
                <a:lnTo>
                  <a:pt x="51587" y="96695"/>
                </a:lnTo>
                <a:lnTo>
                  <a:pt x="357286"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69" name="Google Shape;7635;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cYAAAgEwAAYRoAAGYVAAAQAAAA"/>
              </a:ext>
            </a:extLst>
          </p:cNvGrpSpPr>
          <p:nvPr/>
        </p:nvGrpSpPr>
        <p:grpSpPr>
          <a:xfrm>
            <a:off x="3997325" y="3108960"/>
            <a:ext cx="290830" cy="369570"/>
            <a:chOff x="3997325" y="3108960"/>
            <a:chExt cx="290830" cy="369570"/>
          </a:xfrm>
        </p:grpSpPr>
        <p:sp>
          <p:nvSpPr>
            <p:cNvPr id="71" name="Google Shape;763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TGQAAyRMAAO0ZAABhFAAAAAAAAA=="/>
                </a:ext>
              </a:extLst>
            </p:cNvSpPr>
            <p:nvPr/>
          </p:nvSpPr>
          <p:spPr>
            <a:xfrm>
              <a:off x="4116705" y="3216275"/>
              <a:ext cx="97790" cy="96520"/>
            </a:xfrm>
            <a:custGeom>
              <a:avLst/>
              <a:gdLst/>
              <a:ahLst/>
              <a:cxnLst/>
              <a:rect l="0" t="0" r="97790" b="96520"/>
              <a:pathLst>
                <a:path w="97790" h="96520">
                  <a:moveTo>
                    <a:pt x="65506" y="29"/>
                  </a:moveTo>
                  <a:lnTo>
                    <a:pt x="29" y="65506"/>
                  </a:lnTo>
                  <a:lnTo>
                    <a:pt x="27689" y="93166"/>
                  </a:lnTo>
                  <a:cubicBezTo>
                    <a:pt x="30440" y="95350"/>
                    <a:pt x="33689" y="96520"/>
                    <a:pt x="36792" y="96520"/>
                  </a:cubicBezTo>
                  <a:cubicBezTo>
                    <a:pt x="39895" y="96520"/>
                    <a:pt x="42909" y="95350"/>
                    <a:pt x="45222" y="93070"/>
                  </a:cubicBezTo>
                  <a:lnTo>
                    <a:pt x="93165" y="45127"/>
                  </a:lnTo>
                  <a:cubicBezTo>
                    <a:pt x="97761" y="40555"/>
                    <a:pt x="97761" y="32251"/>
                    <a:pt x="93165" y="27661"/>
                  </a:cubicBezTo>
                  <a:lnTo>
                    <a:pt x="65506" y="2"/>
                  </a:lnTo>
                  <a:lnTo>
                    <a:pt x="65506" y="29"/>
                  </a:lnTo>
                  <a:lnTo>
                    <a:pt x="93165" y="2768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0" name="Google Shape;763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XGAAAIBMAAGEaAABmFQAAAAAAAA=="/>
                </a:ext>
              </a:extLst>
            </p:cNvSpPr>
            <p:nvPr/>
          </p:nvSpPr>
          <p:spPr>
            <a:xfrm>
              <a:off x="3997325" y="3108960"/>
              <a:ext cx="290830" cy="369570"/>
            </a:xfrm>
            <a:custGeom>
              <a:avLst/>
              <a:gdLst/>
              <a:ahLst/>
              <a:cxnLst/>
              <a:rect l="0" t="0" r="290830" b="369570"/>
              <a:pathLst>
                <a:path w="290830" h="369570">
                  <a:moveTo>
                    <a:pt x="132533" y="251820"/>
                  </a:moveTo>
                  <a:cubicBezTo>
                    <a:pt x="138959" y="251820"/>
                    <a:pt x="144480" y="258244"/>
                    <a:pt x="144480" y="264696"/>
                  </a:cubicBezTo>
                  <a:cubicBezTo>
                    <a:pt x="143575" y="270214"/>
                    <a:pt x="138959" y="276637"/>
                    <a:pt x="132533" y="276637"/>
                  </a:cubicBezTo>
                  <a:cubicBezTo>
                    <a:pt x="125171" y="276637"/>
                    <a:pt x="119650" y="270214"/>
                    <a:pt x="119650" y="264696"/>
                  </a:cubicBezTo>
                  <a:cubicBezTo>
                    <a:pt x="119650" y="258244"/>
                    <a:pt x="125171" y="251820"/>
                    <a:pt x="132533" y="251820"/>
                  </a:cubicBezTo>
                  <a:lnTo>
                    <a:pt x="76388" y="0"/>
                  </a:lnTo>
                  <a:cubicBezTo>
                    <a:pt x="73409" y="0"/>
                    <a:pt x="70400" y="1168"/>
                    <a:pt x="68121" y="3474"/>
                  </a:cubicBezTo>
                  <a:lnTo>
                    <a:pt x="19338" y="52257"/>
                  </a:lnTo>
                  <a:cubicBezTo>
                    <a:pt x="14723" y="56816"/>
                    <a:pt x="14723" y="65079"/>
                    <a:pt x="19338" y="68758"/>
                  </a:cubicBezTo>
                  <a:lnTo>
                    <a:pt x="51529" y="100949"/>
                  </a:lnTo>
                  <a:cubicBezTo>
                    <a:pt x="34061" y="122129"/>
                    <a:pt x="23924" y="148786"/>
                    <a:pt x="23924" y="177311"/>
                  </a:cubicBezTo>
                  <a:cubicBezTo>
                    <a:pt x="23924" y="226974"/>
                    <a:pt x="54304" y="269280"/>
                    <a:pt x="96632" y="287674"/>
                  </a:cubicBezTo>
                  <a:lnTo>
                    <a:pt x="96632" y="297805"/>
                  </a:lnTo>
                  <a:lnTo>
                    <a:pt x="35901" y="297805"/>
                  </a:lnTo>
                  <a:cubicBezTo>
                    <a:pt x="15657" y="297805"/>
                    <a:pt x="0" y="314359"/>
                    <a:pt x="0" y="333687"/>
                  </a:cubicBezTo>
                  <a:lnTo>
                    <a:pt x="0" y="357599"/>
                  </a:lnTo>
                  <a:cubicBezTo>
                    <a:pt x="0" y="364957"/>
                    <a:pt x="5521" y="369541"/>
                    <a:pt x="12882" y="369541"/>
                  </a:cubicBezTo>
                  <a:lnTo>
                    <a:pt x="254023" y="369541"/>
                  </a:lnTo>
                  <a:cubicBezTo>
                    <a:pt x="261385" y="369541"/>
                    <a:pt x="266906" y="364023"/>
                    <a:pt x="266906" y="357599"/>
                  </a:cubicBezTo>
                  <a:lnTo>
                    <a:pt x="266906" y="333687"/>
                  </a:lnTo>
                  <a:cubicBezTo>
                    <a:pt x="266906" y="314359"/>
                    <a:pt x="250343" y="297805"/>
                    <a:pt x="230070" y="297805"/>
                  </a:cubicBezTo>
                  <a:lnTo>
                    <a:pt x="169339" y="297805"/>
                  </a:lnTo>
                  <a:lnTo>
                    <a:pt x="169339" y="295965"/>
                  </a:lnTo>
                  <a:cubicBezTo>
                    <a:pt x="207986" y="287674"/>
                    <a:pt x="240206" y="261017"/>
                    <a:pt x="256769" y="226069"/>
                  </a:cubicBezTo>
                  <a:lnTo>
                    <a:pt x="277948" y="226069"/>
                  </a:lnTo>
                  <a:cubicBezTo>
                    <a:pt x="285309" y="226069"/>
                    <a:pt x="290830" y="219616"/>
                    <a:pt x="290830" y="214098"/>
                  </a:cubicBezTo>
                  <a:cubicBezTo>
                    <a:pt x="288990" y="209514"/>
                    <a:pt x="284374" y="203996"/>
                    <a:pt x="277013" y="203996"/>
                  </a:cubicBezTo>
                  <a:lnTo>
                    <a:pt x="204305" y="203996"/>
                  </a:lnTo>
                  <a:cubicBezTo>
                    <a:pt x="197879" y="203996"/>
                    <a:pt x="192358" y="209514"/>
                    <a:pt x="192358" y="215033"/>
                  </a:cubicBezTo>
                  <a:cubicBezTo>
                    <a:pt x="192358" y="222390"/>
                    <a:pt x="197879" y="226974"/>
                    <a:pt x="204305" y="226974"/>
                  </a:cubicBezTo>
                  <a:lnTo>
                    <a:pt x="229164" y="226974"/>
                  </a:lnTo>
                  <a:cubicBezTo>
                    <a:pt x="216282" y="249047"/>
                    <a:pt x="194198" y="265601"/>
                    <a:pt x="167499" y="272054"/>
                  </a:cubicBezTo>
                  <a:lnTo>
                    <a:pt x="167499" y="261922"/>
                  </a:lnTo>
                  <a:cubicBezTo>
                    <a:pt x="167499" y="242623"/>
                    <a:pt x="151842" y="226974"/>
                    <a:pt x="132533" y="226069"/>
                  </a:cubicBezTo>
                  <a:cubicBezTo>
                    <a:pt x="112289" y="226069"/>
                    <a:pt x="96632" y="241689"/>
                    <a:pt x="96632" y="261017"/>
                  </a:cubicBezTo>
                  <a:cubicBezTo>
                    <a:pt x="68121" y="244463"/>
                    <a:pt x="47848" y="213193"/>
                    <a:pt x="47848" y="177311"/>
                  </a:cubicBezTo>
                  <a:cubicBezTo>
                    <a:pt x="47848" y="154304"/>
                    <a:pt x="56145" y="135005"/>
                    <a:pt x="69027" y="118450"/>
                  </a:cubicBezTo>
                  <a:lnTo>
                    <a:pt x="103087" y="153399"/>
                  </a:lnTo>
                  <a:lnTo>
                    <a:pt x="169339" y="88086"/>
                  </a:lnTo>
                  <a:lnTo>
                    <a:pt x="84684" y="3431"/>
                  </a:lnTo>
                  <a:cubicBezTo>
                    <a:pt x="82377" y="1168"/>
                    <a:pt x="79368" y="0"/>
                    <a:pt x="76388" y="0"/>
                  </a:cubicBezTo>
                  <a:lnTo>
                    <a:pt x="132533" y="251820"/>
                  </a:lnTo>
                  <a:lnTo>
                    <a:pt x="7638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72" name="Google Shape;763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CgAADQgAAK8MAABTCgAAEAAAAA=="/>
              </a:ext>
            </a:extLst>
          </p:cNvSpPr>
          <p:nvPr/>
        </p:nvSpPr>
        <p:spPr>
          <a:xfrm>
            <a:off x="1697355" y="1308735"/>
            <a:ext cx="364490" cy="369570"/>
          </a:xfrm>
          <a:custGeom>
            <a:avLst/>
            <a:gdLst/>
            <a:ahLst/>
            <a:cxnLst/>
            <a:rect l="0" t="0" r="364490" b="369570"/>
            <a:pathLst>
              <a:path w="364490" h="369570">
                <a:moveTo>
                  <a:pt x="109549" y="132609"/>
                </a:moveTo>
                <a:cubicBezTo>
                  <a:pt x="123366" y="132609"/>
                  <a:pt x="134409" y="142720"/>
                  <a:pt x="134409" y="156542"/>
                </a:cubicBezTo>
                <a:cubicBezTo>
                  <a:pt x="134409" y="170335"/>
                  <a:pt x="123366" y="180475"/>
                  <a:pt x="109549" y="180475"/>
                </a:cubicBezTo>
                <a:cubicBezTo>
                  <a:pt x="95731" y="180475"/>
                  <a:pt x="85623" y="170335"/>
                  <a:pt x="85623" y="156542"/>
                </a:cubicBezTo>
                <a:cubicBezTo>
                  <a:pt x="85623" y="142720"/>
                  <a:pt x="95731" y="132609"/>
                  <a:pt x="109549" y="132609"/>
                </a:cubicBezTo>
                <a:lnTo>
                  <a:pt x="182260" y="132609"/>
                </a:lnTo>
                <a:cubicBezTo>
                  <a:pt x="196048" y="132609"/>
                  <a:pt x="206185" y="142720"/>
                  <a:pt x="206185" y="156542"/>
                </a:cubicBezTo>
                <a:cubicBezTo>
                  <a:pt x="206185" y="170335"/>
                  <a:pt x="196048" y="180475"/>
                  <a:pt x="182260" y="180475"/>
                </a:cubicBezTo>
                <a:cubicBezTo>
                  <a:pt x="168442" y="180475"/>
                  <a:pt x="158334" y="170335"/>
                  <a:pt x="158334" y="156542"/>
                </a:cubicBezTo>
                <a:cubicBezTo>
                  <a:pt x="158334" y="142720"/>
                  <a:pt x="168442" y="132609"/>
                  <a:pt x="182260" y="132609"/>
                </a:cubicBezTo>
                <a:lnTo>
                  <a:pt x="254971" y="132609"/>
                </a:lnTo>
                <a:cubicBezTo>
                  <a:pt x="268759" y="132609"/>
                  <a:pt x="278896" y="142720"/>
                  <a:pt x="278896" y="156542"/>
                </a:cubicBezTo>
                <a:cubicBezTo>
                  <a:pt x="278896" y="170335"/>
                  <a:pt x="268759" y="180475"/>
                  <a:pt x="254971" y="180475"/>
                </a:cubicBezTo>
                <a:cubicBezTo>
                  <a:pt x="241153" y="180475"/>
                  <a:pt x="230110" y="170335"/>
                  <a:pt x="230110" y="156542"/>
                </a:cubicBezTo>
                <a:cubicBezTo>
                  <a:pt x="230110" y="142720"/>
                  <a:pt x="241153" y="132609"/>
                  <a:pt x="254971" y="132609"/>
                </a:cubicBezTo>
                <a:lnTo>
                  <a:pt x="182260" y="29"/>
                </a:lnTo>
                <a:cubicBezTo>
                  <a:pt x="81942" y="29"/>
                  <a:pt x="29" y="69987"/>
                  <a:pt x="29" y="156542"/>
                </a:cubicBezTo>
                <a:cubicBezTo>
                  <a:pt x="29" y="217294"/>
                  <a:pt x="40518" y="268842"/>
                  <a:pt x="96666" y="294616"/>
                </a:cubicBezTo>
                <a:lnTo>
                  <a:pt x="96666" y="358144"/>
                </a:lnTo>
                <a:cubicBezTo>
                  <a:pt x="96666" y="364865"/>
                  <a:pt x="102304" y="369541"/>
                  <a:pt x="108526" y="369541"/>
                </a:cubicBezTo>
                <a:cubicBezTo>
                  <a:pt x="111710" y="369541"/>
                  <a:pt x="115041" y="368313"/>
                  <a:pt x="117845" y="365508"/>
                </a:cubicBezTo>
                <a:lnTo>
                  <a:pt x="163855" y="312120"/>
                </a:lnTo>
                <a:cubicBezTo>
                  <a:pt x="169377" y="312120"/>
                  <a:pt x="174898" y="313055"/>
                  <a:pt x="182260" y="313055"/>
                </a:cubicBezTo>
                <a:cubicBezTo>
                  <a:pt x="281642" y="313055"/>
                  <a:pt x="364490" y="244003"/>
                  <a:pt x="364490" y="156542"/>
                </a:cubicBezTo>
                <a:cubicBezTo>
                  <a:pt x="364490" y="69987"/>
                  <a:pt x="283482" y="29"/>
                  <a:pt x="182260" y="29"/>
                </a:cubicBezTo>
                <a:lnTo>
                  <a:pt x="109549" y="132609"/>
                </a:lnTo>
                <a:lnTo>
                  <a:pt x="18226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3" name="Google Shape;763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YCgAAuwoAAIgMAAAEDQAAEAAAAA=="/>
              </a:ext>
            </a:extLst>
          </p:cNvSpPr>
          <p:nvPr/>
        </p:nvSpPr>
        <p:spPr>
          <a:xfrm>
            <a:off x="1722120" y="1744345"/>
            <a:ext cx="314960" cy="371475"/>
          </a:xfrm>
          <a:custGeom>
            <a:avLst/>
            <a:gdLst/>
            <a:ahLst/>
            <a:cxnLst/>
            <a:rect l="0" t="0" r="314960" b="371475"/>
            <a:pathLst>
              <a:path w="314960" h="371475">
                <a:moveTo>
                  <a:pt x="48811" y="24835"/>
                </a:moveTo>
                <a:lnTo>
                  <a:pt x="48811" y="272164"/>
                </a:lnTo>
                <a:cubicBezTo>
                  <a:pt x="39604" y="272164"/>
                  <a:pt x="31332" y="274936"/>
                  <a:pt x="24873" y="279518"/>
                </a:cubicBezTo>
                <a:lnTo>
                  <a:pt x="24873" y="59796"/>
                </a:lnTo>
                <a:cubicBezTo>
                  <a:pt x="24873" y="43220"/>
                  <a:pt x="35015" y="31284"/>
                  <a:pt x="48811" y="24835"/>
                </a:cubicBezTo>
                <a:lnTo>
                  <a:pt x="290087" y="296999"/>
                </a:lnTo>
                <a:lnTo>
                  <a:pt x="290087" y="297903"/>
                </a:lnTo>
                <a:lnTo>
                  <a:pt x="290087" y="345706"/>
                </a:lnTo>
                <a:lnTo>
                  <a:pt x="48811" y="345706"/>
                </a:lnTo>
                <a:cubicBezTo>
                  <a:pt x="35921" y="345706"/>
                  <a:pt x="24873" y="334674"/>
                  <a:pt x="24873" y="321804"/>
                </a:cubicBezTo>
                <a:cubicBezTo>
                  <a:pt x="24873" y="308935"/>
                  <a:pt x="35921" y="296999"/>
                  <a:pt x="48811" y="296999"/>
                </a:cubicBezTo>
                <a:lnTo>
                  <a:pt x="61700" y="29"/>
                </a:lnTo>
                <a:cubicBezTo>
                  <a:pt x="26714" y="29"/>
                  <a:pt x="29" y="27607"/>
                  <a:pt x="29" y="60701"/>
                </a:cubicBezTo>
                <a:lnTo>
                  <a:pt x="29" y="322738"/>
                </a:lnTo>
                <a:cubicBezTo>
                  <a:pt x="29" y="349412"/>
                  <a:pt x="22126" y="371475"/>
                  <a:pt x="48811" y="371475"/>
                </a:cubicBezTo>
                <a:lnTo>
                  <a:pt x="302041" y="371475"/>
                </a:lnTo>
                <a:cubicBezTo>
                  <a:pt x="309407" y="371475"/>
                  <a:pt x="314931" y="365025"/>
                  <a:pt x="314931" y="359509"/>
                </a:cubicBezTo>
                <a:lnTo>
                  <a:pt x="314931" y="13803"/>
                </a:lnTo>
                <a:cubicBezTo>
                  <a:pt x="314931" y="6449"/>
                  <a:pt x="309407" y="1867"/>
                  <a:pt x="302041" y="1867"/>
                </a:cubicBezTo>
                <a:lnTo>
                  <a:pt x="266120" y="1867"/>
                </a:lnTo>
                <a:lnTo>
                  <a:pt x="266120" y="110342"/>
                </a:lnTo>
                <a:cubicBezTo>
                  <a:pt x="266120" y="117054"/>
                  <a:pt x="260479" y="121723"/>
                  <a:pt x="254517" y="121723"/>
                </a:cubicBezTo>
                <a:cubicBezTo>
                  <a:pt x="251477" y="121723"/>
                  <a:pt x="248379" y="120498"/>
                  <a:pt x="245865" y="117696"/>
                </a:cubicBezTo>
                <a:lnTo>
                  <a:pt x="229293" y="102083"/>
                </a:lnTo>
                <a:lnTo>
                  <a:pt x="213656" y="117720"/>
                </a:lnTo>
                <a:cubicBezTo>
                  <a:pt x="210850" y="120498"/>
                  <a:pt x="207518" y="121723"/>
                  <a:pt x="204332" y="121723"/>
                </a:cubicBezTo>
                <a:cubicBezTo>
                  <a:pt x="198107" y="121723"/>
                  <a:pt x="192466" y="117054"/>
                  <a:pt x="192466" y="110342"/>
                </a:cubicBezTo>
                <a:lnTo>
                  <a:pt x="192466" y="1867"/>
                </a:lnTo>
                <a:lnTo>
                  <a:pt x="61700" y="1867"/>
                </a:lnTo>
                <a:lnTo>
                  <a:pt x="61700" y="29"/>
                </a:lnTo>
                <a:lnTo>
                  <a:pt x="48811" y="24835"/>
                </a:lnTo>
                <a:lnTo>
                  <a:pt x="192466" y="11034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74" name="Google Shape;7640;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cKAAB0DQAAsAwAALsPAAAQAAAA"/>
              </a:ext>
            </a:extLst>
          </p:cNvGrpSpPr>
          <p:nvPr/>
        </p:nvGrpSpPr>
        <p:grpSpPr>
          <a:xfrm>
            <a:off x="1691005" y="2186940"/>
            <a:ext cx="371475" cy="370205"/>
            <a:chOff x="1691005" y="2186940"/>
            <a:chExt cx="371475" cy="370205"/>
          </a:xfrm>
        </p:grpSpPr>
        <p:sp>
          <p:nvSpPr>
            <p:cNvPr id="76" name="Google Shape;764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qCgAAdA0AALAMAABYDgAAAAAAAA=="/>
                </a:ext>
              </a:extLst>
            </p:cNvSpPr>
            <p:nvPr/>
          </p:nvSpPr>
          <p:spPr>
            <a:xfrm>
              <a:off x="1692910" y="2186940"/>
              <a:ext cx="369570" cy="144780"/>
            </a:xfrm>
            <a:custGeom>
              <a:avLst/>
              <a:gdLst/>
              <a:ahLst/>
              <a:cxnLst/>
              <a:rect l="0" t="0" r="369570" b="144780"/>
              <a:pathLst>
                <a:path w="369570" h="144780">
                  <a:moveTo>
                    <a:pt x="83683" y="23998"/>
                  </a:moveTo>
                  <a:cubicBezTo>
                    <a:pt x="91036" y="23998"/>
                    <a:pt x="95617" y="29530"/>
                    <a:pt x="95617" y="36905"/>
                  </a:cubicBezTo>
                  <a:lnTo>
                    <a:pt x="95617" y="84843"/>
                  </a:lnTo>
                  <a:cubicBezTo>
                    <a:pt x="95617" y="92218"/>
                    <a:pt x="89197" y="96813"/>
                    <a:pt x="83683" y="96813"/>
                  </a:cubicBezTo>
                  <a:cubicBezTo>
                    <a:pt x="77234" y="96813"/>
                    <a:pt x="72654" y="91281"/>
                    <a:pt x="70815" y="84843"/>
                  </a:cubicBezTo>
                  <a:lnTo>
                    <a:pt x="70815" y="36905"/>
                  </a:lnTo>
                  <a:cubicBezTo>
                    <a:pt x="70815" y="29530"/>
                    <a:pt x="77234" y="24906"/>
                    <a:pt x="83683" y="23998"/>
                  </a:cubicBezTo>
                  <a:lnTo>
                    <a:pt x="284983" y="23998"/>
                  </a:lnTo>
                  <a:cubicBezTo>
                    <a:pt x="291431" y="23998"/>
                    <a:pt x="296012" y="29530"/>
                    <a:pt x="296012" y="36905"/>
                  </a:cubicBezTo>
                  <a:lnTo>
                    <a:pt x="296012" y="84843"/>
                  </a:lnTo>
                  <a:cubicBezTo>
                    <a:pt x="296012" y="92218"/>
                    <a:pt x="290497" y="96813"/>
                    <a:pt x="284983" y="96813"/>
                  </a:cubicBezTo>
                  <a:cubicBezTo>
                    <a:pt x="277630" y="96813"/>
                    <a:pt x="273049" y="91281"/>
                    <a:pt x="272115" y="84843"/>
                  </a:cubicBezTo>
                  <a:lnTo>
                    <a:pt x="272115" y="36905"/>
                  </a:lnTo>
                  <a:cubicBezTo>
                    <a:pt x="272115" y="29530"/>
                    <a:pt x="277630" y="24906"/>
                    <a:pt x="284983" y="23998"/>
                  </a:cubicBezTo>
                  <a:lnTo>
                    <a:pt x="83683" y="0"/>
                  </a:lnTo>
                  <a:cubicBezTo>
                    <a:pt x="64367" y="0"/>
                    <a:pt x="47823" y="15687"/>
                    <a:pt x="46918" y="35968"/>
                  </a:cubicBezTo>
                  <a:lnTo>
                    <a:pt x="46918" y="47967"/>
                  </a:lnTo>
                  <a:lnTo>
                    <a:pt x="35889" y="47967"/>
                  </a:lnTo>
                  <a:cubicBezTo>
                    <a:pt x="15639" y="47967"/>
                    <a:pt x="29" y="64561"/>
                    <a:pt x="29" y="83906"/>
                  </a:cubicBezTo>
                  <a:lnTo>
                    <a:pt x="29" y="144780"/>
                  </a:lnTo>
                  <a:lnTo>
                    <a:pt x="369570" y="144780"/>
                  </a:lnTo>
                  <a:lnTo>
                    <a:pt x="369570" y="83906"/>
                  </a:lnTo>
                  <a:cubicBezTo>
                    <a:pt x="368636" y="64561"/>
                    <a:pt x="351188" y="47967"/>
                    <a:pt x="331872" y="47967"/>
                  </a:cubicBezTo>
                  <a:lnTo>
                    <a:pt x="320843" y="47967"/>
                  </a:lnTo>
                  <a:lnTo>
                    <a:pt x="320843" y="35968"/>
                  </a:lnTo>
                  <a:cubicBezTo>
                    <a:pt x="320843" y="15687"/>
                    <a:pt x="304299" y="0"/>
                    <a:pt x="284983" y="0"/>
                  </a:cubicBezTo>
                  <a:cubicBezTo>
                    <a:pt x="265696" y="0"/>
                    <a:pt x="249152" y="15687"/>
                    <a:pt x="248218" y="35968"/>
                  </a:cubicBezTo>
                  <a:lnTo>
                    <a:pt x="248218" y="47967"/>
                  </a:lnTo>
                  <a:lnTo>
                    <a:pt x="119543" y="47967"/>
                  </a:lnTo>
                  <a:lnTo>
                    <a:pt x="119543" y="35968"/>
                  </a:lnTo>
                  <a:cubicBezTo>
                    <a:pt x="119543" y="15687"/>
                    <a:pt x="103903" y="0"/>
                    <a:pt x="83683" y="0"/>
                  </a:cubicBezTo>
                  <a:lnTo>
                    <a:pt x="83683" y="23998"/>
                  </a:lnTo>
                  <a:lnTo>
                    <a:pt x="8368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5" name="Google Shape;764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nCgAAgA4AAK0MAAC7DwAAAAAAAA=="/>
                </a:ext>
              </a:extLst>
            </p:cNvSpPr>
            <p:nvPr/>
          </p:nvSpPr>
          <p:spPr>
            <a:xfrm>
              <a:off x="1691005" y="2357120"/>
              <a:ext cx="369570" cy="200025"/>
            </a:xfrm>
            <a:custGeom>
              <a:avLst/>
              <a:gdLst/>
              <a:ahLst/>
              <a:cxnLst/>
              <a:rect l="0" t="0" r="369570" b="200025"/>
              <a:pathLst>
                <a:path w="369570" h="200025">
                  <a:moveTo>
                    <a:pt x="29" y="29"/>
                  </a:moveTo>
                  <a:lnTo>
                    <a:pt x="29" y="164981"/>
                  </a:lnTo>
                  <a:lnTo>
                    <a:pt x="934" y="164981"/>
                  </a:lnTo>
                  <a:cubicBezTo>
                    <a:pt x="934" y="184345"/>
                    <a:pt x="16573" y="199995"/>
                    <a:pt x="36794" y="199995"/>
                  </a:cubicBezTo>
                  <a:lnTo>
                    <a:pt x="333710" y="199995"/>
                  </a:lnTo>
                  <a:cubicBezTo>
                    <a:pt x="353026" y="199995"/>
                    <a:pt x="369570" y="184345"/>
                    <a:pt x="369570" y="164981"/>
                  </a:cubicBezTo>
                  <a:lnTo>
                    <a:pt x="369570" y="29"/>
                  </a:lnTo>
                  <a:lnTo>
                    <a:pt x="29" y="29"/>
                  </a:lnTo>
                  <a:lnTo>
                    <a:pt x="369570" y="16498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77" name="Google Shape;7643;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0XAABnCAAANRoAAHsKAAAQAAAA"/>
              </a:ext>
            </a:extLst>
          </p:cNvGrpSpPr>
          <p:nvPr/>
        </p:nvGrpSpPr>
        <p:grpSpPr>
          <a:xfrm>
            <a:off x="3889375" y="1365885"/>
            <a:ext cx="370840" cy="337820"/>
            <a:chOff x="3889375" y="1365885"/>
            <a:chExt cx="370840" cy="337820"/>
          </a:xfrm>
        </p:grpSpPr>
        <p:sp>
          <p:nvSpPr>
            <p:cNvPr id="81" name="Google Shape;764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GQAAsggAADUaAAB7CgAAAAAAAA=="/>
                </a:ext>
              </a:extLst>
            </p:cNvSpPr>
            <p:nvPr/>
          </p:nvSpPr>
          <p:spPr>
            <a:xfrm>
              <a:off x="4075430" y="1413510"/>
              <a:ext cx="184785" cy="290195"/>
            </a:xfrm>
            <a:custGeom>
              <a:avLst/>
              <a:gdLst/>
              <a:ahLst/>
              <a:cxnLst/>
              <a:rect l="0" t="0" r="184785" b="290195"/>
              <a:pathLst>
                <a:path w="184785" h="290195">
                  <a:moveTo>
                    <a:pt x="136962" y="29"/>
                  </a:moveTo>
                  <a:lnTo>
                    <a:pt x="136962" y="230313"/>
                  </a:lnTo>
                  <a:cubicBezTo>
                    <a:pt x="136962" y="236746"/>
                    <a:pt x="130542" y="241366"/>
                    <a:pt x="124094" y="241366"/>
                  </a:cubicBezTo>
                  <a:cubicBezTo>
                    <a:pt x="87330" y="241366"/>
                    <a:pt x="47793" y="254260"/>
                    <a:pt x="20220" y="276365"/>
                  </a:cubicBezTo>
                  <a:cubicBezTo>
                    <a:pt x="15639" y="279113"/>
                    <a:pt x="5514" y="290195"/>
                    <a:pt x="0" y="290195"/>
                  </a:cubicBezTo>
                  <a:lnTo>
                    <a:pt x="148020" y="290195"/>
                  </a:lnTo>
                  <a:cubicBezTo>
                    <a:pt x="167307" y="290195"/>
                    <a:pt x="184785" y="273587"/>
                    <a:pt x="184785" y="254260"/>
                  </a:cubicBezTo>
                  <a:lnTo>
                    <a:pt x="184785" y="35934"/>
                  </a:lnTo>
                  <a:cubicBezTo>
                    <a:pt x="184785" y="15671"/>
                    <a:pt x="168241" y="29"/>
                    <a:pt x="148020" y="29"/>
                  </a:cubicBezTo>
                  <a:lnTo>
                    <a:pt x="136962" y="29"/>
                  </a:lnTo>
                  <a:lnTo>
                    <a:pt x="14802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0" name="Google Shape;764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eGAAAZwgAAP0YAABBCgAAAAAAAA=="/>
                </a:ext>
              </a:extLst>
            </p:cNvSpPr>
            <p:nvPr/>
          </p:nvSpPr>
          <p:spPr>
            <a:xfrm>
              <a:off x="3961130" y="1365885"/>
              <a:ext cx="100965" cy="300990"/>
            </a:xfrm>
            <a:custGeom>
              <a:avLst/>
              <a:gdLst/>
              <a:ahLst/>
              <a:cxnLst/>
              <a:rect l="0" t="0" r="100965" b="300990"/>
              <a:pathLst>
                <a:path w="100965" h="300990">
                  <a:moveTo>
                    <a:pt x="29" y="0"/>
                  </a:moveTo>
                  <a:lnTo>
                    <a:pt x="29" y="265992"/>
                  </a:lnTo>
                  <a:cubicBezTo>
                    <a:pt x="33955" y="268767"/>
                    <a:pt x="72483" y="279810"/>
                    <a:pt x="100935" y="300961"/>
                  </a:cubicBezTo>
                  <a:lnTo>
                    <a:pt x="100935" y="34969"/>
                  </a:lnTo>
                  <a:cubicBezTo>
                    <a:pt x="72483" y="13818"/>
                    <a:pt x="35790" y="2775"/>
                    <a:pt x="2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9" name="Google Shape;764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GQAAZwgAAMMZAABBCgAAAAAAAA=="/>
                </a:ext>
              </a:extLst>
            </p:cNvSpPr>
            <p:nvPr/>
          </p:nvSpPr>
          <p:spPr>
            <a:xfrm>
              <a:off x="4086225" y="1365885"/>
              <a:ext cx="101600" cy="300990"/>
            </a:xfrm>
            <a:custGeom>
              <a:avLst/>
              <a:gdLst/>
              <a:ahLst/>
              <a:cxnLst/>
              <a:rect l="0" t="0" r="101600" b="300990"/>
              <a:pathLst>
                <a:path w="101600" h="300990">
                  <a:moveTo>
                    <a:pt x="101600" y="0"/>
                  </a:moveTo>
                  <a:cubicBezTo>
                    <a:pt x="67421" y="2775"/>
                    <a:pt x="28639" y="13818"/>
                    <a:pt x="0" y="34969"/>
                  </a:cubicBezTo>
                  <a:lnTo>
                    <a:pt x="0" y="300961"/>
                  </a:lnTo>
                  <a:cubicBezTo>
                    <a:pt x="28639" y="279810"/>
                    <a:pt x="65574" y="268767"/>
                    <a:pt x="101600" y="265992"/>
                  </a:cubicBezTo>
                  <a:lnTo>
                    <a:pt x="101600" y="0"/>
                  </a:lnTo>
                  <a:lnTo>
                    <a:pt x="101600" y="26599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8" name="Google Shape;764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tFwAAsggAAA8ZAAB7CgAAAAAAAA=="/>
                </a:ext>
              </a:extLst>
            </p:cNvSpPr>
            <p:nvPr/>
          </p:nvSpPr>
          <p:spPr>
            <a:xfrm>
              <a:off x="3889375" y="1413510"/>
              <a:ext cx="184150" cy="290195"/>
            </a:xfrm>
            <a:custGeom>
              <a:avLst/>
              <a:gdLst/>
              <a:ahLst/>
              <a:cxnLst/>
              <a:rect l="0" t="0" r="184150" b="290195"/>
              <a:pathLst>
                <a:path w="184150" h="290195">
                  <a:moveTo>
                    <a:pt x="35912" y="29"/>
                  </a:moveTo>
                  <a:cubicBezTo>
                    <a:pt x="16568" y="29"/>
                    <a:pt x="0" y="15671"/>
                    <a:pt x="0" y="35028"/>
                  </a:cubicBezTo>
                  <a:lnTo>
                    <a:pt x="0" y="253324"/>
                  </a:lnTo>
                  <a:cubicBezTo>
                    <a:pt x="935" y="273587"/>
                    <a:pt x="16568" y="290195"/>
                    <a:pt x="35912" y="290195"/>
                  </a:cubicBezTo>
                  <a:lnTo>
                    <a:pt x="184121" y="290195"/>
                  </a:lnTo>
                  <a:cubicBezTo>
                    <a:pt x="178598" y="290195"/>
                    <a:pt x="168488" y="280955"/>
                    <a:pt x="163871" y="276365"/>
                  </a:cubicBezTo>
                  <a:cubicBezTo>
                    <a:pt x="135322" y="253324"/>
                    <a:pt x="95757" y="241366"/>
                    <a:pt x="59844" y="241366"/>
                  </a:cubicBezTo>
                  <a:cubicBezTo>
                    <a:pt x="53416" y="241366"/>
                    <a:pt x="47864" y="235840"/>
                    <a:pt x="47864" y="230313"/>
                  </a:cubicBezTo>
                  <a:lnTo>
                    <a:pt x="47864" y="29"/>
                  </a:lnTo>
                  <a:lnTo>
                    <a:pt x="35912" y="29"/>
                  </a:lnTo>
                  <a:lnTo>
                    <a:pt x="47864" y="23031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82" name="Google Shape;7648;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IXAADfCgAALxoAACYNAAAQAAAA"/>
              </a:ext>
            </a:extLst>
          </p:cNvGrpSpPr>
          <p:nvPr/>
        </p:nvGrpSpPr>
        <p:grpSpPr>
          <a:xfrm>
            <a:off x="3892550" y="1767205"/>
            <a:ext cx="363855" cy="370205"/>
            <a:chOff x="3892550" y="1767205"/>
            <a:chExt cx="363855" cy="370205"/>
          </a:xfrm>
        </p:grpSpPr>
        <p:sp>
          <p:nvSpPr>
            <p:cNvPr id="85" name="Google Shape;764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FwAA3woAAC8aAADXCwAAAAAAAA=="/>
                </a:ext>
              </a:extLst>
            </p:cNvSpPr>
            <p:nvPr/>
          </p:nvSpPr>
          <p:spPr>
            <a:xfrm>
              <a:off x="3892550" y="1767205"/>
              <a:ext cx="363855" cy="157480"/>
            </a:xfrm>
            <a:custGeom>
              <a:avLst/>
              <a:gdLst/>
              <a:ahLst/>
              <a:cxnLst/>
              <a:rect l="0" t="0" r="363855" b="157480"/>
              <a:pathLst>
                <a:path w="363855" h="157480">
                  <a:moveTo>
                    <a:pt x="90276" y="0"/>
                  </a:moveTo>
                  <a:cubicBezTo>
                    <a:pt x="47915" y="0"/>
                    <a:pt x="9238" y="29511"/>
                    <a:pt x="2777" y="72870"/>
                  </a:cubicBezTo>
                  <a:cubicBezTo>
                    <a:pt x="29" y="94096"/>
                    <a:pt x="5554" y="115292"/>
                    <a:pt x="16605" y="131921"/>
                  </a:cubicBezTo>
                  <a:cubicBezTo>
                    <a:pt x="28123" y="148463"/>
                    <a:pt x="46980" y="157099"/>
                    <a:pt x="65485" y="157099"/>
                  </a:cubicBezTo>
                  <a:cubicBezTo>
                    <a:pt x="81038" y="157099"/>
                    <a:pt x="96357" y="150981"/>
                    <a:pt x="106852" y="138362"/>
                  </a:cubicBezTo>
                  <a:cubicBezTo>
                    <a:pt x="133573" y="107007"/>
                    <a:pt x="112378" y="72870"/>
                    <a:pt x="82909" y="72870"/>
                  </a:cubicBezTo>
                  <a:cubicBezTo>
                    <a:pt x="75542" y="72870"/>
                    <a:pt x="70952" y="78403"/>
                    <a:pt x="70952" y="84873"/>
                  </a:cubicBezTo>
                  <a:cubicBezTo>
                    <a:pt x="70952" y="92251"/>
                    <a:pt x="76477" y="96848"/>
                    <a:pt x="82909" y="97785"/>
                  </a:cubicBezTo>
                  <a:cubicBezTo>
                    <a:pt x="89370" y="97785"/>
                    <a:pt x="93960" y="103318"/>
                    <a:pt x="93960" y="109759"/>
                  </a:cubicBezTo>
                  <a:cubicBezTo>
                    <a:pt x="93960" y="116229"/>
                    <a:pt x="88434" y="120825"/>
                    <a:pt x="82909" y="120825"/>
                  </a:cubicBezTo>
                  <a:cubicBezTo>
                    <a:pt x="59901" y="120825"/>
                    <a:pt x="42390" y="100537"/>
                    <a:pt x="47009" y="75651"/>
                  </a:cubicBezTo>
                  <a:cubicBezTo>
                    <a:pt x="51277" y="58524"/>
                    <a:pt x="66625" y="47780"/>
                    <a:pt x="84254" y="47780"/>
                  </a:cubicBezTo>
                  <a:cubicBezTo>
                    <a:pt x="85657" y="47780"/>
                    <a:pt x="87031" y="47838"/>
                    <a:pt x="88434" y="47985"/>
                  </a:cubicBezTo>
                  <a:cubicBezTo>
                    <a:pt x="105946" y="50737"/>
                    <a:pt x="120680" y="59959"/>
                    <a:pt x="130796" y="72870"/>
                  </a:cubicBezTo>
                  <a:lnTo>
                    <a:pt x="231187" y="72870"/>
                  </a:lnTo>
                  <a:cubicBezTo>
                    <a:pt x="241332" y="59051"/>
                    <a:pt x="256066" y="49829"/>
                    <a:pt x="273578" y="47985"/>
                  </a:cubicBezTo>
                  <a:cubicBezTo>
                    <a:pt x="274981" y="47838"/>
                    <a:pt x="276355" y="47780"/>
                    <a:pt x="277758" y="47780"/>
                  </a:cubicBezTo>
                  <a:cubicBezTo>
                    <a:pt x="295387" y="47780"/>
                    <a:pt x="310735" y="58524"/>
                    <a:pt x="315003" y="75651"/>
                  </a:cubicBezTo>
                  <a:cubicBezTo>
                    <a:pt x="320529" y="100537"/>
                    <a:pt x="302111" y="120825"/>
                    <a:pt x="279103" y="120825"/>
                  </a:cubicBezTo>
                  <a:cubicBezTo>
                    <a:pt x="272642" y="120825"/>
                    <a:pt x="267117" y="115292"/>
                    <a:pt x="267117" y="109759"/>
                  </a:cubicBezTo>
                  <a:cubicBezTo>
                    <a:pt x="267117" y="102381"/>
                    <a:pt x="272642" y="97785"/>
                    <a:pt x="279103" y="97785"/>
                  </a:cubicBezTo>
                  <a:cubicBezTo>
                    <a:pt x="286470" y="97785"/>
                    <a:pt x="291060" y="92251"/>
                    <a:pt x="291060" y="84873"/>
                  </a:cubicBezTo>
                  <a:cubicBezTo>
                    <a:pt x="291060" y="78403"/>
                    <a:pt x="285535" y="73807"/>
                    <a:pt x="279103" y="72870"/>
                  </a:cubicBezTo>
                  <a:cubicBezTo>
                    <a:pt x="249635" y="72870"/>
                    <a:pt x="228439" y="107914"/>
                    <a:pt x="255160" y="138362"/>
                  </a:cubicBezTo>
                  <a:cubicBezTo>
                    <a:pt x="266006" y="151332"/>
                    <a:pt x="281413" y="157480"/>
                    <a:pt x="296966" y="157480"/>
                  </a:cubicBezTo>
                  <a:cubicBezTo>
                    <a:pt x="315734" y="157480"/>
                    <a:pt x="334766" y="148551"/>
                    <a:pt x="346343" y="131921"/>
                  </a:cubicBezTo>
                  <a:cubicBezTo>
                    <a:pt x="357394" y="116229"/>
                    <a:pt x="363825" y="95940"/>
                    <a:pt x="360142" y="72870"/>
                  </a:cubicBezTo>
                  <a:cubicBezTo>
                    <a:pt x="354616" y="29511"/>
                    <a:pt x="315003" y="0"/>
                    <a:pt x="272642" y="0"/>
                  </a:cubicBezTo>
                  <a:lnTo>
                    <a:pt x="90276" y="0"/>
                  </a:lnTo>
                  <a:lnTo>
                    <a:pt x="27264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4" name="Google Shape;765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gGAAAxwsAALUZAAAmDQAAAAAAAA=="/>
                </a:ext>
              </a:extLst>
            </p:cNvSpPr>
            <p:nvPr/>
          </p:nvSpPr>
          <p:spPr>
            <a:xfrm>
              <a:off x="3962400" y="1914525"/>
              <a:ext cx="216535" cy="222885"/>
            </a:xfrm>
            <a:custGeom>
              <a:avLst/>
              <a:gdLst/>
              <a:ahLst/>
              <a:cxnLst/>
              <a:rect l="0" t="0" r="216535" b="222885"/>
              <a:pathLst>
                <a:path w="216535" h="222885">
                  <a:moveTo>
                    <a:pt x="70950" y="0"/>
                  </a:moveTo>
                  <a:lnTo>
                    <a:pt x="70950" y="164832"/>
                  </a:lnTo>
                  <a:cubicBezTo>
                    <a:pt x="70950" y="171292"/>
                    <a:pt x="65422" y="175881"/>
                    <a:pt x="59895" y="175881"/>
                  </a:cubicBezTo>
                  <a:cubicBezTo>
                    <a:pt x="52525" y="175881"/>
                    <a:pt x="47904" y="170357"/>
                    <a:pt x="47904" y="164832"/>
                  </a:cubicBezTo>
                  <a:lnTo>
                    <a:pt x="47904" y="13826"/>
                  </a:lnTo>
                  <a:cubicBezTo>
                    <a:pt x="35942" y="24875"/>
                    <a:pt x="18424" y="32241"/>
                    <a:pt x="0" y="33147"/>
                  </a:cubicBezTo>
                  <a:lnTo>
                    <a:pt x="0" y="211806"/>
                  </a:lnTo>
                  <a:cubicBezTo>
                    <a:pt x="0" y="218266"/>
                    <a:pt x="5527" y="222855"/>
                    <a:pt x="11054" y="222855"/>
                  </a:cubicBezTo>
                  <a:lnTo>
                    <a:pt x="204544" y="222855"/>
                  </a:lnTo>
                  <a:cubicBezTo>
                    <a:pt x="211914" y="222855"/>
                    <a:pt x="216535" y="217331"/>
                    <a:pt x="216535" y="211806"/>
                  </a:cubicBezTo>
                  <a:lnTo>
                    <a:pt x="216535" y="33147"/>
                  </a:lnTo>
                  <a:cubicBezTo>
                    <a:pt x="198110" y="31306"/>
                    <a:pt x="180592" y="23033"/>
                    <a:pt x="167694" y="9207"/>
                  </a:cubicBezTo>
                  <a:lnTo>
                    <a:pt x="167694" y="164832"/>
                  </a:lnTo>
                  <a:cubicBezTo>
                    <a:pt x="167694" y="171292"/>
                    <a:pt x="162167" y="175881"/>
                    <a:pt x="155703" y="175881"/>
                  </a:cubicBezTo>
                  <a:cubicBezTo>
                    <a:pt x="148334" y="175881"/>
                    <a:pt x="143742" y="170357"/>
                    <a:pt x="143742" y="164832"/>
                  </a:cubicBezTo>
                  <a:lnTo>
                    <a:pt x="143742" y="0"/>
                  </a:lnTo>
                  <a:lnTo>
                    <a:pt x="119790" y="0"/>
                  </a:lnTo>
                  <a:lnTo>
                    <a:pt x="119790" y="164832"/>
                  </a:lnTo>
                  <a:cubicBezTo>
                    <a:pt x="119790" y="171292"/>
                    <a:pt x="114262" y="175881"/>
                    <a:pt x="107799" y="175881"/>
                  </a:cubicBezTo>
                  <a:cubicBezTo>
                    <a:pt x="101365" y="175881"/>
                    <a:pt x="95838" y="170357"/>
                    <a:pt x="95838" y="164832"/>
                  </a:cubicBezTo>
                  <a:lnTo>
                    <a:pt x="95838" y="0"/>
                  </a:lnTo>
                  <a:lnTo>
                    <a:pt x="70950" y="0"/>
                  </a:lnTo>
                  <a:lnTo>
                    <a:pt x="95838" y="16483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3" name="Google Shape;765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TGAAAeQsAAE4ZAACeCwAAAAAAAA=="/>
                </a:ext>
              </a:extLst>
            </p:cNvSpPr>
            <p:nvPr/>
          </p:nvSpPr>
          <p:spPr>
            <a:xfrm>
              <a:off x="4035425" y="1864995"/>
              <a:ext cx="78105" cy="23495"/>
            </a:xfrm>
            <a:custGeom>
              <a:avLst/>
              <a:gdLst/>
              <a:ahLst/>
              <a:cxnLst/>
              <a:rect l="0" t="0" r="78105" b="23495"/>
              <a:pathLst>
                <a:path w="78105" h="23495">
                  <a:moveTo>
                    <a:pt x="0" y="28"/>
                  </a:moveTo>
                  <a:cubicBezTo>
                    <a:pt x="933" y="3638"/>
                    <a:pt x="933" y="8137"/>
                    <a:pt x="933" y="10859"/>
                  </a:cubicBezTo>
                  <a:cubicBezTo>
                    <a:pt x="933" y="15357"/>
                    <a:pt x="933" y="18967"/>
                    <a:pt x="0" y="22578"/>
                  </a:cubicBezTo>
                  <a:lnTo>
                    <a:pt x="77755" y="22578"/>
                  </a:lnTo>
                  <a:cubicBezTo>
                    <a:pt x="76267" y="18595"/>
                    <a:pt x="76267" y="15902"/>
                    <a:pt x="76267" y="10859"/>
                  </a:cubicBezTo>
                  <a:cubicBezTo>
                    <a:pt x="76267" y="8137"/>
                    <a:pt x="76267" y="3638"/>
                    <a:pt x="78105" y="28"/>
                  </a:cubicBezTo>
                  <a:lnTo>
                    <a:pt x="77755" y="22578"/>
                  </a:lnTo>
                  <a:cubicBezTo>
                    <a:pt x="77871" y="22893"/>
                    <a:pt x="77988" y="23179"/>
                    <a:pt x="78105" y="23495"/>
                  </a:cubicBezTo>
                  <a:lnTo>
                    <a:pt x="78105" y="22578"/>
                  </a:lnTo>
                  <a:lnTo>
                    <a:pt x="0" y="28"/>
                  </a:lnTo>
                  <a:lnTo>
                    <a:pt x="78105" y="2349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86" name="Google Shape;765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4FwAAmQ0AADMaAADjDwAAEAAAAA=="/>
              </a:ext>
            </a:extLst>
          </p:cNvSpPr>
          <p:nvPr/>
        </p:nvSpPr>
        <p:spPr>
          <a:xfrm>
            <a:off x="3896360" y="2210435"/>
            <a:ext cx="362585" cy="372110"/>
          </a:xfrm>
          <a:custGeom>
            <a:avLst/>
            <a:gdLst/>
            <a:ahLst/>
            <a:cxnLst/>
            <a:rect l="0" t="0" r="362585" b="372110"/>
            <a:pathLst>
              <a:path w="362585" h="372110">
                <a:moveTo>
                  <a:pt x="349470" y="0"/>
                </a:moveTo>
                <a:cubicBezTo>
                  <a:pt x="348915" y="0"/>
                  <a:pt x="348390" y="29"/>
                  <a:pt x="347864" y="117"/>
                </a:cubicBezTo>
                <a:lnTo>
                  <a:pt x="130675" y="47990"/>
                </a:lnTo>
                <a:cubicBezTo>
                  <a:pt x="124249" y="49831"/>
                  <a:pt x="120569" y="54419"/>
                  <a:pt x="120569" y="59943"/>
                </a:cubicBezTo>
                <a:lnTo>
                  <a:pt x="120569" y="266194"/>
                </a:lnTo>
                <a:cubicBezTo>
                  <a:pt x="108594" y="256987"/>
                  <a:pt x="91128" y="249622"/>
                  <a:pt x="72727" y="249622"/>
                </a:cubicBezTo>
                <a:cubicBezTo>
                  <a:pt x="32216" y="249622"/>
                  <a:pt x="29" y="277241"/>
                  <a:pt x="29" y="311319"/>
                </a:cubicBezTo>
                <a:cubicBezTo>
                  <a:pt x="29" y="344462"/>
                  <a:pt x="32216" y="372081"/>
                  <a:pt x="72727" y="372081"/>
                </a:cubicBezTo>
                <a:cubicBezTo>
                  <a:pt x="113209" y="372081"/>
                  <a:pt x="145425" y="344462"/>
                  <a:pt x="145425" y="311319"/>
                </a:cubicBezTo>
                <a:lnTo>
                  <a:pt x="145425" y="142829"/>
                </a:lnTo>
                <a:lnTo>
                  <a:pt x="338663" y="100480"/>
                </a:lnTo>
                <a:lnTo>
                  <a:pt x="338663" y="219256"/>
                </a:lnTo>
                <a:cubicBezTo>
                  <a:pt x="325783" y="210050"/>
                  <a:pt x="308287" y="202685"/>
                  <a:pt x="289886" y="202685"/>
                </a:cubicBezTo>
                <a:cubicBezTo>
                  <a:pt x="250310" y="202685"/>
                  <a:pt x="218094" y="230304"/>
                  <a:pt x="218094" y="263446"/>
                </a:cubicBezTo>
                <a:cubicBezTo>
                  <a:pt x="218094" y="297524"/>
                  <a:pt x="250310" y="325143"/>
                  <a:pt x="289886" y="325143"/>
                </a:cubicBezTo>
                <a:cubicBezTo>
                  <a:pt x="330368" y="325143"/>
                  <a:pt x="362585" y="297524"/>
                  <a:pt x="362585" y="263446"/>
                </a:cubicBezTo>
                <a:lnTo>
                  <a:pt x="362585" y="13006"/>
                </a:lnTo>
                <a:cubicBezTo>
                  <a:pt x="362585" y="5319"/>
                  <a:pt x="356246" y="0"/>
                  <a:pt x="34947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87" name="Google Shape;7653;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kQAABdEAAAjRIAAKcSAAAQAAAA"/>
              </a:ext>
            </a:extLst>
          </p:cNvGrpSpPr>
          <p:nvPr/>
        </p:nvGrpSpPr>
        <p:grpSpPr>
          <a:xfrm>
            <a:off x="2616835" y="2660015"/>
            <a:ext cx="398780" cy="372110"/>
            <a:chOff x="2616835" y="2660015"/>
            <a:chExt cx="398780" cy="372110"/>
          </a:xfrm>
        </p:grpSpPr>
        <p:sp>
          <p:nvSpPr>
            <p:cNvPr id="90" name="Google Shape;765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EAAA8xEAANQQAACnEgAAAAAAAA=="/>
                </a:ext>
              </a:extLst>
            </p:cNvSpPr>
            <p:nvPr/>
          </p:nvSpPr>
          <p:spPr>
            <a:xfrm>
              <a:off x="2616835" y="2917825"/>
              <a:ext cx="118745" cy="114300"/>
            </a:xfrm>
            <a:custGeom>
              <a:avLst/>
              <a:gdLst/>
              <a:ahLst/>
              <a:cxnLst/>
              <a:rect l="0" t="0" r="118745" b="114300"/>
              <a:pathLst>
                <a:path w="118745" h="114300">
                  <a:moveTo>
                    <a:pt x="42450" y="0"/>
                  </a:moveTo>
                  <a:lnTo>
                    <a:pt x="29554" y="72593"/>
                  </a:lnTo>
                  <a:lnTo>
                    <a:pt x="8431" y="93716"/>
                  </a:lnTo>
                  <a:cubicBezTo>
                    <a:pt x="29" y="102138"/>
                    <a:pt x="8169" y="114300"/>
                    <a:pt x="17417" y="114300"/>
                  </a:cubicBezTo>
                  <a:cubicBezTo>
                    <a:pt x="20277" y="114300"/>
                    <a:pt x="23282" y="113104"/>
                    <a:pt x="25878" y="110275"/>
                  </a:cubicBezTo>
                  <a:lnTo>
                    <a:pt x="47031" y="90063"/>
                  </a:lnTo>
                  <a:lnTo>
                    <a:pt x="118715" y="77201"/>
                  </a:lnTo>
                  <a:lnTo>
                    <a:pt x="42450" y="0"/>
                  </a:lnTo>
                  <a:lnTo>
                    <a:pt x="25878" y="11027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9" name="Google Shape;765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wEAAAUxEAAHURAABXEgAAAAAAAA=="/>
                </a:ext>
              </a:extLst>
            </p:cNvSpPr>
            <p:nvPr/>
          </p:nvSpPr>
          <p:spPr>
            <a:xfrm>
              <a:off x="2672080" y="2816225"/>
              <a:ext cx="165735" cy="165100"/>
            </a:xfrm>
            <a:custGeom>
              <a:avLst/>
              <a:gdLst/>
              <a:ahLst/>
              <a:cxnLst/>
              <a:rect l="0" t="0" r="165735" b="165100"/>
              <a:pathLst>
                <a:path w="165735" h="165100">
                  <a:moveTo>
                    <a:pt x="80120" y="29"/>
                  </a:moveTo>
                  <a:lnTo>
                    <a:pt x="29" y="79316"/>
                  </a:lnTo>
                  <a:lnTo>
                    <a:pt x="85643" y="164930"/>
                  </a:lnTo>
                  <a:lnTo>
                    <a:pt x="165705" y="84868"/>
                  </a:lnTo>
                  <a:lnTo>
                    <a:pt x="80120" y="-717"/>
                  </a:lnTo>
                  <a:lnTo>
                    <a:pt x="8012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8" name="Google Shape;765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EAAAXRAAAI0SAAC/EQAAAAAAAA=="/>
                </a:ext>
              </a:extLst>
            </p:cNvSpPr>
            <p:nvPr/>
          </p:nvSpPr>
          <p:spPr>
            <a:xfrm>
              <a:off x="2745740" y="2660015"/>
              <a:ext cx="269875" cy="224790"/>
            </a:xfrm>
            <a:custGeom>
              <a:avLst/>
              <a:gdLst/>
              <a:ahLst/>
              <a:cxnLst/>
              <a:rect l="0" t="0" r="269875" b="224790"/>
              <a:pathLst>
                <a:path w="269875" h="224790">
                  <a:moveTo>
                    <a:pt x="100390" y="29"/>
                  </a:moveTo>
                  <a:cubicBezTo>
                    <a:pt x="91202" y="29"/>
                    <a:pt x="82015" y="3713"/>
                    <a:pt x="75569" y="11080"/>
                  </a:cubicBezTo>
                  <a:lnTo>
                    <a:pt x="8516" y="77386"/>
                  </a:lnTo>
                  <a:cubicBezTo>
                    <a:pt x="29" y="86595"/>
                    <a:pt x="8370" y="98523"/>
                    <a:pt x="17703" y="98523"/>
                  </a:cubicBezTo>
                  <a:cubicBezTo>
                    <a:pt x="20533" y="98523"/>
                    <a:pt x="23420" y="97441"/>
                    <a:pt x="25957" y="94898"/>
                  </a:cubicBezTo>
                  <a:lnTo>
                    <a:pt x="93040" y="27815"/>
                  </a:lnTo>
                  <a:cubicBezTo>
                    <a:pt x="95344" y="25347"/>
                    <a:pt x="98319" y="24207"/>
                    <a:pt x="101323" y="24207"/>
                  </a:cubicBezTo>
                  <a:cubicBezTo>
                    <a:pt x="104298" y="24207"/>
                    <a:pt x="107273" y="25347"/>
                    <a:pt x="109577" y="27657"/>
                  </a:cubicBezTo>
                  <a:lnTo>
                    <a:pt x="122439" y="40519"/>
                  </a:lnTo>
                  <a:lnTo>
                    <a:pt x="24120" y="138838"/>
                  </a:lnTo>
                  <a:lnTo>
                    <a:pt x="108673" y="224761"/>
                  </a:lnTo>
                  <a:lnTo>
                    <a:pt x="228108" y="105326"/>
                  </a:lnTo>
                  <a:cubicBezTo>
                    <a:pt x="269875" y="63177"/>
                    <a:pt x="234146" y="1257"/>
                    <a:pt x="186430" y="1257"/>
                  </a:cubicBezTo>
                  <a:cubicBezTo>
                    <a:pt x="171147" y="1257"/>
                    <a:pt x="154610" y="7630"/>
                    <a:pt x="138977" y="23067"/>
                  </a:cubicBezTo>
                  <a:cubicBezTo>
                    <a:pt x="126114" y="11080"/>
                    <a:pt x="117860" y="29"/>
                    <a:pt x="100390"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91" name="Google Shape;7657;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sQAAAwEwAAghIAAHYVAAAQAAAA"/>
              </a:ext>
            </a:extLst>
          </p:cNvGrpSpPr>
          <p:nvPr/>
        </p:nvGrpSpPr>
        <p:grpSpPr>
          <a:xfrm>
            <a:off x="2638425" y="3119120"/>
            <a:ext cx="370205" cy="369570"/>
            <a:chOff x="2638425" y="3119120"/>
            <a:chExt cx="370205" cy="369570"/>
          </a:xfrm>
        </p:grpSpPr>
        <p:sp>
          <p:nvSpPr>
            <p:cNvPr id="95" name="Google Shape;765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9EQAAIhQAAOIRAABvFAAAAAAAAA=="/>
                </a:ext>
              </a:extLst>
            </p:cNvSpPr>
            <p:nvPr/>
          </p:nvSpPr>
          <p:spPr>
            <a:xfrm>
              <a:off x="2883535" y="3272790"/>
              <a:ext cx="23495" cy="48895"/>
            </a:xfrm>
            <a:custGeom>
              <a:avLst/>
              <a:gdLst/>
              <a:ahLst/>
              <a:cxnLst/>
              <a:rect l="0" t="0" r="23495" b="48895"/>
              <a:pathLst>
                <a:path w="23495" h="48895">
                  <a:moveTo>
                    <a:pt x="28" y="0"/>
                  </a:moveTo>
                  <a:lnTo>
                    <a:pt x="28" y="35983"/>
                  </a:lnTo>
                  <a:cubicBezTo>
                    <a:pt x="28" y="42424"/>
                    <a:pt x="5443" y="47050"/>
                    <a:pt x="12664" y="48895"/>
                  </a:cubicBezTo>
                  <a:cubicBezTo>
                    <a:pt x="18079" y="47050"/>
                    <a:pt x="23495" y="42424"/>
                    <a:pt x="23495" y="35983"/>
                  </a:cubicBezTo>
                  <a:lnTo>
                    <a:pt x="23495" y="0"/>
                  </a:lnTo>
                  <a:lnTo>
                    <a:pt x="28" y="0"/>
                  </a:lnTo>
                  <a:lnTo>
                    <a:pt x="23495" y="3598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4" name="Google Shape;765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EAAAIhQAAP8QAABvFAAAAAAAAA=="/>
                </a:ext>
              </a:extLst>
            </p:cNvSpPr>
            <p:nvPr/>
          </p:nvSpPr>
          <p:spPr>
            <a:xfrm>
              <a:off x="2738120" y="3272790"/>
              <a:ext cx="24765" cy="48895"/>
            </a:xfrm>
            <a:custGeom>
              <a:avLst/>
              <a:gdLst/>
              <a:ahLst/>
              <a:cxnLst/>
              <a:rect l="0" t="0" r="24765" b="48895"/>
              <a:pathLst>
                <a:path w="24765" h="48895">
                  <a:moveTo>
                    <a:pt x="29" y="0"/>
                  </a:moveTo>
                  <a:lnTo>
                    <a:pt x="29" y="35983"/>
                  </a:lnTo>
                  <a:cubicBezTo>
                    <a:pt x="29" y="42424"/>
                    <a:pt x="6423" y="47050"/>
                    <a:pt x="11917" y="48895"/>
                  </a:cubicBezTo>
                  <a:cubicBezTo>
                    <a:pt x="18341" y="47050"/>
                    <a:pt x="24735" y="42424"/>
                    <a:pt x="24735" y="35983"/>
                  </a:cubicBezTo>
                  <a:lnTo>
                    <a:pt x="24735" y="0"/>
                  </a:lnTo>
                  <a:lnTo>
                    <a:pt x="29" y="0"/>
                  </a:lnTo>
                  <a:lnTo>
                    <a:pt x="24735" y="3598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3" name="Google Shape;766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hEAAAbBQAAFwSAAB2FQAAAAAAAA=="/>
                </a:ext>
              </a:extLst>
            </p:cNvSpPr>
            <p:nvPr/>
          </p:nvSpPr>
          <p:spPr>
            <a:xfrm>
              <a:off x="2662555" y="3319780"/>
              <a:ext cx="321945" cy="168910"/>
            </a:xfrm>
            <a:custGeom>
              <a:avLst/>
              <a:gdLst/>
              <a:ahLst/>
              <a:cxnLst/>
              <a:rect l="0" t="0" r="321945" b="168910"/>
              <a:pathLst>
                <a:path w="321945" h="168910">
                  <a:moveTo>
                    <a:pt x="208791" y="48942"/>
                  </a:moveTo>
                  <a:cubicBezTo>
                    <a:pt x="216148" y="48942"/>
                    <a:pt x="221665" y="54478"/>
                    <a:pt x="221665" y="61858"/>
                  </a:cubicBezTo>
                  <a:lnTo>
                    <a:pt x="221665" y="109834"/>
                  </a:lnTo>
                  <a:cubicBezTo>
                    <a:pt x="221665" y="117215"/>
                    <a:pt x="216148" y="121813"/>
                    <a:pt x="208791" y="121813"/>
                  </a:cubicBezTo>
                  <a:lnTo>
                    <a:pt x="112219" y="121813"/>
                  </a:lnTo>
                  <a:cubicBezTo>
                    <a:pt x="105796" y="121813"/>
                    <a:pt x="100250" y="115370"/>
                    <a:pt x="100250" y="109834"/>
                  </a:cubicBezTo>
                  <a:lnTo>
                    <a:pt x="100250" y="61858"/>
                  </a:lnTo>
                  <a:cubicBezTo>
                    <a:pt x="100250" y="54478"/>
                    <a:pt x="105796" y="48942"/>
                    <a:pt x="112219" y="48942"/>
                  </a:cubicBezTo>
                  <a:lnTo>
                    <a:pt x="0" y="29"/>
                  </a:lnTo>
                  <a:lnTo>
                    <a:pt x="0" y="132884"/>
                  </a:lnTo>
                  <a:cubicBezTo>
                    <a:pt x="0" y="152274"/>
                    <a:pt x="16581" y="168881"/>
                    <a:pt x="36812" y="168881"/>
                  </a:cubicBezTo>
                  <a:lnTo>
                    <a:pt x="286037" y="168881"/>
                  </a:lnTo>
                  <a:cubicBezTo>
                    <a:pt x="305363" y="168881"/>
                    <a:pt x="321915" y="152274"/>
                    <a:pt x="321915" y="132884"/>
                  </a:cubicBezTo>
                  <a:lnTo>
                    <a:pt x="321915" y="29"/>
                  </a:lnTo>
                  <a:lnTo>
                    <a:pt x="267645" y="29"/>
                  </a:lnTo>
                  <a:cubicBezTo>
                    <a:pt x="263061" y="13854"/>
                    <a:pt x="249253" y="24925"/>
                    <a:pt x="233634" y="24925"/>
                  </a:cubicBezTo>
                  <a:cubicBezTo>
                    <a:pt x="217082" y="24925"/>
                    <a:pt x="204207" y="13854"/>
                    <a:pt x="198690" y="29"/>
                  </a:cubicBezTo>
                  <a:lnTo>
                    <a:pt x="121415" y="29"/>
                  </a:lnTo>
                  <a:cubicBezTo>
                    <a:pt x="116832" y="13854"/>
                    <a:pt x="103928" y="24925"/>
                    <a:pt x="87375" y="24925"/>
                  </a:cubicBezTo>
                  <a:cubicBezTo>
                    <a:pt x="72662" y="24925"/>
                    <a:pt x="58883" y="15699"/>
                    <a:pt x="54270" y="29"/>
                  </a:cubicBezTo>
                  <a:lnTo>
                    <a:pt x="208791" y="48942"/>
                  </a:lnTo>
                  <a:lnTo>
                    <a:pt x="5427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2" name="Google Shape;766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7EAAAMBMAAIISAABHFAAAAAAAAA=="/>
                </a:ext>
              </a:extLst>
            </p:cNvSpPr>
            <p:nvPr/>
          </p:nvSpPr>
          <p:spPr>
            <a:xfrm>
              <a:off x="2638425" y="3119120"/>
              <a:ext cx="370205" cy="177165"/>
            </a:xfrm>
            <a:custGeom>
              <a:avLst/>
              <a:gdLst/>
              <a:ahLst/>
              <a:cxnLst/>
              <a:rect l="0" t="0" r="370205" b="177165"/>
              <a:pathLst>
                <a:path w="370205" h="177165">
                  <a:moveTo>
                    <a:pt x="232978" y="24012"/>
                  </a:moveTo>
                  <a:cubicBezTo>
                    <a:pt x="240343" y="24012"/>
                    <a:pt x="244961" y="29547"/>
                    <a:pt x="245868" y="35989"/>
                  </a:cubicBezTo>
                  <a:lnTo>
                    <a:pt x="245868" y="47995"/>
                  </a:lnTo>
                  <a:lnTo>
                    <a:pt x="124307" y="47995"/>
                  </a:lnTo>
                  <a:lnTo>
                    <a:pt x="124307" y="35989"/>
                  </a:lnTo>
                  <a:cubicBezTo>
                    <a:pt x="124307" y="29547"/>
                    <a:pt x="129861" y="24920"/>
                    <a:pt x="136291" y="24012"/>
                  </a:cubicBezTo>
                  <a:lnTo>
                    <a:pt x="135385" y="29"/>
                  </a:lnTo>
                  <a:cubicBezTo>
                    <a:pt x="116036" y="29"/>
                    <a:pt x="99463" y="15695"/>
                    <a:pt x="99463" y="35989"/>
                  </a:cubicBezTo>
                  <a:lnTo>
                    <a:pt x="99463" y="47995"/>
                  </a:lnTo>
                  <a:lnTo>
                    <a:pt x="35921" y="47995"/>
                  </a:lnTo>
                  <a:cubicBezTo>
                    <a:pt x="15666" y="47995"/>
                    <a:pt x="0" y="63691"/>
                    <a:pt x="0" y="83984"/>
                  </a:cubicBezTo>
                  <a:lnTo>
                    <a:pt x="0" y="164250"/>
                  </a:lnTo>
                  <a:cubicBezTo>
                    <a:pt x="0" y="171630"/>
                    <a:pt x="5524" y="177165"/>
                    <a:pt x="11048" y="177165"/>
                  </a:cubicBezTo>
                  <a:lnTo>
                    <a:pt x="75525" y="177165"/>
                  </a:lnTo>
                  <a:lnTo>
                    <a:pt x="75525" y="141175"/>
                  </a:lnTo>
                  <a:cubicBezTo>
                    <a:pt x="75525" y="134703"/>
                    <a:pt x="81956" y="128261"/>
                    <a:pt x="88415" y="128261"/>
                  </a:cubicBezTo>
                  <a:lnTo>
                    <a:pt x="136291" y="128261"/>
                  </a:lnTo>
                  <a:cubicBezTo>
                    <a:pt x="143656" y="128261"/>
                    <a:pt x="149180" y="134703"/>
                    <a:pt x="149180" y="141175"/>
                  </a:cubicBezTo>
                  <a:lnTo>
                    <a:pt x="149180" y="177165"/>
                  </a:lnTo>
                  <a:lnTo>
                    <a:pt x="221930" y="177165"/>
                  </a:lnTo>
                  <a:lnTo>
                    <a:pt x="221930" y="141175"/>
                  </a:lnTo>
                  <a:cubicBezTo>
                    <a:pt x="221930" y="134703"/>
                    <a:pt x="227454" y="128261"/>
                    <a:pt x="232978" y="128261"/>
                  </a:cubicBezTo>
                  <a:lnTo>
                    <a:pt x="281789" y="128261"/>
                  </a:lnTo>
                  <a:cubicBezTo>
                    <a:pt x="288219" y="128261"/>
                    <a:pt x="292837" y="134703"/>
                    <a:pt x="292837" y="141175"/>
                  </a:cubicBezTo>
                  <a:lnTo>
                    <a:pt x="292837" y="177165"/>
                  </a:lnTo>
                  <a:lnTo>
                    <a:pt x="357286" y="177165"/>
                  </a:lnTo>
                  <a:cubicBezTo>
                    <a:pt x="364651" y="177165"/>
                    <a:pt x="370175" y="171630"/>
                    <a:pt x="370175" y="164250"/>
                  </a:cubicBezTo>
                  <a:lnTo>
                    <a:pt x="370175" y="83984"/>
                  </a:lnTo>
                  <a:cubicBezTo>
                    <a:pt x="370175" y="65536"/>
                    <a:pt x="352697" y="47995"/>
                    <a:pt x="333348" y="47995"/>
                  </a:cubicBezTo>
                  <a:lnTo>
                    <a:pt x="268899" y="47995"/>
                  </a:lnTo>
                  <a:lnTo>
                    <a:pt x="268899" y="35989"/>
                  </a:lnTo>
                  <a:cubicBezTo>
                    <a:pt x="268899" y="16633"/>
                    <a:pt x="253233" y="937"/>
                    <a:pt x="232072" y="29"/>
                  </a:cubicBezTo>
                  <a:lnTo>
                    <a:pt x="232978" y="24012"/>
                  </a:lnTo>
                  <a:lnTo>
                    <a:pt x="23207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96" name="Google Shape;7662;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oQAAABFgAAhBIAAEcYAAAQAAAA"/>
              </a:ext>
            </a:extLst>
          </p:cNvGrpSpPr>
          <p:nvPr/>
        </p:nvGrpSpPr>
        <p:grpSpPr>
          <a:xfrm>
            <a:off x="2637790" y="3576955"/>
            <a:ext cx="372110" cy="369570"/>
            <a:chOff x="2637790" y="3576955"/>
            <a:chExt cx="372110" cy="369570"/>
          </a:xfrm>
        </p:grpSpPr>
        <p:sp>
          <p:nvSpPr>
            <p:cNvPr id="98" name="Google Shape;766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6EAAAARYAAA8SAADTFwAAAAAAAA=="/>
                </a:ext>
              </a:extLst>
            </p:cNvSpPr>
            <p:nvPr/>
          </p:nvSpPr>
          <p:spPr>
            <a:xfrm>
              <a:off x="2637790" y="3576955"/>
              <a:ext cx="297815" cy="295910"/>
            </a:xfrm>
            <a:custGeom>
              <a:avLst/>
              <a:gdLst/>
              <a:ahLst/>
              <a:cxnLst/>
              <a:rect l="0" t="0" r="297815" b="295910"/>
              <a:pathLst>
                <a:path w="297815" h="295910">
                  <a:moveTo>
                    <a:pt x="149361" y="111218"/>
                  </a:moveTo>
                  <a:cubicBezTo>
                    <a:pt x="169640" y="111218"/>
                    <a:pt x="186233" y="126823"/>
                    <a:pt x="186233" y="147970"/>
                  </a:cubicBezTo>
                  <a:cubicBezTo>
                    <a:pt x="186233" y="168183"/>
                    <a:pt x="169640" y="184721"/>
                    <a:pt x="149361" y="184721"/>
                  </a:cubicBezTo>
                  <a:cubicBezTo>
                    <a:pt x="128145" y="184721"/>
                    <a:pt x="112489" y="168183"/>
                    <a:pt x="112489" y="147970"/>
                  </a:cubicBezTo>
                  <a:cubicBezTo>
                    <a:pt x="112489" y="128660"/>
                    <a:pt x="129081" y="111218"/>
                    <a:pt x="149361" y="111218"/>
                  </a:cubicBezTo>
                  <a:lnTo>
                    <a:pt x="149361" y="0"/>
                  </a:lnTo>
                  <a:cubicBezTo>
                    <a:pt x="67306" y="0"/>
                    <a:pt x="0" y="66182"/>
                    <a:pt x="0" y="147970"/>
                  </a:cubicBezTo>
                  <a:cubicBezTo>
                    <a:pt x="1843" y="230661"/>
                    <a:pt x="67306" y="295910"/>
                    <a:pt x="149361" y="295910"/>
                  </a:cubicBezTo>
                  <a:cubicBezTo>
                    <a:pt x="230508" y="295910"/>
                    <a:pt x="297785" y="229757"/>
                    <a:pt x="297785" y="147970"/>
                  </a:cubicBezTo>
                  <a:cubicBezTo>
                    <a:pt x="297785" y="66182"/>
                    <a:pt x="230508" y="0"/>
                    <a:pt x="149361" y="0"/>
                  </a:cubicBezTo>
                  <a:lnTo>
                    <a:pt x="149361" y="111218"/>
                  </a:lnTo>
                  <a:lnTo>
                    <a:pt x="14936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7" name="Google Shape;766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EAAA6xYAAIQSAABHGAAAAAAAAA=="/>
                </a:ext>
              </a:extLst>
            </p:cNvSpPr>
            <p:nvPr/>
          </p:nvSpPr>
          <p:spPr>
            <a:xfrm>
              <a:off x="2687320" y="3725545"/>
              <a:ext cx="322580" cy="220980"/>
            </a:xfrm>
            <a:custGeom>
              <a:avLst/>
              <a:gdLst/>
              <a:ahLst/>
              <a:cxnLst/>
              <a:rect l="0" t="0" r="322580" b="220980"/>
              <a:pathLst>
                <a:path w="322580" h="220980">
                  <a:moveTo>
                    <a:pt x="285899" y="0"/>
                  </a:moveTo>
                  <a:cubicBezTo>
                    <a:pt x="264429" y="0"/>
                    <a:pt x="246995" y="16003"/>
                    <a:pt x="246995" y="36942"/>
                  </a:cubicBezTo>
                  <a:cubicBezTo>
                    <a:pt x="246995" y="52595"/>
                    <a:pt x="257116" y="67313"/>
                    <a:pt x="271888" y="71927"/>
                  </a:cubicBezTo>
                  <a:lnTo>
                    <a:pt x="271888" y="86646"/>
                  </a:lnTo>
                  <a:cubicBezTo>
                    <a:pt x="271888" y="128961"/>
                    <a:pt x="239624" y="164852"/>
                    <a:pt x="198146" y="170371"/>
                  </a:cubicBezTo>
                  <a:lnTo>
                    <a:pt x="198146" y="140905"/>
                  </a:lnTo>
                  <a:cubicBezTo>
                    <a:pt x="170504" y="160238"/>
                    <a:pt x="136397" y="171276"/>
                    <a:pt x="99541" y="171276"/>
                  </a:cubicBezTo>
                  <a:cubicBezTo>
                    <a:pt x="62685" y="171276"/>
                    <a:pt x="28578" y="160238"/>
                    <a:pt x="29" y="140905"/>
                  </a:cubicBezTo>
                  <a:lnTo>
                    <a:pt x="29" y="184155"/>
                  </a:lnTo>
                  <a:cubicBezTo>
                    <a:pt x="29" y="205327"/>
                    <a:pt x="16615" y="220951"/>
                    <a:pt x="36886" y="220951"/>
                  </a:cubicBezTo>
                  <a:lnTo>
                    <a:pt x="157604" y="220951"/>
                  </a:lnTo>
                  <a:cubicBezTo>
                    <a:pt x="174190" y="220951"/>
                    <a:pt x="188932" y="210847"/>
                    <a:pt x="193554" y="196128"/>
                  </a:cubicBezTo>
                  <a:cubicBezTo>
                    <a:pt x="251588" y="189674"/>
                    <a:pt x="294909" y="143679"/>
                    <a:pt x="295845" y="84806"/>
                  </a:cubicBezTo>
                  <a:lnTo>
                    <a:pt x="295845" y="70087"/>
                  </a:lnTo>
                  <a:cubicBezTo>
                    <a:pt x="311494" y="64568"/>
                    <a:pt x="322551" y="49821"/>
                    <a:pt x="321644" y="32357"/>
                  </a:cubicBezTo>
                  <a:cubicBezTo>
                    <a:pt x="320708" y="16704"/>
                    <a:pt x="306901" y="2920"/>
                    <a:pt x="289380" y="146"/>
                  </a:cubicBezTo>
                  <a:cubicBezTo>
                    <a:pt x="288210" y="58"/>
                    <a:pt x="287040" y="0"/>
                    <a:pt x="28589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99" name="Google Shape;7665;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UYAAD5FQAApBoAAEIYAAAQAAAA"/>
              </a:ext>
            </a:extLst>
          </p:cNvGrpSpPr>
          <p:nvPr/>
        </p:nvGrpSpPr>
        <p:grpSpPr>
          <a:xfrm>
            <a:off x="3955415" y="3571875"/>
            <a:ext cx="375285" cy="371475"/>
            <a:chOff x="3955415" y="3571875"/>
            <a:chExt cx="375285" cy="371475"/>
          </a:xfrm>
        </p:grpSpPr>
        <p:sp>
          <p:nvSpPr>
            <p:cNvPr id="101" name="Google Shape;766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7GQAAYBcAAKQaAABCGAAAAAAAAA=="/>
                </a:ext>
              </a:extLst>
            </p:cNvSpPr>
            <p:nvPr/>
          </p:nvSpPr>
          <p:spPr>
            <a:xfrm>
              <a:off x="4182745" y="3799840"/>
              <a:ext cx="147955" cy="143510"/>
            </a:xfrm>
            <a:custGeom>
              <a:avLst/>
              <a:gdLst/>
              <a:ahLst/>
              <a:cxnLst/>
              <a:rect l="0" t="0" r="147955" b="143510"/>
              <a:pathLst>
                <a:path w="147955" h="143510">
                  <a:moveTo>
                    <a:pt x="65271" y="29"/>
                  </a:moveTo>
                  <a:cubicBezTo>
                    <a:pt x="57922" y="12903"/>
                    <a:pt x="48735" y="23938"/>
                    <a:pt x="38614" y="35878"/>
                  </a:cubicBezTo>
                  <a:cubicBezTo>
                    <a:pt x="27590" y="48781"/>
                    <a:pt x="13795" y="57976"/>
                    <a:pt x="29" y="65333"/>
                  </a:cubicBezTo>
                  <a:lnTo>
                    <a:pt x="64338" y="129642"/>
                  </a:lnTo>
                  <a:cubicBezTo>
                    <a:pt x="73525" y="138898"/>
                    <a:pt x="85249" y="143510"/>
                    <a:pt x="96974" y="143510"/>
                  </a:cubicBezTo>
                  <a:cubicBezTo>
                    <a:pt x="108669" y="143510"/>
                    <a:pt x="120393" y="138898"/>
                    <a:pt x="129580" y="129702"/>
                  </a:cubicBezTo>
                  <a:cubicBezTo>
                    <a:pt x="147955" y="111311"/>
                    <a:pt x="147955" y="82790"/>
                    <a:pt x="129580" y="64399"/>
                  </a:cubicBezTo>
                  <a:lnTo>
                    <a:pt x="65271" y="90"/>
                  </a:lnTo>
                  <a:lnTo>
                    <a:pt x="65271" y="29"/>
                  </a:lnTo>
                  <a:lnTo>
                    <a:pt x="129580" y="6433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0" name="Google Shape;766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VGAAA+RUAAB0aAADDFwAAAAAAAA=="/>
                </a:ext>
              </a:extLst>
            </p:cNvSpPr>
            <p:nvPr/>
          </p:nvSpPr>
          <p:spPr>
            <a:xfrm>
              <a:off x="3955415" y="3571875"/>
              <a:ext cx="289560" cy="290830"/>
            </a:xfrm>
            <a:custGeom>
              <a:avLst/>
              <a:gdLst/>
              <a:ahLst/>
              <a:cxnLst/>
              <a:rect l="0" t="0" r="289560" b="290830"/>
              <a:pathLst>
                <a:path w="289560" h="290830">
                  <a:moveTo>
                    <a:pt x="145232" y="49708"/>
                  </a:moveTo>
                  <a:cubicBezTo>
                    <a:pt x="197630" y="49708"/>
                    <a:pt x="241742" y="93867"/>
                    <a:pt x="241742" y="146320"/>
                  </a:cubicBezTo>
                  <a:cubicBezTo>
                    <a:pt x="240809" y="172080"/>
                    <a:pt x="231619" y="195999"/>
                    <a:pt x="214172" y="213493"/>
                  </a:cubicBezTo>
                  <a:cubicBezTo>
                    <a:pt x="196697" y="230958"/>
                    <a:pt x="172802" y="242933"/>
                    <a:pt x="145232" y="242933"/>
                  </a:cubicBezTo>
                  <a:cubicBezTo>
                    <a:pt x="91930" y="242933"/>
                    <a:pt x="48722" y="199679"/>
                    <a:pt x="48722" y="146320"/>
                  </a:cubicBezTo>
                  <a:cubicBezTo>
                    <a:pt x="48722" y="93867"/>
                    <a:pt x="91930" y="49708"/>
                    <a:pt x="145232" y="49708"/>
                  </a:cubicBezTo>
                  <a:lnTo>
                    <a:pt x="145232" y="29"/>
                  </a:lnTo>
                  <a:cubicBezTo>
                    <a:pt x="66168" y="29"/>
                    <a:pt x="0" y="66268"/>
                    <a:pt x="0" y="145386"/>
                  </a:cubicBezTo>
                  <a:cubicBezTo>
                    <a:pt x="0" y="224533"/>
                    <a:pt x="66168" y="290772"/>
                    <a:pt x="145232" y="290772"/>
                  </a:cubicBezTo>
                  <a:cubicBezTo>
                    <a:pt x="146253" y="290801"/>
                    <a:pt x="147274" y="290801"/>
                    <a:pt x="148296" y="290801"/>
                  </a:cubicBezTo>
                  <a:cubicBezTo>
                    <a:pt x="185756" y="290801"/>
                    <a:pt x="221320" y="274387"/>
                    <a:pt x="248161" y="246613"/>
                  </a:cubicBezTo>
                  <a:cubicBezTo>
                    <a:pt x="274827" y="219013"/>
                    <a:pt x="289531" y="183120"/>
                    <a:pt x="289531" y="145386"/>
                  </a:cubicBezTo>
                  <a:cubicBezTo>
                    <a:pt x="289531" y="66268"/>
                    <a:pt x="224267" y="29"/>
                    <a:pt x="145232" y="29"/>
                  </a:cubicBezTo>
                  <a:lnTo>
                    <a:pt x="145232" y="49708"/>
                  </a:lnTo>
                  <a:lnTo>
                    <a:pt x="14523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02" name="Google Shape;7668;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wNAAALCAAAZA8AAFMKAAAQAAAA"/>
              </a:ext>
            </a:extLst>
          </p:cNvGrpSpPr>
          <p:nvPr/>
        </p:nvGrpSpPr>
        <p:grpSpPr>
          <a:xfrm>
            <a:off x="2131060" y="1307465"/>
            <a:ext cx="370840" cy="370840"/>
            <a:chOff x="2131060" y="1307465"/>
            <a:chExt cx="370840" cy="370840"/>
          </a:xfrm>
        </p:grpSpPr>
        <p:sp>
          <p:nvSpPr>
            <p:cNvPr id="107" name="Google Shape;766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DQAAcwgAAGkNAAA3CgAAAAAAAA=="/>
                </a:ext>
              </a:extLst>
            </p:cNvSpPr>
            <p:nvPr/>
          </p:nvSpPr>
          <p:spPr>
            <a:xfrm>
              <a:off x="2131060" y="1373505"/>
              <a:ext cx="48895" cy="287020"/>
            </a:xfrm>
            <a:custGeom>
              <a:avLst/>
              <a:gdLst/>
              <a:ahLst/>
              <a:cxnLst/>
              <a:rect l="0" t="0" r="48895" b="287020"/>
              <a:pathLst>
                <a:path w="48895" h="287020">
                  <a:moveTo>
                    <a:pt x="29" y="0"/>
                  </a:moveTo>
                  <a:lnTo>
                    <a:pt x="29" y="287020"/>
                  </a:lnTo>
                  <a:lnTo>
                    <a:pt x="48865" y="239193"/>
                  </a:lnTo>
                  <a:lnTo>
                    <a:pt x="48865" y="47856"/>
                  </a:lnTo>
                  <a:lnTo>
                    <a:pt x="2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6" name="Google Shape;767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XDwAAcwgAAGQPAAA3CgAAAAAAAA=="/>
                </a:ext>
              </a:extLst>
            </p:cNvSpPr>
            <p:nvPr/>
          </p:nvSpPr>
          <p:spPr>
            <a:xfrm>
              <a:off x="2453005" y="1373505"/>
              <a:ext cx="48895" cy="287020"/>
            </a:xfrm>
            <a:custGeom>
              <a:avLst/>
              <a:gdLst/>
              <a:ahLst/>
              <a:cxnLst/>
              <a:rect l="0" t="0" r="48895" b="287020"/>
              <a:pathLst>
                <a:path w="48895" h="287020">
                  <a:moveTo>
                    <a:pt x="48865" y="0"/>
                  </a:moveTo>
                  <a:lnTo>
                    <a:pt x="0" y="47856"/>
                  </a:lnTo>
                  <a:lnTo>
                    <a:pt x="0" y="239193"/>
                  </a:lnTo>
                  <a:lnTo>
                    <a:pt x="48865" y="287020"/>
                  </a:lnTo>
                  <a:lnTo>
                    <a:pt x="4886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5" name="Google Shape;767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ODQAAyggAAPIOAADgCQAAAAAAAA=="/>
                </a:ext>
              </a:extLst>
            </p:cNvSpPr>
            <p:nvPr/>
          </p:nvSpPr>
          <p:spPr>
            <a:xfrm>
              <a:off x="2203450" y="1428750"/>
              <a:ext cx="226060" cy="176530"/>
            </a:xfrm>
            <a:custGeom>
              <a:avLst/>
              <a:gdLst/>
              <a:ahLst/>
              <a:cxnLst/>
              <a:rect l="0" t="0" r="226060" b="176530"/>
              <a:pathLst>
                <a:path w="226060" h="176530">
                  <a:moveTo>
                    <a:pt x="29" y="29"/>
                  </a:moveTo>
                  <a:lnTo>
                    <a:pt x="29" y="176530"/>
                  </a:lnTo>
                  <a:lnTo>
                    <a:pt x="105182" y="176530"/>
                  </a:lnTo>
                  <a:lnTo>
                    <a:pt x="105182" y="140670"/>
                  </a:lnTo>
                  <a:cubicBezTo>
                    <a:pt x="105182" y="134221"/>
                    <a:pt x="110717" y="128706"/>
                    <a:pt x="117188" y="128706"/>
                  </a:cubicBezTo>
                  <a:lnTo>
                    <a:pt x="190072" y="128706"/>
                  </a:lnTo>
                  <a:cubicBezTo>
                    <a:pt x="197451" y="128706"/>
                    <a:pt x="202985" y="134221"/>
                    <a:pt x="202985" y="140670"/>
                  </a:cubicBezTo>
                  <a:lnTo>
                    <a:pt x="202985" y="176530"/>
                  </a:lnTo>
                  <a:lnTo>
                    <a:pt x="226031" y="176530"/>
                  </a:lnTo>
                  <a:lnTo>
                    <a:pt x="226031" y="29"/>
                  </a:lnTo>
                  <a:lnTo>
                    <a:pt x="29" y="29"/>
                  </a:lnTo>
                  <a:lnTo>
                    <a:pt x="202985" y="14067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4" name="Google Shape;767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4DQAACAoAAEgPAABTCgAAAAAAAA=="/>
                </a:ext>
              </a:extLst>
            </p:cNvSpPr>
            <p:nvPr/>
          </p:nvSpPr>
          <p:spPr>
            <a:xfrm>
              <a:off x="2148840" y="1630680"/>
              <a:ext cx="335280" cy="47625"/>
            </a:xfrm>
            <a:custGeom>
              <a:avLst/>
              <a:gdLst/>
              <a:ahLst/>
              <a:cxnLst/>
              <a:rect l="0" t="0" r="335280" b="47625"/>
              <a:pathLst>
                <a:path w="335280" h="47625">
                  <a:moveTo>
                    <a:pt x="47785" y="0"/>
                  </a:moveTo>
                  <a:lnTo>
                    <a:pt x="0" y="47785"/>
                  </a:lnTo>
                  <a:lnTo>
                    <a:pt x="335280" y="47785"/>
                  </a:lnTo>
                  <a:lnTo>
                    <a:pt x="286592" y="0"/>
                  </a:lnTo>
                  <a:lnTo>
                    <a:pt x="4778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3" name="Google Shape;767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2DQAACwgAAEgPAACkCAAAAAAAAA=="/>
                </a:ext>
              </a:extLst>
            </p:cNvSpPr>
            <p:nvPr/>
          </p:nvSpPr>
          <p:spPr>
            <a:xfrm>
              <a:off x="2147570" y="1307465"/>
              <a:ext cx="336550" cy="97155"/>
            </a:xfrm>
            <a:custGeom>
              <a:avLst/>
              <a:gdLst/>
              <a:ahLst/>
              <a:cxnLst/>
              <a:rect l="0" t="0" r="336550" b="97155"/>
              <a:pathLst>
                <a:path w="336550" h="97155">
                  <a:moveTo>
                    <a:pt x="169209" y="30111"/>
                  </a:moveTo>
                  <a:lnTo>
                    <a:pt x="188500" y="49402"/>
                  </a:lnTo>
                  <a:lnTo>
                    <a:pt x="149889" y="49402"/>
                  </a:lnTo>
                  <a:lnTo>
                    <a:pt x="169209" y="30082"/>
                  </a:lnTo>
                  <a:lnTo>
                    <a:pt x="167808" y="29"/>
                  </a:lnTo>
                  <a:cubicBezTo>
                    <a:pt x="164598" y="29"/>
                    <a:pt x="161388" y="1165"/>
                    <a:pt x="159082" y="3468"/>
                  </a:cubicBezTo>
                  <a:lnTo>
                    <a:pt x="114956" y="48475"/>
                  </a:lnTo>
                  <a:lnTo>
                    <a:pt x="29" y="48475"/>
                  </a:lnTo>
                  <a:lnTo>
                    <a:pt x="47833" y="97125"/>
                  </a:lnTo>
                  <a:lnTo>
                    <a:pt x="287813" y="97125"/>
                  </a:lnTo>
                  <a:lnTo>
                    <a:pt x="336550" y="48388"/>
                  </a:lnTo>
                  <a:lnTo>
                    <a:pt x="221594" y="48388"/>
                  </a:lnTo>
                  <a:lnTo>
                    <a:pt x="176563" y="3357"/>
                  </a:lnTo>
                  <a:cubicBezTo>
                    <a:pt x="174258" y="1165"/>
                    <a:pt x="171047" y="29"/>
                    <a:pt x="167808" y="29"/>
                  </a:cubicBezTo>
                  <a:lnTo>
                    <a:pt x="169209" y="30111"/>
                  </a:lnTo>
                  <a:lnTo>
                    <a:pt x="167808"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08" name="Google Shape;7674;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sNAAC7CgAAZA8AAAINAAAQAAAA"/>
              </a:ext>
            </a:extLst>
          </p:cNvGrpSpPr>
          <p:nvPr/>
        </p:nvGrpSpPr>
        <p:grpSpPr>
          <a:xfrm>
            <a:off x="2130425" y="1744345"/>
            <a:ext cx="371475" cy="370205"/>
            <a:chOff x="2130425" y="1744345"/>
            <a:chExt cx="371475" cy="370205"/>
          </a:xfrm>
        </p:grpSpPr>
        <p:sp>
          <p:nvSpPr>
            <p:cNvPr id="112" name="Google Shape;767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VDQAArAsAAOwOAAACDQAAAAAAAA=="/>
                </a:ext>
              </a:extLst>
            </p:cNvSpPr>
            <p:nvPr/>
          </p:nvSpPr>
          <p:spPr>
            <a:xfrm>
              <a:off x="2207895" y="1897380"/>
              <a:ext cx="217805" cy="217170"/>
            </a:xfrm>
            <a:custGeom>
              <a:avLst/>
              <a:gdLst/>
              <a:ahLst/>
              <a:cxnLst/>
              <a:rect l="0" t="0" r="217805" b="217170"/>
              <a:pathLst>
                <a:path w="217805" h="217170">
                  <a:moveTo>
                    <a:pt x="107516" y="42786"/>
                  </a:moveTo>
                  <a:cubicBezTo>
                    <a:pt x="111892" y="42786"/>
                    <a:pt x="116238" y="45093"/>
                    <a:pt x="118542" y="49707"/>
                  </a:cubicBezTo>
                  <a:lnTo>
                    <a:pt x="132339" y="78212"/>
                  </a:lnTo>
                  <a:lnTo>
                    <a:pt x="163579" y="82826"/>
                  </a:lnTo>
                  <a:cubicBezTo>
                    <a:pt x="173701" y="83731"/>
                    <a:pt x="177376" y="96611"/>
                    <a:pt x="170026" y="104000"/>
                  </a:cubicBezTo>
                  <a:lnTo>
                    <a:pt x="147040" y="125144"/>
                  </a:lnTo>
                  <a:lnTo>
                    <a:pt x="153458" y="156423"/>
                  </a:lnTo>
                  <a:cubicBezTo>
                    <a:pt x="154187" y="164425"/>
                    <a:pt x="148032" y="170704"/>
                    <a:pt x="141323" y="170704"/>
                  </a:cubicBezTo>
                  <a:cubicBezTo>
                    <a:pt x="139544" y="170704"/>
                    <a:pt x="137736" y="170266"/>
                    <a:pt x="136015" y="169303"/>
                  </a:cubicBezTo>
                  <a:lnTo>
                    <a:pt x="107516" y="153678"/>
                  </a:lnTo>
                  <a:lnTo>
                    <a:pt x="78114" y="169303"/>
                  </a:lnTo>
                  <a:cubicBezTo>
                    <a:pt x="76306" y="170208"/>
                    <a:pt x="74468" y="170617"/>
                    <a:pt x="72689" y="170617"/>
                  </a:cubicBezTo>
                  <a:cubicBezTo>
                    <a:pt x="65455" y="170617"/>
                    <a:pt x="59358" y="163812"/>
                    <a:pt x="61575" y="156423"/>
                  </a:cubicBezTo>
                  <a:lnTo>
                    <a:pt x="67088" y="125144"/>
                  </a:lnTo>
                  <a:lnTo>
                    <a:pt x="44103" y="104000"/>
                  </a:lnTo>
                  <a:cubicBezTo>
                    <a:pt x="38590" y="96611"/>
                    <a:pt x="41361" y="83731"/>
                    <a:pt x="52387" y="82826"/>
                  </a:cubicBezTo>
                  <a:lnTo>
                    <a:pt x="82723" y="78212"/>
                  </a:lnTo>
                  <a:lnTo>
                    <a:pt x="96491" y="49707"/>
                  </a:lnTo>
                  <a:cubicBezTo>
                    <a:pt x="98795" y="45093"/>
                    <a:pt x="103170" y="42786"/>
                    <a:pt x="107516" y="42786"/>
                  </a:cubicBezTo>
                  <a:lnTo>
                    <a:pt x="108450" y="0"/>
                  </a:lnTo>
                  <a:cubicBezTo>
                    <a:pt x="48712" y="0"/>
                    <a:pt x="933" y="48773"/>
                    <a:pt x="933" y="109520"/>
                  </a:cubicBezTo>
                  <a:cubicBezTo>
                    <a:pt x="0" y="168397"/>
                    <a:pt x="48712" y="217170"/>
                    <a:pt x="108450" y="217170"/>
                  </a:cubicBezTo>
                  <a:cubicBezTo>
                    <a:pt x="168159" y="217170"/>
                    <a:pt x="215967" y="169303"/>
                    <a:pt x="217805" y="109520"/>
                  </a:cubicBezTo>
                  <a:cubicBezTo>
                    <a:pt x="217805" y="49707"/>
                    <a:pt x="169092" y="935"/>
                    <a:pt x="108450" y="0"/>
                  </a:cubicBezTo>
                  <a:lnTo>
                    <a:pt x="107516" y="42786"/>
                  </a:lnTo>
                  <a:lnTo>
                    <a:pt x="10845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1" name="Google Shape;767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DgAAvgoAAGQPAADPCwAAAAAAAA=="/>
                </a:ext>
              </a:extLst>
            </p:cNvSpPr>
            <p:nvPr/>
          </p:nvSpPr>
          <p:spPr>
            <a:xfrm>
              <a:off x="2325370" y="1746250"/>
              <a:ext cx="176530" cy="173355"/>
            </a:xfrm>
            <a:custGeom>
              <a:avLst/>
              <a:gdLst/>
              <a:ahLst/>
              <a:cxnLst/>
              <a:rect l="0" t="0" r="176530" b="173355"/>
              <a:pathLst>
                <a:path w="176530" h="173355">
                  <a:moveTo>
                    <a:pt x="111725" y="0"/>
                  </a:moveTo>
                  <a:cubicBezTo>
                    <a:pt x="108136" y="0"/>
                    <a:pt x="104459" y="1378"/>
                    <a:pt x="102066" y="4281"/>
                  </a:cubicBezTo>
                  <a:lnTo>
                    <a:pt x="29" y="127142"/>
                  </a:lnTo>
                  <a:cubicBezTo>
                    <a:pt x="35860" y="128989"/>
                    <a:pt x="68044" y="146554"/>
                    <a:pt x="90103" y="173355"/>
                  </a:cubicBezTo>
                  <a:lnTo>
                    <a:pt x="171015" y="71722"/>
                  </a:lnTo>
                  <a:cubicBezTo>
                    <a:pt x="176530" y="67119"/>
                    <a:pt x="176530" y="59730"/>
                    <a:pt x="172854" y="55097"/>
                  </a:cubicBezTo>
                  <a:lnTo>
                    <a:pt x="120449" y="3372"/>
                  </a:lnTo>
                  <a:cubicBezTo>
                    <a:pt x="118261" y="1172"/>
                    <a:pt x="115022" y="0"/>
                    <a:pt x="11172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0" name="Google Shape;767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3DQAAuwoAAMgOAABgCwAAAAAAAA=="/>
                </a:ext>
              </a:extLst>
            </p:cNvSpPr>
            <p:nvPr/>
          </p:nvSpPr>
          <p:spPr>
            <a:xfrm>
              <a:off x="2229485" y="1744345"/>
              <a:ext cx="173355" cy="104775"/>
            </a:xfrm>
            <a:custGeom>
              <a:avLst/>
              <a:gdLst/>
              <a:ahLst/>
              <a:cxnLst/>
              <a:rect l="0" t="0" r="173355" b="104775"/>
              <a:pathLst>
                <a:path w="173355" h="104775">
                  <a:moveTo>
                    <a:pt x="0" y="29"/>
                  </a:moveTo>
                  <a:lnTo>
                    <a:pt x="86677" y="104745"/>
                  </a:lnTo>
                  <a:lnTo>
                    <a:pt x="173325" y="29"/>
                  </a:lnTo>
                  <a:lnTo>
                    <a:pt x="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9" name="Google Shape;767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bDQAAvgoAAC0OAADNCwAAAAAAAA=="/>
                </a:ext>
              </a:extLst>
            </p:cNvSpPr>
            <p:nvPr/>
          </p:nvSpPr>
          <p:spPr>
            <a:xfrm>
              <a:off x="2130425" y="1746250"/>
              <a:ext cx="173990" cy="172085"/>
            </a:xfrm>
            <a:custGeom>
              <a:avLst/>
              <a:gdLst/>
              <a:ahLst/>
              <a:cxnLst/>
              <a:rect l="0" t="0" r="173990" b="172085"/>
              <a:pathLst>
                <a:path w="173990" h="172085">
                  <a:moveTo>
                    <a:pt x="64103" y="0"/>
                  </a:moveTo>
                  <a:cubicBezTo>
                    <a:pt x="60889" y="0"/>
                    <a:pt x="57412" y="1170"/>
                    <a:pt x="54315" y="3365"/>
                  </a:cubicBezTo>
                  <a:lnTo>
                    <a:pt x="2776" y="54904"/>
                  </a:lnTo>
                  <a:cubicBezTo>
                    <a:pt x="29" y="59605"/>
                    <a:pt x="29" y="66978"/>
                    <a:pt x="2776" y="71572"/>
                  </a:cubicBezTo>
                  <a:lnTo>
                    <a:pt x="84701" y="172055"/>
                  </a:lnTo>
                  <a:cubicBezTo>
                    <a:pt x="106790" y="146247"/>
                    <a:pt x="139017" y="128719"/>
                    <a:pt x="173990" y="125969"/>
                  </a:cubicBezTo>
                  <a:lnTo>
                    <a:pt x="72751" y="4272"/>
                  </a:lnTo>
                  <a:cubicBezTo>
                    <a:pt x="70823" y="1375"/>
                    <a:pt x="67638" y="0"/>
                    <a:pt x="6410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13" name="Google Shape;767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gDQAAdw0AAGkPAAC8DwAAEAAAAA=="/>
              </a:ext>
            </a:extLst>
          </p:cNvSpPr>
          <p:nvPr/>
        </p:nvSpPr>
        <p:spPr>
          <a:xfrm>
            <a:off x="2133600" y="2188845"/>
            <a:ext cx="371475" cy="368935"/>
          </a:xfrm>
          <a:custGeom>
            <a:avLst/>
            <a:gdLst/>
            <a:ahLst/>
            <a:cxnLst/>
            <a:rect l="0" t="0" r="371475" b="368935"/>
            <a:pathLst>
              <a:path w="371475" h="368935">
                <a:moveTo>
                  <a:pt x="185752" y="69888"/>
                </a:moveTo>
                <a:cubicBezTo>
                  <a:pt x="205042" y="69888"/>
                  <a:pt x="220684" y="86434"/>
                  <a:pt x="220684" y="106656"/>
                </a:cubicBezTo>
                <a:cubicBezTo>
                  <a:pt x="220684" y="126878"/>
                  <a:pt x="205042" y="142519"/>
                  <a:pt x="185752" y="142519"/>
                </a:cubicBezTo>
                <a:cubicBezTo>
                  <a:pt x="165528" y="142519"/>
                  <a:pt x="149885" y="126878"/>
                  <a:pt x="149885" y="106656"/>
                </a:cubicBezTo>
                <a:cubicBezTo>
                  <a:pt x="148047" y="86434"/>
                  <a:pt x="165528" y="69888"/>
                  <a:pt x="185752" y="69888"/>
                </a:cubicBezTo>
                <a:lnTo>
                  <a:pt x="198621" y="164580"/>
                </a:lnTo>
                <a:lnTo>
                  <a:pt x="243651" y="239050"/>
                </a:lnTo>
                <a:lnTo>
                  <a:pt x="219750" y="239050"/>
                </a:lnTo>
                <a:cubicBezTo>
                  <a:pt x="215168" y="225247"/>
                  <a:pt x="201365" y="215151"/>
                  <a:pt x="184818" y="215151"/>
                </a:cubicBezTo>
                <a:cubicBezTo>
                  <a:pt x="169205" y="215151"/>
                  <a:pt x="156335" y="225247"/>
                  <a:pt x="150790" y="239050"/>
                </a:cubicBezTo>
                <a:lnTo>
                  <a:pt x="125050" y="239050"/>
                </a:lnTo>
                <a:lnTo>
                  <a:pt x="170109" y="164580"/>
                </a:lnTo>
                <a:cubicBezTo>
                  <a:pt x="174720" y="165485"/>
                  <a:pt x="179302" y="167323"/>
                  <a:pt x="185752" y="167323"/>
                </a:cubicBezTo>
                <a:cubicBezTo>
                  <a:pt x="189429" y="167323"/>
                  <a:pt x="194944" y="165485"/>
                  <a:pt x="198621" y="164580"/>
                </a:cubicBezTo>
                <a:lnTo>
                  <a:pt x="185752" y="239050"/>
                </a:lnTo>
                <a:cubicBezTo>
                  <a:pt x="192172" y="239050"/>
                  <a:pt x="196783" y="245470"/>
                  <a:pt x="196783" y="251919"/>
                </a:cubicBezTo>
                <a:cubicBezTo>
                  <a:pt x="196783" y="257434"/>
                  <a:pt x="192172" y="263854"/>
                  <a:pt x="185752" y="263854"/>
                </a:cubicBezTo>
                <a:cubicBezTo>
                  <a:pt x="178397" y="263854"/>
                  <a:pt x="173786" y="257434"/>
                  <a:pt x="173786" y="251919"/>
                </a:cubicBezTo>
                <a:cubicBezTo>
                  <a:pt x="173786" y="245470"/>
                  <a:pt x="179302" y="240888"/>
                  <a:pt x="185752" y="239050"/>
                </a:cubicBezTo>
                <a:lnTo>
                  <a:pt x="185752" y="0"/>
                </a:lnTo>
                <a:cubicBezTo>
                  <a:pt x="168271" y="0"/>
                  <a:pt x="151724" y="16574"/>
                  <a:pt x="151724" y="35863"/>
                </a:cubicBezTo>
                <a:lnTo>
                  <a:pt x="151724" y="60696"/>
                </a:lnTo>
                <a:cubicBezTo>
                  <a:pt x="137015" y="72631"/>
                  <a:pt x="127823" y="88272"/>
                  <a:pt x="127823" y="108494"/>
                </a:cubicBezTo>
                <a:cubicBezTo>
                  <a:pt x="127823" y="118620"/>
                  <a:pt x="129661" y="127812"/>
                  <a:pt x="134243" y="137004"/>
                </a:cubicBezTo>
                <a:lnTo>
                  <a:pt x="71732" y="241793"/>
                </a:lnTo>
                <a:lnTo>
                  <a:pt x="14737" y="241793"/>
                </a:lnTo>
                <a:cubicBezTo>
                  <a:pt x="8288" y="241793"/>
                  <a:pt x="2772" y="247308"/>
                  <a:pt x="2772" y="252823"/>
                </a:cubicBezTo>
                <a:cubicBezTo>
                  <a:pt x="29" y="257434"/>
                  <a:pt x="5544" y="263854"/>
                  <a:pt x="11965" y="263854"/>
                </a:cubicBezTo>
                <a:lnTo>
                  <a:pt x="54251" y="263854"/>
                </a:lnTo>
                <a:cubicBezTo>
                  <a:pt x="36800" y="291430"/>
                  <a:pt x="18414" y="314424"/>
                  <a:pt x="18414" y="333742"/>
                </a:cubicBezTo>
                <a:cubicBezTo>
                  <a:pt x="18414" y="353323"/>
                  <a:pt x="29796" y="368905"/>
                  <a:pt x="39864" y="368905"/>
                </a:cubicBezTo>
                <a:cubicBezTo>
                  <a:pt x="43512" y="368905"/>
                  <a:pt x="46985" y="366863"/>
                  <a:pt x="49670" y="362223"/>
                </a:cubicBezTo>
                <a:lnTo>
                  <a:pt x="110342" y="264788"/>
                </a:lnTo>
                <a:lnTo>
                  <a:pt x="150790" y="264788"/>
                </a:lnTo>
                <a:cubicBezTo>
                  <a:pt x="155401" y="278561"/>
                  <a:pt x="169205" y="288687"/>
                  <a:pt x="184818" y="288687"/>
                </a:cubicBezTo>
                <a:cubicBezTo>
                  <a:pt x="201365" y="288687"/>
                  <a:pt x="214235" y="278561"/>
                  <a:pt x="219750" y="264788"/>
                </a:cubicBezTo>
                <a:lnTo>
                  <a:pt x="258389" y="264788"/>
                </a:lnTo>
                <a:lnTo>
                  <a:pt x="319966" y="362223"/>
                </a:lnTo>
                <a:cubicBezTo>
                  <a:pt x="322651" y="366863"/>
                  <a:pt x="326065" y="368905"/>
                  <a:pt x="329626" y="368905"/>
                </a:cubicBezTo>
                <a:cubicBezTo>
                  <a:pt x="339402" y="368905"/>
                  <a:pt x="350317" y="353323"/>
                  <a:pt x="350317" y="333742"/>
                </a:cubicBezTo>
                <a:cubicBezTo>
                  <a:pt x="350317" y="314424"/>
                  <a:pt x="331931" y="291430"/>
                  <a:pt x="315384" y="263854"/>
                </a:cubicBezTo>
                <a:lnTo>
                  <a:pt x="358605" y="263854"/>
                </a:lnTo>
                <a:cubicBezTo>
                  <a:pt x="365959" y="263854"/>
                  <a:pt x="371475" y="257434"/>
                  <a:pt x="371475" y="251919"/>
                </a:cubicBezTo>
                <a:cubicBezTo>
                  <a:pt x="371475" y="245470"/>
                  <a:pt x="365959" y="240888"/>
                  <a:pt x="358605" y="240888"/>
                </a:cubicBezTo>
                <a:lnTo>
                  <a:pt x="301580" y="240888"/>
                </a:lnTo>
                <a:lnTo>
                  <a:pt x="239070" y="137004"/>
                </a:lnTo>
                <a:cubicBezTo>
                  <a:pt x="243651" y="127812"/>
                  <a:pt x="247328" y="118620"/>
                  <a:pt x="247328" y="108494"/>
                </a:cubicBezTo>
                <a:cubicBezTo>
                  <a:pt x="247328" y="89177"/>
                  <a:pt x="238136" y="71726"/>
                  <a:pt x="223427" y="60696"/>
                </a:cubicBezTo>
                <a:lnTo>
                  <a:pt x="223427" y="35863"/>
                </a:lnTo>
                <a:cubicBezTo>
                  <a:pt x="223427" y="16574"/>
                  <a:pt x="206880" y="0"/>
                  <a:pt x="187590" y="0"/>
                </a:cubicBezTo>
                <a:lnTo>
                  <a:pt x="185752" y="69888"/>
                </a:lnTo>
                <a:lnTo>
                  <a:pt x="18759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4" name="Google Shape;768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CcW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BQAAfhAAAOYHAADDEgAAEAAAAA=="/>
              </a:ext>
            </a:extLst>
          </p:cNvSpPr>
          <p:nvPr/>
        </p:nvSpPr>
        <p:spPr>
          <a:xfrm>
            <a:off x="845185" y="2680970"/>
            <a:ext cx="438785" cy="368935"/>
          </a:xfrm>
          <a:custGeom>
            <a:avLst/>
            <a:gdLst/>
            <a:ahLst/>
            <a:cxnLst/>
            <a:rect l="0" t="0" r="438785" b="368935"/>
            <a:pathLst>
              <a:path w="438785" h="368935">
                <a:moveTo>
                  <a:pt x="296484" y="25843"/>
                </a:moveTo>
                <a:cubicBezTo>
                  <a:pt x="303432" y="25843"/>
                  <a:pt x="310731" y="26719"/>
                  <a:pt x="318264" y="28530"/>
                </a:cubicBezTo>
                <a:cubicBezTo>
                  <a:pt x="309067" y="68098"/>
                  <a:pt x="278703" y="87430"/>
                  <a:pt x="247435" y="88335"/>
                </a:cubicBezTo>
                <a:lnTo>
                  <a:pt x="246530" y="88335"/>
                </a:lnTo>
                <a:cubicBezTo>
                  <a:pt x="239172" y="88335"/>
                  <a:pt x="232720" y="87430"/>
                  <a:pt x="225363" y="84655"/>
                </a:cubicBezTo>
                <a:cubicBezTo>
                  <a:pt x="233829" y="48504"/>
                  <a:pt x="260923" y="25843"/>
                  <a:pt x="296484" y="25843"/>
                </a:cubicBezTo>
                <a:lnTo>
                  <a:pt x="289739" y="126969"/>
                </a:lnTo>
                <a:cubicBezTo>
                  <a:pt x="299870" y="129743"/>
                  <a:pt x="324716" y="153659"/>
                  <a:pt x="324716" y="194133"/>
                </a:cubicBezTo>
                <a:cubicBezTo>
                  <a:pt x="324716" y="211625"/>
                  <a:pt x="321037" y="229087"/>
                  <a:pt x="315519" y="244739"/>
                </a:cubicBezTo>
                <a:cubicBezTo>
                  <a:pt x="313680" y="249324"/>
                  <a:pt x="308162" y="253004"/>
                  <a:pt x="303549" y="253004"/>
                </a:cubicBezTo>
                <a:cubicBezTo>
                  <a:pt x="297097" y="253004"/>
                  <a:pt x="290674" y="247484"/>
                  <a:pt x="290674" y="240126"/>
                </a:cubicBezTo>
                <a:cubicBezTo>
                  <a:pt x="290674" y="235541"/>
                  <a:pt x="315519" y="176670"/>
                  <a:pt x="281477" y="149980"/>
                </a:cubicBezTo>
                <a:cubicBezTo>
                  <a:pt x="278703" y="148140"/>
                  <a:pt x="276864" y="144461"/>
                  <a:pt x="276864" y="139847"/>
                </a:cubicBezTo>
                <a:cubicBezTo>
                  <a:pt x="276864" y="133422"/>
                  <a:pt x="283316" y="126969"/>
                  <a:pt x="289739" y="126969"/>
                </a:cubicBezTo>
                <a:lnTo>
                  <a:pt x="297097" y="29"/>
                </a:lnTo>
                <a:cubicBezTo>
                  <a:pt x="261244" y="29"/>
                  <a:pt x="224457" y="18426"/>
                  <a:pt x="206969" y="59805"/>
                </a:cubicBezTo>
                <a:cubicBezTo>
                  <a:pt x="195933" y="42342"/>
                  <a:pt x="183058" y="34049"/>
                  <a:pt x="167409" y="26690"/>
                </a:cubicBezTo>
                <a:cubicBezTo>
                  <a:pt x="165219" y="25668"/>
                  <a:pt x="163146" y="25201"/>
                  <a:pt x="161219" y="25201"/>
                </a:cubicBezTo>
                <a:cubicBezTo>
                  <a:pt x="149424" y="25201"/>
                  <a:pt x="143731" y="42313"/>
                  <a:pt x="156373" y="47861"/>
                </a:cubicBezTo>
                <a:cubicBezTo>
                  <a:pt x="174766" y="57060"/>
                  <a:pt x="188576" y="69003"/>
                  <a:pt x="195933" y="92014"/>
                </a:cubicBezTo>
                <a:cubicBezTo>
                  <a:pt x="181218" y="82816"/>
                  <a:pt x="169248" y="72683"/>
                  <a:pt x="151789" y="72683"/>
                </a:cubicBezTo>
                <a:cubicBezTo>
                  <a:pt x="132461" y="73617"/>
                  <a:pt x="108550" y="83750"/>
                  <a:pt x="87383" y="103053"/>
                </a:cubicBezTo>
                <a:cubicBezTo>
                  <a:pt x="0" y="189548"/>
                  <a:pt x="92901" y="368935"/>
                  <a:pt x="160986" y="368935"/>
                </a:cubicBezTo>
                <a:cubicBezTo>
                  <a:pt x="170182" y="368935"/>
                  <a:pt x="179379" y="367095"/>
                  <a:pt x="187641" y="360641"/>
                </a:cubicBezTo>
                <a:cubicBezTo>
                  <a:pt x="199145" y="353282"/>
                  <a:pt x="205831" y="349603"/>
                  <a:pt x="212487" y="349603"/>
                </a:cubicBezTo>
                <a:cubicBezTo>
                  <a:pt x="219144" y="349603"/>
                  <a:pt x="225830" y="353282"/>
                  <a:pt x="237333" y="360641"/>
                </a:cubicBezTo>
                <a:cubicBezTo>
                  <a:pt x="245595" y="367095"/>
                  <a:pt x="254792" y="368935"/>
                  <a:pt x="263989" y="368935"/>
                </a:cubicBezTo>
                <a:cubicBezTo>
                  <a:pt x="338497" y="368935"/>
                  <a:pt x="438755" y="155499"/>
                  <a:pt x="312746" y="84655"/>
                </a:cubicBezTo>
                <a:cubicBezTo>
                  <a:pt x="332979" y="65324"/>
                  <a:pt x="344949" y="36823"/>
                  <a:pt x="344949" y="19331"/>
                </a:cubicBezTo>
                <a:cubicBezTo>
                  <a:pt x="344949" y="14746"/>
                  <a:pt x="342175" y="10133"/>
                  <a:pt x="337592" y="8293"/>
                </a:cubicBezTo>
                <a:cubicBezTo>
                  <a:pt x="323782" y="3708"/>
                  <a:pt x="310907" y="29"/>
                  <a:pt x="297097" y="29"/>
                </a:cubicBezTo>
                <a:lnTo>
                  <a:pt x="296484" y="25843"/>
                </a:lnTo>
                <a:lnTo>
                  <a:pt x="297097"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15" name="Google Shape;7681;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oFAABQEwAAnQcAAJgVAAAQAAAA"/>
              </a:ext>
            </a:extLst>
          </p:cNvGrpSpPr>
          <p:nvPr/>
        </p:nvGrpSpPr>
        <p:grpSpPr>
          <a:xfrm>
            <a:off x="900430" y="3139440"/>
            <a:ext cx="337185" cy="370840"/>
            <a:chOff x="900430" y="3139440"/>
            <a:chExt cx="337185" cy="370840"/>
          </a:xfrm>
        </p:grpSpPr>
        <p:sp>
          <p:nvSpPr>
            <p:cNvPr id="117" name="Google Shape;768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BQAAtRQAAJ0HAACYFQAAAAAAAA=="/>
                </a:ext>
              </a:extLst>
            </p:cNvSpPr>
            <p:nvPr/>
          </p:nvSpPr>
          <p:spPr>
            <a:xfrm>
              <a:off x="900430" y="3366135"/>
              <a:ext cx="337185" cy="144145"/>
            </a:xfrm>
            <a:custGeom>
              <a:avLst/>
              <a:gdLst/>
              <a:ahLst/>
              <a:cxnLst/>
              <a:rect l="0" t="0" r="337185" b="144145"/>
              <a:pathLst>
                <a:path w="337185" h="144145">
                  <a:moveTo>
                    <a:pt x="107356" y="59331"/>
                  </a:moveTo>
                  <a:cubicBezTo>
                    <a:pt x="114710" y="59331"/>
                    <a:pt x="119291" y="64860"/>
                    <a:pt x="119291" y="72233"/>
                  </a:cubicBezTo>
                  <a:cubicBezTo>
                    <a:pt x="119291" y="79605"/>
                    <a:pt x="112871" y="84199"/>
                    <a:pt x="107356" y="84199"/>
                  </a:cubicBezTo>
                  <a:cubicBezTo>
                    <a:pt x="100907" y="84199"/>
                    <a:pt x="94487" y="77762"/>
                    <a:pt x="94487" y="72233"/>
                  </a:cubicBezTo>
                  <a:cubicBezTo>
                    <a:pt x="94487" y="63924"/>
                    <a:pt x="100907" y="59331"/>
                    <a:pt x="107356" y="59331"/>
                  </a:cubicBezTo>
                  <a:lnTo>
                    <a:pt x="227785" y="47336"/>
                  </a:lnTo>
                  <a:cubicBezTo>
                    <a:pt x="241559" y="47336"/>
                    <a:pt x="252589" y="57488"/>
                    <a:pt x="252589" y="71297"/>
                  </a:cubicBezTo>
                  <a:cubicBezTo>
                    <a:pt x="252589" y="85135"/>
                    <a:pt x="241559" y="95257"/>
                    <a:pt x="227785" y="95257"/>
                  </a:cubicBezTo>
                  <a:cubicBezTo>
                    <a:pt x="213983" y="95257"/>
                    <a:pt x="203886" y="85135"/>
                    <a:pt x="203886" y="71297"/>
                  </a:cubicBezTo>
                  <a:cubicBezTo>
                    <a:pt x="203886" y="57488"/>
                    <a:pt x="213983" y="47336"/>
                    <a:pt x="227785" y="47336"/>
                  </a:cubicBezTo>
                  <a:lnTo>
                    <a:pt x="156059" y="84199"/>
                  </a:lnTo>
                  <a:cubicBezTo>
                    <a:pt x="162508" y="84199"/>
                    <a:pt x="168023" y="89728"/>
                    <a:pt x="168023" y="95257"/>
                  </a:cubicBezTo>
                  <a:cubicBezTo>
                    <a:pt x="168023" y="102659"/>
                    <a:pt x="162508" y="108189"/>
                    <a:pt x="156059" y="108189"/>
                  </a:cubicBezTo>
                  <a:cubicBezTo>
                    <a:pt x="148705" y="108189"/>
                    <a:pt x="143190" y="102659"/>
                    <a:pt x="143190" y="95257"/>
                  </a:cubicBezTo>
                  <a:cubicBezTo>
                    <a:pt x="143190" y="87885"/>
                    <a:pt x="148705" y="84199"/>
                    <a:pt x="156059" y="84199"/>
                  </a:cubicBezTo>
                  <a:lnTo>
                    <a:pt x="240713" y="-455"/>
                  </a:lnTo>
                  <a:cubicBezTo>
                    <a:pt x="184393" y="29"/>
                    <a:pt x="157576" y="44761"/>
                    <a:pt x="98660" y="44761"/>
                  </a:cubicBezTo>
                  <a:cubicBezTo>
                    <a:pt x="84887" y="44761"/>
                    <a:pt x="69362" y="42333"/>
                    <a:pt x="51270" y="36277"/>
                  </a:cubicBezTo>
                  <a:lnTo>
                    <a:pt x="16341" y="86978"/>
                  </a:lnTo>
                  <a:cubicBezTo>
                    <a:pt x="0" y="111524"/>
                    <a:pt x="15874" y="144145"/>
                    <a:pt x="45434" y="144145"/>
                  </a:cubicBezTo>
                  <a:cubicBezTo>
                    <a:pt x="45843" y="144145"/>
                    <a:pt x="46251" y="144145"/>
                    <a:pt x="46660" y="144115"/>
                  </a:cubicBezTo>
                  <a:lnTo>
                    <a:pt x="291225" y="144115"/>
                  </a:lnTo>
                  <a:cubicBezTo>
                    <a:pt x="319705" y="144115"/>
                    <a:pt x="337185" y="110032"/>
                    <a:pt x="321544" y="86042"/>
                  </a:cubicBezTo>
                  <a:lnTo>
                    <a:pt x="262715" y="2194"/>
                  </a:lnTo>
                  <a:cubicBezTo>
                    <a:pt x="254865" y="702"/>
                    <a:pt x="247570" y="29"/>
                    <a:pt x="240713" y="29"/>
                  </a:cubicBezTo>
                  <a:lnTo>
                    <a:pt x="107356" y="59331"/>
                  </a:lnTo>
                  <a:lnTo>
                    <a:pt x="240713"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6" name="Google Shape;768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BQAAUBMAABsHAADWFAAAAAAAAA=="/>
                </a:ext>
              </a:extLst>
            </p:cNvSpPr>
            <p:nvPr/>
          </p:nvSpPr>
          <p:spPr>
            <a:xfrm>
              <a:off x="967105" y="3139440"/>
              <a:ext cx="187960" cy="247650"/>
            </a:xfrm>
            <a:custGeom>
              <a:avLst/>
              <a:gdLst/>
              <a:ahLst/>
              <a:cxnLst/>
              <a:rect l="0" t="0" r="187960" b="247650"/>
              <a:pathLst>
                <a:path w="187960" h="247650">
                  <a:moveTo>
                    <a:pt x="55294" y="29"/>
                  </a:moveTo>
                  <a:cubicBezTo>
                    <a:pt x="35937" y="29"/>
                    <a:pt x="20293" y="16584"/>
                    <a:pt x="20293" y="36818"/>
                  </a:cubicBezTo>
                  <a:cubicBezTo>
                    <a:pt x="20293" y="53372"/>
                    <a:pt x="30410" y="65343"/>
                    <a:pt x="44241" y="69927"/>
                  </a:cubicBezTo>
                  <a:lnTo>
                    <a:pt x="44241" y="170190"/>
                  </a:lnTo>
                  <a:cubicBezTo>
                    <a:pt x="43306" y="188584"/>
                    <a:pt x="31346" y="197781"/>
                    <a:pt x="0" y="242862"/>
                  </a:cubicBezTo>
                  <a:cubicBezTo>
                    <a:pt x="12895" y="246219"/>
                    <a:pt x="24036" y="247650"/>
                    <a:pt x="33978" y="247650"/>
                  </a:cubicBezTo>
                  <a:cubicBezTo>
                    <a:pt x="89506" y="247650"/>
                    <a:pt x="107343" y="203300"/>
                    <a:pt x="176878" y="203300"/>
                  </a:cubicBezTo>
                  <a:lnTo>
                    <a:pt x="178720" y="203300"/>
                  </a:lnTo>
                  <a:cubicBezTo>
                    <a:pt x="170445" y="192263"/>
                    <a:pt x="163983" y="184905"/>
                    <a:pt x="163983" y="171124"/>
                  </a:cubicBezTo>
                  <a:lnTo>
                    <a:pt x="163983" y="71767"/>
                  </a:lnTo>
                  <a:cubicBezTo>
                    <a:pt x="177813" y="67183"/>
                    <a:pt x="187931" y="53372"/>
                    <a:pt x="187931" y="36818"/>
                  </a:cubicBezTo>
                  <a:cubicBezTo>
                    <a:pt x="187931" y="17489"/>
                    <a:pt x="172287" y="29"/>
                    <a:pt x="152023" y="29"/>
                  </a:cubicBezTo>
                  <a:lnTo>
                    <a:pt x="55294" y="29"/>
                  </a:lnTo>
                  <a:lnTo>
                    <a:pt x="152023"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18" name="Google Shape;7684;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AFAAAiFgAAtwcAAGkYAAAQAAAA"/>
              </a:ext>
            </a:extLst>
          </p:cNvGrpSpPr>
          <p:nvPr/>
        </p:nvGrpSpPr>
        <p:grpSpPr>
          <a:xfrm>
            <a:off x="883920" y="3597910"/>
            <a:ext cx="370205" cy="370205"/>
            <a:chOff x="883920" y="3597910"/>
            <a:chExt cx="370205" cy="370205"/>
          </a:xfrm>
        </p:grpSpPr>
        <p:sp>
          <p:nvSpPr>
            <p:cNvPr id="120" name="Google Shape;768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wBQAAIhYAALcHAADOFwAAAAAAAA=="/>
                </a:ext>
              </a:extLst>
            </p:cNvSpPr>
            <p:nvPr/>
          </p:nvSpPr>
          <p:spPr>
            <a:xfrm>
              <a:off x="883920" y="3597910"/>
              <a:ext cx="370205" cy="271780"/>
            </a:xfrm>
            <a:custGeom>
              <a:avLst/>
              <a:gdLst/>
              <a:ahLst/>
              <a:cxnLst/>
              <a:rect l="0" t="0" r="370205" b="271780"/>
              <a:pathLst>
                <a:path w="370205" h="271780">
                  <a:moveTo>
                    <a:pt x="333348" y="49742"/>
                  </a:moveTo>
                  <a:cubicBezTo>
                    <a:pt x="339807" y="49742"/>
                    <a:pt x="346237" y="55268"/>
                    <a:pt x="346237" y="62637"/>
                  </a:cubicBezTo>
                  <a:cubicBezTo>
                    <a:pt x="346237" y="109630"/>
                    <a:pt x="324141" y="136358"/>
                    <a:pt x="290996" y="145569"/>
                  </a:cubicBezTo>
                  <a:cubicBezTo>
                    <a:pt x="293773" y="135422"/>
                    <a:pt x="296520" y="123462"/>
                    <a:pt x="296520" y="112408"/>
                  </a:cubicBezTo>
                  <a:lnTo>
                    <a:pt x="296520" y="49742"/>
                  </a:lnTo>
                  <a:lnTo>
                    <a:pt x="75525" y="49742"/>
                  </a:lnTo>
                  <a:lnTo>
                    <a:pt x="75525" y="111472"/>
                  </a:lnTo>
                  <a:cubicBezTo>
                    <a:pt x="75525" y="123462"/>
                    <a:pt x="77367" y="134516"/>
                    <a:pt x="81049" y="146476"/>
                  </a:cubicBezTo>
                  <a:cubicBezTo>
                    <a:pt x="47905" y="137264"/>
                    <a:pt x="24873" y="110566"/>
                    <a:pt x="24873" y="62637"/>
                  </a:cubicBezTo>
                  <a:cubicBezTo>
                    <a:pt x="24873" y="55268"/>
                    <a:pt x="30397" y="49742"/>
                    <a:pt x="37762" y="49742"/>
                  </a:cubicBezTo>
                  <a:lnTo>
                    <a:pt x="118812" y="106881"/>
                  </a:lnTo>
                  <a:cubicBezTo>
                    <a:pt x="126178" y="106881"/>
                    <a:pt x="131702" y="113315"/>
                    <a:pt x="131702" y="119777"/>
                  </a:cubicBezTo>
                  <a:cubicBezTo>
                    <a:pt x="131702" y="135422"/>
                    <a:pt x="140909" y="147412"/>
                    <a:pt x="153799" y="153845"/>
                  </a:cubicBezTo>
                  <a:cubicBezTo>
                    <a:pt x="159323" y="155687"/>
                    <a:pt x="163005" y="163992"/>
                    <a:pt x="160229" y="169519"/>
                  </a:cubicBezTo>
                  <a:cubicBezTo>
                    <a:pt x="158738" y="174051"/>
                    <a:pt x="152834" y="177356"/>
                    <a:pt x="147719" y="177356"/>
                  </a:cubicBezTo>
                  <a:cubicBezTo>
                    <a:pt x="146638" y="177356"/>
                    <a:pt x="145556" y="177210"/>
                    <a:pt x="144592" y="176888"/>
                  </a:cubicBezTo>
                  <a:cubicBezTo>
                    <a:pt x="120654" y="167677"/>
                    <a:pt x="106829" y="144634"/>
                    <a:pt x="106829" y="119777"/>
                  </a:cubicBezTo>
                  <a:cubicBezTo>
                    <a:pt x="106829" y="113315"/>
                    <a:pt x="112353" y="106881"/>
                    <a:pt x="118812" y="106881"/>
                  </a:cubicBezTo>
                  <a:lnTo>
                    <a:pt x="87480" y="0"/>
                  </a:lnTo>
                  <a:cubicBezTo>
                    <a:pt x="80114" y="0"/>
                    <a:pt x="74590" y="5527"/>
                    <a:pt x="74590" y="12896"/>
                  </a:cubicBezTo>
                  <a:lnTo>
                    <a:pt x="74590" y="25792"/>
                  </a:lnTo>
                  <a:lnTo>
                    <a:pt x="36856" y="25792"/>
                  </a:lnTo>
                  <a:cubicBezTo>
                    <a:pt x="15666" y="25792"/>
                    <a:pt x="29" y="41466"/>
                    <a:pt x="29" y="62637"/>
                  </a:cubicBezTo>
                  <a:cubicBezTo>
                    <a:pt x="29" y="133580"/>
                    <a:pt x="44222" y="169519"/>
                    <a:pt x="93033" y="173203"/>
                  </a:cubicBezTo>
                  <a:cubicBezTo>
                    <a:pt x="121560" y="215576"/>
                    <a:pt x="148274" y="207300"/>
                    <a:pt x="148274" y="224787"/>
                  </a:cubicBezTo>
                  <a:cubicBezTo>
                    <a:pt x="148274" y="242304"/>
                    <a:pt x="140909" y="259791"/>
                    <a:pt x="129861" y="271780"/>
                  </a:cubicBezTo>
                  <a:lnTo>
                    <a:pt x="239437" y="271780"/>
                  </a:lnTo>
                  <a:cubicBezTo>
                    <a:pt x="227454" y="259791"/>
                    <a:pt x="221024" y="242304"/>
                    <a:pt x="221024" y="224787"/>
                  </a:cubicBezTo>
                  <a:cubicBezTo>
                    <a:pt x="221024" y="207300"/>
                    <a:pt x="248644" y="215576"/>
                    <a:pt x="277200" y="173203"/>
                  </a:cubicBezTo>
                  <a:cubicBezTo>
                    <a:pt x="327824" y="169519"/>
                    <a:pt x="370205" y="132673"/>
                    <a:pt x="370205" y="62637"/>
                  </a:cubicBezTo>
                  <a:cubicBezTo>
                    <a:pt x="370205" y="41466"/>
                    <a:pt x="353603" y="25792"/>
                    <a:pt x="333348" y="25792"/>
                  </a:cubicBezTo>
                  <a:lnTo>
                    <a:pt x="296520" y="25792"/>
                  </a:lnTo>
                  <a:lnTo>
                    <a:pt x="296520" y="12896"/>
                  </a:lnTo>
                  <a:cubicBezTo>
                    <a:pt x="296520" y="5527"/>
                    <a:pt x="290996" y="0"/>
                    <a:pt x="283630" y="0"/>
                  </a:cubicBezTo>
                  <a:lnTo>
                    <a:pt x="333348" y="49718"/>
                  </a:lnTo>
                  <a:lnTo>
                    <a:pt x="28363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9" name="Google Shape;768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gBQAA9RcAAEYHAABpGAAAAAAAAA=="/>
                </a:ext>
              </a:extLst>
            </p:cNvSpPr>
            <p:nvPr/>
          </p:nvSpPr>
          <p:spPr>
            <a:xfrm>
              <a:off x="955040" y="3894455"/>
              <a:ext cx="227330" cy="73660"/>
            </a:xfrm>
            <a:custGeom>
              <a:avLst/>
              <a:gdLst/>
              <a:ahLst/>
              <a:cxnLst/>
              <a:rect l="0" t="0" r="227330" b="73660"/>
              <a:pathLst>
                <a:path w="227330" h="73660">
                  <a:moveTo>
                    <a:pt x="22111" y="29"/>
                  </a:moveTo>
                  <a:lnTo>
                    <a:pt x="1840" y="57093"/>
                  </a:lnTo>
                  <a:cubicBezTo>
                    <a:pt x="0" y="65362"/>
                    <a:pt x="4615" y="73660"/>
                    <a:pt x="13816" y="73660"/>
                  </a:cubicBezTo>
                  <a:lnTo>
                    <a:pt x="212580" y="73660"/>
                  </a:lnTo>
                  <a:cubicBezTo>
                    <a:pt x="221780" y="73660"/>
                    <a:pt x="227301" y="65362"/>
                    <a:pt x="224555" y="57093"/>
                  </a:cubicBezTo>
                  <a:lnTo>
                    <a:pt x="204314" y="29"/>
                  </a:lnTo>
                  <a:lnTo>
                    <a:pt x="22111" y="29"/>
                  </a:lnTo>
                  <a:lnTo>
                    <a:pt x="224555" y="5709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21" name="Google Shape;7687;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sTAABhEAAA0BQAAKYSAAAQAAAA"/>
              </a:ext>
            </a:extLst>
          </p:cNvGrpSpPr>
          <p:nvPr/>
        </p:nvGrpSpPr>
        <p:grpSpPr>
          <a:xfrm>
            <a:off x="3115945" y="2662555"/>
            <a:ext cx="267335" cy="368935"/>
            <a:chOff x="3115945" y="2662555"/>
            <a:chExt cx="267335" cy="368935"/>
          </a:xfrm>
        </p:grpSpPr>
        <p:sp>
          <p:nvSpPr>
            <p:cNvPr id="123" name="Google Shape;768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rEwAAYRAAANAUAAAEEgAAAAAAAA=="/>
                </a:ext>
              </a:extLst>
            </p:cNvSpPr>
            <p:nvPr/>
          </p:nvSpPr>
          <p:spPr>
            <a:xfrm>
              <a:off x="3115945" y="2662555"/>
              <a:ext cx="267335" cy="266065"/>
            </a:xfrm>
            <a:custGeom>
              <a:avLst/>
              <a:gdLst/>
              <a:ahLst/>
              <a:cxnLst/>
              <a:rect l="0" t="0" r="267335" b="266065"/>
              <a:pathLst>
                <a:path w="267335" h="266065">
                  <a:moveTo>
                    <a:pt x="119858" y="37750"/>
                  </a:moveTo>
                  <a:cubicBezTo>
                    <a:pt x="127231" y="37750"/>
                    <a:pt x="132760" y="42367"/>
                    <a:pt x="132760" y="49730"/>
                  </a:cubicBezTo>
                  <a:cubicBezTo>
                    <a:pt x="132760" y="56158"/>
                    <a:pt x="127231" y="61680"/>
                    <a:pt x="121702" y="61680"/>
                  </a:cubicBezTo>
                  <a:cubicBezTo>
                    <a:pt x="87590" y="61680"/>
                    <a:pt x="61787" y="89292"/>
                    <a:pt x="59944" y="123361"/>
                  </a:cubicBezTo>
                  <a:cubicBezTo>
                    <a:pt x="59944" y="129818"/>
                    <a:pt x="54414" y="134405"/>
                    <a:pt x="47949" y="134405"/>
                  </a:cubicBezTo>
                  <a:cubicBezTo>
                    <a:pt x="40577" y="134405"/>
                    <a:pt x="35047" y="128883"/>
                    <a:pt x="35047" y="123361"/>
                  </a:cubicBezTo>
                  <a:cubicBezTo>
                    <a:pt x="35047" y="75500"/>
                    <a:pt x="72845" y="38685"/>
                    <a:pt x="119858" y="37750"/>
                  </a:cubicBezTo>
                  <a:lnTo>
                    <a:pt x="133667" y="0"/>
                  </a:lnTo>
                  <a:cubicBezTo>
                    <a:pt x="59944" y="0"/>
                    <a:pt x="29" y="59839"/>
                    <a:pt x="29" y="133499"/>
                  </a:cubicBezTo>
                  <a:cubicBezTo>
                    <a:pt x="29" y="181360"/>
                    <a:pt x="27675" y="224632"/>
                    <a:pt x="68223" y="247628"/>
                  </a:cubicBezTo>
                  <a:cubicBezTo>
                    <a:pt x="71909" y="248563"/>
                    <a:pt x="73752" y="253150"/>
                    <a:pt x="73752" y="257766"/>
                  </a:cubicBezTo>
                  <a:lnTo>
                    <a:pt x="73752" y="266035"/>
                  </a:lnTo>
                  <a:lnTo>
                    <a:pt x="195425" y="266035"/>
                  </a:lnTo>
                  <a:lnTo>
                    <a:pt x="195425" y="257766"/>
                  </a:lnTo>
                  <a:cubicBezTo>
                    <a:pt x="195425" y="254085"/>
                    <a:pt x="197268" y="250403"/>
                    <a:pt x="201861" y="248563"/>
                  </a:cubicBezTo>
                  <a:cubicBezTo>
                    <a:pt x="241502" y="225538"/>
                    <a:pt x="267305" y="183200"/>
                    <a:pt x="267305" y="133499"/>
                  </a:cubicBezTo>
                  <a:cubicBezTo>
                    <a:pt x="267305" y="59839"/>
                    <a:pt x="207390" y="934"/>
                    <a:pt x="133667" y="0"/>
                  </a:cubicBezTo>
                  <a:lnTo>
                    <a:pt x="119858" y="37750"/>
                  </a:lnTo>
                  <a:lnTo>
                    <a:pt x="13366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2" name="Google Shape;768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eEwAAKRIAAFwUAACmEgAAAAAAAA=="/>
                </a:ext>
              </a:extLst>
            </p:cNvSpPr>
            <p:nvPr/>
          </p:nvSpPr>
          <p:spPr>
            <a:xfrm>
              <a:off x="3188970" y="2952115"/>
              <a:ext cx="120650" cy="79375"/>
            </a:xfrm>
            <a:custGeom>
              <a:avLst/>
              <a:gdLst/>
              <a:ahLst/>
              <a:cxnLst/>
              <a:rect l="0" t="0" r="120650" b="79375"/>
              <a:pathLst>
                <a:path w="120650" h="79375">
                  <a:moveTo>
                    <a:pt x="29" y="0"/>
                  </a:moveTo>
                  <a:lnTo>
                    <a:pt x="29" y="19389"/>
                  </a:lnTo>
                  <a:cubicBezTo>
                    <a:pt x="29" y="35089"/>
                    <a:pt x="11983" y="49851"/>
                    <a:pt x="25808" y="54449"/>
                  </a:cubicBezTo>
                  <a:cubicBezTo>
                    <a:pt x="30396" y="69211"/>
                    <a:pt x="44221" y="79375"/>
                    <a:pt x="59887" y="79375"/>
                  </a:cubicBezTo>
                  <a:cubicBezTo>
                    <a:pt x="77364" y="79375"/>
                    <a:pt x="91189" y="69211"/>
                    <a:pt x="95778" y="54449"/>
                  </a:cubicBezTo>
                  <a:cubicBezTo>
                    <a:pt x="110508" y="49851"/>
                    <a:pt x="120650" y="35089"/>
                    <a:pt x="120650" y="19389"/>
                  </a:cubicBezTo>
                  <a:lnTo>
                    <a:pt x="120650" y="0"/>
                  </a:lnTo>
                  <a:lnTo>
                    <a:pt x="29" y="0"/>
                  </a:lnTo>
                  <a:lnTo>
                    <a:pt x="120650" y="1938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24" name="Google Shape;7690;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QSAAAwEwAALhUAAHcVAAAQAAAA"/>
              </a:ext>
            </a:extLst>
          </p:cNvGrpSpPr>
          <p:nvPr/>
        </p:nvGrpSpPr>
        <p:grpSpPr>
          <a:xfrm>
            <a:off x="3070860" y="3119120"/>
            <a:ext cx="372110" cy="370205"/>
            <a:chOff x="3070860" y="3119120"/>
            <a:chExt cx="372110" cy="370205"/>
          </a:xfrm>
        </p:grpSpPr>
        <p:sp>
          <p:nvSpPr>
            <p:cNvPr id="132" name="Google Shape;769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nEgAAbRQAAJwTAAAUFQAAAAAAAA=="/>
                </a:ext>
              </a:extLst>
            </p:cNvSpPr>
            <p:nvPr/>
          </p:nvSpPr>
          <p:spPr>
            <a:xfrm>
              <a:off x="3072765" y="3320415"/>
              <a:ext cx="114935" cy="106045"/>
            </a:xfrm>
            <a:custGeom>
              <a:avLst/>
              <a:gdLst/>
              <a:ahLst/>
              <a:cxnLst/>
              <a:rect l="0" t="0" r="114935" b="106045"/>
              <a:pathLst>
                <a:path w="114935" h="106045">
                  <a:moveTo>
                    <a:pt x="21563" y="29"/>
                  </a:moveTo>
                  <a:cubicBezTo>
                    <a:pt x="14005" y="29"/>
                    <a:pt x="6769" y="349"/>
                    <a:pt x="0" y="524"/>
                  </a:cubicBezTo>
                  <a:cubicBezTo>
                    <a:pt x="2771" y="39046"/>
                    <a:pt x="18382" y="75763"/>
                    <a:pt x="44118" y="106015"/>
                  </a:cubicBezTo>
                  <a:lnTo>
                    <a:pt x="114905" y="36309"/>
                  </a:lnTo>
                  <a:cubicBezTo>
                    <a:pt x="82984" y="4454"/>
                    <a:pt x="49924" y="29"/>
                    <a:pt x="2156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1" name="Google Shape;769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EgAAkxMAAO0TAACJFAAAAAAAAA=="/>
                </a:ext>
              </a:extLst>
            </p:cNvSpPr>
            <p:nvPr/>
          </p:nvSpPr>
          <p:spPr>
            <a:xfrm>
              <a:off x="3070860" y="3181985"/>
              <a:ext cx="168275" cy="156210"/>
            </a:xfrm>
            <a:custGeom>
              <a:avLst/>
              <a:gdLst/>
              <a:ahLst/>
              <a:cxnLst/>
              <a:rect l="0" t="0" r="168275" b="156210"/>
              <a:pathLst>
                <a:path w="168275" h="156210">
                  <a:moveTo>
                    <a:pt x="45964" y="0"/>
                  </a:moveTo>
                  <a:cubicBezTo>
                    <a:pt x="17481" y="32169"/>
                    <a:pt x="2772" y="73497"/>
                    <a:pt x="0" y="113949"/>
                  </a:cubicBezTo>
                  <a:cubicBezTo>
                    <a:pt x="6216" y="113774"/>
                    <a:pt x="13191" y="113483"/>
                    <a:pt x="20779" y="113483"/>
                  </a:cubicBezTo>
                  <a:cubicBezTo>
                    <a:pt x="52560" y="113483"/>
                    <a:pt x="94731" y="118382"/>
                    <a:pt x="133312" y="156210"/>
                  </a:cubicBezTo>
                  <a:lnTo>
                    <a:pt x="168275" y="122203"/>
                  </a:lnTo>
                  <a:lnTo>
                    <a:pt x="45964" y="-108"/>
                  </a:lnTo>
                  <a:lnTo>
                    <a:pt x="45964" y="0"/>
                  </a:lnTo>
                  <a:lnTo>
                    <a:pt x="133312" y="15621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0" name="Google Shape;769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EwAAwxQAANgTAABxFQAAAAAAAA=="/>
                </a:ext>
              </a:extLst>
            </p:cNvSpPr>
            <p:nvPr/>
          </p:nvSpPr>
          <p:spPr>
            <a:xfrm>
              <a:off x="3135630" y="3375025"/>
              <a:ext cx="90170" cy="110490"/>
            </a:xfrm>
            <a:custGeom>
              <a:avLst/>
              <a:gdLst/>
              <a:ahLst/>
              <a:cxnLst/>
              <a:rect l="0" t="0" r="90170" b="110490"/>
              <a:pathLst>
                <a:path w="90170" h="110490">
                  <a:moveTo>
                    <a:pt x="68095" y="0"/>
                  </a:moveTo>
                  <a:lnTo>
                    <a:pt x="0" y="68095"/>
                  </a:lnTo>
                  <a:cubicBezTo>
                    <a:pt x="25784" y="90239"/>
                    <a:pt x="55217" y="104967"/>
                    <a:pt x="86491" y="110490"/>
                  </a:cubicBezTo>
                  <a:cubicBezTo>
                    <a:pt x="90170" y="69053"/>
                    <a:pt x="90170" y="34979"/>
                    <a:pt x="6809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9" name="Google Shape;769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FAAAHBQAAC4VAAAWFQAAAAAAAA=="/>
                </a:ext>
              </a:extLst>
            </p:cNvSpPr>
            <p:nvPr/>
          </p:nvSpPr>
          <p:spPr>
            <a:xfrm>
              <a:off x="3275330" y="3268980"/>
              <a:ext cx="167640" cy="158750"/>
            </a:xfrm>
            <a:custGeom>
              <a:avLst/>
              <a:gdLst/>
              <a:ahLst/>
              <a:cxnLst/>
              <a:rect l="0" t="0" r="167640" b="158750"/>
              <a:pathLst>
                <a:path w="167640" h="158750">
                  <a:moveTo>
                    <a:pt x="34996" y="29"/>
                  </a:moveTo>
                  <a:lnTo>
                    <a:pt x="0" y="36026"/>
                  </a:lnTo>
                  <a:lnTo>
                    <a:pt x="121593" y="157619"/>
                  </a:lnTo>
                  <a:cubicBezTo>
                    <a:pt x="151999" y="122753"/>
                    <a:pt x="166734" y="81220"/>
                    <a:pt x="167640" y="38780"/>
                  </a:cubicBezTo>
                  <a:cubicBezTo>
                    <a:pt x="162465" y="38780"/>
                    <a:pt x="156589" y="38926"/>
                    <a:pt x="150128" y="38926"/>
                  </a:cubicBezTo>
                  <a:cubicBezTo>
                    <a:pt x="119810" y="38926"/>
                    <a:pt x="76774" y="35792"/>
                    <a:pt x="34996"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8" name="Google Shape;769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QEwAAbxQAAMoUAAB3FQAAAAAAAA=="/>
                </a:ext>
              </a:extLst>
            </p:cNvSpPr>
            <p:nvPr/>
          </p:nvSpPr>
          <p:spPr>
            <a:xfrm>
              <a:off x="3220720" y="3321685"/>
              <a:ext cx="158750" cy="167640"/>
            </a:xfrm>
            <a:custGeom>
              <a:avLst/>
              <a:gdLst/>
              <a:ahLst/>
              <a:cxnLst/>
              <a:rect l="0" t="0" r="158750" b="167640"/>
              <a:pathLst>
                <a:path w="158750" h="167640">
                  <a:moveTo>
                    <a:pt x="36934" y="29"/>
                  </a:moveTo>
                  <a:lnTo>
                    <a:pt x="0" y="36963"/>
                  </a:lnTo>
                  <a:cubicBezTo>
                    <a:pt x="29553" y="78310"/>
                    <a:pt x="29553" y="116983"/>
                    <a:pt x="24926" y="167640"/>
                  </a:cubicBezTo>
                  <a:lnTo>
                    <a:pt x="36934" y="167640"/>
                  </a:lnTo>
                  <a:cubicBezTo>
                    <a:pt x="81220" y="167640"/>
                    <a:pt x="124598" y="152908"/>
                    <a:pt x="158721" y="121572"/>
                  </a:cubicBezTo>
                  <a:lnTo>
                    <a:pt x="36934" y="-215"/>
                  </a:lnTo>
                  <a:lnTo>
                    <a:pt x="36934" y="29"/>
                  </a:lnTo>
                  <a:lnTo>
                    <a:pt x="158721" y="12181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7" name="Google Shape;769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FAAAMRMAAMoUAADlEwAAAAAAAA=="/>
                </a:ext>
              </a:extLst>
            </p:cNvSpPr>
            <p:nvPr/>
          </p:nvSpPr>
          <p:spPr>
            <a:xfrm>
              <a:off x="3275330" y="3119755"/>
              <a:ext cx="104140" cy="114300"/>
            </a:xfrm>
            <a:custGeom>
              <a:avLst/>
              <a:gdLst/>
              <a:ahLst/>
              <a:cxnLst/>
              <a:rect l="0" t="0" r="104140" b="114300"/>
              <a:pathLst>
                <a:path w="104140" h="114300">
                  <a:moveTo>
                    <a:pt x="4621" y="0"/>
                  </a:moveTo>
                  <a:cubicBezTo>
                    <a:pt x="3685" y="28582"/>
                    <a:pt x="0" y="70066"/>
                    <a:pt x="36848" y="114300"/>
                  </a:cubicBezTo>
                  <a:lnTo>
                    <a:pt x="104111" y="45170"/>
                  </a:lnTo>
                  <a:cubicBezTo>
                    <a:pt x="75568" y="19367"/>
                    <a:pt x="39626" y="4622"/>
                    <a:pt x="462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6" name="Google Shape;769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EwAAMBMAAEMUAAA4FAAAAAAAAA=="/>
                </a:ext>
              </a:extLst>
            </p:cNvSpPr>
            <p:nvPr/>
          </p:nvSpPr>
          <p:spPr>
            <a:xfrm>
              <a:off x="3135630" y="3119120"/>
              <a:ext cx="158115" cy="167640"/>
            </a:xfrm>
            <a:custGeom>
              <a:avLst/>
              <a:gdLst/>
              <a:ahLst/>
              <a:cxnLst/>
              <a:rect l="0" t="0" r="158115" b="167640"/>
              <a:pathLst>
                <a:path w="158115" h="167640">
                  <a:moveTo>
                    <a:pt x="119490" y="29"/>
                  </a:moveTo>
                  <a:cubicBezTo>
                    <a:pt x="77219" y="935"/>
                    <a:pt x="34948" y="15668"/>
                    <a:pt x="0" y="46068"/>
                  </a:cubicBezTo>
                  <a:lnTo>
                    <a:pt x="122261" y="168329"/>
                  </a:lnTo>
                  <a:lnTo>
                    <a:pt x="158085" y="131715"/>
                  </a:lnTo>
                  <a:cubicBezTo>
                    <a:pt x="114910" y="81993"/>
                    <a:pt x="118586" y="33177"/>
                    <a:pt x="119490"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5" name="Google Shape;769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5FAAAkxMAAC0VAAAyFAAAAAAAAA=="/>
                </a:ext>
              </a:extLst>
            </p:cNvSpPr>
            <p:nvPr/>
          </p:nvSpPr>
          <p:spPr>
            <a:xfrm>
              <a:off x="3328035" y="3181985"/>
              <a:ext cx="114300" cy="100965"/>
            </a:xfrm>
            <a:custGeom>
              <a:avLst/>
              <a:gdLst/>
              <a:ahLst/>
              <a:cxnLst/>
              <a:rect l="0" t="0" r="114300" b="100965"/>
              <a:pathLst>
                <a:path w="114300" h="100965">
                  <a:moveTo>
                    <a:pt x="69142" y="0"/>
                  </a:moveTo>
                  <a:lnTo>
                    <a:pt x="29" y="69113"/>
                  </a:lnTo>
                  <a:cubicBezTo>
                    <a:pt x="34249" y="96843"/>
                    <a:pt x="65690" y="100935"/>
                    <a:pt x="92276" y="100935"/>
                  </a:cubicBezTo>
                  <a:cubicBezTo>
                    <a:pt x="100056" y="100935"/>
                    <a:pt x="107398" y="100584"/>
                    <a:pt x="114300" y="100380"/>
                  </a:cubicBezTo>
                  <a:cubicBezTo>
                    <a:pt x="109679" y="64455"/>
                    <a:pt x="94938" y="29465"/>
                    <a:pt x="6914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33" name="Google Shape;7699;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wTAAACFgAAthQAAEkYAAAQAAAA"/>
              </a:ext>
            </a:extLst>
          </p:cNvGrpSpPr>
          <p:nvPr/>
        </p:nvGrpSpPr>
        <p:grpSpPr>
          <a:xfrm>
            <a:off x="3147060" y="3577590"/>
            <a:ext cx="219710" cy="370205"/>
            <a:chOff x="3147060" y="3577590"/>
            <a:chExt cx="219710" cy="370205"/>
          </a:xfrm>
        </p:grpSpPr>
        <p:sp>
          <p:nvSpPr>
            <p:cNvPr id="135" name="Google Shape;770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EwAAAhYAALYUAACYFwAAAAAAAA=="/>
                </a:ext>
              </a:extLst>
            </p:cNvSpPr>
            <p:nvPr/>
          </p:nvSpPr>
          <p:spPr>
            <a:xfrm>
              <a:off x="3147060" y="3577590"/>
              <a:ext cx="219710" cy="257810"/>
            </a:xfrm>
            <a:custGeom>
              <a:avLst/>
              <a:gdLst/>
              <a:ahLst/>
              <a:cxnLst/>
              <a:rect l="0" t="0" r="219710" b="257810"/>
              <a:pathLst>
                <a:path w="219710" h="257810">
                  <a:moveTo>
                    <a:pt x="98375" y="29"/>
                  </a:moveTo>
                  <a:lnTo>
                    <a:pt x="2772" y="166643"/>
                  </a:lnTo>
                  <a:cubicBezTo>
                    <a:pt x="29" y="170325"/>
                    <a:pt x="29" y="174941"/>
                    <a:pt x="2772" y="178623"/>
                  </a:cubicBezTo>
                  <a:lnTo>
                    <a:pt x="41369" y="257781"/>
                  </a:lnTo>
                  <a:lnTo>
                    <a:pt x="177408" y="257781"/>
                  </a:lnTo>
                  <a:lnTo>
                    <a:pt x="217843" y="178623"/>
                  </a:lnTo>
                  <a:cubicBezTo>
                    <a:pt x="219681" y="174941"/>
                    <a:pt x="218776" y="170325"/>
                    <a:pt x="217843" y="166643"/>
                  </a:cubicBezTo>
                  <a:lnTo>
                    <a:pt x="122269" y="29"/>
                  </a:lnTo>
                  <a:lnTo>
                    <a:pt x="122269" y="138124"/>
                  </a:lnTo>
                  <a:cubicBezTo>
                    <a:pt x="136039" y="142712"/>
                    <a:pt x="146162" y="156533"/>
                    <a:pt x="146162" y="172166"/>
                  </a:cubicBezTo>
                  <a:cubicBezTo>
                    <a:pt x="146162" y="192415"/>
                    <a:pt x="130525" y="208077"/>
                    <a:pt x="109403" y="208077"/>
                  </a:cubicBezTo>
                  <a:cubicBezTo>
                    <a:pt x="90090" y="208077"/>
                    <a:pt x="73548" y="192415"/>
                    <a:pt x="73548" y="172166"/>
                  </a:cubicBezTo>
                  <a:cubicBezTo>
                    <a:pt x="73548" y="156533"/>
                    <a:pt x="84576" y="143647"/>
                    <a:pt x="98375" y="138124"/>
                  </a:cubicBezTo>
                  <a:lnTo>
                    <a:pt x="98375" y="29"/>
                  </a:lnTo>
                  <a:lnTo>
                    <a:pt x="98375" y="13812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4" name="Google Shape;770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qEwAAvhcAAGsUAABJGAAAAAAAAA=="/>
                </a:ext>
              </a:extLst>
            </p:cNvSpPr>
            <p:nvPr/>
          </p:nvSpPr>
          <p:spPr>
            <a:xfrm>
              <a:off x="3196590" y="3859530"/>
              <a:ext cx="122555" cy="88265"/>
            </a:xfrm>
            <a:custGeom>
              <a:avLst/>
              <a:gdLst/>
              <a:ahLst/>
              <a:cxnLst/>
              <a:rect l="0" t="0" r="122555" b="88265"/>
              <a:pathLst>
                <a:path w="122555" h="88265">
                  <a:moveTo>
                    <a:pt x="935" y="0"/>
                  </a:moveTo>
                  <a:lnTo>
                    <a:pt x="935" y="76301"/>
                  </a:lnTo>
                  <a:cubicBezTo>
                    <a:pt x="29" y="82750"/>
                    <a:pt x="5556" y="88265"/>
                    <a:pt x="12925" y="88265"/>
                  </a:cubicBezTo>
                  <a:lnTo>
                    <a:pt x="109659" y="88265"/>
                  </a:lnTo>
                  <a:cubicBezTo>
                    <a:pt x="116092" y="88265"/>
                    <a:pt x="122555" y="82750"/>
                    <a:pt x="122555" y="76301"/>
                  </a:cubicBezTo>
                  <a:lnTo>
                    <a:pt x="122555" y="0"/>
                  </a:lnTo>
                  <a:lnTo>
                    <a:pt x="935" y="0"/>
                  </a:lnTo>
                  <a:lnTo>
                    <a:pt x="122555" y="7630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36" name="Google Shape;770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VDQAA1hgAADEQAAAdGwAAEAAAAA=="/>
              </a:ext>
            </a:extLst>
          </p:cNvSpPr>
          <p:nvPr/>
        </p:nvSpPr>
        <p:spPr>
          <a:xfrm>
            <a:off x="2248535" y="4037330"/>
            <a:ext cx="383540" cy="370205"/>
          </a:xfrm>
          <a:custGeom>
            <a:avLst/>
            <a:gdLst/>
            <a:ahLst/>
            <a:cxnLst/>
            <a:rect l="0" t="0" r="383540" b="370205"/>
            <a:pathLst>
              <a:path w="383540" h="370205">
                <a:moveTo>
                  <a:pt x="209708" y="49707"/>
                </a:moveTo>
                <a:cubicBezTo>
                  <a:pt x="230871" y="49707"/>
                  <a:pt x="246488" y="65332"/>
                  <a:pt x="246488" y="86505"/>
                </a:cubicBezTo>
                <a:cubicBezTo>
                  <a:pt x="246488" y="105810"/>
                  <a:pt x="229937" y="123304"/>
                  <a:pt x="209708" y="123304"/>
                </a:cubicBezTo>
                <a:cubicBezTo>
                  <a:pt x="189479" y="123304"/>
                  <a:pt x="173832" y="106744"/>
                  <a:pt x="173832" y="86505"/>
                </a:cubicBezTo>
                <a:cubicBezTo>
                  <a:pt x="173832" y="65332"/>
                  <a:pt x="189479" y="49707"/>
                  <a:pt x="209708" y="49707"/>
                </a:cubicBezTo>
                <a:lnTo>
                  <a:pt x="111305" y="73626"/>
                </a:lnTo>
                <a:cubicBezTo>
                  <a:pt x="131534" y="73626"/>
                  <a:pt x="148086" y="89251"/>
                  <a:pt x="148086" y="110424"/>
                </a:cubicBezTo>
                <a:cubicBezTo>
                  <a:pt x="148086" y="130664"/>
                  <a:pt x="131534" y="147223"/>
                  <a:pt x="111305" y="147223"/>
                </a:cubicBezTo>
                <a:cubicBezTo>
                  <a:pt x="90142" y="147223"/>
                  <a:pt x="74525" y="130664"/>
                  <a:pt x="74525" y="110424"/>
                </a:cubicBezTo>
                <a:cubicBezTo>
                  <a:pt x="73590" y="89251"/>
                  <a:pt x="90142" y="73626"/>
                  <a:pt x="111305" y="73626"/>
                </a:cubicBezTo>
                <a:lnTo>
                  <a:pt x="85559" y="172076"/>
                </a:lnTo>
                <a:cubicBezTo>
                  <a:pt x="106722" y="172076"/>
                  <a:pt x="122339" y="188636"/>
                  <a:pt x="122339" y="208875"/>
                </a:cubicBezTo>
                <a:cubicBezTo>
                  <a:pt x="122339" y="230049"/>
                  <a:pt x="106722" y="245674"/>
                  <a:pt x="85559" y="245674"/>
                </a:cubicBezTo>
                <a:cubicBezTo>
                  <a:pt x="65329" y="245674"/>
                  <a:pt x="48778" y="230049"/>
                  <a:pt x="48778" y="208875"/>
                </a:cubicBezTo>
                <a:cubicBezTo>
                  <a:pt x="48778" y="188636"/>
                  <a:pt x="65329" y="172076"/>
                  <a:pt x="85559" y="172076"/>
                </a:cubicBezTo>
                <a:lnTo>
                  <a:pt x="160959" y="247476"/>
                </a:lnTo>
                <a:cubicBezTo>
                  <a:pt x="181188" y="247513"/>
                  <a:pt x="197769" y="263167"/>
                  <a:pt x="197769" y="284312"/>
                </a:cubicBezTo>
                <a:cubicBezTo>
                  <a:pt x="197769" y="303646"/>
                  <a:pt x="180283" y="321140"/>
                  <a:pt x="160959" y="321140"/>
                </a:cubicBezTo>
                <a:cubicBezTo>
                  <a:pt x="139825" y="321140"/>
                  <a:pt x="124178" y="304580"/>
                  <a:pt x="124178" y="284312"/>
                </a:cubicBezTo>
                <a:cubicBezTo>
                  <a:pt x="124178" y="263167"/>
                  <a:pt x="139825" y="247513"/>
                  <a:pt x="160959" y="247513"/>
                </a:cubicBezTo>
                <a:lnTo>
                  <a:pt x="184866" y="0"/>
                </a:lnTo>
                <a:cubicBezTo>
                  <a:pt x="82786" y="0"/>
                  <a:pt x="29" y="82825"/>
                  <a:pt x="29" y="184956"/>
                </a:cubicBezTo>
                <a:cubicBezTo>
                  <a:pt x="29" y="275112"/>
                  <a:pt x="62556" y="346899"/>
                  <a:pt x="143503" y="365298"/>
                </a:cubicBezTo>
                <a:cubicBezTo>
                  <a:pt x="157865" y="368598"/>
                  <a:pt x="170417" y="370175"/>
                  <a:pt x="181305" y="370175"/>
                </a:cubicBezTo>
                <a:cubicBezTo>
                  <a:pt x="231017" y="370175"/>
                  <a:pt x="246488" y="337173"/>
                  <a:pt x="246488" y="284312"/>
                </a:cubicBezTo>
                <a:cubicBezTo>
                  <a:pt x="246488" y="263167"/>
                  <a:pt x="263040" y="247513"/>
                  <a:pt x="283298" y="247513"/>
                </a:cubicBezTo>
                <a:cubicBezTo>
                  <a:pt x="346730" y="247513"/>
                  <a:pt x="383540" y="225434"/>
                  <a:pt x="365121" y="143543"/>
                </a:cubicBezTo>
                <a:cubicBezTo>
                  <a:pt x="346730" y="64426"/>
                  <a:pt x="275913" y="0"/>
                  <a:pt x="184866" y="0"/>
                </a:cubicBezTo>
                <a:lnTo>
                  <a:pt x="209708" y="49707"/>
                </a:lnTo>
                <a:lnTo>
                  <a:pt x="18486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37" name="Google Shape;7703;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MPAAAOCAAAEBIAAFMKAAAQAAAA"/>
              </a:ext>
            </a:extLst>
          </p:cNvGrpSpPr>
          <p:nvPr/>
        </p:nvGrpSpPr>
        <p:grpSpPr>
          <a:xfrm>
            <a:off x="2562225" y="1309370"/>
            <a:ext cx="374015" cy="368935"/>
            <a:chOff x="2562225" y="1309370"/>
            <a:chExt cx="374015" cy="368935"/>
          </a:xfrm>
        </p:grpSpPr>
        <p:sp>
          <p:nvSpPr>
            <p:cNvPr id="139" name="Google Shape;770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DwAA6AgAADIRAABTCgAAAAAAAA=="/>
                </a:ext>
              </a:extLst>
            </p:cNvSpPr>
            <p:nvPr/>
          </p:nvSpPr>
          <p:spPr>
            <a:xfrm>
              <a:off x="2562225" y="1447800"/>
              <a:ext cx="233045" cy="230505"/>
            </a:xfrm>
            <a:custGeom>
              <a:avLst/>
              <a:gdLst/>
              <a:ahLst/>
              <a:cxnLst/>
              <a:rect l="0" t="0" r="233045" b="230505"/>
              <a:pathLst>
                <a:path w="233045" h="230505">
                  <a:moveTo>
                    <a:pt x="94860" y="0"/>
                  </a:moveTo>
                  <a:lnTo>
                    <a:pt x="13827" y="81970"/>
                  </a:lnTo>
                  <a:cubicBezTo>
                    <a:pt x="0" y="95797"/>
                    <a:pt x="0" y="118804"/>
                    <a:pt x="13827" y="133537"/>
                  </a:cubicBezTo>
                  <a:lnTo>
                    <a:pt x="99479" y="220127"/>
                  </a:lnTo>
                  <a:cubicBezTo>
                    <a:pt x="106378" y="227026"/>
                    <a:pt x="115587" y="230475"/>
                    <a:pt x="125029" y="230475"/>
                  </a:cubicBezTo>
                  <a:cubicBezTo>
                    <a:pt x="134471" y="230475"/>
                    <a:pt x="144147" y="227026"/>
                    <a:pt x="151982" y="220127"/>
                  </a:cubicBezTo>
                  <a:lnTo>
                    <a:pt x="233015" y="138156"/>
                  </a:lnTo>
                  <a:lnTo>
                    <a:pt x="94860" y="1"/>
                  </a:lnTo>
                  <a:lnTo>
                    <a:pt x="94860" y="0"/>
                  </a:lnTo>
                  <a:lnTo>
                    <a:pt x="151982" y="22012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8" name="Google Shape;770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zEAAADggAABASAACmCQAAAAAAAA=="/>
                </a:ext>
              </a:extLst>
            </p:cNvSpPr>
            <p:nvPr/>
          </p:nvSpPr>
          <p:spPr>
            <a:xfrm>
              <a:off x="2673985" y="1309370"/>
              <a:ext cx="262255" cy="259080"/>
            </a:xfrm>
            <a:custGeom>
              <a:avLst/>
              <a:gdLst/>
              <a:ahLst/>
              <a:cxnLst/>
              <a:rect l="0" t="0" r="262255" b="259080"/>
              <a:pathLst>
                <a:path w="262255" h="259080">
                  <a:moveTo>
                    <a:pt x="128353" y="29"/>
                  </a:moveTo>
                  <a:cubicBezTo>
                    <a:pt x="125140" y="29"/>
                    <a:pt x="121928" y="1167"/>
                    <a:pt x="119620" y="3473"/>
                  </a:cubicBezTo>
                  <a:lnTo>
                    <a:pt x="29" y="121165"/>
                  </a:lnTo>
                  <a:lnTo>
                    <a:pt x="138019" y="259155"/>
                  </a:lnTo>
                  <a:lnTo>
                    <a:pt x="257640" y="141388"/>
                  </a:lnTo>
                  <a:cubicBezTo>
                    <a:pt x="262225" y="136777"/>
                    <a:pt x="262225" y="128519"/>
                    <a:pt x="257640" y="123908"/>
                  </a:cubicBezTo>
                  <a:lnTo>
                    <a:pt x="137114" y="3382"/>
                  </a:lnTo>
                  <a:cubicBezTo>
                    <a:pt x="134807" y="1167"/>
                    <a:pt x="131594" y="29"/>
                    <a:pt x="12835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40" name="Google Shape;7706;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cPAAA5CwAADBIAAAANAAAQAAAA"/>
              </a:ext>
            </a:extLst>
          </p:cNvGrpSpPr>
          <p:nvPr/>
        </p:nvGrpSpPr>
        <p:grpSpPr>
          <a:xfrm>
            <a:off x="2564765" y="1824355"/>
            <a:ext cx="368935" cy="288925"/>
            <a:chOff x="2564765" y="1824355"/>
            <a:chExt cx="368935" cy="288925"/>
          </a:xfrm>
        </p:grpSpPr>
        <p:sp>
          <p:nvSpPr>
            <p:cNvPr id="142" name="Google Shape;770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HDwAAtgwAAAwSAAAADQAAAAAAAA=="/>
                </a:ext>
              </a:extLst>
            </p:cNvSpPr>
            <p:nvPr/>
          </p:nvSpPr>
          <p:spPr>
            <a:xfrm>
              <a:off x="2564765" y="2066290"/>
              <a:ext cx="368935" cy="46990"/>
            </a:xfrm>
            <a:custGeom>
              <a:avLst/>
              <a:gdLst/>
              <a:ahLst/>
              <a:cxnLst/>
              <a:rect l="0" t="0" r="368935" b="46990"/>
              <a:pathLst>
                <a:path w="368935" h="46990">
                  <a:moveTo>
                    <a:pt x="11066" y="0"/>
                  </a:moveTo>
                  <a:cubicBezTo>
                    <a:pt x="4642" y="0"/>
                    <a:pt x="29" y="5523"/>
                    <a:pt x="29" y="11046"/>
                  </a:cubicBezTo>
                  <a:cubicBezTo>
                    <a:pt x="29" y="30392"/>
                    <a:pt x="15680" y="46961"/>
                    <a:pt x="34980" y="46961"/>
                  </a:cubicBezTo>
                  <a:lnTo>
                    <a:pt x="333048" y="46961"/>
                  </a:lnTo>
                  <a:cubicBezTo>
                    <a:pt x="352349" y="46961"/>
                    <a:pt x="368905" y="31327"/>
                    <a:pt x="368905" y="11046"/>
                  </a:cubicBezTo>
                  <a:cubicBezTo>
                    <a:pt x="368000" y="4617"/>
                    <a:pt x="363387" y="0"/>
                    <a:pt x="356028" y="0"/>
                  </a:cubicBezTo>
                  <a:lnTo>
                    <a:pt x="320171" y="0"/>
                  </a:lnTo>
                  <a:lnTo>
                    <a:pt x="320171" y="11046"/>
                  </a:lnTo>
                  <a:cubicBezTo>
                    <a:pt x="320171" y="18410"/>
                    <a:pt x="314653" y="23933"/>
                    <a:pt x="308200" y="23933"/>
                  </a:cubicBezTo>
                  <a:cubicBezTo>
                    <a:pt x="300841" y="23933"/>
                    <a:pt x="296257" y="18410"/>
                    <a:pt x="296257" y="11046"/>
                  </a:cubicBezTo>
                  <a:lnTo>
                    <a:pt x="296257" y="0"/>
                  </a:lnTo>
                  <a:lnTo>
                    <a:pt x="272314" y="0"/>
                  </a:lnTo>
                  <a:lnTo>
                    <a:pt x="272314" y="11046"/>
                  </a:lnTo>
                  <a:cubicBezTo>
                    <a:pt x="272314" y="18410"/>
                    <a:pt x="266795" y="23933"/>
                    <a:pt x="260371" y="23933"/>
                  </a:cubicBezTo>
                  <a:cubicBezTo>
                    <a:pt x="253918" y="23933"/>
                    <a:pt x="248399" y="18410"/>
                    <a:pt x="248399" y="11046"/>
                  </a:cubicBezTo>
                  <a:lnTo>
                    <a:pt x="248399" y="0"/>
                  </a:lnTo>
                  <a:lnTo>
                    <a:pt x="11066" y="0"/>
                  </a:lnTo>
                  <a:lnTo>
                    <a:pt x="248399" y="1104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1" name="Google Shape;770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DwAAOQsAAOYRAACQDAAAAAAAAA=="/>
                </a:ext>
              </a:extLst>
            </p:cNvSpPr>
            <p:nvPr/>
          </p:nvSpPr>
          <p:spPr>
            <a:xfrm>
              <a:off x="2587625" y="1824355"/>
              <a:ext cx="321945" cy="217805"/>
            </a:xfrm>
            <a:custGeom>
              <a:avLst/>
              <a:gdLst/>
              <a:ahLst/>
              <a:cxnLst/>
              <a:rect l="0" t="0" r="321945" b="217805"/>
              <a:pathLst>
                <a:path w="321945" h="217805">
                  <a:moveTo>
                    <a:pt x="110759" y="48793"/>
                  </a:moveTo>
                  <a:cubicBezTo>
                    <a:pt x="112131" y="48793"/>
                    <a:pt x="113562" y="49055"/>
                    <a:pt x="114992" y="49639"/>
                  </a:cubicBezTo>
                  <a:lnTo>
                    <a:pt x="187655" y="73525"/>
                  </a:lnTo>
                  <a:cubicBezTo>
                    <a:pt x="195012" y="76295"/>
                    <a:pt x="198690" y="87320"/>
                    <a:pt x="192238" y="93736"/>
                  </a:cubicBezTo>
                  <a:lnTo>
                    <a:pt x="175685" y="109369"/>
                  </a:lnTo>
                  <a:lnTo>
                    <a:pt x="216148" y="149832"/>
                  </a:lnTo>
                  <a:cubicBezTo>
                    <a:pt x="221665" y="153466"/>
                    <a:pt x="221665" y="160816"/>
                    <a:pt x="217082" y="165395"/>
                  </a:cubicBezTo>
                  <a:cubicBezTo>
                    <a:pt x="214775" y="167699"/>
                    <a:pt x="211564" y="168865"/>
                    <a:pt x="208324" y="168865"/>
                  </a:cubicBezTo>
                  <a:cubicBezTo>
                    <a:pt x="205112" y="168865"/>
                    <a:pt x="201901" y="167699"/>
                    <a:pt x="199595" y="165395"/>
                  </a:cubicBezTo>
                  <a:lnTo>
                    <a:pt x="159133" y="125905"/>
                  </a:lnTo>
                  <a:lnTo>
                    <a:pt x="143485" y="141553"/>
                  </a:lnTo>
                  <a:cubicBezTo>
                    <a:pt x="140741" y="144279"/>
                    <a:pt x="137617" y="145475"/>
                    <a:pt x="134669" y="145475"/>
                  </a:cubicBezTo>
                  <a:cubicBezTo>
                    <a:pt x="129735" y="145475"/>
                    <a:pt x="125327" y="142092"/>
                    <a:pt x="124188" y="136930"/>
                  </a:cubicBezTo>
                  <a:lnTo>
                    <a:pt x="100279" y="64338"/>
                  </a:lnTo>
                  <a:cubicBezTo>
                    <a:pt x="97155" y="56580"/>
                    <a:pt x="103257" y="48793"/>
                    <a:pt x="110759" y="48793"/>
                  </a:cubicBezTo>
                  <a:lnTo>
                    <a:pt x="34973" y="29"/>
                  </a:lnTo>
                  <a:cubicBezTo>
                    <a:pt x="15647" y="29"/>
                    <a:pt x="29" y="16565"/>
                    <a:pt x="29" y="35843"/>
                  </a:cubicBezTo>
                  <a:lnTo>
                    <a:pt x="29" y="217775"/>
                  </a:lnTo>
                  <a:lnTo>
                    <a:pt x="321915" y="217775"/>
                  </a:lnTo>
                  <a:lnTo>
                    <a:pt x="321915" y="35843"/>
                  </a:lnTo>
                  <a:cubicBezTo>
                    <a:pt x="321915" y="16565"/>
                    <a:pt x="305363" y="29"/>
                    <a:pt x="285132" y="29"/>
                  </a:cubicBezTo>
                  <a:lnTo>
                    <a:pt x="110759" y="48793"/>
                  </a:lnTo>
                  <a:lnTo>
                    <a:pt x="28513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43" name="Google Shape;7709;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kPAAB0DQAAChIAALsPAAAQAAAA"/>
              </a:ext>
            </a:extLst>
          </p:cNvGrpSpPr>
          <p:nvPr/>
        </p:nvGrpSpPr>
        <p:grpSpPr>
          <a:xfrm>
            <a:off x="2566035" y="2186940"/>
            <a:ext cx="366395" cy="370205"/>
            <a:chOff x="2566035" y="2186940"/>
            <a:chExt cx="366395" cy="370205"/>
          </a:xfrm>
        </p:grpSpPr>
        <p:sp>
          <p:nvSpPr>
            <p:cNvPr id="146" name="Google Shape;771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EAAAGw4AALkRAAC7DwAAAAAAAA=="/>
                </a:ext>
              </a:extLst>
            </p:cNvSpPr>
            <p:nvPr/>
          </p:nvSpPr>
          <p:spPr>
            <a:xfrm>
              <a:off x="2616835" y="2292985"/>
              <a:ext cx="264160" cy="264160"/>
            </a:xfrm>
            <a:custGeom>
              <a:avLst/>
              <a:gdLst/>
              <a:ahLst/>
              <a:cxnLst/>
              <a:rect l="0" t="0" r="264160" b="264160"/>
              <a:pathLst>
                <a:path w="264160" h="264160">
                  <a:moveTo>
                    <a:pt x="131627" y="63506"/>
                  </a:moveTo>
                  <a:cubicBezTo>
                    <a:pt x="179476" y="63506"/>
                    <a:pt x="216282" y="101247"/>
                    <a:pt x="217217" y="147255"/>
                  </a:cubicBezTo>
                  <a:cubicBezTo>
                    <a:pt x="217217" y="194198"/>
                    <a:pt x="179476" y="231005"/>
                    <a:pt x="131627" y="231005"/>
                  </a:cubicBezTo>
                  <a:cubicBezTo>
                    <a:pt x="84684" y="231005"/>
                    <a:pt x="47878" y="193264"/>
                    <a:pt x="47878" y="147255"/>
                  </a:cubicBezTo>
                  <a:cubicBezTo>
                    <a:pt x="47878" y="101247"/>
                    <a:pt x="85619" y="63506"/>
                    <a:pt x="131627" y="63506"/>
                  </a:cubicBezTo>
                  <a:lnTo>
                    <a:pt x="131627" y="0"/>
                  </a:lnTo>
                  <a:lnTo>
                    <a:pt x="29" y="93886"/>
                  </a:lnTo>
                  <a:lnTo>
                    <a:pt x="29" y="253089"/>
                  </a:lnTo>
                  <a:cubicBezTo>
                    <a:pt x="29" y="259545"/>
                    <a:pt x="5550" y="264131"/>
                    <a:pt x="11071" y="264131"/>
                  </a:cubicBezTo>
                  <a:lnTo>
                    <a:pt x="253118" y="264131"/>
                  </a:lnTo>
                  <a:cubicBezTo>
                    <a:pt x="259545" y="264131"/>
                    <a:pt x="264160" y="258610"/>
                    <a:pt x="264160" y="253089"/>
                  </a:cubicBezTo>
                  <a:lnTo>
                    <a:pt x="264160" y="93886"/>
                  </a:lnTo>
                  <a:lnTo>
                    <a:pt x="131627" y="0"/>
                  </a:lnTo>
                  <a:lnTo>
                    <a:pt x="131627" y="63506"/>
                  </a:lnTo>
                  <a:lnTo>
                    <a:pt x="264160" y="25308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5" name="Google Shape;771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EAAAog4AAEkRAABjDwAAAAAAAA=="/>
                </a:ext>
              </a:extLst>
            </p:cNvSpPr>
            <p:nvPr/>
          </p:nvSpPr>
          <p:spPr>
            <a:xfrm>
              <a:off x="2687320" y="2378710"/>
              <a:ext cx="122555" cy="122555"/>
            </a:xfrm>
            <a:custGeom>
              <a:avLst/>
              <a:gdLst/>
              <a:ahLst/>
              <a:cxnLst/>
              <a:rect l="0" t="0" r="122555" b="122555"/>
              <a:pathLst>
                <a:path w="122555" h="122555">
                  <a:moveTo>
                    <a:pt x="60824" y="30412"/>
                  </a:moveTo>
                  <a:cubicBezTo>
                    <a:pt x="68193" y="30412"/>
                    <a:pt x="73720" y="35938"/>
                    <a:pt x="73720" y="42401"/>
                  </a:cubicBezTo>
                  <a:lnTo>
                    <a:pt x="73720" y="54361"/>
                  </a:lnTo>
                  <a:lnTo>
                    <a:pt x="85709" y="54361"/>
                  </a:lnTo>
                  <a:cubicBezTo>
                    <a:pt x="92142" y="54361"/>
                    <a:pt x="98605" y="60824"/>
                    <a:pt x="98605" y="66351"/>
                  </a:cubicBezTo>
                  <a:cubicBezTo>
                    <a:pt x="98605" y="72784"/>
                    <a:pt x="92142" y="79246"/>
                    <a:pt x="85709" y="79246"/>
                  </a:cubicBezTo>
                  <a:lnTo>
                    <a:pt x="60824" y="79246"/>
                  </a:lnTo>
                  <a:cubicBezTo>
                    <a:pt x="54361" y="79246"/>
                    <a:pt x="49770" y="72784"/>
                    <a:pt x="49770" y="66351"/>
                  </a:cubicBezTo>
                  <a:lnTo>
                    <a:pt x="49770" y="42401"/>
                  </a:lnTo>
                  <a:cubicBezTo>
                    <a:pt x="49770" y="35032"/>
                    <a:pt x="55297" y="30412"/>
                    <a:pt x="60824" y="30412"/>
                  </a:cubicBezTo>
                  <a:lnTo>
                    <a:pt x="60824" y="0"/>
                  </a:lnTo>
                  <a:cubicBezTo>
                    <a:pt x="27663" y="0"/>
                    <a:pt x="1871" y="27663"/>
                    <a:pt x="29" y="61730"/>
                  </a:cubicBezTo>
                  <a:cubicBezTo>
                    <a:pt x="1871" y="95827"/>
                    <a:pt x="27663" y="122555"/>
                    <a:pt x="60824" y="122555"/>
                  </a:cubicBezTo>
                  <a:cubicBezTo>
                    <a:pt x="94920" y="122555"/>
                    <a:pt x="120712" y="94891"/>
                    <a:pt x="122555" y="61730"/>
                  </a:cubicBezTo>
                  <a:cubicBezTo>
                    <a:pt x="122555" y="28569"/>
                    <a:pt x="94920" y="1842"/>
                    <a:pt x="60824" y="0"/>
                  </a:cubicBezTo>
                  <a:lnTo>
                    <a:pt x="60824" y="30412"/>
                  </a:lnTo>
                  <a:lnTo>
                    <a:pt x="6082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4" name="Google Shape;771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DwAAdA0AAAoSAAClDgAAAAAAAA=="/>
                </a:ext>
              </a:extLst>
            </p:cNvSpPr>
            <p:nvPr/>
          </p:nvSpPr>
          <p:spPr>
            <a:xfrm>
              <a:off x="2566035" y="2186940"/>
              <a:ext cx="366395" cy="193675"/>
            </a:xfrm>
            <a:custGeom>
              <a:avLst/>
              <a:gdLst/>
              <a:ahLst/>
              <a:cxnLst/>
              <a:rect l="0" t="0" r="366395" b="193675"/>
              <a:pathLst>
                <a:path w="366395" h="193675">
                  <a:moveTo>
                    <a:pt x="182291" y="0"/>
                  </a:moveTo>
                  <a:cubicBezTo>
                    <a:pt x="175834" y="0"/>
                    <a:pt x="171247" y="5526"/>
                    <a:pt x="171247" y="11053"/>
                  </a:cubicBezTo>
                  <a:lnTo>
                    <a:pt x="171247" y="54362"/>
                  </a:lnTo>
                  <a:lnTo>
                    <a:pt x="55251" y="137294"/>
                  </a:lnTo>
                  <a:lnTo>
                    <a:pt x="6486" y="171362"/>
                  </a:lnTo>
                  <a:cubicBezTo>
                    <a:pt x="934" y="175047"/>
                    <a:pt x="29" y="183352"/>
                    <a:pt x="4645" y="188879"/>
                  </a:cubicBezTo>
                  <a:cubicBezTo>
                    <a:pt x="6720" y="192008"/>
                    <a:pt x="9992" y="193675"/>
                    <a:pt x="13440" y="193675"/>
                  </a:cubicBezTo>
                  <a:cubicBezTo>
                    <a:pt x="16069" y="193675"/>
                    <a:pt x="18816" y="192709"/>
                    <a:pt x="21212" y="190721"/>
                  </a:cubicBezTo>
                  <a:lnTo>
                    <a:pt x="176769" y="80154"/>
                  </a:lnTo>
                  <a:cubicBezTo>
                    <a:pt x="179077" y="78312"/>
                    <a:pt x="181590" y="77405"/>
                    <a:pt x="184015" y="77405"/>
                  </a:cubicBezTo>
                  <a:cubicBezTo>
                    <a:pt x="186440" y="77405"/>
                    <a:pt x="188719" y="78312"/>
                    <a:pt x="190589" y="80154"/>
                  </a:cubicBezTo>
                  <a:lnTo>
                    <a:pt x="346146" y="190721"/>
                  </a:lnTo>
                  <a:cubicBezTo>
                    <a:pt x="348455" y="192271"/>
                    <a:pt x="351084" y="193002"/>
                    <a:pt x="353685" y="193002"/>
                  </a:cubicBezTo>
                  <a:cubicBezTo>
                    <a:pt x="357337" y="193002"/>
                    <a:pt x="360960" y="191569"/>
                    <a:pt x="363619" y="188879"/>
                  </a:cubicBezTo>
                  <a:cubicBezTo>
                    <a:pt x="366395" y="183352"/>
                    <a:pt x="365460" y="175983"/>
                    <a:pt x="360872" y="171362"/>
                  </a:cubicBezTo>
                  <a:lnTo>
                    <a:pt x="313013" y="137294"/>
                  </a:lnTo>
                  <a:lnTo>
                    <a:pt x="196111" y="54362"/>
                  </a:lnTo>
                  <a:lnTo>
                    <a:pt x="196111" y="11053"/>
                  </a:lnTo>
                  <a:cubicBezTo>
                    <a:pt x="195176" y="5526"/>
                    <a:pt x="189654" y="0"/>
                    <a:pt x="18229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47" name="Google Shape;7713;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AIAAB+EAAARwoAAMgSAAAQAAAA"/>
              </a:ext>
            </a:extLst>
          </p:cNvGrpSpPr>
          <p:nvPr/>
        </p:nvGrpSpPr>
        <p:grpSpPr>
          <a:xfrm>
            <a:off x="1330960" y="2680970"/>
            <a:ext cx="339725" cy="372110"/>
            <a:chOff x="1330960" y="2680970"/>
            <a:chExt cx="339725" cy="372110"/>
          </a:xfrm>
        </p:grpSpPr>
        <p:sp>
          <p:nvSpPr>
            <p:cNvPr id="149" name="Google Shape;771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wCAAAfhAAAEcKAADIEgAAAAAAAA=="/>
                </a:ext>
              </a:extLst>
            </p:cNvSpPr>
            <p:nvPr/>
          </p:nvSpPr>
          <p:spPr>
            <a:xfrm>
              <a:off x="1330960" y="2680970"/>
              <a:ext cx="339725" cy="372110"/>
            </a:xfrm>
            <a:custGeom>
              <a:avLst/>
              <a:gdLst/>
              <a:ahLst/>
              <a:cxnLst/>
              <a:rect l="0" t="0" r="339725" b="372110"/>
              <a:pathLst>
                <a:path w="339725" h="372110">
                  <a:moveTo>
                    <a:pt x="12915" y="29"/>
                  </a:moveTo>
                  <a:cubicBezTo>
                    <a:pt x="6457" y="29"/>
                    <a:pt x="935" y="5554"/>
                    <a:pt x="935" y="12921"/>
                  </a:cubicBezTo>
                  <a:lnTo>
                    <a:pt x="935" y="121581"/>
                  </a:lnTo>
                  <a:cubicBezTo>
                    <a:pt x="935" y="126200"/>
                    <a:pt x="3681" y="130790"/>
                    <a:pt x="8298" y="133567"/>
                  </a:cubicBezTo>
                  <a:cubicBezTo>
                    <a:pt x="31325" y="140933"/>
                    <a:pt x="48799" y="164876"/>
                    <a:pt x="48799" y="189753"/>
                  </a:cubicBezTo>
                  <a:cubicBezTo>
                    <a:pt x="48799" y="216443"/>
                    <a:pt x="32230" y="237637"/>
                    <a:pt x="8298" y="247752"/>
                  </a:cubicBezTo>
                  <a:cubicBezTo>
                    <a:pt x="3681" y="248687"/>
                    <a:pt x="0" y="253277"/>
                    <a:pt x="0" y="258802"/>
                  </a:cubicBezTo>
                  <a:lnTo>
                    <a:pt x="0" y="360124"/>
                  </a:lnTo>
                  <a:cubicBezTo>
                    <a:pt x="0" y="367491"/>
                    <a:pt x="6457" y="372110"/>
                    <a:pt x="12915" y="372110"/>
                  </a:cubicBezTo>
                  <a:lnTo>
                    <a:pt x="96663" y="372110"/>
                  </a:lnTo>
                  <a:lnTo>
                    <a:pt x="96663" y="141840"/>
                  </a:lnTo>
                  <a:cubicBezTo>
                    <a:pt x="96663" y="107783"/>
                    <a:pt x="124306" y="81999"/>
                    <a:pt x="158349" y="80128"/>
                  </a:cubicBezTo>
                  <a:lnTo>
                    <a:pt x="182281" y="80128"/>
                  </a:lnTo>
                  <a:cubicBezTo>
                    <a:pt x="215447" y="80128"/>
                    <a:pt x="242126" y="107783"/>
                    <a:pt x="243061" y="141840"/>
                  </a:cubicBezTo>
                  <a:lnTo>
                    <a:pt x="243061" y="372110"/>
                  </a:lnTo>
                  <a:lnTo>
                    <a:pt x="327744" y="372110"/>
                  </a:lnTo>
                  <a:cubicBezTo>
                    <a:pt x="334202" y="372110"/>
                    <a:pt x="338789" y="365649"/>
                    <a:pt x="339725" y="360124"/>
                  </a:cubicBezTo>
                  <a:lnTo>
                    <a:pt x="339725" y="258802"/>
                  </a:lnTo>
                  <a:cubicBezTo>
                    <a:pt x="339725" y="254212"/>
                    <a:pt x="336043" y="249593"/>
                    <a:pt x="332361" y="247752"/>
                  </a:cubicBezTo>
                  <a:cubicBezTo>
                    <a:pt x="309335" y="239479"/>
                    <a:pt x="291860" y="216443"/>
                    <a:pt x="291860" y="189753"/>
                  </a:cubicBezTo>
                  <a:cubicBezTo>
                    <a:pt x="291860" y="163034"/>
                    <a:pt x="309335" y="141840"/>
                    <a:pt x="332361" y="133567"/>
                  </a:cubicBezTo>
                  <a:cubicBezTo>
                    <a:pt x="336948" y="132631"/>
                    <a:pt x="339725" y="128042"/>
                    <a:pt x="339725" y="121581"/>
                  </a:cubicBezTo>
                  <a:lnTo>
                    <a:pt x="339725" y="12921"/>
                  </a:lnTo>
                  <a:cubicBezTo>
                    <a:pt x="339725" y="5554"/>
                    <a:pt x="334202" y="29"/>
                    <a:pt x="327744" y="29"/>
                  </a:cubicBezTo>
                  <a:lnTo>
                    <a:pt x="12915" y="29"/>
                  </a:lnTo>
                  <a:lnTo>
                    <a:pt x="327744"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8" name="Google Shape;771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xCAAAJREAAIkJAADIEgAAAAAAAA=="/>
                </a:ext>
              </a:extLst>
            </p:cNvSpPr>
            <p:nvPr/>
          </p:nvSpPr>
          <p:spPr>
            <a:xfrm>
              <a:off x="1453515" y="2787015"/>
              <a:ext cx="96520" cy="266065"/>
            </a:xfrm>
            <a:custGeom>
              <a:avLst/>
              <a:gdLst/>
              <a:ahLst/>
              <a:cxnLst/>
              <a:rect l="0" t="0" r="96520" b="266065"/>
              <a:pathLst>
                <a:path w="96520" h="266065">
                  <a:moveTo>
                    <a:pt x="46874" y="96684"/>
                  </a:moveTo>
                  <a:cubicBezTo>
                    <a:pt x="60671" y="96684"/>
                    <a:pt x="70764" y="106794"/>
                    <a:pt x="70764" y="120614"/>
                  </a:cubicBezTo>
                  <a:cubicBezTo>
                    <a:pt x="70764" y="134405"/>
                    <a:pt x="60671" y="144544"/>
                    <a:pt x="46874" y="144544"/>
                  </a:cubicBezTo>
                  <a:cubicBezTo>
                    <a:pt x="33107" y="144544"/>
                    <a:pt x="22985" y="134405"/>
                    <a:pt x="22985" y="120614"/>
                  </a:cubicBezTo>
                  <a:cubicBezTo>
                    <a:pt x="22985" y="106794"/>
                    <a:pt x="33107" y="96684"/>
                    <a:pt x="46874" y="96684"/>
                  </a:cubicBezTo>
                  <a:lnTo>
                    <a:pt x="35849" y="29"/>
                  </a:lnTo>
                  <a:cubicBezTo>
                    <a:pt x="15635" y="29"/>
                    <a:pt x="29" y="15661"/>
                    <a:pt x="29" y="36844"/>
                  </a:cubicBezTo>
                  <a:lnTo>
                    <a:pt x="29" y="266065"/>
                  </a:lnTo>
                  <a:lnTo>
                    <a:pt x="96520" y="266065"/>
                  </a:lnTo>
                  <a:lnTo>
                    <a:pt x="96520" y="35909"/>
                  </a:lnTo>
                  <a:cubicBezTo>
                    <a:pt x="96520" y="15661"/>
                    <a:pt x="79981" y="29"/>
                    <a:pt x="60671" y="29"/>
                  </a:cubicBezTo>
                  <a:lnTo>
                    <a:pt x="46874" y="96684"/>
                  </a:lnTo>
                  <a:lnTo>
                    <a:pt x="6067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50" name="Google Shape;771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TCAAAURMAAEQKAACYFQAAEAAAAA=="/>
              </a:ext>
            </a:extLst>
          </p:cNvSpPr>
          <p:nvPr/>
        </p:nvSpPr>
        <p:spPr>
          <a:xfrm>
            <a:off x="1353185" y="3140075"/>
            <a:ext cx="315595" cy="370205"/>
          </a:xfrm>
          <a:custGeom>
            <a:avLst/>
            <a:gdLst/>
            <a:ahLst/>
            <a:cxnLst/>
            <a:rect l="0" t="0" r="315595" b="370205"/>
            <a:pathLst>
              <a:path w="315595" h="370205">
                <a:moveTo>
                  <a:pt x="158250" y="24873"/>
                </a:moveTo>
                <a:cubicBezTo>
                  <a:pt x="164703" y="24873"/>
                  <a:pt x="169288" y="30397"/>
                  <a:pt x="170223" y="36856"/>
                </a:cubicBezTo>
                <a:cubicBezTo>
                  <a:pt x="170223" y="44222"/>
                  <a:pt x="176647" y="48811"/>
                  <a:pt x="183101" y="48811"/>
                </a:cubicBezTo>
                <a:lnTo>
                  <a:pt x="231870" y="48811"/>
                </a:lnTo>
                <a:cubicBezTo>
                  <a:pt x="238295" y="48811"/>
                  <a:pt x="242909" y="54335"/>
                  <a:pt x="243814" y="59859"/>
                </a:cubicBezTo>
                <a:lnTo>
                  <a:pt x="243814" y="72749"/>
                </a:lnTo>
                <a:lnTo>
                  <a:pt x="76365" y="72749"/>
                </a:lnTo>
                <a:lnTo>
                  <a:pt x="76365" y="59859"/>
                </a:lnTo>
                <a:lnTo>
                  <a:pt x="73620" y="59859"/>
                </a:lnTo>
                <a:cubicBezTo>
                  <a:pt x="73620" y="53429"/>
                  <a:pt x="80044" y="48811"/>
                  <a:pt x="86498" y="48811"/>
                </a:cubicBezTo>
                <a:lnTo>
                  <a:pt x="133427" y="48811"/>
                </a:lnTo>
                <a:cubicBezTo>
                  <a:pt x="140786" y="48811"/>
                  <a:pt x="146306" y="43287"/>
                  <a:pt x="146306" y="36856"/>
                </a:cubicBezTo>
                <a:cubicBezTo>
                  <a:pt x="146306" y="30397"/>
                  <a:pt x="151825" y="25779"/>
                  <a:pt x="158250" y="24873"/>
                </a:cubicBezTo>
                <a:lnTo>
                  <a:pt x="239550" y="165168"/>
                </a:lnTo>
                <a:cubicBezTo>
                  <a:pt x="245800" y="165168"/>
                  <a:pt x="251991" y="167477"/>
                  <a:pt x="256692" y="172212"/>
                </a:cubicBezTo>
                <a:lnTo>
                  <a:pt x="259467" y="174054"/>
                </a:lnTo>
                <a:cubicBezTo>
                  <a:pt x="268666" y="183261"/>
                  <a:pt x="268666" y="198898"/>
                  <a:pt x="259467" y="209040"/>
                </a:cubicBezTo>
                <a:lnTo>
                  <a:pt x="162864" y="305643"/>
                </a:lnTo>
                <a:cubicBezTo>
                  <a:pt x="158250" y="309410"/>
                  <a:pt x="151825" y="311719"/>
                  <a:pt x="145371" y="311719"/>
                </a:cubicBezTo>
                <a:cubicBezTo>
                  <a:pt x="138947" y="311719"/>
                  <a:pt x="132493" y="309410"/>
                  <a:pt x="127908" y="304792"/>
                </a:cubicBezTo>
                <a:lnTo>
                  <a:pt x="80979" y="257863"/>
                </a:lnTo>
                <a:cubicBezTo>
                  <a:pt x="71780" y="248644"/>
                  <a:pt x="71780" y="232978"/>
                  <a:pt x="80979" y="223771"/>
                </a:cubicBezTo>
                <a:lnTo>
                  <a:pt x="82819" y="220994"/>
                </a:lnTo>
                <a:cubicBezTo>
                  <a:pt x="87404" y="216405"/>
                  <a:pt x="93857" y="214096"/>
                  <a:pt x="100282" y="214096"/>
                </a:cubicBezTo>
                <a:cubicBezTo>
                  <a:pt x="106736" y="214096"/>
                  <a:pt x="113190" y="216405"/>
                  <a:pt x="117775" y="220994"/>
                </a:cubicBezTo>
                <a:lnTo>
                  <a:pt x="145371" y="248590"/>
                </a:lnTo>
                <a:lnTo>
                  <a:pt x="222671" y="171290"/>
                </a:lnTo>
                <a:cubicBezTo>
                  <a:pt x="227577" y="167244"/>
                  <a:pt x="233593" y="165168"/>
                  <a:pt x="239550" y="165168"/>
                </a:cubicBezTo>
                <a:lnTo>
                  <a:pt x="158250" y="0"/>
                </a:lnTo>
                <a:cubicBezTo>
                  <a:pt x="141692" y="0"/>
                  <a:pt x="128813" y="10142"/>
                  <a:pt x="123294" y="24873"/>
                </a:cubicBezTo>
                <a:lnTo>
                  <a:pt x="85564" y="24873"/>
                </a:lnTo>
                <a:cubicBezTo>
                  <a:pt x="69006" y="24873"/>
                  <a:pt x="57062" y="35015"/>
                  <a:pt x="50608" y="48811"/>
                </a:cubicBezTo>
                <a:lnTo>
                  <a:pt x="12907" y="48811"/>
                </a:lnTo>
                <a:cubicBezTo>
                  <a:pt x="6453" y="48811"/>
                  <a:pt x="0" y="54335"/>
                  <a:pt x="0" y="59859"/>
                </a:cubicBezTo>
                <a:lnTo>
                  <a:pt x="0" y="358221"/>
                </a:lnTo>
                <a:cubicBezTo>
                  <a:pt x="0" y="365586"/>
                  <a:pt x="6453" y="370175"/>
                  <a:pt x="12907" y="370175"/>
                </a:cubicBezTo>
                <a:lnTo>
                  <a:pt x="302716" y="370175"/>
                </a:lnTo>
                <a:cubicBezTo>
                  <a:pt x="310075" y="370175"/>
                  <a:pt x="315595" y="363745"/>
                  <a:pt x="315595" y="358221"/>
                </a:cubicBezTo>
                <a:lnTo>
                  <a:pt x="315595" y="59859"/>
                </a:lnTo>
                <a:cubicBezTo>
                  <a:pt x="315595" y="53429"/>
                  <a:pt x="310075" y="48811"/>
                  <a:pt x="302716" y="48811"/>
                </a:cubicBezTo>
                <a:lnTo>
                  <a:pt x="264986" y="48811"/>
                </a:lnTo>
                <a:cubicBezTo>
                  <a:pt x="260372" y="35015"/>
                  <a:pt x="246588" y="24873"/>
                  <a:pt x="230030" y="24873"/>
                </a:cubicBezTo>
                <a:lnTo>
                  <a:pt x="192300" y="24873"/>
                </a:lnTo>
                <a:cubicBezTo>
                  <a:pt x="187686" y="11048"/>
                  <a:pt x="173902" y="0"/>
                  <a:pt x="158250" y="0"/>
                </a:cubicBezTo>
                <a:lnTo>
                  <a:pt x="158250" y="24873"/>
                </a:lnTo>
                <a:lnTo>
                  <a:pt x="15825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51" name="Google Shape;7717;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cIAAAiFgAAaAoAAGkYAAAQAAAA"/>
              </a:ext>
            </a:extLst>
          </p:cNvGrpSpPr>
          <p:nvPr/>
        </p:nvGrpSpPr>
        <p:grpSpPr>
          <a:xfrm>
            <a:off x="1325245" y="3597910"/>
            <a:ext cx="366395" cy="370205"/>
            <a:chOff x="1325245" y="3597910"/>
            <a:chExt cx="366395" cy="370205"/>
          </a:xfrm>
        </p:grpSpPr>
        <p:sp>
          <p:nvSpPr>
            <p:cNvPr id="154" name="Google Shape;771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nCAAAIhYAANYIAAA9FwAAAAAAAA=="/>
                </a:ext>
              </a:extLst>
            </p:cNvSpPr>
            <p:nvPr/>
          </p:nvSpPr>
          <p:spPr>
            <a:xfrm>
              <a:off x="1325245" y="3597910"/>
              <a:ext cx="111125" cy="179705"/>
            </a:xfrm>
            <a:custGeom>
              <a:avLst/>
              <a:gdLst/>
              <a:ahLst/>
              <a:cxnLst/>
              <a:rect l="0" t="0" r="111125" b="179705"/>
              <a:pathLst>
                <a:path w="111125" h="179705">
                  <a:moveTo>
                    <a:pt x="49486" y="29"/>
                  </a:moveTo>
                  <a:cubicBezTo>
                    <a:pt x="44298" y="29"/>
                    <a:pt x="40014" y="4026"/>
                    <a:pt x="37682" y="8724"/>
                  </a:cubicBezTo>
                  <a:lnTo>
                    <a:pt x="29" y="149360"/>
                  </a:lnTo>
                  <a:cubicBezTo>
                    <a:pt x="29" y="154874"/>
                    <a:pt x="3701" y="161293"/>
                    <a:pt x="9209" y="164065"/>
                  </a:cubicBezTo>
                  <a:lnTo>
                    <a:pt x="67963" y="179675"/>
                  </a:lnTo>
                  <a:cubicBezTo>
                    <a:pt x="95503" y="76737"/>
                    <a:pt x="83584" y="119949"/>
                    <a:pt x="111125" y="16981"/>
                  </a:cubicBezTo>
                  <a:lnTo>
                    <a:pt x="52371" y="437"/>
                  </a:lnTo>
                  <a:cubicBezTo>
                    <a:pt x="51380" y="145"/>
                    <a:pt x="50418" y="29"/>
                    <a:pt x="49486"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3" name="Google Shape;771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CAAAaxYAACEKAABpGAAAAAAAAA=="/>
                </a:ext>
              </a:extLst>
            </p:cNvSpPr>
            <p:nvPr/>
          </p:nvSpPr>
          <p:spPr>
            <a:xfrm>
              <a:off x="1393190" y="3644265"/>
              <a:ext cx="253365" cy="323850"/>
            </a:xfrm>
            <a:custGeom>
              <a:avLst/>
              <a:gdLst/>
              <a:ahLst/>
              <a:cxnLst/>
              <a:rect l="0" t="0" r="253365" b="323850"/>
              <a:pathLst>
                <a:path w="253365" h="323850">
                  <a:moveTo>
                    <a:pt x="127150" y="101196"/>
                  </a:moveTo>
                  <a:cubicBezTo>
                    <a:pt x="140953" y="101196"/>
                    <a:pt x="152036" y="112232"/>
                    <a:pt x="152036" y="126013"/>
                  </a:cubicBezTo>
                  <a:cubicBezTo>
                    <a:pt x="152036" y="139823"/>
                    <a:pt x="140953" y="149954"/>
                    <a:pt x="127150" y="149954"/>
                  </a:cubicBezTo>
                  <a:cubicBezTo>
                    <a:pt x="114254" y="149954"/>
                    <a:pt x="103200" y="139823"/>
                    <a:pt x="103200" y="126013"/>
                  </a:cubicBezTo>
                  <a:cubicBezTo>
                    <a:pt x="103200" y="113137"/>
                    <a:pt x="113318" y="101196"/>
                    <a:pt x="127150" y="101196"/>
                  </a:cubicBezTo>
                  <a:lnTo>
                    <a:pt x="149258" y="168348"/>
                  </a:lnTo>
                  <a:lnTo>
                    <a:pt x="177829" y="222596"/>
                  </a:lnTo>
                  <a:lnTo>
                    <a:pt x="76471" y="222596"/>
                  </a:lnTo>
                  <a:lnTo>
                    <a:pt x="104106" y="168348"/>
                  </a:lnTo>
                  <a:cubicBezTo>
                    <a:pt x="111475" y="172027"/>
                    <a:pt x="119781" y="173866"/>
                    <a:pt x="127150" y="173866"/>
                  </a:cubicBezTo>
                  <a:cubicBezTo>
                    <a:pt x="135426" y="173866"/>
                    <a:pt x="142795" y="172027"/>
                    <a:pt x="149258" y="168348"/>
                  </a:cubicBezTo>
                  <a:lnTo>
                    <a:pt x="59890" y="0"/>
                  </a:lnTo>
                  <a:cubicBezTo>
                    <a:pt x="40531" y="71766"/>
                    <a:pt x="47900" y="45080"/>
                    <a:pt x="28570" y="116816"/>
                  </a:cubicBezTo>
                  <a:lnTo>
                    <a:pt x="78313" y="130626"/>
                  </a:lnTo>
                  <a:cubicBezTo>
                    <a:pt x="78313" y="137984"/>
                    <a:pt x="80156" y="146276"/>
                    <a:pt x="84776" y="151794"/>
                  </a:cubicBezTo>
                  <a:lnTo>
                    <a:pt x="935" y="307237"/>
                  </a:lnTo>
                  <a:cubicBezTo>
                    <a:pt x="0" y="311821"/>
                    <a:pt x="1842" y="320113"/>
                    <a:pt x="7369" y="321952"/>
                  </a:cubicBezTo>
                  <a:cubicBezTo>
                    <a:pt x="9591" y="323208"/>
                    <a:pt x="11814" y="323821"/>
                    <a:pt x="13890" y="323821"/>
                  </a:cubicBezTo>
                  <a:cubicBezTo>
                    <a:pt x="17926" y="323821"/>
                    <a:pt x="21552" y="321573"/>
                    <a:pt x="23950" y="317339"/>
                  </a:cubicBezTo>
                  <a:lnTo>
                    <a:pt x="62668" y="247442"/>
                  </a:lnTo>
                  <a:lnTo>
                    <a:pt x="189789" y="247442"/>
                  </a:lnTo>
                  <a:lnTo>
                    <a:pt x="229414" y="317339"/>
                  </a:lnTo>
                  <a:cubicBezTo>
                    <a:pt x="231227" y="321573"/>
                    <a:pt x="235029" y="323821"/>
                    <a:pt x="239006" y="323821"/>
                  </a:cubicBezTo>
                  <a:cubicBezTo>
                    <a:pt x="241053" y="323821"/>
                    <a:pt x="243188" y="323208"/>
                    <a:pt x="245089" y="321952"/>
                  </a:cubicBezTo>
                  <a:cubicBezTo>
                    <a:pt x="250616" y="319179"/>
                    <a:pt x="253365" y="311821"/>
                    <a:pt x="249680" y="306303"/>
                  </a:cubicBezTo>
                  <a:lnTo>
                    <a:pt x="167681" y="153633"/>
                  </a:lnTo>
                  <a:lnTo>
                    <a:pt x="192567" y="160056"/>
                  </a:lnTo>
                  <a:cubicBezTo>
                    <a:pt x="208213" y="100262"/>
                    <a:pt x="202686" y="123269"/>
                    <a:pt x="222951" y="44175"/>
                  </a:cubicBezTo>
                  <a:lnTo>
                    <a:pt x="59890" y="0"/>
                  </a:lnTo>
                  <a:lnTo>
                    <a:pt x="127150" y="101196"/>
                  </a:lnTo>
                  <a:lnTo>
                    <a:pt x="222951" y="4417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2" name="Google Shape;772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xCQAA3hYAAGgKAABhFwAAAAAAAA=="/>
                </a:ext>
              </a:extLst>
            </p:cNvSpPr>
            <p:nvPr/>
          </p:nvSpPr>
          <p:spPr>
            <a:xfrm>
              <a:off x="1616075" y="3717290"/>
              <a:ext cx="75565" cy="83185"/>
            </a:xfrm>
            <a:custGeom>
              <a:avLst/>
              <a:gdLst/>
              <a:ahLst/>
              <a:cxnLst/>
              <a:rect l="0" t="0" r="75565" b="83185"/>
              <a:pathLst>
                <a:path w="75565" h="83185">
                  <a:moveTo>
                    <a:pt x="18423" y="0"/>
                  </a:moveTo>
                  <a:cubicBezTo>
                    <a:pt x="7369" y="42086"/>
                    <a:pt x="11989" y="27447"/>
                    <a:pt x="0" y="69562"/>
                  </a:cubicBezTo>
                  <a:lnTo>
                    <a:pt x="46994" y="82371"/>
                  </a:lnTo>
                  <a:cubicBezTo>
                    <a:pt x="48485" y="82923"/>
                    <a:pt x="49918" y="83185"/>
                    <a:pt x="51263" y="83185"/>
                  </a:cubicBezTo>
                  <a:cubicBezTo>
                    <a:pt x="56498" y="83185"/>
                    <a:pt x="60446" y="79234"/>
                    <a:pt x="62668" y="74122"/>
                  </a:cubicBezTo>
                  <a:lnTo>
                    <a:pt x="75565" y="27447"/>
                  </a:lnTo>
                  <a:cubicBezTo>
                    <a:pt x="74629" y="21057"/>
                    <a:pt x="71880" y="13738"/>
                    <a:pt x="65417" y="12808"/>
                  </a:cubicBezTo>
                  <a:lnTo>
                    <a:pt x="18423" y="0"/>
                  </a:lnTo>
                  <a:lnTo>
                    <a:pt x="65417" y="1280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55" name="Google Shape;7721;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8VAABgEAAAzhcAAKgSAAAQAAAA"/>
              </a:ext>
            </a:extLst>
          </p:cNvGrpSpPr>
          <p:nvPr/>
        </p:nvGrpSpPr>
        <p:grpSpPr>
          <a:xfrm>
            <a:off x="3494405" y="2661920"/>
            <a:ext cx="375285" cy="370840"/>
            <a:chOff x="3494405" y="2661920"/>
            <a:chExt cx="375285" cy="370840"/>
          </a:xfrm>
        </p:grpSpPr>
        <p:sp>
          <p:nvSpPr>
            <p:cNvPr id="157" name="Google Shape;772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FQAA5RAAAGAXAACoEgAAAAAAAA=="/>
                </a:ext>
              </a:extLst>
            </p:cNvSpPr>
            <p:nvPr/>
          </p:nvSpPr>
          <p:spPr>
            <a:xfrm>
              <a:off x="3494405" y="2746375"/>
              <a:ext cx="305435" cy="286385"/>
            </a:xfrm>
            <a:custGeom>
              <a:avLst/>
              <a:gdLst/>
              <a:ahLst/>
              <a:cxnLst/>
              <a:rect l="0" t="0" r="305435" b="286385"/>
              <a:pathLst>
                <a:path w="305435" h="286385">
                  <a:moveTo>
                    <a:pt x="177858" y="28644"/>
                  </a:moveTo>
                  <a:cubicBezTo>
                    <a:pt x="192605" y="28644"/>
                    <a:pt x="207876" y="33730"/>
                    <a:pt x="220812" y="44427"/>
                  </a:cubicBezTo>
                  <a:cubicBezTo>
                    <a:pt x="225397" y="49016"/>
                    <a:pt x="226331" y="55476"/>
                    <a:pt x="221717" y="61000"/>
                  </a:cubicBezTo>
                  <a:cubicBezTo>
                    <a:pt x="219527" y="63748"/>
                    <a:pt x="215702" y="65502"/>
                    <a:pt x="211994" y="65502"/>
                  </a:cubicBezTo>
                  <a:cubicBezTo>
                    <a:pt x="209482" y="65502"/>
                    <a:pt x="207030" y="64683"/>
                    <a:pt x="205161" y="62842"/>
                  </a:cubicBezTo>
                  <a:cubicBezTo>
                    <a:pt x="197014" y="56061"/>
                    <a:pt x="187319" y="52816"/>
                    <a:pt x="178150" y="52816"/>
                  </a:cubicBezTo>
                  <a:cubicBezTo>
                    <a:pt x="168660" y="52816"/>
                    <a:pt x="159725" y="56265"/>
                    <a:pt x="153651" y="62842"/>
                  </a:cubicBezTo>
                  <a:cubicBezTo>
                    <a:pt x="151345" y="65151"/>
                    <a:pt x="148133" y="66291"/>
                    <a:pt x="144891" y="66291"/>
                  </a:cubicBezTo>
                  <a:cubicBezTo>
                    <a:pt x="141679" y="66291"/>
                    <a:pt x="138467" y="65151"/>
                    <a:pt x="136160" y="62842"/>
                  </a:cubicBezTo>
                  <a:cubicBezTo>
                    <a:pt x="131576" y="58224"/>
                    <a:pt x="131576" y="49952"/>
                    <a:pt x="136160" y="45334"/>
                  </a:cubicBezTo>
                  <a:cubicBezTo>
                    <a:pt x="147081" y="34402"/>
                    <a:pt x="162149" y="28644"/>
                    <a:pt x="177858" y="28644"/>
                  </a:cubicBezTo>
                  <a:lnTo>
                    <a:pt x="110406" y="229505"/>
                  </a:lnTo>
                  <a:lnTo>
                    <a:pt x="126962" y="247013"/>
                  </a:lnTo>
                  <a:lnTo>
                    <a:pt x="116859" y="257116"/>
                  </a:lnTo>
                  <a:cubicBezTo>
                    <a:pt x="114552" y="259435"/>
                    <a:pt x="111311" y="260575"/>
                    <a:pt x="108099" y="260575"/>
                  </a:cubicBezTo>
                  <a:cubicBezTo>
                    <a:pt x="104887" y="260575"/>
                    <a:pt x="101675" y="259435"/>
                    <a:pt x="99368" y="257126"/>
                  </a:cubicBezTo>
                  <a:cubicBezTo>
                    <a:pt x="93849" y="252537"/>
                    <a:pt x="93849" y="244236"/>
                    <a:pt x="99368" y="239647"/>
                  </a:cubicBezTo>
                  <a:lnTo>
                    <a:pt x="110406" y="229505"/>
                  </a:lnTo>
                  <a:lnTo>
                    <a:pt x="181070" y="29"/>
                  </a:lnTo>
                  <a:cubicBezTo>
                    <a:pt x="152892" y="29"/>
                    <a:pt x="124510" y="10960"/>
                    <a:pt x="103047" y="32444"/>
                  </a:cubicBezTo>
                  <a:lnTo>
                    <a:pt x="69000" y="67431"/>
                  </a:lnTo>
                  <a:cubicBezTo>
                    <a:pt x="66255" y="69272"/>
                    <a:pt x="64415" y="70207"/>
                    <a:pt x="59802" y="70207"/>
                  </a:cubicBezTo>
                  <a:cubicBezTo>
                    <a:pt x="42340" y="72049"/>
                    <a:pt x="24849" y="76638"/>
                    <a:pt x="11037" y="90463"/>
                  </a:cubicBezTo>
                  <a:cubicBezTo>
                    <a:pt x="0" y="100576"/>
                    <a:pt x="0" y="118084"/>
                    <a:pt x="10132" y="129133"/>
                  </a:cubicBezTo>
                  <a:lnTo>
                    <a:pt x="92915" y="211916"/>
                  </a:lnTo>
                  <a:lnTo>
                    <a:pt x="80972" y="223981"/>
                  </a:lnTo>
                  <a:cubicBezTo>
                    <a:pt x="67160" y="237806"/>
                    <a:pt x="67160" y="260809"/>
                    <a:pt x="80972" y="275541"/>
                  </a:cubicBezTo>
                  <a:cubicBezTo>
                    <a:pt x="87863" y="282468"/>
                    <a:pt x="97061" y="285917"/>
                    <a:pt x="106493" y="285917"/>
                  </a:cubicBezTo>
                  <a:cubicBezTo>
                    <a:pt x="115925" y="285917"/>
                    <a:pt x="125590" y="282468"/>
                    <a:pt x="133416" y="275541"/>
                  </a:cubicBezTo>
                  <a:lnTo>
                    <a:pt x="144453" y="263586"/>
                  </a:lnTo>
                  <a:lnTo>
                    <a:pt x="158236" y="277369"/>
                  </a:lnTo>
                  <a:cubicBezTo>
                    <a:pt x="164222" y="283374"/>
                    <a:pt x="171347" y="286385"/>
                    <a:pt x="178472" y="286385"/>
                  </a:cubicBezTo>
                  <a:cubicBezTo>
                    <a:pt x="185626" y="286385"/>
                    <a:pt x="192751" y="283374"/>
                    <a:pt x="198707" y="277382"/>
                  </a:cubicBezTo>
                  <a:cubicBezTo>
                    <a:pt x="212519" y="263586"/>
                    <a:pt x="217133" y="245172"/>
                    <a:pt x="218038" y="229505"/>
                  </a:cubicBezTo>
                  <a:cubicBezTo>
                    <a:pt x="218038" y="225822"/>
                    <a:pt x="218972" y="223981"/>
                    <a:pt x="221717" y="221233"/>
                  </a:cubicBezTo>
                  <a:lnTo>
                    <a:pt x="253925" y="189025"/>
                  </a:lnTo>
                  <a:cubicBezTo>
                    <a:pt x="305435" y="137434"/>
                    <a:pt x="296236" y="50858"/>
                    <a:pt x="235529" y="14935"/>
                  </a:cubicBezTo>
                  <a:cubicBezTo>
                    <a:pt x="218885" y="4968"/>
                    <a:pt x="200021" y="29"/>
                    <a:pt x="181070" y="29"/>
                  </a:cubicBezTo>
                  <a:lnTo>
                    <a:pt x="177858" y="28644"/>
                  </a:lnTo>
                  <a:lnTo>
                    <a:pt x="18107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6" name="Google Shape;772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8FgAAYBAAAM4XAAAtEQAAAAAAAA=="/>
                </a:ext>
              </a:extLst>
            </p:cNvSpPr>
            <p:nvPr/>
          </p:nvSpPr>
          <p:spPr>
            <a:xfrm>
              <a:off x="3736340" y="2661920"/>
              <a:ext cx="133350" cy="130175"/>
            </a:xfrm>
            <a:custGeom>
              <a:avLst/>
              <a:gdLst/>
              <a:ahLst/>
              <a:cxnLst/>
              <a:rect l="0" t="0" r="133350" b="130175"/>
              <a:pathLst>
                <a:path w="133350" h="130175">
                  <a:moveTo>
                    <a:pt x="94153" y="0"/>
                  </a:moveTo>
                  <a:cubicBezTo>
                    <a:pt x="84843" y="0"/>
                    <a:pt x="75416" y="3451"/>
                    <a:pt x="68061" y="10382"/>
                  </a:cubicBezTo>
                  <a:lnTo>
                    <a:pt x="0" y="78443"/>
                  </a:lnTo>
                  <a:cubicBezTo>
                    <a:pt x="22998" y="90517"/>
                    <a:pt x="39547" y="106193"/>
                    <a:pt x="52418" y="130145"/>
                  </a:cubicBezTo>
                  <a:lnTo>
                    <a:pt x="119545" y="61972"/>
                  </a:lnTo>
                  <a:cubicBezTo>
                    <a:pt x="133321" y="48139"/>
                    <a:pt x="133321" y="25122"/>
                    <a:pt x="119545" y="10382"/>
                  </a:cubicBezTo>
                  <a:cubicBezTo>
                    <a:pt x="112657" y="3451"/>
                    <a:pt x="103464" y="0"/>
                    <a:pt x="9415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58" name="Google Shape;7724;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0VAACWEwAA2BcAABEVAAAQAAAA"/>
              </a:ext>
            </a:extLst>
          </p:cNvGrpSpPr>
          <p:nvPr/>
        </p:nvGrpSpPr>
        <p:grpSpPr>
          <a:xfrm>
            <a:off x="3503295" y="3183890"/>
            <a:ext cx="372745" cy="240665"/>
            <a:chOff x="3503295" y="3183890"/>
            <a:chExt cx="372745" cy="240665"/>
          </a:xfrm>
        </p:grpSpPr>
        <p:sp>
          <p:nvSpPr>
            <p:cNvPr id="160" name="Google Shape;772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tFgAAbBQAAGAXAADfFAAAAAAAAA=="/>
                </a:ext>
              </a:extLst>
            </p:cNvSpPr>
            <p:nvPr/>
          </p:nvSpPr>
          <p:spPr>
            <a:xfrm>
              <a:off x="3726815" y="3319780"/>
              <a:ext cx="73025" cy="73025"/>
            </a:xfrm>
            <a:custGeom>
              <a:avLst/>
              <a:gdLst/>
              <a:ahLst/>
              <a:cxnLst/>
              <a:rect l="0" t="0" r="73025" b="73025"/>
              <a:pathLst>
                <a:path w="73025" h="73025">
                  <a:moveTo>
                    <a:pt x="36043" y="29"/>
                  </a:moveTo>
                  <a:cubicBezTo>
                    <a:pt x="16657" y="29"/>
                    <a:pt x="29" y="16657"/>
                    <a:pt x="29" y="36981"/>
                  </a:cubicBezTo>
                  <a:cubicBezTo>
                    <a:pt x="29" y="56396"/>
                    <a:pt x="16657" y="73025"/>
                    <a:pt x="36043" y="73025"/>
                  </a:cubicBezTo>
                  <a:cubicBezTo>
                    <a:pt x="55457" y="73025"/>
                    <a:pt x="71148" y="57305"/>
                    <a:pt x="73025" y="36981"/>
                  </a:cubicBezTo>
                  <a:cubicBezTo>
                    <a:pt x="73025" y="17567"/>
                    <a:pt x="56367" y="29"/>
                    <a:pt x="3604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9" name="Google Shape;772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NFQAAlhMAANgXAAARFQAAAAAAAA=="/>
                </a:ext>
              </a:extLst>
            </p:cNvSpPr>
            <p:nvPr/>
          </p:nvSpPr>
          <p:spPr>
            <a:xfrm>
              <a:off x="3503295" y="3183890"/>
              <a:ext cx="372745" cy="240665"/>
            </a:xfrm>
            <a:custGeom>
              <a:avLst/>
              <a:gdLst/>
              <a:ahLst/>
              <a:cxnLst/>
              <a:rect l="0" t="0" r="372745" b="240665"/>
              <a:pathLst>
                <a:path w="372745" h="240665">
                  <a:moveTo>
                    <a:pt x="156476" y="49613"/>
                  </a:moveTo>
                  <a:cubicBezTo>
                    <a:pt x="163837" y="49613"/>
                    <a:pt x="169357" y="56056"/>
                    <a:pt x="169357" y="61565"/>
                  </a:cubicBezTo>
                  <a:cubicBezTo>
                    <a:pt x="168423" y="67978"/>
                    <a:pt x="163837" y="72584"/>
                    <a:pt x="156476" y="72584"/>
                  </a:cubicBezTo>
                  <a:lnTo>
                    <a:pt x="59850" y="72584"/>
                  </a:lnTo>
                  <a:cubicBezTo>
                    <a:pt x="53395" y="72584"/>
                    <a:pt x="47874" y="67074"/>
                    <a:pt x="47874" y="61565"/>
                  </a:cubicBezTo>
                  <a:cubicBezTo>
                    <a:pt x="47874" y="54219"/>
                    <a:pt x="53395" y="49613"/>
                    <a:pt x="59850" y="49613"/>
                  </a:cubicBezTo>
                  <a:lnTo>
                    <a:pt x="156476" y="96458"/>
                  </a:lnTo>
                  <a:cubicBezTo>
                    <a:pt x="163837" y="96458"/>
                    <a:pt x="169357" y="102871"/>
                    <a:pt x="169357" y="109313"/>
                  </a:cubicBezTo>
                  <a:cubicBezTo>
                    <a:pt x="168423" y="116659"/>
                    <a:pt x="163837" y="121265"/>
                    <a:pt x="156476" y="121265"/>
                  </a:cubicBezTo>
                  <a:lnTo>
                    <a:pt x="59850" y="121265"/>
                  </a:lnTo>
                  <a:cubicBezTo>
                    <a:pt x="53395" y="121265"/>
                    <a:pt x="47874" y="114823"/>
                    <a:pt x="47874" y="109313"/>
                  </a:cubicBezTo>
                  <a:cubicBezTo>
                    <a:pt x="47874" y="102871"/>
                    <a:pt x="53395" y="96458"/>
                    <a:pt x="59850" y="96458"/>
                  </a:cubicBezTo>
                  <a:lnTo>
                    <a:pt x="156476" y="145139"/>
                  </a:lnTo>
                  <a:cubicBezTo>
                    <a:pt x="163837" y="145139"/>
                    <a:pt x="169357" y="150648"/>
                    <a:pt x="169357" y="157061"/>
                  </a:cubicBezTo>
                  <a:cubicBezTo>
                    <a:pt x="168423" y="164407"/>
                    <a:pt x="163837" y="169013"/>
                    <a:pt x="156476" y="169013"/>
                  </a:cubicBezTo>
                  <a:lnTo>
                    <a:pt x="59850" y="169013"/>
                  </a:lnTo>
                  <a:cubicBezTo>
                    <a:pt x="53395" y="169013"/>
                    <a:pt x="47874" y="163504"/>
                    <a:pt x="47874" y="157061"/>
                  </a:cubicBezTo>
                  <a:cubicBezTo>
                    <a:pt x="47874" y="149716"/>
                    <a:pt x="53395" y="145139"/>
                    <a:pt x="59850" y="145139"/>
                  </a:cubicBezTo>
                  <a:lnTo>
                    <a:pt x="261368" y="48710"/>
                  </a:lnTo>
                  <a:cubicBezTo>
                    <a:pt x="294492" y="48710"/>
                    <a:pt x="321189" y="75324"/>
                    <a:pt x="322124" y="109313"/>
                  </a:cubicBezTo>
                  <a:cubicBezTo>
                    <a:pt x="321189" y="143302"/>
                    <a:pt x="294492" y="169013"/>
                    <a:pt x="261368" y="169013"/>
                  </a:cubicBezTo>
                  <a:cubicBezTo>
                    <a:pt x="228244" y="169013"/>
                    <a:pt x="201546" y="141466"/>
                    <a:pt x="200641" y="109313"/>
                  </a:cubicBezTo>
                  <a:cubicBezTo>
                    <a:pt x="200641" y="76257"/>
                    <a:pt x="228244" y="49613"/>
                    <a:pt x="261368" y="48710"/>
                  </a:cubicBezTo>
                  <a:lnTo>
                    <a:pt x="35927" y="29"/>
                  </a:lnTo>
                  <a:cubicBezTo>
                    <a:pt x="16591" y="29"/>
                    <a:pt x="29" y="16557"/>
                    <a:pt x="29" y="35854"/>
                  </a:cubicBezTo>
                  <a:lnTo>
                    <a:pt x="29" y="180936"/>
                  </a:lnTo>
                  <a:cubicBezTo>
                    <a:pt x="29" y="196560"/>
                    <a:pt x="11070" y="209415"/>
                    <a:pt x="24886" y="214925"/>
                  </a:cubicBezTo>
                  <a:lnTo>
                    <a:pt x="24886" y="228713"/>
                  </a:lnTo>
                  <a:cubicBezTo>
                    <a:pt x="24886" y="236059"/>
                    <a:pt x="30407" y="240635"/>
                    <a:pt x="36833" y="240635"/>
                  </a:cubicBezTo>
                  <a:lnTo>
                    <a:pt x="85613" y="240635"/>
                  </a:lnTo>
                  <a:cubicBezTo>
                    <a:pt x="92039" y="240635"/>
                    <a:pt x="98495" y="235126"/>
                    <a:pt x="98495" y="228713"/>
                  </a:cubicBezTo>
                  <a:lnTo>
                    <a:pt x="98495" y="216761"/>
                  </a:lnTo>
                  <a:lnTo>
                    <a:pt x="275184" y="216761"/>
                  </a:lnTo>
                  <a:lnTo>
                    <a:pt x="275184" y="228713"/>
                  </a:lnTo>
                  <a:cubicBezTo>
                    <a:pt x="275184" y="236059"/>
                    <a:pt x="280705" y="240635"/>
                    <a:pt x="288066" y="240635"/>
                  </a:cubicBezTo>
                  <a:lnTo>
                    <a:pt x="335911" y="240635"/>
                  </a:lnTo>
                  <a:cubicBezTo>
                    <a:pt x="343272" y="240635"/>
                    <a:pt x="348793" y="235126"/>
                    <a:pt x="348793" y="228713"/>
                  </a:cubicBezTo>
                  <a:lnTo>
                    <a:pt x="348793" y="214925"/>
                  </a:lnTo>
                  <a:cubicBezTo>
                    <a:pt x="362609" y="210319"/>
                    <a:pt x="372715" y="196560"/>
                    <a:pt x="372715" y="180936"/>
                  </a:cubicBezTo>
                  <a:lnTo>
                    <a:pt x="372715" y="35854"/>
                  </a:lnTo>
                  <a:cubicBezTo>
                    <a:pt x="369970" y="17461"/>
                    <a:pt x="353408" y="29"/>
                    <a:pt x="334071" y="29"/>
                  </a:cubicBezTo>
                  <a:lnTo>
                    <a:pt x="156476" y="49613"/>
                  </a:lnTo>
                  <a:lnTo>
                    <a:pt x="33407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61" name="Google Shape;7727;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AVAAD/FQAA1BcAAEkYAAAQAAAA"/>
              </a:ext>
            </a:extLst>
          </p:cNvGrpSpPr>
          <p:nvPr/>
        </p:nvGrpSpPr>
        <p:grpSpPr>
          <a:xfrm>
            <a:off x="3505200" y="3575685"/>
            <a:ext cx="368300" cy="372110"/>
            <a:chOff x="3505200" y="3575685"/>
            <a:chExt cx="368300" cy="372110"/>
          </a:xfrm>
        </p:grpSpPr>
        <p:sp>
          <p:nvSpPr>
            <p:cNvPr id="164" name="Google Shape;772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vFgAAAhYAANQXAABZFwAAAAAAAA=="/>
                </a:ext>
              </a:extLst>
            </p:cNvSpPr>
            <p:nvPr/>
          </p:nvSpPr>
          <p:spPr>
            <a:xfrm>
              <a:off x="3728085" y="3577590"/>
              <a:ext cx="145415" cy="217805"/>
            </a:xfrm>
            <a:custGeom>
              <a:avLst/>
              <a:gdLst/>
              <a:ahLst/>
              <a:cxnLst/>
              <a:rect l="0" t="0" r="145415" b="217805"/>
              <a:pathLst>
                <a:path w="145415" h="217805">
                  <a:moveTo>
                    <a:pt x="72707" y="23979"/>
                  </a:moveTo>
                  <a:cubicBezTo>
                    <a:pt x="99406" y="23979"/>
                    <a:pt x="120555" y="46087"/>
                    <a:pt x="120555" y="72816"/>
                  </a:cubicBezTo>
                  <a:cubicBezTo>
                    <a:pt x="120555" y="98608"/>
                    <a:pt x="99406" y="120716"/>
                    <a:pt x="72707" y="120716"/>
                  </a:cubicBezTo>
                  <a:cubicBezTo>
                    <a:pt x="46008" y="120716"/>
                    <a:pt x="23924" y="98608"/>
                    <a:pt x="23924" y="72816"/>
                  </a:cubicBezTo>
                  <a:cubicBezTo>
                    <a:pt x="23924" y="46087"/>
                    <a:pt x="46008" y="23979"/>
                    <a:pt x="72707" y="23979"/>
                  </a:cubicBezTo>
                  <a:lnTo>
                    <a:pt x="72707" y="29"/>
                  </a:lnTo>
                  <a:cubicBezTo>
                    <a:pt x="32220" y="29"/>
                    <a:pt x="0" y="32284"/>
                    <a:pt x="0" y="72816"/>
                  </a:cubicBezTo>
                  <a:cubicBezTo>
                    <a:pt x="0" y="93988"/>
                    <a:pt x="9201" y="112440"/>
                    <a:pt x="23924" y="126243"/>
                  </a:cubicBezTo>
                  <a:lnTo>
                    <a:pt x="23924" y="206400"/>
                  </a:lnTo>
                  <a:cubicBezTo>
                    <a:pt x="23924" y="213096"/>
                    <a:pt x="29562" y="217805"/>
                    <a:pt x="35784" y="217805"/>
                  </a:cubicBezTo>
                  <a:cubicBezTo>
                    <a:pt x="38968" y="217805"/>
                    <a:pt x="42298" y="216576"/>
                    <a:pt x="45102" y="213769"/>
                  </a:cubicBezTo>
                  <a:lnTo>
                    <a:pt x="72707" y="186164"/>
                  </a:lnTo>
                  <a:lnTo>
                    <a:pt x="100312" y="213769"/>
                  </a:lnTo>
                  <a:cubicBezTo>
                    <a:pt x="103116" y="216576"/>
                    <a:pt x="106329" y="217805"/>
                    <a:pt x="109367" y="217805"/>
                  </a:cubicBezTo>
                  <a:cubicBezTo>
                    <a:pt x="115327" y="217805"/>
                    <a:pt x="120555" y="213096"/>
                    <a:pt x="120555" y="206400"/>
                  </a:cubicBezTo>
                  <a:lnTo>
                    <a:pt x="120555" y="126243"/>
                  </a:lnTo>
                  <a:cubicBezTo>
                    <a:pt x="136213" y="112440"/>
                    <a:pt x="145415" y="93988"/>
                    <a:pt x="145415" y="72816"/>
                  </a:cubicBezTo>
                  <a:cubicBezTo>
                    <a:pt x="145415" y="32284"/>
                    <a:pt x="113194" y="29"/>
                    <a:pt x="72707" y="29"/>
                  </a:cubicBezTo>
                  <a:lnTo>
                    <a:pt x="72707" y="23979"/>
                  </a:lnTo>
                  <a:lnTo>
                    <a:pt x="72707"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3" name="Google Shape;772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gFQAA/hcAANEXAABJGAAAAAAAAA=="/>
                </a:ext>
              </a:extLst>
            </p:cNvSpPr>
            <p:nvPr/>
          </p:nvSpPr>
          <p:spPr>
            <a:xfrm>
              <a:off x="3556000" y="3900170"/>
              <a:ext cx="315595" cy="47625"/>
            </a:xfrm>
            <a:custGeom>
              <a:avLst/>
              <a:gdLst/>
              <a:ahLst/>
              <a:cxnLst/>
              <a:rect l="0" t="0" r="315595" b="47625"/>
              <a:pathLst>
                <a:path w="315595" h="47625">
                  <a:moveTo>
                    <a:pt x="42344" y="29"/>
                  </a:moveTo>
                  <a:cubicBezTo>
                    <a:pt x="37730" y="22897"/>
                    <a:pt x="19332" y="40302"/>
                    <a:pt x="29" y="47625"/>
                  </a:cubicBezTo>
                  <a:lnTo>
                    <a:pt x="257627" y="47625"/>
                  </a:lnTo>
                  <a:cubicBezTo>
                    <a:pt x="286158" y="47625"/>
                    <a:pt x="310980" y="27488"/>
                    <a:pt x="315595" y="29"/>
                  </a:cubicBezTo>
                  <a:lnTo>
                    <a:pt x="42344" y="29"/>
                  </a:lnTo>
                  <a:lnTo>
                    <a:pt x="315595"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2" name="Google Shape;773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QFQAA/xUAAIkXAAAfGAAAAAAAAA=="/>
                </a:ext>
              </a:extLst>
            </p:cNvSpPr>
            <p:nvPr/>
          </p:nvSpPr>
          <p:spPr>
            <a:xfrm>
              <a:off x="3505200" y="3575685"/>
              <a:ext cx="320675" cy="345440"/>
            </a:xfrm>
            <a:custGeom>
              <a:avLst/>
              <a:gdLst/>
              <a:ahLst/>
              <a:cxnLst/>
              <a:rect l="0" t="0" r="320675" b="345440"/>
              <a:pathLst>
                <a:path w="320675" h="345440">
                  <a:moveTo>
                    <a:pt x="11083" y="29"/>
                  </a:moveTo>
                  <a:cubicBezTo>
                    <a:pt x="4620" y="29"/>
                    <a:pt x="29" y="6455"/>
                    <a:pt x="29" y="12004"/>
                  </a:cubicBezTo>
                  <a:lnTo>
                    <a:pt x="29" y="310128"/>
                  </a:lnTo>
                  <a:cubicBezTo>
                    <a:pt x="29" y="329463"/>
                    <a:pt x="15704" y="345090"/>
                    <a:pt x="35035" y="345090"/>
                  </a:cubicBezTo>
                  <a:cubicBezTo>
                    <a:pt x="36468" y="345323"/>
                    <a:pt x="37872" y="345411"/>
                    <a:pt x="39247" y="345411"/>
                  </a:cubicBezTo>
                  <a:cubicBezTo>
                    <a:pt x="55917" y="345411"/>
                    <a:pt x="70042" y="330573"/>
                    <a:pt x="70042" y="311062"/>
                  </a:cubicBezTo>
                  <a:cubicBezTo>
                    <a:pt x="70042" y="303702"/>
                    <a:pt x="75569" y="300022"/>
                    <a:pt x="82939" y="300022"/>
                  </a:cubicBezTo>
                  <a:lnTo>
                    <a:pt x="320675" y="300022"/>
                  </a:lnTo>
                  <a:lnTo>
                    <a:pt x="320675" y="241110"/>
                  </a:lnTo>
                  <a:cubicBezTo>
                    <a:pt x="316054" y="238364"/>
                    <a:pt x="311462" y="236524"/>
                    <a:pt x="306841" y="232844"/>
                  </a:cubicBezTo>
                  <a:lnTo>
                    <a:pt x="296723" y="222726"/>
                  </a:lnTo>
                  <a:lnTo>
                    <a:pt x="286574" y="232875"/>
                  </a:lnTo>
                  <a:cubicBezTo>
                    <a:pt x="279205" y="240204"/>
                    <a:pt x="269992" y="242950"/>
                    <a:pt x="260780" y="242950"/>
                  </a:cubicBezTo>
                  <a:cubicBezTo>
                    <a:pt x="241420" y="242950"/>
                    <a:pt x="225773" y="227324"/>
                    <a:pt x="225773" y="206148"/>
                  </a:cubicBezTo>
                  <a:lnTo>
                    <a:pt x="225773" y="136225"/>
                  </a:lnTo>
                  <a:cubicBezTo>
                    <a:pt x="210098" y="118729"/>
                    <a:pt x="200886" y="96648"/>
                    <a:pt x="200886" y="72727"/>
                  </a:cubicBezTo>
                  <a:cubicBezTo>
                    <a:pt x="200886" y="44191"/>
                    <a:pt x="213783" y="17525"/>
                    <a:pt x="234986" y="29"/>
                  </a:cubicBezTo>
                  <a:lnTo>
                    <a:pt x="11083" y="29"/>
                  </a:lnTo>
                  <a:lnTo>
                    <a:pt x="234986"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65" name="Google Shape;773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EAAA2xgAAJUSAAAgGwAAEAAAAA=="/>
              </a:ext>
            </a:extLst>
          </p:cNvSpPr>
          <p:nvPr/>
        </p:nvSpPr>
        <p:spPr>
          <a:xfrm>
            <a:off x="2754630" y="4040505"/>
            <a:ext cx="266065" cy="368935"/>
          </a:xfrm>
          <a:custGeom>
            <a:avLst/>
            <a:gdLst/>
            <a:ahLst/>
            <a:cxnLst/>
            <a:rect l="0" t="0" r="266065" b="368935"/>
            <a:pathLst>
              <a:path w="266065" h="368935">
                <a:moveTo>
                  <a:pt x="219110" y="23010"/>
                </a:moveTo>
                <a:lnTo>
                  <a:pt x="219110" y="54286"/>
                </a:lnTo>
                <a:cubicBezTo>
                  <a:pt x="219110" y="70843"/>
                  <a:pt x="215429" y="88335"/>
                  <a:pt x="208065" y="103053"/>
                </a:cubicBezTo>
                <a:cubicBezTo>
                  <a:pt x="198862" y="101213"/>
                  <a:pt x="191499" y="100278"/>
                  <a:pt x="182295" y="100278"/>
                </a:cubicBezTo>
                <a:cubicBezTo>
                  <a:pt x="162046" y="100278"/>
                  <a:pt x="143638" y="104892"/>
                  <a:pt x="127977" y="112251"/>
                </a:cubicBezTo>
                <a:cubicBezTo>
                  <a:pt x="114157" y="119610"/>
                  <a:pt x="99431" y="123289"/>
                  <a:pt x="85639" y="123289"/>
                </a:cubicBezTo>
                <a:cubicBezTo>
                  <a:pt x="79182" y="123289"/>
                  <a:pt x="73660" y="121450"/>
                  <a:pt x="69072" y="120515"/>
                </a:cubicBezTo>
                <a:cubicBezTo>
                  <a:pt x="67232" y="116836"/>
                  <a:pt x="64456" y="114996"/>
                  <a:pt x="63550" y="111317"/>
                </a:cubicBezTo>
                <a:cubicBezTo>
                  <a:pt x="54346" y="95694"/>
                  <a:pt x="49730" y="74522"/>
                  <a:pt x="49730" y="54286"/>
                </a:cubicBezTo>
                <a:lnTo>
                  <a:pt x="49730" y="23010"/>
                </a:lnTo>
                <a:lnTo>
                  <a:pt x="156524" y="212530"/>
                </a:lnTo>
                <a:cubicBezTo>
                  <a:pt x="159270" y="215275"/>
                  <a:pt x="162046" y="217115"/>
                  <a:pt x="165728" y="218049"/>
                </a:cubicBezTo>
                <a:cubicBezTo>
                  <a:pt x="200702" y="235541"/>
                  <a:pt x="217269" y="275080"/>
                  <a:pt x="217269" y="313714"/>
                </a:cubicBezTo>
                <a:lnTo>
                  <a:pt x="217269" y="329366"/>
                </a:lnTo>
                <a:lnTo>
                  <a:pt x="140863" y="271401"/>
                </a:lnTo>
                <a:cubicBezTo>
                  <a:pt x="138554" y="269561"/>
                  <a:pt x="135808" y="268656"/>
                  <a:pt x="133032" y="268656"/>
                </a:cubicBezTo>
                <a:cubicBezTo>
                  <a:pt x="130285" y="268656"/>
                  <a:pt x="127510" y="269561"/>
                  <a:pt x="125201" y="271401"/>
                </a:cubicBezTo>
                <a:lnTo>
                  <a:pt x="48824" y="329366"/>
                </a:lnTo>
                <a:lnTo>
                  <a:pt x="48824" y="313714"/>
                </a:lnTo>
                <a:cubicBezTo>
                  <a:pt x="48824" y="273240"/>
                  <a:pt x="65391" y="235541"/>
                  <a:pt x="100366" y="218049"/>
                </a:cubicBezTo>
                <a:cubicBezTo>
                  <a:pt x="104047" y="217115"/>
                  <a:pt x="105888" y="215275"/>
                  <a:pt x="109569" y="212530"/>
                </a:cubicBezTo>
                <a:lnTo>
                  <a:pt x="122455" y="238286"/>
                </a:lnTo>
                <a:cubicBezTo>
                  <a:pt x="124763" y="242900"/>
                  <a:pt x="128883" y="245177"/>
                  <a:pt x="133149" y="245177"/>
                </a:cubicBezTo>
                <a:cubicBezTo>
                  <a:pt x="137415" y="245177"/>
                  <a:pt x="141798" y="242900"/>
                  <a:pt x="144544" y="238286"/>
                </a:cubicBezTo>
                <a:lnTo>
                  <a:pt x="156524" y="212530"/>
                </a:lnTo>
                <a:lnTo>
                  <a:pt x="11979" y="0"/>
                </a:lnTo>
                <a:cubicBezTo>
                  <a:pt x="4616" y="0"/>
                  <a:pt x="29" y="5519"/>
                  <a:pt x="29" y="11972"/>
                </a:cubicBezTo>
                <a:cubicBezTo>
                  <a:pt x="29" y="18397"/>
                  <a:pt x="5551" y="23010"/>
                  <a:pt x="11979" y="23010"/>
                </a:cubicBezTo>
                <a:lnTo>
                  <a:pt x="23959" y="23010"/>
                </a:lnTo>
                <a:lnTo>
                  <a:pt x="23959" y="54286"/>
                </a:lnTo>
                <a:cubicBezTo>
                  <a:pt x="23959" y="109477"/>
                  <a:pt x="50665" y="151819"/>
                  <a:pt x="90227" y="171122"/>
                </a:cubicBezTo>
                <a:cubicBezTo>
                  <a:pt x="99431" y="175736"/>
                  <a:pt x="99431" y="192293"/>
                  <a:pt x="90227" y="196878"/>
                </a:cubicBezTo>
                <a:cubicBezTo>
                  <a:pt x="46048" y="218049"/>
                  <a:pt x="23959" y="264042"/>
                  <a:pt x="23959" y="313714"/>
                </a:cubicBezTo>
                <a:lnTo>
                  <a:pt x="23959" y="345018"/>
                </a:lnTo>
                <a:lnTo>
                  <a:pt x="11979" y="345018"/>
                </a:lnTo>
                <a:cubicBezTo>
                  <a:pt x="4616" y="345018"/>
                  <a:pt x="29" y="350537"/>
                  <a:pt x="29" y="357896"/>
                </a:cubicBezTo>
                <a:cubicBezTo>
                  <a:pt x="29" y="364321"/>
                  <a:pt x="5551" y="368935"/>
                  <a:pt x="11979" y="368935"/>
                </a:cubicBezTo>
                <a:lnTo>
                  <a:pt x="253179" y="368935"/>
                </a:lnTo>
                <a:cubicBezTo>
                  <a:pt x="260542" y="368935"/>
                  <a:pt x="266065" y="363415"/>
                  <a:pt x="266065" y="357896"/>
                </a:cubicBezTo>
                <a:cubicBezTo>
                  <a:pt x="266065" y="350537"/>
                  <a:pt x="260542" y="345018"/>
                  <a:pt x="253179" y="345018"/>
                </a:cubicBezTo>
                <a:lnTo>
                  <a:pt x="242134" y="345018"/>
                </a:lnTo>
                <a:lnTo>
                  <a:pt x="242134" y="313714"/>
                </a:lnTo>
                <a:cubicBezTo>
                  <a:pt x="242134" y="264042"/>
                  <a:pt x="220016" y="218049"/>
                  <a:pt x="175837" y="196878"/>
                </a:cubicBezTo>
                <a:cubicBezTo>
                  <a:pt x="166633" y="192293"/>
                  <a:pt x="165728" y="175736"/>
                  <a:pt x="175837" y="171122"/>
                </a:cubicBezTo>
                <a:cubicBezTo>
                  <a:pt x="220016" y="149980"/>
                  <a:pt x="242134" y="103958"/>
                  <a:pt x="242134" y="54286"/>
                </a:cubicBezTo>
                <a:lnTo>
                  <a:pt x="242134" y="23010"/>
                </a:lnTo>
                <a:lnTo>
                  <a:pt x="253179" y="23010"/>
                </a:lnTo>
                <a:cubicBezTo>
                  <a:pt x="260542" y="23010"/>
                  <a:pt x="266065" y="17491"/>
                  <a:pt x="266065" y="11972"/>
                </a:cubicBezTo>
                <a:cubicBezTo>
                  <a:pt x="266065" y="4613"/>
                  <a:pt x="260542" y="0"/>
                  <a:pt x="253179" y="0"/>
                </a:cubicBezTo>
                <a:lnTo>
                  <a:pt x="219110" y="23010"/>
                </a:lnTo>
                <a:lnTo>
                  <a:pt x="25317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66" name="Google Shape;7732;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cdAAAsCAAAFyAAABIKAAAQAAAA"/>
              </a:ext>
            </a:extLst>
          </p:cNvGrpSpPr>
          <p:nvPr/>
        </p:nvGrpSpPr>
        <p:grpSpPr>
          <a:xfrm>
            <a:off x="4860925" y="1328420"/>
            <a:ext cx="355600" cy="308610"/>
            <a:chOff x="4860925" y="1328420"/>
            <a:chExt cx="355600" cy="308610"/>
          </a:xfrm>
        </p:grpSpPr>
        <p:sp>
          <p:nvSpPr>
            <p:cNvPr id="169" name="Google Shape;773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HQAAzAgAABcgAACQCQAAAAAAAA=="/>
                </a:ext>
              </a:extLst>
            </p:cNvSpPr>
            <p:nvPr/>
          </p:nvSpPr>
          <p:spPr>
            <a:xfrm>
              <a:off x="4863465" y="1430020"/>
              <a:ext cx="353060" cy="124460"/>
            </a:xfrm>
            <a:custGeom>
              <a:avLst/>
              <a:gdLst/>
              <a:ahLst/>
              <a:cxnLst/>
              <a:rect l="0" t="0" r="353060" b="124460"/>
              <a:pathLst>
                <a:path w="353060" h="124460">
                  <a:moveTo>
                    <a:pt x="155863" y="0"/>
                  </a:moveTo>
                  <a:cubicBezTo>
                    <a:pt x="151184" y="0"/>
                    <a:pt x="147429" y="1871"/>
                    <a:pt x="146475" y="5613"/>
                  </a:cubicBezTo>
                  <a:lnTo>
                    <a:pt x="122068" y="61770"/>
                  </a:lnTo>
                  <a:lnTo>
                    <a:pt x="10341" y="61770"/>
                  </a:lnTo>
                  <a:cubicBezTo>
                    <a:pt x="4709" y="61770"/>
                    <a:pt x="0" y="66432"/>
                    <a:pt x="0" y="72045"/>
                  </a:cubicBezTo>
                  <a:cubicBezTo>
                    <a:pt x="0" y="77658"/>
                    <a:pt x="4709" y="82350"/>
                    <a:pt x="10341" y="82350"/>
                  </a:cubicBezTo>
                  <a:lnTo>
                    <a:pt x="128624" y="82350"/>
                  </a:lnTo>
                  <a:cubicBezTo>
                    <a:pt x="131455" y="82350"/>
                    <a:pt x="134256" y="80479"/>
                    <a:pt x="137088" y="76737"/>
                  </a:cubicBezTo>
                  <a:lnTo>
                    <a:pt x="154939" y="38368"/>
                  </a:lnTo>
                  <a:lnTo>
                    <a:pt x="185903" y="117897"/>
                  </a:lnTo>
                  <a:cubicBezTo>
                    <a:pt x="187780" y="121639"/>
                    <a:pt x="190611" y="123510"/>
                    <a:pt x="194366" y="124460"/>
                  </a:cubicBezTo>
                  <a:lnTo>
                    <a:pt x="195290" y="124460"/>
                  </a:lnTo>
                  <a:cubicBezTo>
                    <a:pt x="199045" y="124460"/>
                    <a:pt x="202800" y="122559"/>
                    <a:pt x="204678" y="119768"/>
                  </a:cubicBezTo>
                  <a:lnTo>
                    <a:pt x="227208" y="84221"/>
                  </a:lnTo>
                  <a:lnTo>
                    <a:pt x="342719" y="84221"/>
                  </a:lnTo>
                  <a:cubicBezTo>
                    <a:pt x="348351" y="84221"/>
                    <a:pt x="353030" y="79528"/>
                    <a:pt x="353030" y="72995"/>
                  </a:cubicBezTo>
                  <a:cubicBezTo>
                    <a:pt x="353030" y="67382"/>
                    <a:pt x="348351" y="62690"/>
                    <a:pt x="342719" y="62690"/>
                  </a:cubicBezTo>
                  <a:lnTo>
                    <a:pt x="221575" y="62690"/>
                  </a:lnTo>
                  <a:cubicBezTo>
                    <a:pt x="217820" y="62690"/>
                    <a:pt x="214065" y="65512"/>
                    <a:pt x="212188" y="67382"/>
                  </a:cubicBezTo>
                  <a:lnTo>
                    <a:pt x="198121" y="90754"/>
                  </a:lnTo>
                  <a:lnTo>
                    <a:pt x="165250" y="6563"/>
                  </a:lnTo>
                  <a:cubicBezTo>
                    <a:pt x="164326" y="2821"/>
                    <a:pt x="160571" y="0"/>
                    <a:pt x="15586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8" name="Google Shape;773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nHQAALAgAABEgAAAXCQAAAAAAAA=="/>
                </a:ext>
              </a:extLst>
            </p:cNvSpPr>
            <p:nvPr/>
          </p:nvSpPr>
          <p:spPr>
            <a:xfrm>
              <a:off x="4860925" y="1328420"/>
              <a:ext cx="351790" cy="149225"/>
            </a:xfrm>
            <a:custGeom>
              <a:avLst/>
              <a:gdLst/>
              <a:ahLst/>
              <a:cxnLst/>
              <a:rect l="0" t="0" r="351790" b="149225"/>
              <a:pathLst>
                <a:path w="351790" h="149225">
                  <a:moveTo>
                    <a:pt x="93813" y="29"/>
                  </a:moveTo>
                  <a:cubicBezTo>
                    <a:pt x="41294" y="29"/>
                    <a:pt x="30" y="42257"/>
                    <a:pt x="30" y="97587"/>
                  </a:cubicBezTo>
                  <a:cubicBezTo>
                    <a:pt x="30" y="115425"/>
                    <a:pt x="4704" y="129510"/>
                    <a:pt x="13159" y="143566"/>
                  </a:cubicBezTo>
                  <a:lnTo>
                    <a:pt x="108818" y="143566"/>
                  </a:lnTo>
                  <a:lnTo>
                    <a:pt x="127574" y="99463"/>
                  </a:lnTo>
                  <a:cubicBezTo>
                    <a:pt x="132279" y="89159"/>
                    <a:pt x="143532" y="82578"/>
                    <a:pt x="154786" y="80702"/>
                  </a:cubicBezTo>
                  <a:cubicBezTo>
                    <a:pt x="168869" y="80702"/>
                    <a:pt x="179170" y="89159"/>
                    <a:pt x="183874" y="101339"/>
                  </a:cubicBezTo>
                  <a:lnTo>
                    <a:pt x="202631" y="149195"/>
                  </a:lnTo>
                  <a:cubicBezTo>
                    <a:pt x="207305" y="145443"/>
                    <a:pt x="214807" y="143566"/>
                    <a:pt x="220434" y="143566"/>
                  </a:cubicBezTo>
                  <a:lnTo>
                    <a:pt x="338631" y="143566"/>
                  </a:lnTo>
                  <a:cubicBezTo>
                    <a:pt x="346133" y="129510"/>
                    <a:pt x="351760" y="113549"/>
                    <a:pt x="351760" y="97587"/>
                  </a:cubicBezTo>
                  <a:cubicBezTo>
                    <a:pt x="351760" y="42257"/>
                    <a:pt x="310496" y="29"/>
                    <a:pt x="257977" y="29"/>
                  </a:cubicBezTo>
                  <a:cubicBezTo>
                    <a:pt x="215760" y="29"/>
                    <a:pt x="190424" y="29094"/>
                    <a:pt x="176371" y="55389"/>
                  </a:cubicBezTo>
                  <a:cubicBezTo>
                    <a:pt x="162289" y="29094"/>
                    <a:pt x="135077" y="29"/>
                    <a:pt x="9381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7" name="Google Shape;773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RHgAAWQkAALAfAAASCgAAAAAAAA=="/>
                </a:ext>
              </a:extLst>
            </p:cNvSpPr>
            <p:nvPr/>
          </p:nvSpPr>
          <p:spPr>
            <a:xfrm>
              <a:off x="4928235" y="1519555"/>
              <a:ext cx="222885" cy="117475"/>
            </a:xfrm>
            <a:custGeom>
              <a:avLst/>
              <a:gdLst/>
              <a:ahLst/>
              <a:cxnLst/>
              <a:rect l="0" t="0" r="222885" b="117475"/>
              <a:pathLst>
                <a:path w="222885" h="117475">
                  <a:moveTo>
                    <a:pt x="88413" y="29"/>
                  </a:moveTo>
                  <a:cubicBezTo>
                    <a:pt x="82772" y="8469"/>
                    <a:pt x="73369" y="13182"/>
                    <a:pt x="63011" y="13182"/>
                  </a:cubicBezTo>
                  <a:lnTo>
                    <a:pt x="0" y="13182"/>
                  </a:lnTo>
                  <a:cubicBezTo>
                    <a:pt x="4716" y="17864"/>
                    <a:pt x="10357" y="22576"/>
                    <a:pt x="15999" y="27258"/>
                  </a:cubicBezTo>
                  <a:cubicBezTo>
                    <a:pt x="43251" y="51714"/>
                    <a:pt x="72414" y="78942"/>
                    <a:pt x="102502" y="113717"/>
                  </a:cubicBezTo>
                  <a:cubicBezTo>
                    <a:pt x="105338" y="116520"/>
                    <a:pt x="107218" y="117475"/>
                    <a:pt x="110979" y="117475"/>
                  </a:cubicBezTo>
                  <a:cubicBezTo>
                    <a:pt x="114740" y="117475"/>
                    <a:pt x="116621" y="116520"/>
                    <a:pt x="119427" y="113717"/>
                  </a:cubicBezTo>
                  <a:cubicBezTo>
                    <a:pt x="148590" y="77064"/>
                    <a:pt x="179633" y="51714"/>
                    <a:pt x="205960" y="27258"/>
                  </a:cubicBezTo>
                  <a:cubicBezTo>
                    <a:pt x="212527" y="22576"/>
                    <a:pt x="217243" y="17864"/>
                    <a:pt x="222885" y="13182"/>
                  </a:cubicBezTo>
                  <a:lnTo>
                    <a:pt x="174917" y="13182"/>
                  </a:lnTo>
                  <a:lnTo>
                    <a:pt x="157992" y="39486"/>
                  </a:lnTo>
                  <a:cubicBezTo>
                    <a:pt x="152351" y="48880"/>
                    <a:pt x="142948" y="55471"/>
                    <a:pt x="130710" y="55471"/>
                  </a:cubicBezTo>
                  <a:lnTo>
                    <a:pt x="128829" y="55471"/>
                  </a:lnTo>
                  <a:cubicBezTo>
                    <a:pt x="116621" y="53592"/>
                    <a:pt x="107218" y="47001"/>
                    <a:pt x="102502" y="34804"/>
                  </a:cubicBezTo>
                  <a:lnTo>
                    <a:pt x="88413" y="29"/>
                  </a:lnTo>
                  <a:lnTo>
                    <a:pt x="102502" y="3480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70" name="Google Shape;7736;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kdAADZCgAAFiAAAAQNAAAQAAAA"/>
              </a:ext>
            </a:extLst>
          </p:cNvGrpSpPr>
          <p:nvPr/>
        </p:nvGrpSpPr>
        <p:grpSpPr>
          <a:xfrm>
            <a:off x="4862195" y="1763395"/>
            <a:ext cx="353695" cy="352425"/>
            <a:chOff x="4862195" y="1763395"/>
            <a:chExt cx="353695" cy="352425"/>
          </a:xfrm>
        </p:grpSpPr>
        <p:sp>
          <p:nvSpPr>
            <p:cNvPr id="176" name="Google Shape;773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HQAAvAsAACoeAAAfDAAAAAAAAA=="/>
                </a:ext>
              </a:extLst>
            </p:cNvSpPr>
            <p:nvPr/>
          </p:nvSpPr>
          <p:spPr>
            <a:xfrm>
              <a:off x="4862195" y="1907540"/>
              <a:ext cx="41275" cy="62865"/>
            </a:xfrm>
            <a:custGeom>
              <a:avLst/>
              <a:gdLst/>
              <a:ahLst/>
              <a:cxnLst/>
              <a:rect l="0" t="0" r="41275" b="62865"/>
              <a:pathLst>
                <a:path w="41275" h="62865">
                  <a:moveTo>
                    <a:pt x="0" y="0"/>
                  </a:moveTo>
                  <a:lnTo>
                    <a:pt x="0" y="62865"/>
                  </a:lnTo>
                  <a:lnTo>
                    <a:pt x="41245" y="62865"/>
                  </a:lnTo>
                  <a:lnTo>
                    <a:pt x="41245"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5" name="Google Shape;773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HQAAQQwAAEweAABiDAAAAAAAAA=="/>
                </a:ext>
              </a:extLst>
            </p:cNvSpPr>
            <p:nvPr/>
          </p:nvSpPr>
          <p:spPr>
            <a:xfrm>
              <a:off x="4862195" y="1991995"/>
              <a:ext cx="62865" cy="20955"/>
            </a:xfrm>
            <a:custGeom>
              <a:avLst/>
              <a:gdLst/>
              <a:ahLst/>
              <a:cxnLst/>
              <a:rect l="0" t="0" r="62865" b="20955"/>
              <a:pathLst>
                <a:path w="62865" h="20955">
                  <a:moveTo>
                    <a:pt x="0" y="30"/>
                  </a:moveTo>
                  <a:lnTo>
                    <a:pt x="0" y="20955"/>
                  </a:lnTo>
                  <a:lnTo>
                    <a:pt x="51608" y="20955"/>
                  </a:lnTo>
                  <a:cubicBezTo>
                    <a:pt x="58189" y="20955"/>
                    <a:pt x="62865" y="16184"/>
                    <a:pt x="62865" y="10477"/>
                  </a:cubicBezTo>
                  <a:cubicBezTo>
                    <a:pt x="62865" y="4770"/>
                    <a:pt x="58189" y="30"/>
                    <a:pt x="51608" y="30"/>
                  </a:cubicBezTo>
                  <a:lnTo>
                    <a:pt x="0" y="30"/>
                  </a:lnTo>
                  <a:lnTo>
                    <a:pt x="51608"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4" name="Google Shape;773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HQAAewsAAEweAACcCwAAAAAAAA=="/>
                </a:ext>
              </a:extLst>
            </p:cNvSpPr>
            <p:nvPr/>
          </p:nvSpPr>
          <p:spPr>
            <a:xfrm>
              <a:off x="4862195" y="1866265"/>
              <a:ext cx="62865" cy="20955"/>
            </a:xfrm>
            <a:custGeom>
              <a:avLst/>
              <a:gdLst/>
              <a:ahLst/>
              <a:cxnLst/>
              <a:rect l="0" t="0" r="62865" b="20955"/>
              <a:pathLst>
                <a:path w="62865" h="20955">
                  <a:moveTo>
                    <a:pt x="0" y="30"/>
                  </a:moveTo>
                  <a:lnTo>
                    <a:pt x="0" y="20924"/>
                  </a:lnTo>
                  <a:lnTo>
                    <a:pt x="51608" y="20924"/>
                  </a:lnTo>
                  <a:cubicBezTo>
                    <a:pt x="58189" y="20924"/>
                    <a:pt x="62865" y="16191"/>
                    <a:pt x="62865" y="10492"/>
                  </a:cubicBezTo>
                  <a:cubicBezTo>
                    <a:pt x="62865" y="4794"/>
                    <a:pt x="58189" y="30"/>
                    <a:pt x="51608" y="30"/>
                  </a:cubicBezTo>
                  <a:lnTo>
                    <a:pt x="0" y="30"/>
                  </a:lnTo>
                  <a:lnTo>
                    <a:pt x="51608"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3" name="Google Shape;774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qHQAA2QoAABYgAAAEDQAAAAAAAA=="/>
                </a:ext>
              </a:extLst>
            </p:cNvSpPr>
            <p:nvPr/>
          </p:nvSpPr>
          <p:spPr>
            <a:xfrm>
              <a:off x="4862830" y="1763395"/>
              <a:ext cx="353060" cy="352425"/>
            </a:xfrm>
            <a:custGeom>
              <a:avLst/>
              <a:gdLst/>
              <a:ahLst/>
              <a:cxnLst/>
              <a:rect l="0" t="0" r="353060" b="352425"/>
              <a:pathLst>
                <a:path w="353060" h="352425">
                  <a:moveTo>
                    <a:pt x="72329" y="0"/>
                  </a:moveTo>
                  <a:cubicBezTo>
                    <a:pt x="31947" y="0"/>
                    <a:pt x="30" y="32812"/>
                    <a:pt x="30" y="72168"/>
                  </a:cubicBezTo>
                  <a:lnTo>
                    <a:pt x="30" y="83413"/>
                  </a:lnTo>
                  <a:lnTo>
                    <a:pt x="40381" y="83413"/>
                  </a:lnTo>
                  <a:lnTo>
                    <a:pt x="40381" y="72168"/>
                  </a:lnTo>
                  <a:cubicBezTo>
                    <a:pt x="40381" y="55301"/>
                    <a:pt x="54477" y="42182"/>
                    <a:pt x="71375" y="42182"/>
                  </a:cubicBezTo>
                  <a:lnTo>
                    <a:pt x="278884" y="42182"/>
                  </a:lnTo>
                  <a:cubicBezTo>
                    <a:pt x="296705" y="42182"/>
                    <a:pt x="308924" y="56253"/>
                    <a:pt x="308924" y="72168"/>
                  </a:cubicBezTo>
                  <a:lnTo>
                    <a:pt x="308924" y="280226"/>
                  </a:lnTo>
                  <a:cubicBezTo>
                    <a:pt x="308924" y="297093"/>
                    <a:pt x="294828" y="310242"/>
                    <a:pt x="278884" y="310242"/>
                  </a:cubicBezTo>
                  <a:lnTo>
                    <a:pt x="71375" y="310242"/>
                  </a:lnTo>
                  <a:cubicBezTo>
                    <a:pt x="53554" y="310242"/>
                    <a:pt x="40381" y="296171"/>
                    <a:pt x="40381" y="280226"/>
                  </a:cubicBezTo>
                  <a:lnTo>
                    <a:pt x="40381" y="268981"/>
                  </a:lnTo>
                  <a:lnTo>
                    <a:pt x="30" y="268981"/>
                  </a:lnTo>
                  <a:lnTo>
                    <a:pt x="30" y="280226"/>
                  </a:lnTo>
                  <a:cubicBezTo>
                    <a:pt x="30" y="319612"/>
                    <a:pt x="32871" y="352395"/>
                    <a:pt x="72329" y="352395"/>
                  </a:cubicBezTo>
                  <a:lnTo>
                    <a:pt x="279808" y="352395"/>
                  </a:lnTo>
                  <a:cubicBezTo>
                    <a:pt x="320189" y="352395"/>
                    <a:pt x="353060" y="319612"/>
                    <a:pt x="353060" y="280226"/>
                  </a:cubicBezTo>
                  <a:lnTo>
                    <a:pt x="353060" y="72168"/>
                  </a:lnTo>
                  <a:cubicBezTo>
                    <a:pt x="353060" y="32812"/>
                    <a:pt x="320189" y="0"/>
                    <a:pt x="279808" y="0"/>
                  </a:cubicBezTo>
                  <a:lnTo>
                    <a:pt x="72329" y="0"/>
                  </a:lnTo>
                  <a:lnTo>
                    <a:pt x="27980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2" name="Google Shape;774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gAAnAsAAGAfAAA+DAAAAAAAAA=="/>
                </a:ext>
              </a:extLst>
            </p:cNvSpPr>
            <p:nvPr/>
          </p:nvSpPr>
          <p:spPr>
            <a:xfrm>
              <a:off x="4997450" y="1887220"/>
              <a:ext cx="102870" cy="102870"/>
            </a:xfrm>
            <a:custGeom>
              <a:avLst/>
              <a:gdLst/>
              <a:ahLst/>
              <a:cxnLst/>
              <a:rect l="0" t="0" r="102870" b="102870"/>
              <a:pathLst>
                <a:path w="102870" h="102870">
                  <a:moveTo>
                    <a:pt x="41154" y="0"/>
                  </a:moveTo>
                  <a:lnTo>
                    <a:pt x="41154" y="30867"/>
                  </a:lnTo>
                  <a:cubicBezTo>
                    <a:pt x="41154" y="36476"/>
                    <a:pt x="36496" y="41136"/>
                    <a:pt x="30888" y="41136"/>
                  </a:cubicBezTo>
                  <a:lnTo>
                    <a:pt x="30" y="41136"/>
                  </a:lnTo>
                  <a:lnTo>
                    <a:pt x="30" y="62654"/>
                  </a:lnTo>
                  <a:lnTo>
                    <a:pt x="30888" y="62654"/>
                  </a:lnTo>
                  <a:cubicBezTo>
                    <a:pt x="36496" y="62654"/>
                    <a:pt x="41154" y="67314"/>
                    <a:pt x="41154" y="72923"/>
                  </a:cubicBezTo>
                  <a:lnTo>
                    <a:pt x="41154" y="102870"/>
                  </a:lnTo>
                  <a:lnTo>
                    <a:pt x="61716" y="102870"/>
                  </a:lnTo>
                  <a:lnTo>
                    <a:pt x="61716" y="72923"/>
                  </a:lnTo>
                  <a:cubicBezTo>
                    <a:pt x="61716" y="67314"/>
                    <a:pt x="66404" y="62654"/>
                    <a:pt x="72932" y="62654"/>
                  </a:cubicBezTo>
                  <a:lnTo>
                    <a:pt x="102870" y="62654"/>
                  </a:lnTo>
                  <a:lnTo>
                    <a:pt x="102870" y="41136"/>
                  </a:lnTo>
                  <a:lnTo>
                    <a:pt x="72932" y="41136"/>
                  </a:lnTo>
                  <a:cubicBezTo>
                    <a:pt x="66404" y="41136"/>
                    <a:pt x="61716" y="36476"/>
                    <a:pt x="61716" y="30867"/>
                  </a:cubicBezTo>
                  <a:lnTo>
                    <a:pt x="61716" y="0"/>
                  </a:lnTo>
                  <a:lnTo>
                    <a:pt x="41154" y="0"/>
                  </a:lnTo>
                  <a:lnTo>
                    <a:pt x="61716" y="3086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1" name="Google Shape;774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HgAAOgsAALMfAACjDAAAAAAAAA=="/>
                </a:ext>
              </a:extLst>
            </p:cNvSpPr>
            <p:nvPr/>
          </p:nvSpPr>
          <p:spPr>
            <a:xfrm>
              <a:off x="4925060" y="1824990"/>
              <a:ext cx="227965" cy="229235"/>
            </a:xfrm>
            <a:custGeom>
              <a:avLst/>
              <a:gdLst/>
              <a:ahLst/>
              <a:cxnLst/>
              <a:rect l="0" t="0" r="227965" b="229235"/>
              <a:pathLst>
                <a:path w="227965" h="229235">
                  <a:moveTo>
                    <a:pt x="145396" y="42280"/>
                  </a:moveTo>
                  <a:cubicBezTo>
                    <a:pt x="151023" y="42280"/>
                    <a:pt x="155728" y="46991"/>
                    <a:pt x="155728" y="52627"/>
                  </a:cubicBezTo>
                  <a:lnTo>
                    <a:pt x="155728" y="83637"/>
                  </a:lnTo>
                  <a:lnTo>
                    <a:pt x="185742" y="83637"/>
                  </a:lnTo>
                  <a:cubicBezTo>
                    <a:pt x="192323" y="83637"/>
                    <a:pt x="196997" y="88318"/>
                    <a:pt x="196997" y="93954"/>
                  </a:cubicBezTo>
                  <a:lnTo>
                    <a:pt x="196997" y="135280"/>
                  </a:lnTo>
                  <a:cubicBezTo>
                    <a:pt x="196997" y="140916"/>
                    <a:pt x="192323" y="145627"/>
                    <a:pt x="185742" y="145627"/>
                  </a:cubicBezTo>
                  <a:lnTo>
                    <a:pt x="155728" y="145627"/>
                  </a:lnTo>
                  <a:lnTo>
                    <a:pt x="155728" y="176637"/>
                  </a:lnTo>
                  <a:cubicBezTo>
                    <a:pt x="155728" y="182272"/>
                    <a:pt x="151023" y="186954"/>
                    <a:pt x="145396" y="186954"/>
                  </a:cubicBezTo>
                  <a:lnTo>
                    <a:pt x="104126" y="186954"/>
                  </a:lnTo>
                  <a:cubicBezTo>
                    <a:pt x="98498" y="186954"/>
                    <a:pt x="93824" y="182272"/>
                    <a:pt x="93824" y="176637"/>
                  </a:cubicBezTo>
                  <a:lnTo>
                    <a:pt x="93824" y="145627"/>
                  </a:lnTo>
                  <a:lnTo>
                    <a:pt x="62857" y="145627"/>
                  </a:lnTo>
                  <a:cubicBezTo>
                    <a:pt x="57229" y="145627"/>
                    <a:pt x="52524" y="140916"/>
                    <a:pt x="52524" y="135280"/>
                  </a:cubicBezTo>
                  <a:lnTo>
                    <a:pt x="52524" y="93954"/>
                  </a:lnTo>
                  <a:cubicBezTo>
                    <a:pt x="52524" y="88318"/>
                    <a:pt x="57229" y="83637"/>
                    <a:pt x="62857" y="83637"/>
                  </a:cubicBezTo>
                  <a:lnTo>
                    <a:pt x="93824" y="83637"/>
                  </a:lnTo>
                  <a:lnTo>
                    <a:pt x="93824" y="52627"/>
                  </a:lnTo>
                  <a:cubicBezTo>
                    <a:pt x="93824" y="46991"/>
                    <a:pt x="98498" y="42280"/>
                    <a:pt x="104126" y="42280"/>
                  </a:cubicBezTo>
                  <a:lnTo>
                    <a:pt x="10332" y="29"/>
                  </a:lnTo>
                  <a:cubicBezTo>
                    <a:pt x="4704" y="29"/>
                    <a:pt x="0" y="4711"/>
                    <a:pt x="0" y="10346"/>
                  </a:cubicBezTo>
                  <a:lnTo>
                    <a:pt x="0" y="22571"/>
                  </a:lnTo>
                  <a:cubicBezTo>
                    <a:pt x="11255" y="27252"/>
                    <a:pt x="20634" y="37599"/>
                    <a:pt x="20634" y="51703"/>
                  </a:cubicBezTo>
                  <a:cubicBezTo>
                    <a:pt x="20634" y="64852"/>
                    <a:pt x="11255" y="76123"/>
                    <a:pt x="0" y="80804"/>
                  </a:cubicBezTo>
                  <a:lnTo>
                    <a:pt x="0" y="148460"/>
                  </a:lnTo>
                  <a:cubicBezTo>
                    <a:pt x="11255" y="153141"/>
                    <a:pt x="20634" y="163487"/>
                    <a:pt x="20634" y="177561"/>
                  </a:cubicBezTo>
                  <a:cubicBezTo>
                    <a:pt x="20634" y="190711"/>
                    <a:pt x="13131" y="201982"/>
                    <a:pt x="0" y="206693"/>
                  </a:cubicBezTo>
                  <a:lnTo>
                    <a:pt x="0" y="218888"/>
                  </a:lnTo>
                  <a:cubicBezTo>
                    <a:pt x="0" y="224523"/>
                    <a:pt x="4704" y="229235"/>
                    <a:pt x="10332" y="229235"/>
                  </a:cubicBezTo>
                  <a:lnTo>
                    <a:pt x="217632" y="229235"/>
                  </a:lnTo>
                  <a:cubicBezTo>
                    <a:pt x="223260" y="229235"/>
                    <a:pt x="227965" y="224523"/>
                    <a:pt x="227965" y="218888"/>
                  </a:cubicBezTo>
                  <a:lnTo>
                    <a:pt x="227965" y="10346"/>
                  </a:lnTo>
                  <a:cubicBezTo>
                    <a:pt x="227965" y="4711"/>
                    <a:pt x="223260" y="29"/>
                    <a:pt x="217632" y="29"/>
                  </a:cubicBezTo>
                  <a:lnTo>
                    <a:pt x="145396" y="42280"/>
                  </a:lnTo>
                  <a:lnTo>
                    <a:pt x="21763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77" name="Google Shape;7743;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MdAACdDQAAHCAAAMkPAAAQAAAA"/>
              </a:ext>
            </a:extLst>
          </p:cNvGrpSpPr>
          <p:nvPr/>
        </p:nvGrpSpPr>
        <p:grpSpPr>
          <a:xfrm>
            <a:off x="4858385" y="2212975"/>
            <a:ext cx="361315" cy="353060"/>
            <a:chOff x="4858385" y="2212975"/>
            <a:chExt cx="361315" cy="353060"/>
          </a:xfrm>
        </p:grpSpPr>
        <p:sp>
          <p:nvSpPr>
            <p:cNvPr id="179" name="Google Shape;774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XHgAAqQ4AAHkfAAAiDwAAAAAAAA=="/>
                </a:ext>
              </a:extLst>
            </p:cNvSpPr>
            <p:nvPr/>
          </p:nvSpPr>
          <p:spPr>
            <a:xfrm>
              <a:off x="5013325" y="2383155"/>
              <a:ext cx="102870" cy="76835"/>
            </a:xfrm>
            <a:custGeom>
              <a:avLst/>
              <a:gdLst/>
              <a:ahLst/>
              <a:cxnLst/>
              <a:rect l="0" t="0" r="102870" b="76835"/>
              <a:pathLst>
                <a:path w="102870" h="76835">
                  <a:moveTo>
                    <a:pt x="18223" y="0"/>
                  </a:moveTo>
                  <a:cubicBezTo>
                    <a:pt x="8518" y="0"/>
                    <a:pt x="0" y="9062"/>
                    <a:pt x="0" y="20679"/>
                  </a:cubicBezTo>
                  <a:cubicBezTo>
                    <a:pt x="0" y="39397"/>
                    <a:pt x="29917" y="59988"/>
                    <a:pt x="51435" y="76835"/>
                  </a:cubicBezTo>
                  <a:cubicBezTo>
                    <a:pt x="72003" y="59988"/>
                    <a:pt x="102870" y="39397"/>
                    <a:pt x="102870" y="20679"/>
                  </a:cubicBezTo>
                  <a:cubicBezTo>
                    <a:pt x="102870" y="10369"/>
                    <a:pt x="95391" y="89"/>
                    <a:pt x="81352" y="89"/>
                  </a:cubicBezTo>
                  <a:cubicBezTo>
                    <a:pt x="66394" y="89"/>
                    <a:pt x="60784" y="16935"/>
                    <a:pt x="60784" y="16935"/>
                  </a:cubicBezTo>
                  <a:cubicBezTo>
                    <a:pt x="59389" y="22075"/>
                    <a:pt x="54937" y="24660"/>
                    <a:pt x="50485" y="24660"/>
                  </a:cubicBezTo>
                  <a:cubicBezTo>
                    <a:pt x="46063" y="24660"/>
                    <a:pt x="41611" y="22075"/>
                    <a:pt x="40216" y="16935"/>
                  </a:cubicBezTo>
                  <a:cubicBezTo>
                    <a:pt x="40216" y="15985"/>
                    <a:pt x="34607" y="89"/>
                    <a:pt x="19648" y="89"/>
                  </a:cubicBezTo>
                  <a:cubicBezTo>
                    <a:pt x="19173" y="29"/>
                    <a:pt x="18698" y="0"/>
                    <a:pt x="1822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8" name="Google Shape;774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HQAAnQ0AABwgAADJDwAAAAAAAA=="/>
                </a:ext>
              </a:extLst>
            </p:cNvSpPr>
            <p:nvPr/>
          </p:nvSpPr>
          <p:spPr>
            <a:xfrm>
              <a:off x="4858385" y="2212975"/>
              <a:ext cx="361315" cy="353060"/>
            </a:xfrm>
            <a:custGeom>
              <a:avLst/>
              <a:gdLst/>
              <a:ahLst/>
              <a:cxnLst/>
              <a:rect l="0" t="0" r="361315" b="353060"/>
              <a:pathLst>
                <a:path w="361315" h="353060">
                  <a:moveTo>
                    <a:pt x="111512" y="105954"/>
                  </a:moveTo>
                  <a:cubicBezTo>
                    <a:pt x="116367" y="105954"/>
                    <a:pt x="120329" y="109500"/>
                    <a:pt x="121997" y="114567"/>
                  </a:cubicBezTo>
                  <a:cubicBezTo>
                    <a:pt x="122950" y="120200"/>
                    <a:pt x="118244" y="124879"/>
                    <a:pt x="113568" y="126757"/>
                  </a:cubicBezTo>
                  <a:cubicBezTo>
                    <a:pt x="87298" y="130512"/>
                    <a:pt x="72286" y="162462"/>
                    <a:pt x="86345" y="188750"/>
                  </a:cubicBezTo>
                  <a:cubicBezTo>
                    <a:pt x="89174" y="193429"/>
                    <a:pt x="87298" y="200016"/>
                    <a:pt x="82592" y="202817"/>
                  </a:cubicBezTo>
                  <a:cubicBezTo>
                    <a:pt x="81103" y="203413"/>
                    <a:pt x="79435" y="203741"/>
                    <a:pt x="77767" y="203741"/>
                  </a:cubicBezTo>
                  <a:cubicBezTo>
                    <a:pt x="74133" y="203741"/>
                    <a:pt x="70440" y="202281"/>
                    <a:pt x="68533" y="199062"/>
                  </a:cubicBezTo>
                  <a:cubicBezTo>
                    <a:pt x="47893" y="161509"/>
                    <a:pt x="70410" y="113613"/>
                    <a:pt x="109815" y="106103"/>
                  </a:cubicBezTo>
                  <a:cubicBezTo>
                    <a:pt x="110381" y="106013"/>
                    <a:pt x="110976" y="105954"/>
                    <a:pt x="111512" y="105954"/>
                  </a:cubicBezTo>
                  <a:lnTo>
                    <a:pt x="236488" y="147411"/>
                  </a:lnTo>
                  <a:cubicBezTo>
                    <a:pt x="259958" y="147411"/>
                    <a:pt x="277769" y="166218"/>
                    <a:pt x="277769" y="189674"/>
                  </a:cubicBezTo>
                  <a:cubicBezTo>
                    <a:pt x="277769" y="218792"/>
                    <a:pt x="249623" y="236615"/>
                    <a:pt x="212094" y="268565"/>
                  </a:cubicBezTo>
                  <a:cubicBezTo>
                    <a:pt x="210218" y="270443"/>
                    <a:pt x="207865" y="271367"/>
                    <a:pt x="205512" y="271367"/>
                  </a:cubicBezTo>
                  <a:cubicBezTo>
                    <a:pt x="203189" y="271367"/>
                    <a:pt x="200836" y="270443"/>
                    <a:pt x="198960" y="268565"/>
                  </a:cubicBezTo>
                  <a:cubicBezTo>
                    <a:pt x="161431" y="237569"/>
                    <a:pt x="133255" y="218792"/>
                    <a:pt x="133255" y="189674"/>
                  </a:cubicBezTo>
                  <a:cubicBezTo>
                    <a:pt x="133255" y="166218"/>
                    <a:pt x="152049" y="147411"/>
                    <a:pt x="174566" y="147411"/>
                  </a:cubicBezTo>
                  <a:cubicBezTo>
                    <a:pt x="189577" y="147411"/>
                    <a:pt x="199883" y="155876"/>
                    <a:pt x="206465" y="162462"/>
                  </a:cubicBezTo>
                  <a:cubicBezTo>
                    <a:pt x="212094" y="154922"/>
                    <a:pt x="222400" y="147411"/>
                    <a:pt x="236488" y="147411"/>
                  </a:cubicBezTo>
                  <a:lnTo>
                    <a:pt x="220523" y="0"/>
                  </a:lnTo>
                  <a:cubicBezTo>
                    <a:pt x="192377" y="0"/>
                    <a:pt x="169860" y="23486"/>
                    <a:pt x="169860" y="51651"/>
                  </a:cubicBezTo>
                  <a:lnTo>
                    <a:pt x="169860" y="86402"/>
                  </a:lnTo>
                  <a:cubicBezTo>
                    <a:pt x="152972" y="71381"/>
                    <a:pt x="132332" y="62917"/>
                    <a:pt x="109815" y="62917"/>
                  </a:cubicBezTo>
                  <a:cubicBezTo>
                    <a:pt x="43187" y="62917"/>
                    <a:pt x="29" y="134268"/>
                    <a:pt x="29099" y="197184"/>
                  </a:cubicBezTo>
                  <a:lnTo>
                    <a:pt x="86345" y="317384"/>
                  </a:lnTo>
                  <a:cubicBezTo>
                    <a:pt x="96680" y="338963"/>
                    <a:pt x="117320" y="353060"/>
                    <a:pt x="140791" y="353060"/>
                  </a:cubicBezTo>
                  <a:cubicBezTo>
                    <a:pt x="155802" y="353060"/>
                    <a:pt x="169860" y="347427"/>
                    <a:pt x="180195" y="338039"/>
                  </a:cubicBezTo>
                  <a:cubicBezTo>
                    <a:pt x="190501" y="348351"/>
                    <a:pt x="204589" y="353060"/>
                    <a:pt x="220523" y="353060"/>
                  </a:cubicBezTo>
                  <a:cubicBezTo>
                    <a:pt x="243994" y="353060"/>
                    <a:pt x="264634" y="339916"/>
                    <a:pt x="274016" y="317384"/>
                  </a:cubicBezTo>
                  <a:lnTo>
                    <a:pt x="331262" y="197184"/>
                  </a:lnTo>
                  <a:cubicBezTo>
                    <a:pt x="361285" y="134268"/>
                    <a:pt x="316251" y="62917"/>
                    <a:pt x="250576" y="62917"/>
                  </a:cubicBezTo>
                  <a:cubicBezTo>
                    <a:pt x="228029" y="62917"/>
                    <a:pt x="207389" y="71381"/>
                    <a:pt x="190501" y="86402"/>
                  </a:cubicBezTo>
                  <a:lnTo>
                    <a:pt x="190501" y="51651"/>
                  </a:lnTo>
                  <a:cubicBezTo>
                    <a:pt x="190501" y="34752"/>
                    <a:pt x="203636" y="20654"/>
                    <a:pt x="220523" y="20654"/>
                  </a:cubicBezTo>
                  <a:cubicBezTo>
                    <a:pt x="226153" y="20654"/>
                    <a:pt x="230859" y="15975"/>
                    <a:pt x="230859" y="10342"/>
                  </a:cubicBezTo>
                  <a:cubicBezTo>
                    <a:pt x="230859" y="4709"/>
                    <a:pt x="226153" y="0"/>
                    <a:pt x="220523" y="0"/>
                  </a:cubicBezTo>
                  <a:lnTo>
                    <a:pt x="111512" y="105954"/>
                  </a:lnTo>
                  <a:lnTo>
                    <a:pt x="22052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80" name="Google Shape;7746;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IrAABsCAAAzC0AANIJAAAQAAAA"/>
              </a:ext>
            </a:extLst>
          </p:cNvGrpSpPr>
          <p:nvPr/>
        </p:nvGrpSpPr>
        <p:grpSpPr>
          <a:xfrm>
            <a:off x="7092950" y="1369060"/>
            <a:ext cx="351790" cy="227330"/>
            <a:chOff x="7092950" y="1369060"/>
            <a:chExt cx="351790" cy="227330"/>
          </a:xfrm>
        </p:grpSpPr>
        <p:sp>
          <p:nvSpPr>
            <p:cNvPr id="182" name="Google Shape;774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LQAALwkAAMwtAACwCQAAAAAAAA=="/>
                </a:ext>
              </a:extLst>
            </p:cNvSpPr>
            <p:nvPr/>
          </p:nvSpPr>
          <p:spPr>
            <a:xfrm>
              <a:off x="7381875" y="1492885"/>
              <a:ext cx="62865" cy="81915"/>
            </a:xfrm>
            <a:custGeom>
              <a:avLst/>
              <a:gdLst/>
              <a:ahLst/>
              <a:cxnLst/>
              <a:rect l="0" t="0" r="62865" b="81915"/>
              <a:pathLst>
                <a:path w="62865" h="81915">
                  <a:moveTo>
                    <a:pt x="31774" y="0"/>
                  </a:moveTo>
                  <a:cubicBezTo>
                    <a:pt x="28380" y="0"/>
                    <a:pt x="24866" y="1638"/>
                    <a:pt x="22513" y="4944"/>
                  </a:cubicBezTo>
                  <a:cubicBezTo>
                    <a:pt x="15961" y="14327"/>
                    <a:pt x="0" y="38723"/>
                    <a:pt x="0" y="51859"/>
                  </a:cubicBezTo>
                  <a:cubicBezTo>
                    <a:pt x="0" y="68749"/>
                    <a:pt x="14085" y="81885"/>
                    <a:pt x="30970" y="81885"/>
                  </a:cubicBezTo>
                  <a:cubicBezTo>
                    <a:pt x="48779" y="81885"/>
                    <a:pt x="60988" y="67795"/>
                    <a:pt x="60988" y="51859"/>
                  </a:cubicBezTo>
                  <a:cubicBezTo>
                    <a:pt x="62865" y="38723"/>
                    <a:pt x="46903" y="14327"/>
                    <a:pt x="40351" y="4944"/>
                  </a:cubicBezTo>
                  <a:cubicBezTo>
                    <a:pt x="38475" y="1638"/>
                    <a:pt x="35199" y="0"/>
                    <a:pt x="3177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1" name="Google Shape;774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KwAAbAgAAMgtAADSCQAAAAAAAA=="/>
                </a:ext>
              </a:extLst>
            </p:cNvSpPr>
            <p:nvPr/>
          </p:nvSpPr>
          <p:spPr>
            <a:xfrm>
              <a:off x="7092950" y="1369060"/>
              <a:ext cx="349250" cy="227330"/>
            </a:xfrm>
            <a:custGeom>
              <a:avLst/>
              <a:gdLst/>
              <a:ahLst/>
              <a:cxnLst/>
              <a:rect l="0" t="0" r="349250" b="227330"/>
              <a:pathLst>
                <a:path w="349250" h="227330">
                  <a:moveTo>
                    <a:pt x="321062" y="61059"/>
                  </a:moveTo>
                  <a:cubicBezTo>
                    <a:pt x="326694" y="61059"/>
                    <a:pt x="331402" y="65769"/>
                    <a:pt x="331402" y="72328"/>
                  </a:cubicBezTo>
                  <a:cubicBezTo>
                    <a:pt x="331402" y="77963"/>
                    <a:pt x="326694" y="82674"/>
                    <a:pt x="321062" y="82674"/>
                  </a:cubicBezTo>
                  <a:lnTo>
                    <a:pt x="292904" y="82674"/>
                  </a:lnTo>
                  <a:lnTo>
                    <a:pt x="297612" y="61059"/>
                  </a:lnTo>
                  <a:lnTo>
                    <a:pt x="133312" y="82674"/>
                  </a:lnTo>
                  <a:cubicBezTo>
                    <a:pt x="138943" y="82674"/>
                    <a:pt x="143651" y="87354"/>
                    <a:pt x="143651" y="92989"/>
                  </a:cubicBezTo>
                  <a:cubicBezTo>
                    <a:pt x="143651" y="98624"/>
                    <a:pt x="138943" y="103335"/>
                    <a:pt x="133312" y="103335"/>
                  </a:cubicBezTo>
                  <a:cubicBezTo>
                    <a:pt x="127680" y="103335"/>
                    <a:pt x="123002" y="98624"/>
                    <a:pt x="123002" y="92989"/>
                  </a:cubicBezTo>
                  <a:cubicBezTo>
                    <a:pt x="123002" y="87354"/>
                    <a:pt x="127680" y="82674"/>
                    <a:pt x="133312" y="82674"/>
                  </a:cubicBezTo>
                  <a:lnTo>
                    <a:pt x="133312" y="123995"/>
                  </a:lnTo>
                  <a:cubicBezTo>
                    <a:pt x="138943" y="123995"/>
                    <a:pt x="143651" y="128706"/>
                    <a:pt x="143651" y="134341"/>
                  </a:cubicBezTo>
                  <a:cubicBezTo>
                    <a:pt x="143651" y="139976"/>
                    <a:pt x="138943" y="144656"/>
                    <a:pt x="133312" y="144656"/>
                  </a:cubicBezTo>
                  <a:cubicBezTo>
                    <a:pt x="127680" y="144656"/>
                    <a:pt x="123002" y="139976"/>
                    <a:pt x="123002" y="134341"/>
                  </a:cubicBezTo>
                  <a:cubicBezTo>
                    <a:pt x="123002" y="128706"/>
                    <a:pt x="127680" y="123995"/>
                    <a:pt x="133312" y="123995"/>
                  </a:cubicBezTo>
                  <a:lnTo>
                    <a:pt x="133312" y="164393"/>
                  </a:lnTo>
                  <a:cubicBezTo>
                    <a:pt x="138943" y="164393"/>
                    <a:pt x="143651" y="169074"/>
                    <a:pt x="143651" y="175663"/>
                  </a:cubicBezTo>
                  <a:cubicBezTo>
                    <a:pt x="143651" y="181298"/>
                    <a:pt x="138943" y="185978"/>
                    <a:pt x="133312" y="185978"/>
                  </a:cubicBezTo>
                  <a:cubicBezTo>
                    <a:pt x="127680" y="185978"/>
                    <a:pt x="123002" y="181298"/>
                    <a:pt x="123002" y="175663"/>
                  </a:cubicBezTo>
                  <a:cubicBezTo>
                    <a:pt x="123002" y="169074"/>
                    <a:pt x="127680" y="164393"/>
                    <a:pt x="133312" y="164393"/>
                  </a:cubicBezTo>
                  <a:lnTo>
                    <a:pt x="92013" y="0"/>
                  </a:lnTo>
                  <a:cubicBezTo>
                    <a:pt x="40375" y="0"/>
                    <a:pt x="30" y="42276"/>
                    <a:pt x="30" y="92989"/>
                  </a:cubicBezTo>
                  <a:lnTo>
                    <a:pt x="30" y="134341"/>
                  </a:lnTo>
                  <a:cubicBezTo>
                    <a:pt x="30" y="185978"/>
                    <a:pt x="42252" y="227330"/>
                    <a:pt x="92013" y="227330"/>
                  </a:cubicBezTo>
                  <a:lnTo>
                    <a:pt x="195289" y="227330"/>
                  </a:lnTo>
                  <a:cubicBezTo>
                    <a:pt x="213108" y="227330"/>
                    <a:pt x="226248" y="213228"/>
                    <a:pt x="226248" y="196324"/>
                  </a:cubicBezTo>
                  <a:cubicBezTo>
                    <a:pt x="226248" y="192567"/>
                    <a:pt x="225325" y="187857"/>
                    <a:pt x="223447" y="185054"/>
                  </a:cubicBezTo>
                  <a:cubicBezTo>
                    <a:pt x="236588" y="181298"/>
                    <a:pt x="245974" y="169074"/>
                    <a:pt x="245974" y="155002"/>
                  </a:cubicBezTo>
                  <a:cubicBezTo>
                    <a:pt x="245974" y="152169"/>
                    <a:pt x="245020" y="147489"/>
                    <a:pt x="244097" y="143732"/>
                  </a:cubicBezTo>
                  <a:cubicBezTo>
                    <a:pt x="257237" y="139976"/>
                    <a:pt x="266623" y="128706"/>
                    <a:pt x="266623" y="114604"/>
                  </a:cubicBezTo>
                  <a:cubicBezTo>
                    <a:pt x="266623" y="110848"/>
                    <a:pt x="264746" y="107091"/>
                    <a:pt x="263822" y="103335"/>
                  </a:cubicBezTo>
                  <a:lnTo>
                    <a:pt x="319185" y="103335"/>
                  </a:lnTo>
                  <a:cubicBezTo>
                    <a:pt x="337033" y="103335"/>
                    <a:pt x="349250" y="89233"/>
                    <a:pt x="349250" y="73282"/>
                  </a:cubicBezTo>
                  <a:cubicBezTo>
                    <a:pt x="349250" y="56378"/>
                    <a:pt x="337957" y="41352"/>
                    <a:pt x="321062" y="41352"/>
                  </a:cubicBezTo>
                  <a:lnTo>
                    <a:pt x="195289" y="41352"/>
                  </a:lnTo>
                  <a:cubicBezTo>
                    <a:pt x="202798" y="32885"/>
                    <a:pt x="206552" y="22569"/>
                    <a:pt x="206552" y="11299"/>
                  </a:cubicBezTo>
                  <a:cubicBezTo>
                    <a:pt x="206552" y="4711"/>
                    <a:pt x="201845" y="0"/>
                    <a:pt x="195289" y="0"/>
                  </a:cubicBezTo>
                  <a:lnTo>
                    <a:pt x="321062" y="61059"/>
                  </a:lnTo>
                  <a:lnTo>
                    <a:pt x="19528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83" name="Google Shape;7749;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IrAADZCgAAzC0AAAQNAAAQAAAA"/>
              </a:ext>
            </a:extLst>
          </p:cNvGrpSpPr>
          <p:nvPr/>
        </p:nvGrpSpPr>
        <p:grpSpPr>
          <a:xfrm>
            <a:off x="7092950" y="1763395"/>
            <a:ext cx="351790" cy="352425"/>
            <a:chOff x="7092950" y="1763395"/>
            <a:chExt cx="351790" cy="352425"/>
          </a:xfrm>
        </p:grpSpPr>
        <p:sp>
          <p:nvSpPr>
            <p:cNvPr id="188" name="Google Shape;775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LAAAPQsAAP8sAACFCwAAAAAAAA=="/>
                </a:ext>
              </a:extLst>
            </p:cNvSpPr>
            <p:nvPr/>
          </p:nvSpPr>
          <p:spPr>
            <a:xfrm>
              <a:off x="7222490" y="1826895"/>
              <a:ext cx="92075" cy="45720"/>
            </a:xfrm>
            <a:custGeom>
              <a:avLst/>
              <a:gdLst/>
              <a:ahLst/>
              <a:cxnLst/>
              <a:rect l="0" t="0" r="92075" b="45720"/>
              <a:pathLst>
                <a:path w="92075" h="45720">
                  <a:moveTo>
                    <a:pt x="45679" y="30"/>
                  </a:moveTo>
                  <a:cubicBezTo>
                    <a:pt x="29846" y="30"/>
                    <a:pt x="14103" y="3064"/>
                    <a:pt x="0" y="9162"/>
                  </a:cubicBezTo>
                  <a:lnTo>
                    <a:pt x="20663" y="45720"/>
                  </a:lnTo>
                  <a:cubicBezTo>
                    <a:pt x="28206" y="42894"/>
                    <a:pt x="36645" y="41020"/>
                    <a:pt x="46037" y="41020"/>
                  </a:cubicBezTo>
                  <a:cubicBezTo>
                    <a:pt x="55429" y="41020"/>
                    <a:pt x="63897" y="42894"/>
                    <a:pt x="72336" y="45720"/>
                  </a:cubicBezTo>
                  <a:lnTo>
                    <a:pt x="92075" y="9162"/>
                  </a:lnTo>
                  <a:cubicBezTo>
                    <a:pt x="77524" y="3064"/>
                    <a:pt x="61542" y="30"/>
                    <a:pt x="45679"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7" name="Google Shape;775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LAAA4AsAAMcsAAABDAAAAAAAAA=="/>
                </a:ext>
              </a:extLst>
            </p:cNvSpPr>
            <p:nvPr/>
          </p:nvSpPr>
          <p:spPr>
            <a:xfrm>
              <a:off x="7258050" y="1930400"/>
              <a:ext cx="20955" cy="20955"/>
            </a:xfrm>
            <a:custGeom>
              <a:avLst/>
              <a:gdLst/>
              <a:ahLst/>
              <a:cxnLst/>
              <a:rect l="0" t="0" r="20955" b="20955"/>
              <a:pathLst>
                <a:path w="20955" h="20955">
                  <a:moveTo>
                    <a:pt x="10477" y="30"/>
                  </a:moveTo>
                  <a:cubicBezTo>
                    <a:pt x="4770" y="30"/>
                    <a:pt x="30" y="3834"/>
                    <a:pt x="30" y="10477"/>
                  </a:cubicBezTo>
                  <a:cubicBezTo>
                    <a:pt x="30" y="16184"/>
                    <a:pt x="4770" y="20955"/>
                    <a:pt x="10477" y="20955"/>
                  </a:cubicBezTo>
                  <a:cubicBezTo>
                    <a:pt x="16184" y="20955"/>
                    <a:pt x="20955" y="16184"/>
                    <a:pt x="20955" y="10477"/>
                  </a:cubicBezTo>
                  <a:cubicBezTo>
                    <a:pt x="20955" y="3834"/>
                    <a:pt x="16184" y="30"/>
                    <a:pt x="10477"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6" name="Google Shape;775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LAAAAQwAAG4sAACADAAAAAAAAA=="/>
                </a:ext>
              </a:extLst>
            </p:cNvSpPr>
            <p:nvPr/>
          </p:nvSpPr>
          <p:spPr>
            <a:xfrm>
              <a:off x="7155815" y="1951355"/>
              <a:ext cx="66675" cy="80645"/>
            </a:xfrm>
            <a:custGeom>
              <a:avLst/>
              <a:gdLst/>
              <a:ahLst/>
              <a:cxnLst/>
              <a:rect l="0" t="0" r="66675" b="80645"/>
              <a:pathLst>
                <a:path w="66675" h="80645">
                  <a:moveTo>
                    <a:pt x="41321" y="29"/>
                  </a:moveTo>
                  <a:lnTo>
                    <a:pt x="29" y="951"/>
                  </a:lnTo>
                  <a:cubicBezTo>
                    <a:pt x="3783" y="32841"/>
                    <a:pt x="19722" y="61874"/>
                    <a:pt x="45999" y="80615"/>
                  </a:cubicBezTo>
                  <a:lnTo>
                    <a:pt x="66645" y="45959"/>
                  </a:lnTo>
                  <a:cubicBezTo>
                    <a:pt x="52583" y="33763"/>
                    <a:pt x="43198" y="17848"/>
                    <a:pt x="41321"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5" name="Google Shape;775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LAAAAAwAAGgtAAB/DAAAAAAAAA=="/>
                </a:ext>
              </a:extLst>
            </p:cNvSpPr>
            <p:nvPr/>
          </p:nvSpPr>
          <p:spPr>
            <a:xfrm>
              <a:off x="7314565" y="1950720"/>
              <a:ext cx="66675" cy="80645"/>
            </a:xfrm>
            <a:custGeom>
              <a:avLst/>
              <a:gdLst/>
              <a:ahLst/>
              <a:cxnLst/>
              <a:rect l="0" t="0" r="66675" b="80645"/>
              <a:pathLst>
                <a:path w="66675" h="80645">
                  <a:moveTo>
                    <a:pt x="25353" y="0"/>
                  </a:moveTo>
                  <a:cubicBezTo>
                    <a:pt x="22552" y="18777"/>
                    <a:pt x="14091" y="34698"/>
                    <a:pt x="29" y="45946"/>
                  </a:cubicBezTo>
                  <a:lnTo>
                    <a:pt x="20675" y="80645"/>
                  </a:lnTo>
                  <a:cubicBezTo>
                    <a:pt x="46952" y="61897"/>
                    <a:pt x="62921" y="32823"/>
                    <a:pt x="66675" y="952"/>
                  </a:cubicBezTo>
                  <a:lnTo>
                    <a:pt x="25353" y="0"/>
                  </a:lnTo>
                  <a:lnTo>
                    <a:pt x="66675" y="95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4" name="Google Shape;775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KwAA2QoAAMwtAAAEDQAAAAAAAA=="/>
                </a:ext>
              </a:extLst>
            </p:cNvSpPr>
            <p:nvPr/>
          </p:nvSpPr>
          <p:spPr>
            <a:xfrm>
              <a:off x="7092950" y="1763395"/>
              <a:ext cx="351790" cy="352425"/>
            </a:xfrm>
            <a:custGeom>
              <a:avLst/>
              <a:gdLst/>
              <a:ahLst/>
              <a:cxnLst/>
              <a:rect l="0" t="0" r="351790" b="352425"/>
              <a:pathLst>
                <a:path w="351790" h="352425">
                  <a:moveTo>
                    <a:pt x="174957" y="42323"/>
                  </a:moveTo>
                  <a:cubicBezTo>
                    <a:pt x="197467" y="42323"/>
                    <a:pt x="220006" y="47960"/>
                    <a:pt x="240164" y="59234"/>
                  </a:cubicBezTo>
                  <a:cubicBezTo>
                    <a:pt x="244839" y="61113"/>
                    <a:pt x="246715" y="68629"/>
                    <a:pt x="243916" y="73312"/>
                  </a:cubicBezTo>
                  <a:lnTo>
                    <a:pt x="212950" y="126880"/>
                  </a:lnTo>
                  <a:cubicBezTo>
                    <a:pt x="211699" y="130071"/>
                    <a:pt x="207829" y="132397"/>
                    <a:pt x="204017" y="132397"/>
                  </a:cubicBezTo>
                  <a:cubicBezTo>
                    <a:pt x="202201" y="132397"/>
                    <a:pt x="200415" y="131861"/>
                    <a:pt x="198896" y="130638"/>
                  </a:cubicBezTo>
                  <a:cubicBezTo>
                    <a:pt x="191393" y="126402"/>
                    <a:pt x="182699" y="124285"/>
                    <a:pt x="173915" y="124285"/>
                  </a:cubicBezTo>
                  <a:cubicBezTo>
                    <a:pt x="165131" y="124285"/>
                    <a:pt x="156199" y="126402"/>
                    <a:pt x="148219" y="130638"/>
                  </a:cubicBezTo>
                  <a:cubicBezTo>
                    <a:pt x="146760" y="131234"/>
                    <a:pt x="145063" y="131562"/>
                    <a:pt x="143396" y="131562"/>
                  </a:cubicBezTo>
                  <a:cubicBezTo>
                    <a:pt x="139763" y="131562"/>
                    <a:pt x="136071" y="130101"/>
                    <a:pt x="134166" y="126880"/>
                  </a:cubicBezTo>
                  <a:lnTo>
                    <a:pt x="104152" y="73312"/>
                  </a:lnTo>
                  <a:cubicBezTo>
                    <a:pt x="103200" y="68629"/>
                    <a:pt x="105075" y="62038"/>
                    <a:pt x="109780" y="59234"/>
                  </a:cubicBezTo>
                  <a:cubicBezTo>
                    <a:pt x="129937" y="47960"/>
                    <a:pt x="152447" y="42323"/>
                    <a:pt x="174957" y="42323"/>
                  </a:cubicBezTo>
                  <a:lnTo>
                    <a:pt x="174957" y="146625"/>
                  </a:lnTo>
                  <a:cubicBezTo>
                    <a:pt x="192316" y="146625"/>
                    <a:pt x="204524" y="160702"/>
                    <a:pt x="204524" y="177614"/>
                  </a:cubicBezTo>
                  <a:cubicBezTo>
                    <a:pt x="204524" y="195480"/>
                    <a:pt x="190440" y="207708"/>
                    <a:pt x="174510" y="207708"/>
                  </a:cubicBezTo>
                  <a:cubicBezTo>
                    <a:pt x="157628" y="207708"/>
                    <a:pt x="143545" y="193601"/>
                    <a:pt x="143545" y="177614"/>
                  </a:cubicBezTo>
                  <a:cubicBezTo>
                    <a:pt x="143545" y="159778"/>
                    <a:pt x="157628" y="146625"/>
                    <a:pt x="174510" y="146625"/>
                  </a:cubicBezTo>
                  <a:lnTo>
                    <a:pt x="113532" y="167294"/>
                  </a:lnTo>
                  <a:cubicBezTo>
                    <a:pt x="121035" y="168219"/>
                    <a:pt x="123834" y="171052"/>
                    <a:pt x="123834" y="177614"/>
                  </a:cubicBezTo>
                  <a:cubicBezTo>
                    <a:pt x="123834" y="194525"/>
                    <a:pt x="133213" y="211466"/>
                    <a:pt x="149172" y="220862"/>
                  </a:cubicBezTo>
                  <a:cubicBezTo>
                    <a:pt x="152924" y="224620"/>
                    <a:pt x="155723" y="230257"/>
                    <a:pt x="151971" y="234940"/>
                  </a:cubicBezTo>
                  <a:lnTo>
                    <a:pt x="120082" y="287553"/>
                  </a:lnTo>
                  <a:cubicBezTo>
                    <a:pt x="118831" y="290744"/>
                    <a:pt x="114961" y="293071"/>
                    <a:pt x="111150" y="293071"/>
                  </a:cubicBezTo>
                  <a:cubicBezTo>
                    <a:pt x="109333" y="293071"/>
                    <a:pt x="107547" y="292534"/>
                    <a:pt x="106028" y="291311"/>
                  </a:cubicBezTo>
                  <a:cubicBezTo>
                    <a:pt x="66636" y="266883"/>
                    <a:pt x="42221" y="224620"/>
                    <a:pt x="40345" y="178568"/>
                  </a:cubicBezTo>
                  <a:cubicBezTo>
                    <a:pt x="40345" y="172931"/>
                    <a:pt x="45972" y="168219"/>
                    <a:pt x="51600" y="168219"/>
                  </a:cubicBezTo>
                  <a:lnTo>
                    <a:pt x="113532" y="167294"/>
                  </a:lnTo>
                  <a:lnTo>
                    <a:pt x="238288" y="167294"/>
                  </a:lnTo>
                  <a:lnTo>
                    <a:pt x="300190" y="169173"/>
                  </a:lnTo>
                  <a:cubicBezTo>
                    <a:pt x="305818" y="169173"/>
                    <a:pt x="310522" y="173856"/>
                    <a:pt x="310522" y="179493"/>
                  </a:cubicBezTo>
                  <a:cubicBezTo>
                    <a:pt x="309569" y="225544"/>
                    <a:pt x="284261" y="267838"/>
                    <a:pt x="244839" y="292265"/>
                  </a:cubicBezTo>
                  <a:cubicBezTo>
                    <a:pt x="243201" y="293607"/>
                    <a:pt x="241176" y="294234"/>
                    <a:pt x="239181" y="294234"/>
                  </a:cubicBezTo>
                  <a:cubicBezTo>
                    <a:pt x="235549" y="294234"/>
                    <a:pt x="232006" y="292146"/>
                    <a:pt x="230785" y="288507"/>
                  </a:cubicBezTo>
                  <a:lnTo>
                    <a:pt x="198896" y="235894"/>
                  </a:lnTo>
                  <a:cubicBezTo>
                    <a:pt x="195144" y="231181"/>
                    <a:pt x="197943" y="224620"/>
                    <a:pt x="202648" y="221786"/>
                  </a:cubicBezTo>
                  <a:cubicBezTo>
                    <a:pt x="217654" y="212391"/>
                    <a:pt x="227033" y="196404"/>
                    <a:pt x="227033" y="178568"/>
                  </a:cubicBezTo>
                  <a:cubicBezTo>
                    <a:pt x="227033" y="173856"/>
                    <a:pt x="230785" y="169173"/>
                    <a:pt x="238288" y="168219"/>
                  </a:cubicBezTo>
                  <a:lnTo>
                    <a:pt x="175433" y="29"/>
                  </a:lnTo>
                  <a:cubicBezTo>
                    <a:pt x="77891" y="29"/>
                    <a:pt x="30" y="79904"/>
                    <a:pt x="30" y="176689"/>
                  </a:cubicBezTo>
                  <a:cubicBezTo>
                    <a:pt x="30" y="272520"/>
                    <a:pt x="79767" y="352395"/>
                    <a:pt x="175433" y="352395"/>
                  </a:cubicBezTo>
                  <a:cubicBezTo>
                    <a:pt x="273006" y="352395"/>
                    <a:pt x="351790" y="272520"/>
                    <a:pt x="351790" y="176689"/>
                  </a:cubicBezTo>
                  <a:cubicBezTo>
                    <a:pt x="351790" y="79904"/>
                    <a:pt x="272053" y="29"/>
                    <a:pt x="175433" y="29"/>
                  </a:cubicBezTo>
                  <a:lnTo>
                    <a:pt x="174957" y="42323"/>
                  </a:lnTo>
                  <a:lnTo>
                    <a:pt x="175433"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89" name="Google Shape;7755;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ArAACeDQAA3y0AAMkPAAAQAAAA"/>
              </a:ext>
            </a:extLst>
          </p:cNvGrpSpPr>
          <p:nvPr/>
        </p:nvGrpSpPr>
        <p:grpSpPr>
          <a:xfrm>
            <a:off x="7081520" y="2213610"/>
            <a:ext cx="375285" cy="352425"/>
            <a:chOff x="7081520" y="2213610"/>
            <a:chExt cx="375285" cy="352425"/>
          </a:xfrm>
        </p:grpSpPr>
        <p:sp>
          <p:nvSpPr>
            <p:cNvPr id="193" name="Google Shape;775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LAAAoQ0AAN8tAACeDgAAAAAAAA=="/>
                </a:ext>
              </a:extLst>
            </p:cNvSpPr>
            <p:nvPr/>
          </p:nvSpPr>
          <p:spPr>
            <a:xfrm>
              <a:off x="7284085" y="2215515"/>
              <a:ext cx="172720" cy="160655"/>
            </a:xfrm>
            <a:custGeom>
              <a:avLst/>
              <a:gdLst/>
              <a:ahLst/>
              <a:cxnLst/>
              <a:rect l="0" t="0" r="172720" b="160655"/>
              <a:pathLst>
                <a:path w="172720" h="160655">
                  <a:moveTo>
                    <a:pt x="69034" y="29"/>
                  </a:moveTo>
                  <a:cubicBezTo>
                    <a:pt x="45139" y="29"/>
                    <a:pt x="20409" y="9184"/>
                    <a:pt x="0" y="29515"/>
                  </a:cubicBezTo>
                  <a:lnTo>
                    <a:pt x="30033" y="58555"/>
                  </a:lnTo>
                  <a:cubicBezTo>
                    <a:pt x="41653" y="46992"/>
                    <a:pt x="55537" y="41820"/>
                    <a:pt x="68915" y="41820"/>
                  </a:cubicBezTo>
                  <a:cubicBezTo>
                    <a:pt x="82561" y="41820"/>
                    <a:pt x="95641" y="47200"/>
                    <a:pt x="105146" y="56682"/>
                  </a:cubicBezTo>
                  <a:cubicBezTo>
                    <a:pt x="107946" y="59506"/>
                    <a:pt x="107946" y="66996"/>
                    <a:pt x="105146" y="70741"/>
                  </a:cubicBezTo>
                  <a:cubicBezTo>
                    <a:pt x="102792" y="72138"/>
                    <a:pt x="99753" y="72822"/>
                    <a:pt x="96803" y="72822"/>
                  </a:cubicBezTo>
                  <a:cubicBezTo>
                    <a:pt x="93883" y="72822"/>
                    <a:pt x="91053" y="72138"/>
                    <a:pt x="89176" y="70741"/>
                  </a:cubicBezTo>
                  <a:cubicBezTo>
                    <a:pt x="83544" y="64648"/>
                    <a:pt x="76036" y="61141"/>
                    <a:pt x="68051" y="61141"/>
                  </a:cubicBezTo>
                  <a:cubicBezTo>
                    <a:pt x="60066" y="61141"/>
                    <a:pt x="51634" y="64648"/>
                    <a:pt x="44126" y="72614"/>
                  </a:cubicBezTo>
                  <a:lnTo>
                    <a:pt x="131425" y="159913"/>
                  </a:lnTo>
                  <a:cubicBezTo>
                    <a:pt x="172720" y="119428"/>
                    <a:pt x="168042" y="61378"/>
                    <a:pt x="134225" y="26721"/>
                  </a:cubicBezTo>
                  <a:cubicBezTo>
                    <a:pt x="117123" y="9660"/>
                    <a:pt x="93526" y="29"/>
                    <a:pt x="69034"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2" name="Google Shape;775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sLAAAbA4AAAAtAAD9DgAAAAAAAA=="/>
                </a:ext>
              </a:extLst>
            </p:cNvSpPr>
            <p:nvPr/>
          </p:nvSpPr>
          <p:spPr>
            <a:xfrm>
              <a:off x="7221220" y="2344420"/>
              <a:ext cx="93980" cy="92075"/>
            </a:xfrm>
            <a:custGeom>
              <a:avLst/>
              <a:gdLst/>
              <a:ahLst/>
              <a:cxnLst/>
              <a:rect l="0" t="0" r="93980" b="92075"/>
              <a:pathLst>
                <a:path w="93980" h="92075">
                  <a:moveTo>
                    <a:pt x="39936" y="29"/>
                  </a:moveTo>
                  <a:cubicBezTo>
                    <a:pt x="37371" y="29"/>
                    <a:pt x="34776" y="953"/>
                    <a:pt x="32897" y="2831"/>
                  </a:cubicBezTo>
                  <a:lnTo>
                    <a:pt x="3758" y="31970"/>
                  </a:lnTo>
                  <a:cubicBezTo>
                    <a:pt x="0" y="35709"/>
                    <a:pt x="0" y="41342"/>
                    <a:pt x="3758" y="46052"/>
                  </a:cubicBezTo>
                  <a:lnTo>
                    <a:pt x="47005" y="89299"/>
                  </a:lnTo>
                  <a:cubicBezTo>
                    <a:pt x="48884" y="91121"/>
                    <a:pt x="51449" y="92045"/>
                    <a:pt x="54044" y="92045"/>
                  </a:cubicBezTo>
                  <a:cubicBezTo>
                    <a:pt x="56639" y="92045"/>
                    <a:pt x="59204" y="91121"/>
                    <a:pt x="61083" y="89243"/>
                  </a:cubicBezTo>
                  <a:lnTo>
                    <a:pt x="90222" y="60104"/>
                  </a:lnTo>
                  <a:cubicBezTo>
                    <a:pt x="93980" y="56365"/>
                    <a:pt x="93980" y="49808"/>
                    <a:pt x="90222" y="46052"/>
                  </a:cubicBezTo>
                  <a:lnTo>
                    <a:pt x="47005" y="2835"/>
                  </a:lnTo>
                  <a:cubicBezTo>
                    <a:pt x="45126" y="953"/>
                    <a:pt x="42531" y="29"/>
                    <a:pt x="39936"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1" name="Google Shape;775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QKwAAyw4AAKAsAADHDwAAAAAAAA=="/>
                </a:ext>
              </a:extLst>
            </p:cNvSpPr>
            <p:nvPr/>
          </p:nvSpPr>
          <p:spPr>
            <a:xfrm>
              <a:off x="7081520" y="2404745"/>
              <a:ext cx="172720" cy="160020"/>
            </a:xfrm>
            <a:custGeom>
              <a:avLst/>
              <a:gdLst/>
              <a:ahLst/>
              <a:cxnLst/>
              <a:rect l="0" t="0" r="172720" b="160020"/>
              <a:pathLst>
                <a:path w="172720" h="160020">
                  <a:moveTo>
                    <a:pt x="40372" y="0"/>
                  </a:moveTo>
                  <a:cubicBezTo>
                    <a:pt x="0" y="41163"/>
                    <a:pt x="4708" y="99196"/>
                    <a:pt x="38495" y="132875"/>
                  </a:cubicBezTo>
                  <a:cubicBezTo>
                    <a:pt x="56312" y="150635"/>
                    <a:pt x="80744" y="160020"/>
                    <a:pt x="104192" y="160020"/>
                  </a:cubicBezTo>
                  <a:cubicBezTo>
                    <a:pt x="129547" y="160020"/>
                    <a:pt x="152996" y="150635"/>
                    <a:pt x="172720" y="131004"/>
                  </a:cubicBezTo>
                  <a:lnTo>
                    <a:pt x="143611" y="101895"/>
                  </a:lnTo>
                  <a:cubicBezTo>
                    <a:pt x="132020" y="113570"/>
                    <a:pt x="118106" y="118708"/>
                    <a:pt x="104758" y="118708"/>
                  </a:cubicBezTo>
                  <a:cubicBezTo>
                    <a:pt x="91112" y="118708"/>
                    <a:pt x="78032" y="113333"/>
                    <a:pt x="68528" y="103859"/>
                  </a:cubicBezTo>
                  <a:cubicBezTo>
                    <a:pt x="64774" y="100116"/>
                    <a:pt x="64774" y="93583"/>
                    <a:pt x="68528" y="89840"/>
                  </a:cubicBezTo>
                  <a:cubicBezTo>
                    <a:pt x="69928" y="87969"/>
                    <a:pt x="72520" y="87019"/>
                    <a:pt x="75202" y="87019"/>
                  </a:cubicBezTo>
                  <a:cubicBezTo>
                    <a:pt x="77913" y="87019"/>
                    <a:pt x="80744" y="87969"/>
                    <a:pt x="82621" y="89840"/>
                  </a:cubicBezTo>
                  <a:cubicBezTo>
                    <a:pt x="88252" y="95899"/>
                    <a:pt x="95760" y="99433"/>
                    <a:pt x="103715" y="99433"/>
                  </a:cubicBezTo>
                  <a:cubicBezTo>
                    <a:pt x="111700" y="99433"/>
                    <a:pt x="120162" y="95899"/>
                    <a:pt x="127670" y="87969"/>
                  </a:cubicBezTo>
                  <a:lnTo>
                    <a:pt x="40372" y="671"/>
                  </a:lnTo>
                  <a:lnTo>
                    <a:pt x="40372" y="0"/>
                  </a:lnTo>
                  <a:lnTo>
                    <a:pt x="127670" y="8729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0" name="Google Shape;775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UKwAAng0AANwtAADJDwAAAAAAAA=="/>
                </a:ext>
              </a:extLst>
            </p:cNvSpPr>
            <p:nvPr/>
          </p:nvSpPr>
          <p:spPr>
            <a:xfrm>
              <a:off x="7084060" y="2213610"/>
              <a:ext cx="370840" cy="352425"/>
            </a:xfrm>
            <a:custGeom>
              <a:avLst/>
              <a:gdLst/>
              <a:ahLst/>
              <a:cxnLst/>
              <a:rect l="0" t="0" r="370840" b="352425"/>
              <a:pathLst>
                <a:path w="370840" h="352425">
                  <a:moveTo>
                    <a:pt x="101880" y="40416"/>
                  </a:moveTo>
                  <a:cubicBezTo>
                    <a:pt x="104473" y="40416"/>
                    <a:pt x="107036" y="41102"/>
                    <a:pt x="108913" y="42503"/>
                  </a:cubicBezTo>
                  <a:cubicBezTo>
                    <a:pt x="112667" y="46258"/>
                    <a:pt x="112667" y="51892"/>
                    <a:pt x="108913" y="56601"/>
                  </a:cubicBezTo>
                  <a:cubicBezTo>
                    <a:pt x="107036" y="58479"/>
                    <a:pt x="104473" y="59432"/>
                    <a:pt x="101880" y="59432"/>
                  </a:cubicBezTo>
                  <a:cubicBezTo>
                    <a:pt x="99288" y="59432"/>
                    <a:pt x="96725" y="58479"/>
                    <a:pt x="94848" y="56601"/>
                  </a:cubicBezTo>
                  <a:cubicBezTo>
                    <a:pt x="91093" y="53769"/>
                    <a:pt x="91093" y="46258"/>
                    <a:pt x="94848" y="42503"/>
                  </a:cubicBezTo>
                  <a:cubicBezTo>
                    <a:pt x="96725" y="41102"/>
                    <a:pt x="99288" y="40416"/>
                    <a:pt x="101880" y="40416"/>
                  </a:cubicBezTo>
                  <a:lnTo>
                    <a:pt x="130040" y="67868"/>
                  </a:lnTo>
                  <a:cubicBezTo>
                    <a:pt x="132632" y="67868"/>
                    <a:pt x="135195" y="68821"/>
                    <a:pt x="137072" y="70699"/>
                  </a:cubicBezTo>
                  <a:cubicBezTo>
                    <a:pt x="140827" y="74455"/>
                    <a:pt x="140827" y="81012"/>
                    <a:pt x="137072" y="84767"/>
                  </a:cubicBezTo>
                  <a:cubicBezTo>
                    <a:pt x="135195" y="86645"/>
                    <a:pt x="132632" y="87599"/>
                    <a:pt x="130040" y="87599"/>
                  </a:cubicBezTo>
                  <a:cubicBezTo>
                    <a:pt x="127447" y="87599"/>
                    <a:pt x="124885" y="86645"/>
                    <a:pt x="123007" y="84767"/>
                  </a:cubicBezTo>
                  <a:cubicBezTo>
                    <a:pt x="119253" y="81966"/>
                    <a:pt x="119253" y="75379"/>
                    <a:pt x="123007" y="70699"/>
                  </a:cubicBezTo>
                  <a:cubicBezTo>
                    <a:pt x="124885" y="68821"/>
                    <a:pt x="127447" y="67868"/>
                    <a:pt x="130040" y="67868"/>
                  </a:cubicBezTo>
                  <a:lnTo>
                    <a:pt x="94729" y="76332"/>
                  </a:lnTo>
                  <a:cubicBezTo>
                    <a:pt x="97411" y="76332"/>
                    <a:pt x="100003" y="77256"/>
                    <a:pt x="101404" y="79134"/>
                  </a:cubicBezTo>
                  <a:cubicBezTo>
                    <a:pt x="105158" y="82890"/>
                    <a:pt x="105158" y="88523"/>
                    <a:pt x="101404" y="93232"/>
                  </a:cubicBezTo>
                  <a:cubicBezTo>
                    <a:pt x="100003" y="95110"/>
                    <a:pt x="97411" y="96034"/>
                    <a:pt x="94729" y="96034"/>
                  </a:cubicBezTo>
                  <a:cubicBezTo>
                    <a:pt x="92017" y="96034"/>
                    <a:pt x="89216" y="95110"/>
                    <a:pt x="87339" y="93232"/>
                  </a:cubicBezTo>
                  <a:cubicBezTo>
                    <a:pt x="84508" y="89477"/>
                    <a:pt x="84508" y="82890"/>
                    <a:pt x="87339" y="79134"/>
                  </a:cubicBezTo>
                  <a:cubicBezTo>
                    <a:pt x="89216" y="77256"/>
                    <a:pt x="92017" y="76332"/>
                    <a:pt x="94729" y="76332"/>
                  </a:cubicBezTo>
                  <a:lnTo>
                    <a:pt x="58703" y="83844"/>
                  </a:lnTo>
                  <a:cubicBezTo>
                    <a:pt x="61265" y="83844"/>
                    <a:pt x="63858" y="84767"/>
                    <a:pt x="65735" y="86645"/>
                  </a:cubicBezTo>
                  <a:cubicBezTo>
                    <a:pt x="68536" y="89477"/>
                    <a:pt x="68536" y="96988"/>
                    <a:pt x="65735" y="100743"/>
                  </a:cubicBezTo>
                  <a:cubicBezTo>
                    <a:pt x="63858" y="102144"/>
                    <a:pt x="61027" y="102860"/>
                    <a:pt x="58345" y="102860"/>
                  </a:cubicBezTo>
                  <a:cubicBezTo>
                    <a:pt x="55633" y="102860"/>
                    <a:pt x="53071" y="102144"/>
                    <a:pt x="51640" y="100743"/>
                  </a:cubicBezTo>
                  <a:cubicBezTo>
                    <a:pt x="47886" y="96988"/>
                    <a:pt x="47886" y="89477"/>
                    <a:pt x="51640" y="86645"/>
                  </a:cubicBezTo>
                  <a:cubicBezTo>
                    <a:pt x="53518" y="84767"/>
                    <a:pt x="56110" y="83844"/>
                    <a:pt x="58703" y="83844"/>
                  </a:cubicBezTo>
                  <a:lnTo>
                    <a:pt x="87786" y="112927"/>
                  </a:lnTo>
                  <a:cubicBezTo>
                    <a:pt x="90378" y="112934"/>
                    <a:pt x="92971" y="113888"/>
                    <a:pt x="94848" y="115766"/>
                  </a:cubicBezTo>
                  <a:cubicBezTo>
                    <a:pt x="98603" y="119521"/>
                    <a:pt x="98603" y="125154"/>
                    <a:pt x="94848" y="129834"/>
                  </a:cubicBezTo>
                  <a:cubicBezTo>
                    <a:pt x="92971" y="131712"/>
                    <a:pt x="90378" y="132666"/>
                    <a:pt x="87786" y="132666"/>
                  </a:cubicBezTo>
                  <a:cubicBezTo>
                    <a:pt x="85223" y="132666"/>
                    <a:pt x="82631" y="131712"/>
                    <a:pt x="80753" y="129834"/>
                  </a:cubicBezTo>
                  <a:cubicBezTo>
                    <a:pt x="76999" y="126078"/>
                    <a:pt x="76999" y="119521"/>
                    <a:pt x="80753" y="115766"/>
                  </a:cubicBezTo>
                  <a:cubicBezTo>
                    <a:pt x="82631" y="113888"/>
                    <a:pt x="85223" y="112934"/>
                    <a:pt x="87786" y="112934"/>
                  </a:cubicBezTo>
                  <a:lnTo>
                    <a:pt x="282488" y="219997"/>
                  </a:lnTo>
                  <a:cubicBezTo>
                    <a:pt x="285170" y="219997"/>
                    <a:pt x="287762" y="220921"/>
                    <a:pt x="289163" y="222799"/>
                  </a:cubicBezTo>
                  <a:cubicBezTo>
                    <a:pt x="292917" y="225630"/>
                    <a:pt x="292917" y="233141"/>
                    <a:pt x="289163" y="236897"/>
                  </a:cubicBezTo>
                  <a:cubicBezTo>
                    <a:pt x="287762" y="238298"/>
                    <a:pt x="285170" y="239013"/>
                    <a:pt x="282488" y="239013"/>
                  </a:cubicBezTo>
                  <a:cubicBezTo>
                    <a:pt x="279776" y="239013"/>
                    <a:pt x="276975" y="238298"/>
                    <a:pt x="275098" y="236897"/>
                  </a:cubicBezTo>
                  <a:cubicBezTo>
                    <a:pt x="270390" y="233141"/>
                    <a:pt x="270390" y="227508"/>
                    <a:pt x="275098" y="222799"/>
                  </a:cubicBezTo>
                  <a:cubicBezTo>
                    <a:pt x="276975" y="220921"/>
                    <a:pt x="279776" y="219997"/>
                    <a:pt x="282488" y="219997"/>
                  </a:cubicBezTo>
                  <a:lnTo>
                    <a:pt x="177449" y="108493"/>
                  </a:lnTo>
                  <a:cubicBezTo>
                    <a:pt x="185435" y="108493"/>
                    <a:pt x="193421" y="111533"/>
                    <a:pt x="199053" y="117643"/>
                  </a:cubicBezTo>
                  <a:lnTo>
                    <a:pt x="242230" y="160820"/>
                  </a:lnTo>
                  <a:cubicBezTo>
                    <a:pt x="254418" y="173053"/>
                    <a:pt x="254418" y="192754"/>
                    <a:pt x="242230" y="204975"/>
                  </a:cubicBezTo>
                  <a:lnTo>
                    <a:pt x="213118" y="234087"/>
                  </a:lnTo>
                  <a:cubicBezTo>
                    <a:pt x="207486" y="240175"/>
                    <a:pt x="199500" y="243245"/>
                    <a:pt x="191544" y="243245"/>
                  </a:cubicBezTo>
                  <a:cubicBezTo>
                    <a:pt x="183558" y="243245"/>
                    <a:pt x="175572" y="240175"/>
                    <a:pt x="169940" y="234065"/>
                  </a:cubicBezTo>
                  <a:lnTo>
                    <a:pt x="126762" y="190887"/>
                  </a:lnTo>
                  <a:cubicBezTo>
                    <a:pt x="114545" y="178686"/>
                    <a:pt x="114545" y="158954"/>
                    <a:pt x="126762" y="147688"/>
                  </a:cubicBezTo>
                  <a:lnTo>
                    <a:pt x="155845" y="117643"/>
                  </a:lnTo>
                  <a:cubicBezTo>
                    <a:pt x="161477" y="111533"/>
                    <a:pt x="169463" y="108493"/>
                    <a:pt x="177449" y="108493"/>
                  </a:cubicBezTo>
                  <a:lnTo>
                    <a:pt x="311810" y="249087"/>
                  </a:lnTo>
                  <a:cubicBezTo>
                    <a:pt x="314521" y="249087"/>
                    <a:pt x="317322" y="250041"/>
                    <a:pt x="319200" y="251919"/>
                  </a:cubicBezTo>
                  <a:cubicBezTo>
                    <a:pt x="322030" y="255675"/>
                    <a:pt x="322030" y="262262"/>
                    <a:pt x="319200" y="266017"/>
                  </a:cubicBezTo>
                  <a:cubicBezTo>
                    <a:pt x="317322" y="267895"/>
                    <a:pt x="314521" y="268819"/>
                    <a:pt x="311810" y="268819"/>
                  </a:cubicBezTo>
                  <a:cubicBezTo>
                    <a:pt x="309128" y="268819"/>
                    <a:pt x="306535" y="267895"/>
                    <a:pt x="305135" y="266017"/>
                  </a:cubicBezTo>
                  <a:cubicBezTo>
                    <a:pt x="300427" y="262262"/>
                    <a:pt x="300427" y="256628"/>
                    <a:pt x="305135" y="251919"/>
                  </a:cubicBezTo>
                  <a:cubicBezTo>
                    <a:pt x="306535" y="250041"/>
                    <a:pt x="309128" y="249087"/>
                    <a:pt x="311810" y="249087"/>
                  </a:cubicBezTo>
                  <a:lnTo>
                    <a:pt x="275545" y="256390"/>
                  </a:lnTo>
                  <a:cubicBezTo>
                    <a:pt x="278137" y="256390"/>
                    <a:pt x="280730" y="257075"/>
                    <a:pt x="282607" y="258506"/>
                  </a:cubicBezTo>
                  <a:cubicBezTo>
                    <a:pt x="286362" y="262262"/>
                    <a:pt x="286362" y="269773"/>
                    <a:pt x="282607" y="272574"/>
                  </a:cubicBezTo>
                  <a:cubicBezTo>
                    <a:pt x="280730" y="274452"/>
                    <a:pt x="278137" y="275406"/>
                    <a:pt x="275545" y="275406"/>
                  </a:cubicBezTo>
                  <a:cubicBezTo>
                    <a:pt x="272982" y="275406"/>
                    <a:pt x="270390" y="274452"/>
                    <a:pt x="268513" y="272574"/>
                  </a:cubicBezTo>
                  <a:cubicBezTo>
                    <a:pt x="263834" y="269773"/>
                    <a:pt x="263834" y="263186"/>
                    <a:pt x="268513" y="258506"/>
                  </a:cubicBezTo>
                  <a:cubicBezTo>
                    <a:pt x="270390" y="257075"/>
                    <a:pt x="272982" y="256390"/>
                    <a:pt x="275545" y="256390"/>
                  </a:cubicBezTo>
                  <a:lnTo>
                    <a:pt x="239280" y="264139"/>
                  </a:lnTo>
                  <a:cubicBezTo>
                    <a:pt x="241992" y="264139"/>
                    <a:pt x="244585" y="265063"/>
                    <a:pt x="245985" y="266941"/>
                  </a:cubicBezTo>
                  <a:cubicBezTo>
                    <a:pt x="249740" y="270697"/>
                    <a:pt x="249740" y="277284"/>
                    <a:pt x="245985" y="281039"/>
                  </a:cubicBezTo>
                  <a:cubicBezTo>
                    <a:pt x="244108" y="282917"/>
                    <a:pt x="241515" y="283841"/>
                    <a:pt x="238953" y="283841"/>
                  </a:cubicBezTo>
                  <a:cubicBezTo>
                    <a:pt x="236360" y="283841"/>
                    <a:pt x="233768" y="282917"/>
                    <a:pt x="231890" y="281039"/>
                  </a:cubicBezTo>
                  <a:cubicBezTo>
                    <a:pt x="228136" y="277284"/>
                    <a:pt x="228136" y="270697"/>
                    <a:pt x="231890" y="266941"/>
                  </a:cubicBezTo>
                  <a:cubicBezTo>
                    <a:pt x="233768" y="265063"/>
                    <a:pt x="236599" y="264139"/>
                    <a:pt x="239280" y="264139"/>
                  </a:cubicBezTo>
                  <a:lnTo>
                    <a:pt x="267112" y="293945"/>
                  </a:lnTo>
                  <a:cubicBezTo>
                    <a:pt x="269675" y="293945"/>
                    <a:pt x="272267" y="294631"/>
                    <a:pt x="274144" y="296062"/>
                  </a:cubicBezTo>
                  <a:cubicBezTo>
                    <a:pt x="277899" y="299817"/>
                    <a:pt x="277899" y="306374"/>
                    <a:pt x="274144" y="310130"/>
                  </a:cubicBezTo>
                  <a:cubicBezTo>
                    <a:pt x="272267" y="312008"/>
                    <a:pt x="269675" y="312961"/>
                    <a:pt x="267112" y="312961"/>
                  </a:cubicBezTo>
                  <a:cubicBezTo>
                    <a:pt x="264520" y="312961"/>
                    <a:pt x="261957" y="312008"/>
                    <a:pt x="260050" y="310130"/>
                  </a:cubicBezTo>
                  <a:cubicBezTo>
                    <a:pt x="256295" y="307328"/>
                    <a:pt x="256295" y="299817"/>
                    <a:pt x="260050" y="296062"/>
                  </a:cubicBezTo>
                  <a:cubicBezTo>
                    <a:pt x="261957" y="294631"/>
                    <a:pt x="264520" y="293945"/>
                    <a:pt x="267112" y="293945"/>
                  </a:cubicBezTo>
                  <a:lnTo>
                    <a:pt x="101761" y="29"/>
                  </a:lnTo>
                  <a:cubicBezTo>
                    <a:pt x="77952" y="29"/>
                    <a:pt x="53995" y="9180"/>
                    <a:pt x="35698" y="27481"/>
                  </a:cubicBezTo>
                  <a:cubicBezTo>
                    <a:pt x="30" y="64112"/>
                    <a:pt x="30" y="122323"/>
                    <a:pt x="35698" y="158954"/>
                  </a:cubicBezTo>
                  <a:lnTo>
                    <a:pt x="202807" y="326063"/>
                  </a:lnTo>
                  <a:cubicBezTo>
                    <a:pt x="220627" y="343006"/>
                    <a:pt x="245032" y="352395"/>
                    <a:pt x="268513" y="352395"/>
                  </a:cubicBezTo>
                  <a:cubicBezTo>
                    <a:pt x="291994" y="352395"/>
                    <a:pt x="316398" y="343006"/>
                    <a:pt x="334218" y="326106"/>
                  </a:cubicBezTo>
                  <a:cubicBezTo>
                    <a:pt x="370840" y="289474"/>
                    <a:pt x="370840" y="230310"/>
                    <a:pt x="334218" y="194632"/>
                  </a:cubicBezTo>
                  <a:lnTo>
                    <a:pt x="167139" y="27553"/>
                  </a:lnTo>
                  <a:cubicBezTo>
                    <a:pt x="149290" y="9180"/>
                    <a:pt x="125570" y="29"/>
                    <a:pt x="101761" y="29"/>
                  </a:cubicBezTo>
                  <a:lnTo>
                    <a:pt x="101761" y="40416"/>
                  </a:lnTo>
                  <a:lnTo>
                    <a:pt x="10176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94" name="Google Shape;776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IwAAkxAAAIglAAC9EgAAEAAAAA=="/>
              </a:ext>
            </a:extLst>
          </p:cNvSpPr>
          <p:nvPr/>
        </p:nvSpPr>
        <p:spPr>
          <a:xfrm>
            <a:off x="5748020" y="2694305"/>
            <a:ext cx="353060" cy="351790"/>
          </a:xfrm>
          <a:custGeom>
            <a:avLst/>
            <a:gdLst/>
            <a:ahLst/>
            <a:cxnLst/>
            <a:rect l="0" t="0" r="353060" b="351790"/>
            <a:pathLst>
              <a:path w="353060" h="351790">
                <a:moveTo>
                  <a:pt x="146475" y="19711"/>
                </a:moveTo>
                <a:cubicBezTo>
                  <a:pt x="169005" y="19711"/>
                  <a:pt x="187780" y="38469"/>
                  <a:pt x="187780" y="60979"/>
                </a:cubicBezTo>
                <a:cubicBezTo>
                  <a:pt x="187780" y="75033"/>
                  <a:pt x="181224" y="88163"/>
                  <a:pt x="166204" y="96619"/>
                </a:cubicBezTo>
                <a:cubicBezTo>
                  <a:pt x="166204" y="74110"/>
                  <a:pt x="152108" y="61902"/>
                  <a:pt x="136134" y="61902"/>
                </a:cubicBezTo>
                <a:lnTo>
                  <a:pt x="42259" y="61902"/>
                </a:lnTo>
                <a:cubicBezTo>
                  <a:pt x="30040" y="61902"/>
                  <a:pt x="20653" y="52523"/>
                  <a:pt x="20653" y="41268"/>
                </a:cubicBezTo>
                <a:cubicBezTo>
                  <a:pt x="20653" y="29090"/>
                  <a:pt x="30040" y="19711"/>
                  <a:pt x="42259" y="19711"/>
                </a:cubicBezTo>
                <a:lnTo>
                  <a:pt x="95306" y="146343"/>
                </a:lnTo>
                <a:cubicBezTo>
                  <a:pt x="97898" y="146343"/>
                  <a:pt x="100461" y="147266"/>
                  <a:pt x="102339" y="149142"/>
                </a:cubicBezTo>
                <a:cubicBezTo>
                  <a:pt x="105170" y="152894"/>
                  <a:pt x="105170" y="158521"/>
                  <a:pt x="102339" y="163226"/>
                </a:cubicBezTo>
                <a:cubicBezTo>
                  <a:pt x="100461" y="165102"/>
                  <a:pt x="97660" y="166025"/>
                  <a:pt x="94948" y="166025"/>
                </a:cubicBezTo>
                <a:cubicBezTo>
                  <a:pt x="92266" y="166025"/>
                  <a:pt x="89673" y="165102"/>
                  <a:pt x="88272" y="163226"/>
                </a:cubicBezTo>
                <a:cubicBezTo>
                  <a:pt x="84517" y="159474"/>
                  <a:pt x="84517" y="152894"/>
                  <a:pt x="88272" y="149142"/>
                </a:cubicBezTo>
                <a:cubicBezTo>
                  <a:pt x="90150" y="147266"/>
                  <a:pt x="92713" y="146343"/>
                  <a:pt x="95306" y="146343"/>
                </a:cubicBezTo>
                <a:lnTo>
                  <a:pt x="41305" y="0"/>
                </a:lnTo>
                <a:cubicBezTo>
                  <a:pt x="18775" y="0"/>
                  <a:pt x="0" y="18758"/>
                  <a:pt x="0" y="41268"/>
                </a:cubicBezTo>
                <a:lnTo>
                  <a:pt x="0" y="155723"/>
                </a:lnTo>
                <a:cubicBezTo>
                  <a:pt x="0" y="172605"/>
                  <a:pt x="8464" y="187611"/>
                  <a:pt x="20653" y="196990"/>
                </a:cubicBezTo>
                <a:lnTo>
                  <a:pt x="20653" y="133213"/>
                </a:lnTo>
                <a:cubicBezTo>
                  <a:pt x="20653" y="105075"/>
                  <a:pt x="44136" y="81613"/>
                  <a:pt x="72299" y="81613"/>
                </a:cubicBezTo>
                <a:lnTo>
                  <a:pt x="136134" y="81613"/>
                </a:lnTo>
                <a:cubicBezTo>
                  <a:pt x="141796" y="81613"/>
                  <a:pt x="146475" y="86288"/>
                  <a:pt x="146475" y="92868"/>
                </a:cubicBezTo>
                <a:lnTo>
                  <a:pt x="146475" y="103200"/>
                </a:lnTo>
                <a:lnTo>
                  <a:pt x="72299" y="103200"/>
                </a:lnTo>
                <a:cubicBezTo>
                  <a:pt x="55401" y="103200"/>
                  <a:pt x="42259" y="117253"/>
                  <a:pt x="42259" y="133213"/>
                </a:cubicBezTo>
                <a:lnTo>
                  <a:pt x="42259" y="217624"/>
                </a:lnTo>
                <a:cubicBezTo>
                  <a:pt x="42259" y="235460"/>
                  <a:pt x="57279" y="248590"/>
                  <a:pt x="75130" y="248590"/>
                </a:cubicBezTo>
                <a:lnTo>
                  <a:pt x="107047" y="248590"/>
                </a:lnTo>
                <a:cubicBezTo>
                  <a:pt x="108925" y="305818"/>
                  <a:pt x="157740" y="351760"/>
                  <a:pt x="215019" y="351760"/>
                </a:cubicBezTo>
                <a:cubicBezTo>
                  <a:pt x="276053" y="351760"/>
                  <a:pt x="322990" y="282355"/>
                  <a:pt x="322990" y="222329"/>
                </a:cubicBezTo>
                <a:lnTo>
                  <a:pt x="322990" y="206370"/>
                </a:lnTo>
                <a:cubicBezTo>
                  <a:pt x="339888" y="201695"/>
                  <a:pt x="353030" y="184783"/>
                  <a:pt x="353030" y="166025"/>
                </a:cubicBezTo>
                <a:cubicBezTo>
                  <a:pt x="353030" y="144468"/>
                  <a:pt x="334255" y="125709"/>
                  <a:pt x="311725" y="125709"/>
                </a:cubicBezTo>
                <a:cubicBezTo>
                  <a:pt x="290119" y="125709"/>
                  <a:pt x="271344" y="144468"/>
                  <a:pt x="271344" y="166025"/>
                </a:cubicBezTo>
                <a:cubicBezTo>
                  <a:pt x="271344" y="184783"/>
                  <a:pt x="283563" y="201695"/>
                  <a:pt x="301384" y="206370"/>
                </a:cubicBezTo>
                <a:lnTo>
                  <a:pt x="301384" y="222329"/>
                </a:lnTo>
                <a:cubicBezTo>
                  <a:pt x="301384" y="272023"/>
                  <a:pt x="260079" y="330203"/>
                  <a:pt x="213141" y="330203"/>
                </a:cubicBezTo>
                <a:cubicBezTo>
                  <a:pt x="166204" y="330203"/>
                  <a:pt x="128624" y="294563"/>
                  <a:pt x="126746" y="248590"/>
                </a:cubicBezTo>
                <a:lnTo>
                  <a:pt x="147429" y="248590"/>
                </a:lnTo>
                <a:cubicBezTo>
                  <a:pt x="153270" y="273720"/>
                  <a:pt x="174101" y="290603"/>
                  <a:pt x="197883" y="290603"/>
                </a:cubicBezTo>
                <a:cubicBezTo>
                  <a:pt x="200744" y="290603"/>
                  <a:pt x="203635" y="290364"/>
                  <a:pt x="206555" y="289858"/>
                </a:cubicBezTo>
                <a:cubicBezTo>
                  <a:pt x="230963" y="286107"/>
                  <a:pt x="249768" y="262644"/>
                  <a:pt x="249768" y="237335"/>
                </a:cubicBezTo>
                <a:lnTo>
                  <a:pt x="249768" y="94744"/>
                </a:lnTo>
                <a:cubicBezTo>
                  <a:pt x="249768" y="90039"/>
                  <a:pt x="250691" y="85365"/>
                  <a:pt x="253523" y="80660"/>
                </a:cubicBezTo>
                <a:cubicBezTo>
                  <a:pt x="260079" y="94744"/>
                  <a:pt x="275099" y="105999"/>
                  <a:pt x="291073" y="105999"/>
                </a:cubicBezTo>
                <a:cubicBezTo>
                  <a:pt x="311725" y="105999"/>
                  <a:pt x="353030" y="89116"/>
                  <a:pt x="353030" y="64731"/>
                </a:cubicBezTo>
                <a:cubicBezTo>
                  <a:pt x="353030" y="38469"/>
                  <a:pt x="311725" y="23463"/>
                  <a:pt x="291073" y="23463"/>
                </a:cubicBezTo>
                <a:cubicBezTo>
                  <a:pt x="272298" y="23463"/>
                  <a:pt x="255400" y="36593"/>
                  <a:pt x="250691" y="54399"/>
                </a:cubicBezTo>
                <a:cubicBezTo>
                  <a:pt x="236625" y="63778"/>
                  <a:pt x="229085" y="78784"/>
                  <a:pt x="229085" y="96619"/>
                </a:cubicBezTo>
                <a:lnTo>
                  <a:pt x="229085" y="238258"/>
                </a:lnTo>
                <a:cubicBezTo>
                  <a:pt x="229085" y="254218"/>
                  <a:pt x="217820" y="268272"/>
                  <a:pt x="202800" y="271100"/>
                </a:cubicBezTo>
                <a:cubicBezTo>
                  <a:pt x="201310" y="271279"/>
                  <a:pt x="199820" y="271368"/>
                  <a:pt x="198300" y="271368"/>
                </a:cubicBezTo>
                <a:cubicBezTo>
                  <a:pt x="184889" y="271368"/>
                  <a:pt x="172283" y="263776"/>
                  <a:pt x="168081" y="248590"/>
                </a:cubicBezTo>
                <a:cubicBezTo>
                  <a:pt x="189658" y="242963"/>
                  <a:pt x="207509" y="223252"/>
                  <a:pt x="207509" y="197943"/>
                </a:cubicBezTo>
                <a:lnTo>
                  <a:pt x="207509" y="61902"/>
                </a:lnTo>
                <a:cubicBezTo>
                  <a:pt x="207509" y="28137"/>
                  <a:pt x="179346" y="0"/>
                  <a:pt x="145551" y="0"/>
                </a:cubicBezTo>
                <a:lnTo>
                  <a:pt x="146475" y="19711"/>
                </a:lnTo>
                <a:lnTo>
                  <a:pt x="14555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95" name="Google Shape;7761;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4jAACEEwAAVSUAALAVAAAQAAAA"/>
              </a:ext>
            </a:extLst>
          </p:cNvGrpSpPr>
          <p:nvPr/>
        </p:nvGrpSpPr>
        <p:grpSpPr>
          <a:xfrm>
            <a:off x="5779770" y="3172460"/>
            <a:ext cx="288925" cy="353060"/>
            <a:chOff x="5779770" y="3172460"/>
            <a:chExt cx="288925" cy="353060"/>
          </a:xfrm>
        </p:grpSpPr>
        <p:sp>
          <p:nvSpPr>
            <p:cNvPr id="199" name="Google Shape;776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OIwAA6RMAAFEkAAC8FAAAAAAAAA=="/>
                </a:ext>
              </a:extLst>
            </p:cNvSpPr>
            <p:nvPr/>
          </p:nvSpPr>
          <p:spPr>
            <a:xfrm>
              <a:off x="5779770" y="3236595"/>
              <a:ext cx="123825" cy="133985"/>
            </a:xfrm>
            <a:custGeom>
              <a:avLst/>
              <a:gdLst/>
              <a:ahLst/>
              <a:cxnLst/>
              <a:rect l="0" t="0" r="123825" b="133985"/>
              <a:pathLst>
                <a:path w="123825" h="133985">
                  <a:moveTo>
                    <a:pt x="61912" y="29"/>
                  </a:moveTo>
                  <a:cubicBezTo>
                    <a:pt x="28158" y="29"/>
                    <a:pt x="29" y="28129"/>
                    <a:pt x="29" y="61848"/>
                  </a:cubicBezTo>
                  <a:lnTo>
                    <a:pt x="29" y="133985"/>
                  </a:lnTo>
                  <a:lnTo>
                    <a:pt x="123825" y="133985"/>
                  </a:lnTo>
                  <a:lnTo>
                    <a:pt x="123825" y="61848"/>
                  </a:lnTo>
                  <a:cubicBezTo>
                    <a:pt x="123825" y="28129"/>
                    <a:pt x="95666" y="29"/>
                    <a:pt x="61912"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8" name="Google Shape;776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JAAAeBQAAFUlAABNFQAAAAAAAA=="/>
                </a:ext>
              </a:extLst>
            </p:cNvSpPr>
            <p:nvPr/>
          </p:nvSpPr>
          <p:spPr>
            <a:xfrm>
              <a:off x="5944870" y="3327400"/>
              <a:ext cx="123825" cy="135255"/>
            </a:xfrm>
            <a:custGeom>
              <a:avLst/>
              <a:gdLst/>
              <a:ahLst/>
              <a:cxnLst/>
              <a:rect l="0" t="0" r="123825" b="135255"/>
              <a:pathLst>
                <a:path w="123825" h="135255">
                  <a:moveTo>
                    <a:pt x="29" y="29"/>
                  </a:moveTo>
                  <a:lnTo>
                    <a:pt x="29" y="73260"/>
                  </a:lnTo>
                  <a:cubicBezTo>
                    <a:pt x="29" y="107059"/>
                    <a:pt x="28158" y="135225"/>
                    <a:pt x="61912" y="135225"/>
                  </a:cubicBezTo>
                  <a:cubicBezTo>
                    <a:pt x="96619" y="135225"/>
                    <a:pt x="123825" y="107059"/>
                    <a:pt x="123825" y="73260"/>
                  </a:cubicBezTo>
                  <a:lnTo>
                    <a:pt x="123825" y="29"/>
                  </a:lnTo>
                  <a:lnTo>
                    <a:pt x="29" y="29"/>
                  </a:lnTo>
                  <a:lnTo>
                    <a:pt x="123825" y="7326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7" name="Google Shape;776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OIwAA3BQAAFEkAACwFQAAAAAAAA=="/>
                </a:ext>
              </a:extLst>
            </p:cNvSpPr>
            <p:nvPr/>
          </p:nvSpPr>
          <p:spPr>
            <a:xfrm>
              <a:off x="5779770" y="3390900"/>
              <a:ext cx="123825" cy="134620"/>
            </a:xfrm>
            <a:custGeom>
              <a:avLst/>
              <a:gdLst/>
              <a:ahLst/>
              <a:cxnLst/>
              <a:rect l="0" t="0" r="123825" b="134620"/>
              <a:pathLst>
                <a:path w="123825" h="134620">
                  <a:moveTo>
                    <a:pt x="51613" y="20729"/>
                  </a:moveTo>
                  <a:cubicBezTo>
                    <a:pt x="57239" y="20729"/>
                    <a:pt x="61912" y="25448"/>
                    <a:pt x="61912" y="31094"/>
                  </a:cubicBezTo>
                  <a:lnTo>
                    <a:pt x="61912" y="72492"/>
                  </a:lnTo>
                  <a:cubicBezTo>
                    <a:pt x="67538" y="72492"/>
                    <a:pt x="72241" y="77182"/>
                    <a:pt x="72241" y="82827"/>
                  </a:cubicBezTo>
                  <a:cubicBezTo>
                    <a:pt x="72241" y="88472"/>
                    <a:pt x="67538" y="93192"/>
                    <a:pt x="61912" y="93192"/>
                  </a:cubicBezTo>
                  <a:cubicBezTo>
                    <a:pt x="50661" y="93192"/>
                    <a:pt x="40362" y="83783"/>
                    <a:pt x="40362" y="72492"/>
                  </a:cubicBezTo>
                  <a:lnTo>
                    <a:pt x="40362" y="31094"/>
                  </a:lnTo>
                  <a:cubicBezTo>
                    <a:pt x="40362" y="25448"/>
                    <a:pt x="45035" y="20729"/>
                    <a:pt x="51613" y="20729"/>
                  </a:cubicBezTo>
                  <a:lnTo>
                    <a:pt x="29" y="30"/>
                  </a:lnTo>
                  <a:lnTo>
                    <a:pt x="29" y="72492"/>
                  </a:lnTo>
                  <a:cubicBezTo>
                    <a:pt x="29" y="106364"/>
                    <a:pt x="28158" y="134590"/>
                    <a:pt x="61912" y="134590"/>
                  </a:cubicBezTo>
                  <a:cubicBezTo>
                    <a:pt x="95666" y="134590"/>
                    <a:pt x="123825" y="106364"/>
                    <a:pt x="123825" y="72492"/>
                  </a:cubicBezTo>
                  <a:lnTo>
                    <a:pt x="123825" y="30"/>
                  </a:lnTo>
                  <a:lnTo>
                    <a:pt x="51613" y="20729"/>
                  </a:lnTo>
                  <a:lnTo>
                    <a:pt x="123825" y="7249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6" name="Google Shape;776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JAAAhBMAAFUlAABZFAAAAAAAAA=="/>
                </a:ext>
              </a:extLst>
            </p:cNvSpPr>
            <p:nvPr/>
          </p:nvSpPr>
          <p:spPr>
            <a:xfrm>
              <a:off x="5944870" y="3172460"/>
              <a:ext cx="123825" cy="135255"/>
            </a:xfrm>
            <a:custGeom>
              <a:avLst/>
              <a:gdLst/>
              <a:ahLst/>
              <a:cxnLst/>
              <a:rect l="0" t="0" r="123825" b="135255"/>
              <a:pathLst>
                <a:path w="123825" h="135255">
                  <a:moveTo>
                    <a:pt x="60989" y="41348"/>
                  </a:moveTo>
                  <a:cubicBezTo>
                    <a:pt x="72241" y="41348"/>
                    <a:pt x="81617" y="50739"/>
                    <a:pt x="81617" y="62008"/>
                  </a:cubicBezTo>
                  <a:lnTo>
                    <a:pt x="81617" y="103326"/>
                  </a:lnTo>
                  <a:cubicBezTo>
                    <a:pt x="81617" y="108961"/>
                    <a:pt x="76914" y="113641"/>
                    <a:pt x="71288" y="113641"/>
                  </a:cubicBezTo>
                  <a:cubicBezTo>
                    <a:pt x="65662" y="113641"/>
                    <a:pt x="60989" y="108961"/>
                    <a:pt x="60989" y="103326"/>
                  </a:cubicBezTo>
                  <a:lnTo>
                    <a:pt x="60989" y="62008"/>
                  </a:lnTo>
                  <a:cubicBezTo>
                    <a:pt x="55364" y="62008"/>
                    <a:pt x="50661" y="57297"/>
                    <a:pt x="50661" y="51663"/>
                  </a:cubicBezTo>
                  <a:cubicBezTo>
                    <a:pt x="50661" y="46029"/>
                    <a:pt x="55364" y="41348"/>
                    <a:pt x="60989" y="41348"/>
                  </a:cubicBezTo>
                  <a:lnTo>
                    <a:pt x="61912" y="0"/>
                  </a:lnTo>
                  <a:cubicBezTo>
                    <a:pt x="28158" y="0"/>
                    <a:pt x="29" y="28171"/>
                    <a:pt x="29" y="62008"/>
                  </a:cubicBezTo>
                  <a:lnTo>
                    <a:pt x="29" y="135255"/>
                  </a:lnTo>
                  <a:lnTo>
                    <a:pt x="123825" y="135255"/>
                  </a:lnTo>
                  <a:lnTo>
                    <a:pt x="123825" y="62008"/>
                  </a:lnTo>
                  <a:cubicBezTo>
                    <a:pt x="123825" y="28171"/>
                    <a:pt x="95666" y="0"/>
                    <a:pt x="61912" y="0"/>
                  </a:cubicBezTo>
                  <a:lnTo>
                    <a:pt x="60989" y="41348"/>
                  </a:lnTo>
                  <a:lnTo>
                    <a:pt x="6191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00" name="Google Shape;7766;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0jAABJFgAAViUAAHUYAAAQAAAA"/>
              </a:ext>
            </a:extLst>
          </p:cNvGrpSpPr>
          <p:nvPr/>
        </p:nvGrpSpPr>
        <p:grpSpPr>
          <a:xfrm>
            <a:off x="5779135" y="3622675"/>
            <a:ext cx="290195" cy="353060"/>
            <a:chOff x="5779135" y="3622675"/>
            <a:chExt cx="290195" cy="353060"/>
          </a:xfrm>
        </p:grpSpPr>
        <p:sp>
          <p:nvSpPr>
            <p:cNvPr id="203" name="Google Shape;776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JAAASRYAADclAAD0FwAAAAAAAA=="/>
                </a:ext>
              </a:extLst>
            </p:cNvSpPr>
            <p:nvPr/>
          </p:nvSpPr>
          <p:spPr>
            <a:xfrm>
              <a:off x="5923915" y="3622675"/>
              <a:ext cx="125730" cy="271145"/>
            </a:xfrm>
            <a:custGeom>
              <a:avLst/>
              <a:gdLst/>
              <a:ahLst/>
              <a:cxnLst/>
              <a:rect l="0" t="0" r="125730" b="271145"/>
              <a:pathLst>
                <a:path w="125730" h="271145">
                  <a:moveTo>
                    <a:pt x="84435" y="19712"/>
                  </a:moveTo>
                  <a:lnTo>
                    <a:pt x="84435" y="41300"/>
                  </a:lnTo>
                  <a:lnTo>
                    <a:pt x="63803" y="41300"/>
                  </a:lnTo>
                  <a:lnTo>
                    <a:pt x="63803" y="19712"/>
                  </a:lnTo>
                  <a:lnTo>
                    <a:pt x="31916" y="145428"/>
                  </a:lnTo>
                  <a:cubicBezTo>
                    <a:pt x="37543" y="145428"/>
                    <a:pt x="42218" y="150103"/>
                    <a:pt x="42218" y="155731"/>
                  </a:cubicBezTo>
                  <a:cubicBezTo>
                    <a:pt x="42218" y="162311"/>
                    <a:pt x="37543" y="166986"/>
                    <a:pt x="31916" y="166986"/>
                  </a:cubicBezTo>
                  <a:cubicBezTo>
                    <a:pt x="25337" y="166986"/>
                    <a:pt x="20662" y="162311"/>
                    <a:pt x="20662" y="155731"/>
                  </a:cubicBezTo>
                  <a:cubicBezTo>
                    <a:pt x="20662" y="150103"/>
                    <a:pt x="25337" y="145428"/>
                    <a:pt x="31916" y="145428"/>
                  </a:cubicBezTo>
                  <a:lnTo>
                    <a:pt x="104145" y="187651"/>
                  </a:lnTo>
                  <a:lnTo>
                    <a:pt x="104145" y="197954"/>
                  </a:lnTo>
                  <a:cubicBezTo>
                    <a:pt x="104145" y="204534"/>
                    <a:pt x="99441" y="208286"/>
                    <a:pt x="93814" y="208286"/>
                  </a:cubicBezTo>
                  <a:lnTo>
                    <a:pt x="52549" y="208286"/>
                  </a:lnTo>
                  <a:cubicBezTo>
                    <a:pt x="46922" y="208286"/>
                    <a:pt x="42218" y="204534"/>
                    <a:pt x="42218" y="197954"/>
                  </a:cubicBezTo>
                  <a:lnTo>
                    <a:pt x="42218" y="187651"/>
                  </a:lnTo>
                  <a:lnTo>
                    <a:pt x="31916" y="29"/>
                  </a:lnTo>
                  <a:cubicBezTo>
                    <a:pt x="25337" y="29"/>
                    <a:pt x="20662" y="4704"/>
                    <a:pt x="20662" y="10332"/>
                  </a:cubicBezTo>
                  <a:cubicBezTo>
                    <a:pt x="20662" y="16913"/>
                    <a:pt x="25337" y="21587"/>
                    <a:pt x="31916" y="21587"/>
                  </a:cubicBezTo>
                  <a:lnTo>
                    <a:pt x="42218" y="21587"/>
                  </a:lnTo>
                  <a:lnTo>
                    <a:pt x="42218" y="43175"/>
                  </a:lnTo>
                  <a:cubicBezTo>
                    <a:pt x="30041" y="46927"/>
                    <a:pt x="20662" y="59106"/>
                    <a:pt x="20662" y="73190"/>
                  </a:cubicBezTo>
                  <a:lnTo>
                    <a:pt x="20662" y="127592"/>
                  </a:lnTo>
                  <a:cubicBezTo>
                    <a:pt x="9408" y="132297"/>
                    <a:pt x="30" y="143552"/>
                    <a:pt x="30" y="157607"/>
                  </a:cubicBezTo>
                  <a:cubicBezTo>
                    <a:pt x="30" y="169815"/>
                    <a:pt x="8455" y="181994"/>
                    <a:pt x="20662" y="186698"/>
                  </a:cubicBezTo>
                  <a:lnTo>
                    <a:pt x="20662" y="197954"/>
                  </a:lnTo>
                  <a:cubicBezTo>
                    <a:pt x="20662" y="211085"/>
                    <a:pt x="29088" y="223294"/>
                    <a:pt x="42218" y="227969"/>
                  </a:cubicBezTo>
                  <a:lnTo>
                    <a:pt x="42218" y="260812"/>
                  </a:lnTo>
                  <a:cubicBezTo>
                    <a:pt x="42218" y="266440"/>
                    <a:pt x="46922" y="271115"/>
                    <a:pt x="52549" y="271115"/>
                  </a:cubicBezTo>
                  <a:lnTo>
                    <a:pt x="93814" y="271115"/>
                  </a:lnTo>
                  <a:cubicBezTo>
                    <a:pt x="99441" y="271115"/>
                    <a:pt x="104145" y="266440"/>
                    <a:pt x="104145" y="260812"/>
                  </a:cubicBezTo>
                  <a:lnTo>
                    <a:pt x="104145" y="227969"/>
                  </a:lnTo>
                  <a:cubicBezTo>
                    <a:pt x="116322" y="223294"/>
                    <a:pt x="125700" y="212038"/>
                    <a:pt x="125700" y="197954"/>
                  </a:cubicBezTo>
                  <a:lnTo>
                    <a:pt x="125700" y="177319"/>
                  </a:lnTo>
                  <a:lnTo>
                    <a:pt x="125700" y="73190"/>
                  </a:lnTo>
                  <a:cubicBezTo>
                    <a:pt x="125700" y="60059"/>
                    <a:pt x="117275" y="47850"/>
                    <a:pt x="104145" y="43175"/>
                  </a:cubicBezTo>
                  <a:lnTo>
                    <a:pt x="104145" y="21587"/>
                  </a:lnTo>
                  <a:lnTo>
                    <a:pt x="115399" y="21587"/>
                  </a:lnTo>
                  <a:cubicBezTo>
                    <a:pt x="121026" y="21587"/>
                    <a:pt x="125700" y="16913"/>
                    <a:pt x="125700" y="10332"/>
                  </a:cubicBezTo>
                  <a:cubicBezTo>
                    <a:pt x="125700" y="4704"/>
                    <a:pt x="121026" y="29"/>
                    <a:pt x="115399" y="29"/>
                  </a:cubicBezTo>
                  <a:lnTo>
                    <a:pt x="84435" y="19712"/>
                  </a:lnTo>
                  <a:lnTo>
                    <a:pt x="115399"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2" name="Google Shape;776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JAAAEhgAAFYlAAAyGAAAAAAAAA=="/>
                </a:ext>
              </a:extLst>
            </p:cNvSpPr>
            <p:nvPr/>
          </p:nvSpPr>
          <p:spPr>
            <a:xfrm>
              <a:off x="5984875" y="3912870"/>
              <a:ext cx="84455" cy="20320"/>
            </a:xfrm>
            <a:custGeom>
              <a:avLst/>
              <a:gdLst/>
              <a:ahLst/>
              <a:cxnLst/>
              <a:rect l="0" t="0" r="84455" b="20320"/>
              <a:pathLst>
                <a:path w="84455" h="20320">
                  <a:moveTo>
                    <a:pt x="0" y="29"/>
                  </a:moveTo>
                  <a:lnTo>
                    <a:pt x="10333" y="20320"/>
                  </a:lnTo>
                  <a:lnTo>
                    <a:pt x="74121" y="20320"/>
                  </a:lnTo>
                  <a:cubicBezTo>
                    <a:pt x="79749" y="20320"/>
                    <a:pt x="84455" y="15694"/>
                    <a:pt x="84455" y="10160"/>
                  </a:cubicBezTo>
                  <a:cubicBezTo>
                    <a:pt x="84455" y="4626"/>
                    <a:pt x="79749" y="29"/>
                    <a:pt x="74121" y="29"/>
                  </a:cubicBezTo>
                  <a:lnTo>
                    <a:pt x="0" y="29"/>
                  </a:lnTo>
                  <a:lnTo>
                    <a:pt x="7412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1" name="Google Shape;776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NIwAA1RYAABUlAAB1GAAAAAAAAA=="/>
                </a:ext>
              </a:extLst>
            </p:cNvSpPr>
            <p:nvPr/>
          </p:nvSpPr>
          <p:spPr>
            <a:xfrm>
              <a:off x="5779135" y="3711575"/>
              <a:ext cx="248920" cy="264160"/>
            </a:xfrm>
            <a:custGeom>
              <a:avLst/>
              <a:gdLst/>
              <a:ahLst/>
              <a:cxnLst/>
              <a:rect l="0" t="0" r="248920" b="264160"/>
              <a:pathLst>
                <a:path w="248920" h="264160">
                  <a:moveTo>
                    <a:pt x="145596" y="30"/>
                  </a:moveTo>
                  <a:cubicBezTo>
                    <a:pt x="87375" y="14112"/>
                    <a:pt x="42301" y="66741"/>
                    <a:pt x="42301" y="130678"/>
                  </a:cubicBezTo>
                  <a:lnTo>
                    <a:pt x="42301" y="244409"/>
                  </a:lnTo>
                  <a:lnTo>
                    <a:pt x="12222" y="244409"/>
                  </a:lnTo>
                  <a:cubicBezTo>
                    <a:pt x="11596" y="244320"/>
                    <a:pt x="10970" y="244290"/>
                    <a:pt x="10344" y="244290"/>
                  </a:cubicBezTo>
                  <a:cubicBezTo>
                    <a:pt x="3935" y="244290"/>
                    <a:pt x="30" y="248646"/>
                    <a:pt x="30" y="253807"/>
                  </a:cubicBezTo>
                  <a:cubicBezTo>
                    <a:pt x="30" y="259446"/>
                    <a:pt x="4710" y="264130"/>
                    <a:pt x="10344" y="264130"/>
                  </a:cubicBezTo>
                  <a:lnTo>
                    <a:pt x="238576" y="264130"/>
                  </a:lnTo>
                  <a:cubicBezTo>
                    <a:pt x="244210" y="264130"/>
                    <a:pt x="248920" y="259446"/>
                    <a:pt x="248920" y="253807"/>
                  </a:cubicBezTo>
                  <a:cubicBezTo>
                    <a:pt x="248920" y="248168"/>
                    <a:pt x="244210" y="243454"/>
                    <a:pt x="238576" y="243454"/>
                  </a:cubicBezTo>
                  <a:lnTo>
                    <a:pt x="202892" y="243454"/>
                  </a:lnTo>
                  <a:lnTo>
                    <a:pt x="185989" y="207742"/>
                  </a:lnTo>
                  <a:cubicBezTo>
                    <a:pt x="185036" y="204937"/>
                    <a:pt x="179401" y="202103"/>
                    <a:pt x="176599" y="202103"/>
                  </a:cubicBezTo>
                  <a:lnTo>
                    <a:pt x="124937" y="202103"/>
                  </a:lnTo>
                  <a:lnTo>
                    <a:pt x="124937" y="109047"/>
                  </a:lnTo>
                  <a:cubicBezTo>
                    <a:pt x="124937" y="102484"/>
                    <a:pt x="126815" y="96815"/>
                    <a:pt x="130571" y="92131"/>
                  </a:cubicBezTo>
                  <a:cubicBezTo>
                    <a:pt x="126815" y="84612"/>
                    <a:pt x="124937" y="76139"/>
                    <a:pt x="124937" y="68621"/>
                  </a:cubicBezTo>
                  <a:cubicBezTo>
                    <a:pt x="124937" y="51704"/>
                    <a:pt x="132449" y="36667"/>
                    <a:pt x="145596" y="27269"/>
                  </a:cubicBezTo>
                  <a:lnTo>
                    <a:pt x="145596" y="30"/>
                  </a:lnTo>
                  <a:lnTo>
                    <a:pt x="145596" y="2726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04" name="Google Shape;7770;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YxAACVEAAARzMAALsSAAAQAAAA"/>
              </a:ext>
            </a:extLst>
          </p:cNvGrpSpPr>
          <p:nvPr/>
        </p:nvGrpSpPr>
        <p:grpSpPr>
          <a:xfrm>
            <a:off x="7979410" y="2695575"/>
            <a:ext cx="356235" cy="349250"/>
            <a:chOff x="7979410" y="2695575"/>
            <a:chExt cx="356235" cy="349250"/>
          </a:xfrm>
        </p:grpSpPr>
        <p:sp>
          <p:nvSpPr>
            <p:cNvPr id="207" name="Google Shape;777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WMQAAlRAAAEczAAC7EgAAAAAAAA=="/>
                </a:ext>
              </a:extLst>
            </p:cNvSpPr>
            <p:nvPr/>
          </p:nvSpPr>
          <p:spPr>
            <a:xfrm>
              <a:off x="7979410" y="2695575"/>
              <a:ext cx="356235" cy="349250"/>
            </a:xfrm>
            <a:custGeom>
              <a:avLst/>
              <a:gdLst/>
              <a:ahLst/>
              <a:cxnLst/>
              <a:rect l="0" t="0" r="356235" b="349250"/>
              <a:pathLst>
                <a:path w="356235" h="349250">
                  <a:moveTo>
                    <a:pt x="95634" y="164314"/>
                  </a:moveTo>
                  <a:cubicBezTo>
                    <a:pt x="101258" y="164314"/>
                    <a:pt x="105930" y="168986"/>
                    <a:pt x="105930" y="174610"/>
                  </a:cubicBezTo>
                  <a:cubicBezTo>
                    <a:pt x="105930" y="180234"/>
                    <a:pt x="101258" y="184936"/>
                    <a:pt x="95634" y="184936"/>
                  </a:cubicBezTo>
                  <a:cubicBezTo>
                    <a:pt x="89981" y="184936"/>
                    <a:pt x="85309" y="180234"/>
                    <a:pt x="85309" y="174610"/>
                  </a:cubicBezTo>
                  <a:cubicBezTo>
                    <a:pt x="85309" y="168986"/>
                    <a:pt x="89981" y="164314"/>
                    <a:pt x="95634" y="164314"/>
                  </a:cubicBezTo>
                  <a:lnTo>
                    <a:pt x="178117" y="81831"/>
                  </a:lnTo>
                  <a:cubicBezTo>
                    <a:pt x="206236" y="81800"/>
                    <a:pt x="229684" y="105248"/>
                    <a:pt x="229684" y="133368"/>
                  </a:cubicBezTo>
                  <a:cubicBezTo>
                    <a:pt x="229684" y="161488"/>
                    <a:pt x="207188" y="184936"/>
                    <a:pt x="178117" y="184936"/>
                  </a:cubicBezTo>
                  <a:cubicBezTo>
                    <a:pt x="149998" y="184936"/>
                    <a:pt x="126550" y="161488"/>
                    <a:pt x="126550" y="133368"/>
                  </a:cubicBezTo>
                  <a:cubicBezTo>
                    <a:pt x="126550" y="105248"/>
                    <a:pt x="149998" y="81800"/>
                    <a:pt x="178117" y="81800"/>
                  </a:cubicBezTo>
                  <a:lnTo>
                    <a:pt x="261552" y="164314"/>
                  </a:lnTo>
                  <a:cubicBezTo>
                    <a:pt x="267176" y="164314"/>
                    <a:pt x="271847" y="168986"/>
                    <a:pt x="271847" y="174610"/>
                  </a:cubicBezTo>
                  <a:cubicBezTo>
                    <a:pt x="271847" y="180234"/>
                    <a:pt x="267176" y="184936"/>
                    <a:pt x="261552" y="184936"/>
                  </a:cubicBezTo>
                  <a:cubicBezTo>
                    <a:pt x="254976" y="184936"/>
                    <a:pt x="250304" y="180234"/>
                    <a:pt x="250304" y="174610"/>
                  </a:cubicBezTo>
                  <a:cubicBezTo>
                    <a:pt x="250304" y="168986"/>
                    <a:pt x="254976" y="164314"/>
                    <a:pt x="261552" y="164314"/>
                  </a:cubicBezTo>
                  <a:lnTo>
                    <a:pt x="136876" y="226178"/>
                  </a:lnTo>
                  <a:cubicBezTo>
                    <a:pt x="142499" y="226178"/>
                    <a:pt x="147171" y="230879"/>
                    <a:pt x="147171" y="236503"/>
                  </a:cubicBezTo>
                  <a:cubicBezTo>
                    <a:pt x="147171" y="243050"/>
                    <a:pt x="142499" y="247751"/>
                    <a:pt x="136876" y="247751"/>
                  </a:cubicBezTo>
                  <a:cubicBezTo>
                    <a:pt x="131252" y="247751"/>
                    <a:pt x="126550" y="243050"/>
                    <a:pt x="126550" y="236503"/>
                  </a:cubicBezTo>
                  <a:cubicBezTo>
                    <a:pt x="126550" y="230879"/>
                    <a:pt x="131252" y="226178"/>
                    <a:pt x="136876" y="226178"/>
                  </a:cubicBezTo>
                  <a:lnTo>
                    <a:pt x="198738" y="206479"/>
                  </a:lnTo>
                  <a:cubicBezTo>
                    <a:pt x="216561" y="206479"/>
                    <a:pt x="229684" y="220554"/>
                    <a:pt x="229684" y="236503"/>
                  </a:cubicBezTo>
                  <a:cubicBezTo>
                    <a:pt x="229684" y="253375"/>
                    <a:pt x="215609" y="267420"/>
                    <a:pt x="198738" y="267420"/>
                  </a:cubicBezTo>
                  <a:cubicBezTo>
                    <a:pt x="180914" y="267420"/>
                    <a:pt x="168744" y="253375"/>
                    <a:pt x="168744" y="236503"/>
                  </a:cubicBezTo>
                  <a:cubicBezTo>
                    <a:pt x="168744" y="220554"/>
                    <a:pt x="182789" y="206479"/>
                    <a:pt x="198738" y="206479"/>
                  </a:cubicBezTo>
                  <a:lnTo>
                    <a:pt x="157972" y="30"/>
                  </a:lnTo>
                  <a:cubicBezTo>
                    <a:pt x="155384" y="30"/>
                    <a:pt x="152795" y="714"/>
                    <a:pt x="150920" y="2113"/>
                  </a:cubicBezTo>
                  <a:cubicBezTo>
                    <a:pt x="147171" y="5862"/>
                    <a:pt x="147171" y="13361"/>
                    <a:pt x="150920" y="16187"/>
                  </a:cubicBezTo>
                  <a:cubicBezTo>
                    <a:pt x="159371" y="24638"/>
                    <a:pt x="164995" y="32137"/>
                    <a:pt x="167792" y="40558"/>
                  </a:cubicBezTo>
                  <a:cubicBezTo>
                    <a:pt x="159371" y="42433"/>
                    <a:pt x="149998" y="43385"/>
                    <a:pt x="141547" y="46182"/>
                  </a:cubicBezTo>
                  <a:cubicBezTo>
                    <a:pt x="133126" y="30262"/>
                    <a:pt x="121879" y="23686"/>
                    <a:pt x="106882" y="17140"/>
                  </a:cubicBezTo>
                  <a:cubicBezTo>
                    <a:pt x="105692" y="16664"/>
                    <a:pt x="104353" y="16425"/>
                    <a:pt x="102954" y="16425"/>
                  </a:cubicBezTo>
                  <a:cubicBezTo>
                    <a:pt x="98788" y="16425"/>
                    <a:pt x="94206" y="18538"/>
                    <a:pt x="92807" y="22764"/>
                  </a:cubicBezTo>
                  <a:cubicBezTo>
                    <a:pt x="89981" y="27435"/>
                    <a:pt x="92807" y="34011"/>
                    <a:pt x="97509" y="35886"/>
                  </a:cubicBezTo>
                  <a:cubicBezTo>
                    <a:pt x="107804" y="40558"/>
                    <a:pt x="116255" y="46182"/>
                    <a:pt x="120927" y="53680"/>
                  </a:cubicBezTo>
                  <a:cubicBezTo>
                    <a:pt x="112506" y="57430"/>
                    <a:pt x="105007" y="62131"/>
                    <a:pt x="98431" y="66803"/>
                  </a:cubicBezTo>
                  <a:cubicBezTo>
                    <a:pt x="85309" y="54633"/>
                    <a:pt x="71235" y="52758"/>
                    <a:pt x="56238" y="51806"/>
                  </a:cubicBezTo>
                  <a:cubicBezTo>
                    <a:pt x="50614" y="51806"/>
                    <a:pt x="45942" y="54633"/>
                    <a:pt x="44068" y="61179"/>
                  </a:cubicBezTo>
                  <a:cubicBezTo>
                    <a:pt x="44068" y="66803"/>
                    <a:pt x="47817" y="71504"/>
                    <a:pt x="53441" y="72427"/>
                  </a:cubicBezTo>
                  <a:cubicBezTo>
                    <a:pt x="65611" y="73379"/>
                    <a:pt x="74061" y="75254"/>
                    <a:pt x="81560" y="80878"/>
                  </a:cubicBezTo>
                  <a:cubicBezTo>
                    <a:pt x="75936" y="86502"/>
                    <a:pt x="70312" y="94000"/>
                    <a:pt x="65611" y="100547"/>
                  </a:cubicBezTo>
                  <a:cubicBezTo>
                    <a:pt x="57993" y="98017"/>
                    <a:pt x="51328" y="97006"/>
                    <a:pt x="44871" y="97006"/>
                  </a:cubicBezTo>
                  <a:cubicBezTo>
                    <a:pt x="36986" y="97006"/>
                    <a:pt x="29368" y="98493"/>
                    <a:pt x="20620" y="100547"/>
                  </a:cubicBezTo>
                  <a:cubicBezTo>
                    <a:pt x="14996" y="101499"/>
                    <a:pt x="13122" y="108045"/>
                    <a:pt x="14074" y="113699"/>
                  </a:cubicBezTo>
                  <a:cubicBezTo>
                    <a:pt x="14818" y="118133"/>
                    <a:pt x="18478" y="120811"/>
                    <a:pt x="23239" y="120811"/>
                  </a:cubicBezTo>
                  <a:cubicBezTo>
                    <a:pt x="24488" y="120811"/>
                    <a:pt x="25827" y="120632"/>
                    <a:pt x="27196" y="120245"/>
                  </a:cubicBezTo>
                  <a:cubicBezTo>
                    <a:pt x="34516" y="118400"/>
                    <a:pt x="40646" y="116972"/>
                    <a:pt x="46627" y="116972"/>
                  </a:cubicBezTo>
                  <a:cubicBezTo>
                    <a:pt x="49811" y="116972"/>
                    <a:pt x="52965" y="117389"/>
                    <a:pt x="56238" y="118371"/>
                  </a:cubicBezTo>
                  <a:cubicBezTo>
                    <a:pt x="52489" y="126821"/>
                    <a:pt x="48739" y="134320"/>
                    <a:pt x="47817" y="142741"/>
                  </a:cubicBezTo>
                  <a:cubicBezTo>
                    <a:pt x="31868" y="142741"/>
                    <a:pt x="18746" y="148365"/>
                    <a:pt x="5623" y="157738"/>
                  </a:cubicBezTo>
                  <a:cubicBezTo>
                    <a:pt x="952" y="161488"/>
                    <a:pt x="0" y="167112"/>
                    <a:pt x="3749" y="171813"/>
                  </a:cubicBezTo>
                  <a:cubicBezTo>
                    <a:pt x="5534" y="174789"/>
                    <a:pt x="8807" y="176604"/>
                    <a:pt x="12170" y="176604"/>
                  </a:cubicBezTo>
                  <a:cubicBezTo>
                    <a:pt x="14104" y="176604"/>
                    <a:pt x="16097" y="176009"/>
                    <a:pt x="17823" y="174610"/>
                  </a:cubicBezTo>
                  <a:cubicBezTo>
                    <a:pt x="27196" y="167112"/>
                    <a:pt x="34695" y="162440"/>
                    <a:pt x="44068" y="162440"/>
                  </a:cubicBezTo>
                  <a:cubicBezTo>
                    <a:pt x="44068" y="166189"/>
                    <a:pt x="43115" y="170861"/>
                    <a:pt x="43115" y="174610"/>
                  </a:cubicBezTo>
                  <a:cubicBezTo>
                    <a:pt x="43115" y="179312"/>
                    <a:pt x="43115" y="183983"/>
                    <a:pt x="44068" y="188685"/>
                  </a:cubicBezTo>
                  <a:cubicBezTo>
                    <a:pt x="28119" y="194309"/>
                    <a:pt x="19698" y="204604"/>
                    <a:pt x="10325" y="217757"/>
                  </a:cubicBezTo>
                  <a:cubicBezTo>
                    <a:pt x="6576" y="222429"/>
                    <a:pt x="8450" y="228052"/>
                    <a:pt x="13122" y="231802"/>
                  </a:cubicBezTo>
                  <a:cubicBezTo>
                    <a:pt x="15086" y="233379"/>
                    <a:pt x="17377" y="234123"/>
                    <a:pt x="19579" y="234123"/>
                  </a:cubicBezTo>
                  <a:cubicBezTo>
                    <a:pt x="22644" y="234123"/>
                    <a:pt x="25560" y="232665"/>
                    <a:pt x="27196" y="229927"/>
                  </a:cubicBezTo>
                  <a:cubicBezTo>
                    <a:pt x="33742" y="218679"/>
                    <a:pt x="39366" y="212133"/>
                    <a:pt x="47817" y="208354"/>
                  </a:cubicBezTo>
                  <a:cubicBezTo>
                    <a:pt x="50614" y="216805"/>
                    <a:pt x="52489" y="225255"/>
                    <a:pt x="57190" y="232754"/>
                  </a:cubicBezTo>
                  <a:cubicBezTo>
                    <a:pt x="44068" y="244002"/>
                    <a:pt x="39366" y="256172"/>
                    <a:pt x="34695" y="272122"/>
                  </a:cubicBezTo>
                  <a:cubicBezTo>
                    <a:pt x="33742" y="277746"/>
                    <a:pt x="37492" y="283369"/>
                    <a:pt x="42193" y="284292"/>
                  </a:cubicBezTo>
                  <a:cubicBezTo>
                    <a:pt x="43205" y="284649"/>
                    <a:pt x="44216" y="284798"/>
                    <a:pt x="45198" y="284798"/>
                  </a:cubicBezTo>
                  <a:cubicBezTo>
                    <a:pt x="49721" y="284798"/>
                    <a:pt x="53768" y="281584"/>
                    <a:pt x="55315" y="277746"/>
                  </a:cubicBezTo>
                  <a:cubicBezTo>
                    <a:pt x="58112" y="265545"/>
                    <a:pt x="60939" y="258047"/>
                    <a:pt x="67485" y="250548"/>
                  </a:cubicBezTo>
                  <a:cubicBezTo>
                    <a:pt x="72187" y="258047"/>
                    <a:pt x="78733" y="264623"/>
                    <a:pt x="84357" y="270247"/>
                  </a:cubicBezTo>
                  <a:cubicBezTo>
                    <a:pt x="74984" y="284292"/>
                    <a:pt x="75936" y="298367"/>
                    <a:pt x="76858" y="315239"/>
                  </a:cubicBezTo>
                  <a:cubicBezTo>
                    <a:pt x="76858" y="320862"/>
                    <a:pt x="81560" y="324612"/>
                    <a:pt x="88106" y="324612"/>
                  </a:cubicBezTo>
                  <a:lnTo>
                    <a:pt x="89058" y="324612"/>
                  </a:lnTo>
                  <a:cubicBezTo>
                    <a:pt x="94682" y="324612"/>
                    <a:pt x="98431" y="318988"/>
                    <a:pt x="98431" y="312441"/>
                  </a:cubicBezTo>
                  <a:cubicBezTo>
                    <a:pt x="97509" y="300241"/>
                    <a:pt x="97509" y="291791"/>
                    <a:pt x="100306" y="283369"/>
                  </a:cubicBezTo>
                  <a:cubicBezTo>
                    <a:pt x="107804" y="288041"/>
                    <a:pt x="114380" y="292743"/>
                    <a:pt x="122801" y="296492"/>
                  </a:cubicBezTo>
                  <a:cubicBezTo>
                    <a:pt x="119052" y="312441"/>
                    <a:pt x="123753" y="325564"/>
                    <a:pt x="131252" y="340561"/>
                  </a:cubicBezTo>
                  <a:cubicBezTo>
                    <a:pt x="132472" y="344846"/>
                    <a:pt x="135715" y="346721"/>
                    <a:pt x="139375" y="346721"/>
                  </a:cubicBezTo>
                  <a:cubicBezTo>
                    <a:pt x="141309" y="346721"/>
                    <a:pt x="143362" y="346215"/>
                    <a:pt x="145296" y="345233"/>
                  </a:cubicBezTo>
                  <a:cubicBezTo>
                    <a:pt x="149998" y="343358"/>
                    <a:pt x="151872" y="337734"/>
                    <a:pt x="149998" y="331188"/>
                  </a:cubicBezTo>
                  <a:cubicBezTo>
                    <a:pt x="145296" y="320862"/>
                    <a:pt x="141547" y="312441"/>
                    <a:pt x="142499" y="303038"/>
                  </a:cubicBezTo>
                  <a:cubicBezTo>
                    <a:pt x="150920" y="305865"/>
                    <a:pt x="159371" y="306817"/>
                    <a:pt x="168744" y="307740"/>
                  </a:cubicBezTo>
                  <a:cubicBezTo>
                    <a:pt x="170619" y="324612"/>
                    <a:pt x="179992" y="334937"/>
                    <a:pt x="191239" y="347108"/>
                  </a:cubicBezTo>
                  <a:cubicBezTo>
                    <a:pt x="192638" y="348506"/>
                    <a:pt x="195227" y="349220"/>
                    <a:pt x="197905" y="349220"/>
                  </a:cubicBezTo>
                  <a:cubicBezTo>
                    <a:pt x="200612" y="349220"/>
                    <a:pt x="203439" y="348506"/>
                    <a:pt x="205314" y="347108"/>
                  </a:cubicBezTo>
                  <a:cubicBezTo>
                    <a:pt x="208111" y="343358"/>
                    <a:pt x="208111" y="335860"/>
                    <a:pt x="205314" y="333063"/>
                  </a:cubicBezTo>
                  <a:cubicBezTo>
                    <a:pt x="196863" y="324612"/>
                    <a:pt x="191239" y="317113"/>
                    <a:pt x="188442" y="307740"/>
                  </a:cubicBezTo>
                  <a:cubicBezTo>
                    <a:pt x="196863" y="306817"/>
                    <a:pt x="206236" y="305865"/>
                    <a:pt x="214687" y="303038"/>
                  </a:cubicBezTo>
                  <a:cubicBezTo>
                    <a:pt x="222185" y="318988"/>
                    <a:pt x="234355" y="325564"/>
                    <a:pt x="249352" y="331188"/>
                  </a:cubicBezTo>
                  <a:cubicBezTo>
                    <a:pt x="250661" y="331962"/>
                    <a:pt x="252149" y="332289"/>
                    <a:pt x="253696" y="332289"/>
                  </a:cubicBezTo>
                  <a:cubicBezTo>
                    <a:pt x="257743" y="332289"/>
                    <a:pt x="262058" y="329879"/>
                    <a:pt x="263427" y="326486"/>
                  </a:cubicBezTo>
                  <a:cubicBezTo>
                    <a:pt x="266224" y="321815"/>
                    <a:pt x="263427" y="315239"/>
                    <a:pt x="258725" y="312441"/>
                  </a:cubicBezTo>
                  <a:cubicBezTo>
                    <a:pt x="248430" y="308692"/>
                    <a:pt x="239979" y="303038"/>
                    <a:pt x="235307" y="295540"/>
                  </a:cubicBezTo>
                  <a:cubicBezTo>
                    <a:pt x="243728" y="291791"/>
                    <a:pt x="250304" y="287119"/>
                    <a:pt x="257803" y="282417"/>
                  </a:cubicBezTo>
                  <a:cubicBezTo>
                    <a:pt x="270925" y="294617"/>
                    <a:pt x="284999" y="296492"/>
                    <a:pt x="299996" y="297414"/>
                  </a:cubicBezTo>
                  <a:lnTo>
                    <a:pt x="300919" y="297414"/>
                  </a:lnTo>
                  <a:cubicBezTo>
                    <a:pt x="306543" y="297414"/>
                    <a:pt x="310292" y="293665"/>
                    <a:pt x="311244" y="288041"/>
                  </a:cubicBezTo>
                  <a:cubicBezTo>
                    <a:pt x="311244" y="282417"/>
                    <a:pt x="308417" y="277746"/>
                    <a:pt x="301871" y="276793"/>
                  </a:cubicBezTo>
                  <a:cubicBezTo>
                    <a:pt x="290623" y="274919"/>
                    <a:pt x="282173" y="273996"/>
                    <a:pt x="273722" y="268372"/>
                  </a:cubicBezTo>
                  <a:cubicBezTo>
                    <a:pt x="279346" y="262748"/>
                    <a:pt x="285922" y="255250"/>
                    <a:pt x="290623" y="248674"/>
                  </a:cubicBezTo>
                  <a:cubicBezTo>
                    <a:pt x="296961" y="251054"/>
                    <a:pt x="302942" y="251917"/>
                    <a:pt x="308982" y="251917"/>
                  </a:cubicBezTo>
                  <a:cubicBezTo>
                    <a:pt x="317195" y="251917"/>
                    <a:pt x="325467" y="250310"/>
                    <a:pt x="334662" y="248674"/>
                  </a:cubicBezTo>
                  <a:cubicBezTo>
                    <a:pt x="341238" y="246799"/>
                    <a:pt x="343112" y="241175"/>
                    <a:pt x="342160" y="235551"/>
                  </a:cubicBezTo>
                  <a:cubicBezTo>
                    <a:pt x="341357" y="230641"/>
                    <a:pt x="336239" y="227874"/>
                    <a:pt x="331210" y="227874"/>
                  </a:cubicBezTo>
                  <a:cubicBezTo>
                    <a:pt x="330496" y="227874"/>
                    <a:pt x="329752" y="227933"/>
                    <a:pt x="329038" y="228052"/>
                  </a:cubicBezTo>
                  <a:cubicBezTo>
                    <a:pt x="321539" y="230552"/>
                    <a:pt x="315291" y="232218"/>
                    <a:pt x="309191" y="232218"/>
                  </a:cubicBezTo>
                  <a:cubicBezTo>
                    <a:pt x="306126" y="232218"/>
                    <a:pt x="303121" y="231802"/>
                    <a:pt x="299996" y="230879"/>
                  </a:cubicBezTo>
                  <a:cubicBezTo>
                    <a:pt x="303745" y="222429"/>
                    <a:pt x="306543" y="214007"/>
                    <a:pt x="308417" y="206479"/>
                  </a:cubicBezTo>
                  <a:lnTo>
                    <a:pt x="309369" y="206479"/>
                  </a:lnTo>
                  <a:cubicBezTo>
                    <a:pt x="325289" y="206479"/>
                    <a:pt x="337488" y="198981"/>
                    <a:pt x="349658" y="189607"/>
                  </a:cubicBezTo>
                  <a:cubicBezTo>
                    <a:pt x="355282" y="185858"/>
                    <a:pt x="356235" y="180234"/>
                    <a:pt x="352485" y="175562"/>
                  </a:cubicBezTo>
                  <a:cubicBezTo>
                    <a:pt x="350789" y="173866"/>
                    <a:pt x="347754" y="172527"/>
                    <a:pt x="344570" y="172527"/>
                  </a:cubicBezTo>
                  <a:cubicBezTo>
                    <a:pt x="342458" y="172527"/>
                    <a:pt x="340285" y="173122"/>
                    <a:pt x="338411" y="174610"/>
                  </a:cubicBezTo>
                  <a:cubicBezTo>
                    <a:pt x="329038" y="182109"/>
                    <a:pt x="320617" y="186810"/>
                    <a:pt x="311244" y="186810"/>
                  </a:cubicBezTo>
                  <a:cubicBezTo>
                    <a:pt x="311244" y="183061"/>
                    <a:pt x="312166" y="178359"/>
                    <a:pt x="312166" y="174610"/>
                  </a:cubicBezTo>
                  <a:cubicBezTo>
                    <a:pt x="312166" y="169938"/>
                    <a:pt x="312166" y="165237"/>
                    <a:pt x="311244" y="160565"/>
                  </a:cubicBezTo>
                  <a:cubicBezTo>
                    <a:pt x="328115" y="154941"/>
                    <a:pt x="335614" y="144616"/>
                    <a:pt x="344987" y="131493"/>
                  </a:cubicBezTo>
                  <a:cubicBezTo>
                    <a:pt x="348736" y="126821"/>
                    <a:pt x="347784" y="121198"/>
                    <a:pt x="343112" y="117448"/>
                  </a:cubicBezTo>
                  <a:cubicBezTo>
                    <a:pt x="341148" y="115871"/>
                    <a:pt x="339036" y="115127"/>
                    <a:pt x="336953" y="115127"/>
                  </a:cubicBezTo>
                  <a:cubicBezTo>
                    <a:pt x="334037" y="115127"/>
                    <a:pt x="331240" y="116585"/>
                    <a:pt x="329038" y="119323"/>
                  </a:cubicBezTo>
                  <a:cubicBezTo>
                    <a:pt x="322492" y="130571"/>
                    <a:pt x="315916" y="137117"/>
                    <a:pt x="308417" y="140866"/>
                  </a:cubicBezTo>
                  <a:cubicBezTo>
                    <a:pt x="305620" y="132445"/>
                    <a:pt x="302793" y="123995"/>
                    <a:pt x="298122" y="116496"/>
                  </a:cubicBezTo>
                  <a:cubicBezTo>
                    <a:pt x="311244" y="105248"/>
                    <a:pt x="315916" y="93048"/>
                    <a:pt x="320617" y="77128"/>
                  </a:cubicBezTo>
                  <a:cubicBezTo>
                    <a:pt x="321539" y="71504"/>
                    <a:pt x="318742" y="65881"/>
                    <a:pt x="314041" y="64928"/>
                  </a:cubicBezTo>
                  <a:cubicBezTo>
                    <a:pt x="313029" y="64601"/>
                    <a:pt x="311988" y="64452"/>
                    <a:pt x="310946" y="64452"/>
                  </a:cubicBezTo>
                  <a:cubicBezTo>
                    <a:pt x="306245" y="64452"/>
                    <a:pt x="301692" y="67666"/>
                    <a:pt x="300919" y="71504"/>
                  </a:cubicBezTo>
                  <a:cubicBezTo>
                    <a:pt x="297169" y="83675"/>
                    <a:pt x="295295" y="91173"/>
                    <a:pt x="287796" y="98672"/>
                  </a:cubicBezTo>
                  <a:cubicBezTo>
                    <a:pt x="283125" y="91173"/>
                    <a:pt x="277471" y="84627"/>
                    <a:pt x="271847" y="79003"/>
                  </a:cubicBezTo>
                  <a:cubicBezTo>
                    <a:pt x="281220" y="64928"/>
                    <a:pt x="279346" y="50883"/>
                    <a:pt x="278423" y="34011"/>
                  </a:cubicBezTo>
                  <a:cubicBezTo>
                    <a:pt x="278423" y="28388"/>
                    <a:pt x="272800" y="24638"/>
                    <a:pt x="267176" y="24638"/>
                  </a:cubicBezTo>
                  <a:cubicBezTo>
                    <a:pt x="261552" y="24638"/>
                    <a:pt x="257803" y="30262"/>
                    <a:pt x="257803" y="36809"/>
                  </a:cubicBezTo>
                  <a:cubicBezTo>
                    <a:pt x="258725" y="49009"/>
                    <a:pt x="258725" y="57430"/>
                    <a:pt x="254976" y="65881"/>
                  </a:cubicBezTo>
                  <a:cubicBezTo>
                    <a:pt x="248430" y="61179"/>
                    <a:pt x="240931" y="56507"/>
                    <a:pt x="232481" y="52758"/>
                  </a:cubicBezTo>
                  <a:cubicBezTo>
                    <a:pt x="236230" y="36809"/>
                    <a:pt x="231558" y="23686"/>
                    <a:pt x="224982" y="8689"/>
                  </a:cubicBezTo>
                  <a:cubicBezTo>
                    <a:pt x="222959" y="5297"/>
                    <a:pt x="219448" y="2886"/>
                    <a:pt x="215520" y="2886"/>
                  </a:cubicBezTo>
                  <a:cubicBezTo>
                    <a:pt x="214032" y="2886"/>
                    <a:pt x="212485" y="3214"/>
                    <a:pt x="210938" y="3987"/>
                  </a:cubicBezTo>
                  <a:cubicBezTo>
                    <a:pt x="206236" y="5862"/>
                    <a:pt x="203439" y="11486"/>
                    <a:pt x="206236" y="18062"/>
                  </a:cubicBezTo>
                  <a:cubicBezTo>
                    <a:pt x="210938" y="28388"/>
                    <a:pt x="214687" y="36809"/>
                    <a:pt x="212812" y="46182"/>
                  </a:cubicBezTo>
                  <a:cubicBezTo>
                    <a:pt x="205314" y="43385"/>
                    <a:pt x="196863" y="42433"/>
                    <a:pt x="187490" y="41510"/>
                  </a:cubicBezTo>
                  <a:cubicBezTo>
                    <a:pt x="184663" y="24638"/>
                    <a:pt x="175290" y="14313"/>
                    <a:pt x="164995" y="2113"/>
                  </a:cubicBezTo>
                  <a:cubicBezTo>
                    <a:pt x="163120" y="714"/>
                    <a:pt x="160531" y="30"/>
                    <a:pt x="157972" y="30"/>
                  </a:cubicBezTo>
                  <a:lnTo>
                    <a:pt x="95634" y="164314"/>
                  </a:lnTo>
                  <a:lnTo>
                    <a:pt x="157972"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6" name="Google Shape;777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MQAANhEAAF8yAACWEQAAAAAAAA=="/>
                </a:ext>
              </a:extLst>
            </p:cNvSpPr>
            <p:nvPr/>
          </p:nvSpPr>
          <p:spPr>
            <a:xfrm>
              <a:off x="8126730" y="2797810"/>
              <a:ext cx="61595" cy="60960"/>
            </a:xfrm>
            <a:custGeom>
              <a:avLst/>
              <a:gdLst/>
              <a:ahLst/>
              <a:cxnLst/>
              <a:rect l="0" t="0" r="61595" b="60960"/>
              <a:pathLst>
                <a:path w="61595" h="60960">
                  <a:moveTo>
                    <a:pt x="30797" y="0"/>
                  </a:moveTo>
                  <a:cubicBezTo>
                    <a:pt x="13059" y="0"/>
                    <a:pt x="0" y="14072"/>
                    <a:pt x="0" y="30019"/>
                  </a:cubicBezTo>
                  <a:cubicBezTo>
                    <a:pt x="0" y="47810"/>
                    <a:pt x="14006" y="60930"/>
                    <a:pt x="30797" y="60930"/>
                  </a:cubicBezTo>
                  <a:cubicBezTo>
                    <a:pt x="47588" y="60930"/>
                    <a:pt x="60647" y="46888"/>
                    <a:pt x="60647" y="30019"/>
                  </a:cubicBezTo>
                  <a:cubicBezTo>
                    <a:pt x="61595" y="14072"/>
                    <a:pt x="47588" y="0"/>
                    <a:pt x="3079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5" name="Google Shape;777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gAA+REAAF8yAAAbEgAAAAAAAA=="/>
                </a:ext>
              </a:extLst>
            </p:cNvSpPr>
            <p:nvPr/>
          </p:nvSpPr>
          <p:spPr>
            <a:xfrm>
              <a:off x="8168005" y="2921635"/>
              <a:ext cx="20320" cy="21590"/>
            </a:xfrm>
            <a:custGeom>
              <a:avLst/>
              <a:gdLst/>
              <a:ahLst/>
              <a:cxnLst/>
              <a:rect l="0" t="0" r="20320" b="21590"/>
              <a:pathLst>
                <a:path w="20320" h="21590">
                  <a:moveTo>
                    <a:pt x="10160" y="0"/>
                  </a:moveTo>
                  <a:cubicBezTo>
                    <a:pt x="4626" y="0"/>
                    <a:pt x="29" y="4705"/>
                    <a:pt x="29" y="10333"/>
                  </a:cubicBezTo>
                  <a:cubicBezTo>
                    <a:pt x="29" y="16885"/>
                    <a:pt x="4626" y="21590"/>
                    <a:pt x="10160" y="21590"/>
                  </a:cubicBezTo>
                  <a:cubicBezTo>
                    <a:pt x="15694" y="21590"/>
                    <a:pt x="20320" y="16885"/>
                    <a:pt x="20320" y="10333"/>
                  </a:cubicBezTo>
                  <a:cubicBezTo>
                    <a:pt x="20320" y="4705"/>
                    <a:pt x="15694" y="0"/>
                    <a:pt x="1016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08" name="Google Shape;7774;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0gAAAJCAAApiIAADUKAAAQAAAA"/>
              </a:ext>
            </a:extLst>
          </p:cNvGrpSpPr>
          <p:nvPr/>
        </p:nvGrpSpPr>
        <p:grpSpPr>
          <a:xfrm>
            <a:off x="5321935" y="1306195"/>
            <a:ext cx="310515" cy="353060"/>
            <a:chOff x="5321935" y="1306195"/>
            <a:chExt cx="310515" cy="353060"/>
          </a:xfrm>
        </p:grpSpPr>
        <p:sp>
          <p:nvSpPr>
            <p:cNvPr id="217" name="Google Shape;777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QIAAAKggAAAEhAACtCAAAAAAAAA=="/>
                </a:ext>
              </a:extLst>
            </p:cNvSpPr>
            <p:nvPr/>
          </p:nvSpPr>
          <p:spPr>
            <a:xfrm>
              <a:off x="5334000" y="1327150"/>
              <a:ext cx="31115" cy="83185"/>
            </a:xfrm>
            <a:custGeom>
              <a:avLst/>
              <a:gdLst/>
              <a:ahLst/>
              <a:cxnLst/>
              <a:rect l="0" t="0" r="31115" b="83185"/>
              <a:pathLst>
                <a:path w="31115" h="83185">
                  <a:moveTo>
                    <a:pt x="16020" y="0"/>
                  </a:moveTo>
                  <a:cubicBezTo>
                    <a:pt x="7562" y="0"/>
                    <a:pt x="29" y="7473"/>
                    <a:pt x="29" y="15895"/>
                  </a:cubicBezTo>
                  <a:lnTo>
                    <a:pt x="29" y="72894"/>
                  </a:lnTo>
                  <a:cubicBezTo>
                    <a:pt x="12254" y="72894"/>
                    <a:pt x="22626" y="76631"/>
                    <a:pt x="31085" y="83155"/>
                  </a:cubicBezTo>
                  <a:lnTo>
                    <a:pt x="31085" y="15895"/>
                  </a:lnTo>
                  <a:cubicBezTo>
                    <a:pt x="31085" y="7473"/>
                    <a:pt x="23552" y="0"/>
                    <a:pt x="1602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6" name="Google Shape;777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IgAAKggAAJciAACsCAAAAAAAAA=="/>
                </a:ext>
              </a:extLst>
            </p:cNvSpPr>
            <p:nvPr/>
          </p:nvSpPr>
          <p:spPr>
            <a:xfrm>
              <a:off x="5591810" y="1327150"/>
              <a:ext cx="31115" cy="82550"/>
            </a:xfrm>
            <a:custGeom>
              <a:avLst/>
              <a:gdLst/>
              <a:ahLst/>
              <a:cxnLst/>
              <a:rect l="0" t="0" r="31115" b="82550"/>
              <a:pathLst>
                <a:path w="31115" h="82550">
                  <a:moveTo>
                    <a:pt x="16020" y="0"/>
                  </a:moveTo>
                  <a:cubicBezTo>
                    <a:pt x="7562" y="0"/>
                    <a:pt x="29" y="7502"/>
                    <a:pt x="29" y="15956"/>
                  </a:cubicBezTo>
                  <a:lnTo>
                    <a:pt x="29" y="82550"/>
                  </a:lnTo>
                  <a:cubicBezTo>
                    <a:pt x="8488" y="76924"/>
                    <a:pt x="20743" y="72220"/>
                    <a:pt x="31085" y="72220"/>
                  </a:cubicBezTo>
                  <a:lnTo>
                    <a:pt x="31085" y="15956"/>
                  </a:lnTo>
                  <a:cubicBezTo>
                    <a:pt x="31085" y="7502"/>
                    <a:pt x="23552" y="0"/>
                    <a:pt x="1602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5" name="Google Shape;777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zIQAAOwgAAKMhAACnCAAAAAAAAA=="/>
                </a:ext>
              </a:extLst>
            </p:cNvSpPr>
            <p:nvPr/>
          </p:nvSpPr>
          <p:spPr>
            <a:xfrm>
              <a:off x="5437505" y="1337945"/>
              <a:ext cx="30480" cy="68580"/>
            </a:xfrm>
            <a:custGeom>
              <a:avLst/>
              <a:gdLst/>
              <a:ahLst/>
              <a:cxnLst/>
              <a:rect l="0" t="0" r="30480" b="68580"/>
              <a:pathLst>
                <a:path w="30480" h="68580">
                  <a:moveTo>
                    <a:pt x="15709" y="0"/>
                  </a:moveTo>
                  <a:cubicBezTo>
                    <a:pt x="7386" y="0"/>
                    <a:pt x="0" y="6587"/>
                    <a:pt x="0" y="15021"/>
                  </a:cubicBezTo>
                  <a:lnTo>
                    <a:pt x="0" y="58238"/>
                  </a:lnTo>
                  <a:cubicBezTo>
                    <a:pt x="12016" y="59162"/>
                    <a:pt x="22157" y="61993"/>
                    <a:pt x="30480" y="68550"/>
                  </a:cubicBezTo>
                  <a:lnTo>
                    <a:pt x="30480" y="15021"/>
                  </a:lnTo>
                  <a:cubicBezTo>
                    <a:pt x="30480" y="6587"/>
                    <a:pt x="23094" y="0"/>
                    <a:pt x="1570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4" name="Google Shape;777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IQAAOwgAAPUhAACnCAAAAAAAAA=="/>
                </a:ext>
              </a:extLst>
            </p:cNvSpPr>
            <p:nvPr/>
          </p:nvSpPr>
          <p:spPr>
            <a:xfrm>
              <a:off x="5488940" y="1337945"/>
              <a:ext cx="31115" cy="68580"/>
            </a:xfrm>
            <a:custGeom>
              <a:avLst/>
              <a:gdLst/>
              <a:ahLst/>
              <a:cxnLst/>
              <a:rect l="0" t="0" r="31115" b="68580"/>
              <a:pathLst>
                <a:path w="31115" h="68580">
                  <a:moveTo>
                    <a:pt x="16036" y="0"/>
                  </a:moveTo>
                  <a:cubicBezTo>
                    <a:pt x="7539" y="0"/>
                    <a:pt x="0" y="6587"/>
                    <a:pt x="0" y="15021"/>
                  </a:cubicBezTo>
                  <a:lnTo>
                    <a:pt x="0" y="68550"/>
                  </a:lnTo>
                  <a:cubicBezTo>
                    <a:pt x="9424" y="62917"/>
                    <a:pt x="20733" y="59162"/>
                    <a:pt x="31115" y="58238"/>
                  </a:cubicBezTo>
                  <a:lnTo>
                    <a:pt x="31115" y="15021"/>
                  </a:lnTo>
                  <a:cubicBezTo>
                    <a:pt x="31115" y="6587"/>
                    <a:pt x="23575" y="0"/>
                    <a:pt x="1603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3" name="Google Shape;777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IQAACQgAAFIhAAC1CAAAAAAAAA=="/>
                </a:ext>
              </a:extLst>
            </p:cNvSpPr>
            <p:nvPr/>
          </p:nvSpPr>
          <p:spPr>
            <a:xfrm>
              <a:off x="5385435" y="1306195"/>
              <a:ext cx="31115" cy="109220"/>
            </a:xfrm>
            <a:custGeom>
              <a:avLst/>
              <a:gdLst/>
              <a:ahLst/>
              <a:cxnLst/>
              <a:rect l="0" t="0" r="31115" b="109220"/>
              <a:pathLst>
                <a:path w="31115" h="109220">
                  <a:moveTo>
                    <a:pt x="16020" y="0"/>
                  </a:moveTo>
                  <a:cubicBezTo>
                    <a:pt x="7562" y="0"/>
                    <a:pt x="29" y="6604"/>
                    <a:pt x="29" y="15061"/>
                  </a:cubicBezTo>
                  <a:lnTo>
                    <a:pt x="29" y="109220"/>
                  </a:lnTo>
                  <a:cubicBezTo>
                    <a:pt x="29" y="109220"/>
                    <a:pt x="29" y="108264"/>
                    <a:pt x="1912" y="108264"/>
                  </a:cubicBezTo>
                  <a:cubicBezTo>
                    <a:pt x="8488" y="100733"/>
                    <a:pt x="18860" y="95086"/>
                    <a:pt x="31085" y="91320"/>
                  </a:cubicBezTo>
                  <a:lnTo>
                    <a:pt x="31085" y="15061"/>
                  </a:lnTo>
                  <a:cubicBezTo>
                    <a:pt x="31085" y="6604"/>
                    <a:pt x="23552" y="0"/>
                    <a:pt x="1602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2" name="Google Shape;778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IgAACggAAEYiAAC2CAAAAAAAAA=="/>
                </a:ext>
              </a:extLst>
            </p:cNvSpPr>
            <p:nvPr/>
          </p:nvSpPr>
          <p:spPr>
            <a:xfrm>
              <a:off x="5540375" y="1306830"/>
              <a:ext cx="31115" cy="109220"/>
            </a:xfrm>
            <a:custGeom>
              <a:avLst/>
              <a:gdLst/>
              <a:ahLst/>
              <a:cxnLst/>
              <a:rect l="0" t="0" r="31115" b="109220"/>
              <a:pathLst>
                <a:path w="31115" h="109220">
                  <a:moveTo>
                    <a:pt x="16020" y="30"/>
                  </a:moveTo>
                  <a:cubicBezTo>
                    <a:pt x="7562" y="30"/>
                    <a:pt x="29" y="6602"/>
                    <a:pt x="29" y="15086"/>
                  </a:cubicBezTo>
                  <a:lnTo>
                    <a:pt x="29" y="92251"/>
                  </a:lnTo>
                  <a:cubicBezTo>
                    <a:pt x="11328" y="94134"/>
                    <a:pt x="21699" y="99780"/>
                    <a:pt x="31115" y="109190"/>
                  </a:cubicBezTo>
                  <a:lnTo>
                    <a:pt x="31115" y="15086"/>
                  </a:lnTo>
                  <a:cubicBezTo>
                    <a:pt x="31115" y="7558"/>
                    <a:pt x="23582" y="30"/>
                    <a:pt x="16020"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1" name="Google Shape;778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IQAAuQgAAE0iAACzCQAAAAAAAA=="/>
                </a:ext>
              </a:extLst>
            </p:cNvSpPr>
            <p:nvPr/>
          </p:nvSpPr>
          <p:spPr>
            <a:xfrm>
              <a:off x="5383530" y="1417955"/>
              <a:ext cx="192405" cy="158750"/>
            </a:xfrm>
            <a:custGeom>
              <a:avLst/>
              <a:gdLst/>
              <a:ahLst/>
              <a:cxnLst/>
              <a:rect l="0" t="0" r="192405" b="158750"/>
              <a:pathLst>
                <a:path w="192405" h="158750">
                  <a:moveTo>
                    <a:pt x="51623" y="0"/>
                  </a:moveTo>
                  <a:cubicBezTo>
                    <a:pt x="40363" y="0"/>
                    <a:pt x="28180" y="4710"/>
                    <a:pt x="19720" y="12223"/>
                  </a:cubicBezTo>
                  <a:cubicBezTo>
                    <a:pt x="1906" y="26294"/>
                    <a:pt x="29" y="48862"/>
                    <a:pt x="10336" y="66690"/>
                  </a:cubicBezTo>
                  <a:cubicBezTo>
                    <a:pt x="39440" y="73278"/>
                    <a:pt x="61007" y="99573"/>
                    <a:pt x="64760" y="129623"/>
                  </a:cubicBezTo>
                  <a:lnTo>
                    <a:pt x="95740" y="158750"/>
                  </a:lnTo>
                  <a:lnTo>
                    <a:pt x="127644" y="129623"/>
                  </a:lnTo>
                  <a:cubicBezTo>
                    <a:pt x="130474" y="99573"/>
                    <a:pt x="151117" y="75157"/>
                    <a:pt x="182098" y="66690"/>
                  </a:cubicBezTo>
                  <a:cubicBezTo>
                    <a:pt x="192405" y="48862"/>
                    <a:pt x="188651" y="26294"/>
                    <a:pt x="174561" y="12223"/>
                  </a:cubicBezTo>
                  <a:cubicBezTo>
                    <a:pt x="166131" y="4710"/>
                    <a:pt x="154871" y="0"/>
                    <a:pt x="142657" y="0"/>
                  </a:cubicBezTo>
                  <a:cubicBezTo>
                    <a:pt x="131397" y="0"/>
                    <a:pt x="119214" y="4710"/>
                    <a:pt x="111707" y="12223"/>
                  </a:cubicBezTo>
                  <a:lnTo>
                    <a:pt x="97617" y="26313"/>
                  </a:lnTo>
                  <a:lnTo>
                    <a:pt x="83557" y="12253"/>
                  </a:lnTo>
                  <a:cubicBezTo>
                    <a:pt x="75097" y="4710"/>
                    <a:pt x="63837" y="0"/>
                    <a:pt x="5162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0" name="Google Shape;778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CIQAAuggAAKYiAAA1CgAAAAAAAA=="/>
                </a:ext>
              </a:extLst>
            </p:cNvSpPr>
            <p:nvPr/>
          </p:nvSpPr>
          <p:spPr>
            <a:xfrm>
              <a:off x="5487670" y="1418590"/>
              <a:ext cx="144780" cy="240665"/>
            </a:xfrm>
            <a:custGeom>
              <a:avLst/>
              <a:gdLst/>
              <a:ahLst/>
              <a:cxnLst/>
              <a:rect l="0" t="0" r="144780" b="240665"/>
              <a:pathLst>
                <a:path w="144780" h="240665">
                  <a:moveTo>
                    <a:pt x="134428" y="29"/>
                  </a:moveTo>
                  <a:cubicBezTo>
                    <a:pt x="115633" y="29"/>
                    <a:pt x="101522" y="15067"/>
                    <a:pt x="101522" y="35744"/>
                  </a:cubicBezTo>
                  <a:lnTo>
                    <a:pt x="101522" y="71459"/>
                  </a:lnTo>
                  <a:cubicBezTo>
                    <a:pt x="101522" y="77098"/>
                    <a:pt x="96838" y="81812"/>
                    <a:pt x="90245" y="81812"/>
                  </a:cubicBezTo>
                  <a:cubicBezTo>
                    <a:pt x="79923" y="81812"/>
                    <a:pt x="70496" y="85572"/>
                    <a:pt x="62053" y="90256"/>
                  </a:cubicBezTo>
                  <a:cubicBezTo>
                    <a:pt x="50776" y="100610"/>
                    <a:pt x="42303" y="117527"/>
                    <a:pt x="42303" y="133490"/>
                  </a:cubicBezTo>
                  <a:lnTo>
                    <a:pt x="42303" y="156077"/>
                  </a:lnTo>
                  <a:cubicBezTo>
                    <a:pt x="42303" y="161716"/>
                    <a:pt x="37620" y="166400"/>
                    <a:pt x="31981" y="166400"/>
                  </a:cubicBezTo>
                  <a:cubicBezTo>
                    <a:pt x="26343" y="166400"/>
                    <a:pt x="21629" y="161716"/>
                    <a:pt x="21629" y="156077"/>
                  </a:cubicBezTo>
                  <a:lnTo>
                    <a:pt x="30" y="175799"/>
                  </a:lnTo>
                  <a:lnTo>
                    <a:pt x="30" y="240665"/>
                  </a:lnTo>
                  <a:lnTo>
                    <a:pt x="113754" y="240665"/>
                  </a:lnTo>
                  <a:cubicBezTo>
                    <a:pt x="120317" y="240665"/>
                    <a:pt x="125030" y="235950"/>
                    <a:pt x="125030" y="230311"/>
                  </a:cubicBezTo>
                  <a:cubicBezTo>
                    <a:pt x="125030" y="224672"/>
                    <a:pt x="120317" y="219987"/>
                    <a:pt x="113754" y="219987"/>
                  </a:cubicBezTo>
                  <a:lnTo>
                    <a:pt x="103402" y="219987"/>
                  </a:lnTo>
                  <a:lnTo>
                    <a:pt x="103402" y="187077"/>
                  </a:lnTo>
                  <a:cubicBezTo>
                    <a:pt x="103402" y="184273"/>
                    <a:pt x="104356" y="180513"/>
                    <a:pt x="107160" y="179558"/>
                  </a:cubicBezTo>
                  <a:lnTo>
                    <a:pt x="123151" y="161716"/>
                  </a:lnTo>
                  <a:cubicBezTo>
                    <a:pt x="137232" y="147603"/>
                    <a:pt x="144750" y="130685"/>
                    <a:pt x="144750" y="110008"/>
                  </a:cubicBezTo>
                  <a:lnTo>
                    <a:pt x="144750" y="10353"/>
                  </a:lnTo>
                  <a:cubicBezTo>
                    <a:pt x="144750" y="4714"/>
                    <a:pt x="140066" y="29"/>
                    <a:pt x="134428"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9" name="Google Shape;778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9IAAAvQgAAKMhAAA1CgAAAAAAAA=="/>
                </a:ext>
              </a:extLst>
            </p:cNvSpPr>
            <p:nvPr/>
          </p:nvSpPr>
          <p:spPr>
            <a:xfrm>
              <a:off x="5321935" y="1420495"/>
              <a:ext cx="146050" cy="238760"/>
            </a:xfrm>
            <a:custGeom>
              <a:avLst/>
              <a:gdLst/>
              <a:ahLst/>
              <a:cxnLst/>
              <a:rect l="0" t="0" r="146050" b="238760"/>
              <a:pathLst>
                <a:path w="146050" h="238760">
                  <a:moveTo>
                    <a:pt x="10311" y="30"/>
                  </a:moveTo>
                  <a:cubicBezTo>
                    <a:pt x="4695" y="30"/>
                    <a:pt x="0" y="4714"/>
                    <a:pt x="0" y="11307"/>
                  </a:cubicBezTo>
                  <a:lnTo>
                    <a:pt x="0" y="110922"/>
                  </a:lnTo>
                  <a:cubicBezTo>
                    <a:pt x="0" y="129717"/>
                    <a:pt x="6567" y="148543"/>
                    <a:pt x="20593" y="162624"/>
                  </a:cubicBezTo>
                  <a:lnTo>
                    <a:pt x="39313" y="177660"/>
                  </a:lnTo>
                  <a:cubicBezTo>
                    <a:pt x="42136" y="179540"/>
                    <a:pt x="43057" y="182374"/>
                    <a:pt x="43057" y="185178"/>
                  </a:cubicBezTo>
                  <a:lnTo>
                    <a:pt x="43057" y="218085"/>
                  </a:lnTo>
                  <a:lnTo>
                    <a:pt x="32776" y="218085"/>
                  </a:lnTo>
                  <a:cubicBezTo>
                    <a:pt x="26209" y="218085"/>
                    <a:pt x="21543" y="222769"/>
                    <a:pt x="21543" y="228408"/>
                  </a:cubicBezTo>
                  <a:cubicBezTo>
                    <a:pt x="21543" y="234046"/>
                    <a:pt x="26209" y="238760"/>
                    <a:pt x="32776" y="238760"/>
                  </a:cubicBezTo>
                  <a:lnTo>
                    <a:pt x="146050" y="238760"/>
                  </a:lnTo>
                  <a:lnTo>
                    <a:pt x="146050" y="173901"/>
                  </a:lnTo>
                  <a:lnTo>
                    <a:pt x="124507" y="154181"/>
                  </a:lnTo>
                  <a:cubicBezTo>
                    <a:pt x="124507" y="159820"/>
                    <a:pt x="119841" y="164504"/>
                    <a:pt x="114225" y="164504"/>
                  </a:cubicBezTo>
                  <a:cubicBezTo>
                    <a:pt x="108609" y="164504"/>
                    <a:pt x="103914" y="159820"/>
                    <a:pt x="103914" y="154181"/>
                  </a:cubicBezTo>
                  <a:lnTo>
                    <a:pt x="103914" y="131597"/>
                  </a:lnTo>
                  <a:cubicBezTo>
                    <a:pt x="103914" y="115636"/>
                    <a:pt x="95505" y="100600"/>
                    <a:pt x="81449" y="91202"/>
                  </a:cubicBezTo>
                  <a:cubicBezTo>
                    <a:pt x="73040" y="86488"/>
                    <a:pt x="63680" y="82729"/>
                    <a:pt x="53368" y="82729"/>
                  </a:cubicBezTo>
                  <a:cubicBezTo>
                    <a:pt x="47752" y="82729"/>
                    <a:pt x="43057" y="78045"/>
                    <a:pt x="43057" y="72407"/>
                  </a:cubicBezTo>
                  <a:lnTo>
                    <a:pt x="43057" y="36666"/>
                  </a:lnTo>
                  <a:cubicBezTo>
                    <a:pt x="43057" y="14111"/>
                    <a:pt x="28081" y="30"/>
                    <a:pt x="10311"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218" name="Google Shape;778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dIAAA2goAAMkiAAADDQAAEAAAAA=="/>
              </a:ext>
            </a:extLst>
          </p:cNvSpPr>
          <p:nvPr/>
        </p:nvSpPr>
        <p:spPr>
          <a:xfrm>
            <a:off x="5301615" y="1764030"/>
            <a:ext cx="353060" cy="351155"/>
          </a:xfrm>
          <a:custGeom>
            <a:avLst/>
            <a:gdLst/>
            <a:ahLst/>
            <a:cxnLst/>
            <a:rect l="0" t="0" r="353060" b="351155"/>
            <a:pathLst>
              <a:path w="353060" h="351155">
                <a:moveTo>
                  <a:pt x="270443" y="67421"/>
                </a:moveTo>
                <a:lnTo>
                  <a:pt x="284510" y="81488"/>
                </a:lnTo>
                <a:lnTo>
                  <a:pt x="268565" y="98404"/>
                </a:lnTo>
                <a:lnTo>
                  <a:pt x="254468" y="84307"/>
                </a:lnTo>
                <a:lnTo>
                  <a:pt x="270443" y="67421"/>
                </a:lnTo>
                <a:lnTo>
                  <a:pt x="188750" y="104040"/>
                </a:lnTo>
                <a:lnTo>
                  <a:pt x="246957" y="163232"/>
                </a:lnTo>
                <a:lnTo>
                  <a:pt x="231936" y="178253"/>
                </a:lnTo>
                <a:lnTo>
                  <a:pt x="209404" y="155721"/>
                </a:lnTo>
                <a:cubicBezTo>
                  <a:pt x="207526" y="153839"/>
                  <a:pt x="204933" y="152914"/>
                  <a:pt x="202340" y="152914"/>
                </a:cubicBezTo>
                <a:cubicBezTo>
                  <a:pt x="199777" y="152914"/>
                  <a:pt x="197184" y="153839"/>
                  <a:pt x="195307" y="155717"/>
                </a:cubicBezTo>
                <a:cubicBezTo>
                  <a:pt x="191551" y="159474"/>
                  <a:pt x="191551" y="166065"/>
                  <a:pt x="195307" y="169822"/>
                </a:cubicBezTo>
                <a:lnTo>
                  <a:pt x="217839" y="192354"/>
                </a:lnTo>
                <a:lnTo>
                  <a:pt x="203771" y="206422"/>
                </a:lnTo>
                <a:lnTo>
                  <a:pt x="145534" y="147278"/>
                </a:lnTo>
                <a:lnTo>
                  <a:pt x="188750" y="104062"/>
                </a:lnTo>
                <a:lnTo>
                  <a:pt x="78892" y="259072"/>
                </a:lnTo>
                <a:lnTo>
                  <a:pt x="92959" y="273139"/>
                </a:lnTo>
                <a:lnTo>
                  <a:pt x="86402" y="280661"/>
                </a:lnTo>
                <a:cubicBezTo>
                  <a:pt x="84525" y="282092"/>
                  <a:pt x="81932" y="282778"/>
                  <a:pt x="79339" y="282778"/>
                </a:cubicBezTo>
                <a:cubicBezTo>
                  <a:pt x="76775" y="282778"/>
                  <a:pt x="74183" y="282092"/>
                  <a:pt x="72305" y="280661"/>
                </a:cubicBezTo>
                <a:cubicBezTo>
                  <a:pt x="68550" y="276904"/>
                  <a:pt x="68550" y="269389"/>
                  <a:pt x="72305" y="266586"/>
                </a:cubicBezTo>
                <a:lnTo>
                  <a:pt x="78892" y="259072"/>
                </a:lnTo>
                <a:lnTo>
                  <a:pt x="277000" y="0"/>
                </a:lnTo>
                <a:cubicBezTo>
                  <a:pt x="269012" y="0"/>
                  <a:pt x="261025" y="3071"/>
                  <a:pt x="255392" y="9184"/>
                </a:cubicBezTo>
                <a:cubicBezTo>
                  <a:pt x="243202" y="20456"/>
                  <a:pt x="241324" y="42045"/>
                  <a:pt x="254468" y="54271"/>
                </a:cubicBezTo>
                <a:lnTo>
                  <a:pt x="240370" y="68369"/>
                </a:lnTo>
                <a:lnTo>
                  <a:pt x="211282" y="39281"/>
                </a:lnTo>
                <a:cubicBezTo>
                  <a:pt x="205172" y="33606"/>
                  <a:pt x="197184" y="30773"/>
                  <a:pt x="189197" y="30773"/>
                </a:cubicBezTo>
                <a:cubicBezTo>
                  <a:pt x="181239" y="30773"/>
                  <a:pt x="173252" y="33606"/>
                  <a:pt x="167142" y="39242"/>
                </a:cubicBezTo>
                <a:cubicBezTo>
                  <a:pt x="155876" y="51438"/>
                  <a:pt x="155876" y="71179"/>
                  <a:pt x="167142" y="82451"/>
                </a:cubicBezTo>
                <a:lnTo>
                  <a:pt x="174652" y="89961"/>
                </a:lnTo>
                <a:lnTo>
                  <a:pt x="79816" y="184797"/>
                </a:lnTo>
                <a:cubicBezTo>
                  <a:pt x="63840" y="200804"/>
                  <a:pt x="61039" y="221499"/>
                  <a:pt x="67596" y="240285"/>
                </a:cubicBezTo>
                <a:lnTo>
                  <a:pt x="57284" y="250597"/>
                </a:lnTo>
                <a:cubicBezTo>
                  <a:pt x="47895" y="259996"/>
                  <a:pt x="45064" y="274101"/>
                  <a:pt x="51651" y="286297"/>
                </a:cubicBezTo>
                <a:lnTo>
                  <a:pt x="2831" y="334217"/>
                </a:lnTo>
                <a:cubicBezTo>
                  <a:pt x="0" y="337974"/>
                  <a:pt x="0" y="344564"/>
                  <a:pt x="2831" y="348322"/>
                </a:cubicBezTo>
                <a:cubicBezTo>
                  <a:pt x="4709" y="350200"/>
                  <a:pt x="7511" y="351125"/>
                  <a:pt x="10223" y="351125"/>
                </a:cubicBezTo>
                <a:cubicBezTo>
                  <a:pt x="12905" y="351125"/>
                  <a:pt x="15498" y="350200"/>
                  <a:pt x="16899" y="348322"/>
                </a:cubicBezTo>
                <a:lnTo>
                  <a:pt x="64794" y="300427"/>
                </a:lnTo>
                <a:cubicBezTo>
                  <a:pt x="69086" y="302250"/>
                  <a:pt x="73467" y="303085"/>
                  <a:pt x="77759" y="303085"/>
                </a:cubicBezTo>
                <a:cubicBezTo>
                  <a:pt x="86551" y="303085"/>
                  <a:pt x="94777" y="299507"/>
                  <a:pt x="100470" y="293812"/>
                </a:cubicBezTo>
                <a:lnTo>
                  <a:pt x="110812" y="283470"/>
                </a:lnTo>
                <a:cubicBezTo>
                  <a:pt x="117130" y="286208"/>
                  <a:pt x="123628" y="287460"/>
                  <a:pt x="130036" y="287460"/>
                </a:cubicBezTo>
                <a:cubicBezTo>
                  <a:pt x="143596" y="287460"/>
                  <a:pt x="156621" y="281794"/>
                  <a:pt x="166188" y="272222"/>
                </a:cubicBezTo>
                <a:lnTo>
                  <a:pt x="172775" y="264708"/>
                </a:lnTo>
                <a:lnTo>
                  <a:pt x="143656" y="235589"/>
                </a:lnTo>
                <a:cubicBezTo>
                  <a:pt x="139901" y="231817"/>
                  <a:pt x="139901" y="225256"/>
                  <a:pt x="143656" y="221499"/>
                </a:cubicBezTo>
                <a:cubicBezTo>
                  <a:pt x="145534" y="219620"/>
                  <a:pt x="148127" y="218666"/>
                  <a:pt x="150720" y="218666"/>
                </a:cubicBezTo>
                <a:cubicBezTo>
                  <a:pt x="153283" y="218666"/>
                  <a:pt x="155876" y="219620"/>
                  <a:pt x="157753" y="221499"/>
                </a:cubicBezTo>
                <a:lnTo>
                  <a:pt x="186872" y="250618"/>
                </a:lnTo>
                <a:lnTo>
                  <a:pt x="260101" y="178261"/>
                </a:lnTo>
                <a:lnTo>
                  <a:pt x="266688" y="184848"/>
                </a:lnTo>
                <a:cubicBezTo>
                  <a:pt x="272768" y="190964"/>
                  <a:pt x="280755" y="194005"/>
                  <a:pt x="288743" y="194005"/>
                </a:cubicBezTo>
                <a:cubicBezTo>
                  <a:pt x="296730" y="194005"/>
                  <a:pt x="304688" y="190964"/>
                  <a:pt x="310798" y="184851"/>
                </a:cubicBezTo>
                <a:cubicBezTo>
                  <a:pt x="322064" y="173579"/>
                  <a:pt x="322064" y="153839"/>
                  <a:pt x="310798" y="141642"/>
                </a:cubicBezTo>
                <a:lnTo>
                  <a:pt x="280755" y="112509"/>
                </a:lnTo>
                <a:lnTo>
                  <a:pt x="297654" y="95610"/>
                </a:lnTo>
                <a:cubicBezTo>
                  <a:pt x="303287" y="101714"/>
                  <a:pt x="311275" y="104756"/>
                  <a:pt x="319262" y="104756"/>
                </a:cubicBezTo>
                <a:cubicBezTo>
                  <a:pt x="327250" y="104756"/>
                  <a:pt x="335207" y="101714"/>
                  <a:pt x="340840" y="95601"/>
                </a:cubicBezTo>
                <a:cubicBezTo>
                  <a:pt x="353060" y="84329"/>
                  <a:pt x="353060" y="64589"/>
                  <a:pt x="340840" y="52392"/>
                </a:cubicBezTo>
                <a:lnTo>
                  <a:pt x="298608" y="9184"/>
                </a:lnTo>
                <a:cubicBezTo>
                  <a:pt x="292975" y="3071"/>
                  <a:pt x="284987" y="0"/>
                  <a:pt x="277000" y="0"/>
                </a:cubicBezTo>
                <a:lnTo>
                  <a:pt x="270443" y="67421"/>
                </a:lnTo>
                <a:lnTo>
                  <a:pt x="27700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219" name="Google Shape;7785;p84"/>
          <p:cNvGrpSpPr>
            <a:extLst>
              <a:ext uri="smNativeData">
                <pr:smNativeData xmlns:pr="smNativeData" val="SMDATA_6_dWHdYxMAAAAlAAAAAQAAAA8BAAAAkAAAAEgAAACQAAAASAAAAAAAAAAAAAAAAAAAABcAAAAUAAAAAAAAAAAAAAD/fwAA/38AAAAAAAAJAAAABAAAAAEgAQAMAAAAEAAAAAAAAAAAAAAAAAAAAAAAAAAfAAAAVAAAAAAAAAAAAAAAAAAAAAAAAAAAAAAAAAAAAAAAAAAAAAAAAAAAAAAAAAAAAAAAAAAAAAAAAAAAAAAAAAAAAAAAAAAAAAAAAAAAAAAAAAAAAAAAAAAAACEAAAAYAAAAFAAAAP4gAACeDQAAZSIAAMgPAAAQAAAA"/>
              </a:ext>
            </a:extLst>
          </p:cNvGrpSpPr>
          <p:nvPr/>
        </p:nvGrpSpPr>
        <p:grpSpPr>
          <a:xfrm>
            <a:off x="5363210" y="2213610"/>
            <a:ext cx="227965" cy="351790"/>
            <a:chOff x="5363210" y="2213610"/>
            <a:chExt cx="227965" cy="351790"/>
          </a:xfrm>
        </p:grpSpPr>
        <p:sp>
          <p:nvSpPr>
            <p:cNvPr id="222" name="Google Shape;778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AIQAAng0AACMiAAD+DQAAAAAAAA=="/>
                </a:ext>
              </a:extLst>
            </p:cNvSpPr>
            <p:nvPr/>
          </p:nvSpPr>
          <p:spPr>
            <a:xfrm>
              <a:off x="5405120" y="2213610"/>
              <a:ext cx="144145" cy="60960"/>
            </a:xfrm>
            <a:custGeom>
              <a:avLst/>
              <a:gdLst/>
              <a:ahLst/>
              <a:cxnLst/>
              <a:rect l="0" t="0" r="144145" b="60960"/>
              <a:pathLst>
                <a:path w="144145" h="60960">
                  <a:moveTo>
                    <a:pt x="31095" y="0"/>
                  </a:moveTo>
                  <a:cubicBezTo>
                    <a:pt x="13185" y="0"/>
                    <a:pt x="0" y="14072"/>
                    <a:pt x="0" y="30941"/>
                  </a:cubicBezTo>
                  <a:cubicBezTo>
                    <a:pt x="0" y="47810"/>
                    <a:pt x="14142" y="60930"/>
                    <a:pt x="31095" y="60930"/>
                  </a:cubicBezTo>
                  <a:lnTo>
                    <a:pt x="113049" y="60930"/>
                  </a:lnTo>
                  <a:cubicBezTo>
                    <a:pt x="130929" y="60930"/>
                    <a:pt x="144115" y="46858"/>
                    <a:pt x="144115" y="30941"/>
                  </a:cubicBezTo>
                  <a:cubicBezTo>
                    <a:pt x="144115" y="13120"/>
                    <a:pt x="130002" y="0"/>
                    <a:pt x="113049" y="0"/>
                  </a:cubicBezTo>
                  <a:lnTo>
                    <a:pt x="31095" y="0"/>
                  </a:lnTo>
                  <a:lnTo>
                    <a:pt x="11304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1" name="Google Shape;778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AAA4w4AAGUiAADIDwAAAAAAAA=="/>
                </a:ext>
              </a:extLst>
            </p:cNvSpPr>
            <p:nvPr/>
          </p:nvSpPr>
          <p:spPr>
            <a:xfrm>
              <a:off x="5363210" y="2419985"/>
              <a:ext cx="227965" cy="145415"/>
            </a:xfrm>
            <a:custGeom>
              <a:avLst/>
              <a:gdLst/>
              <a:ahLst/>
              <a:cxnLst/>
              <a:rect l="0" t="0" r="227965" b="145415"/>
              <a:pathLst>
                <a:path w="227965" h="145415">
                  <a:moveTo>
                    <a:pt x="51595" y="21331"/>
                  </a:moveTo>
                  <a:cubicBezTo>
                    <a:pt x="58174" y="21331"/>
                    <a:pt x="62848" y="26015"/>
                    <a:pt x="62848" y="31654"/>
                  </a:cubicBezTo>
                  <a:cubicBezTo>
                    <a:pt x="62848" y="37293"/>
                    <a:pt x="58174" y="42007"/>
                    <a:pt x="51595" y="42007"/>
                  </a:cubicBezTo>
                  <a:cubicBezTo>
                    <a:pt x="45968" y="42007"/>
                    <a:pt x="41293" y="37293"/>
                    <a:pt x="41293" y="31654"/>
                  </a:cubicBezTo>
                  <a:cubicBezTo>
                    <a:pt x="42216" y="26015"/>
                    <a:pt x="46920" y="21331"/>
                    <a:pt x="51595" y="21331"/>
                  </a:cubicBezTo>
                  <a:lnTo>
                    <a:pt x="93811" y="41052"/>
                  </a:lnTo>
                  <a:cubicBezTo>
                    <a:pt x="100391" y="41052"/>
                    <a:pt x="105065" y="45766"/>
                    <a:pt x="105065" y="51405"/>
                  </a:cubicBezTo>
                  <a:cubicBezTo>
                    <a:pt x="105065" y="57044"/>
                    <a:pt x="100391" y="61758"/>
                    <a:pt x="93811" y="61758"/>
                  </a:cubicBezTo>
                  <a:cubicBezTo>
                    <a:pt x="88184" y="61758"/>
                    <a:pt x="83480" y="57044"/>
                    <a:pt x="83480" y="51405"/>
                  </a:cubicBezTo>
                  <a:cubicBezTo>
                    <a:pt x="83480" y="45766"/>
                    <a:pt x="88184" y="41052"/>
                    <a:pt x="93811" y="41052"/>
                  </a:cubicBezTo>
                  <a:lnTo>
                    <a:pt x="154785" y="61758"/>
                  </a:lnTo>
                  <a:cubicBezTo>
                    <a:pt x="161335" y="61758"/>
                    <a:pt x="166039" y="66442"/>
                    <a:pt x="166039" y="73035"/>
                  </a:cubicBezTo>
                  <a:cubicBezTo>
                    <a:pt x="166039" y="78674"/>
                    <a:pt x="161335" y="83358"/>
                    <a:pt x="154785" y="83358"/>
                  </a:cubicBezTo>
                  <a:cubicBezTo>
                    <a:pt x="149158" y="83358"/>
                    <a:pt x="144454" y="78674"/>
                    <a:pt x="144454" y="73035"/>
                  </a:cubicBezTo>
                  <a:cubicBezTo>
                    <a:pt x="145406" y="66442"/>
                    <a:pt x="150081" y="61758"/>
                    <a:pt x="154785" y="61758"/>
                  </a:cubicBezTo>
                  <a:lnTo>
                    <a:pt x="93811" y="83358"/>
                  </a:lnTo>
                  <a:cubicBezTo>
                    <a:pt x="100391" y="83358"/>
                    <a:pt x="105065" y="88072"/>
                    <a:pt x="105065" y="93711"/>
                  </a:cubicBezTo>
                  <a:cubicBezTo>
                    <a:pt x="105065" y="99350"/>
                    <a:pt x="100391" y="104034"/>
                    <a:pt x="93811" y="104034"/>
                  </a:cubicBezTo>
                  <a:cubicBezTo>
                    <a:pt x="88184" y="104034"/>
                    <a:pt x="83480" y="99350"/>
                    <a:pt x="83480" y="93711"/>
                  </a:cubicBezTo>
                  <a:cubicBezTo>
                    <a:pt x="83480" y="88072"/>
                    <a:pt x="88184" y="83358"/>
                    <a:pt x="93811" y="83358"/>
                  </a:cubicBezTo>
                  <a:lnTo>
                    <a:pt x="52041" y="29"/>
                  </a:lnTo>
                  <a:cubicBezTo>
                    <a:pt x="35160" y="29"/>
                    <a:pt x="18309" y="4952"/>
                    <a:pt x="1875" y="14738"/>
                  </a:cubicBezTo>
                  <a:cubicBezTo>
                    <a:pt x="1875" y="21331"/>
                    <a:pt x="0" y="26015"/>
                    <a:pt x="0" y="31654"/>
                  </a:cubicBezTo>
                  <a:cubicBezTo>
                    <a:pt x="0" y="65517"/>
                    <a:pt x="15957" y="98395"/>
                    <a:pt x="42216" y="120025"/>
                  </a:cubicBezTo>
                  <a:cubicBezTo>
                    <a:pt x="62848" y="135987"/>
                    <a:pt x="88184" y="145415"/>
                    <a:pt x="114443" y="145415"/>
                  </a:cubicBezTo>
                  <a:cubicBezTo>
                    <a:pt x="121946" y="145415"/>
                    <a:pt x="130401" y="144460"/>
                    <a:pt x="138827" y="143535"/>
                  </a:cubicBezTo>
                  <a:cubicBezTo>
                    <a:pt x="182919" y="134107"/>
                    <a:pt x="218557" y="97470"/>
                    <a:pt x="227012" y="51405"/>
                  </a:cubicBezTo>
                  <a:cubicBezTo>
                    <a:pt x="227935" y="42932"/>
                    <a:pt x="227935" y="36368"/>
                    <a:pt x="227935" y="27895"/>
                  </a:cubicBezTo>
                  <a:cubicBezTo>
                    <a:pt x="209387" y="36846"/>
                    <a:pt x="191851" y="40396"/>
                    <a:pt x="175774" y="40396"/>
                  </a:cubicBezTo>
                  <a:cubicBezTo>
                    <a:pt x="147937" y="40396"/>
                    <a:pt x="124536" y="29834"/>
                    <a:pt x="107894" y="18497"/>
                  </a:cubicBezTo>
                  <a:cubicBezTo>
                    <a:pt x="89614" y="6145"/>
                    <a:pt x="70798" y="29"/>
                    <a:pt x="52041" y="29"/>
                  </a:cubicBezTo>
                  <a:lnTo>
                    <a:pt x="51595" y="21331"/>
                  </a:lnTo>
                  <a:lnTo>
                    <a:pt x="5204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0" name="Google Shape;778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IQAAIA4AAGEiAAAFDwAAAAAAAA=="/>
                </a:ext>
              </a:extLst>
            </p:cNvSpPr>
            <p:nvPr/>
          </p:nvSpPr>
          <p:spPr>
            <a:xfrm>
              <a:off x="5371465" y="2296160"/>
              <a:ext cx="217170" cy="145415"/>
            </a:xfrm>
            <a:custGeom>
              <a:avLst/>
              <a:gdLst/>
              <a:ahLst/>
              <a:cxnLst/>
              <a:rect l="0" t="0" r="217170" b="145415"/>
              <a:pathLst>
                <a:path w="217170" h="145415">
                  <a:moveTo>
                    <a:pt x="54516" y="29"/>
                  </a:moveTo>
                  <a:lnTo>
                    <a:pt x="54516" y="48849"/>
                  </a:lnTo>
                  <a:cubicBezTo>
                    <a:pt x="54516" y="52604"/>
                    <a:pt x="51711" y="56359"/>
                    <a:pt x="47952" y="57283"/>
                  </a:cubicBezTo>
                  <a:cubicBezTo>
                    <a:pt x="27273" y="70427"/>
                    <a:pt x="9399" y="90157"/>
                    <a:pt x="0" y="113643"/>
                  </a:cubicBezTo>
                  <a:cubicBezTo>
                    <a:pt x="14681" y="107623"/>
                    <a:pt x="29481" y="104463"/>
                    <a:pt x="44401" y="104463"/>
                  </a:cubicBezTo>
                  <a:cubicBezTo>
                    <a:pt x="66750" y="104463"/>
                    <a:pt x="89309" y="111557"/>
                    <a:pt x="111867" y="126787"/>
                  </a:cubicBezTo>
                  <a:cubicBezTo>
                    <a:pt x="130397" y="139275"/>
                    <a:pt x="149196" y="145385"/>
                    <a:pt x="167965" y="145385"/>
                  </a:cubicBezTo>
                  <a:cubicBezTo>
                    <a:pt x="184436" y="145385"/>
                    <a:pt x="200908" y="140705"/>
                    <a:pt x="217170" y="131466"/>
                  </a:cubicBezTo>
                  <a:cubicBezTo>
                    <a:pt x="210576" y="100499"/>
                    <a:pt x="191777" y="72334"/>
                    <a:pt x="162624" y="57283"/>
                  </a:cubicBezTo>
                  <a:cubicBezTo>
                    <a:pt x="159819" y="55406"/>
                    <a:pt x="157939" y="52604"/>
                    <a:pt x="157939" y="48849"/>
                  </a:cubicBezTo>
                  <a:lnTo>
                    <a:pt x="157939" y="29"/>
                  </a:lnTo>
                  <a:lnTo>
                    <a:pt x="54516" y="29"/>
                  </a:lnTo>
                  <a:lnTo>
                    <a:pt x="157939" y="4884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23" name="Google Shape;7789;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AuAAAJCAAAfDAAADUKAAAQAAAA"/>
              </a:ext>
            </a:extLst>
          </p:cNvGrpSpPr>
          <p:nvPr/>
        </p:nvGrpSpPr>
        <p:grpSpPr>
          <a:xfrm>
            <a:off x="7528560" y="1306195"/>
            <a:ext cx="353060" cy="353060"/>
            <a:chOff x="7528560" y="1306195"/>
            <a:chExt cx="353060" cy="353060"/>
          </a:xfrm>
        </p:grpSpPr>
        <p:sp>
          <p:nvSpPr>
            <p:cNvPr id="225" name="Google Shape;779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LwAACQgAAI8vAACzCQAAAAAAAA=="/>
                </a:ext>
              </a:extLst>
            </p:cNvSpPr>
            <p:nvPr/>
          </p:nvSpPr>
          <p:spPr>
            <a:xfrm>
              <a:off x="7670165" y="1306195"/>
              <a:ext cx="60960" cy="270510"/>
            </a:xfrm>
            <a:custGeom>
              <a:avLst/>
              <a:gdLst/>
              <a:ahLst/>
              <a:cxnLst/>
              <a:rect l="0" t="0" r="60960" b="270510"/>
              <a:pathLst>
                <a:path w="60960" h="270510">
                  <a:moveTo>
                    <a:pt x="31879" y="30"/>
                  </a:moveTo>
                  <a:cubicBezTo>
                    <a:pt x="26253" y="30"/>
                    <a:pt x="21580" y="4710"/>
                    <a:pt x="21580" y="10343"/>
                  </a:cubicBezTo>
                  <a:lnTo>
                    <a:pt x="21580" y="195363"/>
                  </a:lnTo>
                  <a:cubicBezTo>
                    <a:pt x="14079" y="205677"/>
                    <a:pt x="0" y="228212"/>
                    <a:pt x="0" y="239480"/>
                  </a:cubicBezTo>
                  <a:cubicBezTo>
                    <a:pt x="0" y="257335"/>
                    <a:pt x="14079" y="270480"/>
                    <a:pt x="30956" y="270480"/>
                  </a:cubicBezTo>
                  <a:cubicBezTo>
                    <a:pt x="48756" y="270480"/>
                    <a:pt x="60960" y="256411"/>
                    <a:pt x="60960" y="239480"/>
                  </a:cubicBezTo>
                  <a:cubicBezTo>
                    <a:pt x="60960" y="228212"/>
                    <a:pt x="48756" y="205677"/>
                    <a:pt x="40332" y="195363"/>
                  </a:cubicBezTo>
                  <a:lnTo>
                    <a:pt x="40332" y="10343"/>
                  </a:lnTo>
                  <a:cubicBezTo>
                    <a:pt x="41255" y="4710"/>
                    <a:pt x="37505" y="30"/>
                    <a:pt x="31879"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4" name="Google Shape;779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QLgAAEgkAAHwwAAA1CgAAAAAAAA=="/>
                </a:ext>
              </a:extLst>
            </p:cNvSpPr>
            <p:nvPr/>
          </p:nvSpPr>
          <p:spPr>
            <a:xfrm>
              <a:off x="7528560" y="1474470"/>
              <a:ext cx="353060" cy="184785"/>
            </a:xfrm>
            <a:custGeom>
              <a:avLst/>
              <a:gdLst/>
              <a:ahLst/>
              <a:cxnLst/>
              <a:rect l="0" t="0" r="353060" b="184785"/>
              <a:pathLst>
                <a:path w="353060" h="184785">
                  <a:moveTo>
                    <a:pt x="117389" y="19708"/>
                  </a:moveTo>
                  <a:cubicBezTo>
                    <a:pt x="115511" y="27210"/>
                    <a:pt x="111756" y="33759"/>
                    <a:pt x="108001" y="39386"/>
                  </a:cubicBezTo>
                  <a:cubicBezTo>
                    <a:pt x="108001" y="41261"/>
                    <a:pt x="107077" y="42214"/>
                    <a:pt x="107077" y="44089"/>
                  </a:cubicBezTo>
                  <a:cubicBezTo>
                    <a:pt x="97660" y="38463"/>
                    <a:pt x="84517" y="36587"/>
                    <a:pt x="74206" y="36587"/>
                  </a:cubicBezTo>
                  <a:cubicBezTo>
                    <a:pt x="59186" y="36587"/>
                    <a:pt x="38534" y="41261"/>
                    <a:pt x="31024" y="55343"/>
                  </a:cubicBezTo>
                  <a:cubicBezTo>
                    <a:pt x="27268" y="60969"/>
                    <a:pt x="22560" y="62845"/>
                    <a:pt x="16927" y="62845"/>
                  </a:cubicBezTo>
                  <a:lnTo>
                    <a:pt x="16927" y="30008"/>
                  </a:lnTo>
                  <a:cubicBezTo>
                    <a:pt x="16927" y="24381"/>
                    <a:pt x="21636" y="19708"/>
                    <a:pt x="27268" y="19708"/>
                  </a:cubicBezTo>
                  <a:lnTo>
                    <a:pt x="318311" y="19708"/>
                  </a:lnTo>
                  <a:cubicBezTo>
                    <a:pt x="323944" y="19708"/>
                    <a:pt x="328652" y="24381"/>
                    <a:pt x="328652" y="30008"/>
                  </a:cubicBezTo>
                  <a:lnTo>
                    <a:pt x="328652" y="62845"/>
                  </a:lnTo>
                  <a:cubicBezTo>
                    <a:pt x="323944" y="62845"/>
                    <a:pt x="318311" y="60969"/>
                    <a:pt x="314556" y="55343"/>
                  </a:cubicBezTo>
                  <a:cubicBezTo>
                    <a:pt x="308000" y="43137"/>
                    <a:pt x="294857" y="36587"/>
                    <a:pt x="281685" y="36587"/>
                  </a:cubicBezTo>
                  <a:cubicBezTo>
                    <a:pt x="268543" y="36587"/>
                    <a:pt x="256354" y="43137"/>
                    <a:pt x="248844" y="55343"/>
                  </a:cubicBezTo>
                  <a:cubicBezTo>
                    <a:pt x="247890" y="57218"/>
                    <a:pt x="245089" y="60017"/>
                    <a:pt x="244135" y="60969"/>
                  </a:cubicBezTo>
                  <a:cubicBezTo>
                    <a:pt x="243211" y="51592"/>
                    <a:pt x="238503" y="38463"/>
                    <a:pt x="228191" y="19708"/>
                  </a:cubicBezTo>
                  <a:lnTo>
                    <a:pt x="69497" y="81600"/>
                  </a:lnTo>
                  <a:cubicBezTo>
                    <a:pt x="75130" y="81600"/>
                    <a:pt x="79839" y="86304"/>
                    <a:pt x="79839" y="92853"/>
                  </a:cubicBezTo>
                  <a:cubicBezTo>
                    <a:pt x="79839" y="98480"/>
                    <a:pt x="75130" y="103184"/>
                    <a:pt x="69497" y="103184"/>
                  </a:cubicBezTo>
                  <a:cubicBezTo>
                    <a:pt x="63865" y="103184"/>
                    <a:pt x="59186" y="98480"/>
                    <a:pt x="59186" y="92853"/>
                  </a:cubicBezTo>
                  <a:cubicBezTo>
                    <a:pt x="59186" y="86304"/>
                    <a:pt x="63865" y="81600"/>
                    <a:pt x="69497" y="81600"/>
                  </a:cubicBezTo>
                  <a:lnTo>
                    <a:pt x="277006" y="81600"/>
                  </a:lnTo>
                  <a:cubicBezTo>
                    <a:pt x="282639" y="81600"/>
                    <a:pt x="287318" y="86304"/>
                    <a:pt x="287318" y="92853"/>
                  </a:cubicBezTo>
                  <a:cubicBezTo>
                    <a:pt x="287318" y="98480"/>
                    <a:pt x="282639" y="103184"/>
                    <a:pt x="277006" y="103184"/>
                  </a:cubicBezTo>
                  <a:cubicBezTo>
                    <a:pt x="271374" y="103184"/>
                    <a:pt x="266665" y="98480"/>
                    <a:pt x="266665" y="92853"/>
                  </a:cubicBezTo>
                  <a:cubicBezTo>
                    <a:pt x="266665" y="86304"/>
                    <a:pt x="271374" y="81600"/>
                    <a:pt x="277006" y="81600"/>
                  </a:cubicBezTo>
                  <a:lnTo>
                    <a:pt x="47921" y="122862"/>
                  </a:lnTo>
                  <a:cubicBezTo>
                    <a:pt x="54477" y="122862"/>
                    <a:pt x="59186" y="127566"/>
                    <a:pt x="59186" y="133192"/>
                  </a:cubicBezTo>
                  <a:cubicBezTo>
                    <a:pt x="59186" y="139742"/>
                    <a:pt x="54477" y="144446"/>
                    <a:pt x="47921" y="144446"/>
                  </a:cubicBezTo>
                  <a:cubicBezTo>
                    <a:pt x="42289" y="144446"/>
                    <a:pt x="37580" y="139742"/>
                    <a:pt x="37580" y="133192"/>
                  </a:cubicBezTo>
                  <a:cubicBezTo>
                    <a:pt x="37580" y="127566"/>
                    <a:pt x="42289" y="122862"/>
                    <a:pt x="47921" y="122862"/>
                  </a:cubicBezTo>
                  <a:lnTo>
                    <a:pt x="90150" y="122862"/>
                  </a:lnTo>
                  <a:cubicBezTo>
                    <a:pt x="96736" y="122862"/>
                    <a:pt x="101445" y="127566"/>
                    <a:pt x="101445" y="133192"/>
                  </a:cubicBezTo>
                  <a:cubicBezTo>
                    <a:pt x="101445" y="139742"/>
                    <a:pt x="94859" y="144446"/>
                    <a:pt x="90150" y="144446"/>
                  </a:cubicBezTo>
                  <a:cubicBezTo>
                    <a:pt x="84517" y="144446"/>
                    <a:pt x="79839" y="139742"/>
                    <a:pt x="79839" y="133192"/>
                  </a:cubicBezTo>
                  <a:cubicBezTo>
                    <a:pt x="79839" y="127566"/>
                    <a:pt x="84517" y="122862"/>
                    <a:pt x="90150" y="122862"/>
                  </a:cubicBezTo>
                  <a:lnTo>
                    <a:pt x="256354" y="122862"/>
                  </a:lnTo>
                  <a:cubicBezTo>
                    <a:pt x="261986" y="122862"/>
                    <a:pt x="266665" y="127566"/>
                    <a:pt x="266665" y="133192"/>
                  </a:cubicBezTo>
                  <a:cubicBezTo>
                    <a:pt x="266665" y="139742"/>
                    <a:pt x="261986" y="144446"/>
                    <a:pt x="256354" y="144446"/>
                  </a:cubicBezTo>
                  <a:cubicBezTo>
                    <a:pt x="249768" y="144446"/>
                    <a:pt x="245089" y="139742"/>
                    <a:pt x="245089" y="133192"/>
                  </a:cubicBezTo>
                  <a:cubicBezTo>
                    <a:pt x="245089" y="127566"/>
                    <a:pt x="249768" y="122862"/>
                    <a:pt x="256354" y="122862"/>
                  </a:cubicBezTo>
                  <a:lnTo>
                    <a:pt x="296735" y="122862"/>
                  </a:lnTo>
                  <a:cubicBezTo>
                    <a:pt x="303291" y="122862"/>
                    <a:pt x="308000" y="127566"/>
                    <a:pt x="308000" y="133192"/>
                  </a:cubicBezTo>
                  <a:cubicBezTo>
                    <a:pt x="308000" y="139742"/>
                    <a:pt x="303291" y="144446"/>
                    <a:pt x="296735" y="144446"/>
                  </a:cubicBezTo>
                  <a:cubicBezTo>
                    <a:pt x="291102" y="144446"/>
                    <a:pt x="286394" y="139742"/>
                    <a:pt x="286394" y="133192"/>
                  </a:cubicBezTo>
                  <a:cubicBezTo>
                    <a:pt x="286394" y="127566"/>
                    <a:pt x="291102" y="122862"/>
                    <a:pt x="296735" y="122862"/>
                  </a:cubicBezTo>
                  <a:lnTo>
                    <a:pt x="31024" y="0"/>
                  </a:lnTo>
                  <a:cubicBezTo>
                    <a:pt x="13172" y="0"/>
                    <a:pt x="30" y="14081"/>
                    <a:pt x="30" y="30008"/>
                  </a:cubicBezTo>
                  <a:lnTo>
                    <a:pt x="30" y="174454"/>
                  </a:lnTo>
                  <a:cubicBezTo>
                    <a:pt x="30" y="180081"/>
                    <a:pt x="4738" y="184785"/>
                    <a:pt x="10371" y="184785"/>
                  </a:cubicBezTo>
                  <a:lnTo>
                    <a:pt x="342719" y="184785"/>
                  </a:lnTo>
                  <a:cubicBezTo>
                    <a:pt x="348351" y="184785"/>
                    <a:pt x="353060" y="180081"/>
                    <a:pt x="353060" y="174454"/>
                  </a:cubicBezTo>
                  <a:lnTo>
                    <a:pt x="353060" y="30008"/>
                  </a:lnTo>
                  <a:cubicBezTo>
                    <a:pt x="350229" y="13128"/>
                    <a:pt x="336162" y="0"/>
                    <a:pt x="319265" y="0"/>
                  </a:cubicBezTo>
                  <a:lnTo>
                    <a:pt x="210340" y="0"/>
                  </a:lnTo>
                  <a:cubicBezTo>
                    <a:pt x="201906" y="0"/>
                    <a:pt x="197197" y="9377"/>
                    <a:pt x="201906" y="15956"/>
                  </a:cubicBezTo>
                  <a:cubicBezTo>
                    <a:pt x="218804" y="39386"/>
                    <a:pt x="226314" y="58141"/>
                    <a:pt x="226314" y="72223"/>
                  </a:cubicBezTo>
                  <a:cubicBezTo>
                    <a:pt x="226314" y="86304"/>
                    <a:pt x="220681" y="100356"/>
                    <a:pt x="209416" y="111609"/>
                  </a:cubicBezTo>
                  <a:cubicBezTo>
                    <a:pt x="199254" y="120064"/>
                    <a:pt x="186052" y="123934"/>
                    <a:pt x="173237" y="123934"/>
                  </a:cubicBezTo>
                  <a:cubicBezTo>
                    <a:pt x="171836" y="123934"/>
                    <a:pt x="170436" y="123904"/>
                    <a:pt x="169035" y="123815"/>
                  </a:cubicBezTo>
                  <a:cubicBezTo>
                    <a:pt x="154015" y="122862"/>
                    <a:pt x="139919" y="113484"/>
                    <a:pt x="132409" y="99433"/>
                  </a:cubicBezTo>
                  <a:cubicBezTo>
                    <a:pt x="123021" y="84399"/>
                    <a:pt x="122097" y="65643"/>
                    <a:pt x="129607" y="48763"/>
                  </a:cubicBezTo>
                  <a:cubicBezTo>
                    <a:pt x="134286" y="39386"/>
                    <a:pt x="139919" y="28133"/>
                    <a:pt x="148382" y="15956"/>
                  </a:cubicBezTo>
                  <a:cubicBezTo>
                    <a:pt x="153061" y="9377"/>
                    <a:pt x="148382" y="0"/>
                    <a:pt x="139919" y="0"/>
                  </a:cubicBezTo>
                  <a:lnTo>
                    <a:pt x="117389" y="19708"/>
                  </a:lnTo>
                  <a:lnTo>
                    <a:pt x="13991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26" name="Google Shape;7792;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AuAADZCgAAfTAAAAQNAAAQAAAA"/>
              </a:ext>
            </a:extLst>
          </p:cNvGrpSpPr>
          <p:nvPr/>
        </p:nvGrpSpPr>
        <p:grpSpPr>
          <a:xfrm>
            <a:off x="7528560" y="1763395"/>
            <a:ext cx="353695" cy="352425"/>
            <a:chOff x="7528560" y="1763395"/>
            <a:chExt cx="353695" cy="352425"/>
          </a:xfrm>
        </p:grpSpPr>
        <p:sp>
          <p:nvSpPr>
            <p:cNvPr id="228" name="Google Shape;779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SLgAAvgsAAH0wAAAEDQAAAAAAAA=="/>
                </a:ext>
              </a:extLst>
            </p:cNvSpPr>
            <p:nvPr/>
          </p:nvSpPr>
          <p:spPr>
            <a:xfrm>
              <a:off x="7529830" y="1908810"/>
              <a:ext cx="352425" cy="207010"/>
            </a:xfrm>
            <a:custGeom>
              <a:avLst/>
              <a:gdLst/>
              <a:ahLst/>
              <a:cxnLst/>
              <a:rect l="0" t="0" r="352425" b="207010"/>
              <a:pathLst>
                <a:path w="352425" h="207010">
                  <a:moveTo>
                    <a:pt x="227750" y="103505"/>
                  </a:moveTo>
                  <a:lnTo>
                    <a:pt x="227750" y="144895"/>
                  </a:lnTo>
                  <a:lnTo>
                    <a:pt x="207135" y="144895"/>
                  </a:lnTo>
                  <a:lnTo>
                    <a:pt x="207135" y="103505"/>
                  </a:lnTo>
                  <a:lnTo>
                    <a:pt x="269933" y="103505"/>
                  </a:lnTo>
                  <a:lnTo>
                    <a:pt x="269933" y="144895"/>
                  </a:lnTo>
                  <a:lnTo>
                    <a:pt x="249318" y="144895"/>
                  </a:lnTo>
                  <a:lnTo>
                    <a:pt x="249318" y="103505"/>
                  </a:lnTo>
                  <a:lnTo>
                    <a:pt x="311164" y="102579"/>
                  </a:lnTo>
                  <a:lnTo>
                    <a:pt x="311164" y="144895"/>
                  </a:lnTo>
                  <a:lnTo>
                    <a:pt x="289597" y="144895"/>
                  </a:lnTo>
                  <a:lnTo>
                    <a:pt x="289597" y="103505"/>
                  </a:lnTo>
                  <a:lnTo>
                    <a:pt x="300871" y="103505"/>
                  </a:lnTo>
                  <a:cubicBezTo>
                    <a:pt x="303667" y="103505"/>
                    <a:pt x="307416" y="103505"/>
                    <a:pt x="311164" y="102579"/>
                  </a:cubicBezTo>
                  <a:lnTo>
                    <a:pt x="300871" y="30"/>
                  </a:lnTo>
                  <a:cubicBezTo>
                    <a:pt x="283052" y="30"/>
                    <a:pt x="268981" y="13199"/>
                    <a:pt x="256814" y="23532"/>
                  </a:cubicBezTo>
                  <a:cubicBezTo>
                    <a:pt x="247444" y="32939"/>
                    <a:pt x="238995" y="41420"/>
                    <a:pt x="227750" y="41420"/>
                  </a:cubicBezTo>
                  <a:cubicBezTo>
                    <a:pt x="220254" y="41420"/>
                    <a:pt x="211835" y="36702"/>
                    <a:pt x="209009" y="28250"/>
                  </a:cubicBezTo>
                  <a:cubicBezTo>
                    <a:pt x="207462" y="24338"/>
                    <a:pt x="203922" y="22367"/>
                    <a:pt x="199549" y="22367"/>
                  </a:cubicBezTo>
                  <a:cubicBezTo>
                    <a:pt x="198687" y="22367"/>
                    <a:pt x="197764" y="22457"/>
                    <a:pt x="196842" y="22606"/>
                  </a:cubicBezTo>
                  <a:cubicBezTo>
                    <a:pt x="179023" y="27295"/>
                    <a:pt x="165904" y="44227"/>
                    <a:pt x="165904" y="62115"/>
                  </a:cubicBezTo>
                  <a:cubicBezTo>
                    <a:pt x="165904" y="78121"/>
                    <a:pt x="174323" y="90335"/>
                    <a:pt x="187442" y="97861"/>
                  </a:cubicBezTo>
                  <a:lnTo>
                    <a:pt x="187442" y="142088"/>
                  </a:lnTo>
                  <a:cubicBezTo>
                    <a:pt x="185568" y="142088"/>
                    <a:pt x="184646" y="141132"/>
                    <a:pt x="182771" y="141132"/>
                  </a:cubicBezTo>
                  <a:lnTo>
                    <a:pt x="132170" y="113867"/>
                  </a:lnTo>
                  <a:cubicBezTo>
                    <a:pt x="119051" y="107268"/>
                    <a:pt x="104058" y="103505"/>
                    <a:pt x="89035" y="103505"/>
                  </a:cubicBezTo>
                  <a:lnTo>
                    <a:pt x="10322" y="103505"/>
                  </a:lnTo>
                  <a:cubicBezTo>
                    <a:pt x="4700" y="103505"/>
                    <a:pt x="0" y="108223"/>
                    <a:pt x="0" y="113867"/>
                  </a:cubicBezTo>
                  <a:lnTo>
                    <a:pt x="0" y="155258"/>
                  </a:lnTo>
                  <a:cubicBezTo>
                    <a:pt x="0" y="160902"/>
                    <a:pt x="4700" y="165620"/>
                    <a:pt x="10322" y="165620"/>
                  </a:cubicBezTo>
                  <a:lnTo>
                    <a:pt x="89035" y="165620"/>
                  </a:lnTo>
                  <a:cubicBezTo>
                    <a:pt x="100280" y="165620"/>
                    <a:pt x="112477" y="169383"/>
                    <a:pt x="122799" y="174071"/>
                  </a:cubicBezTo>
                  <a:lnTo>
                    <a:pt x="173401" y="201366"/>
                  </a:lnTo>
                  <a:cubicBezTo>
                    <a:pt x="179945" y="205129"/>
                    <a:pt x="189316" y="207010"/>
                    <a:pt x="197764" y="207010"/>
                  </a:cubicBezTo>
                  <a:lnTo>
                    <a:pt x="321487" y="207010"/>
                  </a:lnTo>
                  <a:cubicBezTo>
                    <a:pt x="339276" y="207010"/>
                    <a:pt x="352395" y="192885"/>
                    <a:pt x="352395" y="176908"/>
                  </a:cubicBezTo>
                  <a:cubicBezTo>
                    <a:pt x="352395" y="163739"/>
                    <a:pt x="343976" y="151495"/>
                    <a:pt x="330857" y="146776"/>
                  </a:cubicBezTo>
                  <a:lnTo>
                    <a:pt x="330857" y="93172"/>
                  </a:lnTo>
                  <a:cubicBezTo>
                    <a:pt x="343976" y="83766"/>
                    <a:pt x="352395" y="68715"/>
                    <a:pt x="352395" y="51753"/>
                  </a:cubicBezTo>
                  <a:cubicBezTo>
                    <a:pt x="352395" y="23532"/>
                    <a:pt x="328983" y="30"/>
                    <a:pt x="300871" y="30"/>
                  </a:cubicBezTo>
                  <a:lnTo>
                    <a:pt x="227750" y="103505"/>
                  </a:lnTo>
                  <a:lnTo>
                    <a:pt x="300871"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7" name="Google Shape;779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QLgAA2QoAAH0wAAC+CwAAAAAAAA=="/>
                </a:ext>
              </a:extLst>
            </p:cNvSpPr>
            <p:nvPr/>
          </p:nvSpPr>
          <p:spPr>
            <a:xfrm>
              <a:off x="7528560" y="1763395"/>
              <a:ext cx="353695" cy="145415"/>
            </a:xfrm>
            <a:custGeom>
              <a:avLst/>
              <a:gdLst/>
              <a:ahLst/>
              <a:cxnLst/>
              <a:rect l="0" t="0" r="353695" b="145415"/>
              <a:pathLst>
                <a:path w="353695" h="145415">
                  <a:moveTo>
                    <a:pt x="322729" y="50674"/>
                  </a:moveTo>
                  <a:cubicBezTo>
                    <a:pt x="328356" y="50674"/>
                    <a:pt x="333031" y="55349"/>
                    <a:pt x="333031" y="60976"/>
                  </a:cubicBezTo>
                  <a:cubicBezTo>
                    <a:pt x="332108" y="67556"/>
                    <a:pt x="327403" y="72231"/>
                    <a:pt x="322729" y="72231"/>
                  </a:cubicBezTo>
                  <a:lnTo>
                    <a:pt x="312397" y="72231"/>
                  </a:lnTo>
                  <a:lnTo>
                    <a:pt x="312397" y="50674"/>
                  </a:lnTo>
                  <a:lnTo>
                    <a:pt x="21616" y="21585"/>
                  </a:lnTo>
                  <a:lnTo>
                    <a:pt x="42250" y="22538"/>
                  </a:lnTo>
                  <a:lnTo>
                    <a:pt x="42250" y="119154"/>
                  </a:lnTo>
                  <a:lnTo>
                    <a:pt x="21616" y="121953"/>
                  </a:lnTo>
                  <a:lnTo>
                    <a:pt x="21616" y="21585"/>
                  </a:lnTo>
                  <a:lnTo>
                    <a:pt x="11284" y="0"/>
                  </a:lnTo>
                  <a:cubicBezTo>
                    <a:pt x="4704" y="0"/>
                    <a:pt x="29" y="4704"/>
                    <a:pt x="29" y="10331"/>
                  </a:cubicBezTo>
                  <a:lnTo>
                    <a:pt x="29" y="135083"/>
                  </a:lnTo>
                  <a:cubicBezTo>
                    <a:pt x="29" y="140710"/>
                    <a:pt x="6580" y="145415"/>
                    <a:pt x="12237" y="145415"/>
                  </a:cubicBezTo>
                  <a:lnTo>
                    <a:pt x="285183" y="106947"/>
                  </a:lnTo>
                  <a:cubicBezTo>
                    <a:pt x="293639" y="106024"/>
                    <a:pt x="300219" y="101320"/>
                    <a:pt x="304894" y="93817"/>
                  </a:cubicBezTo>
                  <a:lnTo>
                    <a:pt x="321776" y="93817"/>
                  </a:lnTo>
                  <a:cubicBezTo>
                    <a:pt x="339611" y="93817"/>
                    <a:pt x="351789" y="79734"/>
                    <a:pt x="351789" y="63805"/>
                  </a:cubicBezTo>
                  <a:cubicBezTo>
                    <a:pt x="353665" y="45047"/>
                    <a:pt x="339611" y="30964"/>
                    <a:pt x="322729" y="30964"/>
                  </a:cubicBezTo>
                  <a:lnTo>
                    <a:pt x="304894" y="30964"/>
                  </a:lnTo>
                  <a:cubicBezTo>
                    <a:pt x="300219" y="23461"/>
                    <a:pt x="292716" y="20662"/>
                    <a:pt x="283307" y="18787"/>
                  </a:cubicBezTo>
                  <a:lnTo>
                    <a:pt x="11284" y="0"/>
                  </a:lnTo>
                  <a:lnTo>
                    <a:pt x="322729" y="50674"/>
                  </a:lnTo>
                  <a:lnTo>
                    <a:pt x="283307" y="1878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229" name="Google Shape;779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DLgAAnQ0AAEswAADJDwAAEAAAAA=="/>
              </a:ext>
            </a:extLst>
          </p:cNvSpPr>
          <p:nvPr/>
        </p:nvSpPr>
        <p:spPr>
          <a:xfrm>
            <a:off x="7560945" y="2212975"/>
            <a:ext cx="289560" cy="353060"/>
          </a:xfrm>
          <a:custGeom>
            <a:avLst/>
            <a:gdLst/>
            <a:ahLst/>
            <a:cxnLst/>
            <a:rect l="0" t="0" r="289560" b="353060"/>
            <a:pathLst>
              <a:path w="289560" h="353060">
                <a:moveTo>
                  <a:pt x="229374" y="19729"/>
                </a:moveTo>
                <a:cubicBezTo>
                  <a:pt x="233134" y="28163"/>
                  <a:pt x="237849" y="33795"/>
                  <a:pt x="243488" y="41305"/>
                </a:cubicBezTo>
                <a:lnTo>
                  <a:pt x="30078" y="41305"/>
                </a:lnTo>
                <a:cubicBezTo>
                  <a:pt x="23513" y="41305"/>
                  <a:pt x="18799" y="36626"/>
                  <a:pt x="18799" y="30994"/>
                </a:cubicBezTo>
                <a:cubicBezTo>
                  <a:pt x="18799" y="24408"/>
                  <a:pt x="23513" y="19729"/>
                  <a:pt x="30078" y="19729"/>
                </a:cubicBezTo>
                <a:lnTo>
                  <a:pt x="195537" y="103292"/>
                </a:lnTo>
                <a:cubicBezTo>
                  <a:pt x="201176" y="103292"/>
                  <a:pt x="205891" y="107971"/>
                  <a:pt x="205891" y="113604"/>
                </a:cubicBezTo>
                <a:lnTo>
                  <a:pt x="205891" y="144598"/>
                </a:lnTo>
                <a:lnTo>
                  <a:pt x="236894" y="144598"/>
                </a:lnTo>
                <a:cubicBezTo>
                  <a:pt x="242533" y="144598"/>
                  <a:pt x="247248" y="149276"/>
                  <a:pt x="247248" y="154939"/>
                </a:cubicBezTo>
                <a:lnTo>
                  <a:pt x="247248" y="196244"/>
                </a:lnTo>
                <a:cubicBezTo>
                  <a:pt x="247248" y="201876"/>
                  <a:pt x="242533" y="206555"/>
                  <a:pt x="236894" y="206555"/>
                </a:cubicBezTo>
                <a:lnTo>
                  <a:pt x="205891" y="206555"/>
                </a:lnTo>
                <a:lnTo>
                  <a:pt x="205891" y="237549"/>
                </a:lnTo>
                <a:cubicBezTo>
                  <a:pt x="205891" y="243181"/>
                  <a:pt x="201176" y="247860"/>
                  <a:pt x="195537" y="247860"/>
                </a:cubicBezTo>
                <a:lnTo>
                  <a:pt x="154179" y="247860"/>
                </a:lnTo>
                <a:cubicBezTo>
                  <a:pt x="148540" y="247860"/>
                  <a:pt x="143825" y="243181"/>
                  <a:pt x="143825" y="237549"/>
                </a:cubicBezTo>
                <a:lnTo>
                  <a:pt x="143825" y="206555"/>
                </a:lnTo>
                <a:lnTo>
                  <a:pt x="112822" y="206555"/>
                </a:lnTo>
                <a:cubicBezTo>
                  <a:pt x="107183" y="206555"/>
                  <a:pt x="102468" y="201876"/>
                  <a:pt x="102468" y="196244"/>
                </a:cubicBezTo>
                <a:lnTo>
                  <a:pt x="102468" y="154939"/>
                </a:lnTo>
                <a:cubicBezTo>
                  <a:pt x="102468" y="149276"/>
                  <a:pt x="107183" y="144598"/>
                  <a:pt x="112822" y="144598"/>
                </a:cubicBezTo>
                <a:lnTo>
                  <a:pt x="143825" y="144598"/>
                </a:lnTo>
                <a:lnTo>
                  <a:pt x="143825" y="113604"/>
                </a:lnTo>
                <a:cubicBezTo>
                  <a:pt x="143825" y="107971"/>
                  <a:pt x="148540" y="103292"/>
                  <a:pt x="154179" y="103292"/>
                </a:cubicBezTo>
                <a:lnTo>
                  <a:pt x="236894" y="290119"/>
                </a:lnTo>
                <a:cubicBezTo>
                  <a:pt x="242533" y="290119"/>
                  <a:pt x="247248" y="294828"/>
                  <a:pt x="247248" y="300460"/>
                </a:cubicBezTo>
                <a:cubicBezTo>
                  <a:pt x="247248" y="307970"/>
                  <a:pt x="242533" y="310771"/>
                  <a:pt x="236894" y="310771"/>
                </a:cubicBezTo>
                <a:lnTo>
                  <a:pt x="111867" y="310771"/>
                </a:lnTo>
                <a:cubicBezTo>
                  <a:pt x="106228" y="310771"/>
                  <a:pt x="101543" y="306093"/>
                  <a:pt x="101543" y="300460"/>
                </a:cubicBezTo>
                <a:cubicBezTo>
                  <a:pt x="101543" y="294828"/>
                  <a:pt x="106228" y="290119"/>
                  <a:pt x="111867" y="290119"/>
                </a:cubicBezTo>
                <a:lnTo>
                  <a:pt x="31033" y="0"/>
                </a:lnTo>
                <a:cubicBezTo>
                  <a:pt x="13159" y="0"/>
                  <a:pt x="0" y="14096"/>
                  <a:pt x="0" y="30994"/>
                </a:cubicBezTo>
                <a:lnTo>
                  <a:pt x="0" y="310771"/>
                </a:lnTo>
                <a:cubicBezTo>
                  <a:pt x="0" y="333302"/>
                  <a:pt x="18799" y="352106"/>
                  <a:pt x="41357" y="352106"/>
                </a:cubicBezTo>
                <a:lnTo>
                  <a:pt x="41357" y="61034"/>
                </a:lnTo>
                <a:lnTo>
                  <a:pt x="62991" y="61034"/>
                </a:lnTo>
                <a:lnTo>
                  <a:pt x="62991" y="352106"/>
                </a:lnTo>
                <a:lnTo>
                  <a:pt x="279206" y="352106"/>
                </a:lnTo>
                <a:lnTo>
                  <a:pt x="279206" y="353030"/>
                </a:lnTo>
                <a:cubicBezTo>
                  <a:pt x="284845" y="353030"/>
                  <a:pt x="289560" y="348322"/>
                  <a:pt x="289560" y="342689"/>
                </a:cubicBezTo>
                <a:lnTo>
                  <a:pt x="289560" y="51646"/>
                </a:lnTo>
                <a:cubicBezTo>
                  <a:pt x="289560" y="47891"/>
                  <a:pt x="286725" y="43183"/>
                  <a:pt x="282041" y="42259"/>
                </a:cubicBezTo>
                <a:cubicBezTo>
                  <a:pt x="263242" y="34749"/>
                  <a:pt x="251933" y="22530"/>
                  <a:pt x="247248" y="7510"/>
                </a:cubicBezTo>
                <a:cubicBezTo>
                  <a:pt x="246293" y="2831"/>
                  <a:pt x="241608" y="0"/>
                  <a:pt x="237849" y="0"/>
                </a:cubicBezTo>
                <a:lnTo>
                  <a:pt x="229374" y="19729"/>
                </a:lnTo>
                <a:lnTo>
                  <a:pt x="23784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230" name="Google Shape;7796;p84"/>
          <p:cNvGrpSpPr>
            <a:extLst>
              <a:ext uri="smNativeData">
                <pr:smNativeData xmlns:pr="smNativeData" val="SMDATA_6_dWHdYxMAAAAlAAAAAQAAAA8BAAAAkAAAAEgAAACQAAAASAAAAAAAAAAAAAAAAAAAABcAAAAUAAAAAAAAAAAAAAD/fwAA/38AAAAAAAAJAAAABAAAAEsNAAAMAAAAEAAAAAAAAAAAAAAAAAAAAAAAAAAfAAAAVAAAAAAAAAAAAAAAAAAAAAAAAAAAAAAAAAAAAAAAAAAAAAAAAAAAAAAAAAAAAAAAAAAAAAAAAAAAAAAAAAAAAAAAAAAAAAAAAAAAAAAAAAAAAAAAAAAAACEAAAAYAAAAFAAAACMmAACSEAAAQygAAL4SAAAQAAAA"/>
              </a:ext>
            </a:extLst>
          </p:cNvGrpSpPr>
          <p:nvPr/>
        </p:nvGrpSpPr>
        <p:grpSpPr>
          <a:xfrm>
            <a:off x="6199505" y="2693670"/>
            <a:ext cx="345440" cy="353060"/>
            <a:chOff x="6199505" y="2693670"/>
            <a:chExt cx="345440" cy="353060"/>
          </a:xfrm>
        </p:grpSpPr>
        <p:sp>
          <p:nvSpPr>
            <p:cNvPr id="232" name="Google Shape;779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8JgAAehEAAF4nAADaEQAAAAAAAA=="/>
                </a:ext>
              </a:extLst>
            </p:cNvSpPr>
            <p:nvPr/>
          </p:nvSpPr>
          <p:spPr>
            <a:xfrm>
              <a:off x="6337300" y="2840990"/>
              <a:ext cx="62230" cy="60960"/>
            </a:xfrm>
            <a:custGeom>
              <a:avLst/>
              <a:gdLst/>
              <a:ahLst/>
              <a:cxnLst/>
              <a:rect l="0" t="0" r="62230" b="60960"/>
              <a:pathLst>
                <a:path w="62230" h="60960">
                  <a:moveTo>
                    <a:pt x="31130" y="30"/>
                  </a:moveTo>
                  <a:cubicBezTo>
                    <a:pt x="15101" y="30"/>
                    <a:pt x="957" y="14072"/>
                    <a:pt x="957" y="30941"/>
                  </a:cubicBezTo>
                  <a:cubicBezTo>
                    <a:pt x="30" y="46888"/>
                    <a:pt x="14145" y="60960"/>
                    <a:pt x="31130" y="60960"/>
                  </a:cubicBezTo>
                  <a:cubicBezTo>
                    <a:pt x="49012" y="60960"/>
                    <a:pt x="62200" y="46888"/>
                    <a:pt x="62200" y="30941"/>
                  </a:cubicBezTo>
                  <a:cubicBezTo>
                    <a:pt x="62200" y="13150"/>
                    <a:pt x="48085" y="30"/>
                    <a:pt x="31130"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1" name="Google Shape;779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JgAAkhAAAEMoAAC+EgAAAAAAAA=="/>
                </a:ext>
              </a:extLst>
            </p:cNvSpPr>
            <p:nvPr/>
          </p:nvSpPr>
          <p:spPr>
            <a:xfrm>
              <a:off x="6199505" y="2693670"/>
              <a:ext cx="345440" cy="353060"/>
            </a:xfrm>
            <a:custGeom>
              <a:avLst/>
              <a:gdLst/>
              <a:ahLst/>
              <a:cxnLst/>
              <a:rect l="0" t="0" r="345440" b="353060"/>
              <a:pathLst>
                <a:path w="345440" h="353060">
                  <a:moveTo>
                    <a:pt x="168981" y="22560"/>
                  </a:moveTo>
                  <a:cubicBezTo>
                    <a:pt x="183043" y="22560"/>
                    <a:pt x="199012" y="46014"/>
                    <a:pt x="209320" y="80762"/>
                  </a:cubicBezTo>
                  <a:cubicBezTo>
                    <a:pt x="196181" y="85441"/>
                    <a:pt x="183996" y="90150"/>
                    <a:pt x="168981" y="95782"/>
                  </a:cubicBezTo>
                  <a:cubicBezTo>
                    <a:pt x="156766" y="90150"/>
                    <a:pt x="142675" y="84517"/>
                    <a:pt x="129536" y="80762"/>
                  </a:cubicBezTo>
                  <a:cubicBezTo>
                    <a:pt x="139874" y="44136"/>
                    <a:pt x="154889" y="22560"/>
                    <a:pt x="168981" y="22560"/>
                  </a:cubicBezTo>
                  <a:lnTo>
                    <a:pt x="124859" y="100491"/>
                  </a:lnTo>
                  <a:cubicBezTo>
                    <a:pt x="131413" y="103292"/>
                    <a:pt x="137997" y="105170"/>
                    <a:pt x="144552" y="108001"/>
                  </a:cubicBezTo>
                  <a:cubicBezTo>
                    <a:pt x="123906" y="118313"/>
                    <a:pt x="140798" y="108925"/>
                    <a:pt x="121105" y="122068"/>
                  </a:cubicBezTo>
                  <a:lnTo>
                    <a:pt x="124859" y="100491"/>
                  </a:lnTo>
                  <a:lnTo>
                    <a:pt x="214027" y="100491"/>
                  </a:lnTo>
                  <a:lnTo>
                    <a:pt x="217781" y="122068"/>
                  </a:lnTo>
                  <a:cubicBezTo>
                    <a:pt x="196181" y="108925"/>
                    <a:pt x="214027" y="119266"/>
                    <a:pt x="194304" y="108001"/>
                  </a:cubicBezTo>
                  <a:cubicBezTo>
                    <a:pt x="200888" y="105170"/>
                    <a:pt x="208396" y="103292"/>
                    <a:pt x="214027" y="100491"/>
                  </a:cubicBezTo>
                  <a:lnTo>
                    <a:pt x="273820" y="89435"/>
                  </a:lnTo>
                  <a:cubicBezTo>
                    <a:pt x="286928" y="89435"/>
                    <a:pt x="298696" y="91908"/>
                    <a:pt x="303195" y="99537"/>
                  </a:cubicBezTo>
                  <a:cubicBezTo>
                    <a:pt x="304118" y="102369"/>
                    <a:pt x="305072" y="105170"/>
                    <a:pt x="304118" y="108925"/>
                  </a:cubicBezTo>
                  <a:cubicBezTo>
                    <a:pt x="295687" y="109879"/>
                    <a:pt x="288179" y="116435"/>
                    <a:pt x="283472" y="123945"/>
                  </a:cubicBezTo>
                  <a:cubicBezTo>
                    <a:pt x="278795" y="133333"/>
                    <a:pt x="276918" y="144598"/>
                    <a:pt x="281595" y="152108"/>
                  </a:cubicBezTo>
                  <a:cubicBezTo>
                    <a:pt x="278795" y="155863"/>
                    <a:pt x="275965" y="159618"/>
                    <a:pt x="272211" y="163373"/>
                  </a:cubicBezTo>
                  <a:cubicBezTo>
                    <a:pt x="261903" y="153985"/>
                    <a:pt x="251565" y="145551"/>
                    <a:pt x="239350" y="137088"/>
                  </a:cubicBezTo>
                  <a:cubicBezTo>
                    <a:pt x="238427" y="123021"/>
                    <a:pt x="236550" y="108925"/>
                    <a:pt x="233719" y="94859"/>
                  </a:cubicBezTo>
                  <a:cubicBezTo>
                    <a:pt x="243521" y="92385"/>
                    <a:pt x="259490" y="89435"/>
                    <a:pt x="273820" y="89435"/>
                  </a:cubicBezTo>
                  <a:lnTo>
                    <a:pt x="89198" y="92951"/>
                  </a:lnTo>
                  <a:cubicBezTo>
                    <a:pt x="93875" y="93905"/>
                    <a:pt x="98582" y="93905"/>
                    <a:pt x="103260" y="95782"/>
                  </a:cubicBezTo>
                  <a:cubicBezTo>
                    <a:pt x="101383" y="108925"/>
                    <a:pt x="98582" y="123021"/>
                    <a:pt x="97629" y="138041"/>
                  </a:cubicBezTo>
                  <a:cubicBezTo>
                    <a:pt x="86367" y="146475"/>
                    <a:pt x="74182" y="155863"/>
                    <a:pt x="64768" y="164326"/>
                  </a:cubicBezTo>
                  <a:cubicBezTo>
                    <a:pt x="51630" y="149306"/>
                    <a:pt x="25353" y="117389"/>
                    <a:pt x="34738" y="99537"/>
                  </a:cubicBezTo>
                  <a:cubicBezTo>
                    <a:pt x="35691" y="97660"/>
                    <a:pt x="37568" y="94859"/>
                    <a:pt x="41322" y="93905"/>
                  </a:cubicBezTo>
                  <a:cubicBezTo>
                    <a:pt x="46952" y="100491"/>
                    <a:pt x="55384" y="105170"/>
                    <a:pt x="64768" y="105170"/>
                  </a:cubicBezTo>
                  <a:cubicBezTo>
                    <a:pt x="75106" y="105170"/>
                    <a:pt x="84491" y="100491"/>
                    <a:pt x="89198" y="92951"/>
                  </a:cubicBezTo>
                  <a:lnTo>
                    <a:pt x="97629" y="163373"/>
                  </a:lnTo>
                  <a:cubicBezTo>
                    <a:pt x="96705" y="183101"/>
                    <a:pt x="96705" y="178393"/>
                    <a:pt x="97629" y="191565"/>
                  </a:cubicBezTo>
                  <a:cubicBezTo>
                    <a:pt x="91998" y="186856"/>
                    <a:pt x="86367" y="182148"/>
                    <a:pt x="81690" y="177469"/>
                  </a:cubicBezTo>
                  <a:cubicBezTo>
                    <a:pt x="86367" y="172760"/>
                    <a:pt x="91998" y="168081"/>
                    <a:pt x="97629" y="163373"/>
                  </a:cubicBezTo>
                  <a:lnTo>
                    <a:pt x="241227" y="163373"/>
                  </a:lnTo>
                  <a:cubicBezTo>
                    <a:pt x="246858" y="169005"/>
                    <a:pt x="252488" y="173714"/>
                    <a:pt x="257196" y="178393"/>
                  </a:cubicBezTo>
                  <a:cubicBezTo>
                    <a:pt x="252488" y="183101"/>
                    <a:pt x="246858" y="187780"/>
                    <a:pt x="241227" y="192489"/>
                  </a:cubicBezTo>
                  <a:lnTo>
                    <a:pt x="241227" y="164326"/>
                  </a:lnTo>
                  <a:lnTo>
                    <a:pt x="169905" y="119266"/>
                  </a:lnTo>
                  <a:cubicBezTo>
                    <a:pt x="188674" y="128654"/>
                    <a:pt x="200888" y="136164"/>
                    <a:pt x="219658" y="149306"/>
                  </a:cubicBezTo>
                  <a:cubicBezTo>
                    <a:pt x="221534" y="169005"/>
                    <a:pt x="221534" y="185903"/>
                    <a:pt x="219658" y="207509"/>
                  </a:cubicBezTo>
                  <a:cubicBezTo>
                    <a:pt x="203689" y="217850"/>
                    <a:pt x="188674" y="227237"/>
                    <a:pt x="169905" y="236625"/>
                  </a:cubicBezTo>
                  <a:cubicBezTo>
                    <a:pt x="151136" y="227237"/>
                    <a:pt x="135167" y="219727"/>
                    <a:pt x="119228" y="207509"/>
                  </a:cubicBezTo>
                  <a:cubicBezTo>
                    <a:pt x="116398" y="186856"/>
                    <a:pt x="116398" y="169005"/>
                    <a:pt x="119228" y="149306"/>
                  </a:cubicBezTo>
                  <a:cubicBezTo>
                    <a:pt x="137044" y="137088"/>
                    <a:pt x="150182" y="128654"/>
                    <a:pt x="169905" y="119266"/>
                  </a:cubicBezTo>
                  <a:lnTo>
                    <a:pt x="121105" y="233794"/>
                  </a:lnTo>
                  <a:cubicBezTo>
                    <a:pt x="134243" y="241304"/>
                    <a:pt x="126736" y="238503"/>
                    <a:pt x="144552" y="247890"/>
                  </a:cubicBezTo>
                  <a:cubicBezTo>
                    <a:pt x="137997" y="249768"/>
                    <a:pt x="130490" y="253523"/>
                    <a:pt x="124859" y="254446"/>
                  </a:cubicBezTo>
                  <a:lnTo>
                    <a:pt x="121105" y="233794"/>
                  </a:lnTo>
                  <a:lnTo>
                    <a:pt x="216827" y="233794"/>
                  </a:lnTo>
                  <a:cubicBezTo>
                    <a:pt x="215904" y="240380"/>
                    <a:pt x="214950" y="247890"/>
                    <a:pt x="213073" y="254446"/>
                  </a:cubicBezTo>
                  <a:cubicBezTo>
                    <a:pt x="205566" y="252569"/>
                    <a:pt x="199935" y="249768"/>
                    <a:pt x="193381" y="247890"/>
                  </a:cubicBezTo>
                  <a:cubicBezTo>
                    <a:pt x="203689" y="241304"/>
                    <a:pt x="204642" y="241304"/>
                    <a:pt x="216827" y="233794"/>
                  </a:cubicBezTo>
                  <a:lnTo>
                    <a:pt x="66645" y="192489"/>
                  </a:lnTo>
                  <a:cubicBezTo>
                    <a:pt x="76983" y="201876"/>
                    <a:pt x="87321" y="210340"/>
                    <a:pt x="99506" y="217850"/>
                  </a:cubicBezTo>
                  <a:cubicBezTo>
                    <a:pt x="100459" y="233794"/>
                    <a:pt x="102336" y="246013"/>
                    <a:pt x="105137" y="260079"/>
                  </a:cubicBezTo>
                  <a:cubicBezTo>
                    <a:pt x="89615" y="264072"/>
                    <a:pt x="75791" y="266039"/>
                    <a:pt x="64500" y="266039"/>
                  </a:cubicBezTo>
                  <a:cubicBezTo>
                    <a:pt x="49157" y="266039"/>
                    <a:pt x="38521" y="262433"/>
                    <a:pt x="34738" y="255400"/>
                  </a:cubicBezTo>
                  <a:cubicBezTo>
                    <a:pt x="25353" y="238503"/>
                    <a:pt x="51630" y="206585"/>
                    <a:pt x="66645" y="192489"/>
                  </a:cubicBezTo>
                  <a:lnTo>
                    <a:pt x="272211" y="192489"/>
                  </a:lnTo>
                  <a:cubicBezTo>
                    <a:pt x="286303" y="206585"/>
                    <a:pt x="313503" y="238503"/>
                    <a:pt x="303195" y="255400"/>
                  </a:cubicBezTo>
                  <a:cubicBezTo>
                    <a:pt x="298875" y="262433"/>
                    <a:pt x="288328" y="266039"/>
                    <a:pt x="273164" y="266039"/>
                  </a:cubicBezTo>
                  <a:cubicBezTo>
                    <a:pt x="261992" y="266039"/>
                    <a:pt x="248318" y="264072"/>
                    <a:pt x="232796" y="260079"/>
                  </a:cubicBezTo>
                  <a:cubicBezTo>
                    <a:pt x="236550" y="247890"/>
                    <a:pt x="238427" y="233794"/>
                    <a:pt x="239350" y="217850"/>
                  </a:cubicBezTo>
                  <a:cubicBezTo>
                    <a:pt x="251565" y="210340"/>
                    <a:pt x="262826" y="200952"/>
                    <a:pt x="272211" y="192489"/>
                  </a:cubicBezTo>
                  <a:lnTo>
                    <a:pt x="168028" y="259155"/>
                  </a:lnTo>
                  <a:cubicBezTo>
                    <a:pt x="181166" y="264788"/>
                    <a:pt x="195258" y="270420"/>
                    <a:pt x="208396" y="274175"/>
                  </a:cubicBezTo>
                  <a:cubicBezTo>
                    <a:pt x="199012" y="310801"/>
                    <a:pt x="183996" y="333331"/>
                    <a:pt x="168981" y="333331"/>
                  </a:cubicBezTo>
                  <a:cubicBezTo>
                    <a:pt x="167104" y="333331"/>
                    <a:pt x="163321" y="330500"/>
                    <a:pt x="159567" y="329576"/>
                  </a:cubicBezTo>
                  <a:cubicBezTo>
                    <a:pt x="163321" y="321113"/>
                    <a:pt x="162397" y="311725"/>
                    <a:pt x="157690" y="303291"/>
                  </a:cubicBezTo>
                  <a:cubicBezTo>
                    <a:pt x="153012" y="293904"/>
                    <a:pt x="143628" y="290149"/>
                    <a:pt x="133290" y="288271"/>
                  </a:cubicBezTo>
                  <a:cubicBezTo>
                    <a:pt x="131413" y="283563"/>
                    <a:pt x="129536" y="278854"/>
                    <a:pt x="128613" y="274175"/>
                  </a:cubicBezTo>
                  <a:cubicBezTo>
                    <a:pt x="140798" y="269466"/>
                    <a:pt x="153936" y="264788"/>
                    <a:pt x="168028" y="259155"/>
                  </a:cubicBezTo>
                  <a:lnTo>
                    <a:pt x="168028" y="30"/>
                  </a:lnTo>
                  <a:cubicBezTo>
                    <a:pt x="141751" y="30"/>
                    <a:pt x="121105" y="31947"/>
                    <a:pt x="108890" y="74176"/>
                  </a:cubicBezTo>
                  <a:cubicBezTo>
                    <a:pt x="104213" y="72299"/>
                    <a:pt x="99506" y="71375"/>
                    <a:pt x="95752" y="71375"/>
                  </a:cubicBezTo>
                  <a:cubicBezTo>
                    <a:pt x="94828" y="55401"/>
                    <a:pt x="81690" y="42259"/>
                    <a:pt x="64768" y="42259"/>
                  </a:cubicBezTo>
                  <a:cubicBezTo>
                    <a:pt x="47876" y="42259"/>
                    <a:pt x="34738" y="56355"/>
                    <a:pt x="34738" y="72299"/>
                  </a:cubicBezTo>
                  <a:cubicBezTo>
                    <a:pt x="26306" y="76054"/>
                    <a:pt x="20676" y="80762"/>
                    <a:pt x="16922" y="88272"/>
                  </a:cubicBezTo>
                  <a:cubicBezTo>
                    <a:pt x="953" y="116435"/>
                    <a:pt x="29107" y="152108"/>
                    <a:pt x="50706" y="175591"/>
                  </a:cubicBezTo>
                  <a:cubicBezTo>
                    <a:pt x="28183" y="200952"/>
                    <a:pt x="30" y="238503"/>
                    <a:pt x="16922" y="264788"/>
                  </a:cubicBezTo>
                  <a:cubicBezTo>
                    <a:pt x="26187" y="281119"/>
                    <a:pt x="45254" y="286096"/>
                    <a:pt x="65841" y="286096"/>
                  </a:cubicBezTo>
                  <a:cubicBezTo>
                    <a:pt x="80737" y="286096"/>
                    <a:pt x="96437" y="283503"/>
                    <a:pt x="109844" y="280731"/>
                  </a:cubicBezTo>
                  <a:cubicBezTo>
                    <a:pt x="110767" y="285440"/>
                    <a:pt x="111721" y="288271"/>
                    <a:pt x="114521" y="292950"/>
                  </a:cubicBezTo>
                  <a:cubicBezTo>
                    <a:pt x="101383" y="302338"/>
                    <a:pt x="96705" y="320189"/>
                    <a:pt x="105137" y="334255"/>
                  </a:cubicBezTo>
                  <a:cubicBezTo>
                    <a:pt x="110767" y="343643"/>
                    <a:pt x="121105" y="349275"/>
                    <a:pt x="131413" y="349275"/>
                  </a:cubicBezTo>
                  <a:cubicBezTo>
                    <a:pt x="137044" y="349275"/>
                    <a:pt x="142675" y="348351"/>
                    <a:pt x="147382" y="344596"/>
                  </a:cubicBezTo>
                  <a:cubicBezTo>
                    <a:pt x="153936" y="349275"/>
                    <a:pt x="161444" y="353030"/>
                    <a:pt x="169905" y="353030"/>
                  </a:cubicBezTo>
                  <a:cubicBezTo>
                    <a:pt x="196181" y="353030"/>
                    <a:pt x="216827" y="321113"/>
                    <a:pt x="229042" y="278854"/>
                  </a:cubicBezTo>
                  <a:cubicBezTo>
                    <a:pt x="242597" y="282460"/>
                    <a:pt x="258536" y="285380"/>
                    <a:pt x="273611" y="285380"/>
                  </a:cubicBezTo>
                  <a:cubicBezTo>
                    <a:pt x="293989" y="285380"/>
                    <a:pt x="312788" y="280046"/>
                    <a:pt x="321964" y="263834"/>
                  </a:cubicBezTo>
                  <a:cubicBezTo>
                    <a:pt x="338856" y="235671"/>
                    <a:pt x="310702" y="199075"/>
                    <a:pt x="288179" y="175591"/>
                  </a:cubicBezTo>
                  <a:cubicBezTo>
                    <a:pt x="291933" y="172760"/>
                    <a:pt x="293810" y="169005"/>
                    <a:pt x="297564" y="165250"/>
                  </a:cubicBezTo>
                  <a:cubicBezTo>
                    <a:pt x="302241" y="168081"/>
                    <a:pt x="305995" y="169005"/>
                    <a:pt x="310702" y="169005"/>
                  </a:cubicBezTo>
                  <a:cubicBezTo>
                    <a:pt x="321010" y="169005"/>
                    <a:pt x="331348" y="163373"/>
                    <a:pt x="336979" y="153985"/>
                  </a:cubicBezTo>
                  <a:cubicBezTo>
                    <a:pt x="345410" y="138041"/>
                    <a:pt x="340733" y="119266"/>
                    <a:pt x="325718" y="111756"/>
                  </a:cubicBezTo>
                  <a:cubicBezTo>
                    <a:pt x="326641" y="103292"/>
                    <a:pt x="324764" y="94859"/>
                    <a:pt x="321010" y="88272"/>
                  </a:cubicBezTo>
                  <a:cubicBezTo>
                    <a:pt x="311537" y="72478"/>
                    <a:pt x="293214" y="67322"/>
                    <a:pt x="273462" y="67322"/>
                  </a:cubicBezTo>
                  <a:cubicBezTo>
                    <a:pt x="258030" y="67322"/>
                    <a:pt x="241704" y="70481"/>
                    <a:pt x="228089" y="74176"/>
                  </a:cubicBezTo>
                  <a:cubicBezTo>
                    <a:pt x="216827" y="31947"/>
                    <a:pt x="196181" y="30"/>
                    <a:pt x="168028" y="30"/>
                  </a:cubicBezTo>
                  <a:lnTo>
                    <a:pt x="168981" y="22560"/>
                  </a:lnTo>
                  <a:lnTo>
                    <a:pt x="168028"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33" name="Google Shape;7799;p84"/>
          <p:cNvGrpSpPr>
            <a:extLst>
              <a:ext uri="smNativeData">
                <pr:smNativeData xmlns:pr="smNativeData" val="SMDATA_6_dWHdYxMAAAAlAAAAAQAAAA8BAAAAkAAAAEgAAACQAAAASAAAAAAAAAAAAAAAAAAAABcAAAAUAAAAAAAAAAAAAAD/fwAA/38AAAAAAAAJAAAABAAAACAgAAAMAAAAEAAAAAAAAAAAAAAAAAAAAAAAAAAfAAAAVAAAAAAAAAAAAAAAAAAAAAAAAAAAAAAAAAAAAAAAAAAAAAAAAAAAAAAAAAAAAAAAAAAAAAAAAAAAAAAAAAAAAAAAAAAAAAAAAAAAAAAAAAAAAAAAAAAAACEAAAAYAAAAFAAAADAmAACFEwAANigAAK8VAAAQAAAA"/>
              </a:ext>
            </a:extLst>
          </p:cNvGrpSpPr>
          <p:nvPr/>
        </p:nvGrpSpPr>
        <p:grpSpPr>
          <a:xfrm>
            <a:off x="6207760" y="3173095"/>
            <a:ext cx="328930" cy="351790"/>
            <a:chOff x="6207760" y="3173095"/>
            <a:chExt cx="328930" cy="351790"/>
          </a:xfrm>
        </p:grpSpPr>
        <p:sp>
          <p:nvSpPr>
            <p:cNvPr id="235" name="Google Shape;780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JgAAxhMAAHUnAAAHFAAAAAAAAA=="/>
                </a:ext>
              </a:extLst>
            </p:cNvSpPr>
            <p:nvPr/>
          </p:nvSpPr>
          <p:spPr>
            <a:xfrm>
              <a:off x="6331585" y="3214370"/>
              <a:ext cx="82550" cy="41275"/>
            </a:xfrm>
            <a:custGeom>
              <a:avLst/>
              <a:gdLst/>
              <a:ahLst/>
              <a:cxnLst/>
              <a:rect l="0" t="0" r="82550" b="41275"/>
              <a:pathLst>
                <a:path w="82550" h="41275">
                  <a:moveTo>
                    <a:pt x="41290" y="0"/>
                  </a:moveTo>
                  <a:cubicBezTo>
                    <a:pt x="23458" y="0"/>
                    <a:pt x="8454" y="10393"/>
                    <a:pt x="2828" y="27376"/>
                  </a:cubicBezTo>
                  <a:cubicBezTo>
                    <a:pt x="0" y="32079"/>
                    <a:pt x="2828" y="37740"/>
                    <a:pt x="8454" y="40586"/>
                  </a:cubicBezTo>
                  <a:cubicBezTo>
                    <a:pt x="9467" y="40915"/>
                    <a:pt x="10479" y="41065"/>
                    <a:pt x="11461" y="41065"/>
                  </a:cubicBezTo>
                  <a:cubicBezTo>
                    <a:pt x="15986" y="41065"/>
                    <a:pt x="20035" y="37830"/>
                    <a:pt x="21583" y="33966"/>
                  </a:cubicBezTo>
                  <a:cubicBezTo>
                    <a:pt x="23458" y="26418"/>
                    <a:pt x="31913" y="19828"/>
                    <a:pt x="41290" y="19828"/>
                  </a:cubicBezTo>
                  <a:cubicBezTo>
                    <a:pt x="50667" y="19828"/>
                    <a:pt x="57216" y="26418"/>
                    <a:pt x="60967" y="33966"/>
                  </a:cubicBezTo>
                  <a:cubicBezTo>
                    <a:pt x="63111" y="38968"/>
                    <a:pt x="66862" y="41275"/>
                    <a:pt x="70583" y="41275"/>
                  </a:cubicBezTo>
                  <a:cubicBezTo>
                    <a:pt x="71774" y="41275"/>
                    <a:pt x="72964" y="41035"/>
                    <a:pt x="74096" y="40586"/>
                  </a:cubicBezTo>
                  <a:cubicBezTo>
                    <a:pt x="79722" y="37740"/>
                    <a:pt x="82550" y="32079"/>
                    <a:pt x="79722" y="27376"/>
                  </a:cubicBezTo>
                  <a:cubicBezTo>
                    <a:pt x="74096" y="10393"/>
                    <a:pt x="59092" y="0"/>
                    <a:pt x="4129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4" name="Google Shape;780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wJgAAhRMAADYoAACvFQAAAAAAAA=="/>
                </a:ext>
              </a:extLst>
            </p:cNvSpPr>
            <p:nvPr/>
          </p:nvSpPr>
          <p:spPr>
            <a:xfrm>
              <a:off x="6207760" y="3173095"/>
              <a:ext cx="328930" cy="351790"/>
            </a:xfrm>
            <a:custGeom>
              <a:avLst/>
              <a:gdLst/>
              <a:ahLst/>
              <a:cxnLst/>
              <a:rect l="0" t="0" r="328930" b="351790"/>
              <a:pathLst>
                <a:path w="328930" h="351790">
                  <a:moveTo>
                    <a:pt x="164956" y="20662"/>
                  </a:moveTo>
                  <a:cubicBezTo>
                    <a:pt x="200558" y="20662"/>
                    <a:pt x="226792" y="47874"/>
                    <a:pt x="226792" y="82559"/>
                  </a:cubicBezTo>
                  <a:lnTo>
                    <a:pt x="226792" y="92890"/>
                  </a:lnTo>
                  <a:cubicBezTo>
                    <a:pt x="226792" y="98517"/>
                    <a:pt x="222092" y="103191"/>
                    <a:pt x="216471" y="103191"/>
                  </a:cubicBezTo>
                  <a:lnTo>
                    <a:pt x="175247" y="103191"/>
                  </a:lnTo>
                  <a:lnTo>
                    <a:pt x="175247" y="92890"/>
                  </a:lnTo>
                  <a:cubicBezTo>
                    <a:pt x="175247" y="87263"/>
                    <a:pt x="170577" y="82559"/>
                    <a:pt x="164956" y="82559"/>
                  </a:cubicBezTo>
                  <a:cubicBezTo>
                    <a:pt x="159334" y="82559"/>
                    <a:pt x="154635" y="87263"/>
                    <a:pt x="154635" y="92890"/>
                  </a:cubicBezTo>
                  <a:lnTo>
                    <a:pt x="154635" y="103191"/>
                  </a:lnTo>
                  <a:lnTo>
                    <a:pt x="113411" y="103191"/>
                  </a:lnTo>
                  <a:cubicBezTo>
                    <a:pt x="107789" y="103191"/>
                    <a:pt x="103090" y="98517"/>
                    <a:pt x="103090" y="92890"/>
                  </a:cubicBezTo>
                  <a:lnTo>
                    <a:pt x="103090" y="82559"/>
                  </a:lnTo>
                  <a:cubicBezTo>
                    <a:pt x="103090" y="48797"/>
                    <a:pt x="131197" y="20662"/>
                    <a:pt x="164956" y="20662"/>
                  </a:cubicBezTo>
                  <a:lnTo>
                    <a:pt x="236161" y="143532"/>
                  </a:lnTo>
                  <a:cubicBezTo>
                    <a:pt x="242704" y="143532"/>
                    <a:pt x="247404" y="148236"/>
                    <a:pt x="247404" y="153863"/>
                  </a:cubicBezTo>
                  <a:cubicBezTo>
                    <a:pt x="247404" y="159490"/>
                    <a:pt x="242704" y="164165"/>
                    <a:pt x="236161" y="164165"/>
                  </a:cubicBezTo>
                  <a:lnTo>
                    <a:pt x="91847" y="164165"/>
                  </a:lnTo>
                  <a:cubicBezTo>
                    <a:pt x="86226" y="164165"/>
                    <a:pt x="81556" y="159490"/>
                    <a:pt x="81556" y="153863"/>
                  </a:cubicBezTo>
                  <a:cubicBezTo>
                    <a:pt x="81556" y="148236"/>
                    <a:pt x="86226" y="143532"/>
                    <a:pt x="91847" y="143532"/>
                  </a:cubicBezTo>
                  <a:lnTo>
                    <a:pt x="122780" y="206382"/>
                  </a:lnTo>
                  <a:cubicBezTo>
                    <a:pt x="128401" y="206382"/>
                    <a:pt x="133071" y="211056"/>
                    <a:pt x="133071" y="217636"/>
                  </a:cubicBezTo>
                  <a:cubicBezTo>
                    <a:pt x="133071" y="223263"/>
                    <a:pt x="128401" y="227937"/>
                    <a:pt x="122780" y="227937"/>
                  </a:cubicBezTo>
                  <a:lnTo>
                    <a:pt x="91847" y="227937"/>
                  </a:lnTo>
                  <a:cubicBezTo>
                    <a:pt x="86226" y="227937"/>
                    <a:pt x="81556" y="223263"/>
                    <a:pt x="81556" y="217636"/>
                  </a:cubicBezTo>
                  <a:cubicBezTo>
                    <a:pt x="81556" y="211056"/>
                    <a:pt x="86226" y="206382"/>
                    <a:pt x="91847" y="206382"/>
                  </a:cubicBezTo>
                  <a:lnTo>
                    <a:pt x="236161" y="206382"/>
                  </a:lnTo>
                  <a:cubicBezTo>
                    <a:pt x="242704" y="206382"/>
                    <a:pt x="247404" y="211056"/>
                    <a:pt x="247404" y="217636"/>
                  </a:cubicBezTo>
                  <a:cubicBezTo>
                    <a:pt x="246452" y="223263"/>
                    <a:pt x="242704" y="227937"/>
                    <a:pt x="236161" y="227937"/>
                  </a:cubicBezTo>
                  <a:lnTo>
                    <a:pt x="206180" y="227937"/>
                  </a:lnTo>
                  <a:cubicBezTo>
                    <a:pt x="200558" y="227937"/>
                    <a:pt x="195859" y="223263"/>
                    <a:pt x="195859" y="217636"/>
                  </a:cubicBezTo>
                  <a:cubicBezTo>
                    <a:pt x="195859" y="211056"/>
                    <a:pt x="200558" y="206382"/>
                    <a:pt x="206180" y="206382"/>
                  </a:cubicBezTo>
                  <a:lnTo>
                    <a:pt x="112459" y="247646"/>
                  </a:lnTo>
                  <a:cubicBezTo>
                    <a:pt x="119032" y="248599"/>
                    <a:pt x="122780" y="253273"/>
                    <a:pt x="122780" y="257977"/>
                  </a:cubicBezTo>
                  <a:cubicBezTo>
                    <a:pt x="122780" y="264527"/>
                    <a:pt x="118080" y="269231"/>
                    <a:pt x="112459" y="269231"/>
                  </a:cubicBezTo>
                  <a:lnTo>
                    <a:pt x="90925" y="269231"/>
                  </a:lnTo>
                  <a:cubicBezTo>
                    <a:pt x="85303" y="269231"/>
                    <a:pt x="80604" y="264527"/>
                    <a:pt x="80604" y="257977"/>
                  </a:cubicBezTo>
                  <a:cubicBezTo>
                    <a:pt x="80604" y="252350"/>
                    <a:pt x="85303" y="247646"/>
                    <a:pt x="90925" y="247646"/>
                  </a:cubicBezTo>
                  <a:lnTo>
                    <a:pt x="236161" y="247646"/>
                  </a:lnTo>
                  <a:cubicBezTo>
                    <a:pt x="242704" y="248599"/>
                    <a:pt x="246452" y="253273"/>
                    <a:pt x="246452" y="257977"/>
                  </a:cubicBezTo>
                  <a:cubicBezTo>
                    <a:pt x="246452" y="264527"/>
                    <a:pt x="241782" y="269231"/>
                    <a:pt x="236161" y="269231"/>
                  </a:cubicBezTo>
                  <a:lnTo>
                    <a:pt x="215549" y="269231"/>
                  </a:lnTo>
                  <a:cubicBezTo>
                    <a:pt x="208976" y="269231"/>
                    <a:pt x="204306" y="264527"/>
                    <a:pt x="204306" y="257977"/>
                  </a:cubicBezTo>
                  <a:cubicBezTo>
                    <a:pt x="204306" y="252350"/>
                    <a:pt x="208976" y="247646"/>
                    <a:pt x="215549" y="247646"/>
                  </a:cubicBezTo>
                  <a:lnTo>
                    <a:pt x="85303" y="61004"/>
                  </a:lnTo>
                  <a:cubicBezTo>
                    <a:pt x="83430" y="69429"/>
                    <a:pt x="83430" y="75056"/>
                    <a:pt x="83430" y="83511"/>
                  </a:cubicBezTo>
                  <a:cubicBezTo>
                    <a:pt x="71235" y="88186"/>
                    <a:pt x="61866" y="98517"/>
                    <a:pt x="61866" y="112569"/>
                  </a:cubicBezTo>
                  <a:lnTo>
                    <a:pt x="61866" y="257977"/>
                  </a:lnTo>
                  <a:cubicBezTo>
                    <a:pt x="61866" y="275781"/>
                    <a:pt x="75934" y="288911"/>
                    <a:pt x="91847" y="288911"/>
                  </a:cubicBezTo>
                  <a:lnTo>
                    <a:pt x="154635" y="288911"/>
                  </a:lnTo>
                  <a:lnTo>
                    <a:pt x="154635" y="215760"/>
                  </a:lnTo>
                  <a:cubicBezTo>
                    <a:pt x="154635" y="210133"/>
                    <a:pt x="159334" y="205429"/>
                    <a:pt x="164956" y="205429"/>
                  </a:cubicBezTo>
                  <a:cubicBezTo>
                    <a:pt x="170577" y="205429"/>
                    <a:pt x="175247" y="210133"/>
                    <a:pt x="175247" y="215760"/>
                  </a:cubicBezTo>
                  <a:lnTo>
                    <a:pt x="175247" y="288911"/>
                  </a:lnTo>
                  <a:lnTo>
                    <a:pt x="238035" y="288911"/>
                  </a:lnTo>
                  <a:cubicBezTo>
                    <a:pt x="254899" y="288911"/>
                    <a:pt x="268016" y="274858"/>
                    <a:pt x="268016" y="257977"/>
                  </a:cubicBezTo>
                  <a:lnTo>
                    <a:pt x="268016" y="114445"/>
                  </a:lnTo>
                  <a:cubicBezTo>
                    <a:pt x="268016" y="100392"/>
                    <a:pt x="259599" y="89138"/>
                    <a:pt x="247404" y="84434"/>
                  </a:cubicBezTo>
                  <a:cubicBezTo>
                    <a:pt x="247404" y="76932"/>
                    <a:pt x="247404" y="70382"/>
                    <a:pt x="244578" y="62879"/>
                  </a:cubicBezTo>
                  <a:cubicBezTo>
                    <a:pt x="268968" y="67553"/>
                    <a:pt x="289580" y="88186"/>
                    <a:pt x="289580" y="114445"/>
                  </a:cubicBezTo>
                  <a:lnTo>
                    <a:pt x="289580" y="258900"/>
                  </a:lnTo>
                  <a:cubicBezTo>
                    <a:pt x="289580" y="287035"/>
                    <a:pt x="266142" y="310496"/>
                    <a:pt x="238035" y="310496"/>
                  </a:cubicBezTo>
                  <a:lnTo>
                    <a:pt x="93721" y="310496"/>
                  </a:lnTo>
                  <a:cubicBezTo>
                    <a:pt x="65613" y="310496"/>
                    <a:pt x="42176" y="287035"/>
                    <a:pt x="42176" y="258900"/>
                  </a:cubicBezTo>
                  <a:lnTo>
                    <a:pt x="42176" y="112569"/>
                  </a:lnTo>
                  <a:lnTo>
                    <a:pt x="40302" y="112569"/>
                  </a:lnTo>
                  <a:cubicBezTo>
                    <a:pt x="40302" y="87263"/>
                    <a:pt x="59040" y="65678"/>
                    <a:pt x="85303" y="61004"/>
                  </a:cubicBezTo>
                  <a:lnTo>
                    <a:pt x="91847" y="30"/>
                  </a:lnTo>
                  <a:cubicBezTo>
                    <a:pt x="40302" y="30"/>
                    <a:pt x="30" y="42247"/>
                    <a:pt x="30" y="92890"/>
                  </a:cubicBezTo>
                  <a:lnTo>
                    <a:pt x="30" y="259853"/>
                  </a:lnTo>
                  <a:cubicBezTo>
                    <a:pt x="30" y="309543"/>
                    <a:pt x="40302" y="351760"/>
                    <a:pt x="91847" y="351760"/>
                  </a:cubicBezTo>
                  <a:lnTo>
                    <a:pt x="236161" y="351760"/>
                  </a:lnTo>
                  <a:cubicBezTo>
                    <a:pt x="287706" y="351760"/>
                    <a:pt x="328930" y="309543"/>
                    <a:pt x="328930" y="259853"/>
                  </a:cubicBezTo>
                  <a:lnTo>
                    <a:pt x="328930" y="92890"/>
                  </a:lnTo>
                  <a:cubicBezTo>
                    <a:pt x="328930" y="41294"/>
                    <a:pt x="286754" y="30"/>
                    <a:pt x="236161" y="30"/>
                  </a:cubicBezTo>
                  <a:lnTo>
                    <a:pt x="164956" y="20662"/>
                  </a:lnTo>
                  <a:lnTo>
                    <a:pt x="236161"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36" name="Google Shape;7802;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8mAABNFgAARygAAHEYAAAQAAAA"/>
              </a:ext>
            </a:extLst>
          </p:cNvGrpSpPr>
          <p:nvPr/>
        </p:nvGrpSpPr>
        <p:grpSpPr>
          <a:xfrm>
            <a:off x="6196965" y="3625215"/>
            <a:ext cx="350520" cy="347980"/>
            <a:chOff x="6196965" y="3625215"/>
            <a:chExt cx="350520" cy="347980"/>
          </a:xfrm>
        </p:grpSpPr>
        <p:sp>
          <p:nvSpPr>
            <p:cNvPr id="238" name="Google Shape;780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JgAAMBcAAIQnAACrFwAAAAAAAA=="/>
                </a:ext>
              </a:extLst>
            </p:cNvSpPr>
            <p:nvPr/>
          </p:nvSpPr>
          <p:spPr>
            <a:xfrm>
              <a:off x="6318250" y="3769360"/>
              <a:ext cx="105410" cy="78105"/>
            </a:xfrm>
            <a:custGeom>
              <a:avLst/>
              <a:gdLst/>
              <a:ahLst/>
              <a:cxnLst/>
              <a:rect l="0" t="0" r="105410" b="78105"/>
              <a:pathLst>
                <a:path w="105410" h="78105">
                  <a:moveTo>
                    <a:pt x="21655" y="29"/>
                  </a:moveTo>
                  <a:cubicBezTo>
                    <a:pt x="9409" y="29"/>
                    <a:pt x="0" y="10360"/>
                    <a:pt x="0" y="21646"/>
                  </a:cubicBezTo>
                  <a:cubicBezTo>
                    <a:pt x="0" y="40485"/>
                    <a:pt x="31064" y="61176"/>
                    <a:pt x="51764" y="78105"/>
                  </a:cubicBezTo>
                  <a:cubicBezTo>
                    <a:pt x="73420" y="60220"/>
                    <a:pt x="103528" y="40485"/>
                    <a:pt x="103528" y="21646"/>
                  </a:cubicBezTo>
                  <a:cubicBezTo>
                    <a:pt x="105410" y="12241"/>
                    <a:pt x="97883" y="29"/>
                    <a:pt x="83755" y="29"/>
                  </a:cubicBezTo>
                  <a:cubicBezTo>
                    <a:pt x="68700" y="29"/>
                    <a:pt x="63055" y="17884"/>
                    <a:pt x="63055" y="17884"/>
                  </a:cubicBezTo>
                  <a:cubicBezTo>
                    <a:pt x="61621" y="22243"/>
                    <a:pt x="56932" y="24601"/>
                    <a:pt x="52361" y="24601"/>
                  </a:cubicBezTo>
                  <a:cubicBezTo>
                    <a:pt x="48001" y="24601"/>
                    <a:pt x="43729" y="22482"/>
                    <a:pt x="42355" y="17884"/>
                  </a:cubicBezTo>
                  <a:cubicBezTo>
                    <a:pt x="42355" y="16958"/>
                    <a:pt x="36710" y="29"/>
                    <a:pt x="2165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7" name="Google Shape;780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JgAATRYAAEcoAABxGAAAAAAAAA=="/>
                </a:ext>
              </a:extLst>
            </p:cNvSpPr>
            <p:nvPr/>
          </p:nvSpPr>
          <p:spPr>
            <a:xfrm>
              <a:off x="6196965" y="3625215"/>
              <a:ext cx="350520" cy="347980"/>
            </a:xfrm>
            <a:custGeom>
              <a:avLst/>
              <a:gdLst/>
              <a:ahLst/>
              <a:cxnLst/>
              <a:rect l="0" t="0" r="350520" b="347980"/>
              <a:pathLst>
                <a:path w="350520" h="347980">
                  <a:moveTo>
                    <a:pt x="203923" y="123813"/>
                  </a:moveTo>
                  <a:cubicBezTo>
                    <a:pt x="227397" y="123813"/>
                    <a:pt x="245263" y="142568"/>
                    <a:pt x="245263" y="165997"/>
                  </a:cubicBezTo>
                  <a:cubicBezTo>
                    <a:pt x="246187" y="196957"/>
                    <a:pt x="218001" y="213837"/>
                    <a:pt x="180420" y="244798"/>
                  </a:cubicBezTo>
                  <a:cubicBezTo>
                    <a:pt x="178541" y="246673"/>
                    <a:pt x="176185" y="247596"/>
                    <a:pt x="173858" y="247596"/>
                  </a:cubicBezTo>
                  <a:cubicBezTo>
                    <a:pt x="171502" y="247596"/>
                    <a:pt x="169146" y="246673"/>
                    <a:pt x="167267" y="244798"/>
                  </a:cubicBezTo>
                  <a:cubicBezTo>
                    <a:pt x="129685" y="213837"/>
                    <a:pt x="101499" y="196035"/>
                    <a:pt x="101499" y="165997"/>
                  </a:cubicBezTo>
                  <a:cubicBezTo>
                    <a:pt x="101499" y="142568"/>
                    <a:pt x="120290" y="123813"/>
                    <a:pt x="142839" y="123813"/>
                  </a:cubicBezTo>
                  <a:cubicBezTo>
                    <a:pt x="157871" y="123813"/>
                    <a:pt x="167267" y="131315"/>
                    <a:pt x="172904" y="138817"/>
                  </a:cubicBezTo>
                  <a:cubicBezTo>
                    <a:pt x="179495" y="131315"/>
                    <a:pt x="189815" y="123813"/>
                    <a:pt x="203923" y="123813"/>
                  </a:cubicBezTo>
                  <a:lnTo>
                    <a:pt x="133443" y="0"/>
                  </a:lnTo>
                  <a:cubicBezTo>
                    <a:pt x="115577" y="0"/>
                    <a:pt x="103378" y="14081"/>
                    <a:pt x="103378" y="30008"/>
                  </a:cubicBezTo>
                  <a:lnTo>
                    <a:pt x="103378" y="103182"/>
                  </a:lnTo>
                  <a:lnTo>
                    <a:pt x="30065" y="103182"/>
                  </a:lnTo>
                  <a:cubicBezTo>
                    <a:pt x="12229" y="103182"/>
                    <a:pt x="0" y="117234"/>
                    <a:pt x="0" y="133190"/>
                  </a:cubicBezTo>
                  <a:lnTo>
                    <a:pt x="0" y="215712"/>
                  </a:lnTo>
                  <a:cubicBezTo>
                    <a:pt x="0" y="232592"/>
                    <a:pt x="14108" y="245720"/>
                    <a:pt x="30065" y="245720"/>
                  </a:cubicBezTo>
                  <a:lnTo>
                    <a:pt x="103378" y="245720"/>
                  </a:lnTo>
                  <a:lnTo>
                    <a:pt x="103378" y="317019"/>
                  </a:lnTo>
                  <a:cubicBezTo>
                    <a:pt x="103378" y="334822"/>
                    <a:pt x="117456" y="347950"/>
                    <a:pt x="133443" y="347950"/>
                  </a:cubicBezTo>
                  <a:lnTo>
                    <a:pt x="216122" y="347950"/>
                  </a:lnTo>
                  <a:cubicBezTo>
                    <a:pt x="233034" y="347950"/>
                    <a:pt x="246187" y="333899"/>
                    <a:pt x="246187" y="317019"/>
                  </a:cubicBezTo>
                  <a:lnTo>
                    <a:pt x="246187" y="245720"/>
                  </a:lnTo>
                  <a:lnTo>
                    <a:pt x="318546" y="245720"/>
                  </a:lnTo>
                  <a:cubicBezTo>
                    <a:pt x="336412" y="245720"/>
                    <a:pt x="349566" y="231669"/>
                    <a:pt x="349566" y="215712"/>
                  </a:cubicBezTo>
                  <a:lnTo>
                    <a:pt x="349566" y="133190"/>
                  </a:lnTo>
                  <a:cubicBezTo>
                    <a:pt x="350490" y="117234"/>
                    <a:pt x="336412" y="103182"/>
                    <a:pt x="318546" y="103182"/>
                  </a:cubicBezTo>
                  <a:lnTo>
                    <a:pt x="246187" y="103182"/>
                  </a:lnTo>
                  <a:lnTo>
                    <a:pt x="246187" y="30008"/>
                  </a:lnTo>
                  <a:cubicBezTo>
                    <a:pt x="246187" y="12206"/>
                    <a:pt x="232109" y="0"/>
                    <a:pt x="216122" y="0"/>
                  </a:cubicBezTo>
                  <a:lnTo>
                    <a:pt x="203923" y="123813"/>
                  </a:lnTo>
                  <a:lnTo>
                    <a:pt x="21612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39" name="Google Shape;7805;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gxAACFEwAARTMAAK8VAAAQAAAA"/>
              </a:ext>
            </a:extLst>
          </p:cNvGrpSpPr>
          <p:nvPr/>
        </p:nvGrpSpPr>
        <p:grpSpPr>
          <a:xfrm>
            <a:off x="7980680" y="3173095"/>
            <a:ext cx="353695" cy="351790"/>
            <a:chOff x="7980680" y="3173095"/>
            <a:chExt cx="353695" cy="351790"/>
          </a:xfrm>
        </p:grpSpPr>
        <p:sp>
          <p:nvSpPr>
            <p:cNvPr id="241" name="Google Shape;780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gAAhRMAAEUzAACvFQAAAAAAAA=="/>
                </a:ext>
              </a:extLst>
            </p:cNvSpPr>
            <p:nvPr/>
          </p:nvSpPr>
          <p:spPr>
            <a:xfrm>
              <a:off x="8167370" y="3173095"/>
              <a:ext cx="167005" cy="351790"/>
            </a:xfrm>
            <a:custGeom>
              <a:avLst/>
              <a:gdLst/>
              <a:ahLst/>
              <a:cxnLst/>
              <a:rect l="0" t="0" r="167005" b="351790"/>
              <a:pathLst>
                <a:path w="167005" h="351790">
                  <a:moveTo>
                    <a:pt x="43627" y="86695"/>
                  </a:moveTo>
                  <a:cubicBezTo>
                    <a:pt x="46218" y="86695"/>
                    <a:pt x="48779" y="87381"/>
                    <a:pt x="50655" y="88812"/>
                  </a:cubicBezTo>
                  <a:cubicBezTo>
                    <a:pt x="54407" y="92568"/>
                    <a:pt x="54407" y="100081"/>
                    <a:pt x="50655" y="102884"/>
                  </a:cubicBezTo>
                  <a:cubicBezTo>
                    <a:pt x="38475" y="115107"/>
                    <a:pt x="38475" y="134813"/>
                    <a:pt x="50655" y="147036"/>
                  </a:cubicBezTo>
                  <a:cubicBezTo>
                    <a:pt x="54407" y="149839"/>
                    <a:pt x="54407" y="157381"/>
                    <a:pt x="50655" y="160184"/>
                  </a:cubicBezTo>
                  <a:cubicBezTo>
                    <a:pt x="48600" y="163284"/>
                    <a:pt x="45979" y="164685"/>
                    <a:pt x="43240" y="164685"/>
                  </a:cubicBezTo>
                  <a:cubicBezTo>
                    <a:pt x="41006" y="164685"/>
                    <a:pt x="38713" y="163761"/>
                    <a:pt x="36599" y="162062"/>
                  </a:cubicBezTo>
                  <a:cubicBezTo>
                    <a:pt x="16885" y="142326"/>
                    <a:pt x="16885" y="109472"/>
                    <a:pt x="36599" y="88812"/>
                  </a:cubicBezTo>
                  <a:cubicBezTo>
                    <a:pt x="38475" y="87381"/>
                    <a:pt x="41036" y="86695"/>
                    <a:pt x="43627" y="86695"/>
                  </a:cubicBezTo>
                  <a:lnTo>
                    <a:pt x="73288" y="218020"/>
                  </a:lnTo>
                  <a:cubicBezTo>
                    <a:pt x="75402" y="218020"/>
                    <a:pt x="77576" y="218169"/>
                    <a:pt x="79750" y="218408"/>
                  </a:cubicBezTo>
                  <a:cubicBezTo>
                    <a:pt x="85378" y="219362"/>
                    <a:pt x="90083" y="224043"/>
                    <a:pt x="89130" y="229677"/>
                  </a:cubicBezTo>
                  <a:cubicBezTo>
                    <a:pt x="88207" y="236266"/>
                    <a:pt x="83502" y="239068"/>
                    <a:pt x="77874" y="239068"/>
                  </a:cubicBezTo>
                  <a:cubicBezTo>
                    <a:pt x="76802" y="238979"/>
                    <a:pt x="75729" y="238919"/>
                    <a:pt x="74657" y="238919"/>
                  </a:cubicBezTo>
                  <a:cubicBezTo>
                    <a:pt x="57981" y="238919"/>
                    <a:pt x="42227" y="252424"/>
                    <a:pt x="42227" y="270073"/>
                  </a:cubicBezTo>
                  <a:cubicBezTo>
                    <a:pt x="42227" y="275708"/>
                    <a:pt x="37522" y="280418"/>
                    <a:pt x="31894" y="280418"/>
                  </a:cubicBezTo>
                  <a:cubicBezTo>
                    <a:pt x="26265" y="280418"/>
                    <a:pt x="21590" y="275708"/>
                    <a:pt x="21590" y="270073"/>
                  </a:cubicBezTo>
                  <a:cubicBezTo>
                    <a:pt x="21590" y="241215"/>
                    <a:pt x="44371" y="218020"/>
                    <a:pt x="73288" y="218020"/>
                  </a:cubicBezTo>
                  <a:lnTo>
                    <a:pt x="31566" y="0"/>
                  </a:lnTo>
                  <a:cubicBezTo>
                    <a:pt x="20518" y="0"/>
                    <a:pt x="9737" y="3876"/>
                    <a:pt x="0" y="10852"/>
                  </a:cubicBezTo>
                  <a:lnTo>
                    <a:pt x="0" y="156427"/>
                  </a:lnTo>
                  <a:cubicBezTo>
                    <a:pt x="0" y="173331"/>
                    <a:pt x="14085" y="186479"/>
                    <a:pt x="30970" y="186479"/>
                  </a:cubicBezTo>
                  <a:cubicBezTo>
                    <a:pt x="36599" y="186479"/>
                    <a:pt x="41274" y="191189"/>
                    <a:pt x="41274" y="196824"/>
                  </a:cubicBezTo>
                  <a:cubicBezTo>
                    <a:pt x="41274" y="203382"/>
                    <a:pt x="36599" y="207139"/>
                    <a:pt x="30970" y="207139"/>
                  </a:cubicBezTo>
                  <a:cubicBezTo>
                    <a:pt x="18761" y="207139"/>
                    <a:pt x="8457" y="204336"/>
                    <a:pt x="0" y="196824"/>
                  </a:cubicBezTo>
                  <a:lnTo>
                    <a:pt x="0" y="341445"/>
                  </a:lnTo>
                  <a:cubicBezTo>
                    <a:pt x="8457" y="348958"/>
                    <a:pt x="18761" y="351790"/>
                    <a:pt x="30970" y="351790"/>
                  </a:cubicBezTo>
                  <a:cubicBezTo>
                    <a:pt x="51608" y="351790"/>
                    <a:pt x="70369" y="338643"/>
                    <a:pt x="78827" y="320785"/>
                  </a:cubicBezTo>
                  <a:cubicBezTo>
                    <a:pt x="104139" y="317028"/>
                    <a:pt x="124777" y="295444"/>
                    <a:pt x="124777" y="269149"/>
                  </a:cubicBezTo>
                  <a:cubicBezTo>
                    <a:pt x="124777" y="265393"/>
                    <a:pt x="123854" y="261636"/>
                    <a:pt x="123854" y="256926"/>
                  </a:cubicBezTo>
                  <a:cubicBezTo>
                    <a:pt x="134157" y="255048"/>
                    <a:pt x="143538" y="250337"/>
                    <a:pt x="151995" y="242825"/>
                  </a:cubicBezTo>
                  <a:cubicBezTo>
                    <a:pt x="161376" y="233434"/>
                    <a:pt x="167005" y="220286"/>
                    <a:pt x="167005" y="206215"/>
                  </a:cubicBezTo>
                  <a:cubicBezTo>
                    <a:pt x="167005" y="194945"/>
                    <a:pt x="163252" y="184600"/>
                    <a:pt x="156671" y="176163"/>
                  </a:cubicBezTo>
                  <a:cubicBezTo>
                    <a:pt x="163252" y="166772"/>
                    <a:pt x="167005" y="156427"/>
                    <a:pt x="167005" y="145158"/>
                  </a:cubicBezTo>
                  <a:cubicBezTo>
                    <a:pt x="167005" y="131057"/>
                    <a:pt x="160423" y="118863"/>
                    <a:pt x="151043" y="109472"/>
                  </a:cubicBezTo>
                  <a:cubicBezTo>
                    <a:pt x="144491" y="101959"/>
                    <a:pt x="134157" y="97249"/>
                    <a:pt x="122901" y="95371"/>
                  </a:cubicBezTo>
                  <a:cubicBezTo>
                    <a:pt x="126653" y="78467"/>
                    <a:pt x="121977" y="59685"/>
                    <a:pt x="108845" y="46538"/>
                  </a:cubicBezTo>
                  <a:cubicBezTo>
                    <a:pt x="101340" y="39025"/>
                    <a:pt x="90083" y="33390"/>
                    <a:pt x="78827" y="32436"/>
                  </a:cubicBezTo>
                  <a:cubicBezTo>
                    <a:pt x="71292" y="17411"/>
                    <a:pt x="59112" y="4263"/>
                    <a:pt x="43150" y="1461"/>
                  </a:cubicBezTo>
                  <a:cubicBezTo>
                    <a:pt x="39279" y="477"/>
                    <a:pt x="35408" y="0"/>
                    <a:pt x="31566" y="0"/>
                  </a:cubicBezTo>
                  <a:lnTo>
                    <a:pt x="43627" y="86695"/>
                  </a:lnTo>
                  <a:lnTo>
                    <a:pt x="3156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0" name="Google Shape;780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YMQAAhRMAAB4yAACuFQAAAAAAAA=="/>
                </a:ext>
              </a:extLst>
            </p:cNvSpPr>
            <p:nvPr/>
          </p:nvSpPr>
          <p:spPr>
            <a:xfrm>
              <a:off x="7980680" y="3173095"/>
              <a:ext cx="166370" cy="351155"/>
            </a:xfrm>
            <a:custGeom>
              <a:avLst/>
              <a:gdLst/>
              <a:ahLst/>
              <a:cxnLst/>
              <a:rect l="0" t="0" r="166370" b="351155"/>
              <a:pathLst>
                <a:path w="166370" h="351155">
                  <a:moveTo>
                    <a:pt x="124904" y="87952"/>
                  </a:moveTo>
                  <a:cubicBezTo>
                    <a:pt x="127589" y="87952"/>
                    <a:pt x="130184" y="88907"/>
                    <a:pt x="131587" y="90787"/>
                  </a:cubicBezTo>
                  <a:cubicBezTo>
                    <a:pt x="152260" y="109583"/>
                    <a:pt x="152260" y="142460"/>
                    <a:pt x="131587" y="162211"/>
                  </a:cubicBezTo>
                  <a:cubicBezTo>
                    <a:pt x="130184" y="164091"/>
                    <a:pt x="127589" y="165045"/>
                    <a:pt x="124904" y="165045"/>
                  </a:cubicBezTo>
                  <a:cubicBezTo>
                    <a:pt x="122190" y="165045"/>
                    <a:pt x="119385" y="164091"/>
                    <a:pt x="117506" y="162211"/>
                  </a:cubicBezTo>
                  <a:cubicBezTo>
                    <a:pt x="114672" y="158452"/>
                    <a:pt x="114672" y="151858"/>
                    <a:pt x="117506" y="148099"/>
                  </a:cubicBezTo>
                  <a:cubicBezTo>
                    <a:pt x="129707" y="135897"/>
                    <a:pt x="129707" y="116146"/>
                    <a:pt x="117506" y="104869"/>
                  </a:cubicBezTo>
                  <a:cubicBezTo>
                    <a:pt x="114672" y="101109"/>
                    <a:pt x="114672" y="93591"/>
                    <a:pt x="117506" y="90787"/>
                  </a:cubicBezTo>
                  <a:cubicBezTo>
                    <a:pt x="119385" y="88907"/>
                    <a:pt x="122190" y="87952"/>
                    <a:pt x="124904" y="87952"/>
                  </a:cubicBezTo>
                  <a:lnTo>
                    <a:pt x="93909" y="218211"/>
                  </a:lnTo>
                  <a:cubicBezTo>
                    <a:pt x="122995" y="218211"/>
                    <a:pt x="146622" y="241422"/>
                    <a:pt x="146622" y="270302"/>
                  </a:cubicBezTo>
                  <a:cubicBezTo>
                    <a:pt x="146622" y="275941"/>
                    <a:pt x="140983" y="280655"/>
                    <a:pt x="135345" y="280655"/>
                  </a:cubicBezTo>
                  <a:cubicBezTo>
                    <a:pt x="129707" y="280655"/>
                    <a:pt x="125024" y="275941"/>
                    <a:pt x="125024" y="270302"/>
                  </a:cubicBezTo>
                  <a:cubicBezTo>
                    <a:pt x="125024" y="252640"/>
                    <a:pt x="109243" y="239125"/>
                    <a:pt x="92507" y="239125"/>
                  </a:cubicBezTo>
                  <a:cubicBezTo>
                    <a:pt x="91463" y="239125"/>
                    <a:pt x="90389" y="239185"/>
                    <a:pt x="89315" y="239274"/>
                  </a:cubicBezTo>
                  <a:cubicBezTo>
                    <a:pt x="88540" y="239543"/>
                    <a:pt x="87824" y="239662"/>
                    <a:pt x="87108" y="239662"/>
                  </a:cubicBezTo>
                  <a:cubicBezTo>
                    <a:pt x="82484" y="239662"/>
                    <a:pt x="78845" y="234769"/>
                    <a:pt x="78039" y="229876"/>
                  </a:cubicBezTo>
                  <a:cubicBezTo>
                    <a:pt x="77084" y="224237"/>
                    <a:pt x="81798" y="219553"/>
                    <a:pt x="87436" y="218599"/>
                  </a:cubicBezTo>
                  <a:cubicBezTo>
                    <a:pt x="89614" y="218360"/>
                    <a:pt x="91791" y="218211"/>
                    <a:pt x="93909" y="218211"/>
                  </a:cubicBezTo>
                  <a:lnTo>
                    <a:pt x="136658" y="0"/>
                  </a:lnTo>
                  <a:cubicBezTo>
                    <a:pt x="132571" y="0"/>
                    <a:pt x="128365" y="477"/>
                    <a:pt x="124069" y="1491"/>
                  </a:cubicBezTo>
                  <a:cubicBezTo>
                    <a:pt x="107155" y="4296"/>
                    <a:pt x="95878" y="17453"/>
                    <a:pt x="88361" y="32490"/>
                  </a:cubicBezTo>
                  <a:cubicBezTo>
                    <a:pt x="77084" y="34369"/>
                    <a:pt x="65808" y="39083"/>
                    <a:pt x="58291" y="46601"/>
                  </a:cubicBezTo>
                  <a:cubicBezTo>
                    <a:pt x="45135" y="59759"/>
                    <a:pt x="40422" y="78554"/>
                    <a:pt x="44180" y="95471"/>
                  </a:cubicBezTo>
                  <a:cubicBezTo>
                    <a:pt x="33859" y="96425"/>
                    <a:pt x="24462" y="101109"/>
                    <a:pt x="15990" y="109583"/>
                  </a:cubicBezTo>
                  <a:cubicBezTo>
                    <a:pt x="6593" y="118980"/>
                    <a:pt x="30" y="131183"/>
                    <a:pt x="30" y="145295"/>
                  </a:cubicBezTo>
                  <a:cubicBezTo>
                    <a:pt x="30" y="157527"/>
                    <a:pt x="3789" y="167850"/>
                    <a:pt x="11306" y="176323"/>
                  </a:cubicBezTo>
                  <a:cubicBezTo>
                    <a:pt x="3789" y="185721"/>
                    <a:pt x="30" y="196044"/>
                    <a:pt x="30" y="206396"/>
                  </a:cubicBezTo>
                  <a:cubicBezTo>
                    <a:pt x="30" y="220478"/>
                    <a:pt x="6593" y="233635"/>
                    <a:pt x="15990" y="243033"/>
                  </a:cubicBezTo>
                  <a:cubicBezTo>
                    <a:pt x="23507" y="251506"/>
                    <a:pt x="33859" y="256220"/>
                    <a:pt x="44180" y="257145"/>
                  </a:cubicBezTo>
                  <a:cubicBezTo>
                    <a:pt x="36663" y="289098"/>
                    <a:pt x="59215" y="316367"/>
                    <a:pt x="87436" y="319172"/>
                  </a:cubicBezTo>
                  <a:cubicBezTo>
                    <a:pt x="95878" y="337968"/>
                    <a:pt x="112793" y="351125"/>
                    <a:pt x="135345" y="351125"/>
                  </a:cubicBezTo>
                  <a:cubicBezTo>
                    <a:pt x="147576" y="351125"/>
                    <a:pt x="157898" y="346441"/>
                    <a:pt x="166370" y="340802"/>
                  </a:cubicBezTo>
                  <a:lnTo>
                    <a:pt x="166370" y="196044"/>
                  </a:lnTo>
                  <a:cubicBezTo>
                    <a:pt x="157898" y="203562"/>
                    <a:pt x="147576" y="206396"/>
                    <a:pt x="135345" y="206396"/>
                  </a:cubicBezTo>
                  <a:cubicBezTo>
                    <a:pt x="129707" y="206396"/>
                    <a:pt x="125024" y="201682"/>
                    <a:pt x="125024" y="196044"/>
                  </a:cubicBezTo>
                  <a:cubicBezTo>
                    <a:pt x="125024" y="190405"/>
                    <a:pt x="129707" y="185721"/>
                    <a:pt x="135345" y="185721"/>
                  </a:cubicBezTo>
                  <a:cubicBezTo>
                    <a:pt x="153214" y="185721"/>
                    <a:pt x="166370" y="171609"/>
                    <a:pt x="166370" y="154693"/>
                  </a:cubicBezTo>
                  <a:lnTo>
                    <a:pt x="166370" y="9010"/>
                  </a:lnTo>
                  <a:cubicBezTo>
                    <a:pt x="158107" y="3490"/>
                    <a:pt x="147845" y="0"/>
                    <a:pt x="136658" y="0"/>
                  </a:cubicBezTo>
                  <a:lnTo>
                    <a:pt x="124904" y="87952"/>
                  </a:lnTo>
                  <a:lnTo>
                    <a:pt x="13665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42" name="Google Shape;7808;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UjAAAKCAAAXCUAADQKAAAQAAAA"/>
              </a:ext>
            </a:extLst>
          </p:cNvGrpSpPr>
          <p:nvPr/>
        </p:nvGrpSpPr>
        <p:grpSpPr>
          <a:xfrm>
            <a:off x="5774055" y="1306830"/>
            <a:ext cx="299085" cy="351790"/>
            <a:chOff x="5774055" y="1306830"/>
            <a:chExt cx="299085" cy="351790"/>
          </a:xfrm>
        </p:grpSpPr>
        <p:sp>
          <p:nvSpPr>
            <p:cNvPr id="246" name="Google Shape;780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QL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JAAA8AgAABslAAASCQAAAAAAAA=="/>
                </a:ext>
              </a:extLst>
            </p:cNvSpPr>
            <p:nvPr/>
          </p:nvSpPr>
          <p:spPr>
            <a:xfrm>
              <a:off x="6010275" y="1452880"/>
              <a:ext cx="21590" cy="21590"/>
            </a:xfrm>
            <a:custGeom>
              <a:avLst/>
              <a:gdLst/>
              <a:ahLst/>
              <a:cxnLst/>
              <a:rect l="0" t="0" r="21590" b="21590"/>
              <a:pathLst>
                <a:path w="21590" h="21590">
                  <a:moveTo>
                    <a:pt x="11257" y="30"/>
                  </a:moveTo>
                  <a:cubicBezTo>
                    <a:pt x="4705" y="30"/>
                    <a:pt x="0" y="4699"/>
                    <a:pt x="0" y="10319"/>
                  </a:cubicBezTo>
                  <a:cubicBezTo>
                    <a:pt x="0" y="16891"/>
                    <a:pt x="4705" y="21590"/>
                    <a:pt x="11257" y="21590"/>
                  </a:cubicBezTo>
                  <a:cubicBezTo>
                    <a:pt x="17838" y="19716"/>
                    <a:pt x="21590" y="15018"/>
                    <a:pt x="21590" y="10319"/>
                  </a:cubicBezTo>
                  <a:cubicBezTo>
                    <a:pt x="21590" y="4699"/>
                    <a:pt x="16885" y="30"/>
                    <a:pt x="11257"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5" name="Google Shape;781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XJAAACggAAIkkAADQCAAAAAAAAA=="/>
                </a:ext>
              </a:extLst>
            </p:cNvSpPr>
            <p:nvPr/>
          </p:nvSpPr>
          <p:spPr>
            <a:xfrm>
              <a:off x="5866765" y="1306830"/>
              <a:ext cx="72390" cy="125730"/>
            </a:xfrm>
            <a:custGeom>
              <a:avLst/>
              <a:gdLst/>
              <a:ahLst/>
              <a:cxnLst/>
              <a:rect l="0" t="0" r="72390" b="125730"/>
              <a:pathLst>
                <a:path w="72390" h="125730">
                  <a:moveTo>
                    <a:pt x="10354" y="0"/>
                  </a:moveTo>
                  <a:cubicBezTo>
                    <a:pt x="4715" y="0"/>
                    <a:pt x="0" y="4705"/>
                    <a:pt x="0" y="10334"/>
                  </a:cubicBezTo>
                  <a:lnTo>
                    <a:pt x="0" y="51608"/>
                  </a:lnTo>
                  <a:cubicBezTo>
                    <a:pt x="955" y="57237"/>
                    <a:pt x="4715" y="61942"/>
                    <a:pt x="10354" y="61942"/>
                  </a:cubicBezTo>
                  <a:cubicBezTo>
                    <a:pt x="15994" y="61942"/>
                    <a:pt x="20679" y="57237"/>
                    <a:pt x="20679" y="51608"/>
                  </a:cubicBezTo>
                  <a:lnTo>
                    <a:pt x="20679" y="41275"/>
                  </a:lnTo>
                  <a:lnTo>
                    <a:pt x="31033" y="41275"/>
                  </a:lnTo>
                  <a:cubicBezTo>
                    <a:pt x="37597" y="41275"/>
                    <a:pt x="42312" y="45980"/>
                    <a:pt x="42312" y="51608"/>
                  </a:cubicBezTo>
                  <a:lnTo>
                    <a:pt x="42312" y="86331"/>
                  </a:lnTo>
                  <a:cubicBezTo>
                    <a:pt x="35718" y="90084"/>
                    <a:pt x="31033" y="97588"/>
                    <a:pt x="31033" y="104140"/>
                  </a:cubicBezTo>
                  <a:lnTo>
                    <a:pt x="31033" y="125730"/>
                  </a:lnTo>
                  <a:lnTo>
                    <a:pt x="72390" y="125730"/>
                  </a:lnTo>
                  <a:lnTo>
                    <a:pt x="72390" y="104140"/>
                  </a:lnTo>
                  <a:cubicBezTo>
                    <a:pt x="72390" y="95712"/>
                    <a:pt x="67675" y="90084"/>
                    <a:pt x="62036" y="86331"/>
                  </a:cubicBezTo>
                  <a:lnTo>
                    <a:pt x="62036" y="51608"/>
                  </a:lnTo>
                  <a:cubicBezTo>
                    <a:pt x="62036" y="33770"/>
                    <a:pt x="47952" y="20637"/>
                    <a:pt x="31033" y="20637"/>
                  </a:cubicBezTo>
                  <a:lnTo>
                    <a:pt x="20679" y="20637"/>
                  </a:lnTo>
                  <a:lnTo>
                    <a:pt x="20679" y="10334"/>
                  </a:lnTo>
                  <a:cubicBezTo>
                    <a:pt x="20679" y="4705"/>
                    <a:pt x="15994" y="0"/>
                    <a:pt x="1035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4" name="Google Shape;781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FIwAACggAAPcjAADQCAAAAAAAAA=="/>
                </a:ext>
              </a:extLst>
            </p:cNvSpPr>
            <p:nvPr/>
          </p:nvSpPr>
          <p:spPr>
            <a:xfrm>
              <a:off x="5774055" y="1306830"/>
              <a:ext cx="72390" cy="125730"/>
            </a:xfrm>
            <a:custGeom>
              <a:avLst/>
              <a:gdLst/>
              <a:ahLst/>
              <a:cxnLst/>
              <a:rect l="0" t="0" r="72390" b="125730"/>
              <a:pathLst>
                <a:path w="72390" h="125730">
                  <a:moveTo>
                    <a:pt x="62036" y="0"/>
                  </a:moveTo>
                  <a:cubicBezTo>
                    <a:pt x="56396" y="0"/>
                    <a:pt x="51711" y="4705"/>
                    <a:pt x="51711" y="10334"/>
                  </a:cubicBezTo>
                  <a:lnTo>
                    <a:pt x="51711" y="20637"/>
                  </a:lnTo>
                  <a:lnTo>
                    <a:pt x="41357" y="20637"/>
                  </a:lnTo>
                  <a:cubicBezTo>
                    <a:pt x="23513" y="20637"/>
                    <a:pt x="10354" y="34723"/>
                    <a:pt x="10354" y="51608"/>
                  </a:cubicBezTo>
                  <a:lnTo>
                    <a:pt x="10354" y="86331"/>
                  </a:lnTo>
                  <a:cubicBezTo>
                    <a:pt x="4715" y="90084"/>
                    <a:pt x="0" y="97588"/>
                    <a:pt x="0" y="104140"/>
                  </a:cubicBezTo>
                  <a:lnTo>
                    <a:pt x="0" y="125730"/>
                  </a:lnTo>
                  <a:lnTo>
                    <a:pt x="41357" y="125730"/>
                  </a:lnTo>
                  <a:lnTo>
                    <a:pt x="41357" y="104140"/>
                  </a:lnTo>
                  <a:cubicBezTo>
                    <a:pt x="41357" y="95712"/>
                    <a:pt x="36672" y="90084"/>
                    <a:pt x="30078" y="86331"/>
                  </a:cubicBezTo>
                  <a:lnTo>
                    <a:pt x="30078" y="51608"/>
                  </a:lnTo>
                  <a:cubicBezTo>
                    <a:pt x="30078" y="45980"/>
                    <a:pt x="34793" y="41275"/>
                    <a:pt x="41357" y="41275"/>
                  </a:cubicBezTo>
                  <a:lnTo>
                    <a:pt x="51711" y="41275"/>
                  </a:lnTo>
                  <a:lnTo>
                    <a:pt x="51711" y="51608"/>
                  </a:lnTo>
                  <a:cubicBezTo>
                    <a:pt x="51711" y="57237"/>
                    <a:pt x="56396" y="61942"/>
                    <a:pt x="62036" y="61942"/>
                  </a:cubicBezTo>
                  <a:cubicBezTo>
                    <a:pt x="67675" y="61942"/>
                    <a:pt x="72390" y="57237"/>
                    <a:pt x="72390" y="51608"/>
                  </a:cubicBezTo>
                  <a:lnTo>
                    <a:pt x="72390" y="10334"/>
                  </a:lnTo>
                  <a:cubicBezTo>
                    <a:pt x="72390" y="4705"/>
                    <a:pt x="67675" y="0"/>
                    <a:pt x="6203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3" name="Google Shape;781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FIwAArwgAAFwlAAA0CgAAAAAAAA=="/>
                </a:ext>
              </a:extLst>
            </p:cNvSpPr>
            <p:nvPr/>
          </p:nvSpPr>
          <p:spPr>
            <a:xfrm>
              <a:off x="5774055" y="1411605"/>
              <a:ext cx="299085" cy="247015"/>
            </a:xfrm>
            <a:custGeom>
              <a:avLst/>
              <a:gdLst/>
              <a:ahLst/>
              <a:cxnLst/>
              <a:rect l="0" t="0" r="299085" b="247015"/>
              <a:pathLst>
                <a:path w="299085" h="247015">
                  <a:moveTo>
                    <a:pt x="247486" y="21610"/>
                  </a:moveTo>
                  <a:cubicBezTo>
                    <a:pt x="264388" y="21610"/>
                    <a:pt x="277511" y="35709"/>
                    <a:pt x="277511" y="51656"/>
                  </a:cubicBezTo>
                  <a:cubicBezTo>
                    <a:pt x="277511" y="69511"/>
                    <a:pt x="263436" y="82656"/>
                    <a:pt x="247486" y="82656"/>
                  </a:cubicBezTo>
                  <a:cubicBezTo>
                    <a:pt x="230614" y="82656"/>
                    <a:pt x="216569" y="68587"/>
                    <a:pt x="216569" y="51656"/>
                  </a:cubicBezTo>
                  <a:cubicBezTo>
                    <a:pt x="216569" y="34755"/>
                    <a:pt x="230614" y="21610"/>
                    <a:pt x="247486" y="21610"/>
                  </a:cubicBezTo>
                  <a:lnTo>
                    <a:pt x="247486" y="29"/>
                  </a:lnTo>
                  <a:cubicBezTo>
                    <a:pt x="219366" y="29"/>
                    <a:pt x="195948" y="23488"/>
                    <a:pt x="195948" y="51656"/>
                  </a:cubicBezTo>
                  <a:cubicBezTo>
                    <a:pt x="195948" y="77022"/>
                    <a:pt x="212820" y="97679"/>
                    <a:pt x="236238" y="102388"/>
                  </a:cubicBezTo>
                  <a:lnTo>
                    <a:pt x="236238" y="154969"/>
                  </a:lnTo>
                  <a:cubicBezTo>
                    <a:pt x="236238" y="195358"/>
                    <a:pt x="203446" y="228206"/>
                    <a:pt x="164048" y="228206"/>
                  </a:cubicBezTo>
                  <a:cubicBezTo>
                    <a:pt x="124680" y="228206"/>
                    <a:pt x="91888" y="195358"/>
                    <a:pt x="91888" y="154969"/>
                  </a:cubicBezTo>
                  <a:lnTo>
                    <a:pt x="91888" y="134312"/>
                  </a:lnTo>
                  <a:lnTo>
                    <a:pt x="91888" y="132434"/>
                  </a:lnTo>
                  <a:cubicBezTo>
                    <a:pt x="128430" y="128679"/>
                    <a:pt x="158424" y="98633"/>
                    <a:pt x="163126" y="61075"/>
                  </a:cubicBezTo>
                  <a:cubicBezTo>
                    <a:pt x="164048" y="53564"/>
                    <a:pt x="164048" y="56366"/>
                    <a:pt x="164048" y="40389"/>
                  </a:cubicBezTo>
                  <a:lnTo>
                    <a:pt x="122806" y="40389"/>
                  </a:lnTo>
                  <a:cubicBezTo>
                    <a:pt x="122806" y="47900"/>
                    <a:pt x="122806" y="52610"/>
                    <a:pt x="121883" y="61075"/>
                  </a:cubicBezTo>
                  <a:cubicBezTo>
                    <a:pt x="117182" y="80778"/>
                    <a:pt x="99387" y="92045"/>
                    <a:pt x="81563" y="92045"/>
                  </a:cubicBezTo>
                  <a:cubicBezTo>
                    <a:pt x="64691" y="92045"/>
                    <a:pt x="46866" y="82656"/>
                    <a:pt x="42195" y="61075"/>
                  </a:cubicBezTo>
                  <a:cubicBezTo>
                    <a:pt x="41242" y="54488"/>
                    <a:pt x="41242" y="47900"/>
                    <a:pt x="41242" y="40389"/>
                  </a:cubicBezTo>
                  <a:lnTo>
                    <a:pt x="0" y="40389"/>
                  </a:lnTo>
                  <a:cubicBezTo>
                    <a:pt x="0" y="49778"/>
                    <a:pt x="0" y="51656"/>
                    <a:pt x="952" y="61075"/>
                  </a:cubicBezTo>
                  <a:cubicBezTo>
                    <a:pt x="6576" y="97679"/>
                    <a:pt x="34696" y="128679"/>
                    <a:pt x="72189" y="133358"/>
                  </a:cubicBezTo>
                  <a:lnTo>
                    <a:pt x="72189" y="154045"/>
                  </a:lnTo>
                  <a:cubicBezTo>
                    <a:pt x="72189" y="169068"/>
                    <a:pt x="75939" y="183137"/>
                    <a:pt x="83437" y="196282"/>
                  </a:cubicBezTo>
                  <a:cubicBezTo>
                    <a:pt x="98435" y="227282"/>
                    <a:pt x="130304" y="246985"/>
                    <a:pt x="165001" y="246985"/>
                  </a:cubicBezTo>
                  <a:cubicBezTo>
                    <a:pt x="216569" y="246985"/>
                    <a:pt x="257812" y="204747"/>
                    <a:pt x="257812" y="154045"/>
                  </a:cubicBezTo>
                  <a:lnTo>
                    <a:pt x="257812" y="102388"/>
                  </a:lnTo>
                  <a:cubicBezTo>
                    <a:pt x="281260" y="97679"/>
                    <a:pt x="299055" y="77022"/>
                    <a:pt x="299055" y="51656"/>
                  </a:cubicBezTo>
                  <a:cubicBezTo>
                    <a:pt x="299055" y="23488"/>
                    <a:pt x="275636" y="29"/>
                    <a:pt x="247486" y="29"/>
                  </a:cubicBezTo>
                  <a:lnTo>
                    <a:pt x="247486" y="21610"/>
                  </a:lnTo>
                  <a:lnTo>
                    <a:pt x="247486"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47" name="Google Shape;7813;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kjAAA7CwAAiCUAAKIMAAAQAAAA"/>
              </a:ext>
            </a:extLst>
          </p:cNvGrpSpPr>
          <p:nvPr/>
        </p:nvGrpSpPr>
        <p:grpSpPr>
          <a:xfrm>
            <a:off x="5746115" y="1825625"/>
            <a:ext cx="354965" cy="227965"/>
            <a:chOff x="5746115" y="1825625"/>
            <a:chExt cx="354965" cy="227965"/>
          </a:xfrm>
        </p:grpSpPr>
        <p:sp>
          <p:nvSpPr>
            <p:cNvPr id="249" name="Google Shape;781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JAAAnwsAAMIkAABCDAAAAAAAAA=="/>
                </a:ext>
              </a:extLst>
            </p:cNvSpPr>
            <p:nvPr/>
          </p:nvSpPr>
          <p:spPr>
            <a:xfrm>
              <a:off x="5871845" y="1889125"/>
              <a:ext cx="103505" cy="103505"/>
            </a:xfrm>
            <a:custGeom>
              <a:avLst/>
              <a:gdLst/>
              <a:ahLst/>
              <a:cxnLst/>
              <a:rect l="0" t="0" r="103505" b="103505"/>
              <a:pathLst>
                <a:path w="103505" h="103505">
                  <a:moveTo>
                    <a:pt x="41390" y="19763"/>
                  </a:moveTo>
                  <a:cubicBezTo>
                    <a:pt x="52678" y="19763"/>
                    <a:pt x="62085" y="29167"/>
                    <a:pt x="62085" y="41407"/>
                  </a:cubicBezTo>
                  <a:cubicBezTo>
                    <a:pt x="62085" y="52692"/>
                    <a:pt x="52678" y="62097"/>
                    <a:pt x="41390" y="62097"/>
                  </a:cubicBezTo>
                  <a:cubicBezTo>
                    <a:pt x="29176" y="62097"/>
                    <a:pt x="19769" y="52692"/>
                    <a:pt x="19769" y="41407"/>
                  </a:cubicBezTo>
                  <a:cubicBezTo>
                    <a:pt x="19769" y="29167"/>
                    <a:pt x="29176" y="19763"/>
                    <a:pt x="41390" y="19763"/>
                  </a:cubicBezTo>
                  <a:lnTo>
                    <a:pt x="51752" y="29"/>
                  </a:lnTo>
                  <a:cubicBezTo>
                    <a:pt x="23532" y="29"/>
                    <a:pt x="0" y="23525"/>
                    <a:pt x="0" y="51737"/>
                  </a:cubicBezTo>
                  <a:cubicBezTo>
                    <a:pt x="0" y="79979"/>
                    <a:pt x="23532" y="103475"/>
                    <a:pt x="51752" y="103475"/>
                  </a:cubicBezTo>
                  <a:cubicBezTo>
                    <a:pt x="79972" y="103475"/>
                    <a:pt x="103505" y="79979"/>
                    <a:pt x="103505" y="51737"/>
                  </a:cubicBezTo>
                  <a:cubicBezTo>
                    <a:pt x="103505" y="23525"/>
                    <a:pt x="79972" y="29"/>
                    <a:pt x="51752" y="29"/>
                  </a:cubicBezTo>
                  <a:lnTo>
                    <a:pt x="41390" y="19763"/>
                  </a:lnTo>
                  <a:lnTo>
                    <a:pt x="5175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8" name="Google Shape;781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ZIwAAOwsAAIglAACiDAAAAAAAAA=="/>
                </a:ext>
              </a:extLst>
            </p:cNvSpPr>
            <p:nvPr/>
          </p:nvSpPr>
          <p:spPr>
            <a:xfrm>
              <a:off x="5746115" y="1825625"/>
              <a:ext cx="354965" cy="227965"/>
            </a:xfrm>
            <a:custGeom>
              <a:avLst/>
              <a:gdLst/>
              <a:ahLst/>
              <a:cxnLst/>
              <a:rect l="0" t="0" r="354965" b="227965"/>
              <a:pathLst>
                <a:path w="354965" h="227965">
                  <a:moveTo>
                    <a:pt x="177482" y="42222"/>
                  </a:moveTo>
                  <a:cubicBezTo>
                    <a:pt x="216913" y="42222"/>
                    <a:pt x="249786" y="75065"/>
                    <a:pt x="249786" y="115381"/>
                  </a:cubicBezTo>
                  <a:cubicBezTo>
                    <a:pt x="249786" y="154805"/>
                    <a:pt x="216913" y="187618"/>
                    <a:pt x="177482" y="187618"/>
                  </a:cubicBezTo>
                  <a:cubicBezTo>
                    <a:pt x="137098" y="187618"/>
                    <a:pt x="104224" y="154805"/>
                    <a:pt x="104224" y="115381"/>
                  </a:cubicBezTo>
                  <a:cubicBezTo>
                    <a:pt x="104224" y="75065"/>
                    <a:pt x="137098" y="42222"/>
                    <a:pt x="177482" y="42222"/>
                  </a:cubicBezTo>
                  <a:lnTo>
                    <a:pt x="177482" y="0"/>
                  </a:lnTo>
                  <a:cubicBezTo>
                    <a:pt x="80768" y="0"/>
                    <a:pt x="5632" y="103203"/>
                    <a:pt x="2831" y="107878"/>
                  </a:cubicBezTo>
                  <a:cubicBezTo>
                    <a:pt x="0" y="111630"/>
                    <a:pt x="0" y="116334"/>
                    <a:pt x="2831" y="120086"/>
                  </a:cubicBezTo>
                  <a:cubicBezTo>
                    <a:pt x="5632" y="124761"/>
                    <a:pt x="82646" y="227965"/>
                    <a:pt x="177482" y="227965"/>
                  </a:cubicBezTo>
                  <a:cubicBezTo>
                    <a:pt x="272318" y="227965"/>
                    <a:pt x="348378" y="124761"/>
                    <a:pt x="352133" y="120086"/>
                  </a:cubicBezTo>
                  <a:cubicBezTo>
                    <a:pt x="354935" y="116334"/>
                    <a:pt x="354935" y="111630"/>
                    <a:pt x="352133" y="107878"/>
                  </a:cubicBezTo>
                  <a:cubicBezTo>
                    <a:pt x="348378" y="103203"/>
                    <a:pt x="273242" y="0"/>
                    <a:pt x="177482" y="0"/>
                  </a:cubicBezTo>
                  <a:lnTo>
                    <a:pt x="177482" y="42222"/>
                  </a:lnTo>
                  <a:lnTo>
                    <a:pt x="17748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50" name="Google Shape;7816;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sjAACnDQAAhSUAAMAPAAAQAAAA"/>
              </a:ext>
            </a:extLst>
          </p:cNvGrpSpPr>
          <p:nvPr/>
        </p:nvGrpSpPr>
        <p:grpSpPr>
          <a:xfrm>
            <a:off x="5747385" y="2219325"/>
            <a:ext cx="351790" cy="340995"/>
            <a:chOff x="5747385" y="2219325"/>
            <a:chExt cx="351790" cy="340995"/>
          </a:xfrm>
        </p:grpSpPr>
        <p:sp>
          <p:nvSpPr>
            <p:cNvPr id="252" name="Google Shape;781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BJAAApw0AAIUlAADYDgAAAAAAAA=="/>
                </a:ext>
              </a:extLst>
            </p:cNvSpPr>
            <p:nvPr/>
          </p:nvSpPr>
          <p:spPr>
            <a:xfrm>
              <a:off x="5893435" y="2219325"/>
              <a:ext cx="205740" cy="193675"/>
            </a:xfrm>
            <a:custGeom>
              <a:avLst/>
              <a:gdLst/>
              <a:ahLst/>
              <a:cxnLst/>
              <a:rect l="0" t="0" r="205740" b="193675"/>
              <a:pathLst>
                <a:path w="205740" h="193675">
                  <a:moveTo>
                    <a:pt x="150318" y="0"/>
                  </a:moveTo>
                  <a:cubicBezTo>
                    <a:pt x="131923" y="0"/>
                    <a:pt x="113558" y="7058"/>
                    <a:pt x="99576" y="20996"/>
                  </a:cubicBezTo>
                  <a:lnTo>
                    <a:pt x="52620" y="67952"/>
                  </a:lnTo>
                  <a:cubicBezTo>
                    <a:pt x="48864" y="71686"/>
                    <a:pt x="48864" y="78238"/>
                    <a:pt x="52620" y="82944"/>
                  </a:cubicBezTo>
                  <a:cubicBezTo>
                    <a:pt x="55452" y="85743"/>
                    <a:pt x="56377" y="87619"/>
                    <a:pt x="56377" y="90449"/>
                  </a:cubicBezTo>
                  <a:cubicBezTo>
                    <a:pt x="56377" y="92325"/>
                    <a:pt x="55452" y="96078"/>
                    <a:pt x="52620" y="97001"/>
                  </a:cubicBezTo>
                  <a:lnTo>
                    <a:pt x="36640" y="113887"/>
                  </a:lnTo>
                  <a:cubicBezTo>
                    <a:pt x="30081" y="114840"/>
                    <a:pt x="24447" y="116717"/>
                    <a:pt x="19736" y="120469"/>
                  </a:cubicBezTo>
                  <a:lnTo>
                    <a:pt x="30" y="138279"/>
                  </a:lnTo>
                  <a:lnTo>
                    <a:pt x="55452" y="193701"/>
                  </a:lnTo>
                  <a:lnTo>
                    <a:pt x="72356" y="173006"/>
                  </a:lnTo>
                  <a:cubicBezTo>
                    <a:pt x="76113" y="168330"/>
                    <a:pt x="78915" y="163624"/>
                    <a:pt x="79869" y="157995"/>
                  </a:cubicBezTo>
                  <a:lnTo>
                    <a:pt x="201954" y="35910"/>
                  </a:lnTo>
                  <a:cubicBezTo>
                    <a:pt x="205710" y="32254"/>
                    <a:pt x="205710" y="25702"/>
                    <a:pt x="201954" y="21949"/>
                  </a:cubicBezTo>
                  <a:cubicBezTo>
                    <a:pt x="187763" y="7296"/>
                    <a:pt x="169010" y="0"/>
                    <a:pt x="15031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1" name="Google Shape;781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bIwAAmA4AAIIkAADADwAAAAAAAA=="/>
                </a:ext>
              </a:extLst>
            </p:cNvSpPr>
            <p:nvPr/>
          </p:nvSpPr>
          <p:spPr>
            <a:xfrm>
              <a:off x="5747385" y="2372360"/>
              <a:ext cx="187325" cy="187960"/>
            </a:xfrm>
            <a:custGeom>
              <a:avLst/>
              <a:gdLst/>
              <a:ahLst/>
              <a:cxnLst/>
              <a:rect l="0" t="0" r="187325" b="187960"/>
              <a:pathLst>
                <a:path w="187325" h="187960">
                  <a:moveTo>
                    <a:pt x="131145" y="30"/>
                  </a:moveTo>
                  <a:lnTo>
                    <a:pt x="15962" y="103375"/>
                  </a:lnTo>
                  <a:cubicBezTo>
                    <a:pt x="5647" y="112770"/>
                    <a:pt x="29" y="125923"/>
                    <a:pt x="29" y="140030"/>
                  </a:cubicBezTo>
                  <a:cubicBezTo>
                    <a:pt x="29" y="153184"/>
                    <a:pt x="4696" y="165382"/>
                    <a:pt x="14089" y="173853"/>
                  </a:cubicBezTo>
                  <a:cubicBezTo>
                    <a:pt x="23452" y="183248"/>
                    <a:pt x="34688" y="187960"/>
                    <a:pt x="47797" y="187960"/>
                  </a:cubicBezTo>
                  <a:lnTo>
                    <a:pt x="48718" y="187960"/>
                  </a:lnTo>
                  <a:cubicBezTo>
                    <a:pt x="58082" y="187960"/>
                    <a:pt x="67445" y="184172"/>
                    <a:pt x="75887" y="178535"/>
                  </a:cubicBezTo>
                  <a:lnTo>
                    <a:pt x="44051" y="146699"/>
                  </a:lnTo>
                  <a:cubicBezTo>
                    <a:pt x="40306" y="142834"/>
                    <a:pt x="40306" y="136272"/>
                    <a:pt x="44051" y="132514"/>
                  </a:cubicBezTo>
                  <a:cubicBezTo>
                    <a:pt x="45924" y="131083"/>
                    <a:pt x="48480" y="130397"/>
                    <a:pt x="51067" y="130397"/>
                  </a:cubicBezTo>
                  <a:cubicBezTo>
                    <a:pt x="53653" y="130397"/>
                    <a:pt x="56209" y="131083"/>
                    <a:pt x="58082" y="132514"/>
                  </a:cubicBezTo>
                  <a:lnTo>
                    <a:pt x="89917" y="164349"/>
                  </a:lnTo>
                  <a:lnTo>
                    <a:pt x="103976" y="149426"/>
                  </a:lnTo>
                  <a:lnTo>
                    <a:pt x="74935" y="119361"/>
                  </a:lnTo>
                  <a:cubicBezTo>
                    <a:pt x="71190" y="116528"/>
                    <a:pt x="71190" y="109012"/>
                    <a:pt x="74935" y="106208"/>
                  </a:cubicBezTo>
                  <a:cubicBezTo>
                    <a:pt x="76362" y="104329"/>
                    <a:pt x="78919" y="103375"/>
                    <a:pt x="81624" y="103375"/>
                  </a:cubicBezTo>
                  <a:cubicBezTo>
                    <a:pt x="84299" y="103375"/>
                    <a:pt x="87123" y="104329"/>
                    <a:pt x="88995" y="106208"/>
                  </a:cubicBezTo>
                  <a:lnTo>
                    <a:pt x="117085" y="133439"/>
                  </a:lnTo>
                  <a:lnTo>
                    <a:pt x="131145" y="118407"/>
                  </a:lnTo>
                  <a:lnTo>
                    <a:pt x="104928" y="93055"/>
                  </a:lnTo>
                  <a:cubicBezTo>
                    <a:pt x="101153" y="89297"/>
                    <a:pt x="101153" y="82706"/>
                    <a:pt x="104928" y="78948"/>
                  </a:cubicBezTo>
                  <a:cubicBezTo>
                    <a:pt x="106800" y="77069"/>
                    <a:pt x="109357" y="76115"/>
                    <a:pt x="111943" y="76115"/>
                  </a:cubicBezTo>
                  <a:cubicBezTo>
                    <a:pt x="114499" y="76115"/>
                    <a:pt x="117085" y="77069"/>
                    <a:pt x="118958" y="78948"/>
                  </a:cubicBezTo>
                  <a:lnTo>
                    <a:pt x="145175" y="104329"/>
                  </a:lnTo>
                  <a:lnTo>
                    <a:pt x="159235" y="89297"/>
                  </a:lnTo>
                  <a:lnTo>
                    <a:pt x="136763" y="66825"/>
                  </a:lnTo>
                  <a:cubicBezTo>
                    <a:pt x="133017" y="62962"/>
                    <a:pt x="133017" y="56400"/>
                    <a:pt x="136763" y="52642"/>
                  </a:cubicBezTo>
                  <a:cubicBezTo>
                    <a:pt x="138844" y="48437"/>
                    <a:pt x="141816" y="46587"/>
                    <a:pt x="144670" y="46587"/>
                  </a:cubicBezTo>
                  <a:cubicBezTo>
                    <a:pt x="146958" y="46587"/>
                    <a:pt x="149158" y="47751"/>
                    <a:pt x="150793" y="49809"/>
                  </a:cubicBezTo>
                  <a:lnTo>
                    <a:pt x="173265" y="71432"/>
                  </a:lnTo>
                  <a:lnTo>
                    <a:pt x="187325" y="56400"/>
                  </a:lnTo>
                  <a:lnTo>
                    <a:pt x="131145" y="220"/>
                  </a:lnTo>
                  <a:lnTo>
                    <a:pt x="131145" y="30"/>
                  </a:lnTo>
                  <a:lnTo>
                    <a:pt x="150793" y="4980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53" name="Google Shape;7819;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UxAAAJCAAAMjMAADYKAAAQAAAA"/>
              </a:ext>
            </a:extLst>
          </p:cNvGrpSpPr>
          <p:nvPr/>
        </p:nvGrpSpPr>
        <p:grpSpPr>
          <a:xfrm>
            <a:off x="7968615" y="1306195"/>
            <a:ext cx="353695" cy="353695"/>
            <a:chOff x="7968615" y="1306195"/>
            <a:chExt cx="353695" cy="353695"/>
          </a:xfrm>
        </p:grpSpPr>
        <p:sp>
          <p:nvSpPr>
            <p:cNvPr id="258" name="Google Shape;782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NMgAADgkAAA8zAACwCQAAAAAAAA=="/>
                </a:ext>
              </a:extLst>
            </p:cNvSpPr>
            <p:nvPr/>
          </p:nvSpPr>
          <p:spPr>
            <a:xfrm>
              <a:off x="8217535" y="1471930"/>
              <a:ext cx="82550" cy="102870"/>
            </a:xfrm>
            <a:custGeom>
              <a:avLst/>
              <a:gdLst/>
              <a:ahLst/>
              <a:cxnLst/>
              <a:rect l="0" t="0" r="82550" b="102870"/>
              <a:pathLst>
                <a:path w="82550" h="102870">
                  <a:moveTo>
                    <a:pt x="0" y="30"/>
                  </a:moveTo>
                  <a:lnTo>
                    <a:pt x="0" y="102870"/>
                  </a:lnTo>
                  <a:lnTo>
                    <a:pt x="82550" y="102870"/>
                  </a:lnTo>
                  <a:lnTo>
                    <a:pt x="82550" y="82086"/>
                  </a:lnTo>
                  <a:lnTo>
                    <a:pt x="30960" y="82086"/>
                  </a:lnTo>
                  <a:cubicBezTo>
                    <a:pt x="25334" y="82086"/>
                    <a:pt x="20630" y="77385"/>
                    <a:pt x="20630" y="71724"/>
                  </a:cubicBezTo>
                  <a:cubicBezTo>
                    <a:pt x="20630" y="66064"/>
                    <a:pt x="25334" y="61333"/>
                    <a:pt x="30960" y="61333"/>
                  </a:cubicBezTo>
                  <a:lnTo>
                    <a:pt x="82550" y="61333"/>
                  </a:lnTo>
                  <a:lnTo>
                    <a:pt x="82550" y="39651"/>
                  </a:lnTo>
                  <a:lnTo>
                    <a:pt x="30960" y="39651"/>
                  </a:lnTo>
                  <a:cubicBezTo>
                    <a:pt x="25334" y="39651"/>
                    <a:pt x="20630" y="34919"/>
                    <a:pt x="20630" y="29259"/>
                  </a:cubicBezTo>
                  <a:cubicBezTo>
                    <a:pt x="20630" y="25485"/>
                    <a:pt x="25334" y="20784"/>
                    <a:pt x="30960" y="20784"/>
                  </a:cubicBezTo>
                  <a:lnTo>
                    <a:pt x="82550" y="20784"/>
                  </a:lnTo>
                  <a:lnTo>
                    <a:pt x="82550" y="30"/>
                  </a:lnTo>
                  <a:lnTo>
                    <a:pt x="0" y="30"/>
                  </a:lnTo>
                  <a:lnTo>
                    <a:pt x="30960" y="2078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7" name="Google Shape;782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LMQAACQgAADIzAAA2CgAAAAAAAA=="/>
                </a:ext>
              </a:extLst>
            </p:cNvSpPr>
            <p:nvPr/>
          </p:nvSpPr>
          <p:spPr>
            <a:xfrm>
              <a:off x="8094345" y="1306195"/>
              <a:ext cx="227965" cy="353695"/>
            </a:xfrm>
            <a:custGeom>
              <a:avLst/>
              <a:gdLst/>
              <a:ahLst/>
              <a:cxnLst/>
              <a:rect l="0" t="0" r="227965" b="353695"/>
              <a:pathLst>
                <a:path w="227965" h="353695">
                  <a:moveTo>
                    <a:pt x="61003" y="20635"/>
                  </a:moveTo>
                  <a:lnTo>
                    <a:pt x="61003" y="82572"/>
                  </a:lnTo>
                  <a:lnTo>
                    <a:pt x="40370" y="82572"/>
                  </a:lnTo>
                  <a:lnTo>
                    <a:pt x="40370" y="20635"/>
                  </a:lnTo>
                  <a:lnTo>
                    <a:pt x="102267" y="20635"/>
                  </a:lnTo>
                  <a:lnTo>
                    <a:pt x="102267" y="82572"/>
                  </a:lnTo>
                  <a:lnTo>
                    <a:pt x="80682" y="82572"/>
                  </a:lnTo>
                  <a:lnTo>
                    <a:pt x="80682" y="20635"/>
                  </a:lnTo>
                  <a:lnTo>
                    <a:pt x="143531" y="20635"/>
                  </a:lnTo>
                  <a:lnTo>
                    <a:pt x="143531" y="82572"/>
                  </a:lnTo>
                  <a:lnTo>
                    <a:pt x="121976" y="82572"/>
                  </a:lnTo>
                  <a:lnTo>
                    <a:pt x="121976" y="20635"/>
                  </a:lnTo>
                  <a:lnTo>
                    <a:pt x="183872" y="20635"/>
                  </a:lnTo>
                  <a:lnTo>
                    <a:pt x="183872" y="82572"/>
                  </a:lnTo>
                  <a:lnTo>
                    <a:pt x="163240" y="82572"/>
                  </a:lnTo>
                  <a:lnTo>
                    <a:pt x="163240" y="20635"/>
                  </a:lnTo>
                  <a:lnTo>
                    <a:pt x="30992" y="0"/>
                  </a:lnTo>
                  <a:cubicBezTo>
                    <a:pt x="13159" y="0"/>
                    <a:pt x="29" y="14084"/>
                    <a:pt x="29" y="30968"/>
                  </a:cubicBezTo>
                  <a:lnTo>
                    <a:pt x="29" y="92875"/>
                  </a:lnTo>
                  <a:cubicBezTo>
                    <a:pt x="29" y="98503"/>
                    <a:pt x="4703" y="103208"/>
                    <a:pt x="11283" y="103208"/>
                  </a:cubicBezTo>
                  <a:lnTo>
                    <a:pt x="21614" y="103208"/>
                  </a:lnTo>
                  <a:lnTo>
                    <a:pt x="21614" y="145402"/>
                  </a:lnTo>
                  <a:lnTo>
                    <a:pt x="73179" y="145402"/>
                  </a:lnTo>
                  <a:cubicBezTo>
                    <a:pt x="78806" y="145402"/>
                    <a:pt x="83510" y="150107"/>
                    <a:pt x="83510" y="156688"/>
                  </a:cubicBezTo>
                  <a:lnTo>
                    <a:pt x="83510" y="280502"/>
                  </a:lnTo>
                  <a:cubicBezTo>
                    <a:pt x="83510" y="286130"/>
                    <a:pt x="78806" y="290835"/>
                    <a:pt x="73179" y="290835"/>
                  </a:cubicBezTo>
                  <a:lnTo>
                    <a:pt x="62878" y="290835"/>
                  </a:lnTo>
                  <a:cubicBezTo>
                    <a:pt x="62878" y="313346"/>
                    <a:pt x="53500" y="334905"/>
                    <a:pt x="37542" y="349913"/>
                  </a:cubicBezTo>
                  <a:cubicBezTo>
                    <a:pt x="42246" y="351819"/>
                    <a:pt x="46920" y="353695"/>
                    <a:pt x="51624" y="353695"/>
                  </a:cubicBezTo>
                  <a:lnTo>
                    <a:pt x="176369" y="353695"/>
                  </a:lnTo>
                  <a:cubicBezTo>
                    <a:pt x="194173" y="353695"/>
                    <a:pt x="206380" y="339610"/>
                    <a:pt x="206380" y="322726"/>
                  </a:cubicBezTo>
                  <a:lnTo>
                    <a:pt x="206380" y="291758"/>
                  </a:lnTo>
                  <a:lnTo>
                    <a:pt x="113521" y="291758"/>
                  </a:lnTo>
                  <a:cubicBezTo>
                    <a:pt x="107894" y="291758"/>
                    <a:pt x="103219" y="288006"/>
                    <a:pt x="103219" y="281455"/>
                  </a:cubicBezTo>
                  <a:lnTo>
                    <a:pt x="103219" y="157611"/>
                  </a:lnTo>
                  <a:cubicBezTo>
                    <a:pt x="103219" y="151983"/>
                    <a:pt x="107894" y="147278"/>
                    <a:pt x="113521" y="147278"/>
                  </a:cubicBezTo>
                  <a:lnTo>
                    <a:pt x="206380" y="147278"/>
                  </a:lnTo>
                  <a:lnTo>
                    <a:pt x="206380" y="105084"/>
                  </a:lnTo>
                  <a:lnTo>
                    <a:pt x="217634" y="105084"/>
                  </a:lnTo>
                  <a:cubicBezTo>
                    <a:pt x="223261" y="105084"/>
                    <a:pt x="227965" y="100379"/>
                    <a:pt x="227965" y="93828"/>
                  </a:cubicBezTo>
                  <a:lnTo>
                    <a:pt x="227965" y="30968"/>
                  </a:lnTo>
                  <a:lnTo>
                    <a:pt x="227012" y="30968"/>
                  </a:lnTo>
                  <a:cubicBezTo>
                    <a:pt x="227012" y="13131"/>
                    <a:pt x="212959" y="0"/>
                    <a:pt x="196049" y="0"/>
                  </a:cubicBezTo>
                  <a:lnTo>
                    <a:pt x="61003" y="20635"/>
                  </a:lnTo>
                  <a:lnTo>
                    <a:pt x="19604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6" name="Google Shape;782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MQAATgkAAIcxAAACCgAAAAAAAA=="/>
                </a:ext>
              </a:extLst>
            </p:cNvSpPr>
            <p:nvPr/>
          </p:nvSpPr>
          <p:spPr>
            <a:xfrm>
              <a:off x="7968615" y="1512570"/>
              <a:ext cx="82550" cy="114300"/>
            </a:xfrm>
            <a:custGeom>
              <a:avLst/>
              <a:gdLst/>
              <a:ahLst/>
              <a:cxnLst/>
              <a:rect l="0" t="0" r="82550" b="114300"/>
              <a:pathLst>
                <a:path w="82550" h="114300">
                  <a:moveTo>
                    <a:pt x="63795" y="0"/>
                  </a:moveTo>
                  <a:cubicBezTo>
                    <a:pt x="30007" y="0"/>
                    <a:pt x="1875" y="28099"/>
                    <a:pt x="1875" y="61848"/>
                  </a:cubicBezTo>
                  <a:cubicBezTo>
                    <a:pt x="0" y="83376"/>
                    <a:pt x="11253" y="102109"/>
                    <a:pt x="27209" y="114300"/>
                  </a:cubicBezTo>
                  <a:cubicBezTo>
                    <a:pt x="23458" y="104934"/>
                    <a:pt x="21583" y="93694"/>
                    <a:pt x="21583" y="83376"/>
                  </a:cubicBezTo>
                  <a:cubicBezTo>
                    <a:pt x="21583" y="45910"/>
                    <a:pt x="46916" y="14064"/>
                    <a:pt x="82550" y="3747"/>
                  </a:cubicBezTo>
                  <a:cubicBezTo>
                    <a:pt x="76924" y="1873"/>
                    <a:pt x="69422" y="0"/>
                    <a:pt x="6379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5" name="Google Shape;782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GMQAAcAkAAAsyAAAzCgAAAAAAAA=="/>
                </a:ext>
              </a:extLst>
            </p:cNvSpPr>
            <p:nvPr/>
          </p:nvSpPr>
          <p:spPr>
            <a:xfrm>
              <a:off x="8009890" y="1534160"/>
              <a:ext cx="125095" cy="123825"/>
            </a:xfrm>
            <a:custGeom>
              <a:avLst/>
              <a:gdLst/>
              <a:ahLst/>
              <a:cxnLst/>
              <a:rect l="0" t="0" r="125095" b="123825"/>
              <a:pathLst>
                <a:path w="125095" h="123825">
                  <a:moveTo>
                    <a:pt x="62084" y="20657"/>
                  </a:moveTo>
                  <a:cubicBezTo>
                    <a:pt x="84650" y="20657"/>
                    <a:pt x="103454" y="39409"/>
                    <a:pt x="103454" y="61912"/>
                  </a:cubicBezTo>
                  <a:cubicBezTo>
                    <a:pt x="103454" y="70365"/>
                    <a:pt x="101574" y="76914"/>
                    <a:pt x="96888" y="84415"/>
                  </a:cubicBezTo>
                  <a:lnTo>
                    <a:pt x="38564" y="27235"/>
                  </a:lnTo>
                  <a:cubicBezTo>
                    <a:pt x="47041" y="23455"/>
                    <a:pt x="54563" y="20657"/>
                    <a:pt x="62084" y="20657"/>
                  </a:cubicBezTo>
                  <a:lnTo>
                    <a:pt x="63010" y="29"/>
                  </a:lnTo>
                  <a:cubicBezTo>
                    <a:pt x="28236" y="29"/>
                    <a:pt x="29" y="28158"/>
                    <a:pt x="29" y="61912"/>
                  </a:cubicBezTo>
                  <a:cubicBezTo>
                    <a:pt x="29" y="95666"/>
                    <a:pt x="28236" y="123825"/>
                    <a:pt x="63010" y="123825"/>
                  </a:cubicBezTo>
                  <a:cubicBezTo>
                    <a:pt x="96888" y="123825"/>
                    <a:pt x="125095" y="95666"/>
                    <a:pt x="125095" y="61912"/>
                  </a:cubicBezTo>
                  <a:cubicBezTo>
                    <a:pt x="125095" y="28158"/>
                    <a:pt x="96888" y="29"/>
                    <a:pt x="63010" y="29"/>
                  </a:cubicBezTo>
                  <a:lnTo>
                    <a:pt x="62084" y="20657"/>
                  </a:lnTo>
                  <a:lnTo>
                    <a:pt x="6301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4" name="Google Shape;782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qMQAAEAkAACsyAACzCQAAAAAAAA=="/>
                </a:ext>
              </a:extLst>
            </p:cNvSpPr>
            <p:nvPr/>
          </p:nvSpPr>
          <p:spPr>
            <a:xfrm>
              <a:off x="8114030" y="1473200"/>
              <a:ext cx="41275" cy="103505"/>
            </a:xfrm>
            <a:custGeom>
              <a:avLst/>
              <a:gdLst/>
              <a:ahLst/>
              <a:cxnLst/>
              <a:rect l="0" t="0" r="41275" b="103505"/>
              <a:pathLst>
                <a:path w="41275" h="103505">
                  <a:moveTo>
                    <a:pt x="29" y="0"/>
                  </a:moveTo>
                  <a:lnTo>
                    <a:pt x="29" y="52678"/>
                  </a:lnTo>
                  <a:cubicBezTo>
                    <a:pt x="18777" y="63040"/>
                    <a:pt x="31901" y="80898"/>
                    <a:pt x="37525" y="103505"/>
                  </a:cubicBezTo>
                  <a:lnTo>
                    <a:pt x="41275" y="103505"/>
                  </a:lnTo>
                  <a:lnTo>
                    <a:pt x="41275" y="0"/>
                  </a:lnTo>
                  <a:lnTo>
                    <a:pt x="29" y="0"/>
                  </a:lnTo>
                  <a:lnTo>
                    <a:pt x="37525" y="10350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59" name="Google Shape;7825;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UxAADqCgAAMjMAAPMMAAAQAAAA"/>
              </a:ext>
            </a:extLst>
          </p:cNvGrpSpPr>
          <p:nvPr/>
        </p:nvGrpSpPr>
        <p:grpSpPr>
          <a:xfrm>
            <a:off x="7968615" y="1774190"/>
            <a:ext cx="353695" cy="330835"/>
            <a:chOff x="7968615" y="1774190"/>
            <a:chExt cx="353695" cy="330835"/>
          </a:xfrm>
        </p:grpSpPr>
        <p:sp>
          <p:nvSpPr>
            <p:cNvPr id="267" name="Google Shape;782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MgAA7wsAAC0yAAAQDAAAAAAAAA=="/>
                </a:ext>
              </a:extLst>
            </p:cNvSpPr>
            <p:nvPr/>
          </p:nvSpPr>
          <p:spPr>
            <a:xfrm>
              <a:off x="8135620" y="1939925"/>
              <a:ext cx="20955" cy="20955"/>
            </a:xfrm>
            <a:custGeom>
              <a:avLst/>
              <a:gdLst/>
              <a:ahLst/>
              <a:cxnLst/>
              <a:rect l="0" t="0" r="20955" b="20955"/>
              <a:pathLst>
                <a:path w="20955" h="20955">
                  <a:moveTo>
                    <a:pt x="10477" y="30"/>
                  </a:moveTo>
                  <a:cubicBezTo>
                    <a:pt x="4770" y="30"/>
                    <a:pt x="0" y="4763"/>
                    <a:pt x="0" y="10462"/>
                  </a:cubicBezTo>
                  <a:cubicBezTo>
                    <a:pt x="0" y="16191"/>
                    <a:pt x="4770" y="20924"/>
                    <a:pt x="10477" y="20924"/>
                  </a:cubicBezTo>
                  <a:cubicBezTo>
                    <a:pt x="16184" y="20924"/>
                    <a:pt x="20924" y="16191"/>
                    <a:pt x="20924" y="10462"/>
                  </a:cubicBezTo>
                  <a:cubicBezTo>
                    <a:pt x="20924" y="4763"/>
                    <a:pt x="15218" y="30"/>
                    <a:pt x="10477"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6" name="Google Shape;782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MgAA7wsAADIzAAARDAAAAAAAAA=="/>
                </a:ext>
              </a:extLst>
            </p:cNvSpPr>
            <p:nvPr/>
          </p:nvSpPr>
          <p:spPr>
            <a:xfrm>
              <a:off x="8258810" y="1939925"/>
              <a:ext cx="63500" cy="21590"/>
            </a:xfrm>
            <a:custGeom>
              <a:avLst/>
              <a:gdLst/>
              <a:ahLst/>
              <a:cxnLst/>
              <a:rect l="0" t="0" r="63500" b="21590"/>
              <a:pathLst>
                <a:path w="63500" h="21590">
                  <a:moveTo>
                    <a:pt x="10282" y="30"/>
                  </a:moveTo>
                  <a:cubicBezTo>
                    <a:pt x="4682" y="30"/>
                    <a:pt x="0" y="4699"/>
                    <a:pt x="0" y="10319"/>
                  </a:cubicBezTo>
                  <a:cubicBezTo>
                    <a:pt x="0" y="15969"/>
                    <a:pt x="4682" y="21590"/>
                    <a:pt x="10282" y="21590"/>
                  </a:cubicBezTo>
                  <a:lnTo>
                    <a:pt x="52299" y="21590"/>
                  </a:lnTo>
                  <a:cubicBezTo>
                    <a:pt x="58818" y="21590"/>
                    <a:pt x="63500" y="16891"/>
                    <a:pt x="63500" y="10319"/>
                  </a:cubicBezTo>
                  <a:cubicBezTo>
                    <a:pt x="63500" y="4699"/>
                    <a:pt x="58818" y="30"/>
                    <a:pt x="52299" y="30"/>
                  </a:cubicBezTo>
                  <a:lnTo>
                    <a:pt x="10282" y="30"/>
                  </a:lnTo>
                  <a:lnTo>
                    <a:pt x="52299"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5" name="Google Shape;782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MQAA7wsAAGkxAAARDAAAAAAAAA=="/>
                </a:ext>
              </a:extLst>
            </p:cNvSpPr>
            <p:nvPr/>
          </p:nvSpPr>
          <p:spPr>
            <a:xfrm>
              <a:off x="7968615" y="1939925"/>
              <a:ext cx="63500" cy="21590"/>
            </a:xfrm>
            <a:custGeom>
              <a:avLst/>
              <a:gdLst/>
              <a:ahLst/>
              <a:cxnLst/>
              <a:rect l="0" t="0" r="63500" b="21590"/>
              <a:pathLst>
                <a:path w="63500" h="21590">
                  <a:moveTo>
                    <a:pt x="11201" y="30"/>
                  </a:moveTo>
                  <a:cubicBezTo>
                    <a:pt x="4682" y="30"/>
                    <a:pt x="0" y="4699"/>
                    <a:pt x="0" y="10319"/>
                  </a:cubicBezTo>
                  <a:cubicBezTo>
                    <a:pt x="0" y="16891"/>
                    <a:pt x="4682" y="21590"/>
                    <a:pt x="11201" y="21590"/>
                  </a:cubicBezTo>
                  <a:lnTo>
                    <a:pt x="53218" y="21590"/>
                  </a:lnTo>
                  <a:cubicBezTo>
                    <a:pt x="58818" y="21590"/>
                    <a:pt x="63500" y="16891"/>
                    <a:pt x="63500" y="10319"/>
                  </a:cubicBezTo>
                  <a:cubicBezTo>
                    <a:pt x="63500" y="4699"/>
                    <a:pt x="58818" y="30"/>
                    <a:pt x="53218" y="30"/>
                  </a:cubicBezTo>
                  <a:lnTo>
                    <a:pt x="11201" y="30"/>
                  </a:lnTo>
                  <a:lnTo>
                    <a:pt x="53218"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4" name="Google Shape;782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MgAA6goAACsyAABNCwAAAAAAAA=="/>
                </a:ext>
              </a:extLst>
            </p:cNvSpPr>
            <p:nvPr/>
          </p:nvSpPr>
          <p:spPr>
            <a:xfrm>
              <a:off x="8134350" y="1774190"/>
              <a:ext cx="20955" cy="62865"/>
            </a:xfrm>
            <a:custGeom>
              <a:avLst/>
              <a:gdLst/>
              <a:ahLst/>
              <a:cxnLst/>
              <a:rect l="0" t="0" r="20955" b="62865"/>
              <a:pathLst>
                <a:path w="20955" h="62865">
                  <a:moveTo>
                    <a:pt x="10477" y="29"/>
                  </a:moveTo>
                  <a:cubicBezTo>
                    <a:pt x="4770" y="29"/>
                    <a:pt x="30" y="4702"/>
                    <a:pt x="30" y="10328"/>
                  </a:cubicBezTo>
                  <a:lnTo>
                    <a:pt x="30" y="52536"/>
                  </a:lnTo>
                  <a:cubicBezTo>
                    <a:pt x="30" y="58162"/>
                    <a:pt x="4770" y="62835"/>
                    <a:pt x="10477" y="62835"/>
                  </a:cubicBezTo>
                  <a:cubicBezTo>
                    <a:pt x="16184" y="62835"/>
                    <a:pt x="20955" y="58162"/>
                    <a:pt x="20955" y="52536"/>
                  </a:cubicBezTo>
                  <a:lnTo>
                    <a:pt x="20955" y="10328"/>
                  </a:lnTo>
                  <a:cubicBezTo>
                    <a:pt x="20955" y="4702"/>
                    <a:pt x="16184" y="29"/>
                    <a:pt x="10477"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3" name="Google Shape;783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TMQAAOAsAAKMxAACFCwAAAAAAAA=="/>
                </a:ext>
              </a:extLst>
            </p:cNvSpPr>
            <p:nvPr/>
          </p:nvSpPr>
          <p:spPr>
            <a:xfrm>
              <a:off x="8018145" y="1823720"/>
              <a:ext cx="50800" cy="48895"/>
            </a:xfrm>
            <a:custGeom>
              <a:avLst/>
              <a:gdLst/>
              <a:ahLst/>
              <a:cxnLst/>
              <a:rect l="0" t="0" r="50800" b="48895"/>
              <a:pathLst>
                <a:path w="50800" h="48895">
                  <a:moveTo>
                    <a:pt x="10476" y="0"/>
                  </a:moveTo>
                  <a:cubicBezTo>
                    <a:pt x="7760" y="0"/>
                    <a:pt x="5164" y="954"/>
                    <a:pt x="3761" y="2834"/>
                  </a:cubicBezTo>
                  <a:cubicBezTo>
                    <a:pt x="0" y="6592"/>
                    <a:pt x="0" y="13156"/>
                    <a:pt x="3761" y="16914"/>
                  </a:cubicBezTo>
                  <a:lnTo>
                    <a:pt x="32922" y="46075"/>
                  </a:lnTo>
                  <a:cubicBezTo>
                    <a:pt x="34802" y="47940"/>
                    <a:pt x="37369" y="48895"/>
                    <a:pt x="39965" y="48895"/>
                  </a:cubicBezTo>
                  <a:cubicBezTo>
                    <a:pt x="42562" y="48895"/>
                    <a:pt x="45129" y="47940"/>
                    <a:pt x="47009" y="46060"/>
                  </a:cubicBezTo>
                  <a:cubicBezTo>
                    <a:pt x="50770" y="42302"/>
                    <a:pt x="50770" y="35738"/>
                    <a:pt x="47009" y="31950"/>
                  </a:cubicBezTo>
                  <a:lnTo>
                    <a:pt x="17878" y="2819"/>
                  </a:lnTo>
                  <a:cubicBezTo>
                    <a:pt x="15998" y="954"/>
                    <a:pt x="13163" y="0"/>
                    <a:pt x="1047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2" name="Google Shape;783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UMgAAOAsAAOUyAACFCwAAAAAAAA=="/>
                </a:ext>
              </a:extLst>
            </p:cNvSpPr>
            <p:nvPr/>
          </p:nvSpPr>
          <p:spPr>
            <a:xfrm>
              <a:off x="8221980" y="1823720"/>
              <a:ext cx="51435" cy="48895"/>
            </a:xfrm>
            <a:custGeom>
              <a:avLst/>
              <a:gdLst/>
              <a:ahLst/>
              <a:cxnLst/>
              <a:rect l="0" t="0" r="51435" b="48895"/>
              <a:pathLst>
                <a:path w="51435" h="48895">
                  <a:moveTo>
                    <a:pt x="40074" y="0"/>
                  </a:moveTo>
                  <a:cubicBezTo>
                    <a:pt x="37404" y="0"/>
                    <a:pt x="34586" y="954"/>
                    <a:pt x="32717" y="2834"/>
                  </a:cubicBezTo>
                  <a:lnTo>
                    <a:pt x="3767" y="31784"/>
                  </a:lnTo>
                  <a:cubicBezTo>
                    <a:pt x="29" y="35738"/>
                    <a:pt x="29" y="42302"/>
                    <a:pt x="3767" y="46060"/>
                  </a:cubicBezTo>
                  <a:cubicBezTo>
                    <a:pt x="5635" y="47940"/>
                    <a:pt x="8424" y="48895"/>
                    <a:pt x="11123" y="48895"/>
                  </a:cubicBezTo>
                  <a:cubicBezTo>
                    <a:pt x="13793" y="48895"/>
                    <a:pt x="16373" y="47940"/>
                    <a:pt x="17767" y="46060"/>
                  </a:cubicBezTo>
                  <a:lnTo>
                    <a:pt x="46748" y="17079"/>
                  </a:lnTo>
                  <a:cubicBezTo>
                    <a:pt x="51405" y="13156"/>
                    <a:pt x="51405" y="6592"/>
                    <a:pt x="46748" y="2834"/>
                  </a:cubicBezTo>
                  <a:cubicBezTo>
                    <a:pt x="45354" y="954"/>
                    <a:pt x="42773" y="0"/>
                    <a:pt x="4007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1" name="Google Shape;783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lMQAAsQwAAM4yAADzDAAAAAAAAA=="/>
                </a:ext>
              </a:extLst>
            </p:cNvSpPr>
            <p:nvPr/>
          </p:nvSpPr>
          <p:spPr>
            <a:xfrm>
              <a:off x="8029575" y="2063115"/>
              <a:ext cx="229235" cy="41910"/>
            </a:xfrm>
            <a:custGeom>
              <a:avLst/>
              <a:gdLst/>
              <a:ahLst/>
              <a:cxnLst/>
              <a:rect l="0" t="0" r="229235" b="41910"/>
              <a:pathLst>
                <a:path w="229235" h="41910">
                  <a:moveTo>
                    <a:pt x="21617" y="0"/>
                  </a:moveTo>
                  <a:cubicBezTo>
                    <a:pt x="9392" y="0"/>
                    <a:pt x="0" y="9310"/>
                    <a:pt x="0" y="21428"/>
                  </a:cubicBezTo>
                  <a:lnTo>
                    <a:pt x="0" y="31654"/>
                  </a:lnTo>
                  <a:cubicBezTo>
                    <a:pt x="0" y="37240"/>
                    <a:pt x="4711" y="41910"/>
                    <a:pt x="11270" y="41910"/>
                  </a:cubicBezTo>
                  <a:lnTo>
                    <a:pt x="217934" y="41910"/>
                  </a:lnTo>
                  <a:cubicBezTo>
                    <a:pt x="224523" y="41910"/>
                    <a:pt x="229205" y="37240"/>
                    <a:pt x="229205" y="31654"/>
                  </a:cubicBezTo>
                  <a:lnTo>
                    <a:pt x="229205" y="21428"/>
                  </a:lnTo>
                  <a:cubicBezTo>
                    <a:pt x="229205" y="9310"/>
                    <a:pt x="219812" y="0"/>
                    <a:pt x="208541" y="0"/>
                  </a:cubicBezTo>
                  <a:lnTo>
                    <a:pt x="21617" y="0"/>
                  </a:lnTo>
                  <a:lnTo>
                    <a:pt x="20854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0" name="Google Shape;783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MQAAbwsAAKkyAACSDAAAAAAAAA=="/>
                </a:ext>
              </a:extLst>
            </p:cNvSpPr>
            <p:nvPr/>
          </p:nvSpPr>
          <p:spPr>
            <a:xfrm>
              <a:off x="8051800" y="1858645"/>
              <a:ext cx="183515" cy="184785"/>
            </a:xfrm>
            <a:custGeom>
              <a:avLst/>
              <a:gdLst/>
              <a:ahLst/>
              <a:cxnLst/>
              <a:rect l="0" t="0" r="183515" b="184785"/>
              <a:pathLst>
                <a:path w="183515" h="184785">
                  <a:moveTo>
                    <a:pt x="90353" y="0"/>
                  </a:moveTo>
                  <a:cubicBezTo>
                    <a:pt x="40472" y="0"/>
                    <a:pt x="0" y="40338"/>
                    <a:pt x="0" y="91901"/>
                  </a:cubicBezTo>
                  <a:lnTo>
                    <a:pt x="0" y="184755"/>
                  </a:lnTo>
                  <a:lnTo>
                    <a:pt x="82826" y="184755"/>
                  </a:lnTo>
                  <a:lnTo>
                    <a:pt x="82826" y="120986"/>
                  </a:lnTo>
                  <a:cubicBezTo>
                    <a:pt x="70580" y="117235"/>
                    <a:pt x="61171" y="105982"/>
                    <a:pt x="61171" y="91901"/>
                  </a:cubicBezTo>
                  <a:cubicBezTo>
                    <a:pt x="61171" y="74098"/>
                    <a:pt x="75299" y="61892"/>
                    <a:pt x="92235" y="61892"/>
                  </a:cubicBezTo>
                  <a:cubicBezTo>
                    <a:pt x="109171" y="61892"/>
                    <a:pt x="122343" y="75974"/>
                    <a:pt x="122343" y="91901"/>
                  </a:cubicBezTo>
                  <a:cubicBezTo>
                    <a:pt x="122343" y="105059"/>
                    <a:pt x="113860" y="117235"/>
                    <a:pt x="101644" y="120986"/>
                  </a:cubicBezTo>
                  <a:lnTo>
                    <a:pt x="101644" y="184755"/>
                  </a:lnTo>
                  <a:lnTo>
                    <a:pt x="183515" y="184755"/>
                  </a:lnTo>
                  <a:lnTo>
                    <a:pt x="183515" y="91901"/>
                  </a:lnTo>
                  <a:cubicBezTo>
                    <a:pt x="183515" y="40338"/>
                    <a:pt x="141160" y="0"/>
                    <a:pt x="9035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68" name="Google Shape;7834;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IxAACeDQAANTMAAMkPAAAQAAAA"/>
              </a:ext>
            </a:extLst>
          </p:cNvGrpSpPr>
          <p:nvPr/>
        </p:nvGrpSpPr>
        <p:grpSpPr>
          <a:xfrm>
            <a:off x="7966710" y="2213610"/>
            <a:ext cx="357505" cy="352425"/>
            <a:chOff x="7966710" y="2213610"/>
            <a:chExt cx="357505" cy="352425"/>
          </a:xfrm>
        </p:grpSpPr>
        <p:sp>
          <p:nvSpPr>
            <p:cNvPr id="271" name="Google Shape;783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oMgAAng0AADUzAACgDgAAAAAAAA=="/>
                </a:ext>
              </a:extLst>
            </p:cNvSpPr>
            <p:nvPr/>
          </p:nvSpPr>
          <p:spPr>
            <a:xfrm>
              <a:off x="8153400" y="2213610"/>
              <a:ext cx="170815" cy="163830"/>
            </a:xfrm>
            <a:custGeom>
              <a:avLst/>
              <a:gdLst/>
              <a:ahLst/>
              <a:cxnLst/>
              <a:rect l="0" t="0" r="170815" b="163830"/>
              <a:pathLst>
                <a:path w="170815" h="163830">
                  <a:moveTo>
                    <a:pt x="33448" y="30"/>
                  </a:moveTo>
                  <a:cubicBezTo>
                    <a:pt x="25585" y="30"/>
                    <a:pt x="17841" y="3064"/>
                    <a:pt x="12211" y="9163"/>
                  </a:cubicBezTo>
                  <a:cubicBezTo>
                    <a:pt x="29" y="20408"/>
                    <a:pt x="29" y="41024"/>
                    <a:pt x="12211" y="52270"/>
                  </a:cubicBezTo>
                  <a:lnTo>
                    <a:pt x="113568" y="153627"/>
                  </a:lnTo>
                  <a:cubicBezTo>
                    <a:pt x="120121" y="160052"/>
                    <a:pt x="127627" y="163800"/>
                    <a:pt x="136086" y="163800"/>
                  </a:cubicBezTo>
                  <a:cubicBezTo>
                    <a:pt x="144544" y="163800"/>
                    <a:pt x="152973" y="160052"/>
                    <a:pt x="158603" y="154429"/>
                  </a:cubicBezTo>
                  <a:cubicBezTo>
                    <a:pt x="170815" y="142232"/>
                    <a:pt x="170815" y="122568"/>
                    <a:pt x="158603" y="111322"/>
                  </a:cubicBezTo>
                  <a:lnTo>
                    <a:pt x="55399" y="9163"/>
                  </a:lnTo>
                  <a:cubicBezTo>
                    <a:pt x="49293" y="3064"/>
                    <a:pt x="41311" y="30"/>
                    <a:pt x="33448"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0" name="Google Shape;783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MQAAdg8AAFMxAADJDwAAAAAAAA=="/>
                </a:ext>
              </a:extLst>
            </p:cNvSpPr>
            <p:nvPr/>
          </p:nvSpPr>
          <p:spPr>
            <a:xfrm>
              <a:off x="7966710" y="2513330"/>
              <a:ext cx="51435" cy="52705"/>
            </a:xfrm>
            <a:custGeom>
              <a:avLst/>
              <a:gdLst/>
              <a:ahLst/>
              <a:cxnLst/>
              <a:rect l="0" t="0" r="51435" b="52705"/>
              <a:pathLst>
                <a:path w="51435" h="52705">
                  <a:moveTo>
                    <a:pt x="22424" y="0"/>
                  </a:moveTo>
                  <a:lnTo>
                    <a:pt x="6555" y="18812"/>
                  </a:lnTo>
                  <a:cubicBezTo>
                    <a:pt x="2817" y="22575"/>
                    <a:pt x="0" y="28218"/>
                    <a:pt x="0" y="32936"/>
                  </a:cubicBezTo>
                  <a:cubicBezTo>
                    <a:pt x="0" y="38580"/>
                    <a:pt x="2817" y="43268"/>
                    <a:pt x="6555" y="47031"/>
                  </a:cubicBezTo>
                  <a:cubicBezTo>
                    <a:pt x="10292" y="50823"/>
                    <a:pt x="15899" y="52705"/>
                    <a:pt x="20556" y="52705"/>
                  </a:cubicBezTo>
                  <a:cubicBezTo>
                    <a:pt x="26162" y="52705"/>
                    <a:pt x="30849" y="50823"/>
                    <a:pt x="34586" y="47031"/>
                  </a:cubicBezTo>
                  <a:lnTo>
                    <a:pt x="51405" y="29174"/>
                  </a:lnTo>
                  <a:lnTo>
                    <a:pt x="22424" y="193"/>
                  </a:lnTo>
                  <a:lnTo>
                    <a:pt x="22424" y="0"/>
                  </a:lnTo>
                  <a:lnTo>
                    <a:pt x="34586" y="4703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9" name="Google Shape;783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MQAACA4AAMUyAACODwAAAAAAAA=="/>
                </a:ext>
              </a:extLst>
            </p:cNvSpPr>
            <p:nvPr/>
          </p:nvSpPr>
          <p:spPr>
            <a:xfrm>
              <a:off x="8007350" y="2280920"/>
              <a:ext cx="245745" cy="247650"/>
            </a:xfrm>
            <a:custGeom>
              <a:avLst/>
              <a:gdLst/>
              <a:ahLst/>
              <a:cxnLst/>
              <a:rect l="0" t="0" r="245745" b="247650"/>
              <a:pathLst>
                <a:path w="245745" h="247650">
                  <a:moveTo>
                    <a:pt x="127561" y="73152"/>
                  </a:moveTo>
                  <a:lnTo>
                    <a:pt x="172572" y="117245"/>
                  </a:lnTo>
                  <a:lnTo>
                    <a:pt x="156615" y="133202"/>
                  </a:lnTo>
                  <a:cubicBezTo>
                    <a:pt x="144916" y="144934"/>
                    <a:pt x="129258" y="150769"/>
                    <a:pt x="113539" y="150769"/>
                  </a:cubicBezTo>
                  <a:cubicBezTo>
                    <a:pt x="110384" y="150769"/>
                    <a:pt x="107228" y="150561"/>
                    <a:pt x="104103" y="150085"/>
                  </a:cubicBezTo>
                  <a:lnTo>
                    <a:pt x="95678" y="149132"/>
                  </a:lnTo>
                  <a:lnTo>
                    <a:pt x="94725" y="140706"/>
                  </a:lnTo>
                  <a:cubicBezTo>
                    <a:pt x="92850" y="121949"/>
                    <a:pt x="98476" y="102240"/>
                    <a:pt x="112557" y="88187"/>
                  </a:cubicBezTo>
                  <a:lnTo>
                    <a:pt x="127561" y="73183"/>
                  </a:lnTo>
                  <a:lnTo>
                    <a:pt x="142564" y="0"/>
                  </a:lnTo>
                  <a:lnTo>
                    <a:pt x="90974" y="53472"/>
                  </a:lnTo>
                  <a:cubicBezTo>
                    <a:pt x="64718" y="79732"/>
                    <a:pt x="51590" y="119121"/>
                    <a:pt x="56263" y="156635"/>
                  </a:cubicBezTo>
                  <a:lnTo>
                    <a:pt x="57216" y="161339"/>
                  </a:lnTo>
                  <a:lnTo>
                    <a:pt x="0" y="218555"/>
                  </a:lnTo>
                  <a:lnTo>
                    <a:pt x="29084" y="247639"/>
                  </a:lnTo>
                  <a:lnTo>
                    <a:pt x="86271" y="190452"/>
                  </a:lnTo>
                  <a:lnTo>
                    <a:pt x="90974" y="191350"/>
                  </a:lnTo>
                  <a:cubicBezTo>
                    <a:pt x="95678" y="192302"/>
                    <a:pt x="100352" y="192302"/>
                    <a:pt x="106931" y="192302"/>
                  </a:cubicBezTo>
                  <a:cubicBezTo>
                    <a:pt x="139736" y="192302"/>
                    <a:pt x="170696" y="180096"/>
                    <a:pt x="194154" y="156635"/>
                  </a:cubicBezTo>
                  <a:lnTo>
                    <a:pt x="245715" y="103192"/>
                  </a:lnTo>
                  <a:lnTo>
                    <a:pt x="216660" y="74137"/>
                  </a:lnTo>
                  <a:lnTo>
                    <a:pt x="187575" y="103222"/>
                  </a:lnTo>
                  <a:lnTo>
                    <a:pt x="144440" y="60087"/>
                  </a:lnTo>
                  <a:lnTo>
                    <a:pt x="173495" y="31032"/>
                  </a:lnTo>
                  <a:lnTo>
                    <a:pt x="142564" y="101"/>
                  </a:lnTo>
                  <a:lnTo>
                    <a:pt x="127561" y="73152"/>
                  </a:lnTo>
                  <a:lnTo>
                    <a:pt x="194154" y="15663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72" name="Google Shape;7838;p84"/>
          <p:cNvGrpSpPr>
            <a:extLst>
              <a:ext uri="smNativeData">
                <pr:smNativeData xmlns:pr="smNativeData" val="SMDATA_6_dWHdYxMAAAAlAAAAAQAAAA8BAAAAkAAAAEgAAACQAAAASAAAAAAAAAAAAAAAAAAAABcAAAAUAAAAAAAAAAAAAAD/fwAA/38AAAAAAAAJAAAABAAAABsZAAAMAAAAEAAAAAAAAAAAAAAAAAAAAAAAAAAfAAAAVAAAAAAAAAAAAAAAAAAAAAAAAAAAAAAAAAAAAAAAAAAAAAAAAAAAAAAAAAAAAAAAAAAAAAAAAAAAAAAAAAAAAAAAAAAAAAAAAAAAAAAAAAAAAAAAAAAAACEAAAAYAAAAFAAAADspAACTEAAApCoAALwSAAAQAAAA"/>
              </a:ext>
            </a:extLst>
          </p:cNvGrpSpPr>
          <p:nvPr/>
        </p:nvGrpSpPr>
        <p:grpSpPr>
          <a:xfrm>
            <a:off x="6702425" y="2694305"/>
            <a:ext cx="229235" cy="351155"/>
            <a:chOff x="6702425" y="2694305"/>
            <a:chExt cx="229235" cy="351155"/>
          </a:xfrm>
        </p:grpSpPr>
        <p:sp>
          <p:nvSpPr>
            <p:cNvPr id="276" name="Google Shape;783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9KQAAkxAAAKQqAADWEAAAAAAAAA=="/>
                </a:ext>
              </a:extLst>
            </p:cNvSpPr>
            <p:nvPr/>
          </p:nvSpPr>
          <p:spPr>
            <a:xfrm>
              <a:off x="6703695" y="2694305"/>
              <a:ext cx="227965" cy="42545"/>
            </a:xfrm>
            <a:custGeom>
              <a:avLst/>
              <a:gdLst/>
              <a:ahLst/>
              <a:cxnLst/>
              <a:rect l="0" t="0" r="227965" b="42545"/>
              <a:pathLst>
                <a:path w="227965" h="42545">
                  <a:moveTo>
                    <a:pt x="30967" y="29"/>
                  </a:moveTo>
                  <a:cubicBezTo>
                    <a:pt x="13131" y="29"/>
                    <a:pt x="0" y="14181"/>
                    <a:pt x="0" y="31181"/>
                  </a:cubicBezTo>
                  <a:lnTo>
                    <a:pt x="0" y="42515"/>
                  </a:lnTo>
                  <a:lnTo>
                    <a:pt x="227965" y="42515"/>
                  </a:lnTo>
                  <a:lnTo>
                    <a:pt x="227965" y="31181"/>
                  </a:lnTo>
                  <a:lnTo>
                    <a:pt x="226089" y="31181"/>
                  </a:lnTo>
                  <a:cubicBezTo>
                    <a:pt x="226089" y="13252"/>
                    <a:pt x="212005" y="29"/>
                    <a:pt x="196074" y="29"/>
                  </a:cubicBezTo>
                  <a:lnTo>
                    <a:pt x="30967" y="29"/>
                  </a:lnTo>
                  <a:lnTo>
                    <a:pt x="196074"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5" name="Google Shape;784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dKQAAOREAAD8qAADbEQAAAAAAAA=="/>
                </a:ext>
              </a:extLst>
            </p:cNvSpPr>
            <p:nvPr/>
          </p:nvSpPr>
          <p:spPr>
            <a:xfrm>
              <a:off x="6764655" y="2799715"/>
              <a:ext cx="102870" cy="102870"/>
            </a:xfrm>
            <a:custGeom>
              <a:avLst/>
              <a:gdLst/>
              <a:ahLst/>
              <a:cxnLst/>
              <a:rect l="0" t="0" r="102870" b="102870"/>
              <a:pathLst>
                <a:path w="102870" h="102870">
                  <a:moveTo>
                    <a:pt x="41136" y="0"/>
                  </a:moveTo>
                  <a:lnTo>
                    <a:pt x="41136" y="29917"/>
                  </a:lnTo>
                  <a:cubicBezTo>
                    <a:pt x="41136" y="35527"/>
                    <a:pt x="36476" y="40216"/>
                    <a:pt x="29917" y="40216"/>
                  </a:cubicBezTo>
                  <a:lnTo>
                    <a:pt x="0" y="40216"/>
                  </a:lnTo>
                  <a:lnTo>
                    <a:pt x="0" y="61704"/>
                  </a:lnTo>
                  <a:lnTo>
                    <a:pt x="29917" y="61704"/>
                  </a:lnTo>
                  <a:cubicBezTo>
                    <a:pt x="36476" y="61704"/>
                    <a:pt x="41136" y="66394"/>
                    <a:pt x="41136" y="72003"/>
                  </a:cubicBezTo>
                  <a:lnTo>
                    <a:pt x="41136" y="102870"/>
                  </a:lnTo>
                  <a:lnTo>
                    <a:pt x="61704" y="102870"/>
                  </a:lnTo>
                  <a:lnTo>
                    <a:pt x="61704" y="72003"/>
                  </a:lnTo>
                  <a:cubicBezTo>
                    <a:pt x="61704" y="66394"/>
                    <a:pt x="66394" y="61704"/>
                    <a:pt x="72003" y="61704"/>
                  </a:cubicBezTo>
                  <a:lnTo>
                    <a:pt x="102870" y="61704"/>
                  </a:lnTo>
                  <a:lnTo>
                    <a:pt x="102870" y="40216"/>
                  </a:lnTo>
                  <a:lnTo>
                    <a:pt x="72003" y="40216"/>
                  </a:lnTo>
                  <a:cubicBezTo>
                    <a:pt x="66394" y="40216"/>
                    <a:pt x="61704" y="35527"/>
                    <a:pt x="61704" y="29917"/>
                  </a:cubicBezTo>
                  <a:lnTo>
                    <a:pt x="61704" y="0"/>
                  </a:lnTo>
                  <a:lnTo>
                    <a:pt x="41136" y="0"/>
                  </a:lnTo>
                  <a:lnTo>
                    <a:pt x="61704" y="2991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4" name="Google Shape;784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7KQAAOxIAAKEqAAC8EgAAAAAAAA=="/>
                </a:ext>
              </a:extLst>
            </p:cNvSpPr>
            <p:nvPr/>
          </p:nvSpPr>
          <p:spPr>
            <a:xfrm>
              <a:off x="6702425" y="2963545"/>
              <a:ext cx="227330" cy="81915"/>
            </a:xfrm>
            <a:custGeom>
              <a:avLst/>
              <a:gdLst/>
              <a:ahLst/>
              <a:cxnLst/>
              <a:rect l="0" t="0" r="227330" b="81915"/>
              <a:pathLst>
                <a:path w="227330" h="81915">
                  <a:moveTo>
                    <a:pt x="123995" y="20725"/>
                  </a:moveTo>
                  <a:cubicBezTo>
                    <a:pt x="129630" y="20725"/>
                    <a:pt x="134341" y="25413"/>
                    <a:pt x="134341" y="31057"/>
                  </a:cubicBezTo>
                  <a:cubicBezTo>
                    <a:pt x="134341" y="37657"/>
                    <a:pt x="129630" y="42346"/>
                    <a:pt x="123995" y="42346"/>
                  </a:cubicBezTo>
                  <a:lnTo>
                    <a:pt x="103335" y="42346"/>
                  </a:lnTo>
                  <a:cubicBezTo>
                    <a:pt x="96775" y="42346"/>
                    <a:pt x="92065" y="37657"/>
                    <a:pt x="92065" y="31057"/>
                  </a:cubicBezTo>
                  <a:cubicBezTo>
                    <a:pt x="92065" y="25413"/>
                    <a:pt x="96775" y="20725"/>
                    <a:pt x="103335" y="20725"/>
                  </a:cubicBezTo>
                  <a:lnTo>
                    <a:pt x="30" y="0"/>
                  </a:lnTo>
                  <a:lnTo>
                    <a:pt x="30" y="51753"/>
                  </a:lnTo>
                  <a:cubicBezTo>
                    <a:pt x="30" y="68685"/>
                    <a:pt x="14102" y="81855"/>
                    <a:pt x="30082" y="81855"/>
                  </a:cubicBezTo>
                  <a:lnTo>
                    <a:pt x="195399" y="81855"/>
                  </a:lnTo>
                  <a:cubicBezTo>
                    <a:pt x="195966" y="81885"/>
                    <a:pt x="196532" y="81915"/>
                    <a:pt x="197069" y="81915"/>
                  </a:cubicBezTo>
                  <a:cubicBezTo>
                    <a:pt x="214122" y="81915"/>
                    <a:pt x="227330" y="68148"/>
                    <a:pt x="227330" y="51753"/>
                  </a:cubicBezTo>
                  <a:lnTo>
                    <a:pt x="227330" y="0"/>
                  </a:lnTo>
                  <a:lnTo>
                    <a:pt x="123995" y="20725"/>
                  </a:lnTo>
                  <a:lnTo>
                    <a:pt x="227330" y="5175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3" name="Google Shape;784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7KQAA9hAAAKEqAAAbEgAAAAAAAA=="/>
                </a:ext>
              </a:extLst>
            </p:cNvSpPr>
            <p:nvPr/>
          </p:nvSpPr>
          <p:spPr>
            <a:xfrm>
              <a:off x="6702425" y="2757170"/>
              <a:ext cx="227330" cy="186055"/>
            </a:xfrm>
            <a:custGeom>
              <a:avLst/>
              <a:gdLst/>
              <a:ahLst/>
              <a:cxnLst/>
              <a:rect l="0" t="0" r="227330" b="186055"/>
              <a:pathLst>
                <a:path w="227330" h="186055">
                  <a:moveTo>
                    <a:pt x="134341" y="20666"/>
                  </a:moveTo>
                  <a:cubicBezTo>
                    <a:pt x="140930" y="20666"/>
                    <a:pt x="145610" y="25377"/>
                    <a:pt x="145610" y="31014"/>
                  </a:cubicBezTo>
                  <a:lnTo>
                    <a:pt x="145610" y="62028"/>
                  </a:lnTo>
                  <a:lnTo>
                    <a:pt x="175663" y="62028"/>
                  </a:lnTo>
                  <a:cubicBezTo>
                    <a:pt x="181298" y="62028"/>
                    <a:pt x="186008" y="66710"/>
                    <a:pt x="186008" y="72346"/>
                  </a:cubicBezTo>
                  <a:lnTo>
                    <a:pt x="186008" y="113678"/>
                  </a:lnTo>
                  <a:cubicBezTo>
                    <a:pt x="186008" y="119314"/>
                    <a:pt x="181298" y="124026"/>
                    <a:pt x="175663" y="124026"/>
                  </a:cubicBezTo>
                  <a:lnTo>
                    <a:pt x="145610" y="124026"/>
                  </a:lnTo>
                  <a:lnTo>
                    <a:pt x="145610" y="155040"/>
                  </a:lnTo>
                  <a:cubicBezTo>
                    <a:pt x="145610" y="160677"/>
                    <a:pt x="140930" y="165359"/>
                    <a:pt x="134341" y="165359"/>
                  </a:cubicBezTo>
                  <a:lnTo>
                    <a:pt x="93943" y="165359"/>
                  </a:lnTo>
                  <a:cubicBezTo>
                    <a:pt x="87384" y="165359"/>
                    <a:pt x="82674" y="160677"/>
                    <a:pt x="82674" y="155040"/>
                  </a:cubicBezTo>
                  <a:lnTo>
                    <a:pt x="82674" y="124026"/>
                  </a:lnTo>
                  <a:lnTo>
                    <a:pt x="52621" y="124026"/>
                  </a:lnTo>
                  <a:cubicBezTo>
                    <a:pt x="46987" y="124026"/>
                    <a:pt x="42306" y="119314"/>
                    <a:pt x="42306" y="113678"/>
                  </a:cubicBezTo>
                  <a:lnTo>
                    <a:pt x="42306" y="72346"/>
                  </a:lnTo>
                  <a:cubicBezTo>
                    <a:pt x="42306" y="66710"/>
                    <a:pt x="46987" y="62028"/>
                    <a:pt x="52621" y="62028"/>
                  </a:cubicBezTo>
                  <a:lnTo>
                    <a:pt x="82674" y="62028"/>
                  </a:lnTo>
                  <a:lnTo>
                    <a:pt x="82674" y="31014"/>
                  </a:lnTo>
                  <a:cubicBezTo>
                    <a:pt x="82674" y="25377"/>
                    <a:pt x="87384" y="20666"/>
                    <a:pt x="93943" y="20666"/>
                  </a:cubicBezTo>
                  <a:lnTo>
                    <a:pt x="30" y="0"/>
                  </a:lnTo>
                  <a:lnTo>
                    <a:pt x="30" y="186025"/>
                  </a:lnTo>
                  <a:lnTo>
                    <a:pt x="227330" y="186025"/>
                  </a:lnTo>
                  <a:lnTo>
                    <a:pt x="227330" y="0"/>
                  </a:lnTo>
                  <a:lnTo>
                    <a:pt x="134341" y="20666"/>
                  </a:lnTo>
                  <a:lnTo>
                    <a:pt x="93943" y="2066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77" name="Google Shape;7843;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coAACFEwAA6CoAAK8VAAAQAAAA"/>
              </a:ext>
            </a:extLst>
          </p:cNvGrpSpPr>
          <p:nvPr/>
        </p:nvGrpSpPr>
        <p:grpSpPr>
          <a:xfrm>
            <a:off x="6659245" y="3173095"/>
            <a:ext cx="315595" cy="351790"/>
            <a:chOff x="6659245" y="3173095"/>
            <a:chExt cx="315595" cy="351790"/>
          </a:xfrm>
        </p:grpSpPr>
        <p:sp>
          <p:nvSpPr>
            <p:cNvPr id="279" name="Google Shape;784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KAAA+BMAAOgqAACvFQAAAAAAAA=="/>
                </a:ext>
              </a:extLst>
            </p:cNvSpPr>
            <p:nvPr/>
          </p:nvSpPr>
          <p:spPr>
            <a:xfrm>
              <a:off x="6660515" y="3246120"/>
              <a:ext cx="314325" cy="278765"/>
            </a:xfrm>
            <a:custGeom>
              <a:avLst/>
              <a:gdLst/>
              <a:ahLst/>
              <a:cxnLst/>
              <a:rect l="0" t="0" r="314325" b="278765"/>
              <a:pathLst>
                <a:path w="314325" h="278765">
                  <a:moveTo>
                    <a:pt x="50655" y="92911"/>
                  </a:moveTo>
                  <a:cubicBezTo>
                    <a:pt x="56283" y="92911"/>
                    <a:pt x="60988" y="97618"/>
                    <a:pt x="60988" y="103248"/>
                  </a:cubicBezTo>
                  <a:lnTo>
                    <a:pt x="60988" y="123892"/>
                  </a:lnTo>
                  <a:cubicBezTo>
                    <a:pt x="60988" y="130445"/>
                    <a:pt x="65664" y="135152"/>
                    <a:pt x="71292" y="135152"/>
                  </a:cubicBezTo>
                  <a:lnTo>
                    <a:pt x="92882" y="135152"/>
                  </a:lnTo>
                  <a:cubicBezTo>
                    <a:pt x="98511" y="135152"/>
                    <a:pt x="103216" y="138905"/>
                    <a:pt x="103216" y="145459"/>
                  </a:cubicBezTo>
                  <a:cubicBezTo>
                    <a:pt x="103216" y="151089"/>
                    <a:pt x="98511" y="155796"/>
                    <a:pt x="92882" y="155796"/>
                  </a:cubicBezTo>
                  <a:lnTo>
                    <a:pt x="71292" y="155796"/>
                  </a:lnTo>
                  <a:cubicBezTo>
                    <a:pt x="53484" y="154842"/>
                    <a:pt x="39398" y="140782"/>
                    <a:pt x="39398" y="123892"/>
                  </a:cubicBezTo>
                  <a:lnTo>
                    <a:pt x="39398" y="103248"/>
                  </a:lnTo>
                  <a:cubicBezTo>
                    <a:pt x="39398" y="97618"/>
                    <a:pt x="45026" y="92911"/>
                    <a:pt x="50655" y="92911"/>
                  </a:cubicBezTo>
                  <a:lnTo>
                    <a:pt x="112597" y="196160"/>
                  </a:lnTo>
                  <a:lnTo>
                    <a:pt x="112597" y="206467"/>
                  </a:lnTo>
                  <a:cubicBezTo>
                    <a:pt x="112597" y="212097"/>
                    <a:pt x="107891" y="216803"/>
                    <a:pt x="102263" y="216803"/>
                  </a:cubicBezTo>
                  <a:cubicBezTo>
                    <a:pt x="95712" y="216803"/>
                    <a:pt x="91006" y="212097"/>
                    <a:pt x="91006" y="206467"/>
                  </a:cubicBezTo>
                  <a:lnTo>
                    <a:pt x="91006" y="196160"/>
                  </a:lnTo>
                  <a:lnTo>
                    <a:pt x="205480" y="0"/>
                  </a:lnTo>
                  <a:cubicBezTo>
                    <a:pt x="178261" y="0"/>
                    <a:pt x="157624" y="20643"/>
                    <a:pt x="157624" y="47870"/>
                  </a:cubicBezTo>
                  <a:cubicBezTo>
                    <a:pt x="157624" y="70391"/>
                    <a:pt x="171680" y="81651"/>
                    <a:pt x="185765" y="94788"/>
                  </a:cubicBezTo>
                  <a:lnTo>
                    <a:pt x="225164" y="130445"/>
                  </a:lnTo>
                  <a:lnTo>
                    <a:pt x="225164" y="227110"/>
                  </a:lnTo>
                  <a:cubicBezTo>
                    <a:pt x="225164" y="244954"/>
                    <a:pt x="211108" y="258091"/>
                    <a:pt x="195146" y="258091"/>
                  </a:cubicBezTo>
                  <a:lnTo>
                    <a:pt x="143538" y="258091"/>
                  </a:lnTo>
                  <a:cubicBezTo>
                    <a:pt x="129482" y="258091"/>
                    <a:pt x="117272" y="248707"/>
                    <a:pt x="113520" y="234617"/>
                  </a:cubicBezTo>
                  <a:cubicBezTo>
                    <a:pt x="125730" y="229940"/>
                    <a:pt x="134157" y="219604"/>
                    <a:pt x="134157" y="206467"/>
                  </a:cubicBezTo>
                  <a:lnTo>
                    <a:pt x="134157" y="196160"/>
                  </a:lnTo>
                  <a:lnTo>
                    <a:pt x="154795" y="196160"/>
                  </a:lnTo>
                  <a:cubicBezTo>
                    <a:pt x="182966" y="196160"/>
                    <a:pt x="206403" y="172686"/>
                    <a:pt x="206403" y="144535"/>
                  </a:cubicBezTo>
                  <a:lnTo>
                    <a:pt x="206403" y="137952"/>
                  </a:lnTo>
                  <a:lnTo>
                    <a:pt x="173586" y="109802"/>
                  </a:lnTo>
                  <a:cubicBezTo>
                    <a:pt x="168880" y="105125"/>
                    <a:pt x="163252" y="100418"/>
                    <a:pt x="157624" y="94788"/>
                  </a:cubicBezTo>
                  <a:cubicBezTo>
                    <a:pt x="136033" y="93864"/>
                    <a:pt x="115396" y="86358"/>
                    <a:pt x="94759" y="69467"/>
                  </a:cubicBezTo>
                  <a:cubicBezTo>
                    <a:pt x="81000" y="56926"/>
                    <a:pt x="55985" y="50671"/>
                    <a:pt x="32489" y="50671"/>
                  </a:cubicBezTo>
                  <a:cubicBezTo>
                    <a:pt x="20756" y="50671"/>
                    <a:pt x="9380" y="52249"/>
                    <a:pt x="0" y="55377"/>
                  </a:cubicBezTo>
                  <a:lnTo>
                    <a:pt x="0" y="145459"/>
                  </a:lnTo>
                  <a:cubicBezTo>
                    <a:pt x="0" y="173639"/>
                    <a:pt x="23466" y="197083"/>
                    <a:pt x="51608" y="197083"/>
                  </a:cubicBezTo>
                  <a:lnTo>
                    <a:pt x="73168" y="197083"/>
                  </a:lnTo>
                  <a:lnTo>
                    <a:pt x="73168" y="207420"/>
                  </a:lnTo>
                  <a:cubicBezTo>
                    <a:pt x="71292" y="220557"/>
                    <a:pt x="79750" y="231817"/>
                    <a:pt x="92882" y="235571"/>
                  </a:cubicBezTo>
                  <a:cubicBezTo>
                    <a:pt x="97588" y="259968"/>
                    <a:pt x="118225" y="278735"/>
                    <a:pt x="143538" y="278735"/>
                  </a:cubicBezTo>
                  <a:lnTo>
                    <a:pt x="195146" y="278735"/>
                  </a:lnTo>
                  <a:cubicBezTo>
                    <a:pt x="223288" y="278735"/>
                    <a:pt x="246754" y="255261"/>
                    <a:pt x="246754" y="227110"/>
                  </a:cubicBezTo>
                  <a:lnTo>
                    <a:pt x="246754" y="130445"/>
                  </a:lnTo>
                  <a:cubicBezTo>
                    <a:pt x="276772" y="104171"/>
                    <a:pt x="284277" y="97618"/>
                    <a:pt x="284277" y="97618"/>
                  </a:cubicBezTo>
                  <a:cubicBezTo>
                    <a:pt x="297410" y="85404"/>
                    <a:pt x="314295" y="71344"/>
                    <a:pt x="314295" y="47870"/>
                  </a:cubicBezTo>
                  <a:cubicBezTo>
                    <a:pt x="314295" y="20643"/>
                    <a:pt x="292734" y="0"/>
                    <a:pt x="266468" y="0"/>
                  </a:cubicBezTo>
                  <a:cubicBezTo>
                    <a:pt x="254259" y="0"/>
                    <a:pt x="243925" y="3753"/>
                    <a:pt x="235498" y="10336"/>
                  </a:cubicBezTo>
                  <a:cubicBezTo>
                    <a:pt x="227993" y="2829"/>
                    <a:pt x="216736" y="0"/>
                    <a:pt x="205480" y="0"/>
                  </a:cubicBezTo>
                  <a:lnTo>
                    <a:pt x="50655" y="92911"/>
                  </a:lnTo>
                  <a:lnTo>
                    <a:pt x="20548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8" name="Google Shape;784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3KAAAhRMAACAqAABqFAAAAAAAAA=="/>
                </a:ext>
              </a:extLst>
            </p:cNvSpPr>
            <p:nvPr/>
          </p:nvSpPr>
          <p:spPr>
            <a:xfrm>
              <a:off x="6659245" y="3173095"/>
              <a:ext cx="188595" cy="145415"/>
            </a:xfrm>
            <a:custGeom>
              <a:avLst/>
              <a:gdLst/>
              <a:ahLst/>
              <a:cxnLst/>
              <a:rect l="0" t="0" r="188595" b="145415"/>
              <a:pathLst>
                <a:path w="188595" h="145415">
                  <a:moveTo>
                    <a:pt x="114455" y="18783"/>
                  </a:moveTo>
                  <a:cubicBezTo>
                    <a:pt x="121035" y="18783"/>
                    <a:pt x="125710" y="23456"/>
                    <a:pt x="125710" y="30035"/>
                  </a:cubicBezTo>
                  <a:lnTo>
                    <a:pt x="125710" y="41287"/>
                  </a:lnTo>
                  <a:lnTo>
                    <a:pt x="82566" y="41287"/>
                  </a:lnTo>
                  <a:lnTo>
                    <a:pt x="82566" y="30035"/>
                  </a:lnTo>
                  <a:cubicBezTo>
                    <a:pt x="82566" y="23456"/>
                    <a:pt x="87270" y="18783"/>
                    <a:pt x="93821" y="18783"/>
                  </a:cubicBezTo>
                  <a:lnTo>
                    <a:pt x="91945" y="29"/>
                  </a:lnTo>
                  <a:cubicBezTo>
                    <a:pt x="75062" y="29"/>
                    <a:pt x="61932" y="14080"/>
                    <a:pt x="61932" y="30958"/>
                  </a:cubicBezTo>
                  <a:lnTo>
                    <a:pt x="61932" y="42240"/>
                  </a:lnTo>
                  <a:lnTo>
                    <a:pt x="51600" y="42240"/>
                  </a:lnTo>
                  <a:cubicBezTo>
                    <a:pt x="23462" y="42240"/>
                    <a:pt x="29" y="65667"/>
                    <a:pt x="29" y="93797"/>
                  </a:cubicBezTo>
                  <a:lnTo>
                    <a:pt x="29" y="106925"/>
                  </a:lnTo>
                  <a:cubicBezTo>
                    <a:pt x="9885" y="104276"/>
                    <a:pt x="20991" y="102966"/>
                    <a:pt x="32365" y="102966"/>
                  </a:cubicBezTo>
                  <a:cubicBezTo>
                    <a:pt x="60979" y="102966"/>
                    <a:pt x="91379" y="111211"/>
                    <a:pt x="108827" y="126631"/>
                  </a:cubicBezTo>
                  <a:cubicBezTo>
                    <a:pt x="119159" y="136008"/>
                    <a:pt x="131337" y="141634"/>
                    <a:pt x="142592" y="145385"/>
                  </a:cubicBezTo>
                  <a:cubicBezTo>
                    <a:pt x="140716" y="138836"/>
                    <a:pt x="137917" y="130382"/>
                    <a:pt x="137917" y="121928"/>
                  </a:cubicBezTo>
                  <a:cubicBezTo>
                    <a:pt x="137917" y="89124"/>
                    <a:pt x="159475" y="62869"/>
                    <a:pt x="188565" y="55367"/>
                  </a:cubicBezTo>
                  <a:cubicBezTo>
                    <a:pt x="179186" y="46913"/>
                    <a:pt x="166978" y="42240"/>
                    <a:pt x="154800" y="42240"/>
                  </a:cubicBezTo>
                  <a:lnTo>
                    <a:pt x="143545" y="42240"/>
                  </a:lnTo>
                  <a:lnTo>
                    <a:pt x="143545" y="30958"/>
                  </a:lnTo>
                  <a:cubicBezTo>
                    <a:pt x="143545" y="13157"/>
                    <a:pt x="129461" y="29"/>
                    <a:pt x="113532" y="29"/>
                  </a:cubicBezTo>
                  <a:lnTo>
                    <a:pt x="114455" y="18783"/>
                  </a:lnTo>
                  <a:lnTo>
                    <a:pt x="11353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280" name="Google Shape;784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KAAATxYAABgrAABuGAAAEAAAAA=="/>
              </a:ext>
            </a:extLst>
          </p:cNvSpPr>
          <p:nvPr/>
        </p:nvSpPr>
        <p:spPr>
          <a:xfrm>
            <a:off x="6629400" y="3626485"/>
            <a:ext cx="375920" cy="344805"/>
          </a:xfrm>
          <a:custGeom>
            <a:avLst/>
            <a:gdLst/>
            <a:ahLst/>
            <a:cxnLst/>
            <a:rect l="0" t="0" r="375920" b="344805"/>
            <a:pathLst>
              <a:path w="375920" h="344805">
                <a:moveTo>
                  <a:pt x="274416" y="24507"/>
                </a:moveTo>
                <a:lnTo>
                  <a:pt x="337382" y="87473"/>
                </a:lnTo>
                <a:cubicBezTo>
                  <a:pt x="336428" y="94959"/>
                  <a:pt x="333624" y="102472"/>
                  <a:pt x="330791" y="109985"/>
                </a:cubicBezTo>
                <a:lnTo>
                  <a:pt x="251866" y="32020"/>
                </a:lnTo>
                <a:cubicBezTo>
                  <a:pt x="258428" y="28264"/>
                  <a:pt x="265945" y="25431"/>
                  <a:pt x="274416" y="24507"/>
                </a:cubicBezTo>
                <a:lnTo>
                  <a:pt x="233075" y="41412"/>
                </a:lnTo>
                <a:lnTo>
                  <a:pt x="319516" y="127853"/>
                </a:lnTo>
                <a:cubicBezTo>
                  <a:pt x="317636" y="131571"/>
                  <a:pt x="314833" y="133449"/>
                  <a:pt x="312953" y="136282"/>
                </a:cubicBezTo>
                <a:cubicBezTo>
                  <a:pt x="310120" y="138160"/>
                  <a:pt x="308241" y="140963"/>
                  <a:pt x="304482" y="142841"/>
                </a:cubicBezTo>
                <a:lnTo>
                  <a:pt x="218041" y="56400"/>
                </a:lnTo>
                <a:cubicBezTo>
                  <a:pt x="219921" y="53606"/>
                  <a:pt x="222724" y="50803"/>
                  <a:pt x="224603" y="47971"/>
                </a:cubicBezTo>
                <a:cubicBezTo>
                  <a:pt x="227437" y="46093"/>
                  <a:pt x="229316" y="43290"/>
                  <a:pt x="233075" y="41412"/>
                </a:cubicBezTo>
                <a:lnTo>
                  <a:pt x="208616" y="75222"/>
                </a:lnTo>
                <a:lnTo>
                  <a:pt x="286616" y="154111"/>
                </a:lnTo>
                <a:cubicBezTo>
                  <a:pt x="280053" y="156943"/>
                  <a:pt x="271582" y="158821"/>
                  <a:pt x="265020" y="160700"/>
                </a:cubicBezTo>
                <a:lnTo>
                  <a:pt x="201099" y="97761"/>
                </a:lnTo>
                <a:cubicBezTo>
                  <a:pt x="202054" y="90248"/>
                  <a:pt x="204857" y="81781"/>
                  <a:pt x="208616" y="75222"/>
                </a:cubicBezTo>
                <a:lnTo>
                  <a:pt x="113704" y="185118"/>
                </a:lnTo>
                <a:lnTo>
                  <a:pt x="176670" y="248981"/>
                </a:lnTo>
                <a:cubicBezTo>
                  <a:pt x="175746" y="255570"/>
                  <a:pt x="172912" y="264007"/>
                  <a:pt x="169154" y="271520"/>
                </a:cubicBezTo>
                <a:lnTo>
                  <a:pt x="91154" y="192631"/>
                </a:lnTo>
                <a:cubicBezTo>
                  <a:pt x="97746" y="188875"/>
                  <a:pt x="106187" y="186996"/>
                  <a:pt x="113704" y="185118"/>
                </a:cubicBezTo>
                <a:lnTo>
                  <a:pt x="72362" y="202023"/>
                </a:lnTo>
                <a:lnTo>
                  <a:pt x="158833" y="288494"/>
                </a:lnTo>
                <a:cubicBezTo>
                  <a:pt x="156954" y="292212"/>
                  <a:pt x="154120" y="295014"/>
                  <a:pt x="152241" y="296893"/>
                </a:cubicBezTo>
                <a:cubicBezTo>
                  <a:pt x="149437" y="299725"/>
                  <a:pt x="147558" y="301603"/>
                  <a:pt x="143800" y="304406"/>
                </a:cubicBezTo>
                <a:lnTo>
                  <a:pt x="56404" y="217010"/>
                </a:lnTo>
                <a:cubicBezTo>
                  <a:pt x="59208" y="215171"/>
                  <a:pt x="62042" y="211414"/>
                  <a:pt x="63921" y="208612"/>
                </a:cubicBezTo>
                <a:cubicBezTo>
                  <a:pt x="65800" y="206733"/>
                  <a:pt x="68604" y="203901"/>
                  <a:pt x="72362" y="202023"/>
                </a:cubicBezTo>
                <a:lnTo>
                  <a:pt x="47009" y="235832"/>
                </a:lnTo>
                <a:lnTo>
                  <a:pt x="125933" y="314756"/>
                </a:lnTo>
                <a:cubicBezTo>
                  <a:pt x="119371" y="316630"/>
                  <a:pt x="110900" y="319432"/>
                  <a:pt x="103383" y="321311"/>
                </a:cubicBezTo>
                <a:lnTo>
                  <a:pt x="40417" y="258345"/>
                </a:lnTo>
                <a:cubicBezTo>
                  <a:pt x="41371" y="250859"/>
                  <a:pt x="44175" y="243346"/>
                  <a:pt x="47009" y="235832"/>
                </a:cubicBezTo>
                <a:lnTo>
                  <a:pt x="316235" y="0"/>
                </a:lnTo>
                <a:cubicBezTo>
                  <a:pt x="279874" y="0"/>
                  <a:pt x="237250" y="8169"/>
                  <a:pt x="211449" y="34823"/>
                </a:cubicBezTo>
                <a:cubicBezTo>
                  <a:pt x="185141" y="62073"/>
                  <a:pt x="176670" y="104350"/>
                  <a:pt x="176670" y="140963"/>
                </a:cubicBezTo>
                <a:cubicBezTo>
                  <a:pt x="186066" y="141917"/>
                  <a:pt x="192658" y="142841"/>
                  <a:pt x="194537" y="142841"/>
                </a:cubicBezTo>
                <a:lnTo>
                  <a:pt x="196416" y="142841"/>
                </a:lnTo>
                <a:lnTo>
                  <a:pt x="196416" y="123133"/>
                </a:lnTo>
                <a:lnTo>
                  <a:pt x="237758" y="164475"/>
                </a:lnTo>
                <a:cubicBezTo>
                  <a:pt x="231195" y="164933"/>
                  <a:pt x="224902" y="165112"/>
                  <a:pt x="219175" y="165112"/>
                </a:cubicBezTo>
                <a:cubicBezTo>
                  <a:pt x="201994" y="165112"/>
                  <a:pt x="189824" y="163502"/>
                  <a:pt x="189824" y="163502"/>
                </a:cubicBezTo>
                <a:cubicBezTo>
                  <a:pt x="188333" y="162757"/>
                  <a:pt x="173300" y="160074"/>
                  <a:pt x="152748" y="160074"/>
                </a:cubicBezTo>
                <a:cubicBezTo>
                  <a:pt x="121608" y="160074"/>
                  <a:pt x="77731" y="166215"/>
                  <a:pt x="48888" y="194509"/>
                </a:cubicBezTo>
                <a:cubicBezTo>
                  <a:pt x="0" y="243346"/>
                  <a:pt x="15988" y="332581"/>
                  <a:pt x="16912" y="335413"/>
                </a:cubicBezTo>
                <a:cubicBezTo>
                  <a:pt x="17867" y="340094"/>
                  <a:pt x="21625" y="343850"/>
                  <a:pt x="27263" y="343850"/>
                </a:cubicBezTo>
                <a:lnTo>
                  <a:pt x="30096" y="343850"/>
                </a:lnTo>
                <a:cubicBezTo>
                  <a:pt x="35734" y="342926"/>
                  <a:pt x="39492" y="338215"/>
                  <a:pt x="37613" y="332581"/>
                </a:cubicBezTo>
                <a:cubicBezTo>
                  <a:pt x="37613" y="332581"/>
                  <a:pt x="34779" y="310041"/>
                  <a:pt x="36658" y="283744"/>
                </a:cubicBezTo>
                <a:lnTo>
                  <a:pt x="78000" y="325086"/>
                </a:lnTo>
                <a:cubicBezTo>
                  <a:pt x="72989" y="325067"/>
                  <a:pt x="68395" y="325485"/>
                  <a:pt x="64219" y="325485"/>
                </a:cubicBezTo>
                <a:cubicBezTo>
                  <a:pt x="62131" y="325485"/>
                  <a:pt x="60163" y="325395"/>
                  <a:pt x="58284" y="325067"/>
                </a:cubicBezTo>
                <a:lnTo>
                  <a:pt x="58284" y="326946"/>
                </a:lnTo>
                <a:cubicBezTo>
                  <a:pt x="59208" y="333535"/>
                  <a:pt x="58284" y="340094"/>
                  <a:pt x="55450" y="344805"/>
                </a:cubicBezTo>
                <a:lnTo>
                  <a:pt x="61087" y="344805"/>
                </a:lnTo>
                <a:cubicBezTo>
                  <a:pt x="97746" y="344805"/>
                  <a:pt x="140042" y="336337"/>
                  <a:pt x="166350" y="310041"/>
                </a:cubicBezTo>
                <a:cubicBezTo>
                  <a:pt x="191703" y="283744"/>
                  <a:pt x="201099" y="240543"/>
                  <a:pt x="201099" y="203901"/>
                </a:cubicBezTo>
                <a:cubicBezTo>
                  <a:pt x="190779" y="202977"/>
                  <a:pt x="183262" y="202023"/>
                  <a:pt x="182308" y="202023"/>
                </a:cubicBezTo>
                <a:lnTo>
                  <a:pt x="180428" y="202023"/>
                </a:lnTo>
                <a:lnTo>
                  <a:pt x="180428" y="221760"/>
                </a:lnTo>
                <a:lnTo>
                  <a:pt x="139087" y="180419"/>
                </a:lnTo>
                <a:cubicBezTo>
                  <a:pt x="145440" y="179960"/>
                  <a:pt x="151615" y="179781"/>
                  <a:pt x="157282" y="179781"/>
                </a:cubicBezTo>
                <a:cubicBezTo>
                  <a:pt x="174344" y="179781"/>
                  <a:pt x="187020" y="181361"/>
                  <a:pt x="187020" y="181361"/>
                </a:cubicBezTo>
                <a:cubicBezTo>
                  <a:pt x="187945" y="181361"/>
                  <a:pt x="203933" y="184194"/>
                  <a:pt x="223679" y="184194"/>
                </a:cubicBezTo>
                <a:cubicBezTo>
                  <a:pt x="260307" y="184194"/>
                  <a:pt x="302603" y="174772"/>
                  <a:pt x="327987" y="148476"/>
                </a:cubicBezTo>
                <a:cubicBezTo>
                  <a:pt x="375890" y="100594"/>
                  <a:pt x="360857" y="11359"/>
                  <a:pt x="359932" y="7602"/>
                </a:cubicBezTo>
                <a:cubicBezTo>
                  <a:pt x="358978" y="4770"/>
                  <a:pt x="354295" y="1013"/>
                  <a:pt x="347703" y="1013"/>
                </a:cubicBezTo>
                <a:cubicBezTo>
                  <a:pt x="342065" y="1967"/>
                  <a:pt x="338307" y="6648"/>
                  <a:pt x="340186" y="13237"/>
                </a:cubicBezTo>
                <a:cubicBezTo>
                  <a:pt x="340186" y="13237"/>
                  <a:pt x="343945" y="34823"/>
                  <a:pt x="341141" y="61119"/>
                </a:cubicBezTo>
                <a:lnTo>
                  <a:pt x="299770" y="19748"/>
                </a:lnTo>
                <a:cubicBezTo>
                  <a:pt x="304781" y="19796"/>
                  <a:pt x="309404" y="19379"/>
                  <a:pt x="313580" y="19379"/>
                </a:cubicBezTo>
                <a:cubicBezTo>
                  <a:pt x="315668" y="19379"/>
                  <a:pt x="317636" y="19498"/>
                  <a:pt x="319516" y="19796"/>
                </a:cubicBezTo>
                <a:lnTo>
                  <a:pt x="319516" y="17918"/>
                </a:lnTo>
                <a:cubicBezTo>
                  <a:pt x="318591" y="11359"/>
                  <a:pt x="319516" y="4770"/>
                  <a:pt x="322349" y="89"/>
                </a:cubicBezTo>
                <a:cubicBezTo>
                  <a:pt x="320321" y="29"/>
                  <a:pt x="318293" y="0"/>
                  <a:pt x="316235" y="0"/>
                </a:cubicBezTo>
                <a:lnTo>
                  <a:pt x="274416" y="24507"/>
                </a:lnTo>
                <a:lnTo>
                  <a:pt x="31623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281" name="Google Shape;7847;p84"/>
          <p:cNvGrpSpPr>
            <a:extLst>
              <a:ext uri="smNativeData">
                <pr:smNativeData xmlns:pr="smNativeData" val="SMDATA_6_dWHdYxMAAAAlAAAAAQAAAA8BAAAAkAAAAEgAAACQAAAASAAAAAAAAAAAAAAAAAAAABcAAAAUAAAAAAAAAAAAAAD/fwAA/38AAAAAAAAJAAAABAAAAC8XAAAMAAAAEAAAAAAAAAAAAAAAAAAAAAAAAAAfAAAAVAAAAAAAAAAAAAAAAAAAAAAAAAAAAAAAAAAAAAAAAAAAAAAAAAAAAAAAAAAAAAAAAAAAAAAAAAAAAAAAAAAAAAAAAAAAAAAAAAAAAAAAAAAAAAAAAAAAACEAAAAYAAAAFAAAAHIxAABKFgAA6zIAAHQYAAAQAAAA"/>
              </a:ext>
            </a:extLst>
          </p:cNvGrpSpPr>
          <p:nvPr/>
        </p:nvGrpSpPr>
        <p:grpSpPr>
          <a:xfrm>
            <a:off x="8037830" y="3623310"/>
            <a:ext cx="239395" cy="351790"/>
            <a:chOff x="8037830" y="3623310"/>
            <a:chExt cx="239395" cy="351790"/>
          </a:xfrm>
        </p:grpSpPr>
        <p:sp>
          <p:nvSpPr>
            <p:cNvPr id="285" name="Google Shape;784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MQAAMxgAAAQyAAB0GAAAAAAAAA=="/>
                </a:ext>
              </a:extLst>
            </p:cNvSpPr>
            <p:nvPr/>
          </p:nvSpPr>
          <p:spPr>
            <a:xfrm>
              <a:off x="8053070" y="3933825"/>
              <a:ext cx="77470" cy="41275"/>
            </a:xfrm>
            <a:custGeom>
              <a:avLst/>
              <a:gdLst/>
              <a:ahLst/>
              <a:cxnLst/>
              <a:rect l="0" t="0" r="77470" b="41275"/>
              <a:pathLst>
                <a:path w="77470" h="41275">
                  <a:moveTo>
                    <a:pt x="948" y="29"/>
                  </a:moveTo>
                  <a:cubicBezTo>
                    <a:pt x="30" y="26276"/>
                    <a:pt x="18686" y="41275"/>
                    <a:pt x="38261" y="41275"/>
                  </a:cubicBezTo>
                  <a:cubicBezTo>
                    <a:pt x="58784" y="41275"/>
                    <a:pt x="77440" y="25324"/>
                    <a:pt x="75575" y="29"/>
                  </a:cubicBezTo>
                  <a:lnTo>
                    <a:pt x="948" y="29"/>
                  </a:lnTo>
                  <a:lnTo>
                    <a:pt x="75575"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4" name="Google Shape;784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RMgAAShYAAOsyAAAUGAAAAAAAAA=="/>
                </a:ext>
              </a:extLst>
            </p:cNvSpPr>
            <p:nvPr/>
          </p:nvSpPr>
          <p:spPr>
            <a:xfrm>
              <a:off x="8179435" y="3623310"/>
              <a:ext cx="97790" cy="290830"/>
            </a:xfrm>
            <a:custGeom>
              <a:avLst/>
              <a:gdLst/>
              <a:ahLst/>
              <a:cxnLst/>
              <a:rect l="0" t="0" r="97790" b="290830"/>
              <a:pathLst>
                <a:path w="97790" h="290830">
                  <a:moveTo>
                    <a:pt x="35739" y="165044"/>
                  </a:moveTo>
                  <a:cubicBezTo>
                    <a:pt x="41377" y="166920"/>
                    <a:pt x="46061" y="169750"/>
                    <a:pt x="46061" y="175380"/>
                  </a:cubicBezTo>
                  <a:lnTo>
                    <a:pt x="47016" y="186639"/>
                  </a:lnTo>
                  <a:lnTo>
                    <a:pt x="23508" y="186639"/>
                  </a:lnTo>
                  <a:lnTo>
                    <a:pt x="23508" y="175380"/>
                  </a:lnTo>
                  <a:cubicBezTo>
                    <a:pt x="23508" y="169750"/>
                    <a:pt x="28221" y="165044"/>
                    <a:pt x="35739" y="165044"/>
                  </a:cubicBezTo>
                  <a:lnTo>
                    <a:pt x="86066" y="0"/>
                  </a:lnTo>
                  <a:cubicBezTo>
                    <a:pt x="83471" y="0"/>
                    <a:pt x="80965" y="1191"/>
                    <a:pt x="78966" y="3664"/>
                  </a:cubicBezTo>
                  <a:lnTo>
                    <a:pt x="27267" y="65589"/>
                  </a:lnTo>
                  <a:cubicBezTo>
                    <a:pt x="26342" y="68389"/>
                    <a:pt x="24462" y="70295"/>
                    <a:pt x="24462" y="73095"/>
                  </a:cubicBezTo>
                  <a:lnTo>
                    <a:pt x="24462" y="148155"/>
                  </a:lnTo>
                  <a:cubicBezTo>
                    <a:pt x="13186" y="150985"/>
                    <a:pt x="3789" y="163167"/>
                    <a:pt x="3789" y="176333"/>
                  </a:cubicBezTo>
                  <a:lnTo>
                    <a:pt x="30" y="290800"/>
                  </a:lnTo>
                  <a:lnTo>
                    <a:pt x="73328" y="290800"/>
                  </a:lnTo>
                  <a:lnTo>
                    <a:pt x="66764" y="174456"/>
                  </a:lnTo>
                  <a:cubicBezTo>
                    <a:pt x="65810" y="162244"/>
                    <a:pt x="57367" y="150985"/>
                    <a:pt x="45136" y="148155"/>
                  </a:cubicBezTo>
                  <a:lnTo>
                    <a:pt x="45136" y="75924"/>
                  </a:lnTo>
                  <a:lnTo>
                    <a:pt x="94001" y="17723"/>
                  </a:lnTo>
                  <a:cubicBezTo>
                    <a:pt x="97760" y="11170"/>
                    <a:pt x="97760" y="5540"/>
                    <a:pt x="93077" y="2711"/>
                  </a:cubicBezTo>
                  <a:cubicBezTo>
                    <a:pt x="90839" y="953"/>
                    <a:pt x="88423" y="0"/>
                    <a:pt x="86066" y="0"/>
                  </a:cubicBezTo>
                  <a:lnTo>
                    <a:pt x="35739" y="165044"/>
                  </a:lnTo>
                  <a:lnTo>
                    <a:pt x="8606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3" name="Google Shape;785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yMQAAShYAABYyAAAUGAAAAAAAAA=="/>
                </a:ext>
              </a:extLst>
            </p:cNvSpPr>
            <p:nvPr/>
          </p:nvSpPr>
          <p:spPr>
            <a:xfrm>
              <a:off x="8037830" y="3623310"/>
              <a:ext cx="104140" cy="290830"/>
            </a:xfrm>
            <a:custGeom>
              <a:avLst/>
              <a:gdLst/>
              <a:ahLst/>
              <a:cxnLst/>
              <a:rect l="0" t="0" r="104140" b="290830"/>
              <a:pathLst>
                <a:path w="104140" h="290830">
                  <a:moveTo>
                    <a:pt x="51594" y="40343"/>
                  </a:moveTo>
                  <a:cubicBezTo>
                    <a:pt x="57220" y="40343"/>
                    <a:pt x="61924" y="45048"/>
                    <a:pt x="61924" y="50675"/>
                  </a:cubicBezTo>
                  <a:cubicBezTo>
                    <a:pt x="61924" y="57225"/>
                    <a:pt x="57220" y="60977"/>
                    <a:pt x="51594" y="60977"/>
                  </a:cubicBezTo>
                  <a:cubicBezTo>
                    <a:pt x="45967" y="60977"/>
                    <a:pt x="41293" y="56302"/>
                    <a:pt x="41293" y="50675"/>
                  </a:cubicBezTo>
                  <a:cubicBezTo>
                    <a:pt x="41293" y="45048"/>
                    <a:pt x="45967" y="40343"/>
                    <a:pt x="51594" y="40343"/>
                  </a:cubicBezTo>
                  <a:lnTo>
                    <a:pt x="51594" y="165095"/>
                  </a:lnTo>
                  <a:cubicBezTo>
                    <a:pt x="58173" y="166971"/>
                    <a:pt x="62847" y="169800"/>
                    <a:pt x="62847" y="175427"/>
                  </a:cubicBezTo>
                  <a:lnTo>
                    <a:pt x="64723" y="186681"/>
                  </a:lnTo>
                  <a:lnTo>
                    <a:pt x="41293" y="186681"/>
                  </a:lnTo>
                  <a:lnTo>
                    <a:pt x="41293" y="175427"/>
                  </a:lnTo>
                  <a:cubicBezTo>
                    <a:pt x="41293" y="169800"/>
                    <a:pt x="45967" y="165095"/>
                    <a:pt x="52546" y="165095"/>
                  </a:cubicBezTo>
                  <a:lnTo>
                    <a:pt x="52546" y="30"/>
                  </a:lnTo>
                  <a:cubicBezTo>
                    <a:pt x="23460" y="30"/>
                    <a:pt x="0" y="23462"/>
                    <a:pt x="0" y="51598"/>
                  </a:cubicBezTo>
                  <a:cubicBezTo>
                    <a:pt x="0" y="76012"/>
                    <a:pt x="17833" y="97569"/>
                    <a:pt x="41293" y="102273"/>
                  </a:cubicBezTo>
                  <a:lnTo>
                    <a:pt x="41293" y="147291"/>
                  </a:lnTo>
                  <a:cubicBezTo>
                    <a:pt x="29087" y="151042"/>
                    <a:pt x="19709" y="163220"/>
                    <a:pt x="19709" y="175427"/>
                  </a:cubicBezTo>
                  <a:lnTo>
                    <a:pt x="15957" y="290800"/>
                  </a:lnTo>
                  <a:lnTo>
                    <a:pt x="89105" y="290800"/>
                  </a:lnTo>
                  <a:lnTo>
                    <a:pt x="83479" y="174504"/>
                  </a:lnTo>
                  <a:cubicBezTo>
                    <a:pt x="81603" y="161344"/>
                    <a:pt x="74101" y="151042"/>
                    <a:pt x="60972" y="147291"/>
                  </a:cubicBezTo>
                  <a:lnTo>
                    <a:pt x="60972" y="102273"/>
                  </a:lnTo>
                  <a:cubicBezTo>
                    <a:pt x="84431" y="97569"/>
                    <a:pt x="102264" y="76012"/>
                    <a:pt x="102264" y="51598"/>
                  </a:cubicBezTo>
                  <a:cubicBezTo>
                    <a:pt x="104140" y="22539"/>
                    <a:pt x="80680" y="30"/>
                    <a:pt x="51594" y="30"/>
                  </a:cubicBezTo>
                  <a:lnTo>
                    <a:pt x="51594" y="40343"/>
                  </a:lnTo>
                  <a:lnTo>
                    <a:pt x="51594"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2" name="Google Shape;785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MgAAMxgAAMgyAAB0GAAAAAAAAA=="/>
                </a:ext>
              </a:extLst>
            </p:cNvSpPr>
            <p:nvPr/>
          </p:nvSpPr>
          <p:spPr>
            <a:xfrm>
              <a:off x="8177530" y="3933825"/>
              <a:ext cx="77470" cy="41275"/>
            </a:xfrm>
            <a:custGeom>
              <a:avLst/>
              <a:gdLst/>
              <a:ahLst/>
              <a:cxnLst/>
              <a:rect l="0" t="0" r="77470" b="41275"/>
              <a:pathLst>
                <a:path w="77470" h="41275">
                  <a:moveTo>
                    <a:pt x="959" y="29"/>
                  </a:moveTo>
                  <a:cubicBezTo>
                    <a:pt x="30" y="26276"/>
                    <a:pt x="18910" y="41275"/>
                    <a:pt x="38720" y="41275"/>
                  </a:cubicBezTo>
                  <a:cubicBezTo>
                    <a:pt x="58560" y="41275"/>
                    <a:pt x="77440" y="25324"/>
                    <a:pt x="76511" y="29"/>
                  </a:cubicBezTo>
                  <a:lnTo>
                    <a:pt x="959" y="29"/>
                  </a:lnTo>
                  <a:lnTo>
                    <a:pt x="7651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86" name="Google Shape;7852;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kmAAAJCAAASCgAADUKAAAQAAAA"/>
              </a:ext>
            </a:extLst>
          </p:cNvGrpSpPr>
          <p:nvPr/>
        </p:nvGrpSpPr>
        <p:grpSpPr>
          <a:xfrm>
            <a:off x="6193155" y="1306195"/>
            <a:ext cx="354965" cy="353060"/>
            <a:chOff x="6193155" y="1306195"/>
            <a:chExt cx="354965" cy="353060"/>
          </a:xfrm>
        </p:grpSpPr>
        <p:sp>
          <p:nvSpPr>
            <p:cNvPr id="290" name="Google Shape;785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JgAACQgAAEcoAAAxCQAAAAAAAA=="/>
                </a:ext>
              </a:extLst>
            </p:cNvSpPr>
            <p:nvPr/>
          </p:nvSpPr>
          <p:spPr>
            <a:xfrm>
              <a:off x="6193155" y="1306195"/>
              <a:ext cx="354330" cy="187960"/>
            </a:xfrm>
            <a:custGeom>
              <a:avLst/>
              <a:gdLst/>
              <a:ahLst/>
              <a:cxnLst/>
              <a:rect l="0" t="0" r="354330" b="187960"/>
              <a:pathLst>
                <a:path w="354330" h="187960">
                  <a:moveTo>
                    <a:pt x="229320" y="62037"/>
                  </a:moveTo>
                  <a:lnTo>
                    <a:pt x="229320" y="84585"/>
                  </a:lnTo>
                  <a:lnTo>
                    <a:pt x="125010" y="84585"/>
                  </a:lnTo>
                  <a:lnTo>
                    <a:pt x="125010" y="62037"/>
                  </a:lnTo>
                  <a:lnTo>
                    <a:pt x="303562" y="104300"/>
                  </a:lnTo>
                  <a:cubicBezTo>
                    <a:pt x="315762" y="104300"/>
                    <a:pt x="327992" y="112770"/>
                    <a:pt x="332705" y="125923"/>
                  </a:cubicBezTo>
                  <a:lnTo>
                    <a:pt x="24459" y="125923"/>
                  </a:lnTo>
                  <a:cubicBezTo>
                    <a:pt x="27263" y="113695"/>
                    <a:pt x="38538" y="104300"/>
                    <a:pt x="52647" y="104300"/>
                  </a:cubicBezTo>
                  <a:lnTo>
                    <a:pt x="114660" y="0"/>
                  </a:lnTo>
                  <a:cubicBezTo>
                    <a:pt x="86472" y="0"/>
                    <a:pt x="62997" y="23502"/>
                    <a:pt x="62997" y="51688"/>
                  </a:cubicBezTo>
                  <a:lnTo>
                    <a:pt x="62997" y="84585"/>
                  </a:lnTo>
                  <a:lnTo>
                    <a:pt x="51722" y="84585"/>
                  </a:lnTo>
                  <a:cubicBezTo>
                    <a:pt x="23505" y="84585"/>
                    <a:pt x="30" y="108058"/>
                    <a:pt x="30" y="136243"/>
                  </a:cubicBezTo>
                  <a:lnTo>
                    <a:pt x="30" y="187930"/>
                  </a:lnTo>
                  <a:lnTo>
                    <a:pt x="41372" y="187930"/>
                  </a:lnTo>
                  <a:lnTo>
                    <a:pt x="41372" y="177611"/>
                  </a:lnTo>
                  <a:lnTo>
                    <a:pt x="42296" y="177611"/>
                  </a:lnTo>
                  <a:cubicBezTo>
                    <a:pt x="42296" y="171019"/>
                    <a:pt x="47009" y="166337"/>
                    <a:pt x="52647" y="166337"/>
                  </a:cubicBezTo>
                  <a:lnTo>
                    <a:pt x="93989" y="166337"/>
                  </a:lnTo>
                  <a:cubicBezTo>
                    <a:pt x="99626" y="166337"/>
                    <a:pt x="105264" y="171019"/>
                    <a:pt x="105264" y="177611"/>
                  </a:cubicBezTo>
                  <a:lnTo>
                    <a:pt x="105264" y="187930"/>
                  </a:lnTo>
                  <a:lnTo>
                    <a:pt x="250945" y="187930"/>
                  </a:lnTo>
                  <a:lnTo>
                    <a:pt x="250945" y="177611"/>
                  </a:lnTo>
                  <a:cubicBezTo>
                    <a:pt x="250945" y="171019"/>
                    <a:pt x="255628" y="166337"/>
                    <a:pt x="261266" y="166337"/>
                  </a:cubicBezTo>
                  <a:lnTo>
                    <a:pt x="302608" y="166337"/>
                  </a:lnTo>
                  <a:cubicBezTo>
                    <a:pt x="308245" y="166337"/>
                    <a:pt x="312958" y="171019"/>
                    <a:pt x="312958" y="177611"/>
                  </a:cubicBezTo>
                  <a:lnTo>
                    <a:pt x="312958" y="187930"/>
                  </a:lnTo>
                  <a:lnTo>
                    <a:pt x="354300" y="187930"/>
                  </a:lnTo>
                  <a:lnTo>
                    <a:pt x="354300" y="136243"/>
                  </a:lnTo>
                  <a:cubicBezTo>
                    <a:pt x="354300" y="108058"/>
                    <a:pt x="330825" y="84585"/>
                    <a:pt x="302608" y="84585"/>
                  </a:cubicBezTo>
                  <a:lnTo>
                    <a:pt x="291333" y="84585"/>
                  </a:lnTo>
                  <a:lnTo>
                    <a:pt x="291333" y="51688"/>
                  </a:lnTo>
                  <a:cubicBezTo>
                    <a:pt x="291333" y="23502"/>
                    <a:pt x="267858" y="0"/>
                    <a:pt x="239670" y="0"/>
                  </a:cubicBezTo>
                  <a:lnTo>
                    <a:pt x="229320" y="62037"/>
                  </a:lnTo>
                  <a:lnTo>
                    <a:pt x="23967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9" name="Google Shape;785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JwAAMQkAAOUnAACSCQAAAAAAAA=="/>
                </a:ext>
              </a:extLst>
            </p:cNvSpPr>
            <p:nvPr/>
          </p:nvSpPr>
          <p:spPr>
            <a:xfrm>
              <a:off x="6464300" y="1494155"/>
              <a:ext cx="20955" cy="61595"/>
            </a:xfrm>
            <a:custGeom>
              <a:avLst/>
              <a:gdLst/>
              <a:ahLst/>
              <a:cxnLst/>
              <a:rect l="0" t="0" r="20955" b="61595"/>
              <a:pathLst>
                <a:path w="20955" h="61595">
                  <a:moveTo>
                    <a:pt x="30" y="0"/>
                  </a:moveTo>
                  <a:lnTo>
                    <a:pt x="30" y="51319"/>
                  </a:lnTo>
                  <a:cubicBezTo>
                    <a:pt x="30" y="56916"/>
                    <a:pt x="4770" y="61565"/>
                    <a:pt x="10477" y="61565"/>
                  </a:cubicBezTo>
                  <a:cubicBezTo>
                    <a:pt x="16184" y="61565"/>
                    <a:pt x="20955" y="56916"/>
                    <a:pt x="20955" y="51319"/>
                  </a:cubicBezTo>
                  <a:lnTo>
                    <a:pt x="20955" y="0"/>
                  </a:lnTo>
                  <a:lnTo>
                    <a:pt x="30" y="0"/>
                  </a:lnTo>
                  <a:lnTo>
                    <a:pt x="20955" y="5131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8" name="Google Shape;785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bJgAAUQkAAEgoAAA1CgAAAAAAAA=="/>
                </a:ext>
              </a:extLst>
            </p:cNvSpPr>
            <p:nvPr/>
          </p:nvSpPr>
          <p:spPr>
            <a:xfrm>
              <a:off x="6194425" y="1514475"/>
              <a:ext cx="353695" cy="144780"/>
            </a:xfrm>
            <a:custGeom>
              <a:avLst/>
              <a:gdLst/>
              <a:ahLst/>
              <a:cxnLst/>
              <a:rect l="0" t="0" r="353695" b="144780"/>
              <a:pathLst>
                <a:path w="353695" h="144780">
                  <a:moveTo>
                    <a:pt x="176371" y="20679"/>
                  </a:moveTo>
                  <a:cubicBezTo>
                    <a:pt x="181998" y="20679"/>
                    <a:pt x="186703" y="25393"/>
                    <a:pt x="186703" y="31033"/>
                  </a:cubicBezTo>
                  <a:lnTo>
                    <a:pt x="186703" y="51711"/>
                  </a:lnTo>
                  <a:lnTo>
                    <a:pt x="208262" y="51711"/>
                  </a:lnTo>
                  <a:cubicBezTo>
                    <a:pt x="213890" y="51711"/>
                    <a:pt x="218595" y="56426"/>
                    <a:pt x="218595" y="62066"/>
                  </a:cubicBezTo>
                  <a:cubicBezTo>
                    <a:pt x="218595" y="68630"/>
                    <a:pt x="213890" y="73345"/>
                    <a:pt x="208262" y="73345"/>
                  </a:cubicBezTo>
                  <a:lnTo>
                    <a:pt x="186703" y="73345"/>
                  </a:lnTo>
                  <a:lnTo>
                    <a:pt x="186703" y="94023"/>
                  </a:lnTo>
                  <a:cubicBezTo>
                    <a:pt x="186703" y="99663"/>
                    <a:pt x="181998" y="104348"/>
                    <a:pt x="176371" y="104348"/>
                  </a:cubicBezTo>
                  <a:cubicBezTo>
                    <a:pt x="170743" y="104348"/>
                    <a:pt x="166068" y="99663"/>
                    <a:pt x="166068" y="94023"/>
                  </a:cubicBezTo>
                  <a:lnTo>
                    <a:pt x="166068" y="73345"/>
                  </a:lnTo>
                  <a:lnTo>
                    <a:pt x="144479" y="73345"/>
                  </a:lnTo>
                  <a:cubicBezTo>
                    <a:pt x="138851" y="73345"/>
                    <a:pt x="134146" y="68630"/>
                    <a:pt x="134146" y="62066"/>
                  </a:cubicBezTo>
                  <a:cubicBezTo>
                    <a:pt x="135099" y="56426"/>
                    <a:pt x="139804" y="51711"/>
                    <a:pt x="144479" y="51711"/>
                  </a:cubicBezTo>
                  <a:lnTo>
                    <a:pt x="166068" y="51711"/>
                  </a:lnTo>
                  <a:lnTo>
                    <a:pt x="166068" y="31033"/>
                  </a:lnTo>
                  <a:cubicBezTo>
                    <a:pt x="166068" y="25393"/>
                    <a:pt x="170743" y="20679"/>
                    <a:pt x="176371" y="20679"/>
                  </a:cubicBezTo>
                  <a:lnTo>
                    <a:pt x="3751" y="0"/>
                  </a:lnTo>
                  <a:lnTo>
                    <a:pt x="3751" y="93069"/>
                  </a:lnTo>
                  <a:cubicBezTo>
                    <a:pt x="0" y="121267"/>
                    <a:pt x="22511" y="144780"/>
                    <a:pt x="51604" y="144780"/>
                  </a:cubicBezTo>
                  <a:lnTo>
                    <a:pt x="302090" y="144780"/>
                  </a:lnTo>
                  <a:cubicBezTo>
                    <a:pt x="330230" y="144780"/>
                    <a:pt x="353695" y="121267"/>
                    <a:pt x="353695" y="93069"/>
                  </a:cubicBezTo>
                  <a:lnTo>
                    <a:pt x="353695" y="0"/>
                  </a:lnTo>
                  <a:lnTo>
                    <a:pt x="312393" y="0"/>
                  </a:lnTo>
                  <a:lnTo>
                    <a:pt x="312393" y="31033"/>
                  </a:lnTo>
                  <a:cubicBezTo>
                    <a:pt x="312393" y="48907"/>
                    <a:pt x="298338" y="61111"/>
                    <a:pt x="281455" y="61111"/>
                  </a:cubicBezTo>
                  <a:cubicBezTo>
                    <a:pt x="264571" y="61111"/>
                    <a:pt x="251439" y="47027"/>
                    <a:pt x="251439" y="31033"/>
                  </a:cubicBezTo>
                  <a:lnTo>
                    <a:pt x="251439" y="0"/>
                  </a:lnTo>
                  <a:lnTo>
                    <a:pt x="106007" y="0"/>
                  </a:lnTo>
                  <a:lnTo>
                    <a:pt x="106007" y="31033"/>
                  </a:lnTo>
                  <a:cubicBezTo>
                    <a:pt x="106007" y="48907"/>
                    <a:pt x="91952" y="61111"/>
                    <a:pt x="75068" y="61111"/>
                  </a:cubicBezTo>
                  <a:cubicBezTo>
                    <a:pt x="58184" y="61111"/>
                    <a:pt x="45053" y="47027"/>
                    <a:pt x="45053" y="31033"/>
                  </a:cubicBezTo>
                  <a:lnTo>
                    <a:pt x="45053" y="0"/>
                  </a:lnTo>
                  <a:lnTo>
                    <a:pt x="176371" y="20679"/>
                  </a:lnTo>
                  <a:lnTo>
                    <a:pt x="45053" y="3103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7" name="Google Shape;785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7JgAAMQkAAJ0mAACSCQAAAAAAAA=="/>
                </a:ext>
              </a:extLst>
            </p:cNvSpPr>
            <p:nvPr/>
          </p:nvSpPr>
          <p:spPr>
            <a:xfrm>
              <a:off x="6255385" y="1494155"/>
              <a:ext cx="21590" cy="61595"/>
            </a:xfrm>
            <a:custGeom>
              <a:avLst/>
              <a:gdLst/>
              <a:ahLst/>
              <a:cxnLst/>
              <a:rect l="0" t="0" r="21590" b="61595"/>
              <a:pathLst>
                <a:path w="21590" h="61595">
                  <a:moveTo>
                    <a:pt x="0" y="0"/>
                  </a:moveTo>
                  <a:lnTo>
                    <a:pt x="0" y="51319"/>
                  </a:lnTo>
                  <a:cubicBezTo>
                    <a:pt x="0" y="56916"/>
                    <a:pt x="4705" y="61565"/>
                    <a:pt x="11257" y="61565"/>
                  </a:cubicBezTo>
                  <a:cubicBezTo>
                    <a:pt x="16885" y="61565"/>
                    <a:pt x="21590" y="56916"/>
                    <a:pt x="21590" y="51319"/>
                  </a:cubicBezTo>
                  <a:lnTo>
                    <a:pt x="21590" y="0"/>
                  </a:lnTo>
                  <a:lnTo>
                    <a:pt x="0" y="0"/>
                  </a:lnTo>
                  <a:lnTo>
                    <a:pt x="21590" y="5131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91" name="Google Shape;7857;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wmAADZCgAABCgAAAUNAAAQAAAA"/>
              </a:ext>
            </a:extLst>
          </p:cNvGrpSpPr>
          <p:nvPr/>
        </p:nvGrpSpPr>
        <p:grpSpPr>
          <a:xfrm>
            <a:off x="6235700" y="1763395"/>
            <a:ext cx="269240" cy="353060"/>
            <a:chOff x="6235700" y="1763395"/>
            <a:chExt cx="269240" cy="353060"/>
          </a:xfrm>
        </p:grpSpPr>
        <p:sp>
          <p:nvSpPr>
            <p:cNvPr id="294" name="Google Shape;785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sJgAAPQsAAPQnAACBDAAAAAAAAA=="/>
                </a:ext>
              </a:extLst>
            </p:cNvSpPr>
            <p:nvPr/>
          </p:nvSpPr>
          <p:spPr>
            <a:xfrm>
              <a:off x="6245860" y="1826895"/>
              <a:ext cx="248920" cy="205740"/>
            </a:xfrm>
            <a:custGeom>
              <a:avLst/>
              <a:gdLst/>
              <a:ahLst/>
              <a:cxnLst/>
              <a:rect l="0" t="0" r="248920" b="205740"/>
              <a:pathLst>
                <a:path w="248920" h="205740">
                  <a:moveTo>
                    <a:pt x="123059" y="81208"/>
                  </a:moveTo>
                  <a:cubicBezTo>
                    <a:pt x="130571" y="90568"/>
                    <a:pt x="140886" y="97135"/>
                    <a:pt x="154032" y="105544"/>
                  </a:cubicBezTo>
                  <a:lnTo>
                    <a:pt x="154032" y="133624"/>
                  </a:lnTo>
                  <a:cubicBezTo>
                    <a:pt x="154032" y="143935"/>
                    <a:pt x="149352" y="153295"/>
                    <a:pt x="139962" y="158911"/>
                  </a:cubicBezTo>
                  <a:cubicBezTo>
                    <a:pt x="135252" y="162655"/>
                    <a:pt x="128932" y="164527"/>
                    <a:pt x="122582" y="164527"/>
                  </a:cubicBezTo>
                  <a:cubicBezTo>
                    <a:pt x="116232" y="164527"/>
                    <a:pt x="109912" y="162655"/>
                    <a:pt x="105202" y="158911"/>
                  </a:cubicBezTo>
                  <a:cubicBezTo>
                    <a:pt x="97690" y="153295"/>
                    <a:pt x="91132" y="143935"/>
                    <a:pt x="91132" y="133624"/>
                  </a:cubicBezTo>
                  <a:lnTo>
                    <a:pt x="91132" y="105544"/>
                  </a:lnTo>
                  <a:lnTo>
                    <a:pt x="93010" y="105544"/>
                  </a:lnTo>
                  <a:cubicBezTo>
                    <a:pt x="105202" y="97135"/>
                    <a:pt x="116471" y="88696"/>
                    <a:pt x="123059" y="81208"/>
                  </a:cubicBezTo>
                  <a:lnTo>
                    <a:pt x="125861" y="0"/>
                  </a:lnTo>
                  <a:cubicBezTo>
                    <a:pt x="106365" y="0"/>
                    <a:pt x="86898" y="4933"/>
                    <a:pt x="70443" y="14738"/>
                  </a:cubicBezTo>
                  <a:cubicBezTo>
                    <a:pt x="50738" y="26921"/>
                    <a:pt x="36637" y="43769"/>
                    <a:pt x="28201" y="64361"/>
                  </a:cubicBezTo>
                  <a:lnTo>
                    <a:pt x="5664" y="135496"/>
                  </a:lnTo>
                  <a:cubicBezTo>
                    <a:pt x="30" y="148630"/>
                    <a:pt x="1908" y="162655"/>
                    <a:pt x="9420" y="175759"/>
                  </a:cubicBezTo>
                  <a:cubicBezTo>
                    <a:pt x="19735" y="193557"/>
                    <a:pt x="39469" y="204789"/>
                    <a:pt x="62006" y="205710"/>
                  </a:cubicBezTo>
                  <a:cubicBezTo>
                    <a:pt x="70443" y="205710"/>
                    <a:pt x="77955" y="204789"/>
                    <a:pt x="83619" y="201045"/>
                  </a:cubicBezTo>
                  <a:cubicBezTo>
                    <a:pt x="93010" y="196350"/>
                    <a:pt x="101446" y="190734"/>
                    <a:pt x="106156" y="181374"/>
                  </a:cubicBezTo>
                  <a:cubicBezTo>
                    <a:pt x="111790" y="184197"/>
                    <a:pt x="117425" y="185118"/>
                    <a:pt x="124937" y="185118"/>
                  </a:cubicBezTo>
                  <a:cubicBezTo>
                    <a:pt x="130571" y="185118"/>
                    <a:pt x="137130" y="184197"/>
                    <a:pt x="143718" y="181374"/>
                  </a:cubicBezTo>
                  <a:cubicBezTo>
                    <a:pt x="149352" y="189813"/>
                    <a:pt x="155910" y="196350"/>
                    <a:pt x="165301" y="201045"/>
                  </a:cubicBezTo>
                  <a:cubicBezTo>
                    <a:pt x="172813" y="204789"/>
                    <a:pt x="179401" y="205710"/>
                    <a:pt x="186914" y="205710"/>
                  </a:cubicBezTo>
                  <a:lnTo>
                    <a:pt x="187868" y="205710"/>
                  </a:lnTo>
                  <a:cubicBezTo>
                    <a:pt x="209451" y="204789"/>
                    <a:pt x="229185" y="191685"/>
                    <a:pt x="239500" y="175759"/>
                  </a:cubicBezTo>
                  <a:cubicBezTo>
                    <a:pt x="247966" y="162655"/>
                    <a:pt x="248890" y="148630"/>
                    <a:pt x="244210" y="137368"/>
                  </a:cubicBezTo>
                  <a:lnTo>
                    <a:pt x="221673" y="63439"/>
                  </a:lnTo>
                  <a:cubicBezTo>
                    <a:pt x="214161" y="43769"/>
                    <a:pt x="200060" y="26921"/>
                    <a:pt x="181279" y="14738"/>
                  </a:cubicBezTo>
                  <a:cubicBezTo>
                    <a:pt x="164854" y="4933"/>
                    <a:pt x="145357" y="0"/>
                    <a:pt x="125861" y="0"/>
                  </a:cubicBezTo>
                  <a:lnTo>
                    <a:pt x="123059" y="81208"/>
                  </a:lnTo>
                  <a:lnTo>
                    <a:pt x="12586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3" name="Google Shape;785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JgAAgAwAAAQoAAAFDQAAAAAAAA=="/>
                </a:ext>
              </a:extLst>
            </p:cNvSpPr>
            <p:nvPr/>
          </p:nvSpPr>
          <p:spPr>
            <a:xfrm>
              <a:off x="6235700" y="2032000"/>
              <a:ext cx="269240" cy="84455"/>
            </a:xfrm>
            <a:custGeom>
              <a:avLst/>
              <a:gdLst/>
              <a:ahLst/>
              <a:cxnLst/>
              <a:rect l="0" t="0" r="269240" b="84455"/>
              <a:pathLst>
                <a:path w="269240" h="84455">
                  <a:moveTo>
                    <a:pt x="123841" y="29"/>
                  </a:moveTo>
                  <a:cubicBezTo>
                    <a:pt x="118213" y="5656"/>
                    <a:pt x="109757" y="11282"/>
                    <a:pt x="101330" y="15033"/>
                  </a:cubicBezTo>
                  <a:cubicBezTo>
                    <a:pt x="93826" y="18784"/>
                    <a:pt x="82541" y="20659"/>
                    <a:pt x="72238" y="20659"/>
                  </a:cubicBezTo>
                  <a:cubicBezTo>
                    <a:pt x="52526" y="19707"/>
                    <a:pt x="34720" y="13157"/>
                    <a:pt x="20635" y="952"/>
                  </a:cubicBezTo>
                  <a:cubicBezTo>
                    <a:pt x="7504" y="14080"/>
                    <a:pt x="0" y="31912"/>
                    <a:pt x="0" y="51619"/>
                  </a:cubicBezTo>
                  <a:lnTo>
                    <a:pt x="0" y="74125"/>
                  </a:lnTo>
                  <a:cubicBezTo>
                    <a:pt x="0" y="79751"/>
                    <a:pt x="4705" y="84425"/>
                    <a:pt x="10332" y="84425"/>
                  </a:cubicBezTo>
                  <a:lnTo>
                    <a:pt x="258908" y="84425"/>
                  </a:lnTo>
                  <a:cubicBezTo>
                    <a:pt x="264535" y="84425"/>
                    <a:pt x="269240" y="79751"/>
                    <a:pt x="269240" y="74125"/>
                  </a:cubicBezTo>
                  <a:lnTo>
                    <a:pt x="269240" y="52542"/>
                  </a:lnTo>
                  <a:cubicBezTo>
                    <a:pt x="269240" y="33787"/>
                    <a:pt x="262659" y="15033"/>
                    <a:pt x="248605" y="2828"/>
                  </a:cubicBezTo>
                  <a:cubicBezTo>
                    <a:pt x="234520" y="14080"/>
                    <a:pt x="217637" y="21582"/>
                    <a:pt x="198878" y="22535"/>
                  </a:cubicBezTo>
                  <a:lnTo>
                    <a:pt x="197002" y="22535"/>
                  </a:lnTo>
                  <a:cubicBezTo>
                    <a:pt x="185746" y="22535"/>
                    <a:pt x="175414" y="19707"/>
                    <a:pt x="166034" y="15033"/>
                  </a:cubicBezTo>
                  <a:cubicBezTo>
                    <a:pt x="158531" y="11282"/>
                    <a:pt x="151027" y="6578"/>
                    <a:pt x="145399" y="29"/>
                  </a:cubicBezTo>
                  <a:cubicBezTo>
                    <a:pt x="141647" y="952"/>
                    <a:pt x="137895" y="952"/>
                    <a:pt x="134144" y="952"/>
                  </a:cubicBezTo>
                  <a:cubicBezTo>
                    <a:pt x="131345" y="952"/>
                    <a:pt x="127593" y="952"/>
                    <a:pt x="123841"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2" name="Google Shape;786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JgAA2QoAAKQnAAA5CwAAAAAAAA=="/>
                </a:ext>
              </a:extLst>
            </p:cNvSpPr>
            <p:nvPr/>
          </p:nvSpPr>
          <p:spPr>
            <a:xfrm>
              <a:off x="6298565" y="1763395"/>
              <a:ext cx="145415" cy="60960"/>
            </a:xfrm>
            <a:custGeom>
              <a:avLst/>
              <a:gdLst/>
              <a:ahLst/>
              <a:cxnLst/>
              <a:rect l="0" t="0" r="145415" b="60960"/>
              <a:pathLst>
                <a:path w="145415" h="60960">
                  <a:moveTo>
                    <a:pt x="73064" y="30"/>
                  </a:moveTo>
                  <a:cubicBezTo>
                    <a:pt x="48799" y="30"/>
                    <a:pt x="24414" y="10046"/>
                    <a:pt x="3781" y="30139"/>
                  </a:cubicBezTo>
                  <a:cubicBezTo>
                    <a:pt x="952" y="32925"/>
                    <a:pt x="29" y="36659"/>
                    <a:pt x="952" y="39474"/>
                  </a:cubicBezTo>
                  <a:lnTo>
                    <a:pt x="5657" y="60930"/>
                  </a:lnTo>
                  <a:cubicBezTo>
                    <a:pt x="24414" y="48809"/>
                    <a:pt x="47876" y="43208"/>
                    <a:pt x="71308" y="43208"/>
                  </a:cubicBezTo>
                  <a:cubicBezTo>
                    <a:pt x="94769" y="43208"/>
                    <a:pt x="118201" y="48809"/>
                    <a:pt x="136989" y="60930"/>
                  </a:cubicBezTo>
                  <a:lnTo>
                    <a:pt x="138864" y="60930"/>
                  </a:lnTo>
                  <a:lnTo>
                    <a:pt x="144492" y="39474"/>
                  </a:lnTo>
                  <a:cubicBezTo>
                    <a:pt x="145415" y="36659"/>
                    <a:pt x="144492" y="32925"/>
                    <a:pt x="141663" y="30139"/>
                  </a:cubicBezTo>
                  <a:cubicBezTo>
                    <a:pt x="121506" y="10046"/>
                    <a:pt x="97330" y="30"/>
                    <a:pt x="73064"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95" name="Google Shape;7861;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kmAACaDQAASCgAAMwPAAAQAAAA"/>
              </a:ext>
            </a:extLst>
          </p:cNvGrpSpPr>
          <p:nvPr/>
        </p:nvGrpSpPr>
        <p:grpSpPr>
          <a:xfrm>
            <a:off x="6193155" y="2211070"/>
            <a:ext cx="354965" cy="356870"/>
            <a:chOff x="6193155" y="2211070"/>
            <a:chExt cx="354965" cy="356870"/>
          </a:xfrm>
        </p:grpSpPr>
        <p:sp>
          <p:nvSpPr>
            <p:cNvPr id="297" name="Google Shape;786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JgAApw4AADknAADMDwAAAAAAAA=="/>
                </a:ext>
              </a:extLst>
            </p:cNvSpPr>
            <p:nvPr/>
          </p:nvSpPr>
          <p:spPr>
            <a:xfrm>
              <a:off x="6193155" y="2381885"/>
              <a:ext cx="182880" cy="186055"/>
            </a:xfrm>
            <a:custGeom>
              <a:avLst/>
              <a:gdLst/>
              <a:ahLst/>
              <a:cxnLst/>
              <a:rect l="0" t="0" r="182880" b="186055"/>
              <a:pathLst>
                <a:path w="182880" h="186055">
                  <a:moveTo>
                    <a:pt x="94729" y="29"/>
                  </a:moveTo>
                  <a:lnTo>
                    <a:pt x="74104" y="21620"/>
                  </a:lnTo>
                  <a:cubicBezTo>
                    <a:pt x="65652" y="30089"/>
                    <a:pt x="59105" y="41362"/>
                    <a:pt x="55355" y="54513"/>
                  </a:cubicBezTo>
                  <a:cubicBezTo>
                    <a:pt x="47855" y="81769"/>
                    <a:pt x="36576" y="102436"/>
                    <a:pt x="21577" y="119344"/>
                  </a:cubicBezTo>
                  <a:lnTo>
                    <a:pt x="9404" y="131517"/>
                  </a:lnTo>
                  <a:cubicBezTo>
                    <a:pt x="3780" y="138132"/>
                    <a:pt x="30" y="145647"/>
                    <a:pt x="30" y="154086"/>
                  </a:cubicBezTo>
                  <a:cubicBezTo>
                    <a:pt x="30" y="162555"/>
                    <a:pt x="3780" y="170995"/>
                    <a:pt x="9404" y="176631"/>
                  </a:cubicBezTo>
                  <a:cubicBezTo>
                    <a:pt x="15029" y="182297"/>
                    <a:pt x="23451" y="186055"/>
                    <a:pt x="31904" y="186055"/>
                  </a:cubicBezTo>
                  <a:cubicBezTo>
                    <a:pt x="40326" y="182297"/>
                    <a:pt x="47855" y="178510"/>
                    <a:pt x="52528" y="172873"/>
                  </a:cubicBezTo>
                  <a:lnTo>
                    <a:pt x="65652" y="161601"/>
                  </a:lnTo>
                  <a:cubicBezTo>
                    <a:pt x="80652" y="145647"/>
                    <a:pt x="102228" y="134374"/>
                    <a:pt x="130352" y="126859"/>
                  </a:cubicBezTo>
                  <a:cubicBezTo>
                    <a:pt x="138804" y="124981"/>
                    <a:pt x="146304" y="120269"/>
                    <a:pt x="153804" y="115587"/>
                  </a:cubicBezTo>
                  <a:lnTo>
                    <a:pt x="138804" y="100587"/>
                  </a:lnTo>
                  <a:cubicBezTo>
                    <a:pt x="135025" y="96799"/>
                    <a:pt x="135025" y="89284"/>
                    <a:pt x="138804" y="86451"/>
                  </a:cubicBezTo>
                  <a:cubicBezTo>
                    <a:pt x="140203" y="84573"/>
                    <a:pt x="142762" y="83648"/>
                    <a:pt x="145471" y="83648"/>
                  </a:cubicBezTo>
                  <a:cubicBezTo>
                    <a:pt x="148179" y="83648"/>
                    <a:pt x="150976" y="84573"/>
                    <a:pt x="152851" y="86451"/>
                  </a:cubicBezTo>
                  <a:lnTo>
                    <a:pt x="168803" y="102403"/>
                  </a:lnTo>
                  <a:lnTo>
                    <a:pt x="182850" y="88356"/>
                  </a:lnTo>
                  <a:lnTo>
                    <a:pt x="94729" y="235"/>
                  </a:lnTo>
                  <a:lnTo>
                    <a:pt x="94729" y="29"/>
                  </a:lnTo>
                  <a:lnTo>
                    <a:pt x="152851" y="8645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6" name="Google Shape;786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JgAAmg0AAEgoAAAWDwAAAAAAAA=="/>
                </a:ext>
              </a:extLst>
            </p:cNvSpPr>
            <p:nvPr/>
          </p:nvSpPr>
          <p:spPr>
            <a:xfrm>
              <a:off x="6305550" y="2211070"/>
              <a:ext cx="242570" cy="241300"/>
            </a:xfrm>
            <a:custGeom>
              <a:avLst/>
              <a:gdLst/>
              <a:ahLst/>
              <a:cxnLst/>
              <a:rect l="0" t="0" r="242570" b="241300"/>
              <a:pathLst>
                <a:path w="242570" h="241300">
                  <a:moveTo>
                    <a:pt x="56428" y="70441"/>
                  </a:moveTo>
                  <a:cubicBezTo>
                    <a:pt x="59233" y="70441"/>
                    <a:pt x="61112" y="71365"/>
                    <a:pt x="63947" y="74196"/>
                  </a:cubicBezTo>
                  <a:lnTo>
                    <a:pt x="165463" y="175712"/>
                  </a:lnTo>
                  <a:cubicBezTo>
                    <a:pt x="169223" y="179321"/>
                    <a:pt x="169223" y="185906"/>
                    <a:pt x="165463" y="189661"/>
                  </a:cubicBezTo>
                  <a:cubicBezTo>
                    <a:pt x="164061" y="191538"/>
                    <a:pt x="161465" y="192462"/>
                    <a:pt x="158779" y="192462"/>
                  </a:cubicBezTo>
                  <a:cubicBezTo>
                    <a:pt x="156064" y="192462"/>
                    <a:pt x="153259" y="191538"/>
                    <a:pt x="151379" y="189661"/>
                  </a:cubicBezTo>
                  <a:lnTo>
                    <a:pt x="49833" y="88115"/>
                  </a:lnTo>
                  <a:cubicBezTo>
                    <a:pt x="46073" y="84506"/>
                    <a:pt x="46073" y="78874"/>
                    <a:pt x="49833" y="74196"/>
                  </a:cubicBezTo>
                  <a:cubicBezTo>
                    <a:pt x="51713" y="71365"/>
                    <a:pt x="54548" y="70441"/>
                    <a:pt x="56428" y="70441"/>
                  </a:cubicBezTo>
                  <a:lnTo>
                    <a:pt x="201182" y="30"/>
                  </a:lnTo>
                  <a:cubicBezTo>
                    <a:pt x="188977" y="30"/>
                    <a:pt x="179578" y="4708"/>
                    <a:pt x="172058" y="11293"/>
                  </a:cubicBezTo>
                  <a:lnTo>
                    <a:pt x="123180" y="60171"/>
                  </a:lnTo>
                  <a:cubicBezTo>
                    <a:pt x="117510" y="65733"/>
                    <a:pt x="109782" y="68564"/>
                    <a:pt x="101904" y="68564"/>
                  </a:cubicBezTo>
                  <a:cubicBezTo>
                    <a:pt x="94026" y="68564"/>
                    <a:pt x="86029" y="65733"/>
                    <a:pt x="79912" y="60102"/>
                  </a:cubicBezTo>
                  <a:cubicBezTo>
                    <a:pt x="74272" y="53993"/>
                    <a:pt x="66514" y="50954"/>
                    <a:pt x="58636" y="50954"/>
                  </a:cubicBezTo>
                  <a:cubicBezTo>
                    <a:pt x="50788" y="50954"/>
                    <a:pt x="42791" y="53993"/>
                    <a:pt x="36673" y="60102"/>
                  </a:cubicBezTo>
                  <a:cubicBezTo>
                    <a:pt x="25394" y="71365"/>
                    <a:pt x="25394" y="91091"/>
                    <a:pt x="36673" y="103278"/>
                  </a:cubicBezTo>
                  <a:lnTo>
                    <a:pt x="44193" y="109863"/>
                  </a:lnTo>
                  <a:lnTo>
                    <a:pt x="0" y="154056"/>
                  </a:lnTo>
                  <a:lnTo>
                    <a:pt x="88386" y="241270"/>
                  </a:lnTo>
                  <a:lnTo>
                    <a:pt x="101546" y="227206"/>
                  </a:lnTo>
                  <a:lnTo>
                    <a:pt x="84626" y="211234"/>
                  </a:lnTo>
                  <a:cubicBezTo>
                    <a:pt x="80867" y="207480"/>
                    <a:pt x="80867" y="200924"/>
                    <a:pt x="84626" y="197170"/>
                  </a:cubicBezTo>
                  <a:cubicBezTo>
                    <a:pt x="86506" y="195293"/>
                    <a:pt x="89073" y="194339"/>
                    <a:pt x="91669" y="194339"/>
                  </a:cubicBezTo>
                  <a:cubicBezTo>
                    <a:pt x="94265" y="194339"/>
                    <a:pt x="96831" y="195293"/>
                    <a:pt x="98711" y="197170"/>
                  </a:cubicBezTo>
                  <a:lnTo>
                    <a:pt x="115630" y="213112"/>
                  </a:lnTo>
                  <a:lnTo>
                    <a:pt x="130700" y="198042"/>
                  </a:lnTo>
                  <a:lnTo>
                    <a:pt x="137264" y="205603"/>
                  </a:lnTo>
                  <a:cubicBezTo>
                    <a:pt x="143859" y="211234"/>
                    <a:pt x="151379" y="214989"/>
                    <a:pt x="159823" y="214989"/>
                  </a:cubicBezTo>
                  <a:cubicBezTo>
                    <a:pt x="168298" y="214989"/>
                    <a:pt x="176743" y="211234"/>
                    <a:pt x="182383" y="205603"/>
                  </a:cubicBezTo>
                  <a:cubicBezTo>
                    <a:pt x="193662" y="193415"/>
                    <a:pt x="193662" y="173690"/>
                    <a:pt x="182383" y="161502"/>
                  </a:cubicBezTo>
                  <a:cubicBezTo>
                    <a:pt x="170178" y="150209"/>
                    <a:pt x="170178" y="130513"/>
                    <a:pt x="182383" y="118296"/>
                  </a:cubicBezTo>
                  <a:lnTo>
                    <a:pt x="230336" y="70343"/>
                  </a:lnTo>
                  <a:cubicBezTo>
                    <a:pt x="238810" y="61979"/>
                    <a:pt x="242570" y="51639"/>
                    <a:pt x="242570" y="41329"/>
                  </a:cubicBezTo>
                  <a:cubicBezTo>
                    <a:pt x="242570" y="30066"/>
                    <a:pt x="237855" y="19726"/>
                    <a:pt x="230336" y="11293"/>
                  </a:cubicBezTo>
                  <a:cubicBezTo>
                    <a:pt x="221891" y="3784"/>
                    <a:pt x="212461" y="30"/>
                    <a:pt x="201182" y="30"/>
                  </a:cubicBezTo>
                  <a:lnTo>
                    <a:pt x="56428" y="70441"/>
                  </a:lnTo>
                  <a:lnTo>
                    <a:pt x="201182"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98" name="Google Shape;7864;p84"/>
          <p:cNvGrpSpPr>
            <a:extLst>
              <a:ext uri="smNativeData">
                <pr:smNativeData xmlns:pr="smNativeData" val="SMDATA_6_dWHdYxMAAAAlAAAAAQAAAA8BAAAAkAAAAEgAAACQAAAASAAAAAAAAAAAAAAAAAAAABcAAAAUAAAAAAAAAAAAAAD/fwAA/38AAAAAAAAJAAAABAAAAGMlAAAMAAAAEAAAAAAAAAAAAAAAAAAAAAAAAAAfAAAAVAAAAAAAAAAAAAAAAAAAAAAAAAAAAAAAAAAAAAAAAAAAAAAAAAAAAAAAAAAAAAAAAAAAAAAAAAAAAAAAAAAAAAAAAAAAAAAAAAAAAAAAAAAAAAAAAAAAACEAAAAYAAAAFAAAAAYeAACSEAAA/R8AAL4SAAAQAAAA"/>
              </a:ext>
            </a:extLst>
          </p:cNvGrpSpPr>
          <p:nvPr/>
        </p:nvGrpSpPr>
        <p:grpSpPr>
          <a:xfrm>
            <a:off x="4880610" y="2693670"/>
            <a:ext cx="319405" cy="353060"/>
            <a:chOff x="4880610" y="2693670"/>
            <a:chExt cx="319405" cy="353060"/>
          </a:xfrm>
        </p:grpSpPr>
        <p:sp>
          <p:nvSpPr>
            <p:cNvPr id="301" name="Google Shape;786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GHgAA+REAAO4eAAC+EgAAAAAAAA=="/>
                </a:ext>
              </a:extLst>
            </p:cNvSpPr>
            <p:nvPr/>
          </p:nvSpPr>
          <p:spPr>
            <a:xfrm>
              <a:off x="4880610" y="2921635"/>
              <a:ext cx="147320" cy="125095"/>
            </a:xfrm>
            <a:custGeom>
              <a:avLst/>
              <a:gdLst/>
              <a:ahLst/>
              <a:cxnLst/>
              <a:rect l="0" t="0" r="147320" b="125095"/>
              <a:pathLst>
                <a:path w="147320" h="125095">
                  <a:moveTo>
                    <a:pt x="91960" y="0"/>
                  </a:moveTo>
                  <a:cubicBezTo>
                    <a:pt x="70399" y="26356"/>
                    <a:pt x="41304" y="62084"/>
                    <a:pt x="3782" y="109096"/>
                  </a:cubicBezTo>
                  <a:cubicBezTo>
                    <a:pt x="30" y="110976"/>
                    <a:pt x="30" y="115662"/>
                    <a:pt x="953" y="119423"/>
                  </a:cubicBezTo>
                  <a:cubicBezTo>
                    <a:pt x="2829" y="123184"/>
                    <a:pt x="7534" y="125095"/>
                    <a:pt x="11286" y="125095"/>
                  </a:cubicBezTo>
                  <a:lnTo>
                    <a:pt x="96665" y="125095"/>
                  </a:lnTo>
                  <a:cubicBezTo>
                    <a:pt x="100417" y="125095"/>
                    <a:pt x="102293" y="124139"/>
                    <a:pt x="105092" y="122259"/>
                  </a:cubicBezTo>
                  <a:lnTo>
                    <a:pt x="147320" y="70531"/>
                  </a:lnTo>
                  <a:lnTo>
                    <a:pt x="103216" y="15998"/>
                  </a:lnTo>
                  <a:lnTo>
                    <a:pt x="92913" y="1880"/>
                  </a:lnTo>
                  <a:cubicBezTo>
                    <a:pt x="92913" y="955"/>
                    <a:pt x="91960" y="955"/>
                    <a:pt x="9196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0" name="Google Shape;786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fHgAAkhAAAP0fAAC+EgAAAAAAAA=="/>
                </a:ext>
              </a:extLst>
            </p:cNvSpPr>
            <p:nvPr/>
          </p:nvSpPr>
          <p:spPr>
            <a:xfrm>
              <a:off x="4937125" y="2693670"/>
              <a:ext cx="262890" cy="353060"/>
            </a:xfrm>
            <a:custGeom>
              <a:avLst/>
              <a:gdLst/>
              <a:ahLst/>
              <a:cxnLst/>
              <a:rect l="0" t="0" r="262890" b="353060"/>
              <a:pathLst>
                <a:path w="262890" h="353060">
                  <a:moveTo>
                    <a:pt x="104030" y="30"/>
                  </a:moveTo>
                  <a:cubicBezTo>
                    <a:pt x="101914" y="30"/>
                    <a:pt x="99768" y="89"/>
                    <a:pt x="97653" y="238"/>
                  </a:cubicBezTo>
                  <a:cubicBezTo>
                    <a:pt x="44133" y="3991"/>
                    <a:pt x="0" y="50901"/>
                    <a:pt x="0" y="106269"/>
                  </a:cubicBezTo>
                  <a:cubicBezTo>
                    <a:pt x="0" y="140968"/>
                    <a:pt x="28160" y="186031"/>
                    <a:pt x="52566" y="216977"/>
                  </a:cubicBezTo>
                  <a:lnTo>
                    <a:pt x="63830" y="231065"/>
                  </a:lnTo>
                  <a:lnTo>
                    <a:pt x="158652" y="350231"/>
                  </a:lnTo>
                  <a:cubicBezTo>
                    <a:pt x="160529" y="352107"/>
                    <a:pt x="163360" y="353060"/>
                    <a:pt x="167115" y="353060"/>
                  </a:cubicBezTo>
                  <a:lnTo>
                    <a:pt x="252550" y="353060"/>
                  </a:lnTo>
                  <a:cubicBezTo>
                    <a:pt x="256304" y="353060"/>
                    <a:pt x="259105" y="351154"/>
                    <a:pt x="261936" y="347401"/>
                  </a:cubicBezTo>
                  <a:cubicBezTo>
                    <a:pt x="262860" y="343648"/>
                    <a:pt x="262860" y="338972"/>
                    <a:pt x="260983" y="337096"/>
                  </a:cubicBezTo>
                  <a:cubicBezTo>
                    <a:pt x="236577" y="306120"/>
                    <a:pt x="214049" y="277051"/>
                    <a:pt x="192474" y="252628"/>
                  </a:cubicBezTo>
                  <a:cubicBezTo>
                    <a:pt x="183087" y="240447"/>
                    <a:pt x="173671" y="229188"/>
                    <a:pt x="164284" y="218853"/>
                  </a:cubicBezTo>
                  <a:cubicBezTo>
                    <a:pt x="160529" y="214177"/>
                    <a:pt x="157728" y="210424"/>
                    <a:pt x="153973" y="205718"/>
                  </a:cubicBezTo>
                  <a:cubicBezTo>
                    <a:pt x="137077" y="186031"/>
                    <a:pt x="122982" y="168190"/>
                    <a:pt x="111718" y="151303"/>
                  </a:cubicBezTo>
                  <a:cubicBezTo>
                    <a:pt x="92020" y="125033"/>
                    <a:pt x="78849" y="106269"/>
                    <a:pt x="70416" y="90305"/>
                  </a:cubicBezTo>
                  <a:cubicBezTo>
                    <a:pt x="64784" y="80000"/>
                    <a:pt x="61953" y="70618"/>
                    <a:pt x="61953" y="64989"/>
                  </a:cubicBezTo>
                  <a:cubicBezTo>
                    <a:pt x="61953" y="42442"/>
                    <a:pt x="79803" y="22755"/>
                    <a:pt x="103285" y="22755"/>
                  </a:cubicBezTo>
                  <a:cubicBezTo>
                    <a:pt x="126737" y="22755"/>
                    <a:pt x="144587" y="42442"/>
                    <a:pt x="144587" y="64989"/>
                  </a:cubicBezTo>
                  <a:cubicBezTo>
                    <a:pt x="144587" y="68742"/>
                    <a:pt x="143633" y="75294"/>
                    <a:pt x="136124" y="89382"/>
                  </a:cubicBezTo>
                  <a:cubicBezTo>
                    <a:pt x="130491" y="99687"/>
                    <a:pt x="123936" y="111899"/>
                    <a:pt x="116426" y="122204"/>
                  </a:cubicBezTo>
                  <a:cubicBezTo>
                    <a:pt x="121105" y="127833"/>
                    <a:pt x="124859" y="134415"/>
                    <a:pt x="128614" y="139091"/>
                  </a:cubicBezTo>
                  <a:cubicBezTo>
                    <a:pt x="139878" y="155056"/>
                    <a:pt x="153973" y="172896"/>
                    <a:pt x="170870" y="191660"/>
                  </a:cubicBezTo>
                  <a:lnTo>
                    <a:pt x="171793" y="192583"/>
                  </a:lnTo>
                  <a:cubicBezTo>
                    <a:pt x="190597" y="164438"/>
                    <a:pt x="206539" y="131586"/>
                    <a:pt x="206539" y="104393"/>
                  </a:cubicBezTo>
                  <a:cubicBezTo>
                    <a:pt x="206539" y="48280"/>
                    <a:pt x="161155" y="30"/>
                    <a:pt x="104030"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9" name="Google Shape;786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hHgAA1RAAACQfAAAZEQAAAAAAAA=="/>
                </a:ext>
              </a:extLst>
            </p:cNvSpPr>
            <p:nvPr/>
          </p:nvSpPr>
          <p:spPr>
            <a:xfrm>
              <a:off x="5019675" y="2736215"/>
              <a:ext cx="42545" cy="43180"/>
            </a:xfrm>
            <a:custGeom>
              <a:avLst/>
              <a:gdLst/>
              <a:ahLst/>
              <a:cxnLst/>
              <a:rect l="0" t="0" r="42545" b="43180"/>
              <a:pathLst>
                <a:path w="42545" h="43180">
                  <a:moveTo>
                    <a:pt x="20807" y="0"/>
                  </a:moveTo>
                  <a:cubicBezTo>
                    <a:pt x="9474" y="0"/>
                    <a:pt x="0" y="10333"/>
                    <a:pt x="0" y="22543"/>
                  </a:cubicBezTo>
                  <a:cubicBezTo>
                    <a:pt x="0" y="22543"/>
                    <a:pt x="0" y="27218"/>
                    <a:pt x="5696" y="38475"/>
                  </a:cubicBezTo>
                  <a:cubicBezTo>
                    <a:pt x="6626" y="40351"/>
                    <a:pt x="6626" y="42227"/>
                    <a:pt x="7585" y="43180"/>
                  </a:cubicBezTo>
                  <a:cubicBezTo>
                    <a:pt x="11363" y="42227"/>
                    <a:pt x="16070" y="41304"/>
                    <a:pt x="19848" y="41304"/>
                  </a:cubicBezTo>
                  <a:cubicBezTo>
                    <a:pt x="23626" y="41304"/>
                    <a:pt x="28363" y="42227"/>
                    <a:pt x="31181" y="43180"/>
                  </a:cubicBezTo>
                  <a:cubicBezTo>
                    <a:pt x="33070" y="42227"/>
                    <a:pt x="34030" y="40351"/>
                    <a:pt x="34030" y="38475"/>
                  </a:cubicBezTo>
                  <a:cubicBezTo>
                    <a:pt x="39696" y="27218"/>
                    <a:pt x="39696" y="22543"/>
                    <a:pt x="39696" y="22543"/>
                  </a:cubicBezTo>
                  <a:cubicBezTo>
                    <a:pt x="42515" y="10333"/>
                    <a:pt x="33070" y="0"/>
                    <a:pt x="2080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02" name="Google Shape;7868;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kdAACWEwAAGSAAAJ4VAAAQAAAA"/>
              </a:ext>
            </a:extLst>
          </p:cNvGrpSpPr>
          <p:nvPr/>
        </p:nvGrpSpPr>
        <p:grpSpPr>
          <a:xfrm>
            <a:off x="4862195" y="3183890"/>
            <a:ext cx="355600" cy="330200"/>
            <a:chOff x="4862195" y="3183890"/>
            <a:chExt cx="355600" cy="330200"/>
          </a:xfrm>
        </p:grpSpPr>
        <p:sp>
          <p:nvSpPr>
            <p:cNvPr id="304" name="Google Shape;786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HgAAlhMAAI4fAABZFAAAAAAAAA=="/>
                </a:ext>
              </a:extLst>
            </p:cNvSpPr>
            <p:nvPr/>
          </p:nvSpPr>
          <p:spPr>
            <a:xfrm>
              <a:off x="4923790" y="3183890"/>
              <a:ext cx="205740" cy="123825"/>
            </a:xfrm>
            <a:custGeom>
              <a:avLst/>
              <a:gdLst/>
              <a:ahLst/>
              <a:cxnLst/>
              <a:rect l="0" t="0" r="205740" b="123825"/>
              <a:pathLst>
                <a:path w="205740" h="123825">
                  <a:moveTo>
                    <a:pt x="145628" y="34715"/>
                  </a:moveTo>
                  <a:lnTo>
                    <a:pt x="172851" y="61938"/>
                  </a:lnTo>
                  <a:lnTo>
                    <a:pt x="145628" y="61938"/>
                  </a:lnTo>
                  <a:lnTo>
                    <a:pt x="145628" y="34715"/>
                  </a:lnTo>
                  <a:lnTo>
                    <a:pt x="11301" y="0"/>
                  </a:lnTo>
                  <a:cubicBezTo>
                    <a:pt x="4711" y="0"/>
                    <a:pt x="0" y="4704"/>
                    <a:pt x="0" y="10331"/>
                  </a:cubicBezTo>
                  <a:lnTo>
                    <a:pt x="0" y="93814"/>
                  </a:lnTo>
                  <a:cubicBezTo>
                    <a:pt x="8468" y="86311"/>
                    <a:pt x="18815" y="83482"/>
                    <a:pt x="31010" y="83482"/>
                  </a:cubicBezTo>
                  <a:lnTo>
                    <a:pt x="121208" y="83482"/>
                  </a:lnTo>
                  <a:cubicBezTo>
                    <a:pt x="140917" y="83482"/>
                    <a:pt x="158778" y="93814"/>
                    <a:pt x="167216" y="110695"/>
                  </a:cubicBezTo>
                  <a:lnTo>
                    <a:pt x="172851" y="123825"/>
                  </a:lnTo>
                  <a:lnTo>
                    <a:pt x="205740" y="123825"/>
                  </a:lnTo>
                  <a:lnTo>
                    <a:pt x="205740" y="72228"/>
                  </a:lnTo>
                  <a:cubicBezTo>
                    <a:pt x="205740" y="71276"/>
                    <a:pt x="204816" y="66601"/>
                    <a:pt x="201983" y="65648"/>
                  </a:cubicBezTo>
                  <a:lnTo>
                    <a:pt x="139993" y="3658"/>
                  </a:lnTo>
                  <a:cubicBezTo>
                    <a:pt x="140917" y="952"/>
                    <a:pt x="138114" y="0"/>
                    <a:pt x="135282" y="0"/>
                  </a:cubicBezTo>
                  <a:lnTo>
                    <a:pt x="145628" y="34715"/>
                  </a:lnTo>
                  <a:lnTo>
                    <a:pt x="13528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3" name="Google Shape;787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HQAANhQAABkgAACeFQAAAAAAAA=="/>
                </a:ext>
              </a:extLst>
            </p:cNvSpPr>
            <p:nvPr/>
          </p:nvSpPr>
          <p:spPr>
            <a:xfrm>
              <a:off x="4862195" y="3285490"/>
              <a:ext cx="355600" cy="228600"/>
            </a:xfrm>
            <a:custGeom>
              <a:avLst/>
              <a:gdLst/>
              <a:ahLst/>
              <a:cxnLst/>
              <a:rect l="0" t="0" r="355600" b="228600"/>
              <a:pathLst>
                <a:path w="355600" h="228600">
                  <a:moveTo>
                    <a:pt x="322753" y="104934"/>
                  </a:moveTo>
                  <a:cubicBezTo>
                    <a:pt x="326505" y="104934"/>
                    <a:pt x="328381" y="105885"/>
                    <a:pt x="331181" y="108680"/>
                  </a:cubicBezTo>
                  <a:cubicBezTo>
                    <a:pt x="333057" y="110553"/>
                    <a:pt x="333057" y="113378"/>
                    <a:pt x="333057" y="116173"/>
                  </a:cubicBezTo>
                  <a:lnTo>
                    <a:pt x="324629" y="169577"/>
                  </a:lnTo>
                  <a:lnTo>
                    <a:pt x="308667" y="104934"/>
                  </a:lnTo>
                  <a:lnTo>
                    <a:pt x="155659" y="82306"/>
                  </a:lnTo>
                  <a:cubicBezTo>
                    <a:pt x="160811" y="82306"/>
                    <a:pt x="166171" y="85755"/>
                    <a:pt x="167005" y="89947"/>
                  </a:cubicBezTo>
                  <a:lnTo>
                    <a:pt x="175462" y="123666"/>
                  </a:lnTo>
                  <a:lnTo>
                    <a:pt x="218613" y="123666"/>
                  </a:lnTo>
                  <a:cubicBezTo>
                    <a:pt x="224242" y="123666"/>
                    <a:pt x="228917" y="128364"/>
                    <a:pt x="228917" y="133984"/>
                  </a:cubicBezTo>
                  <a:cubicBezTo>
                    <a:pt x="228917" y="141477"/>
                    <a:pt x="224242" y="146146"/>
                    <a:pt x="218613" y="146146"/>
                  </a:cubicBezTo>
                  <a:lnTo>
                    <a:pt x="179215" y="146146"/>
                  </a:lnTo>
                  <a:lnTo>
                    <a:pt x="186719" y="173323"/>
                  </a:lnTo>
                  <a:cubicBezTo>
                    <a:pt x="187642" y="179895"/>
                    <a:pt x="183890" y="184563"/>
                    <a:pt x="179215" y="186436"/>
                  </a:cubicBezTo>
                  <a:lnTo>
                    <a:pt x="177338" y="186436"/>
                  </a:lnTo>
                  <a:cubicBezTo>
                    <a:pt x="172633" y="186436"/>
                    <a:pt x="167958" y="183641"/>
                    <a:pt x="167005" y="178943"/>
                  </a:cubicBezTo>
                  <a:lnTo>
                    <a:pt x="158547" y="144273"/>
                  </a:lnTo>
                  <a:lnTo>
                    <a:pt x="115397" y="144273"/>
                  </a:lnTo>
                  <a:cubicBezTo>
                    <a:pt x="109768" y="144273"/>
                    <a:pt x="105093" y="139604"/>
                    <a:pt x="105093" y="133984"/>
                  </a:cubicBezTo>
                  <a:cubicBezTo>
                    <a:pt x="105093" y="128364"/>
                    <a:pt x="109768" y="123666"/>
                    <a:pt x="115397" y="123666"/>
                  </a:cubicBezTo>
                  <a:lnTo>
                    <a:pt x="153872" y="123666"/>
                  </a:lnTo>
                  <a:lnTo>
                    <a:pt x="147291" y="95567"/>
                  </a:lnTo>
                  <a:cubicBezTo>
                    <a:pt x="145415" y="89947"/>
                    <a:pt x="149167" y="85279"/>
                    <a:pt x="153872" y="82454"/>
                  </a:cubicBezTo>
                  <a:cubicBezTo>
                    <a:pt x="154468" y="82365"/>
                    <a:pt x="155063" y="82306"/>
                    <a:pt x="155659" y="82306"/>
                  </a:cubicBezTo>
                  <a:lnTo>
                    <a:pt x="93836" y="30"/>
                  </a:lnTo>
                  <a:cubicBezTo>
                    <a:pt x="76951" y="30"/>
                    <a:pt x="63788" y="14064"/>
                    <a:pt x="63788" y="30924"/>
                  </a:cubicBezTo>
                  <a:lnTo>
                    <a:pt x="63788" y="41242"/>
                  </a:lnTo>
                  <a:lnTo>
                    <a:pt x="32847" y="41242"/>
                  </a:lnTo>
                  <a:cubicBezTo>
                    <a:pt x="23466" y="41242"/>
                    <a:pt x="14086" y="45910"/>
                    <a:pt x="8457" y="53403"/>
                  </a:cubicBezTo>
                  <a:cubicBezTo>
                    <a:pt x="2829" y="59975"/>
                    <a:pt x="0" y="69341"/>
                    <a:pt x="2829" y="79659"/>
                  </a:cubicBezTo>
                  <a:lnTo>
                    <a:pt x="34723" y="204247"/>
                  </a:lnTo>
                  <a:cubicBezTo>
                    <a:pt x="37522" y="218282"/>
                    <a:pt x="50655" y="227648"/>
                    <a:pt x="64741" y="227648"/>
                  </a:cubicBezTo>
                  <a:lnTo>
                    <a:pt x="327428" y="227648"/>
                  </a:lnTo>
                  <a:cubicBezTo>
                    <a:pt x="332134" y="228600"/>
                    <a:pt x="336809" y="225775"/>
                    <a:pt x="337762" y="221107"/>
                  </a:cubicBezTo>
                  <a:lnTo>
                    <a:pt x="354647" y="119920"/>
                  </a:lnTo>
                  <a:cubicBezTo>
                    <a:pt x="355600" y="110553"/>
                    <a:pt x="352771" y="102139"/>
                    <a:pt x="347143" y="95567"/>
                  </a:cubicBezTo>
                  <a:cubicBezTo>
                    <a:pt x="341514" y="88074"/>
                    <a:pt x="333057" y="85279"/>
                    <a:pt x="323676" y="85279"/>
                  </a:cubicBezTo>
                  <a:lnTo>
                    <a:pt x="303992" y="85279"/>
                  </a:lnTo>
                  <a:lnTo>
                    <a:pt x="299286" y="67468"/>
                  </a:lnTo>
                  <a:cubicBezTo>
                    <a:pt x="295534" y="53403"/>
                    <a:pt x="284277" y="43115"/>
                    <a:pt x="269269" y="43115"/>
                  </a:cubicBezTo>
                  <a:lnTo>
                    <a:pt x="224242" y="43115"/>
                  </a:lnTo>
                  <a:lnTo>
                    <a:pt x="212032" y="17811"/>
                  </a:lnTo>
                  <a:cubicBezTo>
                    <a:pt x="207356" y="7523"/>
                    <a:pt x="196100" y="30"/>
                    <a:pt x="183890" y="30"/>
                  </a:cubicBezTo>
                  <a:lnTo>
                    <a:pt x="322753" y="104934"/>
                  </a:lnTo>
                  <a:lnTo>
                    <a:pt x="183890"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05" name="Google Shape;7871;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kdAABKFgAAGiAAAHMYAAAQAAAA"/>
              </a:ext>
            </a:extLst>
          </p:cNvGrpSpPr>
          <p:nvPr/>
        </p:nvGrpSpPr>
        <p:grpSpPr>
          <a:xfrm>
            <a:off x="4862195" y="3623310"/>
            <a:ext cx="356235" cy="351155"/>
            <a:chOff x="4862195" y="3623310"/>
            <a:chExt cx="356235" cy="351155"/>
          </a:xfrm>
        </p:grpSpPr>
        <p:sp>
          <p:nvSpPr>
            <p:cNvPr id="307" name="Google Shape;787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HwAAShYAABogAABiFwAAAAAAAA=="/>
                </a:ext>
              </a:extLst>
            </p:cNvSpPr>
            <p:nvPr/>
          </p:nvSpPr>
          <p:spPr>
            <a:xfrm>
              <a:off x="5039360" y="3623310"/>
              <a:ext cx="179070" cy="177800"/>
            </a:xfrm>
            <a:custGeom>
              <a:avLst/>
              <a:gdLst/>
              <a:ahLst/>
              <a:cxnLst/>
              <a:rect l="0" t="0" r="179070" b="177800"/>
              <a:pathLst>
                <a:path w="179070" h="177800">
                  <a:moveTo>
                    <a:pt x="114143" y="0"/>
                  </a:moveTo>
                  <a:cubicBezTo>
                    <a:pt x="97539" y="0"/>
                    <a:pt x="81114" y="6377"/>
                    <a:pt x="69390" y="19130"/>
                  </a:cubicBezTo>
                  <a:lnTo>
                    <a:pt x="56268" y="32252"/>
                  </a:lnTo>
                  <a:lnTo>
                    <a:pt x="73140" y="48242"/>
                  </a:lnTo>
                  <a:cubicBezTo>
                    <a:pt x="75937" y="51996"/>
                    <a:pt x="75937" y="58581"/>
                    <a:pt x="73140" y="62336"/>
                  </a:cubicBezTo>
                  <a:cubicBezTo>
                    <a:pt x="70313" y="65137"/>
                    <a:pt x="68438" y="66090"/>
                    <a:pt x="65641" y="66090"/>
                  </a:cubicBezTo>
                  <a:cubicBezTo>
                    <a:pt x="63767" y="66090"/>
                    <a:pt x="60017" y="65137"/>
                    <a:pt x="59065" y="62336"/>
                  </a:cubicBezTo>
                  <a:lnTo>
                    <a:pt x="42194" y="46364"/>
                  </a:lnTo>
                  <a:lnTo>
                    <a:pt x="28149" y="60409"/>
                  </a:lnTo>
                  <a:lnTo>
                    <a:pt x="45020" y="76400"/>
                  </a:lnTo>
                  <a:cubicBezTo>
                    <a:pt x="47817" y="80155"/>
                    <a:pt x="47817" y="86740"/>
                    <a:pt x="45020" y="90494"/>
                  </a:cubicBezTo>
                  <a:cubicBezTo>
                    <a:pt x="42194" y="93295"/>
                    <a:pt x="40319" y="94249"/>
                    <a:pt x="37522" y="94249"/>
                  </a:cubicBezTo>
                  <a:cubicBezTo>
                    <a:pt x="35647" y="94249"/>
                    <a:pt x="31898" y="93295"/>
                    <a:pt x="30946" y="90494"/>
                  </a:cubicBezTo>
                  <a:lnTo>
                    <a:pt x="14074" y="74523"/>
                  </a:lnTo>
                  <a:lnTo>
                    <a:pt x="30" y="89541"/>
                  </a:lnTo>
                  <a:lnTo>
                    <a:pt x="88136" y="177647"/>
                  </a:lnTo>
                  <a:lnTo>
                    <a:pt x="160324" y="103635"/>
                  </a:lnTo>
                  <a:cubicBezTo>
                    <a:pt x="173446" y="90494"/>
                    <a:pt x="179070" y="74523"/>
                    <a:pt x="178148" y="56704"/>
                  </a:cubicBezTo>
                  <a:cubicBezTo>
                    <a:pt x="175321" y="41657"/>
                    <a:pt x="167822" y="24761"/>
                    <a:pt x="153748" y="13498"/>
                  </a:cubicBezTo>
                  <a:cubicBezTo>
                    <a:pt x="142203" y="4499"/>
                    <a:pt x="128098" y="0"/>
                    <a:pt x="11414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6" name="Google Shape;787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HQAA7xYAAHAfAABzGAAAAAAAAA=="/>
                </a:ext>
              </a:extLst>
            </p:cNvSpPr>
            <p:nvPr/>
          </p:nvSpPr>
          <p:spPr>
            <a:xfrm>
              <a:off x="4862195" y="3728085"/>
              <a:ext cx="248285" cy="246380"/>
            </a:xfrm>
            <a:custGeom>
              <a:avLst/>
              <a:gdLst/>
              <a:ahLst/>
              <a:cxnLst/>
              <a:rect l="0" t="0" r="248285" b="246380"/>
              <a:pathLst>
                <a:path w="248285" h="246380">
                  <a:moveTo>
                    <a:pt x="161151" y="0"/>
                  </a:moveTo>
                  <a:lnTo>
                    <a:pt x="145212" y="16859"/>
                  </a:lnTo>
                  <a:lnTo>
                    <a:pt x="162073" y="32797"/>
                  </a:lnTo>
                  <a:cubicBezTo>
                    <a:pt x="164898" y="36544"/>
                    <a:pt x="164898" y="43085"/>
                    <a:pt x="162073" y="46832"/>
                  </a:cubicBezTo>
                  <a:cubicBezTo>
                    <a:pt x="159278" y="49657"/>
                    <a:pt x="157404" y="50608"/>
                    <a:pt x="154579" y="50608"/>
                  </a:cubicBezTo>
                  <a:cubicBezTo>
                    <a:pt x="152706" y="50608"/>
                    <a:pt x="148959" y="49657"/>
                    <a:pt x="148037" y="46832"/>
                  </a:cubicBezTo>
                  <a:lnTo>
                    <a:pt x="131175" y="30924"/>
                  </a:lnTo>
                  <a:lnTo>
                    <a:pt x="117109" y="44990"/>
                  </a:lnTo>
                  <a:lnTo>
                    <a:pt x="133971" y="60896"/>
                  </a:lnTo>
                  <a:cubicBezTo>
                    <a:pt x="137718" y="64643"/>
                    <a:pt x="137718" y="71214"/>
                    <a:pt x="133971" y="74961"/>
                  </a:cubicBezTo>
                  <a:cubicBezTo>
                    <a:pt x="131175" y="77756"/>
                    <a:pt x="129302" y="78707"/>
                    <a:pt x="126476" y="78707"/>
                  </a:cubicBezTo>
                  <a:cubicBezTo>
                    <a:pt x="124603" y="78707"/>
                    <a:pt x="120856" y="77756"/>
                    <a:pt x="119934" y="74961"/>
                  </a:cubicBezTo>
                  <a:lnTo>
                    <a:pt x="103072" y="59023"/>
                  </a:lnTo>
                  <a:lnTo>
                    <a:pt x="95578" y="66517"/>
                  </a:lnTo>
                  <a:cubicBezTo>
                    <a:pt x="82464" y="79629"/>
                    <a:pt x="73096" y="97440"/>
                    <a:pt x="70271" y="116173"/>
                  </a:cubicBezTo>
                  <a:cubicBezTo>
                    <a:pt x="68398" y="130207"/>
                    <a:pt x="62777" y="144272"/>
                    <a:pt x="51536" y="153638"/>
                  </a:cubicBezTo>
                  <a:lnTo>
                    <a:pt x="12192" y="192982"/>
                  </a:lnTo>
                  <a:cubicBezTo>
                    <a:pt x="0" y="205168"/>
                    <a:pt x="0" y="224822"/>
                    <a:pt x="12192" y="237014"/>
                  </a:cubicBezTo>
                  <a:cubicBezTo>
                    <a:pt x="17813" y="242633"/>
                    <a:pt x="26229" y="246380"/>
                    <a:pt x="34674" y="246380"/>
                  </a:cubicBezTo>
                  <a:cubicBezTo>
                    <a:pt x="42168" y="246380"/>
                    <a:pt x="50584" y="242633"/>
                    <a:pt x="56205" y="237014"/>
                  </a:cubicBezTo>
                  <a:lnTo>
                    <a:pt x="96500" y="196719"/>
                  </a:lnTo>
                  <a:cubicBezTo>
                    <a:pt x="106819" y="186435"/>
                    <a:pt x="119934" y="180815"/>
                    <a:pt x="133971" y="177991"/>
                  </a:cubicBezTo>
                  <a:cubicBezTo>
                    <a:pt x="152706" y="176117"/>
                    <a:pt x="170519" y="166751"/>
                    <a:pt x="182712" y="153638"/>
                  </a:cubicBezTo>
                  <a:lnTo>
                    <a:pt x="248285" y="88065"/>
                  </a:lnTo>
                  <a:lnTo>
                    <a:pt x="161151" y="0"/>
                  </a:lnTo>
                  <a:lnTo>
                    <a:pt x="182712" y="15363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08" name="Google Shape;7874;p84"/>
          <p:cNvGrpSpPr>
            <a:extLst>
              <a:ext uri="smNativeData">
                <pr:smNativeData xmlns:pr="smNativeData" val="SMDATA_6_dWHdYxMAAAAlAAAAAQAAAA8BAAAAkAAAAEgAAACQAAAASAAAAAAAAAAAAAAAAAAAABcAAAAUAAAAAAAAAAAAAAD/fwAA/38AAAAAAAAJAAAABAAAAMwmAAAMAAAAEAAAAAAAAAAAAAAAAAAAAAAAAAAfAAAAVAAAAAAAAAAAAAAAAAAAAAAAAAAAAAAAAAAAAAAAAAAAAAAAAAAAAAAAAAAAAAAAAAAAAAAAAAAAAAAAAAAAAAAAAAAAAAAAAAAAAAAAAAAAAAAAAAAAACEAAAAYAAAAFAAAAJwrAACSEAAAxy0AAL4SAAAQAAAA"/>
              </a:ext>
            </a:extLst>
          </p:cNvGrpSpPr>
          <p:nvPr/>
        </p:nvGrpSpPr>
        <p:grpSpPr>
          <a:xfrm>
            <a:off x="7089140" y="2693670"/>
            <a:ext cx="352425" cy="353060"/>
            <a:chOff x="7089140" y="2693670"/>
            <a:chExt cx="352425" cy="353060"/>
          </a:xfrm>
        </p:grpSpPr>
        <p:sp>
          <p:nvSpPr>
            <p:cNvPr id="312" name="Google Shape;787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ALAAA1RAAAOMsAAA5EQAAAAAAAA=="/>
                </a:ext>
              </a:extLst>
            </p:cNvSpPr>
            <p:nvPr/>
          </p:nvSpPr>
          <p:spPr>
            <a:xfrm>
              <a:off x="7233920" y="2736215"/>
              <a:ext cx="62865" cy="63500"/>
            </a:xfrm>
            <a:custGeom>
              <a:avLst/>
              <a:gdLst/>
              <a:ahLst/>
              <a:cxnLst/>
              <a:rect l="0" t="0" r="62865" b="63500"/>
              <a:pathLst>
                <a:path w="62865" h="63500">
                  <a:moveTo>
                    <a:pt x="30970" y="30"/>
                  </a:moveTo>
                  <a:cubicBezTo>
                    <a:pt x="25342" y="30"/>
                    <a:pt x="20637" y="4680"/>
                    <a:pt x="20637" y="10277"/>
                  </a:cubicBezTo>
                  <a:lnTo>
                    <a:pt x="20637" y="21473"/>
                  </a:lnTo>
                  <a:lnTo>
                    <a:pt x="10333" y="21473"/>
                  </a:lnTo>
                  <a:cubicBezTo>
                    <a:pt x="4705" y="21473"/>
                    <a:pt x="0" y="26152"/>
                    <a:pt x="0" y="31750"/>
                  </a:cubicBezTo>
                  <a:cubicBezTo>
                    <a:pt x="0" y="37348"/>
                    <a:pt x="4705" y="41998"/>
                    <a:pt x="10333" y="41998"/>
                  </a:cubicBezTo>
                  <a:lnTo>
                    <a:pt x="20637" y="41998"/>
                  </a:lnTo>
                  <a:lnTo>
                    <a:pt x="20637" y="52275"/>
                  </a:lnTo>
                  <a:cubicBezTo>
                    <a:pt x="20637" y="58820"/>
                    <a:pt x="25342" y="63470"/>
                    <a:pt x="30970" y="63470"/>
                  </a:cubicBezTo>
                  <a:cubicBezTo>
                    <a:pt x="37522" y="63470"/>
                    <a:pt x="42227" y="58820"/>
                    <a:pt x="42227" y="52275"/>
                  </a:cubicBezTo>
                  <a:lnTo>
                    <a:pt x="42227" y="41998"/>
                  </a:lnTo>
                  <a:lnTo>
                    <a:pt x="52531" y="41998"/>
                  </a:lnTo>
                  <a:cubicBezTo>
                    <a:pt x="58159" y="41998"/>
                    <a:pt x="62865" y="37348"/>
                    <a:pt x="62865" y="31750"/>
                  </a:cubicBezTo>
                  <a:cubicBezTo>
                    <a:pt x="62865" y="26152"/>
                    <a:pt x="58159" y="21473"/>
                    <a:pt x="52531" y="21473"/>
                  </a:cubicBezTo>
                  <a:lnTo>
                    <a:pt x="42227" y="21473"/>
                  </a:lnTo>
                  <a:lnTo>
                    <a:pt x="42227" y="10277"/>
                  </a:lnTo>
                  <a:cubicBezTo>
                    <a:pt x="42227" y="4680"/>
                    <a:pt x="37522" y="30"/>
                    <a:pt x="30970"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1" name="Google Shape;787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cKwAAcxEAAN0rAAC4EgAAAAAAAA=="/>
                </a:ext>
              </a:extLst>
            </p:cNvSpPr>
            <p:nvPr/>
          </p:nvSpPr>
          <p:spPr>
            <a:xfrm>
              <a:off x="7089140" y="2836545"/>
              <a:ext cx="41275" cy="206375"/>
            </a:xfrm>
            <a:custGeom>
              <a:avLst/>
              <a:gdLst/>
              <a:ahLst/>
              <a:cxnLst/>
              <a:rect l="0" t="0" r="41275" b="206375"/>
              <a:pathLst>
                <a:path w="41275" h="206375">
                  <a:moveTo>
                    <a:pt x="29996" y="29"/>
                  </a:moveTo>
                  <a:cubicBezTo>
                    <a:pt x="13123" y="29"/>
                    <a:pt x="0" y="14081"/>
                    <a:pt x="0" y="30962"/>
                  </a:cubicBezTo>
                  <a:lnTo>
                    <a:pt x="0" y="196044"/>
                  </a:lnTo>
                  <a:cubicBezTo>
                    <a:pt x="0" y="201671"/>
                    <a:pt x="4701" y="206375"/>
                    <a:pt x="10326" y="206375"/>
                  </a:cubicBezTo>
                  <a:lnTo>
                    <a:pt x="41245" y="206375"/>
                  </a:lnTo>
                  <a:lnTo>
                    <a:pt x="41245" y="127570"/>
                  </a:lnTo>
                  <a:lnTo>
                    <a:pt x="19700" y="127570"/>
                  </a:lnTo>
                  <a:lnTo>
                    <a:pt x="19700" y="106015"/>
                  </a:lnTo>
                  <a:lnTo>
                    <a:pt x="41245" y="106015"/>
                  </a:lnTo>
                  <a:lnTo>
                    <a:pt x="41245" y="85384"/>
                  </a:lnTo>
                  <a:lnTo>
                    <a:pt x="19700" y="85384"/>
                  </a:lnTo>
                  <a:lnTo>
                    <a:pt x="19700" y="63800"/>
                  </a:lnTo>
                  <a:lnTo>
                    <a:pt x="41245" y="63800"/>
                  </a:lnTo>
                  <a:lnTo>
                    <a:pt x="41245" y="42215"/>
                  </a:lnTo>
                  <a:lnTo>
                    <a:pt x="19700" y="42215"/>
                  </a:lnTo>
                  <a:lnTo>
                    <a:pt x="19700" y="31914"/>
                  </a:lnTo>
                  <a:cubicBezTo>
                    <a:pt x="19700" y="26288"/>
                    <a:pt x="24372" y="21584"/>
                    <a:pt x="29996" y="21584"/>
                  </a:cubicBezTo>
                  <a:lnTo>
                    <a:pt x="41245" y="21584"/>
                  </a:lnTo>
                  <a:lnTo>
                    <a:pt x="41245" y="29"/>
                  </a:lnTo>
                  <a:lnTo>
                    <a:pt x="29996" y="29"/>
                  </a:lnTo>
                  <a:lnTo>
                    <a:pt x="29996" y="2158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0" name="Google Shape;787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LQAAdxEAAMctAAC9EgAAAAAAAA=="/>
                </a:ext>
              </a:extLst>
            </p:cNvSpPr>
            <p:nvPr/>
          </p:nvSpPr>
          <p:spPr>
            <a:xfrm>
              <a:off x="7400290" y="2839085"/>
              <a:ext cx="41275" cy="207010"/>
            </a:xfrm>
            <a:custGeom>
              <a:avLst/>
              <a:gdLst/>
              <a:ahLst/>
              <a:cxnLst/>
              <a:rect l="0" t="0" r="41275" b="207010"/>
              <a:pathLst>
                <a:path w="41275" h="207010">
                  <a:moveTo>
                    <a:pt x="0" y="0"/>
                  </a:moveTo>
                  <a:lnTo>
                    <a:pt x="0" y="21651"/>
                  </a:lnTo>
                  <a:lnTo>
                    <a:pt x="10326" y="21651"/>
                  </a:lnTo>
                  <a:cubicBezTo>
                    <a:pt x="16902" y="21651"/>
                    <a:pt x="21574" y="26339"/>
                    <a:pt x="21574" y="31983"/>
                  </a:cubicBezTo>
                  <a:lnTo>
                    <a:pt x="21574" y="42346"/>
                  </a:lnTo>
                  <a:lnTo>
                    <a:pt x="0" y="42346"/>
                  </a:lnTo>
                  <a:lnTo>
                    <a:pt x="0" y="63996"/>
                  </a:lnTo>
                  <a:lnTo>
                    <a:pt x="21574" y="63996"/>
                  </a:lnTo>
                  <a:lnTo>
                    <a:pt x="21574" y="84691"/>
                  </a:lnTo>
                  <a:lnTo>
                    <a:pt x="0" y="84691"/>
                  </a:lnTo>
                  <a:lnTo>
                    <a:pt x="0" y="106312"/>
                  </a:lnTo>
                  <a:lnTo>
                    <a:pt x="21574" y="106312"/>
                  </a:lnTo>
                  <a:lnTo>
                    <a:pt x="21574" y="127007"/>
                  </a:lnTo>
                  <a:lnTo>
                    <a:pt x="0" y="127007"/>
                  </a:lnTo>
                  <a:lnTo>
                    <a:pt x="0" y="206980"/>
                  </a:lnTo>
                  <a:lnTo>
                    <a:pt x="30948" y="206980"/>
                  </a:lnTo>
                  <a:cubicBezTo>
                    <a:pt x="36573" y="206980"/>
                    <a:pt x="41275" y="202292"/>
                    <a:pt x="41275" y="196648"/>
                  </a:cubicBezTo>
                  <a:lnTo>
                    <a:pt x="41275" y="31057"/>
                  </a:lnTo>
                  <a:cubicBezTo>
                    <a:pt x="41275" y="13170"/>
                    <a:pt x="27199" y="0"/>
                    <a:pt x="10326" y="0"/>
                  </a:cubicBezTo>
                  <a:lnTo>
                    <a:pt x="0" y="0"/>
                  </a:lnTo>
                  <a:lnTo>
                    <a:pt x="1032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9" name="Google Shape;787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wAAkhAAAGctAAC+EgAAAAAAAA=="/>
                </a:ext>
              </a:extLst>
            </p:cNvSpPr>
            <p:nvPr/>
          </p:nvSpPr>
          <p:spPr>
            <a:xfrm>
              <a:off x="7152005" y="2693670"/>
              <a:ext cx="228600" cy="353060"/>
            </a:xfrm>
            <a:custGeom>
              <a:avLst/>
              <a:gdLst/>
              <a:ahLst/>
              <a:cxnLst/>
              <a:rect l="0" t="0" r="228600" b="353060"/>
              <a:pathLst>
                <a:path w="228600" h="353060">
                  <a:moveTo>
                    <a:pt x="165568" y="19730"/>
                  </a:moveTo>
                  <a:lnTo>
                    <a:pt x="165568" y="52575"/>
                  </a:lnTo>
                  <a:lnTo>
                    <a:pt x="165568" y="125833"/>
                  </a:lnTo>
                  <a:lnTo>
                    <a:pt x="62077" y="125833"/>
                  </a:lnTo>
                  <a:lnTo>
                    <a:pt x="62077" y="52575"/>
                  </a:lnTo>
                  <a:lnTo>
                    <a:pt x="62077" y="19730"/>
                  </a:lnTo>
                  <a:lnTo>
                    <a:pt x="102536" y="145534"/>
                  </a:lnTo>
                  <a:lnTo>
                    <a:pt x="102536" y="167142"/>
                  </a:lnTo>
                  <a:lnTo>
                    <a:pt x="62077" y="167142"/>
                  </a:lnTo>
                  <a:lnTo>
                    <a:pt x="62077" y="145534"/>
                  </a:lnTo>
                  <a:lnTo>
                    <a:pt x="164612" y="145534"/>
                  </a:lnTo>
                  <a:lnTo>
                    <a:pt x="164612" y="167142"/>
                  </a:lnTo>
                  <a:lnTo>
                    <a:pt x="124183" y="167142"/>
                  </a:lnTo>
                  <a:lnTo>
                    <a:pt x="124183" y="145534"/>
                  </a:lnTo>
                  <a:lnTo>
                    <a:pt x="102536" y="187796"/>
                  </a:lnTo>
                  <a:lnTo>
                    <a:pt x="102536" y="209404"/>
                  </a:lnTo>
                  <a:lnTo>
                    <a:pt x="62077" y="209404"/>
                  </a:lnTo>
                  <a:lnTo>
                    <a:pt x="62077" y="187796"/>
                  </a:lnTo>
                  <a:lnTo>
                    <a:pt x="164612" y="187796"/>
                  </a:lnTo>
                  <a:lnTo>
                    <a:pt x="164612" y="209404"/>
                  </a:lnTo>
                  <a:lnTo>
                    <a:pt x="124183" y="209404"/>
                  </a:lnTo>
                  <a:lnTo>
                    <a:pt x="124183" y="187796"/>
                  </a:lnTo>
                  <a:lnTo>
                    <a:pt x="102536" y="229105"/>
                  </a:lnTo>
                  <a:lnTo>
                    <a:pt x="102536" y="249759"/>
                  </a:lnTo>
                  <a:lnTo>
                    <a:pt x="62077" y="249759"/>
                  </a:lnTo>
                  <a:lnTo>
                    <a:pt x="62077" y="229105"/>
                  </a:lnTo>
                  <a:lnTo>
                    <a:pt x="164612" y="229105"/>
                  </a:lnTo>
                  <a:lnTo>
                    <a:pt x="164612" y="249759"/>
                  </a:lnTo>
                  <a:lnTo>
                    <a:pt x="124183" y="249759"/>
                  </a:lnTo>
                  <a:lnTo>
                    <a:pt x="124183" y="229105"/>
                  </a:lnTo>
                  <a:lnTo>
                    <a:pt x="51746" y="0"/>
                  </a:lnTo>
                  <a:cubicBezTo>
                    <a:pt x="46102" y="0"/>
                    <a:pt x="41384" y="4709"/>
                    <a:pt x="41384" y="10342"/>
                  </a:cubicBezTo>
                  <a:lnTo>
                    <a:pt x="41384" y="43186"/>
                  </a:lnTo>
                  <a:lnTo>
                    <a:pt x="31053" y="43186"/>
                  </a:lnTo>
                  <a:cubicBezTo>
                    <a:pt x="13168" y="43186"/>
                    <a:pt x="0" y="57284"/>
                    <a:pt x="0" y="74183"/>
                  </a:cubicBezTo>
                  <a:lnTo>
                    <a:pt x="0" y="353060"/>
                  </a:lnTo>
                  <a:lnTo>
                    <a:pt x="83724" y="353060"/>
                  </a:lnTo>
                  <a:lnTo>
                    <a:pt x="83724" y="312675"/>
                  </a:lnTo>
                  <a:lnTo>
                    <a:pt x="145801" y="312675"/>
                  </a:lnTo>
                  <a:cubicBezTo>
                    <a:pt x="144876" y="315507"/>
                    <a:pt x="144876" y="348351"/>
                    <a:pt x="144876" y="353060"/>
                  </a:cubicBezTo>
                  <a:lnTo>
                    <a:pt x="228600" y="353060"/>
                  </a:lnTo>
                  <a:lnTo>
                    <a:pt x="228600" y="74183"/>
                  </a:lnTo>
                  <a:cubicBezTo>
                    <a:pt x="228600" y="56330"/>
                    <a:pt x="214477" y="43186"/>
                    <a:pt x="197547" y="43186"/>
                  </a:cubicBezTo>
                  <a:lnTo>
                    <a:pt x="187216" y="43186"/>
                  </a:lnTo>
                  <a:lnTo>
                    <a:pt x="187216" y="10342"/>
                  </a:lnTo>
                  <a:cubicBezTo>
                    <a:pt x="187216" y="4709"/>
                    <a:pt x="182498" y="0"/>
                    <a:pt x="176854" y="0"/>
                  </a:cubicBezTo>
                  <a:lnTo>
                    <a:pt x="165568" y="19730"/>
                  </a:lnTo>
                  <a:lnTo>
                    <a:pt x="17685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313" name="Google Shape;787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ZKwAAgxMAAMstAACxFQAAEAAAAA=="/>
              </a:ext>
            </a:extLst>
          </p:cNvSpPr>
          <p:nvPr/>
        </p:nvSpPr>
        <p:spPr>
          <a:xfrm>
            <a:off x="7087235" y="3171825"/>
            <a:ext cx="356870" cy="354330"/>
          </a:xfrm>
          <a:custGeom>
            <a:avLst/>
            <a:gdLst/>
            <a:ahLst/>
            <a:cxnLst/>
            <a:rect l="0" t="0" r="356870" b="354330"/>
            <a:pathLst>
              <a:path w="356870" h="354330">
                <a:moveTo>
                  <a:pt x="187839" y="21620"/>
                </a:moveTo>
                <a:lnTo>
                  <a:pt x="187839" y="48876"/>
                </a:lnTo>
                <a:cubicBezTo>
                  <a:pt x="187839" y="62952"/>
                  <a:pt x="194396" y="76103"/>
                  <a:pt x="203785" y="85496"/>
                </a:cubicBezTo>
                <a:lnTo>
                  <a:pt x="213174" y="94885"/>
                </a:lnTo>
                <a:cubicBezTo>
                  <a:pt x="205663" y="99601"/>
                  <a:pt x="201907" y="106162"/>
                  <a:pt x="200030" y="111798"/>
                </a:cubicBezTo>
                <a:cubicBezTo>
                  <a:pt x="193115" y="104880"/>
                  <a:pt x="185067" y="101599"/>
                  <a:pt x="177109" y="101599"/>
                </a:cubicBezTo>
                <a:cubicBezTo>
                  <a:pt x="168852" y="101599"/>
                  <a:pt x="160715" y="105118"/>
                  <a:pt x="154039" y="111798"/>
                </a:cubicBezTo>
                <a:cubicBezTo>
                  <a:pt x="150283" y="104283"/>
                  <a:pt x="148405" y="99601"/>
                  <a:pt x="141818" y="93965"/>
                </a:cubicBezTo>
                <a:lnTo>
                  <a:pt x="152161" y="84572"/>
                </a:lnTo>
                <a:cubicBezTo>
                  <a:pt x="161550" y="75178"/>
                  <a:pt x="167183" y="62027"/>
                  <a:pt x="167183" y="47922"/>
                </a:cubicBezTo>
                <a:lnTo>
                  <a:pt x="167183" y="21620"/>
                </a:lnTo>
                <a:lnTo>
                  <a:pt x="155916" y="0"/>
                </a:lnTo>
                <a:cubicBezTo>
                  <a:pt x="150283" y="0"/>
                  <a:pt x="145574" y="4712"/>
                  <a:pt x="145574" y="10348"/>
                </a:cubicBezTo>
                <a:lnTo>
                  <a:pt x="145574" y="21620"/>
                </a:lnTo>
                <a:lnTo>
                  <a:pt x="145574" y="48876"/>
                </a:lnTo>
                <a:cubicBezTo>
                  <a:pt x="145574" y="57315"/>
                  <a:pt x="141818" y="65785"/>
                  <a:pt x="136185" y="71421"/>
                </a:cubicBezTo>
                <a:lnTo>
                  <a:pt x="122086" y="85520"/>
                </a:lnTo>
                <a:lnTo>
                  <a:pt x="120209" y="85496"/>
                </a:lnTo>
                <a:cubicBezTo>
                  <a:pt x="65753" y="85496"/>
                  <a:pt x="3785" y="220793"/>
                  <a:pt x="954" y="293138"/>
                </a:cubicBezTo>
                <a:cubicBezTo>
                  <a:pt x="30" y="337302"/>
                  <a:pt x="18808" y="353256"/>
                  <a:pt x="38510" y="353256"/>
                </a:cubicBezTo>
                <a:cubicBezTo>
                  <a:pt x="40119" y="353435"/>
                  <a:pt x="41669" y="353525"/>
                  <a:pt x="43219" y="353525"/>
                </a:cubicBezTo>
                <a:cubicBezTo>
                  <a:pt x="66229" y="353525"/>
                  <a:pt x="83964" y="334708"/>
                  <a:pt x="103308" y="324122"/>
                </a:cubicBezTo>
                <a:cubicBezTo>
                  <a:pt x="120209" y="314728"/>
                  <a:pt x="135231" y="306289"/>
                  <a:pt x="145574" y="291259"/>
                </a:cubicBezTo>
                <a:cubicBezTo>
                  <a:pt x="159672" y="272472"/>
                  <a:pt x="168107" y="226429"/>
                  <a:pt x="168107" y="183219"/>
                </a:cubicBezTo>
                <a:lnTo>
                  <a:pt x="125842" y="225484"/>
                </a:lnTo>
                <a:cubicBezTo>
                  <a:pt x="125842" y="226429"/>
                  <a:pt x="124918" y="226429"/>
                  <a:pt x="124918" y="227353"/>
                </a:cubicBezTo>
                <a:cubicBezTo>
                  <a:pt x="123964" y="229232"/>
                  <a:pt x="123964" y="229232"/>
                  <a:pt x="122086" y="229232"/>
                </a:cubicBezTo>
                <a:lnTo>
                  <a:pt x="82653" y="268665"/>
                </a:lnTo>
                <a:cubicBezTo>
                  <a:pt x="80775" y="270593"/>
                  <a:pt x="77973" y="271518"/>
                  <a:pt x="75261" y="271518"/>
                </a:cubicBezTo>
                <a:cubicBezTo>
                  <a:pt x="72578" y="271518"/>
                  <a:pt x="69985" y="270593"/>
                  <a:pt x="68584" y="268715"/>
                </a:cubicBezTo>
                <a:cubicBezTo>
                  <a:pt x="64829" y="264957"/>
                  <a:pt x="64829" y="258367"/>
                  <a:pt x="68584" y="254609"/>
                </a:cubicBezTo>
                <a:lnTo>
                  <a:pt x="102384" y="220809"/>
                </a:lnTo>
                <a:lnTo>
                  <a:pt x="89240" y="207665"/>
                </a:lnTo>
                <a:cubicBezTo>
                  <a:pt x="87362" y="205763"/>
                  <a:pt x="86408" y="202930"/>
                  <a:pt x="86408" y="201051"/>
                </a:cubicBezTo>
                <a:cubicBezTo>
                  <a:pt x="86408" y="198248"/>
                  <a:pt x="87362" y="196370"/>
                  <a:pt x="88286" y="193537"/>
                </a:cubicBezTo>
                <a:cubicBezTo>
                  <a:pt x="90283" y="191568"/>
                  <a:pt x="93055" y="190376"/>
                  <a:pt x="95767" y="190376"/>
                </a:cubicBezTo>
                <a:cubicBezTo>
                  <a:pt x="98212" y="190376"/>
                  <a:pt x="100596" y="191330"/>
                  <a:pt x="102384" y="193537"/>
                </a:cubicBezTo>
                <a:lnTo>
                  <a:pt x="116453" y="206688"/>
                </a:lnTo>
                <a:lnTo>
                  <a:pt x="165305" y="156917"/>
                </a:lnTo>
                <a:lnTo>
                  <a:pt x="162474" y="136221"/>
                </a:lnTo>
                <a:lnTo>
                  <a:pt x="169985" y="127782"/>
                </a:lnTo>
                <a:cubicBezTo>
                  <a:pt x="171863" y="125903"/>
                  <a:pt x="174694" y="124949"/>
                  <a:pt x="177377" y="124949"/>
                </a:cubicBezTo>
                <a:cubicBezTo>
                  <a:pt x="180089" y="124949"/>
                  <a:pt x="182653" y="125903"/>
                  <a:pt x="184083" y="127782"/>
                </a:cubicBezTo>
                <a:lnTo>
                  <a:pt x="192518" y="136217"/>
                </a:lnTo>
                <a:cubicBezTo>
                  <a:pt x="191594" y="142812"/>
                  <a:pt x="190641" y="149402"/>
                  <a:pt x="188763" y="156917"/>
                </a:cubicBezTo>
                <a:lnTo>
                  <a:pt x="239493" y="207647"/>
                </a:lnTo>
                <a:lnTo>
                  <a:pt x="252638" y="194502"/>
                </a:lnTo>
                <a:cubicBezTo>
                  <a:pt x="254515" y="193089"/>
                  <a:pt x="257079" y="192374"/>
                  <a:pt x="259672" y="192374"/>
                </a:cubicBezTo>
                <a:cubicBezTo>
                  <a:pt x="262265" y="192374"/>
                  <a:pt x="264828" y="193089"/>
                  <a:pt x="266706" y="194491"/>
                </a:cubicBezTo>
                <a:cubicBezTo>
                  <a:pt x="270462" y="198248"/>
                  <a:pt x="270462" y="205763"/>
                  <a:pt x="266706" y="208566"/>
                </a:cubicBezTo>
                <a:lnTo>
                  <a:pt x="253562" y="221710"/>
                </a:lnTo>
                <a:lnTo>
                  <a:pt x="287362" y="255510"/>
                </a:lnTo>
                <a:cubicBezTo>
                  <a:pt x="291117" y="259321"/>
                  <a:pt x="291117" y="266836"/>
                  <a:pt x="287362" y="269639"/>
                </a:cubicBezTo>
                <a:cubicBezTo>
                  <a:pt x="285961" y="271518"/>
                  <a:pt x="283368" y="272472"/>
                  <a:pt x="280685" y="272472"/>
                </a:cubicBezTo>
                <a:cubicBezTo>
                  <a:pt x="277973" y="272472"/>
                  <a:pt x="275171" y="271518"/>
                  <a:pt x="273293" y="269639"/>
                </a:cubicBezTo>
                <a:lnTo>
                  <a:pt x="187839" y="184185"/>
                </a:lnTo>
                <a:lnTo>
                  <a:pt x="187839" y="184143"/>
                </a:lnTo>
                <a:cubicBezTo>
                  <a:pt x="186885" y="227353"/>
                  <a:pt x="196274" y="273397"/>
                  <a:pt x="210372" y="292184"/>
                </a:cubicBezTo>
                <a:cubicBezTo>
                  <a:pt x="220685" y="307213"/>
                  <a:pt x="235737" y="316607"/>
                  <a:pt x="252638" y="325076"/>
                </a:cubicBezTo>
                <a:cubicBezTo>
                  <a:pt x="272310" y="336706"/>
                  <a:pt x="289448" y="354330"/>
                  <a:pt x="313770" y="354330"/>
                </a:cubicBezTo>
                <a:cubicBezTo>
                  <a:pt x="314962" y="354330"/>
                  <a:pt x="316184" y="354300"/>
                  <a:pt x="317407" y="354211"/>
                </a:cubicBezTo>
                <a:cubicBezTo>
                  <a:pt x="328703" y="353256"/>
                  <a:pt x="356870" y="346696"/>
                  <a:pt x="354992" y="295017"/>
                </a:cubicBezTo>
                <a:cubicBezTo>
                  <a:pt x="350283" y="219838"/>
                  <a:pt x="288316" y="84572"/>
                  <a:pt x="233860" y="84572"/>
                </a:cubicBezTo>
                <a:lnTo>
                  <a:pt x="231028" y="84572"/>
                </a:lnTo>
                <a:lnTo>
                  <a:pt x="217884" y="70466"/>
                </a:lnTo>
                <a:cubicBezTo>
                  <a:pt x="211296" y="64830"/>
                  <a:pt x="207541" y="56391"/>
                  <a:pt x="207541" y="47922"/>
                </a:cubicBezTo>
                <a:lnTo>
                  <a:pt x="207541" y="21620"/>
                </a:lnTo>
                <a:lnTo>
                  <a:pt x="207541" y="10348"/>
                </a:lnTo>
                <a:cubicBezTo>
                  <a:pt x="207541" y="4712"/>
                  <a:pt x="202861" y="0"/>
                  <a:pt x="197228" y="0"/>
                </a:cubicBezTo>
                <a:lnTo>
                  <a:pt x="187839" y="21620"/>
                </a:lnTo>
                <a:lnTo>
                  <a:pt x="19722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14" name="Google Shape;7880;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wrAABZFgAAxy0AAGQYAAAQAAAA"/>
              </a:ext>
            </a:extLst>
          </p:cNvGrpSpPr>
          <p:nvPr/>
        </p:nvGrpSpPr>
        <p:grpSpPr>
          <a:xfrm>
            <a:off x="7089140" y="3632835"/>
            <a:ext cx="352425" cy="332105"/>
            <a:chOff x="7089140" y="3632835"/>
            <a:chExt cx="352425" cy="332105"/>
          </a:xfrm>
        </p:grpSpPr>
        <p:sp>
          <p:nvSpPr>
            <p:cNvPr id="317" name="Google Shape;788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cKwAAsxYAAMctAAAfGAAAAAAAAA=="/>
                </a:ext>
              </a:extLst>
            </p:cNvSpPr>
            <p:nvPr/>
          </p:nvSpPr>
          <p:spPr>
            <a:xfrm>
              <a:off x="7089140" y="3689985"/>
              <a:ext cx="352425" cy="231140"/>
            </a:xfrm>
            <a:custGeom>
              <a:avLst/>
              <a:gdLst/>
              <a:ahLst/>
              <a:cxnLst/>
              <a:rect l="0" t="0" r="352425" b="231140"/>
              <a:pathLst>
                <a:path w="352425" h="231140">
                  <a:moveTo>
                    <a:pt x="322409" y="89253"/>
                  </a:moveTo>
                  <a:cubicBezTo>
                    <a:pt x="328031" y="89253"/>
                    <a:pt x="332731" y="93011"/>
                    <a:pt x="332731" y="99601"/>
                  </a:cubicBezTo>
                  <a:cubicBezTo>
                    <a:pt x="331779" y="101480"/>
                    <a:pt x="331779" y="104283"/>
                    <a:pt x="328983" y="105237"/>
                  </a:cubicBezTo>
                  <a:cubicBezTo>
                    <a:pt x="327109" y="107116"/>
                    <a:pt x="324283" y="109949"/>
                    <a:pt x="321457" y="109949"/>
                  </a:cubicBezTo>
                  <a:lnTo>
                    <a:pt x="30937" y="109949"/>
                  </a:lnTo>
                  <a:cubicBezTo>
                    <a:pt x="27189" y="109949"/>
                    <a:pt x="24363" y="108995"/>
                    <a:pt x="22489" y="105237"/>
                  </a:cubicBezTo>
                  <a:cubicBezTo>
                    <a:pt x="21567" y="104283"/>
                    <a:pt x="19693" y="101480"/>
                    <a:pt x="19693" y="99601"/>
                  </a:cubicBezTo>
                  <a:cubicBezTo>
                    <a:pt x="19693" y="93011"/>
                    <a:pt x="24363" y="89253"/>
                    <a:pt x="30937" y="89253"/>
                  </a:cubicBezTo>
                  <a:lnTo>
                    <a:pt x="289597" y="131539"/>
                  </a:lnTo>
                  <a:cubicBezTo>
                    <a:pt x="286800" y="147523"/>
                    <a:pt x="278352" y="169113"/>
                    <a:pt x="253066" y="189779"/>
                  </a:cubicBezTo>
                  <a:cubicBezTo>
                    <a:pt x="251192" y="190733"/>
                    <a:pt x="248366" y="192612"/>
                    <a:pt x="247444" y="192612"/>
                  </a:cubicBezTo>
                  <a:cubicBezTo>
                    <a:pt x="243695" y="192612"/>
                    <a:pt x="241821" y="190733"/>
                    <a:pt x="238995" y="188854"/>
                  </a:cubicBezTo>
                  <a:cubicBezTo>
                    <a:pt x="235247" y="184143"/>
                    <a:pt x="237121" y="178507"/>
                    <a:pt x="239947" y="174749"/>
                  </a:cubicBezTo>
                  <a:cubicBezTo>
                    <a:pt x="258688" y="159719"/>
                    <a:pt x="266185" y="143765"/>
                    <a:pt x="268059" y="131539"/>
                  </a:cubicBezTo>
                  <a:lnTo>
                    <a:pt x="104028" y="0"/>
                  </a:lnTo>
                  <a:cubicBezTo>
                    <a:pt x="102154" y="2833"/>
                    <a:pt x="99358" y="6590"/>
                    <a:pt x="95610" y="10348"/>
                  </a:cubicBezTo>
                  <a:lnTo>
                    <a:pt x="66546" y="39412"/>
                  </a:lnTo>
                  <a:cubicBezTo>
                    <a:pt x="62798" y="43240"/>
                    <a:pt x="59049" y="46997"/>
                    <a:pt x="52505" y="48876"/>
                  </a:cubicBezTo>
                  <a:lnTo>
                    <a:pt x="64672" y="66709"/>
                  </a:lnTo>
                  <a:lnTo>
                    <a:pt x="30937" y="66709"/>
                  </a:lnTo>
                  <a:cubicBezTo>
                    <a:pt x="13118" y="66709"/>
                    <a:pt x="0" y="80814"/>
                    <a:pt x="0" y="96768"/>
                  </a:cubicBezTo>
                  <a:cubicBezTo>
                    <a:pt x="0" y="104283"/>
                    <a:pt x="1874" y="109949"/>
                    <a:pt x="5622" y="115585"/>
                  </a:cubicBezTo>
                  <a:cubicBezTo>
                    <a:pt x="9370" y="122145"/>
                    <a:pt x="14993" y="124978"/>
                    <a:pt x="22489" y="126857"/>
                  </a:cubicBezTo>
                  <a:cubicBezTo>
                    <a:pt x="28111" y="179461"/>
                    <a:pt x="52505" y="206717"/>
                    <a:pt x="87161" y="230186"/>
                  </a:cubicBezTo>
                  <a:cubicBezTo>
                    <a:pt x="88113" y="231140"/>
                    <a:pt x="89987" y="231140"/>
                    <a:pt x="92784" y="231140"/>
                  </a:cubicBezTo>
                  <a:lnTo>
                    <a:pt x="258688" y="231140"/>
                  </a:lnTo>
                  <a:cubicBezTo>
                    <a:pt x="261485" y="231140"/>
                    <a:pt x="262437" y="230186"/>
                    <a:pt x="265233" y="230186"/>
                  </a:cubicBezTo>
                  <a:cubicBezTo>
                    <a:pt x="304590" y="202930"/>
                    <a:pt x="325205" y="169113"/>
                    <a:pt x="329905" y="126857"/>
                  </a:cubicBezTo>
                  <a:cubicBezTo>
                    <a:pt x="336480" y="124024"/>
                    <a:pt x="342102" y="120267"/>
                    <a:pt x="345850" y="115585"/>
                  </a:cubicBezTo>
                  <a:cubicBezTo>
                    <a:pt x="349598" y="109949"/>
                    <a:pt x="351473" y="104283"/>
                    <a:pt x="351473" y="96768"/>
                  </a:cubicBezTo>
                  <a:cubicBezTo>
                    <a:pt x="352395" y="81738"/>
                    <a:pt x="338354" y="67663"/>
                    <a:pt x="320535" y="67663"/>
                  </a:cubicBezTo>
                  <a:lnTo>
                    <a:pt x="318660" y="67663"/>
                  </a:lnTo>
                  <a:cubicBezTo>
                    <a:pt x="327109" y="51679"/>
                    <a:pt x="331779" y="33846"/>
                    <a:pt x="331779" y="15984"/>
                  </a:cubicBezTo>
                  <a:cubicBezTo>
                    <a:pt x="331779" y="10348"/>
                    <a:pt x="327109" y="5636"/>
                    <a:pt x="320535" y="5636"/>
                  </a:cubicBezTo>
                  <a:cubicBezTo>
                    <a:pt x="277430" y="5636"/>
                    <a:pt x="238995" y="30089"/>
                    <a:pt x="220254" y="67663"/>
                  </a:cubicBezTo>
                  <a:lnTo>
                    <a:pt x="187442" y="67663"/>
                  </a:lnTo>
                  <a:lnTo>
                    <a:pt x="104028" y="0"/>
                  </a:lnTo>
                  <a:lnTo>
                    <a:pt x="322409" y="89253"/>
                  </a:lnTo>
                  <a:lnTo>
                    <a:pt x="220254" y="6766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6" name="Google Shape;788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cKwAAWRYAAC0sAADqFgAAAAAAAA=="/>
                </a:ext>
              </a:extLst>
            </p:cNvSpPr>
            <p:nvPr/>
          </p:nvSpPr>
          <p:spPr>
            <a:xfrm>
              <a:off x="7089140" y="3632835"/>
              <a:ext cx="92075" cy="92075"/>
            </a:xfrm>
            <a:custGeom>
              <a:avLst/>
              <a:gdLst/>
              <a:ahLst/>
              <a:cxnLst/>
              <a:rect l="0" t="0" r="92075" b="92075"/>
              <a:pathLst>
                <a:path w="92075" h="92075">
                  <a:moveTo>
                    <a:pt x="59902" y="29"/>
                  </a:moveTo>
                  <a:cubicBezTo>
                    <a:pt x="51672" y="29"/>
                    <a:pt x="43681" y="2831"/>
                    <a:pt x="38523" y="8465"/>
                  </a:cubicBezTo>
                  <a:lnTo>
                    <a:pt x="9392" y="38511"/>
                  </a:lnTo>
                  <a:cubicBezTo>
                    <a:pt x="3756" y="44144"/>
                    <a:pt x="0" y="52610"/>
                    <a:pt x="0" y="60121"/>
                  </a:cubicBezTo>
                  <a:cubicBezTo>
                    <a:pt x="0" y="68586"/>
                    <a:pt x="3756" y="77022"/>
                    <a:pt x="9392" y="82655"/>
                  </a:cubicBezTo>
                  <a:cubicBezTo>
                    <a:pt x="15027" y="88289"/>
                    <a:pt x="22541" y="92045"/>
                    <a:pt x="31009" y="92045"/>
                  </a:cubicBezTo>
                  <a:cubicBezTo>
                    <a:pt x="38523" y="92045"/>
                    <a:pt x="46991" y="88289"/>
                    <a:pt x="52627" y="82655"/>
                  </a:cubicBezTo>
                  <a:lnTo>
                    <a:pt x="82682" y="53534"/>
                  </a:lnTo>
                  <a:cubicBezTo>
                    <a:pt x="88318" y="46976"/>
                    <a:pt x="92075" y="39464"/>
                    <a:pt x="92075" y="30999"/>
                  </a:cubicBezTo>
                  <a:cubicBezTo>
                    <a:pt x="92075" y="22564"/>
                    <a:pt x="88318" y="15052"/>
                    <a:pt x="82682" y="8465"/>
                  </a:cubicBezTo>
                  <a:cubicBezTo>
                    <a:pt x="76570" y="2831"/>
                    <a:pt x="68102" y="29"/>
                    <a:pt x="59902"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5" name="Google Shape;788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iLAAAQxgAAEItAABkGAAAAAAAAA=="/>
                </a:ext>
              </a:extLst>
            </p:cNvSpPr>
            <p:nvPr/>
          </p:nvSpPr>
          <p:spPr>
            <a:xfrm>
              <a:off x="7174230" y="3943985"/>
              <a:ext cx="182880" cy="20955"/>
            </a:xfrm>
            <a:custGeom>
              <a:avLst/>
              <a:gdLst/>
              <a:ahLst/>
              <a:cxnLst/>
              <a:rect l="0" t="0" r="182880" b="20955"/>
              <a:pathLst>
                <a:path w="182880" h="20955">
                  <a:moveTo>
                    <a:pt x="0" y="0"/>
                  </a:moveTo>
                  <a:cubicBezTo>
                    <a:pt x="4703" y="11413"/>
                    <a:pt x="15954" y="20924"/>
                    <a:pt x="30004" y="20924"/>
                  </a:cubicBezTo>
                  <a:lnTo>
                    <a:pt x="153799" y="20924"/>
                  </a:lnTo>
                  <a:cubicBezTo>
                    <a:pt x="166926" y="20924"/>
                    <a:pt x="178177" y="13315"/>
                    <a:pt x="182880" y="0"/>
                  </a:cubicBezTo>
                  <a:lnTo>
                    <a:pt x="0" y="0"/>
                  </a:lnTo>
                  <a:lnTo>
                    <a:pt x="18288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318" name="Google Shape;788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wJgAAARkAAFooAAAqGwAAEAAAAA=="/>
              </a:ext>
            </a:extLst>
          </p:cNvSpPr>
          <p:nvPr/>
        </p:nvSpPr>
        <p:spPr>
          <a:xfrm>
            <a:off x="6207760" y="4064635"/>
            <a:ext cx="351790" cy="351155"/>
          </a:xfrm>
          <a:custGeom>
            <a:avLst/>
            <a:gdLst/>
            <a:ahLst/>
            <a:cxnLst/>
            <a:rect l="0" t="0" r="351790" b="351155"/>
            <a:pathLst>
              <a:path w="351790" h="351155">
                <a:moveTo>
                  <a:pt x="196990" y="102330"/>
                </a:moveTo>
                <a:cubicBezTo>
                  <a:pt x="214826" y="102330"/>
                  <a:pt x="227033" y="116425"/>
                  <a:pt x="227033" y="133322"/>
                </a:cubicBezTo>
                <a:lnTo>
                  <a:pt x="227033" y="164313"/>
                </a:lnTo>
                <a:lnTo>
                  <a:pt x="200742" y="164313"/>
                </a:lnTo>
                <a:cubicBezTo>
                  <a:pt x="197943" y="162436"/>
                  <a:pt x="196067" y="158681"/>
                  <a:pt x="193239" y="156803"/>
                </a:cubicBezTo>
                <a:cubicBezTo>
                  <a:pt x="178232" y="142708"/>
                  <a:pt x="160427" y="131444"/>
                  <a:pt x="139793" y="125812"/>
                </a:cubicBezTo>
                <a:lnTo>
                  <a:pt x="136041" y="102330"/>
                </a:lnTo>
                <a:lnTo>
                  <a:pt x="103200" y="145539"/>
                </a:lnTo>
                <a:lnTo>
                  <a:pt x="103200" y="166190"/>
                </a:lnTo>
                <a:cubicBezTo>
                  <a:pt x="90992" y="168068"/>
                  <a:pt x="79737" y="172746"/>
                  <a:pt x="70358" y="179332"/>
                </a:cubicBezTo>
                <a:lnTo>
                  <a:pt x="56304" y="166190"/>
                </a:lnTo>
                <a:cubicBezTo>
                  <a:pt x="69435" y="154926"/>
                  <a:pt x="85365" y="148340"/>
                  <a:pt x="103200" y="145539"/>
                </a:cubicBezTo>
                <a:lnTo>
                  <a:pt x="122911" y="144586"/>
                </a:lnTo>
                <a:cubicBezTo>
                  <a:pt x="140716" y="147417"/>
                  <a:pt x="156675" y="153973"/>
                  <a:pt x="169806" y="164313"/>
                </a:cubicBezTo>
                <a:lnTo>
                  <a:pt x="155723" y="180255"/>
                </a:lnTo>
                <a:cubicBezTo>
                  <a:pt x="146343" y="172746"/>
                  <a:pt x="135089" y="168068"/>
                  <a:pt x="122911" y="166190"/>
                </a:cubicBezTo>
                <a:lnTo>
                  <a:pt x="122911" y="144586"/>
                </a:lnTo>
                <a:lnTo>
                  <a:pt x="41298" y="180255"/>
                </a:lnTo>
                <a:lnTo>
                  <a:pt x="55351" y="194308"/>
                </a:lnTo>
                <a:cubicBezTo>
                  <a:pt x="47848" y="203737"/>
                  <a:pt x="43174" y="215001"/>
                  <a:pt x="41298" y="227219"/>
                </a:cubicBezTo>
                <a:lnTo>
                  <a:pt x="19711" y="227219"/>
                </a:lnTo>
                <a:cubicBezTo>
                  <a:pt x="23463" y="209369"/>
                  <a:pt x="30043" y="192473"/>
                  <a:pt x="41298" y="180255"/>
                </a:cubicBezTo>
                <a:lnTo>
                  <a:pt x="183860" y="180255"/>
                </a:lnTo>
                <a:cubicBezTo>
                  <a:pt x="195115" y="192473"/>
                  <a:pt x="201695" y="209369"/>
                  <a:pt x="203571" y="227219"/>
                </a:cubicBezTo>
                <a:lnTo>
                  <a:pt x="183860" y="227219"/>
                </a:lnTo>
                <a:cubicBezTo>
                  <a:pt x="181984" y="215001"/>
                  <a:pt x="177309" y="203737"/>
                  <a:pt x="169806" y="194351"/>
                </a:cubicBezTo>
                <a:lnTo>
                  <a:pt x="183860" y="180297"/>
                </a:lnTo>
                <a:lnTo>
                  <a:pt x="42221" y="247870"/>
                </a:lnTo>
                <a:cubicBezTo>
                  <a:pt x="44097" y="260058"/>
                  <a:pt x="49724" y="271322"/>
                  <a:pt x="56304" y="280709"/>
                </a:cubicBezTo>
                <a:lnTo>
                  <a:pt x="42221" y="294792"/>
                </a:lnTo>
                <a:cubicBezTo>
                  <a:pt x="30043" y="281663"/>
                  <a:pt x="23463" y="265690"/>
                  <a:pt x="20634" y="247870"/>
                </a:cubicBezTo>
                <a:lnTo>
                  <a:pt x="206370" y="247870"/>
                </a:lnTo>
                <a:cubicBezTo>
                  <a:pt x="202618" y="265690"/>
                  <a:pt x="196067" y="281663"/>
                  <a:pt x="184813" y="294804"/>
                </a:cubicBezTo>
                <a:lnTo>
                  <a:pt x="171682" y="280709"/>
                </a:lnTo>
                <a:cubicBezTo>
                  <a:pt x="178232" y="271322"/>
                  <a:pt x="182937" y="260058"/>
                  <a:pt x="184813" y="247870"/>
                </a:cubicBezTo>
                <a:lnTo>
                  <a:pt x="70358" y="294804"/>
                </a:lnTo>
                <a:cubicBezTo>
                  <a:pt x="79737" y="302313"/>
                  <a:pt x="90992" y="307022"/>
                  <a:pt x="103200" y="308899"/>
                </a:cubicBezTo>
                <a:lnTo>
                  <a:pt x="103200" y="328596"/>
                </a:lnTo>
                <a:cubicBezTo>
                  <a:pt x="85365" y="326719"/>
                  <a:pt x="69435" y="319210"/>
                  <a:pt x="56304" y="308899"/>
                </a:cubicBezTo>
                <a:lnTo>
                  <a:pt x="70358" y="294845"/>
                </a:lnTo>
                <a:lnTo>
                  <a:pt x="155723" y="293850"/>
                </a:lnTo>
                <a:lnTo>
                  <a:pt x="169806" y="307933"/>
                </a:lnTo>
                <a:cubicBezTo>
                  <a:pt x="156675" y="320163"/>
                  <a:pt x="140716" y="327673"/>
                  <a:pt x="122911" y="328596"/>
                </a:cubicBezTo>
                <a:lnTo>
                  <a:pt x="122911" y="307946"/>
                </a:lnTo>
                <a:cubicBezTo>
                  <a:pt x="135089" y="305144"/>
                  <a:pt x="146343" y="300436"/>
                  <a:pt x="155723" y="293850"/>
                </a:cubicBezTo>
                <a:lnTo>
                  <a:pt x="277680" y="308899"/>
                </a:lnTo>
                <a:cubicBezTo>
                  <a:pt x="284231" y="308899"/>
                  <a:pt x="288935" y="313578"/>
                  <a:pt x="288935" y="319210"/>
                </a:cubicBezTo>
                <a:cubicBezTo>
                  <a:pt x="287982" y="325795"/>
                  <a:pt x="284231" y="330474"/>
                  <a:pt x="277680" y="330474"/>
                </a:cubicBezTo>
                <a:cubicBezTo>
                  <a:pt x="272053" y="330474"/>
                  <a:pt x="267348" y="325795"/>
                  <a:pt x="267348" y="319210"/>
                </a:cubicBezTo>
                <a:cubicBezTo>
                  <a:pt x="267348" y="313578"/>
                  <a:pt x="272053" y="308899"/>
                  <a:pt x="277680" y="308899"/>
                </a:cubicBezTo>
                <a:lnTo>
                  <a:pt x="32842" y="0"/>
                </a:lnTo>
                <a:cubicBezTo>
                  <a:pt x="15007" y="0"/>
                  <a:pt x="1876" y="14095"/>
                  <a:pt x="1876" y="30991"/>
                </a:cubicBezTo>
                <a:cubicBezTo>
                  <a:pt x="1876" y="46963"/>
                  <a:pt x="15959" y="61028"/>
                  <a:pt x="32842" y="61028"/>
                </a:cubicBezTo>
                <a:cubicBezTo>
                  <a:pt x="60979" y="61028"/>
                  <a:pt x="70358" y="84510"/>
                  <a:pt x="74110" y="104208"/>
                </a:cubicBezTo>
                <a:lnTo>
                  <a:pt x="76938" y="129567"/>
                </a:lnTo>
                <a:cubicBezTo>
                  <a:pt x="31919" y="144586"/>
                  <a:pt x="0" y="187765"/>
                  <a:pt x="0" y="237530"/>
                </a:cubicBezTo>
                <a:cubicBezTo>
                  <a:pt x="0" y="299483"/>
                  <a:pt x="50677" y="351125"/>
                  <a:pt x="113502" y="351125"/>
                </a:cubicBezTo>
                <a:cubicBezTo>
                  <a:pt x="172605" y="351125"/>
                  <a:pt x="221406" y="305144"/>
                  <a:pt x="226081" y="247870"/>
                </a:cubicBezTo>
                <a:lnTo>
                  <a:pt x="268301" y="247870"/>
                </a:lnTo>
                <a:lnTo>
                  <a:pt x="268301" y="291049"/>
                </a:lnTo>
                <a:cubicBezTo>
                  <a:pt x="257046" y="295728"/>
                  <a:pt x="247667" y="306068"/>
                  <a:pt x="247667" y="320163"/>
                </a:cubicBezTo>
                <a:cubicBezTo>
                  <a:pt x="247667" y="337983"/>
                  <a:pt x="261721" y="351125"/>
                  <a:pt x="277680" y="351125"/>
                </a:cubicBezTo>
                <a:cubicBezTo>
                  <a:pt x="290811" y="351125"/>
                  <a:pt x="302066" y="342691"/>
                  <a:pt x="306741" y="329550"/>
                </a:cubicBezTo>
                <a:lnTo>
                  <a:pt x="341458" y="329550"/>
                </a:lnTo>
                <a:cubicBezTo>
                  <a:pt x="347086" y="329550"/>
                  <a:pt x="351790" y="324842"/>
                  <a:pt x="351790" y="319210"/>
                </a:cubicBezTo>
                <a:cubicBezTo>
                  <a:pt x="351790" y="314531"/>
                  <a:pt x="347086" y="309823"/>
                  <a:pt x="341458" y="309823"/>
                </a:cubicBezTo>
                <a:lnTo>
                  <a:pt x="306741" y="309823"/>
                </a:lnTo>
                <a:cubicBezTo>
                  <a:pt x="303942" y="302313"/>
                  <a:pt x="296439" y="294804"/>
                  <a:pt x="287982" y="291049"/>
                </a:cubicBezTo>
                <a:lnTo>
                  <a:pt x="287982" y="247870"/>
                </a:lnTo>
                <a:lnTo>
                  <a:pt x="319901" y="247870"/>
                </a:lnTo>
                <a:cubicBezTo>
                  <a:pt x="325529" y="247870"/>
                  <a:pt x="331156" y="243162"/>
                  <a:pt x="331156" y="237530"/>
                </a:cubicBezTo>
                <a:cubicBezTo>
                  <a:pt x="331156" y="231898"/>
                  <a:pt x="325529" y="226266"/>
                  <a:pt x="319901" y="226266"/>
                </a:cubicBezTo>
                <a:lnTo>
                  <a:pt x="309569" y="226266"/>
                </a:lnTo>
                <a:lnTo>
                  <a:pt x="309569" y="215955"/>
                </a:lnTo>
                <a:cubicBezTo>
                  <a:pt x="309569" y="187765"/>
                  <a:pt x="286107" y="164313"/>
                  <a:pt x="257969" y="164313"/>
                </a:cubicBezTo>
                <a:lnTo>
                  <a:pt x="247667" y="164313"/>
                </a:lnTo>
                <a:lnTo>
                  <a:pt x="247667" y="134275"/>
                </a:lnTo>
                <a:cubicBezTo>
                  <a:pt x="247667" y="106085"/>
                  <a:pt x="224205" y="82633"/>
                  <a:pt x="196067" y="82633"/>
                </a:cubicBezTo>
                <a:lnTo>
                  <a:pt x="131337" y="82633"/>
                </a:lnTo>
                <a:cubicBezTo>
                  <a:pt x="118206" y="30991"/>
                  <a:pt x="81613" y="0"/>
                  <a:pt x="32842" y="0"/>
                </a:cubicBezTo>
                <a:lnTo>
                  <a:pt x="196990" y="102330"/>
                </a:lnTo>
                <a:lnTo>
                  <a:pt x="3284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19" name="Google Shape;7885;p84"/>
          <p:cNvGrpSpPr>
            <a:extLst>
              <a:ext uri="smNativeData">
                <pr:smNativeData xmlns:pr="smNativeData" val="SMDATA_6_dWHdYxMAAAAlAAAAAQAAAA8BAAAAkAAAAEgAAACQAAAASAAAAAAAAAAAAAAAAAAAABcAAAAUAAAAAAAAAAAAAAD/fwAA/38AAAAAAAAJAAAABAAAAG4eAAAMAAAAEAAAAAAAAAAAAAAAAAAAAAAAAAAfAAAAVAAAAAAAAAAAAAAAAAAAAAAAAAAAAAAAAAAAAAAAAAAAAAAAAAAAAAAAAAAAAAAAAAAAAAAAAAAAAAAAAAAAAAAAAAAAAAAAAAAAAAAAAAAAAAAAAAAAACEAAAAYAAAAFAAAANUoAAAKCAAAAisAADUKAAAQAAAA"/>
              </a:ext>
            </a:extLst>
          </p:cNvGrpSpPr>
          <p:nvPr/>
        </p:nvGrpSpPr>
        <p:grpSpPr>
          <a:xfrm>
            <a:off x="6637655" y="1306830"/>
            <a:ext cx="353695" cy="352425"/>
            <a:chOff x="6637655" y="1306830"/>
            <a:chExt cx="353695" cy="352425"/>
          </a:xfrm>
        </p:grpSpPr>
        <p:sp>
          <p:nvSpPr>
            <p:cNvPr id="322" name="Google Shape;788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KgAACggAAAIrAADgCAAAAAAAAA=="/>
                </a:ext>
              </a:extLst>
            </p:cNvSpPr>
            <p:nvPr/>
          </p:nvSpPr>
          <p:spPr>
            <a:xfrm>
              <a:off x="6854190" y="1306830"/>
              <a:ext cx="137160" cy="135890"/>
            </a:xfrm>
            <a:custGeom>
              <a:avLst/>
              <a:gdLst/>
              <a:ahLst/>
              <a:cxnLst/>
              <a:rect l="0" t="0" r="137160" b="135890"/>
              <a:pathLst>
                <a:path w="137160" h="135890">
                  <a:moveTo>
                    <a:pt x="33246" y="0"/>
                  </a:moveTo>
                  <a:cubicBezTo>
                    <a:pt x="25375" y="0"/>
                    <a:pt x="17384" y="3039"/>
                    <a:pt x="11271" y="9147"/>
                  </a:cubicBezTo>
                  <a:cubicBezTo>
                    <a:pt x="0" y="20409"/>
                    <a:pt x="0" y="41056"/>
                    <a:pt x="11271" y="52318"/>
                  </a:cubicBezTo>
                  <a:lnTo>
                    <a:pt x="82684" y="126475"/>
                  </a:lnTo>
                  <a:cubicBezTo>
                    <a:pt x="88319" y="132106"/>
                    <a:pt x="96757" y="135860"/>
                    <a:pt x="105226" y="135860"/>
                  </a:cubicBezTo>
                  <a:cubicBezTo>
                    <a:pt x="113664" y="135860"/>
                    <a:pt x="121178" y="132106"/>
                    <a:pt x="127768" y="126475"/>
                  </a:cubicBezTo>
                  <a:cubicBezTo>
                    <a:pt x="133403" y="120844"/>
                    <a:pt x="137160" y="112412"/>
                    <a:pt x="137160" y="103951"/>
                  </a:cubicBezTo>
                  <a:cubicBezTo>
                    <a:pt x="137160" y="95519"/>
                    <a:pt x="133403" y="88011"/>
                    <a:pt x="127768" y="81427"/>
                  </a:cubicBezTo>
                  <a:lnTo>
                    <a:pt x="54506" y="9147"/>
                  </a:lnTo>
                  <a:cubicBezTo>
                    <a:pt x="48871" y="3039"/>
                    <a:pt x="41118" y="0"/>
                    <a:pt x="3324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1" name="Google Shape;788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VKAAAJAkAABEqAAA1CgAAAAAAAA=="/>
                </a:ext>
              </a:extLst>
            </p:cNvSpPr>
            <p:nvPr/>
          </p:nvSpPr>
          <p:spPr>
            <a:xfrm>
              <a:off x="6637655" y="1485900"/>
              <a:ext cx="200660" cy="173355"/>
            </a:xfrm>
            <a:custGeom>
              <a:avLst/>
              <a:gdLst/>
              <a:ahLst/>
              <a:cxnLst/>
              <a:rect l="0" t="0" r="200660" b="173355"/>
              <a:pathLst>
                <a:path w="200660" h="173355">
                  <a:moveTo>
                    <a:pt x="112992" y="64446"/>
                  </a:moveTo>
                  <a:cubicBezTo>
                    <a:pt x="115581" y="64446"/>
                    <a:pt x="118140" y="65130"/>
                    <a:pt x="120015" y="66528"/>
                  </a:cubicBezTo>
                  <a:cubicBezTo>
                    <a:pt x="123765" y="70275"/>
                    <a:pt x="123765" y="77800"/>
                    <a:pt x="120015" y="80595"/>
                  </a:cubicBezTo>
                  <a:cubicBezTo>
                    <a:pt x="118140" y="82469"/>
                    <a:pt x="115581" y="83420"/>
                    <a:pt x="112992" y="83420"/>
                  </a:cubicBezTo>
                  <a:cubicBezTo>
                    <a:pt x="110403" y="83420"/>
                    <a:pt x="107844" y="82469"/>
                    <a:pt x="105969" y="80595"/>
                  </a:cubicBezTo>
                  <a:cubicBezTo>
                    <a:pt x="102220" y="77800"/>
                    <a:pt x="102220" y="70275"/>
                    <a:pt x="105969" y="66528"/>
                  </a:cubicBezTo>
                  <a:cubicBezTo>
                    <a:pt x="107844" y="65130"/>
                    <a:pt x="110403" y="64446"/>
                    <a:pt x="112992" y="64446"/>
                  </a:cubicBezTo>
                  <a:lnTo>
                    <a:pt x="69515" y="78484"/>
                  </a:lnTo>
                  <a:cubicBezTo>
                    <a:pt x="72194" y="78484"/>
                    <a:pt x="75021" y="79197"/>
                    <a:pt x="76895" y="80595"/>
                  </a:cubicBezTo>
                  <a:cubicBezTo>
                    <a:pt x="79722" y="84342"/>
                    <a:pt x="79722" y="90915"/>
                    <a:pt x="76895" y="94662"/>
                  </a:cubicBezTo>
                  <a:cubicBezTo>
                    <a:pt x="75021" y="96536"/>
                    <a:pt x="72194" y="97458"/>
                    <a:pt x="69515" y="97458"/>
                  </a:cubicBezTo>
                  <a:cubicBezTo>
                    <a:pt x="66807" y="97458"/>
                    <a:pt x="64248" y="96536"/>
                    <a:pt x="62820" y="94662"/>
                  </a:cubicBezTo>
                  <a:cubicBezTo>
                    <a:pt x="59070" y="90915"/>
                    <a:pt x="59070" y="85294"/>
                    <a:pt x="62820" y="80595"/>
                  </a:cubicBezTo>
                  <a:cubicBezTo>
                    <a:pt x="64248" y="79197"/>
                    <a:pt x="66807" y="78484"/>
                    <a:pt x="69515" y="78484"/>
                  </a:cubicBezTo>
                  <a:lnTo>
                    <a:pt x="87221" y="29"/>
                  </a:lnTo>
                  <a:lnTo>
                    <a:pt x="17825" y="69425"/>
                  </a:lnTo>
                  <a:cubicBezTo>
                    <a:pt x="6577" y="80595"/>
                    <a:pt x="30" y="95584"/>
                    <a:pt x="30" y="112447"/>
                  </a:cubicBezTo>
                  <a:cubicBezTo>
                    <a:pt x="30" y="128387"/>
                    <a:pt x="6577" y="144298"/>
                    <a:pt x="17825" y="155540"/>
                  </a:cubicBezTo>
                  <a:cubicBezTo>
                    <a:pt x="30026" y="166782"/>
                    <a:pt x="45024" y="173355"/>
                    <a:pt x="60945" y="173355"/>
                  </a:cubicBezTo>
                  <a:cubicBezTo>
                    <a:pt x="77848" y="173355"/>
                    <a:pt x="92846" y="167734"/>
                    <a:pt x="105017" y="155540"/>
                  </a:cubicBezTo>
                  <a:lnTo>
                    <a:pt x="200660" y="60907"/>
                  </a:lnTo>
                  <a:cubicBezTo>
                    <a:pt x="200660" y="59985"/>
                    <a:pt x="199708" y="58112"/>
                    <a:pt x="199708" y="57160"/>
                  </a:cubicBezTo>
                  <a:cubicBezTo>
                    <a:pt x="190334" y="42171"/>
                    <a:pt x="173461" y="32803"/>
                    <a:pt x="152838" y="32803"/>
                  </a:cubicBezTo>
                  <a:lnTo>
                    <a:pt x="151886" y="32803"/>
                  </a:lnTo>
                  <a:cubicBezTo>
                    <a:pt x="151023" y="32833"/>
                    <a:pt x="150130" y="32862"/>
                    <a:pt x="149267" y="32862"/>
                  </a:cubicBezTo>
                  <a:cubicBezTo>
                    <a:pt x="124032" y="32862"/>
                    <a:pt x="100791" y="19925"/>
                    <a:pt x="87221" y="29"/>
                  </a:cubicBezTo>
                  <a:lnTo>
                    <a:pt x="112992" y="64446"/>
                  </a:lnTo>
                  <a:lnTo>
                    <a:pt x="8722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0" name="Google Shape;788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4KQAAaggAAKIqAABsCQAAAAAAAA=="/>
                </a:ext>
              </a:extLst>
            </p:cNvSpPr>
            <p:nvPr/>
          </p:nvSpPr>
          <p:spPr>
            <a:xfrm>
              <a:off x="6741160" y="1367790"/>
              <a:ext cx="189230" cy="163830"/>
            </a:xfrm>
            <a:custGeom>
              <a:avLst/>
              <a:gdLst/>
              <a:ahLst/>
              <a:cxnLst/>
              <a:rect l="0" t="0" r="189230" b="163830"/>
              <a:pathLst>
                <a:path w="189230" h="163830">
                  <a:moveTo>
                    <a:pt x="101170" y="0"/>
                  </a:moveTo>
                  <a:lnTo>
                    <a:pt x="79616" y="20590"/>
                  </a:lnTo>
                  <a:lnTo>
                    <a:pt x="68378" y="32772"/>
                  </a:lnTo>
                  <a:lnTo>
                    <a:pt x="90854" y="55248"/>
                  </a:lnTo>
                  <a:cubicBezTo>
                    <a:pt x="93679" y="58027"/>
                    <a:pt x="93679" y="65514"/>
                    <a:pt x="90854" y="69258"/>
                  </a:cubicBezTo>
                  <a:cubicBezTo>
                    <a:pt x="88060" y="71130"/>
                    <a:pt x="86187" y="72080"/>
                    <a:pt x="83362" y="72080"/>
                  </a:cubicBezTo>
                  <a:cubicBezTo>
                    <a:pt x="81489" y="72080"/>
                    <a:pt x="77743" y="71130"/>
                    <a:pt x="76822" y="69258"/>
                  </a:cubicBezTo>
                  <a:lnTo>
                    <a:pt x="54316" y="46752"/>
                  </a:lnTo>
                  <a:lnTo>
                    <a:pt x="40284" y="60784"/>
                  </a:lnTo>
                  <a:lnTo>
                    <a:pt x="62760" y="83260"/>
                  </a:lnTo>
                  <a:cubicBezTo>
                    <a:pt x="65554" y="86104"/>
                    <a:pt x="65554" y="93592"/>
                    <a:pt x="62760" y="97365"/>
                  </a:cubicBezTo>
                  <a:cubicBezTo>
                    <a:pt x="59935" y="99237"/>
                    <a:pt x="58062" y="100158"/>
                    <a:pt x="55268" y="100158"/>
                  </a:cubicBezTo>
                  <a:cubicBezTo>
                    <a:pt x="53395" y="100158"/>
                    <a:pt x="49649" y="99237"/>
                    <a:pt x="48697" y="97365"/>
                  </a:cubicBezTo>
                  <a:lnTo>
                    <a:pt x="26222" y="74890"/>
                  </a:lnTo>
                  <a:lnTo>
                    <a:pt x="0" y="100158"/>
                  </a:lnTo>
                  <a:cubicBezTo>
                    <a:pt x="0" y="101109"/>
                    <a:pt x="1873" y="102981"/>
                    <a:pt x="1873" y="103902"/>
                  </a:cubicBezTo>
                  <a:cubicBezTo>
                    <a:pt x="10822" y="120867"/>
                    <a:pt x="26578" y="130167"/>
                    <a:pt x="44297" y="130167"/>
                  </a:cubicBezTo>
                  <a:cubicBezTo>
                    <a:pt x="45130" y="130167"/>
                    <a:pt x="45992" y="130167"/>
                    <a:pt x="46824" y="130107"/>
                  </a:cubicBezTo>
                  <a:cubicBezTo>
                    <a:pt x="56189" y="130107"/>
                    <a:pt x="64633" y="131058"/>
                    <a:pt x="73076" y="132930"/>
                  </a:cubicBezTo>
                  <a:cubicBezTo>
                    <a:pt x="88981" y="137595"/>
                    <a:pt x="104916" y="148826"/>
                    <a:pt x="112408" y="163800"/>
                  </a:cubicBezTo>
                  <a:lnTo>
                    <a:pt x="189200" y="87976"/>
                  </a:lnTo>
                  <a:lnTo>
                    <a:pt x="101170" y="-54"/>
                  </a:lnTo>
                  <a:lnTo>
                    <a:pt x="101170" y="0"/>
                  </a:lnTo>
                  <a:lnTo>
                    <a:pt x="112408" y="16380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323" name="Google Shape;788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KAAA2QoAAOEqAAAEDQAAEAAAAA=="/>
              </a:ext>
            </a:extLst>
          </p:cNvSpPr>
          <p:nvPr/>
        </p:nvSpPr>
        <p:spPr>
          <a:xfrm>
            <a:off x="6660515" y="1763395"/>
            <a:ext cx="309880" cy="352425"/>
          </a:xfrm>
          <a:custGeom>
            <a:avLst/>
            <a:gdLst/>
            <a:ahLst/>
            <a:cxnLst/>
            <a:rect l="0" t="0" r="309880" b="352425"/>
            <a:pathLst>
              <a:path w="309880" h="352425">
                <a:moveTo>
                  <a:pt x="206815" y="40951"/>
                </a:moveTo>
                <a:cubicBezTo>
                  <a:pt x="213909" y="40951"/>
                  <a:pt x="221121" y="42293"/>
                  <a:pt x="228185" y="45126"/>
                </a:cubicBezTo>
                <a:cubicBezTo>
                  <a:pt x="246038" y="51718"/>
                  <a:pt x="259182" y="65796"/>
                  <a:pt x="263861" y="84586"/>
                </a:cubicBezTo>
                <a:cubicBezTo>
                  <a:pt x="265739" y="102452"/>
                  <a:pt x="262938" y="121243"/>
                  <a:pt x="250718" y="135350"/>
                </a:cubicBezTo>
                <a:cubicBezTo>
                  <a:pt x="248840" y="137229"/>
                  <a:pt x="246038" y="139108"/>
                  <a:pt x="242283" y="139108"/>
                </a:cubicBezTo>
                <a:cubicBezTo>
                  <a:pt x="240405" y="139108"/>
                  <a:pt x="237574" y="137229"/>
                  <a:pt x="236620" y="136275"/>
                </a:cubicBezTo>
                <a:cubicBezTo>
                  <a:pt x="231941" y="132517"/>
                  <a:pt x="231941" y="125955"/>
                  <a:pt x="235696" y="122197"/>
                </a:cubicBezTo>
                <a:cubicBezTo>
                  <a:pt x="242283" y="112802"/>
                  <a:pt x="245084" y="101498"/>
                  <a:pt x="242283" y="88344"/>
                </a:cubicBezTo>
                <a:cubicBezTo>
                  <a:pt x="240405" y="76145"/>
                  <a:pt x="230987" y="66750"/>
                  <a:pt x="220674" y="63917"/>
                </a:cubicBezTo>
                <a:cubicBezTo>
                  <a:pt x="216204" y="62217"/>
                  <a:pt x="211465" y="61352"/>
                  <a:pt x="206815" y="61352"/>
                </a:cubicBezTo>
                <a:cubicBezTo>
                  <a:pt x="198768" y="61352"/>
                  <a:pt x="190929" y="63857"/>
                  <a:pt x="184998" y="68629"/>
                </a:cubicBezTo>
                <a:cubicBezTo>
                  <a:pt x="183240" y="69673"/>
                  <a:pt x="181332" y="70210"/>
                  <a:pt x="179454" y="70210"/>
                </a:cubicBezTo>
                <a:cubicBezTo>
                  <a:pt x="176325" y="70210"/>
                  <a:pt x="173255" y="68749"/>
                  <a:pt x="170900" y="65796"/>
                </a:cubicBezTo>
                <a:cubicBezTo>
                  <a:pt x="167145" y="61113"/>
                  <a:pt x="169023" y="55476"/>
                  <a:pt x="173732" y="51718"/>
                </a:cubicBezTo>
                <a:cubicBezTo>
                  <a:pt x="183687" y="44679"/>
                  <a:pt x="195072" y="40951"/>
                  <a:pt x="206815" y="40951"/>
                </a:cubicBezTo>
                <a:lnTo>
                  <a:pt x="103303" y="29"/>
                </a:lnTo>
                <a:cubicBezTo>
                  <a:pt x="94839" y="29"/>
                  <a:pt x="86404" y="954"/>
                  <a:pt x="79817" y="2833"/>
                </a:cubicBezTo>
                <a:cubicBezTo>
                  <a:pt x="44141" y="10379"/>
                  <a:pt x="15022" y="38565"/>
                  <a:pt x="6587" y="74266"/>
                </a:cubicBezTo>
                <a:cubicBezTo>
                  <a:pt x="0" y="104331"/>
                  <a:pt x="5633" y="136275"/>
                  <a:pt x="25364" y="160702"/>
                </a:cubicBezTo>
                <a:cubicBezTo>
                  <a:pt x="38508" y="177614"/>
                  <a:pt x="45065" y="200162"/>
                  <a:pt x="45065" y="223665"/>
                </a:cubicBezTo>
                <a:lnTo>
                  <a:pt x="45065" y="304494"/>
                </a:lnTo>
                <a:cubicBezTo>
                  <a:pt x="45065" y="331725"/>
                  <a:pt x="66673" y="352395"/>
                  <a:pt x="93915" y="352395"/>
                </a:cubicBezTo>
                <a:cubicBezTo>
                  <a:pt x="120203" y="352395"/>
                  <a:pt x="141781" y="331725"/>
                  <a:pt x="141781" y="304494"/>
                </a:cubicBezTo>
                <a:lnTo>
                  <a:pt x="141781" y="254684"/>
                </a:lnTo>
                <a:cubicBezTo>
                  <a:pt x="141781" y="248093"/>
                  <a:pt x="147444" y="240577"/>
                  <a:pt x="155879" y="240577"/>
                </a:cubicBezTo>
                <a:cubicBezTo>
                  <a:pt x="162466" y="240577"/>
                  <a:pt x="169976" y="247168"/>
                  <a:pt x="169976" y="254684"/>
                </a:cubicBezTo>
                <a:lnTo>
                  <a:pt x="169976" y="304494"/>
                </a:lnTo>
                <a:cubicBezTo>
                  <a:pt x="169976" y="331725"/>
                  <a:pt x="190631" y="352395"/>
                  <a:pt x="217843" y="352395"/>
                </a:cubicBezTo>
                <a:cubicBezTo>
                  <a:pt x="245084" y="352395"/>
                  <a:pt x="265739" y="331725"/>
                  <a:pt x="265739" y="304494"/>
                </a:cubicBezTo>
                <a:lnTo>
                  <a:pt x="265739" y="223665"/>
                </a:lnTo>
                <a:cubicBezTo>
                  <a:pt x="265739" y="200162"/>
                  <a:pt x="273250" y="177614"/>
                  <a:pt x="286394" y="160702"/>
                </a:cubicBezTo>
                <a:cubicBezTo>
                  <a:pt x="302369" y="136275"/>
                  <a:pt x="309880" y="104331"/>
                  <a:pt x="302369" y="74266"/>
                </a:cubicBezTo>
                <a:cubicBezTo>
                  <a:pt x="294858" y="38565"/>
                  <a:pt x="264815" y="10379"/>
                  <a:pt x="230063" y="2833"/>
                </a:cubicBezTo>
                <a:cubicBezTo>
                  <a:pt x="221598" y="29"/>
                  <a:pt x="213164" y="29"/>
                  <a:pt x="206577" y="29"/>
                </a:cubicBezTo>
                <a:cubicBezTo>
                  <a:pt x="188753" y="29"/>
                  <a:pt x="169976" y="4712"/>
                  <a:pt x="154955" y="14137"/>
                </a:cubicBezTo>
                <a:cubicBezTo>
                  <a:pt x="138980" y="4712"/>
                  <a:pt x="120203" y="29"/>
                  <a:pt x="103303" y="29"/>
                </a:cubicBezTo>
                <a:lnTo>
                  <a:pt x="206815" y="40951"/>
                </a:lnTo>
                <a:lnTo>
                  <a:pt x="103303"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24" name="Google Shape;7890;p84"/>
          <p:cNvGrpSpPr>
            <a:extLst>
              <a:ext uri="smNativeData">
                <pr:smNativeData xmlns:pr="smNativeData" val="SMDATA_6_dWHdYxMAAAAlAAAAAQAAAA8BAAAAkAAAAEgAAACQAAAASAAAAAAAAAAAAAAAAAAAABcAAAAUAAAAAAAAAAAAAAD/fwAA/38AAAAAAAAJAAAABAAAABsbAAAMAAAAEAAAAAAAAAAAAAAAAAAAAAAAAAAfAAAAVAAAAAAAAAAAAAAAAAAAAAAAAAAAAAAAAAAAAAAAAAAAAAAAAAAAAAAAAAAAAAAAAAAAAAAAAAAAAAAAAAAAAAAAAAAAAAAAAAAAAAAAAAAAAAAAAAAAACEAAAAYAAAAFAAAANYoAADQDQAAAisAAJcPAAAQAAAA"/>
              </a:ext>
            </a:extLst>
          </p:cNvGrpSpPr>
          <p:nvPr/>
        </p:nvGrpSpPr>
        <p:grpSpPr>
          <a:xfrm>
            <a:off x="6638290" y="2245360"/>
            <a:ext cx="353060" cy="288925"/>
            <a:chOff x="6638290" y="2245360"/>
            <a:chExt cx="353060" cy="288925"/>
          </a:xfrm>
        </p:grpSpPr>
        <p:sp>
          <p:nvSpPr>
            <p:cNvPr id="327" name="Google Shape;789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cKAAA0A0AACEqAAD1DgAAAAAAAA=="/>
                </a:ext>
              </a:extLst>
            </p:cNvSpPr>
            <p:nvPr/>
          </p:nvSpPr>
          <p:spPr>
            <a:xfrm>
              <a:off x="6642100" y="2245360"/>
              <a:ext cx="206375" cy="186055"/>
            </a:xfrm>
            <a:custGeom>
              <a:avLst/>
              <a:gdLst/>
              <a:ahLst/>
              <a:cxnLst/>
              <a:rect l="0" t="0" r="206375" b="186055"/>
              <a:pathLst>
                <a:path w="206375" h="186055">
                  <a:moveTo>
                    <a:pt x="99436" y="70497"/>
                  </a:moveTo>
                  <a:cubicBezTo>
                    <a:pt x="105063" y="70497"/>
                    <a:pt x="109737" y="75179"/>
                    <a:pt x="109737" y="80815"/>
                  </a:cubicBezTo>
                  <a:lnTo>
                    <a:pt x="109737" y="102436"/>
                  </a:lnTo>
                  <a:lnTo>
                    <a:pt x="131321" y="102436"/>
                  </a:lnTo>
                  <a:cubicBezTo>
                    <a:pt x="136948" y="102436"/>
                    <a:pt x="141622" y="107118"/>
                    <a:pt x="141622" y="112784"/>
                  </a:cubicBezTo>
                  <a:cubicBezTo>
                    <a:pt x="141622" y="118420"/>
                    <a:pt x="136948" y="123102"/>
                    <a:pt x="131321" y="123102"/>
                  </a:cubicBezTo>
                  <a:lnTo>
                    <a:pt x="109737" y="123102"/>
                  </a:lnTo>
                  <a:lnTo>
                    <a:pt x="109737" y="144722"/>
                  </a:lnTo>
                  <a:cubicBezTo>
                    <a:pt x="109737" y="150358"/>
                    <a:pt x="105063" y="155040"/>
                    <a:pt x="99436" y="155040"/>
                  </a:cubicBezTo>
                  <a:cubicBezTo>
                    <a:pt x="93809" y="155040"/>
                    <a:pt x="89105" y="150358"/>
                    <a:pt x="89105" y="144722"/>
                  </a:cubicBezTo>
                  <a:lnTo>
                    <a:pt x="89105" y="123102"/>
                  </a:lnTo>
                  <a:lnTo>
                    <a:pt x="67521" y="123102"/>
                  </a:lnTo>
                  <a:cubicBezTo>
                    <a:pt x="61894" y="123102"/>
                    <a:pt x="57220" y="118420"/>
                    <a:pt x="57220" y="112784"/>
                  </a:cubicBezTo>
                  <a:cubicBezTo>
                    <a:pt x="57220" y="107118"/>
                    <a:pt x="61894" y="102436"/>
                    <a:pt x="67521" y="102436"/>
                  </a:cubicBezTo>
                  <a:lnTo>
                    <a:pt x="89105" y="102436"/>
                  </a:lnTo>
                  <a:lnTo>
                    <a:pt x="89105" y="80815"/>
                  </a:lnTo>
                  <a:cubicBezTo>
                    <a:pt x="89105" y="75179"/>
                    <a:pt x="93809" y="70497"/>
                    <a:pt x="99436" y="70497"/>
                  </a:cubicBezTo>
                  <a:lnTo>
                    <a:pt x="102234" y="29"/>
                  </a:lnTo>
                  <a:cubicBezTo>
                    <a:pt x="84431" y="29"/>
                    <a:pt x="71272" y="14135"/>
                    <a:pt x="71272" y="31043"/>
                  </a:cubicBezTo>
                  <a:lnTo>
                    <a:pt x="71272" y="41362"/>
                  </a:lnTo>
                  <a:lnTo>
                    <a:pt x="30009" y="41362"/>
                  </a:lnTo>
                  <a:cubicBezTo>
                    <a:pt x="13129" y="41362"/>
                    <a:pt x="0" y="55467"/>
                    <a:pt x="0" y="71421"/>
                  </a:cubicBezTo>
                  <a:lnTo>
                    <a:pt x="0" y="186055"/>
                  </a:lnTo>
                  <a:lnTo>
                    <a:pt x="206345" y="186055"/>
                  </a:lnTo>
                  <a:lnTo>
                    <a:pt x="206345" y="71421"/>
                  </a:lnTo>
                  <a:lnTo>
                    <a:pt x="203546" y="71421"/>
                  </a:lnTo>
                  <a:cubicBezTo>
                    <a:pt x="203546" y="54513"/>
                    <a:pt x="189464" y="41362"/>
                    <a:pt x="173537" y="41362"/>
                  </a:cubicBezTo>
                  <a:lnTo>
                    <a:pt x="132244" y="41362"/>
                  </a:lnTo>
                  <a:lnTo>
                    <a:pt x="132244" y="31043"/>
                  </a:lnTo>
                  <a:cubicBezTo>
                    <a:pt x="132244" y="13181"/>
                    <a:pt x="118192" y="29"/>
                    <a:pt x="102234" y="29"/>
                  </a:cubicBezTo>
                  <a:lnTo>
                    <a:pt x="99436" y="70497"/>
                  </a:lnTo>
                  <a:lnTo>
                    <a:pt x="102234"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6" name="Google Shape;789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WKAAAEw8AAB0qAACXDwAAAAAAAA=="/>
                </a:ext>
              </a:extLst>
            </p:cNvSpPr>
            <p:nvPr/>
          </p:nvSpPr>
          <p:spPr>
            <a:xfrm>
              <a:off x="6638290" y="2450465"/>
              <a:ext cx="207645" cy="83820"/>
            </a:xfrm>
            <a:custGeom>
              <a:avLst/>
              <a:gdLst/>
              <a:ahLst/>
              <a:cxnLst/>
              <a:rect l="0" t="0" r="207645" b="83820"/>
              <a:pathLst>
                <a:path w="207645" h="83820">
                  <a:moveTo>
                    <a:pt x="73270" y="42373"/>
                  </a:moveTo>
                  <a:cubicBezTo>
                    <a:pt x="78936" y="42373"/>
                    <a:pt x="83618" y="47095"/>
                    <a:pt x="83618" y="52742"/>
                  </a:cubicBezTo>
                  <a:cubicBezTo>
                    <a:pt x="83618" y="58390"/>
                    <a:pt x="78936" y="63082"/>
                    <a:pt x="73270" y="63082"/>
                  </a:cubicBezTo>
                  <a:cubicBezTo>
                    <a:pt x="66710" y="63082"/>
                    <a:pt x="61998" y="58390"/>
                    <a:pt x="61998" y="52742"/>
                  </a:cubicBezTo>
                  <a:cubicBezTo>
                    <a:pt x="61998" y="47095"/>
                    <a:pt x="66710" y="42373"/>
                    <a:pt x="73270" y="42373"/>
                  </a:cubicBezTo>
                  <a:lnTo>
                    <a:pt x="954" y="0"/>
                  </a:lnTo>
                  <a:lnTo>
                    <a:pt x="954" y="30151"/>
                  </a:lnTo>
                  <a:cubicBezTo>
                    <a:pt x="0" y="48021"/>
                    <a:pt x="14105" y="62155"/>
                    <a:pt x="31938" y="62155"/>
                  </a:cubicBezTo>
                  <a:lnTo>
                    <a:pt x="43210" y="62155"/>
                  </a:lnTo>
                  <a:cubicBezTo>
                    <a:pt x="47922" y="74377"/>
                    <a:pt x="59195" y="83790"/>
                    <a:pt x="73270" y="83790"/>
                  </a:cubicBezTo>
                  <a:cubicBezTo>
                    <a:pt x="85497" y="83790"/>
                    <a:pt x="97724" y="75333"/>
                    <a:pt x="102405" y="62155"/>
                  </a:cubicBezTo>
                  <a:lnTo>
                    <a:pt x="207645" y="62155"/>
                  </a:lnTo>
                  <a:lnTo>
                    <a:pt x="207645" y="0"/>
                  </a:lnTo>
                  <a:lnTo>
                    <a:pt x="73270" y="42373"/>
                  </a:lnTo>
                  <a:lnTo>
                    <a:pt x="102405" y="6215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5" name="Google Shape;789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9KgAALw4AAAIrAACXDwAAAAAAAA=="/>
                </a:ext>
              </a:extLst>
            </p:cNvSpPr>
            <p:nvPr/>
          </p:nvSpPr>
          <p:spPr>
            <a:xfrm>
              <a:off x="6866255" y="2305685"/>
              <a:ext cx="125095" cy="228600"/>
            </a:xfrm>
            <a:custGeom>
              <a:avLst/>
              <a:gdLst/>
              <a:ahLst/>
              <a:cxnLst/>
              <a:rect l="0" t="0" r="125095" b="228600"/>
              <a:pathLst>
                <a:path w="125095" h="228600">
                  <a:moveTo>
                    <a:pt x="45160" y="20606"/>
                  </a:moveTo>
                  <a:cubicBezTo>
                    <a:pt x="58323" y="20606"/>
                    <a:pt x="70561" y="29051"/>
                    <a:pt x="75248" y="41212"/>
                  </a:cubicBezTo>
                  <a:lnTo>
                    <a:pt x="100649" y="103982"/>
                  </a:lnTo>
                  <a:lnTo>
                    <a:pt x="52682" y="103982"/>
                  </a:lnTo>
                  <a:cubicBezTo>
                    <a:pt x="47041" y="103982"/>
                    <a:pt x="42355" y="99314"/>
                    <a:pt x="42355" y="93694"/>
                  </a:cubicBezTo>
                  <a:lnTo>
                    <a:pt x="42355" y="20606"/>
                  </a:lnTo>
                  <a:lnTo>
                    <a:pt x="52682" y="186436"/>
                  </a:lnTo>
                  <a:cubicBezTo>
                    <a:pt x="58323" y="186436"/>
                    <a:pt x="63040" y="191105"/>
                    <a:pt x="63040" y="196724"/>
                  </a:cubicBezTo>
                  <a:cubicBezTo>
                    <a:pt x="63040" y="202344"/>
                    <a:pt x="58323" y="207042"/>
                    <a:pt x="52682" y="207042"/>
                  </a:cubicBezTo>
                  <a:cubicBezTo>
                    <a:pt x="47041" y="207042"/>
                    <a:pt x="42355" y="202344"/>
                    <a:pt x="42355" y="196724"/>
                  </a:cubicBezTo>
                  <a:cubicBezTo>
                    <a:pt x="42355" y="191105"/>
                    <a:pt x="47041" y="186436"/>
                    <a:pt x="52682" y="186436"/>
                  </a:cubicBezTo>
                  <a:lnTo>
                    <a:pt x="29" y="0"/>
                  </a:lnTo>
                  <a:lnTo>
                    <a:pt x="29" y="207042"/>
                  </a:lnTo>
                  <a:lnTo>
                    <a:pt x="23520" y="207042"/>
                  </a:lnTo>
                  <a:cubicBezTo>
                    <a:pt x="28236" y="219204"/>
                    <a:pt x="38594" y="228570"/>
                    <a:pt x="52682" y="228570"/>
                  </a:cubicBezTo>
                  <a:cubicBezTo>
                    <a:pt x="65845" y="228570"/>
                    <a:pt x="77128" y="220155"/>
                    <a:pt x="81844" y="207042"/>
                  </a:cubicBezTo>
                  <a:lnTo>
                    <a:pt x="94052" y="207042"/>
                  </a:lnTo>
                  <a:cubicBezTo>
                    <a:pt x="110976" y="207042"/>
                    <a:pt x="124139" y="192978"/>
                    <a:pt x="124139" y="177070"/>
                  </a:cubicBezTo>
                  <a:lnTo>
                    <a:pt x="124139" y="165830"/>
                  </a:lnTo>
                  <a:lnTo>
                    <a:pt x="94052" y="165830"/>
                  </a:lnTo>
                  <a:cubicBezTo>
                    <a:pt x="87485" y="165830"/>
                    <a:pt x="82769" y="161132"/>
                    <a:pt x="82769" y="155512"/>
                  </a:cubicBezTo>
                  <a:cubicBezTo>
                    <a:pt x="82769" y="149892"/>
                    <a:pt x="89366" y="145194"/>
                    <a:pt x="95007" y="145194"/>
                  </a:cubicBezTo>
                  <a:lnTo>
                    <a:pt x="125095" y="145194"/>
                  </a:lnTo>
                  <a:lnTo>
                    <a:pt x="125095" y="121793"/>
                  </a:lnTo>
                  <a:cubicBezTo>
                    <a:pt x="125095" y="118047"/>
                    <a:pt x="124139" y="113348"/>
                    <a:pt x="124139" y="109602"/>
                  </a:cubicBezTo>
                  <a:cubicBezTo>
                    <a:pt x="122259" y="103060"/>
                    <a:pt x="96888" y="41212"/>
                    <a:pt x="94052" y="32797"/>
                  </a:cubicBezTo>
                  <a:cubicBezTo>
                    <a:pt x="85605" y="12191"/>
                    <a:pt x="66800" y="0"/>
                    <a:pt x="46115" y="0"/>
                  </a:cubicBezTo>
                  <a:lnTo>
                    <a:pt x="45160" y="20606"/>
                  </a:lnTo>
                  <a:lnTo>
                    <a:pt x="4611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28" name="Google Shape;7894;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AgAACREAAAyiIAAL8SAAAQAAAA"/>
              </a:ext>
            </a:extLst>
          </p:cNvGrpSpPr>
          <p:nvPr/>
        </p:nvGrpSpPr>
        <p:grpSpPr>
          <a:xfrm>
            <a:off x="5303520" y="2693035"/>
            <a:ext cx="351790" cy="354330"/>
            <a:chOff x="5303520" y="2693035"/>
            <a:chExt cx="351790" cy="354330"/>
          </a:xfrm>
        </p:grpSpPr>
        <p:sp>
          <p:nvSpPr>
            <p:cNvPr id="331" name="Google Shape;789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lIQAAkRAAAAkiAAB3EQAAAAAAAA=="/>
                </a:ext>
              </a:extLst>
            </p:cNvSpPr>
            <p:nvPr/>
          </p:nvSpPr>
          <p:spPr>
            <a:xfrm>
              <a:off x="5428615" y="2693035"/>
              <a:ext cx="104140" cy="146050"/>
            </a:xfrm>
            <a:custGeom>
              <a:avLst/>
              <a:gdLst/>
              <a:ahLst/>
              <a:cxnLst/>
              <a:rect l="0" t="0" r="104140" b="146050"/>
              <a:pathLst>
                <a:path w="104140" h="146050">
                  <a:moveTo>
                    <a:pt x="42038" y="30"/>
                  </a:moveTo>
                  <a:lnTo>
                    <a:pt x="42038" y="57287"/>
                  </a:lnTo>
                  <a:cubicBezTo>
                    <a:pt x="42038" y="78897"/>
                    <a:pt x="29797" y="97675"/>
                    <a:pt x="13824" y="106140"/>
                  </a:cubicBezTo>
                  <a:cubicBezTo>
                    <a:pt x="6300" y="108941"/>
                    <a:pt x="1582" y="116453"/>
                    <a:pt x="657" y="123040"/>
                  </a:cubicBezTo>
                  <a:cubicBezTo>
                    <a:pt x="30" y="137376"/>
                    <a:pt x="11017" y="145931"/>
                    <a:pt x="22034" y="145931"/>
                  </a:cubicBezTo>
                  <a:cubicBezTo>
                    <a:pt x="27617" y="145931"/>
                    <a:pt x="33230" y="143725"/>
                    <a:pt x="37321" y="138986"/>
                  </a:cubicBezTo>
                  <a:cubicBezTo>
                    <a:pt x="40635" y="134306"/>
                    <a:pt x="46487" y="131952"/>
                    <a:pt x="52369" y="131952"/>
                  </a:cubicBezTo>
                  <a:cubicBezTo>
                    <a:pt x="58250" y="131952"/>
                    <a:pt x="64132" y="134306"/>
                    <a:pt x="67416" y="138986"/>
                  </a:cubicBezTo>
                  <a:cubicBezTo>
                    <a:pt x="71984" y="143844"/>
                    <a:pt x="77747" y="146020"/>
                    <a:pt x="83360" y="146020"/>
                  </a:cubicBezTo>
                  <a:cubicBezTo>
                    <a:pt x="94019" y="146020"/>
                    <a:pt x="104110" y="138151"/>
                    <a:pt x="104110" y="125841"/>
                  </a:cubicBezTo>
                  <a:cubicBezTo>
                    <a:pt x="104110" y="117406"/>
                    <a:pt x="99423" y="110819"/>
                    <a:pt x="92824" y="107064"/>
                  </a:cubicBezTo>
                  <a:cubicBezTo>
                    <a:pt x="74015" y="97675"/>
                    <a:pt x="62729" y="80775"/>
                    <a:pt x="62729" y="63875"/>
                  </a:cubicBezTo>
                  <a:lnTo>
                    <a:pt x="62729" y="954"/>
                  </a:lnTo>
                  <a:cubicBezTo>
                    <a:pt x="59892" y="954"/>
                    <a:pt x="56131" y="30"/>
                    <a:pt x="52369" y="30"/>
                  </a:cubicBezTo>
                  <a:lnTo>
                    <a:pt x="42038" y="30"/>
                  </a:lnTo>
                  <a:lnTo>
                    <a:pt x="52369"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0" name="Google Shape;789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IAAAlxAAAMoiAAC5EgAAAAAAAA=="/>
                </a:ext>
              </a:extLst>
            </p:cNvSpPr>
            <p:nvPr/>
          </p:nvSpPr>
          <p:spPr>
            <a:xfrm>
              <a:off x="5303520" y="2696845"/>
              <a:ext cx="351790" cy="346710"/>
            </a:xfrm>
            <a:custGeom>
              <a:avLst/>
              <a:gdLst/>
              <a:ahLst/>
              <a:cxnLst/>
              <a:rect l="0" t="0" r="351790" b="346710"/>
              <a:pathLst>
                <a:path w="351790" h="346710">
                  <a:moveTo>
                    <a:pt x="145408" y="30"/>
                  </a:moveTo>
                  <a:cubicBezTo>
                    <a:pt x="63802" y="15019"/>
                    <a:pt x="30" y="86217"/>
                    <a:pt x="30" y="173355"/>
                  </a:cubicBezTo>
                  <a:cubicBezTo>
                    <a:pt x="30" y="258620"/>
                    <a:pt x="63802" y="331691"/>
                    <a:pt x="145408" y="346680"/>
                  </a:cubicBezTo>
                  <a:lnTo>
                    <a:pt x="145408" y="291423"/>
                  </a:lnTo>
                  <a:cubicBezTo>
                    <a:pt x="145408" y="278308"/>
                    <a:pt x="138858" y="267066"/>
                    <a:pt x="129480" y="262367"/>
                  </a:cubicBezTo>
                  <a:cubicBezTo>
                    <a:pt x="115398" y="256746"/>
                    <a:pt x="106019" y="242679"/>
                    <a:pt x="105096" y="226768"/>
                  </a:cubicBezTo>
                  <a:cubicBezTo>
                    <a:pt x="102595" y="200181"/>
                    <a:pt x="124627" y="183794"/>
                    <a:pt x="146629" y="183794"/>
                  </a:cubicBezTo>
                  <a:cubicBezTo>
                    <a:pt x="157972" y="183794"/>
                    <a:pt x="169315" y="188166"/>
                    <a:pt x="177294" y="197712"/>
                  </a:cubicBezTo>
                  <a:cubicBezTo>
                    <a:pt x="184231" y="187838"/>
                    <a:pt x="195098" y="183288"/>
                    <a:pt x="206293" y="183288"/>
                  </a:cubicBezTo>
                  <a:cubicBezTo>
                    <a:pt x="226895" y="183288"/>
                    <a:pt x="248599" y="198783"/>
                    <a:pt x="248599" y="224895"/>
                  </a:cubicBezTo>
                  <a:cubicBezTo>
                    <a:pt x="248599" y="239884"/>
                    <a:pt x="239221" y="254873"/>
                    <a:pt x="225138" y="262367"/>
                  </a:cubicBezTo>
                  <a:cubicBezTo>
                    <a:pt x="213885" y="267988"/>
                    <a:pt x="208258" y="277356"/>
                    <a:pt x="208258" y="286724"/>
                  </a:cubicBezTo>
                  <a:lnTo>
                    <a:pt x="208258" y="346680"/>
                  </a:lnTo>
                  <a:cubicBezTo>
                    <a:pt x="289864" y="331691"/>
                    <a:pt x="351760" y="259572"/>
                    <a:pt x="351760" y="173355"/>
                  </a:cubicBezTo>
                  <a:cubicBezTo>
                    <a:pt x="351760" y="86217"/>
                    <a:pt x="289864" y="15019"/>
                    <a:pt x="208258" y="30"/>
                  </a:cubicBezTo>
                  <a:lnTo>
                    <a:pt x="208258" y="59986"/>
                  </a:lnTo>
                  <a:cubicBezTo>
                    <a:pt x="208258" y="70306"/>
                    <a:pt x="214837" y="79674"/>
                    <a:pt x="225138" y="84343"/>
                  </a:cubicBezTo>
                  <a:cubicBezTo>
                    <a:pt x="239221" y="90915"/>
                    <a:pt x="248599" y="104953"/>
                    <a:pt x="248599" y="121815"/>
                  </a:cubicBezTo>
                  <a:cubicBezTo>
                    <a:pt x="248599" y="147065"/>
                    <a:pt x="227937" y="163422"/>
                    <a:pt x="206858" y="163422"/>
                  </a:cubicBezTo>
                  <a:cubicBezTo>
                    <a:pt x="195842" y="163422"/>
                    <a:pt x="184737" y="158961"/>
                    <a:pt x="176371" y="148998"/>
                  </a:cubicBezTo>
                  <a:cubicBezTo>
                    <a:pt x="169434" y="158247"/>
                    <a:pt x="158091" y="162708"/>
                    <a:pt x="146450" y="162708"/>
                  </a:cubicBezTo>
                  <a:cubicBezTo>
                    <a:pt x="125044" y="162708"/>
                    <a:pt x="102655" y="147541"/>
                    <a:pt x="105096" y="119020"/>
                  </a:cubicBezTo>
                  <a:cubicBezTo>
                    <a:pt x="106019" y="104031"/>
                    <a:pt x="115398" y="90915"/>
                    <a:pt x="129480" y="84343"/>
                  </a:cubicBezTo>
                  <a:cubicBezTo>
                    <a:pt x="138858" y="79674"/>
                    <a:pt x="145408" y="67480"/>
                    <a:pt x="145408" y="55287"/>
                  </a:cubicBezTo>
                  <a:lnTo>
                    <a:pt x="145408" y="30"/>
                  </a:lnTo>
                  <a:lnTo>
                    <a:pt x="145408" y="5528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9" name="Google Shape;789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lIQAA2REAAAkiAAC/EgAAAAAAAA=="/>
                </a:ext>
              </a:extLst>
            </p:cNvSpPr>
            <p:nvPr/>
          </p:nvSpPr>
          <p:spPr>
            <a:xfrm>
              <a:off x="5428615" y="2901315"/>
              <a:ext cx="104140" cy="146050"/>
            </a:xfrm>
            <a:custGeom>
              <a:avLst/>
              <a:gdLst/>
              <a:ahLst/>
              <a:cxnLst/>
              <a:rect l="0" t="0" r="104140" b="146050"/>
              <a:pathLst>
                <a:path w="104140" h="146050">
                  <a:moveTo>
                    <a:pt x="82912" y="30"/>
                  </a:moveTo>
                  <a:cubicBezTo>
                    <a:pt x="77299" y="30"/>
                    <a:pt x="71626" y="2289"/>
                    <a:pt x="67416" y="7460"/>
                  </a:cubicBezTo>
                  <a:cubicBezTo>
                    <a:pt x="64132" y="12126"/>
                    <a:pt x="58250" y="14474"/>
                    <a:pt x="52369" y="14474"/>
                  </a:cubicBezTo>
                  <a:cubicBezTo>
                    <a:pt x="46487" y="14474"/>
                    <a:pt x="40635" y="12126"/>
                    <a:pt x="37321" y="7460"/>
                  </a:cubicBezTo>
                  <a:cubicBezTo>
                    <a:pt x="33499" y="2705"/>
                    <a:pt x="27946" y="505"/>
                    <a:pt x="22333" y="505"/>
                  </a:cubicBezTo>
                  <a:cubicBezTo>
                    <a:pt x="11316" y="505"/>
                    <a:pt x="30" y="8827"/>
                    <a:pt x="657" y="22440"/>
                  </a:cubicBezTo>
                  <a:cubicBezTo>
                    <a:pt x="657" y="29929"/>
                    <a:pt x="7225" y="36468"/>
                    <a:pt x="13824" y="40213"/>
                  </a:cubicBezTo>
                  <a:cubicBezTo>
                    <a:pt x="31678" y="48654"/>
                    <a:pt x="42038" y="67378"/>
                    <a:pt x="42038" y="87975"/>
                  </a:cubicBezTo>
                  <a:lnTo>
                    <a:pt x="42038" y="146050"/>
                  </a:lnTo>
                  <a:cubicBezTo>
                    <a:pt x="45800" y="144178"/>
                    <a:pt x="49562" y="144178"/>
                    <a:pt x="52369" y="144178"/>
                  </a:cubicBezTo>
                  <a:lnTo>
                    <a:pt x="62729" y="144178"/>
                  </a:lnTo>
                  <a:lnTo>
                    <a:pt x="62729" y="82357"/>
                  </a:lnTo>
                  <a:cubicBezTo>
                    <a:pt x="62729" y="63633"/>
                    <a:pt x="74015" y="47732"/>
                    <a:pt x="92824" y="39291"/>
                  </a:cubicBezTo>
                  <a:cubicBezTo>
                    <a:pt x="99423" y="35547"/>
                    <a:pt x="104110" y="28978"/>
                    <a:pt x="104110" y="20567"/>
                  </a:cubicBezTo>
                  <a:cubicBezTo>
                    <a:pt x="104110" y="8292"/>
                    <a:pt x="93601" y="30"/>
                    <a:pt x="82912"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32" name="Google Shape;7898;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AgAACFEwAAyiIAAK8VAAAQAAAA"/>
              </a:ext>
            </a:extLst>
          </p:cNvGrpSpPr>
          <p:nvPr/>
        </p:nvGrpSpPr>
        <p:grpSpPr>
          <a:xfrm>
            <a:off x="5303520" y="3173095"/>
            <a:ext cx="351790" cy="351790"/>
            <a:chOff x="5303520" y="3173095"/>
            <a:chExt cx="351790" cy="351790"/>
          </a:xfrm>
        </p:grpSpPr>
        <p:sp>
          <p:nvSpPr>
            <p:cNvPr id="337" name="Google Shape;789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jIQAAxRMAAIQhAADlEwAAAAAAAA=="/>
                </a:ext>
              </a:extLst>
            </p:cNvSpPr>
            <p:nvPr/>
          </p:nvSpPr>
          <p:spPr>
            <a:xfrm>
              <a:off x="5427345" y="3213735"/>
              <a:ext cx="20955" cy="20320"/>
            </a:xfrm>
            <a:custGeom>
              <a:avLst/>
              <a:gdLst/>
              <a:ahLst/>
              <a:cxnLst/>
              <a:rect l="0" t="0" r="20955" b="20320"/>
              <a:pathLst>
                <a:path w="20955" h="20320">
                  <a:moveTo>
                    <a:pt x="10477" y="0"/>
                  </a:moveTo>
                  <a:cubicBezTo>
                    <a:pt x="4770" y="0"/>
                    <a:pt x="30" y="4626"/>
                    <a:pt x="30" y="10160"/>
                  </a:cubicBezTo>
                  <a:cubicBezTo>
                    <a:pt x="30" y="15694"/>
                    <a:pt x="4770" y="20291"/>
                    <a:pt x="10477" y="20291"/>
                  </a:cubicBezTo>
                  <a:cubicBezTo>
                    <a:pt x="16184" y="20291"/>
                    <a:pt x="20955" y="15694"/>
                    <a:pt x="20955" y="10160"/>
                  </a:cubicBezTo>
                  <a:cubicBezTo>
                    <a:pt x="20955" y="4626"/>
                    <a:pt x="16184" y="0"/>
                    <a:pt x="1047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6" name="Google Shape;790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DIQAAaRQAAGUhAADKFAAAAAAAAA=="/>
                </a:ext>
              </a:extLst>
            </p:cNvSpPr>
            <p:nvPr/>
          </p:nvSpPr>
          <p:spPr>
            <a:xfrm>
              <a:off x="5366385" y="3317875"/>
              <a:ext cx="62230" cy="61595"/>
            </a:xfrm>
            <a:custGeom>
              <a:avLst/>
              <a:gdLst/>
              <a:ahLst/>
              <a:cxnLst/>
              <a:rect l="0" t="0" r="62230" b="61595"/>
              <a:pathLst>
                <a:path w="62230" h="61595">
                  <a:moveTo>
                    <a:pt x="30" y="0"/>
                  </a:moveTo>
                  <a:lnTo>
                    <a:pt x="30" y="61595"/>
                  </a:lnTo>
                  <a:lnTo>
                    <a:pt x="62200" y="61595"/>
                  </a:lnTo>
                  <a:lnTo>
                    <a:pt x="62200" y="0"/>
                  </a:lnTo>
                  <a:lnTo>
                    <a:pt x="3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5" name="Google Shape;790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IAAAhRMAAEUiAACvFQAAAAAAAA=="/>
                </a:ext>
              </a:extLst>
            </p:cNvSpPr>
            <p:nvPr/>
          </p:nvSpPr>
          <p:spPr>
            <a:xfrm>
              <a:off x="5303520" y="3173095"/>
              <a:ext cx="267335" cy="351790"/>
            </a:xfrm>
            <a:custGeom>
              <a:avLst/>
              <a:gdLst/>
              <a:ahLst/>
              <a:cxnLst/>
              <a:rect l="0" t="0" r="267335" b="351790"/>
              <a:pathLst>
                <a:path w="267335" h="351790">
                  <a:moveTo>
                    <a:pt x="135096" y="20664"/>
                  </a:moveTo>
                  <a:cubicBezTo>
                    <a:pt x="152898" y="20664"/>
                    <a:pt x="166027" y="34717"/>
                    <a:pt x="166027" y="50677"/>
                  </a:cubicBezTo>
                  <a:cubicBezTo>
                    <a:pt x="166027" y="56304"/>
                    <a:pt x="170731" y="60979"/>
                    <a:pt x="176357" y="60979"/>
                  </a:cubicBezTo>
                  <a:lnTo>
                    <a:pt x="197941" y="60979"/>
                  </a:lnTo>
                  <a:cubicBezTo>
                    <a:pt x="203567" y="60979"/>
                    <a:pt x="208241" y="65683"/>
                    <a:pt x="208241" y="72234"/>
                  </a:cubicBezTo>
                  <a:lnTo>
                    <a:pt x="208241" y="82566"/>
                  </a:lnTo>
                  <a:lnTo>
                    <a:pt x="63797" y="82566"/>
                  </a:lnTo>
                  <a:lnTo>
                    <a:pt x="63797" y="72234"/>
                  </a:lnTo>
                  <a:lnTo>
                    <a:pt x="62874" y="72234"/>
                  </a:lnTo>
                  <a:cubicBezTo>
                    <a:pt x="62874" y="65683"/>
                    <a:pt x="67548" y="60979"/>
                    <a:pt x="73174" y="60979"/>
                  </a:cubicBezTo>
                  <a:lnTo>
                    <a:pt x="94758" y="60979"/>
                  </a:lnTo>
                  <a:cubicBezTo>
                    <a:pt x="100384" y="60979"/>
                    <a:pt x="105088" y="56304"/>
                    <a:pt x="105088" y="50677"/>
                  </a:cubicBezTo>
                  <a:cubicBezTo>
                    <a:pt x="105088" y="32842"/>
                    <a:pt x="119139" y="20664"/>
                    <a:pt x="135096" y="20664"/>
                  </a:cubicBezTo>
                  <a:lnTo>
                    <a:pt x="217619" y="123834"/>
                  </a:lnTo>
                  <a:cubicBezTo>
                    <a:pt x="223245" y="123834"/>
                    <a:pt x="227949" y="128538"/>
                    <a:pt x="227949" y="134166"/>
                  </a:cubicBezTo>
                  <a:cubicBezTo>
                    <a:pt x="227949" y="139793"/>
                    <a:pt x="223245" y="144468"/>
                    <a:pt x="217619" y="144468"/>
                  </a:cubicBezTo>
                  <a:lnTo>
                    <a:pt x="176357" y="144468"/>
                  </a:lnTo>
                  <a:cubicBezTo>
                    <a:pt x="170731" y="144468"/>
                    <a:pt x="166027" y="139793"/>
                    <a:pt x="166027" y="134166"/>
                  </a:cubicBezTo>
                  <a:cubicBezTo>
                    <a:pt x="166027" y="128538"/>
                    <a:pt x="170731" y="123834"/>
                    <a:pt x="176357" y="123834"/>
                  </a:cubicBezTo>
                  <a:lnTo>
                    <a:pt x="217619" y="164179"/>
                  </a:lnTo>
                  <a:cubicBezTo>
                    <a:pt x="223245" y="164179"/>
                    <a:pt x="227949" y="168853"/>
                    <a:pt x="227949" y="175433"/>
                  </a:cubicBezTo>
                  <a:cubicBezTo>
                    <a:pt x="227949" y="181061"/>
                    <a:pt x="223245" y="185736"/>
                    <a:pt x="217619" y="185736"/>
                  </a:cubicBezTo>
                  <a:lnTo>
                    <a:pt x="176357" y="185736"/>
                  </a:lnTo>
                  <a:cubicBezTo>
                    <a:pt x="170731" y="185736"/>
                    <a:pt x="166027" y="181061"/>
                    <a:pt x="166027" y="175433"/>
                  </a:cubicBezTo>
                  <a:cubicBezTo>
                    <a:pt x="166027" y="168853"/>
                    <a:pt x="170731" y="164179"/>
                    <a:pt x="176357" y="164179"/>
                  </a:cubicBezTo>
                  <a:lnTo>
                    <a:pt x="134143" y="123834"/>
                  </a:lnTo>
                  <a:cubicBezTo>
                    <a:pt x="139770" y="123834"/>
                    <a:pt x="144474" y="128538"/>
                    <a:pt x="144474" y="134166"/>
                  </a:cubicBezTo>
                  <a:lnTo>
                    <a:pt x="144474" y="215778"/>
                  </a:lnTo>
                  <a:cubicBezTo>
                    <a:pt x="144474" y="222329"/>
                    <a:pt x="139770" y="226081"/>
                    <a:pt x="134143" y="226081"/>
                  </a:cubicBezTo>
                  <a:lnTo>
                    <a:pt x="51621" y="226081"/>
                  </a:lnTo>
                  <a:cubicBezTo>
                    <a:pt x="45994" y="226081"/>
                    <a:pt x="41291" y="222329"/>
                    <a:pt x="41291" y="215778"/>
                  </a:cubicBezTo>
                  <a:lnTo>
                    <a:pt x="41291" y="134166"/>
                  </a:lnTo>
                  <a:cubicBezTo>
                    <a:pt x="41291" y="128538"/>
                    <a:pt x="45994" y="123834"/>
                    <a:pt x="51621" y="123834"/>
                  </a:cubicBezTo>
                  <a:lnTo>
                    <a:pt x="217619" y="205447"/>
                  </a:lnTo>
                  <a:cubicBezTo>
                    <a:pt x="223245" y="205447"/>
                    <a:pt x="227949" y="210151"/>
                    <a:pt x="227949" y="215778"/>
                  </a:cubicBezTo>
                  <a:cubicBezTo>
                    <a:pt x="227949" y="222329"/>
                    <a:pt x="223245" y="226081"/>
                    <a:pt x="217619" y="226081"/>
                  </a:cubicBezTo>
                  <a:lnTo>
                    <a:pt x="176357" y="226081"/>
                  </a:lnTo>
                  <a:cubicBezTo>
                    <a:pt x="170731" y="226081"/>
                    <a:pt x="166027" y="222329"/>
                    <a:pt x="166027" y="215778"/>
                  </a:cubicBezTo>
                  <a:cubicBezTo>
                    <a:pt x="166027" y="210151"/>
                    <a:pt x="170731" y="205447"/>
                    <a:pt x="176357" y="205447"/>
                  </a:cubicBezTo>
                  <a:lnTo>
                    <a:pt x="217619" y="247667"/>
                  </a:lnTo>
                  <a:cubicBezTo>
                    <a:pt x="223245" y="247667"/>
                    <a:pt x="227949" y="252342"/>
                    <a:pt x="227949" y="257969"/>
                  </a:cubicBezTo>
                  <a:cubicBezTo>
                    <a:pt x="227949" y="263597"/>
                    <a:pt x="223245" y="268301"/>
                    <a:pt x="217619" y="268301"/>
                  </a:cubicBezTo>
                  <a:lnTo>
                    <a:pt x="51621" y="268301"/>
                  </a:lnTo>
                  <a:cubicBezTo>
                    <a:pt x="45994" y="268301"/>
                    <a:pt x="41291" y="263597"/>
                    <a:pt x="41291" y="257969"/>
                  </a:cubicBezTo>
                  <a:cubicBezTo>
                    <a:pt x="41291" y="252342"/>
                    <a:pt x="45994" y="247667"/>
                    <a:pt x="51621" y="247667"/>
                  </a:cubicBezTo>
                  <a:lnTo>
                    <a:pt x="217619" y="288935"/>
                  </a:lnTo>
                  <a:cubicBezTo>
                    <a:pt x="223245" y="288935"/>
                    <a:pt x="227949" y="293610"/>
                    <a:pt x="227949" y="299237"/>
                  </a:cubicBezTo>
                  <a:cubicBezTo>
                    <a:pt x="227949" y="304895"/>
                    <a:pt x="223245" y="309569"/>
                    <a:pt x="217619" y="309569"/>
                  </a:cubicBezTo>
                  <a:lnTo>
                    <a:pt x="51621" y="309569"/>
                  </a:lnTo>
                  <a:cubicBezTo>
                    <a:pt x="45994" y="309569"/>
                    <a:pt x="41291" y="304895"/>
                    <a:pt x="41291" y="299237"/>
                  </a:cubicBezTo>
                  <a:cubicBezTo>
                    <a:pt x="41291" y="293610"/>
                    <a:pt x="45994" y="288935"/>
                    <a:pt x="51621" y="288935"/>
                  </a:cubicBezTo>
                  <a:lnTo>
                    <a:pt x="134143" y="0"/>
                  </a:lnTo>
                  <a:cubicBezTo>
                    <a:pt x="109762" y="0"/>
                    <a:pt x="88178" y="17835"/>
                    <a:pt x="83504" y="41298"/>
                  </a:cubicBezTo>
                  <a:lnTo>
                    <a:pt x="72251" y="41298"/>
                  </a:lnTo>
                  <a:cubicBezTo>
                    <a:pt x="59123" y="41298"/>
                    <a:pt x="46917" y="49724"/>
                    <a:pt x="42243" y="61932"/>
                  </a:cubicBezTo>
                  <a:lnTo>
                    <a:pt x="30990" y="61932"/>
                  </a:lnTo>
                  <a:cubicBezTo>
                    <a:pt x="13158" y="61932"/>
                    <a:pt x="29" y="75985"/>
                    <a:pt x="29" y="92868"/>
                  </a:cubicBezTo>
                  <a:lnTo>
                    <a:pt x="29" y="321777"/>
                  </a:lnTo>
                  <a:cubicBezTo>
                    <a:pt x="29" y="337706"/>
                    <a:pt x="14111" y="351790"/>
                    <a:pt x="30990" y="351790"/>
                  </a:cubicBezTo>
                  <a:lnTo>
                    <a:pt x="237326" y="351790"/>
                  </a:lnTo>
                  <a:cubicBezTo>
                    <a:pt x="255129" y="351790"/>
                    <a:pt x="267335" y="337706"/>
                    <a:pt x="267335" y="321777"/>
                  </a:cubicBezTo>
                  <a:lnTo>
                    <a:pt x="267335" y="92868"/>
                  </a:lnTo>
                  <a:cubicBezTo>
                    <a:pt x="267335" y="75062"/>
                    <a:pt x="253253" y="61932"/>
                    <a:pt x="237326" y="61932"/>
                  </a:cubicBezTo>
                  <a:lnTo>
                    <a:pt x="225121" y="61932"/>
                  </a:lnTo>
                  <a:cubicBezTo>
                    <a:pt x="220447" y="50677"/>
                    <a:pt x="210116" y="41298"/>
                    <a:pt x="196035" y="41298"/>
                  </a:cubicBezTo>
                  <a:lnTo>
                    <a:pt x="184782" y="41298"/>
                  </a:lnTo>
                  <a:cubicBezTo>
                    <a:pt x="180108" y="17835"/>
                    <a:pt x="158525" y="0"/>
                    <a:pt x="134143" y="0"/>
                  </a:cubicBezTo>
                  <a:lnTo>
                    <a:pt x="135096" y="20664"/>
                  </a:lnTo>
                  <a:lnTo>
                    <a:pt x="13414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4" name="Google Shape;790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nIgAAxxMAAMoiAAAtFQAAAAAAAA=="/>
                </a:ext>
              </a:extLst>
            </p:cNvSpPr>
            <p:nvPr/>
          </p:nvSpPr>
          <p:spPr>
            <a:xfrm>
              <a:off x="5592445" y="3215005"/>
              <a:ext cx="62865" cy="227330"/>
            </a:xfrm>
            <a:custGeom>
              <a:avLst/>
              <a:gdLst/>
              <a:ahLst/>
              <a:cxnLst/>
              <a:rect l="0" t="0" r="62865" b="227330"/>
              <a:pathLst>
                <a:path w="62865" h="227330">
                  <a:moveTo>
                    <a:pt x="31551" y="0"/>
                  </a:moveTo>
                  <a:cubicBezTo>
                    <a:pt x="27682" y="0"/>
                    <a:pt x="23931" y="1638"/>
                    <a:pt x="22532" y="4944"/>
                  </a:cubicBezTo>
                  <a:lnTo>
                    <a:pt x="952" y="46222"/>
                  </a:lnTo>
                  <a:cubicBezTo>
                    <a:pt x="0" y="47146"/>
                    <a:pt x="0" y="49975"/>
                    <a:pt x="0" y="50898"/>
                  </a:cubicBezTo>
                  <a:lnTo>
                    <a:pt x="0" y="227300"/>
                  </a:lnTo>
                  <a:lnTo>
                    <a:pt x="61912" y="227300"/>
                  </a:lnTo>
                  <a:lnTo>
                    <a:pt x="61912" y="50898"/>
                  </a:lnTo>
                  <a:lnTo>
                    <a:pt x="62835" y="50898"/>
                  </a:lnTo>
                  <a:cubicBezTo>
                    <a:pt x="62835" y="49975"/>
                    <a:pt x="62835" y="47146"/>
                    <a:pt x="61912" y="46222"/>
                  </a:cubicBezTo>
                  <a:lnTo>
                    <a:pt x="41284" y="4944"/>
                  </a:lnTo>
                  <a:cubicBezTo>
                    <a:pt x="39409" y="1638"/>
                    <a:pt x="35421" y="0"/>
                    <a:pt x="3155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3" name="Google Shape;790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IgAASRUAAMoiAACuFQAAAAAAAA=="/>
                </a:ext>
              </a:extLst>
            </p:cNvSpPr>
            <p:nvPr/>
          </p:nvSpPr>
          <p:spPr>
            <a:xfrm>
              <a:off x="5593080" y="3460115"/>
              <a:ext cx="62230" cy="64135"/>
            </a:xfrm>
            <a:custGeom>
              <a:avLst/>
              <a:gdLst/>
              <a:ahLst/>
              <a:cxnLst/>
              <a:rect l="0" t="0" r="62230" b="64135"/>
              <a:pathLst>
                <a:path w="62230" h="64135">
                  <a:moveTo>
                    <a:pt x="30" y="29"/>
                  </a:moveTo>
                  <a:lnTo>
                    <a:pt x="30" y="33024"/>
                  </a:lnTo>
                  <a:lnTo>
                    <a:pt x="1914" y="33024"/>
                  </a:lnTo>
                  <a:cubicBezTo>
                    <a:pt x="1914" y="50913"/>
                    <a:pt x="15101" y="64105"/>
                    <a:pt x="32057" y="64105"/>
                  </a:cubicBezTo>
                  <a:cubicBezTo>
                    <a:pt x="49969" y="64105"/>
                    <a:pt x="62200" y="49985"/>
                    <a:pt x="62200" y="33024"/>
                  </a:cubicBezTo>
                  <a:lnTo>
                    <a:pt x="62200" y="29"/>
                  </a:lnTo>
                  <a:lnTo>
                    <a:pt x="30" y="29"/>
                  </a:lnTo>
                  <a:lnTo>
                    <a:pt x="62200" y="3302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338" name="Google Shape;790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IAAAoBYAAMsiAAAdGAAAEAAAAA=="/>
              </a:ext>
            </a:extLst>
          </p:cNvSpPr>
          <p:nvPr/>
        </p:nvSpPr>
        <p:spPr>
          <a:xfrm>
            <a:off x="5303520" y="3677920"/>
            <a:ext cx="352425" cy="241935"/>
          </a:xfrm>
          <a:custGeom>
            <a:avLst/>
            <a:gdLst/>
            <a:ahLst/>
            <a:cxnLst/>
            <a:rect l="0" t="0" r="352425" b="241935"/>
            <a:pathLst>
              <a:path w="352425" h="241935">
                <a:moveTo>
                  <a:pt x="167778" y="36375"/>
                </a:moveTo>
                <a:lnTo>
                  <a:pt x="167778" y="57020"/>
                </a:lnTo>
                <a:lnTo>
                  <a:pt x="146241" y="57020"/>
                </a:lnTo>
                <a:lnTo>
                  <a:pt x="146241" y="46712"/>
                </a:lnTo>
                <a:cubicBezTo>
                  <a:pt x="146241" y="41082"/>
                  <a:pt x="150911" y="36375"/>
                  <a:pt x="157486" y="36375"/>
                </a:cubicBezTo>
                <a:lnTo>
                  <a:pt x="239947" y="37328"/>
                </a:lnTo>
                <a:cubicBezTo>
                  <a:pt x="246521" y="37328"/>
                  <a:pt x="251192" y="42005"/>
                  <a:pt x="251192" y="47636"/>
                </a:cubicBezTo>
                <a:lnTo>
                  <a:pt x="251192" y="57973"/>
                </a:lnTo>
                <a:lnTo>
                  <a:pt x="229654" y="57973"/>
                </a:lnTo>
                <a:lnTo>
                  <a:pt x="229654" y="37328"/>
                </a:lnTo>
                <a:lnTo>
                  <a:pt x="209039" y="37328"/>
                </a:lnTo>
                <a:lnTo>
                  <a:pt x="209039" y="58897"/>
                </a:lnTo>
                <a:lnTo>
                  <a:pt x="187472" y="58897"/>
                </a:lnTo>
                <a:lnTo>
                  <a:pt x="187472" y="37328"/>
                </a:lnTo>
                <a:lnTo>
                  <a:pt x="240899" y="118986"/>
                </a:lnTo>
                <a:lnTo>
                  <a:pt x="197764" y="144308"/>
                </a:lnTo>
                <a:lnTo>
                  <a:pt x="154660" y="118986"/>
                </a:lnTo>
                <a:lnTo>
                  <a:pt x="197764" y="168708"/>
                </a:lnTo>
                <a:lnTo>
                  <a:pt x="257766" y="202491"/>
                </a:lnTo>
                <a:lnTo>
                  <a:pt x="138744" y="202491"/>
                </a:lnTo>
                <a:lnTo>
                  <a:pt x="197764" y="168708"/>
                </a:lnTo>
                <a:lnTo>
                  <a:pt x="94688" y="201567"/>
                </a:lnTo>
                <a:cubicBezTo>
                  <a:pt x="100310" y="201567"/>
                  <a:pt x="105932" y="206274"/>
                  <a:pt x="105932" y="211905"/>
                </a:cubicBezTo>
                <a:cubicBezTo>
                  <a:pt x="105932" y="218459"/>
                  <a:pt x="100310" y="223166"/>
                  <a:pt x="94688" y="223166"/>
                </a:cubicBezTo>
                <a:cubicBezTo>
                  <a:pt x="89065" y="223166"/>
                  <a:pt x="84365" y="218459"/>
                  <a:pt x="84365" y="211905"/>
                </a:cubicBezTo>
                <a:cubicBezTo>
                  <a:pt x="84365" y="206274"/>
                  <a:pt x="89065" y="201567"/>
                  <a:pt x="94688" y="201567"/>
                </a:cubicBezTo>
                <a:lnTo>
                  <a:pt x="300871" y="201567"/>
                </a:lnTo>
                <a:cubicBezTo>
                  <a:pt x="306494" y="202491"/>
                  <a:pt x="311194" y="207198"/>
                  <a:pt x="311194" y="212828"/>
                </a:cubicBezTo>
                <a:cubicBezTo>
                  <a:pt x="311194" y="219412"/>
                  <a:pt x="306494" y="224090"/>
                  <a:pt x="300871" y="224090"/>
                </a:cubicBezTo>
                <a:cubicBezTo>
                  <a:pt x="295249" y="224090"/>
                  <a:pt x="290549" y="219412"/>
                  <a:pt x="290549" y="212828"/>
                </a:cubicBezTo>
                <a:cubicBezTo>
                  <a:pt x="290549" y="207198"/>
                  <a:pt x="295249" y="202491"/>
                  <a:pt x="300871" y="202491"/>
                </a:cubicBezTo>
                <a:lnTo>
                  <a:pt x="33407" y="0"/>
                </a:lnTo>
                <a:cubicBezTo>
                  <a:pt x="25553" y="0"/>
                  <a:pt x="17848" y="3068"/>
                  <a:pt x="12226" y="9175"/>
                </a:cubicBezTo>
                <a:cubicBezTo>
                  <a:pt x="29" y="20436"/>
                  <a:pt x="29" y="41082"/>
                  <a:pt x="12226" y="52343"/>
                </a:cubicBezTo>
                <a:lnTo>
                  <a:pt x="60001" y="102064"/>
                </a:lnTo>
                <a:cubicBezTo>
                  <a:pt x="71246" y="113355"/>
                  <a:pt x="87191" y="119909"/>
                  <a:pt x="103106" y="119909"/>
                </a:cubicBezTo>
                <a:lnTo>
                  <a:pt x="112507" y="119909"/>
                </a:lnTo>
                <a:lnTo>
                  <a:pt x="177149" y="155570"/>
                </a:lnTo>
                <a:lnTo>
                  <a:pt x="116255" y="190306"/>
                </a:lnTo>
                <a:cubicBezTo>
                  <a:pt x="110632" y="183722"/>
                  <a:pt x="103106" y="180922"/>
                  <a:pt x="93736" y="180922"/>
                </a:cubicBezTo>
                <a:cubicBezTo>
                  <a:pt x="75946" y="180922"/>
                  <a:pt x="63750" y="194983"/>
                  <a:pt x="63750" y="210952"/>
                </a:cubicBezTo>
                <a:cubicBezTo>
                  <a:pt x="63750" y="228797"/>
                  <a:pt x="76868" y="241935"/>
                  <a:pt x="93736" y="241935"/>
                </a:cubicBezTo>
                <a:cubicBezTo>
                  <a:pt x="106884" y="241935"/>
                  <a:pt x="118129" y="233474"/>
                  <a:pt x="122799" y="220336"/>
                </a:cubicBezTo>
                <a:lnTo>
                  <a:pt x="271807" y="220336"/>
                </a:lnTo>
                <a:cubicBezTo>
                  <a:pt x="276508" y="232550"/>
                  <a:pt x="286800" y="241935"/>
                  <a:pt x="300871" y="241935"/>
                </a:cubicBezTo>
                <a:cubicBezTo>
                  <a:pt x="318690" y="241935"/>
                  <a:pt x="331809" y="227843"/>
                  <a:pt x="331809" y="210952"/>
                </a:cubicBezTo>
                <a:cubicBezTo>
                  <a:pt x="331809" y="193107"/>
                  <a:pt x="317738" y="180922"/>
                  <a:pt x="300871" y="180922"/>
                </a:cubicBezTo>
                <a:cubicBezTo>
                  <a:pt x="293375" y="180922"/>
                  <a:pt x="284926" y="183722"/>
                  <a:pt x="278382" y="190306"/>
                </a:cubicBezTo>
                <a:lnTo>
                  <a:pt x="217458" y="155570"/>
                </a:lnTo>
                <a:lnTo>
                  <a:pt x="282130" y="119909"/>
                </a:lnTo>
                <a:lnTo>
                  <a:pt x="322438" y="119909"/>
                </a:lnTo>
                <a:cubicBezTo>
                  <a:pt x="340228" y="119909"/>
                  <a:pt x="352425" y="105818"/>
                  <a:pt x="352425" y="88926"/>
                </a:cubicBezTo>
                <a:cubicBezTo>
                  <a:pt x="352425" y="71111"/>
                  <a:pt x="338354" y="57973"/>
                  <a:pt x="322438" y="57973"/>
                </a:cubicBezTo>
                <a:lnTo>
                  <a:pt x="269933" y="57973"/>
                </a:lnTo>
                <a:lnTo>
                  <a:pt x="269933" y="47636"/>
                </a:lnTo>
                <a:cubicBezTo>
                  <a:pt x="269933" y="30744"/>
                  <a:pt x="255892" y="17606"/>
                  <a:pt x="239025" y="17606"/>
                </a:cubicBezTo>
                <a:lnTo>
                  <a:pt x="157486" y="17606"/>
                </a:lnTo>
                <a:cubicBezTo>
                  <a:pt x="139667" y="17606"/>
                  <a:pt x="126548" y="31697"/>
                  <a:pt x="126548" y="47636"/>
                </a:cubicBezTo>
                <a:lnTo>
                  <a:pt x="126548" y="57973"/>
                </a:lnTo>
                <a:lnTo>
                  <a:pt x="121877" y="57973"/>
                </a:lnTo>
                <a:cubicBezTo>
                  <a:pt x="111555" y="57973"/>
                  <a:pt x="100310" y="54220"/>
                  <a:pt x="92813" y="46712"/>
                </a:cubicBezTo>
                <a:lnTo>
                  <a:pt x="55331" y="9230"/>
                </a:lnTo>
                <a:cubicBezTo>
                  <a:pt x="49233" y="3068"/>
                  <a:pt x="41260" y="0"/>
                  <a:pt x="33407" y="0"/>
                </a:cubicBezTo>
                <a:lnTo>
                  <a:pt x="167778" y="36375"/>
                </a:lnTo>
                <a:lnTo>
                  <a:pt x="3340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39" name="Google Shape;7905;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suAACSEAAAhjAAAL4SAAAQAAAA"/>
              </a:ext>
            </a:extLst>
          </p:cNvGrpSpPr>
          <p:nvPr/>
        </p:nvGrpSpPr>
        <p:grpSpPr>
          <a:xfrm>
            <a:off x="7535545" y="2693670"/>
            <a:ext cx="352425" cy="353060"/>
            <a:chOff x="7535545" y="2693670"/>
            <a:chExt cx="352425" cy="353060"/>
          </a:xfrm>
        </p:grpSpPr>
        <p:sp>
          <p:nvSpPr>
            <p:cNvPr id="342" name="Google Shape;790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LgAAVBEAACYwAAAaEgAAAAAAAA=="/>
                </a:ext>
              </a:extLst>
            </p:cNvSpPr>
            <p:nvPr/>
          </p:nvSpPr>
          <p:spPr>
            <a:xfrm>
              <a:off x="7598410" y="2816860"/>
              <a:ext cx="228600" cy="125730"/>
            </a:xfrm>
            <a:custGeom>
              <a:avLst/>
              <a:gdLst/>
              <a:ahLst/>
              <a:cxnLst/>
              <a:rect l="0" t="0" r="228600" b="125730"/>
              <a:pathLst>
                <a:path w="228600" h="125730">
                  <a:moveTo>
                    <a:pt x="93682" y="0"/>
                  </a:moveTo>
                  <a:lnTo>
                    <a:pt x="77776" y="37522"/>
                  </a:lnTo>
                  <a:cubicBezTo>
                    <a:pt x="76824" y="41275"/>
                    <a:pt x="72157" y="44104"/>
                    <a:pt x="68411" y="44104"/>
                  </a:cubicBezTo>
                  <a:lnTo>
                    <a:pt x="30" y="44104"/>
                  </a:lnTo>
                  <a:lnTo>
                    <a:pt x="30" y="125730"/>
                  </a:lnTo>
                  <a:lnTo>
                    <a:pt x="228570" y="125730"/>
                  </a:lnTo>
                  <a:lnTo>
                    <a:pt x="228570" y="44104"/>
                  </a:lnTo>
                  <a:lnTo>
                    <a:pt x="168633" y="44104"/>
                  </a:lnTo>
                  <a:lnTo>
                    <a:pt x="145205" y="100387"/>
                  </a:lnTo>
                  <a:cubicBezTo>
                    <a:pt x="143510" y="104616"/>
                    <a:pt x="140121" y="106552"/>
                    <a:pt x="136553" y="106552"/>
                  </a:cubicBezTo>
                  <a:cubicBezTo>
                    <a:pt x="132213" y="106552"/>
                    <a:pt x="127605" y="103663"/>
                    <a:pt x="125553" y="98511"/>
                  </a:cubicBezTo>
                  <a:lnTo>
                    <a:pt x="93682" y="0"/>
                  </a:lnTo>
                  <a:lnTo>
                    <a:pt x="125553" y="9851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1" name="Google Shape;790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8LgAA9BAAACUwAAC7EQAAAAAAAA=="/>
                </a:ext>
              </a:extLst>
            </p:cNvSpPr>
            <p:nvPr/>
          </p:nvSpPr>
          <p:spPr>
            <a:xfrm>
              <a:off x="7597140" y="2755900"/>
              <a:ext cx="229235" cy="126365"/>
            </a:xfrm>
            <a:custGeom>
              <a:avLst/>
              <a:gdLst/>
              <a:ahLst/>
              <a:cxnLst/>
              <a:rect l="0" t="0" r="229235" b="126365"/>
              <a:pathLst>
                <a:path w="229235" h="126365">
                  <a:moveTo>
                    <a:pt x="0" y="0"/>
                  </a:moveTo>
                  <a:lnTo>
                    <a:pt x="0" y="84243"/>
                  </a:lnTo>
                  <a:lnTo>
                    <a:pt x="62944" y="84243"/>
                  </a:lnTo>
                  <a:lnTo>
                    <a:pt x="88318" y="28071"/>
                  </a:lnTo>
                  <a:cubicBezTo>
                    <a:pt x="90048" y="23763"/>
                    <a:pt x="93566" y="21833"/>
                    <a:pt x="97144" y="21833"/>
                  </a:cubicBezTo>
                  <a:cubicBezTo>
                    <a:pt x="101348" y="21833"/>
                    <a:pt x="105582" y="24476"/>
                    <a:pt x="107103" y="29021"/>
                  </a:cubicBezTo>
                  <a:lnTo>
                    <a:pt x="138113" y="126335"/>
                  </a:lnTo>
                  <a:lnTo>
                    <a:pt x="152187" y="90778"/>
                  </a:lnTo>
                  <a:cubicBezTo>
                    <a:pt x="154065" y="87035"/>
                    <a:pt x="158776" y="84243"/>
                    <a:pt x="161579" y="84243"/>
                  </a:cubicBezTo>
                  <a:lnTo>
                    <a:pt x="229235" y="84243"/>
                  </a:lnTo>
                  <a:lnTo>
                    <a:pt x="229235" y="0"/>
                  </a:lnTo>
                  <a:lnTo>
                    <a:pt x="0" y="0"/>
                  </a:lnTo>
                  <a:lnTo>
                    <a:pt x="161579" y="8424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0" name="Google Shape;790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bLgAAkhAAAIYwAAC+EgAAAAAAAA=="/>
                </a:ext>
              </a:extLst>
            </p:cNvSpPr>
            <p:nvPr/>
          </p:nvSpPr>
          <p:spPr>
            <a:xfrm>
              <a:off x="7535545" y="2693670"/>
              <a:ext cx="352425" cy="353060"/>
            </a:xfrm>
            <a:custGeom>
              <a:avLst/>
              <a:gdLst/>
              <a:ahLst/>
              <a:cxnLst/>
              <a:rect l="0" t="0" r="352425" b="353060"/>
              <a:pathLst>
                <a:path w="352425" h="353060">
                  <a:moveTo>
                    <a:pt x="300867" y="41309"/>
                  </a:moveTo>
                  <a:cubicBezTo>
                    <a:pt x="306490" y="41309"/>
                    <a:pt x="311190" y="46018"/>
                    <a:pt x="311190" y="51651"/>
                  </a:cubicBezTo>
                  <a:lnTo>
                    <a:pt x="311190" y="261025"/>
                  </a:lnTo>
                  <a:cubicBezTo>
                    <a:pt x="311190" y="266658"/>
                    <a:pt x="306490" y="271367"/>
                    <a:pt x="300867" y="271367"/>
                  </a:cubicBezTo>
                  <a:lnTo>
                    <a:pt x="51557" y="271367"/>
                  </a:lnTo>
                  <a:cubicBezTo>
                    <a:pt x="44982" y="271367"/>
                    <a:pt x="40311" y="266658"/>
                    <a:pt x="40311" y="261025"/>
                  </a:cubicBezTo>
                  <a:lnTo>
                    <a:pt x="40311" y="51651"/>
                  </a:lnTo>
                  <a:cubicBezTo>
                    <a:pt x="40311" y="46018"/>
                    <a:pt x="44982" y="41309"/>
                    <a:pt x="51557" y="41309"/>
                  </a:cubicBezTo>
                  <a:lnTo>
                    <a:pt x="72174" y="291097"/>
                  </a:lnTo>
                  <a:cubicBezTo>
                    <a:pt x="77797" y="291097"/>
                    <a:pt x="83420" y="295776"/>
                    <a:pt x="83420" y="301409"/>
                  </a:cubicBezTo>
                  <a:cubicBezTo>
                    <a:pt x="83420" y="307996"/>
                    <a:pt x="77797" y="312675"/>
                    <a:pt x="72174" y="312675"/>
                  </a:cubicBezTo>
                  <a:cubicBezTo>
                    <a:pt x="66551" y="312675"/>
                    <a:pt x="61851" y="307996"/>
                    <a:pt x="61851" y="301409"/>
                  </a:cubicBezTo>
                  <a:cubicBezTo>
                    <a:pt x="61851" y="295776"/>
                    <a:pt x="66551" y="291097"/>
                    <a:pt x="72174" y="291097"/>
                  </a:cubicBezTo>
                  <a:lnTo>
                    <a:pt x="114361" y="291097"/>
                  </a:lnTo>
                  <a:cubicBezTo>
                    <a:pt x="119983" y="291097"/>
                    <a:pt x="124654" y="295776"/>
                    <a:pt x="124654" y="301409"/>
                  </a:cubicBezTo>
                  <a:cubicBezTo>
                    <a:pt x="124654" y="307996"/>
                    <a:pt x="119031" y="312675"/>
                    <a:pt x="114361" y="312675"/>
                  </a:cubicBezTo>
                  <a:cubicBezTo>
                    <a:pt x="108738" y="312675"/>
                    <a:pt x="104037" y="307996"/>
                    <a:pt x="104037" y="301409"/>
                  </a:cubicBezTo>
                  <a:cubicBezTo>
                    <a:pt x="104037" y="295776"/>
                    <a:pt x="108738" y="291097"/>
                    <a:pt x="114361" y="291097"/>
                  </a:cubicBezTo>
                  <a:lnTo>
                    <a:pt x="51557" y="0"/>
                  </a:lnTo>
                  <a:cubicBezTo>
                    <a:pt x="23443" y="0"/>
                    <a:pt x="0" y="23486"/>
                    <a:pt x="0" y="51651"/>
                  </a:cubicBezTo>
                  <a:lnTo>
                    <a:pt x="0" y="301409"/>
                  </a:lnTo>
                  <a:cubicBezTo>
                    <a:pt x="0" y="329574"/>
                    <a:pt x="23443" y="353060"/>
                    <a:pt x="51557" y="353060"/>
                  </a:cubicBezTo>
                  <a:lnTo>
                    <a:pt x="300867" y="353060"/>
                  </a:lnTo>
                  <a:cubicBezTo>
                    <a:pt x="328981" y="353060"/>
                    <a:pt x="352425" y="329574"/>
                    <a:pt x="352425" y="301409"/>
                  </a:cubicBezTo>
                  <a:lnTo>
                    <a:pt x="352425" y="51651"/>
                  </a:lnTo>
                  <a:cubicBezTo>
                    <a:pt x="352425" y="23486"/>
                    <a:pt x="328981" y="0"/>
                    <a:pt x="300867" y="0"/>
                  </a:cubicBezTo>
                  <a:lnTo>
                    <a:pt x="300867" y="41309"/>
                  </a:lnTo>
                  <a:lnTo>
                    <a:pt x="30086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343" name="Google Shape;790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dLgAAhRMAAEUwAACvFQAAEAAAAA=="/>
              </a:ext>
            </a:extLst>
          </p:cNvSpPr>
          <p:nvPr/>
        </p:nvSpPr>
        <p:spPr>
          <a:xfrm>
            <a:off x="7577455" y="3173095"/>
            <a:ext cx="269240" cy="351790"/>
          </a:xfrm>
          <a:custGeom>
            <a:avLst/>
            <a:gdLst/>
            <a:ahLst/>
            <a:cxnLst/>
            <a:rect l="0" t="0" r="269240" b="351790"/>
            <a:pathLst>
              <a:path w="269240" h="351790">
                <a:moveTo>
                  <a:pt x="190311" y="101077"/>
                </a:moveTo>
                <a:cubicBezTo>
                  <a:pt x="193020" y="101077"/>
                  <a:pt x="195581" y="101792"/>
                  <a:pt x="196980" y="103191"/>
                </a:cubicBezTo>
                <a:cubicBezTo>
                  <a:pt x="217643" y="123823"/>
                  <a:pt x="227944" y="149159"/>
                  <a:pt x="227944" y="176371"/>
                </a:cubicBezTo>
                <a:cubicBezTo>
                  <a:pt x="227944" y="203554"/>
                  <a:pt x="217643" y="229813"/>
                  <a:pt x="196980" y="248599"/>
                </a:cubicBezTo>
                <a:cubicBezTo>
                  <a:pt x="177300" y="269231"/>
                  <a:pt x="151963" y="279533"/>
                  <a:pt x="124780" y="279533"/>
                </a:cubicBezTo>
                <a:cubicBezTo>
                  <a:pt x="119153" y="279533"/>
                  <a:pt x="114449" y="274858"/>
                  <a:pt x="114449" y="269231"/>
                </a:cubicBezTo>
                <a:cubicBezTo>
                  <a:pt x="114449" y="262652"/>
                  <a:pt x="119153" y="257977"/>
                  <a:pt x="124780" y="257977"/>
                </a:cubicBezTo>
                <a:cubicBezTo>
                  <a:pt x="147289" y="257977"/>
                  <a:pt x="166969" y="250475"/>
                  <a:pt x="182927" y="233564"/>
                </a:cubicBezTo>
                <a:cubicBezTo>
                  <a:pt x="198856" y="218559"/>
                  <a:pt x="208234" y="197004"/>
                  <a:pt x="208234" y="175419"/>
                </a:cubicBezTo>
                <a:cubicBezTo>
                  <a:pt x="206359" y="153863"/>
                  <a:pt x="198856" y="133201"/>
                  <a:pt x="182927" y="117273"/>
                </a:cubicBezTo>
                <a:cubicBezTo>
                  <a:pt x="180099" y="114445"/>
                  <a:pt x="180099" y="106942"/>
                  <a:pt x="182927" y="103191"/>
                </a:cubicBezTo>
                <a:cubicBezTo>
                  <a:pt x="184803" y="101792"/>
                  <a:pt x="187602" y="101077"/>
                  <a:pt x="190311" y="101077"/>
                </a:cubicBezTo>
                <a:lnTo>
                  <a:pt x="11254" y="30"/>
                </a:lnTo>
                <a:cubicBezTo>
                  <a:pt x="5627" y="30"/>
                  <a:pt x="0" y="4704"/>
                  <a:pt x="0" y="11284"/>
                </a:cubicBezTo>
                <a:lnTo>
                  <a:pt x="0" y="44123"/>
                </a:lnTo>
                <a:cubicBezTo>
                  <a:pt x="0" y="81636"/>
                  <a:pt x="29089" y="111646"/>
                  <a:pt x="65680" y="115398"/>
                </a:cubicBezTo>
                <a:cubicBezTo>
                  <a:pt x="74106" y="139781"/>
                  <a:pt x="97567" y="157615"/>
                  <a:pt x="124780" y="157615"/>
                </a:cubicBezTo>
                <a:cubicBezTo>
                  <a:pt x="136034" y="157615"/>
                  <a:pt x="146336" y="166993"/>
                  <a:pt x="146336" y="178247"/>
                </a:cubicBezTo>
                <a:cubicBezTo>
                  <a:pt x="144460" y="187625"/>
                  <a:pt x="135081" y="197004"/>
                  <a:pt x="124780" y="197004"/>
                </a:cubicBezTo>
                <a:cubicBezTo>
                  <a:pt x="97567" y="197004"/>
                  <a:pt x="74106" y="214807"/>
                  <a:pt x="65680" y="239221"/>
                </a:cubicBezTo>
                <a:cubicBezTo>
                  <a:pt x="30041" y="242972"/>
                  <a:pt x="0" y="273906"/>
                  <a:pt x="0" y="311419"/>
                </a:cubicBezTo>
                <a:lnTo>
                  <a:pt x="0" y="341459"/>
                </a:lnTo>
                <a:cubicBezTo>
                  <a:pt x="0" y="347086"/>
                  <a:pt x="5627" y="351760"/>
                  <a:pt x="11254" y="351760"/>
                </a:cubicBezTo>
                <a:lnTo>
                  <a:pt x="52550" y="351760"/>
                </a:lnTo>
                <a:cubicBezTo>
                  <a:pt x="58177" y="351760"/>
                  <a:pt x="62851" y="347086"/>
                  <a:pt x="62851" y="341459"/>
                </a:cubicBezTo>
                <a:lnTo>
                  <a:pt x="62851" y="311419"/>
                </a:lnTo>
                <a:cubicBezTo>
                  <a:pt x="62851" y="304869"/>
                  <a:pt x="67556" y="300165"/>
                  <a:pt x="73183" y="300165"/>
                </a:cubicBezTo>
                <a:lnTo>
                  <a:pt x="78810" y="300165"/>
                </a:lnTo>
                <a:cubicBezTo>
                  <a:pt x="90987" y="313294"/>
                  <a:pt x="106946" y="321750"/>
                  <a:pt x="124780" y="321750"/>
                </a:cubicBezTo>
                <a:cubicBezTo>
                  <a:pt x="204483" y="321750"/>
                  <a:pt x="269210" y="257025"/>
                  <a:pt x="269210" y="177294"/>
                </a:cubicBezTo>
                <a:cubicBezTo>
                  <a:pt x="269210" y="97564"/>
                  <a:pt x="204483" y="32839"/>
                  <a:pt x="124780" y="32839"/>
                </a:cubicBezTo>
                <a:cubicBezTo>
                  <a:pt x="106946" y="32839"/>
                  <a:pt x="90987" y="40371"/>
                  <a:pt x="78810" y="54424"/>
                </a:cubicBezTo>
                <a:lnTo>
                  <a:pt x="73183" y="54424"/>
                </a:lnTo>
                <a:cubicBezTo>
                  <a:pt x="67556" y="54424"/>
                  <a:pt x="62851" y="49750"/>
                  <a:pt x="62851" y="44123"/>
                </a:cubicBezTo>
                <a:lnTo>
                  <a:pt x="62851" y="11284"/>
                </a:lnTo>
                <a:cubicBezTo>
                  <a:pt x="62851" y="4704"/>
                  <a:pt x="58177" y="30"/>
                  <a:pt x="52550" y="30"/>
                </a:cubicBezTo>
                <a:lnTo>
                  <a:pt x="190311" y="101077"/>
                </a:lnTo>
                <a:lnTo>
                  <a:pt x="52550"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44" name="Google Shape;7910;p84"/>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wuAABJFgAAhjAAAHUYAAAQAAAA"/>
              </a:ext>
            </a:extLst>
          </p:cNvGrpSpPr>
          <p:nvPr/>
        </p:nvGrpSpPr>
        <p:grpSpPr>
          <a:xfrm>
            <a:off x="7536180" y="3622675"/>
            <a:ext cx="351790" cy="353060"/>
            <a:chOff x="7536180" y="3622675"/>
            <a:chExt cx="351790" cy="353060"/>
          </a:xfrm>
        </p:grpSpPr>
        <p:sp>
          <p:nvSpPr>
            <p:cNvPr id="355" name="Google Shape;791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gLwAAzhYAAIIvAADvFgAAAAAAAA=="/>
                </a:ext>
              </a:extLst>
            </p:cNvSpPr>
            <p:nvPr/>
          </p:nvSpPr>
          <p:spPr>
            <a:xfrm>
              <a:off x="7701280" y="3707130"/>
              <a:ext cx="21590" cy="20955"/>
            </a:xfrm>
            <a:custGeom>
              <a:avLst/>
              <a:gdLst/>
              <a:ahLst/>
              <a:cxnLst/>
              <a:rect l="0" t="0" r="21590" b="20955"/>
              <a:pathLst>
                <a:path w="21590" h="20955">
                  <a:moveTo>
                    <a:pt x="0" y="0"/>
                  </a:moveTo>
                  <a:lnTo>
                    <a:pt x="0" y="20955"/>
                  </a:lnTo>
                  <a:lnTo>
                    <a:pt x="21560" y="20955"/>
                  </a:lnTo>
                  <a:lnTo>
                    <a:pt x="21560"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4" name="Google Shape;791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gLwAADhcAAIIvAAAwFwAAAAAAAA=="/>
                </a:ext>
              </a:extLst>
            </p:cNvSpPr>
            <p:nvPr/>
          </p:nvSpPr>
          <p:spPr>
            <a:xfrm>
              <a:off x="7701280" y="3747770"/>
              <a:ext cx="21590" cy="21590"/>
            </a:xfrm>
            <a:custGeom>
              <a:avLst/>
              <a:gdLst/>
              <a:ahLst/>
              <a:cxnLst/>
              <a:rect l="0" t="0" r="21590" b="21590"/>
              <a:pathLst>
                <a:path w="21590" h="21590">
                  <a:moveTo>
                    <a:pt x="0" y="0"/>
                  </a:moveTo>
                  <a:lnTo>
                    <a:pt x="0" y="21590"/>
                  </a:lnTo>
                  <a:lnTo>
                    <a:pt x="21560" y="21590"/>
                  </a:lnTo>
                  <a:lnTo>
                    <a:pt x="21560"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3" name="Google Shape;7913;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gLwAAkRcAAIIvAADSFwAAAAAAAA=="/>
                </a:ext>
              </a:extLst>
            </p:cNvSpPr>
            <p:nvPr/>
          </p:nvSpPr>
          <p:spPr>
            <a:xfrm>
              <a:off x="7701280" y="3830955"/>
              <a:ext cx="21590" cy="41275"/>
            </a:xfrm>
            <a:custGeom>
              <a:avLst/>
              <a:gdLst/>
              <a:ahLst/>
              <a:cxnLst/>
              <a:rect l="0" t="0" r="21590" b="41275"/>
              <a:pathLst>
                <a:path w="21590" h="41275">
                  <a:moveTo>
                    <a:pt x="0" y="0"/>
                  </a:moveTo>
                  <a:lnTo>
                    <a:pt x="0" y="30948"/>
                  </a:lnTo>
                  <a:cubicBezTo>
                    <a:pt x="0" y="36573"/>
                    <a:pt x="4699" y="41245"/>
                    <a:pt x="11271" y="41245"/>
                  </a:cubicBezTo>
                  <a:cubicBezTo>
                    <a:pt x="16891" y="41245"/>
                    <a:pt x="21560" y="36573"/>
                    <a:pt x="21560" y="30948"/>
                  </a:cubicBezTo>
                  <a:lnTo>
                    <a:pt x="21560" y="0"/>
                  </a:lnTo>
                  <a:lnTo>
                    <a:pt x="0" y="0"/>
                  </a:lnTo>
                  <a:lnTo>
                    <a:pt x="21560" y="3094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2" name="Google Shape;7914;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LwAArBYAAAUwAADeFgAAAAAAAA=="/>
                </a:ext>
              </a:extLst>
            </p:cNvSpPr>
            <p:nvPr/>
          </p:nvSpPr>
          <p:spPr>
            <a:xfrm>
              <a:off x="7743190" y="3685540"/>
              <a:ext cx="62865" cy="31750"/>
            </a:xfrm>
            <a:custGeom>
              <a:avLst/>
              <a:gdLst/>
              <a:ahLst/>
              <a:cxnLst/>
              <a:rect l="0" t="0" r="62865" b="31750"/>
              <a:pathLst>
                <a:path w="62865" h="31750">
                  <a:moveTo>
                    <a:pt x="0" y="30"/>
                  </a:moveTo>
                  <a:lnTo>
                    <a:pt x="0" y="21453"/>
                  </a:lnTo>
                  <a:lnTo>
                    <a:pt x="30970" y="21453"/>
                  </a:lnTo>
                  <a:cubicBezTo>
                    <a:pt x="41274" y="21453"/>
                    <a:pt x="50655" y="26128"/>
                    <a:pt x="59112" y="31720"/>
                  </a:cubicBezTo>
                  <a:cubicBezTo>
                    <a:pt x="60988" y="27992"/>
                    <a:pt x="62865" y="25181"/>
                    <a:pt x="62865" y="21453"/>
                  </a:cubicBezTo>
                  <a:cubicBezTo>
                    <a:pt x="62865" y="9350"/>
                    <a:pt x="52531" y="30"/>
                    <a:pt x="41274" y="30"/>
                  </a:cubicBezTo>
                  <a:lnTo>
                    <a:pt x="0" y="30"/>
                  </a:lnTo>
                  <a:lnTo>
                    <a:pt x="41274"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1" name="Google Shape;7915;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gLwAAjBYAAIIvAACsFgAAAAAAAA=="/>
                </a:ext>
              </a:extLst>
            </p:cNvSpPr>
            <p:nvPr/>
          </p:nvSpPr>
          <p:spPr>
            <a:xfrm>
              <a:off x="7701280" y="3665220"/>
              <a:ext cx="21590" cy="20320"/>
            </a:xfrm>
            <a:custGeom>
              <a:avLst/>
              <a:gdLst/>
              <a:ahLst/>
              <a:cxnLst/>
              <a:rect l="0" t="0" r="21590" b="20320"/>
              <a:pathLst>
                <a:path w="21590" h="20320">
                  <a:moveTo>
                    <a:pt x="10319" y="29"/>
                  </a:moveTo>
                  <a:cubicBezTo>
                    <a:pt x="4699" y="29"/>
                    <a:pt x="0" y="4626"/>
                    <a:pt x="0" y="10160"/>
                  </a:cubicBezTo>
                  <a:lnTo>
                    <a:pt x="0" y="20320"/>
                  </a:lnTo>
                  <a:lnTo>
                    <a:pt x="21560" y="20320"/>
                  </a:lnTo>
                  <a:lnTo>
                    <a:pt x="21560" y="10160"/>
                  </a:lnTo>
                  <a:cubicBezTo>
                    <a:pt x="21560" y="4626"/>
                    <a:pt x="16891" y="29"/>
                    <a:pt x="10319"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0" name="Google Shape;7916;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gLwAATxcAAIIvAABxFwAAAAAAAA=="/>
                </a:ext>
              </a:extLst>
            </p:cNvSpPr>
            <p:nvPr/>
          </p:nvSpPr>
          <p:spPr>
            <a:xfrm>
              <a:off x="7701280" y="3789045"/>
              <a:ext cx="21590" cy="21590"/>
            </a:xfrm>
            <a:custGeom>
              <a:avLst/>
              <a:gdLst/>
              <a:ahLst/>
              <a:cxnLst/>
              <a:rect l="0" t="0" r="21590" b="21590"/>
              <a:pathLst>
                <a:path w="21590" h="21590">
                  <a:moveTo>
                    <a:pt x="0" y="0"/>
                  </a:moveTo>
                  <a:lnTo>
                    <a:pt x="0" y="21590"/>
                  </a:lnTo>
                  <a:lnTo>
                    <a:pt x="21560" y="21590"/>
                  </a:lnTo>
                  <a:lnTo>
                    <a:pt x="21560"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9" name="Google Shape;7917;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LgAASRYAAIYwAAB1GAAAAAAAAA=="/>
                </a:ext>
              </a:extLst>
            </p:cNvSpPr>
            <p:nvPr/>
          </p:nvSpPr>
          <p:spPr>
            <a:xfrm>
              <a:off x="7536180" y="3622675"/>
              <a:ext cx="351790" cy="353060"/>
            </a:xfrm>
            <a:custGeom>
              <a:avLst/>
              <a:gdLst/>
              <a:ahLst/>
              <a:cxnLst/>
              <a:rect l="0" t="0" r="351790" b="353060"/>
              <a:pathLst>
                <a:path w="351790" h="353060">
                  <a:moveTo>
                    <a:pt x="175433" y="21608"/>
                  </a:moveTo>
                  <a:cubicBezTo>
                    <a:pt x="188564" y="21608"/>
                    <a:pt x="200772" y="30043"/>
                    <a:pt x="205447" y="43186"/>
                  </a:cubicBezTo>
                  <a:lnTo>
                    <a:pt x="248590" y="43186"/>
                  </a:lnTo>
                  <a:cubicBezTo>
                    <a:pt x="271130" y="43186"/>
                    <a:pt x="289888" y="61963"/>
                    <a:pt x="289888" y="84495"/>
                  </a:cubicBezTo>
                  <a:cubicBezTo>
                    <a:pt x="289888" y="95791"/>
                    <a:pt x="285184" y="105179"/>
                    <a:pt x="276757" y="113613"/>
                  </a:cubicBezTo>
                  <a:cubicBezTo>
                    <a:pt x="277680" y="117369"/>
                    <a:pt x="278633" y="122078"/>
                    <a:pt x="278633" y="124879"/>
                  </a:cubicBezTo>
                  <a:cubicBezTo>
                    <a:pt x="278633" y="137099"/>
                    <a:pt x="273929" y="146487"/>
                    <a:pt x="266425" y="154922"/>
                  </a:cubicBezTo>
                  <a:cubicBezTo>
                    <a:pt x="267378" y="158677"/>
                    <a:pt x="268301" y="162433"/>
                    <a:pt x="268301" y="166188"/>
                  </a:cubicBezTo>
                  <a:cubicBezTo>
                    <a:pt x="268301" y="188750"/>
                    <a:pt x="249543" y="207526"/>
                    <a:pt x="227033" y="207526"/>
                  </a:cubicBezTo>
                  <a:cubicBezTo>
                    <a:pt x="221406" y="207526"/>
                    <a:pt x="216701" y="202817"/>
                    <a:pt x="216701" y="197184"/>
                  </a:cubicBezTo>
                  <a:cubicBezTo>
                    <a:pt x="216701" y="191551"/>
                    <a:pt x="221406" y="186842"/>
                    <a:pt x="227033" y="186842"/>
                  </a:cubicBezTo>
                  <a:cubicBezTo>
                    <a:pt x="239211" y="186842"/>
                    <a:pt x="248590" y="177454"/>
                    <a:pt x="248590" y="165264"/>
                  </a:cubicBezTo>
                  <a:cubicBezTo>
                    <a:pt x="248590" y="153998"/>
                    <a:pt x="239211" y="144610"/>
                    <a:pt x="227033" y="144610"/>
                  </a:cubicBezTo>
                  <a:lnTo>
                    <a:pt x="206399" y="144610"/>
                  </a:lnTo>
                  <a:lnTo>
                    <a:pt x="206399" y="226303"/>
                  </a:lnTo>
                  <a:lnTo>
                    <a:pt x="236412" y="226303"/>
                  </a:lnTo>
                  <a:cubicBezTo>
                    <a:pt x="254218" y="226303"/>
                    <a:pt x="267378" y="240370"/>
                    <a:pt x="267378" y="257269"/>
                  </a:cubicBezTo>
                  <a:cubicBezTo>
                    <a:pt x="267378" y="271367"/>
                    <a:pt x="257969" y="283557"/>
                    <a:pt x="243916" y="286388"/>
                  </a:cubicBezTo>
                  <a:cubicBezTo>
                    <a:pt x="225158" y="291097"/>
                    <a:pt x="210151" y="302363"/>
                    <a:pt x="198896" y="315507"/>
                  </a:cubicBezTo>
                  <a:cubicBezTo>
                    <a:pt x="192316" y="323941"/>
                    <a:pt x="183890" y="328650"/>
                    <a:pt x="174510" y="328650"/>
                  </a:cubicBezTo>
                  <a:cubicBezTo>
                    <a:pt x="165102" y="328650"/>
                    <a:pt x="155723" y="323941"/>
                    <a:pt x="150095" y="315507"/>
                  </a:cubicBezTo>
                  <a:cubicBezTo>
                    <a:pt x="139793" y="301409"/>
                    <a:pt x="122911" y="291097"/>
                    <a:pt x="105075" y="286388"/>
                  </a:cubicBezTo>
                  <a:cubicBezTo>
                    <a:pt x="91022" y="282633"/>
                    <a:pt x="81643" y="269489"/>
                    <a:pt x="81643" y="255392"/>
                  </a:cubicBezTo>
                  <a:cubicBezTo>
                    <a:pt x="81643" y="238493"/>
                    <a:pt x="95696" y="225349"/>
                    <a:pt x="112579" y="225349"/>
                  </a:cubicBezTo>
                  <a:lnTo>
                    <a:pt x="142592" y="225349"/>
                  </a:lnTo>
                  <a:lnTo>
                    <a:pt x="142592" y="142732"/>
                  </a:lnTo>
                  <a:lnTo>
                    <a:pt x="121958" y="142732"/>
                  </a:lnTo>
                  <a:cubicBezTo>
                    <a:pt x="109780" y="142732"/>
                    <a:pt x="100401" y="152120"/>
                    <a:pt x="100401" y="164310"/>
                  </a:cubicBezTo>
                  <a:cubicBezTo>
                    <a:pt x="100401" y="175576"/>
                    <a:pt x="109780" y="184965"/>
                    <a:pt x="121958" y="184965"/>
                  </a:cubicBezTo>
                  <a:cubicBezTo>
                    <a:pt x="127585" y="184965"/>
                    <a:pt x="132290" y="189674"/>
                    <a:pt x="132290" y="195307"/>
                  </a:cubicBezTo>
                  <a:cubicBezTo>
                    <a:pt x="132290" y="201893"/>
                    <a:pt x="127585" y="206573"/>
                    <a:pt x="121958" y="206573"/>
                  </a:cubicBezTo>
                  <a:cubicBezTo>
                    <a:pt x="99448" y="206573"/>
                    <a:pt x="80690" y="187796"/>
                    <a:pt x="80690" y="165264"/>
                  </a:cubicBezTo>
                  <a:cubicBezTo>
                    <a:pt x="80690" y="160555"/>
                    <a:pt x="81643" y="156800"/>
                    <a:pt x="83518" y="153044"/>
                  </a:cubicBezTo>
                  <a:cubicBezTo>
                    <a:pt x="75062" y="145534"/>
                    <a:pt x="70358" y="136145"/>
                    <a:pt x="70358" y="123955"/>
                  </a:cubicBezTo>
                  <a:cubicBezTo>
                    <a:pt x="70358" y="119246"/>
                    <a:pt x="71311" y="115491"/>
                    <a:pt x="72234" y="112690"/>
                  </a:cubicBezTo>
                  <a:cubicBezTo>
                    <a:pt x="64731" y="104225"/>
                    <a:pt x="60056" y="94837"/>
                    <a:pt x="60056" y="82617"/>
                  </a:cubicBezTo>
                  <a:cubicBezTo>
                    <a:pt x="61932" y="61039"/>
                    <a:pt x="80690" y="43186"/>
                    <a:pt x="103200" y="43186"/>
                  </a:cubicBezTo>
                  <a:lnTo>
                    <a:pt x="146343" y="43186"/>
                  </a:lnTo>
                  <a:cubicBezTo>
                    <a:pt x="151048" y="30996"/>
                    <a:pt x="161350" y="21608"/>
                    <a:pt x="175433" y="21608"/>
                  </a:cubicBezTo>
                  <a:lnTo>
                    <a:pt x="30043" y="0"/>
                  </a:lnTo>
                  <a:cubicBezTo>
                    <a:pt x="14084" y="954"/>
                    <a:pt x="30" y="15021"/>
                    <a:pt x="30" y="30996"/>
                  </a:cubicBezTo>
                  <a:lnTo>
                    <a:pt x="30" y="323017"/>
                  </a:lnTo>
                  <a:cubicBezTo>
                    <a:pt x="30" y="339916"/>
                    <a:pt x="14084" y="353060"/>
                    <a:pt x="30043" y="353060"/>
                  </a:cubicBezTo>
                  <a:lnTo>
                    <a:pt x="321777" y="353060"/>
                  </a:lnTo>
                  <a:cubicBezTo>
                    <a:pt x="338659" y="353060"/>
                    <a:pt x="351790" y="338963"/>
                    <a:pt x="351790" y="321140"/>
                  </a:cubicBezTo>
                  <a:lnTo>
                    <a:pt x="351790" y="31920"/>
                  </a:lnTo>
                  <a:cubicBezTo>
                    <a:pt x="351790" y="15021"/>
                    <a:pt x="337706" y="954"/>
                    <a:pt x="321777" y="954"/>
                  </a:cubicBezTo>
                  <a:lnTo>
                    <a:pt x="30043" y="954"/>
                  </a:lnTo>
                  <a:lnTo>
                    <a:pt x="175433" y="21608"/>
                  </a:lnTo>
                  <a:lnTo>
                    <a:pt x="321777" y="95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8" name="Google Shape;7918;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LwAA7RYAAPQvAAAfFwAAAAAAAA=="/>
                </a:ext>
              </a:extLst>
            </p:cNvSpPr>
            <p:nvPr/>
          </p:nvSpPr>
          <p:spPr>
            <a:xfrm>
              <a:off x="7743190" y="3726815"/>
              <a:ext cx="52070" cy="31750"/>
            </a:xfrm>
            <a:custGeom>
              <a:avLst/>
              <a:gdLst/>
              <a:ahLst/>
              <a:cxnLst/>
              <a:rect l="0" t="0" r="52070" b="31750"/>
              <a:pathLst>
                <a:path w="52070" h="31750">
                  <a:moveTo>
                    <a:pt x="0" y="0"/>
                  </a:moveTo>
                  <a:lnTo>
                    <a:pt x="0" y="21473"/>
                  </a:lnTo>
                  <a:lnTo>
                    <a:pt x="21783" y="21473"/>
                  </a:lnTo>
                  <a:cubicBezTo>
                    <a:pt x="22475" y="21384"/>
                    <a:pt x="23196" y="21354"/>
                    <a:pt x="23887" y="21354"/>
                  </a:cubicBezTo>
                  <a:cubicBezTo>
                    <a:pt x="32630" y="21354"/>
                    <a:pt x="41283" y="26537"/>
                    <a:pt x="48284" y="31720"/>
                  </a:cubicBezTo>
                  <a:cubicBezTo>
                    <a:pt x="51109" y="27989"/>
                    <a:pt x="52070" y="24257"/>
                    <a:pt x="52070" y="21473"/>
                  </a:cubicBezTo>
                  <a:cubicBezTo>
                    <a:pt x="52070" y="9330"/>
                    <a:pt x="42605" y="0"/>
                    <a:pt x="31248" y="0"/>
                  </a:cubicBezTo>
                  <a:lnTo>
                    <a:pt x="0" y="0"/>
                  </a:lnTo>
                  <a:lnTo>
                    <a:pt x="3124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7" name="Google Shape;7919;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LgAA0hcAAOIvAAA0GAAAAAAAAA=="/>
                </a:ext>
              </a:extLst>
            </p:cNvSpPr>
            <p:nvPr/>
          </p:nvSpPr>
          <p:spPr>
            <a:xfrm>
              <a:off x="7639685" y="3872230"/>
              <a:ext cx="144145" cy="62230"/>
            </a:xfrm>
            <a:custGeom>
              <a:avLst/>
              <a:gdLst/>
              <a:ahLst/>
              <a:cxnLst/>
              <a:rect l="0" t="0" r="144145" b="62230"/>
              <a:pathLst>
                <a:path w="144145" h="62230">
                  <a:moveTo>
                    <a:pt x="9358" y="0"/>
                  </a:moveTo>
                  <a:cubicBezTo>
                    <a:pt x="4693" y="0"/>
                    <a:pt x="0" y="4727"/>
                    <a:pt x="0" y="10382"/>
                  </a:cubicBezTo>
                  <a:cubicBezTo>
                    <a:pt x="0" y="16964"/>
                    <a:pt x="4693" y="19806"/>
                    <a:pt x="8437" y="20733"/>
                  </a:cubicBezTo>
                  <a:cubicBezTo>
                    <a:pt x="29946" y="27345"/>
                    <a:pt x="50533" y="40539"/>
                    <a:pt x="64585" y="57503"/>
                  </a:cubicBezTo>
                  <a:cubicBezTo>
                    <a:pt x="65506" y="60345"/>
                    <a:pt x="67408" y="62230"/>
                    <a:pt x="72072" y="62230"/>
                  </a:cubicBezTo>
                  <a:cubicBezTo>
                    <a:pt x="76766" y="62230"/>
                    <a:pt x="79559" y="60345"/>
                    <a:pt x="80509" y="57503"/>
                  </a:cubicBezTo>
                  <a:cubicBezTo>
                    <a:pt x="93611" y="40539"/>
                    <a:pt x="113248" y="26388"/>
                    <a:pt x="135707" y="19806"/>
                  </a:cubicBezTo>
                  <a:cubicBezTo>
                    <a:pt x="140401" y="18849"/>
                    <a:pt x="144145" y="15079"/>
                    <a:pt x="144145" y="10382"/>
                  </a:cubicBezTo>
                  <a:cubicBezTo>
                    <a:pt x="144145" y="4727"/>
                    <a:pt x="139451" y="0"/>
                    <a:pt x="132915" y="0"/>
                  </a:cubicBezTo>
                  <a:lnTo>
                    <a:pt x="100146" y="0"/>
                  </a:lnTo>
                  <a:cubicBezTo>
                    <a:pt x="95482" y="12266"/>
                    <a:pt x="85173" y="21691"/>
                    <a:pt x="71151" y="21691"/>
                  </a:cubicBezTo>
                  <a:cubicBezTo>
                    <a:pt x="57099" y="21691"/>
                    <a:pt x="46790" y="13194"/>
                    <a:pt x="42126" y="0"/>
                  </a:cubicBezTo>
                  <a:lnTo>
                    <a:pt x="9358" y="0"/>
                  </a:lnTo>
                  <a:lnTo>
                    <a:pt x="4212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6" name="Google Shape;7920;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LgAArBYAAEAvAADeFgAAAAAAAA=="/>
                </a:ext>
              </a:extLst>
            </p:cNvSpPr>
            <p:nvPr/>
          </p:nvSpPr>
          <p:spPr>
            <a:xfrm>
              <a:off x="7618095" y="3685540"/>
              <a:ext cx="62865" cy="31750"/>
            </a:xfrm>
            <a:custGeom>
              <a:avLst/>
              <a:gdLst/>
              <a:ahLst/>
              <a:cxnLst/>
              <a:rect l="0" t="0" r="62865" b="31750"/>
              <a:pathLst>
                <a:path w="62865" h="31750">
                  <a:moveTo>
                    <a:pt x="21580" y="30"/>
                  </a:moveTo>
                  <a:cubicBezTo>
                    <a:pt x="9405" y="30"/>
                    <a:pt x="29" y="9350"/>
                    <a:pt x="29" y="21453"/>
                  </a:cubicBezTo>
                  <a:cubicBezTo>
                    <a:pt x="29" y="25181"/>
                    <a:pt x="1905" y="28939"/>
                    <a:pt x="3780" y="31720"/>
                  </a:cubicBezTo>
                  <a:cubicBezTo>
                    <a:pt x="12203" y="26128"/>
                    <a:pt x="21580" y="21453"/>
                    <a:pt x="31908" y="21453"/>
                  </a:cubicBezTo>
                  <a:lnTo>
                    <a:pt x="62835" y="21453"/>
                  </a:lnTo>
                  <a:lnTo>
                    <a:pt x="62835" y="30"/>
                  </a:lnTo>
                  <a:lnTo>
                    <a:pt x="21580" y="30"/>
                  </a:lnTo>
                  <a:lnTo>
                    <a:pt x="31908" y="2145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5" name="Google Shape;7921;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wLgAA7xYAAEMvAAAhFwAAAAAAAA=="/>
                </a:ext>
              </a:extLst>
            </p:cNvSpPr>
            <p:nvPr/>
          </p:nvSpPr>
          <p:spPr>
            <a:xfrm>
              <a:off x="7630160" y="3728085"/>
              <a:ext cx="52705" cy="31750"/>
            </a:xfrm>
            <a:custGeom>
              <a:avLst/>
              <a:gdLst/>
              <a:ahLst/>
              <a:cxnLst/>
              <a:rect l="0" t="0" r="52705" b="31750"/>
              <a:pathLst>
                <a:path w="52705" h="31750">
                  <a:moveTo>
                    <a:pt x="20693" y="30"/>
                  </a:moveTo>
                  <a:cubicBezTo>
                    <a:pt x="9406" y="30"/>
                    <a:pt x="0" y="9359"/>
                    <a:pt x="0" y="21473"/>
                  </a:cubicBezTo>
                  <a:cubicBezTo>
                    <a:pt x="0" y="25205"/>
                    <a:pt x="955" y="29884"/>
                    <a:pt x="3762" y="31750"/>
                  </a:cubicBezTo>
                  <a:cubicBezTo>
                    <a:pt x="10361" y="24286"/>
                    <a:pt x="20693" y="21473"/>
                    <a:pt x="31981" y="21473"/>
                  </a:cubicBezTo>
                  <a:lnTo>
                    <a:pt x="52675" y="21473"/>
                  </a:lnTo>
                  <a:lnTo>
                    <a:pt x="52675" y="30"/>
                  </a:lnTo>
                  <a:lnTo>
                    <a:pt x="20693" y="30"/>
                  </a:lnTo>
                  <a:lnTo>
                    <a:pt x="31981" y="2147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356" name="Google Shape;7922;p84"/>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KAAA/xgAANoqAAAsGwAAEAAAAA=="/>
              </a:ext>
            </a:extLst>
          </p:cNvSpPr>
          <p:nvPr/>
        </p:nvSpPr>
        <p:spPr>
          <a:xfrm>
            <a:off x="6612255" y="4063365"/>
            <a:ext cx="353695" cy="353695"/>
          </a:xfrm>
          <a:custGeom>
            <a:avLst/>
            <a:gdLst/>
            <a:ahLst/>
            <a:cxnLst/>
            <a:rect l="0" t="0" r="353695" b="353695"/>
            <a:pathLst>
              <a:path w="353695" h="353695">
                <a:moveTo>
                  <a:pt x="162302" y="208292"/>
                </a:moveTo>
                <a:lnTo>
                  <a:pt x="162302" y="228928"/>
                </a:lnTo>
                <a:lnTo>
                  <a:pt x="132289" y="228928"/>
                </a:lnTo>
                <a:cubicBezTo>
                  <a:pt x="125739" y="228928"/>
                  <a:pt x="121034" y="224223"/>
                  <a:pt x="121034" y="218595"/>
                </a:cubicBezTo>
                <a:cubicBezTo>
                  <a:pt x="121034" y="212967"/>
                  <a:pt x="125739" y="208292"/>
                  <a:pt x="132289" y="208292"/>
                </a:cubicBezTo>
                <a:lnTo>
                  <a:pt x="193268" y="248610"/>
                </a:lnTo>
                <a:lnTo>
                  <a:pt x="193268" y="249563"/>
                </a:lnTo>
                <a:cubicBezTo>
                  <a:pt x="198895" y="249563"/>
                  <a:pt x="203570" y="254238"/>
                  <a:pt x="203570" y="259866"/>
                </a:cubicBezTo>
                <a:cubicBezTo>
                  <a:pt x="203570" y="265494"/>
                  <a:pt x="198895" y="270199"/>
                  <a:pt x="193268" y="270199"/>
                </a:cubicBezTo>
                <a:lnTo>
                  <a:pt x="182013" y="270199"/>
                </a:lnTo>
                <a:lnTo>
                  <a:pt x="182013" y="248610"/>
                </a:lnTo>
                <a:lnTo>
                  <a:pt x="162302" y="289911"/>
                </a:lnTo>
                <a:lnTo>
                  <a:pt x="162302" y="311470"/>
                </a:lnTo>
                <a:lnTo>
                  <a:pt x="152000" y="311470"/>
                </a:lnTo>
                <a:cubicBezTo>
                  <a:pt x="146372" y="311470"/>
                  <a:pt x="141668" y="306795"/>
                  <a:pt x="141668" y="301167"/>
                </a:cubicBezTo>
                <a:cubicBezTo>
                  <a:pt x="141668" y="294587"/>
                  <a:pt x="146372" y="289911"/>
                  <a:pt x="152000" y="289911"/>
                </a:cubicBezTo>
                <a:lnTo>
                  <a:pt x="174510" y="29"/>
                </a:lnTo>
                <a:cubicBezTo>
                  <a:pt x="156675" y="29"/>
                  <a:pt x="143544" y="14084"/>
                  <a:pt x="143544" y="30968"/>
                </a:cubicBezTo>
                <a:cubicBezTo>
                  <a:pt x="143544" y="44100"/>
                  <a:pt x="152000" y="55356"/>
                  <a:pt x="165131" y="60060"/>
                </a:cubicBezTo>
                <a:lnTo>
                  <a:pt x="165131" y="99456"/>
                </a:lnTo>
                <a:cubicBezTo>
                  <a:pt x="132229" y="72984"/>
                  <a:pt x="117193" y="62979"/>
                  <a:pt x="100609" y="62979"/>
                </a:cubicBezTo>
                <a:cubicBezTo>
                  <a:pt x="97810" y="62979"/>
                  <a:pt x="94951" y="63276"/>
                  <a:pt x="91944" y="63812"/>
                </a:cubicBezTo>
                <a:cubicBezTo>
                  <a:pt x="76938" y="66611"/>
                  <a:pt x="68511" y="79773"/>
                  <a:pt x="61931" y="94781"/>
                </a:cubicBezTo>
                <a:cubicBezTo>
                  <a:pt x="51629" y="111664"/>
                  <a:pt x="39421" y="134176"/>
                  <a:pt x="6580" y="147308"/>
                </a:cubicBezTo>
                <a:cubicBezTo>
                  <a:pt x="1905" y="149184"/>
                  <a:pt x="29" y="153859"/>
                  <a:pt x="952" y="158564"/>
                </a:cubicBezTo>
                <a:cubicBezTo>
                  <a:pt x="1905" y="163239"/>
                  <a:pt x="5657" y="166991"/>
                  <a:pt x="11284" y="166991"/>
                </a:cubicBezTo>
                <a:lnTo>
                  <a:pt x="32871" y="166991"/>
                </a:lnTo>
                <a:cubicBezTo>
                  <a:pt x="32871" y="166991"/>
                  <a:pt x="76938" y="166068"/>
                  <a:pt x="100400" y="111664"/>
                </a:cubicBezTo>
                <a:cubicBezTo>
                  <a:pt x="102604" y="107972"/>
                  <a:pt x="106564" y="105441"/>
                  <a:pt x="110881" y="105441"/>
                </a:cubicBezTo>
                <a:cubicBezTo>
                  <a:pt x="112072" y="105441"/>
                  <a:pt x="113263" y="105620"/>
                  <a:pt x="114454" y="106037"/>
                </a:cubicBezTo>
                <a:cubicBezTo>
                  <a:pt x="119158" y="108836"/>
                  <a:pt x="122910" y="114464"/>
                  <a:pt x="120111" y="120091"/>
                </a:cubicBezTo>
                <a:cubicBezTo>
                  <a:pt x="110702" y="142603"/>
                  <a:pt x="98524" y="157611"/>
                  <a:pt x="85394" y="167944"/>
                </a:cubicBezTo>
                <a:lnTo>
                  <a:pt x="108826" y="167944"/>
                </a:lnTo>
                <a:cubicBezTo>
                  <a:pt x="118235" y="160440"/>
                  <a:pt x="126662" y="149184"/>
                  <a:pt x="126662" y="137928"/>
                </a:cubicBezTo>
                <a:cubicBezTo>
                  <a:pt x="126662" y="132300"/>
                  <a:pt x="131366" y="127595"/>
                  <a:pt x="136993" y="127595"/>
                </a:cubicBezTo>
                <a:cubicBezTo>
                  <a:pt x="142621" y="127595"/>
                  <a:pt x="147295" y="132300"/>
                  <a:pt x="147295" y="137928"/>
                </a:cubicBezTo>
                <a:cubicBezTo>
                  <a:pt x="147295" y="149184"/>
                  <a:pt x="143544" y="160440"/>
                  <a:pt x="136993" y="167944"/>
                </a:cubicBezTo>
                <a:lnTo>
                  <a:pt x="167006" y="167944"/>
                </a:lnTo>
                <a:lnTo>
                  <a:pt x="167006" y="189532"/>
                </a:lnTo>
                <a:lnTo>
                  <a:pt x="136993" y="189532"/>
                </a:lnTo>
                <a:cubicBezTo>
                  <a:pt x="119158" y="189532"/>
                  <a:pt x="106028" y="203587"/>
                  <a:pt x="106028" y="219548"/>
                </a:cubicBezTo>
                <a:cubicBezTo>
                  <a:pt x="106028" y="237355"/>
                  <a:pt x="120111" y="250486"/>
                  <a:pt x="136993" y="250486"/>
                </a:cubicBezTo>
                <a:lnTo>
                  <a:pt x="167006" y="250486"/>
                </a:lnTo>
                <a:lnTo>
                  <a:pt x="167006" y="271152"/>
                </a:lnTo>
                <a:lnTo>
                  <a:pt x="156675" y="271152"/>
                </a:lnTo>
                <a:cubicBezTo>
                  <a:pt x="138869" y="271152"/>
                  <a:pt x="126662" y="285207"/>
                  <a:pt x="126662" y="302090"/>
                </a:cubicBezTo>
                <a:cubicBezTo>
                  <a:pt x="126662" y="319927"/>
                  <a:pt x="140745" y="332106"/>
                  <a:pt x="156675" y="332106"/>
                </a:cubicBezTo>
                <a:lnTo>
                  <a:pt x="167006" y="332106"/>
                </a:lnTo>
                <a:lnTo>
                  <a:pt x="167006" y="343362"/>
                </a:lnTo>
                <a:cubicBezTo>
                  <a:pt x="167006" y="348990"/>
                  <a:pt x="171681" y="353695"/>
                  <a:pt x="178261" y="353695"/>
                </a:cubicBezTo>
                <a:cubicBezTo>
                  <a:pt x="183889" y="353695"/>
                  <a:pt x="188563" y="348990"/>
                  <a:pt x="188563" y="343362"/>
                </a:cubicBezTo>
                <a:lnTo>
                  <a:pt x="188563" y="332106"/>
                </a:lnTo>
                <a:lnTo>
                  <a:pt x="198895" y="332106"/>
                </a:lnTo>
                <a:cubicBezTo>
                  <a:pt x="204523" y="332106"/>
                  <a:pt x="209197" y="327431"/>
                  <a:pt x="209197" y="321803"/>
                </a:cubicBezTo>
                <a:cubicBezTo>
                  <a:pt x="209197" y="316175"/>
                  <a:pt x="204523" y="311470"/>
                  <a:pt x="198895" y="311470"/>
                </a:cubicBezTo>
                <a:lnTo>
                  <a:pt x="188563" y="311470"/>
                </a:lnTo>
                <a:lnTo>
                  <a:pt x="188563" y="289911"/>
                </a:lnTo>
                <a:lnTo>
                  <a:pt x="198895" y="289911"/>
                </a:lnTo>
                <a:cubicBezTo>
                  <a:pt x="216730" y="289911"/>
                  <a:pt x="229861" y="275827"/>
                  <a:pt x="229861" y="259866"/>
                </a:cubicBezTo>
                <a:cubicBezTo>
                  <a:pt x="229861" y="242059"/>
                  <a:pt x="215778" y="228928"/>
                  <a:pt x="198895" y="228928"/>
                </a:cubicBezTo>
                <a:lnTo>
                  <a:pt x="188563" y="228928"/>
                </a:lnTo>
                <a:lnTo>
                  <a:pt x="188563" y="208292"/>
                </a:lnTo>
                <a:lnTo>
                  <a:pt x="218606" y="208292"/>
                </a:lnTo>
                <a:cubicBezTo>
                  <a:pt x="230784" y="208292"/>
                  <a:pt x="241116" y="200788"/>
                  <a:pt x="245791" y="191408"/>
                </a:cubicBezTo>
                <a:cubicBezTo>
                  <a:pt x="240163" y="188579"/>
                  <a:pt x="234536" y="183904"/>
                  <a:pt x="227985" y="179199"/>
                </a:cubicBezTo>
                <a:cubicBezTo>
                  <a:pt x="227032" y="183904"/>
                  <a:pt x="223281" y="186703"/>
                  <a:pt x="217653" y="186703"/>
                </a:cubicBezTo>
                <a:lnTo>
                  <a:pt x="187640" y="186703"/>
                </a:lnTo>
                <a:lnTo>
                  <a:pt x="187640" y="166068"/>
                </a:lnTo>
                <a:lnTo>
                  <a:pt x="217653" y="166068"/>
                </a:lnTo>
                <a:cubicBezTo>
                  <a:pt x="212026" y="156688"/>
                  <a:pt x="207322" y="147308"/>
                  <a:pt x="207322" y="135099"/>
                </a:cubicBezTo>
                <a:cubicBezTo>
                  <a:pt x="207322" y="129471"/>
                  <a:pt x="212026" y="124796"/>
                  <a:pt x="217653" y="124796"/>
                </a:cubicBezTo>
                <a:cubicBezTo>
                  <a:pt x="223281" y="124796"/>
                  <a:pt x="227985" y="129471"/>
                  <a:pt x="227985" y="135099"/>
                </a:cubicBezTo>
                <a:cubicBezTo>
                  <a:pt x="227985" y="148231"/>
                  <a:pt x="236412" y="157611"/>
                  <a:pt x="245791" y="166068"/>
                </a:cubicBezTo>
                <a:lnTo>
                  <a:pt x="269253" y="166068"/>
                </a:lnTo>
                <a:cubicBezTo>
                  <a:pt x="256122" y="155735"/>
                  <a:pt x="244868" y="141680"/>
                  <a:pt x="234536" y="118215"/>
                </a:cubicBezTo>
                <a:cubicBezTo>
                  <a:pt x="231737" y="113540"/>
                  <a:pt x="234536" y="106037"/>
                  <a:pt x="240163" y="104161"/>
                </a:cubicBezTo>
                <a:cubicBezTo>
                  <a:pt x="241414" y="103386"/>
                  <a:pt x="242813" y="103059"/>
                  <a:pt x="244242" y="103059"/>
                </a:cubicBezTo>
                <a:cubicBezTo>
                  <a:pt x="248113" y="103059"/>
                  <a:pt x="252192" y="105649"/>
                  <a:pt x="254247" y="109788"/>
                </a:cubicBezTo>
                <a:cubicBezTo>
                  <a:pt x="277679" y="165115"/>
                  <a:pt x="321776" y="165115"/>
                  <a:pt x="321776" y="165115"/>
                </a:cubicBezTo>
                <a:lnTo>
                  <a:pt x="343363" y="165115"/>
                </a:lnTo>
                <a:cubicBezTo>
                  <a:pt x="348037" y="165115"/>
                  <a:pt x="352742" y="161363"/>
                  <a:pt x="353665" y="156688"/>
                </a:cubicBezTo>
                <a:cubicBezTo>
                  <a:pt x="348990" y="153859"/>
                  <a:pt x="346161" y="149184"/>
                  <a:pt x="341487" y="147308"/>
                </a:cubicBezTo>
                <a:cubicBezTo>
                  <a:pt x="308645" y="134176"/>
                  <a:pt x="297390" y="111664"/>
                  <a:pt x="287058" y="94781"/>
                </a:cubicBezTo>
                <a:cubicBezTo>
                  <a:pt x="278632" y="80696"/>
                  <a:pt x="271129" y="67564"/>
                  <a:pt x="256122" y="63812"/>
                </a:cubicBezTo>
                <a:cubicBezTo>
                  <a:pt x="254128" y="63336"/>
                  <a:pt x="252073" y="63098"/>
                  <a:pt x="249900" y="63098"/>
                </a:cubicBezTo>
                <a:cubicBezTo>
                  <a:pt x="234625" y="63098"/>
                  <a:pt x="214289" y="74800"/>
                  <a:pt x="183889" y="99456"/>
                </a:cubicBezTo>
                <a:lnTo>
                  <a:pt x="183889" y="60060"/>
                </a:lnTo>
                <a:cubicBezTo>
                  <a:pt x="195144" y="55356"/>
                  <a:pt x="204523" y="45053"/>
                  <a:pt x="204523" y="30968"/>
                </a:cubicBezTo>
                <a:cubicBezTo>
                  <a:pt x="204523" y="13161"/>
                  <a:pt x="190439" y="29"/>
                  <a:pt x="174510" y="29"/>
                </a:cubicBezTo>
                <a:lnTo>
                  <a:pt x="162302" y="208292"/>
                </a:lnTo>
                <a:lnTo>
                  <a:pt x="17451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7" name="Google Shape;7923;p84"/>
          <p:cNvSpPr>
            <a:extLst>
              <a:ext uri="smNativeData">
                <pr:smNativeData xmlns:pr="smNativeData" val="SMDATA_12_dWHdYxMAAAAlAAAAZAAAAA0AAAAAkAAAAJAAAACQAAAAkAAAAAAAAAAA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6BQAAcQQAAKYaAABpBwAAEAAAAA=="/>
              </a:ext>
            </a:extLst>
          </p:cNvSpPr>
          <p:nvPr/>
        </p:nvSpPr>
        <p:spPr>
          <a:xfrm>
            <a:off x="849630" y="721995"/>
            <a:ext cx="3482340" cy="482600"/>
          </a:xfrm>
          <a:prstGeom prst="rect">
            <a:avLst/>
          </a:pr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400" noProof="1">
                <a:solidFill>
                  <a:srgbClr val="FFFFFF"/>
                </a:solidFill>
              </a:rPr>
              <a:t>Educational Icons</a:t>
            </a:r>
            <a:endParaRPr sz="2400">
              <a:solidFill>
                <a:srgbClr val="FFFFFF"/>
              </a:solidFill>
            </a:endParaRPr>
          </a:p>
        </p:txBody>
      </p:sp>
      <p:sp>
        <p:nvSpPr>
          <p:cNvPr id="358" name="Google Shape;7924;p84"/>
          <p:cNvSpPr>
            <a:extLst>
              <a:ext uri="smNativeData">
                <pr:smNativeData xmlns:pr="smNativeData" val="SMDATA_12_dWHdYxMAAAAlAAAAZAAAAA0AAAAAkAAAAJAAAACQAAAAkAAAAAAAAAAA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HQAAcQQAAE8zAABpBwAAEAAAAA=="/>
              </a:ext>
            </a:extLst>
          </p:cNvSpPr>
          <p:nvPr/>
        </p:nvSpPr>
        <p:spPr>
          <a:xfrm>
            <a:off x="4858385" y="721995"/>
            <a:ext cx="3482340" cy="482600"/>
          </a:xfrm>
          <a:prstGeom prst="rect">
            <a:avLst/>
          </a:pr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400" noProof="1">
                <a:solidFill>
                  <a:srgbClr val="FFFFFF"/>
                </a:solidFill>
              </a:rPr>
              <a:t>Medical Icons</a:t>
            </a:r>
            <a:endParaRPr sz="2400">
              <a:solidFill>
                <a:srgbClr val="FFFFFF"/>
              </a:solidFill>
            </a:endParaRPr>
          </a:p>
        </p:txBody>
      </p:sp>
    </p:spTree>
  </p:cSld>
  <p:clrMapOvr>
    <a:masterClrMapping/>
  </p:clrMapOvr>
  <p:timing>
    <p:tnLst>
      <p:par>
        <p:cTn id="1" dur="indefinite" restart="never" nodeType="tmRoot"/>
      </p:par>
    </p:tnLst>
  </p:timing>
</p:sld>
</file>

<file path=ppt/slides/slide48.xml><?xml version="1.0" encoding="utf-8"?>
<p:sld xmlns:p="http://schemas.openxmlformats.org/presentationml/2006/main" xmlns:r="http://schemas.openxmlformats.org/officeDocument/2006/relationships" xmlns:a="http://schemas.openxmlformats.org/drawingml/2006/main">
  <p:cSld>
    <p:bg>
      <p:bgPr>
        <a:solidFill>
          <a:srgbClr val="0E2A47"/>
        </a:solidFill>
        <a:effectLst/>
      </p:bgPr>
    </p:bg>
    <p:spTree>
      <p:nvGrpSpPr>
        <p:cNvPr id="1" name=""/>
        <p:cNvGrpSpPr/>
        <p:nvPr/>
      </p:nvGrpSpPr>
      <p:grpSpPr>
        <a:xfrm>
          <a:off x="0" y="0"/>
          <a:ext cx="0" cy="0"/>
          <a:chOff x="0" y="0"/>
          <a:chExt cx="0" cy="0"/>
        </a:xfrm>
      </p:grpSpPr>
      <p:sp>
        <p:nvSpPr>
          <p:cNvPr id="2" name="Google Shape;792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6BQAAfggAAH0HAAC/CgAAEAAAAA=="/>
              </a:ext>
            </a:extLst>
          </p:cNvSpPr>
          <p:nvPr/>
        </p:nvSpPr>
        <p:spPr>
          <a:xfrm>
            <a:off x="849630" y="1380490"/>
            <a:ext cx="367665" cy="366395"/>
          </a:xfrm>
          <a:custGeom>
            <a:avLst/>
            <a:gdLst/>
            <a:ahLst/>
            <a:cxnLst/>
            <a:rect l="0" t="0" r="367665" b="366395"/>
            <a:pathLst>
              <a:path w="367665" h="366395">
                <a:moveTo>
                  <a:pt x="182457" y="39225"/>
                </a:moveTo>
                <a:cubicBezTo>
                  <a:pt x="188856" y="39225"/>
                  <a:pt x="194329" y="45589"/>
                  <a:pt x="194329" y="51982"/>
                </a:cubicBezTo>
                <a:lnTo>
                  <a:pt x="194329" y="65636"/>
                </a:lnTo>
                <a:cubicBezTo>
                  <a:pt x="221693" y="71103"/>
                  <a:pt x="241760" y="95720"/>
                  <a:pt x="241760" y="123954"/>
                </a:cubicBezTo>
                <a:cubicBezTo>
                  <a:pt x="241760" y="131272"/>
                  <a:pt x="236287" y="136740"/>
                  <a:pt x="230814" y="136740"/>
                </a:cubicBezTo>
                <a:cubicBezTo>
                  <a:pt x="223517" y="136740"/>
                  <a:pt x="218045" y="131272"/>
                  <a:pt x="218045" y="123954"/>
                </a:cubicBezTo>
                <a:cubicBezTo>
                  <a:pt x="218045" y="104833"/>
                  <a:pt x="202524" y="88431"/>
                  <a:pt x="182457" y="88431"/>
                </a:cubicBezTo>
                <a:cubicBezTo>
                  <a:pt x="163316" y="88431"/>
                  <a:pt x="146898" y="104833"/>
                  <a:pt x="146898" y="123954"/>
                </a:cubicBezTo>
                <a:cubicBezTo>
                  <a:pt x="146898" y="143104"/>
                  <a:pt x="168789" y="158609"/>
                  <a:pt x="190680" y="174085"/>
                </a:cubicBezTo>
                <a:cubicBezTo>
                  <a:pt x="215294" y="192309"/>
                  <a:pt x="243584" y="211459"/>
                  <a:pt x="243584" y="243366"/>
                </a:cubicBezTo>
                <a:cubicBezTo>
                  <a:pt x="243584" y="272525"/>
                  <a:pt x="222591" y="297113"/>
                  <a:pt x="195227" y="301684"/>
                </a:cubicBezTo>
                <a:lnTo>
                  <a:pt x="195227" y="315338"/>
                </a:lnTo>
                <a:cubicBezTo>
                  <a:pt x="195227" y="322656"/>
                  <a:pt x="189754" y="327198"/>
                  <a:pt x="184281" y="327198"/>
                </a:cubicBezTo>
                <a:cubicBezTo>
                  <a:pt x="177910" y="327198"/>
                  <a:pt x="172437" y="320834"/>
                  <a:pt x="172437" y="315338"/>
                </a:cubicBezTo>
                <a:lnTo>
                  <a:pt x="172437" y="301684"/>
                </a:lnTo>
                <a:cubicBezTo>
                  <a:pt x="145073" y="296217"/>
                  <a:pt x="124977" y="272525"/>
                  <a:pt x="124977" y="243366"/>
                </a:cubicBezTo>
                <a:cubicBezTo>
                  <a:pt x="124977" y="236973"/>
                  <a:pt x="130450" y="232432"/>
                  <a:pt x="135923" y="232432"/>
                </a:cubicBezTo>
                <a:cubicBezTo>
                  <a:pt x="141425" y="232432"/>
                  <a:pt x="148722" y="237899"/>
                  <a:pt x="148722" y="243366"/>
                </a:cubicBezTo>
                <a:cubicBezTo>
                  <a:pt x="148722" y="263413"/>
                  <a:pt x="164214" y="278889"/>
                  <a:pt x="184281" y="278889"/>
                </a:cubicBezTo>
                <a:cubicBezTo>
                  <a:pt x="203450" y="278889"/>
                  <a:pt x="218942" y="263413"/>
                  <a:pt x="218942" y="243366"/>
                </a:cubicBezTo>
                <a:cubicBezTo>
                  <a:pt x="218942" y="224216"/>
                  <a:pt x="198875" y="209637"/>
                  <a:pt x="176086" y="193235"/>
                </a:cubicBezTo>
                <a:cubicBezTo>
                  <a:pt x="150546" y="175011"/>
                  <a:pt x="123153" y="155861"/>
                  <a:pt x="123153" y="123954"/>
                </a:cubicBezTo>
                <a:cubicBezTo>
                  <a:pt x="123153" y="95720"/>
                  <a:pt x="144147" y="70206"/>
                  <a:pt x="171511" y="65636"/>
                </a:cubicBezTo>
                <a:lnTo>
                  <a:pt x="171511" y="51982"/>
                </a:lnTo>
                <a:cubicBezTo>
                  <a:pt x="171511" y="45589"/>
                  <a:pt x="176984" y="39225"/>
                  <a:pt x="182457" y="39225"/>
                </a:cubicBezTo>
                <a:lnTo>
                  <a:pt x="183383" y="28"/>
                </a:lnTo>
                <a:cubicBezTo>
                  <a:pt x="82121" y="28"/>
                  <a:pt x="0" y="82038"/>
                  <a:pt x="0" y="183197"/>
                </a:cubicBezTo>
                <a:cubicBezTo>
                  <a:pt x="0" y="284356"/>
                  <a:pt x="82121" y="366395"/>
                  <a:pt x="183383" y="366395"/>
                </a:cubicBezTo>
                <a:cubicBezTo>
                  <a:pt x="285543" y="366395"/>
                  <a:pt x="367665" y="284356"/>
                  <a:pt x="367665" y="183197"/>
                </a:cubicBezTo>
                <a:cubicBezTo>
                  <a:pt x="367665" y="82038"/>
                  <a:pt x="285543" y="28"/>
                  <a:pt x="183383" y="28"/>
                </a:cubicBezTo>
                <a:lnTo>
                  <a:pt x="182457" y="39225"/>
                </a:lnTo>
                <a:lnTo>
                  <a:pt x="183383"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 name="Google Shape;7930;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sFAAA3CwAAfQcAAHkNAAAQAAAA"/>
              </a:ext>
            </a:extLst>
          </p:cNvGrpSpPr>
          <p:nvPr/>
        </p:nvGrpSpPr>
        <p:grpSpPr>
          <a:xfrm>
            <a:off x="850265" y="1823085"/>
            <a:ext cx="367030" cy="367030"/>
            <a:chOff x="850265" y="1823085"/>
            <a:chExt cx="367030" cy="367030"/>
          </a:xfrm>
        </p:grpSpPr>
        <p:sp>
          <p:nvSpPr>
            <p:cNvPr id="5" name="Google Shape;793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7BQAAgwsAADEHAAB5DQAAAAAAAA=="/>
                </a:ext>
              </a:extLst>
            </p:cNvSpPr>
            <p:nvPr/>
          </p:nvSpPr>
          <p:spPr>
            <a:xfrm>
              <a:off x="850265" y="1871345"/>
              <a:ext cx="318770" cy="318770"/>
            </a:xfrm>
            <a:custGeom>
              <a:avLst/>
              <a:gdLst/>
              <a:ahLst/>
              <a:cxnLst/>
              <a:rect l="0" t="0" r="318770" b="318770"/>
              <a:pathLst>
                <a:path w="318770" h="318770">
                  <a:moveTo>
                    <a:pt x="159399" y="29"/>
                  </a:moveTo>
                  <a:cubicBezTo>
                    <a:pt x="71952" y="29"/>
                    <a:pt x="0" y="71050"/>
                    <a:pt x="0" y="159385"/>
                  </a:cubicBezTo>
                  <a:cubicBezTo>
                    <a:pt x="0" y="246824"/>
                    <a:pt x="71952" y="318741"/>
                    <a:pt x="159399" y="318741"/>
                  </a:cubicBezTo>
                  <a:cubicBezTo>
                    <a:pt x="246818" y="318741"/>
                    <a:pt x="318770" y="246824"/>
                    <a:pt x="318770" y="159385"/>
                  </a:cubicBezTo>
                  <a:cubicBezTo>
                    <a:pt x="318770" y="153026"/>
                    <a:pt x="314203" y="147563"/>
                    <a:pt x="307843" y="147563"/>
                  </a:cubicBezTo>
                  <a:lnTo>
                    <a:pt x="172148" y="147563"/>
                  </a:lnTo>
                  <a:lnTo>
                    <a:pt x="172148" y="11851"/>
                  </a:lnTo>
                  <a:cubicBezTo>
                    <a:pt x="172148" y="5492"/>
                    <a:pt x="166684" y="29"/>
                    <a:pt x="159399"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 name="Google Shape;793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BgAANwsAAH0HAABDDAAAAAAAAA=="/>
                </a:ext>
              </a:extLst>
            </p:cNvSpPr>
            <p:nvPr/>
          </p:nvSpPr>
          <p:spPr>
            <a:xfrm>
              <a:off x="1045210" y="1823085"/>
              <a:ext cx="172085" cy="170180"/>
            </a:xfrm>
            <a:custGeom>
              <a:avLst/>
              <a:gdLst/>
              <a:ahLst/>
              <a:cxnLst/>
              <a:rect l="0" t="0" r="172085" b="170180"/>
              <a:pathLst>
                <a:path w="172085" h="170180">
                  <a:moveTo>
                    <a:pt x="12743" y="0"/>
                  </a:moveTo>
                  <a:cubicBezTo>
                    <a:pt x="5461" y="0"/>
                    <a:pt x="0" y="4564"/>
                    <a:pt x="0" y="10918"/>
                  </a:cubicBezTo>
                  <a:lnTo>
                    <a:pt x="0" y="159233"/>
                  </a:lnTo>
                  <a:cubicBezTo>
                    <a:pt x="0" y="164692"/>
                    <a:pt x="5461" y="170151"/>
                    <a:pt x="12743" y="170151"/>
                  </a:cubicBezTo>
                  <a:lnTo>
                    <a:pt x="159341" y="170151"/>
                  </a:lnTo>
                  <a:cubicBezTo>
                    <a:pt x="165698" y="170151"/>
                    <a:pt x="172085" y="164692"/>
                    <a:pt x="172085" y="159233"/>
                  </a:cubicBezTo>
                  <a:cubicBezTo>
                    <a:pt x="172085" y="71890"/>
                    <a:pt x="100158" y="0"/>
                    <a:pt x="1274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6" name="Google Shape;7933;p85"/>
          <p:cNvGrpSpPr>
            <a:extLst>
              <a:ext uri="smNativeData">
                <pr:smNativeData xmlns:pr="smNativeData" val="SMDATA_6_dWHdYxMAAAAlAAAAAQAAAA8BAAAAkAAAAEgAAACQAAAASAAAAAAAAAAAAAAAAAAAABcAAAAUAAAAAAAAAAAAAAD/fwAA/38AAAAAAAAJAAAABAAAAB8qAAAMAAAAEAAAAAAAAAAAAAAAAAAAAAAAAAAfAAAAVAAAAAAAAAAAAAAAAAAAAAAAAAAAAAAAAAAAAAAAAAAAAAAAAAAAAAAAAAAAAAAAAAAAAAAAAAAAAAAAAAAAAAAAAAAAAAAAAAAAAAAAAAAAAAAAAAAAACEAAAAYAAAAFAAAAEAFAADaDQAAeAcAAB0QAAAQAAAA"/>
              </a:ext>
            </a:extLst>
          </p:cNvGrpSpPr>
          <p:nvPr/>
        </p:nvGrpSpPr>
        <p:grpSpPr>
          <a:xfrm>
            <a:off x="853440" y="2251710"/>
            <a:ext cx="360680" cy="367665"/>
            <a:chOff x="853440" y="2251710"/>
            <a:chExt cx="360680" cy="367665"/>
          </a:xfrm>
        </p:grpSpPr>
        <p:sp>
          <p:nvSpPr>
            <p:cNvPr id="9" name="Google Shape;793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2BQAAfA4AAAgHAADPDwAAAAAAAA=="/>
                </a:ext>
              </a:extLst>
            </p:cNvSpPr>
            <p:nvPr/>
          </p:nvSpPr>
          <p:spPr>
            <a:xfrm>
              <a:off x="928370" y="2354580"/>
              <a:ext cx="214630" cy="215265"/>
            </a:xfrm>
            <a:custGeom>
              <a:avLst/>
              <a:gdLst/>
              <a:ahLst/>
              <a:cxnLst/>
              <a:rect l="0" t="0" r="214630" b="215265"/>
              <a:pathLst>
                <a:path w="214630" h="215265">
                  <a:moveTo>
                    <a:pt x="106420" y="0"/>
                  </a:moveTo>
                  <a:cubicBezTo>
                    <a:pt x="47307" y="0"/>
                    <a:pt x="29" y="47447"/>
                    <a:pt x="29" y="106706"/>
                  </a:cubicBezTo>
                  <a:cubicBezTo>
                    <a:pt x="29" y="165993"/>
                    <a:pt x="47307" y="215236"/>
                    <a:pt x="106420" y="215236"/>
                  </a:cubicBezTo>
                  <a:cubicBezTo>
                    <a:pt x="165533" y="215236"/>
                    <a:pt x="214630" y="167817"/>
                    <a:pt x="214630" y="106706"/>
                  </a:cubicBezTo>
                  <a:cubicBezTo>
                    <a:pt x="214630" y="100337"/>
                    <a:pt x="209175" y="95763"/>
                    <a:pt x="203720" y="95763"/>
                  </a:cubicBezTo>
                  <a:lnTo>
                    <a:pt x="118225" y="95763"/>
                  </a:lnTo>
                  <a:lnTo>
                    <a:pt x="118225" y="10942"/>
                  </a:lnTo>
                  <a:cubicBezTo>
                    <a:pt x="118225" y="4573"/>
                    <a:pt x="112770" y="0"/>
                    <a:pt x="10642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 name="Google Shape;793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BQAA2g0AAL4GAAD+DQAAAAAAAA=="/>
                </a:ext>
              </a:extLst>
            </p:cNvSpPr>
            <p:nvPr/>
          </p:nvSpPr>
          <p:spPr>
            <a:xfrm>
              <a:off x="974725" y="2251710"/>
              <a:ext cx="121285" cy="22860"/>
            </a:xfrm>
            <a:custGeom>
              <a:avLst/>
              <a:gdLst/>
              <a:ahLst/>
              <a:cxnLst/>
              <a:rect l="0" t="0" r="121285" b="22860"/>
              <a:pathLst>
                <a:path w="121285" h="22860">
                  <a:moveTo>
                    <a:pt x="13688" y="0"/>
                  </a:moveTo>
                  <a:cubicBezTo>
                    <a:pt x="7292" y="0"/>
                    <a:pt x="926" y="6411"/>
                    <a:pt x="926" y="11894"/>
                  </a:cubicBezTo>
                  <a:cubicBezTo>
                    <a:pt x="0" y="17377"/>
                    <a:pt x="4572" y="21932"/>
                    <a:pt x="10041" y="22860"/>
                  </a:cubicBezTo>
                  <a:lnTo>
                    <a:pt x="110345" y="22860"/>
                  </a:lnTo>
                  <a:cubicBezTo>
                    <a:pt x="116712" y="21932"/>
                    <a:pt x="121285" y="17377"/>
                    <a:pt x="121285" y="11894"/>
                  </a:cubicBezTo>
                  <a:cubicBezTo>
                    <a:pt x="121285" y="4584"/>
                    <a:pt x="114889" y="0"/>
                    <a:pt x="109419" y="0"/>
                  </a:cubicBezTo>
                  <a:lnTo>
                    <a:pt x="13688" y="0"/>
                  </a:lnTo>
                  <a:lnTo>
                    <a:pt x="10941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 name="Google Shape;793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ABQAACg4AAHgHAAAdEAAAAAAAAA=="/>
                </a:ext>
              </a:extLst>
            </p:cNvSpPr>
            <p:nvPr/>
          </p:nvSpPr>
          <p:spPr>
            <a:xfrm>
              <a:off x="853440" y="2282190"/>
              <a:ext cx="360680" cy="337185"/>
            </a:xfrm>
            <a:custGeom>
              <a:avLst/>
              <a:gdLst/>
              <a:ahLst/>
              <a:cxnLst/>
              <a:rect l="0" t="0" r="360680" b="337185"/>
              <a:pathLst>
                <a:path w="360680" h="337185">
                  <a:moveTo>
                    <a:pt x="182740" y="48633"/>
                  </a:moveTo>
                  <a:cubicBezTo>
                    <a:pt x="215003" y="48633"/>
                    <a:pt x="247758" y="60515"/>
                    <a:pt x="274153" y="86977"/>
                  </a:cubicBezTo>
                  <a:cubicBezTo>
                    <a:pt x="298755" y="112568"/>
                    <a:pt x="312400" y="145435"/>
                    <a:pt x="312400" y="181026"/>
                  </a:cubicBezTo>
                  <a:cubicBezTo>
                    <a:pt x="312400" y="254091"/>
                    <a:pt x="253222" y="313448"/>
                    <a:pt x="180340" y="313448"/>
                  </a:cubicBezTo>
                  <a:cubicBezTo>
                    <a:pt x="107487" y="313448"/>
                    <a:pt x="49205" y="254091"/>
                    <a:pt x="49205" y="181026"/>
                  </a:cubicBezTo>
                  <a:cubicBezTo>
                    <a:pt x="49205" y="101207"/>
                    <a:pt x="114888" y="48633"/>
                    <a:pt x="182740" y="48633"/>
                  </a:cubicBezTo>
                  <a:lnTo>
                    <a:pt x="39520" y="28"/>
                  </a:lnTo>
                  <a:cubicBezTo>
                    <a:pt x="30298" y="28"/>
                    <a:pt x="20960" y="3448"/>
                    <a:pt x="13674" y="10288"/>
                  </a:cubicBezTo>
                  <a:cubicBezTo>
                    <a:pt x="0" y="23997"/>
                    <a:pt x="0" y="46807"/>
                    <a:pt x="13674" y="61414"/>
                  </a:cubicBezTo>
                  <a:cubicBezTo>
                    <a:pt x="20121" y="68486"/>
                    <a:pt x="28823" y="72109"/>
                    <a:pt x="38363" y="72109"/>
                  </a:cubicBezTo>
                  <a:cubicBezTo>
                    <a:pt x="43625" y="72109"/>
                    <a:pt x="49147" y="71007"/>
                    <a:pt x="54669" y="68718"/>
                  </a:cubicBezTo>
                  <a:lnTo>
                    <a:pt x="64671" y="78720"/>
                  </a:lnTo>
                  <a:cubicBezTo>
                    <a:pt x="40069" y="107091"/>
                    <a:pt x="26424" y="142681"/>
                    <a:pt x="26424" y="180127"/>
                  </a:cubicBezTo>
                  <a:cubicBezTo>
                    <a:pt x="26424" y="265945"/>
                    <a:pt x="96559" y="337185"/>
                    <a:pt x="182161" y="337185"/>
                  </a:cubicBezTo>
                  <a:cubicBezTo>
                    <a:pt x="266867" y="337185"/>
                    <a:pt x="337928" y="266872"/>
                    <a:pt x="337928" y="180127"/>
                  </a:cubicBezTo>
                  <a:cubicBezTo>
                    <a:pt x="337928" y="142681"/>
                    <a:pt x="324254" y="107091"/>
                    <a:pt x="299651" y="78775"/>
                  </a:cubicBezTo>
                  <a:lnTo>
                    <a:pt x="310579" y="68718"/>
                  </a:lnTo>
                  <a:cubicBezTo>
                    <a:pt x="315147" y="71471"/>
                    <a:pt x="319715" y="72369"/>
                    <a:pt x="325179" y="72369"/>
                  </a:cubicBezTo>
                  <a:cubicBezTo>
                    <a:pt x="344288" y="72369"/>
                    <a:pt x="360680" y="55936"/>
                    <a:pt x="360680" y="36779"/>
                  </a:cubicBezTo>
                  <a:cubicBezTo>
                    <a:pt x="360680" y="17592"/>
                    <a:pt x="344288" y="231"/>
                    <a:pt x="325179" y="231"/>
                  </a:cubicBezTo>
                  <a:cubicBezTo>
                    <a:pt x="306040" y="231"/>
                    <a:pt x="289648" y="15766"/>
                    <a:pt x="289648" y="36779"/>
                  </a:cubicBezTo>
                  <a:cubicBezTo>
                    <a:pt x="289648" y="42256"/>
                    <a:pt x="290545" y="46807"/>
                    <a:pt x="293291" y="51386"/>
                  </a:cubicBezTo>
                  <a:lnTo>
                    <a:pt x="283259" y="61418"/>
                  </a:lnTo>
                  <a:cubicBezTo>
                    <a:pt x="264150" y="45908"/>
                    <a:pt x="242294" y="34953"/>
                    <a:pt x="218588" y="28547"/>
                  </a:cubicBezTo>
                  <a:lnTo>
                    <a:pt x="218588" y="15766"/>
                  </a:lnTo>
                  <a:lnTo>
                    <a:pt x="146660" y="15766"/>
                  </a:lnTo>
                  <a:lnTo>
                    <a:pt x="146660" y="28547"/>
                  </a:lnTo>
                  <a:cubicBezTo>
                    <a:pt x="122058" y="34953"/>
                    <a:pt x="99277" y="45908"/>
                    <a:pt x="81988" y="61414"/>
                  </a:cubicBezTo>
                  <a:lnTo>
                    <a:pt x="71061" y="51386"/>
                  </a:lnTo>
                  <a:cubicBezTo>
                    <a:pt x="78346" y="36779"/>
                    <a:pt x="74703" y="21244"/>
                    <a:pt x="64671" y="10288"/>
                  </a:cubicBezTo>
                  <a:cubicBezTo>
                    <a:pt x="57849" y="3448"/>
                    <a:pt x="48742" y="28"/>
                    <a:pt x="39520" y="28"/>
                  </a:cubicBezTo>
                  <a:lnTo>
                    <a:pt x="182740" y="48633"/>
                  </a:lnTo>
                  <a:lnTo>
                    <a:pt x="39520"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0" name="Google Shape;793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EgAAfAgAABQVAADBCgAAEAAAAA=="/>
              </a:ext>
            </a:extLst>
          </p:cNvSpPr>
          <p:nvPr/>
        </p:nvSpPr>
        <p:spPr>
          <a:xfrm>
            <a:off x="3057525" y="1379220"/>
            <a:ext cx="368935" cy="368935"/>
          </a:xfrm>
          <a:custGeom>
            <a:avLst/>
            <a:gdLst/>
            <a:ahLst/>
            <a:cxnLst/>
            <a:rect l="0" t="0" r="368935" b="368935"/>
            <a:pathLst>
              <a:path w="368935" h="368935">
                <a:moveTo>
                  <a:pt x="185826" y="103848"/>
                </a:moveTo>
                <a:cubicBezTo>
                  <a:pt x="229543" y="103848"/>
                  <a:pt x="265078" y="139380"/>
                  <a:pt x="265078" y="184019"/>
                </a:cubicBezTo>
                <a:cubicBezTo>
                  <a:pt x="265078" y="226836"/>
                  <a:pt x="228647" y="263264"/>
                  <a:pt x="185826" y="263264"/>
                </a:cubicBezTo>
                <a:cubicBezTo>
                  <a:pt x="141184" y="263264"/>
                  <a:pt x="105678" y="227733"/>
                  <a:pt x="105678" y="184019"/>
                </a:cubicBezTo>
                <a:cubicBezTo>
                  <a:pt x="105678" y="139380"/>
                  <a:pt x="141184" y="103848"/>
                  <a:pt x="185826" y="103848"/>
                </a:cubicBezTo>
                <a:lnTo>
                  <a:pt x="168536" y="28"/>
                </a:lnTo>
                <a:cubicBezTo>
                  <a:pt x="154860" y="28"/>
                  <a:pt x="144827" y="10032"/>
                  <a:pt x="144827" y="24632"/>
                </a:cubicBezTo>
                <a:lnTo>
                  <a:pt x="144827" y="45563"/>
                </a:lnTo>
                <a:cubicBezTo>
                  <a:pt x="133897" y="49206"/>
                  <a:pt x="123893" y="52849"/>
                  <a:pt x="114786" y="58313"/>
                </a:cubicBezTo>
                <a:lnTo>
                  <a:pt x="100213" y="43740"/>
                </a:lnTo>
                <a:cubicBezTo>
                  <a:pt x="95645" y="39203"/>
                  <a:pt x="89284" y="36919"/>
                  <a:pt x="82894" y="36919"/>
                </a:cubicBezTo>
                <a:cubicBezTo>
                  <a:pt x="76533" y="36919"/>
                  <a:pt x="70143" y="39203"/>
                  <a:pt x="65604" y="43742"/>
                </a:cubicBezTo>
                <a:lnTo>
                  <a:pt x="42820" y="66526"/>
                </a:lnTo>
                <a:cubicBezTo>
                  <a:pt x="33713" y="75631"/>
                  <a:pt x="33713" y="91098"/>
                  <a:pt x="42820" y="100205"/>
                </a:cubicBezTo>
                <a:lnTo>
                  <a:pt x="58318" y="115703"/>
                </a:lnTo>
                <a:cubicBezTo>
                  <a:pt x="51928" y="124809"/>
                  <a:pt x="49181" y="134841"/>
                  <a:pt x="45538" y="144844"/>
                </a:cubicBezTo>
                <a:lnTo>
                  <a:pt x="23680" y="144844"/>
                </a:lnTo>
                <a:cubicBezTo>
                  <a:pt x="10032" y="144844"/>
                  <a:pt x="0" y="154876"/>
                  <a:pt x="0" y="168523"/>
                </a:cubicBezTo>
                <a:lnTo>
                  <a:pt x="0" y="200411"/>
                </a:lnTo>
                <a:cubicBezTo>
                  <a:pt x="0" y="214086"/>
                  <a:pt x="10032" y="225015"/>
                  <a:pt x="23680" y="225015"/>
                </a:cubicBezTo>
                <a:lnTo>
                  <a:pt x="45538" y="225015"/>
                </a:lnTo>
                <a:cubicBezTo>
                  <a:pt x="49181" y="235018"/>
                  <a:pt x="51928" y="245050"/>
                  <a:pt x="58318" y="254157"/>
                </a:cubicBezTo>
                <a:lnTo>
                  <a:pt x="42820" y="268729"/>
                </a:lnTo>
                <a:cubicBezTo>
                  <a:pt x="33713" y="277836"/>
                  <a:pt x="33713" y="294228"/>
                  <a:pt x="42820" y="303335"/>
                </a:cubicBezTo>
                <a:lnTo>
                  <a:pt x="65604" y="326119"/>
                </a:lnTo>
                <a:cubicBezTo>
                  <a:pt x="70143" y="330656"/>
                  <a:pt x="76533" y="332940"/>
                  <a:pt x="82894" y="332940"/>
                </a:cubicBezTo>
                <a:cubicBezTo>
                  <a:pt x="89284" y="332940"/>
                  <a:pt x="95645" y="330656"/>
                  <a:pt x="100213" y="326117"/>
                </a:cubicBezTo>
                <a:lnTo>
                  <a:pt x="114786" y="311544"/>
                </a:lnTo>
                <a:cubicBezTo>
                  <a:pt x="123893" y="317010"/>
                  <a:pt x="133897" y="320653"/>
                  <a:pt x="144827" y="323371"/>
                </a:cubicBezTo>
                <a:lnTo>
                  <a:pt x="144827" y="345227"/>
                </a:lnTo>
                <a:cubicBezTo>
                  <a:pt x="144827" y="358902"/>
                  <a:pt x="154860" y="368906"/>
                  <a:pt x="168536" y="368906"/>
                </a:cubicBezTo>
                <a:lnTo>
                  <a:pt x="200398" y="368906"/>
                </a:lnTo>
                <a:cubicBezTo>
                  <a:pt x="214074" y="368906"/>
                  <a:pt x="224078" y="358902"/>
                  <a:pt x="224078" y="345227"/>
                </a:cubicBezTo>
                <a:lnTo>
                  <a:pt x="224078" y="323371"/>
                </a:lnTo>
                <a:cubicBezTo>
                  <a:pt x="234111" y="320653"/>
                  <a:pt x="245041" y="317010"/>
                  <a:pt x="254148" y="311546"/>
                </a:cubicBezTo>
                <a:lnTo>
                  <a:pt x="268721" y="326119"/>
                </a:lnTo>
                <a:cubicBezTo>
                  <a:pt x="273289" y="330656"/>
                  <a:pt x="279419" y="332940"/>
                  <a:pt x="285577" y="332940"/>
                </a:cubicBezTo>
                <a:cubicBezTo>
                  <a:pt x="291736" y="332940"/>
                  <a:pt x="297865" y="330656"/>
                  <a:pt x="302434" y="326117"/>
                </a:cubicBezTo>
                <a:lnTo>
                  <a:pt x="325189" y="303362"/>
                </a:lnTo>
                <a:cubicBezTo>
                  <a:pt x="334325" y="294228"/>
                  <a:pt x="334325" y="277836"/>
                  <a:pt x="325189" y="268729"/>
                </a:cubicBezTo>
                <a:lnTo>
                  <a:pt x="310616" y="254156"/>
                </a:lnTo>
                <a:cubicBezTo>
                  <a:pt x="316081" y="245050"/>
                  <a:pt x="319724" y="235018"/>
                  <a:pt x="323367" y="225015"/>
                </a:cubicBezTo>
                <a:lnTo>
                  <a:pt x="345254" y="225015"/>
                </a:lnTo>
                <a:cubicBezTo>
                  <a:pt x="358902" y="225015"/>
                  <a:pt x="368935" y="214086"/>
                  <a:pt x="368935" y="200411"/>
                </a:cubicBezTo>
                <a:lnTo>
                  <a:pt x="368935" y="168523"/>
                </a:lnTo>
                <a:cubicBezTo>
                  <a:pt x="368935" y="153951"/>
                  <a:pt x="357080" y="143948"/>
                  <a:pt x="345254" y="143948"/>
                </a:cubicBezTo>
                <a:lnTo>
                  <a:pt x="323367" y="143948"/>
                </a:lnTo>
                <a:cubicBezTo>
                  <a:pt x="319724" y="133916"/>
                  <a:pt x="316081" y="122987"/>
                  <a:pt x="310616" y="113880"/>
                </a:cubicBezTo>
                <a:lnTo>
                  <a:pt x="325189" y="99307"/>
                </a:lnTo>
                <a:cubicBezTo>
                  <a:pt x="334325" y="90202"/>
                  <a:pt x="334325" y="73810"/>
                  <a:pt x="325189" y="64703"/>
                </a:cubicBezTo>
                <a:lnTo>
                  <a:pt x="302434" y="41948"/>
                </a:lnTo>
                <a:cubicBezTo>
                  <a:pt x="297865" y="37382"/>
                  <a:pt x="291736" y="35098"/>
                  <a:pt x="285577" y="35098"/>
                </a:cubicBezTo>
                <a:cubicBezTo>
                  <a:pt x="279419" y="35098"/>
                  <a:pt x="273289" y="37382"/>
                  <a:pt x="268721" y="41921"/>
                </a:cubicBezTo>
                <a:lnTo>
                  <a:pt x="254148" y="57417"/>
                </a:lnTo>
                <a:cubicBezTo>
                  <a:pt x="245041" y="51028"/>
                  <a:pt x="234111" y="48310"/>
                  <a:pt x="224078" y="44667"/>
                </a:cubicBezTo>
                <a:lnTo>
                  <a:pt x="224078" y="24632"/>
                </a:lnTo>
                <a:cubicBezTo>
                  <a:pt x="224078" y="10957"/>
                  <a:pt x="214074" y="28"/>
                  <a:pt x="200398" y="28"/>
                </a:cubicBezTo>
                <a:lnTo>
                  <a:pt x="185826" y="103848"/>
                </a:lnTo>
                <a:lnTo>
                  <a:pt x="200398"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1" name="Google Shape;7938;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4SAAA2CwAAFhUAAHoNAAAQAAAA"/>
              </a:ext>
            </a:extLst>
          </p:cNvGrpSpPr>
          <p:nvPr/>
        </p:nvGrpSpPr>
        <p:grpSpPr>
          <a:xfrm>
            <a:off x="3056890" y="1822450"/>
            <a:ext cx="370840" cy="368300"/>
            <a:chOff x="3056890" y="1822450"/>
            <a:chExt cx="370840" cy="368300"/>
          </a:xfrm>
        </p:grpSpPr>
        <p:sp>
          <p:nvSpPr>
            <p:cNvPr id="14" name="Google Shape;793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xEwAANgsAABYVAACWDAAAAAAAAA=="/>
                </a:ext>
              </a:extLst>
            </p:cNvSpPr>
            <p:nvPr/>
          </p:nvSpPr>
          <p:spPr>
            <a:xfrm>
              <a:off x="3201035" y="1822450"/>
              <a:ext cx="226695" cy="223520"/>
            </a:xfrm>
            <a:custGeom>
              <a:avLst/>
              <a:gdLst/>
              <a:ahLst/>
              <a:cxnLst/>
              <a:rect l="0" t="0" r="226695" b="223520"/>
              <a:pathLst>
                <a:path w="226695" h="223520">
                  <a:moveTo>
                    <a:pt x="174136" y="0"/>
                  </a:moveTo>
                  <a:cubicBezTo>
                    <a:pt x="171272" y="0"/>
                    <a:pt x="168350" y="1072"/>
                    <a:pt x="165892" y="3535"/>
                  </a:cubicBezTo>
                  <a:lnTo>
                    <a:pt x="118510" y="50917"/>
                  </a:lnTo>
                  <a:cubicBezTo>
                    <a:pt x="116688" y="53714"/>
                    <a:pt x="114866" y="55540"/>
                    <a:pt x="114866" y="58292"/>
                  </a:cubicBezTo>
                  <a:lnTo>
                    <a:pt x="109399" y="95724"/>
                  </a:lnTo>
                  <a:lnTo>
                    <a:pt x="50158" y="154965"/>
                  </a:lnTo>
                  <a:cubicBezTo>
                    <a:pt x="45587" y="153205"/>
                    <a:pt x="40120" y="151379"/>
                    <a:pt x="35579" y="151379"/>
                  </a:cubicBezTo>
                  <a:cubicBezTo>
                    <a:pt x="15533" y="151379"/>
                    <a:pt x="28" y="167836"/>
                    <a:pt x="28" y="187913"/>
                  </a:cubicBezTo>
                  <a:cubicBezTo>
                    <a:pt x="28" y="208889"/>
                    <a:pt x="15533" y="223491"/>
                    <a:pt x="35579" y="223491"/>
                  </a:cubicBezTo>
                  <a:cubicBezTo>
                    <a:pt x="54699" y="223491"/>
                    <a:pt x="71100" y="207991"/>
                    <a:pt x="71100" y="187913"/>
                  </a:cubicBezTo>
                  <a:cubicBezTo>
                    <a:pt x="71100" y="182438"/>
                    <a:pt x="69278" y="177860"/>
                    <a:pt x="67456" y="173311"/>
                  </a:cubicBezTo>
                  <a:lnTo>
                    <a:pt x="126696" y="114071"/>
                  </a:lnTo>
                  <a:lnTo>
                    <a:pt x="164069" y="108501"/>
                  </a:lnTo>
                  <a:cubicBezTo>
                    <a:pt x="165892" y="108501"/>
                    <a:pt x="168611" y="107574"/>
                    <a:pt x="171359" y="104850"/>
                  </a:cubicBezTo>
                  <a:lnTo>
                    <a:pt x="218740" y="57469"/>
                  </a:lnTo>
                  <a:cubicBezTo>
                    <a:pt x="226695" y="49426"/>
                    <a:pt x="220099" y="36331"/>
                    <a:pt x="209744" y="36331"/>
                  </a:cubicBezTo>
                  <a:cubicBezTo>
                    <a:pt x="209426" y="36331"/>
                    <a:pt x="209078" y="36360"/>
                    <a:pt x="208731" y="36389"/>
                  </a:cubicBezTo>
                  <a:lnTo>
                    <a:pt x="182293" y="40039"/>
                  </a:lnTo>
                  <a:lnTo>
                    <a:pt x="185937" y="13559"/>
                  </a:lnTo>
                  <a:cubicBezTo>
                    <a:pt x="187210" y="5881"/>
                    <a:pt x="180875" y="0"/>
                    <a:pt x="17413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 name="Google Shape;794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9EwAAtgsAAJEUAAAJDQAAAAAAAA=="/>
                </a:ext>
              </a:extLst>
            </p:cNvSpPr>
            <p:nvPr/>
          </p:nvSpPr>
          <p:spPr>
            <a:xfrm>
              <a:off x="3127375" y="1903730"/>
              <a:ext cx="215900" cy="215265"/>
            </a:xfrm>
            <a:custGeom>
              <a:avLst/>
              <a:gdLst/>
              <a:ahLst/>
              <a:cxnLst/>
              <a:rect l="0" t="0" r="215900" b="215265"/>
              <a:pathLst>
                <a:path w="215900" h="215265">
                  <a:moveTo>
                    <a:pt x="107502" y="28"/>
                  </a:moveTo>
                  <a:cubicBezTo>
                    <a:pt x="48286" y="28"/>
                    <a:pt x="0" y="48344"/>
                    <a:pt x="0" y="108558"/>
                  </a:cubicBezTo>
                  <a:cubicBezTo>
                    <a:pt x="0" y="167817"/>
                    <a:pt x="47361" y="215265"/>
                    <a:pt x="107502" y="215265"/>
                  </a:cubicBezTo>
                  <a:cubicBezTo>
                    <a:pt x="166689" y="215265"/>
                    <a:pt x="215900" y="167817"/>
                    <a:pt x="215900" y="108558"/>
                  </a:cubicBezTo>
                  <a:cubicBezTo>
                    <a:pt x="215900" y="91218"/>
                    <a:pt x="212257" y="76628"/>
                    <a:pt x="205867" y="62037"/>
                  </a:cubicBezTo>
                  <a:lnTo>
                    <a:pt x="168510" y="99394"/>
                  </a:lnTo>
                  <a:cubicBezTo>
                    <a:pt x="168510" y="101263"/>
                    <a:pt x="169435" y="104911"/>
                    <a:pt x="169435" y="107632"/>
                  </a:cubicBezTo>
                  <a:cubicBezTo>
                    <a:pt x="169435" y="140460"/>
                    <a:pt x="142112" y="167817"/>
                    <a:pt x="109323" y="167817"/>
                  </a:cubicBezTo>
                  <a:cubicBezTo>
                    <a:pt x="75610" y="167817"/>
                    <a:pt x="48286" y="140460"/>
                    <a:pt x="48286" y="107632"/>
                  </a:cubicBezTo>
                  <a:cubicBezTo>
                    <a:pt x="50108" y="73877"/>
                    <a:pt x="75610" y="46521"/>
                    <a:pt x="109323" y="46521"/>
                  </a:cubicBezTo>
                  <a:cubicBezTo>
                    <a:pt x="112041" y="46521"/>
                    <a:pt x="114788" y="46521"/>
                    <a:pt x="116610" y="48344"/>
                  </a:cubicBezTo>
                  <a:lnTo>
                    <a:pt x="154863" y="10091"/>
                  </a:lnTo>
                  <a:cubicBezTo>
                    <a:pt x="141187" y="3676"/>
                    <a:pt x="124792" y="28"/>
                    <a:pt x="107502"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 name="Google Shape;794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EgAAQwsAAAUVAAB6DQAAAAAAAA=="/>
                </a:ext>
              </a:extLst>
            </p:cNvSpPr>
            <p:nvPr/>
          </p:nvSpPr>
          <p:spPr>
            <a:xfrm>
              <a:off x="3056890" y="1830705"/>
              <a:ext cx="360045" cy="360045"/>
            </a:xfrm>
            <a:custGeom>
              <a:avLst/>
              <a:gdLst/>
              <a:ahLst/>
              <a:cxnLst/>
              <a:rect l="0" t="0" r="360045" b="360045"/>
              <a:pathLst>
                <a:path w="360045" h="360045">
                  <a:moveTo>
                    <a:pt x="181396" y="0"/>
                  </a:moveTo>
                  <a:cubicBezTo>
                    <a:pt x="80225" y="0"/>
                    <a:pt x="0" y="81122"/>
                    <a:pt x="0" y="180470"/>
                  </a:cubicBezTo>
                  <a:cubicBezTo>
                    <a:pt x="0" y="278922"/>
                    <a:pt x="81122" y="360045"/>
                    <a:pt x="180470" y="360045"/>
                  </a:cubicBezTo>
                  <a:cubicBezTo>
                    <a:pt x="279819" y="360045"/>
                    <a:pt x="360045" y="278922"/>
                    <a:pt x="360045" y="180470"/>
                  </a:cubicBezTo>
                  <a:cubicBezTo>
                    <a:pt x="360045" y="154057"/>
                    <a:pt x="354577" y="127614"/>
                    <a:pt x="343641" y="103919"/>
                  </a:cubicBezTo>
                  <a:lnTo>
                    <a:pt x="334527" y="113033"/>
                  </a:lnTo>
                  <a:cubicBezTo>
                    <a:pt x="328134" y="118500"/>
                    <a:pt x="321740" y="122146"/>
                    <a:pt x="313553" y="123043"/>
                  </a:cubicBezTo>
                  <a:lnTo>
                    <a:pt x="300794" y="125791"/>
                  </a:lnTo>
                  <a:cubicBezTo>
                    <a:pt x="308981" y="142195"/>
                    <a:pt x="312627" y="160421"/>
                    <a:pt x="312627" y="180470"/>
                  </a:cubicBezTo>
                  <a:cubicBezTo>
                    <a:pt x="312627" y="253405"/>
                    <a:pt x="253405" y="310804"/>
                    <a:pt x="181396" y="310804"/>
                  </a:cubicBezTo>
                  <a:cubicBezTo>
                    <a:pt x="109387" y="310804"/>
                    <a:pt x="50137" y="251583"/>
                    <a:pt x="50137" y="180470"/>
                  </a:cubicBezTo>
                  <a:cubicBezTo>
                    <a:pt x="50137" y="107565"/>
                    <a:pt x="109387" y="48314"/>
                    <a:pt x="181396" y="48314"/>
                  </a:cubicBezTo>
                  <a:cubicBezTo>
                    <a:pt x="200520" y="48314"/>
                    <a:pt x="218746" y="51959"/>
                    <a:pt x="236076" y="59250"/>
                  </a:cubicBezTo>
                  <a:lnTo>
                    <a:pt x="238795" y="46491"/>
                  </a:lnTo>
                  <a:cubicBezTo>
                    <a:pt x="239721" y="39201"/>
                    <a:pt x="243366" y="31910"/>
                    <a:pt x="248834" y="26442"/>
                  </a:cubicBezTo>
                  <a:lnTo>
                    <a:pt x="257947" y="17329"/>
                  </a:lnTo>
                  <a:cubicBezTo>
                    <a:pt x="234253" y="5467"/>
                    <a:pt x="208736" y="0"/>
                    <a:pt x="18139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5" name="Google Shape;7942;p85"/>
          <p:cNvGrpSpPr>
            <a:extLst>
              <a:ext uri="smNativeData">
                <pr:smNativeData xmlns:pr="smNativeData" val="SMDATA_6_dWHdYxMAAAAlAAAAAQAAAA8BAAAAkAAAAEgAAACQAAAASAAAAAAAAAAAAAAAAAAAABcAAAAUAAAAAAAAAAAAAAD/fwAA/38AAAAAAAAJAAAABAAAAPMSAAAMAAAAEAAAAAAAAAAAAAAAAAAAAAAAAAAfAAAAVAAAAAAAAAAAAAAAAAAAAAAAAAAAAAAAAAAAAAAAAAAAAAAAAAAAAAAAAAAAAAAAAAAAAAAAAAAAAAAAAAAAAAAAAAAAAAAAAAAAAAAAAAAAAAAAAAAAACEAAAAYAAAAFAAAANASAADaDQAAExUAAB0QAAAQAAAA"/>
              </a:ext>
            </a:extLst>
          </p:cNvGrpSpPr>
          <p:nvPr/>
        </p:nvGrpSpPr>
        <p:grpSpPr>
          <a:xfrm>
            <a:off x="3058160" y="2251710"/>
            <a:ext cx="367665" cy="367665"/>
            <a:chOff x="3058160" y="2251710"/>
            <a:chExt cx="367665" cy="367665"/>
          </a:xfrm>
        </p:grpSpPr>
        <p:sp>
          <p:nvSpPr>
            <p:cNvPr id="24" name="Google Shape;794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FAAAKQ4AAMQUAABgDgAAAAAAAA=="/>
                </a:ext>
              </a:extLst>
            </p:cNvSpPr>
            <p:nvPr/>
          </p:nvSpPr>
          <p:spPr>
            <a:xfrm>
              <a:off x="3340100" y="2301875"/>
              <a:ext cx="35560" cy="34925"/>
            </a:xfrm>
            <a:custGeom>
              <a:avLst/>
              <a:gdLst/>
              <a:ahLst/>
              <a:cxnLst/>
              <a:rect l="0" t="0" r="35560" b="34925"/>
              <a:pathLst>
                <a:path w="35560" h="34925">
                  <a:moveTo>
                    <a:pt x="22337" y="0"/>
                  </a:moveTo>
                  <a:cubicBezTo>
                    <a:pt x="19154" y="0"/>
                    <a:pt x="15972" y="1144"/>
                    <a:pt x="13686" y="3463"/>
                  </a:cubicBezTo>
                  <a:lnTo>
                    <a:pt x="0" y="17345"/>
                  </a:lnTo>
                  <a:cubicBezTo>
                    <a:pt x="7291" y="22892"/>
                    <a:pt x="12760" y="29348"/>
                    <a:pt x="17332" y="34895"/>
                  </a:cubicBezTo>
                  <a:lnTo>
                    <a:pt x="30988" y="21043"/>
                  </a:lnTo>
                  <a:cubicBezTo>
                    <a:pt x="35560" y="16405"/>
                    <a:pt x="35560" y="8100"/>
                    <a:pt x="30988" y="3463"/>
                  </a:cubicBezTo>
                  <a:cubicBezTo>
                    <a:pt x="28732" y="1144"/>
                    <a:pt x="25520" y="0"/>
                    <a:pt x="2233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 name="Google Shape;794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EwAAMw4AAL0UAADIDwAAAAAAAA=="/>
                </a:ext>
              </a:extLst>
            </p:cNvSpPr>
            <p:nvPr/>
          </p:nvSpPr>
          <p:spPr>
            <a:xfrm>
              <a:off x="3112770" y="2308225"/>
              <a:ext cx="258445" cy="257175"/>
            </a:xfrm>
            <a:custGeom>
              <a:avLst/>
              <a:gdLst/>
              <a:ahLst/>
              <a:cxnLst/>
              <a:rect l="0" t="0" r="258445" b="257175"/>
              <a:pathLst>
                <a:path w="258445" h="257175">
                  <a:moveTo>
                    <a:pt x="116890" y="41039"/>
                  </a:moveTo>
                  <a:lnTo>
                    <a:pt x="116890" y="89371"/>
                  </a:lnTo>
                  <a:cubicBezTo>
                    <a:pt x="114165" y="91194"/>
                    <a:pt x="112339" y="91194"/>
                    <a:pt x="109586" y="92121"/>
                  </a:cubicBezTo>
                  <a:lnTo>
                    <a:pt x="75791" y="57449"/>
                  </a:lnTo>
                  <a:cubicBezTo>
                    <a:pt x="86747" y="48332"/>
                    <a:pt x="102282" y="42862"/>
                    <a:pt x="116890" y="41039"/>
                  </a:cubicBezTo>
                  <a:lnTo>
                    <a:pt x="140627" y="41039"/>
                  </a:lnTo>
                  <a:cubicBezTo>
                    <a:pt x="155235" y="42862"/>
                    <a:pt x="170770" y="48332"/>
                    <a:pt x="181725" y="57449"/>
                  </a:cubicBezTo>
                  <a:lnTo>
                    <a:pt x="147931" y="92121"/>
                  </a:lnTo>
                  <a:cubicBezTo>
                    <a:pt x="145206" y="91194"/>
                    <a:pt x="143380" y="89371"/>
                    <a:pt x="140627" y="89371"/>
                  </a:cubicBezTo>
                  <a:lnTo>
                    <a:pt x="140627" y="41039"/>
                  </a:lnTo>
                  <a:lnTo>
                    <a:pt x="58459" y="73887"/>
                  </a:lnTo>
                  <a:lnTo>
                    <a:pt x="93152" y="107604"/>
                  </a:lnTo>
                  <a:cubicBezTo>
                    <a:pt x="91326" y="110354"/>
                    <a:pt x="90399" y="112177"/>
                    <a:pt x="90399" y="114898"/>
                  </a:cubicBezTo>
                  <a:lnTo>
                    <a:pt x="41098" y="114898"/>
                  </a:lnTo>
                  <a:cubicBezTo>
                    <a:pt x="43851" y="100311"/>
                    <a:pt x="50228" y="86651"/>
                    <a:pt x="58459" y="73887"/>
                  </a:cubicBezTo>
                  <a:lnTo>
                    <a:pt x="199086" y="73887"/>
                  </a:lnTo>
                  <a:cubicBezTo>
                    <a:pt x="208216" y="86651"/>
                    <a:pt x="213694" y="100311"/>
                    <a:pt x="216419" y="114898"/>
                  </a:cubicBezTo>
                  <a:lnTo>
                    <a:pt x="167118" y="114898"/>
                  </a:lnTo>
                  <a:cubicBezTo>
                    <a:pt x="166190" y="112177"/>
                    <a:pt x="166190" y="110354"/>
                    <a:pt x="164364" y="107604"/>
                  </a:cubicBezTo>
                  <a:lnTo>
                    <a:pt x="199086" y="73887"/>
                  </a:lnTo>
                  <a:lnTo>
                    <a:pt x="90399" y="138601"/>
                  </a:lnTo>
                  <a:cubicBezTo>
                    <a:pt x="92225" y="141350"/>
                    <a:pt x="92225" y="143174"/>
                    <a:pt x="93152" y="145894"/>
                  </a:cubicBezTo>
                  <a:lnTo>
                    <a:pt x="58459" y="179640"/>
                  </a:lnTo>
                  <a:cubicBezTo>
                    <a:pt x="50228" y="168700"/>
                    <a:pt x="43851" y="155040"/>
                    <a:pt x="41098" y="138601"/>
                  </a:cubicBezTo>
                  <a:lnTo>
                    <a:pt x="216419" y="138601"/>
                  </a:lnTo>
                  <a:cubicBezTo>
                    <a:pt x="213694" y="155040"/>
                    <a:pt x="208216" y="168700"/>
                    <a:pt x="199086" y="179640"/>
                  </a:cubicBezTo>
                  <a:lnTo>
                    <a:pt x="164364" y="145894"/>
                  </a:lnTo>
                  <a:cubicBezTo>
                    <a:pt x="166190" y="143174"/>
                    <a:pt x="167118" y="141350"/>
                    <a:pt x="167118" y="138601"/>
                  </a:cubicBezTo>
                  <a:lnTo>
                    <a:pt x="109586" y="162333"/>
                  </a:lnTo>
                  <a:cubicBezTo>
                    <a:pt x="112339" y="164156"/>
                    <a:pt x="114165" y="165053"/>
                    <a:pt x="116890" y="165053"/>
                  </a:cubicBezTo>
                  <a:lnTo>
                    <a:pt x="116890" y="214283"/>
                  </a:lnTo>
                  <a:cubicBezTo>
                    <a:pt x="102282" y="211563"/>
                    <a:pt x="86747" y="206093"/>
                    <a:pt x="75791" y="196976"/>
                  </a:cubicBezTo>
                  <a:lnTo>
                    <a:pt x="109586" y="162333"/>
                  </a:lnTo>
                  <a:lnTo>
                    <a:pt x="147931" y="162333"/>
                  </a:lnTo>
                  <a:lnTo>
                    <a:pt x="181725" y="196976"/>
                  </a:lnTo>
                  <a:cubicBezTo>
                    <a:pt x="170770" y="206093"/>
                    <a:pt x="157061" y="211563"/>
                    <a:pt x="140627" y="214283"/>
                  </a:cubicBezTo>
                  <a:lnTo>
                    <a:pt x="140627" y="165053"/>
                  </a:lnTo>
                  <a:cubicBezTo>
                    <a:pt x="143380" y="164156"/>
                    <a:pt x="145206" y="164156"/>
                    <a:pt x="147931" y="162333"/>
                  </a:cubicBezTo>
                  <a:lnTo>
                    <a:pt x="129671" y="28"/>
                  </a:lnTo>
                  <a:cubicBezTo>
                    <a:pt x="58459" y="28"/>
                    <a:pt x="0" y="57449"/>
                    <a:pt x="0" y="128587"/>
                  </a:cubicBezTo>
                  <a:cubicBezTo>
                    <a:pt x="0" y="198799"/>
                    <a:pt x="58459" y="257146"/>
                    <a:pt x="129671" y="257146"/>
                  </a:cubicBezTo>
                  <a:cubicBezTo>
                    <a:pt x="199985" y="257146"/>
                    <a:pt x="258416" y="198799"/>
                    <a:pt x="258416" y="128587"/>
                  </a:cubicBezTo>
                  <a:cubicBezTo>
                    <a:pt x="258416" y="56551"/>
                    <a:pt x="199985" y="28"/>
                    <a:pt x="129671" y="28"/>
                  </a:cubicBezTo>
                  <a:lnTo>
                    <a:pt x="116890" y="41039"/>
                  </a:lnTo>
                  <a:lnTo>
                    <a:pt x="129671"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 name="Google Shape;794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EwAA7g8AAAMUAAAdEAAAAAAAAA=="/>
                </a:ext>
              </a:extLst>
            </p:cNvSpPr>
            <p:nvPr/>
          </p:nvSpPr>
          <p:spPr>
            <a:xfrm>
              <a:off x="3229610" y="2589530"/>
              <a:ext cx="23495" cy="29845"/>
            </a:xfrm>
            <a:custGeom>
              <a:avLst/>
              <a:gdLst/>
              <a:ahLst/>
              <a:cxnLst/>
              <a:rect l="0" t="0" r="23495" b="29845"/>
              <a:pathLst>
                <a:path w="23495" h="29845">
                  <a:moveTo>
                    <a:pt x="0" y="0"/>
                  </a:moveTo>
                  <a:lnTo>
                    <a:pt x="0" y="18079"/>
                  </a:lnTo>
                  <a:cubicBezTo>
                    <a:pt x="0" y="25310"/>
                    <a:pt x="5415" y="29845"/>
                    <a:pt x="12635" y="29845"/>
                  </a:cubicBezTo>
                  <a:cubicBezTo>
                    <a:pt x="18967" y="29845"/>
                    <a:pt x="23466" y="24421"/>
                    <a:pt x="23466" y="18079"/>
                  </a:cubicBezTo>
                  <a:lnTo>
                    <a:pt x="23466" y="0"/>
                  </a:lnTo>
                  <a:lnTo>
                    <a:pt x="0" y="0"/>
                  </a:lnTo>
                  <a:lnTo>
                    <a:pt x="23466" y="1807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 name="Google Shape;794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NFAAAlw8AAMQUAADODwAAAAAAAA=="/>
                </a:ext>
              </a:extLst>
            </p:cNvSpPr>
            <p:nvPr/>
          </p:nvSpPr>
          <p:spPr>
            <a:xfrm>
              <a:off x="3340735" y="2534285"/>
              <a:ext cx="34925" cy="34925"/>
            </a:xfrm>
            <a:custGeom>
              <a:avLst/>
              <a:gdLst/>
              <a:ahLst/>
              <a:cxnLst/>
              <a:rect l="0" t="0" r="34925" b="34925"/>
              <a:pathLst>
                <a:path w="34925" h="34925">
                  <a:moveTo>
                    <a:pt x="17462" y="29"/>
                  </a:moveTo>
                  <a:cubicBezTo>
                    <a:pt x="11952" y="6437"/>
                    <a:pt x="7375" y="11942"/>
                    <a:pt x="29" y="17447"/>
                  </a:cubicBezTo>
                  <a:lnTo>
                    <a:pt x="13789" y="31207"/>
                  </a:lnTo>
                  <a:cubicBezTo>
                    <a:pt x="16558" y="33992"/>
                    <a:pt x="20232" y="34895"/>
                    <a:pt x="22068" y="34895"/>
                  </a:cubicBezTo>
                  <a:cubicBezTo>
                    <a:pt x="24808" y="34895"/>
                    <a:pt x="27578" y="33992"/>
                    <a:pt x="30318" y="31225"/>
                  </a:cubicBezTo>
                  <a:cubicBezTo>
                    <a:pt x="34925" y="26652"/>
                    <a:pt x="34925" y="18380"/>
                    <a:pt x="30318" y="13777"/>
                  </a:cubicBezTo>
                  <a:lnTo>
                    <a:pt x="17462" y="29"/>
                  </a:lnTo>
                  <a:lnTo>
                    <a:pt x="30318" y="1377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 name="Google Shape;794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hFAAA6A4AABMVAAANDwAAAAAAAA=="/>
                </a:ext>
              </a:extLst>
            </p:cNvSpPr>
            <p:nvPr/>
          </p:nvSpPr>
          <p:spPr>
            <a:xfrm>
              <a:off x="3394075" y="2423160"/>
              <a:ext cx="31750" cy="23495"/>
            </a:xfrm>
            <a:custGeom>
              <a:avLst/>
              <a:gdLst/>
              <a:ahLst/>
              <a:cxnLst/>
              <a:rect l="0" t="0" r="31750" b="23495"/>
              <a:pathLst>
                <a:path w="31750" h="23495">
                  <a:moveTo>
                    <a:pt x="0" y="0"/>
                  </a:moveTo>
                  <a:lnTo>
                    <a:pt x="0" y="12635"/>
                  </a:lnTo>
                  <a:lnTo>
                    <a:pt x="0" y="23466"/>
                  </a:lnTo>
                  <a:lnTo>
                    <a:pt x="19056" y="23466"/>
                  </a:lnTo>
                  <a:cubicBezTo>
                    <a:pt x="26310" y="23466"/>
                    <a:pt x="30829" y="18051"/>
                    <a:pt x="30829" y="10830"/>
                  </a:cubicBezTo>
                  <a:cubicBezTo>
                    <a:pt x="31750" y="5415"/>
                    <a:pt x="26310" y="0"/>
                    <a:pt x="19056" y="0"/>
                  </a:cubicBezTo>
                  <a:lnTo>
                    <a:pt x="0" y="0"/>
                  </a:lnTo>
                  <a:lnTo>
                    <a:pt x="1905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 name="Google Shape;794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QEgAA6g4AAAETAAAPDwAAAAAAAA=="/>
                </a:ext>
              </a:extLst>
            </p:cNvSpPr>
            <p:nvPr/>
          </p:nvSpPr>
          <p:spPr>
            <a:xfrm>
              <a:off x="3058160" y="2424430"/>
              <a:ext cx="31115" cy="23495"/>
            </a:xfrm>
            <a:custGeom>
              <a:avLst/>
              <a:gdLst/>
              <a:ahLst/>
              <a:cxnLst/>
              <a:rect l="0" t="0" r="31115" b="23495"/>
              <a:pathLst>
                <a:path w="31115" h="23495">
                  <a:moveTo>
                    <a:pt x="11900" y="28"/>
                  </a:moveTo>
                  <a:cubicBezTo>
                    <a:pt x="4585" y="28"/>
                    <a:pt x="0" y="5443"/>
                    <a:pt x="0" y="11747"/>
                  </a:cubicBezTo>
                  <a:cubicBezTo>
                    <a:pt x="0" y="18079"/>
                    <a:pt x="6414" y="23495"/>
                    <a:pt x="11900" y="23495"/>
                  </a:cubicBezTo>
                  <a:lnTo>
                    <a:pt x="31085" y="23495"/>
                  </a:lnTo>
                  <a:lnTo>
                    <a:pt x="31085" y="12664"/>
                  </a:lnTo>
                  <a:lnTo>
                    <a:pt x="31085" y="28"/>
                  </a:lnTo>
                  <a:lnTo>
                    <a:pt x="11900" y="28"/>
                  </a:lnTo>
                  <a:lnTo>
                    <a:pt x="11900" y="2349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 name="Google Shape;794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EwAAlw8AAFETAADODwAAAAAAAA=="/>
                </a:ext>
              </a:extLst>
            </p:cNvSpPr>
            <p:nvPr/>
          </p:nvSpPr>
          <p:spPr>
            <a:xfrm>
              <a:off x="3106420" y="2534285"/>
              <a:ext cx="33655" cy="34925"/>
            </a:xfrm>
            <a:custGeom>
              <a:avLst/>
              <a:gdLst/>
              <a:ahLst/>
              <a:cxnLst/>
              <a:rect l="0" t="0" r="33655" b="34925"/>
              <a:pathLst>
                <a:path w="33655" h="34925">
                  <a:moveTo>
                    <a:pt x="18197" y="29"/>
                  </a:moveTo>
                  <a:lnTo>
                    <a:pt x="4556" y="13670"/>
                  </a:lnTo>
                  <a:cubicBezTo>
                    <a:pt x="28" y="18380"/>
                    <a:pt x="28" y="26652"/>
                    <a:pt x="4556" y="31225"/>
                  </a:cubicBezTo>
                  <a:cubicBezTo>
                    <a:pt x="6373" y="33992"/>
                    <a:pt x="10035" y="34895"/>
                    <a:pt x="12746" y="34895"/>
                  </a:cubicBezTo>
                  <a:cubicBezTo>
                    <a:pt x="14563" y="34895"/>
                    <a:pt x="18197" y="33992"/>
                    <a:pt x="20014" y="31225"/>
                  </a:cubicBezTo>
                  <a:lnTo>
                    <a:pt x="33655" y="17447"/>
                  </a:lnTo>
                  <a:cubicBezTo>
                    <a:pt x="29098" y="12874"/>
                    <a:pt x="23647" y="7369"/>
                    <a:pt x="18197"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 name="Google Shape;795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EwAAKQ4AAFYTAABgDgAAAAAAAA=="/>
                </a:ext>
              </a:extLst>
            </p:cNvSpPr>
            <p:nvPr/>
          </p:nvSpPr>
          <p:spPr>
            <a:xfrm>
              <a:off x="3107690" y="2301875"/>
              <a:ext cx="35560" cy="34925"/>
            </a:xfrm>
            <a:custGeom>
              <a:avLst/>
              <a:gdLst/>
              <a:ahLst/>
              <a:cxnLst/>
              <a:rect l="0" t="0" r="35560" b="34925"/>
              <a:pathLst>
                <a:path w="35560" h="34925">
                  <a:moveTo>
                    <a:pt x="13223" y="0"/>
                  </a:moveTo>
                  <a:cubicBezTo>
                    <a:pt x="10040" y="0"/>
                    <a:pt x="6857" y="1144"/>
                    <a:pt x="4572" y="3463"/>
                  </a:cubicBezTo>
                  <a:cubicBezTo>
                    <a:pt x="0" y="8100"/>
                    <a:pt x="0" y="16405"/>
                    <a:pt x="4572" y="21043"/>
                  </a:cubicBezTo>
                  <a:lnTo>
                    <a:pt x="18257" y="34895"/>
                  </a:lnTo>
                  <a:lnTo>
                    <a:pt x="35560" y="17345"/>
                  </a:lnTo>
                  <a:lnTo>
                    <a:pt x="21903" y="3463"/>
                  </a:lnTo>
                  <a:cubicBezTo>
                    <a:pt x="19617" y="1144"/>
                    <a:pt x="16435" y="0"/>
                    <a:pt x="1322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 name="Google Shape;795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EwAA2g0AAAMUAAAMDgAAAAAAAA=="/>
                </a:ext>
              </a:extLst>
            </p:cNvSpPr>
            <p:nvPr/>
          </p:nvSpPr>
          <p:spPr>
            <a:xfrm>
              <a:off x="3229610" y="2251710"/>
              <a:ext cx="23495" cy="31750"/>
            </a:xfrm>
            <a:custGeom>
              <a:avLst/>
              <a:gdLst/>
              <a:ahLst/>
              <a:cxnLst/>
              <a:rect l="0" t="0" r="23495" b="31750"/>
              <a:pathLst>
                <a:path w="23495" h="31750">
                  <a:moveTo>
                    <a:pt x="12635" y="0"/>
                  </a:moveTo>
                  <a:cubicBezTo>
                    <a:pt x="6332" y="0"/>
                    <a:pt x="0" y="6356"/>
                    <a:pt x="0" y="11791"/>
                  </a:cubicBezTo>
                  <a:lnTo>
                    <a:pt x="0" y="31721"/>
                  </a:lnTo>
                  <a:lnTo>
                    <a:pt x="23466" y="31721"/>
                  </a:lnTo>
                  <a:lnTo>
                    <a:pt x="23466" y="11791"/>
                  </a:lnTo>
                  <a:cubicBezTo>
                    <a:pt x="23466" y="4544"/>
                    <a:pt x="18051" y="0"/>
                    <a:pt x="1263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5" name="Google Shape;7952;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AKAADpEAAA5gwAAB4TAAAQAAAA"/>
              </a:ext>
            </a:extLst>
          </p:cNvGrpSpPr>
          <p:nvPr/>
        </p:nvGrpSpPr>
        <p:grpSpPr>
          <a:xfrm>
            <a:off x="1737360" y="2748915"/>
            <a:ext cx="359410" cy="358775"/>
            <a:chOff x="1737360" y="2748915"/>
            <a:chExt cx="359410" cy="358775"/>
          </a:xfrm>
        </p:grpSpPr>
        <p:sp>
          <p:nvSpPr>
            <p:cNvPr id="28" name="Google Shape;795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DAAAPRIAACgMAABhEgAAAAAAAA=="/>
                </a:ext>
              </a:extLst>
            </p:cNvSpPr>
            <p:nvPr/>
          </p:nvSpPr>
          <p:spPr>
            <a:xfrm>
              <a:off x="1953260" y="2964815"/>
              <a:ext cx="22860" cy="22860"/>
            </a:xfrm>
            <a:custGeom>
              <a:avLst/>
              <a:gdLst/>
              <a:ahLst/>
              <a:cxnLst/>
              <a:rect l="0" t="0" r="22860" b="22860"/>
              <a:pathLst>
                <a:path w="22860" h="22860">
                  <a:moveTo>
                    <a:pt x="11894" y="0"/>
                  </a:moveTo>
                  <a:cubicBezTo>
                    <a:pt x="5483" y="0"/>
                    <a:pt x="0" y="5483"/>
                    <a:pt x="0" y="11894"/>
                  </a:cubicBezTo>
                  <a:cubicBezTo>
                    <a:pt x="0" y="18276"/>
                    <a:pt x="5483" y="22860"/>
                    <a:pt x="11894" y="22860"/>
                  </a:cubicBezTo>
                  <a:cubicBezTo>
                    <a:pt x="17377" y="22860"/>
                    <a:pt x="22860" y="18276"/>
                    <a:pt x="22860" y="11894"/>
                  </a:cubicBezTo>
                  <a:cubicBezTo>
                    <a:pt x="22860" y="5483"/>
                    <a:pt x="17377" y="0"/>
                    <a:pt x="1189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 name="Google Shape;795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CwAAphEAAJILAADKEQAAAAAAAA=="/>
                </a:ext>
              </a:extLst>
            </p:cNvSpPr>
            <p:nvPr/>
          </p:nvSpPr>
          <p:spPr>
            <a:xfrm>
              <a:off x="1858010" y="2868930"/>
              <a:ext cx="22860" cy="22860"/>
            </a:xfrm>
            <a:custGeom>
              <a:avLst/>
              <a:gdLst/>
              <a:ahLst/>
              <a:cxnLst/>
              <a:rect l="0" t="0" r="22860" b="22860"/>
              <a:pathLst>
                <a:path w="22860" h="22860">
                  <a:moveTo>
                    <a:pt x="10966" y="0"/>
                  </a:moveTo>
                  <a:cubicBezTo>
                    <a:pt x="5483" y="0"/>
                    <a:pt x="0" y="5483"/>
                    <a:pt x="0" y="11894"/>
                  </a:cubicBezTo>
                  <a:cubicBezTo>
                    <a:pt x="0" y="18276"/>
                    <a:pt x="5483" y="22860"/>
                    <a:pt x="10966" y="22860"/>
                  </a:cubicBezTo>
                  <a:cubicBezTo>
                    <a:pt x="17377" y="22860"/>
                    <a:pt x="22860" y="18276"/>
                    <a:pt x="22860" y="11894"/>
                  </a:cubicBezTo>
                  <a:cubicBezTo>
                    <a:pt x="22860" y="5483"/>
                    <a:pt x="17377" y="0"/>
                    <a:pt x="1096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 name="Google Shape;795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wCgAA6RAAAOYMAAAeEwAAAAAAAA=="/>
                </a:ext>
              </a:extLst>
            </p:cNvSpPr>
            <p:nvPr/>
          </p:nvSpPr>
          <p:spPr>
            <a:xfrm>
              <a:off x="1737360" y="2748915"/>
              <a:ext cx="359410" cy="358775"/>
            </a:xfrm>
            <a:custGeom>
              <a:avLst/>
              <a:gdLst/>
              <a:ahLst/>
              <a:cxnLst/>
              <a:rect l="0" t="0" r="359410" b="358775"/>
              <a:pathLst>
                <a:path w="359410" h="358775">
                  <a:moveTo>
                    <a:pt x="130458" y="96359"/>
                  </a:moveTo>
                  <a:cubicBezTo>
                    <a:pt x="149595" y="96359"/>
                    <a:pt x="166040" y="111831"/>
                    <a:pt x="166040" y="131901"/>
                  </a:cubicBezTo>
                  <a:cubicBezTo>
                    <a:pt x="166040" y="151017"/>
                    <a:pt x="150521" y="168340"/>
                    <a:pt x="130458" y="168340"/>
                  </a:cubicBezTo>
                  <a:cubicBezTo>
                    <a:pt x="111291" y="168340"/>
                    <a:pt x="94876" y="151942"/>
                    <a:pt x="94876" y="131901"/>
                  </a:cubicBezTo>
                  <a:cubicBezTo>
                    <a:pt x="94876" y="112757"/>
                    <a:pt x="111291" y="96359"/>
                    <a:pt x="130458" y="96359"/>
                  </a:cubicBezTo>
                  <a:lnTo>
                    <a:pt x="226694" y="120276"/>
                  </a:lnTo>
                  <a:cubicBezTo>
                    <a:pt x="229879" y="120276"/>
                    <a:pt x="233064" y="121403"/>
                    <a:pt x="235351" y="123688"/>
                  </a:cubicBezTo>
                  <a:cubicBezTo>
                    <a:pt x="239896" y="128257"/>
                    <a:pt x="239896" y="136442"/>
                    <a:pt x="235351" y="141011"/>
                  </a:cubicBezTo>
                  <a:lnTo>
                    <a:pt x="139578" y="236784"/>
                  </a:lnTo>
                  <a:cubicBezTo>
                    <a:pt x="137290" y="238932"/>
                    <a:pt x="134106" y="240089"/>
                    <a:pt x="130921" y="240089"/>
                  </a:cubicBezTo>
                  <a:cubicBezTo>
                    <a:pt x="127707" y="240089"/>
                    <a:pt x="124523" y="238932"/>
                    <a:pt x="122235" y="236676"/>
                  </a:cubicBezTo>
                  <a:cubicBezTo>
                    <a:pt x="117690" y="232107"/>
                    <a:pt x="117690" y="223923"/>
                    <a:pt x="122235" y="219354"/>
                  </a:cubicBezTo>
                  <a:lnTo>
                    <a:pt x="218008" y="123581"/>
                  </a:lnTo>
                  <a:cubicBezTo>
                    <a:pt x="220296" y="121403"/>
                    <a:pt x="223480" y="120276"/>
                    <a:pt x="226694" y="120276"/>
                  </a:cubicBezTo>
                  <a:lnTo>
                    <a:pt x="226694" y="192025"/>
                  </a:lnTo>
                  <a:cubicBezTo>
                    <a:pt x="247221" y="192025"/>
                    <a:pt x="262710" y="207497"/>
                    <a:pt x="262710" y="228463"/>
                  </a:cubicBezTo>
                  <a:cubicBezTo>
                    <a:pt x="262710" y="247608"/>
                    <a:pt x="247221" y="264005"/>
                    <a:pt x="227128" y="264005"/>
                  </a:cubicBezTo>
                  <a:cubicBezTo>
                    <a:pt x="207991" y="264005"/>
                    <a:pt x="192473" y="247608"/>
                    <a:pt x="192473" y="228463"/>
                  </a:cubicBezTo>
                  <a:cubicBezTo>
                    <a:pt x="192473" y="209348"/>
                    <a:pt x="207991" y="192025"/>
                    <a:pt x="227128" y="192025"/>
                  </a:cubicBezTo>
                  <a:lnTo>
                    <a:pt x="180168" y="0"/>
                  </a:lnTo>
                  <a:cubicBezTo>
                    <a:pt x="176984" y="0"/>
                    <a:pt x="173770" y="1156"/>
                    <a:pt x="171512" y="3412"/>
                  </a:cubicBezTo>
                  <a:lnTo>
                    <a:pt x="125883" y="49041"/>
                  </a:lnTo>
                  <a:lnTo>
                    <a:pt x="61118" y="49041"/>
                  </a:lnTo>
                  <a:cubicBezTo>
                    <a:pt x="53822" y="48989"/>
                    <a:pt x="49276" y="54455"/>
                    <a:pt x="49276" y="59921"/>
                  </a:cubicBezTo>
                  <a:lnTo>
                    <a:pt x="49276" y="124614"/>
                  </a:lnTo>
                  <a:lnTo>
                    <a:pt x="3677" y="170213"/>
                  </a:lnTo>
                  <a:cubicBezTo>
                    <a:pt x="29" y="174702"/>
                    <a:pt x="29" y="182915"/>
                    <a:pt x="3677" y="187456"/>
                  </a:cubicBezTo>
                  <a:lnTo>
                    <a:pt x="49276" y="233055"/>
                  </a:lnTo>
                  <a:lnTo>
                    <a:pt x="49276" y="297697"/>
                  </a:lnTo>
                  <a:cubicBezTo>
                    <a:pt x="49276" y="305013"/>
                    <a:pt x="55646" y="309554"/>
                    <a:pt x="61118" y="309554"/>
                  </a:cubicBezTo>
                  <a:lnTo>
                    <a:pt x="125883" y="309554"/>
                  </a:lnTo>
                  <a:lnTo>
                    <a:pt x="171512" y="355183"/>
                  </a:lnTo>
                  <a:cubicBezTo>
                    <a:pt x="174233" y="356924"/>
                    <a:pt x="176984" y="358746"/>
                    <a:pt x="179705" y="358746"/>
                  </a:cubicBezTo>
                  <a:cubicBezTo>
                    <a:pt x="183353" y="358746"/>
                    <a:pt x="185177" y="356924"/>
                    <a:pt x="187927" y="355102"/>
                  </a:cubicBezTo>
                  <a:lnTo>
                    <a:pt x="233527" y="309502"/>
                  </a:lnTo>
                  <a:lnTo>
                    <a:pt x="298292" y="309502"/>
                  </a:lnTo>
                  <a:cubicBezTo>
                    <a:pt x="304662" y="309554"/>
                    <a:pt x="311060" y="304088"/>
                    <a:pt x="311060" y="297697"/>
                  </a:cubicBezTo>
                  <a:lnTo>
                    <a:pt x="311060" y="233033"/>
                  </a:lnTo>
                  <a:lnTo>
                    <a:pt x="356660" y="187433"/>
                  </a:lnTo>
                  <a:cubicBezTo>
                    <a:pt x="358484" y="185634"/>
                    <a:pt x="359410" y="181990"/>
                    <a:pt x="359410" y="179271"/>
                  </a:cubicBezTo>
                  <a:cubicBezTo>
                    <a:pt x="359410" y="176524"/>
                    <a:pt x="358484" y="173806"/>
                    <a:pt x="356660" y="171984"/>
                  </a:cubicBezTo>
                  <a:lnTo>
                    <a:pt x="311060" y="126384"/>
                  </a:lnTo>
                  <a:lnTo>
                    <a:pt x="311060" y="60817"/>
                  </a:lnTo>
                  <a:cubicBezTo>
                    <a:pt x="311060" y="53529"/>
                    <a:pt x="304662" y="48989"/>
                    <a:pt x="299190" y="48989"/>
                  </a:cubicBezTo>
                  <a:lnTo>
                    <a:pt x="234424" y="48989"/>
                  </a:lnTo>
                  <a:lnTo>
                    <a:pt x="188825" y="3390"/>
                  </a:lnTo>
                  <a:cubicBezTo>
                    <a:pt x="186538" y="1156"/>
                    <a:pt x="183353" y="0"/>
                    <a:pt x="180168" y="0"/>
                  </a:cubicBezTo>
                  <a:lnTo>
                    <a:pt x="130458" y="96359"/>
                  </a:lnTo>
                  <a:lnTo>
                    <a:pt x="18016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9" name="Google Shape;7956;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oKAADCEwAA6wwAANAVAAAQAAAA"/>
              </a:ext>
            </a:extLst>
          </p:cNvGrpSpPr>
          <p:nvPr/>
        </p:nvGrpSpPr>
        <p:grpSpPr>
          <a:xfrm>
            <a:off x="1733550" y="3211830"/>
            <a:ext cx="366395" cy="334010"/>
            <a:chOff x="1733550" y="3211830"/>
            <a:chExt cx="366395" cy="334010"/>
          </a:xfrm>
        </p:grpSpPr>
        <p:sp>
          <p:nvSpPr>
            <p:cNvPr id="32" name="Google Shape;795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CwAApRQAAA8MAADwFAAAAAAAAA=="/>
                </a:ext>
              </a:extLst>
            </p:cNvSpPr>
            <p:nvPr/>
          </p:nvSpPr>
          <p:spPr>
            <a:xfrm>
              <a:off x="1911985" y="3355975"/>
              <a:ext cx="48260" cy="47625"/>
            </a:xfrm>
            <a:custGeom>
              <a:avLst/>
              <a:gdLst/>
              <a:ahLst/>
              <a:cxnLst/>
              <a:rect l="0" t="0" r="48260" b="47625"/>
              <a:pathLst>
                <a:path w="48260" h="47625">
                  <a:moveTo>
                    <a:pt x="23682" y="29"/>
                  </a:moveTo>
                  <a:cubicBezTo>
                    <a:pt x="10946" y="29"/>
                    <a:pt x="29" y="10105"/>
                    <a:pt x="29" y="23812"/>
                  </a:cubicBezTo>
                  <a:cubicBezTo>
                    <a:pt x="29" y="36618"/>
                    <a:pt x="10946" y="47595"/>
                    <a:pt x="23682" y="47595"/>
                  </a:cubicBezTo>
                  <a:cubicBezTo>
                    <a:pt x="37314" y="47595"/>
                    <a:pt x="48231" y="36618"/>
                    <a:pt x="48231" y="23812"/>
                  </a:cubicBezTo>
                  <a:cubicBezTo>
                    <a:pt x="48231" y="10105"/>
                    <a:pt x="37314" y="29"/>
                    <a:pt x="23682"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 name="Google Shape;795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CwAANBQAAHoMAABhFQAAAAAAAA=="/>
                </a:ext>
              </a:extLst>
            </p:cNvSpPr>
            <p:nvPr/>
          </p:nvSpPr>
          <p:spPr>
            <a:xfrm>
              <a:off x="1804670" y="3284220"/>
              <a:ext cx="223520" cy="191135"/>
            </a:xfrm>
            <a:custGeom>
              <a:avLst/>
              <a:gdLst/>
              <a:ahLst/>
              <a:cxnLst/>
              <a:rect l="0" t="0" r="223520" b="191135"/>
              <a:pathLst>
                <a:path w="223520" h="191135">
                  <a:moveTo>
                    <a:pt x="179274" y="36395"/>
                  </a:moveTo>
                  <a:cubicBezTo>
                    <a:pt x="182459" y="36395"/>
                    <a:pt x="185644" y="37319"/>
                    <a:pt x="187932" y="39139"/>
                  </a:cubicBezTo>
                  <a:cubicBezTo>
                    <a:pt x="192507" y="43674"/>
                    <a:pt x="192507" y="51878"/>
                    <a:pt x="187932" y="56413"/>
                  </a:cubicBezTo>
                  <a:lnTo>
                    <a:pt x="172411" y="70971"/>
                  </a:lnTo>
                  <a:cubicBezTo>
                    <a:pt x="176986" y="78250"/>
                    <a:pt x="179737" y="87378"/>
                    <a:pt x="179737" y="95553"/>
                  </a:cubicBezTo>
                  <a:cubicBezTo>
                    <a:pt x="179737" y="103756"/>
                    <a:pt x="176986" y="112855"/>
                    <a:pt x="172411" y="119210"/>
                  </a:cubicBezTo>
                  <a:lnTo>
                    <a:pt x="187932" y="133768"/>
                  </a:lnTo>
                  <a:cubicBezTo>
                    <a:pt x="192507" y="138332"/>
                    <a:pt x="192507" y="146506"/>
                    <a:pt x="187932" y="151070"/>
                  </a:cubicBezTo>
                  <a:cubicBezTo>
                    <a:pt x="185210" y="153786"/>
                    <a:pt x="181561" y="154710"/>
                    <a:pt x="179737" y="154710"/>
                  </a:cubicBezTo>
                  <a:cubicBezTo>
                    <a:pt x="176059" y="154710"/>
                    <a:pt x="174235" y="153786"/>
                    <a:pt x="171513" y="151070"/>
                  </a:cubicBezTo>
                  <a:lnTo>
                    <a:pt x="156919" y="136476"/>
                  </a:lnTo>
                  <a:cubicBezTo>
                    <a:pt x="149621" y="141047"/>
                    <a:pt x="140500" y="142867"/>
                    <a:pt x="133203" y="142867"/>
                  </a:cubicBezTo>
                  <a:cubicBezTo>
                    <a:pt x="124979" y="142867"/>
                    <a:pt x="115857" y="141047"/>
                    <a:pt x="108560" y="136512"/>
                  </a:cubicBezTo>
                  <a:lnTo>
                    <a:pt x="93966" y="151106"/>
                  </a:lnTo>
                  <a:cubicBezTo>
                    <a:pt x="92142" y="153786"/>
                    <a:pt x="88493" y="154710"/>
                    <a:pt x="85742" y="154710"/>
                  </a:cubicBezTo>
                  <a:cubicBezTo>
                    <a:pt x="82093" y="154710"/>
                    <a:pt x="80269" y="153786"/>
                    <a:pt x="78445" y="151070"/>
                  </a:cubicBezTo>
                  <a:cubicBezTo>
                    <a:pt x="73899" y="146506"/>
                    <a:pt x="73899" y="138332"/>
                    <a:pt x="78445" y="133768"/>
                  </a:cubicBezTo>
                  <a:lnTo>
                    <a:pt x="93068" y="119145"/>
                  </a:lnTo>
                  <a:cubicBezTo>
                    <a:pt x="85742" y="112855"/>
                    <a:pt x="83918" y="104651"/>
                    <a:pt x="83918" y="95553"/>
                  </a:cubicBezTo>
                  <a:cubicBezTo>
                    <a:pt x="83918" y="86454"/>
                    <a:pt x="85742" y="78250"/>
                    <a:pt x="90317" y="70971"/>
                  </a:cubicBezTo>
                  <a:lnTo>
                    <a:pt x="75723" y="56377"/>
                  </a:lnTo>
                  <a:cubicBezTo>
                    <a:pt x="71148" y="51878"/>
                    <a:pt x="71148" y="43674"/>
                    <a:pt x="75723" y="39139"/>
                  </a:cubicBezTo>
                  <a:cubicBezTo>
                    <a:pt x="78010" y="37319"/>
                    <a:pt x="81196" y="36395"/>
                    <a:pt x="84381" y="36395"/>
                  </a:cubicBezTo>
                  <a:cubicBezTo>
                    <a:pt x="87595" y="36395"/>
                    <a:pt x="90781" y="37319"/>
                    <a:pt x="93068" y="39139"/>
                  </a:cubicBezTo>
                  <a:lnTo>
                    <a:pt x="107663" y="54593"/>
                  </a:lnTo>
                  <a:cubicBezTo>
                    <a:pt x="114960" y="50058"/>
                    <a:pt x="123155" y="47314"/>
                    <a:pt x="131378" y="47314"/>
                  </a:cubicBezTo>
                  <a:cubicBezTo>
                    <a:pt x="139573" y="47314"/>
                    <a:pt x="148695" y="50058"/>
                    <a:pt x="155992" y="54593"/>
                  </a:cubicBezTo>
                  <a:lnTo>
                    <a:pt x="170586" y="39139"/>
                  </a:lnTo>
                  <a:cubicBezTo>
                    <a:pt x="172874" y="37319"/>
                    <a:pt x="176059" y="36395"/>
                    <a:pt x="179274" y="36395"/>
                  </a:cubicBezTo>
                  <a:lnTo>
                    <a:pt x="0" y="0"/>
                  </a:lnTo>
                  <a:lnTo>
                    <a:pt x="0" y="36395"/>
                  </a:lnTo>
                  <a:lnTo>
                    <a:pt x="24643" y="36395"/>
                  </a:lnTo>
                  <a:cubicBezTo>
                    <a:pt x="31013" y="36395"/>
                    <a:pt x="36486" y="41855"/>
                    <a:pt x="36486" y="47314"/>
                  </a:cubicBezTo>
                  <a:cubicBezTo>
                    <a:pt x="36486" y="53698"/>
                    <a:pt x="31013" y="60052"/>
                    <a:pt x="24643" y="60052"/>
                  </a:cubicBezTo>
                  <a:lnTo>
                    <a:pt x="0" y="60052"/>
                  </a:lnTo>
                  <a:lnTo>
                    <a:pt x="0" y="131948"/>
                  </a:lnTo>
                  <a:lnTo>
                    <a:pt x="24643" y="131948"/>
                  </a:lnTo>
                  <a:cubicBezTo>
                    <a:pt x="31013" y="131948"/>
                    <a:pt x="36486" y="137408"/>
                    <a:pt x="36486" y="142867"/>
                  </a:cubicBezTo>
                  <a:cubicBezTo>
                    <a:pt x="36486" y="150146"/>
                    <a:pt x="31013" y="155605"/>
                    <a:pt x="24643" y="155605"/>
                  </a:cubicBezTo>
                  <a:lnTo>
                    <a:pt x="0" y="155605"/>
                  </a:lnTo>
                  <a:lnTo>
                    <a:pt x="0" y="191106"/>
                  </a:lnTo>
                  <a:lnTo>
                    <a:pt x="223520" y="191106"/>
                  </a:lnTo>
                  <a:lnTo>
                    <a:pt x="223520" y="0"/>
                  </a:lnTo>
                  <a:lnTo>
                    <a:pt x="179274" y="36395"/>
                  </a:lnTo>
                  <a:lnTo>
                    <a:pt x="24643" y="15560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 name="Google Shape;795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qCgAAwhMAAOsMAADQFQAAAAAAAA=="/>
                </a:ext>
              </a:extLst>
            </p:cNvSpPr>
            <p:nvPr/>
          </p:nvSpPr>
          <p:spPr>
            <a:xfrm>
              <a:off x="1733550" y="3211830"/>
              <a:ext cx="366395" cy="334010"/>
            </a:xfrm>
            <a:custGeom>
              <a:avLst/>
              <a:gdLst/>
              <a:ahLst/>
              <a:cxnLst/>
              <a:rect l="0" t="0" r="366395" b="334010"/>
              <a:pathLst>
                <a:path w="366395" h="334010">
                  <a:moveTo>
                    <a:pt x="307151" y="49272"/>
                  </a:moveTo>
                  <a:cubicBezTo>
                    <a:pt x="314441" y="49272"/>
                    <a:pt x="318982" y="54746"/>
                    <a:pt x="318982" y="60250"/>
                  </a:cubicBezTo>
                  <a:lnTo>
                    <a:pt x="318982" y="276512"/>
                  </a:lnTo>
                  <a:cubicBezTo>
                    <a:pt x="318982" y="282914"/>
                    <a:pt x="312618" y="288388"/>
                    <a:pt x="307151" y="288388"/>
                  </a:cubicBezTo>
                  <a:lnTo>
                    <a:pt x="60169" y="288388"/>
                  </a:lnTo>
                  <a:cubicBezTo>
                    <a:pt x="52879" y="288388"/>
                    <a:pt x="48308" y="282914"/>
                    <a:pt x="48308" y="276512"/>
                  </a:cubicBezTo>
                  <a:lnTo>
                    <a:pt x="48308" y="60250"/>
                  </a:lnTo>
                  <a:cubicBezTo>
                    <a:pt x="48308" y="53848"/>
                    <a:pt x="54701" y="49272"/>
                    <a:pt x="60169" y="49272"/>
                  </a:cubicBezTo>
                  <a:lnTo>
                    <a:pt x="34655" y="0"/>
                  </a:lnTo>
                  <a:cubicBezTo>
                    <a:pt x="15505" y="0"/>
                    <a:pt x="28" y="16424"/>
                    <a:pt x="28" y="35600"/>
                  </a:cubicBezTo>
                  <a:lnTo>
                    <a:pt x="28" y="299337"/>
                  </a:lnTo>
                  <a:cubicBezTo>
                    <a:pt x="28" y="318484"/>
                    <a:pt x="15505" y="334010"/>
                    <a:pt x="34655" y="334010"/>
                  </a:cubicBezTo>
                  <a:lnTo>
                    <a:pt x="329917" y="334010"/>
                  </a:lnTo>
                  <a:cubicBezTo>
                    <a:pt x="349067" y="334010"/>
                    <a:pt x="366395" y="318484"/>
                    <a:pt x="366395" y="299337"/>
                  </a:cubicBezTo>
                  <a:lnTo>
                    <a:pt x="366395" y="36497"/>
                  </a:lnTo>
                  <a:cubicBezTo>
                    <a:pt x="366395" y="16424"/>
                    <a:pt x="350889" y="0"/>
                    <a:pt x="329917" y="0"/>
                  </a:cubicBezTo>
                  <a:lnTo>
                    <a:pt x="307151" y="49272"/>
                  </a:lnTo>
                  <a:lnTo>
                    <a:pt x="32991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3" name="Google Shape;7960;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oKAAB6FgAA6wwAALwYAAAQAAAA"/>
              </a:ext>
            </a:extLst>
          </p:cNvGrpSpPr>
          <p:nvPr/>
        </p:nvGrpSpPr>
        <p:grpSpPr>
          <a:xfrm>
            <a:off x="1733550" y="3653790"/>
            <a:ext cx="366395" cy="367030"/>
            <a:chOff x="1733550" y="3653790"/>
            <a:chExt cx="366395" cy="367030"/>
          </a:xfrm>
        </p:grpSpPr>
        <p:sp>
          <p:nvSpPr>
            <p:cNvPr id="35" name="Google Shape;796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2CwAAdhcAAGcMAACAGAAAAAAAAA=="/>
                </a:ext>
              </a:extLst>
            </p:cNvSpPr>
            <p:nvPr/>
          </p:nvSpPr>
          <p:spPr>
            <a:xfrm>
              <a:off x="1944370" y="3813810"/>
              <a:ext cx="71755" cy="168910"/>
            </a:xfrm>
            <a:custGeom>
              <a:avLst/>
              <a:gdLst/>
              <a:ahLst/>
              <a:cxnLst/>
              <a:rect l="0" t="0" r="71755" b="168910"/>
              <a:pathLst>
                <a:path w="71755" h="168910">
                  <a:moveTo>
                    <a:pt x="36324" y="29"/>
                  </a:moveTo>
                  <a:cubicBezTo>
                    <a:pt x="30875" y="29"/>
                    <a:pt x="23610" y="6403"/>
                    <a:pt x="23610" y="12806"/>
                  </a:cubicBezTo>
                  <a:lnTo>
                    <a:pt x="23610" y="21005"/>
                  </a:lnTo>
                  <a:cubicBezTo>
                    <a:pt x="10003" y="25583"/>
                    <a:pt x="0" y="39258"/>
                    <a:pt x="0" y="54787"/>
                  </a:cubicBezTo>
                  <a:cubicBezTo>
                    <a:pt x="0" y="74865"/>
                    <a:pt x="15452" y="85817"/>
                    <a:pt x="28165" y="94943"/>
                  </a:cubicBezTo>
                  <a:cubicBezTo>
                    <a:pt x="37246" y="102244"/>
                    <a:pt x="47250" y="108647"/>
                    <a:pt x="47250" y="115948"/>
                  </a:cubicBezTo>
                  <a:cubicBezTo>
                    <a:pt x="47250" y="122322"/>
                    <a:pt x="41801" y="127798"/>
                    <a:pt x="36324" y="127798"/>
                  </a:cubicBezTo>
                  <a:cubicBezTo>
                    <a:pt x="29059" y="127798"/>
                    <a:pt x="23610" y="122322"/>
                    <a:pt x="23610" y="115948"/>
                  </a:cubicBezTo>
                  <a:cubicBezTo>
                    <a:pt x="23610" y="108647"/>
                    <a:pt x="18162" y="104069"/>
                    <a:pt x="12713" y="104069"/>
                  </a:cubicBezTo>
                  <a:cubicBezTo>
                    <a:pt x="6371" y="104069"/>
                    <a:pt x="0" y="109545"/>
                    <a:pt x="0" y="115948"/>
                  </a:cubicBezTo>
                  <a:cubicBezTo>
                    <a:pt x="0" y="131448"/>
                    <a:pt x="10003" y="144225"/>
                    <a:pt x="23610" y="149701"/>
                  </a:cubicBezTo>
                  <a:lnTo>
                    <a:pt x="23610" y="157929"/>
                  </a:lnTo>
                  <a:cubicBezTo>
                    <a:pt x="23610" y="164332"/>
                    <a:pt x="29059" y="168881"/>
                    <a:pt x="36324" y="168881"/>
                  </a:cubicBezTo>
                  <a:cubicBezTo>
                    <a:pt x="42695" y="168881"/>
                    <a:pt x="47250" y="163405"/>
                    <a:pt x="47250" y="157929"/>
                  </a:cubicBezTo>
                  <a:lnTo>
                    <a:pt x="47250" y="149701"/>
                  </a:lnTo>
                  <a:cubicBezTo>
                    <a:pt x="60857" y="145153"/>
                    <a:pt x="71755" y="131448"/>
                    <a:pt x="71755" y="115948"/>
                  </a:cubicBezTo>
                  <a:cubicBezTo>
                    <a:pt x="71755" y="95870"/>
                    <a:pt x="55409" y="84919"/>
                    <a:pt x="42695" y="75792"/>
                  </a:cubicBezTo>
                  <a:cubicBezTo>
                    <a:pt x="33614" y="68491"/>
                    <a:pt x="23610" y="62088"/>
                    <a:pt x="23610" y="54787"/>
                  </a:cubicBezTo>
                  <a:cubicBezTo>
                    <a:pt x="23610" y="49311"/>
                    <a:pt x="29059" y="43835"/>
                    <a:pt x="36324" y="43835"/>
                  </a:cubicBezTo>
                  <a:cubicBezTo>
                    <a:pt x="43618" y="43835"/>
                    <a:pt x="47250" y="49311"/>
                    <a:pt x="47250" y="54787"/>
                  </a:cubicBezTo>
                  <a:cubicBezTo>
                    <a:pt x="47250" y="62088"/>
                    <a:pt x="53592" y="67564"/>
                    <a:pt x="59041" y="67564"/>
                  </a:cubicBezTo>
                  <a:cubicBezTo>
                    <a:pt x="66306" y="67564"/>
                    <a:pt x="71755" y="62088"/>
                    <a:pt x="71755" y="54787"/>
                  </a:cubicBezTo>
                  <a:cubicBezTo>
                    <a:pt x="71755" y="39258"/>
                    <a:pt x="61780" y="26481"/>
                    <a:pt x="47250" y="21005"/>
                  </a:cubicBezTo>
                  <a:lnTo>
                    <a:pt x="47250" y="12806"/>
                  </a:lnTo>
                  <a:cubicBezTo>
                    <a:pt x="47250" y="6403"/>
                    <a:pt x="41801" y="29"/>
                    <a:pt x="36324"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 name="Google Shape;796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qCgAAehYAAOsMAAC8GAAAAAAAAA=="/>
                </a:ext>
              </a:extLst>
            </p:cNvSpPr>
            <p:nvPr/>
          </p:nvSpPr>
          <p:spPr>
            <a:xfrm>
              <a:off x="1733550" y="3653790"/>
              <a:ext cx="366395" cy="367030"/>
            </a:xfrm>
            <a:custGeom>
              <a:avLst/>
              <a:gdLst/>
              <a:ahLst/>
              <a:cxnLst/>
              <a:rect l="0" t="0" r="366395" b="367030"/>
              <a:pathLst>
                <a:path w="366395" h="367030">
                  <a:moveTo>
                    <a:pt x="329917" y="46479"/>
                  </a:moveTo>
                  <a:cubicBezTo>
                    <a:pt x="337207" y="46479"/>
                    <a:pt x="342703" y="51941"/>
                    <a:pt x="342703" y="59225"/>
                  </a:cubicBezTo>
                  <a:lnTo>
                    <a:pt x="342703" y="94720"/>
                  </a:lnTo>
                  <a:lnTo>
                    <a:pt x="23720" y="94720"/>
                  </a:lnTo>
                  <a:lnTo>
                    <a:pt x="23720" y="59225"/>
                  </a:lnTo>
                  <a:cubicBezTo>
                    <a:pt x="23720" y="51941"/>
                    <a:pt x="29187" y="46479"/>
                    <a:pt x="34655" y="46479"/>
                  </a:cubicBezTo>
                  <a:lnTo>
                    <a:pt x="47412" y="46479"/>
                  </a:lnTo>
                  <a:lnTo>
                    <a:pt x="47412" y="59225"/>
                  </a:lnTo>
                  <a:cubicBezTo>
                    <a:pt x="47412" y="66509"/>
                    <a:pt x="52879" y="71047"/>
                    <a:pt x="59243" y="71047"/>
                  </a:cubicBezTo>
                  <a:cubicBezTo>
                    <a:pt x="64710" y="71047"/>
                    <a:pt x="70206" y="64688"/>
                    <a:pt x="70206" y="59225"/>
                  </a:cubicBezTo>
                  <a:lnTo>
                    <a:pt x="70206" y="46479"/>
                  </a:lnTo>
                  <a:lnTo>
                    <a:pt x="170440" y="46479"/>
                  </a:lnTo>
                  <a:lnTo>
                    <a:pt x="170440" y="59225"/>
                  </a:lnTo>
                  <a:cubicBezTo>
                    <a:pt x="170440" y="66509"/>
                    <a:pt x="175907" y="71047"/>
                    <a:pt x="183197" y="71047"/>
                  </a:cubicBezTo>
                  <a:cubicBezTo>
                    <a:pt x="190487" y="71047"/>
                    <a:pt x="195057" y="64688"/>
                    <a:pt x="195057" y="59225"/>
                  </a:cubicBezTo>
                  <a:lnTo>
                    <a:pt x="195057" y="46479"/>
                  </a:lnTo>
                  <a:lnTo>
                    <a:pt x="295291" y="46479"/>
                  </a:lnTo>
                  <a:lnTo>
                    <a:pt x="295291" y="59225"/>
                  </a:lnTo>
                  <a:cubicBezTo>
                    <a:pt x="295291" y="66509"/>
                    <a:pt x="300758" y="71047"/>
                    <a:pt x="307151" y="71047"/>
                  </a:cubicBezTo>
                  <a:cubicBezTo>
                    <a:pt x="314441" y="71047"/>
                    <a:pt x="318982" y="64688"/>
                    <a:pt x="318982" y="59225"/>
                  </a:cubicBezTo>
                  <a:lnTo>
                    <a:pt x="318982" y="46479"/>
                  </a:lnTo>
                  <a:lnTo>
                    <a:pt x="82963" y="142095"/>
                  </a:lnTo>
                  <a:cubicBezTo>
                    <a:pt x="89327" y="142095"/>
                    <a:pt x="93898" y="148454"/>
                    <a:pt x="93898" y="154842"/>
                  </a:cubicBezTo>
                  <a:cubicBezTo>
                    <a:pt x="95720" y="160305"/>
                    <a:pt x="89327" y="166664"/>
                    <a:pt x="82963" y="166664"/>
                  </a:cubicBezTo>
                  <a:lnTo>
                    <a:pt x="59243" y="166664"/>
                  </a:lnTo>
                  <a:cubicBezTo>
                    <a:pt x="51953" y="166664"/>
                    <a:pt x="47412" y="160305"/>
                    <a:pt x="47412" y="154842"/>
                  </a:cubicBezTo>
                  <a:cubicBezTo>
                    <a:pt x="47412" y="148454"/>
                    <a:pt x="52879" y="142095"/>
                    <a:pt x="59243" y="142095"/>
                  </a:cubicBezTo>
                  <a:lnTo>
                    <a:pt x="82963" y="190336"/>
                  </a:lnTo>
                  <a:cubicBezTo>
                    <a:pt x="89327" y="190336"/>
                    <a:pt x="93898" y="195799"/>
                    <a:pt x="93898" y="201262"/>
                  </a:cubicBezTo>
                  <a:cubicBezTo>
                    <a:pt x="95720" y="208546"/>
                    <a:pt x="89327" y="214009"/>
                    <a:pt x="82963" y="214009"/>
                  </a:cubicBezTo>
                  <a:lnTo>
                    <a:pt x="59243" y="214009"/>
                  </a:lnTo>
                  <a:cubicBezTo>
                    <a:pt x="51953" y="214009"/>
                    <a:pt x="47412" y="208546"/>
                    <a:pt x="47412" y="201262"/>
                  </a:cubicBezTo>
                  <a:cubicBezTo>
                    <a:pt x="47412" y="194903"/>
                    <a:pt x="52879" y="190336"/>
                    <a:pt x="59243" y="190336"/>
                  </a:cubicBezTo>
                  <a:lnTo>
                    <a:pt x="82963" y="239532"/>
                  </a:lnTo>
                  <a:cubicBezTo>
                    <a:pt x="89327" y="239532"/>
                    <a:pt x="93898" y="244995"/>
                    <a:pt x="93898" y="250458"/>
                  </a:cubicBezTo>
                  <a:cubicBezTo>
                    <a:pt x="95720" y="255921"/>
                    <a:pt x="89327" y="262280"/>
                    <a:pt x="82963" y="262280"/>
                  </a:cubicBezTo>
                  <a:lnTo>
                    <a:pt x="59243" y="262280"/>
                  </a:lnTo>
                  <a:cubicBezTo>
                    <a:pt x="51953" y="262280"/>
                    <a:pt x="47412" y="255921"/>
                    <a:pt x="47412" y="250458"/>
                  </a:cubicBezTo>
                  <a:cubicBezTo>
                    <a:pt x="47412" y="243174"/>
                    <a:pt x="52879" y="239532"/>
                    <a:pt x="59243" y="239532"/>
                  </a:cubicBezTo>
                  <a:lnTo>
                    <a:pt x="246982" y="150275"/>
                  </a:lnTo>
                  <a:cubicBezTo>
                    <a:pt x="299861" y="150275"/>
                    <a:pt x="342703" y="193978"/>
                    <a:pt x="342703" y="245891"/>
                  </a:cubicBezTo>
                  <a:cubicBezTo>
                    <a:pt x="342703" y="298700"/>
                    <a:pt x="298936" y="341507"/>
                    <a:pt x="246982" y="341507"/>
                  </a:cubicBezTo>
                  <a:cubicBezTo>
                    <a:pt x="194132" y="341507"/>
                    <a:pt x="151290" y="298700"/>
                    <a:pt x="151290" y="245891"/>
                  </a:cubicBezTo>
                  <a:cubicBezTo>
                    <a:pt x="151290" y="193978"/>
                    <a:pt x="195057" y="150275"/>
                    <a:pt x="246982" y="150275"/>
                  </a:cubicBezTo>
                  <a:lnTo>
                    <a:pt x="59243" y="29"/>
                  </a:lnTo>
                  <a:cubicBezTo>
                    <a:pt x="52879" y="29"/>
                    <a:pt x="47412" y="5492"/>
                    <a:pt x="47412" y="11851"/>
                  </a:cubicBezTo>
                  <a:lnTo>
                    <a:pt x="47412" y="22777"/>
                  </a:lnTo>
                  <a:lnTo>
                    <a:pt x="34655" y="22777"/>
                  </a:lnTo>
                  <a:cubicBezTo>
                    <a:pt x="15505" y="22777"/>
                    <a:pt x="28" y="38270"/>
                    <a:pt x="28" y="59225"/>
                  </a:cubicBezTo>
                  <a:lnTo>
                    <a:pt x="28" y="282311"/>
                  </a:lnTo>
                  <a:cubicBezTo>
                    <a:pt x="28" y="301446"/>
                    <a:pt x="15505" y="318759"/>
                    <a:pt x="34655" y="318759"/>
                  </a:cubicBezTo>
                  <a:lnTo>
                    <a:pt x="151290" y="318759"/>
                  </a:lnTo>
                  <a:cubicBezTo>
                    <a:pt x="173188" y="346970"/>
                    <a:pt x="207814" y="367001"/>
                    <a:pt x="246982" y="367001"/>
                  </a:cubicBezTo>
                  <a:cubicBezTo>
                    <a:pt x="312618" y="367001"/>
                    <a:pt x="366395" y="313268"/>
                    <a:pt x="366395" y="246816"/>
                  </a:cubicBezTo>
                  <a:lnTo>
                    <a:pt x="366395" y="60121"/>
                  </a:lnTo>
                  <a:cubicBezTo>
                    <a:pt x="366395" y="39195"/>
                    <a:pt x="350889" y="22777"/>
                    <a:pt x="329917" y="22777"/>
                  </a:cubicBezTo>
                  <a:lnTo>
                    <a:pt x="318982" y="22777"/>
                  </a:lnTo>
                  <a:lnTo>
                    <a:pt x="318982" y="11851"/>
                  </a:lnTo>
                  <a:cubicBezTo>
                    <a:pt x="318982" y="4567"/>
                    <a:pt x="312618" y="29"/>
                    <a:pt x="307151" y="29"/>
                  </a:cubicBezTo>
                  <a:cubicBezTo>
                    <a:pt x="301684" y="29"/>
                    <a:pt x="294394" y="5492"/>
                    <a:pt x="294394" y="11851"/>
                  </a:cubicBezTo>
                  <a:lnTo>
                    <a:pt x="294394" y="22777"/>
                  </a:lnTo>
                  <a:lnTo>
                    <a:pt x="194132" y="22777"/>
                  </a:lnTo>
                  <a:lnTo>
                    <a:pt x="194132" y="11851"/>
                  </a:lnTo>
                  <a:cubicBezTo>
                    <a:pt x="194132" y="4567"/>
                    <a:pt x="188664" y="29"/>
                    <a:pt x="183197" y="29"/>
                  </a:cubicBezTo>
                  <a:cubicBezTo>
                    <a:pt x="177730" y="29"/>
                    <a:pt x="170440" y="5492"/>
                    <a:pt x="170440" y="11851"/>
                  </a:cubicBezTo>
                  <a:lnTo>
                    <a:pt x="170440" y="22777"/>
                  </a:lnTo>
                  <a:lnTo>
                    <a:pt x="70206" y="22777"/>
                  </a:lnTo>
                  <a:lnTo>
                    <a:pt x="70206" y="11851"/>
                  </a:lnTo>
                  <a:cubicBezTo>
                    <a:pt x="70206" y="4567"/>
                    <a:pt x="64710" y="29"/>
                    <a:pt x="59243" y="29"/>
                  </a:cubicBezTo>
                  <a:lnTo>
                    <a:pt x="329917" y="46479"/>
                  </a:lnTo>
                  <a:lnTo>
                    <a:pt x="59243"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6" name="Google Shape;7963;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0YAADkEAAAkRoAACQTAAAQAAAA"/>
              </a:ext>
            </a:extLst>
          </p:cNvGrpSpPr>
          <p:nvPr/>
        </p:nvGrpSpPr>
        <p:grpSpPr>
          <a:xfrm>
            <a:off x="3950335" y="2745740"/>
            <a:ext cx="368300" cy="365760"/>
            <a:chOff x="3950335" y="2745740"/>
            <a:chExt cx="368300" cy="365760"/>
          </a:xfrm>
        </p:grpSpPr>
        <p:sp>
          <p:nvSpPr>
            <p:cNvPr id="45" name="Google Shape;796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GGAAAaRIAAOwYAACPEgAAAAAAAA=="/>
                </a:ext>
              </a:extLst>
            </p:cNvSpPr>
            <p:nvPr/>
          </p:nvSpPr>
          <p:spPr>
            <a:xfrm>
              <a:off x="4027170" y="2992755"/>
              <a:ext cx="24130" cy="24130"/>
            </a:xfrm>
            <a:custGeom>
              <a:avLst/>
              <a:gdLst/>
              <a:ahLst/>
              <a:cxnLst/>
              <a:rect l="0" t="0" r="24130" b="24130"/>
              <a:pathLst>
                <a:path w="24130" h="24130">
                  <a:moveTo>
                    <a:pt x="0" y="29"/>
                  </a:moveTo>
                  <a:lnTo>
                    <a:pt x="0" y="24130"/>
                  </a:lnTo>
                  <a:lnTo>
                    <a:pt x="24130" y="24130"/>
                  </a:lnTo>
                  <a:lnTo>
                    <a:pt x="24130" y="29"/>
                  </a:lnTo>
                  <a:lnTo>
                    <a:pt x="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 name="Google Shape;796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GQAAaRIAADcZAACPEgAAAAAAAA=="/>
                </a:ext>
              </a:extLst>
            </p:cNvSpPr>
            <p:nvPr/>
          </p:nvSpPr>
          <p:spPr>
            <a:xfrm>
              <a:off x="4075430" y="2992755"/>
              <a:ext cx="23495" cy="24130"/>
            </a:xfrm>
            <a:custGeom>
              <a:avLst/>
              <a:gdLst/>
              <a:ahLst/>
              <a:cxnLst/>
              <a:rect l="0" t="0" r="23495" b="24130"/>
              <a:pathLst>
                <a:path w="23495" h="24130">
                  <a:moveTo>
                    <a:pt x="0" y="29"/>
                  </a:moveTo>
                  <a:lnTo>
                    <a:pt x="0" y="24130"/>
                  </a:lnTo>
                  <a:lnTo>
                    <a:pt x="23466" y="24130"/>
                  </a:lnTo>
                  <a:lnTo>
                    <a:pt x="23466" y="29"/>
                  </a:lnTo>
                  <a:lnTo>
                    <a:pt x="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 name="Google Shape;796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GQAAaRIAAIIZAACPEgAAAAAAAA=="/>
                </a:ext>
              </a:extLst>
            </p:cNvSpPr>
            <p:nvPr/>
          </p:nvSpPr>
          <p:spPr>
            <a:xfrm>
              <a:off x="4122420" y="2992755"/>
              <a:ext cx="24130" cy="24130"/>
            </a:xfrm>
            <a:custGeom>
              <a:avLst/>
              <a:gdLst/>
              <a:ahLst/>
              <a:cxnLst/>
              <a:rect l="0" t="0" r="24130" b="24130"/>
              <a:pathLst>
                <a:path w="24130" h="24130">
                  <a:moveTo>
                    <a:pt x="0" y="29"/>
                  </a:moveTo>
                  <a:lnTo>
                    <a:pt x="0" y="24130"/>
                  </a:lnTo>
                  <a:lnTo>
                    <a:pt x="24130" y="24130"/>
                  </a:lnTo>
                  <a:lnTo>
                    <a:pt x="24130" y="29"/>
                  </a:lnTo>
                  <a:lnTo>
                    <a:pt x="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 name="Google Shape;796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oGQAAaRIAAM4ZAACPEgAAAAAAAA=="/>
                </a:ext>
              </a:extLst>
            </p:cNvSpPr>
            <p:nvPr/>
          </p:nvSpPr>
          <p:spPr>
            <a:xfrm>
              <a:off x="4170680" y="2992755"/>
              <a:ext cx="24130" cy="24130"/>
            </a:xfrm>
            <a:custGeom>
              <a:avLst/>
              <a:gdLst/>
              <a:ahLst/>
              <a:cxnLst/>
              <a:rect l="0" t="0" r="24130" b="24130"/>
              <a:pathLst>
                <a:path w="24130" h="24130">
                  <a:moveTo>
                    <a:pt x="0" y="29"/>
                  </a:moveTo>
                  <a:lnTo>
                    <a:pt x="0" y="24130"/>
                  </a:lnTo>
                  <a:lnTo>
                    <a:pt x="24101" y="24130"/>
                  </a:lnTo>
                  <a:lnTo>
                    <a:pt x="24101" y="29"/>
                  </a:lnTo>
                  <a:lnTo>
                    <a:pt x="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 name="Google Shape;796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NGAAArBEAAJAaAAAkEwAAAAAAAA=="/>
                </a:ext>
              </a:extLst>
            </p:cNvSpPr>
            <p:nvPr/>
          </p:nvSpPr>
          <p:spPr>
            <a:xfrm>
              <a:off x="3950335" y="2872740"/>
              <a:ext cx="367665" cy="238760"/>
            </a:xfrm>
            <a:custGeom>
              <a:avLst/>
              <a:gdLst/>
              <a:ahLst/>
              <a:cxnLst/>
              <a:rect l="0" t="0" r="367665" b="238760"/>
              <a:pathLst>
                <a:path w="367665" h="238760">
                  <a:moveTo>
                    <a:pt x="304712" y="96500"/>
                  </a:moveTo>
                  <a:cubicBezTo>
                    <a:pt x="312009" y="96500"/>
                    <a:pt x="316556" y="101970"/>
                    <a:pt x="316556" y="109264"/>
                  </a:cubicBezTo>
                  <a:lnTo>
                    <a:pt x="316556" y="156674"/>
                  </a:lnTo>
                  <a:cubicBezTo>
                    <a:pt x="316556" y="163968"/>
                    <a:pt x="310185" y="169439"/>
                    <a:pt x="304712" y="169439"/>
                  </a:cubicBezTo>
                  <a:lnTo>
                    <a:pt x="65674" y="169439"/>
                  </a:lnTo>
                  <a:cubicBezTo>
                    <a:pt x="58376" y="169439"/>
                    <a:pt x="52904" y="163968"/>
                    <a:pt x="52904" y="156674"/>
                  </a:cubicBezTo>
                  <a:lnTo>
                    <a:pt x="52904" y="109264"/>
                  </a:lnTo>
                  <a:cubicBezTo>
                    <a:pt x="52904" y="101970"/>
                    <a:pt x="58376" y="96500"/>
                    <a:pt x="65674" y="96500"/>
                  </a:cubicBezTo>
                  <a:lnTo>
                    <a:pt x="83772" y="29"/>
                  </a:lnTo>
                  <a:cubicBezTo>
                    <a:pt x="81716" y="29"/>
                    <a:pt x="79573" y="521"/>
                    <a:pt x="77546" y="1650"/>
                  </a:cubicBezTo>
                  <a:lnTo>
                    <a:pt x="6399" y="49986"/>
                  </a:lnTo>
                  <a:cubicBezTo>
                    <a:pt x="2750" y="51810"/>
                    <a:pt x="0" y="55457"/>
                    <a:pt x="0" y="60001"/>
                  </a:cubicBezTo>
                  <a:lnTo>
                    <a:pt x="0" y="227790"/>
                  </a:lnTo>
                  <a:cubicBezTo>
                    <a:pt x="0" y="234187"/>
                    <a:pt x="6399" y="238731"/>
                    <a:pt x="11872" y="238731"/>
                  </a:cubicBezTo>
                  <a:lnTo>
                    <a:pt x="354866" y="238731"/>
                  </a:lnTo>
                  <a:cubicBezTo>
                    <a:pt x="362163" y="238731"/>
                    <a:pt x="366738" y="233261"/>
                    <a:pt x="366738" y="227790"/>
                  </a:cubicBezTo>
                  <a:lnTo>
                    <a:pt x="366738" y="60001"/>
                  </a:lnTo>
                  <a:cubicBezTo>
                    <a:pt x="367665" y="54531"/>
                    <a:pt x="362163" y="48163"/>
                    <a:pt x="355792" y="48163"/>
                  </a:cubicBezTo>
                  <a:lnTo>
                    <a:pt x="167862" y="48163"/>
                  </a:lnTo>
                  <a:lnTo>
                    <a:pt x="167862" y="11693"/>
                  </a:lnTo>
                  <a:cubicBezTo>
                    <a:pt x="167862" y="4805"/>
                    <a:pt x="162158" y="29"/>
                    <a:pt x="155845" y="29"/>
                  </a:cubicBezTo>
                  <a:cubicBezTo>
                    <a:pt x="153789" y="29"/>
                    <a:pt x="151646" y="521"/>
                    <a:pt x="149619" y="1650"/>
                  </a:cubicBezTo>
                  <a:lnTo>
                    <a:pt x="95789" y="37222"/>
                  </a:lnTo>
                  <a:lnTo>
                    <a:pt x="95789" y="11693"/>
                  </a:lnTo>
                  <a:cubicBezTo>
                    <a:pt x="95789" y="4805"/>
                    <a:pt x="90084" y="29"/>
                    <a:pt x="83772" y="29"/>
                  </a:cubicBezTo>
                  <a:lnTo>
                    <a:pt x="304712" y="96500"/>
                  </a:lnTo>
                  <a:lnTo>
                    <a:pt x="8377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 name="Google Shape;796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GQAAaRIAABgaAACPEgAAAAAAAA=="/>
                </a:ext>
              </a:extLst>
            </p:cNvSpPr>
            <p:nvPr/>
          </p:nvSpPr>
          <p:spPr>
            <a:xfrm>
              <a:off x="4218305" y="2992755"/>
              <a:ext cx="23495" cy="24130"/>
            </a:xfrm>
            <a:custGeom>
              <a:avLst/>
              <a:gdLst/>
              <a:ahLst/>
              <a:cxnLst/>
              <a:rect l="0" t="0" r="23495" b="24130"/>
              <a:pathLst>
                <a:path w="23495" h="24130">
                  <a:moveTo>
                    <a:pt x="0" y="29"/>
                  </a:moveTo>
                  <a:lnTo>
                    <a:pt x="0" y="24130"/>
                  </a:lnTo>
                  <a:lnTo>
                    <a:pt x="23495" y="24130"/>
                  </a:lnTo>
                  <a:lnTo>
                    <a:pt x="23495" y="29"/>
                  </a:lnTo>
                  <a:lnTo>
                    <a:pt x="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 name="Google Shape;797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QGQAA5BAAAFIaAAAvEQAAAAAAAA=="/>
                </a:ext>
              </a:extLst>
            </p:cNvSpPr>
            <p:nvPr/>
          </p:nvSpPr>
          <p:spPr>
            <a:xfrm>
              <a:off x="4155440" y="2745740"/>
              <a:ext cx="123190" cy="47625"/>
            </a:xfrm>
            <a:custGeom>
              <a:avLst/>
              <a:gdLst/>
              <a:ahLst/>
              <a:cxnLst/>
              <a:rect l="0" t="0" r="123190" b="47625"/>
              <a:pathLst>
                <a:path w="123190" h="47625">
                  <a:moveTo>
                    <a:pt x="37791" y="28"/>
                  </a:moveTo>
                  <a:cubicBezTo>
                    <a:pt x="26179" y="28"/>
                    <a:pt x="14392" y="5032"/>
                    <a:pt x="4575" y="15673"/>
                  </a:cubicBezTo>
                  <a:cubicBezTo>
                    <a:pt x="29" y="20188"/>
                    <a:pt x="1853" y="28356"/>
                    <a:pt x="6400" y="32871"/>
                  </a:cubicBezTo>
                  <a:cubicBezTo>
                    <a:pt x="9006" y="35028"/>
                    <a:pt x="11844" y="36178"/>
                    <a:pt x="14566" y="36178"/>
                  </a:cubicBezTo>
                  <a:cubicBezTo>
                    <a:pt x="17549" y="36178"/>
                    <a:pt x="20445" y="34798"/>
                    <a:pt x="22819" y="31980"/>
                  </a:cubicBezTo>
                  <a:cubicBezTo>
                    <a:pt x="27395" y="26975"/>
                    <a:pt x="32636" y="24502"/>
                    <a:pt x="37878" y="24502"/>
                  </a:cubicBezTo>
                  <a:cubicBezTo>
                    <a:pt x="43119" y="24502"/>
                    <a:pt x="48361" y="26975"/>
                    <a:pt x="52936" y="31980"/>
                  </a:cubicBezTo>
                  <a:cubicBezTo>
                    <a:pt x="62261" y="42160"/>
                    <a:pt x="74192" y="47596"/>
                    <a:pt x="86210" y="47596"/>
                  </a:cubicBezTo>
                  <a:cubicBezTo>
                    <a:pt x="97706" y="47596"/>
                    <a:pt x="109261" y="42620"/>
                    <a:pt x="118615" y="31980"/>
                  </a:cubicBezTo>
                  <a:cubicBezTo>
                    <a:pt x="123190" y="27436"/>
                    <a:pt x="122263" y="19297"/>
                    <a:pt x="117717" y="14753"/>
                  </a:cubicBezTo>
                  <a:cubicBezTo>
                    <a:pt x="115545" y="12596"/>
                    <a:pt x="112533" y="11474"/>
                    <a:pt x="109493" y="11474"/>
                  </a:cubicBezTo>
                  <a:cubicBezTo>
                    <a:pt x="106133" y="11474"/>
                    <a:pt x="102774" y="12826"/>
                    <a:pt x="100371" y="15673"/>
                  </a:cubicBezTo>
                  <a:cubicBezTo>
                    <a:pt x="95824" y="21109"/>
                    <a:pt x="90785" y="23812"/>
                    <a:pt x="85775" y="23812"/>
                  </a:cubicBezTo>
                  <a:cubicBezTo>
                    <a:pt x="80766" y="23812"/>
                    <a:pt x="75756" y="21109"/>
                    <a:pt x="71180" y="15673"/>
                  </a:cubicBezTo>
                  <a:cubicBezTo>
                    <a:pt x="61856" y="5492"/>
                    <a:pt x="49925" y="28"/>
                    <a:pt x="37791"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 name="Google Shape;797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gGgAAVhEAAJEaAADTEQAAAAAAAA=="/>
                </a:ext>
              </a:extLst>
            </p:cNvSpPr>
            <p:nvPr/>
          </p:nvSpPr>
          <p:spPr>
            <a:xfrm>
              <a:off x="4246880" y="2818130"/>
              <a:ext cx="71755" cy="79375"/>
            </a:xfrm>
            <a:custGeom>
              <a:avLst/>
              <a:gdLst/>
              <a:ahLst/>
              <a:cxnLst/>
              <a:rect l="0" t="0" r="71755" b="79375"/>
              <a:pathLst>
                <a:path w="71755" h="79375">
                  <a:moveTo>
                    <a:pt x="11819" y="28"/>
                  </a:moveTo>
                  <a:cubicBezTo>
                    <a:pt x="4554" y="28"/>
                    <a:pt x="0" y="5500"/>
                    <a:pt x="0" y="10971"/>
                  </a:cubicBezTo>
                  <a:lnTo>
                    <a:pt x="0" y="79375"/>
                  </a:lnTo>
                  <a:lnTo>
                    <a:pt x="71755" y="79375"/>
                  </a:lnTo>
                  <a:lnTo>
                    <a:pt x="71755" y="10971"/>
                  </a:lnTo>
                  <a:cubicBezTo>
                    <a:pt x="70861" y="5500"/>
                    <a:pt x="65383" y="28"/>
                    <a:pt x="59041" y="28"/>
                  </a:cubicBezTo>
                  <a:lnTo>
                    <a:pt x="11819" y="28"/>
                  </a:lnTo>
                  <a:lnTo>
                    <a:pt x="59041"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 name="Google Shape;797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GQAAfBEAAPkZAADUEQAAAAAAAA=="/>
                </a:ext>
              </a:extLst>
            </p:cNvSpPr>
            <p:nvPr/>
          </p:nvSpPr>
          <p:spPr>
            <a:xfrm>
              <a:off x="4149725" y="2842260"/>
              <a:ext cx="72390" cy="55880"/>
            </a:xfrm>
            <a:custGeom>
              <a:avLst/>
              <a:gdLst/>
              <a:ahLst/>
              <a:cxnLst/>
              <a:rect l="0" t="0" r="72390" b="55880"/>
              <a:pathLst>
                <a:path w="72390" h="55880">
                  <a:moveTo>
                    <a:pt x="11251" y="0"/>
                  </a:moveTo>
                  <a:cubicBezTo>
                    <a:pt x="4739" y="0"/>
                    <a:pt x="29" y="5135"/>
                    <a:pt x="29" y="11083"/>
                  </a:cubicBezTo>
                  <a:lnTo>
                    <a:pt x="29" y="55851"/>
                  </a:lnTo>
                  <a:lnTo>
                    <a:pt x="72361" y="55851"/>
                  </a:lnTo>
                  <a:lnTo>
                    <a:pt x="72361" y="11083"/>
                  </a:lnTo>
                  <a:cubicBezTo>
                    <a:pt x="72361" y="4671"/>
                    <a:pt x="66866" y="116"/>
                    <a:pt x="60470" y="116"/>
                  </a:cubicBezTo>
                  <a:lnTo>
                    <a:pt x="12850" y="116"/>
                  </a:lnTo>
                  <a:cubicBezTo>
                    <a:pt x="12298" y="29"/>
                    <a:pt x="11774" y="0"/>
                    <a:pt x="1125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6" name="Google Shape;7973;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kHAAB/CAAAOwoAAL4KAAAQAAAA"/>
              </a:ext>
            </a:extLst>
          </p:cNvGrpSpPr>
          <p:nvPr/>
        </p:nvGrpSpPr>
        <p:grpSpPr>
          <a:xfrm>
            <a:off x="1296035" y="1381125"/>
            <a:ext cx="367030" cy="365125"/>
            <a:chOff x="1296035" y="1381125"/>
            <a:chExt cx="367030" cy="365125"/>
          </a:xfrm>
        </p:grpSpPr>
        <p:sp>
          <p:nvSpPr>
            <p:cNvPr id="50" name="Google Shape;797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XCAAAsQgAAAcKAACjCgAAAAAAAA=="/>
                </a:ext>
              </a:extLst>
            </p:cNvSpPr>
            <p:nvPr/>
          </p:nvSpPr>
          <p:spPr>
            <a:xfrm>
              <a:off x="1315085" y="1412875"/>
              <a:ext cx="314960" cy="316230"/>
            </a:xfrm>
            <a:custGeom>
              <a:avLst/>
              <a:gdLst/>
              <a:ahLst/>
              <a:cxnLst/>
              <a:rect l="0" t="0" r="314960" b="316230"/>
              <a:pathLst>
                <a:path w="314960" h="316230">
                  <a:moveTo>
                    <a:pt x="189346" y="76780"/>
                  </a:moveTo>
                  <a:cubicBezTo>
                    <a:pt x="201624" y="76780"/>
                    <a:pt x="213902" y="81364"/>
                    <a:pt x="223003" y="90501"/>
                  </a:cubicBezTo>
                  <a:cubicBezTo>
                    <a:pt x="242128" y="109703"/>
                    <a:pt x="242128" y="139841"/>
                    <a:pt x="223927" y="159043"/>
                  </a:cubicBezTo>
                  <a:cubicBezTo>
                    <a:pt x="214827" y="168180"/>
                    <a:pt x="203906" y="172734"/>
                    <a:pt x="190241" y="172734"/>
                  </a:cubicBezTo>
                  <a:cubicBezTo>
                    <a:pt x="177501" y="172734"/>
                    <a:pt x="164760" y="168180"/>
                    <a:pt x="155660" y="159043"/>
                  </a:cubicBezTo>
                  <a:cubicBezTo>
                    <a:pt x="146560" y="149906"/>
                    <a:pt x="141995" y="138013"/>
                    <a:pt x="141995" y="124322"/>
                  </a:cubicBezTo>
                  <a:cubicBezTo>
                    <a:pt x="141995" y="110602"/>
                    <a:pt x="146560" y="99638"/>
                    <a:pt x="155660" y="90501"/>
                  </a:cubicBezTo>
                  <a:cubicBezTo>
                    <a:pt x="164760" y="81364"/>
                    <a:pt x="177039" y="76780"/>
                    <a:pt x="189346" y="76780"/>
                  </a:cubicBezTo>
                  <a:lnTo>
                    <a:pt x="62836" y="200175"/>
                  </a:lnTo>
                  <a:lnTo>
                    <a:pt x="117438" y="254777"/>
                  </a:lnTo>
                  <a:lnTo>
                    <a:pt x="103773" y="275099"/>
                  </a:lnTo>
                  <a:lnTo>
                    <a:pt x="40966" y="212966"/>
                  </a:lnTo>
                  <a:lnTo>
                    <a:pt x="62836" y="200175"/>
                  </a:lnTo>
                  <a:lnTo>
                    <a:pt x="199544" y="29"/>
                  </a:lnTo>
                  <a:cubicBezTo>
                    <a:pt x="197926" y="29"/>
                    <a:pt x="196308" y="319"/>
                    <a:pt x="194806" y="957"/>
                  </a:cubicBezTo>
                  <a:cubicBezTo>
                    <a:pt x="160225" y="19231"/>
                    <a:pt x="129254" y="45714"/>
                    <a:pt x="105593" y="75881"/>
                  </a:cubicBezTo>
                  <a:cubicBezTo>
                    <a:pt x="87393" y="96911"/>
                    <a:pt x="73756" y="122495"/>
                    <a:pt x="62836" y="148978"/>
                  </a:cubicBezTo>
                  <a:cubicBezTo>
                    <a:pt x="59167" y="158115"/>
                    <a:pt x="55527" y="167252"/>
                    <a:pt x="53707" y="175490"/>
                  </a:cubicBezTo>
                  <a:lnTo>
                    <a:pt x="14590" y="198347"/>
                  </a:lnTo>
                  <a:cubicBezTo>
                    <a:pt x="10949" y="201074"/>
                    <a:pt x="9129" y="204729"/>
                    <a:pt x="9129" y="208383"/>
                  </a:cubicBezTo>
                  <a:cubicBezTo>
                    <a:pt x="9129" y="211139"/>
                    <a:pt x="10025" y="214794"/>
                    <a:pt x="12769" y="218449"/>
                  </a:cubicBezTo>
                  <a:lnTo>
                    <a:pt x="30970" y="236650"/>
                  </a:lnTo>
                  <a:cubicBezTo>
                    <a:pt x="18230" y="252241"/>
                    <a:pt x="29" y="280581"/>
                    <a:pt x="29" y="297956"/>
                  </a:cubicBezTo>
                  <a:cubicBezTo>
                    <a:pt x="29" y="305266"/>
                    <a:pt x="1849" y="309820"/>
                    <a:pt x="4565" y="311647"/>
                  </a:cubicBezTo>
                  <a:cubicBezTo>
                    <a:pt x="6385" y="314403"/>
                    <a:pt x="10949" y="316230"/>
                    <a:pt x="18230" y="316230"/>
                  </a:cubicBezTo>
                  <a:cubicBezTo>
                    <a:pt x="35506" y="316230"/>
                    <a:pt x="64656" y="297028"/>
                    <a:pt x="79217" y="285135"/>
                  </a:cubicBezTo>
                  <a:lnTo>
                    <a:pt x="97417" y="303335"/>
                  </a:lnTo>
                  <a:cubicBezTo>
                    <a:pt x="100133" y="306165"/>
                    <a:pt x="103773" y="307093"/>
                    <a:pt x="105593" y="307093"/>
                  </a:cubicBezTo>
                  <a:lnTo>
                    <a:pt x="106518" y="307093"/>
                  </a:lnTo>
                  <a:cubicBezTo>
                    <a:pt x="110158" y="307093"/>
                    <a:pt x="113798" y="305266"/>
                    <a:pt x="115618" y="301611"/>
                  </a:cubicBezTo>
                  <a:lnTo>
                    <a:pt x="138355" y="263206"/>
                  </a:lnTo>
                  <a:cubicBezTo>
                    <a:pt x="147455" y="260479"/>
                    <a:pt x="156584" y="256824"/>
                    <a:pt x="165685" y="254069"/>
                  </a:cubicBezTo>
                  <a:cubicBezTo>
                    <a:pt x="192061" y="243104"/>
                    <a:pt x="217543" y="228485"/>
                    <a:pt x="238488" y="211139"/>
                  </a:cubicBezTo>
                  <a:cubicBezTo>
                    <a:pt x="268534" y="187354"/>
                    <a:pt x="294910" y="156288"/>
                    <a:pt x="313111" y="122495"/>
                  </a:cubicBezTo>
                  <a:cubicBezTo>
                    <a:pt x="314931" y="117912"/>
                    <a:pt x="314036" y="112430"/>
                    <a:pt x="310395" y="108775"/>
                  </a:cubicBezTo>
                  <a:lnTo>
                    <a:pt x="208442" y="3684"/>
                  </a:lnTo>
                  <a:cubicBezTo>
                    <a:pt x="206015" y="1247"/>
                    <a:pt x="202780" y="29"/>
                    <a:pt x="199544" y="29"/>
                  </a:cubicBezTo>
                  <a:lnTo>
                    <a:pt x="189346" y="76780"/>
                  </a:lnTo>
                  <a:lnTo>
                    <a:pt x="199544"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 name="Google Shape;797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8CQAAfwgAADsKAABACQAAAAAAAA=="/>
                </a:ext>
              </a:extLst>
            </p:cNvSpPr>
            <p:nvPr/>
          </p:nvSpPr>
          <p:spPr>
            <a:xfrm>
              <a:off x="1541780" y="1381125"/>
              <a:ext cx="121285" cy="122555"/>
            </a:xfrm>
            <a:custGeom>
              <a:avLst/>
              <a:gdLst/>
              <a:ahLst/>
              <a:cxnLst/>
              <a:rect l="0" t="0" r="121285" b="122555"/>
              <a:pathLst>
                <a:path w="121285" h="122555">
                  <a:moveTo>
                    <a:pt x="85110" y="28"/>
                  </a:moveTo>
                  <a:cubicBezTo>
                    <a:pt x="84097" y="28"/>
                    <a:pt x="83085" y="57"/>
                    <a:pt x="82072" y="144"/>
                  </a:cubicBezTo>
                  <a:cubicBezTo>
                    <a:pt x="52901" y="2899"/>
                    <a:pt x="25553" y="9277"/>
                    <a:pt x="0" y="19338"/>
                  </a:cubicBezTo>
                  <a:lnTo>
                    <a:pt x="102127" y="122555"/>
                  </a:lnTo>
                  <a:cubicBezTo>
                    <a:pt x="112169" y="96055"/>
                    <a:pt x="119461" y="68656"/>
                    <a:pt x="121285" y="40358"/>
                  </a:cubicBezTo>
                  <a:cubicBezTo>
                    <a:pt x="121285" y="28471"/>
                    <a:pt x="116712" y="18410"/>
                    <a:pt x="110316" y="10205"/>
                  </a:cubicBezTo>
                  <a:cubicBezTo>
                    <a:pt x="102966" y="3624"/>
                    <a:pt x="94110" y="28"/>
                    <a:pt x="85110"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 name="Google Shape;797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wCAAALQoAAIsJAAC+CgAAAAAAAA=="/>
                </a:ext>
              </a:extLst>
            </p:cNvSpPr>
            <p:nvPr/>
          </p:nvSpPr>
          <p:spPr>
            <a:xfrm>
              <a:off x="1452880" y="1654175"/>
              <a:ext cx="98425" cy="92075"/>
            </a:xfrm>
            <a:custGeom>
              <a:avLst/>
              <a:gdLst/>
              <a:ahLst/>
              <a:cxnLst/>
              <a:rect l="0" t="0" r="98425" b="92075"/>
              <a:pathLst>
                <a:path w="98425" h="92075">
                  <a:moveTo>
                    <a:pt x="98396" y="0"/>
                  </a:moveTo>
                  <a:cubicBezTo>
                    <a:pt x="78358" y="13682"/>
                    <a:pt x="58320" y="23691"/>
                    <a:pt x="36461" y="32803"/>
                  </a:cubicBezTo>
                  <a:cubicBezTo>
                    <a:pt x="30100" y="37373"/>
                    <a:pt x="20991" y="40092"/>
                    <a:pt x="12780" y="41915"/>
                  </a:cubicBezTo>
                  <a:cubicBezTo>
                    <a:pt x="10033" y="53775"/>
                    <a:pt x="7315" y="64709"/>
                    <a:pt x="2746" y="74747"/>
                  </a:cubicBezTo>
                  <a:cubicBezTo>
                    <a:pt x="28" y="79289"/>
                    <a:pt x="925" y="84756"/>
                    <a:pt x="4568" y="88401"/>
                  </a:cubicBezTo>
                  <a:cubicBezTo>
                    <a:pt x="7315" y="91149"/>
                    <a:pt x="10033" y="92046"/>
                    <a:pt x="12780" y="92046"/>
                  </a:cubicBezTo>
                  <a:cubicBezTo>
                    <a:pt x="14601" y="92046"/>
                    <a:pt x="16423" y="92046"/>
                    <a:pt x="17348" y="91149"/>
                  </a:cubicBezTo>
                  <a:cubicBezTo>
                    <a:pt x="32817" y="82934"/>
                    <a:pt x="48316" y="72925"/>
                    <a:pt x="60142" y="60168"/>
                  </a:cubicBezTo>
                  <a:cubicBezTo>
                    <a:pt x="77461" y="42841"/>
                    <a:pt x="91109" y="21868"/>
                    <a:pt x="9839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7" name="Google Shape;797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BwAALQkAAIsIAADICQAAAAAAAA=="/>
                </a:ext>
              </a:extLst>
            </p:cNvSpPr>
            <p:nvPr/>
          </p:nvSpPr>
          <p:spPr>
            <a:xfrm>
              <a:off x="1296035" y="1491615"/>
              <a:ext cx="92710" cy="98425"/>
            </a:xfrm>
            <a:custGeom>
              <a:avLst/>
              <a:gdLst/>
              <a:ahLst/>
              <a:cxnLst/>
              <a:rect l="0" t="0" r="92710" b="98425"/>
              <a:pathLst>
                <a:path w="92710" h="98425">
                  <a:moveTo>
                    <a:pt x="92710" y="0"/>
                  </a:moveTo>
                  <a:cubicBezTo>
                    <a:pt x="69980" y="7288"/>
                    <a:pt x="49990" y="20969"/>
                    <a:pt x="32711" y="38294"/>
                  </a:cubicBezTo>
                  <a:cubicBezTo>
                    <a:pt x="19990" y="50123"/>
                    <a:pt x="10009" y="65626"/>
                    <a:pt x="1817" y="81100"/>
                  </a:cubicBezTo>
                  <a:cubicBezTo>
                    <a:pt x="0" y="85669"/>
                    <a:pt x="923" y="91136"/>
                    <a:pt x="4558" y="94780"/>
                  </a:cubicBezTo>
                  <a:cubicBezTo>
                    <a:pt x="6375" y="97499"/>
                    <a:pt x="10009" y="98425"/>
                    <a:pt x="11827" y="98425"/>
                  </a:cubicBezTo>
                  <a:cubicBezTo>
                    <a:pt x="14538" y="98425"/>
                    <a:pt x="15461" y="98425"/>
                    <a:pt x="18173" y="97499"/>
                  </a:cubicBezTo>
                  <a:cubicBezTo>
                    <a:pt x="28182" y="92958"/>
                    <a:pt x="39086" y="89314"/>
                    <a:pt x="50884" y="86566"/>
                  </a:cubicBezTo>
                  <a:cubicBezTo>
                    <a:pt x="52701" y="77455"/>
                    <a:pt x="56336" y="70167"/>
                    <a:pt x="59970" y="61982"/>
                  </a:cubicBezTo>
                  <a:cubicBezTo>
                    <a:pt x="69057" y="40116"/>
                    <a:pt x="79066" y="20072"/>
                    <a:pt x="9271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51" name="Google Shape;797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4BwAAOAsAADsKAAB4DQAAEAAAAA=="/>
              </a:ext>
            </a:extLst>
          </p:cNvSpPr>
          <p:nvPr/>
        </p:nvSpPr>
        <p:spPr>
          <a:xfrm>
            <a:off x="1295400" y="1823720"/>
            <a:ext cx="367665" cy="365760"/>
          </a:xfrm>
          <a:custGeom>
            <a:avLst/>
            <a:gdLst/>
            <a:ahLst/>
            <a:cxnLst/>
            <a:rect l="0" t="0" r="367665" b="365760"/>
            <a:pathLst>
              <a:path w="367665" h="365760">
                <a:moveTo>
                  <a:pt x="331179" y="23710"/>
                </a:moveTo>
                <a:cubicBezTo>
                  <a:pt x="337549" y="23710"/>
                  <a:pt x="342125" y="30108"/>
                  <a:pt x="342125" y="36478"/>
                </a:cubicBezTo>
                <a:cubicBezTo>
                  <a:pt x="342125" y="43773"/>
                  <a:pt x="337549" y="48347"/>
                  <a:pt x="331179" y="48347"/>
                </a:cubicBezTo>
                <a:lnTo>
                  <a:pt x="35587" y="48347"/>
                </a:lnTo>
                <a:cubicBezTo>
                  <a:pt x="29217" y="48347"/>
                  <a:pt x="22817" y="41949"/>
                  <a:pt x="22817" y="36478"/>
                </a:cubicBezTo>
                <a:cubicBezTo>
                  <a:pt x="22817" y="31006"/>
                  <a:pt x="29217" y="23710"/>
                  <a:pt x="35587" y="23710"/>
                </a:cubicBezTo>
                <a:lnTo>
                  <a:pt x="254530" y="94871"/>
                </a:lnTo>
                <a:cubicBezTo>
                  <a:pt x="261827" y="94871"/>
                  <a:pt x="266402" y="100342"/>
                  <a:pt x="266402" y="105814"/>
                </a:cubicBezTo>
                <a:lnTo>
                  <a:pt x="266402" y="155059"/>
                </a:lnTo>
                <a:lnTo>
                  <a:pt x="267329" y="155059"/>
                </a:lnTo>
                <a:cubicBezTo>
                  <a:pt x="267329" y="162354"/>
                  <a:pt x="261827" y="166899"/>
                  <a:pt x="255457" y="166899"/>
                </a:cubicBezTo>
                <a:cubicBezTo>
                  <a:pt x="249984" y="166899"/>
                  <a:pt x="243584" y="160530"/>
                  <a:pt x="243584" y="155059"/>
                </a:cubicBezTo>
                <a:lnTo>
                  <a:pt x="243584" y="135893"/>
                </a:lnTo>
                <a:lnTo>
                  <a:pt x="191607" y="186991"/>
                </a:lnTo>
                <a:cubicBezTo>
                  <a:pt x="189319" y="189249"/>
                  <a:pt x="186337" y="190407"/>
                  <a:pt x="183383" y="190407"/>
                </a:cubicBezTo>
                <a:cubicBezTo>
                  <a:pt x="180430" y="190407"/>
                  <a:pt x="177447" y="189249"/>
                  <a:pt x="175188" y="186991"/>
                </a:cubicBezTo>
                <a:lnTo>
                  <a:pt x="158741" y="171474"/>
                </a:lnTo>
                <a:lnTo>
                  <a:pt x="118607" y="210701"/>
                </a:lnTo>
                <a:cubicBezTo>
                  <a:pt x="116782" y="212960"/>
                  <a:pt x="113829" y="214118"/>
                  <a:pt x="110730" y="214118"/>
                </a:cubicBezTo>
                <a:cubicBezTo>
                  <a:pt x="107661" y="214118"/>
                  <a:pt x="104476" y="212960"/>
                  <a:pt x="102188" y="210701"/>
                </a:cubicBezTo>
                <a:cubicBezTo>
                  <a:pt x="97642" y="206127"/>
                  <a:pt x="97642" y="198832"/>
                  <a:pt x="102188" y="194286"/>
                </a:cubicBezTo>
                <a:lnTo>
                  <a:pt x="149619" y="145939"/>
                </a:lnTo>
                <a:cubicBezTo>
                  <a:pt x="151907" y="143652"/>
                  <a:pt x="155092" y="142523"/>
                  <a:pt x="158307" y="142523"/>
                </a:cubicBezTo>
                <a:cubicBezTo>
                  <a:pt x="161492" y="142523"/>
                  <a:pt x="164677" y="143652"/>
                  <a:pt x="166965" y="145939"/>
                </a:cubicBezTo>
                <a:lnTo>
                  <a:pt x="182486" y="162354"/>
                </a:lnTo>
                <a:lnTo>
                  <a:pt x="226268" y="118572"/>
                </a:lnTo>
                <a:lnTo>
                  <a:pt x="207099" y="118572"/>
                </a:lnTo>
                <a:cubicBezTo>
                  <a:pt x="199802" y="118581"/>
                  <a:pt x="195255" y="113109"/>
                  <a:pt x="195255" y="105814"/>
                </a:cubicBezTo>
                <a:cubicBezTo>
                  <a:pt x="195255" y="99416"/>
                  <a:pt x="200728" y="94871"/>
                  <a:pt x="207099" y="94871"/>
                </a:cubicBezTo>
                <a:lnTo>
                  <a:pt x="182486" y="320134"/>
                </a:lnTo>
                <a:cubicBezTo>
                  <a:pt x="189783" y="320134"/>
                  <a:pt x="195255" y="326532"/>
                  <a:pt x="195255" y="332004"/>
                </a:cubicBezTo>
                <a:cubicBezTo>
                  <a:pt x="195255" y="337475"/>
                  <a:pt x="189783" y="342947"/>
                  <a:pt x="182486" y="342947"/>
                </a:cubicBezTo>
                <a:cubicBezTo>
                  <a:pt x="176086" y="342947"/>
                  <a:pt x="171540" y="337475"/>
                  <a:pt x="171540" y="332004"/>
                </a:cubicBezTo>
                <a:cubicBezTo>
                  <a:pt x="171540" y="326532"/>
                  <a:pt x="177013" y="320134"/>
                  <a:pt x="182486" y="320134"/>
                </a:cubicBezTo>
                <a:lnTo>
                  <a:pt x="35587" y="0"/>
                </a:lnTo>
                <a:cubicBezTo>
                  <a:pt x="16447" y="0"/>
                  <a:pt x="28" y="15517"/>
                  <a:pt x="28" y="35580"/>
                </a:cubicBezTo>
                <a:cubicBezTo>
                  <a:pt x="28" y="51069"/>
                  <a:pt x="10974" y="63836"/>
                  <a:pt x="24642" y="69307"/>
                </a:cubicBezTo>
                <a:lnTo>
                  <a:pt x="24642" y="238957"/>
                </a:lnTo>
                <a:lnTo>
                  <a:pt x="12798" y="238957"/>
                </a:lnTo>
                <a:cubicBezTo>
                  <a:pt x="6399" y="238957"/>
                  <a:pt x="1853" y="245355"/>
                  <a:pt x="1853" y="250827"/>
                </a:cubicBezTo>
                <a:cubicBezTo>
                  <a:pt x="1853" y="258122"/>
                  <a:pt x="7326" y="261770"/>
                  <a:pt x="12798" y="261770"/>
                </a:cubicBezTo>
                <a:lnTo>
                  <a:pt x="172437" y="261770"/>
                </a:lnTo>
                <a:lnTo>
                  <a:pt x="172437" y="296424"/>
                </a:lnTo>
                <a:cubicBezTo>
                  <a:pt x="158741" y="300998"/>
                  <a:pt x="148722" y="314662"/>
                  <a:pt x="148722" y="330180"/>
                </a:cubicBezTo>
                <a:cubicBezTo>
                  <a:pt x="148722" y="350243"/>
                  <a:pt x="164214" y="365731"/>
                  <a:pt x="184310" y="365731"/>
                </a:cubicBezTo>
                <a:cubicBezTo>
                  <a:pt x="203450" y="365731"/>
                  <a:pt x="220795" y="350243"/>
                  <a:pt x="220795" y="330180"/>
                </a:cubicBezTo>
                <a:cubicBezTo>
                  <a:pt x="220795" y="314662"/>
                  <a:pt x="209850" y="301895"/>
                  <a:pt x="196153" y="296424"/>
                </a:cubicBezTo>
                <a:lnTo>
                  <a:pt x="196153" y="261770"/>
                </a:lnTo>
                <a:lnTo>
                  <a:pt x="355821" y="261770"/>
                </a:lnTo>
                <a:cubicBezTo>
                  <a:pt x="363118" y="261770"/>
                  <a:pt x="367665" y="256298"/>
                  <a:pt x="367665" y="250827"/>
                </a:cubicBezTo>
                <a:cubicBezTo>
                  <a:pt x="366767" y="244429"/>
                  <a:pt x="362192" y="238957"/>
                  <a:pt x="354895" y="238957"/>
                </a:cubicBezTo>
                <a:lnTo>
                  <a:pt x="342125" y="238957"/>
                </a:lnTo>
                <a:lnTo>
                  <a:pt x="342125" y="69307"/>
                </a:lnTo>
                <a:cubicBezTo>
                  <a:pt x="355821" y="64762"/>
                  <a:pt x="366767" y="51069"/>
                  <a:pt x="366767" y="35580"/>
                </a:cubicBezTo>
                <a:cubicBezTo>
                  <a:pt x="366767" y="16415"/>
                  <a:pt x="350319" y="0"/>
                  <a:pt x="331179" y="0"/>
                </a:cubicBezTo>
                <a:lnTo>
                  <a:pt x="331179" y="23710"/>
                </a:lnTo>
                <a:lnTo>
                  <a:pt x="33117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2" name="Google Shape;797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CAAA2g0AABAKAAAdEAAAEAAAAA=="/>
              </a:ext>
            </a:extLst>
          </p:cNvSpPr>
          <p:nvPr/>
        </p:nvSpPr>
        <p:spPr>
          <a:xfrm>
            <a:off x="1322705" y="2251710"/>
            <a:ext cx="313055" cy="367665"/>
          </a:xfrm>
          <a:custGeom>
            <a:avLst/>
            <a:gdLst/>
            <a:ahLst/>
            <a:cxnLst/>
            <a:rect l="0" t="0" r="313055" b="367665"/>
            <a:pathLst>
              <a:path w="313055" h="367665">
                <a:moveTo>
                  <a:pt x="191679" y="287367"/>
                </a:moveTo>
                <a:lnTo>
                  <a:pt x="191679" y="312009"/>
                </a:lnTo>
                <a:lnTo>
                  <a:pt x="120477" y="312009"/>
                </a:lnTo>
                <a:lnTo>
                  <a:pt x="120477" y="287367"/>
                </a:lnTo>
                <a:lnTo>
                  <a:pt x="120477" y="0"/>
                </a:lnTo>
                <a:cubicBezTo>
                  <a:pt x="103154" y="0"/>
                  <a:pt x="86729" y="9121"/>
                  <a:pt x="79429" y="24642"/>
                </a:cubicBezTo>
                <a:lnTo>
                  <a:pt x="72129" y="24642"/>
                </a:lnTo>
                <a:cubicBezTo>
                  <a:pt x="52055" y="24642"/>
                  <a:pt x="33776" y="38338"/>
                  <a:pt x="26476" y="56581"/>
                </a:cubicBezTo>
                <a:cubicBezTo>
                  <a:pt x="38353" y="57479"/>
                  <a:pt x="49303" y="62054"/>
                  <a:pt x="57530" y="70249"/>
                </a:cubicBezTo>
                <a:cubicBezTo>
                  <a:pt x="62077" y="74824"/>
                  <a:pt x="62077" y="82121"/>
                  <a:pt x="57530" y="86667"/>
                </a:cubicBezTo>
                <a:cubicBezTo>
                  <a:pt x="55241" y="88955"/>
                  <a:pt x="52055" y="90084"/>
                  <a:pt x="48839" y="90084"/>
                </a:cubicBezTo>
                <a:cubicBezTo>
                  <a:pt x="45653" y="90084"/>
                  <a:pt x="42466" y="88955"/>
                  <a:pt x="40178" y="86667"/>
                </a:cubicBezTo>
                <a:cubicBezTo>
                  <a:pt x="34703" y="81194"/>
                  <a:pt x="27403" y="80297"/>
                  <a:pt x="21001" y="80297"/>
                </a:cubicBezTo>
                <a:cubicBezTo>
                  <a:pt x="8226" y="89418"/>
                  <a:pt x="28" y="103086"/>
                  <a:pt x="28" y="120431"/>
                </a:cubicBezTo>
                <a:cubicBezTo>
                  <a:pt x="28" y="127728"/>
                  <a:pt x="2751" y="136850"/>
                  <a:pt x="7328" y="144147"/>
                </a:cubicBezTo>
                <a:cubicBezTo>
                  <a:pt x="2751" y="150546"/>
                  <a:pt x="28" y="159668"/>
                  <a:pt x="28" y="167862"/>
                </a:cubicBezTo>
                <a:cubicBezTo>
                  <a:pt x="28" y="177910"/>
                  <a:pt x="3678" y="187032"/>
                  <a:pt x="9153" y="195227"/>
                </a:cubicBezTo>
                <a:cubicBezTo>
                  <a:pt x="17351" y="188856"/>
                  <a:pt x="29228" y="184281"/>
                  <a:pt x="40178" y="184281"/>
                </a:cubicBezTo>
                <a:cubicBezTo>
                  <a:pt x="47478" y="184281"/>
                  <a:pt x="52055" y="189754"/>
                  <a:pt x="52055" y="195227"/>
                </a:cubicBezTo>
                <a:cubicBezTo>
                  <a:pt x="52055" y="202524"/>
                  <a:pt x="45653" y="207099"/>
                  <a:pt x="40178" y="207099"/>
                </a:cubicBezTo>
                <a:cubicBezTo>
                  <a:pt x="34703" y="207099"/>
                  <a:pt x="29228" y="208923"/>
                  <a:pt x="24651" y="212572"/>
                </a:cubicBezTo>
                <a:lnTo>
                  <a:pt x="24651" y="214396"/>
                </a:lnTo>
                <a:cubicBezTo>
                  <a:pt x="24651" y="240862"/>
                  <a:pt x="45653" y="262754"/>
                  <a:pt x="72129" y="262754"/>
                </a:cubicBezTo>
                <a:lnTo>
                  <a:pt x="79429" y="262754"/>
                </a:lnTo>
                <a:cubicBezTo>
                  <a:pt x="83977" y="270949"/>
                  <a:pt x="89452" y="276421"/>
                  <a:pt x="95854" y="280997"/>
                </a:cubicBezTo>
                <a:lnTo>
                  <a:pt x="95854" y="307434"/>
                </a:lnTo>
                <a:cubicBezTo>
                  <a:pt x="95854" y="340300"/>
                  <a:pt x="123229" y="367665"/>
                  <a:pt x="157005" y="367665"/>
                </a:cubicBezTo>
                <a:cubicBezTo>
                  <a:pt x="189854" y="367665"/>
                  <a:pt x="217229" y="340300"/>
                  <a:pt x="217229" y="307434"/>
                </a:cubicBezTo>
                <a:lnTo>
                  <a:pt x="217229" y="280997"/>
                </a:lnTo>
                <a:cubicBezTo>
                  <a:pt x="223602" y="276421"/>
                  <a:pt x="230902" y="270949"/>
                  <a:pt x="234552" y="262754"/>
                </a:cubicBezTo>
                <a:lnTo>
                  <a:pt x="240954" y="262754"/>
                </a:lnTo>
                <a:cubicBezTo>
                  <a:pt x="267430" y="262754"/>
                  <a:pt x="289330" y="240862"/>
                  <a:pt x="289330" y="214396"/>
                </a:cubicBezTo>
                <a:lnTo>
                  <a:pt x="289330" y="212572"/>
                </a:lnTo>
                <a:cubicBezTo>
                  <a:pt x="284753" y="208923"/>
                  <a:pt x="278380" y="207099"/>
                  <a:pt x="272905" y="207099"/>
                </a:cubicBezTo>
                <a:cubicBezTo>
                  <a:pt x="266503" y="207099"/>
                  <a:pt x="261955" y="200699"/>
                  <a:pt x="261955" y="195227"/>
                </a:cubicBezTo>
                <a:cubicBezTo>
                  <a:pt x="261955" y="188856"/>
                  <a:pt x="267430" y="184281"/>
                  <a:pt x="272905" y="184281"/>
                </a:cubicBezTo>
                <a:cubicBezTo>
                  <a:pt x="284753" y="184281"/>
                  <a:pt x="295703" y="188856"/>
                  <a:pt x="303930" y="195227"/>
                </a:cubicBezTo>
                <a:cubicBezTo>
                  <a:pt x="309405" y="187032"/>
                  <a:pt x="313055" y="177910"/>
                  <a:pt x="313055" y="167862"/>
                </a:cubicBezTo>
                <a:cubicBezTo>
                  <a:pt x="313055" y="159668"/>
                  <a:pt x="310303" y="150546"/>
                  <a:pt x="305755" y="144147"/>
                </a:cubicBezTo>
                <a:cubicBezTo>
                  <a:pt x="309405" y="136850"/>
                  <a:pt x="312128" y="127728"/>
                  <a:pt x="312128" y="120431"/>
                </a:cubicBezTo>
                <a:cubicBezTo>
                  <a:pt x="312128" y="104012"/>
                  <a:pt x="303930" y="89418"/>
                  <a:pt x="291155" y="80297"/>
                </a:cubicBezTo>
                <a:cubicBezTo>
                  <a:pt x="290112" y="80152"/>
                  <a:pt x="289040" y="80065"/>
                  <a:pt x="287910" y="80065"/>
                </a:cubicBezTo>
                <a:cubicBezTo>
                  <a:pt x="282204" y="80065"/>
                  <a:pt x="275802" y="82092"/>
                  <a:pt x="271978" y="86667"/>
                </a:cubicBezTo>
                <a:cubicBezTo>
                  <a:pt x="269690" y="88955"/>
                  <a:pt x="266503" y="90084"/>
                  <a:pt x="263317" y="90084"/>
                </a:cubicBezTo>
                <a:cubicBezTo>
                  <a:pt x="260130" y="90084"/>
                  <a:pt x="256915" y="88955"/>
                  <a:pt x="254655" y="86667"/>
                </a:cubicBezTo>
                <a:cubicBezTo>
                  <a:pt x="250079" y="82121"/>
                  <a:pt x="250079" y="74824"/>
                  <a:pt x="254655" y="70249"/>
                </a:cubicBezTo>
                <a:cubicBezTo>
                  <a:pt x="262853" y="62054"/>
                  <a:pt x="273803" y="56581"/>
                  <a:pt x="285680" y="56581"/>
                </a:cubicBezTo>
                <a:cubicBezTo>
                  <a:pt x="278380" y="38338"/>
                  <a:pt x="261955" y="24642"/>
                  <a:pt x="240056" y="24642"/>
                </a:cubicBezTo>
                <a:lnTo>
                  <a:pt x="232727" y="24642"/>
                </a:lnTo>
                <a:cubicBezTo>
                  <a:pt x="225427" y="9121"/>
                  <a:pt x="209002" y="0"/>
                  <a:pt x="191679" y="0"/>
                </a:cubicBezTo>
                <a:cubicBezTo>
                  <a:pt x="182555" y="0"/>
                  <a:pt x="175255" y="2750"/>
                  <a:pt x="167955" y="7297"/>
                </a:cubicBezTo>
                <a:lnTo>
                  <a:pt x="167955" y="121329"/>
                </a:lnTo>
                <a:cubicBezTo>
                  <a:pt x="195329" y="126802"/>
                  <a:pt x="216302" y="150546"/>
                  <a:pt x="216302" y="179735"/>
                </a:cubicBezTo>
                <a:cubicBezTo>
                  <a:pt x="216302" y="186105"/>
                  <a:pt x="209929" y="190680"/>
                  <a:pt x="204454" y="190680"/>
                </a:cubicBezTo>
                <a:cubicBezTo>
                  <a:pt x="198979" y="190680"/>
                  <a:pt x="191679" y="185207"/>
                  <a:pt x="191679" y="179735"/>
                </a:cubicBezTo>
                <a:cubicBezTo>
                  <a:pt x="191679" y="163316"/>
                  <a:pt x="181628" y="150546"/>
                  <a:pt x="167955" y="145073"/>
                </a:cubicBezTo>
                <a:lnTo>
                  <a:pt x="167955" y="262754"/>
                </a:lnTo>
                <a:lnTo>
                  <a:pt x="144230" y="262754"/>
                </a:lnTo>
                <a:lnTo>
                  <a:pt x="144230" y="145073"/>
                </a:lnTo>
                <a:cubicBezTo>
                  <a:pt x="130528" y="149619"/>
                  <a:pt x="120477" y="163316"/>
                  <a:pt x="120477" y="179735"/>
                </a:cubicBezTo>
                <a:cubicBezTo>
                  <a:pt x="120477" y="186105"/>
                  <a:pt x="114104" y="190680"/>
                  <a:pt x="107702" y="190680"/>
                </a:cubicBezTo>
                <a:cubicBezTo>
                  <a:pt x="100402" y="190680"/>
                  <a:pt x="95854" y="185207"/>
                  <a:pt x="95854" y="179735"/>
                </a:cubicBezTo>
                <a:cubicBezTo>
                  <a:pt x="95854" y="150546"/>
                  <a:pt x="116827" y="125904"/>
                  <a:pt x="144230" y="121329"/>
                </a:cubicBezTo>
                <a:lnTo>
                  <a:pt x="144230" y="7297"/>
                </a:lnTo>
                <a:cubicBezTo>
                  <a:pt x="136901" y="2750"/>
                  <a:pt x="129601" y="0"/>
                  <a:pt x="120477" y="0"/>
                </a:cubicBezTo>
                <a:lnTo>
                  <a:pt x="191679" y="287367"/>
                </a:lnTo>
                <a:lnTo>
                  <a:pt x="12047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3" name="Google Shape;798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VFQAAvQgAANYXAACACgAAEAAAAA=="/>
              </a:ext>
            </a:extLst>
          </p:cNvSpPr>
          <p:nvPr/>
        </p:nvSpPr>
        <p:spPr>
          <a:xfrm>
            <a:off x="3508375" y="1420495"/>
            <a:ext cx="366395" cy="286385"/>
          </a:xfrm>
          <a:custGeom>
            <a:avLst/>
            <a:gdLst/>
            <a:ahLst/>
            <a:cxnLst/>
            <a:rect l="0" t="0" r="366395" b="286385"/>
            <a:pathLst>
              <a:path w="366395" h="286385">
                <a:moveTo>
                  <a:pt x="247002" y="71154"/>
                </a:moveTo>
                <a:cubicBezTo>
                  <a:pt x="253366" y="71154"/>
                  <a:pt x="257937" y="77523"/>
                  <a:pt x="257937" y="83920"/>
                </a:cubicBezTo>
                <a:lnTo>
                  <a:pt x="257937" y="132264"/>
                </a:lnTo>
                <a:cubicBezTo>
                  <a:pt x="257937" y="138633"/>
                  <a:pt x="252469" y="144104"/>
                  <a:pt x="247002" y="144104"/>
                </a:cubicBezTo>
                <a:cubicBezTo>
                  <a:pt x="241534" y="144104"/>
                  <a:pt x="235140" y="138633"/>
                  <a:pt x="235140" y="132264"/>
                </a:cubicBezTo>
                <a:lnTo>
                  <a:pt x="235140" y="112174"/>
                </a:lnTo>
                <a:lnTo>
                  <a:pt x="184108" y="164165"/>
                </a:lnTo>
                <a:cubicBezTo>
                  <a:pt x="181823" y="166452"/>
                  <a:pt x="178641" y="167581"/>
                  <a:pt x="175458" y="167581"/>
                </a:cubicBezTo>
                <a:cubicBezTo>
                  <a:pt x="172247" y="167581"/>
                  <a:pt x="169065" y="166452"/>
                  <a:pt x="166779" y="164165"/>
                </a:cubicBezTo>
                <a:lnTo>
                  <a:pt x="151302" y="147751"/>
                </a:lnTo>
                <a:lnTo>
                  <a:pt x="111205" y="187848"/>
                </a:lnTo>
                <a:cubicBezTo>
                  <a:pt x="108920" y="190161"/>
                  <a:pt x="105738" y="191290"/>
                  <a:pt x="102526" y="191290"/>
                </a:cubicBezTo>
                <a:cubicBezTo>
                  <a:pt x="99344" y="191290"/>
                  <a:pt x="96162" y="190161"/>
                  <a:pt x="93876" y="187874"/>
                </a:cubicBezTo>
                <a:cubicBezTo>
                  <a:pt x="89306" y="183329"/>
                  <a:pt x="89306" y="175107"/>
                  <a:pt x="93876" y="170563"/>
                </a:cubicBezTo>
                <a:lnTo>
                  <a:pt x="142189" y="123145"/>
                </a:lnTo>
                <a:cubicBezTo>
                  <a:pt x="144475" y="120858"/>
                  <a:pt x="147657" y="119700"/>
                  <a:pt x="150839" y="119700"/>
                </a:cubicBezTo>
                <a:cubicBezTo>
                  <a:pt x="154021" y="119700"/>
                  <a:pt x="157233" y="120858"/>
                  <a:pt x="159489" y="123145"/>
                </a:cubicBezTo>
                <a:lnTo>
                  <a:pt x="174995" y="138651"/>
                </a:lnTo>
                <a:lnTo>
                  <a:pt x="218737" y="95760"/>
                </a:lnTo>
                <a:lnTo>
                  <a:pt x="198689" y="95760"/>
                </a:lnTo>
                <a:cubicBezTo>
                  <a:pt x="192324" y="95760"/>
                  <a:pt x="187753" y="89392"/>
                  <a:pt x="187753" y="83920"/>
                </a:cubicBezTo>
                <a:cubicBezTo>
                  <a:pt x="187753" y="77523"/>
                  <a:pt x="193221" y="71154"/>
                  <a:pt x="198689" y="71154"/>
                </a:cubicBezTo>
                <a:lnTo>
                  <a:pt x="341775" y="238967"/>
                </a:lnTo>
                <a:cubicBezTo>
                  <a:pt x="341775" y="247160"/>
                  <a:pt x="343598" y="263573"/>
                  <a:pt x="329943" y="263573"/>
                </a:cubicBezTo>
                <a:lnTo>
                  <a:pt x="34628" y="263573"/>
                </a:lnTo>
                <a:cubicBezTo>
                  <a:pt x="28264" y="263573"/>
                  <a:pt x="22796" y="257205"/>
                  <a:pt x="22796" y="250807"/>
                </a:cubicBezTo>
                <a:lnTo>
                  <a:pt x="22796" y="238967"/>
                </a:lnTo>
                <a:lnTo>
                  <a:pt x="59248" y="0"/>
                </a:lnTo>
                <a:cubicBezTo>
                  <a:pt x="39199" y="0"/>
                  <a:pt x="23693" y="15516"/>
                  <a:pt x="23693" y="35577"/>
                </a:cubicBezTo>
                <a:lnTo>
                  <a:pt x="23693" y="215230"/>
                </a:lnTo>
                <a:lnTo>
                  <a:pt x="11861" y="215230"/>
                </a:lnTo>
                <a:cubicBezTo>
                  <a:pt x="5467" y="215230"/>
                  <a:pt x="0" y="220730"/>
                  <a:pt x="0" y="227098"/>
                </a:cubicBezTo>
                <a:lnTo>
                  <a:pt x="0" y="250807"/>
                </a:lnTo>
                <a:cubicBezTo>
                  <a:pt x="0" y="269971"/>
                  <a:pt x="15506" y="286385"/>
                  <a:pt x="36451" y="286385"/>
                </a:cubicBezTo>
                <a:lnTo>
                  <a:pt x="330840" y="286385"/>
                </a:lnTo>
                <a:cubicBezTo>
                  <a:pt x="350888" y="286385"/>
                  <a:pt x="366395" y="269971"/>
                  <a:pt x="366395" y="250807"/>
                </a:cubicBezTo>
                <a:lnTo>
                  <a:pt x="366395" y="227098"/>
                </a:lnTo>
                <a:cubicBezTo>
                  <a:pt x="365498" y="219804"/>
                  <a:pt x="360001" y="215230"/>
                  <a:pt x="353636" y="215230"/>
                </a:cubicBezTo>
                <a:lnTo>
                  <a:pt x="341775" y="215230"/>
                </a:lnTo>
                <a:lnTo>
                  <a:pt x="341775" y="35577"/>
                </a:lnTo>
                <a:cubicBezTo>
                  <a:pt x="341775" y="15516"/>
                  <a:pt x="325372" y="0"/>
                  <a:pt x="306250" y="0"/>
                </a:cubicBezTo>
                <a:lnTo>
                  <a:pt x="247002" y="71154"/>
                </a:lnTo>
                <a:lnTo>
                  <a:pt x="30625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54" name="Google Shape;7981;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gVAAA2CwAA4xcAAHoNAAAQAAAA"/>
              </a:ext>
            </a:extLst>
          </p:cNvGrpSpPr>
          <p:nvPr/>
        </p:nvGrpSpPr>
        <p:grpSpPr>
          <a:xfrm>
            <a:off x="3500120" y="1822450"/>
            <a:ext cx="382905" cy="368300"/>
            <a:chOff x="3500120" y="1822450"/>
            <a:chExt cx="382905" cy="368300"/>
          </a:xfrm>
        </p:grpSpPr>
        <p:sp>
          <p:nvSpPr>
            <p:cNvPr id="68" name="Google Shape;798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FQAANgsAAMMXAACbDAAAAAAAAA=="/>
                </a:ext>
              </a:extLst>
            </p:cNvSpPr>
            <p:nvPr/>
          </p:nvSpPr>
          <p:spPr>
            <a:xfrm>
              <a:off x="3500120" y="1822450"/>
              <a:ext cx="362585" cy="226695"/>
            </a:xfrm>
            <a:custGeom>
              <a:avLst/>
              <a:gdLst/>
              <a:ahLst/>
              <a:cxnLst/>
              <a:rect l="0" t="0" r="362585" b="226695"/>
              <a:pathLst>
                <a:path w="362585" h="226695">
                  <a:moveTo>
                    <a:pt x="190573" y="0"/>
                  </a:moveTo>
                  <a:cubicBezTo>
                    <a:pt x="143588" y="0"/>
                    <a:pt x="96631" y="17827"/>
                    <a:pt x="61066" y="53425"/>
                  </a:cubicBezTo>
                  <a:cubicBezTo>
                    <a:pt x="19170" y="95389"/>
                    <a:pt x="28" y="157381"/>
                    <a:pt x="10958" y="215726"/>
                  </a:cubicBezTo>
                  <a:cubicBezTo>
                    <a:pt x="12780" y="222122"/>
                    <a:pt x="16423" y="226666"/>
                    <a:pt x="22813" y="226666"/>
                  </a:cubicBezTo>
                  <a:lnTo>
                    <a:pt x="24634" y="226666"/>
                  </a:lnTo>
                  <a:cubicBezTo>
                    <a:pt x="31921" y="225768"/>
                    <a:pt x="34639" y="218475"/>
                    <a:pt x="33742" y="213005"/>
                  </a:cubicBezTo>
                  <a:cubicBezTo>
                    <a:pt x="24634" y="161953"/>
                    <a:pt x="41029" y="108152"/>
                    <a:pt x="78357" y="71686"/>
                  </a:cubicBezTo>
                  <a:cubicBezTo>
                    <a:pt x="107532" y="41588"/>
                    <a:pt x="148503" y="25178"/>
                    <a:pt x="191325" y="25178"/>
                  </a:cubicBezTo>
                  <a:cubicBezTo>
                    <a:pt x="229579" y="25178"/>
                    <a:pt x="266011" y="38838"/>
                    <a:pt x="294260" y="63467"/>
                  </a:cubicBezTo>
                  <a:lnTo>
                    <a:pt x="277866" y="80803"/>
                  </a:lnTo>
                  <a:cubicBezTo>
                    <a:pt x="274222" y="84449"/>
                    <a:pt x="273297" y="88993"/>
                    <a:pt x="274222" y="91743"/>
                  </a:cubicBezTo>
                  <a:cubicBezTo>
                    <a:pt x="275119" y="96286"/>
                    <a:pt x="278762" y="99036"/>
                    <a:pt x="283330" y="99933"/>
                  </a:cubicBezTo>
                  <a:lnTo>
                    <a:pt x="348012" y="113622"/>
                  </a:lnTo>
                  <a:lnTo>
                    <a:pt x="350730" y="113622"/>
                  </a:lnTo>
                  <a:cubicBezTo>
                    <a:pt x="353477" y="113622"/>
                    <a:pt x="356194" y="112696"/>
                    <a:pt x="358016" y="109975"/>
                  </a:cubicBezTo>
                  <a:cubicBezTo>
                    <a:pt x="361659" y="106329"/>
                    <a:pt x="362585" y="103579"/>
                    <a:pt x="361659" y="99036"/>
                  </a:cubicBezTo>
                  <a:lnTo>
                    <a:pt x="348012" y="33368"/>
                  </a:lnTo>
                  <a:cubicBezTo>
                    <a:pt x="347086" y="29722"/>
                    <a:pt x="343443" y="26075"/>
                    <a:pt x="339800" y="24252"/>
                  </a:cubicBezTo>
                  <a:cubicBezTo>
                    <a:pt x="338730" y="24049"/>
                    <a:pt x="337660" y="23934"/>
                    <a:pt x="336619" y="23934"/>
                  </a:cubicBezTo>
                  <a:cubicBezTo>
                    <a:pt x="333265" y="23934"/>
                    <a:pt x="330258" y="25120"/>
                    <a:pt x="328870" y="27899"/>
                  </a:cubicBezTo>
                  <a:lnTo>
                    <a:pt x="311580" y="45189"/>
                  </a:lnTo>
                  <a:cubicBezTo>
                    <a:pt x="277085" y="15078"/>
                    <a:pt x="233829" y="0"/>
                    <a:pt x="19057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7" name="Google Shape;798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lFQAAFAwAAOMXAAB6DQAAAAAAAA=="/>
                </a:ext>
              </a:extLst>
            </p:cNvSpPr>
            <p:nvPr/>
          </p:nvSpPr>
          <p:spPr>
            <a:xfrm>
              <a:off x="3518535" y="1963420"/>
              <a:ext cx="364490" cy="227330"/>
            </a:xfrm>
            <a:custGeom>
              <a:avLst/>
              <a:gdLst/>
              <a:ahLst/>
              <a:cxnLst/>
              <a:rect l="0" t="0" r="364490" b="227330"/>
              <a:pathLst>
                <a:path w="364490" h="227330">
                  <a:moveTo>
                    <a:pt x="340686" y="0"/>
                  </a:moveTo>
                  <a:cubicBezTo>
                    <a:pt x="340108" y="0"/>
                    <a:pt x="339529" y="58"/>
                    <a:pt x="338980" y="145"/>
                  </a:cubicBezTo>
                  <a:cubicBezTo>
                    <a:pt x="332588" y="1043"/>
                    <a:pt x="328943" y="8340"/>
                    <a:pt x="329869" y="13814"/>
                  </a:cubicBezTo>
                  <a:cubicBezTo>
                    <a:pt x="338980" y="64927"/>
                    <a:pt x="323477" y="118762"/>
                    <a:pt x="285212" y="155250"/>
                  </a:cubicBezTo>
                  <a:cubicBezTo>
                    <a:pt x="256057" y="185339"/>
                    <a:pt x="215044" y="201759"/>
                    <a:pt x="173134" y="201759"/>
                  </a:cubicBezTo>
                  <a:cubicBezTo>
                    <a:pt x="133943" y="201759"/>
                    <a:pt x="97500" y="188090"/>
                    <a:pt x="69242" y="163446"/>
                  </a:cubicBezTo>
                  <a:lnTo>
                    <a:pt x="86567" y="146121"/>
                  </a:lnTo>
                  <a:cubicBezTo>
                    <a:pt x="89315" y="142479"/>
                    <a:pt x="91137" y="137904"/>
                    <a:pt x="89315" y="135182"/>
                  </a:cubicBezTo>
                  <a:cubicBezTo>
                    <a:pt x="88389" y="130606"/>
                    <a:pt x="85670" y="127884"/>
                    <a:pt x="80175" y="126957"/>
                  </a:cubicBezTo>
                  <a:lnTo>
                    <a:pt x="15503" y="113289"/>
                  </a:lnTo>
                  <a:cubicBezTo>
                    <a:pt x="14404" y="113057"/>
                    <a:pt x="13449" y="112941"/>
                    <a:pt x="12524" y="112941"/>
                  </a:cubicBezTo>
                  <a:cubicBezTo>
                    <a:pt x="9602" y="112941"/>
                    <a:pt x="7346" y="114128"/>
                    <a:pt x="4570" y="116937"/>
                  </a:cubicBezTo>
                  <a:cubicBezTo>
                    <a:pt x="926" y="119660"/>
                    <a:pt x="0" y="123308"/>
                    <a:pt x="926" y="127884"/>
                  </a:cubicBezTo>
                  <a:lnTo>
                    <a:pt x="14577" y="192637"/>
                  </a:lnTo>
                  <a:cubicBezTo>
                    <a:pt x="15503" y="197212"/>
                    <a:pt x="19147" y="200861"/>
                    <a:pt x="22791" y="201759"/>
                  </a:cubicBezTo>
                  <a:lnTo>
                    <a:pt x="25510" y="201759"/>
                  </a:lnTo>
                  <a:cubicBezTo>
                    <a:pt x="29155" y="201759"/>
                    <a:pt x="31902" y="200861"/>
                    <a:pt x="33724" y="199037"/>
                  </a:cubicBezTo>
                  <a:lnTo>
                    <a:pt x="51021" y="181740"/>
                  </a:lnTo>
                  <a:cubicBezTo>
                    <a:pt x="84745" y="212735"/>
                    <a:pt x="128477" y="227330"/>
                    <a:pt x="171312" y="227330"/>
                  </a:cubicBezTo>
                  <a:cubicBezTo>
                    <a:pt x="218688" y="227330"/>
                    <a:pt x="265168" y="209086"/>
                    <a:pt x="301611" y="173495"/>
                  </a:cubicBezTo>
                  <a:cubicBezTo>
                    <a:pt x="344446" y="130606"/>
                    <a:pt x="364490" y="68575"/>
                    <a:pt x="352631" y="9267"/>
                  </a:cubicBezTo>
                  <a:cubicBezTo>
                    <a:pt x="351822" y="3533"/>
                    <a:pt x="345863" y="0"/>
                    <a:pt x="34068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6" name="Google Shape;798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FgAA1QsAAKMWAAAGDAAAAAAAAA=="/>
                </a:ext>
              </a:extLst>
            </p:cNvSpPr>
            <p:nvPr/>
          </p:nvSpPr>
          <p:spPr>
            <a:xfrm>
              <a:off x="3661410" y="1923415"/>
              <a:ext cx="18415" cy="31115"/>
            </a:xfrm>
            <a:custGeom>
              <a:avLst/>
              <a:gdLst/>
              <a:ahLst/>
              <a:cxnLst/>
              <a:rect l="0" t="0" r="18415" b="31115"/>
              <a:pathLst>
                <a:path w="18415" h="31115">
                  <a:moveTo>
                    <a:pt x="18385" y="29"/>
                  </a:moveTo>
                  <a:cubicBezTo>
                    <a:pt x="11965" y="6414"/>
                    <a:pt x="4611" y="17386"/>
                    <a:pt x="0" y="31115"/>
                  </a:cubicBezTo>
                  <a:lnTo>
                    <a:pt x="18385" y="31115"/>
                  </a:lnTo>
                  <a:lnTo>
                    <a:pt x="18385" y="29"/>
                  </a:lnTo>
                  <a:lnTo>
                    <a:pt x="0" y="3111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5" name="Google Shape;798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FgAAqAwAAOUWAADYDAAAAAAAAA=="/>
                </a:ext>
              </a:extLst>
            </p:cNvSpPr>
            <p:nvPr/>
          </p:nvSpPr>
          <p:spPr>
            <a:xfrm>
              <a:off x="3703320" y="2057400"/>
              <a:ext cx="18415" cy="30480"/>
            </a:xfrm>
            <a:custGeom>
              <a:avLst/>
              <a:gdLst/>
              <a:ahLst/>
              <a:cxnLst/>
              <a:rect l="0" t="0" r="18415" b="30480"/>
              <a:pathLst>
                <a:path w="18415" h="30480">
                  <a:moveTo>
                    <a:pt x="29" y="29"/>
                  </a:moveTo>
                  <a:lnTo>
                    <a:pt x="29" y="30480"/>
                  </a:lnTo>
                  <a:cubicBezTo>
                    <a:pt x="7383" y="24946"/>
                    <a:pt x="13803" y="13849"/>
                    <a:pt x="18415" y="29"/>
                  </a:cubicBezTo>
                  <a:lnTo>
                    <a:pt x="29" y="29"/>
                  </a:lnTo>
                  <a:lnTo>
                    <a:pt x="18415"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4" name="Google Shape;798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FgAAqAwAAKMWAADYDAAAAAAAAA=="/>
                </a:ext>
              </a:extLst>
            </p:cNvSpPr>
            <p:nvPr/>
          </p:nvSpPr>
          <p:spPr>
            <a:xfrm>
              <a:off x="3661410" y="2057400"/>
              <a:ext cx="18415" cy="30480"/>
            </a:xfrm>
            <a:custGeom>
              <a:avLst/>
              <a:gdLst/>
              <a:ahLst/>
              <a:cxnLst/>
              <a:rect l="0" t="0" r="18415" b="30480"/>
              <a:pathLst>
                <a:path w="18415" h="30480">
                  <a:moveTo>
                    <a:pt x="0" y="29"/>
                  </a:moveTo>
                  <a:cubicBezTo>
                    <a:pt x="4611" y="13849"/>
                    <a:pt x="11965" y="24946"/>
                    <a:pt x="18385" y="30480"/>
                  </a:cubicBezTo>
                  <a:lnTo>
                    <a:pt x="18385" y="29"/>
                  </a:lnTo>
                  <a:lnTo>
                    <a:pt x="0" y="29"/>
                  </a:lnTo>
                  <a:lnTo>
                    <a:pt x="18385" y="3048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3" name="Google Shape;798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FFgAAKgwAAFUWAACBDAAAAAAAAA=="/>
                </a:ext>
              </a:extLst>
            </p:cNvSpPr>
            <p:nvPr/>
          </p:nvSpPr>
          <p:spPr>
            <a:xfrm>
              <a:off x="3579495" y="1977390"/>
              <a:ext cx="50800" cy="55245"/>
            </a:xfrm>
            <a:custGeom>
              <a:avLst/>
              <a:gdLst/>
              <a:ahLst/>
              <a:cxnLst/>
              <a:rect l="0" t="0" r="50800" b="55245"/>
              <a:pathLst>
                <a:path w="50800" h="55245">
                  <a:moveTo>
                    <a:pt x="3655" y="0"/>
                  </a:moveTo>
                  <a:cubicBezTo>
                    <a:pt x="921" y="9078"/>
                    <a:pt x="29" y="18127"/>
                    <a:pt x="29" y="28067"/>
                  </a:cubicBezTo>
                  <a:cubicBezTo>
                    <a:pt x="29" y="38036"/>
                    <a:pt x="921" y="47976"/>
                    <a:pt x="3655" y="55216"/>
                  </a:cubicBezTo>
                  <a:lnTo>
                    <a:pt x="50800" y="55216"/>
                  </a:lnTo>
                  <a:cubicBezTo>
                    <a:pt x="49908" y="46166"/>
                    <a:pt x="48987" y="37117"/>
                    <a:pt x="48987" y="28067"/>
                  </a:cubicBezTo>
                  <a:cubicBezTo>
                    <a:pt x="48987" y="19018"/>
                    <a:pt x="49908" y="9078"/>
                    <a:pt x="50800" y="0"/>
                  </a:cubicBezTo>
                  <a:lnTo>
                    <a:pt x="3655" y="0"/>
                  </a:lnTo>
                  <a:lnTo>
                    <a:pt x="5080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2" name="Google Shape;798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FgAA0wsAAOUWAAAEDAAAAAAAAA=="/>
                </a:ext>
              </a:extLst>
            </p:cNvSpPr>
            <p:nvPr/>
          </p:nvSpPr>
          <p:spPr>
            <a:xfrm>
              <a:off x="3703320" y="1922145"/>
              <a:ext cx="18415" cy="31115"/>
            </a:xfrm>
            <a:custGeom>
              <a:avLst/>
              <a:gdLst/>
              <a:ahLst/>
              <a:cxnLst/>
              <a:rect l="0" t="0" r="18415" b="31115"/>
              <a:pathLst>
                <a:path w="18415" h="31115">
                  <a:moveTo>
                    <a:pt x="29" y="0"/>
                  </a:moveTo>
                  <a:lnTo>
                    <a:pt x="29" y="31085"/>
                  </a:lnTo>
                  <a:lnTo>
                    <a:pt x="18415" y="31085"/>
                  </a:lnTo>
                  <a:cubicBezTo>
                    <a:pt x="14737" y="17386"/>
                    <a:pt x="7383" y="5485"/>
                    <a:pt x="2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1" name="Google Shape;798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5FgAAKgwAAKMWAACBDAAAAAAAAA=="/>
                </a:ext>
              </a:extLst>
            </p:cNvSpPr>
            <p:nvPr/>
          </p:nvSpPr>
          <p:spPr>
            <a:xfrm>
              <a:off x="3653155" y="1977390"/>
              <a:ext cx="26670" cy="55245"/>
            </a:xfrm>
            <a:custGeom>
              <a:avLst/>
              <a:gdLst/>
              <a:ahLst/>
              <a:cxnLst/>
              <a:rect l="0" t="0" r="26670" b="55245"/>
              <a:pathLst>
                <a:path w="26670" h="55245">
                  <a:moveTo>
                    <a:pt x="2769" y="0"/>
                  </a:moveTo>
                  <a:cubicBezTo>
                    <a:pt x="1865" y="9078"/>
                    <a:pt x="29" y="18127"/>
                    <a:pt x="29" y="28067"/>
                  </a:cubicBezTo>
                  <a:cubicBezTo>
                    <a:pt x="29" y="38036"/>
                    <a:pt x="1865" y="47976"/>
                    <a:pt x="2769" y="55216"/>
                  </a:cubicBezTo>
                  <a:lnTo>
                    <a:pt x="26641" y="55216"/>
                  </a:lnTo>
                  <a:lnTo>
                    <a:pt x="26641" y="0"/>
                  </a:lnTo>
                  <a:lnTo>
                    <a:pt x="2769" y="0"/>
                  </a:lnTo>
                  <a:lnTo>
                    <a:pt x="2769" y="5521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60" name="Google Shape;799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FgAApwsAAFEXAAAEDAAAAAAAAA=="/>
                </a:ext>
              </a:extLst>
            </p:cNvSpPr>
            <p:nvPr/>
          </p:nvSpPr>
          <p:spPr>
            <a:xfrm>
              <a:off x="3703320" y="1894205"/>
              <a:ext cx="86995" cy="59055"/>
            </a:xfrm>
            <a:custGeom>
              <a:avLst/>
              <a:gdLst/>
              <a:ahLst/>
              <a:cxnLst/>
              <a:rect l="0" t="0" r="86995" b="59055"/>
              <a:pathLst>
                <a:path w="86995" h="59055">
                  <a:moveTo>
                    <a:pt x="29" y="28"/>
                  </a:moveTo>
                  <a:lnTo>
                    <a:pt x="29" y="922"/>
                  </a:lnTo>
                  <a:cubicBezTo>
                    <a:pt x="18334" y="7291"/>
                    <a:pt x="34809" y="29080"/>
                    <a:pt x="43032" y="59026"/>
                  </a:cubicBezTo>
                  <a:lnTo>
                    <a:pt x="86995" y="59026"/>
                  </a:lnTo>
                  <a:cubicBezTo>
                    <a:pt x="70490" y="27265"/>
                    <a:pt x="38470" y="4553"/>
                    <a:pt x="29"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9" name="Google Shape;799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HFgAAqAwAAFEXAAAGDQAAAAAAAA=="/>
                </a:ext>
              </a:extLst>
            </p:cNvSpPr>
            <p:nvPr/>
          </p:nvSpPr>
          <p:spPr>
            <a:xfrm>
              <a:off x="3702685" y="2057400"/>
              <a:ext cx="87630" cy="59690"/>
            </a:xfrm>
            <a:custGeom>
              <a:avLst/>
              <a:gdLst/>
              <a:ahLst/>
              <a:cxnLst/>
              <a:rect l="0" t="0" r="87630" b="59690"/>
              <a:pathLst>
                <a:path w="87630" h="59690">
                  <a:moveTo>
                    <a:pt x="43801" y="29"/>
                  </a:moveTo>
                  <a:cubicBezTo>
                    <a:pt x="35602" y="29393"/>
                    <a:pt x="19177" y="51417"/>
                    <a:pt x="0" y="57855"/>
                  </a:cubicBezTo>
                  <a:lnTo>
                    <a:pt x="0" y="59690"/>
                  </a:lnTo>
                  <a:lnTo>
                    <a:pt x="927" y="59690"/>
                  </a:lnTo>
                  <a:cubicBezTo>
                    <a:pt x="39252" y="55087"/>
                    <a:pt x="71176" y="32161"/>
                    <a:pt x="87630" y="29"/>
                  </a:cubicBezTo>
                  <a:lnTo>
                    <a:pt x="43801" y="29"/>
                  </a:lnTo>
                  <a:lnTo>
                    <a:pt x="8763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8" name="Google Shape;799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FgAApwwAAKMWAAAGDQAAAAAAAA=="/>
                </a:ext>
              </a:extLst>
            </p:cNvSpPr>
            <p:nvPr/>
          </p:nvSpPr>
          <p:spPr>
            <a:xfrm>
              <a:off x="3592195" y="2056765"/>
              <a:ext cx="87630" cy="60325"/>
            </a:xfrm>
            <a:custGeom>
              <a:avLst/>
              <a:gdLst/>
              <a:ahLst/>
              <a:cxnLst/>
              <a:rect l="0" t="0" r="87630" b="60325"/>
              <a:pathLst>
                <a:path w="87630" h="60325">
                  <a:moveTo>
                    <a:pt x="29" y="0"/>
                  </a:moveTo>
                  <a:cubicBezTo>
                    <a:pt x="17375" y="33816"/>
                    <a:pt x="49288" y="56670"/>
                    <a:pt x="87601" y="60325"/>
                  </a:cubicBezTo>
                  <a:lnTo>
                    <a:pt x="87601" y="58497"/>
                  </a:lnTo>
                  <a:cubicBezTo>
                    <a:pt x="68459" y="52088"/>
                    <a:pt x="53864" y="30162"/>
                    <a:pt x="44742" y="0"/>
                  </a:cubicBezTo>
                  <a:lnTo>
                    <a:pt x="29" y="0"/>
                  </a:lnTo>
                  <a:lnTo>
                    <a:pt x="4474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7" name="Google Shape;799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UFwAAKgwAAGUXAACBDAAAAAAAAA=="/>
                </a:ext>
              </a:extLst>
            </p:cNvSpPr>
            <p:nvPr/>
          </p:nvSpPr>
          <p:spPr>
            <a:xfrm>
              <a:off x="3751580" y="1977390"/>
              <a:ext cx="51435" cy="55245"/>
            </a:xfrm>
            <a:custGeom>
              <a:avLst/>
              <a:gdLst/>
              <a:ahLst/>
              <a:cxnLst/>
              <a:rect l="0" t="0" r="51435" b="55245"/>
              <a:pathLst>
                <a:path w="51435" h="55245">
                  <a:moveTo>
                    <a:pt x="0" y="0"/>
                  </a:moveTo>
                  <a:cubicBezTo>
                    <a:pt x="932" y="9078"/>
                    <a:pt x="1835" y="18127"/>
                    <a:pt x="1835" y="28067"/>
                  </a:cubicBezTo>
                  <a:cubicBezTo>
                    <a:pt x="1835" y="38036"/>
                    <a:pt x="932" y="47976"/>
                    <a:pt x="0" y="55216"/>
                  </a:cubicBezTo>
                  <a:lnTo>
                    <a:pt x="47763" y="55216"/>
                  </a:lnTo>
                  <a:cubicBezTo>
                    <a:pt x="50502" y="47976"/>
                    <a:pt x="51435" y="37117"/>
                    <a:pt x="51435" y="28067"/>
                  </a:cubicBezTo>
                  <a:cubicBezTo>
                    <a:pt x="51435" y="19018"/>
                    <a:pt x="50502" y="9078"/>
                    <a:pt x="47763" y="0"/>
                  </a:cubicBezTo>
                  <a:lnTo>
                    <a:pt x="0" y="0"/>
                  </a:lnTo>
                  <a:lnTo>
                    <a:pt x="4776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6" name="Google Shape;799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FgAAqAsAAKQWAAAGDAAAAAAAAA=="/>
                </a:ext>
              </a:extLst>
            </p:cNvSpPr>
            <p:nvPr/>
          </p:nvSpPr>
          <p:spPr>
            <a:xfrm>
              <a:off x="3592830" y="1894840"/>
              <a:ext cx="87630" cy="59690"/>
            </a:xfrm>
            <a:custGeom>
              <a:avLst/>
              <a:gdLst/>
              <a:ahLst/>
              <a:cxnLst/>
              <a:rect l="0" t="0" r="87630" b="59690"/>
              <a:pathLst>
                <a:path w="87630" h="59690">
                  <a:moveTo>
                    <a:pt x="86703" y="0"/>
                  </a:moveTo>
                  <a:cubicBezTo>
                    <a:pt x="49305" y="4605"/>
                    <a:pt x="17352" y="27543"/>
                    <a:pt x="0" y="59690"/>
                  </a:cubicBezTo>
                  <a:lnTo>
                    <a:pt x="44728" y="59690"/>
                  </a:lnTo>
                  <a:cubicBezTo>
                    <a:pt x="52955" y="29379"/>
                    <a:pt x="68453" y="8277"/>
                    <a:pt x="87630" y="933"/>
                  </a:cubicBezTo>
                  <a:lnTo>
                    <a:pt x="87630" y="0"/>
                  </a:lnTo>
                  <a:lnTo>
                    <a:pt x="86703" y="0"/>
                  </a:lnTo>
                  <a:lnTo>
                    <a:pt x="87630" y="92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5" name="Google Shape;799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FgAAKgwAAPIWAACBDAAAAAAAAA=="/>
                </a:ext>
              </a:extLst>
            </p:cNvSpPr>
            <p:nvPr/>
          </p:nvSpPr>
          <p:spPr>
            <a:xfrm>
              <a:off x="3703320" y="1977390"/>
              <a:ext cx="26670" cy="55245"/>
            </a:xfrm>
            <a:custGeom>
              <a:avLst/>
              <a:gdLst/>
              <a:ahLst/>
              <a:cxnLst/>
              <a:rect l="0" t="0" r="26670" b="55245"/>
              <a:pathLst>
                <a:path w="26670" h="55245">
                  <a:moveTo>
                    <a:pt x="29" y="0"/>
                  </a:moveTo>
                  <a:lnTo>
                    <a:pt x="29" y="55216"/>
                  </a:lnTo>
                  <a:lnTo>
                    <a:pt x="24832" y="55216"/>
                  </a:lnTo>
                  <a:cubicBezTo>
                    <a:pt x="25765" y="46166"/>
                    <a:pt x="26670" y="37117"/>
                    <a:pt x="26670" y="28067"/>
                  </a:cubicBezTo>
                  <a:cubicBezTo>
                    <a:pt x="26670" y="19018"/>
                    <a:pt x="25765" y="9078"/>
                    <a:pt x="24832" y="0"/>
                  </a:cubicBezTo>
                  <a:lnTo>
                    <a:pt x="29" y="0"/>
                  </a:lnTo>
                  <a:lnTo>
                    <a:pt x="2483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69" name="Google Shape;7996;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QVAADbDQAA1xcAABwQAAAQAAAA"/>
              </a:ext>
            </a:extLst>
          </p:cNvGrpSpPr>
          <p:nvPr/>
        </p:nvGrpSpPr>
        <p:grpSpPr>
          <a:xfrm>
            <a:off x="3507740" y="2252345"/>
            <a:ext cx="367665" cy="366395"/>
            <a:chOff x="3507740" y="2252345"/>
            <a:chExt cx="367665" cy="366395"/>
          </a:xfrm>
        </p:grpSpPr>
        <p:sp>
          <p:nvSpPr>
            <p:cNvPr id="71" name="Google Shape;799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UFQAAYA8AANcXAAAcEAAAAAAAAA=="/>
                </a:ext>
              </a:extLst>
            </p:cNvSpPr>
            <p:nvPr/>
          </p:nvSpPr>
          <p:spPr>
            <a:xfrm>
              <a:off x="3507740" y="2499360"/>
              <a:ext cx="367665" cy="119380"/>
            </a:xfrm>
            <a:custGeom>
              <a:avLst/>
              <a:gdLst/>
              <a:ahLst/>
              <a:cxnLst/>
              <a:rect l="0" t="0" r="367665" b="119380"/>
              <a:pathLst>
                <a:path w="367665" h="119380">
                  <a:moveTo>
                    <a:pt x="0" y="0"/>
                  </a:moveTo>
                  <a:lnTo>
                    <a:pt x="0" y="10932"/>
                  </a:lnTo>
                  <a:cubicBezTo>
                    <a:pt x="0" y="30973"/>
                    <a:pt x="16418" y="47370"/>
                    <a:pt x="36485" y="47370"/>
                  </a:cubicBezTo>
                  <a:lnTo>
                    <a:pt x="115856" y="47370"/>
                  </a:lnTo>
                  <a:lnTo>
                    <a:pt x="99437" y="95666"/>
                  </a:lnTo>
                  <a:lnTo>
                    <a:pt x="84843" y="95666"/>
                  </a:lnTo>
                  <a:cubicBezTo>
                    <a:pt x="77546" y="95666"/>
                    <a:pt x="72971" y="101132"/>
                    <a:pt x="72971" y="108419"/>
                  </a:cubicBezTo>
                  <a:cubicBezTo>
                    <a:pt x="72971" y="114811"/>
                    <a:pt x="79370" y="119351"/>
                    <a:pt x="84843" y="119351"/>
                  </a:cubicBezTo>
                  <a:lnTo>
                    <a:pt x="284645" y="119351"/>
                  </a:lnTo>
                  <a:cubicBezTo>
                    <a:pt x="291016" y="119351"/>
                    <a:pt x="296489" y="113885"/>
                    <a:pt x="296489" y="108419"/>
                  </a:cubicBezTo>
                  <a:cubicBezTo>
                    <a:pt x="296489" y="101132"/>
                    <a:pt x="291016" y="95666"/>
                    <a:pt x="284645" y="95666"/>
                  </a:cubicBezTo>
                  <a:lnTo>
                    <a:pt x="269124" y="95666"/>
                  </a:lnTo>
                  <a:lnTo>
                    <a:pt x="253604" y="47370"/>
                  </a:lnTo>
                  <a:lnTo>
                    <a:pt x="332077" y="47370"/>
                  </a:lnTo>
                  <a:cubicBezTo>
                    <a:pt x="351217" y="47370"/>
                    <a:pt x="367665" y="31898"/>
                    <a:pt x="367665" y="10932"/>
                  </a:cubicBezTo>
                  <a:lnTo>
                    <a:pt x="367665" y="0"/>
                  </a:lnTo>
                  <a:lnTo>
                    <a:pt x="0" y="0"/>
                  </a:lnTo>
                  <a:lnTo>
                    <a:pt x="367665" y="1093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0" name="Google Shape;799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UFQAA2w0AANcXAAA7DwAAAAAAAA=="/>
                </a:ext>
              </a:extLst>
            </p:cNvSpPr>
            <p:nvPr/>
          </p:nvSpPr>
          <p:spPr>
            <a:xfrm>
              <a:off x="3507740" y="2252345"/>
              <a:ext cx="367665" cy="223520"/>
            </a:xfrm>
            <a:custGeom>
              <a:avLst/>
              <a:gdLst/>
              <a:ahLst/>
              <a:cxnLst/>
              <a:rect l="0" t="0" r="367665" b="223520"/>
              <a:pathLst>
                <a:path w="367665" h="223520">
                  <a:moveTo>
                    <a:pt x="182457" y="27390"/>
                  </a:moveTo>
                  <a:cubicBezTo>
                    <a:pt x="188856" y="27390"/>
                    <a:pt x="195227" y="32862"/>
                    <a:pt x="195227" y="38334"/>
                  </a:cubicBezTo>
                  <a:lnTo>
                    <a:pt x="195227" y="46528"/>
                  </a:lnTo>
                  <a:cubicBezTo>
                    <a:pt x="208923" y="51103"/>
                    <a:pt x="219869" y="64769"/>
                    <a:pt x="219869" y="80288"/>
                  </a:cubicBezTo>
                  <a:cubicBezTo>
                    <a:pt x="219869" y="87584"/>
                    <a:pt x="213469" y="92130"/>
                    <a:pt x="207996" y="92130"/>
                  </a:cubicBezTo>
                  <a:cubicBezTo>
                    <a:pt x="202524" y="92130"/>
                    <a:pt x="197051" y="86657"/>
                    <a:pt x="197051" y="80288"/>
                  </a:cubicBezTo>
                  <a:cubicBezTo>
                    <a:pt x="197051" y="73889"/>
                    <a:pt x="190680" y="68417"/>
                    <a:pt x="184281" y="68417"/>
                  </a:cubicBezTo>
                  <a:cubicBezTo>
                    <a:pt x="176984" y="68417"/>
                    <a:pt x="172409" y="73889"/>
                    <a:pt x="172409" y="80288"/>
                  </a:cubicBezTo>
                  <a:cubicBezTo>
                    <a:pt x="172409" y="87584"/>
                    <a:pt x="181530" y="93954"/>
                    <a:pt x="190680" y="101250"/>
                  </a:cubicBezTo>
                  <a:cubicBezTo>
                    <a:pt x="203450" y="110370"/>
                    <a:pt x="218942" y="121344"/>
                    <a:pt x="218942" y="141408"/>
                  </a:cubicBezTo>
                  <a:cubicBezTo>
                    <a:pt x="218942" y="156898"/>
                    <a:pt x="208923" y="169667"/>
                    <a:pt x="195227" y="175139"/>
                  </a:cubicBezTo>
                  <a:lnTo>
                    <a:pt x="195227" y="183362"/>
                  </a:lnTo>
                  <a:cubicBezTo>
                    <a:pt x="195227" y="189731"/>
                    <a:pt x="189754" y="196130"/>
                    <a:pt x="182457" y="196130"/>
                  </a:cubicBezTo>
                  <a:cubicBezTo>
                    <a:pt x="176057" y="196130"/>
                    <a:pt x="171511" y="189731"/>
                    <a:pt x="171511" y="183362"/>
                  </a:cubicBezTo>
                  <a:lnTo>
                    <a:pt x="171511" y="175139"/>
                  </a:lnTo>
                  <a:cubicBezTo>
                    <a:pt x="157814" y="170593"/>
                    <a:pt x="147795" y="156898"/>
                    <a:pt x="147795" y="141408"/>
                  </a:cubicBezTo>
                  <a:cubicBezTo>
                    <a:pt x="147795" y="134112"/>
                    <a:pt x="153268" y="128640"/>
                    <a:pt x="158741" y="128640"/>
                  </a:cubicBezTo>
                  <a:cubicBezTo>
                    <a:pt x="166038" y="128640"/>
                    <a:pt x="171511" y="134112"/>
                    <a:pt x="171511" y="141408"/>
                  </a:cubicBezTo>
                  <a:cubicBezTo>
                    <a:pt x="171511" y="147778"/>
                    <a:pt x="176984" y="152353"/>
                    <a:pt x="182457" y="152353"/>
                  </a:cubicBezTo>
                  <a:cubicBezTo>
                    <a:pt x="188856" y="152353"/>
                    <a:pt x="195227" y="146880"/>
                    <a:pt x="195227" y="141408"/>
                  </a:cubicBezTo>
                  <a:cubicBezTo>
                    <a:pt x="195227" y="134112"/>
                    <a:pt x="186105" y="127713"/>
                    <a:pt x="176057" y="120417"/>
                  </a:cubicBezTo>
                  <a:cubicBezTo>
                    <a:pt x="163287" y="111297"/>
                    <a:pt x="147795" y="100352"/>
                    <a:pt x="147795" y="80288"/>
                  </a:cubicBezTo>
                  <a:cubicBezTo>
                    <a:pt x="147795" y="64769"/>
                    <a:pt x="157814" y="52000"/>
                    <a:pt x="171511" y="46528"/>
                  </a:cubicBezTo>
                  <a:lnTo>
                    <a:pt x="171511" y="38334"/>
                  </a:lnTo>
                  <a:cubicBezTo>
                    <a:pt x="171511" y="31936"/>
                    <a:pt x="176984" y="27390"/>
                    <a:pt x="182457" y="27390"/>
                  </a:cubicBezTo>
                  <a:lnTo>
                    <a:pt x="36485" y="0"/>
                  </a:lnTo>
                  <a:cubicBezTo>
                    <a:pt x="17345" y="0"/>
                    <a:pt x="0" y="15519"/>
                    <a:pt x="0" y="36510"/>
                  </a:cubicBezTo>
                  <a:lnTo>
                    <a:pt x="0" y="223491"/>
                  </a:lnTo>
                  <a:lnTo>
                    <a:pt x="367665" y="223491"/>
                  </a:lnTo>
                  <a:lnTo>
                    <a:pt x="367665" y="36510"/>
                  </a:lnTo>
                  <a:cubicBezTo>
                    <a:pt x="367665" y="15519"/>
                    <a:pt x="351217" y="0"/>
                    <a:pt x="332077" y="0"/>
                  </a:cubicBezTo>
                  <a:lnTo>
                    <a:pt x="182457" y="27390"/>
                  </a:lnTo>
                  <a:lnTo>
                    <a:pt x="33207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72" name="Google Shape;7999;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oNAADoEAAAqQ8AAB8TAAAQAAAA"/>
              </a:ext>
            </a:extLst>
          </p:cNvGrpSpPr>
          <p:nvPr/>
        </p:nvGrpSpPr>
        <p:grpSpPr>
          <a:xfrm>
            <a:off x="2180590" y="2748280"/>
            <a:ext cx="365125" cy="360045"/>
            <a:chOff x="2180590" y="2748280"/>
            <a:chExt cx="365125" cy="360045"/>
          </a:xfrm>
        </p:grpSpPr>
        <p:sp>
          <p:nvSpPr>
            <p:cNvPr id="75" name="Google Shape;800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rDQAA6BAAAKkPAAAfEwAAAAAAAA=="/>
                </a:ext>
              </a:extLst>
            </p:cNvSpPr>
            <p:nvPr/>
          </p:nvSpPr>
          <p:spPr>
            <a:xfrm>
              <a:off x="2181225" y="2748280"/>
              <a:ext cx="364490" cy="360045"/>
            </a:xfrm>
            <a:custGeom>
              <a:avLst/>
              <a:gdLst/>
              <a:ahLst/>
              <a:cxnLst/>
              <a:rect l="0" t="0" r="364490" b="360045"/>
              <a:pathLst>
                <a:path w="364490" h="360045">
                  <a:moveTo>
                    <a:pt x="322063" y="28"/>
                  </a:moveTo>
                  <a:cubicBezTo>
                    <a:pt x="319692" y="28"/>
                    <a:pt x="317407" y="28"/>
                    <a:pt x="315296" y="28"/>
                  </a:cubicBezTo>
                  <a:cubicBezTo>
                    <a:pt x="301616" y="28"/>
                    <a:pt x="290684" y="4599"/>
                    <a:pt x="281574" y="13712"/>
                  </a:cubicBezTo>
                  <a:lnTo>
                    <a:pt x="102987" y="192299"/>
                  </a:lnTo>
                  <a:lnTo>
                    <a:pt x="66547" y="185952"/>
                  </a:lnTo>
                  <a:cubicBezTo>
                    <a:pt x="65882" y="185808"/>
                    <a:pt x="65159" y="185721"/>
                    <a:pt x="64465" y="185721"/>
                  </a:cubicBezTo>
                  <a:cubicBezTo>
                    <a:pt x="61283" y="185721"/>
                    <a:pt x="57842" y="187196"/>
                    <a:pt x="55615" y="188701"/>
                  </a:cubicBezTo>
                  <a:lnTo>
                    <a:pt x="4570" y="240656"/>
                  </a:lnTo>
                  <a:cubicBezTo>
                    <a:pt x="925" y="242479"/>
                    <a:pt x="29" y="247021"/>
                    <a:pt x="925" y="251591"/>
                  </a:cubicBezTo>
                  <a:cubicBezTo>
                    <a:pt x="2747" y="255236"/>
                    <a:pt x="5495" y="258881"/>
                    <a:pt x="10036" y="259778"/>
                  </a:cubicBezTo>
                  <a:lnTo>
                    <a:pt x="86589" y="274358"/>
                  </a:lnTo>
                  <a:lnTo>
                    <a:pt x="101165" y="350932"/>
                  </a:lnTo>
                  <a:cubicBezTo>
                    <a:pt x="102987" y="355474"/>
                    <a:pt x="104809" y="359119"/>
                    <a:pt x="109379" y="360045"/>
                  </a:cubicBezTo>
                  <a:lnTo>
                    <a:pt x="113023" y="360045"/>
                  </a:lnTo>
                  <a:cubicBezTo>
                    <a:pt x="116667" y="360045"/>
                    <a:pt x="119385" y="359119"/>
                    <a:pt x="123029" y="359119"/>
                  </a:cubicBezTo>
                  <a:lnTo>
                    <a:pt x="174046" y="307192"/>
                  </a:lnTo>
                  <a:cubicBezTo>
                    <a:pt x="177690" y="305370"/>
                    <a:pt x="178615" y="300799"/>
                    <a:pt x="177690" y="297154"/>
                  </a:cubicBezTo>
                  <a:lnTo>
                    <a:pt x="171327" y="260704"/>
                  </a:lnTo>
                  <a:lnTo>
                    <a:pt x="349914" y="82117"/>
                  </a:lnTo>
                  <a:cubicBezTo>
                    <a:pt x="359024" y="72957"/>
                    <a:pt x="363565" y="60200"/>
                    <a:pt x="363565" y="48339"/>
                  </a:cubicBezTo>
                  <a:cubicBezTo>
                    <a:pt x="363565" y="34685"/>
                    <a:pt x="364490" y="17357"/>
                    <a:pt x="355380" y="8244"/>
                  </a:cubicBezTo>
                  <a:cubicBezTo>
                    <a:pt x="347774" y="636"/>
                    <a:pt x="333863" y="28"/>
                    <a:pt x="322063"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4" name="Google Shape;800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qDQAAGhEAAKgOAAC9EQAAAAAAAA=="/>
                </a:ext>
              </a:extLst>
            </p:cNvSpPr>
            <p:nvPr/>
          </p:nvSpPr>
          <p:spPr>
            <a:xfrm>
              <a:off x="2180590" y="2780030"/>
              <a:ext cx="201930" cy="103505"/>
            </a:xfrm>
            <a:custGeom>
              <a:avLst/>
              <a:gdLst/>
              <a:ahLst/>
              <a:cxnLst/>
              <a:rect l="0" t="0" r="201930" b="103505"/>
              <a:pathLst>
                <a:path w="201930" h="103505">
                  <a:moveTo>
                    <a:pt x="47112" y="28"/>
                  </a:moveTo>
                  <a:cubicBezTo>
                    <a:pt x="43966" y="28"/>
                    <a:pt x="40617" y="1652"/>
                    <a:pt x="39116" y="3914"/>
                  </a:cubicBezTo>
                  <a:lnTo>
                    <a:pt x="4561" y="37719"/>
                  </a:lnTo>
                  <a:cubicBezTo>
                    <a:pt x="2742" y="40445"/>
                    <a:pt x="0" y="45026"/>
                    <a:pt x="924" y="49578"/>
                  </a:cubicBezTo>
                  <a:cubicBezTo>
                    <a:pt x="3637" y="51404"/>
                    <a:pt x="5456" y="55057"/>
                    <a:pt x="9093" y="55985"/>
                  </a:cubicBezTo>
                  <a:lnTo>
                    <a:pt x="124622" y="103476"/>
                  </a:lnTo>
                  <a:lnTo>
                    <a:pt x="201930" y="26168"/>
                  </a:lnTo>
                  <a:lnTo>
                    <a:pt x="49133" y="260"/>
                  </a:lnTo>
                  <a:cubicBezTo>
                    <a:pt x="48469" y="115"/>
                    <a:pt x="47805" y="28"/>
                    <a:pt x="47112"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3" name="Google Shape;800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DgAA4hEAAHEPAAAeEwAAAAAAAA=="/>
                </a:ext>
              </a:extLst>
            </p:cNvSpPr>
            <p:nvPr/>
          </p:nvSpPr>
          <p:spPr>
            <a:xfrm>
              <a:off x="2407285" y="2907030"/>
              <a:ext cx="102870" cy="200660"/>
            </a:xfrm>
            <a:custGeom>
              <a:avLst/>
              <a:gdLst/>
              <a:ahLst/>
              <a:cxnLst/>
              <a:rect l="0" t="0" r="102870" b="200660"/>
              <a:pathLst>
                <a:path w="102870" h="200660">
                  <a:moveTo>
                    <a:pt x="77384" y="0"/>
                  </a:moveTo>
                  <a:lnTo>
                    <a:pt x="0" y="77384"/>
                  </a:lnTo>
                  <a:lnTo>
                    <a:pt x="46436" y="193336"/>
                  </a:lnTo>
                  <a:cubicBezTo>
                    <a:pt x="47332" y="196984"/>
                    <a:pt x="50973" y="200631"/>
                    <a:pt x="55538" y="200631"/>
                  </a:cubicBezTo>
                  <a:lnTo>
                    <a:pt x="57359" y="200631"/>
                  </a:lnTo>
                  <a:cubicBezTo>
                    <a:pt x="61000" y="200631"/>
                    <a:pt x="63745" y="199734"/>
                    <a:pt x="65565" y="196984"/>
                  </a:cubicBezTo>
                  <a:lnTo>
                    <a:pt x="100154" y="163261"/>
                  </a:lnTo>
                  <a:cubicBezTo>
                    <a:pt x="101974" y="160511"/>
                    <a:pt x="102870" y="155966"/>
                    <a:pt x="102870" y="152319"/>
                  </a:cubicBezTo>
                  <a:lnTo>
                    <a:pt x="77384" y="0"/>
                  </a:lnTo>
                  <a:lnTo>
                    <a:pt x="102870" y="15231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76" name="Google Shape;8003;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kNAACuEwAAqg8AAOQVAAAQAAAA"/>
              </a:ext>
            </a:extLst>
          </p:cNvGrpSpPr>
          <p:nvPr/>
        </p:nvGrpSpPr>
        <p:grpSpPr>
          <a:xfrm>
            <a:off x="2179955" y="3199130"/>
            <a:ext cx="366395" cy="359410"/>
            <a:chOff x="2179955" y="3199130"/>
            <a:chExt cx="366395" cy="359410"/>
          </a:xfrm>
        </p:grpSpPr>
        <p:sp>
          <p:nvSpPr>
            <p:cNvPr id="79" name="Google Shape;800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DQAArhMAAKAPAADkFQAAAAAAAA=="/>
                </a:ext>
              </a:extLst>
            </p:cNvSpPr>
            <p:nvPr/>
          </p:nvSpPr>
          <p:spPr>
            <a:xfrm>
              <a:off x="2179955" y="3199130"/>
              <a:ext cx="360045" cy="359410"/>
            </a:xfrm>
            <a:custGeom>
              <a:avLst/>
              <a:gdLst/>
              <a:ahLst/>
              <a:cxnLst/>
              <a:rect l="0" t="0" r="360045" b="359410"/>
              <a:pathLst>
                <a:path w="360045" h="359410">
                  <a:moveTo>
                    <a:pt x="203268" y="48350"/>
                  </a:moveTo>
                  <a:cubicBezTo>
                    <a:pt x="210559" y="48350"/>
                    <a:pt x="216027" y="53822"/>
                    <a:pt x="216027" y="61118"/>
                  </a:cubicBezTo>
                  <a:cubicBezTo>
                    <a:pt x="216027" y="67516"/>
                    <a:pt x="210559" y="72090"/>
                    <a:pt x="203268" y="72090"/>
                  </a:cubicBezTo>
                  <a:lnTo>
                    <a:pt x="60176" y="72090"/>
                  </a:lnTo>
                  <a:cubicBezTo>
                    <a:pt x="52885" y="72090"/>
                    <a:pt x="47417" y="66590"/>
                    <a:pt x="47417" y="61118"/>
                  </a:cubicBezTo>
                  <a:cubicBezTo>
                    <a:pt x="47417" y="52924"/>
                    <a:pt x="52885" y="48350"/>
                    <a:pt x="60176" y="48350"/>
                  </a:cubicBezTo>
                  <a:lnTo>
                    <a:pt x="203268" y="120411"/>
                  </a:lnTo>
                  <a:cubicBezTo>
                    <a:pt x="210559" y="120411"/>
                    <a:pt x="216027" y="125883"/>
                    <a:pt x="216027" y="131355"/>
                  </a:cubicBezTo>
                  <a:cubicBezTo>
                    <a:pt x="216027" y="138651"/>
                    <a:pt x="210559" y="144123"/>
                    <a:pt x="203268" y="144123"/>
                  </a:cubicBezTo>
                  <a:lnTo>
                    <a:pt x="60176" y="144123"/>
                  </a:lnTo>
                  <a:cubicBezTo>
                    <a:pt x="52885" y="144123"/>
                    <a:pt x="47417" y="138651"/>
                    <a:pt x="47417" y="131355"/>
                  </a:cubicBezTo>
                  <a:cubicBezTo>
                    <a:pt x="47417" y="124986"/>
                    <a:pt x="52885" y="120411"/>
                    <a:pt x="60176" y="120411"/>
                  </a:cubicBezTo>
                  <a:lnTo>
                    <a:pt x="203268" y="192473"/>
                  </a:lnTo>
                  <a:cubicBezTo>
                    <a:pt x="210559" y="192473"/>
                    <a:pt x="216027" y="197945"/>
                    <a:pt x="216027" y="204343"/>
                  </a:cubicBezTo>
                  <a:cubicBezTo>
                    <a:pt x="216027" y="211639"/>
                    <a:pt x="210559" y="216185"/>
                    <a:pt x="203268" y="216185"/>
                  </a:cubicBezTo>
                  <a:lnTo>
                    <a:pt x="60176" y="216185"/>
                  </a:lnTo>
                  <a:cubicBezTo>
                    <a:pt x="52885" y="216185"/>
                    <a:pt x="47417" y="210713"/>
                    <a:pt x="47417" y="204343"/>
                  </a:cubicBezTo>
                  <a:cubicBezTo>
                    <a:pt x="47417" y="197047"/>
                    <a:pt x="52885" y="192473"/>
                    <a:pt x="60176" y="192473"/>
                  </a:cubicBezTo>
                  <a:lnTo>
                    <a:pt x="203268" y="263637"/>
                  </a:lnTo>
                  <a:cubicBezTo>
                    <a:pt x="210559" y="263637"/>
                    <a:pt x="216027" y="269109"/>
                    <a:pt x="216027" y="275478"/>
                  </a:cubicBezTo>
                  <a:cubicBezTo>
                    <a:pt x="216027" y="281877"/>
                    <a:pt x="210559" y="286422"/>
                    <a:pt x="203268" y="286422"/>
                  </a:cubicBezTo>
                  <a:lnTo>
                    <a:pt x="60176" y="286422"/>
                  </a:lnTo>
                  <a:cubicBezTo>
                    <a:pt x="52885" y="286422"/>
                    <a:pt x="47417" y="280950"/>
                    <a:pt x="47417" y="275478"/>
                  </a:cubicBezTo>
                  <a:cubicBezTo>
                    <a:pt x="47417" y="268182"/>
                    <a:pt x="52885" y="263637"/>
                    <a:pt x="60176" y="263637"/>
                  </a:cubicBezTo>
                  <a:lnTo>
                    <a:pt x="332705" y="311958"/>
                  </a:lnTo>
                  <a:cubicBezTo>
                    <a:pt x="328134" y="325652"/>
                    <a:pt x="314478" y="335669"/>
                    <a:pt x="298075" y="335669"/>
                  </a:cubicBezTo>
                  <a:cubicBezTo>
                    <a:pt x="282568" y="335669"/>
                    <a:pt x="269809" y="325652"/>
                    <a:pt x="264341" y="311958"/>
                  </a:cubicBezTo>
                  <a:lnTo>
                    <a:pt x="36481" y="29"/>
                  </a:lnTo>
                  <a:cubicBezTo>
                    <a:pt x="16432" y="29"/>
                    <a:pt x="925" y="16445"/>
                    <a:pt x="925" y="35582"/>
                  </a:cubicBezTo>
                  <a:lnTo>
                    <a:pt x="925" y="299190"/>
                  </a:lnTo>
                  <a:cubicBezTo>
                    <a:pt x="0" y="332021"/>
                    <a:pt x="27368" y="359410"/>
                    <a:pt x="60176" y="359410"/>
                  </a:cubicBezTo>
                  <a:lnTo>
                    <a:pt x="298971" y="359410"/>
                  </a:lnTo>
                  <a:cubicBezTo>
                    <a:pt x="332705" y="359410"/>
                    <a:pt x="360045" y="332021"/>
                    <a:pt x="360045" y="299190"/>
                  </a:cubicBezTo>
                  <a:cubicBezTo>
                    <a:pt x="360045" y="291894"/>
                    <a:pt x="353651" y="286422"/>
                    <a:pt x="347286" y="286422"/>
                  </a:cubicBezTo>
                  <a:lnTo>
                    <a:pt x="262518" y="286422"/>
                  </a:lnTo>
                  <a:lnTo>
                    <a:pt x="262518" y="35582"/>
                  </a:lnTo>
                  <a:cubicBezTo>
                    <a:pt x="262518" y="16445"/>
                    <a:pt x="247011" y="29"/>
                    <a:pt x="227888" y="29"/>
                  </a:cubicBezTo>
                  <a:lnTo>
                    <a:pt x="203268" y="48350"/>
                  </a:lnTo>
                  <a:lnTo>
                    <a:pt x="227888"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8" name="Google Shape;800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DwAA9RQAAKcPAABaFQAAAAAAAA=="/>
                </a:ext>
              </a:extLst>
            </p:cNvSpPr>
            <p:nvPr/>
          </p:nvSpPr>
          <p:spPr>
            <a:xfrm>
              <a:off x="2465070" y="3406775"/>
              <a:ext cx="79375" cy="64135"/>
            </a:xfrm>
            <a:custGeom>
              <a:avLst/>
              <a:gdLst/>
              <a:ahLst/>
              <a:cxnLst/>
              <a:rect l="0" t="0" r="79375" b="64135"/>
              <a:pathLst>
                <a:path w="79375" h="64135">
                  <a:moveTo>
                    <a:pt x="0" y="29"/>
                  </a:moveTo>
                  <a:lnTo>
                    <a:pt x="0" y="929"/>
                  </a:lnTo>
                  <a:lnTo>
                    <a:pt x="29208" y="57712"/>
                  </a:lnTo>
                  <a:cubicBezTo>
                    <a:pt x="31929" y="60444"/>
                    <a:pt x="36503" y="64105"/>
                    <a:pt x="41048" y="64105"/>
                  </a:cubicBezTo>
                  <a:cubicBezTo>
                    <a:pt x="45621" y="64105"/>
                    <a:pt x="50166" y="62275"/>
                    <a:pt x="51990" y="57712"/>
                  </a:cubicBezTo>
                  <a:lnTo>
                    <a:pt x="79346" y="929"/>
                  </a:lnTo>
                  <a:lnTo>
                    <a:pt x="79346" y="29"/>
                  </a:lnTo>
                  <a:lnTo>
                    <a:pt x="0" y="29"/>
                  </a:lnTo>
                  <a:lnTo>
                    <a:pt x="51990" y="5771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77" name="Google Shape;800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tDwAArxMAAKoPAADQFAAAAAAAAA=="/>
                </a:ext>
              </a:extLst>
            </p:cNvSpPr>
            <p:nvPr/>
          </p:nvSpPr>
          <p:spPr>
            <a:xfrm>
              <a:off x="2466975" y="3199765"/>
              <a:ext cx="79375" cy="183515"/>
            </a:xfrm>
            <a:custGeom>
              <a:avLst/>
              <a:gdLst/>
              <a:ahLst/>
              <a:cxnLst/>
              <a:rect l="0" t="0" r="79375" b="183515"/>
              <a:pathLst>
                <a:path w="79375" h="183515">
                  <a:moveTo>
                    <a:pt x="51990" y="23732"/>
                  </a:moveTo>
                  <a:cubicBezTo>
                    <a:pt x="54740" y="23732"/>
                    <a:pt x="55637" y="25558"/>
                    <a:pt x="55637" y="27383"/>
                  </a:cubicBezTo>
                  <a:lnTo>
                    <a:pt x="55637" y="47465"/>
                  </a:lnTo>
                  <a:lnTo>
                    <a:pt x="23737" y="47465"/>
                  </a:lnTo>
                  <a:lnTo>
                    <a:pt x="23737" y="27383"/>
                  </a:lnTo>
                  <a:cubicBezTo>
                    <a:pt x="23737" y="24659"/>
                    <a:pt x="25560" y="23732"/>
                    <a:pt x="28282" y="23732"/>
                  </a:cubicBezTo>
                  <a:lnTo>
                    <a:pt x="28282" y="0"/>
                  </a:lnTo>
                  <a:cubicBezTo>
                    <a:pt x="11868" y="0"/>
                    <a:pt x="28" y="11880"/>
                    <a:pt x="28" y="27383"/>
                  </a:cubicBezTo>
                  <a:lnTo>
                    <a:pt x="28" y="183515"/>
                  </a:lnTo>
                  <a:lnTo>
                    <a:pt x="79346" y="183515"/>
                  </a:lnTo>
                  <a:lnTo>
                    <a:pt x="79346" y="27383"/>
                  </a:lnTo>
                  <a:cubicBezTo>
                    <a:pt x="79346" y="11880"/>
                    <a:pt x="66580" y="0"/>
                    <a:pt x="51990" y="0"/>
                  </a:cubicBezTo>
                  <a:lnTo>
                    <a:pt x="51990" y="23732"/>
                  </a:lnTo>
                  <a:lnTo>
                    <a:pt x="5199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80" name="Google Shape;8007;p85"/>
          <p:cNvGrpSpPr>
            <a:extLst>
              <a:ext uri="smNativeData">
                <pr:smNativeData xmlns:pr="smNativeData" val="SMDATA_6_dWHdYxMAAAAlAAAAAQAAAA8BAAAAkAAAAEgAAACQAAAASAAAAAAAAAAAAAAAAAAAABcAAAAUAAAAAAAAAAAAAAD/fwAA/38AAAAAAAAJAAAABAAAAL0KAAAMAAAAEAAAAAAAAAAAAAAAAAAAAAAAAAAfAAAAVAAAAAAAAAAAAAAAAAAAAAAAAAAAAAAAAAAAAAAAAAAAAAAAAAAAAAAAAAAAAAAAAAAAAAAAAAAAAAAAAAAAAAAAAAAAAAAAAAAAAAAAAAAAAAAAAAAAACEAAAAYAAAAFAAAAGkNAAB8FgAAqg8AALsYAAAQAAAA"/>
              </a:ext>
            </a:extLst>
          </p:cNvGrpSpPr>
          <p:nvPr/>
        </p:nvGrpSpPr>
        <p:grpSpPr>
          <a:xfrm>
            <a:off x="2179955" y="3655060"/>
            <a:ext cx="366395" cy="365125"/>
            <a:chOff x="2179955" y="3655060"/>
            <a:chExt cx="366395" cy="365125"/>
          </a:xfrm>
        </p:grpSpPr>
        <p:sp>
          <p:nvSpPr>
            <p:cNvPr id="85" name="Google Shape;800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DQAATBgAAKkPAAC7GAAAAAAAAA=="/>
                </a:ext>
              </a:extLst>
            </p:cNvSpPr>
            <p:nvPr/>
          </p:nvSpPr>
          <p:spPr>
            <a:xfrm>
              <a:off x="2179955" y="3949700"/>
              <a:ext cx="365760" cy="70485"/>
            </a:xfrm>
            <a:custGeom>
              <a:avLst/>
              <a:gdLst/>
              <a:ahLst/>
              <a:cxnLst/>
              <a:rect l="0" t="0" r="365760" b="70485"/>
              <a:pathLst>
                <a:path w="365760" h="70485">
                  <a:moveTo>
                    <a:pt x="35606" y="29"/>
                  </a:moveTo>
                  <a:cubicBezTo>
                    <a:pt x="15545" y="29"/>
                    <a:pt x="29" y="15566"/>
                    <a:pt x="29" y="34792"/>
                  </a:cubicBezTo>
                  <a:lnTo>
                    <a:pt x="29" y="59507"/>
                  </a:lnTo>
                  <a:cubicBezTo>
                    <a:pt x="29" y="65896"/>
                    <a:pt x="5500" y="70485"/>
                    <a:pt x="10971" y="70485"/>
                  </a:cubicBezTo>
                  <a:lnTo>
                    <a:pt x="354789" y="70485"/>
                  </a:lnTo>
                  <a:cubicBezTo>
                    <a:pt x="361186" y="70485"/>
                    <a:pt x="365731" y="64996"/>
                    <a:pt x="365731" y="59507"/>
                  </a:cubicBezTo>
                  <a:lnTo>
                    <a:pt x="365731" y="34792"/>
                  </a:lnTo>
                  <a:cubicBezTo>
                    <a:pt x="365731" y="15566"/>
                    <a:pt x="350244" y="29"/>
                    <a:pt x="330183" y="29"/>
                  </a:cubicBezTo>
                  <a:lnTo>
                    <a:pt x="35606" y="29"/>
                  </a:lnTo>
                  <a:lnTo>
                    <a:pt x="330183"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4" name="Google Shape;800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qDQAAfBYAAKoPAABdFwAAAAAAAA=="/>
                </a:ext>
              </a:extLst>
            </p:cNvSpPr>
            <p:nvPr/>
          </p:nvSpPr>
          <p:spPr>
            <a:xfrm>
              <a:off x="2180590" y="3655060"/>
              <a:ext cx="365760" cy="142875"/>
            </a:xfrm>
            <a:custGeom>
              <a:avLst/>
              <a:gdLst/>
              <a:ahLst/>
              <a:cxnLst/>
              <a:rect l="0" t="0" r="365760" b="142875"/>
              <a:pathLst>
                <a:path w="365760" h="142875">
                  <a:moveTo>
                    <a:pt x="181519" y="68125"/>
                  </a:moveTo>
                  <a:cubicBezTo>
                    <a:pt x="187888" y="68125"/>
                    <a:pt x="194286" y="73592"/>
                    <a:pt x="194286" y="80882"/>
                  </a:cubicBezTo>
                  <a:cubicBezTo>
                    <a:pt x="194286" y="86349"/>
                    <a:pt x="187888" y="91817"/>
                    <a:pt x="181519" y="91817"/>
                  </a:cubicBezTo>
                  <a:cubicBezTo>
                    <a:pt x="174224" y="91817"/>
                    <a:pt x="169650" y="86349"/>
                    <a:pt x="169650" y="80882"/>
                  </a:cubicBezTo>
                  <a:cubicBezTo>
                    <a:pt x="169650" y="73592"/>
                    <a:pt x="176048" y="68125"/>
                    <a:pt x="181519" y="68125"/>
                  </a:cubicBezTo>
                  <a:lnTo>
                    <a:pt x="181519" y="0"/>
                  </a:lnTo>
                  <a:cubicBezTo>
                    <a:pt x="180593" y="0"/>
                    <a:pt x="179232" y="231"/>
                    <a:pt x="177872" y="694"/>
                  </a:cubicBezTo>
                  <a:lnTo>
                    <a:pt x="7296" y="72695"/>
                  </a:lnTo>
                  <a:cubicBezTo>
                    <a:pt x="2750" y="74518"/>
                    <a:pt x="0" y="78163"/>
                    <a:pt x="0" y="83630"/>
                  </a:cubicBezTo>
                  <a:lnTo>
                    <a:pt x="0" y="131940"/>
                  </a:lnTo>
                  <a:cubicBezTo>
                    <a:pt x="0" y="138304"/>
                    <a:pt x="5472" y="142875"/>
                    <a:pt x="11870" y="142875"/>
                  </a:cubicBezTo>
                  <a:lnTo>
                    <a:pt x="354817" y="142875"/>
                  </a:lnTo>
                  <a:cubicBezTo>
                    <a:pt x="361186" y="142875"/>
                    <a:pt x="365760" y="137407"/>
                    <a:pt x="365760" y="131940"/>
                  </a:cubicBezTo>
                  <a:lnTo>
                    <a:pt x="365760" y="83630"/>
                  </a:lnTo>
                  <a:cubicBezTo>
                    <a:pt x="364834" y="78163"/>
                    <a:pt x="363010" y="73592"/>
                    <a:pt x="358464" y="72695"/>
                  </a:cubicBezTo>
                  <a:lnTo>
                    <a:pt x="186991" y="694"/>
                  </a:lnTo>
                  <a:cubicBezTo>
                    <a:pt x="185167" y="231"/>
                    <a:pt x="183575" y="0"/>
                    <a:pt x="182098" y="0"/>
                  </a:cubicBezTo>
                  <a:lnTo>
                    <a:pt x="182098" y="68125"/>
                  </a:lnTo>
                  <a:lnTo>
                    <a:pt x="18209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3" name="Google Shape;801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ODwAAhBcAAH4PAAAmGAAAAAAAAA=="/>
                </a:ext>
              </a:extLst>
            </p:cNvSpPr>
            <p:nvPr/>
          </p:nvSpPr>
          <p:spPr>
            <a:xfrm>
              <a:off x="2447290" y="3822700"/>
              <a:ext cx="71120" cy="102870"/>
            </a:xfrm>
            <a:custGeom>
              <a:avLst/>
              <a:gdLst/>
              <a:ahLst/>
              <a:cxnLst/>
              <a:rect l="0" t="0" r="71120" b="102870"/>
              <a:pathLst>
                <a:path w="71120" h="102870">
                  <a:moveTo>
                    <a:pt x="29" y="0"/>
                  </a:moveTo>
                  <a:lnTo>
                    <a:pt x="29" y="102841"/>
                  </a:lnTo>
                  <a:lnTo>
                    <a:pt x="71091" y="102841"/>
                  </a:lnTo>
                  <a:lnTo>
                    <a:pt x="71091" y="0"/>
                  </a:lnTo>
                  <a:lnTo>
                    <a:pt x="2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2" name="Google Shape;801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QDgAAhBcAAMEOAAAmGAAAAAAAAA=="/>
                </a:ext>
              </a:extLst>
            </p:cNvSpPr>
            <p:nvPr/>
          </p:nvSpPr>
          <p:spPr>
            <a:xfrm>
              <a:off x="2326640" y="3822700"/>
              <a:ext cx="71755" cy="102870"/>
            </a:xfrm>
            <a:custGeom>
              <a:avLst/>
              <a:gdLst/>
              <a:ahLst/>
              <a:cxnLst/>
              <a:rect l="0" t="0" r="71755" b="102870"/>
              <a:pathLst>
                <a:path w="71755" h="102870">
                  <a:moveTo>
                    <a:pt x="0" y="0"/>
                  </a:moveTo>
                  <a:lnTo>
                    <a:pt x="0" y="102841"/>
                  </a:lnTo>
                  <a:lnTo>
                    <a:pt x="71755" y="102841"/>
                  </a:lnTo>
                  <a:lnTo>
                    <a:pt x="71755"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1" name="Google Shape;801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UDQAAhBcAAAUOAAAmGAAAAAAAAA=="/>
                </a:ext>
              </a:extLst>
            </p:cNvSpPr>
            <p:nvPr/>
          </p:nvSpPr>
          <p:spPr>
            <a:xfrm>
              <a:off x="2207260" y="3822700"/>
              <a:ext cx="71755" cy="102870"/>
            </a:xfrm>
            <a:custGeom>
              <a:avLst/>
              <a:gdLst/>
              <a:ahLst/>
              <a:cxnLst/>
              <a:rect l="0" t="0" r="71755" b="102870"/>
              <a:pathLst>
                <a:path w="71755" h="102870">
                  <a:moveTo>
                    <a:pt x="0" y="0"/>
                  </a:moveTo>
                  <a:lnTo>
                    <a:pt x="0" y="102841"/>
                  </a:lnTo>
                  <a:lnTo>
                    <a:pt x="71755" y="102841"/>
                  </a:lnTo>
                  <a:lnTo>
                    <a:pt x="71755"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86" name="Google Shape;8013;p85"/>
          <p:cNvGrpSpPr>
            <a:extLst>
              <a:ext uri="smNativeData">
                <pr:smNativeData xmlns:pr="smNativeData" val="SMDATA_6_dWHdYxMAAAAlAAAAAQAAAA8BAAAAkAAAAEgAAACQAAAASAAAAAAAAAAAAAAAAAAAABcAAAAUAAAAAAAAAAAAAAD/fwAA/38AAAAAAAAJAAAABAAAAEsTAAAMAAAAEAAAAAAAAAAAAAAAAAAAAAAAAAAfAAAAVAAAAAAAAAAAAAAAAAAAAAAAAAAAAAAAAAAAAAAAAAAAAAAAAAAAAAAAAAAAAAAAAAAAAAAAAAAAAAAAAAAAAAAAAAAAAAAAAAAAAAAAAAAAAAAAAAAAACEAAAAYAAAAFAAAAEwYAACwEwAAkRoAAOIVAAAQAAAA"/>
              </a:ext>
            </a:extLst>
          </p:cNvGrpSpPr>
          <p:nvPr/>
        </p:nvGrpSpPr>
        <p:grpSpPr>
          <a:xfrm>
            <a:off x="3949700" y="3200400"/>
            <a:ext cx="368935" cy="356870"/>
            <a:chOff x="3949700" y="3200400"/>
            <a:chExt cx="368935" cy="356870"/>
          </a:xfrm>
        </p:grpSpPr>
        <p:sp>
          <p:nvSpPr>
            <p:cNvPr id="90" name="Google Shape;801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GAAAOhUAAFQZAABxFQAAAAAAAA=="/>
                </a:ext>
              </a:extLst>
            </p:cNvSpPr>
            <p:nvPr/>
          </p:nvSpPr>
          <p:spPr>
            <a:xfrm>
              <a:off x="4025265" y="3450590"/>
              <a:ext cx="92075" cy="34925"/>
            </a:xfrm>
            <a:custGeom>
              <a:avLst/>
              <a:gdLst/>
              <a:ahLst/>
              <a:cxnLst/>
              <a:rect l="0" t="0" r="92075" b="34925"/>
              <a:pathLst>
                <a:path w="92075" h="34925">
                  <a:moveTo>
                    <a:pt x="46485" y="0"/>
                  </a:moveTo>
                  <a:cubicBezTo>
                    <a:pt x="23720" y="0"/>
                    <a:pt x="5496" y="14692"/>
                    <a:pt x="28" y="34895"/>
                  </a:cubicBezTo>
                  <a:lnTo>
                    <a:pt x="92075" y="34895"/>
                  </a:lnTo>
                  <a:cubicBezTo>
                    <a:pt x="87504" y="15625"/>
                    <a:pt x="68354" y="0"/>
                    <a:pt x="4648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9" name="Google Shape;801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GAAAyxQAADIZAAAVFQAAAAAAAA=="/>
                </a:ext>
              </a:extLst>
            </p:cNvSpPr>
            <p:nvPr/>
          </p:nvSpPr>
          <p:spPr>
            <a:xfrm>
              <a:off x="4045585" y="3380105"/>
              <a:ext cx="50165" cy="46990"/>
            </a:xfrm>
            <a:custGeom>
              <a:avLst/>
              <a:gdLst/>
              <a:ahLst/>
              <a:cxnLst/>
              <a:rect l="0" t="0" r="50165" b="46990"/>
              <a:pathLst>
                <a:path w="50165" h="46990">
                  <a:moveTo>
                    <a:pt x="24822" y="0"/>
                  </a:moveTo>
                  <a:cubicBezTo>
                    <a:pt x="22681" y="0"/>
                    <a:pt x="20453" y="230"/>
                    <a:pt x="18254" y="661"/>
                  </a:cubicBezTo>
                  <a:cubicBezTo>
                    <a:pt x="10038" y="3389"/>
                    <a:pt x="3674" y="8818"/>
                    <a:pt x="2748" y="16946"/>
                  </a:cubicBezTo>
                  <a:cubicBezTo>
                    <a:pt x="28" y="26023"/>
                    <a:pt x="2748" y="34151"/>
                    <a:pt x="8216" y="40499"/>
                  </a:cubicBezTo>
                  <a:cubicBezTo>
                    <a:pt x="12902" y="44462"/>
                    <a:pt x="19036" y="46990"/>
                    <a:pt x="25198" y="46990"/>
                  </a:cubicBezTo>
                  <a:cubicBezTo>
                    <a:pt x="27454" y="46990"/>
                    <a:pt x="29711" y="46645"/>
                    <a:pt x="31910" y="45927"/>
                  </a:cubicBezTo>
                  <a:cubicBezTo>
                    <a:pt x="40126" y="44118"/>
                    <a:pt x="46490" y="38689"/>
                    <a:pt x="48313" y="30532"/>
                  </a:cubicBezTo>
                  <a:cubicBezTo>
                    <a:pt x="50136" y="21484"/>
                    <a:pt x="48313" y="13327"/>
                    <a:pt x="41948" y="7008"/>
                  </a:cubicBezTo>
                  <a:cubicBezTo>
                    <a:pt x="37811" y="2212"/>
                    <a:pt x="31562" y="0"/>
                    <a:pt x="2482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8" name="Google Shape;801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GAAAsBMAAJEaAADiFQAAAAAAAA=="/>
                </a:ext>
              </a:extLst>
            </p:cNvSpPr>
            <p:nvPr/>
          </p:nvSpPr>
          <p:spPr>
            <a:xfrm>
              <a:off x="3949700" y="3200400"/>
              <a:ext cx="368935" cy="356870"/>
            </a:xfrm>
            <a:custGeom>
              <a:avLst/>
              <a:gdLst/>
              <a:ahLst/>
              <a:cxnLst/>
              <a:rect l="0" t="0" r="368935" b="356870"/>
              <a:pathLst>
                <a:path w="368935" h="356870">
                  <a:moveTo>
                    <a:pt x="185855" y="23693"/>
                  </a:moveTo>
                  <a:cubicBezTo>
                    <a:pt x="199502" y="23693"/>
                    <a:pt x="209535" y="33690"/>
                    <a:pt x="209535" y="47357"/>
                  </a:cubicBezTo>
                  <a:lnTo>
                    <a:pt x="209535" y="119275"/>
                  </a:lnTo>
                  <a:lnTo>
                    <a:pt x="162175" y="119275"/>
                  </a:lnTo>
                  <a:lnTo>
                    <a:pt x="162175" y="47357"/>
                  </a:lnTo>
                  <a:cubicBezTo>
                    <a:pt x="162175" y="33690"/>
                    <a:pt x="172179" y="23693"/>
                    <a:pt x="185855" y="23693"/>
                  </a:cubicBezTo>
                  <a:lnTo>
                    <a:pt x="308824" y="191163"/>
                  </a:lnTo>
                  <a:cubicBezTo>
                    <a:pt x="315184" y="191163"/>
                    <a:pt x="319753" y="196624"/>
                    <a:pt x="319753" y="202085"/>
                  </a:cubicBezTo>
                  <a:cubicBezTo>
                    <a:pt x="321574" y="209395"/>
                    <a:pt x="315184" y="214856"/>
                    <a:pt x="308824" y="214856"/>
                  </a:cubicBezTo>
                  <a:lnTo>
                    <a:pt x="236858" y="214856"/>
                  </a:lnTo>
                  <a:cubicBezTo>
                    <a:pt x="230468" y="214856"/>
                    <a:pt x="224107" y="209395"/>
                    <a:pt x="224107" y="202085"/>
                  </a:cubicBezTo>
                  <a:cubicBezTo>
                    <a:pt x="224107" y="194803"/>
                    <a:pt x="230468" y="191163"/>
                    <a:pt x="236858" y="191163"/>
                  </a:cubicBezTo>
                  <a:lnTo>
                    <a:pt x="308824" y="238520"/>
                  </a:lnTo>
                  <a:cubicBezTo>
                    <a:pt x="315184" y="238520"/>
                    <a:pt x="319753" y="243981"/>
                    <a:pt x="319753" y="251262"/>
                  </a:cubicBezTo>
                  <a:cubicBezTo>
                    <a:pt x="321574" y="256723"/>
                    <a:pt x="315184" y="262184"/>
                    <a:pt x="308824" y="262184"/>
                  </a:cubicBezTo>
                  <a:lnTo>
                    <a:pt x="236858" y="262184"/>
                  </a:lnTo>
                  <a:cubicBezTo>
                    <a:pt x="230468" y="262184"/>
                    <a:pt x="224107" y="256723"/>
                    <a:pt x="224107" y="251262"/>
                  </a:cubicBezTo>
                  <a:cubicBezTo>
                    <a:pt x="224107" y="243981"/>
                    <a:pt x="230468" y="238520"/>
                    <a:pt x="236858" y="238520"/>
                  </a:cubicBezTo>
                  <a:lnTo>
                    <a:pt x="122390" y="154872"/>
                  </a:lnTo>
                  <a:cubicBezTo>
                    <a:pt x="135054" y="154872"/>
                    <a:pt x="146937" y="159813"/>
                    <a:pt x="155785" y="169319"/>
                  </a:cubicBezTo>
                  <a:cubicBezTo>
                    <a:pt x="168536" y="182061"/>
                    <a:pt x="173104" y="198444"/>
                    <a:pt x="168536" y="215752"/>
                  </a:cubicBezTo>
                  <a:cubicBezTo>
                    <a:pt x="166714" y="223958"/>
                    <a:pt x="163071" y="230314"/>
                    <a:pt x="157606" y="236700"/>
                  </a:cubicBezTo>
                  <a:cubicBezTo>
                    <a:pt x="178569" y="248517"/>
                    <a:pt x="194037" y="271286"/>
                    <a:pt x="194037" y="298591"/>
                  </a:cubicBezTo>
                  <a:cubicBezTo>
                    <a:pt x="194037" y="304976"/>
                    <a:pt x="187676" y="310437"/>
                    <a:pt x="181287" y="310437"/>
                  </a:cubicBezTo>
                  <a:lnTo>
                    <a:pt x="61961" y="310437"/>
                  </a:lnTo>
                  <a:cubicBezTo>
                    <a:pt x="54675" y="310437"/>
                    <a:pt x="50106" y="304976"/>
                    <a:pt x="50106" y="297695"/>
                  </a:cubicBezTo>
                  <a:cubicBezTo>
                    <a:pt x="50106" y="270361"/>
                    <a:pt x="64708" y="247622"/>
                    <a:pt x="87463" y="234879"/>
                  </a:cubicBezTo>
                  <a:cubicBezTo>
                    <a:pt x="76533" y="222137"/>
                    <a:pt x="71994" y="205754"/>
                    <a:pt x="76533" y="189342"/>
                  </a:cubicBezTo>
                  <a:cubicBezTo>
                    <a:pt x="81102" y="173884"/>
                    <a:pt x="93852" y="161142"/>
                    <a:pt x="109321" y="156577"/>
                  </a:cubicBezTo>
                  <a:cubicBezTo>
                    <a:pt x="113716" y="155421"/>
                    <a:pt x="118082" y="154872"/>
                    <a:pt x="122390" y="154872"/>
                  </a:cubicBezTo>
                  <a:lnTo>
                    <a:pt x="308824" y="285849"/>
                  </a:lnTo>
                  <a:cubicBezTo>
                    <a:pt x="315184" y="285849"/>
                    <a:pt x="319753" y="292205"/>
                    <a:pt x="319753" y="297695"/>
                  </a:cubicBezTo>
                  <a:cubicBezTo>
                    <a:pt x="321574" y="304976"/>
                    <a:pt x="315184" y="310437"/>
                    <a:pt x="308824" y="310437"/>
                  </a:cubicBezTo>
                  <a:lnTo>
                    <a:pt x="236858" y="310437"/>
                  </a:lnTo>
                  <a:cubicBezTo>
                    <a:pt x="230468" y="310437"/>
                    <a:pt x="224107" y="304976"/>
                    <a:pt x="224107" y="297695"/>
                  </a:cubicBezTo>
                  <a:cubicBezTo>
                    <a:pt x="224107" y="290385"/>
                    <a:pt x="230468" y="285849"/>
                    <a:pt x="236858" y="285849"/>
                  </a:cubicBezTo>
                  <a:lnTo>
                    <a:pt x="184930" y="0"/>
                  </a:lnTo>
                  <a:cubicBezTo>
                    <a:pt x="158532" y="0"/>
                    <a:pt x="136644" y="20948"/>
                    <a:pt x="136644" y="47357"/>
                  </a:cubicBezTo>
                  <a:lnTo>
                    <a:pt x="136644" y="71021"/>
                  </a:lnTo>
                  <a:lnTo>
                    <a:pt x="36459" y="71021"/>
                  </a:lnTo>
                  <a:cubicBezTo>
                    <a:pt x="17319" y="71021"/>
                    <a:pt x="28" y="87404"/>
                    <a:pt x="28" y="106503"/>
                  </a:cubicBezTo>
                  <a:lnTo>
                    <a:pt x="28" y="321359"/>
                  </a:lnTo>
                  <a:cubicBezTo>
                    <a:pt x="28" y="341383"/>
                    <a:pt x="16422" y="356841"/>
                    <a:pt x="36459" y="356841"/>
                  </a:cubicBezTo>
                  <a:lnTo>
                    <a:pt x="331578" y="356841"/>
                  </a:lnTo>
                  <a:cubicBezTo>
                    <a:pt x="350719" y="356841"/>
                    <a:pt x="367113" y="341383"/>
                    <a:pt x="367113" y="321359"/>
                  </a:cubicBezTo>
                  <a:lnTo>
                    <a:pt x="367113" y="106503"/>
                  </a:lnTo>
                  <a:cubicBezTo>
                    <a:pt x="368935" y="87404"/>
                    <a:pt x="351644" y="71021"/>
                    <a:pt x="332504" y="71021"/>
                  </a:cubicBezTo>
                  <a:lnTo>
                    <a:pt x="232290" y="71021"/>
                  </a:lnTo>
                  <a:lnTo>
                    <a:pt x="232290" y="47357"/>
                  </a:lnTo>
                  <a:cubicBezTo>
                    <a:pt x="232290" y="20948"/>
                    <a:pt x="210431" y="0"/>
                    <a:pt x="184930" y="0"/>
                  </a:cubicBezTo>
                  <a:lnTo>
                    <a:pt x="185855" y="23693"/>
                  </a:lnTo>
                  <a:lnTo>
                    <a:pt x="18493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87" name="Google Shape;801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GQAA7hMAAH4ZAAAIFAAAAAAAAA=="/>
                </a:ext>
              </a:extLst>
            </p:cNvSpPr>
            <p:nvPr/>
          </p:nvSpPr>
          <p:spPr>
            <a:xfrm>
              <a:off x="4127500" y="3239770"/>
              <a:ext cx="16510" cy="16510"/>
            </a:xfrm>
            <a:custGeom>
              <a:avLst/>
              <a:gdLst/>
              <a:ahLst/>
              <a:cxnLst/>
              <a:rect l="0" t="0" r="16510" b="16510"/>
              <a:pathLst>
                <a:path w="16510" h="16510">
                  <a:moveTo>
                    <a:pt x="8270" y="0"/>
                  </a:moveTo>
                  <a:cubicBezTo>
                    <a:pt x="3669" y="0"/>
                    <a:pt x="0" y="3662"/>
                    <a:pt x="0" y="8255"/>
                  </a:cubicBezTo>
                  <a:cubicBezTo>
                    <a:pt x="0" y="12819"/>
                    <a:pt x="3669" y="16481"/>
                    <a:pt x="8270" y="16481"/>
                  </a:cubicBezTo>
                  <a:cubicBezTo>
                    <a:pt x="12841" y="16481"/>
                    <a:pt x="16510" y="12819"/>
                    <a:pt x="16510" y="8255"/>
                  </a:cubicBezTo>
                  <a:cubicBezTo>
                    <a:pt x="16510" y="3662"/>
                    <a:pt x="12841" y="0"/>
                    <a:pt x="827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91" name="Google Shape;8018;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IKAACACAAA9gwAAL0KAAAQAAAA"/>
              </a:ext>
            </a:extLst>
          </p:cNvGrpSpPr>
          <p:nvPr/>
        </p:nvGrpSpPr>
        <p:grpSpPr>
          <a:xfrm>
            <a:off x="1738630" y="1381760"/>
            <a:ext cx="368300" cy="363855"/>
            <a:chOff x="1738630" y="1381760"/>
            <a:chExt cx="368300" cy="363855"/>
          </a:xfrm>
        </p:grpSpPr>
        <p:sp>
          <p:nvSpPr>
            <p:cNvPr id="93" name="Google Shape;801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5CwAAgAgAAG8MAADqCQAAAAAAAA=="/>
                </a:ext>
              </a:extLst>
            </p:cNvSpPr>
            <p:nvPr/>
          </p:nvSpPr>
          <p:spPr>
            <a:xfrm>
              <a:off x="1824355" y="1381760"/>
              <a:ext cx="196850" cy="229870"/>
            </a:xfrm>
            <a:custGeom>
              <a:avLst/>
              <a:gdLst/>
              <a:ahLst/>
              <a:cxnLst/>
              <a:rect l="0" t="0" r="196850" b="229870"/>
              <a:pathLst>
                <a:path w="196850" h="229870">
                  <a:moveTo>
                    <a:pt x="130327" y="94304"/>
                  </a:moveTo>
                  <a:cubicBezTo>
                    <a:pt x="132149" y="94304"/>
                    <a:pt x="133075" y="95228"/>
                    <a:pt x="133971" y="95228"/>
                  </a:cubicBezTo>
                  <a:lnTo>
                    <a:pt x="161304" y="133429"/>
                  </a:lnTo>
                  <a:cubicBezTo>
                    <a:pt x="156763" y="169811"/>
                    <a:pt x="134897" y="205298"/>
                    <a:pt x="98425" y="205298"/>
                  </a:cubicBezTo>
                  <a:cubicBezTo>
                    <a:pt x="63804" y="205298"/>
                    <a:pt x="41042" y="171630"/>
                    <a:pt x="36472" y="133429"/>
                  </a:cubicBezTo>
                  <a:lnTo>
                    <a:pt x="63804" y="95228"/>
                  </a:lnTo>
                  <a:cubicBezTo>
                    <a:pt x="64730" y="94304"/>
                    <a:pt x="65626" y="94304"/>
                    <a:pt x="66552" y="94304"/>
                  </a:cubicBezTo>
                  <a:lnTo>
                    <a:pt x="117283" y="29"/>
                  </a:lnTo>
                  <a:cubicBezTo>
                    <a:pt x="98338" y="29"/>
                    <a:pt x="78179" y="4822"/>
                    <a:pt x="59263" y="14264"/>
                  </a:cubicBezTo>
                  <a:cubicBezTo>
                    <a:pt x="56602" y="13946"/>
                    <a:pt x="53999" y="13802"/>
                    <a:pt x="51454" y="13802"/>
                  </a:cubicBezTo>
                  <a:cubicBezTo>
                    <a:pt x="39162" y="13802"/>
                    <a:pt x="28229" y="17325"/>
                    <a:pt x="19147" y="23359"/>
                  </a:cubicBezTo>
                  <a:cubicBezTo>
                    <a:pt x="10036" y="30636"/>
                    <a:pt x="29" y="44294"/>
                    <a:pt x="29" y="68837"/>
                  </a:cubicBezTo>
                  <a:cubicBezTo>
                    <a:pt x="29" y="82494"/>
                    <a:pt x="2748" y="104324"/>
                    <a:pt x="10036" y="133429"/>
                  </a:cubicBezTo>
                  <a:cubicBezTo>
                    <a:pt x="13681" y="138886"/>
                    <a:pt x="15503" y="175268"/>
                    <a:pt x="42864" y="204374"/>
                  </a:cubicBezTo>
                  <a:cubicBezTo>
                    <a:pt x="59263" y="220775"/>
                    <a:pt x="78381" y="229870"/>
                    <a:pt x="98425" y="229870"/>
                  </a:cubicBezTo>
                  <a:cubicBezTo>
                    <a:pt x="148549" y="229870"/>
                    <a:pt x="179525" y="185288"/>
                    <a:pt x="184992" y="133429"/>
                  </a:cubicBezTo>
                  <a:cubicBezTo>
                    <a:pt x="189561" y="117952"/>
                    <a:pt x="195924" y="87952"/>
                    <a:pt x="196850" y="70656"/>
                  </a:cubicBezTo>
                  <a:cubicBezTo>
                    <a:pt x="196850" y="45189"/>
                    <a:pt x="186814" y="25179"/>
                    <a:pt x="164948" y="12445"/>
                  </a:cubicBezTo>
                  <a:cubicBezTo>
                    <a:pt x="151383" y="4129"/>
                    <a:pt x="134839" y="29"/>
                    <a:pt x="117283" y="29"/>
                  </a:cubicBezTo>
                  <a:lnTo>
                    <a:pt x="130327" y="94304"/>
                  </a:lnTo>
                  <a:lnTo>
                    <a:pt x="117283"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2" name="Google Shape;802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yCgAA5gkAAPYMAAC9CgAAAAAAAA=="/>
                </a:ext>
              </a:extLst>
            </p:cNvSpPr>
            <p:nvPr/>
          </p:nvSpPr>
          <p:spPr>
            <a:xfrm>
              <a:off x="1738630" y="1609090"/>
              <a:ext cx="368300" cy="136525"/>
            </a:xfrm>
            <a:custGeom>
              <a:avLst/>
              <a:gdLst/>
              <a:ahLst/>
              <a:cxnLst/>
              <a:rect l="0" t="0" r="368300" b="136525"/>
              <a:pathLst>
                <a:path w="368300" h="136525">
                  <a:moveTo>
                    <a:pt x="129450" y="28959"/>
                  </a:moveTo>
                  <a:lnTo>
                    <a:pt x="167730" y="66338"/>
                  </a:lnTo>
                  <a:lnTo>
                    <a:pt x="150428" y="83640"/>
                  </a:lnTo>
                  <a:lnTo>
                    <a:pt x="115794" y="33530"/>
                  </a:lnTo>
                  <a:cubicBezTo>
                    <a:pt x="120336" y="31708"/>
                    <a:pt x="126731" y="30782"/>
                    <a:pt x="129450" y="28959"/>
                  </a:cubicBezTo>
                  <a:lnTo>
                    <a:pt x="240672" y="28959"/>
                  </a:lnTo>
                  <a:cubicBezTo>
                    <a:pt x="245215" y="30782"/>
                    <a:pt x="249787" y="33530"/>
                    <a:pt x="254329" y="34427"/>
                  </a:cubicBezTo>
                  <a:lnTo>
                    <a:pt x="219695" y="83639"/>
                  </a:lnTo>
                  <a:lnTo>
                    <a:pt x="202393" y="66337"/>
                  </a:lnTo>
                  <a:lnTo>
                    <a:pt x="240672" y="28959"/>
                  </a:lnTo>
                  <a:lnTo>
                    <a:pt x="309043" y="90033"/>
                  </a:lnTo>
                  <a:cubicBezTo>
                    <a:pt x="315409" y="90033"/>
                    <a:pt x="319980" y="95500"/>
                    <a:pt x="319980" y="102791"/>
                  </a:cubicBezTo>
                  <a:cubicBezTo>
                    <a:pt x="319980" y="108259"/>
                    <a:pt x="314512" y="113727"/>
                    <a:pt x="309043" y="113727"/>
                  </a:cubicBezTo>
                  <a:lnTo>
                    <a:pt x="277129" y="113727"/>
                  </a:lnTo>
                  <a:cubicBezTo>
                    <a:pt x="269838" y="113727"/>
                    <a:pt x="264369" y="108259"/>
                    <a:pt x="264369" y="102791"/>
                  </a:cubicBezTo>
                  <a:cubicBezTo>
                    <a:pt x="264369" y="95500"/>
                    <a:pt x="269838" y="90033"/>
                    <a:pt x="277129" y="90033"/>
                  </a:cubicBezTo>
                  <a:lnTo>
                    <a:pt x="128987" y="28"/>
                  </a:lnTo>
                  <a:cubicBezTo>
                    <a:pt x="125805" y="28"/>
                    <a:pt x="122622" y="1157"/>
                    <a:pt x="120336" y="3442"/>
                  </a:cubicBezTo>
                  <a:cubicBezTo>
                    <a:pt x="117616" y="7088"/>
                    <a:pt x="113971" y="8910"/>
                    <a:pt x="109399" y="8910"/>
                  </a:cubicBezTo>
                  <a:lnTo>
                    <a:pt x="69297" y="8910"/>
                  </a:lnTo>
                  <a:cubicBezTo>
                    <a:pt x="26446" y="8910"/>
                    <a:pt x="0" y="41718"/>
                    <a:pt x="0" y="76348"/>
                  </a:cubicBezTo>
                  <a:lnTo>
                    <a:pt x="0" y="125589"/>
                  </a:lnTo>
                  <a:cubicBezTo>
                    <a:pt x="0" y="131953"/>
                    <a:pt x="5469" y="136525"/>
                    <a:pt x="12760" y="136525"/>
                  </a:cubicBezTo>
                  <a:lnTo>
                    <a:pt x="355511" y="136525"/>
                  </a:lnTo>
                  <a:cubicBezTo>
                    <a:pt x="361906" y="136525"/>
                    <a:pt x="366448" y="131057"/>
                    <a:pt x="366448" y="125589"/>
                  </a:cubicBezTo>
                  <a:lnTo>
                    <a:pt x="366448" y="76348"/>
                  </a:lnTo>
                  <a:cubicBezTo>
                    <a:pt x="368271" y="42644"/>
                    <a:pt x="340929" y="10733"/>
                    <a:pt x="298106" y="10733"/>
                  </a:cubicBezTo>
                  <a:lnTo>
                    <a:pt x="258901" y="10733"/>
                  </a:lnTo>
                  <a:cubicBezTo>
                    <a:pt x="252506" y="10733"/>
                    <a:pt x="250684" y="8013"/>
                    <a:pt x="247038" y="4368"/>
                  </a:cubicBezTo>
                  <a:cubicBezTo>
                    <a:pt x="244665" y="1504"/>
                    <a:pt x="241280" y="144"/>
                    <a:pt x="237808" y="144"/>
                  </a:cubicBezTo>
                  <a:cubicBezTo>
                    <a:pt x="234654" y="144"/>
                    <a:pt x="231414" y="1272"/>
                    <a:pt x="228810" y="3442"/>
                  </a:cubicBezTo>
                  <a:lnTo>
                    <a:pt x="183239" y="49013"/>
                  </a:lnTo>
                  <a:lnTo>
                    <a:pt x="137668" y="3442"/>
                  </a:lnTo>
                  <a:cubicBezTo>
                    <a:pt x="135382" y="1157"/>
                    <a:pt x="132199" y="28"/>
                    <a:pt x="128987" y="28"/>
                  </a:cubicBezTo>
                  <a:lnTo>
                    <a:pt x="129450" y="28959"/>
                  </a:lnTo>
                  <a:lnTo>
                    <a:pt x="128987"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94" name="Google Shape;802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CwAANwsAAJIMAAB5DQAAEAAAAA=="/>
              </a:ext>
            </a:extLst>
          </p:cNvSpPr>
          <p:nvPr/>
        </p:nvSpPr>
        <p:spPr>
          <a:xfrm>
            <a:off x="1801495" y="1823085"/>
            <a:ext cx="241935" cy="367030"/>
          </a:xfrm>
          <a:custGeom>
            <a:avLst/>
            <a:gdLst/>
            <a:ahLst/>
            <a:cxnLst/>
            <a:rect l="0" t="0" r="241935" b="367030"/>
            <a:pathLst>
              <a:path w="241935" h="367030">
                <a:moveTo>
                  <a:pt x="122329" y="33705"/>
                </a:moveTo>
                <a:cubicBezTo>
                  <a:pt x="128732" y="33705"/>
                  <a:pt x="133281" y="40065"/>
                  <a:pt x="133281" y="46453"/>
                </a:cubicBezTo>
                <a:lnTo>
                  <a:pt x="133281" y="54634"/>
                </a:lnTo>
                <a:cubicBezTo>
                  <a:pt x="146986" y="59201"/>
                  <a:pt x="157938" y="72845"/>
                  <a:pt x="157938" y="89264"/>
                </a:cubicBezTo>
                <a:cubicBezTo>
                  <a:pt x="157938" y="95624"/>
                  <a:pt x="151564" y="101087"/>
                  <a:pt x="145161" y="101087"/>
                </a:cubicBezTo>
                <a:cubicBezTo>
                  <a:pt x="137859" y="101087"/>
                  <a:pt x="133281" y="95624"/>
                  <a:pt x="133281" y="89264"/>
                </a:cubicBezTo>
                <a:cubicBezTo>
                  <a:pt x="133281" y="81951"/>
                  <a:pt x="127805" y="77412"/>
                  <a:pt x="122329" y="77412"/>
                </a:cubicBezTo>
                <a:cubicBezTo>
                  <a:pt x="115027" y="77412"/>
                  <a:pt x="109551" y="82876"/>
                  <a:pt x="109551" y="89264"/>
                </a:cubicBezTo>
                <a:cubicBezTo>
                  <a:pt x="109551" y="95624"/>
                  <a:pt x="118678" y="102012"/>
                  <a:pt x="128732" y="109297"/>
                </a:cubicBezTo>
                <a:cubicBezTo>
                  <a:pt x="141510" y="118402"/>
                  <a:pt x="157938" y="130225"/>
                  <a:pt x="157938" y="149362"/>
                </a:cubicBezTo>
                <a:cubicBezTo>
                  <a:pt x="157938" y="164827"/>
                  <a:pt x="146986" y="177575"/>
                  <a:pt x="133281" y="183067"/>
                </a:cubicBezTo>
                <a:lnTo>
                  <a:pt x="133281" y="191248"/>
                </a:lnTo>
                <a:cubicBezTo>
                  <a:pt x="133281" y="198532"/>
                  <a:pt x="127805" y="203099"/>
                  <a:pt x="122329" y="203099"/>
                </a:cubicBezTo>
                <a:cubicBezTo>
                  <a:pt x="115027" y="203099"/>
                  <a:pt x="109551" y="196711"/>
                  <a:pt x="109551" y="191248"/>
                </a:cubicBezTo>
                <a:lnTo>
                  <a:pt x="109551" y="183067"/>
                </a:lnTo>
                <a:cubicBezTo>
                  <a:pt x="95875" y="177575"/>
                  <a:pt x="85821" y="164827"/>
                  <a:pt x="85821" y="149362"/>
                </a:cubicBezTo>
                <a:cubicBezTo>
                  <a:pt x="85821" y="142077"/>
                  <a:pt x="91297" y="137510"/>
                  <a:pt x="97701" y="137510"/>
                </a:cubicBezTo>
                <a:cubicBezTo>
                  <a:pt x="105002" y="137510"/>
                  <a:pt x="109551" y="143898"/>
                  <a:pt x="109551" y="149362"/>
                </a:cubicBezTo>
                <a:cubicBezTo>
                  <a:pt x="109551" y="155721"/>
                  <a:pt x="115027" y="162109"/>
                  <a:pt x="122329" y="162109"/>
                </a:cubicBezTo>
                <a:cubicBezTo>
                  <a:pt x="128732" y="162109"/>
                  <a:pt x="133281" y="155721"/>
                  <a:pt x="133281" y="149362"/>
                </a:cubicBezTo>
                <a:cubicBezTo>
                  <a:pt x="133281" y="142077"/>
                  <a:pt x="124154" y="135689"/>
                  <a:pt x="114129" y="128404"/>
                </a:cubicBezTo>
                <a:cubicBezTo>
                  <a:pt x="101351" y="119298"/>
                  <a:pt x="85821" y="108372"/>
                  <a:pt x="85821" y="89264"/>
                </a:cubicBezTo>
                <a:cubicBezTo>
                  <a:pt x="85821" y="72845"/>
                  <a:pt x="95875" y="60097"/>
                  <a:pt x="109551" y="54634"/>
                </a:cubicBezTo>
                <a:lnTo>
                  <a:pt x="109551" y="46453"/>
                </a:lnTo>
                <a:cubicBezTo>
                  <a:pt x="109551" y="40065"/>
                  <a:pt x="115027" y="33705"/>
                  <a:pt x="122329" y="33705"/>
                </a:cubicBezTo>
                <a:lnTo>
                  <a:pt x="122329" y="0"/>
                </a:lnTo>
                <a:cubicBezTo>
                  <a:pt x="55717" y="0"/>
                  <a:pt x="1854" y="53738"/>
                  <a:pt x="1854" y="119298"/>
                </a:cubicBezTo>
                <a:cubicBezTo>
                  <a:pt x="1854" y="181246"/>
                  <a:pt x="50212" y="232237"/>
                  <a:pt x="109551" y="237701"/>
                </a:cubicBezTo>
                <a:lnTo>
                  <a:pt x="109551" y="282333"/>
                </a:lnTo>
                <a:cubicBezTo>
                  <a:pt x="105900" y="277766"/>
                  <a:pt x="102250" y="274123"/>
                  <a:pt x="97701" y="269556"/>
                </a:cubicBezTo>
                <a:cubicBezTo>
                  <a:pt x="76694" y="248628"/>
                  <a:pt x="45663" y="234955"/>
                  <a:pt x="12806" y="234955"/>
                </a:cubicBezTo>
                <a:cubicBezTo>
                  <a:pt x="5505" y="234955"/>
                  <a:pt x="927" y="240418"/>
                  <a:pt x="927" y="245881"/>
                </a:cubicBezTo>
                <a:cubicBezTo>
                  <a:pt x="28" y="277766"/>
                  <a:pt x="12806" y="306904"/>
                  <a:pt x="36536" y="331504"/>
                </a:cubicBezTo>
                <a:cubicBezTo>
                  <a:pt x="59368" y="354253"/>
                  <a:pt x="88574" y="367001"/>
                  <a:pt x="118678" y="367001"/>
                </a:cubicBezTo>
                <a:lnTo>
                  <a:pt x="120503" y="367001"/>
                </a:lnTo>
                <a:cubicBezTo>
                  <a:pt x="151564" y="367001"/>
                  <a:pt x="182595" y="355178"/>
                  <a:pt x="205398" y="331504"/>
                </a:cubicBezTo>
                <a:cubicBezTo>
                  <a:pt x="228230" y="308725"/>
                  <a:pt x="241007" y="278691"/>
                  <a:pt x="241007" y="245881"/>
                </a:cubicBezTo>
                <a:cubicBezTo>
                  <a:pt x="241935" y="240418"/>
                  <a:pt x="236429" y="234955"/>
                  <a:pt x="230055" y="234955"/>
                </a:cubicBezTo>
                <a:cubicBezTo>
                  <a:pt x="228056" y="234839"/>
                  <a:pt x="226028" y="234781"/>
                  <a:pt x="224057" y="234781"/>
                </a:cubicBezTo>
                <a:cubicBezTo>
                  <a:pt x="194446" y="234781"/>
                  <a:pt x="167413" y="247385"/>
                  <a:pt x="145161" y="269556"/>
                </a:cubicBezTo>
                <a:cubicBezTo>
                  <a:pt x="140583" y="274123"/>
                  <a:pt x="136932" y="277766"/>
                  <a:pt x="133281" y="282333"/>
                </a:cubicBezTo>
                <a:lnTo>
                  <a:pt x="133281" y="237701"/>
                </a:lnTo>
                <a:cubicBezTo>
                  <a:pt x="193548" y="232237"/>
                  <a:pt x="241935" y="181246"/>
                  <a:pt x="241935" y="119298"/>
                </a:cubicBezTo>
                <a:cubicBezTo>
                  <a:pt x="241935" y="53738"/>
                  <a:pt x="188071" y="0"/>
                  <a:pt x="122329" y="0"/>
                </a:cubicBezTo>
                <a:lnTo>
                  <a:pt x="122329" y="33705"/>
                </a:lnTo>
                <a:lnTo>
                  <a:pt x="12232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95" name="Google Shape;8022;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MKAADbDQAA9QwAABwQAAAQAAAA"/>
              </a:ext>
            </a:extLst>
          </p:cNvGrpSpPr>
          <p:nvPr/>
        </p:nvGrpSpPr>
        <p:grpSpPr>
          <a:xfrm>
            <a:off x="1739265" y="2252345"/>
            <a:ext cx="367030" cy="366395"/>
            <a:chOff x="1739265" y="2252345"/>
            <a:chExt cx="367030" cy="366395"/>
          </a:xfrm>
        </p:grpSpPr>
        <p:sp>
          <p:nvSpPr>
            <p:cNvPr id="98" name="Google Shape;802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zCgAAqw8AAPUMAAAcEAAAAAAAAA=="/>
                </a:ext>
              </a:extLst>
            </p:cNvSpPr>
            <p:nvPr/>
          </p:nvSpPr>
          <p:spPr>
            <a:xfrm>
              <a:off x="1739265" y="2546985"/>
              <a:ext cx="367030" cy="71755"/>
            </a:xfrm>
            <a:custGeom>
              <a:avLst/>
              <a:gdLst/>
              <a:ahLst/>
              <a:cxnLst/>
              <a:rect l="0" t="0" r="367030" b="71755"/>
              <a:pathLst>
                <a:path w="367030" h="71755">
                  <a:moveTo>
                    <a:pt x="98370" y="0"/>
                  </a:moveTo>
                  <a:cubicBezTo>
                    <a:pt x="79234" y="0"/>
                    <a:pt x="63768" y="15446"/>
                    <a:pt x="63768" y="35416"/>
                  </a:cubicBezTo>
                  <a:lnTo>
                    <a:pt x="63768" y="47231"/>
                  </a:lnTo>
                  <a:lnTo>
                    <a:pt x="11852" y="47231"/>
                  </a:lnTo>
                  <a:cubicBezTo>
                    <a:pt x="5463" y="47231"/>
                    <a:pt x="0" y="53571"/>
                    <a:pt x="0" y="59017"/>
                  </a:cubicBezTo>
                  <a:cubicBezTo>
                    <a:pt x="0" y="65386"/>
                    <a:pt x="5463" y="71726"/>
                    <a:pt x="11852" y="71726"/>
                  </a:cubicBezTo>
                  <a:lnTo>
                    <a:pt x="355178" y="71726"/>
                  </a:lnTo>
                  <a:cubicBezTo>
                    <a:pt x="361567" y="71726"/>
                    <a:pt x="367030" y="65386"/>
                    <a:pt x="367030" y="59017"/>
                  </a:cubicBezTo>
                  <a:cubicBezTo>
                    <a:pt x="365209" y="53571"/>
                    <a:pt x="359745" y="47231"/>
                    <a:pt x="352461" y="47231"/>
                  </a:cubicBezTo>
                  <a:lnTo>
                    <a:pt x="301469" y="47231"/>
                  </a:lnTo>
                  <a:lnTo>
                    <a:pt x="301469" y="35416"/>
                  </a:lnTo>
                  <a:cubicBezTo>
                    <a:pt x="301469" y="15446"/>
                    <a:pt x="285050" y="0"/>
                    <a:pt x="265943" y="0"/>
                  </a:cubicBezTo>
                  <a:lnTo>
                    <a:pt x="98370" y="0"/>
                  </a:lnTo>
                  <a:lnTo>
                    <a:pt x="26594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7" name="Google Shape;802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hCwAA2w0AAD8MAAA5DwAAAAAAAA=="/>
                </a:ext>
              </a:extLst>
            </p:cNvSpPr>
            <p:nvPr/>
          </p:nvSpPr>
          <p:spPr>
            <a:xfrm>
              <a:off x="1849755" y="2252345"/>
              <a:ext cx="140970" cy="222250"/>
            </a:xfrm>
            <a:custGeom>
              <a:avLst/>
              <a:gdLst/>
              <a:ahLst/>
              <a:cxnLst/>
              <a:rect l="0" t="0" r="140970" b="222250"/>
              <a:pathLst>
                <a:path w="140970" h="222250">
                  <a:moveTo>
                    <a:pt x="71842" y="0"/>
                  </a:moveTo>
                  <a:cubicBezTo>
                    <a:pt x="65492" y="0"/>
                    <a:pt x="60036" y="5464"/>
                    <a:pt x="60036" y="11853"/>
                  </a:cubicBezTo>
                  <a:lnTo>
                    <a:pt x="60036" y="23676"/>
                  </a:lnTo>
                  <a:lnTo>
                    <a:pt x="47308" y="23676"/>
                  </a:lnTo>
                  <a:cubicBezTo>
                    <a:pt x="40929" y="23676"/>
                    <a:pt x="36397" y="30065"/>
                    <a:pt x="36397" y="35529"/>
                  </a:cubicBezTo>
                  <a:cubicBezTo>
                    <a:pt x="36397" y="41918"/>
                    <a:pt x="41852" y="48278"/>
                    <a:pt x="47308" y="48278"/>
                  </a:cubicBezTo>
                  <a:lnTo>
                    <a:pt x="60036" y="48278"/>
                  </a:lnTo>
                  <a:lnTo>
                    <a:pt x="60036" y="71954"/>
                  </a:lnTo>
                  <a:lnTo>
                    <a:pt x="42747" y="71954"/>
                  </a:lnTo>
                  <a:cubicBezTo>
                    <a:pt x="23668" y="71954"/>
                    <a:pt x="10016" y="91091"/>
                    <a:pt x="17289" y="109304"/>
                  </a:cubicBezTo>
                  <a:cubicBezTo>
                    <a:pt x="19108" y="114767"/>
                    <a:pt x="20031" y="122052"/>
                    <a:pt x="22745" y="127516"/>
                  </a:cubicBezTo>
                  <a:lnTo>
                    <a:pt x="13653" y="127516"/>
                  </a:lnTo>
                  <a:cubicBezTo>
                    <a:pt x="6379" y="127516"/>
                    <a:pt x="1818" y="133905"/>
                    <a:pt x="1818" y="139369"/>
                  </a:cubicBezTo>
                  <a:cubicBezTo>
                    <a:pt x="0" y="144833"/>
                    <a:pt x="4560" y="150296"/>
                    <a:pt x="10939" y="150296"/>
                  </a:cubicBezTo>
                  <a:lnTo>
                    <a:pt x="23668" y="150296"/>
                  </a:lnTo>
                  <a:cubicBezTo>
                    <a:pt x="24563" y="175794"/>
                    <a:pt x="20031" y="199470"/>
                    <a:pt x="9121" y="222221"/>
                  </a:cubicBezTo>
                  <a:lnTo>
                    <a:pt x="131878" y="222221"/>
                  </a:lnTo>
                  <a:cubicBezTo>
                    <a:pt x="120044" y="199470"/>
                    <a:pt x="115512" y="175794"/>
                    <a:pt x="117331" y="150296"/>
                  </a:cubicBezTo>
                  <a:lnTo>
                    <a:pt x="129136" y="150296"/>
                  </a:lnTo>
                  <a:cubicBezTo>
                    <a:pt x="136410" y="150296"/>
                    <a:pt x="140970" y="144833"/>
                    <a:pt x="140970" y="139369"/>
                  </a:cubicBezTo>
                  <a:cubicBezTo>
                    <a:pt x="140970" y="132055"/>
                    <a:pt x="135515" y="127516"/>
                    <a:pt x="129136" y="127516"/>
                  </a:cubicBezTo>
                  <a:lnTo>
                    <a:pt x="120044" y="127516"/>
                  </a:lnTo>
                  <a:cubicBezTo>
                    <a:pt x="121862" y="122052"/>
                    <a:pt x="123681" y="114767"/>
                    <a:pt x="126423" y="109304"/>
                  </a:cubicBezTo>
                  <a:cubicBezTo>
                    <a:pt x="132773" y="91091"/>
                    <a:pt x="119149" y="71954"/>
                    <a:pt x="100041" y="71954"/>
                  </a:cubicBezTo>
                  <a:lnTo>
                    <a:pt x="82752" y="71954"/>
                  </a:lnTo>
                  <a:lnTo>
                    <a:pt x="82752" y="48278"/>
                  </a:lnTo>
                  <a:lnTo>
                    <a:pt x="95510" y="48278"/>
                  </a:lnTo>
                  <a:cubicBezTo>
                    <a:pt x="102783" y="48278"/>
                    <a:pt x="106420" y="41918"/>
                    <a:pt x="106420" y="35529"/>
                  </a:cubicBezTo>
                  <a:cubicBezTo>
                    <a:pt x="106420" y="28244"/>
                    <a:pt x="100965" y="23676"/>
                    <a:pt x="95510" y="23676"/>
                  </a:cubicBezTo>
                  <a:lnTo>
                    <a:pt x="82752" y="23676"/>
                  </a:lnTo>
                  <a:lnTo>
                    <a:pt x="82752" y="11853"/>
                  </a:lnTo>
                  <a:cubicBezTo>
                    <a:pt x="82752" y="4568"/>
                    <a:pt x="77297" y="0"/>
                    <a:pt x="7184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96" name="Google Shape;802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9CwAAXg8AAGMMAACFDwAAAAAAAA=="/>
                </a:ext>
              </a:extLst>
            </p:cNvSpPr>
            <p:nvPr/>
          </p:nvSpPr>
          <p:spPr>
            <a:xfrm>
              <a:off x="1826895" y="2498090"/>
              <a:ext cx="186690" cy="24765"/>
            </a:xfrm>
            <a:custGeom>
              <a:avLst/>
              <a:gdLst/>
              <a:ahLst/>
              <a:cxnLst/>
              <a:rect l="0" t="0" r="186690" b="24765"/>
              <a:pathLst>
                <a:path w="186690" h="24765">
                  <a:moveTo>
                    <a:pt x="33726" y="29"/>
                  </a:moveTo>
                  <a:cubicBezTo>
                    <a:pt x="18236" y="29"/>
                    <a:pt x="5491" y="11016"/>
                    <a:pt x="29" y="24735"/>
                  </a:cubicBezTo>
                  <a:lnTo>
                    <a:pt x="186661" y="24735"/>
                  </a:lnTo>
                  <a:cubicBezTo>
                    <a:pt x="182124" y="11016"/>
                    <a:pt x="169379" y="29"/>
                    <a:pt x="153889" y="29"/>
                  </a:cubicBezTo>
                  <a:lnTo>
                    <a:pt x="33726" y="29"/>
                  </a:lnTo>
                  <a:lnTo>
                    <a:pt x="153889"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99" name="Google Shape;802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BGAAAfQgAAHkaAADACgAAEAAAAA=="/>
              </a:ext>
            </a:extLst>
          </p:cNvSpPr>
          <p:nvPr/>
        </p:nvSpPr>
        <p:spPr>
          <a:xfrm>
            <a:off x="3983355" y="1379855"/>
            <a:ext cx="320040" cy="367665"/>
          </a:xfrm>
          <a:custGeom>
            <a:avLst/>
            <a:gdLst/>
            <a:ahLst/>
            <a:cxnLst/>
            <a:rect l="0" t="0" r="320040" b="367665"/>
            <a:pathLst>
              <a:path w="320040" h="367665">
                <a:moveTo>
                  <a:pt x="160469" y="99817"/>
                </a:moveTo>
                <a:cubicBezTo>
                  <a:pt x="167761" y="99817"/>
                  <a:pt x="172334" y="105286"/>
                  <a:pt x="172334" y="111682"/>
                </a:cubicBezTo>
                <a:lnTo>
                  <a:pt x="172334" y="118975"/>
                </a:lnTo>
                <a:cubicBezTo>
                  <a:pt x="185993" y="123519"/>
                  <a:pt x="196035" y="137208"/>
                  <a:pt x="196035" y="153618"/>
                </a:cubicBezTo>
                <a:cubicBezTo>
                  <a:pt x="196035" y="159985"/>
                  <a:pt x="190565" y="166381"/>
                  <a:pt x="183273" y="166381"/>
                </a:cubicBezTo>
                <a:cubicBezTo>
                  <a:pt x="175980" y="166381"/>
                  <a:pt x="172334" y="159985"/>
                  <a:pt x="172334" y="153618"/>
                </a:cubicBezTo>
                <a:cubicBezTo>
                  <a:pt x="172334" y="146325"/>
                  <a:pt x="165938" y="141752"/>
                  <a:pt x="160469" y="141752"/>
                </a:cubicBezTo>
                <a:cubicBezTo>
                  <a:pt x="153176" y="141752"/>
                  <a:pt x="147706" y="148148"/>
                  <a:pt x="147706" y="153618"/>
                </a:cubicBezTo>
                <a:cubicBezTo>
                  <a:pt x="147706" y="159985"/>
                  <a:pt x="156822" y="167278"/>
                  <a:pt x="166864" y="173674"/>
                </a:cubicBezTo>
                <a:cubicBezTo>
                  <a:pt x="179626" y="182790"/>
                  <a:pt x="196035" y="194627"/>
                  <a:pt x="196035" y="213786"/>
                </a:cubicBezTo>
                <a:cubicBezTo>
                  <a:pt x="196035" y="230195"/>
                  <a:pt x="185993" y="242061"/>
                  <a:pt x="171408" y="248428"/>
                </a:cubicBezTo>
                <a:lnTo>
                  <a:pt x="171408" y="255721"/>
                </a:lnTo>
                <a:cubicBezTo>
                  <a:pt x="171408" y="263014"/>
                  <a:pt x="165938" y="267587"/>
                  <a:pt x="160469" y="267587"/>
                </a:cubicBezTo>
                <a:cubicBezTo>
                  <a:pt x="153176" y="267587"/>
                  <a:pt x="147706" y="262117"/>
                  <a:pt x="147706" y="255721"/>
                </a:cubicBezTo>
                <a:lnTo>
                  <a:pt x="147706" y="248428"/>
                </a:lnTo>
                <a:cubicBezTo>
                  <a:pt x="134047" y="243884"/>
                  <a:pt x="124005" y="230195"/>
                  <a:pt x="124005" y="213786"/>
                </a:cubicBezTo>
                <a:cubicBezTo>
                  <a:pt x="124005" y="207419"/>
                  <a:pt x="129475" y="202846"/>
                  <a:pt x="136767" y="202846"/>
                </a:cubicBezTo>
                <a:cubicBezTo>
                  <a:pt x="143163" y="202846"/>
                  <a:pt x="147706" y="208316"/>
                  <a:pt x="147706" y="213786"/>
                </a:cubicBezTo>
                <a:cubicBezTo>
                  <a:pt x="147706" y="221079"/>
                  <a:pt x="153176" y="226549"/>
                  <a:pt x="160469" y="226549"/>
                </a:cubicBezTo>
                <a:cubicBezTo>
                  <a:pt x="166864" y="226549"/>
                  <a:pt x="171408" y="221079"/>
                  <a:pt x="171408" y="213786"/>
                </a:cubicBezTo>
                <a:cubicBezTo>
                  <a:pt x="171408" y="207419"/>
                  <a:pt x="162292" y="200097"/>
                  <a:pt x="152279" y="193730"/>
                </a:cubicBezTo>
                <a:cubicBezTo>
                  <a:pt x="139516" y="184613"/>
                  <a:pt x="124005" y="172748"/>
                  <a:pt x="124005" y="153618"/>
                </a:cubicBezTo>
                <a:cubicBezTo>
                  <a:pt x="124005" y="137208"/>
                  <a:pt x="134047" y="125342"/>
                  <a:pt x="147706" y="118975"/>
                </a:cubicBezTo>
                <a:lnTo>
                  <a:pt x="147706" y="111682"/>
                </a:lnTo>
                <a:cubicBezTo>
                  <a:pt x="147706" y="104360"/>
                  <a:pt x="153176" y="99817"/>
                  <a:pt x="160469" y="99817"/>
                </a:cubicBezTo>
                <a:lnTo>
                  <a:pt x="308233" y="28"/>
                </a:lnTo>
                <a:cubicBezTo>
                  <a:pt x="305657" y="28"/>
                  <a:pt x="303082" y="983"/>
                  <a:pt x="300882" y="3154"/>
                </a:cubicBezTo>
                <a:cubicBezTo>
                  <a:pt x="271711" y="24136"/>
                  <a:pt x="247084" y="27783"/>
                  <a:pt x="232499" y="27783"/>
                </a:cubicBezTo>
                <a:cubicBezTo>
                  <a:pt x="211546" y="27783"/>
                  <a:pt x="185096" y="18666"/>
                  <a:pt x="166864" y="4977"/>
                </a:cubicBezTo>
                <a:cubicBezTo>
                  <a:pt x="165041" y="3154"/>
                  <a:pt x="162523" y="2257"/>
                  <a:pt x="159919" y="2257"/>
                </a:cubicBezTo>
                <a:cubicBezTo>
                  <a:pt x="157285" y="2257"/>
                  <a:pt x="154565" y="3154"/>
                  <a:pt x="152279" y="4977"/>
                </a:cubicBezTo>
                <a:cubicBezTo>
                  <a:pt x="134047" y="18666"/>
                  <a:pt x="109420" y="27783"/>
                  <a:pt x="87541" y="27783"/>
                </a:cubicBezTo>
                <a:cubicBezTo>
                  <a:pt x="64737" y="27783"/>
                  <a:pt x="41036" y="18666"/>
                  <a:pt x="19158" y="3154"/>
                </a:cubicBezTo>
                <a:cubicBezTo>
                  <a:pt x="16843" y="1360"/>
                  <a:pt x="14325" y="578"/>
                  <a:pt x="11894" y="578"/>
                </a:cubicBezTo>
                <a:cubicBezTo>
                  <a:pt x="5672" y="578"/>
                  <a:pt x="0" y="5730"/>
                  <a:pt x="0" y="12270"/>
                </a:cubicBezTo>
                <a:lnTo>
                  <a:pt x="0" y="152692"/>
                </a:lnTo>
                <a:cubicBezTo>
                  <a:pt x="0" y="249354"/>
                  <a:pt x="62017" y="335974"/>
                  <a:pt x="155925" y="366970"/>
                </a:cubicBezTo>
                <a:cubicBezTo>
                  <a:pt x="156822" y="367433"/>
                  <a:pt x="157980" y="367636"/>
                  <a:pt x="159340" y="367636"/>
                </a:cubicBezTo>
                <a:cubicBezTo>
                  <a:pt x="160700" y="367636"/>
                  <a:pt x="162292" y="367433"/>
                  <a:pt x="164115" y="366970"/>
                </a:cubicBezTo>
                <a:cubicBezTo>
                  <a:pt x="257126" y="335974"/>
                  <a:pt x="320040" y="249354"/>
                  <a:pt x="320040" y="152692"/>
                </a:cubicBezTo>
                <a:lnTo>
                  <a:pt x="320040" y="12270"/>
                </a:lnTo>
                <a:cubicBezTo>
                  <a:pt x="320040" y="5267"/>
                  <a:pt x="314223" y="28"/>
                  <a:pt x="308233" y="28"/>
                </a:cubicBezTo>
                <a:lnTo>
                  <a:pt x="160469" y="99817"/>
                </a:lnTo>
                <a:lnTo>
                  <a:pt x="308233"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00" name="Google Shape;8027;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0YAAA2CwAAnRoAAHoNAAAQAAAA"/>
              </a:ext>
            </a:extLst>
          </p:cNvGrpSpPr>
          <p:nvPr/>
        </p:nvGrpSpPr>
        <p:grpSpPr>
          <a:xfrm>
            <a:off x="3960495" y="1822450"/>
            <a:ext cx="365760" cy="368300"/>
            <a:chOff x="3960495" y="1822450"/>
            <a:chExt cx="365760" cy="368300"/>
          </a:xfrm>
        </p:grpSpPr>
        <p:sp>
          <p:nvSpPr>
            <p:cNvPr id="102" name="Google Shape;802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pGQAAOAwAABoaAABCDQAAAAAAAA=="/>
                </a:ext>
              </a:extLst>
            </p:cNvSpPr>
            <p:nvPr/>
          </p:nvSpPr>
          <p:spPr>
            <a:xfrm>
              <a:off x="4171315" y="1986280"/>
              <a:ext cx="71755" cy="168910"/>
            </a:xfrm>
            <a:custGeom>
              <a:avLst/>
              <a:gdLst/>
              <a:ahLst/>
              <a:cxnLst/>
              <a:rect l="0" t="0" r="71755" b="168910"/>
              <a:pathLst>
                <a:path w="71755" h="168910">
                  <a:moveTo>
                    <a:pt x="35416" y="0"/>
                  </a:moveTo>
                  <a:cubicBezTo>
                    <a:pt x="28154" y="0"/>
                    <a:pt x="23630" y="5477"/>
                    <a:pt x="23630" y="11881"/>
                  </a:cubicBezTo>
                  <a:lnTo>
                    <a:pt x="23630" y="19183"/>
                  </a:lnTo>
                  <a:cubicBezTo>
                    <a:pt x="9999" y="23733"/>
                    <a:pt x="0" y="37439"/>
                    <a:pt x="0" y="53869"/>
                  </a:cubicBezTo>
                  <a:cubicBezTo>
                    <a:pt x="0" y="73023"/>
                    <a:pt x="15446" y="84904"/>
                    <a:pt x="28154" y="94032"/>
                  </a:cubicBezTo>
                  <a:cubicBezTo>
                    <a:pt x="37231" y="100436"/>
                    <a:pt x="47231" y="107738"/>
                    <a:pt x="47231" y="114113"/>
                  </a:cubicBezTo>
                  <a:cubicBezTo>
                    <a:pt x="47231" y="121416"/>
                    <a:pt x="41785" y="125994"/>
                    <a:pt x="35416" y="125994"/>
                  </a:cubicBezTo>
                  <a:cubicBezTo>
                    <a:pt x="28154" y="125994"/>
                    <a:pt x="23630" y="119590"/>
                    <a:pt x="23630" y="114113"/>
                  </a:cubicBezTo>
                  <a:cubicBezTo>
                    <a:pt x="23630" y="107738"/>
                    <a:pt x="18183" y="101334"/>
                    <a:pt x="12737" y="101334"/>
                  </a:cubicBezTo>
                  <a:cubicBezTo>
                    <a:pt x="6368" y="101334"/>
                    <a:pt x="0" y="107738"/>
                    <a:pt x="0" y="114113"/>
                  </a:cubicBezTo>
                  <a:cubicBezTo>
                    <a:pt x="0" y="130544"/>
                    <a:pt x="9999" y="142425"/>
                    <a:pt x="23630" y="148800"/>
                  </a:cubicBezTo>
                  <a:lnTo>
                    <a:pt x="23630" y="156102"/>
                  </a:lnTo>
                  <a:cubicBezTo>
                    <a:pt x="23630" y="163404"/>
                    <a:pt x="29076" y="168881"/>
                    <a:pt x="35416" y="168881"/>
                  </a:cubicBezTo>
                  <a:cubicBezTo>
                    <a:pt x="41785" y="168881"/>
                    <a:pt x="47231" y="163404"/>
                    <a:pt x="47231" y="156102"/>
                  </a:cubicBezTo>
                  <a:lnTo>
                    <a:pt x="47231" y="148800"/>
                  </a:lnTo>
                  <a:cubicBezTo>
                    <a:pt x="60833" y="144250"/>
                    <a:pt x="71726" y="130544"/>
                    <a:pt x="71726" y="114113"/>
                  </a:cubicBezTo>
                  <a:cubicBezTo>
                    <a:pt x="71726" y="94959"/>
                    <a:pt x="55386" y="83079"/>
                    <a:pt x="42678" y="73951"/>
                  </a:cubicBezTo>
                  <a:cubicBezTo>
                    <a:pt x="33600" y="67547"/>
                    <a:pt x="23630" y="60244"/>
                    <a:pt x="23630" y="53869"/>
                  </a:cubicBezTo>
                  <a:cubicBezTo>
                    <a:pt x="23630" y="46567"/>
                    <a:pt x="29076" y="41090"/>
                    <a:pt x="35416" y="41090"/>
                  </a:cubicBezTo>
                  <a:cubicBezTo>
                    <a:pt x="41785" y="41090"/>
                    <a:pt x="47231" y="46567"/>
                    <a:pt x="47231" y="53869"/>
                  </a:cubicBezTo>
                  <a:cubicBezTo>
                    <a:pt x="47231" y="60244"/>
                    <a:pt x="53571" y="64823"/>
                    <a:pt x="59017" y="64823"/>
                  </a:cubicBezTo>
                  <a:cubicBezTo>
                    <a:pt x="64464" y="64823"/>
                    <a:pt x="71726" y="59346"/>
                    <a:pt x="71726" y="53869"/>
                  </a:cubicBezTo>
                  <a:cubicBezTo>
                    <a:pt x="71726" y="37439"/>
                    <a:pt x="61755" y="25558"/>
                    <a:pt x="47231" y="19183"/>
                  </a:cubicBezTo>
                  <a:lnTo>
                    <a:pt x="47231" y="11881"/>
                  </a:lnTo>
                  <a:cubicBezTo>
                    <a:pt x="47231" y="4578"/>
                    <a:pt x="41785" y="0"/>
                    <a:pt x="3541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1" name="Google Shape;802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dGAAANgsAAJ0aAAB6DQAAAAAAAA=="/>
                </a:ext>
              </a:extLst>
            </p:cNvSpPr>
            <p:nvPr/>
          </p:nvSpPr>
          <p:spPr>
            <a:xfrm>
              <a:off x="3960495" y="1822450"/>
              <a:ext cx="365760" cy="368300"/>
            </a:xfrm>
            <a:custGeom>
              <a:avLst/>
              <a:gdLst/>
              <a:ahLst/>
              <a:cxnLst/>
              <a:rect l="0" t="0" r="365760" b="368300"/>
              <a:pathLst>
                <a:path w="365760" h="368300">
                  <a:moveTo>
                    <a:pt x="134088" y="95661"/>
                  </a:moveTo>
                  <a:cubicBezTo>
                    <a:pt x="155973" y="95661"/>
                    <a:pt x="174210" y="113879"/>
                    <a:pt x="174210" y="135741"/>
                  </a:cubicBezTo>
                  <a:cubicBezTo>
                    <a:pt x="174210" y="157603"/>
                    <a:pt x="156899" y="174925"/>
                    <a:pt x="134088" y="174925"/>
                  </a:cubicBezTo>
                  <a:cubicBezTo>
                    <a:pt x="112203" y="174925"/>
                    <a:pt x="93966" y="156707"/>
                    <a:pt x="93966" y="135741"/>
                  </a:cubicBezTo>
                  <a:cubicBezTo>
                    <a:pt x="93966" y="113879"/>
                    <a:pt x="112203" y="95661"/>
                    <a:pt x="134088" y="95661"/>
                  </a:cubicBezTo>
                  <a:lnTo>
                    <a:pt x="246262" y="151241"/>
                  </a:lnTo>
                  <a:cubicBezTo>
                    <a:pt x="298253" y="151241"/>
                    <a:pt x="342023" y="194965"/>
                    <a:pt x="342023" y="246902"/>
                  </a:cubicBezTo>
                  <a:cubicBezTo>
                    <a:pt x="342023" y="299735"/>
                    <a:pt x="299150" y="342563"/>
                    <a:pt x="246262" y="342563"/>
                  </a:cubicBezTo>
                  <a:cubicBezTo>
                    <a:pt x="193374" y="342563"/>
                    <a:pt x="150501" y="299735"/>
                    <a:pt x="150501" y="246902"/>
                  </a:cubicBezTo>
                  <a:cubicBezTo>
                    <a:pt x="150501" y="194965"/>
                    <a:pt x="193374" y="151241"/>
                    <a:pt x="246262" y="151241"/>
                  </a:cubicBezTo>
                  <a:lnTo>
                    <a:pt x="135014" y="0"/>
                  </a:lnTo>
                  <a:cubicBezTo>
                    <a:pt x="60212" y="0"/>
                    <a:pt x="29" y="60121"/>
                    <a:pt x="29" y="135741"/>
                  </a:cubicBezTo>
                  <a:cubicBezTo>
                    <a:pt x="29" y="164920"/>
                    <a:pt x="9148" y="194069"/>
                    <a:pt x="26459" y="216827"/>
                  </a:cubicBezTo>
                  <a:lnTo>
                    <a:pt x="124969" y="363529"/>
                  </a:lnTo>
                  <a:cubicBezTo>
                    <a:pt x="127256" y="366710"/>
                    <a:pt x="131135" y="368300"/>
                    <a:pt x="134898" y="368300"/>
                  </a:cubicBezTo>
                  <a:cubicBezTo>
                    <a:pt x="138662" y="368300"/>
                    <a:pt x="142309" y="366710"/>
                    <a:pt x="144133" y="363529"/>
                  </a:cubicBezTo>
                  <a:lnTo>
                    <a:pt x="164194" y="333454"/>
                  </a:lnTo>
                  <a:cubicBezTo>
                    <a:pt x="185152" y="354419"/>
                    <a:pt x="214332" y="366247"/>
                    <a:pt x="246262" y="366247"/>
                  </a:cubicBezTo>
                  <a:cubicBezTo>
                    <a:pt x="311945" y="366247"/>
                    <a:pt x="365731" y="313414"/>
                    <a:pt x="365731" y="246902"/>
                  </a:cubicBezTo>
                  <a:cubicBezTo>
                    <a:pt x="365731" y="189500"/>
                    <a:pt x="324712" y="140310"/>
                    <a:pt x="269971" y="129379"/>
                  </a:cubicBezTo>
                  <a:lnTo>
                    <a:pt x="269971" y="122092"/>
                  </a:lnTo>
                  <a:cubicBezTo>
                    <a:pt x="262676" y="51937"/>
                    <a:pt x="205214" y="0"/>
                    <a:pt x="135014" y="0"/>
                  </a:cubicBezTo>
                  <a:lnTo>
                    <a:pt x="135014" y="95661"/>
                  </a:lnTo>
                  <a:lnTo>
                    <a:pt x="13501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03" name="Google Shape;8030;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gYAAD7DQAAkhoAAPwPAAAQAAAA"/>
              </a:ext>
            </a:extLst>
          </p:cNvGrpSpPr>
          <p:nvPr/>
        </p:nvGrpSpPr>
        <p:grpSpPr>
          <a:xfrm>
            <a:off x="3967480" y="2272665"/>
            <a:ext cx="351790" cy="325755"/>
            <a:chOff x="3967480" y="2272665"/>
            <a:chExt cx="351790" cy="325755"/>
          </a:xfrm>
        </p:grpSpPr>
        <p:sp>
          <p:nvSpPr>
            <p:cNvPr id="108" name="Google Shape;803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GQAAgw4AAJIaAAD8DwAAAAAAAA=="/>
                </a:ext>
              </a:extLst>
            </p:cNvSpPr>
            <p:nvPr/>
          </p:nvSpPr>
          <p:spPr>
            <a:xfrm>
              <a:off x="4080510" y="2359025"/>
              <a:ext cx="238760" cy="239395"/>
            </a:xfrm>
            <a:custGeom>
              <a:avLst/>
              <a:gdLst/>
              <a:ahLst/>
              <a:cxnLst/>
              <a:rect l="0" t="0" r="238760" b="239395"/>
              <a:pathLst>
                <a:path w="238760" h="239395">
                  <a:moveTo>
                    <a:pt x="119394" y="35503"/>
                  </a:moveTo>
                  <a:cubicBezTo>
                    <a:pt x="125758" y="35503"/>
                    <a:pt x="130327" y="40963"/>
                    <a:pt x="130327" y="48242"/>
                  </a:cubicBezTo>
                  <a:lnTo>
                    <a:pt x="130327" y="55522"/>
                  </a:lnTo>
                  <a:cubicBezTo>
                    <a:pt x="143979" y="60087"/>
                    <a:pt x="154912" y="73722"/>
                    <a:pt x="154912" y="90101"/>
                  </a:cubicBezTo>
                  <a:cubicBezTo>
                    <a:pt x="154912" y="96485"/>
                    <a:pt x="148549" y="101050"/>
                    <a:pt x="143082" y="101050"/>
                  </a:cubicBezTo>
                  <a:cubicBezTo>
                    <a:pt x="136690" y="101050"/>
                    <a:pt x="130327" y="95561"/>
                    <a:pt x="130327" y="90101"/>
                  </a:cubicBezTo>
                  <a:cubicBezTo>
                    <a:pt x="130327" y="82821"/>
                    <a:pt x="124861" y="78286"/>
                    <a:pt x="119394" y="78286"/>
                  </a:cubicBezTo>
                  <a:cubicBezTo>
                    <a:pt x="113928" y="78286"/>
                    <a:pt x="106639" y="84641"/>
                    <a:pt x="106639" y="90101"/>
                  </a:cubicBezTo>
                  <a:cubicBezTo>
                    <a:pt x="107536" y="96485"/>
                    <a:pt x="116647" y="103765"/>
                    <a:pt x="127580" y="110150"/>
                  </a:cubicBezTo>
                  <a:cubicBezTo>
                    <a:pt x="139438" y="119249"/>
                    <a:pt x="155838" y="131064"/>
                    <a:pt x="155838" y="150188"/>
                  </a:cubicBezTo>
                  <a:cubicBezTo>
                    <a:pt x="155838" y="166568"/>
                    <a:pt x="145801" y="178383"/>
                    <a:pt x="132150" y="184767"/>
                  </a:cubicBezTo>
                  <a:lnTo>
                    <a:pt x="132150" y="192047"/>
                  </a:lnTo>
                  <a:cubicBezTo>
                    <a:pt x="132150" y="199327"/>
                    <a:pt x="125758" y="204787"/>
                    <a:pt x="120291" y="204787"/>
                  </a:cubicBezTo>
                  <a:cubicBezTo>
                    <a:pt x="114825" y="204787"/>
                    <a:pt x="107536" y="199327"/>
                    <a:pt x="107536" y="192047"/>
                  </a:cubicBezTo>
                  <a:lnTo>
                    <a:pt x="107536" y="184767"/>
                  </a:lnTo>
                  <a:cubicBezTo>
                    <a:pt x="93855" y="180203"/>
                    <a:pt x="83848" y="166568"/>
                    <a:pt x="83848" y="150188"/>
                  </a:cubicBezTo>
                  <a:cubicBezTo>
                    <a:pt x="83848" y="143804"/>
                    <a:pt x="89314" y="139269"/>
                    <a:pt x="95678" y="139269"/>
                  </a:cubicBezTo>
                  <a:cubicBezTo>
                    <a:pt x="101173" y="139269"/>
                    <a:pt x="106639" y="144728"/>
                    <a:pt x="106639" y="150188"/>
                  </a:cubicBezTo>
                  <a:cubicBezTo>
                    <a:pt x="106639" y="157468"/>
                    <a:pt x="112106" y="162004"/>
                    <a:pt x="119394" y="162004"/>
                  </a:cubicBezTo>
                  <a:cubicBezTo>
                    <a:pt x="125758" y="162004"/>
                    <a:pt x="130327" y="155648"/>
                    <a:pt x="130327" y="150188"/>
                  </a:cubicBezTo>
                  <a:cubicBezTo>
                    <a:pt x="130327" y="143804"/>
                    <a:pt x="121217" y="136524"/>
                    <a:pt x="111180" y="130169"/>
                  </a:cubicBezTo>
                  <a:cubicBezTo>
                    <a:pt x="98425" y="121069"/>
                    <a:pt x="82922" y="109225"/>
                    <a:pt x="82922" y="90101"/>
                  </a:cubicBezTo>
                  <a:cubicBezTo>
                    <a:pt x="82922" y="73722"/>
                    <a:pt x="92959" y="61907"/>
                    <a:pt x="106639" y="55522"/>
                  </a:cubicBezTo>
                  <a:lnTo>
                    <a:pt x="106639" y="48242"/>
                  </a:lnTo>
                  <a:cubicBezTo>
                    <a:pt x="106639" y="40963"/>
                    <a:pt x="112106" y="35503"/>
                    <a:pt x="119394" y="35503"/>
                  </a:cubicBezTo>
                  <a:lnTo>
                    <a:pt x="119394" y="0"/>
                  </a:lnTo>
                  <a:cubicBezTo>
                    <a:pt x="52871" y="0"/>
                    <a:pt x="0" y="53702"/>
                    <a:pt x="0" y="119249"/>
                  </a:cubicBezTo>
                  <a:cubicBezTo>
                    <a:pt x="0" y="185663"/>
                    <a:pt x="52871" y="239366"/>
                    <a:pt x="119394" y="239366"/>
                  </a:cubicBezTo>
                  <a:cubicBezTo>
                    <a:pt x="184992" y="239366"/>
                    <a:pt x="238760" y="185663"/>
                    <a:pt x="238760" y="119249"/>
                  </a:cubicBezTo>
                  <a:cubicBezTo>
                    <a:pt x="238760" y="53702"/>
                    <a:pt x="184992" y="0"/>
                    <a:pt x="119394" y="0"/>
                  </a:cubicBezTo>
                  <a:lnTo>
                    <a:pt x="119394" y="35503"/>
                  </a:lnTo>
                  <a:lnTo>
                    <a:pt x="11939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7" name="Google Shape;803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GAAA+w0AAI0ZAACDDgAAAAAAAA=="/>
                </a:ext>
              </a:extLst>
            </p:cNvSpPr>
            <p:nvPr/>
          </p:nvSpPr>
          <p:spPr>
            <a:xfrm>
              <a:off x="3968115" y="2272665"/>
              <a:ext cx="185420" cy="86360"/>
            </a:xfrm>
            <a:custGeom>
              <a:avLst/>
              <a:gdLst/>
              <a:ahLst/>
              <a:cxnLst/>
              <a:rect l="0" t="0" r="185420" b="86360"/>
              <a:pathLst>
                <a:path w="185420" h="86360">
                  <a:moveTo>
                    <a:pt x="93174" y="29"/>
                  </a:moveTo>
                  <a:cubicBezTo>
                    <a:pt x="42035" y="29"/>
                    <a:pt x="0" y="19095"/>
                    <a:pt x="0" y="43642"/>
                  </a:cubicBezTo>
                  <a:cubicBezTo>
                    <a:pt x="0" y="67265"/>
                    <a:pt x="42035" y="86331"/>
                    <a:pt x="93174" y="86331"/>
                  </a:cubicBezTo>
                  <a:cubicBezTo>
                    <a:pt x="143413" y="86331"/>
                    <a:pt x="185420" y="67265"/>
                    <a:pt x="185420" y="43642"/>
                  </a:cubicBezTo>
                  <a:cubicBezTo>
                    <a:pt x="185420" y="19095"/>
                    <a:pt x="143413" y="29"/>
                    <a:pt x="93174"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6" name="Google Shape;803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GAAAiQ4AADIZAAD2DgAAAAAAAA=="/>
                </a:ext>
              </a:extLst>
            </p:cNvSpPr>
            <p:nvPr/>
          </p:nvSpPr>
          <p:spPr>
            <a:xfrm>
              <a:off x="3968115" y="2362835"/>
              <a:ext cx="127635" cy="69215"/>
            </a:xfrm>
            <a:custGeom>
              <a:avLst/>
              <a:gdLst/>
              <a:ahLst/>
              <a:cxnLst/>
              <a:rect l="0" t="0" r="127635" b="69215"/>
              <a:pathLst>
                <a:path w="127635" h="69215">
                  <a:moveTo>
                    <a:pt x="0" y="0"/>
                  </a:moveTo>
                  <a:lnTo>
                    <a:pt x="0" y="32801"/>
                  </a:lnTo>
                  <a:cubicBezTo>
                    <a:pt x="0" y="41904"/>
                    <a:pt x="10040" y="51008"/>
                    <a:pt x="25521" y="58290"/>
                  </a:cubicBezTo>
                  <a:cubicBezTo>
                    <a:pt x="39207" y="64648"/>
                    <a:pt x="67477" y="69215"/>
                    <a:pt x="91176" y="69215"/>
                  </a:cubicBezTo>
                  <a:lnTo>
                    <a:pt x="95719" y="69215"/>
                  </a:lnTo>
                  <a:cubicBezTo>
                    <a:pt x="103010" y="50083"/>
                    <a:pt x="113051" y="32801"/>
                    <a:pt x="127635" y="18235"/>
                  </a:cubicBezTo>
                  <a:cubicBezTo>
                    <a:pt x="116697" y="20056"/>
                    <a:pt x="104833" y="21877"/>
                    <a:pt x="92073" y="21877"/>
                  </a:cubicBezTo>
                  <a:cubicBezTo>
                    <a:pt x="68374" y="21877"/>
                    <a:pt x="36487" y="17310"/>
                    <a:pt x="16406" y="9132"/>
                  </a:cubicBezTo>
                  <a:cubicBezTo>
                    <a:pt x="10040" y="6386"/>
                    <a:pt x="4571" y="3670"/>
                    <a:pt x="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5" name="Google Shape;803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GAAAaA8AACsZAADVDwAAAAAAAA=="/>
                </a:ext>
              </a:extLst>
            </p:cNvSpPr>
            <p:nvPr/>
          </p:nvSpPr>
          <p:spPr>
            <a:xfrm>
              <a:off x="3968115" y="2504440"/>
              <a:ext cx="123190" cy="69215"/>
            </a:xfrm>
            <a:custGeom>
              <a:avLst/>
              <a:gdLst/>
              <a:ahLst/>
              <a:cxnLst/>
              <a:rect l="0" t="0" r="123190" b="69215"/>
              <a:pathLst>
                <a:path w="123190" h="69215">
                  <a:moveTo>
                    <a:pt x="0" y="0"/>
                  </a:moveTo>
                  <a:lnTo>
                    <a:pt x="0" y="34593"/>
                  </a:lnTo>
                  <a:cubicBezTo>
                    <a:pt x="0" y="49158"/>
                    <a:pt x="39239" y="69215"/>
                    <a:pt x="92146" y="69215"/>
                  </a:cubicBezTo>
                  <a:cubicBezTo>
                    <a:pt x="103093" y="69215"/>
                    <a:pt x="113141" y="68290"/>
                    <a:pt x="123190" y="67394"/>
                  </a:cubicBezTo>
                  <a:cubicBezTo>
                    <a:pt x="112215" y="53724"/>
                    <a:pt x="103093" y="39159"/>
                    <a:pt x="96722" y="21848"/>
                  </a:cubicBezTo>
                  <a:lnTo>
                    <a:pt x="92146" y="21848"/>
                  </a:lnTo>
                  <a:cubicBezTo>
                    <a:pt x="68429" y="21848"/>
                    <a:pt x="36517" y="17310"/>
                    <a:pt x="16420" y="9103"/>
                  </a:cubicBezTo>
                  <a:cubicBezTo>
                    <a:pt x="10049" y="7282"/>
                    <a:pt x="4575" y="3641"/>
                    <a:pt x="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04" name="Google Shape;803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GAAA+Q4AAPYYAABnDwAAAAAAAA=="/>
                </a:ext>
              </a:extLst>
            </p:cNvSpPr>
            <p:nvPr/>
          </p:nvSpPr>
          <p:spPr>
            <a:xfrm>
              <a:off x="3967480" y="2433955"/>
              <a:ext cx="90170" cy="69850"/>
            </a:xfrm>
            <a:custGeom>
              <a:avLst/>
              <a:gdLst/>
              <a:ahLst/>
              <a:cxnLst/>
              <a:rect l="0" t="0" r="90170" b="69850"/>
              <a:pathLst>
                <a:path w="90170" h="69850">
                  <a:moveTo>
                    <a:pt x="29" y="29"/>
                  </a:moveTo>
                  <a:lnTo>
                    <a:pt x="29" y="33587"/>
                  </a:lnTo>
                  <a:lnTo>
                    <a:pt x="925" y="33587"/>
                  </a:lnTo>
                  <a:cubicBezTo>
                    <a:pt x="925" y="42653"/>
                    <a:pt x="10953" y="51718"/>
                    <a:pt x="26415" y="58050"/>
                  </a:cubicBezTo>
                  <a:cubicBezTo>
                    <a:pt x="40085" y="64411"/>
                    <a:pt x="67396" y="68929"/>
                    <a:pt x="90170" y="69850"/>
                  </a:cubicBezTo>
                  <a:cubicBezTo>
                    <a:pt x="88349" y="61676"/>
                    <a:pt x="87424" y="53532"/>
                    <a:pt x="87424" y="46279"/>
                  </a:cubicBezTo>
                  <a:cubicBezTo>
                    <a:pt x="87424" y="38105"/>
                    <a:pt x="89245" y="29960"/>
                    <a:pt x="90170" y="21787"/>
                  </a:cubicBezTo>
                  <a:cubicBezTo>
                    <a:pt x="67396" y="21787"/>
                    <a:pt x="35548" y="17239"/>
                    <a:pt x="15491" y="9095"/>
                  </a:cubicBezTo>
                  <a:cubicBezTo>
                    <a:pt x="10029" y="7281"/>
                    <a:pt x="4566" y="3655"/>
                    <a:pt x="29"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09" name="Google Shape;8036;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YQAADjEAAAMBIAACUTAAAQAAAA"/>
              </a:ext>
            </a:extLst>
          </p:cNvGrpSpPr>
          <p:nvPr/>
        </p:nvGrpSpPr>
        <p:grpSpPr>
          <a:xfrm>
            <a:off x="2645410" y="2745105"/>
            <a:ext cx="311150" cy="367030"/>
            <a:chOff x="2645410" y="2745105"/>
            <a:chExt cx="311150" cy="367030"/>
          </a:xfrm>
        </p:grpSpPr>
        <p:sp>
          <p:nvSpPr>
            <p:cNvPr id="114" name="Google Shape;803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EAAAyxEAADASAABiEgAAAAAAAA=="/>
                </a:ext>
              </a:extLst>
            </p:cNvSpPr>
            <p:nvPr/>
          </p:nvSpPr>
          <p:spPr>
            <a:xfrm>
              <a:off x="2717800" y="2892425"/>
              <a:ext cx="238760" cy="95885"/>
            </a:xfrm>
            <a:custGeom>
              <a:avLst/>
              <a:gdLst/>
              <a:ahLst/>
              <a:cxnLst/>
              <a:rect l="0" t="0" r="238760" b="95885"/>
              <a:pathLst>
                <a:path w="238760" h="95885">
                  <a:moveTo>
                    <a:pt x="154941" y="35612"/>
                  </a:moveTo>
                  <a:cubicBezTo>
                    <a:pt x="161304" y="35612"/>
                    <a:pt x="166770" y="41089"/>
                    <a:pt x="166770" y="46566"/>
                  </a:cubicBezTo>
                  <a:cubicBezTo>
                    <a:pt x="166770" y="54766"/>
                    <a:pt x="161304" y="59344"/>
                    <a:pt x="154941" y="59344"/>
                  </a:cubicBezTo>
                  <a:lnTo>
                    <a:pt x="59263" y="59344"/>
                  </a:lnTo>
                  <a:cubicBezTo>
                    <a:pt x="51975" y="59344"/>
                    <a:pt x="47405" y="53868"/>
                    <a:pt x="47405" y="46566"/>
                  </a:cubicBezTo>
                  <a:cubicBezTo>
                    <a:pt x="47405" y="40162"/>
                    <a:pt x="52871" y="35612"/>
                    <a:pt x="59263" y="35612"/>
                  </a:cubicBezTo>
                  <a:lnTo>
                    <a:pt x="29" y="0"/>
                  </a:lnTo>
                  <a:lnTo>
                    <a:pt x="29" y="95856"/>
                  </a:lnTo>
                  <a:lnTo>
                    <a:pt x="238760" y="95856"/>
                  </a:lnTo>
                  <a:lnTo>
                    <a:pt x="238760" y="0"/>
                  </a:lnTo>
                  <a:lnTo>
                    <a:pt x="154941" y="35612"/>
                  </a:lnTo>
                  <a:lnTo>
                    <a:pt x="59263" y="3561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3" name="Google Shape;803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0EQAA4xAAAJkRAAA5EQAAAAAAAA=="/>
                </a:ext>
              </a:extLst>
            </p:cNvSpPr>
            <p:nvPr/>
          </p:nvSpPr>
          <p:spPr>
            <a:xfrm>
              <a:off x="2837180" y="2745105"/>
              <a:ext cx="23495" cy="54610"/>
            </a:xfrm>
            <a:custGeom>
              <a:avLst/>
              <a:gdLst/>
              <a:ahLst/>
              <a:cxnLst/>
              <a:rect l="0" t="0" r="23495" b="54610"/>
              <a:pathLst>
                <a:path w="23495" h="54610">
                  <a:moveTo>
                    <a:pt x="28" y="0"/>
                  </a:moveTo>
                  <a:lnTo>
                    <a:pt x="28" y="54610"/>
                  </a:lnTo>
                  <a:cubicBezTo>
                    <a:pt x="3638" y="50971"/>
                    <a:pt x="6332" y="47333"/>
                    <a:pt x="10859" y="47333"/>
                  </a:cubicBezTo>
                  <a:cubicBezTo>
                    <a:pt x="17191" y="47333"/>
                    <a:pt x="19884" y="50971"/>
                    <a:pt x="23495" y="54610"/>
                  </a:cubicBezTo>
                  <a:lnTo>
                    <a:pt x="23495" y="0"/>
                  </a:lnTo>
                  <a:lnTo>
                    <a:pt x="28" y="0"/>
                  </a:lnTo>
                  <a:lnTo>
                    <a:pt x="23495" y="5461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2" name="Google Shape;803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EAAA4xAAADASAACmEQAAAAAAAA=="/>
                </a:ext>
              </a:extLst>
            </p:cNvSpPr>
            <p:nvPr/>
          </p:nvSpPr>
          <p:spPr>
            <a:xfrm>
              <a:off x="2717800" y="2745105"/>
              <a:ext cx="238760" cy="123825"/>
            </a:xfrm>
            <a:custGeom>
              <a:avLst/>
              <a:gdLst/>
              <a:ahLst/>
              <a:cxnLst/>
              <a:rect l="0" t="0" r="238760" b="123825"/>
              <a:pathLst>
                <a:path w="238760" h="123825">
                  <a:moveTo>
                    <a:pt x="29" y="0"/>
                  </a:moveTo>
                  <a:lnTo>
                    <a:pt x="29" y="123796"/>
                  </a:lnTo>
                  <a:lnTo>
                    <a:pt x="238760" y="123796"/>
                  </a:lnTo>
                  <a:lnTo>
                    <a:pt x="238760" y="36431"/>
                  </a:lnTo>
                  <a:cubicBezTo>
                    <a:pt x="238760" y="16380"/>
                    <a:pt x="223286" y="924"/>
                    <a:pt x="203214" y="924"/>
                  </a:cubicBezTo>
                  <a:lnTo>
                    <a:pt x="168593" y="924"/>
                  </a:lnTo>
                  <a:lnTo>
                    <a:pt x="168593" y="84649"/>
                  </a:lnTo>
                  <a:cubicBezTo>
                    <a:pt x="168593" y="91929"/>
                    <a:pt x="162924" y="96783"/>
                    <a:pt x="156705" y="96783"/>
                  </a:cubicBezTo>
                  <a:cubicBezTo>
                    <a:pt x="153610" y="96783"/>
                    <a:pt x="150371" y="95570"/>
                    <a:pt x="147652" y="92854"/>
                  </a:cubicBezTo>
                  <a:lnTo>
                    <a:pt x="132150" y="77352"/>
                  </a:lnTo>
                  <a:lnTo>
                    <a:pt x="115750" y="92854"/>
                  </a:lnTo>
                  <a:cubicBezTo>
                    <a:pt x="113292" y="95021"/>
                    <a:pt x="110515" y="95974"/>
                    <a:pt x="107825" y="95974"/>
                  </a:cubicBezTo>
                  <a:cubicBezTo>
                    <a:pt x="101520" y="95974"/>
                    <a:pt x="95706" y="90774"/>
                    <a:pt x="95706" y="83753"/>
                  </a:cubicBezTo>
                  <a:lnTo>
                    <a:pt x="95706" y="0"/>
                  </a:lnTo>
                  <a:lnTo>
                    <a:pt x="29" y="0"/>
                  </a:lnTo>
                  <a:lnTo>
                    <a:pt x="95706" y="8375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1" name="Google Shape;804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GEAAA5BAAAI8QAAAlEwAAAAAAAA=="/>
                </a:ext>
              </a:extLst>
            </p:cNvSpPr>
            <p:nvPr/>
          </p:nvSpPr>
          <p:spPr>
            <a:xfrm>
              <a:off x="2645410" y="2745740"/>
              <a:ext cx="46355" cy="366395"/>
            </a:xfrm>
            <a:custGeom>
              <a:avLst/>
              <a:gdLst/>
              <a:ahLst/>
              <a:cxnLst/>
              <a:rect l="0" t="0" r="46355" b="366395"/>
              <a:pathLst>
                <a:path w="46355" h="366395">
                  <a:moveTo>
                    <a:pt x="9714" y="0"/>
                  </a:moveTo>
                  <a:cubicBezTo>
                    <a:pt x="4698" y="0"/>
                    <a:pt x="28" y="5147"/>
                    <a:pt x="28" y="11047"/>
                  </a:cubicBezTo>
                  <a:lnTo>
                    <a:pt x="28" y="354537"/>
                  </a:lnTo>
                  <a:cubicBezTo>
                    <a:pt x="28" y="360929"/>
                    <a:pt x="5477" y="366395"/>
                    <a:pt x="10925" y="366395"/>
                  </a:cubicBezTo>
                  <a:lnTo>
                    <a:pt x="46355" y="366395"/>
                  </a:lnTo>
                  <a:lnTo>
                    <a:pt x="46355" y="115"/>
                  </a:lnTo>
                  <a:lnTo>
                    <a:pt x="10925" y="115"/>
                  </a:lnTo>
                  <a:cubicBezTo>
                    <a:pt x="10522" y="57"/>
                    <a:pt x="10118" y="0"/>
                    <a:pt x="971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0" name="Google Shape;804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EU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EAAAhhIAADASAAAkEwAAAAAAAA=="/>
                </a:ext>
              </a:extLst>
            </p:cNvSpPr>
            <p:nvPr/>
          </p:nvSpPr>
          <p:spPr>
            <a:xfrm>
              <a:off x="2717800" y="3011170"/>
              <a:ext cx="238760" cy="100330"/>
            </a:xfrm>
            <a:custGeom>
              <a:avLst/>
              <a:gdLst/>
              <a:ahLst/>
              <a:cxnLst/>
              <a:rect l="0" t="0" r="238760" b="100330"/>
              <a:pathLst>
                <a:path w="238760" h="100330">
                  <a:moveTo>
                    <a:pt x="29" y="29"/>
                  </a:moveTo>
                  <a:lnTo>
                    <a:pt x="29" y="100301"/>
                  </a:lnTo>
                  <a:lnTo>
                    <a:pt x="203214" y="100301"/>
                  </a:lnTo>
                  <a:cubicBezTo>
                    <a:pt x="223286" y="100301"/>
                    <a:pt x="238760" y="84819"/>
                    <a:pt x="238760" y="63838"/>
                  </a:cubicBezTo>
                  <a:lnTo>
                    <a:pt x="238760" y="29"/>
                  </a:lnTo>
                  <a:lnTo>
                    <a:pt x="29" y="29"/>
                  </a:lnTo>
                  <a:lnTo>
                    <a:pt x="238760" y="6383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15" name="Google Shape;804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YEAAAqhMAAF0SAADoFQAAEAAAAA=="/>
              </a:ext>
            </a:extLst>
          </p:cNvSpPr>
          <p:nvPr/>
        </p:nvSpPr>
        <p:spPr>
          <a:xfrm>
            <a:off x="2616200" y="3196590"/>
            <a:ext cx="368935" cy="364490"/>
          </a:xfrm>
          <a:custGeom>
            <a:avLst/>
            <a:gdLst/>
            <a:ahLst/>
            <a:cxnLst/>
            <a:rect l="0" t="0" r="368935" b="364490"/>
            <a:pathLst>
              <a:path w="368935" h="364490">
                <a:moveTo>
                  <a:pt x="291504" y="63256"/>
                </a:moveTo>
                <a:lnTo>
                  <a:pt x="318828" y="78738"/>
                </a:lnTo>
                <a:lnTo>
                  <a:pt x="258717" y="182462"/>
                </a:lnTo>
                <a:lnTo>
                  <a:pt x="231393" y="166980"/>
                </a:lnTo>
                <a:cubicBezTo>
                  <a:pt x="241397" y="148783"/>
                  <a:pt x="280575" y="81454"/>
                  <a:pt x="291504" y="63256"/>
                </a:cubicBezTo>
                <a:lnTo>
                  <a:pt x="225900" y="190665"/>
                </a:lnTo>
                <a:lnTo>
                  <a:pt x="240501" y="199763"/>
                </a:lnTo>
                <a:lnTo>
                  <a:pt x="225004" y="209757"/>
                </a:lnTo>
                <a:lnTo>
                  <a:pt x="225900" y="190665"/>
                </a:lnTo>
                <a:lnTo>
                  <a:pt x="305152" y="246151"/>
                </a:lnTo>
                <a:cubicBezTo>
                  <a:pt x="312438" y="246151"/>
                  <a:pt x="317006" y="251610"/>
                  <a:pt x="317006" y="257070"/>
                </a:cubicBezTo>
                <a:cubicBezTo>
                  <a:pt x="317006" y="264377"/>
                  <a:pt x="312438" y="269836"/>
                  <a:pt x="305152" y="269836"/>
                </a:cubicBezTo>
                <a:lnTo>
                  <a:pt x="162146" y="269836"/>
                </a:lnTo>
                <a:cubicBezTo>
                  <a:pt x="154860" y="269836"/>
                  <a:pt x="149395" y="264377"/>
                  <a:pt x="149395" y="257070"/>
                </a:cubicBezTo>
                <a:cubicBezTo>
                  <a:pt x="149395" y="250715"/>
                  <a:pt x="154860" y="246151"/>
                  <a:pt x="162146" y="246151"/>
                </a:cubicBezTo>
                <a:lnTo>
                  <a:pt x="89284" y="161521"/>
                </a:lnTo>
                <a:cubicBezTo>
                  <a:pt x="95645" y="161521"/>
                  <a:pt x="101110" y="167904"/>
                  <a:pt x="101110" y="173363"/>
                </a:cubicBezTo>
                <a:lnTo>
                  <a:pt x="101110" y="181566"/>
                </a:lnTo>
                <a:cubicBezTo>
                  <a:pt x="114786" y="186101"/>
                  <a:pt x="125715" y="199763"/>
                  <a:pt x="125715" y="215216"/>
                </a:cubicBezTo>
                <a:cubicBezTo>
                  <a:pt x="125715" y="222495"/>
                  <a:pt x="120250" y="227059"/>
                  <a:pt x="112964" y="227059"/>
                </a:cubicBezTo>
                <a:cubicBezTo>
                  <a:pt x="105678" y="227059"/>
                  <a:pt x="101110" y="220675"/>
                  <a:pt x="101110" y="215216"/>
                </a:cubicBezTo>
                <a:cubicBezTo>
                  <a:pt x="101110" y="208862"/>
                  <a:pt x="95645" y="202478"/>
                  <a:pt x="89284" y="202478"/>
                </a:cubicBezTo>
                <a:cubicBezTo>
                  <a:pt x="81998" y="202478"/>
                  <a:pt x="77430" y="208862"/>
                  <a:pt x="77430" y="215216"/>
                </a:cubicBezTo>
                <a:cubicBezTo>
                  <a:pt x="77430" y="222495"/>
                  <a:pt x="87463" y="228879"/>
                  <a:pt x="96570" y="236157"/>
                </a:cubicBezTo>
                <a:cubicBezTo>
                  <a:pt x="109321" y="245256"/>
                  <a:pt x="125715" y="256174"/>
                  <a:pt x="125715" y="275296"/>
                </a:cubicBezTo>
                <a:cubicBezTo>
                  <a:pt x="125715" y="291673"/>
                  <a:pt x="114786" y="304411"/>
                  <a:pt x="101110" y="309870"/>
                </a:cubicBezTo>
                <a:lnTo>
                  <a:pt x="101110" y="318044"/>
                </a:lnTo>
                <a:cubicBezTo>
                  <a:pt x="101110" y="324428"/>
                  <a:pt x="95645" y="330782"/>
                  <a:pt x="89284" y="330782"/>
                </a:cubicBezTo>
                <a:cubicBezTo>
                  <a:pt x="81998" y="330782"/>
                  <a:pt x="77430" y="324428"/>
                  <a:pt x="77430" y="318044"/>
                </a:cubicBezTo>
                <a:lnTo>
                  <a:pt x="77430" y="309870"/>
                </a:lnTo>
                <a:cubicBezTo>
                  <a:pt x="63782" y="305306"/>
                  <a:pt x="53750" y="291673"/>
                  <a:pt x="53750" y="275296"/>
                </a:cubicBezTo>
                <a:cubicBezTo>
                  <a:pt x="53750" y="268912"/>
                  <a:pt x="59214" y="263453"/>
                  <a:pt x="66500" y="263453"/>
                </a:cubicBezTo>
                <a:cubicBezTo>
                  <a:pt x="72890" y="263453"/>
                  <a:pt x="77430" y="268912"/>
                  <a:pt x="77430" y="275296"/>
                </a:cubicBezTo>
                <a:cubicBezTo>
                  <a:pt x="77430" y="282574"/>
                  <a:pt x="82894" y="287109"/>
                  <a:pt x="89284" y="287109"/>
                </a:cubicBezTo>
                <a:cubicBezTo>
                  <a:pt x="95645" y="287109"/>
                  <a:pt x="101110" y="281650"/>
                  <a:pt x="101110" y="275296"/>
                </a:cubicBezTo>
                <a:cubicBezTo>
                  <a:pt x="101110" y="268912"/>
                  <a:pt x="92002" y="262529"/>
                  <a:pt x="81998" y="255250"/>
                </a:cubicBezTo>
                <a:cubicBezTo>
                  <a:pt x="69247" y="246151"/>
                  <a:pt x="53750" y="234338"/>
                  <a:pt x="53750" y="215216"/>
                </a:cubicBezTo>
                <a:cubicBezTo>
                  <a:pt x="53750" y="199763"/>
                  <a:pt x="63782" y="187025"/>
                  <a:pt x="77430" y="181566"/>
                </a:cubicBezTo>
                <a:lnTo>
                  <a:pt x="77430" y="173363"/>
                </a:lnTo>
                <a:cubicBezTo>
                  <a:pt x="77430" y="166084"/>
                  <a:pt x="82894" y="161521"/>
                  <a:pt x="89284" y="161521"/>
                </a:cubicBezTo>
                <a:lnTo>
                  <a:pt x="305152" y="318044"/>
                </a:lnTo>
                <a:cubicBezTo>
                  <a:pt x="312438" y="318044"/>
                  <a:pt x="317006" y="323503"/>
                  <a:pt x="317006" y="330782"/>
                </a:cubicBezTo>
                <a:cubicBezTo>
                  <a:pt x="317006" y="336241"/>
                  <a:pt x="312438" y="341700"/>
                  <a:pt x="305152" y="341700"/>
                </a:cubicBezTo>
                <a:lnTo>
                  <a:pt x="162146" y="341700"/>
                </a:lnTo>
                <a:cubicBezTo>
                  <a:pt x="154860" y="341700"/>
                  <a:pt x="149395" y="336241"/>
                  <a:pt x="149395" y="330782"/>
                </a:cubicBezTo>
                <a:cubicBezTo>
                  <a:pt x="149395" y="323503"/>
                  <a:pt x="154860" y="318044"/>
                  <a:pt x="162146" y="318044"/>
                </a:cubicBezTo>
                <a:lnTo>
                  <a:pt x="316110" y="29"/>
                </a:lnTo>
                <a:cubicBezTo>
                  <a:pt x="306453" y="29"/>
                  <a:pt x="297229" y="5084"/>
                  <a:pt x="292401" y="14124"/>
                </a:cubicBezTo>
                <a:lnTo>
                  <a:pt x="227750" y="126946"/>
                </a:lnTo>
                <a:lnTo>
                  <a:pt x="35534" y="126946"/>
                </a:lnTo>
                <a:cubicBezTo>
                  <a:pt x="16393" y="126946"/>
                  <a:pt x="0" y="142428"/>
                  <a:pt x="0" y="161521"/>
                </a:cubicBezTo>
                <a:lnTo>
                  <a:pt x="0" y="328962"/>
                </a:lnTo>
                <a:cubicBezTo>
                  <a:pt x="0" y="348084"/>
                  <a:pt x="16393" y="364461"/>
                  <a:pt x="35534" y="364461"/>
                </a:cubicBezTo>
                <a:lnTo>
                  <a:pt x="330682" y="364461"/>
                </a:lnTo>
                <a:cubicBezTo>
                  <a:pt x="349794" y="364461"/>
                  <a:pt x="367113" y="348979"/>
                  <a:pt x="367113" y="328962"/>
                </a:cubicBezTo>
                <a:lnTo>
                  <a:pt x="367113" y="161521"/>
                </a:lnTo>
                <a:cubicBezTo>
                  <a:pt x="364366" y="142428"/>
                  <a:pt x="348898" y="126946"/>
                  <a:pt x="328861" y="126946"/>
                </a:cubicBezTo>
                <a:lnTo>
                  <a:pt x="318828" y="126946"/>
                </a:lnTo>
                <a:lnTo>
                  <a:pt x="360723" y="54158"/>
                </a:lnTo>
                <a:cubicBezTo>
                  <a:pt x="368935" y="40496"/>
                  <a:pt x="364366" y="23223"/>
                  <a:pt x="350719" y="16840"/>
                </a:cubicBezTo>
                <a:lnTo>
                  <a:pt x="330682" y="4102"/>
                </a:lnTo>
                <a:cubicBezTo>
                  <a:pt x="326056" y="1329"/>
                  <a:pt x="321025" y="29"/>
                  <a:pt x="316110" y="29"/>
                </a:cubicBezTo>
                <a:lnTo>
                  <a:pt x="291504" y="63256"/>
                </a:lnTo>
                <a:lnTo>
                  <a:pt x="31611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16" name="Google Shape;8043;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oQAADMFgAAWxIAAGoYAAAQAAAA"/>
              </a:ext>
            </a:extLst>
          </p:cNvGrpSpPr>
          <p:nvPr/>
        </p:nvGrpSpPr>
        <p:grpSpPr>
          <a:xfrm>
            <a:off x="2617470" y="3705860"/>
            <a:ext cx="366395" cy="262890"/>
            <a:chOff x="2617470" y="3705860"/>
            <a:chExt cx="366395" cy="262890"/>
          </a:xfrm>
        </p:grpSpPr>
        <p:sp>
          <p:nvSpPr>
            <p:cNvPr id="119" name="Google Shape;804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D8g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7EQAAihcAAKoRAAD4FwAAAAAAAA=="/>
                </a:ext>
              </a:extLst>
            </p:cNvSpPr>
            <p:nvPr/>
          </p:nvSpPr>
          <p:spPr>
            <a:xfrm>
              <a:off x="2800985" y="3826510"/>
              <a:ext cx="70485" cy="69850"/>
            </a:xfrm>
            <a:custGeom>
              <a:avLst/>
              <a:gdLst/>
              <a:ahLst/>
              <a:cxnLst/>
              <a:rect l="0" t="0" r="70485" b="69850"/>
              <a:pathLst>
                <a:path w="70485" h="69850">
                  <a:moveTo>
                    <a:pt x="35242" y="29"/>
                  </a:moveTo>
                  <a:cubicBezTo>
                    <a:pt x="16259" y="29"/>
                    <a:pt x="0" y="15426"/>
                    <a:pt x="0" y="34479"/>
                  </a:cubicBezTo>
                  <a:cubicBezTo>
                    <a:pt x="0" y="54424"/>
                    <a:pt x="16259" y="69850"/>
                    <a:pt x="35242" y="69850"/>
                  </a:cubicBezTo>
                  <a:cubicBezTo>
                    <a:pt x="54225" y="69850"/>
                    <a:pt x="70485" y="54424"/>
                    <a:pt x="70485" y="34479"/>
                  </a:cubicBezTo>
                  <a:cubicBezTo>
                    <a:pt x="70485" y="15426"/>
                    <a:pt x="54225" y="29"/>
                    <a:pt x="35242"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8" name="Google Shape;804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EAAAihcAAB8RAAD4FwAAAAAAAA=="/>
                </a:ext>
              </a:extLst>
            </p:cNvSpPr>
            <p:nvPr/>
          </p:nvSpPr>
          <p:spPr>
            <a:xfrm>
              <a:off x="2727960" y="3826510"/>
              <a:ext cx="55245" cy="69850"/>
            </a:xfrm>
            <a:custGeom>
              <a:avLst/>
              <a:gdLst/>
              <a:ahLst/>
              <a:cxnLst/>
              <a:rect l="0" t="0" r="55245" b="69850"/>
              <a:pathLst>
                <a:path w="55245" h="69850">
                  <a:moveTo>
                    <a:pt x="36226" y="29"/>
                  </a:moveTo>
                  <a:cubicBezTo>
                    <a:pt x="17208" y="29"/>
                    <a:pt x="28" y="15426"/>
                    <a:pt x="28" y="34479"/>
                  </a:cubicBezTo>
                  <a:cubicBezTo>
                    <a:pt x="28" y="54424"/>
                    <a:pt x="16317" y="69850"/>
                    <a:pt x="36226" y="69850"/>
                  </a:cubicBezTo>
                  <a:cubicBezTo>
                    <a:pt x="43466" y="69850"/>
                    <a:pt x="49815" y="68037"/>
                    <a:pt x="55245" y="64411"/>
                  </a:cubicBezTo>
                  <a:cubicBezTo>
                    <a:pt x="50705" y="55345"/>
                    <a:pt x="48005" y="45358"/>
                    <a:pt x="48005" y="34479"/>
                  </a:cubicBezTo>
                  <a:cubicBezTo>
                    <a:pt x="48005" y="24492"/>
                    <a:pt x="50705" y="14534"/>
                    <a:pt x="55245" y="5468"/>
                  </a:cubicBezTo>
                  <a:cubicBezTo>
                    <a:pt x="49815" y="1842"/>
                    <a:pt x="43466" y="29"/>
                    <a:pt x="36226"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17" name="Google Shape;804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EAAAzBYAAFsSAABqGAAAAAAAAA=="/>
                </a:ext>
              </a:extLst>
            </p:cNvSpPr>
            <p:nvPr/>
          </p:nvSpPr>
          <p:spPr>
            <a:xfrm>
              <a:off x="2617470" y="3705860"/>
              <a:ext cx="366395" cy="262890"/>
            </a:xfrm>
            <a:custGeom>
              <a:avLst/>
              <a:gdLst/>
              <a:ahLst/>
              <a:cxnLst/>
              <a:rect l="0" t="0" r="366395" b="262890"/>
              <a:pathLst>
                <a:path w="366395" h="262890">
                  <a:moveTo>
                    <a:pt x="329020" y="24655"/>
                  </a:moveTo>
                  <a:cubicBezTo>
                    <a:pt x="336310" y="24655"/>
                    <a:pt x="341777" y="30131"/>
                    <a:pt x="341777" y="35606"/>
                  </a:cubicBezTo>
                  <a:lnTo>
                    <a:pt x="341777" y="48383"/>
                  </a:lnTo>
                  <a:lnTo>
                    <a:pt x="22794" y="48383"/>
                  </a:lnTo>
                  <a:lnTo>
                    <a:pt x="22794" y="35606"/>
                  </a:lnTo>
                  <a:cubicBezTo>
                    <a:pt x="22794" y="29204"/>
                    <a:pt x="28262" y="24655"/>
                    <a:pt x="33729" y="24655"/>
                  </a:cubicBezTo>
                  <a:lnTo>
                    <a:pt x="218749" y="94941"/>
                  </a:lnTo>
                  <a:cubicBezTo>
                    <a:pt x="251553" y="94941"/>
                    <a:pt x="278889" y="122319"/>
                    <a:pt x="278889" y="155173"/>
                  </a:cubicBezTo>
                  <a:cubicBezTo>
                    <a:pt x="277992" y="188954"/>
                    <a:pt x="251553" y="216332"/>
                    <a:pt x="218749" y="216332"/>
                  </a:cubicBezTo>
                  <a:cubicBezTo>
                    <a:pt x="205066" y="216332"/>
                    <a:pt x="192309" y="211755"/>
                    <a:pt x="183197" y="203556"/>
                  </a:cubicBezTo>
                  <a:cubicBezTo>
                    <a:pt x="173188" y="211755"/>
                    <a:pt x="160431" y="216332"/>
                    <a:pt x="146748" y="216332"/>
                  </a:cubicBezTo>
                  <a:cubicBezTo>
                    <a:pt x="113945" y="216332"/>
                    <a:pt x="86608" y="188954"/>
                    <a:pt x="86608" y="155173"/>
                  </a:cubicBezTo>
                  <a:cubicBezTo>
                    <a:pt x="86608" y="122319"/>
                    <a:pt x="113945" y="94941"/>
                    <a:pt x="146748" y="94941"/>
                  </a:cubicBezTo>
                  <a:cubicBezTo>
                    <a:pt x="159505" y="94941"/>
                    <a:pt x="173188" y="99489"/>
                    <a:pt x="183197" y="107717"/>
                  </a:cubicBezTo>
                  <a:cubicBezTo>
                    <a:pt x="193235" y="99489"/>
                    <a:pt x="205992" y="94941"/>
                    <a:pt x="218749" y="94941"/>
                  </a:cubicBezTo>
                  <a:lnTo>
                    <a:pt x="35551" y="0"/>
                  </a:lnTo>
                  <a:cubicBezTo>
                    <a:pt x="15505" y="0"/>
                    <a:pt x="28" y="16427"/>
                    <a:pt x="28" y="35606"/>
                  </a:cubicBezTo>
                  <a:lnTo>
                    <a:pt x="28" y="227284"/>
                  </a:lnTo>
                  <a:cubicBezTo>
                    <a:pt x="28" y="246434"/>
                    <a:pt x="15505" y="262861"/>
                    <a:pt x="35551" y="262861"/>
                  </a:cubicBezTo>
                  <a:lnTo>
                    <a:pt x="329946" y="262861"/>
                  </a:lnTo>
                  <a:cubicBezTo>
                    <a:pt x="349993" y="262861"/>
                    <a:pt x="366395" y="246434"/>
                    <a:pt x="366395" y="227284"/>
                  </a:cubicBezTo>
                  <a:lnTo>
                    <a:pt x="366395" y="35606"/>
                  </a:lnTo>
                  <a:cubicBezTo>
                    <a:pt x="365469" y="16427"/>
                    <a:pt x="349993" y="0"/>
                    <a:pt x="329946" y="0"/>
                  </a:cubicBezTo>
                  <a:lnTo>
                    <a:pt x="329020" y="24655"/>
                  </a:lnTo>
                  <a:lnTo>
                    <a:pt x="32994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20" name="Google Shape;8047;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MYAAB7FgAAihoAALsYAAAQAAAA"/>
              </a:ext>
            </a:extLst>
          </p:cNvGrpSpPr>
          <p:nvPr/>
        </p:nvGrpSpPr>
        <p:grpSpPr>
          <a:xfrm>
            <a:off x="3954145" y="3654425"/>
            <a:ext cx="360045" cy="365760"/>
            <a:chOff x="3954145" y="3654425"/>
            <a:chExt cx="360045" cy="365760"/>
          </a:xfrm>
        </p:grpSpPr>
        <p:sp>
          <p:nvSpPr>
            <p:cNvPr id="126" name="Google Shape;804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TGAAAJBgAAPcYAAC7GAAAAAAAAA=="/>
                </a:ext>
              </a:extLst>
            </p:cNvSpPr>
            <p:nvPr/>
          </p:nvSpPr>
          <p:spPr>
            <a:xfrm>
              <a:off x="3954145" y="3924300"/>
              <a:ext cx="104140" cy="95885"/>
            </a:xfrm>
            <a:custGeom>
              <a:avLst/>
              <a:gdLst/>
              <a:ahLst/>
              <a:cxnLst/>
              <a:rect l="0" t="0" r="104140" b="95885"/>
              <a:pathLst>
                <a:path w="104140" h="95885">
                  <a:moveTo>
                    <a:pt x="52070" y="24659"/>
                  </a:moveTo>
                  <a:cubicBezTo>
                    <a:pt x="59376" y="24659"/>
                    <a:pt x="64856" y="31034"/>
                    <a:pt x="64856" y="36511"/>
                  </a:cubicBezTo>
                  <a:cubicBezTo>
                    <a:pt x="64856" y="41987"/>
                    <a:pt x="59376" y="49289"/>
                    <a:pt x="52070" y="49289"/>
                  </a:cubicBezTo>
                  <a:cubicBezTo>
                    <a:pt x="45692" y="49289"/>
                    <a:pt x="41111" y="42914"/>
                    <a:pt x="41111" y="36511"/>
                  </a:cubicBezTo>
                  <a:cubicBezTo>
                    <a:pt x="41111" y="29208"/>
                    <a:pt x="45692" y="24659"/>
                    <a:pt x="52070" y="24659"/>
                  </a:cubicBezTo>
                  <a:lnTo>
                    <a:pt x="0" y="0"/>
                  </a:lnTo>
                  <a:lnTo>
                    <a:pt x="0" y="60243"/>
                  </a:lnTo>
                  <a:cubicBezTo>
                    <a:pt x="0" y="79426"/>
                    <a:pt x="15540" y="95856"/>
                    <a:pt x="35631" y="95856"/>
                  </a:cubicBezTo>
                  <a:lnTo>
                    <a:pt x="67610" y="95856"/>
                  </a:lnTo>
                  <a:cubicBezTo>
                    <a:pt x="86774" y="95856"/>
                    <a:pt x="104140" y="79426"/>
                    <a:pt x="104140" y="60243"/>
                  </a:cubicBezTo>
                  <a:lnTo>
                    <a:pt x="104140" y="0"/>
                  </a:lnTo>
                  <a:lnTo>
                    <a:pt x="52070" y="24659"/>
                  </a:lnTo>
                  <a:lnTo>
                    <a:pt x="104140" y="6024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5" name="Google Shape;804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GAAAexYAAPgYAAD/FwAAAAAAAA=="/>
                </a:ext>
              </a:extLst>
            </p:cNvSpPr>
            <p:nvPr/>
          </p:nvSpPr>
          <p:spPr>
            <a:xfrm>
              <a:off x="3954780" y="3654425"/>
              <a:ext cx="104140" cy="246380"/>
            </a:xfrm>
            <a:custGeom>
              <a:avLst/>
              <a:gdLst/>
              <a:ahLst/>
              <a:cxnLst/>
              <a:rect l="0" t="0" r="104140" b="246380"/>
              <a:pathLst>
                <a:path w="104140" h="246380">
                  <a:moveTo>
                    <a:pt x="50258" y="46537"/>
                  </a:moveTo>
                  <a:cubicBezTo>
                    <a:pt x="55736" y="46537"/>
                    <a:pt x="63040" y="52039"/>
                    <a:pt x="63040" y="59336"/>
                  </a:cubicBezTo>
                  <a:lnTo>
                    <a:pt x="63040" y="210761"/>
                  </a:lnTo>
                  <a:cubicBezTo>
                    <a:pt x="63040" y="217161"/>
                    <a:pt x="57562" y="221707"/>
                    <a:pt x="50258" y="221707"/>
                  </a:cubicBezTo>
                  <a:cubicBezTo>
                    <a:pt x="43853" y="221707"/>
                    <a:pt x="39302" y="216234"/>
                    <a:pt x="39302" y="210761"/>
                  </a:cubicBezTo>
                  <a:lnTo>
                    <a:pt x="39302" y="59336"/>
                  </a:lnTo>
                  <a:cubicBezTo>
                    <a:pt x="39302" y="52039"/>
                    <a:pt x="44780" y="46537"/>
                    <a:pt x="50258" y="46537"/>
                  </a:cubicBezTo>
                  <a:lnTo>
                    <a:pt x="35650" y="29"/>
                  </a:lnTo>
                  <a:cubicBezTo>
                    <a:pt x="16463" y="29"/>
                    <a:pt x="29" y="15522"/>
                    <a:pt x="29" y="34692"/>
                  </a:cubicBezTo>
                  <a:lnTo>
                    <a:pt x="29" y="246351"/>
                  </a:lnTo>
                  <a:lnTo>
                    <a:pt x="104140" y="246351"/>
                  </a:lnTo>
                  <a:lnTo>
                    <a:pt x="104140" y="34692"/>
                  </a:lnTo>
                  <a:cubicBezTo>
                    <a:pt x="103213" y="15522"/>
                    <a:pt x="86779" y="29"/>
                    <a:pt x="67591" y="29"/>
                  </a:cubicBezTo>
                  <a:lnTo>
                    <a:pt x="50258" y="46537"/>
                  </a:lnTo>
                  <a:lnTo>
                    <a:pt x="67591"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4" name="Google Shape;805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GQAAJBgAAMAZAAC7GAAAAAAAAA=="/>
                </a:ext>
              </a:extLst>
            </p:cNvSpPr>
            <p:nvPr/>
          </p:nvSpPr>
          <p:spPr>
            <a:xfrm>
              <a:off x="4081780" y="3924300"/>
              <a:ext cx="104140" cy="95885"/>
            </a:xfrm>
            <a:custGeom>
              <a:avLst/>
              <a:gdLst/>
              <a:ahLst/>
              <a:cxnLst/>
              <a:rect l="0" t="0" r="104140" b="95885"/>
              <a:pathLst>
                <a:path w="104140" h="95885">
                  <a:moveTo>
                    <a:pt x="52070" y="24659"/>
                  </a:moveTo>
                  <a:cubicBezTo>
                    <a:pt x="59376" y="24659"/>
                    <a:pt x="63928" y="31034"/>
                    <a:pt x="63928" y="36511"/>
                  </a:cubicBezTo>
                  <a:cubicBezTo>
                    <a:pt x="63928" y="41987"/>
                    <a:pt x="58448" y="49289"/>
                    <a:pt x="52070" y="49289"/>
                  </a:cubicBezTo>
                  <a:cubicBezTo>
                    <a:pt x="45663" y="49289"/>
                    <a:pt x="40183" y="42914"/>
                    <a:pt x="40183" y="36511"/>
                  </a:cubicBezTo>
                  <a:cubicBezTo>
                    <a:pt x="40183" y="29208"/>
                    <a:pt x="45663" y="24659"/>
                    <a:pt x="52070" y="24659"/>
                  </a:cubicBezTo>
                  <a:lnTo>
                    <a:pt x="0" y="0"/>
                  </a:lnTo>
                  <a:lnTo>
                    <a:pt x="0" y="60243"/>
                  </a:lnTo>
                  <a:cubicBezTo>
                    <a:pt x="0" y="79426"/>
                    <a:pt x="15540" y="95856"/>
                    <a:pt x="36530" y="95856"/>
                  </a:cubicBezTo>
                  <a:lnTo>
                    <a:pt x="68509" y="95856"/>
                  </a:lnTo>
                  <a:cubicBezTo>
                    <a:pt x="87701" y="95856"/>
                    <a:pt x="104140" y="79426"/>
                    <a:pt x="104140" y="60243"/>
                  </a:cubicBezTo>
                  <a:lnTo>
                    <a:pt x="104140" y="0"/>
                  </a:lnTo>
                  <a:lnTo>
                    <a:pt x="52070" y="24659"/>
                  </a:lnTo>
                  <a:lnTo>
                    <a:pt x="104140" y="6024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3" name="Google Shape;805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GQAAexYAAMAZAAD/FwAAAAAAAA=="/>
                </a:ext>
              </a:extLst>
            </p:cNvSpPr>
            <p:nvPr/>
          </p:nvSpPr>
          <p:spPr>
            <a:xfrm>
              <a:off x="4081780" y="3654425"/>
              <a:ext cx="104140" cy="246380"/>
            </a:xfrm>
            <a:custGeom>
              <a:avLst/>
              <a:gdLst/>
              <a:ahLst/>
              <a:cxnLst/>
              <a:rect l="0" t="0" r="104140" b="246380"/>
              <a:pathLst>
                <a:path w="104140" h="246380">
                  <a:moveTo>
                    <a:pt x="52070" y="46537"/>
                  </a:moveTo>
                  <a:cubicBezTo>
                    <a:pt x="59376" y="46537"/>
                    <a:pt x="63928" y="52039"/>
                    <a:pt x="63928" y="59336"/>
                  </a:cubicBezTo>
                  <a:lnTo>
                    <a:pt x="63928" y="210761"/>
                  </a:lnTo>
                  <a:cubicBezTo>
                    <a:pt x="63928" y="217161"/>
                    <a:pt x="58448" y="221707"/>
                    <a:pt x="52070" y="221707"/>
                  </a:cubicBezTo>
                  <a:cubicBezTo>
                    <a:pt x="46590" y="221707"/>
                    <a:pt x="40183" y="216234"/>
                    <a:pt x="40183" y="210761"/>
                  </a:cubicBezTo>
                  <a:lnTo>
                    <a:pt x="40183" y="59336"/>
                  </a:lnTo>
                  <a:cubicBezTo>
                    <a:pt x="40183" y="52039"/>
                    <a:pt x="45663" y="46537"/>
                    <a:pt x="52070" y="46537"/>
                  </a:cubicBezTo>
                  <a:lnTo>
                    <a:pt x="36530" y="29"/>
                  </a:lnTo>
                  <a:cubicBezTo>
                    <a:pt x="17366" y="29"/>
                    <a:pt x="0" y="15522"/>
                    <a:pt x="0" y="34692"/>
                  </a:cubicBezTo>
                  <a:lnTo>
                    <a:pt x="0" y="246351"/>
                  </a:lnTo>
                  <a:lnTo>
                    <a:pt x="104140" y="246351"/>
                  </a:lnTo>
                  <a:lnTo>
                    <a:pt x="104140" y="34692"/>
                  </a:lnTo>
                  <a:cubicBezTo>
                    <a:pt x="104140" y="15522"/>
                    <a:pt x="87701" y="29"/>
                    <a:pt x="68509" y="29"/>
                  </a:cubicBezTo>
                  <a:lnTo>
                    <a:pt x="52070" y="46537"/>
                  </a:lnTo>
                  <a:lnTo>
                    <a:pt x="68509"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2" name="Google Shape;805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GQAAJBgAAIcaAAC7GAAAAAAAAA=="/>
                </a:ext>
              </a:extLst>
            </p:cNvSpPr>
            <p:nvPr/>
          </p:nvSpPr>
          <p:spPr>
            <a:xfrm>
              <a:off x="4208145" y="3924300"/>
              <a:ext cx="104140" cy="95885"/>
            </a:xfrm>
            <a:custGeom>
              <a:avLst/>
              <a:gdLst/>
              <a:ahLst/>
              <a:cxnLst/>
              <a:rect l="0" t="0" r="104140" b="95885"/>
              <a:pathLst>
                <a:path w="104140" h="95885">
                  <a:moveTo>
                    <a:pt x="52998" y="24659"/>
                  </a:moveTo>
                  <a:cubicBezTo>
                    <a:pt x="60304" y="24659"/>
                    <a:pt x="65783" y="31034"/>
                    <a:pt x="65783" y="36511"/>
                  </a:cubicBezTo>
                  <a:cubicBezTo>
                    <a:pt x="65783" y="41987"/>
                    <a:pt x="60304" y="49289"/>
                    <a:pt x="52998" y="49289"/>
                  </a:cubicBezTo>
                  <a:cubicBezTo>
                    <a:pt x="46590" y="49289"/>
                    <a:pt x="42039" y="42914"/>
                    <a:pt x="42039" y="36511"/>
                  </a:cubicBezTo>
                  <a:cubicBezTo>
                    <a:pt x="42039" y="29208"/>
                    <a:pt x="46590" y="24659"/>
                    <a:pt x="52998" y="24659"/>
                  </a:cubicBezTo>
                  <a:lnTo>
                    <a:pt x="0" y="0"/>
                  </a:lnTo>
                  <a:lnTo>
                    <a:pt x="0" y="60243"/>
                  </a:lnTo>
                  <a:lnTo>
                    <a:pt x="928" y="60243"/>
                  </a:lnTo>
                  <a:cubicBezTo>
                    <a:pt x="928" y="79426"/>
                    <a:pt x="16439" y="95856"/>
                    <a:pt x="36559" y="95856"/>
                  </a:cubicBezTo>
                  <a:lnTo>
                    <a:pt x="68509" y="95856"/>
                  </a:lnTo>
                  <a:cubicBezTo>
                    <a:pt x="87701" y="95856"/>
                    <a:pt x="104140" y="79426"/>
                    <a:pt x="104140" y="60243"/>
                  </a:cubicBezTo>
                  <a:lnTo>
                    <a:pt x="104140" y="0"/>
                  </a:lnTo>
                  <a:lnTo>
                    <a:pt x="52998" y="24659"/>
                  </a:lnTo>
                  <a:lnTo>
                    <a:pt x="104140" y="6024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1" name="Google Shape;805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mGQAAexYAAIoaAAD/FwAAAAAAAA=="/>
                </a:ext>
              </a:extLst>
            </p:cNvSpPr>
            <p:nvPr/>
          </p:nvSpPr>
          <p:spPr>
            <a:xfrm>
              <a:off x="4210050" y="3654425"/>
              <a:ext cx="104140" cy="246380"/>
            </a:xfrm>
            <a:custGeom>
              <a:avLst/>
              <a:gdLst/>
              <a:ahLst/>
              <a:cxnLst/>
              <a:rect l="0" t="0" r="104140" b="246380"/>
              <a:pathLst>
                <a:path w="104140" h="246380">
                  <a:moveTo>
                    <a:pt x="50243" y="46537"/>
                  </a:moveTo>
                  <a:cubicBezTo>
                    <a:pt x="55723" y="46537"/>
                    <a:pt x="63029" y="52039"/>
                    <a:pt x="63029" y="59336"/>
                  </a:cubicBezTo>
                  <a:lnTo>
                    <a:pt x="63029" y="210761"/>
                  </a:lnTo>
                  <a:cubicBezTo>
                    <a:pt x="63029" y="217161"/>
                    <a:pt x="57550" y="221707"/>
                    <a:pt x="50243" y="221707"/>
                  </a:cubicBezTo>
                  <a:cubicBezTo>
                    <a:pt x="43865" y="221707"/>
                    <a:pt x="39284" y="216234"/>
                    <a:pt x="39284" y="210761"/>
                  </a:cubicBezTo>
                  <a:lnTo>
                    <a:pt x="39284" y="59336"/>
                  </a:lnTo>
                  <a:cubicBezTo>
                    <a:pt x="39284" y="52039"/>
                    <a:pt x="44764" y="46537"/>
                    <a:pt x="50243" y="46537"/>
                  </a:cubicBezTo>
                  <a:lnTo>
                    <a:pt x="35631" y="29"/>
                  </a:lnTo>
                  <a:cubicBezTo>
                    <a:pt x="16439" y="29"/>
                    <a:pt x="0" y="15522"/>
                    <a:pt x="0" y="34692"/>
                  </a:cubicBezTo>
                  <a:lnTo>
                    <a:pt x="0" y="246351"/>
                  </a:lnTo>
                  <a:lnTo>
                    <a:pt x="104140" y="246351"/>
                  </a:lnTo>
                  <a:lnTo>
                    <a:pt x="104140" y="34692"/>
                  </a:lnTo>
                  <a:cubicBezTo>
                    <a:pt x="103212" y="15522"/>
                    <a:pt x="86774" y="29"/>
                    <a:pt x="67610" y="29"/>
                  </a:cubicBezTo>
                  <a:lnTo>
                    <a:pt x="50243" y="46537"/>
                  </a:lnTo>
                  <a:lnTo>
                    <a:pt x="6761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27" name="Google Shape;8054;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cNAAB+CAAApg8AAL8KAAAQAAAA"/>
              </a:ext>
            </a:extLst>
          </p:cNvGrpSpPr>
          <p:nvPr/>
        </p:nvGrpSpPr>
        <p:grpSpPr>
          <a:xfrm>
            <a:off x="2178685" y="1380490"/>
            <a:ext cx="365125" cy="366395"/>
            <a:chOff x="2178685" y="1380490"/>
            <a:chExt cx="365125" cy="366395"/>
          </a:xfrm>
        </p:grpSpPr>
        <p:sp>
          <p:nvSpPr>
            <p:cNvPr id="130" name="Google Shape;805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DQAAuAkAAC8PAAC/CgAAAAAAAA=="/>
                </a:ext>
              </a:extLst>
            </p:cNvSpPr>
            <p:nvPr/>
          </p:nvSpPr>
          <p:spPr>
            <a:xfrm>
              <a:off x="2253615" y="1579880"/>
              <a:ext cx="214630" cy="167005"/>
            </a:xfrm>
            <a:custGeom>
              <a:avLst/>
              <a:gdLst/>
              <a:ahLst/>
              <a:cxnLst/>
              <a:rect l="0" t="0" r="214630" b="167005"/>
              <a:pathLst>
                <a:path w="214630" h="167005">
                  <a:moveTo>
                    <a:pt x="11834" y="0"/>
                  </a:moveTo>
                  <a:cubicBezTo>
                    <a:pt x="4560" y="0"/>
                    <a:pt x="29" y="5474"/>
                    <a:pt x="29" y="11875"/>
                  </a:cubicBezTo>
                  <a:cubicBezTo>
                    <a:pt x="29" y="19174"/>
                    <a:pt x="5484" y="23750"/>
                    <a:pt x="11834" y="23750"/>
                  </a:cubicBezTo>
                  <a:lnTo>
                    <a:pt x="25487" y="23750"/>
                  </a:lnTo>
                  <a:lnTo>
                    <a:pt x="48202" y="156954"/>
                  </a:lnTo>
                  <a:cubicBezTo>
                    <a:pt x="49126" y="162428"/>
                    <a:pt x="53658" y="167005"/>
                    <a:pt x="59113" y="167005"/>
                  </a:cubicBezTo>
                  <a:lnTo>
                    <a:pt x="154594" y="167005"/>
                  </a:lnTo>
                  <a:cubicBezTo>
                    <a:pt x="160049" y="167005"/>
                    <a:pt x="166428" y="162428"/>
                    <a:pt x="166428" y="156954"/>
                  </a:cubicBezTo>
                  <a:lnTo>
                    <a:pt x="189172" y="23750"/>
                  </a:lnTo>
                  <a:lnTo>
                    <a:pt x="202796" y="23750"/>
                  </a:lnTo>
                  <a:cubicBezTo>
                    <a:pt x="209175" y="23750"/>
                    <a:pt x="213706" y="18247"/>
                    <a:pt x="213706" y="11875"/>
                  </a:cubicBezTo>
                  <a:cubicBezTo>
                    <a:pt x="214630" y="5474"/>
                    <a:pt x="209175" y="0"/>
                    <a:pt x="202796" y="0"/>
                  </a:cubicBezTo>
                  <a:lnTo>
                    <a:pt x="11834" y="0"/>
                  </a:lnTo>
                  <a:lnTo>
                    <a:pt x="20279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9" name="Google Shape;805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nDQAAfggAAKYPAACUCQAAAAAAAA=="/>
                </a:ext>
              </a:extLst>
            </p:cNvSpPr>
            <p:nvPr/>
          </p:nvSpPr>
          <p:spPr>
            <a:xfrm>
              <a:off x="2178685" y="1380490"/>
              <a:ext cx="365125" cy="176530"/>
            </a:xfrm>
            <a:custGeom>
              <a:avLst/>
              <a:gdLst/>
              <a:ahLst/>
              <a:cxnLst/>
              <a:rect l="0" t="0" r="365125" b="176530"/>
              <a:pathLst>
                <a:path w="365125" h="176530">
                  <a:moveTo>
                    <a:pt x="10924" y="29"/>
                  </a:moveTo>
                  <a:cubicBezTo>
                    <a:pt x="4566" y="29"/>
                    <a:pt x="0" y="5487"/>
                    <a:pt x="0" y="12764"/>
                  </a:cubicBezTo>
                  <a:lnTo>
                    <a:pt x="0" y="163795"/>
                  </a:lnTo>
                  <a:cubicBezTo>
                    <a:pt x="0" y="170148"/>
                    <a:pt x="5462" y="176530"/>
                    <a:pt x="10924" y="176530"/>
                  </a:cubicBezTo>
                  <a:lnTo>
                    <a:pt x="89243" y="176530"/>
                  </a:lnTo>
                  <a:cubicBezTo>
                    <a:pt x="93781" y="159232"/>
                    <a:pt x="102884" y="142858"/>
                    <a:pt x="115629" y="131943"/>
                  </a:cubicBezTo>
                  <a:cubicBezTo>
                    <a:pt x="111988" y="123741"/>
                    <a:pt x="110167" y="114645"/>
                    <a:pt x="110167" y="104653"/>
                  </a:cubicBezTo>
                  <a:cubicBezTo>
                    <a:pt x="110167" y="64629"/>
                    <a:pt x="142044" y="32776"/>
                    <a:pt x="182100" y="32776"/>
                  </a:cubicBezTo>
                  <a:cubicBezTo>
                    <a:pt x="221259" y="32776"/>
                    <a:pt x="253136" y="64629"/>
                    <a:pt x="253136" y="104653"/>
                  </a:cubicBezTo>
                  <a:cubicBezTo>
                    <a:pt x="253136" y="113750"/>
                    <a:pt x="251316" y="122846"/>
                    <a:pt x="247674" y="131943"/>
                  </a:cubicBezTo>
                  <a:cubicBezTo>
                    <a:pt x="260419" y="144678"/>
                    <a:pt x="269523" y="159232"/>
                    <a:pt x="274060" y="176530"/>
                  </a:cubicBezTo>
                  <a:lnTo>
                    <a:pt x="352380" y="176530"/>
                  </a:lnTo>
                  <a:cubicBezTo>
                    <a:pt x="359662" y="176530"/>
                    <a:pt x="364200" y="170148"/>
                    <a:pt x="364200" y="163795"/>
                  </a:cubicBezTo>
                  <a:lnTo>
                    <a:pt x="364200" y="12764"/>
                  </a:lnTo>
                  <a:cubicBezTo>
                    <a:pt x="365125" y="5487"/>
                    <a:pt x="359662" y="29"/>
                    <a:pt x="353275" y="29"/>
                  </a:cubicBezTo>
                  <a:lnTo>
                    <a:pt x="10924" y="29"/>
                  </a:lnTo>
                  <a:lnTo>
                    <a:pt x="353275"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28" name="Google Shape;805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DgAA1ggAAPEOAACSCQAAAAAAAA=="/>
                </a:ext>
              </a:extLst>
            </p:cNvSpPr>
            <p:nvPr/>
          </p:nvSpPr>
          <p:spPr>
            <a:xfrm>
              <a:off x="2293620" y="1436370"/>
              <a:ext cx="135255" cy="119380"/>
            </a:xfrm>
            <a:custGeom>
              <a:avLst/>
              <a:gdLst/>
              <a:ahLst/>
              <a:cxnLst/>
              <a:rect l="0" t="0" r="135255" b="119380"/>
              <a:pathLst>
                <a:path w="135255" h="119380">
                  <a:moveTo>
                    <a:pt x="68102" y="29"/>
                  </a:moveTo>
                  <a:cubicBezTo>
                    <a:pt x="41772" y="29"/>
                    <a:pt x="19992" y="21892"/>
                    <a:pt x="19992" y="48296"/>
                  </a:cubicBezTo>
                  <a:cubicBezTo>
                    <a:pt x="19992" y="60153"/>
                    <a:pt x="24515" y="71981"/>
                    <a:pt x="33619" y="81119"/>
                  </a:cubicBezTo>
                  <a:cubicBezTo>
                    <a:pt x="17256" y="90229"/>
                    <a:pt x="5473" y="103879"/>
                    <a:pt x="28" y="119380"/>
                  </a:cubicBezTo>
                  <a:lnTo>
                    <a:pt x="135255" y="119380"/>
                  </a:lnTo>
                  <a:cubicBezTo>
                    <a:pt x="128917" y="102983"/>
                    <a:pt x="117105" y="89304"/>
                    <a:pt x="101664" y="81119"/>
                  </a:cubicBezTo>
                  <a:cubicBezTo>
                    <a:pt x="109846" y="71981"/>
                    <a:pt x="115290" y="60153"/>
                    <a:pt x="115290" y="48296"/>
                  </a:cubicBezTo>
                  <a:cubicBezTo>
                    <a:pt x="115290" y="21892"/>
                    <a:pt x="94404" y="29"/>
                    <a:pt x="68102"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31" name="Google Shape;8058;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ANAAA3CwAAfQ8AAHkNAAAQAAAA"/>
              </a:ext>
            </a:extLst>
          </p:cNvGrpSpPr>
          <p:nvPr/>
        </p:nvGrpSpPr>
        <p:grpSpPr>
          <a:xfrm>
            <a:off x="2204720" y="1823085"/>
            <a:ext cx="313055" cy="367030"/>
            <a:chOff x="2204720" y="1823085"/>
            <a:chExt cx="313055" cy="367030"/>
          </a:xfrm>
        </p:grpSpPr>
        <p:sp>
          <p:nvSpPr>
            <p:cNvPr id="134" name="Google Shape;805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QDQAAiAwAAH0PAAAtDQAAAAAAAA=="/>
                </a:ext>
              </a:extLst>
            </p:cNvSpPr>
            <p:nvPr/>
          </p:nvSpPr>
          <p:spPr>
            <a:xfrm>
              <a:off x="2204720" y="2037080"/>
              <a:ext cx="313055" cy="104775"/>
            </a:xfrm>
            <a:custGeom>
              <a:avLst/>
              <a:gdLst/>
              <a:ahLst/>
              <a:cxnLst/>
              <a:rect l="0" t="0" r="313055" b="104775"/>
              <a:pathLst>
                <a:path w="313055" h="104775">
                  <a:moveTo>
                    <a:pt x="61151" y="28"/>
                  </a:moveTo>
                  <a:cubicBezTo>
                    <a:pt x="27374" y="28"/>
                    <a:pt x="0" y="27350"/>
                    <a:pt x="0" y="60135"/>
                  </a:cubicBezTo>
                  <a:lnTo>
                    <a:pt x="0" y="92025"/>
                  </a:lnTo>
                  <a:cubicBezTo>
                    <a:pt x="0" y="99310"/>
                    <a:pt x="6401" y="104775"/>
                    <a:pt x="12774" y="104775"/>
                  </a:cubicBezTo>
                  <a:lnTo>
                    <a:pt x="300251" y="104775"/>
                  </a:lnTo>
                  <a:cubicBezTo>
                    <a:pt x="307580" y="104775"/>
                    <a:pt x="313055" y="99310"/>
                    <a:pt x="313055" y="92025"/>
                  </a:cubicBezTo>
                  <a:lnTo>
                    <a:pt x="313055" y="60135"/>
                  </a:lnTo>
                  <a:cubicBezTo>
                    <a:pt x="313055" y="27350"/>
                    <a:pt x="285651" y="28"/>
                    <a:pt x="252801" y="28"/>
                  </a:cubicBezTo>
                  <a:lnTo>
                    <a:pt x="61151" y="28"/>
                  </a:lnTo>
                  <a:lnTo>
                    <a:pt x="252801"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3" name="Google Shape;806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DQAAUg0AAFgPAAB5DQAAAAAAAA=="/>
                </a:ext>
              </a:extLst>
            </p:cNvSpPr>
            <p:nvPr/>
          </p:nvSpPr>
          <p:spPr>
            <a:xfrm>
              <a:off x="2230120" y="2165350"/>
              <a:ext cx="264160" cy="24765"/>
            </a:xfrm>
            <a:custGeom>
              <a:avLst/>
              <a:gdLst/>
              <a:ahLst/>
              <a:cxnLst/>
              <a:rect l="0" t="0" r="264160" b="24765"/>
              <a:pathLst>
                <a:path w="264160" h="24765">
                  <a:moveTo>
                    <a:pt x="0" y="29"/>
                  </a:moveTo>
                  <a:lnTo>
                    <a:pt x="0" y="12847"/>
                  </a:lnTo>
                  <a:cubicBezTo>
                    <a:pt x="0" y="20172"/>
                    <a:pt x="5512" y="24735"/>
                    <a:pt x="12822" y="24735"/>
                  </a:cubicBezTo>
                  <a:lnTo>
                    <a:pt x="252266" y="24735"/>
                  </a:lnTo>
                  <a:cubicBezTo>
                    <a:pt x="259577" y="24735"/>
                    <a:pt x="264131" y="18341"/>
                    <a:pt x="264131" y="12847"/>
                  </a:cubicBezTo>
                  <a:lnTo>
                    <a:pt x="264131" y="29"/>
                  </a:lnTo>
                  <a:lnTo>
                    <a:pt x="0" y="29"/>
                  </a:lnTo>
                  <a:lnTo>
                    <a:pt x="264131" y="1284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2" name="Google Shape;806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DgAANwsAAAoPAABkDAAAAAAAAA=="/>
                </a:ext>
              </a:extLst>
            </p:cNvSpPr>
            <p:nvPr/>
          </p:nvSpPr>
          <p:spPr>
            <a:xfrm>
              <a:off x="2277110" y="1823085"/>
              <a:ext cx="167640" cy="191135"/>
            </a:xfrm>
            <a:custGeom>
              <a:avLst/>
              <a:gdLst/>
              <a:ahLst/>
              <a:cxnLst/>
              <a:rect l="0" t="0" r="167640" b="191135"/>
              <a:pathLst>
                <a:path w="167640" h="191135">
                  <a:moveTo>
                    <a:pt x="84731" y="0"/>
                  </a:moveTo>
                  <a:cubicBezTo>
                    <a:pt x="37363" y="0"/>
                    <a:pt x="0" y="37319"/>
                    <a:pt x="0" y="82814"/>
                  </a:cubicBezTo>
                  <a:cubicBezTo>
                    <a:pt x="925" y="110111"/>
                    <a:pt x="14575" y="135588"/>
                    <a:pt x="36437" y="151070"/>
                  </a:cubicBezTo>
                  <a:lnTo>
                    <a:pt x="36437" y="191106"/>
                  </a:lnTo>
                  <a:lnTo>
                    <a:pt x="132099" y="191106"/>
                  </a:lnTo>
                  <a:lnTo>
                    <a:pt x="132099" y="151070"/>
                  </a:lnTo>
                  <a:cubicBezTo>
                    <a:pt x="154887" y="135588"/>
                    <a:pt x="167640" y="110111"/>
                    <a:pt x="167640" y="82814"/>
                  </a:cubicBezTo>
                  <a:cubicBezTo>
                    <a:pt x="167640" y="36395"/>
                    <a:pt x="130277" y="0"/>
                    <a:pt x="8473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35" name="Google Shape;8062;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YNAADaDQAAVw8AAB0QAAAQAAAA"/>
              </a:ext>
            </a:extLst>
          </p:cNvGrpSpPr>
          <p:nvPr/>
        </p:nvGrpSpPr>
        <p:grpSpPr>
          <a:xfrm>
            <a:off x="2228850" y="2251710"/>
            <a:ext cx="264795" cy="367665"/>
            <a:chOff x="2228850" y="2251710"/>
            <a:chExt cx="264795" cy="367665"/>
          </a:xfrm>
        </p:grpSpPr>
        <p:sp>
          <p:nvSpPr>
            <p:cNvPr id="139" name="Google Shape;806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yDgAAhg8AAN0OAADRDwAAAAAAAA=="/>
                </a:ext>
              </a:extLst>
            </p:cNvSpPr>
            <p:nvPr/>
          </p:nvSpPr>
          <p:spPr>
            <a:xfrm>
              <a:off x="2307590" y="2523490"/>
              <a:ext cx="108585" cy="47625"/>
            </a:xfrm>
            <a:custGeom>
              <a:avLst/>
              <a:gdLst/>
              <a:ahLst/>
              <a:cxnLst/>
              <a:rect l="0" t="0" r="108585" b="47625"/>
              <a:pathLst>
                <a:path w="108585" h="47625">
                  <a:moveTo>
                    <a:pt x="53829" y="0"/>
                  </a:moveTo>
                  <a:cubicBezTo>
                    <a:pt x="29216" y="0"/>
                    <a:pt x="9121" y="19235"/>
                    <a:pt x="0" y="47595"/>
                  </a:cubicBezTo>
                  <a:lnTo>
                    <a:pt x="108556" y="47595"/>
                  </a:lnTo>
                  <a:cubicBezTo>
                    <a:pt x="99434" y="19235"/>
                    <a:pt x="78470" y="0"/>
                    <a:pt x="5382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8" name="Google Shape;806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DQAAJg4AADAPAADSDwAAAAAAAA=="/>
                </a:ext>
              </a:extLst>
            </p:cNvSpPr>
            <p:nvPr/>
          </p:nvSpPr>
          <p:spPr>
            <a:xfrm>
              <a:off x="2253615" y="2299970"/>
              <a:ext cx="215265" cy="271780"/>
            </a:xfrm>
            <a:custGeom>
              <a:avLst/>
              <a:gdLst/>
              <a:ahLst/>
              <a:cxnLst/>
              <a:rect l="0" t="0" r="215265" b="271780"/>
              <a:pathLst>
                <a:path w="215265" h="271780">
                  <a:moveTo>
                    <a:pt x="191555" y="29"/>
                  </a:moveTo>
                  <a:lnTo>
                    <a:pt x="191555" y="20986"/>
                  </a:lnTo>
                  <a:cubicBezTo>
                    <a:pt x="179368" y="17165"/>
                    <a:pt x="167064" y="15342"/>
                    <a:pt x="155108" y="15342"/>
                  </a:cubicBezTo>
                  <a:cubicBezTo>
                    <a:pt x="135655" y="15342"/>
                    <a:pt x="117069" y="20176"/>
                    <a:pt x="101263" y="29207"/>
                  </a:cubicBezTo>
                  <a:cubicBezTo>
                    <a:pt x="89828" y="35952"/>
                    <a:pt x="75759" y="39744"/>
                    <a:pt x="60358" y="39744"/>
                  </a:cubicBezTo>
                  <a:cubicBezTo>
                    <a:pt x="48721" y="39744"/>
                    <a:pt x="36302" y="37573"/>
                    <a:pt x="23738" y="32854"/>
                  </a:cubicBezTo>
                  <a:lnTo>
                    <a:pt x="23738" y="926"/>
                  </a:lnTo>
                  <a:lnTo>
                    <a:pt x="28" y="926"/>
                  </a:lnTo>
                  <a:lnTo>
                    <a:pt x="28" y="41046"/>
                  </a:lnTo>
                  <a:cubicBezTo>
                    <a:pt x="28" y="82990"/>
                    <a:pt x="23738" y="118565"/>
                    <a:pt x="58390" y="136802"/>
                  </a:cubicBezTo>
                  <a:cubicBezTo>
                    <a:pt x="23738" y="155038"/>
                    <a:pt x="28" y="189716"/>
                    <a:pt x="28" y="232557"/>
                  </a:cubicBezTo>
                  <a:lnTo>
                    <a:pt x="28" y="271780"/>
                  </a:lnTo>
                  <a:lnTo>
                    <a:pt x="23738" y="271780"/>
                  </a:lnTo>
                  <a:lnTo>
                    <a:pt x="23738" y="232557"/>
                  </a:lnTo>
                  <a:cubicBezTo>
                    <a:pt x="23738" y="185143"/>
                    <a:pt x="62037" y="147744"/>
                    <a:pt x="108558" y="147744"/>
                  </a:cubicBezTo>
                  <a:cubicBezTo>
                    <a:pt x="155051" y="147744"/>
                    <a:pt x="191555" y="185143"/>
                    <a:pt x="191555" y="232557"/>
                  </a:cubicBezTo>
                  <a:lnTo>
                    <a:pt x="191555" y="271780"/>
                  </a:lnTo>
                  <a:lnTo>
                    <a:pt x="215265" y="271780"/>
                  </a:lnTo>
                  <a:lnTo>
                    <a:pt x="215265" y="270854"/>
                  </a:lnTo>
                  <a:lnTo>
                    <a:pt x="215265" y="230734"/>
                  </a:lnTo>
                  <a:cubicBezTo>
                    <a:pt x="215265" y="188790"/>
                    <a:pt x="191555" y="153215"/>
                    <a:pt x="157801" y="134978"/>
                  </a:cubicBezTo>
                  <a:cubicBezTo>
                    <a:pt x="191555" y="116742"/>
                    <a:pt x="215265" y="82093"/>
                    <a:pt x="215265" y="39223"/>
                  </a:cubicBezTo>
                  <a:lnTo>
                    <a:pt x="215265" y="29"/>
                  </a:lnTo>
                  <a:lnTo>
                    <a:pt x="191555" y="29"/>
                  </a:lnTo>
                  <a:lnTo>
                    <a:pt x="215265" y="3922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7" name="Google Shape;806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2DQAA9g8AAFcPAAAdEAAAAAAAAA=="/>
                </a:ext>
              </a:extLst>
            </p:cNvSpPr>
            <p:nvPr/>
          </p:nvSpPr>
          <p:spPr>
            <a:xfrm>
              <a:off x="2228850" y="2594610"/>
              <a:ext cx="264795" cy="24765"/>
            </a:xfrm>
            <a:custGeom>
              <a:avLst/>
              <a:gdLst/>
              <a:ahLst/>
              <a:cxnLst/>
              <a:rect l="0" t="0" r="264795" b="24765"/>
              <a:pathLst>
                <a:path w="264795" h="24765">
                  <a:moveTo>
                    <a:pt x="11909" y="29"/>
                  </a:moveTo>
                  <a:cubicBezTo>
                    <a:pt x="5505" y="29"/>
                    <a:pt x="28" y="6423"/>
                    <a:pt x="28" y="11917"/>
                  </a:cubicBezTo>
                  <a:cubicBezTo>
                    <a:pt x="28" y="18341"/>
                    <a:pt x="5505" y="24735"/>
                    <a:pt x="11909" y="24735"/>
                  </a:cubicBezTo>
                  <a:lnTo>
                    <a:pt x="251987" y="24735"/>
                  </a:lnTo>
                  <a:cubicBezTo>
                    <a:pt x="258391" y="24735"/>
                    <a:pt x="262940" y="18341"/>
                    <a:pt x="262940" y="11917"/>
                  </a:cubicBezTo>
                  <a:cubicBezTo>
                    <a:pt x="264766" y="6423"/>
                    <a:pt x="258391" y="29"/>
                    <a:pt x="251987" y="29"/>
                  </a:cubicBezTo>
                  <a:lnTo>
                    <a:pt x="11909" y="29"/>
                  </a:lnTo>
                  <a:lnTo>
                    <a:pt x="251987"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36" name="Google Shape;806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2DQAA2g0AAFQPAAD/DQAAAAAAAA=="/>
                </a:ext>
              </a:extLst>
            </p:cNvSpPr>
            <p:nvPr/>
          </p:nvSpPr>
          <p:spPr>
            <a:xfrm>
              <a:off x="2228850" y="2251710"/>
              <a:ext cx="262890" cy="23495"/>
            </a:xfrm>
            <a:custGeom>
              <a:avLst/>
              <a:gdLst/>
              <a:ahLst/>
              <a:cxnLst/>
              <a:rect l="0" t="0" r="262890" b="23495"/>
              <a:pathLst>
                <a:path w="262890" h="23495">
                  <a:moveTo>
                    <a:pt x="11906" y="28"/>
                  </a:moveTo>
                  <a:cubicBezTo>
                    <a:pt x="5504" y="28"/>
                    <a:pt x="29" y="5443"/>
                    <a:pt x="29" y="11747"/>
                  </a:cubicBezTo>
                  <a:cubicBezTo>
                    <a:pt x="927" y="18079"/>
                    <a:pt x="5504" y="23495"/>
                    <a:pt x="11906" y="23495"/>
                  </a:cubicBezTo>
                  <a:lnTo>
                    <a:pt x="251911" y="23495"/>
                  </a:lnTo>
                  <a:cubicBezTo>
                    <a:pt x="258313" y="23495"/>
                    <a:pt x="262861" y="18079"/>
                    <a:pt x="262861" y="11747"/>
                  </a:cubicBezTo>
                  <a:cubicBezTo>
                    <a:pt x="262861" y="4527"/>
                    <a:pt x="257386" y="28"/>
                    <a:pt x="251911" y="28"/>
                  </a:cubicBezTo>
                  <a:lnTo>
                    <a:pt x="11906" y="28"/>
                  </a:lnTo>
                  <a:lnTo>
                    <a:pt x="251911"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40" name="Google Shape;8067;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gFAADjEAAAbgcAACQTAAAQAAAA"/>
              </a:ext>
            </a:extLst>
          </p:cNvGrpSpPr>
          <p:nvPr/>
        </p:nvGrpSpPr>
        <p:grpSpPr>
          <a:xfrm>
            <a:off x="848360" y="2745105"/>
            <a:ext cx="359410" cy="366395"/>
            <a:chOff x="848360" y="2745105"/>
            <a:chExt cx="359410" cy="366395"/>
          </a:xfrm>
        </p:grpSpPr>
        <p:sp>
          <p:nvSpPr>
            <p:cNvPr id="142" name="Google Shape;806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rBQAA2RIAAP0GAAAkEwAAAAAAAA=="/>
                </a:ext>
              </a:extLst>
            </p:cNvSpPr>
            <p:nvPr/>
          </p:nvSpPr>
          <p:spPr>
            <a:xfrm>
              <a:off x="921385" y="3063875"/>
              <a:ext cx="214630" cy="47625"/>
            </a:xfrm>
            <a:custGeom>
              <a:avLst/>
              <a:gdLst/>
              <a:ahLst/>
              <a:cxnLst/>
              <a:rect l="0" t="0" r="214630" b="47625"/>
              <a:pathLst>
                <a:path w="214630" h="47625">
                  <a:moveTo>
                    <a:pt x="23642" y="28"/>
                  </a:moveTo>
                  <a:cubicBezTo>
                    <a:pt x="10017" y="28"/>
                    <a:pt x="0" y="10058"/>
                    <a:pt x="0" y="24667"/>
                  </a:cubicBezTo>
                  <a:lnTo>
                    <a:pt x="0" y="35624"/>
                  </a:lnTo>
                  <a:cubicBezTo>
                    <a:pt x="0" y="42929"/>
                    <a:pt x="5456" y="47509"/>
                    <a:pt x="11836" y="47509"/>
                  </a:cubicBezTo>
                  <a:lnTo>
                    <a:pt x="202823" y="47509"/>
                  </a:lnTo>
                  <a:cubicBezTo>
                    <a:pt x="203343" y="47567"/>
                    <a:pt x="203862" y="47596"/>
                    <a:pt x="204382" y="47596"/>
                  </a:cubicBezTo>
                  <a:cubicBezTo>
                    <a:pt x="210733" y="47596"/>
                    <a:pt x="214630" y="42407"/>
                    <a:pt x="214630" y="35624"/>
                  </a:cubicBezTo>
                  <a:lnTo>
                    <a:pt x="214630" y="24667"/>
                  </a:lnTo>
                  <a:cubicBezTo>
                    <a:pt x="214630" y="10985"/>
                    <a:pt x="204642" y="28"/>
                    <a:pt x="190988" y="28"/>
                  </a:cubicBezTo>
                  <a:lnTo>
                    <a:pt x="23642" y="28"/>
                  </a:lnTo>
                  <a:lnTo>
                    <a:pt x="190988"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1" name="Google Shape;806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4BQAA4xAAAG4HAACyEgAAAAAAAA=="/>
                </a:ext>
              </a:extLst>
            </p:cNvSpPr>
            <p:nvPr/>
          </p:nvSpPr>
          <p:spPr>
            <a:xfrm>
              <a:off x="848360" y="2745105"/>
              <a:ext cx="359410" cy="294005"/>
            </a:xfrm>
            <a:custGeom>
              <a:avLst/>
              <a:gdLst/>
              <a:ahLst/>
              <a:cxnLst/>
              <a:rect l="0" t="0" r="359410" b="294005"/>
              <a:pathLst>
                <a:path w="359410" h="294005">
                  <a:moveTo>
                    <a:pt x="335757" y="46453"/>
                  </a:moveTo>
                  <a:lnTo>
                    <a:pt x="335757" y="83749"/>
                  </a:lnTo>
                  <a:cubicBezTo>
                    <a:pt x="335757" y="113794"/>
                    <a:pt x="312105" y="140199"/>
                    <a:pt x="282070" y="142019"/>
                  </a:cubicBezTo>
                  <a:cubicBezTo>
                    <a:pt x="285709" y="131099"/>
                    <a:pt x="287528" y="119254"/>
                    <a:pt x="287528" y="107409"/>
                  </a:cubicBezTo>
                  <a:lnTo>
                    <a:pt x="287528" y="46453"/>
                  </a:lnTo>
                  <a:lnTo>
                    <a:pt x="72806" y="46453"/>
                  </a:lnTo>
                  <a:lnTo>
                    <a:pt x="72806" y="107409"/>
                  </a:lnTo>
                  <a:cubicBezTo>
                    <a:pt x="72806" y="120178"/>
                    <a:pt x="75550" y="131099"/>
                    <a:pt x="78264" y="142914"/>
                  </a:cubicBezTo>
                  <a:cubicBezTo>
                    <a:pt x="49154" y="140199"/>
                    <a:pt x="25501" y="115614"/>
                    <a:pt x="25501" y="83749"/>
                  </a:cubicBezTo>
                  <a:lnTo>
                    <a:pt x="25501" y="47349"/>
                  </a:lnTo>
                  <a:lnTo>
                    <a:pt x="178362" y="45529"/>
                  </a:lnTo>
                  <a:cubicBezTo>
                    <a:pt x="182896" y="45529"/>
                    <a:pt x="187459" y="48273"/>
                    <a:pt x="189279" y="52809"/>
                  </a:cubicBezTo>
                  <a:lnTo>
                    <a:pt x="200195" y="76469"/>
                  </a:lnTo>
                  <a:lnTo>
                    <a:pt x="226563" y="80109"/>
                  </a:lnTo>
                  <a:cubicBezTo>
                    <a:pt x="231126" y="81034"/>
                    <a:pt x="234764" y="83749"/>
                    <a:pt x="235660" y="87389"/>
                  </a:cubicBezTo>
                  <a:cubicBezTo>
                    <a:pt x="241118" y="92849"/>
                    <a:pt x="240223" y="98309"/>
                    <a:pt x="236584" y="100129"/>
                  </a:cubicBezTo>
                  <a:lnTo>
                    <a:pt x="217465" y="118358"/>
                  </a:lnTo>
                  <a:lnTo>
                    <a:pt x="222028" y="144734"/>
                  </a:lnTo>
                  <a:cubicBezTo>
                    <a:pt x="222924" y="149299"/>
                    <a:pt x="221104" y="153834"/>
                    <a:pt x="217465" y="156579"/>
                  </a:cubicBezTo>
                  <a:cubicBezTo>
                    <a:pt x="215213" y="157705"/>
                    <a:pt x="212642" y="158485"/>
                    <a:pt x="209899" y="158485"/>
                  </a:cubicBezTo>
                  <a:cubicBezTo>
                    <a:pt x="208224" y="158485"/>
                    <a:pt x="206462" y="158168"/>
                    <a:pt x="204729" y="157474"/>
                  </a:cubicBezTo>
                  <a:lnTo>
                    <a:pt x="181077" y="144734"/>
                  </a:lnTo>
                  <a:lnTo>
                    <a:pt x="157424" y="157474"/>
                  </a:lnTo>
                  <a:cubicBezTo>
                    <a:pt x="155374" y="158312"/>
                    <a:pt x="153323" y="158745"/>
                    <a:pt x="151359" y="158745"/>
                  </a:cubicBezTo>
                  <a:cubicBezTo>
                    <a:pt x="148962" y="158745"/>
                    <a:pt x="146681" y="158081"/>
                    <a:pt x="144688" y="156579"/>
                  </a:cubicBezTo>
                  <a:cubicBezTo>
                    <a:pt x="141049" y="153834"/>
                    <a:pt x="139230" y="149299"/>
                    <a:pt x="140125" y="144734"/>
                  </a:cubicBezTo>
                  <a:lnTo>
                    <a:pt x="144688" y="118358"/>
                  </a:lnTo>
                  <a:lnTo>
                    <a:pt x="125570" y="100129"/>
                  </a:lnTo>
                  <a:cubicBezTo>
                    <a:pt x="121931" y="96489"/>
                    <a:pt x="121036" y="92849"/>
                    <a:pt x="121931" y="87389"/>
                  </a:cubicBezTo>
                  <a:cubicBezTo>
                    <a:pt x="122855" y="83749"/>
                    <a:pt x="127389" y="80109"/>
                    <a:pt x="131028" y="80109"/>
                  </a:cubicBezTo>
                  <a:lnTo>
                    <a:pt x="157424" y="76469"/>
                  </a:lnTo>
                  <a:lnTo>
                    <a:pt x="168341" y="52809"/>
                  </a:lnTo>
                  <a:cubicBezTo>
                    <a:pt x="171084" y="48273"/>
                    <a:pt x="173799" y="45529"/>
                    <a:pt x="178362" y="45529"/>
                  </a:cubicBezTo>
                  <a:lnTo>
                    <a:pt x="84647" y="28"/>
                  </a:lnTo>
                  <a:cubicBezTo>
                    <a:pt x="77369" y="28"/>
                    <a:pt x="72806" y="5488"/>
                    <a:pt x="72806" y="11844"/>
                  </a:cubicBezTo>
                  <a:lnTo>
                    <a:pt x="72806" y="24613"/>
                  </a:lnTo>
                  <a:lnTo>
                    <a:pt x="12765" y="24613"/>
                  </a:lnTo>
                  <a:cubicBezTo>
                    <a:pt x="5487" y="24613"/>
                    <a:pt x="29" y="30073"/>
                    <a:pt x="29" y="35533"/>
                  </a:cubicBezTo>
                  <a:lnTo>
                    <a:pt x="29" y="83749"/>
                  </a:lnTo>
                  <a:cubicBezTo>
                    <a:pt x="29" y="130174"/>
                    <a:pt x="37313" y="166574"/>
                    <a:pt x="84647" y="166574"/>
                  </a:cubicBezTo>
                  <a:lnTo>
                    <a:pt x="90105" y="166574"/>
                  </a:lnTo>
                  <a:cubicBezTo>
                    <a:pt x="102841" y="185699"/>
                    <a:pt x="121931" y="200259"/>
                    <a:pt x="143764" y="208464"/>
                  </a:cubicBezTo>
                  <a:lnTo>
                    <a:pt x="143764" y="245760"/>
                  </a:lnTo>
                  <a:cubicBezTo>
                    <a:pt x="130133" y="245760"/>
                    <a:pt x="119216" y="255784"/>
                    <a:pt x="119216" y="270344"/>
                  </a:cubicBezTo>
                  <a:lnTo>
                    <a:pt x="119216" y="294005"/>
                  </a:lnTo>
                  <a:lnTo>
                    <a:pt x="239299" y="294005"/>
                  </a:lnTo>
                  <a:lnTo>
                    <a:pt x="239299" y="270344"/>
                  </a:lnTo>
                  <a:cubicBezTo>
                    <a:pt x="239299" y="256680"/>
                    <a:pt x="228382" y="245760"/>
                    <a:pt x="214751" y="245760"/>
                  </a:cubicBezTo>
                  <a:lnTo>
                    <a:pt x="214751" y="208464"/>
                  </a:lnTo>
                  <a:cubicBezTo>
                    <a:pt x="236584" y="200259"/>
                    <a:pt x="255702" y="185699"/>
                    <a:pt x="268438" y="166574"/>
                  </a:cubicBezTo>
                  <a:lnTo>
                    <a:pt x="273897" y="166574"/>
                  </a:lnTo>
                  <a:cubicBezTo>
                    <a:pt x="321202" y="166574"/>
                    <a:pt x="358515" y="129278"/>
                    <a:pt x="358515" y="83749"/>
                  </a:cubicBezTo>
                  <a:lnTo>
                    <a:pt x="358515" y="35533"/>
                  </a:lnTo>
                  <a:cubicBezTo>
                    <a:pt x="359410" y="28253"/>
                    <a:pt x="354876" y="24613"/>
                    <a:pt x="348493" y="24613"/>
                  </a:cubicBezTo>
                  <a:lnTo>
                    <a:pt x="287528" y="24613"/>
                  </a:lnTo>
                  <a:lnTo>
                    <a:pt x="287528" y="11844"/>
                  </a:lnTo>
                  <a:cubicBezTo>
                    <a:pt x="287528" y="4564"/>
                    <a:pt x="282070" y="28"/>
                    <a:pt x="275716" y="28"/>
                  </a:cubicBezTo>
                  <a:lnTo>
                    <a:pt x="335757" y="46453"/>
                  </a:lnTo>
                  <a:lnTo>
                    <a:pt x="275716"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43" name="Google Shape;8070;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EFAACoEwAAdQcAAOoVAAAQAAAA"/>
              </a:ext>
            </a:extLst>
          </p:cNvGrpSpPr>
          <p:nvPr/>
        </p:nvGrpSpPr>
        <p:grpSpPr>
          <a:xfrm>
            <a:off x="843915" y="3195320"/>
            <a:ext cx="368300" cy="367030"/>
            <a:chOff x="843915" y="3195320"/>
            <a:chExt cx="368300" cy="367030"/>
          </a:xfrm>
        </p:grpSpPr>
        <p:sp>
          <p:nvSpPr>
            <p:cNvPr id="145" name="Google Shape;807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BgAAqBMAAMwGAAAmFAAAAAAAAA=="/>
                </a:ext>
              </a:extLst>
            </p:cNvSpPr>
            <p:nvPr/>
          </p:nvSpPr>
          <p:spPr>
            <a:xfrm>
              <a:off x="1030605" y="3195320"/>
              <a:ext cx="74295" cy="80010"/>
            </a:xfrm>
            <a:custGeom>
              <a:avLst/>
              <a:gdLst/>
              <a:ahLst/>
              <a:cxnLst/>
              <a:rect l="0" t="0" r="74295" b="80010"/>
              <a:pathLst>
                <a:path w="74295" h="80010">
                  <a:moveTo>
                    <a:pt x="36696" y="29"/>
                  </a:moveTo>
                  <a:cubicBezTo>
                    <a:pt x="29362" y="29"/>
                    <a:pt x="24765" y="6393"/>
                    <a:pt x="24765" y="11860"/>
                  </a:cubicBezTo>
                  <a:lnTo>
                    <a:pt x="24765" y="39195"/>
                  </a:lnTo>
                  <a:lnTo>
                    <a:pt x="21098" y="35528"/>
                  </a:lnTo>
                  <a:cubicBezTo>
                    <a:pt x="18799" y="33294"/>
                    <a:pt x="15830" y="32137"/>
                    <a:pt x="12862" y="32137"/>
                  </a:cubicBezTo>
                  <a:cubicBezTo>
                    <a:pt x="9865" y="32137"/>
                    <a:pt x="6896" y="33294"/>
                    <a:pt x="4597" y="35550"/>
                  </a:cubicBezTo>
                  <a:cubicBezTo>
                    <a:pt x="29" y="40121"/>
                    <a:pt x="29" y="48307"/>
                    <a:pt x="4597" y="52877"/>
                  </a:cubicBezTo>
                  <a:lnTo>
                    <a:pt x="28431" y="76711"/>
                  </a:lnTo>
                  <a:cubicBezTo>
                    <a:pt x="30730" y="78853"/>
                    <a:pt x="33931" y="79981"/>
                    <a:pt x="37162" y="79981"/>
                  </a:cubicBezTo>
                  <a:cubicBezTo>
                    <a:pt x="40363" y="79981"/>
                    <a:pt x="43564" y="78853"/>
                    <a:pt x="45863" y="76568"/>
                  </a:cubicBezTo>
                  <a:lnTo>
                    <a:pt x="69697" y="52734"/>
                  </a:lnTo>
                  <a:cubicBezTo>
                    <a:pt x="74295" y="48307"/>
                    <a:pt x="74295" y="40121"/>
                    <a:pt x="69697" y="35550"/>
                  </a:cubicBezTo>
                  <a:cubicBezTo>
                    <a:pt x="67398" y="33294"/>
                    <a:pt x="64196" y="32137"/>
                    <a:pt x="60995" y="32137"/>
                  </a:cubicBezTo>
                  <a:cubicBezTo>
                    <a:pt x="57765" y="32137"/>
                    <a:pt x="54564" y="33294"/>
                    <a:pt x="52265" y="35550"/>
                  </a:cubicBezTo>
                  <a:lnTo>
                    <a:pt x="48598" y="39217"/>
                  </a:lnTo>
                  <a:lnTo>
                    <a:pt x="48598" y="11860"/>
                  </a:lnTo>
                  <a:cubicBezTo>
                    <a:pt x="48598" y="6393"/>
                    <a:pt x="43098" y="29"/>
                    <a:pt x="36696"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4" name="Google Shape;807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xBQAA9BMAAHUHAADqFQAAAAAAAA=="/>
                </a:ext>
              </a:extLst>
            </p:cNvSpPr>
            <p:nvPr/>
          </p:nvSpPr>
          <p:spPr>
            <a:xfrm>
              <a:off x="843915" y="3243580"/>
              <a:ext cx="368300" cy="318770"/>
            </a:xfrm>
            <a:custGeom>
              <a:avLst/>
              <a:gdLst/>
              <a:ahLst/>
              <a:cxnLst/>
              <a:rect l="0" t="0" r="368300" b="318770"/>
              <a:pathLst>
                <a:path w="368300" h="318770">
                  <a:moveTo>
                    <a:pt x="152233" y="102904"/>
                  </a:moveTo>
                  <a:cubicBezTo>
                    <a:pt x="159525" y="102904"/>
                    <a:pt x="164097" y="109292"/>
                    <a:pt x="164097" y="115680"/>
                  </a:cubicBezTo>
                  <a:lnTo>
                    <a:pt x="164097" y="163923"/>
                  </a:lnTo>
                  <a:cubicBezTo>
                    <a:pt x="164097" y="170311"/>
                    <a:pt x="157702" y="176670"/>
                    <a:pt x="152233" y="176670"/>
                  </a:cubicBezTo>
                  <a:cubicBezTo>
                    <a:pt x="146764" y="176670"/>
                    <a:pt x="139473" y="170311"/>
                    <a:pt x="139473" y="163923"/>
                  </a:cubicBezTo>
                  <a:lnTo>
                    <a:pt x="139473" y="115680"/>
                  </a:lnTo>
                  <a:cubicBezTo>
                    <a:pt x="139473" y="109292"/>
                    <a:pt x="145867" y="102904"/>
                    <a:pt x="152233" y="102904"/>
                  </a:cubicBezTo>
                  <a:lnTo>
                    <a:pt x="223359" y="102904"/>
                  </a:lnTo>
                  <a:cubicBezTo>
                    <a:pt x="228827" y="102904"/>
                    <a:pt x="235193" y="109292"/>
                    <a:pt x="235193" y="115680"/>
                  </a:cubicBezTo>
                  <a:lnTo>
                    <a:pt x="235193" y="163923"/>
                  </a:lnTo>
                  <a:cubicBezTo>
                    <a:pt x="235193" y="170311"/>
                    <a:pt x="229725" y="176670"/>
                    <a:pt x="223359" y="176670"/>
                  </a:cubicBezTo>
                  <a:cubicBezTo>
                    <a:pt x="216067" y="176670"/>
                    <a:pt x="211495" y="170311"/>
                    <a:pt x="211495" y="163923"/>
                  </a:cubicBezTo>
                  <a:lnTo>
                    <a:pt x="211495" y="115680"/>
                  </a:lnTo>
                  <a:cubicBezTo>
                    <a:pt x="211495" y="109292"/>
                    <a:pt x="216964" y="102904"/>
                    <a:pt x="223359" y="102904"/>
                  </a:cubicBezTo>
                  <a:lnTo>
                    <a:pt x="296278" y="102904"/>
                  </a:lnTo>
                  <a:cubicBezTo>
                    <a:pt x="302673" y="102904"/>
                    <a:pt x="307216" y="109292"/>
                    <a:pt x="307216" y="115680"/>
                  </a:cubicBezTo>
                  <a:lnTo>
                    <a:pt x="307216" y="163923"/>
                  </a:lnTo>
                  <a:cubicBezTo>
                    <a:pt x="307216" y="170311"/>
                    <a:pt x="301747" y="176670"/>
                    <a:pt x="296278" y="176670"/>
                  </a:cubicBezTo>
                  <a:cubicBezTo>
                    <a:pt x="288986" y="176670"/>
                    <a:pt x="283517" y="170311"/>
                    <a:pt x="283517" y="163923"/>
                  </a:cubicBezTo>
                  <a:lnTo>
                    <a:pt x="283517" y="115680"/>
                  </a:lnTo>
                  <a:cubicBezTo>
                    <a:pt x="283517" y="109292"/>
                    <a:pt x="288986" y="102904"/>
                    <a:pt x="296278" y="102904"/>
                  </a:cubicBezTo>
                  <a:lnTo>
                    <a:pt x="151336" y="270469"/>
                  </a:lnTo>
                  <a:cubicBezTo>
                    <a:pt x="157702" y="270469"/>
                    <a:pt x="162274" y="276857"/>
                    <a:pt x="162274" y="282320"/>
                  </a:cubicBezTo>
                  <a:cubicBezTo>
                    <a:pt x="162274" y="288679"/>
                    <a:pt x="156805" y="295067"/>
                    <a:pt x="151336" y="295067"/>
                  </a:cubicBezTo>
                  <a:cubicBezTo>
                    <a:pt x="145867" y="295067"/>
                    <a:pt x="138575" y="288679"/>
                    <a:pt x="138575" y="282320"/>
                  </a:cubicBezTo>
                  <a:cubicBezTo>
                    <a:pt x="139473" y="276857"/>
                    <a:pt x="145867" y="270469"/>
                    <a:pt x="151336" y="270469"/>
                  </a:cubicBezTo>
                  <a:lnTo>
                    <a:pt x="287163" y="270469"/>
                  </a:lnTo>
                  <a:cubicBezTo>
                    <a:pt x="293558" y="270469"/>
                    <a:pt x="298101" y="276857"/>
                    <a:pt x="298101" y="282320"/>
                  </a:cubicBezTo>
                  <a:cubicBezTo>
                    <a:pt x="298101" y="288679"/>
                    <a:pt x="292632" y="295067"/>
                    <a:pt x="287163" y="295067"/>
                  </a:cubicBezTo>
                  <a:cubicBezTo>
                    <a:pt x="280797" y="295067"/>
                    <a:pt x="275328" y="288679"/>
                    <a:pt x="275328" y="282320"/>
                  </a:cubicBezTo>
                  <a:cubicBezTo>
                    <a:pt x="275328" y="276857"/>
                    <a:pt x="280797" y="270469"/>
                    <a:pt x="287163" y="270469"/>
                  </a:cubicBezTo>
                  <a:lnTo>
                    <a:pt x="12761" y="0"/>
                  </a:lnTo>
                  <a:cubicBezTo>
                    <a:pt x="5469" y="0"/>
                    <a:pt x="0" y="5463"/>
                    <a:pt x="0" y="10926"/>
                  </a:cubicBezTo>
                  <a:cubicBezTo>
                    <a:pt x="0" y="17314"/>
                    <a:pt x="10041" y="23703"/>
                    <a:pt x="15510" y="23703"/>
                  </a:cubicBezTo>
                  <a:lnTo>
                    <a:pt x="61084" y="23703"/>
                  </a:lnTo>
                  <a:cubicBezTo>
                    <a:pt x="62907" y="31883"/>
                    <a:pt x="93898" y="193985"/>
                    <a:pt x="95721" y="202165"/>
                  </a:cubicBezTo>
                  <a:cubicBezTo>
                    <a:pt x="82960" y="207657"/>
                    <a:pt x="74771" y="220405"/>
                    <a:pt x="74771" y="234048"/>
                  </a:cubicBezTo>
                  <a:cubicBezTo>
                    <a:pt x="74771" y="253183"/>
                    <a:pt x="91178" y="269573"/>
                    <a:pt x="110305" y="269573"/>
                  </a:cubicBezTo>
                  <a:lnTo>
                    <a:pt x="115774" y="269573"/>
                  </a:lnTo>
                  <a:cubicBezTo>
                    <a:pt x="114877" y="273215"/>
                    <a:pt x="113951" y="277753"/>
                    <a:pt x="113951" y="282320"/>
                  </a:cubicBezTo>
                  <a:cubicBezTo>
                    <a:pt x="113951" y="301456"/>
                    <a:pt x="129461" y="318741"/>
                    <a:pt x="149513" y="318741"/>
                  </a:cubicBezTo>
                  <a:cubicBezTo>
                    <a:pt x="168669" y="318741"/>
                    <a:pt x="184150" y="302352"/>
                    <a:pt x="184150" y="282320"/>
                  </a:cubicBezTo>
                  <a:cubicBezTo>
                    <a:pt x="184150" y="277753"/>
                    <a:pt x="183253" y="274111"/>
                    <a:pt x="182327" y="269573"/>
                  </a:cubicBezTo>
                  <a:lnTo>
                    <a:pt x="250703" y="269573"/>
                  </a:lnTo>
                  <a:cubicBezTo>
                    <a:pt x="249777" y="273215"/>
                    <a:pt x="247954" y="277753"/>
                    <a:pt x="247954" y="282320"/>
                  </a:cubicBezTo>
                  <a:cubicBezTo>
                    <a:pt x="247954" y="301456"/>
                    <a:pt x="264390" y="318741"/>
                    <a:pt x="283517" y="318741"/>
                  </a:cubicBezTo>
                  <a:cubicBezTo>
                    <a:pt x="302673" y="318741"/>
                    <a:pt x="319080" y="302352"/>
                    <a:pt x="319080" y="282320"/>
                  </a:cubicBezTo>
                  <a:cubicBezTo>
                    <a:pt x="319080" y="277753"/>
                    <a:pt x="318154" y="274111"/>
                    <a:pt x="316331" y="270469"/>
                  </a:cubicBezTo>
                  <a:lnTo>
                    <a:pt x="334560" y="270469"/>
                  </a:lnTo>
                  <a:cubicBezTo>
                    <a:pt x="341852" y="270469"/>
                    <a:pt x="347321" y="265006"/>
                    <a:pt x="347321" y="259543"/>
                  </a:cubicBezTo>
                  <a:cubicBezTo>
                    <a:pt x="347321" y="252258"/>
                    <a:pt x="341852" y="246795"/>
                    <a:pt x="334560" y="246795"/>
                  </a:cubicBezTo>
                  <a:lnTo>
                    <a:pt x="108482" y="246795"/>
                  </a:lnTo>
                  <a:cubicBezTo>
                    <a:pt x="101190" y="246795"/>
                    <a:pt x="95721" y="241332"/>
                    <a:pt x="95721" y="235869"/>
                  </a:cubicBezTo>
                  <a:cubicBezTo>
                    <a:pt x="95721" y="229510"/>
                    <a:pt x="101190" y="223122"/>
                    <a:pt x="108482" y="223122"/>
                  </a:cubicBezTo>
                  <a:lnTo>
                    <a:pt x="331840" y="223122"/>
                  </a:lnTo>
                  <a:cubicBezTo>
                    <a:pt x="337309" y="223122"/>
                    <a:pt x="342778" y="218583"/>
                    <a:pt x="342778" y="213120"/>
                  </a:cubicBezTo>
                  <a:lnTo>
                    <a:pt x="366477" y="69229"/>
                  </a:lnTo>
                  <a:cubicBezTo>
                    <a:pt x="368300" y="61945"/>
                    <a:pt x="361934" y="55556"/>
                    <a:pt x="355539" y="55556"/>
                  </a:cubicBezTo>
                  <a:lnTo>
                    <a:pt x="88429" y="55556"/>
                  </a:lnTo>
                  <a:lnTo>
                    <a:pt x="79314" y="10030"/>
                  </a:lnTo>
                  <a:cubicBezTo>
                    <a:pt x="78417" y="4567"/>
                    <a:pt x="73845" y="0"/>
                    <a:pt x="68376" y="0"/>
                  </a:cubicBezTo>
                  <a:lnTo>
                    <a:pt x="152233" y="102904"/>
                  </a:lnTo>
                  <a:lnTo>
                    <a:pt x="6837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46" name="Google Shape;8073;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EFAAB7FgAAdQcAALwYAAAQAAAA"/>
              </a:ext>
            </a:extLst>
          </p:cNvGrpSpPr>
          <p:nvPr/>
        </p:nvGrpSpPr>
        <p:grpSpPr>
          <a:xfrm>
            <a:off x="843915" y="3654425"/>
            <a:ext cx="368300" cy="366395"/>
            <a:chOff x="843915" y="3654425"/>
            <a:chExt cx="368300" cy="366395"/>
          </a:xfrm>
        </p:grpSpPr>
        <p:sp>
          <p:nvSpPr>
            <p:cNvPr id="150" name="Google Shape;807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xBQAAlxgAAHUHAAC8GAAAAAAAAA=="/>
                </a:ext>
              </a:extLst>
            </p:cNvSpPr>
            <p:nvPr/>
          </p:nvSpPr>
          <p:spPr>
            <a:xfrm>
              <a:off x="843915" y="3997325"/>
              <a:ext cx="368300" cy="23495"/>
            </a:xfrm>
            <a:custGeom>
              <a:avLst/>
              <a:gdLst/>
              <a:ahLst/>
              <a:cxnLst/>
              <a:rect l="0" t="0" r="368300" b="23495"/>
              <a:pathLst>
                <a:path w="368300" h="23495">
                  <a:moveTo>
                    <a:pt x="12789" y="0"/>
                  </a:moveTo>
                  <a:cubicBezTo>
                    <a:pt x="6394" y="0"/>
                    <a:pt x="29" y="5415"/>
                    <a:pt x="29" y="12635"/>
                  </a:cubicBezTo>
                  <a:cubicBezTo>
                    <a:pt x="29" y="18967"/>
                    <a:pt x="6394" y="23466"/>
                    <a:pt x="12789" y="23466"/>
                  </a:cubicBezTo>
                  <a:lnTo>
                    <a:pt x="355540" y="23466"/>
                  </a:lnTo>
                  <a:cubicBezTo>
                    <a:pt x="362831" y="23466"/>
                    <a:pt x="367374" y="18051"/>
                    <a:pt x="367374" y="12635"/>
                  </a:cubicBezTo>
                  <a:cubicBezTo>
                    <a:pt x="368300" y="4527"/>
                    <a:pt x="362831" y="0"/>
                    <a:pt x="355540" y="0"/>
                  </a:cubicBezTo>
                  <a:lnTo>
                    <a:pt x="12789" y="0"/>
                  </a:lnTo>
                  <a:lnTo>
                    <a:pt x="35554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9" name="Google Shape;807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xBQAAtBcAAMsFAABxGAAAAAAAAA=="/>
                </a:ext>
              </a:extLst>
            </p:cNvSpPr>
            <p:nvPr/>
          </p:nvSpPr>
          <p:spPr>
            <a:xfrm>
              <a:off x="843915" y="3853180"/>
              <a:ext cx="97790" cy="120015"/>
            </a:xfrm>
            <a:custGeom>
              <a:avLst/>
              <a:gdLst/>
              <a:ahLst/>
              <a:cxnLst/>
              <a:rect l="0" t="0" r="97790" b="120015"/>
              <a:pathLst>
                <a:path w="97790" h="120015">
                  <a:moveTo>
                    <a:pt x="29262" y="0"/>
                  </a:moveTo>
                  <a:cubicBezTo>
                    <a:pt x="12818" y="0"/>
                    <a:pt x="29" y="12751"/>
                    <a:pt x="29" y="29109"/>
                  </a:cubicBezTo>
                  <a:lnTo>
                    <a:pt x="29" y="92723"/>
                  </a:lnTo>
                  <a:cubicBezTo>
                    <a:pt x="1856" y="107263"/>
                    <a:pt x="13717" y="119986"/>
                    <a:pt x="29262" y="119986"/>
                  </a:cubicBezTo>
                  <a:lnTo>
                    <a:pt x="68528" y="119986"/>
                  </a:lnTo>
                  <a:cubicBezTo>
                    <a:pt x="85001" y="119986"/>
                    <a:pt x="97790" y="107263"/>
                    <a:pt x="97790" y="92723"/>
                  </a:cubicBezTo>
                  <a:lnTo>
                    <a:pt x="97790" y="29109"/>
                  </a:lnTo>
                  <a:cubicBezTo>
                    <a:pt x="97790" y="12751"/>
                    <a:pt x="85001" y="0"/>
                    <a:pt x="68528" y="0"/>
                  </a:cubicBezTo>
                  <a:lnTo>
                    <a:pt x="29262" y="0"/>
                  </a:lnTo>
                  <a:lnTo>
                    <a:pt x="6852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8" name="Google Shape;807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IBgAAexYAAJ8GAABxGAAAAAAAAA=="/>
                </a:ext>
              </a:extLst>
            </p:cNvSpPr>
            <p:nvPr/>
          </p:nvSpPr>
          <p:spPr>
            <a:xfrm>
              <a:off x="980440" y="3654425"/>
              <a:ext cx="95885" cy="318770"/>
            </a:xfrm>
            <a:custGeom>
              <a:avLst/>
              <a:gdLst/>
              <a:ahLst/>
              <a:cxnLst/>
              <a:rect l="0" t="0" r="95885" b="318770"/>
              <a:pathLst>
                <a:path w="95885" h="318770">
                  <a:moveTo>
                    <a:pt x="27412" y="0"/>
                  </a:moveTo>
                  <a:cubicBezTo>
                    <a:pt x="11880" y="0"/>
                    <a:pt x="0" y="11851"/>
                    <a:pt x="0" y="28241"/>
                  </a:cubicBezTo>
                  <a:lnTo>
                    <a:pt x="0" y="291425"/>
                  </a:lnTo>
                  <a:cubicBezTo>
                    <a:pt x="0" y="306919"/>
                    <a:pt x="12778" y="318741"/>
                    <a:pt x="27412" y="318741"/>
                  </a:cubicBezTo>
                  <a:lnTo>
                    <a:pt x="67574" y="318741"/>
                  </a:lnTo>
                  <a:cubicBezTo>
                    <a:pt x="84004" y="318741"/>
                    <a:pt x="95856" y="305994"/>
                    <a:pt x="95856" y="291425"/>
                  </a:cubicBezTo>
                  <a:lnTo>
                    <a:pt x="95856" y="28241"/>
                  </a:lnTo>
                  <a:cubicBezTo>
                    <a:pt x="95856" y="11851"/>
                    <a:pt x="84004" y="0"/>
                    <a:pt x="67574" y="0"/>
                  </a:cubicBezTo>
                  <a:lnTo>
                    <a:pt x="27412" y="0"/>
                  </a:lnTo>
                  <a:lnTo>
                    <a:pt x="6757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47" name="Google Shape;807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BgAAHRcAAHUHAABxGAAAAAAAAA=="/>
                </a:ext>
              </a:extLst>
            </p:cNvSpPr>
            <p:nvPr/>
          </p:nvSpPr>
          <p:spPr>
            <a:xfrm>
              <a:off x="1116330" y="3757295"/>
              <a:ext cx="95885" cy="215900"/>
            </a:xfrm>
            <a:custGeom>
              <a:avLst/>
              <a:gdLst/>
              <a:ahLst/>
              <a:cxnLst/>
              <a:rect l="0" t="0" r="95885" b="215900"/>
              <a:pathLst>
                <a:path w="95885" h="215900">
                  <a:moveTo>
                    <a:pt x="27412" y="0"/>
                  </a:moveTo>
                  <a:cubicBezTo>
                    <a:pt x="11880" y="0"/>
                    <a:pt x="28" y="12778"/>
                    <a:pt x="28" y="29170"/>
                  </a:cubicBezTo>
                  <a:lnTo>
                    <a:pt x="28" y="188551"/>
                  </a:lnTo>
                  <a:cubicBezTo>
                    <a:pt x="28" y="204047"/>
                    <a:pt x="12807" y="215871"/>
                    <a:pt x="27412" y="215871"/>
                  </a:cubicBezTo>
                  <a:lnTo>
                    <a:pt x="67574" y="215871"/>
                  </a:lnTo>
                  <a:cubicBezTo>
                    <a:pt x="83106" y="215871"/>
                    <a:pt x="95885" y="203122"/>
                    <a:pt x="95885" y="188551"/>
                  </a:cubicBezTo>
                  <a:lnTo>
                    <a:pt x="95885" y="29170"/>
                  </a:lnTo>
                  <a:cubicBezTo>
                    <a:pt x="95885" y="12778"/>
                    <a:pt x="83106" y="0"/>
                    <a:pt x="67574" y="0"/>
                  </a:cubicBezTo>
                  <a:lnTo>
                    <a:pt x="27412" y="0"/>
                  </a:lnTo>
                  <a:lnTo>
                    <a:pt x="6757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51" name="Google Shape;8078;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cSAADiEAAAGxUAACUTAAAQAAAA"/>
              </a:ext>
            </a:extLst>
          </p:cNvGrpSpPr>
          <p:nvPr/>
        </p:nvGrpSpPr>
        <p:grpSpPr>
          <a:xfrm>
            <a:off x="3062605" y="2744470"/>
            <a:ext cx="368300" cy="367665"/>
            <a:chOff x="3062605" y="2744470"/>
            <a:chExt cx="368300" cy="367665"/>
          </a:xfrm>
        </p:grpSpPr>
        <p:sp>
          <p:nvSpPr>
            <p:cNvPr id="155" name="Google Shape;807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YEwAA4hAAAHUTAACfEQAAAAAAAA=="/>
                </a:ext>
              </a:extLst>
            </p:cNvSpPr>
            <p:nvPr/>
          </p:nvSpPr>
          <p:spPr>
            <a:xfrm>
              <a:off x="3103880" y="2744470"/>
              <a:ext cx="59055" cy="120015"/>
            </a:xfrm>
            <a:custGeom>
              <a:avLst/>
              <a:gdLst/>
              <a:ahLst/>
              <a:cxnLst/>
              <a:rect l="0" t="0" r="59055" b="120015"/>
              <a:pathLst>
                <a:path w="59055" h="120015">
                  <a:moveTo>
                    <a:pt x="30291" y="0"/>
                  </a:moveTo>
                  <a:cubicBezTo>
                    <a:pt x="26947" y="0"/>
                    <a:pt x="23489" y="1651"/>
                    <a:pt x="20895" y="4750"/>
                  </a:cubicBezTo>
                  <a:cubicBezTo>
                    <a:pt x="16370" y="8400"/>
                    <a:pt x="16370" y="16598"/>
                    <a:pt x="21817" y="21175"/>
                  </a:cubicBezTo>
                  <a:cubicBezTo>
                    <a:pt x="31789" y="30300"/>
                    <a:pt x="31789" y="42177"/>
                    <a:pt x="21817" y="51302"/>
                  </a:cubicBezTo>
                  <a:cubicBezTo>
                    <a:pt x="922" y="69552"/>
                    <a:pt x="28" y="97825"/>
                    <a:pt x="21817" y="117002"/>
                  </a:cubicBezTo>
                  <a:cubicBezTo>
                    <a:pt x="23864" y="119059"/>
                    <a:pt x="26630" y="120015"/>
                    <a:pt x="29484" y="120015"/>
                  </a:cubicBezTo>
                  <a:cubicBezTo>
                    <a:pt x="32971" y="120015"/>
                    <a:pt x="36574" y="118595"/>
                    <a:pt x="39081" y="116075"/>
                  </a:cubicBezTo>
                  <a:cubicBezTo>
                    <a:pt x="43606" y="111527"/>
                    <a:pt x="43606" y="103300"/>
                    <a:pt x="37237" y="98752"/>
                  </a:cubicBezTo>
                  <a:cubicBezTo>
                    <a:pt x="27265" y="89627"/>
                    <a:pt x="27265" y="78677"/>
                    <a:pt x="37237" y="69552"/>
                  </a:cubicBezTo>
                  <a:cubicBezTo>
                    <a:pt x="58132" y="51302"/>
                    <a:pt x="59055" y="22073"/>
                    <a:pt x="37237" y="2925"/>
                  </a:cubicBezTo>
                  <a:cubicBezTo>
                    <a:pt x="35277" y="955"/>
                    <a:pt x="32827" y="0"/>
                    <a:pt x="3029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4" name="Google Shape;808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JEwAA4hAAAOYTAACfEQAAAAAAAA=="/>
                </a:ext>
              </a:extLst>
            </p:cNvSpPr>
            <p:nvPr/>
          </p:nvSpPr>
          <p:spPr>
            <a:xfrm>
              <a:off x="3175635" y="2744470"/>
              <a:ext cx="59055" cy="120015"/>
            </a:xfrm>
            <a:custGeom>
              <a:avLst/>
              <a:gdLst/>
              <a:ahLst/>
              <a:cxnLst/>
              <a:rect l="0" t="0" r="59055" b="120015"/>
              <a:pathLst>
                <a:path w="59055" h="120015">
                  <a:moveTo>
                    <a:pt x="29916" y="0"/>
                  </a:moveTo>
                  <a:cubicBezTo>
                    <a:pt x="26313" y="0"/>
                    <a:pt x="22567" y="1651"/>
                    <a:pt x="20002" y="4750"/>
                  </a:cubicBezTo>
                  <a:cubicBezTo>
                    <a:pt x="15448" y="8400"/>
                    <a:pt x="15448" y="16598"/>
                    <a:pt x="21817" y="21175"/>
                  </a:cubicBezTo>
                  <a:cubicBezTo>
                    <a:pt x="31789" y="30300"/>
                    <a:pt x="31789" y="42177"/>
                    <a:pt x="21817" y="51302"/>
                  </a:cubicBezTo>
                  <a:cubicBezTo>
                    <a:pt x="922" y="69552"/>
                    <a:pt x="28" y="97825"/>
                    <a:pt x="21817" y="117002"/>
                  </a:cubicBezTo>
                  <a:cubicBezTo>
                    <a:pt x="23864" y="119059"/>
                    <a:pt x="26458" y="120015"/>
                    <a:pt x="29109" y="120015"/>
                  </a:cubicBezTo>
                  <a:cubicBezTo>
                    <a:pt x="32337" y="120015"/>
                    <a:pt x="35652" y="118595"/>
                    <a:pt x="38159" y="116075"/>
                  </a:cubicBezTo>
                  <a:cubicBezTo>
                    <a:pt x="42684" y="111527"/>
                    <a:pt x="42684" y="103300"/>
                    <a:pt x="37237" y="98752"/>
                  </a:cubicBezTo>
                  <a:cubicBezTo>
                    <a:pt x="27265" y="89627"/>
                    <a:pt x="27265" y="78677"/>
                    <a:pt x="37237" y="69552"/>
                  </a:cubicBezTo>
                  <a:cubicBezTo>
                    <a:pt x="58132" y="51302"/>
                    <a:pt x="59055" y="22073"/>
                    <a:pt x="37237" y="2925"/>
                  </a:cubicBezTo>
                  <a:cubicBezTo>
                    <a:pt x="35277" y="955"/>
                    <a:pt x="32654" y="0"/>
                    <a:pt x="2991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3" name="Google Shape;808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6EwAA4hAAAFgUAACfEQAAAAAAAA=="/>
                </a:ext>
              </a:extLst>
            </p:cNvSpPr>
            <p:nvPr/>
          </p:nvSpPr>
          <p:spPr>
            <a:xfrm>
              <a:off x="3247390" y="2744470"/>
              <a:ext cx="59690" cy="120015"/>
            </a:xfrm>
            <a:custGeom>
              <a:avLst/>
              <a:gdLst/>
              <a:ahLst/>
              <a:cxnLst/>
              <a:rect l="0" t="0" r="59690" b="120015"/>
              <a:pathLst>
                <a:path w="59690" h="120015">
                  <a:moveTo>
                    <a:pt x="30238" y="0"/>
                  </a:moveTo>
                  <a:cubicBezTo>
                    <a:pt x="26597" y="0"/>
                    <a:pt x="22810" y="1651"/>
                    <a:pt x="20217" y="4750"/>
                  </a:cubicBezTo>
                  <a:cubicBezTo>
                    <a:pt x="15614" y="8400"/>
                    <a:pt x="15614" y="16598"/>
                    <a:pt x="21120" y="21175"/>
                  </a:cubicBezTo>
                  <a:cubicBezTo>
                    <a:pt x="32132" y="30300"/>
                    <a:pt x="32132" y="42177"/>
                    <a:pt x="21120" y="51302"/>
                  </a:cubicBezTo>
                  <a:cubicBezTo>
                    <a:pt x="932" y="69552"/>
                    <a:pt x="29" y="97825"/>
                    <a:pt x="21120" y="117002"/>
                  </a:cubicBezTo>
                  <a:cubicBezTo>
                    <a:pt x="23189" y="119059"/>
                    <a:pt x="26014" y="120015"/>
                    <a:pt x="28898" y="120015"/>
                  </a:cubicBezTo>
                  <a:cubicBezTo>
                    <a:pt x="32423" y="120015"/>
                    <a:pt x="36035" y="118595"/>
                    <a:pt x="38570" y="116075"/>
                  </a:cubicBezTo>
                  <a:cubicBezTo>
                    <a:pt x="43143" y="111527"/>
                    <a:pt x="43143" y="103300"/>
                    <a:pt x="37638" y="98752"/>
                  </a:cubicBezTo>
                  <a:cubicBezTo>
                    <a:pt x="27558" y="89627"/>
                    <a:pt x="27558" y="78677"/>
                    <a:pt x="37638" y="69552"/>
                  </a:cubicBezTo>
                  <a:cubicBezTo>
                    <a:pt x="57826" y="51302"/>
                    <a:pt x="59661" y="22073"/>
                    <a:pt x="37638" y="2925"/>
                  </a:cubicBezTo>
                  <a:cubicBezTo>
                    <a:pt x="35657" y="955"/>
                    <a:pt x="33006" y="0"/>
                    <a:pt x="3023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2" name="Google Shape;808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XEgAArREAABsVAAAlEwAAAAAAAA=="/>
                </a:ext>
              </a:extLst>
            </p:cNvSpPr>
            <p:nvPr/>
          </p:nvSpPr>
          <p:spPr>
            <a:xfrm>
              <a:off x="3062605" y="2873375"/>
              <a:ext cx="368300" cy="238760"/>
            </a:xfrm>
            <a:custGeom>
              <a:avLst/>
              <a:gdLst/>
              <a:ahLst/>
              <a:cxnLst/>
              <a:rect l="0" t="0" r="368300" b="238760"/>
              <a:pathLst>
                <a:path w="368300" h="238760">
                  <a:moveTo>
                    <a:pt x="301747" y="46479"/>
                  </a:moveTo>
                  <a:cubicBezTo>
                    <a:pt x="323623" y="46479"/>
                    <a:pt x="341852" y="64701"/>
                    <a:pt x="341852" y="86596"/>
                  </a:cubicBezTo>
                  <a:cubicBezTo>
                    <a:pt x="341852" y="107536"/>
                    <a:pt x="323623" y="126683"/>
                    <a:pt x="301747" y="126683"/>
                  </a:cubicBezTo>
                  <a:lnTo>
                    <a:pt x="282620" y="126683"/>
                  </a:lnTo>
                  <a:cubicBezTo>
                    <a:pt x="285340" y="115750"/>
                    <a:pt x="286266" y="105714"/>
                    <a:pt x="286266" y="93884"/>
                  </a:cubicBezTo>
                  <a:lnTo>
                    <a:pt x="286266" y="46479"/>
                  </a:lnTo>
                  <a:lnTo>
                    <a:pt x="11864" y="29"/>
                  </a:lnTo>
                  <a:cubicBezTo>
                    <a:pt x="4572" y="29"/>
                    <a:pt x="0" y="5495"/>
                    <a:pt x="0" y="10962"/>
                  </a:cubicBezTo>
                  <a:lnTo>
                    <a:pt x="0" y="95706"/>
                  </a:lnTo>
                  <a:cubicBezTo>
                    <a:pt x="0" y="145801"/>
                    <a:pt x="25522" y="188636"/>
                    <a:pt x="64730" y="215072"/>
                  </a:cubicBezTo>
                  <a:lnTo>
                    <a:pt x="12761" y="215072"/>
                  </a:lnTo>
                  <a:cubicBezTo>
                    <a:pt x="5469" y="215072"/>
                    <a:pt x="926" y="220538"/>
                    <a:pt x="926" y="226902"/>
                  </a:cubicBezTo>
                  <a:cubicBezTo>
                    <a:pt x="926" y="233294"/>
                    <a:pt x="7292" y="238760"/>
                    <a:pt x="12761" y="238760"/>
                  </a:cubicBezTo>
                  <a:lnTo>
                    <a:pt x="276225" y="238760"/>
                  </a:lnTo>
                  <a:cubicBezTo>
                    <a:pt x="282620" y="238760"/>
                    <a:pt x="287163" y="233294"/>
                    <a:pt x="287163" y="226902"/>
                  </a:cubicBezTo>
                  <a:cubicBezTo>
                    <a:pt x="287163" y="219613"/>
                    <a:pt x="281694" y="215072"/>
                    <a:pt x="276225" y="215072"/>
                  </a:cubicBezTo>
                  <a:lnTo>
                    <a:pt x="223359" y="215072"/>
                  </a:lnTo>
                  <a:cubicBezTo>
                    <a:pt x="247057" y="199569"/>
                    <a:pt x="265287" y="177703"/>
                    <a:pt x="277151" y="151268"/>
                  </a:cubicBezTo>
                  <a:lnTo>
                    <a:pt x="304496" y="151268"/>
                  </a:lnTo>
                  <a:cubicBezTo>
                    <a:pt x="340029" y="151268"/>
                    <a:pt x="368300" y="123039"/>
                    <a:pt x="368300" y="87492"/>
                  </a:cubicBezTo>
                  <a:cubicBezTo>
                    <a:pt x="368300" y="51946"/>
                    <a:pt x="337309" y="22791"/>
                    <a:pt x="301747" y="22791"/>
                  </a:cubicBezTo>
                  <a:lnTo>
                    <a:pt x="286266" y="22791"/>
                  </a:lnTo>
                  <a:lnTo>
                    <a:pt x="286266" y="10962"/>
                  </a:lnTo>
                  <a:cubicBezTo>
                    <a:pt x="286266" y="4570"/>
                    <a:pt x="280797" y="29"/>
                    <a:pt x="274402" y="29"/>
                  </a:cubicBezTo>
                  <a:lnTo>
                    <a:pt x="301747" y="46479"/>
                  </a:lnTo>
                  <a:lnTo>
                    <a:pt x="27440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56" name="Google Shape;8083;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gSAACpEwAAGRUAAOkVAAAQAAAA"/>
              </a:ext>
            </a:extLst>
          </p:cNvGrpSpPr>
          <p:nvPr/>
        </p:nvGrpSpPr>
        <p:grpSpPr>
          <a:xfrm>
            <a:off x="3063240" y="3195955"/>
            <a:ext cx="366395" cy="365760"/>
            <a:chOff x="3063240" y="3195955"/>
            <a:chExt cx="366395" cy="365760"/>
          </a:xfrm>
        </p:grpSpPr>
        <p:sp>
          <p:nvSpPr>
            <p:cNvPr id="163" name="Google Shape;808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bEwAAqRMAAMkUAADpFQAAAAAAAA=="/>
                </a:ext>
              </a:extLst>
            </p:cNvSpPr>
            <p:nvPr/>
          </p:nvSpPr>
          <p:spPr>
            <a:xfrm>
              <a:off x="3105785" y="3195955"/>
              <a:ext cx="273050" cy="365760"/>
            </a:xfrm>
            <a:custGeom>
              <a:avLst/>
              <a:gdLst/>
              <a:ahLst/>
              <a:cxnLst/>
              <a:rect l="0" t="0" r="273050" b="365760"/>
              <a:pathLst>
                <a:path w="273050" h="365760">
                  <a:moveTo>
                    <a:pt x="139728" y="48125"/>
                  </a:moveTo>
                  <a:cubicBezTo>
                    <a:pt x="147031" y="48125"/>
                    <a:pt x="152509" y="54480"/>
                    <a:pt x="152509" y="59939"/>
                  </a:cubicBezTo>
                  <a:lnTo>
                    <a:pt x="152509" y="68143"/>
                  </a:lnTo>
                  <a:cubicBezTo>
                    <a:pt x="166189" y="71783"/>
                    <a:pt x="176246" y="86342"/>
                    <a:pt x="176246" y="101825"/>
                  </a:cubicBezTo>
                  <a:cubicBezTo>
                    <a:pt x="176246" y="109104"/>
                    <a:pt x="170769" y="113639"/>
                    <a:pt x="163465" y="113639"/>
                  </a:cubicBezTo>
                  <a:cubicBezTo>
                    <a:pt x="157060" y="113639"/>
                    <a:pt x="152509" y="107284"/>
                    <a:pt x="152509" y="101825"/>
                  </a:cubicBezTo>
                  <a:cubicBezTo>
                    <a:pt x="152509" y="94545"/>
                    <a:pt x="147031" y="89086"/>
                    <a:pt x="139728" y="89086"/>
                  </a:cubicBezTo>
                  <a:cubicBezTo>
                    <a:pt x="132424" y="89086"/>
                    <a:pt x="127845" y="94545"/>
                    <a:pt x="127845" y="101825"/>
                  </a:cubicBezTo>
                  <a:cubicBezTo>
                    <a:pt x="127845" y="109104"/>
                    <a:pt x="138800" y="115459"/>
                    <a:pt x="147930" y="122738"/>
                  </a:cubicBezTo>
                  <a:cubicBezTo>
                    <a:pt x="159813" y="131838"/>
                    <a:pt x="176246" y="142757"/>
                    <a:pt x="176246" y="161880"/>
                  </a:cubicBezTo>
                  <a:cubicBezTo>
                    <a:pt x="176246" y="178258"/>
                    <a:pt x="166189" y="190997"/>
                    <a:pt x="152509" y="196457"/>
                  </a:cubicBezTo>
                  <a:lnTo>
                    <a:pt x="152509" y="204660"/>
                  </a:lnTo>
                  <a:cubicBezTo>
                    <a:pt x="152509" y="211015"/>
                    <a:pt x="146104" y="215579"/>
                    <a:pt x="139728" y="215579"/>
                  </a:cubicBezTo>
                  <a:cubicBezTo>
                    <a:pt x="132424" y="215579"/>
                    <a:pt x="127845" y="210120"/>
                    <a:pt x="127845" y="204660"/>
                  </a:cubicBezTo>
                  <a:lnTo>
                    <a:pt x="127845" y="196457"/>
                  </a:lnTo>
                  <a:cubicBezTo>
                    <a:pt x="114136" y="191921"/>
                    <a:pt x="104107" y="178258"/>
                    <a:pt x="104107" y="161880"/>
                  </a:cubicBezTo>
                  <a:cubicBezTo>
                    <a:pt x="104107" y="155496"/>
                    <a:pt x="109585" y="150036"/>
                    <a:pt x="116889" y="150036"/>
                  </a:cubicBezTo>
                  <a:cubicBezTo>
                    <a:pt x="123265" y="150036"/>
                    <a:pt x="127845" y="155496"/>
                    <a:pt x="127845" y="161880"/>
                  </a:cubicBezTo>
                  <a:cubicBezTo>
                    <a:pt x="127845" y="169159"/>
                    <a:pt x="134250" y="173723"/>
                    <a:pt x="139728" y="173723"/>
                  </a:cubicBezTo>
                  <a:cubicBezTo>
                    <a:pt x="146104" y="173723"/>
                    <a:pt x="152509" y="168235"/>
                    <a:pt x="152509" y="161880"/>
                  </a:cubicBezTo>
                  <a:cubicBezTo>
                    <a:pt x="152509" y="155496"/>
                    <a:pt x="143380" y="148216"/>
                    <a:pt x="132424" y="141861"/>
                  </a:cubicBezTo>
                  <a:cubicBezTo>
                    <a:pt x="120541" y="132762"/>
                    <a:pt x="104107" y="120919"/>
                    <a:pt x="104107" y="101825"/>
                  </a:cubicBezTo>
                  <a:cubicBezTo>
                    <a:pt x="104107" y="86342"/>
                    <a:pt x="114136" y="73603"/>
                    <a:pt x="127845" y="68143"/>
                  </a:cubicBezTo>
                  <a:lnTo>
                    <a:pt x="127845" y="59939"/>
                  </a:lnTo>
                  <a:cubicBezTo>
                    <a:pt x="127845" y="52660"/>
                    <a:pt x="134250" y="48125"/>
                    <a:pt x="139728" y="48125"/>
                  </a:cubicBezTo>
                  <a:lnTo>
                    <a:pt x="176246" y="271099"/>
                  </a:lnTo>
                  <a:lnTo>
                    <a:pt x="176246" y="295653"/>
                  </a:lnTo>
                  <a:lnTo>
                    <a:pt x="104107" y="295653"/>
                  </a:lnTo>
                  <a:lnTo>
                    <a:pt x="104107" y="271099"/>
                  </a:lnTo>
                  <a:lnTo>
                    <a:pt x="139148" y="0"/>
                  </a:lnTo>
                  <a:cubicBezTo>
                    <a:pt x="130366" y="0"/>
                    <a:pt x="121381" y="838"/>
                    <a:pt x="112310" y="2629"/>
                  </a:cubicBezTo>
                  <a:cubicBezTo>
                    <a:pt x="61183" y="14443"/>
                    <a:pt x="20085" y="56300"/>
                    <a:pt x="10956" y="107284"/>
                  </a:cubicBezTo>
                  <a:cubicBezTo>
                    <a:pt x="0" y="164595"/>
                    <a:pt x="29215" y="221039"/>
                    <a:pt x="80370" y="247412"/>
                  </a:cubicBezTo>
                  <a:lnTo>
                    <a:pt x="80370" y="305676"/>
                  </a:lnTo>
                  <a:cubicBezTo>
                    <a:pt x="80370" y="338433"/>
                    <a:pt x="107759" y="365731"/>
                    <a:pt x="140626" y="365731"/>
                  </a:cubicBezTo>
                  <a:cubicBezTo>
                    <a:pt x="173493" y="365731"/>
                    <a:pt x="201809" y="338433"/>
                    <a:pt x="201809" y="305676"/>
                  </a:cubicBezTo>
                  <a:lnTo>
                    <a:pt x="201809" y="247412"/>
                  </a:lnTo>
                  <a:cubicBezTo>
                    <a:pt x="244733" y="224679"/>
                    <a:pt x="273021" y="180078"/>
                    <a:pt x="273021" y="130018"/>
                  </a:cubicBezTo>
                  <a:cubicBezTo>
                    <a:pt x="272209" y="57773"/>
                    <a:pt x="211809" y="0"/>
                    <a:pt x="139148" y="0"/>
                  </a:cubicBezTo>
                  <a:lnTo>
                    <a:pt x="139728" y="48125"/>
                  </a:lnTo>
                  <a:lnTo>
                    <a:pt x="13914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2" name="Google Shape;808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EgAAcxQAABcTAACYFAAAAAAAAA=="/>
                </a:ext>
              </a:extLst>
            </p:cNvSpPr>
            <p:nvPr/>
          </p:nvSpPr>
          <p:spPr>
            <a:xfrm>
              <a:off x="3063240" y="3324225"/>
              <a:ext cx="40005" cy="23495"/>
            </a:xfrm>
            <a:custGeom>
              <a:avLst/>
              <a:gdLst/>
              <a:ahLst/>
              <a:cxnLst/>
              <a:rect l="0" t="0" r="40005" b="23495"/>
              <a:pathLst>
                <a:path w="40005" h="23495">
                  <a:moveTo>
                    <a:pt x="10931" y="0"/>
                  </a:moveTo>
                  <a:cubicBezTo>
                    <a:pt x="4557" y="0"/>
                    <a:pt x="28" y="5415"/>
                    <a:pt x="28" y="10830"/>
                  </a:cubicBezTo>
                  <a:cubicBezTo>
                    <a:pt x="28" y="18051"/>
                    <a:pt x="5480" y="23466"/>
                    <a:pt x="10931" y="23466"/>
                  </a:cubicBezTo>
                  <a:lnTo>
                    <a:pt x="27285" y="23466"/>
                  </a:lnTo>
                  <a:cubicBezTo>
                    <a:pt x="33630" y="23466"/>
                    <a:pt x="40005" y="18051"/>
                    <a:pt x="40005" y="10830"/>
                  </a:cubicBezTo>
                  <a:cubicBezTo>
                    <a:pt x="40005" y="4527"/>
                    <a:pt x="33630" y="0"/>
                    <a:pt x="27285" y="0"/>
                  </a:cubicBezTo>
                  <a:lnTo>
                    <a:pt x="10931" y="0"/>
                  </a:lnTo>
                  <a:lnTo>
                    <a:pt x="2728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1" name="Google Shape;808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YFAAAcxQAABkVAACYFAAAAAAAAA=="/>
                </a:ext>
              </a:extLst>
            </p:cNvSpPr>
            <p:nvPr/>
          </p:nvSpPr>
          <p:spPr>
            <a:xfrm>
              <a:off x="3388360" y="3324225"/>
              <a:ext cx="41275" cy="23495"/>
            </a:xfrm>
            <a:custGeom>
              <a:avLst/>
              <a:gdLst/>
              <a:ahLst/>
              <a:cxnLst/>
              <a:rect l="0" t="0" r="41275" b="23495"/>
              <a:pathLst>
                <a:path w="41275" h="23495">
                  <a:moveTo>
                    <a:pt x="12856" y="0"/>
                  </a:moveTo>
                  <a:cubicBezTo>
                    <a:pt x="6428" y="0"/>
                    <a:pt x="29" y="5415"/>
                    <a:pt x="29" y="10830"/>
                  </a:cubicBezTo>
                  <a:cubicBezTo>
                    <a:pt x="29" y="18051"/>
                    <a:pt x="6428" y="23466"/>
                    <a:pt x="12856" y="23466"/>
                  </a:cubicBezTo>
                  <a:lnTo>
                    <a:pt x="29349" y="23466"/>
                  </a:lnTo>
                  <a:cubicBezTo>
                    <a:pt x="35777" y="23466"/>
                    <a:pt x="40344" y="18051"/>
                    <a:pt x="40344" y="10830"/>
                  </a:cubicBezTo>
                  <a:cubicBezTo>
                    <a:pt x="41275" y="4527"/>
                    <a:pt x="35777" y="0"/>
                    <a:pt x="29349" y="0"/>
                  </a:cubicBezTo>
                  <a:lnTo>
                    <a:pt x="12856" y="0"/>
                  </a:lnTo>
                  <a:lnTo>
                    <a:pt x="2934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0" name="Google Shape;808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EwAAHxUAAGATAABWFQAAAAAAAA=="/>
                </a:ext>
              </a:extLst>
            </p:cNvSpPr>
            <p:nvPr/>
          </p:nvSpPr>
          <p:spPr>
            <a:xfrm>
              <a:off x="3112135" y="3433445"/>
              <a:ext cx="37465" cy="34925"/>
            </a:xfrm>
            <a:custGeom>
              <a:avLst/>
              <a:gdLst/>
              <a:ahLst/>
              <a:cxnLst/>
              <a:rect l="0" t="0" r="37465" b="34925"/>
              <a:pathLst>
                <a:path w="37465" h="34925">
                  <a:moveTo>
                    <a:pt x="24223" y="28"/>
                  </a:moveTo>
                  <a:cubicBezTo>
                    <a:pt x="21007" y="28"/>
                    <a:pt x="17819" y="1150"/>
                    <a:pt x="15530" y="3423"/>
                  </a:cubicBezTo>
                  <a:lnTo>
                    <a:pt x="4578" y="14375"/>
                  </a:lnTo>
                  <a:cubicBezTo>
                    <a:pt x="28" y="18814"/>
                    <a:pt x="28" y="26984"/>
                    <a:pt x="4578" y="31530"/>
                  </a:cubicBezTo>
                  <a:cubicBezTo>
                    <a:pt x="6867" y="33774"/>
                    <a:pt x="9851" y="34925"/>
                    <a:pt x="12807" y="34925"/>
                  </a:cubicBezTo>
                  <a:cubicBezTo>
                    <a:pt x="15762" y="34925"/>
                    <a:pt x="18746" y="33774"/>
                    <a:pt x="21007" y="31530"/>
                  </a:cubicBezTo>
                  <a:lnTo>
                    <a:pt x="32886" y="19651"/>
                  </a:lnTo>
                  <a:cubicBezTo>
                    <a:pt x="37465" y="15189"/>
                    <a:pt x="37465" y="7048"/>
                    <a:pt x="32886" y="3423"/>
                  </a:cubicBezTo>
                  <a:cubicBezTo>
                    <a:pt x="30597" y="1150"/>
                    <a:pt x="27410" y="28"/>
                    <a:pt x="24223"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9" name="Google Shape;808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FAAAsxMAAM0UAADqEwAAAAAAAA=="/>
                </a:ext>
              </a:extLst>
            </p:cNvSpPr>
            <p:nvPr/>
          </p:nvSpPr>
          <p:spPr>
            <a:xfrm>
              <a:off x="3343910" y="3202305"/>
              <a:ext cx="37465" cy="34925"/>
            </a:xfrm>
            <a:custGeom>
              <a:avLst/>
              <a:gdLst/>
              <a:ahLst/>
              <a:cxnLst/>
              <a:rect l="0" t="0" r="37465" b="34925"/>
              <a:pathLst>
                <a:path w="37465" h="34925">
                  <a:moveTo>
                    <a:pt x="24213" y="28"/>
                  </a:moveTo>
                  <a:cubicBezTo>
                    <a:pt x="21023" y="28"/>
                    <a:pt x="17804" y="1150"/>
                    <a:pt x="15542" y="3423"/>
                  </a:cubicBezTo>
                  <a:lnTo>
                    <a:pt x="3653" y="14297"/>
                  </a:lnTo>
                  <a:cubicBezTo>
                    <a:pt x="0" y="18814"/>
                    <a:pt x="0" y="26984"/>
                    <a:pt x="3653" y="31501"/>
                  </a:cubicBezTo>
                  <a:cubicBezTo>
                    <a:pt x="5944" y="33774"/>
                    <a:pt x="9134" y="34896"/>
                    <a:pt x="12324" y="34896"/>
                  </a:cubicBezTo>
                  <a:cubicBezTo>
                    <a:pt x="15542" y="34896"/>
                    <a:pt x="18732" y="33774"/>
                    <a:pt x="21023" y="31501"/>
                  </a:cubicBezTo>
                  <a:lnTo>
                    <a:pt x="32883" y="19641"/>
                  </a:lnTo>
                  <a:cubicBezTo>
                    <a:pt x="37465" y="16110"/>
                    <a:pt x="37465" y="7940"/>
                    <a:pt x="32883" y="3423"/>
                  </a:cubicBezTo>
                  <a:cubicBezTo>
                    <a:pt x="30621" y="1150"/>
                    <a:pt x="27402" y="28"/>
                    <a:pt x="24213"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8" name="Google Shape;808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FAAAHxUAAM0UAABWFQAAAAAAAA=="/>
                </a:ext>
              </a:extLst>
            </p:cNvSpPr>
            <p:nvPr/>
          </p:nvSpPr>
          <p:spPr>
            <a:xfrm>
              <a:off x="3343910" y="3433445"/>
              <a:ext cx="37465" cy="34925"/>
            </a:xfrm>
            <a:custGeom>
              <a:avLst/>
              <a:gdLst/>
              <a:ahLst/>
              <a:cxnLst/>
              <a:rect l="0" t="0" r="37465" b="34925"/>
              <a:pathLst>
                <a:path w="37465" h="34925">
                  <a:moveTo>
                    <a:pt x="12324" y="28"/>
                  </a:moveTo>
                  <a:cubicBezTo>
                    <a:pt x="9134" y="28"/>
                    <a:pt x="5944" y="1150"/>
                    <a:pt x="3653" y="3423"/>
                  </a:cubicBezTo>
                  <a:cubicBezTo>
                    <a:pt x="0" y="7048"/>
                    <a:pt x="0" y="15189"/>
                    <a:pt x="3653" y="19735"/>
                  </a:cubicBezTo>
                  <a:lnTo>
                    <a:pt x="15542" y="31624"/>
                  </a:lnTo>
                  <a:cubicBezTo>
                    <a:pt x="17804" y="33774"/>
                    <a:pt x="21023" y="34925"/>
                    <a:pt x="24213" y="34925"/>
                  </a:cubicBezTo>
                  <a:cubicBezTo>
                    <a:pt x="27402" y="34925"/>
                    <a:pt x="30621" y="33774"/>
                    <a:pt x="32883" y="31530"/>
                  </a:cubicBezTo>
                  <a:cubicBezTo>
                    <a:pt x="37465" y="26984"/>
                    <a:pt x="37465" y="18814"/>
                    <a:pt x="32883" y="14297"/>
                  </a:cubicBezTo>
                  <a:lnTo>
                    <a:pt x="21023" y="3423"/>
                  </a:lnTo>
                  <a:cubicBezTo>
                    <a:pt x="18732" y="1150"/>
                    <a:pt x="15542" y="28"/>
                    <a:pt x="12324"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57" name="Google Shape;809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EwAAsxMAAGATAADqEwAAAAAAAA=="/>
                </a:ext>
              </a:extLst>
            </p:cNvSpPr>
            <p:nvPr/>
          </p:nvSpPr>
          <p:spPr>
            <a:xfrm>
              <a:off x="3112135" y="3202305"/>
              <a:ext cx="37465" cy="34925"/>
            </a:xfrm>
            <a:custGeom>
              <a:avLst/>
              <a:gdLst/>
              <a:ahLst/>
              <a:cxnLst/>
              <a:rect l="0" t="0" r="37465" b="34925"/>
              <a:pathLst>
                <a:path w="37465" h="34925">
                  <a:moveTo>
                    <a:pt x="12807" y="28"/>
                  </a:moveTo>
                  <a:cubicBezTo>
                    <a:pt x="9851" y="28"/>
                    <a:pt x="6867" y="1150"/>
                    <a:pt x="4578" y="3423"/>
                  </a:cubicBezTo>
                  <a:cubicBezTo>
                    <a:pt x="28" y="7940"/>
                    <a:pt x="28" y="16110"/>
                    <a:pt x="4578" y="19735"/>
                  </a:cubicBezTo>
                  <a:lnTo>
                    <a:pt x="15530" y="31501"/>
                  </a:lnTo>
                  <a:cubicBezTo>
                    <a:pt x="17819" y="33774"/>
                    <a:pt x="21007" y="34896"/>
                    <a:pt x="24223" y="34896"/>
                  </a:cubicBezTo>
                  <a:cubicBezTo>
                    <a:pt x="27410" y="34896"/>
                    <a:pt x="30597" y="33774"/>
                    <a:pt x="32886" y="31501"/>
                  </a:cubicBezTo>
                  <a:cubicBezTo>
                    <a:pt x="37465" y="26984"/>
                    <a:pt x="37465" y="18814"/>
                    <a:pt x="32886" y="14297"/>
                  </a:cubicBezTo>
                  <a:lnTo>
                    <a:pt x="21007" y="3423"/>
                  </a:lnTo>
                  <a:cubicBezTo>
                    <a:pt x="18746" y="1150"/>
                    <a:pt x="15762" y="28"/>
                    <a:pt x="12807"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64" name="Google Shape;8091;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QTAAB7FgAA7hQAALsYAAAQAAAA"/>
              </a:ext>
            </a:extLst>
          </p:cNvGrpSpPr>
          <p:nvPr/>
        </p:nvGrpSpPr>
        <p:grpSpPr>
          <a:xfrm>
            <a:off x="3091180" y="3654425"/>
            <a:ext cx="311150" cy="365760"/>
            <a:chOff x="3091180" y="3654425"/>
            <a:chExt cx="311150" cy="365760"/>
          </a:xfrm>
        </p:grpSpPr>
        <p:sp>
          <p:nvSpPr>
            <p:cNvPr id="166" name="Google Shape;809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XEwAAtBcAAIoTAAC7GAAAAAAAAA=="/>
                </a:ext>
              </a:extLst>
            </p:cNvSpPr>
            <p:nvPr/>
          </p:nvSpPr>
          <p:spPr>
            <a:xfrm>
              <a:off x="3103245" y="3853180"/>
              <a:ext cx="73025" cy="167005"/>
            </a:xfrm>
            <a:custGeom>
              <a:avLst/>
              <a:gdLst/>
              <a:ahLst/>
              <a:cxnLst/>
              <a:rect l="0" t="0" r="73025" b="167005"/>
              <a:pathLst>
                <a:path w="73025" h="167005">
                  <a:moveTo>
                    <a:pt x="36526" y="28"/>
                  </a:moveTo>
                  <a:cubicBezTo>
                    <a:pt x="31052" y="28"/>
                    <a:pt x="24650" y="5502"/>
                    <a:pt x="24650" y="10975"/>
                  </a:cubicBezTo>
                  <a:lnTo>
                    <a:pt x="24650" y="19170"/>
                  </a:lnTo>
                  <a:cubicBezTo>
                    <a:pt x="10978" y="23746"/>
                    <a:pt x="28" y="37443"/>
                    <a:pt x="28" y="52936"/>
                  </a:cubicBezTo>
                  <a:cubicBezTo>
                    <a:pt x="28" y="73004"/>
                    <a:pt x="16453" y="83951"/>
                    <a:pt x="29227" y="93073"/>
                  </a:cubicBezTo>
                  <a:cubicBezTo>
                    <a:pt x="38351" y="100370"/>
                    <a:pt x="48403" y="106770"/>
                    <a:pt x="48403" y="114068"/>
                  </a:cubicBezTo>
                  <a:cubicBezTo>
                    <a:pt x="48403" y="120468"/>
                    <a:pt x="42928" y="125941"/>
                    <a:pt x="36526" y="125941"/>
                  </a:cubicBezTo>
                  <a:cubicBezTo>
                    <a:pt x="31052" y="125941"/>
                    <a:pt x="24650" y="120468"/>
                    <a:pt x="24650" y="114068"/>
                  </a:cubicBezTo>
                  <a:cubicBezTo>
                    <a:pt x="24650" y="106770"/>
                    <a:pt x="18277" y="102195"/>
                    <a:pt x="12803" y="102195"/>
                  </a:cubicBezTo>
                  <a:cubicBezTo>
                    <a:pt x="7328" y="102195"/>
                    <a:pt x="1853" y="107668"/>
                    <a:pt x="1853" y="114068"/>
                  </a:cubicBezTo>
                  <a:cubicBezTo>
                    <a:pt x="1853" y="129590"/>
                    <a:pt x="11876" y="142361"/>
                    <a:pt x="25577" y="147834"/>
                  </a:cubicBezTo>
                  <a:lnTo>
                    <a:pt x="25577" y="156029"/>
                  </a:lnTo>
                  <a:cubicBezTo>
                    <a:pt x="25577" y="162429"/>
                    <a:pt x="31052" y="166976"/>
                    <a:pt x="38351" y="166976"/>
                  </a:cubicBezTo>
                  <a:cubicBezTo>
                    <a:pt x="44753" y="166976"/>
                    <a:pt x="49301" y="161502"/>
                    <a:pt x="49301" y="156029"/>
                  </a:cubicBezTo>
                  <a:lnTo>
                    <a:pt x="49301" y="147834"/>
                  </a:lnTo>
                  <a:cubicBezTo>
                    <a:pt x="63002" y="143258"/>
                    <a:pt x="73025" y="129590"/>
                    <a:pt x="73025" y="114068"/>
                  </a:cubicBezTo>
                  <a:cubicBezTo>
                    <a:pt x="73025" y="94000"/>
                    <a:pt x="57527" y="83053"/>
                    <a:pt x="44753" y="73931"/>
                  </a:cubicBezTo>
                  <a:cubicBezTo>
                    <a:pt x="35600" y="66634"/>
                    <a:pt x="25577" y="60234"/>
                    <a:pt x="25577" y="52936"/>
                  </a:cubicBezTo>
                  <a:cubicBezTo>
                    <a:pt x="25577" y="46565"/>
                    <a:pt x="31052" y="41990"/>
                    <a:pt x="36526" y="41990"/>
                  </a:cubicBezTo>
                  <a:cubicBezTo>
                    <a:pt x="43826" y="41990"/>
                    <a:pt x="48403" y="47463"/>
                    <a:pt x="48403" y="52936"/>
                  </a:cubicBezTo>
                  <a:cubicBezTo>
                    <a:pt x="48403" y="60234"/>
                    <a:pt x="53878" y="65707"/>
                    <a:pt x="61177" y="65707"/>
                  </a:cubicBezTo>
                  <a:cubicBezTo>
                    <a:pt x="67550" y="65707"/>
                    <a:pt x="72127" y="60234"/>
                    <a:pt x="72127" y="52936"/>
                  </a:cubicBezTo>
                  <a:cubicBezTo>
                    <a:pt x="72127" y="37443"/>
                    <a:pt x="62075" y="24672"/>
                    <a:pt x="48403" y="19170"/>
                  </a:cubicBezTo>
                  <a:lnTo>
                    <a:pt x="48403" y="10975"/>
                  </a:lnTo>
                  <a:cubicBezTo>
                    <a:pt x="48403" y="4575"/>
                    <a:pt x="42928" y="28"/>
                    <a:pt x="36526"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5" name="Google Shape;809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UK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EwAAexYAAO4UAAC7GAAAAAAAAA=="/>
                </a:ext>
              </a:extLst>
            </p:cNvSpPr>
            <p:nvPr/>
          </p:nvSpPr>
          <p:spPr>
            <a:xfrm>
              <a:off x="3091180" y="3654425"/>
              <a:ext cx="311150" cy="365760"/>
            </a:xfrm>
            <a:custGeom>
              <a:avLst/>
              <a:gdLst/>
              <a:ahLst/>
              <a:cxnLst/>
              <a:rect l="0" t="0" r="311150" b="365760"/>
              <a:pathLst>
                <a:path w="311150" h="365760">
                  <a:moveTo>
                    <a:pt x="155112" y="29"/>
                  </a:moveTo>
                  <a:cubicBezTo>
                    <a:pt x="147814" y="29"/>
                    <a:pt x="143238" y="5500"/>
                    <a:pt x="143238" y="11869"/>
                  </a:cubicBezTo>
                  <a:lnTo>
                    <a:pt x="143238" y="23737"/>
                  </a:lnTo>
                  <a:cubicBezTo>
                    <a:pt x="63887" y="30135"/>
                    <a:pt x="0" y="96687"/>
                    <a:pt x="0" y="178784"/>
                  </a:cubicBezTo>
                  <a:lnTo>
                    <a:pt x="0" y="190624"/>
                  </a:lnTo>
                  <a:lnTo>
                    <a:pt x="927" y="190624"/>
                  </a:lnTo>
                  <a:cubicBezTo>
                    <a:pt x="927" y="197021"/>
                    <a:pt x="6400" y="201566"/>
                    <a:pt x="13698" y="201566"/>
                  </a:cubicBezTo>
                  <a:cubicBezTo>
                    <a:pt x="20070" y="201566"/>
                    <a:pt x="24645" y="196095"/>
                    <a:pt x="24645" y="190624"/>
                  </a:cubicBezTo>
                  <a:cubicBezTo>
                    <a:pt x="24645" y="176960"/>
                    <a:pt x="34666" y="166915"/>
                    <a:pt x="49262" y="166915"/>
                  </a:cubicBezTo>
                  <a:cubicBezTo>
                    <a:pt x="62960" y="166915"/>
                    <a:pt x="73009" y="176960"/>
                    <a:pt x="73009" y="190624"/>
                  </a:cubicBezTo>
                  <a:cubicBezTo>
                    <a:pt x="73009" y="197021"/>
                    <a:pt x="78483" y="201566"/>
                    <a:pt x="83956" y="201566"/>
                  </a:cubicBezTo>
                  <a:cubicBezTo>
                    <a:pt x="90327" y="201566"/>
                    <a:pt x="95801" y="196095"/>
                    <a:pt x="95801" y="190624"/>
                  </a:cubicBezTo>
                  <a:cubicBezTo>
                    <a:pt x="95801" y="176960"/>
                    <a:pt x="105850" y="166915"/>
                    <a:pt x="119519" y="166915"/>
                  </a:cubicBezTo>
                  <a:cubicBezTo>
                    <a:pt x="133218" y="166915"/>
                    <a:pt x="143238" y="176960"/>
                    <a:pt x="143238" y="190624"/>
                  </a:cubicBezTo>
                  <a:lnTo>
                    <a:pt x="143238" y="331080"/>
                  </a:lnTo>
                  <a:cubicBezTo>
                    <a:pt x="143238" y="350244"/>
                    <a:pt x="159687" y="365731"/>
                    <a:pt x="178830" y="365731"/>
                  </a:cubicBezTo>
                  <a:cubicBezTo>
                    <a:pt x="198002" y="365731"/>
                    <a:pt x="214422" y="350244"/>
                    <a:pt x="214422" y="331080"/>
                  </a:cubicBezTo>
                  <a:lnTo>
                    <a:pt x="214422" y="306445"/>
                  </a:lnTo>
                  <a:cubicBezTo>
                    <a:pt x="214422" y="300077"/>
                    <a:pt x="208949" y="295503"/>
                    <a:pt x="202549" y="295503"/>
                  </a:cubicBezTo>
                  <a:cubicBezTo>
                    <a:pt x="197075" y="295503"/>
                    <a:pt x="191602" y="300974"/>
                    <a:pt x="191602" y="306445"/>
                  </a:cubicBezTo>
                  <a:lnTo>
                    <a:pt x="191602" y="331080"/>
                  </a:lnTo>
                  <a:cubicBezTo>
                    <a:pt x="191602" y="337478"/>
                    <a:pt x="186128" y="342023"/>
                    <a:pt x="178830" y="342023"/>
                  </a:cubicBezTo>
                  <a:cubicBezTo>
                    <a:pt x="172459" y="342023"/>
                    <a:pt x="167883" y="336551"/>
                    <a:pt x="167883" y="331080"/>
                  </a:cubicBezTo>
                  <a:lnTo>
                    <a:pt x="167883" y="190624"/>
                  </a:lnTo>
                  <a:cubicBezTo>
                    <a:pt x="167883" y="176960"/>
                    <a:pt x="177932" y="166915"/>
                    <a:pt x="191602" y="166915"/>
                  </a:cubicBezTo>
                  <a:cubicBezTo>
                    <a:pt x="205300" y="166915"/>
                    <a:pt x="215320" y="176960"/>
                    <a:pt x="215320" y="190624"/>
                  </a:cubicBezTo>
                  <a:cubicBezTo>
                    <a:pt x="215320" y="197021"/>
                    <a:pt x="220794" y="201566"/>
                    <a:pt x="228092" y="201566"/>
                  </a:cubicBezTo>
                  <a:cubicBezTo>
                    <a:pt x="234492" y="201566"/>
                    <a:pt x="239068" y="196095"/>
                    <a:pt x="239068" y="190624"/>
                  </a:cubicBezTo>
                  <a:cubicBezTo>
                    <a:pt x="239068" y="176960"/>
                    <a:pt x="250015" y="166915"/>
                    <a:pt x="263684" y="166915"/>
                  </a:cubicBezTo>
                  <a:cubicBezTo>
                    <a:pt x="277382" y="166915"/>
                    <a:pt x="287403" y="176960"/>
                    <a:pt x="287403" y="190624"/>
                  </a:cubicBezTo>
                  <a:cubicBezTo>
                    <a:pt x="287403" y="197021"/>
                    <a:pt x="292876" y="201566"/>
                    <a:pt x="298350" y="201566"/>
                  </a:cubicBezTo>
                  <a:cubicBezTo>
                    <a:pt x="304750" y="201566"/>
                    <a:pt x="311121" y="196095"/>
                    <a:pt x="311121" y="190624"/>
                  </a:cubicBezTo>
                  <a:lnTo>
                    <a:pt x="311121" y="178784"/>
                  </a:lnTo>
                  <a:cubicBezTo>
                    <a:pt x="311121" y="96687"/>
                    <a:pt x="247263" y="30135"/>
                    <a:pt x="167883" y="23737"/>
                  </a:cubicBezTo>
                  <a:lnTo>
                    <a:pt x="167883" y="11869"/>
                  </a:lnTo>
                  <a:cubicBezTo>
                    <a:pt x="167883" y="4574"/>
                    <a:pt x="161512" y="29"/>
                    <a:pt x="155112"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67" name="Google Shape;809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DQAAXhkAAKgPAACgGwAAEAAAAA=="/>
              </a:ext>
            </a:extLst>
          </p:cNvSpPr>
          <p:nvPr/>
        </p:nvSpPr>
        <p:spPr>
          <a:xfrm>
            <a:off x="2179320" y="4123690"/>
            <a:ext cx="365760" cy="367030"/>
          </a:xfrm>
          <a:custGeom>
            <a:avLst/>
            <a:gdLst/>
            <a:ahLst/>
            <a:cxnLst/>
            <a:rect l="0" t="0" r="365760" b="367030"/>
            <a:pathLst>
              <a:path w="365760" h="367030">
                <a:moveTo>
                  <a:pt x="265692" y="25523"/>
                </a:moveTo>
                <a:lnTo>
                  <a:pt x="265692" y="49196"/>
                </a:lnTo>
                <a:lnTo>
                  <a:pt x="98277" y="49196"/>
                </a:lnTo>
                <a:lnTo>
                  <a:pt x="98277" y="25523"/>
                </a:lnTo>
                <a:lnTo>
                  <a:pt x="121930" y="96541"/>
                </a:lnTo>
                <a:lnTo>
                  <a:pt x="121930" y="121139"/>
                </a:lnTo>
                <a:lnTo>
                  <a:pt x="98277" y="121139"/>
                </a:lnTo>
                <a:lnTo>
                  <a:pt x="98277" y="96541"/>
                </a:lnTo>
                <a:lnTo>
                  <a:pt x="193811" y="96541"/>
                </a:lnTo>
                <a:lnTo>
                  <a:pt x="193811" y="121139"/>
                </a:lnTo>
                <a:lnTo>
                  <a:pt x="170159" y="121139"/>
                </a:lnTo>
                <a:lnTo>
                  <a:pt x="170159" y="96541"/>
                </a:lnTo>
                <a:lnTo>
                  <a:pt x="265692" y="96541"/>
                </a:lnTo>
                <a:lnTo>
                  <a:pt x="265692" y="121139"/>
                </a:lnTo>
                <a:lnTo>
                  <a:pt x="241116" y="121139"/>
                </a:lnTo>
                <a:lnTo>
                  <a:pt x="241116" y="96541"/>
                </a:lnTo>
                <a:lnTo>
                  <a:pt x="121930" y="144812"/>
                </a:lnTo>
                <a:lnTo>
                  <a:pt x="121930" y="168485"/>
                </a:lnTo>
                <a:lnTo>
                  <a:pt x="98277" y="168485"/>
                </a:lnTo>
                <a:lnTo>
                  <a:pt x="98277" y="144812"/>
                </a:lnTo>
                <a:lnTo>
                  <a:pt x="193811" y="144812"/>
                </a:lnTo>
                <a:lnTo>
                  <a:pt x="193811" y="168485"/>
                </a:lnTo>
                <a:lnTo>
                  <a:pt x="170159" y="168485"/>
                </a:lnTo>
                <a:lnTo>
                  <a:pt x="170159" y="144812"/>
                </a:lnTo>
                <a:lnTo>
                  <a:pt x="265692" y="144812"/>
                </a:lnTo>
                <a:lnTo>
                  <a:pt x="265692" y="168485"/>
                </a:lnTo>
                <a:lnTo>
                  <a:pt x="241116" y="168485"/>
                </a:lnTo>
                <a:lnTo>
                  <a:pt x="241116" y="144812"/>
                </a:lnTo>
                <a:lnTo>
                  <a:pt x="121930" y="192157"/>
                </a:lnTo>
                <a:lnTo>
                  <a:pt x="121930" y="216755"/>
                </a:lnTo>
                <a:lnTo>
                  <a:pt x="98277" y="216755"/>
                </a:lnTo>
                <a:lnTo>
                  <a:pt x="98277" y="192157"/>
                </a:lnTo>
                <a:lnTo>
                  <a:pt x="193811" y="192157"/>
                </a:lnTo>
                <a:lnTo>
                  <a:pt x="193811" y="216755"/>
                </a:lnTo>
                <a:lnTo>
                  <a:pt x="170159" y="216755"/>
                </a:lnTo>
                <a:lnTo>
                  <a:pt x="170159" y="192157"/>
                </a:lnTo>
                <a:lnTo>
                  <a:pt x="265692" y="192157"/>
                </a:lnTo>
                <a:lnTo>
                  <a:pt x="265692" y="216755"/>
                </a:lnTo>
                <a:lnTo>
                  <a:pt x="241116" y="216755"/>
                </a:lnTo>
                <a:lnTo>
                  <a:pt x="241116" y="192157"/>
                </a:lnTo>
                <a:lnTo>
                  <a:pt x="50048" y="264101"/>
                </a:lnTo>
                <a:lnTo>
                  <a:pt x="50048" y="344224"/>
                </a:lnTo>
                <a:lnTo>
                  <a:pt x="23652" y="344224"/>
                </a:lnTo>
                <a:lnTo>
                  <a:pt x="23652" y="264101"/>
                </a:lnTo>
                <a:lnTo>
                  <a:pt x="170159" y="264101"/>
                </a:lnTo>
                <a:lnTo>
                  <a:pt x="170159" y="344224"/>
                </a:lnTo>
                <a:lnTo>
                  <a:pt x="121930" y="344224"/>
                </a:lnTo>
                <a:lnTo>
                  <a:pt x="121930" y="264101"/>
                </a:lnTo>
                <a:lnTo>
                  <a:pt x="241116" y="264101"/>
                </a:lnTo>
                <a:lnTo>
                  <a:pt x="241116" y="344224"/>
                </a:lnTo>
                <a:lnTo>
                  <a:pt x="193811" y="344224"/>
                </a:lnTo>
                <a:lnTo>
                  <a:pt x="193811" y="264101"/>
                </a:lnTo>
                <a:lnTo>
                  <a:pt x="340288" y="264101"/>
                </a:lnTo>
                <a:lnTo>
                  <a:pt x="340288" y="344224"/>
                </a:lnTo>
                <a:lnTo>
                  <a:pt x="312073" y="344224"/>
                </a:lnTo>
                <a:lnTo>
                  <a:pt x="312073" y="264101"/>
                </a:lnTo>
                <a:lnTo>
                  <a:pt x="86437" y="29"/>
                </a:lnTo>
                <a:cubicBezTo>
                  <a:pt x="80083" y="29"/>
                  <a:pt x="75520" y="5492"/>
                  <a:pt x="75520" y="11851"/>
                </a:cubicBezTo>
                <a:lnTo>
                  <a:pt x="75520" y="48271"/>
                </a:lnTo>
                <a:lnTo>
                  <a:pt x="63708" y="48271"/>
                </a:lnTo>
                <a:cubicBezTo>
                  <a:pt x="57326" y="48271"/>
                  <a:pt x="51868" y="53734"/>
                  <a:pt x="51868" y="60121"/>
                </a:cubicBezTo>
                <a:lnTo>
                  <a:pt x="51868" y="240428"/>
                </a:lnTo>
                <a:lnTo>
                  <a:pt x="11841" y="240428"/>
                </a:lnTo>
                <a:cubicBezTo>
                  <a:pt x="4563" y="240428"/>
                  <a:pt x="0" y="245891"/>
                  <a:pt x="0" y="251354"/>
                </a:cubicBezTo>
                <a:lnTo>
                  <a:pt x="0" y="355150"/>
                </a:lnTo>
                <a:cubicBezTo>
                  <a:pt x="0" y="362463"/>
                  <a:pt x="6382" y="367001"/>
                  <a:pt x="11841" y="367001"/>
                </a:cubicBezTo>
                <a:lnTo>
                  <a:pt x="353948" y="367001"/>
                </a:lnTo>
                <a:cubicBezTo>
                  <a:pt x="361226" y="367001"/>
                  <a:pt x="365760" y="360642"/>
                  <a:pt x="365760" y="355150"/>
                </a:cubicBezTo>
                <a:lnTo>
                  <a:pt x="365760" y="251354"/>
                </a:lnTo>
                <a:cubicBezTo>
                  <a:pt x="363941" y="244966"/>
                  <a:pt x="359406" y="240428"/>
                  <a:pt x="353024" y="240428"/>
                </a:cubicBezTo>
                <a:lnTo>
                  <a:pt x="312997" y="240428"/>
                </a:lnTo>
                <a:lnTo>
                  <a:pt x="312997" y="60121"/>
                </a:lnTo>
                <a:cubicBezTo>
                  <a:pt x="312997" y="53734"/>
                  <a:pt x="307539" y="48271"/>
                  <a:pt x="302081" y="48271"/>
                </a:cubicBezTo>
                <a:lnTo>
                  <a:pt x="289345" y="48271"/>
                </a:lnTo>
                <a:lnTo>
                  <a:pt x="289345" y="11851"/>
                </a:lnTo>
                <a:cubicBezTo>
                  <a:pt x="289345" y="4567"/>
                  <a:pt x="283886" y="29"/>
                  <a:pt x="277504" y="29"/>
                </a:cubicBezTo>
                <a:lnTo>
                  <a:pt x="265692" y="25523"/>
                </a:lnTo>
                <a:lnTo>
                  <a:pt x="277504"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68" name="Google Shape;8095;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UQAAB+CAAAaRIAAL8KAAAQAAAA"/>
              </a:ext>
            </a:extLst>
          </p:cNvGrpSpPr>
          <p:nvPr/>
        </p:nvGrpSpPr>
        <p:grpSpPr>
          <a:xfrm>
            <a:off x="2624455" y="1380490"/>
            <a:ext cx="368300" cy="366395"/>
            <a:chOff x="2624455" y="1380490"/>
            <a:chExt cx="368300" cy="366395"/>
          </a:xfrm>
        </p:grpSpPr>
        <p:sp>
          <p:nvSpPr>
            <p:cNvPr id="172" name="Google Shape;809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yEQAA8QgAAL0RAAA8CQAAAAAAAA=="/>
                </a:ext>
              </a:extLst>
            </p:cNvSpPr>
            <p:nvPr/>
          </p:nvSpPr>
          <p:spPr>
            <a:xfrm>
              <a:off x="2835910" y="1453515"/>
              <a:ext cx="47625" cy="47625"/>
            </a:xfrm>
            <a:custGeom>
              <a:avLst/>
              <a:gdLst/>
              <a:ahLst/>
              <a:cxnLst/>
              <a:rect l="0" t="0" r="47625" b="47625"/>
              <a:pathLst>
                <a:path w="47625" h="47625">
                  <a:moveTo>
                    <a:pt x="23797" y="0"/>
                  </a:moveTo>
                  <a:cubicBezTo>
                    <a:pt x="10983" y="0"/>
                    <a:pt x="0" y="10983"/>
                    <a:pt x="0" y="23797"/>
                  </a:cubicBezTo>
                  <a:cubicBezTo>
                    <a:pt x="0" y="36612"/>
                    <a:pt x="10983" y="47595"/>
                    <a:pt x="23797" y="47595"/>
                  </a:cubicBezTo>
                  <a:cubicBezTo>
                    <a:pt x="36612" y="47595"/>
                    <a:pt x="47595" y="36612"/>
                    <a:pt x="47595" y="23797"/>
                  </a:cubicBezTo>
                  <a:cubicBezTo>
                    <a:pt x="47595" y="10983"/>
                    <a:pt x="36612" y="0"/>
                    <a:pt x="2379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1" name="Google Shape;809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EQAAYgkAAN8RAACZCQAAAAAAAA=="/>
                </a:ext>
              </a:extLst>
            </p:cNvSpPr>
            <p:nvPr/>
          </p:nvSpPr>
          <p:spPr>
            <a:xfrm>
              <a:off x="2813050" y="1525270"/>
              <a:ext cx="92075" cy="34925"/>
            </a:xfrm>
            <a:custGeom>
              <a:avLst/>
              <a:gdLst/>
              <a:ahLst/>
              <a:cxnLst/>
              <a:rect l="0" t="0" r="92075" b="34925"/>
              <a:pathLst>
                <a:path w="92075" h="34925">
                  <a:moveTo>
                    <a:pt x="46485" y="0"/>
                  </a:moveTo>
                  <a:cubicBezTo>
                    <a:pt x="23720" y="0"/>
                    <a:pt x="5496" y="14692"/>
                    <a:pt x="28" y="34895"/>
                  </a:cubicBezTo>
                  <a:lnTo>
                    <a:pt x="92075" y="34895"/>
                  </a:lnTo>
                  <a:cubicBezTo>
                    <a:pt x="87504" y="14692"/>
                    <a:pt x="69280" y="0"/>
                    <a:pt x="4648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0" name="Google Shape;809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VEAAAfggAAGkSAABSCgAAAAAAAA=="/>
                </a:ext>
              </a:extLst>
            </p:cNvSpPr>
            <p:nvPr/>
          </p:nvSpPr>
          <p:spPr>
            <a:xfrm>
              <a:off x="2695575" y="1380490"/>
              <a:ext cx="297180" cy="297180"/>
            </a:xfrm>
            <a:custGeom>
              <a:avLst/>
              <a:gdLst/>
              <a:ahLst/>
              <a:cxnLst/>
              <a:rect l="0" t="0" r="297180" b="297180"/>
              <a:pathLst>
                <a:path w="297180" h="297180">
                  <a:moveTo>
                    <a:pt x="165010" y="47455"/>
                  </a:moveTo>
                  <a:cubicBezTo>
                    <a:pt x="191427" y="47455"/>
                    <a:pt x="213330" y="69344"/>
                    <a:pt x="213330" y="95808"/>
                  </a:cubicBezTo>
                  <a:cubicBezTo>
                    <a:pt x="213330" y="108576"/>
                    <a:pt x="208758" y="119521"/>
                    <a:pt x="199644" y="128641"/>
                  </a:cubicBezTo>
                  <a:cubicBezTo>
                    <a:pt x="220621" y="141410"/>
                    <a:pt x="237026" y="164225"/>
                    <a:pt x="237026" y="191586"/>
                  </a:cubicBezTo>
                  <a:cubicBezTo>
                    <a:pt x="236101" y="199780"/>
                    <a:pt x="231558" y="204355"/>
                    <a:pt x="224267" y="204355"/>
                  </a:cubicBezTo>
                  <a:lnTo>
                    <a:pt x="104827" y="204355"/>
                  </a:lnTo>
                  <a:cubicBezTo>
                    <a:pt x="97536" y="204355"/>
                    <a:pt x="92994" y="197956"/>
                    <a:pt x="92994" y="191586"/>
                  </a:cubicBezTo>
                  <a:cubicBezTo>
                    <a:pt x="92994" y="164225"/>
                    <a:pt x="108473" y="141410"/>
                    <a:pt x="131273" y="128641"/>
                  </a:cubicBezTo>
                  <a:cubicBezTo>
                    <a:pt x="123085" y="119521"/>
                    <a:pt x="117616" y="107650"/>
                    <a:pt x="117616" y="95808"/>
                  </a:cubicBezTo>
                  <a:cubicBezTo>
                    <a:pt x="117616" y="69344"/>
                    <a:pt x="138564" y="47455"/>
                    <a:pt x="165010" y="47455"/>
                  </a:cubicBezTo>
                  <a:lnTo>
                    <a:pt x="165010" y="29"/>
                  </a:lnTo>
                  <a:cubicBezTo>
                    <a:pt x="92068" y="29"/>
                    <a:pt x="32840" y="59326"/>
                    <a:pt x="32840" y="132289"/>
                  </a:cubicBezTo>
                  <a:cubicBezTo>
                    <a:pt x="32840" y="162401"/>
                    <a:pt x="42851" y="192484"/>
                    <a:pt x="63828" y="216197"/>
                  </a:cubicBezTo>
                  <a:lnTo>
                    <a:pt x="46497" y="233528"/>
                  </a:lnTo>
                  <a:lnTo>
                    <a:pt x="21874" y="208003"/>
                  </a:lnTo>
                  <a:cubicBezTo>
                    <a:pt x="19617" y="206179"/>
                    <a:pt x="16406" y="205252"/>
                    <a:pt x="13223" y="205252"/>
                  </a:cubicBezTo>
                  <a:cubicBezTo>
                    <a:pt x="10040" y="205252"/>
                    <a:pt x="6857" y="206179"/>
                    <a:pt x="4572" y="208003"/>
                  </a:cubicBezTo>
                  <a:cubicBezTo>
                    <a:pt x="0" y="212549"/>
                    <a:pt x="0" y="220771"/>
                    <a:pt x="4572" y="225346"/>
                  </a:cubicBezTo>
                  <a:lnTo>
                    <a:pt x="38308" y="260004"/>
                  </a:lnTo>
                  <a:lnTo>
                    <a:pt x="72942" y="293735"/>
                  </a:lnTo>
                  <a:cubicBezTo>
                    <a:pt x="75228" y="296022"/>
                    <a:pt x="78411" y="297180"/>
                    <a:pt x="81594" y="297180"/>
                  </a:cubicBezTo>
                  <a:cubicBezTo>
                    <a:pt x="84776" y="297180"/>
                    <a:pt x="87988" y="296022"/>
                    <a:pt x="90245" y="293735"/>
                  </a:cubicBezTo>
                  <a:cubicBezTo>
                    <a:pt x="94816" y="289189"/>
                    <a:pt x="94816" y="280966"/>
                    <a:pt x="90245" y="276420"/>
                  </a:cubicBezTo>
                  <a:lnTo>
                    <a:pt x="64725" y="251781"/>
                  </a:lnTo>
                  <a:lnTo>
                    <a:pt x="82057" y="234449"/>
                  </a:lnTo>
                  <a:cubicBezTo>
                    <a:pt x="105753" y="253605"/>
                    <a:pt x="135845" y="265476"/>
                    <a:pt x="165907" y="265476"/>
                  </a:cubicBezTo>
                  <a:cubicBezTo>
                    <a:pt x="238849" y="265476"/>
                    <a:pt x="297180" y="206179"/>
                    <a:pt x="297180" y="134113"/>
                  </a:cubicBezTo>
                  <a:cubicBezTo>
                    <a:pt x="296254" y="59326"/>
                    <a:pt x="237923" y="29"/>
                    <a:pt x="165010" y="29"/>
                  </a:cubicBezTo>
                  <a:lnTo>
                    <a:pt x="165010" y="47455"/>
                  </a:lnTo>
                  <a:lnTo>
                    <a:pt x="16501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69" name="Google Shape;809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EAAABwoAAOAQAAC/CgAAAAAAAA=="/>
                </a:ext>
              </a:extLst>
            </p:cNvSpPr>
            <p:nvPr/>
          </p:nvSpPr>
          <p:spPr>
            <a:xfrm>
              <a:off x="2624455" y="1630045"/>
              <a:ext cx="118745" cy="116840"/>
            </a:xfrm>
            <a:custGeom>
              <a:avLst/>
              <a:gdLst/>
              <a:ahLst/>
              <a:cxnLst/>
              <a:rect l="0" t="0" r="118745" b="116840"/>
              <a:pathLst>
                <a:path w="118745" h="116840">
                  <a:moveTo>
                    <a:pt x="67589" y="0"/>
                  </a:moveTo>
                  <a:lnTo>
                    <a:pt x="4608" y="62056"/>
                  </a:lnTo>
                  <a:cubicBezTo>
                    <a:pt x="28" y="66633"/>
                    <a:pt x="28" y="74861"/>
                    <a:pt x="4608" y="79409"/>
                  </a:cubicBezTo>
                  <a:lnTo>
                    <a:pt x="39301" y="114102"/>
                  </a:lnTo>
                  <a:cubicBezTo>
                    <a:pt x="41562" y="115913"/>
                    <a:pt x="44779" y="116840"/>
                    <a:pt x="47967" y="116840"/>
                  </a:cubicBezTo>
                  <a:cubicBezTo>
                    <a:pt x="51155" y="116840"/>
                    <a:pt x="54372" y="115913"/>
                    <a:pt x="56633" y="114088"/>
                  </a:cubicBezTo>
                  <a:lnTo>
                    <a:pt x="118745" y="51105"/>
                  </a:lnTo>
                  <a:lnTo>
                    <a:pt x="67589" y="-51"/>
                  </a:lnTo>
                  <a:lnTo>
                    <a:pt x="67589" y="0"/>
                  </a:lnTo>
                  <a:lnTo>
                    <a:pt x="56633" y="11408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73" name="Google Shape;810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EAAANwsAAGoSAAB6DQAAEAAAAA=="/>
              </a:ext>
            </a:extLst>
          </p:cNvSpPr>
          <p:nvPr/>
        </p:nvSpPr>
        <p:spPr>
          <a:xfrm>
            <a:off x="2623185" y="1823085"/>
            <a:ext cx="370205" cy="367665"/>
          </a:xfrm>
          <a:custGeom>
            <a:avLst/>
            <a:gdLst/>
            <a:ahLst/>
            <a:cxnLst/>
            <a:rect l="0" t="0" r="370205" b="367665"/>
            <a:pathLst>
              <a:path w="370205" h="367665">
                <a:moveTo>
                  <a:pt x="249842" y="35543"/>
                </a:moveTo>
                <a:cubicBezTo>
                  <a:pt x="256237" y="35543"/>
                  <a:pt x="260781" y="41009"/>
                  <a:pt x="260781" y="46475"/>
                </a:cubicBezTo>
                <a:lnTo>
                  <a:pt x="260781" y="54659"/>
                </a:lnTo>
                <a:cubicBezTo>
                  <a:pt x="274470" y="59228"/>
                  <a:pt x="284512" y="72879"/>
                  <a:pt x="284512" y="89306"/>
                </a:cubicBezTo>
                <a:cubicBezTo>
                  <a:pt x="284512" y="95668"/>
                  <a:pt x="279013" y="101134"/>
                  <a:pt x="273544" y="101134"/>
                </a:cubicBezTo>
                <a:cubicBezTo>
                  <a:pt x="266251" y="101134"/>
                  <a:pt x="260781" y="95668"/>
                  <a:pt x="260781" y="89306"/>
                </a:cubicBezTo>
                <a:cubicBezTo>
                  <a:pt x="260781" y="81989"/>
                  <a:pt x="255311" y="77448"/>
                  <a:pt x="249842" y="77448"/>
                </a:cubicBezTo>
                <a:cubicBezTo>
                  <a:pt x="243475" y="77448"/>
                  <a:pt x="237079" y="82914"/>
                  <a:pt x="237079" y="89306"/>
                </a:cubicBezTo>
                <a:cubicBezTo>
                  <a:pt x="238005" y="95668"/>
                  <a:pt x="248018" y="102060"/>
                  <a:pt x="257135" y="109348"/>
                </a:cubicBezTo>
                <a:cubicBezTo>
                  <a:pt x="269897" y="118457"/>
                  <a:pt x="286335" y="130286"/>
                  <a:pt x="286335" y="149431"/>
                </a:cubicBezTo>
                <a:cubicBezTo>
                  <a:pt x="286335" y="164904"/>
                  <a:pt x="275367" y="177657"/>
                  <a:pt x="261707" y="183152"/>
                </a:cubicBezTo>
                <a:lnTo>
                  <a:pt x="261707" y="191337"/>
                </a:lnTo>
                <a:cubicBezTo>
                  <a:pt x="261707" y="198625"/>
                  <a:pt x="256237" y="203194"/>
                  <a:pt x="250768" y="203194"/>
                </a:cubicBezTo>
                <a:cubicBezTo>
                  <a:pt x="245298" y="203194"/>
                  <a:pt x="238005" y="196803"/>
                  <a:pt x="238005" y="191337"/>
                </a:cubicBezTo>
                <a:lnTo>
                  <a:pt x="238005" y="183152"/>
                </a:lnTo>
                <a:cubicBezTo>
                  <a:pt x="224316" y="178583"/>
                  <a:pt x="214303" y="164904"/>
                  <a:pt x="214303" y="149431"/>
                </a:cubicBezTo>
                <a:cubicBezTo>
                  <a:pt x="214303" y="142143"/>
                  <a:pt x="219773" y="137574"/>
                  <a:pt x="225242" y="137574"/>
                </a:cubicBezTo>
                <a:cubicBezTo>
                  <a:pt x="231609" y="137574"/>
                  <a:pt x="237079" y="143965"/>
                  <a:pt x="237079" y="149431"/>
                </a:cubicBezTo>
                <a:cubicBezTo>
                  <a:pt x="237079" y="155794"/>
                  <a:pt x="242549" y="162185"/>
                  <a:pt x="249842" y="162185"/>
                </a:cubicBezTo>
                <a:cubicBezTo>
                  <a:pt x="256237" y="162185"/>
                  <a:pt x="260781" y="155794"/>
                  <a:pt x="260781" y="149431"/>
                </a:cubicBezTo>
                <a:cubicBezTo>
                  <a:pt x="260781" y="142143"/>
                  <a:pt x="251665" y="135752"/>
                  <a:pt x="241651" y="128464"/>
                </a:cubicBezTo>
                <a:cubicBezTo>
                  <a:pt x="228889" y="119354"/>
                  <a:pt x="213377" y="108422"/>
                  <a:pt x="213377" y="89306"/>
                </a:cubicBezTo>
                <a:cubicBezTo>
                  <a:pt x="213377" y="72879"/>
                  <a:pt x="223419" y="60125"/>
                  <a:pt x="237079" y="54659"/>
                </a:cubicBezTo>
                <a:lnTo>
                  <a:pt x="237079" y="46475"/>
                </a:lnTo>
                <a:cubicBezTo>
                  <a:pt x="237079" y="40083"/>
                  <a:pt x="242549" y="35543"/>
                  <a:pt x="249842" y="35543"/>
                </a:cubicBezTo>
                <a:lnTo>
                  <a:pt x="175089" y="191337"/>
                </a:lnTo>
                <a:lnTo>
                  <a:pt x="146814" y="296115"/>
                </a:lnTo>
                <a:lnTo>
                  <a:pt x="140447" y="271504"/>
                </a:lnTo>
                <a:cubicBezTo>
                  <a:pt x="138711" y="265142"/>
                  <a:pt x="133617" y="261700"/>
                  <a:pt x="128292" y="261700"/>
                </a:cubicBezTo>
                <a:cubicBezTo>
                  <a:pt x="125253" y="261700"/>
                  <a:pt x="122128" y="262828"/>
                  <a:pt x="119465" y="265142"/>
                </a:cubicBezTo>
                <a:lnTo>
                  <a:pt x="41963" y="342644"/>
                </a:lnTo>
                <a:lnTo>
                  <a:pt x="24657" y="326193"/>
                </a:lnTo>
                <a:lnTo>
                  <a:pt x="102159" y="248691"/>
                </a:lnTo>
                <a:cubicBezTo>
                  <a:pt x="109452" y="241456"/>
                  <a:pt x="105805" y="229599"/>
                  <a:pt x="96689" y="227777"/>
                </a:cubicBezTo>
                <a:lnTo>
                  <a:pt x="72061" y="220489"/>
                </a:lnTo>
                <a:lnTo>
                  <a:pt x="175089" y="191337"/>
                </a:lnTo>
                <a:lnTo>
                  <a:pt x="250768" y="0"/>
                </a:lnTo>
                <a:cubicBezTo>
                  <a:pt x="184205" y="0"/>
                  <a:pt x="131331" y="53763"/>
                  <a:pt x="131331" y="119354"/>
                </a:cubicBezTo>
                <a:cubicBezTo>
                  <a:pt x="131331" y="140321"/>
                  <a:pt x="135874" y="159438"/>
                  <a:pt x="145917" y="176761"/>
                </a:cubicBezTo>
                <a:lnTo>
                  <a:pt x="23731" y="212304"/>
                </a:lnTo>
                <a:cubicBezTo>
                  <a:pt x="12791" y="215023"/>
                  <a:pt x="12791" y="232346"/>
                  <a:pt x="23731" y="235064"/>
                </a:cubicBezTo>
                <a:lnTo>
                  <a:pt x="72061" y="246922"/>
                </a:lnTo>
                <a:lnTo>
                  <a:pt x="9145" y="309838"/>
                </a:lnTo>
                <a:cubicBezTo>
                  <a:pt x="28" y="318905"/>
                  <a:pt x="28" y="335303"/>
                  <a:pt x="9145" y="344413"/>
                </a:cubicBezTo>
                <a:lnTo>
                  <a:pt x="26480" y="360810"/>
                </a:lnTo>
                <a:cubicBezTo>
                  <a:pt x="31024" y="365351"/>
                  <a:pt x="37188" y="367636"/>
                  <a:pt x="43323" y="367636"/>
                </a:cubicBezTo>
                <a:cubicBezTo>
                  <a:pt x="49488" y="367636"/>
                  <a:pt x="55652" y="365351"/>
                  <a:pt x="60195" y="360810"/>
                </a:cubicBezTo>
                <a:lnTo>
                  <a:pt x="123112" y="298863"/>
                </a:lnTo>
                <a:lnTo>
                  <a:pt x="135874" y="346234"/>
                </a:lnTo>
                <a:cubicBezTo>
                  <a:pt x="137727" y="352250"/>
                  <a:pt x="142675" y="355460"/>
                  <a:pt x="147537" y="355460"/>
                </a:cubicBezTo>
                <a:cubicBezTo>
                  <a:pt x="152255" y="355460"/>
                  <a:pt x="156885" y="352481"/>
                  <a:pt x="158679" y="346234"/>
                </a:cubicBezTo>
                <a:lnTo>
                  <a:pt x="194247" y="224133"/>
                </a:lnTo>
                <a:cubicBezTo>
                  <a:pt x="210656" y="233242"/>
                  <a:pt x="230712" y="239634"/>
                  <a:pt x="250768" y="239634"/>
                </a:cubicBezTo>
                <a:cubicBezTo>
                  <a:pt x="317330" y="239634"/>
                  <a:pt x="370205" y="185871"/>
                  <a:pt x="370205" y="119354"/>
                </a:cubicBezTo>
                <a:cubicBezTo>
                  <a:pt x="369278" y="53763"/>
                  <a:pt x="315507" y="0"/>
                  <a:pt x="250768" y="0"/>
                </a:cubicBezTo>
                <a:lnTo>
                  <a:pt x="249842" y="35543"/>
                </a:lnTo>
                <a:lnTo>
                  <a:pt x="25076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74" name="Google Shape;8101;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MQAADaDQAAaxIAAB0QAAAQAAAA"/>
              </a:ext>
            </a:extLst>
          </p:cNvGrpSpPr>
          <p:nvPr/>
        </p:nvGrpSpPr>
        <p:grpSpPr>
          <a:xfrm>
            <a:off x="2623185" y="2251710"/>
            <a:ext cx="370840" cy="367665"/>
            <a:chOff x="2623185" y="2251710"/>
            <a:chExt cx="370840" cy="367665"/>
          </a:xfrm>
        </p:grpSpPr>
        <p:sp>
          <p:nvSpPr>
            <p:cNvPr id="177" name="Google Shape;810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9EAAA2g0AAGsSAAB+DwAAAAAAAA=="/>
                </a:ext>
              </a:extLst>
            </p:cNvSpPr>
            <p:nvPr/>
          </p:nvSpPr>
          <p:spPr>
            <a:xfrm>
              <a:off x="2720975" y="2251710"/>
              <a:ext cx="273050" cy="266700"/>
            </a:xfrm>
            <a:custGeom>
              <a:avLst/>
              <a:gdLst/>
              <a:ahLst/>
              <a:cxnLst/>
              <a:rect l="0" t="0" r="273050" b="266700"/>
              <a:pathLst>
                <a:path w="273050" h="266700">
                  <a:moveTo>
                    <a:pt x="97844" y="24190"/>
                  </a:moveTo>
                  <a:cubicBezTo>
                    <a:pt x="101022" y="24190"/>
                    <a:pt x="104199" y="25319"/>
                    <a:pt x="106481" y="27605"/>
                  </a:cubicBezTo>
                  <a:cubicBezTo>
                    <a:pt x="111046" y="32148"/>
                    <a:pt x="111046" y="40365"/>
                    <a:pt x="106481" y="44937"/>
                  </a:cubicBezTo>
                  <a:lnTo>
                    <a:pt x="47319" y="104099"/>
                  </a:lnTo>
                  <a:cubicBezTo>
                    <a:pt x="45065" y="106454"/>
                    <a:pt x="41859" y="107583"/>
                    <a:pt x="38681" y="107583"/>
                  </a:cubicBezTo>
                  <a:cubicBezTo>
                    <a:pt x="35503" y="107583"/>
                    <a:pt x="32297" y="106454"/>
                    <a:pt x="30044" y="104168"/>
                  </a:cubicBezTo>
                  <a:cubicBezTo>
                    <a:pt x="25479" y="99625"/>
                    <a:pt x="25479" y="91408"/>
                    <a:pt x="30044" y="86865"/>
                  </a:cubicBezTo>
                  <a:lnTo>
                    <a:pt x="89206" y="27703"/>
                  </a:lnTo>
                  <a:cubicBezTo>
                    <a:pt x="91460" y="25319"/>
                    <a:pt x="94666" y="24190"/>
                    <a:pt x="97844" y="24190"/>
                  </a:cubicBezTo>
                  <a:lnTo>
                    <a:pt x="233444" y="159790"/>
                  </a:lnTo>
                  <a:cubicBezTo>
                    <a:pt x="236622" y="160014"/>
                    <a:pt x="239829" y="161143"/>
                    <a:pt x="242082" y="163429"/>
                  </a:cubicBezTo>
                  <a:cubicBezTo>
                    <a:pt x="246646" y="168000"/>
                    <a:pt x="246646" y="176189"/>
                    <a:pt x="242082" y="180761"/>
                  </a:cubicBezTo>
                  <a:lnTo>
                    <a:pt x="182948" y="239895"/>
                  </a:lnTo>
                  <a:cubicBezTo>
                    <a:pt x="180666" y="241844"/>
                    <a:pt x="177459" y="242741"/>
                    <a:pt x="174282" y="242741"/>
                  </a:cubicBezTo>
                  <a:cubicBezTo>
                    <a:pt x="171104" y="242741"/>
                    <a:pt x="167926" y="241844"/>
                    <a:pt x="165644" y="240021"/>
                  </a:cubicBezTo>
                  <a:cubicBezTo>
                    <a:pt x="161080" y="235449"/>
                    <a:pt x="161080" y="227232"/>
                    <a:pt x="165644" y="222689"/>
                  </a:cubicBezTo>
                  <a:lnTo>
                    <a:pt x="224807" y="163526"/>
                  </a:lnTo>
                  <a:cubicBezTo>
                    <a:pt x="227089" y="161143"/>
                    <a:pt x="230267" y="160014"/>
                    <a:pt x="233444" y="160014"/>
                  </a:cubicBezTo>
                  <a:lnTo>
                    <a:pt x="98624" y="29"/>
                  </a:lnTo>
                  <a:cubicBezTo>
                    <a:pt x="89409" y="29"/>
                    <a:pt x="80078" y="3443"/>
                    <a:pt x="72798" y="10272"/>
                  </a:cubicBezTo>
                  <a:lnTo>
                    <a:pt x="13664" y="69406"/>
                  </a:lnTo>
                  <a:cubicBezTo>
                    <a:pt x="0" y="83219"/>
                    <a:pt x="0" y="105991"/>
                    <a:pt x="13664" y="121501"/>
                  </a:cubicBezTo>
                  <a:cubicBezTo>
                    <a:pt x="20222" y="127491"/>
                    <a:pt x="29119" y="131484"/>
                    <a:pt x="38854" y="131484"/>
                  </a:cubicBezTo>
                  <a:cubicBezTo>
                    <a:pt x="43968" y="131484"/>
                    <a:pt x="49283" y="130384"/>
                    <a:pt x="54598" y="127867"/>
                  </a:cubicBezTo>
                  <a:lnTo>
                    <a:pt x="141985" y="215254"/>
                  </a:lnTo>
                  <a:cubicBezTo>
                    <a:pt x="134705" y="230907"/>
                    <a:pt x="138345" y="246387"/>
                    <a:pt x="148340" y="256428"/>
                  </a:cubicBezTo>
                  <a:cubicBezTo>
                    <a:pt x="155187" y="263257"/>
                    <a:pt x="164286" y="266671"/>
                    <a:pt x="173617" y="266671"/>
                  </a:cubicBezTo>
                  <a:cubicBezTo>
                    <a:pt x="182948" y="266671"/>
                    <a:pt x="192481" y="263257"/>
                    <a:pt x="200223" y="256428"/>
                  </a:cubicBezTo>
                  <a:lnTo>
                    <a:pt x="259386" y="197265"/>
                  </a:lnTo>
                  <a:cubicBezTo>
                    <a:pt x="273050" y="183481"/>
                    <a:pt x="273050" y="160709"/>
                    <a:pt x="259386" y="146125"/>
                  </a:cubicBezTo>
                  <a:cubicBezTo>
                    <a:pt x="252973" y="139701"/>
                    <a:pt x="243960" y="135882"/>
                    <a:pt x="234484" y="135882"/>
                  </a:cubicBezTo>
                  <a:cubicBezTo>
                    <a:pt x="229169" y="135882"/>
                    <a:pt x="223680" y="137097"/>
                    <a:pt x="218423" y="139730"/>
                  </a:cubicBezTo>
                  <a:lnTo>
                    <a:pt x="130141" y="51448"/>
                  </a:lnTo>
                  <a:cubicBezTo>
                    <a:pt x="137421" y="36719"/>
                    <a:pt x="133781" y="21210"/>
                    <a:pt x="123785" y="10272"/>
                  </a:cubicBezTo>
                  <a:cubicBezTo>
                    <a:pt x="116939" y="3443"/>
                    <a:pt x="107839" y="29"/>
                    <a:pt x="98624" y="29"/>
                  </a:cubicBezTo>
                  <a:lnTo>
                    <a:pt x="97844" y="24190"/>
                  </a:lnTo>
                  <a:lnTo>
                    <a:pt x="98624"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6" name="Google Shape;810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EAAA2g4AAGYRAAAdEAAAAAAAAA=="/>
                </a:ext>
              </a:extLst>
            </p:cNvSpPr>
            <p:nvPr/>
          </p:nvSpPr>
          <p:spPr>
            <a:xfrm>
              <a:off x="2623185" y="2414270"/>
              <a:ext cx="205105" cy="205105"/>
            </a:xfrm>
            <a:custGeom>
              <a:avLst/>
              <a:gdLst/>
              <a:ahLst/>
              <a:cxnLst/>
              <a:rect l="0" t="0" r="205105" b="205105"/>
              <a:pathLst>
                <a:path w="205105" h="205105">
                  <a:moveTo>
                    <a:pt x="154045" y="28"/>
                  </a:moveTo>
                  <a:lnTo>
                    <a:pt x="120343" y="33730"/>
                  </a:lnTo>
                  <a:cubicBezTo>
                    <a:pt x="118058" y="31474"/>
                    <a:pt x="114876" y="30317"/>
                    <a:pt x="111665" y="30317"/>
                  </a:cubicBezTo>
                  <a:cubicBezTo>
                    <a:pt x="108482" y="30317"/>
                    <a:pt x="105300" y="31474"/>
                    <a:pt x="103015" y="33730"/>
                  </a:cubicBezTo>
                  <a:lnTo>
                    <a:pt x="13712" y="123033"/>
                  </a:lnTo>
                  <a:cubicBezTo>
                    <a:pt x="4599" y="132175"/>
                    <a:pt x="28" y="143110"/>
                    <a:pt x="28" y="156765"/>
                  </a:cubicBezTo>
                  <a:cubicBezTo>
                    <a:pt x="28" y="169551"/>
                    <a:pt x="4599" y="182309"/>
                    <a:pt x="13712" y="191421"/>
                  </a:cubicBezTo>
                  <a:cubicBezTo>
                    <a:pt x="22824" y="200534"/>
                    <a:pt x="35119" y="205076"/>
                    <a:pt x="47414" y="205076"/>
                  </a:cubicBezTo>
                  <a:cubicBezTo>
                    <a:pt x="59737" y="205076"/>
                    <a:pt x="72032" y="200534"/>
                    <a:pt x="81145" y="191421"/>
                  </a:cubicBezTo>
                  <a:lnTo>
                    <a:pt x="170448" y="102118"/>
                  </a:lnTo>
                  <a:cubicBezTo>
                    <a:pt x="175915" y="97547"/>
                    <a:pt x="175915" y="89332"/>
                    <a:pt x="171374" y="84790"/>
                  </a:cubicBezTo>
                  <a:lnTo>
                    <a:pt x="205105" y="51059"/>
                  </a:lnTo>
                  <a:lnTo>
                    <a:pt x="154045" y="-1"/>
                  </a:lnTo>
                  <a:lnTo>
                    <a:pt x="154045" y="28"/>
                  </a:lnTo>
                  <a:lnTo>
                    <a:pt x="171374" y="8479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5" name="Google Shape;810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TEQAArA8AAGUSAAAdEAAAAAAAAA=="/>
                </a:ext>
              </a:extLst>
            </p:cNvSpPr>
            <p:nvPr/>
          </p:nvSpPr>
          <p:spPr>
            <a:xfrm>
              <a:off x="2775585" y="2547620"/>
              <a:ext cx="214630" cy="71755"/>
            </a:xfrm>
            <a:custGeom>
              <a:avLst/>
              <a:gdLst/>
              <a:ahLst/>
              <a:cxnLst/>
              <a:rect l="0" t="0" r="214630" b="71755"/>
              <a:pathLst>
                <a:path w="214630" h="71755">
                  <a:moveTo>
                    <a:pt x="59113" y="0"/>
                  </a:moveTo>
                  <a:cubicBezTo>
                    <a:pt x="39110" y="0"/>
                    <a:pt x="23639" y="15446"/>
                    <a:pt x="23639" y="35416"/>
                  </a:cubicBezTo>
                  <a:lnTo>
                    <a:pt x="23639" y="47231"/>
                  </a:lnTo>
                  <a:lnTo>
                    <a:pt x="11834" y="47231"/>
                  </a:lnTo>
                  <a:cubicBezTo>
                    <a:pt x="5455" y="47231"/>
                    <a:pt x="0" y="53571"/>
                    <a:pt x="0" y="59017"/>
                  </a:cubicBezTo>
                  <a:cubicBezTo>
                    <a:pt x="0" y="65386"/>
                    <a:pt x="5455" y="71726"/>
                    <a:pt x="11834" y="71726"/>
                  </a:cubicBezTo>
                  <a:lnTo>
                    <a:pt x="202796" y="71726"/>
                  </a:lnTo>
                  <a:cubicBezTo>
                    <a:pt x="210070" y="71726"/>
                    <a:pt x="214601" y="65386"/>
                    <a:pt x="214601" y="59017"/>
                  </a:cubicBezTo>
                  <a:cubicBezTo>
                    <a:pt x="214601" y="53571"/>
                    <a:pt x="209146" y="47231"/>
                    <a:pt x="201872" y="47231"/>
                  </a:cubicBezTo>
                  <a:lnTo>
                    <a:pt x="190962" y="47231"/>
                  </a:lnTo>
                  <a:lnTo>
                    <a:pt x="190962" y="35416"/>
                  </a:lnTo>
                  <a:cubicBezTo>
                    <a:pt x="190962" y="15446"/>
                    <a:pt x="174596" y="0"/>
                    <a:pt x="154594" y="0"/>
                  </a:cubicBezTo>
                  <a:lnTo>
                    <a:pt x="59113" y="0"/>
                  </a:lnTo>
                  <a:lnTo>
                    <a:pt x="15459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78" name="Google Shape;8105;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QHAADjEAAAJQoAACUTAAAQAAAA"/>
              </a:ext>
            </a:extLst>
          </p:cNvGrpSpPr>
          <p:nvPr/>
        </p:nvGrpSpPr>
        <p:grpSpPr>
          <a:xfrm>
            <a:off x="1282700" y="2745105"/>
            <a:ext cx="366395" cy="367030"/>
            <a:chOff x="1282700" y="2745105"/>
            <a:chExt cx="366395" cy="367030"/>
          </a:xfrm>
        </p:grpSpPr>
        <p:sp>
          <p:nvSpPr>
            <p:cNvPr id="185" name="Google Shape;810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CAAAehEAAHYJAADXEQAAAAAAAA=="/>
                </a:ext>
              </a:extLst>
            </p:cNvSpPr>
            <p:nvPr/>
          </p:nvSpPr>
          <p:spPr>
            <a:xfrm>
              <a:off x="1393825" y="2840990"/>
              <a:ext cx="144145" cy="59055"/>
            </a:xfrm>
            <a:custGeom>
              <a:avLst/>
              <a:gdLst/>
              <a:ahLst/>
              <a:cxnLst/>
              <a:rect l="0" t="0" r="144145" b="59055"/>
              <a:pathLst>
                <a:path w="144145" h="59055">
                  <a:moveTo>
                    <a:pt x="18242" y="28"/>
                  </a:moveTo>
                  <a:cubicBezTo>
                    <a:pt x="7297" y="12739"/>
                    <a:pt x="0" y="30003"/>
                    <a:pt x="0" y="48160"/>
                  </a:cubicBezTo>
                  <a:cubicBezTo>
                    <a:pt x="0" y="54501"/>
                    <a:pt x="5472" y="59055"/>
                    <a:pt x="12769" y="59055"/>
                  </a:cubicBezTo>
                  <a:lnTo>
                    <a:pt x="132272" y="59055"/>
                  </a:lnTo>
                  <a:cubicBezTo>
                    <a:pt x="139569" y="59055"/>
                    <a:pt x="144145" y="53607"/>
                    <a:pt x="144145" y="48160"/>
                  </a:cubicBezTo>
                  <a:cubicBezTo>
                    <a:pt x="144145" y="30003"/>
                    <a:pt x="136847" y="12739"/>
                    <a:pt x="125902" y="28"/>
                  </a:cubicBezTo>
                  <a:cubicBezTo>
                    <a:pt x="112206" y="16370"/>
                    <a:pt x="92139" y="24555"/>
                    <a:pt x="72072" y="24555"/>
                  </a:cubicBezTo>
                  <a:cubicBezTo>
                    <a:pt x="52903" y="24555"/>
                    <a:pt x="32836" y="16370"/>
                    <a:pt x="18242"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4" name="Google Shape;810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CAAA5BEAAGUJAABVEgAAAAAAAA=="/>
                </a:ext>
              </a:extLst>
            </p:cNvSpPr>
            <p:nvPr/>
          </p:nvSpPr>
          <p:spPr>
            <a:xfrm>
              <a:off x="1405890" y="2908300"/>
              <a:ext cx="121285" cy="71755"/>
            </a:xfrm>
            <a:custGeom>
              <a:avLst/>
              <a:gdLst/>
              <a:ahLst/>
              <a:cxnLst/>
              <a:rect l="0" t="0" r="121285" b="71755"/>
              <a:pathLst>
                <a:path w="121285" h="71755">
                  <a:moveTo>
                    <a:pt x="60656" y="0"/>
                  </a:moveTo>
                  <a:cubicBezTo>
                    <a:pt x="57444" y="0"/>
                    <a:pt x="54261" y="1160"/>
                    <a:pt x="51975" y="3422"/>
                  </a:cubicBezTo>
                  <a:lnTo>
                    <a:pt x="4572" y="50825"/>
                  </a:lnTo>
                  <a:cubicBezTo>
                    <a:pt x="28" y="55512"/>
                    <a:pt x="28" y="63749"/>
                    <a:pt x="4572" y="68303"/>
                  </a:cubicBezTo>
                  <a:cubicBezTo>
                    <a:pt x="6858" y="70594"/>
                    <a:pt x="9810" y="71725"/>
                    <a:pt x="12791" y="71725"/>
                  </a:cubicBezTo>
                  <a:cubicBezTo>
                    <a:pt x="15743" y="71725"/>
                    <a:pt x="18694" y="70594"/>
                    <a:pt x="20981" y="68303"/>
                  </a:cubicBezTo>
                  <a:lnTo>
                    <a:pt x="61091" y="28193"/>
                  </a:lnTo>
                  <a:lnTo>
                    <a:pt x="101230" y="68332"/>
                  </a:lnTo>
                  <a:cubicBezTo>
                    <a:pt x="103487" y="70594"/>
                    <a:pt x="106699" y="71725"/>
                    <a:pt x="109882" y="71725"/>
                  </a:cubicBezTo>
                  <a:cubicBezTo>
                    <a:pt x="113066" y="71725"/>
                    <a:pt x="116249" y="70594"/>
                    <a:pt x="118535" y="68303"/>
                  </a:cubicBezTo>
                  <a:cubicBezTo>
                    <a:pt x="121285" y="63749"/>
                    <a:pt x="121285" y="55512"/>
                    <a:pt x="116712" y="50959"/>
                  </a:cubicBezTo>
                  <a:lnTo>
                    <a:pt x="69309" y="3556"/>
                  </a:lnTo>
                  <a:cubicBezTo>
                    <a:pt x="67023" y="1160"/>
                    <a:pt x="63840" y="0"/>
                    <a:pt x="6065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3" name="Google Shape;810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CAAA4xAAAE8JAAB6EQAAAAAAAA=="/>
                </a:ext>
              </a:extLst>
            </p:cNvSpPr>
            <p:nvPr/>
          </p:nvSpPr>
          <p:spPr>
            <a:xfrm>
              <a:off x="1417320" y="2745105"/>
              <a:ext cx="95885" cy="95885"/>
            </a:xfrm>
            <a:custGeom>
              <a:avLst/>
              <a:gdLst/>
              <a:ahLst/>
              <a:cxnLst/>
              <a:rect l="0" t="0" r="95885" b="95885"/>
              <a:pathLst>
                <a:path w="95885" h="95885">
                  <a:moveTo>
                    <a:pt x="48406" y="28"/>
                  </a:moveTo>
                  <a:cubicBezTo>
                    <a:pt x="21913" y="28"/>
                    <a:pt x="0" y="21935"/>
                    <a:pt x="0" y="48420"/>
                  </a:cubicBezTo>
                  <a:cubicBezTo>
                    <a:pt x="0" y="74876"/>
                    <a:pt x="21913" y="95885"/>
                    <a:pt x="48406" y="95885"/>
                  </a:cubicBezTo>
                  <a:cubicBezTo>
                    <a:pt x="74899" y="95885"/>
                    <a:pt x="95885" y="74876"/>
                    <a:pt x="95885" y="48420"/>
                  </a:cubicBezTo>
                  <a:cubicBezTo>
                    <a:pt x="95885" y="21935"/>
                    <a:pt x="74899" y="28"/>
                    <a:pt x="48406"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2" name="Google Shape;810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ECQAAxhIAACUKAAAkEwAAAAAAAA=="/>
                </a:ext>
              </a:extLst>
            </p:cNvSpPr>
            <p:nvPr/>
          </p:nvSpPr>
          <p:spPr>
            <a:xfrm>
              <a:off x="1506220" y="3051810"/>
              <a:ext cx="142875" cy="59690"/>
            </a:xfrm>
            <a:custGeom>
              <a:avLst/>
              <a:gdLst/>
              <a:ahLst/>
              <a:cxnLst/>
              <a:rect l="0" t="0" r="142875" b="59690"/>
              <a:pathLst>
                <a:path w="142875" h="59690">
                  <a:moveTo>
                    <a:pt x="18195" y="0"/>
                  </a:moveTo>
                  <a:cubicBezTo>
                    <a:pt x="6382" y="11950"/>
                    <a:pt x="0" y="29379"/>
                    <a:pt x="0" y="47740"/>
                  </a:cubicBezTo>
                  <a:cubicBezTo>
                    <a:pt x="0" y="55085"/>
                    <a:pt x="5458" y="59690"/>
                    <a:pt x="10917" y="59690"/>
                  </a:cubicBezTo>
                  <a:lnTo>
                    <a:pt x="130109" y="59690"/>
                  </a:lnTo>
                  <a:cubicBezTo>
                    <a:pt x="137387" y="59690"/>
                    <a:pt x="142846" y="53249"/>
                    <a:pt x="142846" y="47740"/>
                  </a:cubicBezTo>
                  <a:cubicBezTo>
                    <a:pt x="142846" y="29379"/>
                    <a:pt x="136492" y="11950"/>
                    <a:pt x="124651" y="0"/>
                  </a:cubicBezTo>
                  <a:cubicBezTo>
                    <a:pt x="111019" y="15622"/>
                    <a:pt x="91899" y="23870"/>
                    <a:pt x="70989" y="23870"/>
                  </a:cubicBezTo>
                  <a:cubicBezTo>
                    <a:pt x="51870" y="23870"/>
                    <a:pt x="32751" y="15622"/>
                    <a:pt x="1819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1" name="Google Shape;811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CQAAMBIAAAAKAADGEgAAAAAAAA=="/>
                </a:ext>
              </a:extLst>
            </p:cNvSpPr>
            <p:nvPr/>
          </p:nvSpPr>
          <p:spPr>
            <a:xfrm>
              <a:off x="1529715" y="2956560"/>
              <a:ext cx="95885" cy="95250"/>
            </a:xfrm>
            <a:custGeom>
              <a:avLst/>
              <a:gdLst/>
              <a:ahLst/>
              <a:cxnLst/>
              <a:rect l="0" t="0" r="95885" b="95250"/>
              <a:pathLst>
                <a:path w="95885" h="95250">
                  <a:moveTo>
                    <a:pt x="48391" y="0"/>
                  </a:moveTo>
                  <a:cubicBezTo>
                    <a:pt x="21906" y="0"/>
                    <a:pt x="0" y="20869"/>
                    <a:pt x="0" y="47150"/>
                  </a:cubicBezTo>
                  <a:cubicBezTo>
                    <a:pt x="0" y="73460"/>
                    <a:pt x="21906" y="95221"/>
                    <a:pt x="48391" y="95221"/>
                  </a:cubicBezTo>
                  <a:cubicBezTo>
                    <a:pt x="73949" y="95221"/>
                    <a:pt x="95856" y="73460"/>
                    <a:pt x="95856" y="47150"/>
                  </a:cubicBezTo>
                  <a:cubicBezTo>
                    <a:pt x="95856" y="20869"/>
                    <a:pt x="73949" y="0"/>
                    <a:pt x="4839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0" name="Google Shape;811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BwAAyBIAAMcIAAAlEwAAAAAAAA=="/>
                </a:ext>
              </a:extLst>
            </p:cNvSpPr>
            <p:nvPr/>
          </p:nvSpPr>
          <p:spPr>
            <a:xfrm>
              <a:off x="1282700" y="3053080"/>
              <a:ext cx="144145" cy="59055"/>
            </a:xfrm>
            <a:custGeom>
              <a:avLst/>
              <a:gdLst/>
              <a:ahLst/>
              <a:cxnLst/>
              <a:rect l="0" t="0" r="144145" b="59055"/>
              <a:pathLst>
                <a:path w="144145" h="59055">
                  <a:moveTo>
                    <a:pt x="19169" y="28"/>
                  </a:moveTo>
                  <a:cubicBezTo>
                    <a:pt x="7297" y="12739"/>
                    <a:pt x="926" y="29080"/>
                    <a:pt x="926" y="47238"/>
                  </a:cubicBezTo>
                  <a:cubicBezTo>
                    <a:pt x="0" y="53578"/>
                    <a:pt x="5472" y="59026"/>
                    <a:pt x="11872" y="59026"/>
                  </a:cubicBezTo>
                  <a:lnTo>
                    <a:pt x="132301" y="59026"/>
                  </a:lnTo>
                  <a:cubicBezTo>
                    <a:pt x="138672" y="59026"/>
                    <a:pt x="144145" y="53578"/>
                    <a:pt x="144145" y="47238"/>
                  </a:cubicBezTo>
                  <a:cubicBezTo>
                    <a:pt x="144145" y="29080"/>
                    <a:pt x="137774" y="12739"/>
                    <a:pt x="125902" y="28"/>
                  </a:cubicBezTo>
                  <a:cubicBezTo>
                    <a:pt x="112235" y="15448"/>
                    <a:pt x="93065" y="23633"/>
                    <a:pt x="72999" y="23633"/>
                  </a:cubicBezTo>
                  <a:cubicBezTo>
                    <a:pt x="52932" y="23633"/>
                    <a:pt x="33763" y="15448"/>
                    <a:pt x="19169"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79" name="Google Shape;811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CAAAMBIAAKAIAADGEgAAAAAAAA=="/>
                </a:ext>
              </a:extLst>
            </p:cNvSpPr>
            <p:nvPr/>
          </p:nvSpPr>
          <p:spPr>
            <a:xfrm>
              <a:off x="1306195" y="2956560"/>
              <a:ext cx="95885" cy="95250"/>
            </a:xfrm>
            <a:custGeom>
              <a:avLst/>
              <a:gdLst/>
              <a:ahLst/>
              <a:cxnLst/>
              <a:rect l="0" t="0" r="95885" b="95250"/>
              <a:pathLst>
                <a:path w="95885" h="95250">
                  <a:moveTo>
                    <a:pt x="48391" y="0"/>
                  </a:moveTo>
                  <a:cubicBezTo>
                    <a:pt x="21935" y="0"/>
                    <a:pt x="28" y="20869"/>
                    <a:pt x="28" y="47150"/>
                  </a:cubicBezTo>
                  <a:cubicBezTo>
                    <a:pt x="28" y="73460"/>
                    <a:pt x="21935" y="95221"/>
                    <a:pt x="48391" y="95221"/>
                  </a:cubicBezTo>
                  <a:cubicBezTo>
                    <a:pt x="73949" y="95221"/>
                    <a:pt x="95885" y="73460"/>
                    <a:pt x="95885" y="47150"/>
                  </a:cubicBezTo>
                  <a:cubicBezTo>
                    <a:pt x="95885" y="20869"/>
                    <a:pt x="73949" y="0"/>
                    <a:pt x="4839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86" name="Google Shape;8113;p85"/>
          <p:cNvGrpSpPr>
            <a:extLst>
              <a:ext uri="smNativeData">
                <pr:smNativeData xmlns:pr="smNativeData" val="SMDATA_6_dWHdYxMAAAAlAAAAAQAAAA8BAAAAkAAAAEgAAACQAAAASAAAAAAAAAAAAAAAAAAAABcAAAAUAAAAAAAAAAAAAAD/fwAA/38AAAAAAAAJAAAABAAAAGsFAAAMAAAAEAAAAAAAAAAAAAAAAAAAAAAAAAAfAAAAVAAAAAAAAAAAAAAAAAAAAAAAAAAAAAAAAAAAAAAAAAAAAAAAAAAAAAAAAAAAAAAAAAAAAAAAAAAAAAAAAAAAAAAAAAAAAAAAAAAAAAAAAAAAAAAAAAAAACEAAAAYAAAAFAAAAOQHAACoEwAAJQoAAOoVAAAQAAAA"/>
              </a:ext>
            </a:extLst>
          </p:cNvGrpSpPr>
          <p:nvPr/>
        </p:nvGrpSpPr>
        <p:grpSpPr>
          <a:xfrm>
            <a:off x="1282700" y="3195320"/>
            <a:ext cx="366395" cy="367030"/>
            <a:chOff x="1282700" y="3195320"/>
            <a:chExt cx="366395" cy="367030"/>
          </a:xfrm>
        </p:grpSpPr>
        <p:sp>
          <p:nvSpPr>
            <p:cNvPr id="188" name="Google Shape;811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BwAAqBMAACUKAADqFQAAAAAAAA=="/>
                </a:ext>
              </a:extLst>
            </p:cNvSpPr>
            <p:nvPr/>
          </p:nvSpPr>
          <p:spPr>
            <a:xfrm>
              <a:off x="1282700" y="3195320"/>
              <a:ext cx="366395" cy="367030"/>
            </a:xfrm>
            <a:custGeom>
              <a:avLst/>
              <a:gdLst/>
              <a:ahLst/>
              <a:cxnLst/>
              <a:rect l="0" t="0" r="366395" b="367030"/>
              <a:pathLst>
                <a:path w="366395" h="367030">
                  <a:moveTo>
                    <a:pt x="10963" y="29"/>
                  </a:moveTo>
                  <a:cubicBezTo>
                    <a:pt x="4570" y="29"/>
                    <a:pt x="28" y="5492"/>
                    <a:pt x="28" y="11851"/>
                  </a:cubicBezTo>
                  <a:lnTo>
                    <a:pt x="28" y="354254"/>
                  </a:lnTo>
                  <a:cubicBezTo>
                    <a:pt x="28" y="361538"/>
                    <a:pt x="5496" y="367001"/>
                    <a:pt x="10963" y="367001"/>
                  </a:cubicBezTo>
                  <a:lnTo>
                    <a:pt x="354534" y="367001"/>
                  </a:lnTo>
                  <a:cubicBezTo>
                    <a:pt x="360927" y="367001"/>
                    <a:pt x="366395" y="361538"/>
                    <a:pt x="366395" y="354254"/>
                  </a:cubicBezTo>
                  <a:cubicBezTo>
                    <a:pt x="365469" y="348791"/>
                    <a:pt x="360927" y="343328"/>
                    <a:pt x="354534" y="343328"/>
                  </a:cubicBezTo>
                  <a:lnTo>
                    <a:pt x="23720" y="343328"/>
                  </a:lnTo>
                  <a:lnTo>
                    <a:pt x="23720" y="11851"/>
                  </a:lnTo>
                  <a:cubicBezTo>
                    <a:pt x="23720" y="4567"/>
                    <a:pt x="18253" y="29"/>
                    <a:pt x="1096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87" name="Google Shape;811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0CAAATBQAACUKAABcFQAAAAAAAA=="/>
                </a:ext>
              </a:extLst>
            </p:cNvSpPr>
            <p:nvPr/>
          </p:nvSpPr>
          <p:spPr>
            <a:xfrm>
              <a:off x="1333500" y="3299460"/>
              <a:ext cx="315595" cy="172720"/>
            </a:xfrm>
            <a:custGeom>
              <a:avLst/>
              <a:gdLst/>
              <a:ahLst/>
              <a:cxnLst/>
              <a:rect l="0" t="0" r="315595" b="172720"/>
              <a:pathLst>
                <a:path w="315595" h="172720">
                  <a:moveTo>
                    <a:pt x="279116" y="0"/>
                  </a:moveTo>
                  <a:cubicBezTo>
                    <a:pt x="259951" y="0"/>
                    <a:pt x="244462" y="15463"/>
                    <a:pt x="244462" y="35456"/>
                  </a:cubicBezTo>
                  <a:cubicBezTo>
                    <a:pt x="244462" y="40908"/>
                    <a:pt x="245359" y="45437"/>
                    <a:pt x="247183" y="49996"/>
                  </a:cubicBezTo>
                  <a:lnTo>
                    <a:pt x="199761" y="98174"/>
                  </a:lnTo>
                  <a:cubicBezTo>
                    <a:pt x="195187" y="95433"/>
                    <a:pt x="189715" y="94539"/>
                    <a:pt x="185170" y="94539"/>
                  </a:cubicBezTo>
                  <a:cubicBezTo>
                    <a:pt x="180596" y="94539"/>
                    <a:pt x="174227" y="95433"/>
                    <a:pt x="169652" y="98174"/>
                  </a:cubicBezTo>
                  <a:lnTo>
                    <a:pt x="145942" y="73623"/>
                  </a:lnTo>
                  <a:cubicBezTo>
                    <a:pt x="148692" y="69094"/>
                    <a:pt x="149589" y="63641"/>
                    <a:pt x="149589" y="59083"/>
                  </a:cubicBezTo>
                  <a:cubicBezTo>
                    <a:pt x="149589" y="39985"/>
                    <a:pt x="133174" y="23627"/>
                    <a:pt x="114009" y="23627"/>
                  </a:cubicBezTo>
                  <a:cubicBezTo>
                    <a:pt x="94872" y="23627"/>
                    <a:pt x="78457" y="39985"/>
                    <a:pt x="78457" y="59083"/>
                  </a:cubicBezTo>
                  <a:cubicBezTo>
                    <a:pt x="78457" y="64536"/>
                    <a:pt x="80281" y="69094"/>
                    <a:pt x="82105" y="73623"/>
                  </a:cubicBezTo>
                  <a:lnTo>
                    <a:pt x="50172" y="105556"/>
                  </a:lnTo>
                  <a:cubicBezTo>
                    <a:pt x="45597" y="103626"/>
                    <a:pt x="40126" y="102703"/>
                    <a:pt x="35580" y="102703"/>
                  </a:cubicBezTo>
                  <a:cubicBezTo>
                    <a:pt x="16415" y="102703"/>
                    <a:pt x="0" y="118166"/>
                    <a:pt x="0" y="137236"/>
                  </a:cubicBezTo>
                  <a:cubicBezTo>
                    <a:pt x="0" y="157257"/>
                    <a:pt x="16415" y="172691"/>
                    <a:pt x="35580" y="172691"/>
                  </a:cubicBezTo>
                  <a:cubicBezTo>
                    <a:pt x="54746" y="172691"/>
                    <a:pt x="71161" y="157257"/>
                    <a:pt x="71161" y="137236"/>
                  </a:cubicBezTo>
                  <a:cubicBezTo>
                    <a:pt x="71161" y="131783"/>
                    <a:pt x="69337" y="127254"/>
                    <a:pt x="67513" y="122696"/>
                  </a:cubicBezTo>
                  <a:lnTo>
                    <a:pt x="99417" y="90792"/>
                  </a:lnTo>
                  <a:cubicBezTo>
                    <a:pt x="103992" y="92721"/>
                    <a:pt x="109463" y="94539"/>
                    <a:pt x="114009" y="94539"/>
                  </a:cubicBezTo>
                  <a:cubicBezTo>
                    <a:pt x="118583" y="94539"/>
                    <a:pt x="124055" y="92721"/>
                    <a:pt x="128600" y="90904"/>
                  </a:cubicBezTo>
                  <a:lnTo>
                    <a:pt x="153237" y="114531"/>
                  </a:lnTo>
                  <a:cubicBezTo>
                    <a:pt x="150516" y="119061"/>
                    <a:pt x="149589" y="125436"/>
                    <a:pt x="149589" y="129966"/>
                  </a:cubicBezTo>
                  <a:cubicBezTo>
                    <a:pt x="149589" y="149064"/>
                    <a:pt x="165107" y="164527"/>
                    <a:pt x="185170" y="164527"/>
                  </a:cubicBezTo>
                  <a:cubicBezTo>
                    <a:pt x="204307" y="164527"/>
                    <a:pt x="219825" y="149064"/>
                    <a:pt x="219825" y="129966"/>
                  </a:cubicBezTo>
                  <a:cubicBezTo>
                    <a:pt x="219825" y="123619"/>
                    <a:pt x="218898" y="119061"/>
                    <a:pt x="217074" y="114531"/>
                  </a:cubicBezTo>
                  <a:lnTo>
                    <a:pt x="264525" y="67080"/>
                  </a:lnTo>
                  <a:cubicBezTo>
                    <a:pt x="269070" y="69094"/>
                    <a:pt x="274542" y="70911"/>
                    <a:pt x="279116" y="70911"/>
                  </a:cubicBezTo>
                  <a:cubicBezTo>
                    <a:pt x="299179" y="70911"/>
                    <a:pt x="315595" y="54525"/>
                    <a:pt x="315595" y="35456"/>
                  </a:cubicBezTo>
                  <a:cubicBezTo>
                    <a:pt x="315595" y="15463"/>
                    <a:pt x="299179" y="0"/>
                    <a:pt x="27911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189" name="Google Shape;811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BwAAehYAACUKAAC8GAAAEAAAAA=="/>
              </a:ext>
            </a:extLst>
          </p:cNvSpPr>
          <p:nvPr/>
        </p:nvSpPr>
        <p:spPr>
          <a:xfrm>
            <a:off x="1282700" y="3653790"/>
            <a:ext cx="366395" cy="367030"/>
          </a:xfrm>
          <a:custGeom>
            <a:avLst/>
            <a:gdLst/>
            <a:ahLst/>
            <a:cxnLst/>
            <a:rect l="0" t="0" r="366395" b="367030"/>
            <a:pathLst>
              <a:path w="366395" h="367030">
                <a:moveTo>
                  <a:pt x="257917" y="47453"/>
                </a:moveTo>
                <a:cubicBezTo>
                  <a:pt x="264310" y="47453"/>
                  <a:pt x="268851" y="52925"/>
                  <a:pt x="268851" y="59295"/>
                </a:cubicBezTo>
                <a:cubicBezTo>
                  <a:pt x="268851" y="65693"/>
                  <a:pt x="263384" y="71165"/>
                  <a:pt x="257917" y="71165"/>
                </a:cubicBezTo>
                <a:lnTo>
                  <a:pt x="105729" y="71165"/>
                </a:lnTo>
                <a:cubicBezTo>
                  <a:pt x="99336" y="71165"/>
                  <a:pt x="93869" y="65693"/>
                  <a:pt x="93869" y="59295"/>
                </a:cubicBezTo>
                <a:cubicBezTo>
                  <a:pt x="93869" y="51999"/>
                  <a:pt x="99336" y="47453"/>
                  <a:pt x="105729" y="47453"/>
                </a:cubicBezTo>
                <a:lnTo>
                  <a:pt x="305329" y="93951"/>
                </a:lnTo>
                <a:cubicBezTo>
                  <a:pt x="312618" y="93951"/>
                  <a:pt x="317160" y="99423"/>
                  <a:pt x="317160" y="106719"/>
                </a:cubicBezTo>
                <a:cubicBezTo>
                  <a:pt x="317160" y="114044"/>
                  <a:pt x="312618" y="119516"/>
                  <a:pt x="305329" y="119516"/>
                </a:cubicBezTo>
                <a:lnTo>
                  <a:pt x="58346" y="119516"/>
                </a:lnTo>
                <a:cubicBezTo>
                  <a:pt x="51056" y="119516"/>
                  <a:pt x="46486" y="114044"/>
                  <a:pt x="46486" y="106719"/>
                </a:cubicBezTo>
                <a:cubicBezTo>
                  <a:pt x="46486" y="99423"/>
                  <a:pt x="52879" y="93951"/>
                  <a:pt x="58346" y="93951"/>
                </a:cubicBezTo>
                <a:lnTo>
                  <a:pt x="194132" y="166940"/>
                </a:lnTo>
                <a:cubicBezTo>
                  <a:pt x="219646" y="166940"/>
                  <a:pt x="241515" y="188828"/>
                  <a:pt x="241515" y="215290"/>
                </a:cubicBezTo>
                <a:cubicBezTo>
                  <a:pt x="241515" y="241724"/>
                  <a:pt x="219646" y="262714"/>
                  <a:pt x="194132" y="262714"/>
                </a:cubicBezTo>
                <a:cubicBezTo>
                  <a:pt x="167692" y="262714"/>
                  <a:pt x="145823" y="241724"/>
                  <a:pt x="145823" y="215290"/>
                </a:cubicBezTo>
                <a:cubicBezTo>
                  <a:pt x="145823" y="188828"/>
                  <a:pt x="167692" y="166940"/>
                  <a:pt x="194132" y="166940"/>
                </a:cubicBezTo>
                <a:lnTo>
                  <a:pt x="59243" y="0"/>
                </a:lnTo>
                <a:cubicBezTo>
                  <a:pt x="52879" y="0"/>
                  <a:pt x="48308" y="5472"/>
                  <a:pt x="48308" y="10944"/>
                </a:cubicBezTo>
                <a:cubicBezTo>
                  <a:pt x="48308" y="30111"/>
                  <a:pt x="31906" y="47453"/>
                  <a:pt x="11860" y="47453"/>
                </a:cubicBezTo>
                <a:cubicBezTo>
                  <a:pt x="4570" y="47453"/>
                  <a:pt x="0" y="52925"/>
                  <a:pt x="0" y="59295"/>
                </a:cubicBezTo>
                <a:lnTo>
                  <a:pt x="0" y="202493"/>
                </a:lnTo>
                <a:cubicBezTo>
                  <a:pt x="0" y="209818"/>
                  <a:pt x="5467" y="214364"/>
                  <a:pt x="11860" y="214364"/>
                </a:cubicBezTo>
                <a:cubicBezTo>
                  <a:pt x="31010" y="214364"/>
                  <a:pt x="48308" y="229882"/>
                  <a:pt x="48308" y="249020"/>
                </a:cubicBezTo>
                <a:cubicBezTo>
                  <a:pt x="48308" y="256316"/>
                  <a:pt x="53776" y="261788"/>
                  <a:pt x="59243" y="261788"/>
                </a:cubicBezTo>
                <a:lnTo>
                  <a:pt x="141281" y="261788"/>
                </a:lnTo>
                <a:lnTo>
                  <a:pt x="146748" y="267255"/>
                </a:lnTo>
                <a:lnTo>
                  <a:pt x="146748" y="353915"/>
                </a:lnTo>
                <a:cubicBezTo>
                  <a:pt x="146748" y="360979"/>
                  <a:pt x="153257" y="366364"/>
                  <a:pt x="159592" y="366364"/>
                </a:cubicBezTo>
                <a:cubicBezTo>
                  <a:pt x="161444" y="366364"/>
                  <a:pt x="163295" y="365901"/>
                  <a:pt x="164973" y="364859"/>
                </a:cubicBezTo>
                <a:lnTo>
                  <a:pt x="195057" y="344795"/>
                </a:lnTo>
                <a:lnTo>
                  <a:pt x="225113" y="364859"/>
                </a:lnTo>
                <a:cubicBezTo>
                  <a:pt x="227080" y="366335"/>
                  <a:pt x="229278" y="367001"/>
                  <a:pt x="231477" y="367001"/>
                </a:cubicBezTo>
                <a:cubicBezTo>
                  <a:pt x="237494" y="367001"/>
                  <a:pt x="243337" y="361934"/>
                  <a:pt x="243337" y="353915"/>
                </a:cubicBezTo>
                <a:lnTo>
                  <a:pt x="243337" y="267260"/>
                </a:lnTo>
                <a:lnTo>
                  <a:pt x="248804" y="261793"/>
                </a:lnTo>
                <a:lnTo>
                  <a:pt x="307151" y="261793"/>
                </a:lnTo>
                <a:cubicBezTo>
                  <a:pt x="313515" y="261788"/>
                  <a:pt x="318086" y="256316"/>
                  <a:pt x="318086" y="249020"/>
                </a:cubicBezTo>
                <a:cubicBezTo>
                  <a:pt x="318086" y="229882"/>
                  <a:pt x="334488" y="214364"/>
                  <a:pt x="353609" y="214364"/>
                </a:cubicBezTo>
                <a:cubicBezTo>
                  <a:pt x="360002" y="214364"/>
                  <a:pt x="366366" y="207994"/>
                  <a:pt x="366366" y="202493"/>
                </a:cubicBezTo>
                <a:lnTo>
                  <a:pt x="366366" y="59295"/>
                </a:lnTo>
                <a:cubicBezTo>
                  <a:pt x="364543" y="51999"/>
                  <a:pt x="360002" y="47453"/>
                  <a:pt x="353609" y="47453"/>
                </a:cubicBezTo>
                <a:cubicBezTo>
                  <a:pt x="333562" y="47453"/>
                  <a:pt x="318086" y="31935"/>
                  <a:pt x="318086" y="10944"/>
                </a:cubicBezTo>
                <a:cubicBezTo>
                  <a:pt x="318086" y="4574"/>
                  <a:pt x="312618" y="0"/>
                  <a:pt x="306225" y="0"/>
                </a:cubicBezTo>
                <a:lnTo>
                  <a:pt x="257917" y="47453"/>
                </a:lnTo>
                <a:lnTo>
                  <a:pt x="30622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0" name="Google Shape;811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RFQAA8hAAANIXAAAVEwAAEAAAAA=="/>
              </a:ext>
            </a:extLst>
          </p:cNvSpPr>
          <p:nvPr/>
        </p:nvSpPr>
        <p:spPr>
          <a:xfrm>
            <a:off x="3505835" y="2754630"/>
            <a:ext cx="366395" cy="347345"/>
          </a:xfrm>
          <a:custGeom>
            <a:avLst/>
            <a:gdLst/>
            <a:ahLst/>
            <a:cxnLst/>
            <a:rect l="0" t="0" r="366395" b="347345"/>
            <a:pathLst>
              <a:path w="366395" h="347345">
                <a:moveTo>
                  <a:pt x="111197" y="147569"/>
                </a:moveTo>
                <a:cubicBezTo>
                  <a:pt x="118486" y="147569"/>
                  <a:pt x="123954" y="153929"/>
                  <a:pt x="123954" y="159392"/>
                </a:cubicBezTo>
                <a:lnTo>
                  <a:pt x="123954" y="206770"/>
                </a:lnTo>
                <a:cubicBezTo>
                  <a:pt x="123954" y="214055"/>
                  <a:pt x="118486" y="218593"/>
                  <a:pt x="111197" y="218593"/>
                </a:cubicBezTo>
                <a:lnTo>
                  <a:pt x="63813" y="218593"/>
                </a:lnTo>
                <a:cubicBezTo>
                  <a:pt x="56524" y="218593"/>
                  <a:pt x="51056" y="212234"/>
                  <a:pt x="51056" y="206770"/>
                </a:cubicBezTo>
                <a:lnTo>
                  <a:pt x="51056" y="159392"/>
                </a:lnTo>
                <a:cubicBezTo>
                  <a:pt x="51056" y="152107"/>
                  <a:pt x="56524" y="147569"/>
                  <a:pt x="63813" y="147569"/>
                </a:cubicBezTo>
                <a:lnTo>
                  <a:pt x="208711" y="51020"/>
                </a:lnTo>
                <a:cubicBezTo>
                  <a:pt x="215104" y="51020"/>
                  <a:pt x="219646" y="56484"/>
                  <a:pt x="219646" y="63768"/>
                </a:cubicBezTo>
                <a:lnTo>
                  <a:pt x="219646" y="206770"/>
                </a:lnTo>
                <a:cubicBezTo>
                  <a:pt x="219646" y="214055"/>
                  <a:pt x="214178" y="218593"/>
                  <a:pt x="208711" y="218593"/>
                </a:cubicBezTo>
                <a:lnTo>
                  <a:pt x="160402" y="218593"/>
                </a:lnTo>
                <a:cubicBezTo>
                  <a:pt x="154038" y="218593"/>
                  <a:pt x="149468" y="212234"/>
                  <a:pt x="149468" y="206770"/>
                </a:cubicBezTo>
                <a:lnTo>
                  <a:pt x="149468" y="63768"/>
                </a:lnTo>
                <a:cubicBezTo>
                  <a:pt x="149468" y="56484"/>
                  <a:pt x="154935" y="51020"/>
                  <a:pt x="160402" y="51020"/>
                </a:cubicBezTo>
                <a:lnTo>
                  <a:pt x="304403" y="123894"/>
                </a:lnTo>
                <a:cubicBezTo>
                  <a:pt x="310796" y="123894"/>
                  <a:pt x="315338" y="129358"/>
                  <a:pt x="315338" y="134821"/>
                </a:cubicBezTo>
                <a:lnTo>
                  <a:pt x="315338" y="206770"/>
                </a:lnTo>
                <a:cubicBezTo>
                  <a:pt x="315338" y="214055"/>
                  <a:pt x="309870" y="218593"/>
                  <a:pt x="304403" y="218593"/>
                </a:cubicBezTo>
                <a:lnTo>
                  <a:pt x="256094" y="218593"/>
                </a:lnTo>
                <a:cubicBezTo>
                  <a:pt x="249730" y="218593"/>
                  <a:pt x="245160" y="212234"/>
                  <a:pt x="245160" y="206770"/>
                </a:cubicBezTo>
                <a:lnTo>
                  <a:pt x="245160" y="134821"/>
                </a:lnTo>
                <a:cubicBezTo>
                  <a:pt x="245160" y="128433"/>
                  <a:pt x="250627" y="123894"/>
                  <a:pt x="256094" y="123894"/>
                </a:cubicBezTo>
                <a:lnTo>
                  <a:pt x="183197" y="28"/>
                </a:lnTo>
                <a:cubicBezTo>
                  <a:pt x="82038" y="28"/>
                  <a:pt x="0" y="71978"/>
                  <a:pt x="0" y="159392"/>
                </a:cubicBezTo>
                <a:cubicBezTo>
                  <a:pt x="0" y="199457"/>
                  <a:pt x="17327" y="237730"/>
                  <a:pt x="47412" y="265943"/>
                </a:cubicBezTo>
                <a:lnTo>
                  <a:pt x="47412" y="336071"/>
                </a:lnTo>
                <a:cubicBezTo>
                  <a:pt x="47412" y="342719"/>
                  <a:pt x="52995" y="347345"/>
                  <a:pt x="59156" y="347345"/>
                </a:cubicBezTo>
                <a:cubicBezTo>
                  <a:pt x="62280" y="347345"/>
                  <a:pt x="65578" y="346130"/>
                  <a:pt x="68355" y="343355"/>
                </a:cubicBezTo>
                <a:lnTo>
                  <a:pt x="108448" y="303262"/>
                </a:lnTo>
                <a:cubicBezTo>
                  <a:pt x="132169" y="313321"/>
                  <a:pt x="156757" y="316963"/>
                  <a:pt x="183197" y="316963"/>
                </a:cubicBezTo>
                <a:cubicBezTo>
                  <a:pt x="284356" y="316963"/>
                  <a:pt x="366366" y="245910"/>
                  <a:pt x="366366" y="157571"/>
                </a:cubicBezTo>
                <a:cubicBezTo>
                  <a:pt x="366366" y="70156"/>
                  <a:pt x="284356" y="28"/>
                  <a:pt x="183197" y="28"/>
                </a:cubicBezTo>
                <a:lnTo>
                  <a:pt x="111197" y="147569"/>
                </a:lnTo>
                <a:lnTo>
                  <a:pt x="183197" y="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1" name="Google Shape;811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PFQAA5xMAANMXAACrFQAAEAAAAA=="/>
              </a:ext>
            </a:extLst>
          </p:cNvSpPr>
          <p:nvPr/>
        </p:nvSpPr>
        <p:spPr>
          <a:xfrm>
            <a:off x="3504565" y="3235325"/>
            <a:ext cx="368300" cy="287020"/>
          </a:xfrm>
          <a:custGeom>
            <a:avLst/>
            <a:gdLst/>
            <a:ahLst/>
            <a:cxnLst/>
            <a:rect l="0" t="0" r="368300" b="287020"/>
            <a:pathLst>
              <a:path w="368300" h="287020">
                <a:moveTo>
                  <a:pt x="26764" y="105380"/>
                </a:moveTo>
                <a:cubicBezTo>
                  <a:pt x="27314" y="105380"/>
                  <a:pt x="27863" y="105496"/>
                  <a:pt x="28297" y="105699"/>
                </a:cubicBezTo>
                <a:lnTo>
                  <a:pt x="46526" y="114808"/>
                </a:lnTo>
                <a:lnTo>
                  <a:pt x="46526" y="171316"/>
                </a:lnTo>
                <a:lnTo>
                  <a:pt x="28297" y="180425"/>
                </a:lnTo>
                <a:cubicBezTo>
                  <a:pt x="27777" y="180917"/>
                  <a:pt x="27111" y="181148"/>
                  <a:pt x="26446" y="181148"/>
                </a:cubicBezTo>
                <a:cubicBezTo>
                  <a:pt x="24710" y="181148"/>
                  <a:pt x="22800" y="179644"/>
                  <a:pt x="22800" y="177678"/>
                </a:cubicBezTo>
                <a:lnTo>
                  <a:pt x="22800" y="109342"/>
                </a:lnTo>
                <a:cubicBezTo>
                  <a:pt x="22800" y="106566"/>
                  <a:pt x="24941" y="105380"/>
                  <a:pt x="26764" y="105380"/>
                </a:cubicBezTo>
                <a:lnTo>
                  <a:pt x="119439" y="207753"/>
                </a:lnTo>
                <a:lnTo>
                  <a:pt x="201467" y="232363"/>
                </a:lnTo>
                <a:cubicBezTo>
                  <a:pt x="192353" y="246013"/>
                  <a:pt x="178696" y="253301"/>
                  <a:pt x="163187" y="253301"/>
                </a:cubicBezTo>
                <a:cubicBezTo>
                  <a:pt x="139490" y="253301"/>
                  <a:pt x="118542" y="233260"/>
                  <a:pt x="119439" y="207753"/>
                </a:cubicBezTo>
                <a:lnTo>
                  <a:pt x="329095" y="23713"/>
                </a:lnTo>
                <a:cubicBezTo>
                  <a:pt x="336386" y="23713"/>
                  <a:pt x="341854" y="29179"/>
                  <a:pt x="341854" y="34645"/>
                </a:cubicBezTo>
                <a:lnTo>
                  <a:pt x="341854" y="250582"/>
                </a:lnTo>
                <a:cubicBezTo>
                  <a:pt x="341854" y="256944"/>
                  <a:pt x="336386" y="261514"/>
                  <a:pt x="329095" y="261514"/>
                </a:cubicBezTo>
                <a:cubicBezTo>
                  <a:pt x="322729" y="261514"/>
                  <a:pt x="318157" y="256048"/>
                  <a:pt x="318157" y="250582"/>
                </a:cubicBezTo>
                <a:lnTo>
                  <a:pt x="318157" y="34645"/>
                </a:lnTo>
                <a:cubicBezTo>
                  <a:pt x="318157" y="28254"/>
                  <a:pt x="323626" y="23713"/>
                  <a:pt x="329095" y="23713"/>
                </a:cubicBezTo>
                <a:lnTo>
                  <a:pt x="330917" y="29"/>
                </a:lnTo>
                <a:cubicBezTo>
                  <a:pt x="314512" y="29"/>
                  <a:pt x="299929" y="10960"/>
                  <a:pt x="296283" y="25535"/>
                </a:cubicBezTo>
                <a:lnTo>
                  <a:pt x="60183" y="93871"/>
                </a:lnTo>
                <a:lnTo>
                  <a:pt x="40131" y="83836"/>
                </a:lnTo>
                <a:cubicBezTo>
                  <a:pt x="36196" y="81869"/>
                  <a:pt x="32088" y="80973"/>
                  <a:pt x="28066" y="80973"/>
                </a:cubicBezTo>
                <a:cubicBezTo>
                  <a:pt x="13483" y="80973"/>
                  <a:pt x="29" y="92916"/>
                  <a:pt x="29" y="109342"/>
                </a:cubicBezTo>
                <a:lnTo>
                  <a:pt x="29" y="177678"/>
                </a:lnTo>
                <a:cubicBezTo>
                  <a:pt x="29" y="193381"/>
                  <a:pt x="13454" y="205180"/>
                  <a:pt x="28442" y="205180"/>
                </a:cubicBezTo>
                <a:cubicBezTo>
                  <a:pt x="32609" y="205180"/>
                  <a:pt x="36891" y="204254"/>
                  <a:pt x="41057" y="202288"/>
                </a:cubicBezTo>
                <a:lnTo>
                  <a:pt x="62005" y="192253"/>
                </a:lnTo>
                <a:lnTo>
                  <a:pt x="96639" y="202288"/>
                </a:lnTo>
                <a:cubicBezTo>
                  <a:pt x="91171" y="244191"/>
                  <a:pt x="124011" y="278807"/>
                  <a:pt x="164113" y="278807"/>
                </a:cubicBezTo>
                <a:cubicBezTo>
                  <a:pt x="190530" y="278807"/>
                  <a:pt x="214256" y="262410"/>
                  <a:pt x="226090" y="239651"/>
                </a:cubicBezTo>
                <a:lnTo>
                  <a:pt x="297180" y="260588"/>
                </a:lnTo>
                <a:cubicBezTo>
                  <a:pt x="301752" y="275163"/>
                  <a:pt x="315438" y="287020"/>
                  <a:pt x="331843" y="287020"/>
                </a:cubicBezTo>
                <a:cubicBezTo>
                  <a:pt x="350969" y="287020"/>
                  <a:pt x="368300" y="270623"/>
                  <a:pt x="368300" y="251479"/>
                </a:cubicBezTo>
                <a:lnTo>
                  <a:pt x="368300" y="36467"/>
                </a:lnTo>
                <a:cubicBezTo>
                  <a:pt x="365551" y="15501"/>
                  <a:pt x="350072" y="29"/>
                  <a:pt x="330917" y="29"/>
                </a:cubicBezTo>
                <a:lnTo>
                  <a:pt x="26764" y="105380"/>
                </a:lnTo>
                <a:lnTo>
                  <a:pt x="330917"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192" name="Google Shape;8119;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8VAAB8FgAA1BcAALoYAAAQAAAA"/>
              </a:ext>
            </a:extLst>
          </p:cNvGrpSpPr>
          <p:nvPr/>
        </p:nvGrpSpPr>
        <p:grpSpPr>
          <a:xfrm>
            <a:off x="3504565" y="3655060"/>
            <a:ext cx="368935" cy="364490"/>
            <a:chOff x="3504565" y="3655060"/>
            <a:chExt cx="368935" cy="364490"/>
          </a:xfrm>
        </p:grpSpPr>
        <p:sp>
          <p:nvSpPr>
            <p:cNvPr id="196" name="Google Shape;812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PFQAAfBYAAKAWAABQGAAAAAAAAA=="/>
                </a:ext>
              </a:extLst>
            </p:cNvSpPr>
            <p:nvPr/>
          </p:nvSpPr>
          <p:spPr>
            <a:xfrm>
              <a:off x="3504565" y="3655060"/>
              <a:ext cx="173355" cy="297180"/>
            </a:xfrm>
            <a:custGeom>
              <a:avLst/>
              <a:gdLst/>
              <a:ahLst/>
              <a:cxnLst/>
              <a:rect l="0" t="0" r="173355" b="297180"/>
              <a:pathLst>
                <a:path w="173355" h="297180">
                  <a:moveTo>
                    <a:pt x="160180" y="29"/>
                  </a:moveTo>
                  <a:cubicBezTo>
                    <a:pt x="159688" y="29"/>
                    <a:pt x="159224" y="58"/>
                    <a:pt x="158761" y="116"/>
                  </a:cubicBezTo>
                  <a:cubicBezTo>
                    <a:pt x="68450" y="12873"/>
                    <a:pt x="28" y="90343"/>
                    <a:pt x="28" y="181496"/>
                  </a:cubicBezTo>
                  <a:cubicBezTo>
                    <a:pt x="28" y="222516"/>
                    <a:pt x="12798" y="259863"/>
                    <a:pt x="37439" y="291770"/>
                  </a:cubicBezTo>
                  <a:cubicBezTo>
                    <a:pt x="39987" y="295329"/>
                    <a:pt x="43635" y="297180"/>
                    <a:pt x="47341" y="297180"/>
                  </a:cubicBezTo>
                  <a:cubicBezTo>
                    <a:pt x="50295" y="297180"/>
                    <a:pt x="53248" y="296023"/>
                    <a:pt x="55680" y="293593"/>
                  </a:cubicBezTo>
                  <a:lnTo>
                    <a:pt x="107684" y="241589"/>
                  </a:lnTo>
                  <a:cubicBezTo>
                    <a:pt x="110406" y="238918"/>
                    <a:pt x="111332" y="231629"/>
                    <a:pt x="109508" y="227058"/>
                  </a:cubicBezTo>
                  <a:cubicBezTo>
                    <a:pt x="101285" y="213375"/>
                    <a:pt x="96739" y="196973"/>
                    <a:pt x="96739" y="181496"/>
                  </a:cubicBezTo>
                  <a:cubicBezTo>
                    <a:pt x="96739" y="141401"/>
                    <a:pt x="124102" y="105848"/>
                    <a:pt x="164234" y="95810"/>
                  </a:cubicBezTo>
                  <a:cubicBezTo>
                    <a:pt x="169706" y="94914"/>
                    <a:pt x="173355" y="90343"/>
                    <a:pt x="173355" y="84876"/>
                  </a:cubicBezTo>
                  <a:lnTo>
                    <a:pt x="173355" y="11976"/>
                  </a:lnTo>
                  <a:cubicBezTo>
                    <a:pt x="172515" y="5207"/>
                    <a:pt x="166174" y="29"/>
                    <a:pt x="160180"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5" name="Google Shape;812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FQAADBgAAGgXAAC6GAAAAAAAAA=="/>
                </a:ext>
              </a:extLst>
            </p:cNvSpPr>
            <p:nvPr/>
          </p:nvSpPr>
          <p:spPr>
            <a:xfrm>
              <a:off x="3571875" y="3909060"/>
              <a:ext cx="233045" cy="110490"/>
            </a:xfrm>
            <a:custGeom>
              <a:avLst/>
              <a:gdLst/>
              <a:ahLst/>
              <a:cxnLst/>
              <a:rect l="0" t="0" r="233045" b="110490"/>
              <a:pathLst>
                <a:path w="233045" h="110490">
                  <a:moveTo>
                    <a:pt x="166361" y="0"/>
                  </a:moveTo>
                  <a:cubicBezTo>
                    <a:pt x="164454" y="0"/>
                    <a:pt x="162634" y="319"/>
                    <a:pt x="161132" y="927"/>
                  </a:cubicBezTo>
                  <a:cubicBezTo>
                    <a:pt x="147090" y="9823"/>
                    <a:pt x="130881" y="14170"/>
                    <a:pt x="114760" y="14170"/>
                  </a:cubicBezTo>
                  <a:cubicBezTo>
                    <a:pt x="99504" y="14170"/>
                    <a:pt x="84278" y="10287"/>
                    <a:pt x="71017" y="2753"/>
                  </a:cubicBezTo>
                  <a:cubicBezTo>
                    <a:pt x="69023" y="1536"/>
                    <a:pt x="66856" y="869"/>
                    <a:pt x="64689" y="869"/>
                  </a:cubicBezTo>
                  <a:cubicBezTo>
                    <a:pt x="61858" y="869"/>
                    <a:pt x="58998" y="1999"/>
                    <a:pt x="56455" y="4578"/>
                  </a:cubicBezTo>
                  <a:lnTo>
                    <a:pt x="5460" y="55573"/>
                  </a:lnTo>
                  <a:cubicBezTo>
                    <a:pt x="0" y="62098"/>
                    <a:pt x="924" y="69400"/>
                    <a:pt x="6385" y="73950"/>
                  </a:cubicBezTo>
                  <a:cubicBezTo>
                    <a:pt x="38253" y="98609"/>
                    <a:pt x="75553" y="110461"/>
                    <a:pt x="115597" y="110461"/>
                  </a:cubicBezTo>
                  <a:cubicBezTo>
                    <a:pt x="155671" y="110461"/>
                    <a:pt x="193895" y="98609"/>
                    <a:pt x="225764" y="73051"/>
                  </a:cubicBezTo>
                  <a:cubicBezTo>
                    <a:pt x="232120" y="68473"/>
                    <a:pt x="233045" y="60273"/>
                    <a:pt x="227584" y="54767"/>
                  </a:cubicBezTo>
                  <a:lnTo>
                    <a:pt x="176589" y="3772"/>
                  </a:lnTo>
                  <a:cubicBezTo>
                    <a:pt x="174162" y="1217"/>
                    <a:pt x="170117" y="0"/>
                    <a:pt x="16636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4" name="Google Shape;812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FgAAfBYAANQXAABPGAAAAAAAAA=="/>
                </a:ext>
              </a:extLst>
            </p:cNvSpPr>
            <p:nvPr/>
          </p:nvSpPr>
          <p:spPr>
            <a:xfrm>
              <a:off x="3700145" y="3655060"/>
              <a:ext cx="173355" cy="296545"/>
            </a:xfrm>
            <a:custGeom>
              <a:avLst/>
              <a:gdLst/>
              <a:ahLst/>
              <a:cxnLst/>
              <a:rect l="0" t="0" r="173355" b="296545"/>
              <a:pathLst>
                <a:path w="173355" h="296545">
                  <a:moveTo>
                    <a:pt x="12103" y="28"/>
                  </a:moveTo>
                  <a:cubicBezTo>
                    <a:pt x="5501" y="28"/>
                    <a:pt x="28" y="5202"/>
                    <a:pt x="28" y="11964"/>
                  </a:cubicBezTo>
                  <a:lnTo>
                    <a:pt x="28" y="84793"/>
                  </a:lnTo>
                  <a:cubicBezTo>
                    <a:pt x="28" y="90255"/>
                    <a:pt x="3677" y="94821"/>
                    <a:pt x="9149" y="95717"/>
                  </a:cubicBezTo>
                  <a:cubicBezTo>
                    <a:pt x="47457" y="105745"/>
                    <a:pt x="76644" y="140339"/>
                    <a:pt x="76644" y="181319"/>
                  </a:cubicBezTo>
                  <a:cubicBezTo>
                    <a:pt x="76644" y="196781"/>
                    <a:pt x="72069" y="213167"/>
                    <a:pt x="63875" y="226837"/>
                  </a:cubicBezTo>
                  <a:cubicBezTo>
                    <a:pt x="60226" y="231403"/>
                    <a:pt x="61124" y="236866"/>
                    <a:pt x="65699" y="241403"/>
                  </a:cubicBezTo>
                  <a:lnTo>
                    <a:pt x="117703" y="293407"/>
                  </a:lnTo>
                  <a:cubicBezTo>
                    <a:pt x="119787" y="295388"/>
                    <a:pt x="122828" y="296516"/>
                    <a:pt x="125955" y="296516"/>
                  </a:cubicBezTo>
                  <a:cubicBezTo>
                    <a:pt x="129661" y="296516"/>
                    <a:pt x="133454" y="294926"/>
                    <a:pt x="135944" y="291487"/>
                  </a:cubicBezTo>
                  <a:cubicBezTo>
                    <a:pt x="159659" y="259610"/>
                    <a:pt x="173355" y="221375"/>
                    <a:pt x="173355" y="181319"/>
                  </a:cubicBezTo>
                  <a:cubicBezTo>
                    <a:pt x="170604" y="90255"/>
                    <a:pt x="104007" y="12860"/>
                    <a:pt x="13695" y="115"/>
                  </a:cubicBezTo>
                  <a:cubicBezTo>
                    <a:pt x="13174" y="57"/>
                    <a:pt x="12624" y="28"/>
                    <a:pt x="12103"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3" name="Google Shape;812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2FgAAFxcAAOkWAAAfGAAAAAAAAA=="/>
                </a:ext>
              </a:extLst>
            </p:cNvSpPr>
            <p:nvPr/>
          </p:nvSpPr>
          <p:spPr>
            <a:xfrm>
              <a:off x="3651250" y="3753485"/>
              <a:ext cx="73025" cy="167640"/>
            </a:xfrm>
            <a:custGeom>
              <a:avLst/>
              <a:gdLst/>
              <a:ahLst/>
              <a:cxnLst/>
              <a:rect l="0" t="0" r="73025" b="167640"/>
              <a:pathLst>
                <a:path w="73025" h="167640">
                  <a:moveTo>
                    <a:pt x="36498" y="29"/>
                  </a:moveTo>
                  <a:cubicBezTo>
                    <a:pt x="30125" y="29"/>
                    <a:pt x="23723" y="5494"/>
                    <a:pt x="23723" y="10958"/>
                  </a:cubicBezTo>
                  <a:lnTo>
                    <a:pt x="23723" y="19141"/>
                  </a:lnTo>
                  <a:cubicBezTo>
                    <a:pt x="10051" y="23709"/>
                    <a:pt x="0" y="37385"/>
                    <a:pt x="0" y="53779"/>
                  </a:cubicBezTo>
                  <a:cubicBezTo>
                    <a:pt x="0" y="72891"/>
                    <a:pt x="16424" y="83820"/>
                    <a:pt x="28300" y="92928"/>
                  </a:cubicBezTo>
                  <a:cubicBezTo>
                    <a:pt x="37424" y="100214"/>
                    <a:pt x="48374" y="106604"/>
                    <a:pt x="48374" y="113890"/>
                  </a:cubicBezTo>
                  <a:cubicBezTo>
                    <a:pt x="48374" y="120280"/>
                    <a:pt x="42001" y="126641"/>
                    <a:pt x="36498" y="126641"/>
                  </a:cubicBezTo>
                  <a:cubicBezTo>
                    <a:pt x="31023" y="126641"/>
                    <a:pt x="23723" y="120280"/>
                    <a:pt x="23723" y="113890"/>
                  </a:cubicBezTo>
                  <a:cubicBezTo>
                    <a:pt x="23723" y="106604"/>
                    <a:pt x="18249" y="102035"/>
                    <a:pt x="12774" y="102035"/>
                  </a:cubicBezTo>
                  <a:cubicBezTo>
                    <a:pt x="7299" y="102035"/>
                    <a:pt x="926" y="108425"/>
                    <a:pt x="926" y="113890"/>
                  </a:cubicBezTo>
                  <a:cubicBezTo>
                    <a:pt x="926" y="129388"/>
                    <a:pt x="11876" y="142138"/>
                    <a:pt x="25548" y="147603"/>
                  </a:cubicBezTo>
                  <a:lnTo>
                    <a:pt x="25548" y="155785"/>
                  </a:lnTo>
                  <a:cubicBezTo>
                    <a:pt x="25548" y="163072"/>
                    <a:pt x="31023" y="167640"/>
                    <a:pt x="37424" y="167640"/>
                  </a:cubicBezTo>
                  <a:cubicBezTo>
                    <a:pt x="44724" y="167640"/>
                    <a:pt x="49301" y="161250"/>
                    <a:pt x="49301" y="155785"/>
                  </a:cubicBezTo>
                  <a:lnTo>
                    <a:pt x="49301" y="146678"/>
                  </a:lnTo>
                  <a:cubicBezTo>
                    <a:pt x="62973" y="142138"/>
                    <a:pt x="73025" y="128462"/>
                    <a:pt x="73025" y="112965"/>
                  </a:cubicBezTo>
                  <a:cubicBezTo>
                    <a:pt x="73025" y="92928"/>
                    <a:pt x="57498" y="81998"/>
                    <a:pt x="44724" y="72891"/>
                  </a:cubicBezTo>
                  <a:cubicBezTo>
                    <a:pt x="35600" y="65605"/>
                    <a:pt x="25548" y="59244"/>
                    <a:pt x="25548" y="51957"/>
                  </a:cubicBezTo>
                  <a:cubicBezTo>
                    <a:pt x="25548" y="45568"/>
                    <a:pt x="31023" y="41028"/>
                    <a:pt x="37424" y="41028"/>
                  </a:cubicBezTo>
                  <a:cubicBezTo>
                    <a:pt x="44724" y="41028"/>
                    <a:pt x="49301" y="46493"/>
                    <a:pt x="49301" y="51957"/>
                  </a:cubicBezTo>
                  <a:cubicBezTo>
                    <a:pt x="49301" y="59244"/>
                    <a:pt x="54775" y="64708"/>
                    <a:pt x="62075" y="64708"/>
                  </a:cubicBezTo>
                  <a:cubicBezTo>
                    <a:pt x="68448" y="64708"/>
                    <a:pt x="73025" y="59244"/>
                    <a:pt x="73025" y="51957"/>
                  </a:cubicBezTo>
                  <a:cubicBezTo>
                    <a:pt x="73025" y="36460"/>
                    <a:pt x="62973" y="23709"/>
                    <a:pt x="49301" y="18244"/>
                  </a:cubicBezTo>
                  <a:lnTo>
                    <a:pt x="49301" y="10033"/>
                  </a:lnTo>
                  <a:cubicBezTo>
                    <a:pt x="49301" y="4568"/>
                    <a:pt x="43826" y="29"/>
                    <a:pt x="36498"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197" name="Google Shape;8124;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MQAABeGQAAZBIAAJ4bAAAQAAAA"/>
              </a:ext>
            </a:extLst>
          </p:cNvGrpSpPr>
          <p:nvPr/>
        </p:nvGrpSpPr>
        <p:grpSpPr>
          <a:xfrm>
            <a:off x="2623185" y="4123690"/>
            <a:ext cx="366395" cy="365760"/>
            <a:chOff x="2623185" y="4123690"/>
            <a:chExt cx="366395" cy="365760"/>
          </a:xfrm>
        </p:grpSpPr>
        <p:sp>
          <p:nvSpPr>
            <p:cNvPr id="204" name="Google Shape;812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EAAAXxkAAKMQAADfGQAAAAAAAA=="/>
                </a:ext>
              </a:extLst>
            </p:cNvSpPr>
            <p:nvPr/>
          </p:nvSpPr>
          <p:spPr>
            <a:xfrm>
              <a:off x="2623185" y="4124325"/>
              <a:ext cx="81280" cy="81280"/>
            </a:xfrm>
            <a:custGeom>
              <a:avLst/>
              <a:gdLst/>
              <a:ahLst/>
              <a:cxnLst/>
              <a:rect l="0" t="0" r="81280" b="81280"/>
              <a:pathLst>
                <a:path w="81280" h="81280">
                  <a:moveTo>
                    <a:pt x="35613" y="0"/>
                  </a:moveTo>
                  <a:cubicBezTo>
                    <a:pt x="16459" y="0"/>
                    <a:pt x="29" y="16459"/>
                    <a:pt x="29" y="35613"/>
                  </a:cubicBezTo>
                  <a:cubicBezTo>
                    <a:pt x="29" y="54795"/>
                    <a:pt x="16459" y="71225"/>
                    <a:pt x="35613" y="71225"/>
                  </a:cubicBezTo>
                  <a:cubicBezTo>
                    <a:pt x="41118" y="71225"/>
                    <a:pt x="45667" y="70298"/>
                    <a:pt x="50246" y="67574"/>
                  </a:cubicBezTo>
                  <a:lnTo>
                    <a:pt x="63923" y="81251"/>
                  </a:lnTo>
                  <a:cubicBezTo>
                    <a:pt x="71225" y="72123"/>
                    <a:pt x="74876" y="70298"/>
                    <a:pt x="81280" y="63923"/>
                  </a:cubicBezTo>
                  <a:lnTo>
                    <a:pt x="67574" y="50217"/>
                  </a:lnTo>
                  <a:cubicBezTo>
                    <a:pt x="70327" y="45667"/>
                    <a:pt x="71225" y="40191"/>
                    <a:pt x="71225" y="35613"/>
                  </a:cubicBezTo>
                  <a:cubicBezTo>
                    <a:pt x="71225" y="16459"/>
                    <a:pt x="55722" y="0"/>
                    <a:pt x="3561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3" name="Google Shape;812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EQAAIBsAAGQSAACeGwAAAAAAAA=="/>
                </a:ext>
              </a:extLst>
            </p:cNvSpPr>
            <p:nvPr/>
          </p:nvSpPr>
          <p:spPr>
            <a:xfrm>
              <a:off x="2908300" y="4409440"/>
              <a:ext cx="81280" cy="80010"/>
            </a:xfrm>
            <a:custGeom>
              <a:avLst/>
              <a:gdLst/>
              <a:ahLst/>
              <a:cxnLst/>
              <a:rect l="0" t="0" r="81280" b="80010"/>
              <a:pathLst>
                <a:path w="81280" h="80010">
                  <a:moveTo>
                    <a:pt x="17357" y="29"/>
                  </a:moveTo>
                  <a:cubicBezTo>
                    <a:pt x="10982" y="6403"/>
                    <a:pt x="9157" y="9114"/>
                    <a:pt x="29" y="16383"/>
                  </a:cubicBezTo>
                  <a:lnTo>
                    <a:pt x="13706" y="30060"/>
                  </a:lnTo>
                  <a:cubicBezTo>
                    <a:pt x="10982" y="34554"/>
                    <a:pt x="10055" y="40005"/>
                    <a:pt x="10055" y="45456"/>
                  </a:cubicBezTo>
                  <a:cubicBezTo>
                    <a:pt x="10055" y="64550"/>
                    <a:pt x="26485" y="79981"/>
                    <a:pt x="45667" y="79981"/>
                  </a:cubicBezTo>
                  <a:cubicBezTo>
                    <a:pt x="64850" y="79981"/>
                    <a:pt x="81280" y="64550"/>
                    <a:pt x="81280" y="45456"/>
                  </a:cubicBezTo>
                  <a:cubicBezTo>
                    <a:pt x="81280" y="25468"/>
                    <a:pt x="64850" y="10037"/>
                    <a:pt x="45667" y="10037"/>
                  </a:cubicBezTo>
                  <a:cubicBezTo>
                    <a:pt x="40191" y="10037"/>
                    <a:pt x="35641" y="10931"/>
                    <a:pt x="31063" y="13671"/>
                  </a:cubicBezTo>
                  <a:lnTo>
                    <a:pt x="17357" y="-35"/>
                  </a:lnTo>
                  <a:lnTo>
                    <a:pt x="17357" y="29"/>
                  </a:lnTo>
                  <a:lnTo>
                    <a:pt x="31063" y="1373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2" name="Google Shape;812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EQAAXhkAAGQSAADeGQAAAAAAAA=="/>
                </a:ext>
              </a:extLst>
            </p:cNvSpPr>
            <p:nvPr/>
          </p:nvSpPr>
          <p:spPr>
            <a:xfrm>
              <a:off x="2908300" y="4123690"/>
              <a:ext cx="81280" cy="81280"/>
            </a:xfrm>
            <a:custGeom>
              <a:avLst/>
              <a:gdLst/>
              <a:ahLst/>
              <a:cxnLst/>
              <a:rect l="0" t="0" r="81280" b="81280"/>
              <a:pathLst>
                <a:path w="81280" h="81280">
                  <a:moveTo>
                    <a:pt x="45667" y="29"/>
                  </a:moveTo>
                  <a:cubicBezTo>
                    <a:pt x="26485" y="29"/>
                    <a:pt x="10055" y="16459"/>
                    <a:pt x="10055" y="35641"/>
                  </a:cubicBezTo>
                  <a:cubicBezTo>
                    <a:pt x="10055" y="41118"/>
                    <a:pt x="10982" y="45667"/>
                    <a:pt x="13706" y="50246"/>
                  </a:cubicBezTo>
                  <a:lnTo>
                    <a:pt x="29" y="63923"/>
                  </a:lnTo>
                  <a:cubicBezTo>
                    <a:pt x="8229" y="71225"/>
                    <a:pt x="10055" y="73051"/>
                    <a:pt x="17357" y="81280"/>
                  </a:cubicBezTo>
                  <a:lnTo>
                    <a:pt x="31063" y="67574"/>
                  </a:lnTo>
                  <a:cubicBezTo>
                    <a:pt x="35641" y="69400"/>
                    <a:pt x="41118" y="71225"/>
                    <a:pt x="45667" y="71225"/>
                  </a:cubicBezTo>
                  <a:cubicBezTo>
                    <a:pt x="64850" y="71225"/>
                    <a:pt x="81280" y="54795"/>
                    <a:pt x="81280" y="35641"/>
                  </a:cubicBezTo>
                  <a:cubicBezTo>
                    <a:pt x="81280" y="16459"/>
                    <a:pt x="64850" y="29"/>
                    <a:pt x="45667"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1" name="Google Shape;812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5EAAAkRoAAIoRAADJGgAAAAAAAA=="/>
                </a:ext>
              </a:extLst>
            </p:cNvSpPr>
            <p:nvPr/>
          </p:nvSpPr>
          <p:spPr>
            <a:xfrm>
              <a:off x="2759075" y="4318635"/>
              <a:ext cx="92075" cy="35560"/>
            </a:xfrm>
            <a:custGeom>
              <a:avLst/>
              <a:gdLst/>
              <a:ahLst/>
              <a:cxnLst/>
              <a:rect l="0" t="0" r="92075" b="35560"/>
              <a:pathLst>
                <a:path w="92075" h="35560">
                  <a:moveTo>
                    <a:pt x="46500" y="29"/>
                  </a:moveTo>
                  <a:cubicBezTo>
                    <a:pt x="23698" y="29"/>
                    <a:pt x="5468" y="14600"/>
                    <a:pt x="0" y="35560"/>
                  </a:cubicBezTo>
                  <a:lnTo>
                    <a:pt x="92075" y="35560"/>
                  </a:lnTo>
                  <a:cubicBezTo>
                    <a:pt x="87532" y="15525"/>
                    <a:pt x="69273" y="29"/>
                    <a:pt x="46500"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0" name="Google Shape;812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dEQAAIBoAAGkRAABsGgAAAAAAAA=="/>
                </a:ext>
              </a:extLst>
            </p:cNvSpPr>
            <p:nvPr/>
          </p:nvSpPr>
          <p:spPr>
            <a:xfrm>
              <a:off x="2781935" y="4246880"/>
              <a:ext cx="48260" cy="48260"/>
            </a:xfrm>
            <a:custGeom>
              <a:avLst/>
              <a:gdLst/>
              <a:ahLst/>
              <a:cxnLst/>
              <a:rect l="0" t="0" r="48260" b="48260"/>
              <a:pathLst>
                <a:path w="48260" h="48260">
                  <a:moveTo>
                    <a:pt x="24578" y="0"/>
                  </a:moveTo>
                  <a:cubicBezTo>
                    <a:pt x="10946" y="0"/>
                    <a:pt x="29" y="10924"/>
                    <a:pt x="29" y="23668"/>
                  </a:cubicBezTo>
                  <a:cubicBezTo>
                    <a:pt x="29" y="37336"/>
                    <a:pt x="10946" y="48260"/>
                    <a:pt x="24578" y="48260"/>
                  </a:cubicBezTo>
                  <a:cubicBezTo>
                    <a:pt x="37314" y="48260"/>
                    <a:pt x="48231" y="37336"/>
                    <a:pt x="48231" y="23668"/>
                  </a:cubicBezTo>
                  <a:cubicBezTo>
                    <a:pt x="48231" y="10924"/>
                    <a:pt x="37314" y="0"/>
                    <a:pt x="2457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9" name="Google Shape;813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2EAAArhkAABUSAABMGwAAAAAAAA=="/>
                </a:ext>
              </a:extLst>
            </p:cNvSpPr>
            <p:nvPr/>
          </p:nvSpPr>
          <p:spPr>
            <a:xfrm>
              <a:off x="2675890" y="4174490"/>
              <a:ext cx="263525" cy="262890"/>
            </a:xfrm>
            <a:custGeom>
              <a:avLst/>
              <a:gdLst/>
              <a:ahLst/>
              <a:cxnLst/>
              <a:rect l="0" t="0" r="263525" b="262890"/>
              <a:pathLst>
                <a:path w="263525" h="262890">
                  <a:moveTo>
                    <a:pt x="131313" y="49281"/>
                  </a:moveTo>
                  <a:cubicBezTo>
                    <a:pt x="156841" y="49281"/>
                    <a:pt x="178722" y="71213"/>
                    <a:pt x="178722" y="97664"/>
                  </a:cubicBezTo>
                  <a:cubicBezTo>
                    <a:pt x="178722" y="109542"/>
                    <a:pt x="174178" y="121392"/>
                    <a:pt x="165032" y="130518"/>
                  </a:cubicBezTo>
                  <a:cubicBezTo>
                    <a:pt x="186942" y="143294"/>
                    <a:pt x="202426" y="166124"/>
                    <a:pt x="202426" y="193503"/>
                  </a:cubicBezTo>
                  <a:cubicBezTo>
                    <a:pt x="201529" y="198978"/>
                    <a:pt x="196956" y="204454"/>
                    <a:pt x="190588" y="204454"/>
                  </a:cubicBezTo>
                  <a:lnTo>
                    <a:pt x="70215" y="204454"/>
                  </a:lnTo>
                  <a:cubicBezTo>
                    <a:pt x="63819" y="204454"/>
                    <a:pt x="59275" y="198978"/>
                    <a:pt x="59275" y="193503"/>
                  </a:cubicBezTo>
                  <a:cubicBezTo>
                    <a:pt x="59275" y="166124"/>
                    <a:pt x="73862" y="143294"/>
                    <a:pt x="96669" y="130518"/>
                  </a:cubicBezTo>
                  <a:cubicBezTo>
                    <a:pt x="88449" y="121392"/>
                    <a:pt x="82979" y="109542"/>
                    <a:pt x="82979" y="97664"/>
                  </a:cubicBezTo>
                  <a:cubicBezTo>
                    <a:pt x="82979" y="71213"/>
                    <a:pt x="104860" y="49281"/>
                    <a:pt x="131313" y="49281"/>
                  </a:cubicBezTo>
                  <a:lnTo>
                    <a:pt x="131313" y="0"/>
                  </a:lnTo>
                  <a:cubicBezTo>
                    <a:pt x="58348" y="0"/>
                    <a:pt x="0" y="59334"/>
                    <a:pt x="0" y="131445"/>
                  </a:cubicBezTo>
                  <a:cubicBezTo>
                    <a:pt x="0" y="204454"/>
                    <a:pt x="59275" y="262890"/>
                    <a:pt x="131313" y="262890"/>
                  </a:cubicBezTo>
                  <a:cubicBezTo>
                    <a:pt x="204249" y="262890"/>
                    <a:pt x="261701" y="203556"/>
                    <a:pt x="261701" y="131445"/>
                  </a:cubicBezTo>
                  <a:cubicBezTo>
                    <a:pt x="263525" y="58436"/>
                    <a:pt x="204249" y="0"/>
                    <a:pt x="131313" y="0"/>
                  </a:cubicBezTo>
                  <a:lnTo>
                    <a:pt x="131313" y="49281"/>
                  </a:lnTo>
                  <a:lnTo>
                    <a:pt x="13131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198" name="Google Shape;813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EAAAHRsAAKQQAACeGwAAAAAAAA=="/>
                </a:ext>
              </a:extLst>
            </p:cNvSpPr>
            <p:nvPr/>
          </p:nvSpPr>
          <p:spPr>
            <a:xfrm>
              <a:off x="2623185" y="4407535"/>
              <a:ext cx="81915" cy="81915"/>
            </a:xfrm>
            <a:custGeom>
              <a:avLst/>
              <a:gdLst/>
              <a:ahLst/>
              <a:cxnLst/>
              <a:rect l="0" t="0" r="81915" b="81915"/>
              <a:pathLst>
                <a:path w="81915" h="81915">
                  <a:moveTo>
                    <a:pt x="65537" y="28"/>
                  </a:moveTo>
                  <a:lnTo>
                    <a:pt x="50084" y="15481"/>
                  </a:lnTo>
                  <a:cubicBezTo>
                    <a:pt x="45521" y="12762"/>
                    <a:pt x="40062" y="11867"/>
                    <a:pt x="35498" y="11867"/>
                  </a:cubicBezTo>
                  <a:cubicBezTo>
                    <a:pt x="16406" y="11867"/>
                    <a:pt x="28" y="27314"/>
                    <a:pt x="28" y="47324"/>
                  </a:cubicBezTo>
                  <a:cubicBezTo>
                    <a:pt x="28" y="66438"/>
                    <a:pt x="16406" y="81886"/>
                    <a:pt x="35498" y="81886"/>
                  </a:cubicBezTo>
                  <a:cubicBezTo>
                    <a:pt x="54619" y="81886"/>
                    <a:pt x="70996" y="66438"/>
                    <a:pt x="70996" y="47324"/>
                  </a:cubicBezTo>
                  <a:cubicBezTo>
                    <a:pt x="70996" y="40971"/>
                    <a:pt x="70101" y="36409"/>
                    <a:pt x="67357" y="31876"/>
                  </a:cubicBezTo>
                  <a:lnTo>
                    <a:pt x="81915" y="17318"/>
                  </a:lnTo>
                  <a:cubicBezTo>
                    <a:pt x="74636" y="10943"/>
                    <a:pt x="71921" y="8229"/>
                    <a:pt x="65537"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05" name="Google Shape;8132;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QdAAB9CAAADyAAAKEKAAAQAAAA"/>
              </a:ext>
            </a:extLst>
          </p:cNvGrpSpPr>
          <p:nvPr/>
        </p:nvGrpSpPr>
        <p:grpSpPr>
          <a:xfrm>
            <a:off x="4859020" y="1379855"/>
            <a:ext cx="352425" cy="347980"/>
            <a:chOff x="4859020" y="1379855"/>
            <a:chExt cx="352425" cy="347980"/>
          </a:xfrm>
        </p:grpSpPr>
        <p:sp>
          <p:nvSpPr>
            <p:cNvPr id="208" name="Google Shape;813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HgAAPQkAAMweAADeCQAAAAAAAA=="/>
                </a:ext>
              </a:extLst>
            </p:cNvSpPr>
            <p:nvPr/>
          </p:nvSpPr>
          <p:spPr>
            <a:xfrm>
              <a:off x="4900930" y="1501775"/>
              <a:ext cx="105410" cy="102235"/>
            </a:xfrm>
            <a:custGeom>
              <a:avLst/>
              <a:gdLst/>
              <a:ahLst/>
              <a:cxnLst/>
              <a:rect l="0" t="0" r="105410" b="102235"/>
              <a:pathLst>
                <a:path w="105410" h="102235">
                  <a:moveTo>
                    <a:pt x="53193" y="0"/>
                  </a:moveTo>
                  <a:cubicBezTo>
                    <a:pt x="23355" y="0"/>
                    <a:pt x="30" y="23243"/>
                    <a:pt x="30" y="51117"/>
                  </a:cubicBezTo>
                  <a:cubicBezTo>
                    <a:pt x="30" y="79935"/>
                    <a:pt x="23355" y="102235"/>
                    <a:pt x="53193" y="102235"/>
                  </a:cubicBezTo>
                  <a:cubicBezTo>
                    <a:pt x="82084" y="102235"/>
                    <a:pt x="105410" y="79935"/>
                    <a:pt x="105410" y="51117"/>
                  </a:cubicBezTo>
                  <a:cubicBezTo>
                    <a:pt x="105410" y="23243"/>
                    <a:pt x="82084" y="0"/>
                    <a:pt x="5319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7" name="Google Shape;813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HgAAfQgAAA8gAACfCQAAAAAAAA=="/>
                </a:ext>
              </a:extLst>
            </p:cNvSpPr>
            <p:nvPr/>
          </p:nvSpPr>
          <p:spPr>
            <a:xfrm>
              <a:off x="5024755" y="1379855"/>
              <a:ext cx="186690" cy="184150"/>
            </a:xfrm>
            <a:custGeom>
              <a:avLst/>
              <a:gdLst/>
              <a:ahLst/>
              <a:cxnLst/>
              <a:rect l="0" t="0" r="186690" b="184150"/>
              <a:pathLst>
                <a:path w="186690" h="184150">
                  <a:moveTo>
                    <a:pt x="93345" y="39994"/>
                  </a:moveTo>
                  <a:cubicBezTo>
                    <a:pt x="111060" y="39994"/>
                    <a:pt x="123206" y="53926"/>
                    <a:pt x="123206" y="69746"/>
                  </a:cubicBezTo>
                  <a:cubicBezTo>
                    <a:pt x="123206" y="81848"/>
                    <a:pt x="117607" y="92060"/>
                    <a:pt x="107327" y="96724"/>
                  </a:cubicBezTo>
                  <a:cubicBezTo>
                    <a:pt x="104543" y="97639"/>
                    <a:pt x="103595" y="101358"/>
                    <a:pt x="103595" y="105077"/>
                  </a:cubicBezTo>
                  <a:cubicBezTo>
                    <a:pt x="103595" y="110655"/>
                    <a:pt x="98944" y="115319"/>
                    <a:pt x="93345" y="115319"/>
                  </a:cubicBezTo>
                  <a:cubicBezTo>
                    <a:pt x="87746" y="115319"/>
                    <a:pt x="83065" y="110655"/>
                    <a:pt x="83065" y="105077"/>
                  </a:cubicBezTo>
                  <a:cubicBezTo>
                    <a:pt x="83065" y="93005"/>
                    <a:pt x="88664" y="83707"/>
                    <a:pt x="97996" y="78129"/>
                  </a:cubicBezTo>
                  <a:cubicBezTo>
                    <a:pt x="101729" y="75325"/>
                    <a:pt x="103595" y="72550"/>
                    <a:pt x="103595" y="68831"/>
                  </a:cubicBezTo>
                  <a:cubicBezTo>
                    <a:pt x="103595" y="63253"/>
                    <a:pt x="98944" y="57645"/>
                    <a:pt x="93345" y="57645"/>
                  </a:cubicBezTo>
                  <a:cubicBezTo>
                    <a:pt x="87746" y="57645"/>
                    <a:pt x="83065" y="63253"/>
                    <a:pt x="83065" y="68831"/>
                  </a:cubicBezTo>
                  <a:cubicBezTo>
                    <a:pt x="83065" y="74410"/>
                    <a:pt x="78385" y="79044"/>
                    <a:pt x="71868" y="79044"/>
                  </a:cubicBezTo>
                  <a:cubicBezTo>
                    <a:pt x="66269" y="79044"/>
                    <a:pt x="61588" y="74410"/>
                    <a:pt x="61588" y="68831"/>
                  </a:cubicBezTo>
                  <a:cubicBezTo>
                    <a:pt x="61588" y="53926"/>
                    <a:pt x="75600" y="39994"/>
                    <a:pt x="93345" y="39994"/>
                  </a:cubicBezTo>
                  <a:lnTo>
                    <a:pt x="93345" y="120897"/>
                  </a:lnTo>
                  <a:cubicBezTo>
                    <a:pt x="98944" y="120897"/>
                    <a:pt x="103595" y="125531"/>
                    <a:pt x="103595" y="131110"/>
                  </a:cubicBezTo>
                  <a:cubicBezTo>
                    <a:pt x="103595" y="137633"/>
                    <a:pt x="98944" y="142267"/>
                    <a:pt x="93345" y="142267"/>
                  </a:cubicBezTo>
                  <a:cubicBezTo>
                    <a:pt x="87746" y="142267"/>
                    <a:pt x="83065" y="137633"/>
                    <a:pt x="83065" y="131110"/>
                  </a:cubicBezTo>
                  <a:cubicBezTo>
                    <a:pt x="83065" y="125531"/>
                    <a:pt x="87746" y="120897"/>
                    <a:pt x="93345" y="120897"/>
                  </a:cubicBezTo>
                  <a:lnTo>
                    <a:pt x="93345" y="0"/>
                  </a:lnTo>
                  <a:cubicBezTo>
                    <a:pt x="43873" y="0"/>
                    <a:pt x="1866" y="41854"/>
                    <a:pt x="1866" y="92060"/>
                  </a:cubicBezTo>
                  <a:cubicBezTo>
                    <a:pt x="1866" y="107881"/>
                    <a:pt x="5599" y="122757"/>
                    <a:pt x="14012" y="137633"/>
                  </a:cubicBezTo>
                  <a:lnTo>
                    <a:pt x="948" y="170189"/>
                  </a:lnTo>
                  <a:cubicBezTo>
                    <a:pt x="0" y="172963"/>
                    <a:pt x="948" y="176682"/>
                    <a:pt x="3733" y="180401"/>
                  </a:cubicBezTo>
                  <a:cubicBezTo>
                    <a:pt x="5599" y="182261"/>
                    <a:pt x="10280" y="184120"/>
                    <a:pt x="14012" y="184120"/>
                  </a:cubicBezTo>
                  <a:lnTo>
                    <a:pt x="52257" y="173908"/>
                  </a:lnTo>
                  <a:cubicBezTo>
                    <a:pt x="65321" y="181346"/>
                    <a:pt x="79333" y="184120"/>
                    <a:pt x="94263" y="184120"/>
                  </a:cubicBezTo>
                  <a:cubicBezTo>
                    <a:pt x="145602" y="184120"/>
                    <a:pt x="186660" y="141352"/>
                    <a:pt x="186660" y="92060"/>
                  </a:cubicBezTo>
                  <a:cubicBezTo>
                    <a:pt x="186660" y="40909"/>
                    <a:pt x="144654" y="0"/>
                    <a:pt x="94263" y="0"/>
                  </a:cubicBezTo>
                  <a:lnTo>
                    <a:pt x="93345" y="39994"/>
                  </a:lnTo>
                  <a:lnTo>
                    <a:pt x="9426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06" name="Google Shape;813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HQAA1wkAAAofAAChCgAAAAAAAA=="/>
                </a:ext>
              </a:extLst>
            </p:cNvSpPr>
            <p:nvPr/>
          </p:nvSpPr>
          <p:spPr>
            <a:xfrm>
              <a:off x="4859020" y="1599565"/>
              <a:ext cx="186690" cy="128270"/>
            </a:xfrm>
            <a:custGeom>
              <a:avLst/>
              <a:gdLst/>
              <a:ahLst/>
              <a:cxnLst/>
              <a:rect l="0" t="0" r="186690" b="128270"/>
              <a:pathLst>
                <a:path w="186690" h="128270">
                  <a:moveTo>
                    <a:pt x="40140" y="0"/>
                  </a:moveTo>
                  <a:cubicBezTo>
                    <a:pt x="16797" y="16727"/>
                    <a:pt x="0" y="44635"/>
                    <a:pt x="0" y="76230"/>
                  </a:cubicBezTo>
                  <a:lnTo>
                    <a:pt x="0" y="118033"/>
                  </a:lnTo>
                  <a:cubicBezTo>
                    <a:pt x="1866" y="123609"/>
                    <a:pt x="6547" y="128270"/>
                    <a:pt x="12146" y="128270"/>
                  </a:cubicBezTo>
                  <a:lnTo>
                    <a:pt x="176410" y="128270"/>
                  </a:lnTo>
                  <a:cubicBezTo>
                    <a:pt x="182009" y="128270"/>
                    <a:pt x="186660" y="123609"/>
                    <a:pt x="186660" y="118033"/>
                  </a:cubicBezTo>
                  <a:lnTo>
                    <a:pt x="186660" y="76230"/>
                  </a:lnTo>
                  <a:cubicBezTo>
                    <a:pt x="186660" y="44635"/>
                    <a:pt x="171730" y="17671"/>
                    <a:pt x="147468" y="0"/>
                  </a:cubicBezTo>
                  <a:cubicBezTo>
                    <a:pt x="134404" y="15812"/>
                    <a:pt x="114793" y="25105"/>
                    <a:pt x="93345" y="25105"/>
                  </a:cubicBezTo>
                  <a:cubicBezTo>
                    <a:pt x="72816" y="25105"/>
                    <a:pt x="53205" y="15812"/>
                    <a:pt x="4014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09" name="Google Shape;8136;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MdAAAwCwAAECAAAFoNAAAQAAAA"/>
              </a:ext>
            </a:extLst>
          </p:cNvGrpSpPr>
          <p:nvPr/>
        </p:nvGrpSpPr>
        <p:grpSpPr>
          <a:xfrm>
            <a:off x="4858385" y="1818640"/>
            <a:ext cx="353695" cy="351790"/>
            <a:chOff x="4858385" y="1818640"/>
            <a:chExt cx="353695" cy="351790"/>
          </a:xfrm>
        </p:grpSpPr>
        <p:sp>
          <p:nvSpPr>
            <p:cNvPr id="214" name="Google Shape;813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YHgAAggsAAHceAADiCwAAAAAAAA=="/>
                </a:ext>
              </a:extLst>
            </p:cNvSpPr>
            <p:nvPr/>
          </p:nvSpPr>
          <p:spPr>
            <a:xfrm>
              <a:off x="4892040" y="1870710"/>
              <a:ext cx="60325" cy="60960"/>
            </a:xfrm>
            <a:custGeom>
              <a:avLst/>
              <a:gdLst/>
              <a:ahLst/>
              <a:cxnLst/>
              <a:rect l="0" t="0" r="60325" b="60960"/>
              <a:pathLst>
                <a:path w="60325" h="60960">
                  <a:moveTo>
                    <a:pt x="30648" y="0"/>
                  </a:moveTo>
                  <a:cubicBezTo>
                    <a:pt x="13925" y="0"/>
                    <a:pt x="29" y="14079"/>
                    <a:pt x="29" y="30956"/>
                  </a:cubicBezTo>
                  <a:cubicBezTo>
                    <a:pt x="29" y="47833"/>
                    <a:pt x="13925" y="60960"/>
                    <a:pt x="30648" y="60960"/>
                  </a:cubicBezTo>
                  <a:cubicBezTo>
                    <a:pt x="47341" y="60960"/>
                    <a:pt x="60325" y="47833"/>
                    <a:pt x="60325" y="30956"/>
                  </a:cubicBezTo>
                  <a:cubicBezTo>
                    <a:pt x="60325" y="14079"/>
                    <a:pt x="47341" y="0"/>
                    <a:pt x="3064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3" name="Google Shape;813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HgAAMAsAAGwfAADzCwAAAAAAAA=="/>
                </a:ext>
              </a:extLst>
            </p:cNvSpPr>
            <p:nvPr/>
          </p:nvSpPr>
          <p:spPr>
            <a:xfrm>
              <a:off x="4962525" y="1818640"/>
              <a:ext cx="145415" cy="123825"/>
            </a:xfrm>
            <a:custGeom>
              <a:avLst/>
              <a:gdLst/>
              <a:ahLst/>
              <a:cxnLst/>
              <a:rect l="0" t="0" r="145415" b="123825"/>
              <a:pathLst>
                <a:path w="145415" h="123825">
                  <a:moveTo>
                    <a:pt x="30769" y="29"/>
                  </a:moveTo>
                  <a:cubicBezTo>
                    <a:pt x="13047" y="29"/>
                    <a:pt x="0" y="14015"/>
                    <a:pt x="0" y="31763"/>
                  </a:cubicBezTo>
                  <a:lnTo>
                    <a:pt x="0" y="53245"/>
                  </a:lnTo>
                  <a:cubicBezTo>
                    <a:pt x="0" y="70046"/>
                    <a:pt x="13994" y="83112"/>
                    <a:pt x="30769" y="83112"/>
                  </a:cubicBezTo>
                  <a:lnTo>
                    <a:pt x="68047" y="83112"/>
                  </a:lnTo>
                  <a:lnTo>
                    <a:pt x="106272" y="121337"/>
                  </a:lnTo>
                  <a:cubicBezTo>
                    <a:pt x="108639" y="123143"/>
                    <a:pt x="111361" y="123795"/>
                    <a:pt x="113994" y="123795"/>
                  </a:cubicBezTo>
                  <a:cubicBezTo>
                    <a:pt x="115533" y="123795"/>
                    <a:pt x="117012" y="123587"/>
                    <a:pt x="118373" y="123262"/>
                  </a:cubicBezTo>
                  <a:cubicBezTo>
                    <a:pt x="122101" y="121395"/>
                    <a:pt x="123965" y="116713"/>
                    <a:pt x="123965" y="113898"/>
                  </a:cubicBezTo>
                  <a:lnTo>
                    <a:pt x="123965" y="81246"/>
                  </a:lnTo>
                  <a:cubicBezTo>
                    <a:pt x="136095" y="76564"/>
                    <a:pt x="145415" y="65364"/>
                    <a:pt x="145415" y="51378"/>
                  </a:cubicBezTo>
                  <a:lnTo>
                    <a:pt x="145415" y="31763"/>
                  </a:lnTo>
                  <a:cubicBezTo>
                    <a:pt x="145415" y="14015"/>
                    <a:pt x="130503" y="29"/>
                    <a:pt x="114645" y="29"/>
                  </a:cubicBezTo>
                  <a:lnTo>
                    <a:pt x="30769" y="29"/>
                  </a:lnTo>
                  <a:lnTo>
                    <a:pt x="114645"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2" name="Google Shape;813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HQAA8gsAAOseAABXDQAAAAAAAA=="/>
                </a:ext>
              </a:extLst>
            </p:cNvSpPr>
            <p:nvPr/>
          </p:nvSpPr>
          <p:spPr>
            <a:xfrm>
              <a:off x="4858385" y="1941830"/>
              <a:ext cx="167640" cy="226695"/>
            </a:xfrm>
            <a:custGeom>
              <a:avLst/>
              <a:gdLst/>
              <a:ahLst/>
              <a:cxnLst/>
              <a:rect l="0" t="0" r="167640" b="226695"/>
              <a:pathLst>
                <a:path w="167640" h="226695">
                  <a:moveTo>
                    <a:pt x="98716" y="132988"/>
                  </a:moveTo>
                  <a:lnTo>
                    <a:pt x="109888" y="164598"/>
                  </a:lnTo>
                  <a:lnTo>
                    <a:pt x="36324" y="164598"/>
                  </a:lnTo>
                  <a:lnTo>
                    <a:pt x="42856" y="135763"/>
                  </a:lnTo>
                  <a:lnTo>
                    <a:pt x="42856" y="132988"/>
                  </a:lnTo>
                  <a:lnTo>
                    <a:pt x="42856" y="29"/>
                  </a:lnTo>
                  <a:cubicBezTo>
                    <a:pt x="33546" y="29"/>
                    <a:pt x="26098" y="6522"/>
                    <a:pt x="23290" y="14904"/>
                  </a:cubicBezTo>
                  <a:lnTo>
                    <a:pt x="2808" y="106957"/>
                  </a:lnTo>
                  <a:cubicBezTo>
                    <a:pt x="30" y="120888"/>
                    <a:pt x="9340" y="132988"/>
                    <a:pt x="22374" y="132988"/>
                  </a:cubicBezTo>
                  <a:lnTo>
                    <a:pt x="2808" y="213886"/>
                  </a:lnTo>
                  <a:cubicBezTo>
                    <a:pt x="946" y="219464"/>
                    <a:pt x="4670" y="224097"/>
                    <a:pt x="9340" y="225957"/>
                  </a:cubicBezTo>
                  <a:cubicBezTo>
                    <a:pt x="10344" y="226311"/>
                    <a:pt x="11320" y="226458"/>
                    <a:pt x="12266" y="226458"/>
                  </a:cubicBezTo>
                  <a:cubicBezTo>
                    <a:pt x="16522" y="226458"/>
                    <a:pt x="20068" y="223271"/>
                    <a:pt x="22374" y="219464"/>
                  </a:cubicBezTo>
                  <a:lnTo>
                    <a:pt x="30738" y="185966"/>
                  </a:lnTo>
                  <a:lnTo>
                    <a:pt x="116420" y="185966"/>
                  </a:lnTo>
                  <a:lnTo>
                    <a:pt x="125730" y="211082"/>
                  </a:lnTo>
                  <a:cubicBezTo>
                    <a:pt x="128804" y="221116"/>
                    <a:pt x="137050" y="226665"/>
                    <a:pt x="145059" y="226665"/>
                  </a:cubicBezTo>
                  <a:cubicBezTo>
                    <a:pt x="146715" y="226665"/>
                    <a:pt x="148340" y="226429"/>
                    <a:pt x="149936" y="225957"/>
                  </a:cubicBezTo>
                  <a:cubicBezTo>
                    <a:pt x="161108" y="224097"/>
                    <a:pt x="167640" y="212026"/>
                    <a:pt x="165778" y="201785"/>
                  </a:cubicBezTo>
                  <a:lnTo>
                    <a:pt x="135040" y="108817"/>
                  </a:lnTo>
                  <a:cubicBezTo>
                    <a:pt x="133178" y="99520"/>
                    <a:pt x="124784" y="93942"/>
                    <a:pt x="115474" y="93942"/>
                  </a:cubicBezTo>
                  <a:lnTo>
                    <a:pt x="94076" y="93942"/>
                  </a:lnTo>
                  <a:cubicBezTo>
                    <a:pt x="88490" y="93942"/>
                    <a:pt x="83820" y="89279"/>
                    <a:pt x="83820" y="83700"/>
                  </a:cubicBezTo>
                  <a:cubicBezTo>
                    <a:pt x="83820" y="77178"/>
                    <a:pt x="88490" y="72544"/>
                    <a:pt x="94076" y="72544"/>
                  </a:cubicBezTo>
                  <a:lnTo>
                    <a:pt x="124784" y="72544"/>
                  </a:lnTo>
                  <a:cubicBezTo>
                    <a:pt x="135956" y="72544"/>
                    <a:pt x="145266" y="63247"/>
                    <a:pt x="145266" y="52091"/>
                  </a:cubicBezTo>
                  <a:cubicBezTo>
                    <a:pt x="145266" y="39991"/>
                    <a:pt x="135956" y="30694"/>
                    <a:pt x="124784" y="30694"/>
                  </a:cubicBezTo>
                  <a:lnTo>
                    <a:pt x="68924" y="30694"/>
                  </a:lnTo>
                  <a:lnTo>
                    <a:pt x="61476" y="11185"/>
                  </a:lnTo>
                  <a:cubicBezTo>
                    <a:pt x="58668" y="4663"/>
                    <a:pt x="51220" y="29"/>
                    <a:pt x="42856" y="29"/>
                  </a:cubicBezTo>
                  <a:lnTo>
                    <a:pt x="98716" y="132988"/>
                  </a:lnTo>
                  <a:lnTo>
                    <a:pt x="42856"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1" name="Google Shape;814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8HwAAggsAANsfAADiCwAAAAAAAA=="/>
                </a:ext>
              </a:extLst>
            </p:cNvSpPr>
            <p:nvPr/>
          </p:nvSpPr>
          <p:spPr>
            <a:xfrm>
              <a:off x="5118100" y="1870710"/>
              <a:ext cx="60325" cy="60960"/>
            </a:xfrm>
            <a:custGeom>
              <a:avLst/>
              <a:gdLst/>
              <a:ahLst/>
              <a:cxnLst/>
              <a:rect l="0" t="0" r="60325" b="60960"/>
              <a:pathLst>
                <a:path w="60325" h="60960">
                  <a:moveTo>
                    <a:pt x="29706" y="0"/>
                  </a:moveTo>
                  <a:cubicBezTo>
                    <a:pt x="13013" y="0"/>
                    <a:pt x="29" y="14079"/>
                    <a:pt x="29" y="30956"/>
                  </a:cubicBezTo>
                  <a:cubicBezTo>
                    <a:pt x="29" y="47833"/>
                    <a:pt x="13013" y="60960"/>
                    <a:pt x="29706" y="60960"/>
                  </a:cubicBezTo>
                  <a:cubicBezTo>
                    <a:pt x="46399" y="60960"/>
                    <a:pt x="60295" y="47833"/>
                    <a:pt x="60295" y="30956"/>
                  </a:cubicBezTo>
                  <a:cubicBezTo>
                    <a:pt x="60295" y="14079"/>
                    <a:pt x="46399" y="0"/>
                    <a:pt x="2970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0" name="Google Shape;814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IHwAA8wsAABAgAABaDQAAAAAAAA=="/>
                </a:ext>
              </a:extLst>
            </p:cNvSpPr>
            <p:nvPr/>
          </p:nvSpPr>
          <p:spPr>
            <a:xfrm>
              <a:off x="5044440" y="1942465"/>
              <a:ext cx="167640" cy="227965"/>
            </a:xfrm>
            <a:custGeom>
              <a:avLst/>
              <a:gdLst/>
              <a:ahLst/>
              <a:cxnLst/>
              <a:rect l="0" t="0" r="167640" b="227965"/>
              <a:pathLst>
                <a:path w="167640" h="227965">
                  <a:moveTo>
                    <a:pt x="124784" y="132387"/>
                  </a:moveTo>
                  <a:lnTo>
                    <a:pt x="124784" y="135169"/>
                  </a:lnTo>
                  <a:lnTo>
                    <a:pt x="131316" y="164079"/>
                  </a:lnTo>
                  <a:lnTo>
                    <a:pt x="58668" y="164079"/>
                  </a:lnTo>
                  <a:lnTo>
                    <a:pt x="68924" y="132387"/>
                  </a:lnTo>
                  <a:lnTo>
                    <a:pt x="124784" y="0"/>
                  </a:lnTo>
                  <a:cubicBezTo>
                    <a:pt x="116420" y="0"/>
                    <a:pt x="109888" y="4675"/>
                    <a:pt x="106164" y="11185"/>
                  </a:cubicBezTo>
                  <a:lnTo>
                    <a:pt x="98716" y="31691"/>
                  </a:lnTo>
                  <a:lnTo>
                    <a:pt x="42856" y="31691"/>
                  </a:lnTo>
                  <a:cubicBezTo>
                    <a:pt x="31684" y="31691"/>
                    <a:pt x="22374" y="41012"/>
                    <a:pt x="22374" y="52197"/>
                  </a:cubicBezTo>
                  <a:cubicBezTo>
                    <a:pt x="22374" y="64329"/>
                    <a:pt x="31684" y="73650"/>
                    <a:pt x="42856" y="73650"/>
                  </a:cubicBezTo>
                  <a:lnTo>
                    <a:pt x="73594" y="73650"/>
                  </a:lnTo>
                  <a:cubicBezTo>
                    <a:pt x="79180" y="73650"/>
                    <a:pt x="83820" y="78296"/>
                    <a:pt x="83820" y="83888"/>
                  </a:cubicBezTo>
                  <a:cubicBezTo>
                    <a:pt x="83820" y="89481"/>
                    <a:pt x="79180" y="94156"/>
                    <a:pt x="73594" y="94156"/>
                  </a:cubicBezTo>
                  <a:lnTo>
                    <a:pt x="52166" y="94156"/>
                  </a:lnTo>
                  <a:cubicBezTo>
                    <a:pt x="42856" y="94156"/>
                    <a:pt x="35408" y="99749"/>
                    <a:pt x="32600" y="109070"/>
                  </a:cubicBezTo>
                  <a:lnTo>
                    <a:pt x="2808" y="202310"/>
                  </a:lnTo>
                  <a:cubicBezTo>
                    <a:pt x="30" y="213495"/>
                    <a:pt x="5616" y="224680"/>
                    <a:pt x="17704" y="227461"/>
                  </a:cubicBezTo>
                  <a:cubicBezTo>
                    <a:pt x="19004" y="227728"/>
                    <a:pt x="20393" y="227876"/>
                    <a:pt x="21812" y="227876"/>
                  </a:cubicBezTo>
                  <a:cubicBezTo>
                    <a:pt x="30442" y="227876"/>
                    <a:pt x="40314" y="222845"/>
                    <a:pt x="41910" y="211631"/>
                  </a:cubicBezTo>
                  <a:lnTo>
                    <a:pt x="51220" y="186449"/>
                  </a:lnTo>
                  <a:lnTo>
                    <a:pt x="136902" y="186449"/>
                  </a:lnTo>
                  <a:lnTo>
                    <a:pt x="145266" y="220005"/>
                  </a:lnTo>
                  <a:cubicBezTo>
                    <a:pt x="146803" y="224621"/>
                    <a:pt x="150852" y="227965"/>
                    <a:pt x="155374" y="227965"/>
                  </a:cubicBezTo>
                  <a:cubicBezTo>
                    <a:pt x="156350" y="227965"/>
                    <a:pt x="157325" y="227787"/>
                    <a:pt x="158300" y="227461"/>
                  </a:cubicBezTo>
                  <a:cubicBezTo>
                    <a:pt x="163916" y="225597"/>
                    <a:pt x="167640" y="220005"/>
                    <a:pt x="164832" y="214412"/>
                  </a:cubicBezTo>
                  <a:lnTo>
                    <a:pt x="145266" y="134251"/>
                  </a:lnTo>
                  <a:cubicBezTo>
                    <a:pt x="158300" y="132387"/>
                    <a:pt x="167640" y="120255"/>
                    <a:pt x="165778" y="107206"/>
                  </a:cubicBezTo>
                  <a:lnTo>
                    <a:pt x="144350" y="14913"/>
                  </a:lnTo>
                  <a:cubicBezTo>
                    <a:pt x="142488" y="5592"/>
                    <a:pt x="134094" y="0"/>
                    <a:pt x="124784" y="0"/>
                  </a:cubicBezTo>
                  <a:lnTo>
                    <a:pt x="124784" y="132387"/>
                  </a:lnTo>
                  <a:lnTo>
                    <a:pt x="12478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15" name="Google Shape;8142;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YdAADxDQAADSAAABgQAAAQAAAA"/>
              </a:ext>
            </a:extLst>
          </p:cNvGrpSpPr>
          <p:nvPr/>
        </p:nvGrpSpPr>
        <p:grpSpPr>
          <a:xfrm>
            <a:off x="4860290" y="2266315"/>
            <a:ext cx="349885" cy="349885"/>
            <a:chOff x="4860290" y="2266315"/>
            <a:chExt cx="349885" cy="349885"/>
          </a:xfrm>
        </p:grpSpPr>
        <p:sp>
          <p:nvSpPr>
            <p:cNvPr id="222" name="Google Shape;814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2HgAA8Q0AADofAABxDgAAAAAAAA=="/>
                </a:ext>
              </a:extLst>
            </p:cNvSpPr>
            <p:nvPr/>
          </p:nvSpPr>
          <p:spPr>
            <a:xfrm>
              <a:off x="4992370" y="2266315"/>
              <a:ext cx="83820" cy="81280"/>
            </a:xfrm>
            <a:custGeom>
              <a:avLst/>
              <a:gdLst/>
              <a:ahLst/>
              <a:cxnLst/>
              <a:rect l="0" t="0" r="83820" b="81280"/>
              <a:pathLst>
                <a:path w="83820" h="81280">
                  <a:moveTo>
                    <a:pt x="41925" y="30"/>
                  </a:moveTo>
                  <a:cubicBezTo>
                    <a:pt x="18643" y="30"/>
                    <a:pt x="30" y="17756"/>
                    <a:pt x="30" y="40166"/>
                  </a:cubicBezTo>
                  <a:cubicBezTo>
                    <a:pt x="30" y="63524"/>
                    <a:pt x="18643" y="81280"/>
                    <a:pt x="41925" y="81280"/>
                  </a:cubicBezTo>
                  <a:cubicBezTo>
                    <a:pt x="65177" y="81280"/>
                    <a:pt x="83790" y="63524"/>
                    <a:pt x="83790" y="40166"/>
                  </a:cubicBezTo>
                  <a:cubicBezTo>
                    <a:pt x="83790" y="17756"/>
                    <a:pt x="65177" y="30"/>
                    <a:pt x="41925"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1" name="Google Shape;814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WHgAAFQ8AAJceAACUDwAAAAAAAA=="/>
                </a:ext>
              </a:extLst>
            </p:cNvSpPr>
            <p:nvPr/>
          </p:nvSpPr>
          <p:spPr>
            <a:xfrm>
              <a:off x="4890770" y="2451735"/>
              <a:ext cx="81915" cy="80645"/>
            </a:xfrm>
            <a:custGeom>
              <a:avLst/>
              <a:gdLst/>
              <a:ahLst/>
              <a:cxnLst/>
              <a:rect l="0" t="0" r="81915" b="80645"/>
              <a:pathLst>
                <a:path w="81915" h="80645">
                  <a:moveTo>
                    <a:pt x="40957" y="0"/>
                  </a:moveTo>
                  <a:cubicBezTo>
                    <a:pt x="18633" y="0"/>
                    <a:pt x="29" y="18535"/>
                    <a:pt x="29" y="39866"/>
                  </a:cubicBezTo>
                  <a:cubicBezTo>
                    <a:pt x="29" y="62109"/>
                    <a:pt x="18633" y="80645"/>
                    <a:pt x="40957" y="80645"/>
                  </a:cubicBezTo>
                  <a:cubicBezTo>
                    <a:pt x="63281" y="80645"/>
                    <a:pt x="81885" y="62109"/>
                    <a:pt x="81885" y="39866"/>
                  </a:cubicBezTo>
                  <a:cubicBezTo>
                    <a:pt x="81885" y="18535"/>
                    <a:pt x="63281" y="0"/>
                    <a:pt x="4095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0" name="Google Shape;814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HwAAFg8AANsfAACWDwAAAAAAAA=="/>
                </a:ext>
              </a:extLst>
            </p:cNvSpPr>
            <p:nvPr/>
          </p:nvSpPr>
          <p:spPr>
            <a:xfrm>
              <a:off x="5097780" y="2452370"/>
              <a:ext cx="80645" cy="81280"/>
            </a:xfrm>
            <a:custGeom>
              <a:avLst/>
              <a:gdLst/>
              <a:ahLst/>
              <a:cxnLst/>
              <a:rect l="0" t="0" r="80645" b="81280"/>
              <a:pathLst>
                <a:path w="80645" h="81280">
                  <a:moveTo>
                    <a:pt x="39881" y="30"/>
                  </a:moveTo>
                  <a:cubicBezTo>
                    <a:pt x="18558" y="30"/>
                    <a:pt x="29" y="18704"/>
                    <a:pt x="29" y="41114"/>
                  </a:cubicBezTo>
                  <a:cubicBezTo>
                    <a:pt x="29" y="62576"/>
                    <a:pt x="18558" y="81250"/>
                    <a:pt x="39881" y="81250"/>
                  </a:cubicBezTo>
                  <a:cubicBezTo>
                    <a:pt x="62116" y="81250"/>
                    <a:pt x="80645" y="62576"/>
                    <a:pt x="80645" y="41114"/>
                  </a:cubicBezTo>
                  <a:cubicBezTo>
                    <a:pt x="80645" y="18704"/>
                    <a:pt x="62116" y="30"/>
                    <a:pt x="39881"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9" name="Google Shape;814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mHQAAkw8AAMkeAAAYEAAAAAAAAA=="/>
                </a:ext>
              </a:extLst>
            </p:cNvSpPr>
            <p:nvPr/>
          </p:nvSpPr>
          <p:spPr>
            <a:xfrm>
              <a:off x="4860290" y="2531745"/>
              <a:ext cx="144145" cy="84455"/>
            </a:xfrm>
            <a:custGeom>
              <a:avLst/>
              <a:gdLst/>
              <a:ahLst/>
              <a:cxnLst/>
              <a:rect l="0" t="0" r="144145" b="84455"/>
              <a:pathLst>
                <a:path w="144145" h="84455">
                  <a:moveTo>
                    <a:pt x="24171" y="0"/>
                  </a:moveTo>
                  <a:cubicBezTo>
                    <a:pt x="10241" y="13015"/>
                    <a:pt x="0" y="31567"/>
                    <a:pt x="0" y="52887"/>
                  </a:cubicBezTo>
                  <a:lnTo>
                    <a:pt x="0" y="74236"/>
                  </a:lnTo>
                  <a:cubicBezTo>
                    <a:pt x="0" y="79802"/>
                    <a:pt x="4663" y="84425"/>
                    <a:pt x="10241" y="84425"/>
                  </a:cubicBezTo>
                  <a:lnTo>
                    <a:pt x="132959" y="84425"/>
                  </a:lnTo>
                  <a:cubicBezTo>
                    <a:pt x="139481" y="84425"/>
                    <a:pt x="144115" y="79802"/>
                    <a:pt x="144115" y="74236"/>
                  </a:cubicBezTo>
                  <a:lnTo>
                    <a:pt x="144115" y="52887"/>
                  </a:lnTo>
                  <a:cubicBezTo>
                    <a:pt x="144115" y="32480"/>
                    <a:pt x="134818" y="13015"/>
                    <a:pt x="119028" y="0"/>
                  </a:cubicBezTo>
                  <a:cubicBezTo>
                    <a:pt x="107872" y="13928"/>
                    <a:pt x="91138" y="23204"/>
                    <a:pt x="71600" y="23204"/>
                  </a:cubicBezTo>
                  <a:cubicBezTo>
                    <a:pt x="53006" y="23204"/>
                    <a:pt x="35327" y="13928"/>
                    <a:pt x="2417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8" name="Google Shape;814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HgAAbg4AAGwfAAD0DgAAAAAAAA=="/>
                </a:ext>
              </a:extLst>
            </p:cNvSpPr>
            <p:nvPr/>
          </p:nvSpPr>
          <p:spPr>
            <a:xfrm>
              <a:off x="4962525" y="2345690"/>
              <a:ext cx="145415" cy="85090"/>
            </a:xfrm>
            <a:custGeom>
              <a:avLst/>
              <a:gdLst/>
              <a:ahLst/>
              <a:cxnLst/>
              <a:rect l="0" t="0" r="145415" b="85090"/>
              <a:pathLst>
                <a:path w="145415" h="85090">
                  <a:moveTo>
                    <a:pt x="25172" y="29"/>
                  </a:moveTo>
                  <a:cubicBezTo>
                    <a:pt x="10264" y="12973"/>
                    <a:pt x="29" y="32375"/>
                    <a:pt x="29" y="52715"/>
                  </a:cubicBezTo>
                  <a:lnTo>
                    <a:pt x="29" y="74905"/>
                  </a:lnTo>
                  <a:cubicBezTo>
                    <a:pt x="29" y="80452"/>
                    <a:pt x="4673" y="85090"/>
                    <a:pt x="10264" y="85090"/>
                  </a:cubicBezTo>
                  <a:lnTo>
                    <a:pt x="134204" y="85090"/>
                  </a:lnTo>
                  <a:cubicBezTo>
                    <a:pt x="140741" y="85090"/>
                    <a:pt x="145385" y="80452"/>
                    <a:pt x="145385" y="74905"/>
                  </a:cubicBezTo>
                  <a:lnTo>
                    <a:pt x="145385" y="52715"/>
                  </a:lnTo>
                  <a:cubicBezTo>
                    <a:pt x="145385" y="32375"/>
                    <a:pt x="136067" y="12973"/>
                    <a:pt x="120242" y="29"/>
                  </a:cubicBezTo>
                  <a:cubicBezTo>
                    <a:pt x="109061" y="13883"/>
                    <a:pt x="91342" y="23129"/>
                    <a:pt x="72707" y="23129"/>
                  </a:cubicBezTo>
                  <a:cubicBezTo>
                    <a:pt x="54072" y="23129"/>
                    <a:pt x="35436" y="13883"/>
                    <a:pt x="25172"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7" name="Google Shape;814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HwAAkw8AAA0gAAAYEAAAAAAAAA=="/>
                </a:ext>
              </a:extLst>
            </p:cNvSpPr>
            <p:nvPr/>
          </p:nvSpPr>
          <p:spPr>
            <a:xfrm>
              <a:off x="5066030" y="2531745"/>
              <a:ext cx="144145" cy="84455"/>
            </a:xfrm>
            <a:custGeom>
              <a:avLst/>
              <a:gdLst/>
              <a:ahLst/>
              <a:cxnLst/>
              <a:rect l="0" t="0" r="144145" b="84455"/>
              <a:pathLst>
                <a:path w="144145" h="84455">
                  <a:moveTo>
                    <a:pt x="24196" y="0"/>
                  </a:moveTo>
                  <a:cubicBezTo>
                    <a:pt x="9324" y="13015"/>
                    <a:pt x="29" y="32480"/>
                    <a:pt x="29" y="52887"/>
                  </a:cubicBezTo>
                  <a:lnTo>
                    <a:pt x="29" y="74236"/>
                  </a:lnTo>
                  <a:cubicBezTo>
                    <a:pt x="29" y="79802"/>
                    <a:pt x="4662" y="84425"/>
                    <a:pt x="10239" y="84425"/>
                  </a:cubicBezTo>
                  <a:lnTo>
                    <a:pt x="132961" y="84425"/>
                  </a:lnTo>
                  <a:cubicBezTo>
                    <a:pt x="139482" y="84425"/>
                    <a:pt x="144115" y="79802"/>
                    <a:pt x="144115" y="74236"/>
                  </a:cubicBezTo>
                  <a:lnTo>
                    <a:pt x="144115" y="52887"/>
                  </a:lnTo>
                  <a:cubicBezTo>
                    <a:pt x="144115" y="32480"/>
                    <a:pt x="134820" y="13015"/>
                    <a:pt x="119004" y="0"/>
                  </a:cubicBezTo>
                  <a:cubicBezTo>
                    <a:pt x="107850" y="13928"/>
                    <a:pt x="91119" y="23204"/>
                    <a:pt x="71615" y="23204"/>
                  </a:cubicBezTo>
                  <a:cubicBezTo>
                    <a:pt x="53025" y="23204"/>
                    <a:pt x="35350" y="13928"/>
                    <a:pt x="2419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16" name="Google Shape;814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wHgAAFQ8AAEAfAACNDwAAAAAAAA=="/>
                </a:ext>
              </a:extLst>
            </p:cNvSpPr>
            <p:nvPr/>
          </p:nvSpPr>
          <p:spPr>
            <a:xfrm>
              <a:off x="4988560" y="2451735"/>
              <a:ext cx="91440" cy="76200"/>
            </a:xfrm>
            <a:custGeom>
              <a:avLst/>
              <a:gdLst/>
              <a:ahLst/>
              <a:cxnLst/>
              <a:rect l="0" t="0" r="91440" b="76200"/>
              <a:pathLst>
                <a:path w="91440" h="76200">
                  <a:moveTo>
                    <a:pt x="35463" y="0"/>
                  </a:moveTo>
                  <a:lnTo>
                    <a:pt x="35463" y="26009"/>
                  </a:lnTo>
                  <a:lnTo>
                    <a:pt x="30" y="61442"/>
                  </a:lnTo>
                  <a:cubicBezTo>
                    <a:pt x="6542" y="65967"/>
                    <a:pt x="8407" y="67825"/>
                    <a:pt x="14002" y="76171"/>
                  </a:cubicBezTo>
                  <a:lnTo>
                    <a:pt x="45735" y="46445"/>
                  </a:lnTo>
                  <a:lnTo>
                    <a:pt x="77438" y="76171"/>
                  </a:lnTo>
                  <a:cubicBezTo>
                    <a:pt x="82086" y="70597"/>
                    <a:pt x="86763" y="65967"/>
                    <a:pt x="91410" y="62252"/>
                  </a:cubicBezTo>
                  <a:lnTo>
                    <a:pt x="55977" y="26009"/>
                  </a:lnTo>
                  <a:lnTo>
                    <a:pt x="55977" y="0"/>
                  </a:lnTo>
                  <a:lnTo>
                    <a:pt x="35463" y="0"/>
                  </a:lnTo>
                  <a:lnTo>
                    <a:pt x="91410" y="6225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23" name="Google Shape;8150;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IrAAB9CAAAhi0AAKIKAAAQAAAA"/>
              </a:ext>
            </a:extLst>
          </p:cNvGrpSpPr>
          <p:nvPr/>
        </p:nvGrpSpPr>
        <p:grpSpPr>
          <a:xfrm>
            <a:off x="7092950" y="1379855"/>
            <a:ext cx="307340" cy="348615"/>
            <a:chOff x="7092950" y="1379855"/>
            <a:chExt cx="307340" cy="348615"/>
          </a:xfrm>
        </p:grpSpPr>
        <p:sp>
          <p:nvSpPr>
            <p:cNvPr id="226" name="Google Shape;815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CLAAAgAkAAOMsAADhCQAAAAAAAA=="/>
                </a:ext>
              </a:extLst>
            </p:cNvSpPr>
            <p:nvPr/>
          </p:nvSpPr>
          <p:spPr>
            <a:xfrm>
              <a:off x="7194550" y="1544320"/>
              <a:ext cx="102235" cy="61595"/>
            </a:xfrm>
            <a:custGeom>
              <a:avLst/>
              <a:gdLst/>
              <a:ahLst/>
              <a:cxnLst/>
              <a:rect l="0" t="0" r="102235" b="61595"/>
              <a:pathLst>
                <a:path w="102235" h="61595">
                  <a:moveTo>
                    <a:pt x="51117" y="0"/>
                  </a:moveTo>
                  <a:cubicBezTo>
                    <a:pt x="23243" y="0"/>
                    <a:pt x="0" y="23335"/>
                    <a:pt x="0" y="51319"/>
                  </a:cubicBezTo>
                  <a:lnTo>
                    <a:pt x="0" y="61595"/>
                  </a:lnTo>
                  <a:lnTo>
                    <a:pt x="102235" y="61595"/>
                  </a:lnTo>
                  <a:lnTo>
                    <a:pt x="102235" y="51319"/>
                  </a:lnTo>
                  <a:cubicBezTo>
                    <a:pt x="102235" y="23335"/>
                    <a:pt x="78991" y="0"/>
                    <a:pt x="5111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5" name="Google Shape;815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LAAAHwkAALMsAABhCQAAAAAAAA=="/>
                </a:ext>
              </a:extLst>
            </p:cNvSpPr>
            <p:nvPr/>
          </p:nvSpPr>
          <p:spPr>
            <a:xfrm>
              <a:off x="7224395" y="1482725"/>
              <a:ext cx="41910" cy="41910"/>
            </a:xfrm>
            <a:custGeom>
              <a:avLst/>
              <a:gdLst/>
              <a:ahLst/>
              <a:cxnLst/>
              <a:rect l="0" t="0" r="41910" b="41910"/>
              <a:pathLst>
                <a:path w="41910" h="41910">
                  <a:moveTo>
                    <a:pt x="21413" y="0"/>
                  </a:moveTo>
                  <a:cubicBezTo>
                    <a:pt x="9333" y="0"/>
                    <a:pt x="0" y="9310"/>
                    <a:pt x="0" y="21428"/>
                  </a:cubicBezTo>
                  <a:cubicBezTo>
                    <a:pt x="0" y="32600"/>
                    <a:pt x="9333" y="41910"/>
                    <a:pt x="21413" y="41910"/>
                  </a:cubicBezTo>
                  <a:cubicBezTo>
                    <a:pt x="32577" y="41910"/>
                    <a:pt x="41880" y="32600"/>
                    <a:pt x="41880" y="21428"/>
                  </a:cubicBezTo>
                  <a:cubicBezTo>
                    <a:pt x="41880" y="9310"/>
                    <a:pt x="32577" y="0"/>
                    <a:pt x="2141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4" name="Google Shape;815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iKwAAfQgAAIYtAACiCgAAAAAAAA=="/>
                </a:ext>
              </a:extLst>
            </p:cNvSpPr>
            <p:nvPr/>
          </p:nvSpPr>
          <p:spPr>
            <a:xfrm>
              <a:off x="7092950" y="1379855"/>
              <a:ext cx="307340" cy="348615"/>
            </a:xfrm>
            <a:custGeom>
              <a:avLst/>
              <a:gdLst/>
              <a:ahLst/>
              <a:cxnLst/>
              <a:rect l="0" t="0" r="307340" b="348615"/>
              <a:pathLst>
                <a:path w="307340" h="348615">
                  <a:moveTo>
                    <a:pt x="152739" y="81451"/>
                  </a:moveTo>
                  <a:cubicBezTo>
                    <a:pt x="175087" y="81451"/>
                    <a:pt x="193710" y="100093"/>
                    <a:pt x="193710" y="122428"/>
                  </a:cubicBezTo>
                  <a:cubicBezTo>
                    <a:pt x="193710" y="132650"/>
                    <a:pt x="189069" y="141957"/>
                    <a:pt x="182536" y="150347"/>
                  </a:cubicBezTo>
                  <a:cubicBezTo>
                    <a:pt x="207692" y="162430"/>
                    <a:pt x="224452" y="186627"/>
                    <a:pt x="224452" y="215491"/>
                  </a:cubicBezTo>
                  <a:lnTo>
                    <a:pt x="224452" y="236910"/>
                  </a:lnTo>
                  <a:cubicBezTo>
                    <a:pt x="224452" y="242494"/>
                    <a:pt x="219782" y="247132"/>
                    <a:pt x="214195" y="247132"/>
                  </a:cubicBezTo>
                  <a:lnTo>
                    <a:pt x="91283" y="247132"/>
                  </a:lnTo>
                  <a:cubicBezTo>
                    <a:pt x="84750" y="247132"/>
                    <a:pt x="80109" y="242494"/>
                    <a:pt x="80109" y="236910"/>
                  </a:cubicBezTo>
                  <a:lnTo>
                    <a:pt x="80109" y="215491"/>
                  </a:lnTo>
                  <a:cubicBezTo>
                    <a:pt x="80109" y="186627"/>
                    <a:pt x="97786" y="162430"/>
                    <a:pt x="121996" y="150347"/>
                  </a:cubicBezTo>
                  <a:cubicBezTo>
                    <a:pt x="115493" y="143818"/>
                    <a:pt x="111768" y="134512"/>
                    <a:pt x="111768" y="122428"/>
                  </a:cubicBezTo>
                  <a:cubicBezTo>
                    <a:pt x="111768" y="100093"/>
                    <a:pt x="130391" y="81451"/>
                    <a:pt x="152739" y="81451"/>
                  </a:cubicBezTo>
                  <a:lnTo>
                    <a:pt x="152739" y="29"/>
                  </a:lnTo>
                  <a:cubicBezTo>
                    <a:pt x="151586" y="29"/>
                    <a:pt x="149960" y="502"/>
                    <a:pt x="148098" y="1418"/>
                  </a:cubicBezTo>
                  <a:cubicBezTo>
                    <a:pt x="117178" y="19085"/>
                    <a:pt x="87085" y="27771"/>
                    <a:pt x="56727" y="27771"/>
                  </a:cubicBezTo>
                  <a:cubicBezTo>
                    <a:pt x="42271" y="27771"/>
                    <a:pt x="27757" y="25791"/>
                    <a:pt x="13036" y="21891"/>
                  </a:cubicBezTo>
                  <a:cubicBezTo>
                    <a:pt x="11883" y="21330"/>
                    <a:pt x="10730" y="21094"/>
                    <a:pt x="9637" y="21094"/>
                  </a:cubicBezTo>
                  <a:cubicBezTo>
                    <a:pt x="7183" y="21094"/>
                    <a:pt x="5025" y="22187"/>
                    <a:pt x="3725" y="22837"/>
                  </a:cubicBezTo>
                  <a:cubicBezTo>
                    <a:pt x="946" y="24698"/>
                    <a:pt x="0" y="27475"/>
                    <a:pt x="0" y="31198"/>
                  </a:cubicBezTo>
                  <a:lnTo>
                    <a:pt x="0" y="148486"/>
                  </a:lnTo>
                  <a:cubicBezTo>
                    <a:pt x="0" y="240632"/>
                    <a:pt x="61486" y="323473"/>
                    <a:pt x="150877" y="348585"/>
                  </a:cubicBezTo>
                  <a:lnTo>
                    <a:pt x="155547" y="348585"/>
                  </a:lnTo>
                  <a:cubicBezTo>
                    <a:pt x="244022" y="322527"/>
                    <a:pt x="307340" y="240632"/>
                    <a:pt x="307340" y="148486"/>
                  </a:cubicBezTo>
                  <a:lnTo>
                    <a:pt x="307340" y="31198"/>
                  </a:lnTo>
                  <a:cubicBezTo>
                    <a:pt x="307340" y="27475"/>
                    <a:pt x="306394" y="24698"/>
                    <a:pt x="303615" y="22837"/>
                  </a:cubicBezTo>
                  <a:cubicBezTo>
                    <a:pt x="300393" y="22187"/>
                    <a:pt x="298088" y="21094"/>
                    <a:pt x="296018" y="21094"/>
                  </a:cubicBezTo>
                  <a:cubicBezTo>
                    <a:pt x="295102" y="21094"/>
                    <a:pt x="294245" y="21330"/>
                    <a:pt x="293358" y="21891"/>
                  </a:cubicBezTo>
                  <a:cubicBezTo>
                    <a:pt x="278282" y="25909"/>
                    <a:pt x="263384" y="27948"/>
                    <a:pt x="248574" y="27948"/>
                  </a:cubicBezTo>
                  <a:cubicBezTo>
                    <a:pt x="218600" y="27948"/>
                    <a:pt x="188862" y="19498"/>
                    <a:pt x="158326" y="1418"/>
                  </a:cubicBezTo>
                  <a:cubicBezTo>
                    <a:pt x="156463" y="502"/>
                    <a:pt x="154838" y="29"/>
                    <a:pt x="153212" y="29"/>
                  </a:cubicBezTo>
                  <a:lnTo>
                    <a:pt x="153212" y="81451"/>
                  </a:lnTo>
                  <a:lnTo>
                    <a:pt x="15321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27" name="Google Shape;8154;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4rAAA0CwAAqi0AAFcNAAAQAAAA"/>
              </a:ext>
            </a:extLst>
          </p:cNvGrpSpPr>
          <p:nvPr/>
        </p:nvGrpSpPr>
        <p:grpSpPr>
          <a:xfrm>
            <a:off x="7070090" y="1821180"/>
            <a:ext cx="353060" cy="347345"/>
            <a:chOff x="7070090" y="1821180"/>
            <a:chExt cx="353060" cy="347345"/>
          </a:xfrm>
        </p:grpSpPr>
        <p:sp>
          <p:nvSpPr>
            <p:cNvPr id="230" name="Google Shape;815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wAAVQwAAOArAABXDQAAAAAAAA=="/>
                </a:ext>
              </a:extLst>
            </p:cNvSpPr>
            <p:nvPr/>
          </p:nvSpPr>
          <p:spPr>
            <a:xfrm>
              <a:off x="7070090" y="2004695"/>
              <a:ext cx="62230" cy="163830"/>
            </a:xfrm>
            <a:custGeom>
              <a:avLst/>
              <a:gdLst/>
              <a:ahLst/>
              <a:cxnLst/>
              <a:rect l="0" t="0" r="62230" b="163830"/>
              <a:pathLst>
                <a:path w="62230" h="163830">
                  <a:moveTo>
                    <a:pt x="11143" y="0"/>
                  </a:moveTo>
                  <a:cubicBezTo>
                    <a:pt x="4658" y="0"/>
                    <a:pt x="0" y="4667"/>
                    <a:pt x="0" y="10250"/>
                  </a:cubicBezTo>
                  <a:lnTo>
                    <a:pt x="0" y="153550"/>
                  </a:lnTo>
                  <a:cubicBezTo>
                    <a:pt x="0" y="160078"/>
                    <a:pt x="4658" y="163800"/>
                    <a:pt x="11143" y="163800"/>
                  </a:cubicBezTo>
                  <a:lnTo>
                    <a:pt x="31572" y="163800"/>
                  </a:lnTo>
                  <a:cubicBezTo>
                    <a:pt x="49230" y="163800"/>
                    <a:pt x="62230" y="149828"/>
                    <a:pt x="62230" y="134024"/>
                  </a:cubicBezTo>
                  <a:lnTo>
                    <a:pt x="62230" y="30722"/>
                  </a:lnTo>
                  <a:cubicBezTo>
                    <a:pt x="62230" y="13027"/>
                    <a:pt x="48286" y="0"/>
                    <a:pt x="31572" y="0"/>
                  </a:cubicBezTo>
                  <a:lnTo>
                    <a:pt x="11143" y="0"/>
                  </a:lnTo>
                  <a:lnTo>
                    <a:pt x="3157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9" name="Google Shape;815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iKwAANAsAAEUtAABfDAAAAAAAAA=="/>
                </a:ext>
              </a:extLst>
            </p:cNvSpPr>
            <p:nvPr/>
          </p:nvSpPr>
          <p:spPr>
            <a:xfrm>
              <a:off x="7133590" y="1821180"/>
              <a:ext cx="225425" cy="189865"/>
            </a:xfrm>
            <a:custGeom>
              <a:avLst/>
              <a:gdLst/>
              <a:ahLst/>
              <a:cxnLst/>
              <a:rect l="0" t="0" r="225425" b="189865"/>
              <a:pathLst>
                <a:path w="225425" h="189865">
                  <a:moveTo>
                    <a:pt x="111781" y="18637"/>
                  </a:moveTo>
                  <a:cubicBezTo>
                    <a:pt x="117368" y="18637"/>
                    <a:pt x="122039" y="23275"/>
                    <a:pt x="122039" y="28857"/>
                  </a:cubicBezTo>
                  <a:lnTo>
                    <a:pt x="122039" y="41883"/>
                  </a:lnTo>
                  <a:cubicBezTo>
                    <a:pt x="129490" y="43744"/>
                    <a:pt x="135077" y="48411"/>
                    <a:pt x="140665" y="54939"/>
                  </a:cubicBezTo>
                  <a:cubicBezTo>
                    <a:pt x="144390" y="59576"/>
                    <a:pt x="144390" y="65159"/>
                    <a:pt x="139719" y="68880"/>
                  </a:cubicBezTo>
                  <a:cubicBezTo>
                    <a:pt x="137679" y="70091"/>
                    <a:pt x="135491" y="70800"/>
                    <a:pt x="133333" y="70800"/>
                  </a:cubicBezTo>
                  <a:cubicBezTo>
                    <a:pt x="130554" y="70800"/>
                    <a:pt x="127864" y="69648"/>
                    <a:pt x="125764" y="67019"/>
                  </a:cubicBezTo>
                  <a:cubicBezTo>
                    <a:pt x="121626" y="62205"/>
                    <a:pt x="116984" y="59428"/>
                    <a:pt x="112963" y="59428"/>
                  </a:cubicBezTo>
                  <a:cubicBezTo>
                    <a:pt x="111544" y="59428"/>
                    <a:pt x="110214" y="59783"/>
                    <a:pt x="109002" y="60521"/>
                  </a:cubicBezTo>
                  <a:cubicBezTo>
                    <a:pt x="106193" y="61437"/>
                    <a:pt x="102468" y="66104"/>
                    <a:pt x="102468" y="69825"/>
                  </a:cubicBezTo>
                  <a:cubicBezTo>
                    <a:pt x="102468" y="75408"/>
                    <a:pt x="107139" y="80045"/>
                    <a:pt x="112727" y="80045"/>
                  </a:cubicBezTo>
                  <a:cubicBezTo>
                    <a:pt x="130406" y="80045"/>
                    <a:pt x="143444" y="94016"/>
                    <a:pt x="143444" y="110764"/>
                  </a:cubicBezTo>
                  <a:cubicBezTo>
                    <a:pt x="143444" y="122845"/>
                    <a:pt x="135994" y="134010"/>
                    <a:pt x="124818" y="137731"/>
                  </a:cubicBezTo>
                  <a:lnTo>
                    <a:pt x="122956" y="137731"/>
                  </a:lnTo>
                  <a:lnTo>
                    <a:pt x="122956" y="149842"/>
                  </a:lnTo>
                  <a:cubicBezTo>
                    <a:pt x="122956" y="155424"/>
                    <a:pt x="118314" y="160091"/>
                    <a:pt x="112727" y="160091"/>
                  </a:cubicBezTo>
                  <a:cubicBezTo>
                    <a:pt x="107139" y="160091"/>
                    <a:pt x="102468" y="155424"/>
                    <a:pt x="102468" y="149842"/>
                  </a:cubicBezTo>
                  <a:lnTo>
                    <a:pt x="102468" y="137731"/>
                  </a:lnTo>
                  <a:cubicBezTo>
                    <a:pt x="96881" y="135871"/>
                    <a:pt x="92209" y="134010"/>
                    <a:pt x="87568" y="128427"/>
                  </a:cubicBezTo>
                  <a:cubicBezTo>
                    <a:pt x="83843" y="125651"/>
                    <a:pt x="82897" y="118207"/>
                    <a:pt x="87568" y="114486"/>
                  </a:cubicBezTo>
                  <a:cubicBezTo>
                    <a:pt x="89076" y="112979"/>
                    <a:pt x="91884" y="112034"/>
                    <a:pt x="94781" y="112034"/>
                  </a:cubicBezTo>
                  <a:cubicBezTo>
                    <a:pt x="97265" y="112034"/>
                    <a:pt x="99807" y="112743"/>
                    <a:pt x="101552" y="114486"/>
                  </a:cubicBezTo>
                  <a:cubicBezTo>
                    <a:pt x="104922" y="117853"/>
                    <a:pt x="108765" y="120245"/>
                    <a:pt x="112431" y="120245"/>
                  </a:cubicBezTo>
                  <a:cubicBezTo>
                    <a:pt x="113821" y="120245"/>
                    <a:pt x="115151" y="119891"/>
                    <a:pt x="116452" y="119123"/>
                  </a:cubicBezTo>
                  <a:cubicBezTo>
                    <a:pt x="120177" y="118207"/>
                    <a:pt x="122039" y="113540"/>
                    <a:pt x="122039" y="109819"/>
                  </a:cubicBezTo>
                  <a:cubicBezTo>
                    <a:pt x="122039" y="104236"/>
                    <a:pt x="117368" y="99599"/>
                    <a:pt x="111781" y="99599"/>
                  </a:cubicBezTo>
                  <a:cubicBezTo>
                    <a:pt x="94072" y="99599"/>
                    <a:pt x="81034" y="85628"/>
                    <a:pt x="81034" y="69825"/>
                  </a:cubicBezTo>
                  <a:cubicBezTo>
                    <a:pt x="81034" y="57715"/>
                    <a:pt x="89430" y="46550"/>
                    <a:pt x="101552" y="41883"/>
                  </a:cubicBezTo>
                  <a:lnTo>
                    <a:pt x="101552" y="28857"/>
                  </a:lnTo>
                  <a:cubicBezTo>
                    <a:pt x="101552" y="23275"/>
                    <a:pt x="106193" y="18637"/>
                    <a:pt x="111781" y="18637"/>
                  </a:cubicBezTo>
                  <a:lnTo>
                    <a:pt x="112727" y="29"/>
                  </a:lnTo>
                  <a:cubicBezTo>
                    <a:pt x="51234" y="29"/>
                    <a:pt x="0" y="51217"/>
                    <a:pt x="0" y="112625"/>
                  </a:cubicBezTo>
                  <a:cubicBezTo>
                    <a:pt x="0" y="134010"/>
                    <a:pt x="5617" y="154508"/>
                    <a:pt x="15846" y="172172"/>
                  </a:cubicBezTo>
                  <a:cubicBezTo>
                    <a:pt x="29830" y="163813"/>
                    <a:pt x="45646" y="160091"/>
                    <a:pt x="61492" y="160091"/>
                  </a:cubicBezTo>
                  <a:cubicBezTo>
                    <a:pt x="63444" y="159914"/>
                    <a:pt x="65424" y="159825"/>
                    <a:pt x="67376" y="159825"/>
                  </a:cubicBezTo>
                  <a:cubicBezTo>
                    <a:pt x="86799" y="159825"/>
                    <a:pt x="106045" y="168125"/>
                    <a:pt x="122956" y="183337"/>
                  </a:cubicBezTo>
                  <a:lnTo>
                    <a:pt x="174190" y="183337"/>
                  </a:lnTo>
                  <a:cubicBezTo>
                    <a:pt x="181640" y="183337"/>
                    <a:pt x="188144" y="186143"/>
                    <a:pt x="194678" y="189865"/>
                  </a:cubicBezTo>
                  <a:cubicBezTo>
                    <a:pt x="213303" y="169395"/>
                    <a:pt x="225425" y="141453"/>
                    <a:pt x="225425" y="112625"/>
                  </a:cubicBezTo>
                  <a:cubicBezTo>
                    <a:pt x="225425" y="51217"/>
                    <a:pt x="174190" y="29"/>
                    <a:pt x="112727" y="29"/>
                  </a:cubicBezTo>
                  <a:lnTo>
                    <a:pt x="111781" y="18637"/>
                  </a:lnTo>
                  <a:lnTo>
                    <a:pt x="112727"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28" name="Google Shape;815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BLAAASwwAAKotAAA1DQAAAAAAAA=="/>
                </a:ext>
              </a:extLst>
            </p:cNvSpPr>
            <p:nvPr/>
          </p:nvSpPr>
          <p:spPr>
            <a:xfrm>
              <a:off x="7153275" y="1998345"/>
              <a:ext cx="269875" cy="148590"/>
            </a:xfrm>
            <a:custGeom>
              <a:avLst/>
              <a:gdLst/>
              <a:ahLst/>
              <a:cxnLst/>
              <a:rect l="0" t="0" r="269875" b="148590"/>
              <a:pathLst>
                <a:path w="269875" h="148590">
                  <a:moveTo>
                    <a:pt x="42000" y="0"/>
                  </a:moveTo>
                  <a:cubicBezTo>
                    <a:pt x="27114" y="0"/>
                    <a:pt x="12287" y="4730"/>
                    <a:pt x="0" y="13511"/>
                  </a:cubicBezTo>
                  <a:lnTo>
                    <a:pt x="0" y="148560"/>
                  </a:lnTo>
                  <a:lnTo>
                    <a:pt x="154475" y="148560"/>
                  </a:lnTo>
                  <a:cubicBezTo>
                    <a:pt x="174944" y="148560"/>
                    <a:pt x="191691" y="138331"/>
                    <a:pt x="203801" y="122485"/>
                  </a:cubicBezTo>
                  <a:lnTo>
                    <a:pt x="263347" y="36808"/>
                  </a:lnTo>
                  <a:cubicBezTo>
                    <a:pt x="269875" y="27495"/>
                    <a:pt x="268014" y="14457"/>
                    <a:pt x="257765" y="7923"/>
                  </a:cubicBezTo>
                  <a:cubicBezTo>
                    <a:pt x="254988" y="6534"/>
                    <a:pt x="251562" y="5795"/>
                    <a:pt x="248047" y="5795"/>
                  </a:cubicBezTo>
                  <a:cubicBezTo>
                    <a:pt x="242081" y="5795"/>
                    <a:pt x="235789" y="7923"/>
                    <a:pt x="231713" y="12594"/>
                  </a:cubicBezTo>
                  <a:lnTo>
                    <a:pt x="175889" y="80592"/>
                  </a:lnTo>
                  <a:cubicBezTo>
                    <a:pt x="172168" y="85234"/>
                    <a:pt x="163779" y="88042"/>
                    <a:pt x="160058" y="88042"/>
                  </a:cubicBezTo>
                  <a:lnTo>
                    <a:pt x="92124" y="88042"/>
                  </a:lnTo>
                  <a:cubicBezTo>
                    <a:pt x="85626" y="88042"/>
                    <a:pt x="80959" y="83371"/>
                    <a:pt x="80959" y="77784"/>
                  </a:cubicBezTo>
                  <a:cubicBezTo>
                    <a:pt x="80959" y="71279"/>
                    <a:pt x="85626" y="66608"/>
                    <a:pt x="92124" y="66608"/>
                  </a:cubicBezTo>
                  <a:lnTo>
                    <a:pt x="153530" y="66608"/>
                  </a:lnTo>
                  <a:cubicBezTo>
                    <a:pt x="164695" y="66608"/>
                    <a:pt x="174944" y="57296"/>
                    <a:pt x="174944" y="46120"/>
                  </a:cubicBezTo>
                  <a:cubicBezTo>
                    <a:pt x="174944" y="33999"/>
                    <a:pt x="164695" y="24686"/>
                    <a:pt x="153530" y="24686"/>
                  </a:cubicBezTo>
                  <a:lnTo>
                    <a:pt x="98651" y="24686"/>
                  </a:lnTo>
                  <a:cubicBezTo>
                    <a:pt x="93985" y="24686"/>
                    <a:pt x="91208" y="21907"/>
                    <a:pt x="87487" y="18182"/>
                  </a:cubicBezTo>
                  <a:cubicBezTo>
                    <a:pt x="81904" y="12594"/>
                    <a:pt x="74431" y="8869"/>
                    <a:pt x="67933" y="5144"/>
                  </a:cubicBezTo>
                  <a:cubicBezTo>
                    <a:pt x="59634" y="1656"/>
                    <a:pt x="50802" y="0"/>
                    <a:pt x="4200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31" name="Google Shape;8158;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8rAADxDQAAqC0AABcQAAAQAAAA"/>
              </a:ext>
            </a:extLst>
          </p:cNvGrpSpPr>
          <p:nvPr/>
        </p:nvGrpSpPr>
        <p:grpSpPr>
          <a:xfrm>
            <a:off x="7070725" y="2266315"/>
            <a:ext cx="351155" cy="349250"/>
            <a:chOff x="7070725" y="2266315"/>
            <a:chExt cx="351155" cy="349250"/>
          </a:xfrm>
        </p:grpSpPr>
        <p:sp>
          <p:nvSpPr>
            <p:cNvPr id="235" name="Google Shape;815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wAA8Q0AABgtAACTDwAAAAAAAA=="/>
                </a:ext>
              </a:extLst>
            </p:cNvSpPr>
            <p:nvPr/>
          </p:nvSpPr>
          <p:spPr>
            <a:xfrm>
              <a:off x="7070725" y="2266315"/>
              <a:ext cx="259715" cy="265430"/>
            </a:xfrm>
            <a:custGeom>
              <a:avLst/>
              <a:gdLst/>
              <a:ahLst/>
              <a:cxnLst/>
              <a:rect l="0" t="0" r="259715" b="265430"/>
              <a:pathLst>
                <a:path w="259715" h="265430">
                  <a:moveTo>
                    <a:pt x="134037" y="0"/>
                  </a:moveTo>
                  <a:cubicBezTo>
                    <a:pt x="60504" y="0"/>
                    <a:pt x="0" y="59618"/>
                    <a:pt x="0" y="133188"/>
                  </a:cubicBezTo>
                  <a:cubicBezTo>
                    <a:pt x="0" y="205812"/>
                    <a:pt x="60504" y="265400"/>
                    <a:pt x="134037" y="265400"/>
                  </a:cubicBezTo>
                  <a:cubicBezTo>
                    <a:pt x="190820" y="265400"/>
                    <a:pt x="241073" y="228157"/>
                    <a:pt x="259685" y="176934"/>
                  </a:cubicBezTo>
                  <a:cubicBezTo>
                    <a:pt x="255047" y="173209"/>
                    <a:pt x="249433" y="166707"/>
                    <a:pt x="244795" y="162982"/>
                  </a:cubicBezTo>
                  <a:lnTo>
                    <a:pt x="221515" y="162982"/>
                  </a:lnTo>
                  <a:cubicBezTo>
                    <a:pt x="208486" y="199279"/>
                    <a:pt x="174984" y="224433"/>
                    <a:pt x="134953" y="224433"/>
                  </a:cubicBezTo>
                  <a:cubicBezTo>
                    <a:pt x="83784" y="224433"/>
                    <a:pt x="43753" y="182520"/>
                    <a:pt x="43753" y="133188"/>
                  </a:cubicBezTo>
                  <a:cubicBezTo>
                    <a:pt x="43753" y="82880"/>
                    <a:pt x="84700" y="40997"/>
                    <a:pt x="134953" y="40997"/>
                  </a:cubicBezTo>
                  <a:cubicBezTo>
                    <a:pt x="174984" y="40997"/>
                    <a:pt x="208486" y="66121"/>
                    <a:pt x="221515" y="102448"/>
                  </a:cubicBezTo>
                  <a:lnTo>
                    <a:pt x="244795" y="102448"/>
                  </a:lnTo>
                  <a:cubicBezTo>
                    <a:pt x="249433" y="97778"/>
                    <a:pt x="255047" y="91275"/>
                    <a:pt x="259685" y="88467"/>
                  </a:cubicBezTo>
                  <a:cubicBezTo>
                    <a:pt x="241073" y="37273"/>
                    <a:pt x="192681" y="0"/>
                    <a:pt x="13403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4" name="Google Shape;816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ELAAAcA4AAKgtAAATDwAAAAAAAA=="/>
                </a:ext>
              </a:extLst>
            </p:cNvSpPr>
            <p:nvPr/>
          </p:nvSpPr>
          <p:spPr>
            <a:xfrm>
              <a:off x="7195820" y="2346960"/>
              <a:ext cx="226060" cy="103505"/>
            </a:xfrm>
            <a:custGeom>
              <a:avLst/>
              <a:gdLst/>
              <a:ahLst/>
              <a:cxnLst/>
              <a:rect l="0" t="0" r="226060" b="103505"/>
              <a:pathLst>
                <a:path w="226060" h="103505">
                  <a:moveTo>
                    <a:pt x="214339" y="0"/>
                  </a:moveTo>
                  <a:cubicBezTo>
                    <a:pt x="213513" y="0"/>
                    <a:pt x="212745" y="118"/>
                    <a:pt x="212095" y="325"/>
                  </a:cubicBezTo>
                  <a:lnTo>
                    <a:pt x="149772" y="21746"/>
                  </a:lnTo>
                  <a:cubicBezTo>
                    <a:pt x="148857" y="21746"/>
                    <a:pt x="147912" y="22662"/>
                    <a:pt x="146052" y="23608"/>
                  </a:cubicBezTo>
                  <a:lnTo>
                    <a:pt x="129312" y="41307"/>
                  </a:lnTo>
                  <a:lnTo>
                    <a:pt x="10245" y="41307"/>
                  </a:lnTo>
                  <a:cubicBezTo>
                    <a:pt x="4665" y="41307"/>
                    <a:pt x="30" y="45946"/>
                    <a:pt x="30" y="51530"/>
                  </a:cubicBezTo>
                  <a:cubicBezTo>
                    <a:pt x="30" y="58060"/>
                    <a:pt x="4665" y="62699"/>
                    <a:pt x="10245" y="62699"/>
                  </a:cubicBezTo>
                  <a:lnTo>
                    <a:pt x="129312" y="62699"/>
                  </a:lnTo>
                  <a:lnTo>
                    <a:pt x="146052" y="79439"/>
                  </a:lnTo>
                  <a:cubicBezTo>
                    <a:pt x="147912" y="81314"/>
                    <a:pt x="148857" y="82260"/>
                    <a:pt x="149772" y="82260"/>
                  </a:cubicBezTo>
                  <a:lnTo>
                    <a:pt x="212095" y="102736"/>
                  </a:lnTo>
                  <a:cubicBezTo>
                    <a:pt x="212863" y="103239"/>
                    <a:pt x="213808" y="103475"/>
                    <a:pt x="214782" y="103475"/>
                  </a:cubicBezTo>
                  <a:cubicBezTo>
                    <a:pt x="217351" y="103475"/>
                    <a:pt x="220303" y="101968"/>
                    <a:pt x="222340" y="99929"/>
                  </a:cubicBezTo>
                  <a:cubicBezTo>
                    <a:pt x="224200" y="96206"/>
                    <a:pt x="226060" y="91567"/>
                    <a:pt x="223255" y="87844"/>
                  </a:cubicBezTo>
                  <a:lnTo>
                    <a:pt x="204656" y="51530"/>
                  </a:lnTo>
                  <a:lnTo>
                    <a:pt x="223255" y="16162"/>
                  </a:lnTo>
                  <a:cubicBezTo>
                    <a:pt x="226060" y="11493"/>
                    <a:pt x="224200" y="6855"/>
                    <a:pt x="222340" y="4048"/>
                  </a:cubicBezTo>
                  <a:cubicBezTo>
                    <a:pt x="220185" y="1211"/>
                    <a:pt x="216967" y="0"/>
                    <a:pt x="21433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3" name="Google Shape;816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KwAAog8AAAQtAAAXEAAAAAAAAA=="/>
                </a:ext>
              </a:extLst>
            </p:cNvSpPr>
            <p:nvPr/>
          </p:nvSpPr>
          <p:spPr>
            <a:xfrm>
              <a:off x="7094220" y="2541270"/>
              <a:ext cx="223520" cy="74295"/>
            </a:xfrm>
            <a:custGeom>
              <a:avLst/>
              <a:gdLst/>
              <a:ahLst/>
              <a:cxnLst/>
              <a:rect l="0" t="0" r="223520" b="74295"/>
              <a:pathLst>
                <a:path w="223520" h="74295">
                  <a:moveTo>
                    <a:pt x="54033" y="0"/>
                  </a:moveTo>
                  <a:lnTo>
                    <a:pt x="43805" y="33448"/>
                  </a:lnTo>
                  <a:lnTo>
                    <a:pt x="30741" y="33448"/>
                  </a:lnTo>
                  <a:cubicBezTo>
                    <a:pt x="13065" y="33448"/>
                    <a:pt x="30" y="47359"/>
                    <a:pt x="30" y="64068"/>
                  </a:cubicBezTo>
                  <a:cubicBezTo>
                    <a:pt x="30" y="69638"/>
                    <a:pt x="4670" y="74295"/>
                    <a:pt x="11203" y="74295"/>
                  </a:cubicBezTo>
                  <a:lnTo>
                    <a:pt x="216071" y="74295"/>
                  </a:lnTo>
                  <a:cubicBezTo>
                    <a:pt x="218850" y="73351"/>
                    <a:pt x="223520" y="69638"/>
                    <a:pt x="223520" y="64068"/>
                  </a:cubicBezTo>
                  <a:cubicBezTo>
                    <a:pt x="223520" y="46445"/>
                    <a:pt x="209539" y="33448"/>
                    <a:pt x="193725" y="33448"/>
                  </a:cubicBezTo>
                  <a:lnTo>
                    <a:pt x="180690" y="33448"/>
                  </a:lnTo>
                  <a:lnTo>
                    <a:pt x="170433" y="0"/>
                  </a:lnTo>
                  <a:cubicBezTo>
                    <a:pt x="152757" y="7426"/>
                    <a:pt x="133190" y="12082"/>
                    <a:pt x="111760" y="12082"/>
                  </a:cubicBezTo>
                  <a:cubicBezTo>
                    <a:pt x="91276" y="12082"/>
                    <a:pt x="71738" y="7426"/>
                    <a:pt x="5403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2" name="Google Shape;816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hKwAAUA4AALcsAAA0DwAAAAAAAA=="/>
                </a:ext>
              </a:extLst>
            </p:cNvSpPr>
            <p:nvPr/>
          </p:nvSpPr>
          <p:spPr>
            <a:xfrm>
              <a:off x="7132955" y="2326640"/>
              <a:ext cx="135890" cy="144780"/>
            </a:xfrm>
            <a:custGeom>
              <a:avLst/>
              <a:gdLst/>
              <a:ahLst/>
              <a:cxnLst/>
              <a:rect l="0" t="0" r="135890" b="144780"/>
              <a:pathLst>
                <a:path w="135890" h="144780">
                  <a:moveTo>
                    <a:pt x="71681" y="0"/>
                  </a:moveTo>
                  <a:cubicBezTo>
                    <a:pt x="32607" y="0"/>
                    <a:pt x="30" y="32697"/>
                    <a:pt x="30" y="72864"/>
                  </a:cubicBezTo>
                  <a:cubicBezTo>
                    <a:pt x="30" y="112083"/>
                    <a:pt x="32607" y="144780"/>
                    <a:pt x="71681" y="144780"/>
                  </a:cubicBezTo>
                  <a:cubicBezTo>
                    <a:pt x="100537" y="144780"/>
                    <a:pt x="125641" y="128891"/>
                    <a:pt x="135890" y="103664"/>
                  </a:cubicBezTo>
                  <a:lnTo>
                    <a:pt x="71681" y="103664"/>
                  </a:lnTo>
                  <a:cubicBezTo>
                    <a:pt x="53990" y="103664"/>
                    <a:pt x="41910" y="89672"/>
                    <a:pt x="41910" y="73783"/>
                  </a:cubicBezTo>
                  <a:cubicBezTo>
                    <a:pt x="40049" y="55108"/>
                    <a:pt x="53990" y="41086"/>
                    <a:pt x="71681" y="41086"/>
                  </a:cubicBezTo>
                  <a:lnTo>
                    <a:pt x="135890" y="41086"/>
                  </a:lnTo>
                  <a:cubicBezTo>
                    <a:pt x="123781" y="16808"/>
                    <a:pt x="99592" y="0"/>
                    <a:pt x="7168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36" name="Google Shape;8163;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cjAADMEAAAnSUAAPQSAAAQAAAA"/>
              </a:ext>
            </a:extLst>
          </p:cNvGrpSpPr>
          <p:nvPr/>
        </p:nvGrpSpPr>
        <p:grpSpPr>
          <a:xfrm>
            <a:off x="5765165" y="2730500"/>
            <a:ext cx="349250" cy="350520"/>
            <a:chOff x="5765165" y="2730500"/>
            <a:chExt cx="349250" cy="350520"/>
          </a:xfrm>
        </p:grpSpPr>
        <p:sp>
          <p:nvSpPr>
            <p:cNvPr id="241" name="Google Shape;816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JAAA7xEAAKskAAAxEgAAAAAAAA=="/>
                </a:ext>
              </a:extLst>
            </p:cNvSpPr>
            <p:nvPr/>
          </p:nvSpPr>
          <p:spPr>
            <a:xfrm>
              <a:off x="5918835" y="2915285"/>
              <a:ext cx="41910" cy="41910"/>
            </a:xfrm>
            <a:custGeom>
              <a:avLst/>
              <a:gdLst/>
              <a:ahLst/>
              <a:cxnLst/>
              <a:rect l="0" t="0" r="41910" b="41910"/>
              <a:pathLst>
                <a:path w="41910" h="41910">
                  <a:moveTo>
                    <a:pt x="21428" y="30"/>
                  </a:moveTo>
                  <a:cubicBezTo>
                    <a:pt x="9310" y="30"/>
                    <a:pt x="0" y="9333"/>
                    <a:pt x="0" y="20497"/>
                  </a:cubicBezTo>
                  <a:cubicBezTo>
                    <a:pt x="1862" y="32577"/>
                    <a:pt x="9310" y="41880"/>
                    <a:pt x="21428" y="41880"/>
                  </a:cubicBezTo>
                  <a:cubicBezTo>
                    <a:pt x="32600" y="41880"/>
                    <a:pt x="41910" y="32577"/>
                    <a:pt x="41910" y="20497"/>
                  </a:cubicBezTo>
                  <a:cubicBezTo>
                    <a:pt x="41910" y="9333"/>
                    <a:pt x="32600" y="30"/>
                    <a:pt x="21428"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0" name="Google Shape;816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KJAAAURIAAM0kAACSEgAAAAAAAA=="/>
                </a:ext>
              </a:extLst>
            </p:cNvSpPr>
            <p:nvPr/>
          </p:nvSpPr>
          <p:spPr>
            <a:xfrm>
              <a:off x="5899150" y="2977515"/>
              <a:ext cx="83185" cy="41275"/>
            </a:xfrm>
            <a:custGeom>
              <a:avLst/>
              <a:gdLst/>
              <a:ahLst/>
              <a:cxnLst/>
              <a:rect l="0" t="0" r="83185" b="41275"/>
              <a:pathLst>
                <a:path w="83185" h="41275">
                  <a:moveTo>
                    <a:pt x="41132" y="0"/>
                  </a:moveTo>
                  <a:cubicBezTo>
                    <a:pt x="18712" y="0"/>
                    <a:pt x="29" y="18747"/>
                    <a:pt x="29" y="41275"/>
                  </a:cubicBezTo>
                  <a:lnTo>
                    <a:pt x="83185" y="41275"/>
                  </a:lnTo>
                  <a:cubicBezTo>
                    <a:pt x="83185" y="18747"/>
                    <a:pt x="64472" y="0"/>
                    <a:pt x="4113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9" name="Google Shape;816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6IwAAsBEAAB0lAAD0EgAAAAAAAA=="/>
                </a:ext>
              </a:extLst>
            </p:cNvSpPr>
            <p:nvPr/>
          </p:nvSpPr>
          <p:spPr>
            <a:xfrm>
              <a:off x="5848350" y="2875280"/>
              <a:ext cx="184785" cy="205740"/>
            </a:xfrm>
            <a:custGeom>
              <a:avLst/>
              <a:gdLst/>
              <a:ahLst/>
              <a:cxnLst/>
              <a:rect l="0" t="0" r="184785" b="205740"/>
              <a:pathLst>
                <a:path w="184785" h="205740">
                  <a:moveTo>
                    <a:pt x="90992" y="21419"/>
                  </a:moveTo>
                  <a:cubicBezTo>
                    <a:pt x="112356" y="21419"/>
                    <a:pt x="132776" y="40061"/>
                    <a:pt x="132776" y="61450"/>
                  </a:cubicBezTo>
                  <a:cubicBezTo>
                    <a:pt x="132776" y="72618"/>
                    <a:pt x="128120" y="82869"/>
                    <a:pt x="120695" y="89369"/>
                  </a:cubicBezTo>
                  <a:cubicBezTo>
                    <a:pt x="139288" y="99620"/>
                    <a:pt x="152283" y="120094"/>
                    <a:pt x="152283" y="143374"/>
                  </a:cubicBezTo>
                  <a:lnTo>
                    <a:pt x="152283" y="153596"/>
                  </a:lnTo>
                  <a:cubicBezTo>
                    <a:pt x="152283" y="159180"/>
                    <a:pt x="147627" y="163848"/>
                    <a:pt x="142058" y="163848"/>
                  </a:cubicBezTo>
                  <a:lnTo>
                    <a:pt x="38100" y="163848"/>
                  </a:lnTo>
                  <a:cubicBezTo>
                    <a:pt x="32501" y="163848"/>
                    <a:pt x="27875" y="159180"/>
                    <a:pt x="27875" y="153596"/>
                  </a:cubicBezTo>
                  <a:lnTo>
                    <a:pt x="27875" y="143374"/>
                  </a:lnTo>
                  <a:lnTo>
                    <a:pt x="30645" y="143374"/>
                  </a:lnTo>
                  <a:cubicBezTo>
                    <a:pt x="30645" y="120094"/>
                    <a:pt x="42726" y="100536"/>
                    <a:pt x="61290" y="89369"/>
                  </a:cubicBezTo>
                  <a:cubicBezTo>
                    <a:pt x="54807" y="82869"/>
                    <a:pt x="50152" y="72618"/>
                    <a:pt x="50152" y="61450"/>
                  </a:cubicBezTo>
                  <a:cubicBezTo>
                    <a:pt x="50152" y="40061"/>
                    <a:pt x="68716" y="21419"/>
                    <a:pt x="90992" y="21419"/>
                  </a:cubicBezTo>
                  <a:lnTo>
                    <a:pt x="29" y="30"/>
                  </a:lnTo>
                  <a:lnTo>
                    <a:pt x="29" y="195488"/>
                  </a:lnTo>
                  <a:cubicBezTo>
                    <a:pt x="29" y="201072"/>
                    <a:pt x="4655" y="205710"/>
                    <a:pt x="10224" y="205710"/>
                  </a:cubicBezTo>
                  <a:lnTo>
                    <a:pt x="174560" y="205710"/>
                  </a:lnTo>
                  <a:cubicBezTo>
                    <a:pt x="180129" y="205710"/>
                    <a:pt x="184755" y="201072"/>
                    <a:pt x="184755" y="195488"/>
                  </a:cubicBezTo>
                  <a:lnTo>
                    <a:pt x="184755" y="30"/>
                  </a:lnTo>
                  <a:lnTo>
                    <a:pt x="90992" y="21419"/>
                  </a:lnTo>
                  <a:lnTo>
                    <a:pt x="184755" y="19548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8" name="Google Shape;816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IwAAzBAAAD4lAAAOEQAAAAAAAA=="/>
                </a:ext>
              </a:extLst>
            </p:cNvSpPr>
            <p:nvPr/>
          </p:nvSpPr>
          <p:spPr>
            <a:xfrm>
              <a:off x="5827395" y="2730500"/>
              <a:ext cx="226695" cy="41910"/>
            </a:xfrm>
            <a:custGeom>
              <a:avLst/>
              <a:gdLst/>
              <a:ahLst/>
              <a:cxnLst/>
              <a:rect l="0" t="0" r="226695" b="41910"/>
              <a:pathLst>
                <a:path w="226695" h="41910">
                  <a:moveTo>
                    <a:pt x="10273" y="30"/>
                  </a:moveTo>
                  <a:cubicBezTo>
                    <a:pt x="4677" y="30"/>
                    <a:pt x="29" y="4667"/>
                    <a:pt x="29" y="10249"/>
                  </a:cubicBezTo>
                  <a:lnTo>
                    <a:pt x="29" y="41880"/>
                  </a:lnTo>
                  <a:lnTo>
                    <a:pt x="225747" y="41880"/>
                  </a:lnTo>
                  <a:lnTo>
                    <a:pt x="225747" y="10249"/>
                  </a:lnTo>
                  <a:lnTo>
                    <a:pt x="226665" y="10249"/>
                  </a:lnTo>
                  <a:cubicBezTo>
                    <a:pt x="226665" y="4667"/>
                    <a:pt x="222017" y="30"/>
                    <a:pt x="216421" y="30"/>
                  </a:cubicBezTo>
                  <a:lnTo>
                    <a:pt x="10273" y="30"/>
                  </a:lnTo>
                  <a:lnTo>
                    <a:pt x="216421"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37" name="Google Shape;816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3IwAAMBEAAJ0lAAAxEgAAAAAAAA=="/>
                </a:ext>
              </a:extLst>
            </p:cNvSpPr>
            <p:nvPr/>
          </p:nvSpPr>
          <p:spPr>
            <a:xfrm>
              <a:off x="5765165" y="2794000"/>
              <a:ext cx="349250" cy="163195"/>
            </a:xfrm>
            <a:custGeom>
              <a:avLst/>
              <a:gdLst/>
              <a:ahLst/>
              <a:cxnLst/>
              <a:rect l="0" t="0" r="349250" b="163195"/>
              <a:pathLst>
                <a:path w="349250" h="163195">
                  <a:moveTo>
                    <a:pt x="297998" y="19589"/>
                  </a:moveTo>
                  <a:cubicBezTo>
                    <a:pt x="304530" y="19589"/>
                    <a:pt x="309200" y="24264"/>
                    <a:pt x="309200" y="29857"/>
                  </a:cubicBezTo>
                  <a:cubicBezTo>
                    <a:pt x="309200" y="35450"/>
                    <a:pt x="304530" y="40125"/>
                    <a:pt x="297998" y="40125"/>
                  </a:cubicBezTo>
                  <a:cubicBezTo>
                    <a:pt x="292411" y="40125"/>
                    <a:pt x="287771" y="35450"/>
                    <a:pt x="287771" y="29857"/>
                  </a:cubicBezTo>
                  <a:cubicBezTo>
                    <a:pt x="288687" y="24264"/>
                    <a:pt x="292411" y="19589"/>
                    <a:pt x="297998" y="19589"/>
                  </a:cubicBezTo>
                  <a:lnTo>
                    <a:pt x="30769" y="29"/>
                  </a:lnTo>
                  <a:cubicBezTo>
                    <a:pt x="13064" y="29"/>
                    <a:pt x="30" y="13079"/>
                    <a:pt x="30" y="29857"/>
                  </a:cubicBezTo>
                  <a:lnTo>
                    <a:pt x="30" y="132420"/>
                  </a:lnTo>
                  <a:cubicBezTo>
                    <a:pt x="30" y="150115"/>
                    <a:pt x="13981" y="163165"/>
                    <a:pt x="30769" y="163165"/>
                  </a:cubicBezTo>
                  <a:lnTo>
                    <a:pt x="62425" y="163165"/>
                  </a:lnTo>
                  <a:lnTo>
                    <a:pt x="62425" y="70870"/>
                  </a:lnTo>
                  <a:cubicBezTo>
                    <a:pt x="62425" y="65278"/>
                    <a:pt x="67066" y="60632"/>
                    <a:pt x="72652" y="60632"/>
                  </a:cubicBezTo>
                  <a:lnTo>
                    <a:pt x="278460" y="60632"/>
                  </a:lnTo>
                  <a:cubicBezTo>
                    <a:pt x="284046" y="60632"/>
                    <a:pt x="288687" y="65278"/>
                    <a:pt x="288687" y="70870"/>
                  </a:cubicBezTo>
                  <a:lnTo>
                    <a:pt x="288687" y="163165"/>
                  </a:lnTo>
                  <a:lnTo>
                    <a:pt x="319427" y="163165"/>
                  </a:lnTo>
                  <a:cubicBezTo>
                    <a:pt x="337131" y="163165"/>
                    <a:pt x="349220" y="149198"/>
                    <a:pt x="349220" y="132420"/>
                  </a:cubicBezTo>
                  <a:lnTo>
                    <a:pt x="349220" y="29857"/>
                  </a:lnTo>
                  <a:cubicBezTo>
                    <a:pt x="349220" y="12132"/>
                    <a:pt x="335269" y="29"/>
                    <a:pt x="319427" y="29"/>
                  </a:cubicBezTo>
                  <a:lnTo>
                    <a:pt x="297998" y="19589"/>
                  </a:lnTo>
                  <a:lnTo>
                    <a:pt x="319427"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42" name="Google Shape;8169;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MjAACfEwAAoCUAAKQVAAAQAAAA"/>
              </a:ext>
            </a:extLst>
          </p:cNvGrpSpPr>
          <p:nvPr/>
        </p:nvGrpSpPr>
        <p:grpSpPr>
          <a:xfrm>
            <a:off x="5762625" y="3189605"/>
            <a:ext cx="353695" cy="328295"/>
            <a:chOff x="5762625" y="3189605"/>
            <a:chExt cx="353695" cy="328295"/>
          </a:xfrm>
        </p:grpSpPr>
        <p:sp>
          <p:nvSpPr>
            <p:cNvPr id="244" name="Google Shape;817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zIwAAnxMAAKAlAABCFQAAAAAAAA=="/>
                </a:ext>
              </a:extLst>
            </p:cNvSpPr>
            <p:nvPr/>
          </p:nvSpPr>
          <p:spPr>
            <a:xfrm>
              <a:off x="5762625" y="3189605"/>
              <a:ext cx="353695" cy="266065"/>
            </a:xfrm>
            <a:custGeom>
              <a:avLst/>
              <a:gdLst/>
              <a:ahLst/>
              <a:cxnLst/>
              <a:rect l="0" t="0" r="353695" b="266065"/>
              <a:pathLst>
                <a:path w="353695" h="266065">
                  <a:moveTo>
                    <a:pt x="59584" y="111077"/>
                  </a:moveTo>
                  <a:lnTo>
                    <a:pt x="92138" y="163372"/>
                  </a:lnTo>
                  <a:lnTo>
                    <a:pt x="27000" y="163372"/>
                  </a:lnTo>
                  <a:lnTo>
                    <a:pt x="59584" y="111077"/>
                  </a:lnTo>
                  <a:lnTo>
                    <a:pt x="284805" y="111077"/>
                  </a:lnTo>
                  <a:lnTo>
                    <a:pt x="317389" y="163372"/>
                  </a:lnTo>
                  <a:lnTo>
                    <a:pt x="252221" y="163372"/>
                  </a:lnTo>
                  <a:lnTo>
                    <a:pt x="284805" y="111077"/>
                  </a:lnTo>
                  <a:lnTo>
                    <a:pt x="174055" y="327"/>
                  </a:lnTo>
                  <a:cubicBezTo>
                    <a:pt x="157306" y="0"/>
                    <a:pt x="143333" y="14014"/>
                    <a:pt x="143333" y="30813"/>
                  </a:cubicBezTo>
                  <a:lnTo>
                    <a:pt x="143333" y="34546"/>
                  </a:lnTo>
                  <a:lnTo>
                    <a:pt x="134027" y="39228"/>
                  </a:lnTo>
                  <a:cubicBezTo>
                    <a:pt x="112610" y="51346"/>
                    <a:pt x="104250" y="56027"/>
                    <a:pt x="89361" y="57894"/>
                  </a:cubicBezTo>
                  <a:cubicBezTo>
                    <a:pt x="84694" y="47613"/>
                    <a:pt x="74472" y="39228"/>
                    <a:pt x="61445" y="39228"/>
                  </a:cubicBezTo>
                  <a:cubicBezTo>
                    <a:pt x="50278" y="39228"/>
                    <a:pt x="39112" y="46694"/>
                    <a:pt x="34444" y="56946"/>
                  </a:cubicBezTo>
                  <a:cubicBezTo>
                    <a:pt x="27945" y="56027"/>
                    <a:pt x="20471" y="53213"/>
                    <a:pt x="14888" y="51346"/>
                  </a:cubicBezTo>
                  <a:cubicBezTo>
                    <a:pt x="13411" y="50605"/>
                    <a:pt x="11905" y="50250"/>
                    <a:pt x="10487" y="50250"/>
                  </a:cubicBezTo>
                  <a:cubicBezTo>
                    <a:pt x="6587" y="50250"/>
                    <a:pt x="3249" y="52857"/>
                    <a:pt x="1861" y="56946"/>
                  </a:cubicBezTo>
                  <a:cubicBezTo>
                    <a:pt x="0" y="62546"/>
                    <a:pt x="1861" y="69093"/>
                    <a:pt x="7444" y="70012"/>
                  </a:cubicBezTo>
                  <a:cubicBezTo>
                    <a:pt x="15834" y="73745"/>
                    <a:pt x="24223" y="75612"/>
                    <a:pt x="33529" y="77478"/>
                  </a:cubicBezTo>
                  <a:cubicBezTo>
                    <a:pt x="35390" y="84945"/>
                    <a:pt x="40973" y="92411"/>
                    <a:pt x="47472" y="97092"/>
                  </a:cubicBezTo>
                  <a:lnTo>
                    <a:pt x="2806" y="168023"/>
                  </a:lnTo>
                  <a:cubicBezTo>
                    <a:pt x="2806" y="168972"/>
                    <a:pt x="1861" y="172705"/>
                    <a:pt x="1861" y="173623"/>
                  </a:cubicBezTo>
                  <a:lnTo>
                    <a:pt x="1861" y="184823"/>
                  </a:lnTo>
                  <a:cubicBezTo>
                    <a:pt x="1861" y="218422"/>
                    <a:pt x="29806" y="246450"/>
                    <a:pt x="63306" y="246450"/>
                  </a:cubicBezTo>
                  <a:cubicBezTo>
                    <a:pt x="97721" y="246450"/>
                    <a:pt x="125667" y="218422"/>
                    <a:pt x="125667" y="184823"/>
                  </a:cubicBezTo>
                  <a:lnTo>
                    <a:pt x="125667" y="173623"/>
                  </a:lnTo>
                  <a:cubicBezTo>
                    <a:pt x="125667" y="172705"/>
                    <a:pt x="123806" y="168972"/>
                    <a:pt x="123806" y="168023"/>
                  </a:cubicBezTo>
                  <a:lnTo>
                    <a:pt x="80056" y="97092"/>
                  </a:lnTo>
                  <a:cubicBezTo>
                    <a:pt x="86555" y="93359"/>
                    <a:pt x="91222" y="86811"/>
                    <a:pt x="93999" y="78426"/>
                  </a:cubicBezTo>
                  <a:cubicBezTo>
                    <a:pt x="113555" y="74693"/>
                    <a:pt x="123806" y="70012"/>
                    <a:pt x="146139" y="56946"/>
                  </a:cubicBezTo>
                  <a:lnTo>
                    <a:pt x="146139" y="266035"/>
                  </a:lnTo>
                  <a:lnTo>
                    <a:pt x="209416" y="266035"/>
                  </a:lnTo>
                  <a:lnTo>
                    <a:pt x="209416" y="56946"/>
                  </a:lnTo>
                  <a:cubicBezTo>
                    <a:pt x="230833" y="69093"/>
                    <a:pt x="242000" y="74693"/>
                    <a:pt x="261526" y="78426"/>
                  </a:cubicBezTo>
                  <a:cubicBezTo>
                    <a:pt x="263388" y="85893"/>
                    <a:pt x="268055" y="92411"/>
                    <a:pt x="275499" y="97092"/>
                  </a:cubicBezTo>
                  <a:lnTo>
                    <a:pt x="230833" y="168023"/>
                  </a:lnTo>
                  <a:cubicBezTo>
                    <a:pt x="230833" y="168972"/>
                    <a:pt x="229888" y="172705"/>
                    <a:pt x="229888" y="173623"/>
                  </a:cubicBezTo>
                  <a:lnTo>
                    <a:pt x="229888" y="184823"/>
                  </a:lnTo>
                  <a:cubicBezTo>
                    <a:pt x="229888" y="218422"/>
                    <a:pt x="257804" y="246450"/>
                    <a:pt x="291304" y="246450"/>
                  </a:cubicBezTo>
                  <a:cubicBezTo>
                    <a:pt x="325749" y="246450"/>
                    <a:pt x="353665" y="218422"/>
                    <a:pt x="353665" y="184823"/>
                  </a:cubicBezTo>
                  <a:lnTo>
                    <a:pt x="353665" y="173623"/>
                  </a:lnTo>
                  <a:cubicBezTo>
                    <a:pt x="353665" y="172705"/>
                    <a:pt x="351804" y="168972"/>
                    <a:pt x="351804" y="168023"/>
                  </a:cubicBezTo>
                  <a:lnTo>
                    <a:pt x="308083" y="97092"/>
                  </a:lnTo>
                  <a:cubicBezTo>
                    <a:pt x="308083" y="93359"/>
                    <a:pt x="313666" y="86811"/>
                    <a:pt x="315527" y="77478"/>
                  </a:cubicBezTo>
                  <a:cubicBezTo>
                    <a:pt x="322972" y="74693"/>
                    <a:pt x="332277" y="72827"/>
                    <a:pt x="340637" y="70012"/>
                  </a:cubicBezTo>
                  <a:cubicBezTo>
                    <a:pt x="346221" y="68145"/>
                    <a:pt x="349027" y="61627"/>
                    <a:pt x="346221" y="56946"/>
                  </a:cubicBezTo>
                  <a:cubicBezTo>
                    <a:pt x="344862" y="52857"/>
                    <a:pt x="341494" y="50250"/>
                    <a:pt x="337624" y="50250"/>
                  </a:cubicBezTo>
                  <a:cubicBezTo>
                    <a:pt x="336177" y="50250"/>
                    <a:pt x="334700" y="50605"/>
                    <a:pt x="333193" y="51346"/>
                  </a:cubicBezTo>
                  <a:cubicBezTo>
                    <a:pt x="326694" y="53213"/>
                    <a:pt x="321111" y="56027"/>
                    <a:pt x="313666" y="56946"/>
                  </a:cubicBezTo>
                  <a:cubicBezTo>
                    <a:pt x="308999" y="46694"/>
                    <a:pt x="298748" y="39228"/>
                    <a:pt x="286666" y="39228"/>
                  </a:cubicBezTo>
                  <a:cubicBezTo>
                    <a:pt x="274554" y="39228"/>
                    <a:pt x="263388" y="46694"/>
                    <a:pt x="259665" y="57894"/>
                  </a:cubicBezTo>
                  <a:cubicBezTo>
                    <a:pt x="243861" y="56027"/>
                    <a:pt x="236417" y="51346"/>
                    <a:pt x="214999" y="39228"/>
                  </a:cubicBezTo>
                  <a:lnTo>
                    <a:pt x="205694" y="34546"/>
                  </a:lnTo>
                  <a:lnTo>
                    <a:pt x="205694" y="30813"/>
                  </a:lnTo>
                  <a:cubicBezTo>
                    <a:pt x="205694" y="13066"/>
                    <a:pt x="191721" y="0"/>
                    <a:pt x="174055" y="0"/>
                  </a:cubicBezTo>
                  <a:lnTo>
                    <a:pt x="59584" y="111077"/>
                  </a:lnTo>
                  <a:lnTo>
                    <a:pt x="17405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3" name="Google Shape;817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wIwAAYxUAABUlAACkFQAAAAAAAA=="/>
                </a:ext>
              </a:extLst>
            </p:cNvSpPr>
            <p:nvPr/>
          </p:nvSpPr>
          <p:spPr>
            <a:xfrm>
              <a:off x="5842000" y="3476625"/>
              <a:ext cx="186055" cy="41275"/>
            </a:xfrm>
            <a:custGeom>
              <a:avLst/>
              <a:gdLst/>
              <a:ahLst/>
              <a:cxnLst/>
              <a:rect l="0" t="0" r="186055" b="41275"/>
              <a:pathLst>
                <a:path w="186055" h="41275">
                  <a:moveTo>
                    <a:pt x="20459" y="29"/>
                  </a:moveTo>
                  <a:cubicBezTo>
                    <a:pt x="9299" y="29"/>
                    <a:pt x="0" y="9396"/>
                    <a:pt x="0" y="20637"/>
                  </a:cubicBezTo>
                  <a:lnTo>
                    <a:pt x="0" y="30926"/>
                  </a:lnTo>
                  <a:cubicBezTo>
                    <a:pt x="0" y="37498"/>
                    <a:pt x="4664" y="41245"/>
                    <a:pt x="10244" y="41245"/>
                  </a:cubicBezTo>
                  <a:lnTo>
                    <a:pt x="175810" y="41245"/>
                  </a:lnTo>
                  <a:cubicBezTo>
                    <a:pt x="181390" y="40323"/>
                    <a:pt x="186025" y="35624"/>
                    <a:pt x="186025" y="30926"/>
                  </a:cubicBezTo>
                  <a:lnTo>
                    <a:pt x="186025" y="20637"/>
                  </a:lnTo>
                  <a:cubicBezTo>
                    <a:pt x="186025" y="9396"/>
                    <a:pt x="176725" y="29"/>
                    <a:pt x="164650" y="29"/>
                  </a:cubicBezTo>
                  <a:lnTo>
                    <a:pt x="20459" y="29"/>
                  </a:lnTo>
                  <a:lnTo>
                    <a:pt x="16465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45" name="Google Shape;8172;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QjAAB8FgAAnyUAAKIYAAAQAAAA"/>
              </a:ext>
            </a:extLst>
          </p:cNvGrpSpPr>
          <p:nvPr/>
        </p:nvGrpSpPr>
        <p:grpSpPr>
          <a:xfrm>
            <a:off x="5763260" y="3655060"/>
            <a:ext cx="352425" cy="349250"/>
            <a:chOff x="5763260" y="3655060"/>
            <a:chExt cx="352425" cy="349250"/>
          </a:xfrm>
        </p:grpSpPr>
        <p:sp>
          <p:nvSpPr>
            <p:cNvPr id="252" name="Google Shape;817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VJAAAfBYAALkkAADbFgAAAAAAAA=="/>
                </a:ext>
              </a:extLst>
            </p:cNvSpPr>
            <p:nvPr/>
          </p:nvSpPr>
          <p:spPr>
            <a:xfrm>
              <a:off x="5906135" y="3655060"/>
              <a:ext cx="63500" cy="60325"/>
            </a:xfrm>
            <a:custGeom>
              <a:avLst/>
              <a:gdLst/>
              <a:ahLst/>
              <a:cxnLst/>
              <a:rect l="0" t="0" r="63500" b="60325"/>
              <a:pathLst>
                <a:path w="63500" h="60325">
                  <a:moveTo>
                    <a:pt x="31765" y="29"/>
                  </a:moveTo>
                  <a:cubicBezTo>
                    <a:pt x="14016" y="29"/>
                    <a:pt x="30" y="13925"/>
                    <a:pt x="30" y="30618"/>
                  </a:cubicBezTo>
                  <a:cubicBezTo>
                    <a:pt x="30" y="47311"/>
                    <a:pt x="14016" y="60295"/>
                    <a:pt x="31765" y="60295"/>
                  </a:cubicBezTo>
                  <a:cubicBezTo>
                    <a:pt x="49484" y="60295"/>
                    <a:pt x="63500" y="46399"/>
                    <a:pt x="63500" y="30618"/>
                  </a:cubicBezTo>
                  <a:cubicBezTo>
                    <a:pt x="63500" y="13013"/>
                    <a:pt x="49484" y="29"/>
                    <a:pt x="3176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1" name="Google Shape;817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VIwAAvxcAADQkAAAeGAAAAAAAAA=="/>
                </a:ext>
              </a:extLst>
            </p:cNvSpPr>
            <p:nvPr/>
          </p:nvSpPr>
          <p:spPr>
            <a:xfrm>
              <a:off x="5824855" y="3860165"/>
              <a:ext cx="60325" cy="60325"/>
            </a:xfrm>
            <a:custGeom>
              <a:avLst/>
              <a:gdLst/>
              <a:ahLst/>
              <a:cxnLst/>
              <a:rect l="0" t="0" r="60325" b="60325"/>
              <a:pathLst>
                <a:path w="60325" h="60325">
                  <a:moveTo>
                    <a:pt x="30633" y="29"/>
                  </a:moveTo>
                  <a:cubicBezTo>
                    <a:pt x="13932" y="29"/>
                    <a:pt x="0" y="13925"/>
                    <a:pt x="0" y="30618"/>
                  </a:cubicBezTo>
                  <a:cubicBezTo>
                    <a:pt x="0" y="46399"/>
                    <a:pt x="13932" y="60295"/>
                    <a:pt x="30633" y="60295"/>
                  </a:cubicBezTo>
                  <a:cubicBezTo>
                    <a:pt x="47335" y="60295"/>
                    <a:pt x="60325" y="46399"/>
                    <a:pt x="60325" y="30618"/>
                  </a:cubicBezTo>
                  <a:cubicBezTo>
                    <a:pt x="60325" y="13925"/>
                    <a:pt x="47335" y="29"/>
                    <a:pt x="3063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0" name="Google Shape;817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JAAAvxcAADglAAAeGAAAAAAAAA=="/>
                </a:ext>
              </a:extLst>
            </p:cNvSpPr>
            <p:nvPr/>
          </p:nvSpPr>
          <p:spPr>
            <a:xfrm>
              <a:off x="5989955" y="3860165"/>
              <a:ext cx="60325" cy="60325"/>
            </a:xfrm>
            <a:custGeom>
              <a:avLst/>
              <a:gdLst/>
              <a:ahLst/>
              <a:cxnLst/>
              <a:rect l="0" t="0" r="60325" b="60325"/>
              <a:pathLst>
                <a:path w="60325" h="60325">
                  <a:moveTo>
                    <a:pt x="30633" y="29"/>
                  </a:moveTo>
                  <a:cubicBezTo>
                    <a:pt x="13932" y="29"/>
                    <a:pt x="0" y="13925"/>
                    <a:pt x="0" y="30618"/>
                  </a:cubicBezTo>
                  <a:cubicBezTo>
                    <a:pt x="0" y="46399"/>
                    <a:pt x="13932" y="60295"/>
                    <a:pt x="30633" y="60295"/>
                  </a:cubicBezTo>
                  <a:cubicBezTo>
                    <a:pt x="46392" y="60295"/>
                    <a:pt x="60325" y="46399"/>
                    <a:pt x="60325" y="30618"/>
                  </a:cubicBezTo>
                  <a:cubicBezTo>
                    <a:pt x="60325" y="13925"/>
                    <a:pt x="46392" y="29"/>
                    <a:pt x="3063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9" name="Google Shape;817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0IwAAXhcAAJ8lAABBGAAAAAAAAA=="/>
                </a:ext>
              </a:extLst>
            </p:cNvSpPr>
            <p:nvPr/>
          </p:nvSpPr>
          <p:spPr>
            <a:xfrm>
              <a:off x="5763260" y="3798570"/>
              <a:ext cx="352425" cy="144145"/>
            </a:xfrm>
            <a:custGeom>
              <a:avLst/>
              <a:gdLst/>
              <a:ahLst/>
              <a:cxnLst/>
              <a:rect l="0" t="0" r="352425" b="144145"/>
              <a:pathLst>
                <a:path w="352425" h="144145">
                  <a:moveTo>
                    <a:pt x="45595" y="0"/>
                  </a:moveTo>
                  <a:cubicBezTo>
                    <a:pt x="30721" y="0"/>
                    <a:pt x="17677" y="10241"/>
                    <a:pt x="14903" y="25116"/>
                  </a:cubicBezTo>
                  <a:lnTo>
                    <a:pt x="1888" y="107872"/>
                  </a:lnTo>
                  <a:cubicBezTo>
                    <a:pt x="29" y="117169"/>
                    <a:pt x="2803" y="125521"/>
                    <a:pt x="8381" y="132044"/>
                  </a:cubicBezTo>
                  <a:cubicBezTo>
                    <a:pt x="12099" y="136678"/>
                    <a:pt x="17677" y="140396"/>
                    <a:pt x="23254" y="141341"/>
                  </a:cubicBezTo>
                  <a:cubicBezTo>
                    <a:pt x="29776" y="131099"/>
                    <a:pt x="39073" y="121803"/>
                    <a:pt x="48369" y="116225"/>
                  </a:cubicBezTo>
                  <a:cubicBezTo>
                    <a:pt x="44650" y="108787"/>
                    <a:pt x="41876" y="101350"/>
                    <a:pt x="41876" y="92997"/>
                  </a:cubicBezTo>
                  <a:cubicBezTo>
                    <a:pt x="41876" y="65107"/>
                    <a:pt x="65102" y="41850"/>
                    <a:pt x="92990" y="41850"/>
                  </a:cubicBezTo>
                  <a:cubicBezTo>
                    <a:pt x="120908" y="41850"/>
                    <a:pt x="144133" y="65107"/>
                    <a:pt x="144133" y="92997"/>
                  </a:cubicBezTo>
                  <a:cubicBezTo>
                    <a:pt x="144133" y="101350"/>
                    <a:pt x="142274" y="108787"/>
                    <a:pt x="138555" y="116225"/>
                  </a:cubicBezTo>
                  <a:cubicBezTo>
                    <a:pt x="148796" y="122747"/>
                    <a:pt x="157148" y="132044"/>
                    <a:pt x="164585" y="144115"/>
                  </a:cubicBezTo>
                  <a:lnTo>
                    <a:pt x="188754" y="144115"/>
                  </a:lnTo>
                  <a:cubicBezTo>
                    <a:pt x="194332" y="133903"/>
                    <a:pt x="203628" y="122747"/>
                    <a:pt x="213869" y="116225"/>
                  </a:cubicBezTo>
                  <a:cubicBezTo>
                    <a:pt x="211065" y="108787"/>
                    <a:pt x="208291" y="101350"/>
                    <a:pt x="208291" y="92997"/>
                  </a:cubicBezTo>
                  <a:cubicBezTo>
                    <a:pt x="208291" y="65107"/>
                    <a:pt x="231546" y="41850"/>
                    <a:pt x="259434" y="41850"/>
                  </a:cubicBezTo>
                  <a:cubicBezTo>
                    <a:pt x="287322" y="41850"/>
                    <a:pt x="310577" y="65107"/>
                    <a:pt x="310577" y="92997"/>
                  </a:cubicBezTo>
                  <a:cubicBezTo>
                    <a:pt x="310577" y="101350"/>
                    <a:pt x="308718" y="108787"/>
                    <a:pt x="304970" y="116225"/>
                  </a:cubicBezTo>
                  <a:cubicBezTo>
                    <a:pt x="315211" y="122747"/>
                    <a:pt x="323592" y="131099"/>
                    <a:pt x="329170" y="141341"/>
                  </a:cubicBezTo>
                  <a:cubicBezTo>
                    <a:pt x="334747" y="140396"/>
                    <a:pt x="341240" y="136678"/>
                    <a:pt x="344043" y="132044"/>
                  </a:cubicBezTo>
                  <a:cubicBezTo>
                    <a:pt x="350536" y="125521"/>
                    <a:pt x="352395" y="116225"/>
                    <a:pt x="351480" y="107872"/>
                  </a:cubicBezTo>
                  <a:lnTo>
                    <a:pt x="334747" y="25116"/>
                  </a:lnTo>
                  <a:cubicBezTo>
                    <a:pt x="332888" y="10241"/>
                    <a:pt x="319873" y="0"/>
                    <a:pt x="304970" y="0"/>
                  </a:cubicBezTo>
                  <a:lnTo>
                    <a:pt x="45595" y="0"/>
                  </a:lnTo>
                  <a:lnTo>
                    <a:pt x="30497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8" name="Google Shape;817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sJAAALhgAAG0lAACiGAAAAAAAAA=="/>
                </a:ext>
              </a:extLst>
            </p:cNvSpPr>
            <p:nvPr/>
          </p:nvSpPr>
          <p:spPr>
            <a:xfrm>
              <a:off x="5961380" y="3930650"/>
              <a:ext cx="122555" cy="73660"/>
            </a:xfrm>
            <a:custGeom>
              <a:avLst/>
              <a:gdLst/>
              <a:ahLst/>
              <a:cxnLst/>
              <a:rect l="0" t="0" r="122555" b="73660"/>
              <a:pathLst>
                <a:path w="122555" h="73660">
                  <a:moveTo>
                    <a:pt x="28782" y="30"/>
                  </a:moveTo>
                  <a:cubicBezTo>
                    <a:pt x="15790" y="8401"/>
                    <a:pt x="5568" y="20530"/>
                    <a:pt x="1856" y="35440"/>
                  </a:cubicBezTo>
                  <a:cubicBezTo>
                    <a:pt x="942" y="41031"/>
                    <a:pt x="0" y="46622"/>
                    <a:pt x="0" y="53159"/>
                  </a:cubicBezTo>
                  <a:lnTo>
                    <a:pt x="0" y="63395"/>
                  </a:lnTo>
                  <a:cubicBezTo>
                    <a:pt x="0" y="68986"/>
                    <a:pt x="4654" y="73660"/>
                    <a:pt x="10222" y="73660"/>
                  </a:cubicBezTo>
                  <a:lnTo>
                    <a:pt x="112332" y="73660"/>
                  </a:lnTo>
                  <a:cubicBezTo>
                    <a:pt x="117900" y="73660"/>
                    <a:pt x="122525" y="68986"/>
                    <a:pt x="122525" y="63395"/>
                  </a:cubicBezTo>
                  <a:lnTo>
                    <a:pt x="122525" y="53159"/>
                  </a:lnTo>
                  <a:cubicBezTo>
                    <a:pt x="120669" y="46622"/>
                    <a:pt x="119756" y="40114"/>
                    <a:pt x="117900" y="35440"/>
                  </a:cubicBezTo>
                  <a:cubicBezTo>
                    <a:pt x="113245" y="20530"/>
                    <a:pt x="103965" y="8401"/>
                    <a:pt x="91886" y="30"/>
                  </a:cubicBezTo>
                  <a:cubicBezTo>
                    <a:pt x="82606" y="7484"/>
                    <a:pt x="71470" y="12129"/>
                    <a:pt x="60334" y="12129"/>
                  </a:cubicBezTo>
                  <a:cubicBezTo>
                    <a:pt x="48285" y="12129"/>
                    <a:pt x="37149" y="7484"/>
                    <a:pt x="28782"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7" name="Google Shape;817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nJAAA6hYAAOkkAAA8FwAAAAAAAA=="/>
                </a:ext>
              </a:extLst>
            </p:cNvSpPr>
            <p:nvPr/>
          </p:nvSpPr>
          <p:spPr>
            <a:xfrm>
              <a:off x="5876925" y="3724910"/>
              <a:ext cx="123190" cy="52070"/>
            </a:xfrm>
            <a:custGeom>
              <a:avLst/>
              <a:gdLst/>
              <a:ahLst/>
              <a:cxnLst/>
              <a:rect l="0" t="0" r="123190" b="52070"/>
              <a:pathLst>
                <a:path w="123190" h="52070">
                  <a:moveTo>
                    <a:pt x="29658" y="0"/>
                  </a:moveTo>
                  <a:cubicBezTo>
                    <a:pt x="11140" y="10237"/>
                    <a:pt x="0" y="30681"/>
                    <a:pt x="0" y="52070"/>
                  </a:cubicBezTo>
                  <a:lnTo>
                    <a:pt x="123190" y="52070"/>
                  </a:lnTo>
                  <a:cubicBezTo>
                    <a:pt x="123190" y="30681"/>
                    <a:pt x="112079" y="10237"/>
                    <a:pt x="94472" y="0"/>
                  </a:cubicBezTo>
                  <a:cubicBezTo>
                    <a:pt x="85213" y="7434"/>
                    <a:pt x="74102" y="11152"/>
                    <a:pt x="62051" y="11152"/>
                  </a:cubicBezTo>
                  <a:cubicBezTo>
                    <a:pt x="50940" y="11152"/>
                    <a:pt x="38918" y="7434"/>
                    <a:pt x="2965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46" name="Google Shape;817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nIwAALhgAAGYkAACiGAAAAAAAAA=="/>
                </a:ext>
              </a:extLst>
            </p:cNvSpPr>
            <p:nvPr/>
          </p:nvSpPr>
          <p:spPr>
            <a:xfrm>
              <a:off x="5795645" y="3930650"/>
              <a:ext cx="121285" cy="73660"/>
            </a:xfrm>
            <a:custGeom>
              <a:avLst/>
              <a:gdLst/>
              <a:ahLst/>
              <a:cxnLst/>
              <a:rect l="0" t="0" r="121285" b="73660"/>
              <a:pathLst>
                <a:path w="121285" h="73660">
                  <a:moveTo>
                    <a:pt x="29869" y="30"/>
                  </a:moveTo>
                  <a:cubicBezTo>
                    <a:pt x="16814" y="8401"/>
                    <a:pt x="6542" y="20530"/>
                    <a:pt x="2812" y="35440"/>
                  </a:cubicBezTo>
                  <a:cubicBezTo>
                    <a:pt x="1894" y="41031"/>
                    <a:pt x="29" y="46622"/>
                    <a:pt x="29" y="53159"/>
                  </a:cubicBezTo>
                  <a:lnTo>
                    <a:pt x="29" y="63395"/>
                  </a:lnTo>
                  <a:cubicBezTo>
                    <a:pt x="29" y="68986"/>
                    <a:pt x="4677" y="73660"/>
                    <a:pt x="11219" y="73660"/>
                  </a:cubicBezTo>
                  <a:lnTo>
                    <a:pt x="113795" y="73660"/>
                  </a:lnTo>
                  <a:cubicBezTo>
                    <a:pt x="116607" y="73660"/>
                    <a:pt x="121255" y="68986"/>
                    <a:pt x="121255" y="63395"/>
                  </a:cubicBezTo>
                  <a:lnTo>
                    <a:pt x="121255" y="53159"/>
                  </a:lnTo>
                  <a:cubicBezTo>
                    <a:pt x="121255" y="46622"/>
                    <a:pt x="120337" y="40114"/>
                    <a:pt x="119390" y="35440"/>
                  </a:cubicBezTo>
                  <a:cubicBezTo>
                    <a:pt x="114742" y="20530"/>
                    <a:pt x="105417" y="8401"/>
                    <a:pt x="92362" y="30"/>
                  </a:cubicBezTo>
                  <a:cubicBezTo>
                    <a:pt x="83007" y="7484"/>
                    <a:pt x="72765" y="12129"/>
                    <a:pt x="60627" y="12129"/>
                  </a:cubicBezTo>
                  <a:cubicBezTo>
                    <a:pt x="49437" y="12129"/>
                    <a:pt x="37329" y="7484"/>
                    <a:pt x="29869"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53" name="Google Shape;8180;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gxAADMEAAA3DIAAPQSAAAQAAAA"/>
              </a:ext>
            </a:extLst>
          </p:cNvGrpSpPr>
          <p:nvPr/>
        </p:nvGrpSpPr>
        <p:grpSpPr>
          <a:xfrm>
            <a:off x="8041640" y="2730500"/>
            <a:ext cx="226060" cy="350520"/>
            <a:chOff x="8041640" y="2730500"/>
            <a:chExt cx="226060" cy="350520"/>
          </a:xfrm>
        </p:grpSpPr>
        <p:sp>
          <p:nvSpPr>
            <p:cNvPr id="260" name="Google Shape;818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7MgAA9hEAALoyAACTEgAAAAAAAA=="/>
                </a:ext>
              </a:extLst>
            </p:cNvSpPr>
            <p:nvPr/>
          </p:nvSpPr>
          <p:spPr>
            <a:xfrm>
              <a:off x="8165465" y="2919730"/>
              <a:ext cx="80645" cy="99695"/>
            </a:xfrm>
            <a:custGeom>
              <a:avLst/>
              <a:gdLst/>
              <a:ahLst/>
              <a:cxnLst/>
              <a:rect l="0" t="0" r="80645" b="99695"/>
              <a:pathLst>
                <a:path w="80645" h="99695">
                  <a:moveTo>
                    <a:pt x="49134" y="29"/>
                  </a:moveTo>
                  <a:cubicBezTo>
                    <a:pt x="34305" y="9342"/>
                    <a:pt x="17623" y="14930"/>
                    <a:pt x="0" y="16793"/>
                  </a:cubicBezTo>
                  <a:lnTo>
                    <a:pt x="0" y="43816"/>
                  </a:lnTo>
                  <a:lnTo>
                    <a:pt x="55607" y="99423"/>
                  </a:lnTo>
                  <a:lnTo>
                    <a:pt x="80645" y="99695"/>
                  </a:lnTo>
                  <a:lnTo>
                    <a:pt x="80645" y="98748"/>
                  </a:lnTo>
                  <a:lnTo>
                    <a:pt x="80645" y="68030"/>
                  </a:lnTo>
                  <a:cubicBezTo>
                    <a:pt x="80645" y="40090"/>
                    <a:pt x="67670" y="15847"/>
                    <a:pt x="49134"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9" name="Google Shape;818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vMQAAWBIAAGIyAACSEgAAAAAAAA=="/>
                </a:ext>
              </a:extLst>
            </p:cNvSpPr>
            <p:nvPr/>
          </p:nvSpPr>
          <p:spPr>
            <a:xfrm>
              <a:off x="8117205" y="2981960"/>
              <a:ext cx="73025" cy="36830"/>
            </a:xfrm>
            <a:custGeom>
              <a:avLst/>
              <a:gdLst/>
              <a:ahLst/>
              <a:cxnLst/>
              <a:rect l="0" t="0" r="73025" b="36830"/>
              <a:pathLst>
                <a:path w="73025" h="36830">
                  <a:moveTo>
                    <a:pt x="36043" y="30"/>
                  </a:moveTo>
                  <a:lnTo>
                    <a:pt x="29" y="36800"/>
                  </a:lnTo>
                  <a:lnTo>
                    <a:pt x="73025" y="36800"/>
                  </a:lnTo>
                  <a:lnTo>
                    <a:pt x="36043" y="-182"/>
                  </a:lnTo>
                  <a:lnTo>
                    <a:pt x="36043"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8" name="Google Shape;818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YMQAA8xEAABkyAACSEgAAAAAAAA=="/>
                </a:ext>
              </a:extLst>
            </p:cNvSpPr>
            <p:nvPr/>
          </p:nvSpPr>
          <p:spPr>
            <a:xfrm>
              <a:off x="8061960" y="2917825"/>
              <a:ext cx="81915" cy="100965"/>
            </a:xfrm>
            <a:custGeom>
              <a:avLst/>
              <a:gdLst/>
              <a:ahLst/>
              <a:cxnLst/>
              <a:rect l="0" t="0" r="81915" b="100965"/>
              <a:pathLst>
                <a:path w="81915" h="100965">
                  <a:moveTo>
                    <a:pt x="31655" y="29"/>
                  </a:moveTo>
                  <a:cubicBezTo>
                    <a:pt x="12136" y="17766"/>
                    <a:pt x="29" y="42088"/>
                    <a:pt x="29" y="69168"/>
                  </a:cubicBezTo>
                  <a:lnTo>
                    <a:pt x="29" y="100935"/>
                  </a:lnTo>
                  <a:lnTo>
                    <a:pt x="26074" y="100935"/>
                  </a:lnTo>
                  <a:lnTo>
                    <a:pt x="81885" y="45124"/>
                  </a:lnTo>
                  <a:lnTo>
                    <a:pt x="81885" y="17766"/>
                  </a:lnTo>
                  <a:cubicBezTo>
                    <a:pt x="63281" y="16847"/>
                    <a:pt x="46538" y="9372"/>
                    <a:pt x="3165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7" name="Google Shape;818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4MQAAshIAANwyAAD0EgAAAAAAAA=="/>
                </a:ext>
              </a:extLst>
            </p:cNvSpPr>
            <p:nvPr/>
          </p:nvSpPr>
          <p:spPr>
            <a:xfrm>
              <a:off x="8041640" y="3039110"/>
              <a:ext cx="226060" cy="41910"/>
            </a:xfrm>
            <a:custGeom>
              <a:avLst/>
              <a:gdLst/>
              <a:ahLst/>
              <a:cxnLst/>
              <a:rect l="0" t="0" r="226060" b="41910"/>
              <a:pathLst>
                <a:path w="226060" h="41910">
                  <a:moveTo>
                    <a:pt x="21404" y="30"/>
                  </a:moveTo>
                  <a:cubicBezTo>
                    <a:pt x="9329" y="30"/>
                    <a:pt x="30" y="9333"/>
                    <a:pt x="30" y="21413"/>
                  </a:cubicBezTo>
                  <a:cubicBezTo>
                    <a:pt x="30" y="32577"/>
                    <a:pt x="9329" y="41880"/>
                    <a:pt x="21404" y="41880"/>
                  </a:cubicBezTo>
                  <a:lnTo>
                    <a:pt x="204656" y="41880"/>
                  </a:lnTo>
                  <a:cubicBezTo>
                    <a:pt x="216731" y="41880"/>
                    <a:pt x="226060" y="32577"/>
                    <a:pt x="226060" y="21413"/>
                  </a:cubicBezTo>
                  <a:cubicBezTo>
                    <a:pt x="224200" y="9333"/>
                    <a:pt x="214871" y="30"/>
                    <a:pt x="204656" y="30"/>
                  </a:cubicBezTo>
                  <a:lnTo>
                    <a:pt x="21404" y="30"/>
                  </a:lnTo>
                  <a:lnTo>
                    <a:pt x="204656"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6" name="Google Shape;818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4MQAAzBAAANwyAAAOEQAAAAAAAA=="/>
                </a:ext>
              </a:extLst>
            </p:cNvSpPr>
            <p:nvPr/>
          </p:nvSpPr>
          <p:spPr>
            <a:xfrm>
              <a:off x="8041640" y="2730500"/>
              <a:ext cx="226060" cy="41910"/>
            </a:xfrm>
            <a:custGeom>
              <a:avLst/>
              <a:gdLst/>
              <a:ahLst/>
              <a:cxnLst/>
              <a:rect l="0" t="0" r="226060" b="41910"/>
              <a:pathLst>
                <a:path w="226060" h="41910">
                  <a:moveTo>
                    <a:pt x="21404" y="0"/>
                  </a:moveTo>
                  <a:cubicBezTo>
                    <a:pt x="9329" y="0"/>
                    <a:pt x="30" y="9303"/>
                    <a:pt x="30" y="21413"/>
                  </a:cubicBezTo>
                  <a:cubicBezTo>
                    <a:pt x="30" y="32577"/>
                    <a:pt x="9329" y="41880"/>
                    <a:pt x="21404" y="41880"/>
                  </a:cubicBezTo>
                  <a:lnTo>
                    <a:pt x="204656" y="41880"/>
                  </a:lnTo>
                  <a:cubicBezTo>
                    <a:pt x="216731" y="41880"/>
                    <a:pt x="226060" y="32577"/>
                    <a:pt x="226060" y="21413"/>
                  </a:cubicBezTo>
                  <a:cubicBezTo>
                    <a:pt x="224200" y="8388"/>
                    <a:pt x="214871" y="0"/>
                    <a:pt x="204656" y="0"/>
                  </a:cubicBezTo>
                  <a:lnTo>
                    <a:pt x="21404" y="0"/>
                  </a:lnTo>
                  <a:lnTo>
                    <a:pt x="20465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5" name="Google Shape;818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aMQAAKxEAALoyAABuEQAAAAAAAA=="/>
                </a:ext>
              </a:extLst>
            </p:cNvSpPr>
            <p:nvPr/>
          </p:nvSpPr>
          <p:spPr>
            <a:xfrm>
              <a:off x="8063230" y="2790825"/>
              <a:ext cx="182880" cy="42545"/>
            </a:xfrm>
            <a:custGeom>
              <a:avLst/>
              <a:gdLst/>
              <a:ahLst/>
              <a:cxnLst/>
              <a:rect l="0" t="0" r="182880" b="42545"/>
              <a:pathLst>
                <a:path w="182880" h="42545">
                  <a:moveTo>
                    <a:pt x="0" y="0"/>
                  </a:moveTo>
                  <a:lnTo>
                    <a:pt x="0" y="13157"/>
                  </a:lnTo>
                  <a:lnTo>
                    <a:pt x="16735" y="23510"/>
                  </a:lnTo>
                  <a:cubicBezTo>
                    <a:pt x="39923" y="36190"/>
                    <a:pt x="65910" y="42545"/>
                    <a:pt x="91690" y="42545"/>
                  </a:cubicBezTo>
                  <a:cubicBezTo>
                    <a:pt x="117442" y="42545"/>
                    <a:pt x="142957" y="36190"/>
                    <a:pt x="165231" y="23510"/>
                  </a:cubicBezTo>
                  <a:lnTo>
                    <a:pt x="182880" y="13157"/>
                  </a:lnTo>
                  <a:lnTo>
                    <a:pt x="182880" y="0"/>
                  </a:lnTo>
                  <a:lnTo>
                    <a:pt x="0" y="0"/>
                  </a:lnTo>
                  <a:lnTo>
                    <a:pt x="165231" y="2351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54" name="Google Shape;818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XMQAAZhEAALkyAADwEQAAAAAAAA=="/>
                </a:ext>
              </a:extLst>
            </p:cNvSpPr>
            <p:nvPr/>
          </p:nvSpPr>
          <p:spPr>
            <a:xfrm>
              <a:off x="8061325" y="2828290"/>
              <a:ext cx="184150" cy="87630"/>
            </a:xfrm>
            <a:custGeom>
              <a:avLst/>
              <a:gdLst/>
              <a:ahLst/>
              <a:cxnLst/>
              <a:rect l="0" t="0" r="184150" b="87630"/>
              <a:pathLst>
                <a:path w="184150" h="87630">
                  <a:moveTo>
                    <a:pt x="0" y="0"/>
                  </a:moveTo>
                  <a:cubicBezTo>
                    <a:pt x="3719" y="47543"/>
                    <a:pt x="43713" y="87630"/>
                    <a:pt x="92060" y="87630"/>
                  </a:cubicBezTo>
                  <a:cubicBezTo>
                    <a:pt x="140437" y="87630"/>
                    <a:pt x="180401" y="47543"/>
                    <a:pt x="184120" y="0"/>
                  </a:cubicBezTo>
                  <a:lnTo>
                    <a:pt x="176682" y="3728"/>
                  </a:lnTo>
                  <a:cubicBezTo>
                    <a:pt x="151594" y="18668"/>
                    <a:pt x="120897" y="26123"/>
                    <a:pt x="92060" y="26123"/>
                  </a:cubicBezTo>
                  <a:cubicBezTo>
                    <a:pt x="63253" y="26123"/>
                    <a:pt x="34416" y="18668"/>
                    <a:pt x="7438" y="3728"/>
                  </a:cubicBezTo>
                  <a:lnTo>
                    <a:pt x="0" y="0"/>
                  </a:lnTo>
                  <a:lnTo>
                    <a:pt x="7438" y="372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61" name="Google Shape;8188;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AgAAB8CAAAzCIAAKMKAAAQAAAA"/>
              </a:ext>
            </a:extLst>
          </p:cNvGrpSpPr>
          <p:nvPr/>
        </p:nvGrpSpPr>
        <p:grpSpPr>
          <a:xfrm>
            <a:off x="5303520" y="1379220"/>
            <a:ext cx="353060" cy="349885"/>
            <a:chOff x="5303520" y="1379220"/>
            <a:chExt cx="353060" cy="349885"/>
          </a:xfrm>
        </p:grpSpPr>
        <p:sp>
          <p:nvSpPr>
            <p:cNvPr id="266" name="Google Shape;818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gIAAAfAgAACYiAABjCgAAAAAAAA=="/>
                </a:ext>
              </a:extLst>
            </p:cNvSpPr>
            <p:nvPr/>
          </p:nvSpPr>
          <p:spPr>
            <a:xfrm>
              <a:off x="5303520" y="1379220"/>
              <a:ext cx="247650" cy="309245"/>
            </a:xfrm>
            <a:custGeom>
              <a:avLst/>
              <a:gdLst/>
              <a:ahLst/>
              <a:cxnLst/>
              <a:rect l="0" t="0" r="247650" b="309245"/>
              <a:pathLst>
                <a:path w="247650" h="309245">
                  <a:moveTo>
                    <a:pt x="10282" y="0"/>
                  </a:moveTo>
                  <a:cubicBezTo>
                    <a:pt x="4668" y="0"/>
                    <a:pt x="30" y="4671"/>
                    <a:pt x="30" y="10258"/>
                  </a:cubicBezTo>
                  <a:lnTo>
                    <a:pt x="30" y="298986"/>
                  </a:lnTo>
                  <a:cubicBezTo>
                    <a:pt x="30" y="304573"/>
                    <a:pt x="4668" y="309245"/>
                    <a:pt x="10282" y="309245"/>
                  </a:cubicBezTo>
                  <a:lnTo>
                    <a:pt x="20505" y="309245"/>
                  </a:lnTo>
                  <a:lnTo>
                    <a:pt x="20505" y="114562"/>
                  </a:lnTo>
                  <a:cubicBezTo>
                    <a:pt x="20505" y="107112"/>
                    <a:pt x="24227" y="98745"/>
                    <a:pt x="29811" y="93157"/>
                  </a:cubicBezTo>
                  <a:lnTo>
                    <a:pt x="93098" y="29870"/>
                  </a:lnTo>
                  <a:cubicBezTo>
                    <a:pt x="98682" y="24213"/>
                    <a:pt x="107073" y="20488"/>
                    <a:pt x="115464" y="20488"/>
                  </a:cubicBezTo>
                  <a:lnTo>
                    <a:pt x="247620" y="20488"/>
                  </a:lnTo>
                  <a:lnTo>
                    <a:pt x="247620" y="10258"/>
                  </a:lnTo>
                  <a:cubicBezTo>
                    <a:pt x="247620" y="4671"/>
                    <a:pt x="242982" y="0"/>
                    <a:pt x="237398" y="0"/>
                  </a:cubicBezTo>
                  <a:lnTo>
                    <a:pt x="10282" y="0"/>
                  </a:lnTo>
                  <a:lnTo>
                    <a:pt x="23739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5" name="Google Shape;819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IAAAxwgAAEMhAAAgCQAAAAAAAA=="/>
                </a:ext>
              </a:extLst>
            </p:cNvSpPr>
            <p:nvPr/>
          </p:nvSpPr>
          <p:spPr>
            <a:xfrm>
              <a:off x="5351145" y="1426845"/>
              <a:ext cx="55880" cy="56515"/>
            </a:xfrm>
            <a:custGeom>
              <a:avLst/>
              <a:gdLst/>
              <a:ahLst/>
              <a:cxnLst/>
              <a:rect l="0" t="0" r="55880" b="56515"/>
              <a:pathLst>
                <a:path w="55880" h="56515">
                  <a:moveTo>
                    <a:pt x="55850" y="29"/>
                  </a:moveTo>
                  <a:lnTo>
                    <a:pt x="30" y="56515"/>
                  </a:lnTo>
                  <a:lnTo>
                    <a:pt x="55850" y="56515"/>
                  </a:lnTo>
                  <a:lnTo>
                    <a:pt x="5585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4" name="Google Shape;819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lIQAAQgkAAEgiAAAkCgAAAAAAAA=="/>
                </a:ext>
              </a:extLst>
            </p:cNvSpPr>
            <p:nvPr/>
          </p:nvSpPr>
          <p:spPr>
            <a:xfrm>
              <a:off x="5428615" y="1504950"/>
              <a:ext cx="144145" cy="143510"/>
            </a:xfrm>
            <a:custGeom>
              <a:avLst/>
              <a:gdLst/>
              <a:ahLst/>
              <a:cxnLst/>
              <a:rect l="0" t="0" r="144145" b="143510"/>
              <a:pathLst>
                <a:path w="144145" h="143510">
                  <a:moveTo>
                    <a:pt x="71629" y="0"/>
                  </a:moveTo>
                  <a:cubicBezTo>
                    <a:pt x="32553" y="0"/>
                    <a:pt x="29" y="32617"/>
                    <a:pt x="29" y="71740"/>
                  </a:cubicBezTo>
                  <a:cubicBezTo>
                    <a:pt x="29" y="110863"/>
                    <a:pt x="32553" y="143480"/>
                    <a:pt x="71629" y="143480"/>
                  </a:cubicBezTo>
                  <a:cubicBezTo>
                    <a:pt x="111591" y="143480"/>
                    <a:pt x="144145" y="110863"/>
                    <a:pt x="144145" y="71740"/>
                  </a:cubicBezTo>
                  <a:cubicBezTo>
                    <a:pt x="144145" y="32617"/>
                    <a:pt x="111591" y="0"/>
                    <a:pt x="7162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3" name="Google Shape;819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fIAAAvwgAAEUiAACDCgAAAAAAAA=="/>
                </a:ext>
              </a:extLst>
            </p:cNvSpPr>
            <p:nvPr/>
          </p:nvSpPr>
          <p:spPr>
            <a:xfrm>
              <a:off x="5343525" y="1421765"/>
              <a:ext cx="227330" cy="287020"/>
            </a:xfrm>
            <a:custGeom>
              <a:avLst/>
              <a:gdLst/>
              <a:ahLst/>
              <a:cxnLst/>
              <a:rect l="0" t="0" r="227330" b="287020"/>
              <a:pathLst>
                <a:path w="227330" h="287020">
                  <a:moveTo>
                    <a:pt x="84805" y="0"/>
                  </a:moveTo>
                  <a:lnTo>
                    <a:pt x="84805" y="71755"/>
                  </a:lnTo>
                  <a:cubicBezTo>
                    <a:pt x="84805" y="78292"/>
                    <a:pt x="79217" y="82935"/>
                    <a:pt x="73628" y="82935"/>
                  </a:cubicBezTo>
                  <a:lnTo>
                    <a:pt x="30" y="82935"/>
                  </a:lnTo>
                  <a:lnTo>
                    <a:pt x="30" y="276757"/>
                  </a:lnTo>
                  <a:cubicBezTo>
                    <a:pt x="30" y="283293"/>
                    <a:pt x="5618" y="287020"/>
                    <a:pt x="11207" y="287020"/>
                  </a:cubicBezTo>
                  <a:lnTo>
                    <a:pt x="217069" y="287020"/>
                  </a:lnTo>
                  <a:cubicBezTo>
                    <a:pt x="220795" y="287020"/>
                    <a:pt x="224521" y="285157"/>
                    <a:pt x="225467" y="283293"/>
                  </a:cubicBezTo>
                  <a:lnTo>
                    <a:pt x="184484" y="242310"/>
                  </a:lnTo>
                  <a:cubicBezTo>
                    <a:pt x="175169" y="246026"/>
                    <a:pt x="165855" y="246942"/>
                    <a:pt x="155594" y="246942"/>
                  </a:cubicBezTo>
                  <a:cubicBezTo>
                    <a:pt x="104351" y="246942"/>
                    <a:pt x="63367" y="205002"/>
                    <a:pt x="63367" y="154690"/>
                  </a:cubicBezTo>
                  <a:cubicBezTo>
                    <a:pt x="63367" y="104379"/>
                    <a:pt x="105297" y="62438"/>
                    <a:pt x="155594" y="62438"/>
                  </a:cubicBezTo>
                  <a:cubicBezTo>
                    <a:pt x="184484" y="62438"/>
                    <a:pt x="210564" y="76428"/>
                    <a:pt x="227330" y="97842"/>
                  </a:cubicBezTo>
                  <a:lnTo>
                    <a:pt x="227330" y="10263"/>
                  </a:lnTo>
                  <a:cubicBezTo>
                    <a:pt x="227330" y="4673"/>
                    <a:pt x="222658" y="0"/>
                    <a:pt x="217069" y="0"/>
                  </a:cubicBezTo>
                  <a:lnTo>
                    <a:pt x="84805" y="0"/>
                  </a:lnTo>
                  <a:lnTo>
                    <a:pt x="21706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2" name="Google Shape;819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IgAA/QkAAMwiAACjCgAAAAAAAA=="/>
                </a:ext>
              </a:extLst>
            </p:cNvSpPr>
            <p:nvPr/>
          </p:nvSpPr>
          <p:spPr>
            <a:xfrm>
              <a:off x="5549265" y="1623695"/>
              <a:ext cx="107315" cy="105410"/>
            </a:xfrm>
            <a:custGeom>
              <a:avLst/>
              <a:gdLst/>
              <a:ahLst/>
              <a:cxnLst/>
              <a:rect l="0" t="0" r="107315" b="105410"/>
              <a:pathLst>
                <a:path w="107315" h="105410">
                  <a:moveTo>
                    <a:pt x="28931" y="30"/>
                  </a:moveTo>
                  <a:cubicBezTo>
                    <a:pt x="20521" y="12137"/>
                    <a:pt x="11193" y="22408"/>
                    <a:pt x="0" y="29868"/>
                  </a:cubicBezTo>
                  <a:lnTo>
                    <a:pt x="69973" y="99841"/>
                  </a:lnTo>
                  <a:cubicBezTo>
                    <a:pt x="73705" y="103545"/>
                    <a:pt x="78827" y="105410"/>
                    <a:pt x="84098" y="105410"/>
                  </a:cubicBezTo>
                  <a:cubicBezTo>
                    <a:pt x="89340" y="105410"/>
                    <a:pt x="94700" y="103545"/>
                    <a:pt x="98905" y="99815"/>
                  </a:cubicBezTo>
                  <a:cubicBezTo>
                    <a:pt x="107285" y="91409"/>
                    <a:pt x="107285" y="78354"/>
                    <a:pt x="98905" y="69977"/>
                  </a:cubicBezTo>
                  <a:lnTo>
                    <a:pt x="28931" y="3"/>
                  </a:lnTo>
                  <a:lnTo>
                    <a:pt x="28931" y="30"/>
                  </a:lnTo>
                  <a:lnTo>
                    <a:pt x="98905" y="7000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67" name="Google Shape;8194;p85"/>
          <p:cNvGrpSpPr>
            <a:extLst>
              <a:ext uri="smNativeData">
                <pr:smNativeData xmlns:pr="smNativeData" val="SMDATA_6_dWHdYxMAAAAlAAAAAQAAAA8BAAAAkAAAAEgAAACQAAAASAAAAAAAAAAAAAAAAAAAABcAAAAUAAAAAAAAAAAAAAD/fwAA/38AAAAAAAAJAAAABAAAANsHAAAMAAAAEAAAAAAAAAAAAAAAAAAAAAAAAAAfAAAAVAAAAAAAAAAAAAAAAAAAAAAAAAAAAAAAAAAAAAAAAAAAAAAAAAAAAAAAAAAAAAAAAAAAAAAAAAAAAAAAAAAAAAAAAAAAAAAAAAAAAAAAAAAAAAAAAAAAACEAAAAYAAAAFAAAAKEgAAA0CwAAyiIAAFcNAAAQAAAA"/>
              </a:ext>
            </a:extLst>
          </p:cNvGrpSpPr>
          <p:nvPr/>
        </p:nvGrpSpPr>
        <p:grpSpPr>
          <a:xfrm>
            <a:off x="5304155" y="1821180"/>
            <a:ext cx="351155" cy="347345"/>
            <a:chOff x="5304155" y="1821180"/>
            <a:chExt cx="351155" cy="347345"/>
          </a:xfrm>
        </p:grpSpPr>
        <p:sp>
          <p:nvSpPr>
            <p:cNvPr id="273" name="Google Shape;819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BIAAANAsAAEUiAABXDQAAAAAAAA=="/>
                </a:ext>
              </a:extLst>
            </p:cNvSpPr>
            <p:nvPr/>
          </p:nvSpPr>
          <p:spPr>
            <a:xfrm>
              <a:off x="5324475" y="1821180"/>
              <a:ext cx="246380" cy="347345"/>
            </a:xfrm>
            <a:custGeom>
              <a:avLst/>
              <a:gdLst/>
              <a:ahLst/>
              <a:cxnLst/>
              <a:rect l="0" t="0" r="246380" b="347345"/>
              <a:pathLst>
                <a:path w="246380" h="347345">
                  <a:moveTo>
                    <a:pt x="113386" y="81036"/>
                  </a:moveTo>
                  <a:cubicBezTo>
                    <a:pt x="115963" y="81036"/>
                    <a:pt x="118510" y="81952"/>
                    <a:pt x="120376" y="83814"/>
                  </a:cubicBezTo>
                  <a:cubicBezTo>
                    <a:pt x="125974" y="88483"/>
                    <a:pt x="125974" y="94069"/>
                    <a:pt x="121324" y="98709"/>
                  </a:cubicBezTo>
                  <a:lnTo>
                    <a:pt x="79323" y="138754"/>
                  </a:lnTo>
                  <a:cubicBezTo>
                    <a:pt x="77457" y="141562"/>
                    <a:pt x="74643" y="142478"/>
                    <a:pt x="72777" y="142478"/>
                  </a:cubicBezTo>
                  <a:cubicBezTo>
                    <a:pt x="69992" y="142478"/>
                    <a:pt x="67178" y="141562"/>
                    <a:pt x="65312" y="138754"/>
                  </a:cubicBezTo>
                  <a:lnTo>
                    <a:pt x="44786" y="118228"/>
                  </a:lnTo>
                  <a:cubicBezTo>
                    <a:pt x="41053" y="114550"/>
                    <a:pt x="41053" y="108018"/>
                    <a:pt x="44786" y="104295"/>
                  </a:cubicBezTo>
                  <a:cubicBezTo>
                    <a:pt x="46652" y="102433"/>
                    <a:pt x="49229" y="101517"/>
                    <a:pt x="51806" y="101517"/>
                  </a:cubicBezTo>
                  <a:cubicBezTo>
                    <a:pt x="54353" y="101517"/>
                    <a:pt x="56930" y="102433"/>
                    <a:pt x="58796" y="104295"/>
                  </a:cubicBezTo>
                  <a:lnTo>
                    <a:pt x="71858" y="117357"/>
                  </a:lnTo>
                  <a:lnTo>
                    <a:pt x="106395" y="83814"/>
                  </a:lnTo>
                  <a:cubicBezTo>
                    <a:pt x="108261" y="81952"/>
                    <a:pt x="110809" y="81036"/>
                    <a:pt x="113386" y="81036"/>
                  </a:cubicBezTo>
                  <a:lnTo>
                    <a:pt x="113386" y="141562"/>
                  </a:lnTo>
                  <a:cubicBezTo>
                    <a:pt x="115963" y="141562"/>
                    <a:pt x="118510" y="142478"/>
                    <a:pt x="120376" y="144340"/>
                  </a:cubicBezTo>
                  <a:cubicBezTo>
                    <a:pt x="125974" y="149009"/>
                    <a:pt x="125974" y="155511"/>
                    <a:pt x="121324" y="159235"/>
                  </a:cubicBezTo>
                  <a:lnTo>
                    <a:pt x="79323" y="200196"/>
                  </a:lnTo>
                  <a:cubicBezTo>
                    <a:pt x="77457" y="202058"/>
                    <a:pt x="74643" y="203004"/>
                    <a:pt x="72777" y="203004"/>
                  </a:cubicBezTo>
                  <a:cubicBezTo>
                    <a:pt x="69992" y="203004"/>
                    <a:pt x="67178" y="202058"/>
                    <a:pt x="65312" y="200196"/>
                  </a:cubicBezTo>
                  <a:lnTo>
                    <a:pt x="44786" y="178800"/>
                  </a:lnTo>
                  <a:cubicBezTo>
                    <a:pt x="41053" y="175076"/>
                    <a:pt x="41053" y="168544"/>
                    <a:pt x="44786" y="164821"/>
                  </a:cubicBezTo>
                  <a:cubicBezTo>
                    <a:pt x="46652" y="162959"/>
                    <a:pt x="49229" y="162043"/>
                    <a:pt x="51806" y="162043"/>
                  </a:cubicBezTo>
                  <a:cubicBezTo>
                    <a:pt x="54353" y="162043"/>
                    <a:pt x="56930" y="162959"/>
                    <a:pt x="58796" y="164821"/>
                  </a:cubicBezTo>
                  <a:lnTo>
                    <a:pt x="71858" y="177883"/>
                  </a:lnTo>
                  <a:lnTo>
                    <a:pt x="106395" y="144340"/>
                  </a:lnTo>
                  <a:cubicBezTo>
                    <a:pt x="108261" y="142478"/>
                    <a:pt x="110809" y="141562"/>
                    <a:pt x="113386" y="141562"/>
                  </a:cubicBezTo>
                  <a:lnTo>
                    <a:pt x="113386" y="203004"/>
                  </a:lnTo>
                  <a:cubicBezTo>
                    <a:pt x="115963" y="203004"/>
                    <a:pt x="118510" y="203920"/>
                    <a:pt x="120376" y="205782"/>
                  </a:cubicBezTo>
                  <a:cubicBezTo>
                    <a:pt x="125974" y="210452"/>
                    <a:pt x="125974" y="216983"/>
                    <a:pt x="121324" y="220707"/>
                  </a:cubicBezTo>
                  <a:lnTo>
                    <a:pt x="79323" y="261668"/>
                  </a:lnTo>
                  <a:cubicBezTo>
                    <a:pt x="77457" y="263530"/>
                    <a:pt x="74643" y="265392"/>
                    <a:pt x="72777" y="265392"/>
                  </a:cubicBezTo>
                  <a:cubicBezTo>
                    <a:pt x="69992" y="265392"/>
                    <a:pt x="67178" y="263530"/>
                    <a:pt x="65312" y="261668"/>
                  </a:cubicBezTo>
                  <a:lnTo>
                    <a:pt x="44786" y="240242"/>
                  </a:lnTo>
                  <a:cubicBezTo>
                    <a:pt x="41053" y="236518"/>
                    <a:pt x="41053" y="230016"/>
                    <a:pt x="44786" y="226292"/>
                  </a:cubicBezTo>
                  <a:cubicBezTo>
                    <a:pt x="46652" y="224431"/>
                    <a:pt x="49229" y="223485"/>
                    <a:pt x="51806" y="223485"/>
                  </a:cubicBezTo>
                  <a:cubicBezTo>
                    <a:pt x="54353" y="223485"/>
                    <a:pt x="56930" y="224431"/>
                    <a:pt x="58796" y="226292"/>
                  </a:cubicBezTo>
                  <a:lnTo>
                    <a:pt x="71858" y="239354"/>
                  </a:lnTo>
                  <a:lnTo>
                    <a:pt x="106395" y="205782"/>
                  </a:lnTo>
                  <a:cubicBezTo>
                    <a:pt x="108261" y="203920"/>
                    <a:pt x="110809" y="203004"/>
                    <a:pt x="113386" y="203004"/>
                  </a:cubicBezTo>
                  <a:lnTo>
                    <a:pt x="10278" y="29"/>
                  </a:lnTo>
                  <a:cubicBezTo>
                    <a:pt x="4680" y="29"/>
                    <a:pt x="0" y="4669"/>
                    <a:pt x="0" y="10255"/>
                  </a:cubicBezTo>
                  <a:lnTo>
                    <a:pt x="0" y="285873"/>
                  </a:lnTo>
                  <a:lnTo>
                    <a:pt x="186636" y="285873"/>
                  </a:lnTo>
                  <a:lnTo>
                    <a:pt x="186636" y="307270"/>
                  </a:lnTo>
                  <a:lnTo>
                    <a:pt x="186636" y="317525"/>
                  </a:lnTo>
                  <a:lnTo>
                    <a:pt x="185718" y="317525"/>
                  </a:lnTo>
                  <a:cubicBezTo>
                    <a:pt x="185718" y="335227"/>
                    <a:pt x="199699" y="347315"/>
                    <a:pt x="215575" y="347315"/>
                  </a:cubicBezTo>
                  <a:cubicBezTo>
                    <a:pt x="233288" y="347315"/>
                    <a:pt x="246350" y="333366"/>
                    <a:pt x="246350" y="317525"/>
                  </a:cubicBezTo>
                  <a:lnTo>
                    <a:pt x="246350" y="235602"/>
                  </a:lnTo>
                  <a:lnTo>
                    <a:pt x="222092" y="260723"/>
                  </a:lnTo>
                  <a:lnTo>
                    <a:pt x="166110" y="282149"/>
                  </a:lnTo>
                  <a:cubicBezTo>
                    <a:pt x="162822" y="283006"/>
                    <a:pt x="159652" y="283420"/>
                    <a:pt x="156631" y="283420"/>
                  </a:cubicBezTo>
                  <a:cubicBezTo>
                    <a:pt x="146738" y="283420"/>
                    <a:pt x="138444" y="279016"/>
                    <a:pt x="133439" y="271894"/>
                  </a:cubicBezTo>
                  <a:cubicBezTo>
                    <a:pt x="127840" y="265392"/>
                    <a:pt x="125056" y="256083"/>
                    <a:pt x="127840" y="243966"/>
                  </a:cubicBezTo>
                  <a:lnTo>
                    <a:pt x="149315" y="188109"/>
                  </a:lnTo>
                  <a:lnTo>
                    <a:pt x="246350" y="91074"/>
                  </a:lnTo>
                  <a:lnTo>
                    <a:pt x="246350" y="81952"/>
                  </a:lnTo>
                  <a:lnTo>
                    <a:pt x="174492" y="81952"/>
                  </a:lnTo>
                  <a:cubicBezTo>
                    <a:pt x="167976" y="81952"/>
                    <a:pt x="163296" y="77312"/>
                    <a:pt x="163296" y="71726"/>
                  </a:cubicBezTo>
                  <a:lnTo>
                    <a:pt x="163296" y="29"/>
                  </a:lnTo>
                  <a:lnTo>
                    <a:pt x="113386" y="81036"/>
                  </a:lnTo>
                  <a:lnTo>
                    <a:pt x="163296" y="7172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2" name="Google Shape;819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fIgAAtAsAAMoiAAAcDAAAAAAAAA=="/>
                </a:ext>
              </a:extLst>
            </p:cNvSpPr>
            <p:nvPr/>
          </p:nvSpPr>
          <p:spPr>
            <a:xfrm>
              <a:off x="5587365" y="1902460"/>
              <a:ext cx="67945" cy="66040"/>
            </a:xfrm>
            <a:custGeom>
              <a:avLst/>
              <a:gdLst/>
              <a:ahLst/>
              <a:cxnLst/>
              <a:rect l="0" t="0" r="67945" b="66040"/>
              <a:pathLst>
                <a:path w="67945" h="66040">
                  <a:moveTo>
                    <a:pt x="31654" y="30"/>
                  </a:moveTo>
                  <a:cubicBezTo>
                    <a:pt x="26280" y="30"/>
                    <a:pt x="20935" y="1889"/>
                    <a:pt x="16772" y="5607"/>
                  </a:cubicBezTo>
                  <a:lnTo>
                    <a:pt x="0" y="23253"/>
                  </a:lnTo>
                  <a:lnTo>
                    <a:pt x="42816" y="66069"/>
                  </a:lnTo>
                  <a:lnTo>
                    <a:pt x="60474" y="48411"/>
                  </a:lnTo>
                  <a:cubicBezTo>
                    <a:pt x="67915" y="40928"/>
                    <a:pt x="67915" y="27915"/>
                    <a:pt x="60474" y="19535"/>
                  </a:cubicBezTo>
                  <a:lnTo>
                    <a:pt x="46536" y="5597"/>
                  </a:lnTo>
                  <a:cubicBezTo>
                    <a:pt x="42343" y="1889"/>
                    <a:pt x="36999" y="30"/>
                    <a:pt x="31654"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1" name="Google Shape;819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pIQAAfAwAAAAiAADQDAAAAAAAAA=="/>
                </a:ext>
              </a:extLst>
            </p:cNvSpPr>
            <p:nvPr/>
          </p:nvSpPr>
          <p:spPr>
            <a:xfrm>
              <a:off x="5471795" y="2029460"/>
              <a:ext cx="55245" cy="53340"/>
            </a:xfrm>
            <a:custGeom>
              <a:avLst/>
              <a:gdLst/>
              <a:ahLst/>
              <a:cxnLst/>
              <a:rect l="0" t="0" r="55245" b="53340"/>
              <a:pathLst>
                <a:path w="55245" h="53340">
                  <a:moveTo>
                    <a:pt x="17690" y="30"/>
                  </a:moveTo>
                  <a:lnTo>
                    <a:pt x="1757" y="41079"/>
                  </a:lnTo>
                  <a:cubicBezTo>
                    <a:pt x="0" y="48009"/>
                    <a:pt x="5539" y="53310"/>
                    <a:pt x="12329" y="53310"/>
                  </a:cubicBezTo>
                  <a:cubicBezTo>
                    <a:pt x="12865" y="53310"/>
                    <a:pt x="13401" y="53281"/>
                    <a:pt x="13937" y="53222"/>
                  </a:cubicBezTo>
                  <a:lnTo>
                    <a:pt x="55245" y="37347"/>
                  </a:lnTo>
                  <a:lnTo>
                    <a:pt x="17690" y="-208"/>
                  </a:lnTo>
                  <a:lnTo>
                    <a:pt x="17690" y="30"/>
                  </a:lnTo>
                  <a:lnTo>
                    <a:pt x="13937" y="5322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0" name="Google Shape;819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WIQAA8AsAAIwiAACmDAAAAAAAAA=="/>
                </a:ext>
              </a:extLst>
            </p:cNvSpPr>
            <p:nvPr/>
          </p:nvSpPr>
          <p:spPr>
            <a:xfrm>
              <a:off x="5500370" y="1940560"/>
              <a:ext cx="115570" cy="115570"/>
            </a:xfrm>
            <a:custGeom>
              <a:avLst/>
              <a:gdLst/>
              <a:ahLst/>
              <a:cxnLst/>
              <a:rect l="0" t="0" r="115570" b="115570"/>
              <a:pathLst>
                <a:path w="115570" h="115570">
                  <a:moveTo>
                    <a:pt x="71743" y="30"/>
                  </a:moveTo>
                  <a:lnTo>
                    <a:pt x="30" y="72690"/>
                  </a:lnTo>
                  <a:lnTo>
                    <a:pt x="42880" y="115540"/>
                  </a:lnTo>
                  <a:lnTo>
                    <a:pt x="115540" y="43797"/>
                  </a:lnTo>
                  <a:lnTo>
                    <a:pt x="71743" y="0"/>
                  </a:lnTo>
                  <a:lnTo>
                    <a:pt x="71743"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9" name="Google Shape;819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lIQAAOwsAAD0iAACTCwAAAAAAAA=="/>
                </a:ext>
              </a:extLst>
            </p:cNvSpPr>
            <p:nvPr/>
          </p:nvSpPr>
          <p:spPr>
            <a:xfrm>
              <a:off x="5509895" y="1825625"/>
              <a:ext cx="55880" cy="55880"/>
            </a:xfrm>
            <a:custGeom>
              <a:avLst/>
              <a:gdLst/>
              <a:ahLst/>
              <a:cxnLst/>
              <a:rect l="0" t="0" r="55880" b="55880"/>
              <a:pathLst>
                <a:path w="55880" h="55880">
                  <a:moveTo>
                    <a:pt x="30" y="0"/>
                  </a:moveTo>
                  <a:lnTo>
                    <a:pt x="30" y="55880"/>
                  </a:lnTo>
                  <a:lnTo>
                    <a:pt x="55880" y="55880"/>
                  </a:lnTo>
                  <a:lnTo>
                    <a:pt x="30" y="30"/>
                  </a:lnTo>
                  <a:lnTo>
                    <a:pt x="3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68" name="Google Shape;820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IAAAGA0AANchAABXDQAAAAAAAA=="/>
                </a:ext>
              </a:extLst>
            </p:cNvSpPr>
            <p:nvPr/>
          </p:nvSpPr>
          <p:spPr>
            <a:xfrm>
              <a:off x="5304155" y="2128520"/>
              <a:ext cx="196850" cy="40005"/>
            </a:xfrm>
            <a:custGeom>
              <a:avLst/>
              <a:gdLst/>
              <a:ahLst/>
              <a:cxnLst/>
              <a:rect l="0" t="0" r="196850" b="40005"/>
              <a:pathLst>
                <a:path w="196850" h="40005">
                  <a:moveTo>
                    <a:pt x="10303" y="0"/>
                  </a:moveTo>
                  <a:cubicBezTo>
                    <a:pt x="4678" y="0"/>
                    <a:pt x="30" y="5605"/>
                    <a:pt x="30" y="10237"/>
                  </a:cubicBezTo>
                  <a:lnTo>
                    <a:pt x="30" y="20474"/>
                  </a:lnTo>
                  <a:cubicBezTo>
                    <a:pt x="30" y="30682"/>
                    <a:pt x="9355" y="39975"/>
                    <a:pt x="20547" y="39975"/>
                  </a:cubicBezTo>
                  <a:lnTo>
                    <a:pt x="196850" y="39975"/>
                  </a:lnTo>
                  <a:cubicBezTo>
                    <a:pt x="190307" y="32540"/>
                    <a:pt x="186577" y="21389"/>
                    <a:pt x="186577" y="10237"/>
                  </a:cubicBezTo>
                  <a:lnTo>
                    <a:pt x="186577" y="0"/>
                  </a:lnTo>
                  <a:lnTo>
                    <a:pt x="10303" y="0"/>
                  </a:lnTo>
                  <a:lnTo>
                    <a:pt x="186577" y="1023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74" name="Google Shape;8201;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EgAADwDQAAyyIAABkQAAAQAAAA"/>
              </a:ext>
            </a:extLst>
          </p:cNvGrpSpPr>
          <p:nvPr/>
        </p:nvGrpSpPr>
        <p:grpSpPr>
          <a:xfrm>
            <a:off x="5304155" y="2265680"/>
            <a:ext cx="351790" cy="351155"/>
            <a:chOff x="5304155" y="2265680"/>
            <a:chExt cx="351790" cy="351155"/>
          </a:xfrm>
        </p:grpSpPr>
        <p:sp>
          <p:nvSpPr>
            <p:cNvPr id="278" name="Google Shape;820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IAAA8A0AAMsiAAAZEAAAAAAAAA=="/>
                </a:ext>
              </a:extLst>
            </p:cNvSpPr>
            <p:nvPr/>
          </p:nvSpPr>
          <p:spPr>
            <a:xfrm>
              <a:off x="5304155" y="2265680"/>
              <a:ext cx="351790" cy="351155"/>
            </a:xfrm>
            <a:custGeom>
              <a:avLst/>
              <a:gdLst/>
              <a:ahLst/>
              <a:cxnLst/>
              <a:rect l="0" t="0" r="351790" b="351155"/>
              <a:pathLst>
                <a:path w="351790" h="351155">
                  <a:moveTo>
                    <a:pt x="187060" y="41921"/>
                  </a:moveTo>
                  <a:cubicBezTo>
                    <a:pt x="252220" y="46562"/>
                    <a:pt x="304323" y="98742"/>
                    <a:pt x="308990" y="163929"/>
                  </a:cubicBezTo>
                  <a:lnTo>
                    <a:pt x="299686" y="163929"/>
                  </a:lnTo>
                  <a:cubicBezTo>
                    <a:pt x="294104" y="163929"/>
                    <a:pt x="289437" y="168570"/>
                    <a:pt x="289437" y="174188"/>
                  </a:cubicBezTo>
                  <a:cubicBezTo>
                    <a:pt x="289437" y="179775"/>
                    <a:pt x="294104" y="184416"/>
                    <a:pt x="299686" y="184416"/>
                  </a:cubicBezTo>
                  <a:lnTo>
                    <a:pt x="308990" y="184416"/>
                  </a:lnTo>
                  <a:cubicBezTo>
                    <a:pt x="304323" y="249604"/>
                    <a:pt x="252220" y="302700"/>
                    <a:pt x="187060" y="307371"/>
                  </a:cubicBezTo>
                  <a:lnTo>
                    <a:pt x="187060" y="298058"/>
                  </a:lnTo>
                  <a:cubicBezTo>
                    <a:pt x="187060" y="291525"/>
                    <a:pt x="182423" y="286883"/>
                    <a:pt x="175895" y="286883"/>
                  </a:cubicBezTo>
                  <a:cubicBezTo>
                    <a:pt x="170312" y="286883"/>
                    <a:pt x="165675" y="291525"/>
                    <a:pt x="165675" y="298058"/>
                  </a:cubicBezTo>
                  <a:lnTo>
                    <a:pt x="165675" y="307371"/>
                  </a:lnTo>
                  <a:cubicBezTo>
                    <a:pt x="100516" y="302700"/>
                    <a:pt x="48412" y="249604"/>
                    <a:pt x="43774" y="184416"/>
                  </a:cubicBezTo>
                  <a:lnTo>
                    <a:pt x="53079" y="184416"/>
                  </a:lnTo>
                  <a:cubicBezTo>
                    <a:pt x="58661" y="184416"/>
                    <a:pt x="63299" y="179775"/>
                    <a:pt x="63299" y="174188"/>
                  </a:cubicBezTo>
                  <a:cubicBezTo>
                    <a:pt x="63299" y="168570"/>
                    <a:pt x="58661" y="163929"/>
                    <a:pt x="53079" y="163929"/>
                  </a:cubicBezTo>
                  <a:lnTo>
                    <a:pt x="43774" y="163929"/>
                  </a:lnTo>
                  <a:cubicBezTo>
                    <a:pt x="48412" y="98742"/>
                    <a:pt x="100516" y="46562"/>
                    <a:pt x="165675" y="41921"/>
                  </a:cubicBezTo>
                  <a:lnTo>
                    <a:pt x="165675" y="51233"/>
                  </a:lnTo>
                  <a:cubicBezTo>
                    <a:pt x="165675" y="56821"/>
                    <a:pt x="170312" y="61462"/>
                    <a:pt x="175895" y="61462"/>
                  </a:cubicBezTo>
                  <a:cubicBezTo>
                    <a:pt x="182423" y="61462"/>
                    <a:pt x="187060" y="56821"/>
                    <a:pt x="187060" y="51233"/>
                  </a:cubicBezTo>
                  <a:lnTo>
                    <a:pt x="187060" y="41921"/>
                  </a:lnTo>
                  <a:lnTo>
                    <a:pt x="175895" y="0"/>
                  </a:lnTo>
                  <a:cubicBezTo>
                    <a:pt x="170312" y="0"/>
                    <a:pt x="165675" y="3724"/>
                    <a:pt x="165675" y="10258"/>
                  </a:cubicBezTo>
                  <a:lnTo>
                    <a:pt x="165675" y="21433"/>
                  </a:lnTo>
                  <a:cubicBezTo>
                    <a:pt x="88435" y="26074"/>
                    <a:pt x="27942" y="87567"/>
                    <a:pt x="22360" y="164845"/>
                  </a:cubicBezTo>
                  <a:lnTo>
                    <a:pt x="11195" y="164845"/>
                  </a:lnTo>
                  <a:cubicBezTo>
                    <a:pt x="4667" y="164845"/>
                    <a:pt x="30" y="169516"/>
                    <a:pt x="30" y="175104"/>
                  </a:cubicBezTo>
                  <a:cubicBezTo>
                    <a:pt x="30" y="180691"/>
                    <a:pt x="4667" y="185363"/>
                    <a:pt x="11195" y="185363"/>
                  </a:cubicBezTo>
                  <a:lnTo>
                    <a:pt x="22360" y="185363"/>
                  </a:lnTo>
                  <a:cubicBezTo>
                    <a:pt x="27027" y="262641"/>
                    <a:pt x="88435" y="323187"/>
                    <a:pt x="165675" y="328775"/>
                  </a:cubicBezTo>
                  <a:lnTo>
                    <a:pt x="165675" y="340896"/>
                  </a:lnTo>
                  <a:cubicBezTo>
                    <a:pt x="165675" y="346483"/>
                    <a:pt x="170312" y="351125"/>
                    <a:pt x="175895" y="351125"/>
                  </a:cubicBezTo>
                  <a:cubicBezTo>
                    <a:pt x="182423" y="351125"/>
                    <a:pt x="187060" y="346483"/>
                    <a:pt x="187060" y="340896"/>
                  </a:cubicBezTo>
                  <a:lnTo>
                    <a:pt x="187060" y="328775"/>
                  </a:lnTo>
                  <a:cubicBezTo>
                    <a:pt x="263385" y="324133"/>
                    <a:pt x="323877" y="262641"/>
                    <a:pt x="329460" y="185363"/>
                  </a:cubicBezTo>
                  <a:lnTo>
                    <a:pt x="341541" y="185363"/>
                  </a:lnTo>
                  <a:cubicBezTo>
                    <a:pt x="347123" y="185363"/>
                    <a:pt x="351790" y="180691"/>
                    <a:pt x="351790" y="175104"/>
                  </a:cubicBezTo>
                  <a:cubicBezTo>
                    <a:pt x="351790" y="169516"/>
                    <a:pt x="347123" y="164845"/>
                    <a:pt x="341541" y="164845"/>
                  </a:cubicBezTo>
                  <a:lnTo>
                    <a:pt x="329460" y="164845"/>
                  </a:lnTo>
                  <a:cubicBezTo>
                    <a:pt x="324793" y="87567"/>
                    <a:pt x="263385" y="27021"/>
                    <a:pt x="187060" y="21433"/>
                  </a:cubicBezTo>
                  <a:lnTo>
                    <a:pt x="187060" y="10258"/>
                  </a:lnTo>
                  <a:cubicBezTo>
                    <a:pt x="187060" y="3724"/>
                    <a:pt x="182423" y="0"/>
                    <a:pt x="175895" y="0"/>
                  </a:cubicBezTo>
                  <a:lnTo>
                    <a:pt x="187060" y="41921"/>
                  </a:lnTo>
                  <a:lnTo>
                    <a:pt x="17589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7" name="Google Shape;820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0IQAANA8AAPshAACVDwAAAAAAAA=="/>
                </a:ext>
              </a:extLst>
            </p:cNvSpPr>
            <p:nvPr/>
          </p:nvSpPr>
          <p:spPr>
            <a:xfrm>
              <a:off x="5438140" y="2471420"/>
              <a:ext cx="85725" cy="61595"/>
            </a:xfrm>
            <a:custGeom>
              <a:avLst/>
              <a:gdLst/>
              <a:ahLst/>
              <a:cxnLst/>
              <a:rect l="0" t="0" r="85725" b="61595"/>
              <a:pathLst>
                <a:path w="85725" h="61595">
                  <a:moveTo>
                    <a:pt x="41916" y="29"/>
                  </a:moveTo>
                  <a:cubicBezTo>
                    <a:pt x="25155" y="29"/>
                    <a:pt x="9341" y="10275"/>
                    <a:pt x="3754" y="27066"/>
                  </a:cubicBezTo>
                  <a:cubicBezTo>
                    <a:pt x="29" y="34528"/>
                    <a:pt x="29" y="42938"/>
                    <a:pt x="2808" y="52266"/>
                  </a:cubicBezTo>
                  <a:cubicBezTo>
                    <a:pt x="13982" y="57863"/>
                    <a:pt x="27964" y="61595"/>
                    <a:pt x="41916" y="61595"/>
                  </a:cubicBezTo>
                  <a:cubicBezTo>
                    <a:pt x="55898" y="61595"/>
                    <a:pt x="68934" y="57863"/>
                    <a:pt x="81970" y="52266"/>
                  </a:cubicBezTo>
                  <a:cubicBezTo>
                    <a:pt x="85695" y="41073"/>
                    <a:pt x="82916" y="28013"/>
                    <a:pt x="77329" y="17738"/>
                  </a:cubicBezTo>
                  <a:cubicBezTo>
                    <a:pt x="68934" y="6544"/>
                    <a:pt x="55898" y="29"/>
                    <a:pt x="41916"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6" name="Google Shape;820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WIQAA0w4AANghAAAVDwAAAAAAAA=="/>
                </a:ext>
              </a:extLst>
            </p:cNvSpPr>
            <p:nvPr/>
          </p:nvSpPr>
          <p:spPr>
            <a:xfrm>
              <a:off x="5459730" y="2409825"/>
              <a:ext cx="41910" cy="41910"/>
            </a:xfrm>
            <a:custGeom>
              <a:avLst/>
              <a:gdLst/>
              <a:ahLst/>
              <a:cxnLst/>
              <a:rect l="0" t="0" r="41910" b="41910"/>
              <a:pathLst>
                <a:path w="41910" h="41910">
                  <a:moveTo>
                    <a:pt x="20468" y="0"/>
                  </a:moveTo>
                  <a:cubicBezTo>
                    <a:pt x="9303" y="0"/>
                    <a:pt x="0" y="9303"/>
                    <a:pt x="0" y="20468"/>
                  </a:cubicBezTo>
                  <a:cubicBezTo>
                    <a:pt x="0" y="32577"/>
                    <a:pt x="9303" y="41880"/>
                    <a:pt x="20468" y="41880"/>
                  </a:cubicBezTo>
                  <a:cubicBezTo>
                    <a:pt x="32577" y="40020"/>
                    <a:pt x="41880" y="30716"/>
                    <a:pt x="41880" y="20468"/>
                  </a:cubicBezTo>
                  <a:cubicBezTo>
                    <a:pt x="41880" y="9303"/>
                    <a:pt x="32577" y="0"/>
                    <a:pt x="2046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75" name="Google Shape;820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IQAAcQ4AAEkiAABwDwAAAAAAAA=="/>
                </a:ext>
              </a:extLst>
            </p:cNvSpPr>
            <p:nvPr/>
          </p:nvSpPr>
          <p:spPr>
            <a:xfrm>
              <a:off x="5388610" y="2347595"/>
              <a:ext cx="184785" cy="161925"/>
            </a:xfrm>
            <a:custGeom>
              <a:avLst/>
              <a:gdLst/>
              <a:ahLst/>
              <a:cxnLst/>
              <a:rect l="0" t="0" r="184785" b="161925"/>
              <a:pathLst>
                <a:path w="184785" h="161925">
                  <a:moveTo>
                    <a:pt x="91459" y="29"/>
                  </a:moveTo>
                  <a:cubicBezTo>
                    <a:pt x="40161" y="29"/>
                    <a:pt x="29" y="40961"/>
                    <a:pt x="29" y="92140"/>
                  </a:cubicBezTo>
                  <a:cubicBezTo>
                    <a:pt x="29" y="119103"/>
                    <a:pt x="11225" y="143290"/>
                    <a:pt x="30832" y="160979"/>
                  </a:cubicBezTo>
                  <a:cubicBezTo>
                    <a:pt x="30832" y="155398"/>
                    <a:pt x="32697" y="148871"/>
                    <a:pt x="34563" y="143290"/>
                  </a:cubicBezTo>
                  <a:cubicBezTo>
                    <a:pt x="39213" y="129350"/>
                    <a:pt x="49491" y="118187"/>
                    <a:pt x="62552" y="110745"/>
                  </a:cubicBezTo>
                  <a:cubicBezTo>
                    <a:pt x="56007" y="103303"/>
                    <a:pt x="51357" y="93055"/>
                    <a:pt x="51357" y="82808"/>
                  </a:cubicBezTo>
                  <a:cubicBezTo>
                    <a:pt x="51357" y="60481"/>
                    <a:pt x="70016" y="41876"/>
                    <a:pt x="91459" y="41876"/>
                  </a:cubicBezTo>
                  <a:cubicBezTo>
                    <a:pt x="113880" y="41876"/>
                    <a:pt x="132539" y="60481"/>
                    <a:pt x="132539" y="82808"/>
                  </a:cubicBezTo>
                  <a:cubicBezTo>
                    <a:pt x="132539" y="93055"/>
                    <a:pt x="127859" y="104219"/>
                    <a:pt x="121343" y="110745"/>
                  </a:cubicBezTo>
                  <a:cubicBezTo>
                    <a:pt x="128807" y="115382"/>
                    <a:pt x="137189" y="121908"/>
                    <a:pt x="141868" y="130266"/>
                  </a:cubicBezTo>
                  <a:cubicBezTo>
                    <a:pt x="147466" y="139569"/>
                    <a:pt x="151198" y="149816"/>
                    <a:pt x="152116" y="161895"/>
                  </a:cubicBezTo>
                  <a:cubicBezTo>
                    <a:pt x="170775" y="144235"/>
                    <a:pt x="183837" y="120963"/>
                    <a:pt x="183837" y="93055"/>
                  </a:cubicBezTo>
                  <a:cubicBezTo>
                    <a:pt x="184785" y="41876"/>
                    <a:pt x="142787" y="29"/>
                    <a:pt x="91459"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79" name="Google Shape;8206;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QuAAB8CAAAazAAAKIKAAAQAAAA"/>
              </a:ext>
            </a:extLst>
          </p:cNvGrpSpPr>
          <p:nvPr/>
        </p:nvGrpSpPr>
        <p:grpSpPr>
          <a:xfrm>
            <a:off x="7520940" y="1379220"/>
            <a:ext cx="349885" cy="349250"/>
            <a:chOff x="7520940" y="1379220"/>
            <a:chExt cx="349885" cy="349250"/>
          </a:xfrm>
        </p:grpSpPr>
        <p:sp>
          <p:nvSpPr>
            <p:cNvPr id="287" name="Google Shape;820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YLwAAfAgAAJgvAAD9CAAAAAAAAA=="/>
                </a:ext>
              </a:extLst>
            </p:cNvSpPr>
            <p:nvPr/>
          </p:nvSpPr>
          <p:spPr>
            <a:xfrm>
              <a:off x="7655560" y="1379220"/>
              <a:ext cx="81280" cy="81915"/>
            </a:xfrm>
            <a:custGeom>
              <a:avLst/>
              <a:gdLst/>
              <a:ahLst/>
              <a:cxnLst/>
              <a:rect l="0" t="0" r="81280" b="81915"/>
              <a:pathLst>
                <a:path w="81280" h="81915">
                  <a:moveTo>
                    <a:pt x="40166" y="29"/>
                  </a:moveTo>
                  <a:cubicBezTo>
                    <a:pt x="18704" y="29"/>
                    <a:pt x="30" y="18639"/>
                    <a:pt x="30" y="40972"/>
                  </a:cubicBezTo>
                  <a:cubicBezTo>
                    <a:pt x="30" y="63304"/>
                    <a:pt x="18704" y="81915"/>
                    <a:pt x="40166" y="81915"/>
                  </a:cubicBezTo>
                  <a:cubicBezTo>
                    <a:pt x="62576" y="81915"/>
                    <a:pt x="81280" y="64220"/>
                    <a:pt x="81280" y="40972"/>
                  </a:cubicBezTo>
                  <a:cubicBezTo>
                    <a:pt x="81280" y="18639"/>
                    <a:pt x="62576" y="29"/>
                    <a:pt x="40166"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6" name="Google Shape;820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nLgAAAQoAAAcvAABBCgAAAAAAAA=="/>
                </a:ext>
              </a:extLst>
            </p:cNvSpPr>
            <p:nvPr/>
          </p:nvSpPr>
          <p:spPr>
            <a:xfrm>
              <a:off x="7624445" y="1626235"/>
              <a:ext cx="20320" cy="40640"/>
            </a:xfrm>
            <a:custGeom>
              <a:avLst/>
              <a:gdLst/>
              <a:ahLst/>
              <a:cxnLst/>
              <a:rect l="0" t="0" r="20320" b="40640"/>
              <a:pathLst>
                <a:path w="20320" h="40640">
                  <a:moveTo>
                    <a:pt x="0" y="0"/>
                  </a:moveTo>
                  <a:lnTo>
                    <a:pt x="0" y="40611"/>
                  </a:lnTo>
                  <a:lnTo>
                    <a:pt x="20320" y="40611"/>
                  </a:lnTo>
                  <a:lnTo>
                    <a:pt x="20320"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5" name="Google Shape;820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mLwAAAQoAAEcvAABBCgAAAAAAAA=="/>
                </a:ext>
              </a:extLst>
            </p:cNvSpPr>
            <p:nvPr/>
          </p:nvSpPr>
          <p:spPr>
            <a:xfrm>
              <a:off x="7664450" y="1626235"/>
              <a:ext cx="20955" cy="40640"/>
            </a:xfrm>
            <a:custGeom>
              <a:avLst/>
              <a:gdLst/>
              <a:ahLst/>
              <a:cxnLst/>
              <a:rect l="0" t="0" r="20955" b="40640"/>
              <a:pathLst>
                <a:path w="20955" h="40640">
                  <a:moveTo>
                    <a:pt x="0" y="0"/>
                  </a:moveTo>
                  <a:lnTo>
                    <a:pt x="0" y="40611"/>
                  </a:lnTo>
                  <a:lnTo>
                    <a:pt x="20955" y="40611"/>
                  </a:lnTo>
                  <a:lnTo>
                    <a:pt x="20955"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4" name="Google Shape;821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LgAAAQoAAMYuAABBCgAAAAAAAA=="/>
                </a:ext>
              </a:extLst>
            </p:cNvSpPr>
            <p:nvPr/>
          </p:nvSpPr>
          <p:spPr>
            <a:xfrm>
              <a:off x="7583170" y="1626235"/>
              <a:ext cx="20320" cy="40640"/>
            </a:xfrm>
            <a:custGeom>
              <a:avLst/>
              <a:gdLst/>
              <a:ahLst/>
              <a:cxnLst/>
              <a:rect l="0" t="0" r="20320" b="40640"/>
              <a:pathLst>
                <a:path w="20320" h="40640">
                  <a:moveTo>
                    <a:pt x="0" y="0"/>
                  </a:moveTo>
                  <a:lnTo>
                    <a:pt x="0" y="40611"/>
                  </a:lnTo>
                  <a:lnTo>
                    <a:pt x="20291" y="40611"/>
                  </a:lnTo>
                  <a:lnTo>
                    <a:pt x="20291"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3" name="Google Shape;821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LwAAAQoAAKcvAABBCgAAAAAAAA=="/>
                </a:ext>
              </a:extLst>
            </p:cNvSpPr>
            <p:nvPr/>
          </p:nvSpPr>
          <p:spPr>
            <a:xfrm>
              <a:off x="7705090" y="1626235"/>
              <a:ext cx="41275" cy="40640"/>
            </a:xfrm>
            <a:custGeom>
              <a:avLst/>
              <a:gdLst/>
              <a:ahLst/>
              <a:cxnLst/>
              <a:rect l="0" t="0" r="41275" b="40640"/>
              <a:pathLst>
                <a:path w="41275" h="40640">
                  <a:moveTo>
                    <a:pt x="0" y="0"/>
                  </a:moveTo>
                  <a:lnTo>
                    <a:pt x="0" y="40611"/>
                  </a:lnTo>
                  <a:lnTo>
                    <a:pt x="41275" y="40611"/>
                  </a:lnTo>
                  <a:lnTo>
                    <a:pt x="41275"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2" name="Google Shape;821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ELgAAoQkAAAowAACiCgAAAAAAAA=="/>
                </a:ext>
              </a:extLst>
            </p:cNvSpPr>
            <p:nvPr/>
          </p:nvSpPr>
          <p:spPr>
            <a:xfrm>
              <a:off x="7520940" y="1565275"/>
              <a:ext cx="288290" cy="163195"/>
            </a:xfrm>
            <a:custGeom>
              <a:avLst/>
              <a:gdLst/>
              <a:ahLst/>
              <a:cxnLst/>
              <a:rect l="0" t="0" r="288290" b="163195"/>
              <a:pathLst>
                <a:path w="288290" h="163195">
                  <a:moveTo>
                    <a:pt x="235278" y="41050"/>
                  </a:moveTo>
                  <a:cubicBezTo>
                    <a:pt x="241801" y="41050"/>
                    <a:pt x="246435" y="45696"/>
                    <a:pt x="246435" y="51290"/>
                  </a:cubicBezTo>
                  <a:lnTo>
                    <a:pt x="246435" y="112851"/>
                  </a:lnTo>
                  <a:cubicBezTo>
                    <a:pt x="246435" y="119362"/>
                    <a:pt x="241801" y="124038"/>
                    <a:pt x="235278" y="124038"/>
                  </a:cubicBezTo>
                  <a:lnTo>
                    <a:pt x="52097" y="124038"/>
                  </a:lnTo>
                  <a:cubicBezTo>
                    <a:pt x="46518" y="124038"/>
                    <a:pt x="41855" y="119362"/>
                    <a:pt x="41855" y="112851"/>
                  </a:cubicBezTo>
                  <a:lnTo>
                    <a:pt x="41855" y="51290"/>
                  </a:lnTo>
                  <a:cubicBezTo>
                    <a:pt x="41855" y="45696"/>
                    <a:pt x="46518" y="41050"/>
                    <a:pt x="52097" y="41050"/>
                  </a:cubicBezTo>
                  <a:lnTo>
                    <a:pt x="30697" y="0"/>
                  </a:lnTo>
                  <a:cubicBezTo>
                    <a:pt x="13961" y="0"/>
                    <a:pt x="945" y="13999"/>
                    <a:pt x="945" y="30780"/>
                  </a:cubicBezTo>
                  <a:lnTo>
                    <a:pt x="945" y="133361"/>
                  </a:lnTo>
                  <a:cubicBezTo>
                    <a:pt x="0" y="150142"/>
                    <a:pt x="13961" y="163195"/>
                    <a:pt x="30697" y="163195"/>
                  </a:cubicBezTo>
                  <a:lnTo>
                    <a:pt x="257593" y="163195"/>
                  </a:lnTo>
                  <a:cubicBezTo>
                    <a:pt x="275273" y="163195"/>
                    <a:pt x="288290" y="149195"/>
                    <a:pt x="288290" y="133361"/>
                  </a:cubicBezTo>
                  <a:lnTo>
                    <a:pt x="288290" y="30780"/>
                  </a:lnTo>
                  <a:cubicBezTo>
                    <a:pt x="288290" y="13081"/>
                    <a:pt x="274329" y="0"/>
                    <a:pt x="257593" y="0"/>
                  </a:cubicBezTo>
                  <a:lnTo>
                    <a:pt x="235278" y="41050"/>
                  </a:lnTo>
                  <a:lnTo>
                    <a:pt x="25759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1" name="Google Shape;821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MAAA4gkAAGswAABhCgAAAAAAAA=="/>
                </a:ext>
              </a:extLst>
            </p:cNvSpPr>
            <p:nvPr/>
          </p:nvSpPr>
          <p:spPr>
            <a:xfrm>
              <a:off x="7829550" y="1606550"/>
              <a:ext cx="41275" cy="80645"/>
            </a:xfrm>
            <a:custGeom>
              <a:avLst/>
              <a:gdLst/>
              <a:ahLst/>
              <a:cxnLst/>
              <a:rect l="0" t="0" r="41275" b="80645"/>
              <a:pathLst>
                <a:path w="41275" h="80645">
                  <a:moveTo>
                    <a:pt x="0" y="29"/>
                  </a:moveTo>
                  <a:lnTo>
                    <a:pt x="0" y="80645"/>
                  </a:lnTo>
                  <a:lnTo>
                    <a:pt x="30948" y="80645"/>
                  </a:lnTo>
                  <a:cubicBezTo>
                    <a:pt x="36573" y="80645"/>
                    <a:pt x="41245" y="75998"/>
                    <a:pt x="41245" y="70439"/>
                  </a:cubicBezTo>
                  <a:lnTo>
                    <a:pt x="41245" y="10205"/>
                  </a:lnTo>
                  <a:cubicBezTo>
                    <a:pt x="41245" y="4646"/>
                    <a:pt x="36573" y="29"/>
                    <a:pt x="30948" y="29"/>
                  </a:cubicBezTo>
                  <a:lnTo>
                    <a:pt x="0" y="29"/>
                  </a:lnTo>
                  <a:lnTo>
                    <a:pt x="30948"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0" name="Google Shape;821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nLgAA+QgAAMovAACBCQAAAAAAAA=="/>
                </a:ext>
              </a:extLst>
            </p:cNvSpPr>
            <p:nvPr/>
          </p:nvSpPr>
          <p:spPr>
            <a:xfrm>
              <a:off x="7624445" y="1458595"/>
              <a:ext cx="144145" cy="86360"/>
            </a:xfrm>
            <a:custGeom>
              <a:avLst/>
              <a:gdLst/>
              <a:ahLst/>
              <a:cxnLst/>
              <a:rect l="0" t="0" r="144145" b="86360"/>
              <a:pathLst>
                <a:path w="144145" h="86360">
                  <a:moveTo>
                    <a:pt x="24201" y="0"/>
                  </a:moveTo>
                  <a:cubicBezTo>
                    <a:pt x="9326" y="13937"/>
                    <a:pt x="0" y="32499"/>
                    <a:pt x="0" y="53861"/>
                  </a:cubicBezTo>
                  <a:lnTo>
                    <a:pt x="0" y="75193"/>
                  </a:lnTo>
                  <a:cubicBezTo>
                    <a:pt x="0" y="81705"/>
                    <a:pt x="4663" y="86331"/>
                    <a:pt x="10241" y="86331"/>
                  </a:cubicBezTo>
                  <a:lnTo>
                    <a:pt x="132988" y="86331"/>
                  </a:lnTo>
                  <a:cubicBezTo>
                    <a:pt x="139481" y="86331"/>
                    <a:pt x="144145" y="81705"/>
                    <a:pt x="144145" y="75193"/>
                  </a:cubicBezTo>
                  <a:lnTo>
                    <a:pt x="144145" y="53861"/>
                  </a:lnTo>
                  <a:cubicBezTo>
                    <a:pt x="144145" y="32499"/>
                    <a:pt x="134848" y="12994"/>
                    <a:pt x="119028" y="0"/>
                  </a:cubicBezTo>
                  <a:cubicBezTo>
                    <a:pt x="107872" y="13937"/>
                    <a:pt x="91138" y="23218"/>
                    <a:pt x="71600" y="23218"/>
                  </a:cubicBezTo>
                  <a:cubicBezTo>
                    <a:pt x="52091" y="23218"/>
                    <a:pt x="35357" y="13937"/>
                    <a:pt x="2420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88" name="Google Shape;8215;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UuAAAzCwAASjAAAFgNAAAQAAAA"/>
              </a:ext>
            </a:extLst>
          </p:cNvGrpSpPr>
          <p:nvPr/>
        </p:nvGrpSpPr>
        <p:grpSpPr>
          <a:xfrm>
            <a:off x="7541895" y="1820545"/>
            <a:ext cx="307975" cy="348615"/>
            <a:chOff x="7541895" y="1820545"/>
            <a:chExt cx="307975" cy="348615"/>
          </a:xfrm>
        </p:grpSpPr>
        <p:sp>
          <p:nvSpPr>
            <p:cNvPr id="293" name="Google Shape;821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3LwAA0gsAAHgvAAAUDAAAAAAAAA=="/>
                </a:ext>
              </a:extLst>
            </p:cNvSpPr>
            <p:nvPr/>
          </p:nvSpPr>
          <p:spPr>
            <a:xfrm>
              <a:off x="7675245" y="1921510"/>
              <a:ext cx="41275" cy="41910"/>
            </a:xfrm>
            <a:custGeom>
              <a:avLst/>
              <a:gdLst/>
              <a:ahLst/>
              <a:cxnLst/>
              <a:rect l="0" t="0" r="41275" b="41910"/>
              <a:pathLst>
                <a:path w="41275" h="41910">
                  <a:moveTo>
                    <a:pt x="20186" y="30"/>
                  </a:moveTo>
                  <a:cubicBezTo>
                    <a:pt x="9191" y="30"/>
                    <a:pt x="29" y="9333"/>
                    <a:pt x="29" y="21413"/>
                  </a:cubicBezTo>
                  <a:cubicBezTo>
                    <a:pt x="29" y="32577"/>
                    <a:pt x="9191" y="41880"/>
                    <a:pt x="20186" y="41880"/>
                  </a:cubicBezTo>
                  <a:cubicBezTo>
                    <a:pt x="32083" y="41880"/>
                    <a:pt x="41245" y="32577"/>
                    <a:pt x="41245" y="21413"/>
                  </a:cubicBezTo>
                  <a:cubicBezTo>
                    <a:pt x="41245" y="9333"/>
                    <a:pt x="32083" y="30"/>
                    <a:pt x="20186"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2" name="Google Shape;821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bLwAANAwAAJcvAABzDAAAAAAAAA=="/>
                </a:ext>
              </a:extLst>
            </p:cNvSpPr>
            <p:nvPr/>
          </p:nvSpPr>
          <p:spPr>
            <a:xfrm>
              <a:off x="7657465" y="1983740"/>
              <a:ext cx="78740" cy="40005"/>
            </a:xfrm>
            <a:custGeom>
              <a:avLst/>
              <a:gdLst/>
              <a:ahLst/>
              <a:cxnLst/>
              <a:rect l="0" t="0" r="78740" b="40005"/>
              <a:pathLst>
                <a:path w="78740" h="40005">
                  <a:moveTo>
                    <a:pt x="38885" y="29"/>
                  </a:moveTo>
                  <a:cubicBezTo>
                    <a:pt x="20368" y="29"/>
                    <a:pt x="5555" y="11181"/>
                    <a:pt x="0" y="28823"/>
                  </a:cubicBezTo>
                  <a:cubicBezTo>
                    <a:pt x="11110" y="35343"/>
                    <a:pt x="24072" y="39975"/>
                    <a:pt x="38885" y="39975"/>
                  </a:cubicBezTo>
                  <a:cubicBezTo>
                    <a:pt x="52787" y="39975"/>
                    <a:pt x="66689" y="35343"/>
                    <a:pt x="78711" y="28823"/>
                  </a:cubicBezTo>
                  <a:cubicBezTo>
                    <a:pt x="73156" y="12095"/>
                    <a:pt x="56491" y="29"/>
                    <a:pt x="3888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1" name="Google Shape;821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mLgAAkwsAAMkvAABKDAAAAAAAAA=="/>
                </a:ext>
              </a:extLst>
            </p:cNvSpPr>
            <p:nvPr/>
          </p:nvSpPr>
          <p:spPr>
            <a:xfrm>
              <a:off x="7623810" y="1881505"/>
              <a:ext cx="144145" cy="116205"/>
            </a:xfrm>
            <a:custGeom>
              <a:avLst/>
              <a:gdLst/>
              <a:ahLst/>
              <a:cxnLst/>
              <a:rect l="0" t="0" r="144145" b="116205"/>
              <a:pathLst>
                <a:path w="144145" h="116205">
                  <a:moveTo>
                    <a:pt x="72529" y="0"/>
                  </a:moveTo>
                  <a:cubicBezTo>
                    <a:pt x="35350" y="0"/>
                    <a:pt x="6550" y="28822"/>
                    <a:pt x="1888" y="61332"/>
                  </a:cubicBezTo>
                  <a:cubicBezTo>
                    <a:pt x="29" y="80862"/>
                    <a:pt x="4691" y="99448"/>
                    <a:pt x="17704" y="116175"/>
                  </a:cubicBezTo>
                  <a:cubicBezTo>
                    <a:pt x="24196" y="104109"/>
                    <a:pt x="33491" y="94816"/>
                    <a:pt x="43730" y="89240"/>
                  </a:cubicBezTo>
                  <a:cubicBezTo>
                    <a:pt x="36294" y="81777"/>
                    <a:pt x="31632" y="71569"/>
                    <a:pt x="31632" y="61332"/>
                  </a:cubicBezTo>
                  <a:cubicBezTo>
                    <a:pt x="31632" y="39030"/>
                    <a:pt x="51166" y="20444"/>
                    <a:pt x="72529" y="20444"/>
                  </a:cubicBezTo>
                  <a:cubicBezTo>
                    <a:pt x="94837" y="20444"/>
                    <a:pt x="113457" y="39030"/>
                    <a:pt x="113457" y="61332"/>
                  </a:cubicBezTo>
                  <a:cubicBezTo>
                    <a:pt x="113457" y="71569"/>
                    <a:pt x="108794" y="81777"/>
                    <a:pt x="101358" y="89240"/>
                  </a:cubicBezTo>
                  <a:cubicBezTo>
                    <a:pt x="113457" y="94816"/>
                    <a:pt x="121807" y="104109"/>
                    <a:pt x="127384" y="116175"/>
                  </a:cubicBezTo>
                  <a:cubicBezTo>
                    <a:pt x="138538" y="102250"/>
                    <a:pt x="143200" y="86438"/>
                    <a:pt x="143200" y="70625"/>
                  </a:cubicBezTo>
                  <a:cubicBezTo>
                    <a:pt x="144115" y="32539"/>
                    <a:pt x="112512" y="0"/>
                    <a:pt x="7252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0" name="Google Shape;821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BLgAAMwsAACswAAAUDQAAAAAAAA=="/>
                </a:ext>
              </a:extLst>
            </p:cNvSpPr>
            <p:nvPr/>
          </p:nvSpPr>
          <p:spPr>
            <a:xfrm>
              <a:off x="7559675" y="1820545"/>
              <a:ext cx="270510" cy="305435"/>
            </a:xfrm>
            <a:custGeom>
              <a:avLst/>
              <a:gdLst/>
              <a:ahLst/>
              <a:cxnLst/>
              <a:rect l="0" t="0" r="270510" b="305435"/>
              <a:pathLst>
                <a:path w="270510" h="305435">
                  <a:moveTo>
                    <a:pt x="138043" y="39198"/>
                  </a:moveTo>
                  <a:cubicBezTo>
                    <a:pt x="187903" y="39198"/>
                    <a:pt x="228646" y="80966"/>
                    <a:pt x="228646" y="131390"/>
                  </a:cubicBezTo>
                  <a:cubicBezTo>
                    <a:pt x="228646" y="184442"/>
                    <a:pt x="185896" y="224468"/>
                    <a:pt x="136627" y="224468"/>
                  </a:cubicBezTo>
                  <a:cubicBezTo>
                    <a:pt x="83670" y="224468"/>
                    <a:pt x="38117" y="176082"/>
                    <a:pt x="46467" y="119308"/>
                  </a:cubicBezTo>
                  <a:cubicBezTo>
                    <a:pt x="52043" y="80228"/>
                    <a:pt x="84584" y="45785"/>
                    <a:pt x="124560" y="40202"/>
                  </a:cubicBezTo>
                  <a:cubicBezTo>
                    <a:pt x="129104" y="39523"/>
                    <a:pt x="133618" y="39198"/>
                    <a:pt x="138043" y="39198"/>
                  </a:cubicBezTo>
                  <a:lnTo>
                    <a:pt x="135624" y="0"/>
                  </a:lnTo>
                  <a:cubicBezTo>
                    <a:pt x="129841" y="0"/>
                    <a:pt x="123970" y="384"/>
                    <a:pt x="118040" y="1122"/>
                  </a:cubicBezTo>
                  <a:cubicBezTo>
                    <a:pt x="58563" y="8566"/>
                    <a:pt x="11152" y="56951"/>
                    <a:pt x="4661" y="115586"/>
                  </a:cubicBezTo>
                  <a:cubicBezTo>
                    <a:pt x="0" y="150945"/>
                    <a:pt x="9293" y="184442"/>
                    <a:pt x="29739" y="212357"/>
                  </a:cubicBezTo>
                  <a:cubicBezTo>
                    <a:pt x="35315" y="220746"/>
                    <a:pt x="42749" y="229105"/>
                    <a:pt x="49269" y="234688"/>
                  </a:cubicBezTo>
                  <a:lnTo>
                    <a:pt x="130136" y="303574"/>
                  </a:lnTo>
                  <a:cubicBezTo>
                    <a:pt x="131995" y="304489"/>
                    <a:pt x="134768" y="305435"/>
                    <a:pt x="136627" y="305435"/>
                  </a:cubicBezTo>
                  <a:cubicBezTo>
                    <a:pt x="139430" y="305435"/>
                    <a:pt x="141288" y="304489"/>
                    <a:pt x="144062" y="303574"/>
                  </a:cubicBezTo>
                  <a:lnTo>
                    <a:pt x="224014" y="234688"/>
                  </a:lnTo>
                  <a:cubicBezTo>
                    <a:pt x="231448" y="229105"/>
                    <a:pt x="237939" y="220746"/>
                    <a:pt x="243515" y="212357"/>
                  </a:cubicBezTo>
                  <a:cubicBezTo>
                    <a:pt x="261187" y="189109"/>
                    <a:pt x="270480" y="161195"/>
                    <a:pt x="270480" y="132335"/>
                  </a:cubicBezTo>
                  <a:cubicBezTo>
                    <a:pt x="269625" y="58960"/>
                    <a:pt x="209587" y="0"/>
                    <a:pt x="135624" y="0"/>
                  </a:cubicBezTo>
                  <a:lnTo>
                    <a:pt x="138043" y="39198"/>
                  </a:lnTo>
                  <a:lnTo>
                    <a:pt x="13562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89" name="Google Shape;822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lLgAAuAwAAEowAABYDQAAAAAAAA=="/>
                </a:ext>
              </a:extLst>
            </p:cNvSpPr>
            <p:nvPr/>
          </p:nvSpPr>
          <p:spPr>
            <a:xfrm>
              <a:off x="7541895" y="2067560"/>
              <a:ext cx="307975" cy="101600"/>
            </a:xfrm>
            <a:custGeom>
              <a:avLst/>
              <a:gdLst/>
              <a:ahLst/>
              <a:cxnLst/>
              <a:rect l="0" t="0" r="307975" b="101600"/>
              <a:pathLst>
                <a:path w="307975" h="101600">
                  <a:moveTo>
                    <a:pt x="50261" y="0"/>
                  </a:moveTo>
                  <a:cubicBezTo>
                    <a:pt x="46540" y="0"/>
                    <a:pt x="44679" y="1860"/>
                    <a:pt x="41874" y="5580"/>
                  </a:cubicBezTo>
                  <a:lnTo>
                    <a:pt x="944" y="86512"/>
                  </a:lnTo>
                  <a:cubicBezTo>
                    <a:pt x="29" y="90232"/>
                    <a:pt x="29" y="94868"/>
                    <a:pt x="944" y="97673"/>
                  </a:cubicBezTo>
                  <a:cubicBezTo>
                    <a:pt x="2805" y="99533"/>
                    <a:pt x="5610" y="101393"/>
                    <a:pt x="9331" y="101393"/>
                  </a:cubicBezTo>
                  <a:lnTo>
                    <a:pt x="295867" y="101393"/>
                  </a:lnTo>
                  <a:cubicBezTo>
                    <a:pt x="296635" y="101511"/>
                    <a:pt x="297373" y="101570"/>
                    <a:pt x="298052" y="101570"/>
                  </a:cubicBezTo>
                  <a:cubicBezTo>
                    <a:pt x="302423" y="101570"/>
                    <a:pt x="305287" y="99267"/>
                    <a:pt x="306114" y="97673"/>
                  </a:cubicBezTo>
                  <a:cubicBezTo>
                    <a:pt x="307975" y="93953"/>
                    <a:pt x="307975" y="90232"/>
                    <a:pt x="306114" y="86512"/>
                  </a:cubicBezTo>
                  <a:lnTo>
                    <a:pt x="265155" y="5580"/>
                  </a:lnTo>
                  <a:cubicBezTo>
                    <a:pt x="264240" y="1860"/>
                    <a:pt x="260519" y="945"/>
                    <a:pt x="256798" y="0"/>
                  </a:cubicBezTo>
                  <a:lnTo>
                    <a:pt x="253992" y="2806"/>
                  </a:lnTo>
                  <a:lnTo>
                    <a:pt x="173049" y="71631"/>
                  </a:lnTo>
                  <a:cubicBezTo>
                    <a:pt x="167468" y="76266"/>
                    <a:pt x="160971" y="79071"/>
                    <a:pt x="153529" y="79071"/>
                  </a:cubicBezTo>
                  <a:cubicBezTo>
                    <a:pt x="147003" y="79071"/>
                    <a:pt x="139561" y="76266"/>
                    <a:pt x="133980" y="71631"/>
                  </a:cubicBezTo>
                  <a:lnTo>
                    <a:pt x="53982" y="2805"/>
                  </a:lnTo>
                  <a:lnTo>
                    <a:pt x="50261" y="0"/>
                  </a:lnTo>
                  <a:lnTo>
                    <a:pt x="133980" y="7163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94" name="Google Shape;8221;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UuAADxDQAACjAAABgQAAAQAAAA"/>
              </a:ext>
            </a:extLst>
          </p:cNvGrpSpPr>
          <p:nvPr/>
        </p:nvGrpSpPr>
        <p:grpSpPr>
          <a:xfrm>
            <a:off x="7582535" y="2266315"/>
            <a:ext cx="226695" cy="349885"/>
            <a:chOff x="7582535" y="2266315"/>
            <a:chExt cx="226695" cy="349885"/>
          </a:xfrm>
        </p:grpSpPr>
        <p:sp>
          <p:nvSpPr>
            <p:cNvPr id="298" name="Google Shape;822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qLgAAUg4AAM0vAADUDgAAAAAAAA=="/>
                </a:ext>
              </a:extLst>
            </p:cNvSpPr>
            <p:nvPr/>
          </p:nvSpPr>
          <p:spPr>
            <a:xfrm>
              <a:off x="7626350" y="2327910"/>
              <a:ext cx="144145" cy="82550"/>
            </a:xfrm>
            <a:custGeom>
              <a:avLst/>
              <a:gdLst/>
              <a:ahLst/>
              <a:cxnLst/>
              <a:rect l="0" t="0" r="144145" b="82550"/>
              <a:pathLst>
                <a:path w="144145" h="82550">
                  <a:moveTo>
                    <a:pt x="39076" y="0"/>
                  </a:moveTo>
                  <a:cubicBezTo>
                    <a:pt x="18623" y="0"/>
                    <a:pt x="3748" y="21336"/>
                    <a:pt x="10241" y="40789"/>
                  </a:cubicBezTo>
                  <a:lnTo>
                    <a:pt x="17678" y="61214"/>
                  </a:lnTo>
                  <a:lnTo>
                    <a:pt x="11185" y="61214"/>
                  </a:lnTo>
                  <a:cubicBezTo>
                    <a:pt x="4663" y="61214"/>
                    <a:pt x="0" y="65834"/>
                    <a:pt x="0" y="72338"/>
                  </a:cubicBezTo>
                  <a:cubicBezTo>
                    <a:pt x="0" y="77900"/>
                    <a:pt x="4663" y="82521"/>
                    <a:pt x="10241" y="82521"/>
                  </a:cubicBezTo>
                  <a:lnTo>
                    <a:pt x="132988" y="82521"/>
                  </a:lnTo>
                  <a:cubicBezTo>
                    <a:pt x="139481" y="82521"/>
                    <a:pt x="144145" y="77900"/>
                    <a:pt x="144145" y="72338"/>
                  </a:cubicBezTo>
                  <a:cubicBezTo>
                    <a:pt x="144145" y="65834"/>
                    <a:pt x="139481" y="61214"/>
                    <a:pt x="132988" y="61214"/>
                  </a:cubicBezTo>
                  <a:lnTo>
                    <a:pt x="127410" y="61214"/>
                  </a:lnTo>
                  <a:lnTo>
                    <a:pt x="134848" y="40789"/>
                  </a:lnTo>
                  <a:cubicBezTo>
                    <a:pt x="141341" y="21336"/>
                    <a:pt x="126466" y="0"/>
                    <a:pt x="106013" y="0"/>
                  </a:cubicBezTo>
                  <a:lnTo>
                    <a:pt x="39076" y="0"/>
                  </a:lnTo>
                  <a:lnTo>
                    <a:pt x="10601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7" name="Google Shape;822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lLgAAlA8AAAowAAAYEAAAAAAAAA=="/>
                </a:ext>
              </a:extLst>
            </p:cNvSpPr>
            <p:nvPr/>
          </p:nvSpPr>
          <p:spPr>
            <a:xfrm>
              <a:off x="7582535" y="2532380"/>
              <a:ext cx="226695" cy="83820"/>
            </a:xfrm>
            <a:custGeom>
              <a:avLst/>
              <a:gdLst/>
              <a:ahLst/>
              <a:cxnLst/>
              <a:rect l="0" t="0" r="226695" b="83820"/>
              <a:pathLst>
                <a:path w="226695" h="83820">
                  <a:moveTo>
                    <a:pt x="41812" y="0"/>
                  </a:moveTo>
                  <a:cubicBezTo>
                    <a:pt x="30666" y="0"/>
                    <a:pt x="21377" y="9310"/>
                    <a:pt x="21377" y="21428"/>
                  </a:cubicBezTo>
                  <a:lnTo>
                    <a:pt x="21377" y="41910"/>
                  </a:lnTo>
                  <a:cubicBezTo>
                    <a:pt x="9317" y="41910"/>
                    <a:pt x="29" y="51220"/>
                    <a:pt x="29" y="63338"/>
                  </a:cubicBezTo>
                  <a:lnTo>
                    <a:pt x="29" y="73564"/>
                  </a:lnTo>
                  <a:cubicBezTo>
                    <a:pt x="29" y="79150"/>
                    <a:pt x="4658" y="83820"/>
                    <a:pt x="11175" y="83820"/>
                  </a:cubicBezTo>
                  <a:lnTo>
                    <a:pt x="215548" y="83820"/>
                  </a:lnTo>
                  <a:cubicBezTo>
                    <a:pt x="222036" y="82874"/>
                    <a:pt x="226695" y="79150"/>
                    <a:pt x="226695" y="73564"/>
                  </a:cubicBezTo>
                  <a:lnTo>
                    <a:pt x="226695" y="63338"/>
                  </a:lnTo>
                  <a:cubicBezTo>
                    <a:pt x="226695" y="51220"/>
                    <a:pt x="217406" y="41910"/>
                    <a:pt x="206260" y="41910"/>
                  </a:cubicBezTo>
                  <a:lnTo>
                    <a:pt x="206260" y="21428"/>
                  </a:lnTo>
                  <a:cubicBezTo>
                    <a:pt x="206260" y="9310"/>
                    <a:pt x="196972" y="0"/>
                    <a:pt x="184882" y="0"/>
                  </a:cubicBezTo>
                  <a:lnTo>
                    <a:pt x="41812" y="0"/>
                  </a:lnTo>
                  <a:lnTo>
                    <a:pt x="18488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6" name="Google Shape;822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LwAA8Q0AAJsvAAAzDgAAAAAAAA=="/>
                </a:ext>
              </a:extLst>
            </p:cNvSpPr>
            <p:nvPr/>
          </p:nvSpPr>
          <p:spPr>
            <a:xfrm>
              <a:off x="7658100" y="2266315"/>
              <a:ext cx="80645" cy="41910"/>
            </a:xfrm>
            <a:custGeom>
              <a:avLst/>
              <a:gdLst/>
              <a:ahLst/>
              <a:cxnLst/>
              <a:rect l="0" t="0" r="80645" b="41910"/>
              <a:pathLst>
                <a:path w="80645" h="41910">
                  <a:moveTo>
                    <a:pt x="39851" y="30"/>
                  </a:moveTo>
                  <a:cubicBezTo>
                    <a:pt x="34293" y="30"/>
                    <a:pt x="29675" y="4667"/>
                    <a:pt x="29675" y="10278"/>
                  </a:cubicBezTo>
                  <a:lnTo>
                    <a:pt x="29675" y="21442"/>
                  </a:lnTo>
                  <a:cubicBezTo>
                    <a:pt x="16705" y="24219"/>
                    <a:pt x="6499" y="31661"/>
                    <a:pt x="29" y="41910"/>
                  </a:cubicBezTo>
                  <a:lnTo>
                    <a:pt x="80645" y="41910"/>
                  </a:lnTo>
                  <a:cubicBezTo>
                    <a:pt x="74145" y="32607"/>
                    <a:pt x="62086" y="25164"/>
                    <a:pt x="50969" y="21442"/>
                  </a:cubicBezTo>
                  <a:lnTo>
                    <a:pt x="50969" y="10278"/>
                  </a:lnTo>
                  <a:cubicBezTo>
                    <a:pt x="49116" y="4667"/>
                    <a:pt x="44498" y="30"/>
                    <a:pt x="39851"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295" name="Google Shape;822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LgAA8w4AAMgvAAB1DwAAAAAAAA=="/>
                </a:ext>
              </a:extLst>
            </p:cNvSpPr>
            <p:nvPr/>
          </p:nvSpPr>
          <p:spPr>
            <a:xfrm>
              <a:off x="7626985" y="2430145"/>
              <a:ext cx="140335" cy="82550"/>
            </a:xfrm>
            <a:custGeom>
              <a:avLst/>
              <a:gdLst/>
              <a:ahLst/>
              <a:cxnLst/>
              <a:rect l="0" t="0" r="140335" b="82550"/>
              <a:pathLst>
                <a:path w="140335" h="82550">
                  <a:moveTo>
                    <a:pt x="13950" y="29"/>
                  </a:moveTo>
                  <a:lnTo>
                    <a:pt x="0" y="82550"/>
                  </a:lnTo>
                  <a:lnTo>
                    <a:pt x="140305" y="82550"/>
                  </a:lnTo>
                  <a:lnTo>
                    <a:pt x="126384" y="29"/>
                  </a:lnTo>
                  <a:lnTo>
                    <a:pt x="1395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299" name="Google Shape;8226;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0mAADOEAAAUygAAPISAAAQAAAA"/>
              </a:ext>
            </a:extLst>
          </p:cNvGrpSpPr>
          <p:nvPr/>
        </p:nvGrpSpPr>
        <p:grpSpPr>
          <a:xfrm>
            <a:off x="6205855" y="2731770"/>
            <a:ext cx="349250" cy="347980"/>
            <a:chOff x="6205855" y="2731770"/>
            <a:chExt cx="349250" cy="347980"/>
          </a:xfrm>
        </p:grpSpPr>
        <p:sp>
          <p:nvSpPr>
            <p:cNvPr id="304" name="Google Shape;822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rJgAA8BEAAO0mAAAyEgAAAAAAAA=="/>
                </a:ext>
              </a:extLst>
            </p:cNvSpPr>
            <p:nvPr/>
          </p:nvSpPr>
          <p:spPr>
            <a:xfrm>
              <a:off x="6285865" y="2915920"/>
              <a:ext cx="41910" cy="41910"/>
            </a:xfrm>
            <a:custGeom>
              <a:avLst/>
              <a:gdLst/>
              <a:ahLst/>
              <a:cxnLst/>
              <a:rect l="0" t="0" r="41910" b="41910"/>
              <a:pathLst>
                <a:path w="41910" h="41910">
                  <a:moveTo>
                    <a:pt x="21413" y="30"/>
                  </a:moveTo>
                  <a:cubicBezTo>
                    <a:pt x="9333" y="30"/>
                    <a:pt x="30" y="9333"/>
                    <a:pt x="30" y="20497"/>
                  </a:cubicBezTo>
                  <a:cubicBezTo>
                    <a:pt x="1890" y="32577"/>
                    <a:pt x="9333" y="41880"/>
                    <a:pt x="21413" y="41880"/>
                  </a:cubicBezTo>
                  <a:cubicBezTo>
                    <a:pt x="32577" y="41880"/>
                    <a:pt x="41880" y="32577"/>
                    <a:pt x="41880" y="20497"/>
                  </a:cubicBezTo>
                  <a:cubicBezTo>
                    <a:pt x="41880" y="9333"/>
                    <a:pt x="32577" y="30"/>
                    <a:pt x="21413"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3" name="Google Shape;822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JgAAUhIAAA0nAACTEgAAAAAAAA=="/>
                </a:ext>
              </a:extLst>
            </p:cNvSpPr>
            <p:nvPr/>
          </p:nvSpPr>
          <p:spPr>
            <a:xfrm>
              <a:off x="6266180" y="2978150"/>
              <a:ext cx="81915" cy="41275"/>
            </a:xfrm>
            <a:custGeom>
              <a:avLst/>
              <a:gdLst/>
              <a:ahLst/>
              <a:cxnLst/>
              <a:rect l="0" t="0" r="81915" b="41275"/>
              <a:pathLst>
                <a:path w="81915" h="41275">
                  <a:moveTo>
                    <a:pt x="40957" y="0"/>
                  </a:moveTo>
                  <a:cubicBezTo>
                    <a:pt x="18633" y="0"/>
                    <a:pt x="29" y="18747"/>
                    <a:pt x="29" y="41275"/>
                  </a:cubicBezTo>
                  <a:lnTo>
                    <a:pt x="81885" y="41275"/>
                  </a:lnTo>
                  <a:cubicBezTo>
                    <a:pt x="81885" y="18747"/>
                    <a:pt x="64226" y="0"/>
                    <a:pt x="4095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2" name="Google Shape;822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tJgAAkREAAFMoAADyEgAAAAAAAA=="/>
                </a:ext>
              </a:extLst>
            </p:cNvSpPr>
            <p:nvPr/>
          </p:nvSpPr>
          <p:spPr>
            <a:xfrm>
              <a:off x="6205855" y="2855595"/>
              <a:ext cx="349250" cy="224155"/>
            </a:xfrm>
            <a:custGeom>
              <a:avLst/>
              <a:gdLst/>
              <a:ahLst/>
              <a:cxnLst/>
              <a:rect l="0" t="0" r="349250" b="224155"/>
              <a:pathLst>
                <a:path w="349250" h="224155">
                  <a:moveTo>
                    <a:pt x="297077" y="61396"/>
                  </a:moveTo>
                  <a:cubicBezTo>
                    <a:pt x="302664" y="61396"/>
                    <a:pt x="307334" y="66059"/>
                    <a:pt x="307334" y="71638"/>
                  </a:cubicBezTo>
                  <a:cubicBezTo>
                    <a:pt x="307334" y="77217"/>
                    <a:pt x="302664" y="81851"/>
                    <a:pt x="297077" y="81851"/>
                  </a:cubicBezTo>
                  <a:lnTo>
                    <a:pt x="193706" y="81851"/>
                  </a:lnTo>
                  <a:cubicBezTo>
                    <a:pt x="187203" y="81851"/>
                    <a:pt x="182532" y="77217"/>
                    <a:pt x="182532" y="71638"/>
                  </a:cubicBezTo>
                  <a:cubicBezTo>
                    <a:pt x="182532" y="66059"/>
                    <a:pt x="187203" y="61396"/>
                    <a:pt x="193706" y="61396"/>
                  </a:cubicBezTo>
                  <a:lnTo>
                    <a:pt x="297077" y="102307"/>
                  </a:lnTo>
                  <a:cubicBezTo>
                    <a:pt x="302664" y="102307"/>
                    <a:pt x="307334" y="106970"/>
                    <a:pt x="307334" y="112549"/>
                  </a:cubicBezTo>
                  <a:cubicBezTo>
                    <a:pt x="307334" y="118128"/>
                    <a:pt x="302664" y="122762"/>
                    <a:pt x="297077" y="122762"/>
                  </a:cubicBezTo>
                  <a:lnTo>
                    <a:pt x="193706" y="122762"/>
                  </a:lnTo>
                  <a:cubicBezTo>
                    <a:pt x="187203" y="122762"/>
                    <a:pt x="182532" y="118128"/>
                    <a:pt x="182532" y="112549"/>
                  </a:cubicBezTo>
                  <a:cubicBezTo>
                    <a:pt x="182532" y="106970"/>
                    <a:pt x="187203" y="102307"/>
                    <a:pt x="193706" y="102307"/>
                  </a:cubicBezTo>
                  <a:lnTo>
                    <a:pt x="297077" y="142303"/>
                  </a:lnTo>
                  <a:cubicBezTo>
                    <a:pt x="302664" y="142303"/>
                    <a:pt x="307334" y="146937"/>
                    <a:pt x="307334" y="153460"/>
                  </a:cubicBezTo>
                  <a:cubicBezTo>
                    <a:pt x="307334" y="159039"/>
                    <a:pt x="302664" y="163703"/>
                    <a:pt x="297077" y="163703"/>
                  </a:cubicBezTo>
                  <a:lnTo>
                    <a:pt x="193706" y="163703"/>
                  </a:lnTo>
                  <a:cubicBezTo>
                    <a:pt x="187203" y="163703"/>
                    <a:pt x="182532" y="159039"/>
                    <a:pt x="182532" y="153460"/>
                  </a:cubicBezTo>
                  <a:cubicBezTo>
                    <a:pt x="182532" y="146937"/>
                    <a:pt x="187203" y="142303"/>
                    <a:pt x="193706" y="142303"/>
                  </a:cubicBezTo>
                  <a:lnTo>
                    <a:pt x="100592" y="41855"/>
                  </a:lnTo>
                  <a:cubicBezTo>
                    <a:pt x="121994" y="41855"/>
                    <a:pt x="140616" y="60481"/>
                    <a:pt x="140616" y="81851"/>
                  </a:cubicBezTo>
                  <a:cubicBezTo>
                    <a:pt x="140616" y="93009"/>
                    <a:pt x="135975" y="103251"/>
                    <a:pt x="129443" y="109745"/>
                  </a:cubicBezTo>
                  <a:cubicBezTo>
                    <a:pt x="148065" y="119988"/>
                    <a:pt x="161131" y="140443"/>
                    <a:pt x="161131" y="163703"/>
                  </a:cubicBezTo>
                  <a:lnTo>
                    <a:pt x="161131" y="173916"/>
                  </a:lnTo>
                  <a:lnTo>
                    <a:pt x="162993" y="173916"/>
                  </a:lnTo>
                  <a:cubicBezTo>
                    <a:pt x="162993" y="179495"/>
                    <a:pt x="158323" y="184158"/>
                    <a:pt x="152736" y="184158"/>
                  </a:cubicBezTo>
                  <a:lnTo>
                    <a:pt x="50281" y="184158"/>
                  </a:lnTo>
                  <a:cubicBezTo>
                    <a:pt x="44695" y="184158"/>
                    <a:pt x="40054" y="179495"/>
                    <a:pt x="40054" y="173916"/>
                  </a:cubicBezTo>
                  <a:lnTo>
                    <a:pt x="40054" y="163703"/>
                  </a:lnTo>
                  <a:cubicBezTo>
                    <a:pt x="40054" y="140443"/>
                    <a:pt x="52144" y="120903"/>
                    <a:pt x="70796" y="109745"/>
                  </a:cubicBezTo>
                  <a:cubicBezTo>
                    <a:pt x="64263" y="103251"/>
                    <a:pt x="59593" y="93009"/>
                    <a:pt x="59593" y="81851"/>
                  </a:cubicBezTo>
                  <a:cubicBezTo>
                    <a:pt x="59593" y="60481"/>
                    <a:pt x="78245" y="41855"/>
                    <a:pt x="100592" y="41855"/>
                  </a:cubicBezTo>
                  <a:lnTo>
                    <a:pt x="30742" y="29"/>
                  </a:lnTo>
                  <a:cubicBezTo>
                    <a:pt x="13036" y="29"/>
                    <a:pt x="0" y="13961"/>
                    <a:pt x="0" y="29783"/>
                  </a:cubicBezTo>
                  <a:lnTo>
                    <a:pt x="0" y="193456"/>
                  </a:lnTo>
                  <a:cubicBezTo>
                    <a:pt x="0" y="211108"/>
                    <a:pt x="13982" y="224125"/>
                    <a:pt x="30742" y="224125"/>
                  </a:cubicBezTo>
                  <a:lnTo>
                    <a:pt x="319424" y="224125"/>
                  </a:lnTo>
                  <a:cubicBezTo>
                    <a:pt x="336185" y="224125"/>
                    <a:pt x="349250" y="210193"/>
                    <a:pt x="349250" y="193456"/>
                  </a:cubicBezTo>
                  <a:lnTo>
                    <a:pt x="349250" y="29783"/>
                  </a:lnTo>
                  <a:cubicBezTo>
                    <a:pt x="348304" y="13961"/>
                    <a:pt x="334322" y="29"/>
                    <a:pt x="317562" y="29"/>
                  </a:cubicBezTo>
                  <a:lnTo>
                    <a:pt x="224448" y="29"/>
                  </a:lnTo>
                  <a:lnTo>
                    <a:pt x="224448" y="10242"/>
                  </a:lnTo>
                  <a:cubicBezTo>
                    <a:pt x="224448" y="27923"/>
                    <a:pt x="210466" y="39996"/>
                    <a:pt x="194652" y="39996"/>
                  </a:cubicBezTo>
                  <a:lnTo>
                    <a:pt x="153652" y="39996"/>
                  </a:lnTo>
                  <a:cubicBezTo>
                    <a:pt x="135975" y="39996"/>
                    <a:pt x="123856" y="26063"/>
                    <a:pt x="123856" y="10242"/>
                  </a:cubicBezTo>
                  <a:lnTo>
                    <a:pt x="123856" y="29"/>
                  </a:lnTo>
                  <a:lnTo>
                    <a:pt x="297077" y="61396"/>
                  </a:lnTo>
                  <a:lnTo>
                    <a:pt x="123856" y="1024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1" name="Google Shape;823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NJgAALxEAALAnAACxEQAAAAAAAA=="/>
                </a:ext>
              </a:extLst>
            </p:cNvSpPr>
            <p:nvPr/>
          </p:nvSpPr>
          <p:spPr>
            <a:xfrm>
              <a:off x="6307455" y="2793365"/>
              <a:ext cx="144145" cy="82550"/>
            </a:xfrm>
            <a:custGeom>
              <a:avLst/>
              <a:gdLst/>
              <a:ahLst/>
              <a:cxnLst/>
              <a:rect l="0" t="0" r="144145" b="82550"/>
              <a:pathLst>
                <a:path w="144145" h="82550">
                  <a:moveTo>
                    <a:pt x="20453" y="29"/>
                  </a:moveTo>
                  <a:cubicBezTo>
                    <a:pt x="9296" y="29"/>
                    <a:pt x="0" y="9300"/>
                    <a:pt x="0" y="21336"/>
                  </a:cubicBezTo>
                  <a:cubicBezTo>
                    <a:pt x="0" y="32490"/>
                    <a:pt x="9296" y="41761"/>
                    <a:pt x="20453" y="41761"/>
                  </a:cubicBezTo>
                  <a:lnTo>
                    <a:pt x="41850" y="41761"/>
                  </a:lnTo>
                  <a:lnTo>
                    <a:pt x="41850" y="72338"/>
                  </a:lnTo>
                  <a:cubicBezTo>
                    <a:pt x="40906" y="77900"/>
                    <a:pt x="45569" y="82550"/>
                    <a:pt x="51147" y="82550"/>
                  </a:cubicBezTo>
                  <a:lnTo>
                    <a:pt x="92053" y="82550"/>
                  </a:lnTo>
                  <a:cubicBezTo>
                    <a:pt x="97631" y="82550"/>
                    <a:pt x="102294" y="77900"/>
                    <a:pt x="102294" y="72338"/>
                  </a:cubicBezTo>
                  <a:lnTo>
                    <a:pt x="102294" y="41761"/>
                  </a:lnTo>
                  <a:lnTo>
                    <a:pt x="122747" y="41761"/>
                  </a:lnTo>
                  <a:cubicBezTo>
                    <a:pt x="134818" y="41761"/>
                    <a:pt x="144115" y="32490"/>
                    <a:pt x="144115" y="21336"/>
                  </a:cubicBezTo>
                  <a:cubicBezTo>
                    <a:pt x="144115" y="9300"/>
                    <a:pt x="134818" y="29"/>
                    <a:pt x="122747" y="29"/>
                  </a:cubicBezTo>
                  <a:lnTo>
                    <a:pt x="20453" y="29"/>
                  </a:lnTo>
                  <a:lnTo>
                    <a:pt x="122747"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0" name="Google Shape;823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tJgAAzhAAAI4nAAAQEQAAAAAAAA=="/>
                </a:ext>
              </a:extLst>
            </p:cNvSpPr>
            <p:nvPr/>
          </p:nvSpPr>
          <p:spPr>
            <a:xfrm>
              <a:off x="6327775" y="2731770"/>
              <a:ext cx="102235" cy="41910"/>
            </a:xfrm>
            <a:custGeom>
              <a:avLst/>
              <a:gdLst/>
              <a:ahLst/>
              <a:cxnLst/>
              <a:rect l="0" t="0" r="102235" b="41910"/>
              <a:pathLst>
                <a:path w="102235" h="41910">
                  <a:moveTo>
                    <a:pt x="11149" y="30"/>
                  </a:moveTo>
                  <a:cubicBezTo>
                    <a:pt x="4660" y="30"/>
                    <a:pt x="0" y="4667"/>
                    <a:pt x="0" y="10249"/>
                  </a:cubicBezTo>
                  <a:lnTo>
                    <a:pt x="0" y="41880"/>
                  </a:lnTo>
                  <a:lnTo>
                    <a:pt x="102235" y="41880"/>
                  </a:lnTo>
                  <a:lnTo>
                    <a:pt x="102235" y="10249"/>
                  </a:lnTo>
                  <a:cubicBezTo>
                    <a:pt x="102235" y="4667"/>
                    <a:pt x="97574" y="30"/>
                    <a:pt x="91999" y="30"/>
                  </a:cubicBezTo>
                  <a:lnTo>
                    <a:pt x="11149" y="30"/>
                  </a:lnTo>
                  <a:lnTo>
                    <a:pt x="91999"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05" name="Google Shape;8232;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0mAACPEwAAUygAALQVAAAQAAAA"/>
              </a:ext>
            </a:extLst>
          </p:cNvGrpSpPr>
          <p:nvPr/>
        </p:nvGrpSpPr>
        <p:grpSpPr>
          <a:xfrm>
            <a:off x="6205855" y="3179445"/>
            <a:ext cx="349250" cy="348615"/>
            <a:chOff x="6205855" y="3179445"/>
            <a:chExt cx="349250" cy="348615"/>
          </a:xfrm>
        </p:grpSpPr>
        <p:sp>
          <p:nvSpPr>
            <p:cNvPr id="317" name="Google Shape;823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JgAAMBQAAK0mAADRFAAAAAAAAA=="/>
                </a:ext>
              </a:extLst>
            </p:cNvSpPr>
            <p:nvPr/>
          </p:nvSpPr>
          <p:spPr>
            <a:xfrm>
              <a:off x="6266180" y="3281680"/>
              <a:ext cx="20955" cy="102235"/>
            </a:xfrm>
            <a:custGeom>
              <a:avLst/>
              <a:gdLst/>
              <a:ahLst/>
              <a:cxnLst/>
              <a:rect l="0" t="0" r="20955" b="102235"/>
              <a:pathLst>
                <a:path w="20955" h="102235">
                  <a:moveTo>
                    <a:pt x="0" y="29"/>
                  </a:moveTo>
                  <a:lnTo>
                    <a:pt x="0" y="102205"/>
                  </a:lnTo>
                  <a:lnTo>
                    <a:pt x="20955" y="102205"/>
                  </a:lnTo>
                  <a:lnTo>
                    <a:pt x="20955" y="29"/>
                  </a:lnTo>
                  <a:lnTo>
                    <a:pt x="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6" name="Google Shape;823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SJwAAMBQAAPQnAADRFAAAAAAAAA=="/>
                </a:ext>
              </a:extLst>
            </p:cNvSpPr>
            <p:nvPr/>
          </p:nvSpPr>
          <p:spPr>
            <a:xfrm>
              <a:off x="6473190" y="3281680"/>
              <a:ext cx="21590" cy="102235"/>
            </a:xfrm>
            <a:custGeom>
              <a:avLst/>
              <a:gdLst/>
              <a:ahLst/>
              <a:cxnLst/>
              <a:rect l="0" t="0" r="21590" b="102235"/>
              <a:pathLst>
                <a:path w="21590" h="102235">
                  <a:moveTo>
                    <a:pt x="30" y="29"/>
                  </a:moveTo>
                  <a:lnTo>
                    <a:pt x="30" y="102205"/>
                  </a:lnTo>
                  <a:lnTo>
                    <a:pt x="21560" y="102205"/>
                  </a:lnTo>
                  <a:lnTo>
                    <a:pt x="21560" y="29"/>
                  </a:lnTo>
                  <a:lnTo>
                    <a:pt x="3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5" name="Google Shape;823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JgAA8RQAAK0mAACzFQAAAAAAAA=="/>
                </a:ext>
              </a:extLst>
            </p:cNvSpPr>
            <p:nvPr/>
          </p:nvSpPr>
          <p:spPr>
            <a:xfrm>
              <a:off x="6266180" y="3404235"/>
              <a:ext cx="20955" cy="123190"/>
            </a:xfrm>
            <a:custGeom>
              <a:avLst/>
              <a:gdLst/>
              <a:ahLst/>
              <a:cxnLst/>
              <a:rect l="0" t="0" r="20955" b="123190"/>
              <a:pathLst>
                <a:path w="20955" h="123190">
                  <a:moveTo>
                    <a:pt x="0" y="0"/>
                  </a:moveTo>
                  <a:lnTo>
                    <a:pt x="0" y="123160"/>
                  </a:lnTo>
                  <a:lnTo>
                    <a:pt x="20955" y="123160"/>
                  </a:lnTo>
                  <a:lnTo>
                    <a:pt x="20955"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4" name="Google Shape;823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SJwAA8RQAAPQnAACzFQAAAAAAAA=="/>
                </a:ext>
              </a:extLst>
            </p:cNvSpPr>
            <p:nvPr/>
          </p:nvSpPr>
          <p:spPr>
            <a:xfrm>
              <a:off x="6473190" y="3404235"/>
              <a:ext cx="21590" cy="123190"/>
            </a:xfrm>
            <a:custGeom>
              <a:avLst/>
              <a:gdLst/>
              <a:ahLst/>
              <a:cxnLst/>
              <a:rect l="0" t="0" r="21590" b="123190"/>
              <a:pathLst>
                <a:path w="21590" h="123190">
                  <a:moveTo>
                    <a:pt x="30" y="0"/>
                  </a:moveTo>
                  <a:lnTo>
                    <a:pt x="30" y="123160"/>
                  </a:lnTo>
                  <a:lnTo>
                    <a:pt x="21560" y="123160"/>
                  </a:lnTo>
                  <a:lnTo>
                    <a:pt x="21560" y="0"/>
                  </a:lnTo>
                  <a:lnTo>
                    <a:pt x="3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3" name="Google Shape;823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tJgAAMBQAAG4mAADRFAAAAAAAAA=="/>
                </a:ext>
              </a:extLst>
            </p:cNvSpPr>
            <p:nvPr/>
          </p:nvSpPr>
          <p:spPr>
            <a:xfrm>
              <a:off x="6205855" y="3281680"/>
              <a:ext cx="41275" cy="102235"/>
            </a:xfrm>
            <a:custGeom>
              <a:avLst/>
              <a:gdLst/>
              <a:ahLst/>
              <a:cxnLst/>
              <a:rect l="0" t="0" r="41275" b="102235"/>
              <a:pathLst>
                <a:path w="41275" h="102235">
                  <a:moveTo>
                    <a:pt x="30026" y="29"/>
                  </a:moveTo>
                  <a:cubicBezTo>
                    <a:pt x="13153" y="29"/>
                    <a:pt x="29" y="13033"/>
                    <a:pt x="29" y="29753"/>
                  </a:cubicBezTo>
                  <a:lnTo>
                    <a:pt x="29" y="60420"/>
                  </a:lnTo>
                  <a:cubicBezTo>
                    <a:pt x="29" y="71567"/>
                    <a:pt x="4701" y="81770"/>
                    <a:pt x="13153" y="89201"/>
                  </a:cubicBezTo>
                  <a:cubicBezTo>
                    <a:pt x="19700" y="98490"/>
                    <a:pt x="30026" y="102205"/>
                    <a:pt x="41275" y="102205"/>
                  </a:cubicBezTo>
                  <a:lnTo>
                    <a:pt x="41275" y="29"/>
                  </a:lnTo>
                  <a:lnTo>
                    <a:pt x="30026" y="29"/>
                  </a:lnTo>
                  <a:lnTo>
                    <a:pt x="41275" y="10220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2" name="Google Shape;823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JgAAMBQAALInAADRFAAAAAAAAA=="/>
                </a:ext>
              </a:extLst>
            </p:cNvSpPr>
            <p:nvPr/>
          </p:nvSpPr>
          <p:spPr>
            <a:xfrm>
              <a:off x="6308090" y="3281680"/>
              <a:ext cx="144780" cy="102235"/>
            </a:xfrm>
            <a:custGeom>
              <a:avLst/>
              <a:gdLst/>
              <a:ahLst/>
              <a:cxnLst/>
              <a:rect l="0" t="0" r="144780" b="102235"/>
              <a:pathLst>
                <a:path w="144780" h="102235">
                  <a:moveTo>
                    <a:pt x="0" y="29"/>
                  </a:moveTo>
                  <a:lnTo>
                    <a:pt x="0" y="102205"/>
                  </a:lnTo>
                  <a:lnTo>
                    <a:pt x="144750" y="102205"/>
                  </a:lnTo>
                  <a:lnTo>
                    <a:pt x="144750" y="29"/>
                  </a:lnTo>
                  <a:lnTo>
                    <a:pt x="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1" name="Google Shape;823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KAAA2hQAAFMoAAC0FQAAAAAAAA=="/>
                </a:ext>
              </a:extLst>
            </p:cNvSpPr>
            <p:nvPr/>
          </p:nvSpPr>
          <p:spPr>
            <a:xfrm>
              <a:off x="6513830" y="3389630"/>
              <a:ext cx="41275" cy="138430"/>
            </a:xfrm>
            <a:custGeom>
              <a:avLst/>
              <a:gdLst/>
              <a:ahLst/>
              <a:cxnLst/>
              <a:rect l="0" t="0" r="41275" b="138430"/>
              <a:pathLst>
                <a:path w="41275" h="138430">
                  <a:moveTo>
                    <a:pt x="41245" y="0"/>
                  </a:moveTo>
                  <a:cubicBezTo>
                    <a:pt x="29053" y="9288"/>
                    <a:pt x="15017" y="14860"/>
                    <a:pt x="29" y="14860"/>
                  </a:cubicBezTo>
                  <a:lnTo>
                    <a:pt x="29" y="138430"/>
                  </a:lnTo>
                  <a:lnTo>
                    <a:pt x="10318" y="138430"/>
                  </a:lnTo>
                  <a:cubicBezTo>
                    <a:pt x="28131" y="138430"/>
                    <a:pt x="41245" y="124484"/>
                    <a:pt x="41245" y="107766"/>
                  </a:cubicBezTo>
                  <a:lnTo>
                    <a:pt x="41245" y="0"/>
                  </a:lnTo>
                  <a:lnTo>
                    <a:pt x="41245" y="10776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0" name="Google Shape;824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tJgAA2hQAAG4mAACzFQAAAAAAAA=="/>
                </a:ext>
              </a:extLst>
            </p:cNvSpPr>
            <p:nvPr/>
          </p:nvSpPr>
          <p:spPr>
            <a:xfrm>
              <a:off x="6205855" y="3389630"/>
              <a:ext cx="41275" cy="137795"/>
            </a:xfrm>
            <a:custGeom>
              <a:avLst/>
              <a:gdLst/>
              <a:ahLst/>
              <a:cxnLst/>
              <a:rect l="0" t="0" r="41275" b="137795"/>
              <a:pathLst>
                <a:path w="41275" h="137795">
                  <a:moveTo>
                    <a:pt x="29" y="0"/>
                  </a:moveTo>
                  <a:lnTo>
                    <a:pt x="29" y="107984"/>
                  </a:lnTo>
                  <a:cubicBezTo>
                    <a:pt x="29" y="124736"/>
                    <a:pt x="13153" y="137765"/>
                    <a:pt x="30026" y="137765"/>
                  </a:cubicBezTo>
                  <a:lnTo>
                    <a:pt x="41275" y="137765"/>
                  </a:lnTo>
                  <a:lnTo>
                    <a:pt x="41275" y="14890"/>
                  </a:lnTo>
                  <a:cubicBezTo>
                    <a:pt x="25324" y="14890"/>
                    <a:pt x="11278" y="9306"/>
                    <a:pt x="2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9" name="Google Shape;824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JwAA8RQAAE8nAAATFQAAAAAAAA=="/>
                </a:ext>
              </a:extLst>
            </p:cNvSpPr>
            <p:nvPr/>
          </p:nvSpPr>
          <p:spPr>
            <a:xfrm>
              <a:off x="6369685" y="3404235"/>
              <a:ext cx="20320" cy="21590"/>
            </a:xfrm>
            <a:custGeom>
              <a:avLst/>
              <a:gdLst/>
              <a:ahLst/>
              <a:cxnLst/>
              <a:rect l="0" t="0" r="20320" b="21590"/>
              <a:pathLst>
                <a:path w="20320" h="21590">
                  <a:moveTo>
                    <a:pt x="29" y="0"/>
                  </a:moveTo>
                  <a:lnTo>
                    <a:pt x="29" y="10319"/>
                  </a:lnTo>
                  <a:cubicBezTo>
                    <a:pt x="29" y="16891"/>
                    <a:pt x="4626" y="21560"/>
                    <a:pt x="10160" y="21560"/>
                  </a:cubicBezTo>
                  <a:cubicBezTo>
                    <a:pt x="16631" y="21560"/>
                    <a:pt x="20320" y="16891"/>
                    <a:pt x="20320" y="10319"/>
                  </a:cubicBezTo>
                  <a:lnTo>
                    <a:pt x="20320" y="0"/>
                  </a:lnTo>
                  <a:lnTo>
                    <a:pt x="29" y="0"/>
                  </a:lnTo>
                  <a:lnTo>
                    <a:pt x="20320" y="1031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8" name="Google Shape;824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KAAAMBQAAFMoAADRFAAAAAAAAA=="/>
                </a:ext>
              </a:extLst>
            </p:cNvSpPr>
            <p:nvPr/>
          </p:nvSpPr>
          <p:spPr>
            <a:xfrm>
              <a:off x="6513830" y="3281680"/>
              <a:ext cx="41275" cy="102235"/>
            </a:xfrm>
            <a:custGeom>
              <a:avLst/>
              <a:gdLst/>
              <a:ahLst/>
              <a:cxnLst/>
              <a:rect l="0" t="0" r="41275" b="102235"/>
              <a:pathLst>
                <a:path w="41275" h="102235">
                  <a:moveTo>
                    <a:pt x="29" y="29"/>
                  </a:moveTo>
                  <a:lnTo>
                    <a:pt x="29" y="102205"/>
                  </a:lnTo>
                  <a:cubicBezTo>
                    <a:pt x="10318" y="102205"/>
                    <a:pt x="19685" y="98490"/>
                    <a:pt x="28131" y="91059"/>
                  </a:cubicBezTo>
                  <a:cubicBezTo>
                    <a:pt x="36546" y="83628"/>
                    <a:pt x="41245" y="72481"/>
                    <a:pt x="41245" y="61335"/>
                  </a:cubicBezTo>
                  <a:lnTo>
                    <a:pt x="41245" y="30667"/>
                  </a:lnTo>
                  <a:cubicBezTo>
                    <a:pt x="41245" y="13033"/>
                    <a:pt x="27179" y="29"/>
                    <a:pt x="10318" y="29"/>
                  </a:cubicBezTo>
                  <a:lnTo>
                    <a:pt x="29" y="29"/>
                  </a:lnTo>
                  <a:lnTo>
                    <a:pt x="10318"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7" name="Google Shape;824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JgAA8RQAALInAACzFQAAAAAAAA=="/>
                </a:ext>
              </a:extLst>
            </p:cNvSpPr>
            <p:nvPr/>
          </p:nvSpPr>
          <p:spPr>
            <a:xfrm>
              <a:off x="6308090" y="3404235"/>
              <a:ext cx="144780" cy="123190"/>
            </a:xfrm>
            <a:custGeom>
              <a:avLst/>
              <a:gdLst/>
              <a:ahLst/>
              <a:cxnLst/>
              <a:rect l="0" t="0" r="144780" b="123190"/>
              <a:pathLst>
                <a:path w="144780" h="123190">
                  <a:moveTo>
                    <a:pt x="0" y="0"/>
                  </a:moveTo>
                  <a:lnTo>
                    <a:pt x="0" y="123160"/>
                  </a:lnTo>
                  <a:lnTo>
                    <a:pt x="144750" y="123160"/>
                  </a:lnTo>
                  <a:lnTo>
                    <a:pt x="144750" y="0"/>
                  </a:lnTo>
                  <a:lnTo>
                    <a:pt x="102745" y="0"/>
                  </a:lnTo>
                  <a:lnTo>
                    <a:pt x="102745" y="10276"/>
                  </a:lnTo>
                  <a:cubicBezTo>
                    <a:pt x="102745" y="28014"/>
                    <a:pt x="88724" y="41073"/>
                    <a:pt x="71916" y="41073"/>
                  </a:cubicBezTo>
                  <a:cubicBezTo>
                    <a:pt x="54159" y="41073"/>
                    <a:pt x="42035" y="27066"/>
                    <a:pt x="42035" y="10276"/>
                  </a:cubicBezTo>
                  <a:lnTo>
                    <a:pt x="42035" y="0"/>
                  </a:lnTo>
                  <a:lnTo>
                    <a:pt x="0" y="0"/>
                  </a:lnTo>
                  <a:lnTo>
                    <a:pt x="42035" y="1027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06" name="Google Shape;824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NJgAAjxMAALAnAAAQFAAAAAAAAA=="/>
                </a:ext>
              </a:extLst>
            </p:cNvSpPr>
            <p:nvPr/>
          </p:nvSpPr>
          <p:spPr>
            <a:xfrm>
              <a:off x="6307455" y="3179445"/>
              <a:ext cx="144145" cy="81915"/>
            </a:xfrm>
            <a:custGeom>
              <a:avLst/>
              <a:gdLst/>
              <a:ahLst/>
              <a:cxnLst/>
              <a:rect l="0" t="0" r="144145" b="81915"/>
              <a:pathLst>
                <a:path w="144145" h="81915">
                  <a:moveTo>
                    <a:pt x="71629" y="0"/>
                  </a:moveTo>
                  <a:cubicBezTo>
                    <a:pt x="32553" y="0"/>
                    <a:pt x="29" y="32582"/>
                    <a:pt x="29" y="71664"/>
                  </a:cubicBezTo>
                  <a:lnTo>
                    <a:pt x="29" y="81915"/>
                  </a:lnTo>
                  <a:lnTo>
                    <a:pt x="39991" y="81915"/>
                  </a:lnTo>
                  <a:lnTo>
                    <a:pt x="39991" y="71664"/>
                  </a:lnTo>
                  <a:cubicBezTo>
                    <a:pt x="39991" y="53999"/>
                    <a:pt x="53951" y="41888"/>
                    <a:pt x="70685" y="41888"/>
                  </a:cubicBezTo>
                  <a:cubicBezTo>
                    <a:pt x="88364" y="41888"/>
                    <a:pt x="100435" y="55860"/>
                    <a:pt x="100435" y="71664"/>
                  </a:cubicBezTo>
                  <a:lnTo>
                    <a:pt x="100435" y="81915"/>
                  </a:lnTo>
                  <a:lnTo>
                    <a:pt x="144145" y="81915"/>
                  </a:lnTo>
                  <a:lnTo>
                    <a:pt x="144145" y="71664"/>
                  </a:lnTo>
                  <a:cubicBezTo>
                    <a:pt x="144145" y="32582"/>
                    <a:pt x="111591" y="0"/>
                    <a:pt x="7162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18" name="Google Shape;8245;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4mAAB8FgAAMigAAKMYAAAQAAAA"/>
              </a:ext>
            </a:extLst>
          </p:cNvGrpSpPr>
          <p:nvPr/>
        </p:nvGrpSpPr>
        <p:grpSpPr>
          <a:xfrm>
            <a:off x="6226810" y="3655060"/>
            <a:ext cx="307340" cy="349885"/>
            <a:chOff x="6226810" y="3655060"/>
            <a:chExt cx="307340" cy="349885"/>
          </a:xfrm>
        </p:grpSpPr>
        <p:sp>
          <p:nvSpPr>
            <p:cNvPr id="324" name="Google Shape;824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JwAA4hcAADIoAACjGAAAAAAAAA=="/>
                </a:ext>
              </a:extLst>
            </p:cNvSpPr>
            <p:nvPr/>
          </p:nvSpPr>
          <p:spPr>
            <a:xfrm>
              <a:off x="6472555" y="3882390"/>
              <a:ext cx="61595" cy="122555"/>
            </a:xfrm>
            <a:custGeom>
              <a:avLst/>
              <a:gdLst/>
              <a:ahLst/>
              <a:cxnLst/>
              <a:rect l="0" t="0" r="61595" b="122555"/>
              <a:pathLst>
                <a:path w="61595" h="122555">
                  <a:moveTo>
                    <a:pt x="0" y="0"/>
                  </a:moveTo>
                  <a:lnTo>
                    <a:pt x="0" y="122555"/>
                  </a:lnTo>
                  <a:lnTo>
                    <a:pt x="51319" y="122555"/>
                  </a:lnTo>
                  <a:cubicBezTo>
                    <a:pt x="56916" y="122555"/>
                    <a:pt x="61565" y="117899"/>
                    <a:pt x="61565" y="112329"/>
                  </a:cubicBezTo>
                  <a:lnTo>
                    <a:pt x="61565" y="51067"/>
                  </a:lnTo>
                  <a:cubicBezTo>
                    <a:pt x="61565" y="23220"/>
                    <a:pt x="38259" y="0"/>
                    <a:pt x="10275" y="0"/>
                  </a:cubicBezTo>
                  <a:lnTo>
                    <a:pt x="0" y="0"/>
                  </a:lnTo>
                  <a:lnTo>
                    <a:pt x="1027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3" name="Google Shape;824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JgAA4hcAALEnAABAGAAAAAAAAA=="/>
                </a:ext>
              </a:extLst>
            </p:cNvSpPr>
            <p:nvPr/>
          </p:nvSpPr>
          <p:spPr>
            <a:xfrm>
              <a:off x="6308725" y="3882390"/>
              <a:ext cx="143510" cy="59690"/>
            </a:xfrm>
            <a:custGeom>
              <a:avLst/>
              <a:gdLst/>
              <a:ahLst/>
              <a:cxnLst/>
              <a:rect l="0" t="0" r="143510" b="59690"/>
              <a:pathLst>
                <a:path w="143510" h="59690">
                  <a:moveTo>
                    <a:pt x="0" y="0"/>
                  </a:moveTo>
                  <a:lnTo>
                    <a:pt x="0" y="43655"/>
                  </a:lnTo>
                  <a:cubicBezTo>
                    <a:pt x="22834" y="54325"/>
                    <a:pt x="47294" y="59661"/>
                    <a:pt x="71755" y="59661"/>
                  </a:cubicBezTo>
                  <a:cubicBezTo>
                    <a:pt x="96216" y="59661"/>
                    <a:pt x="120676" y="54325"/>
                    <a:pt x="143510" y="43655"/>
                  </a:cubicBezTo>
                  <a:lnTo>
                    <a:pt x="143510" y="0"/>
                  </a:lnTo>
                  <a:lnTo>
                    <a:pt x="141647" y="0"/>
                  </a:lnTo>
                  <a:cubicBezTo>
                    <a:pt x="128603" y="12085"/>
                    <a:pt x="111833" y="20427"/>
                    <a:pt x="92252" y="20427"/>
                  </a:cubicBezTo>
                  <a:lnTo>
                    <a:pt x="51258" y="20427"/>
                  </a:lnTo>
                  <a:cubicBezTo>
                    <a:pt x="31677" y="20427"/>
                    <a:pt x="13990" y="12085"/>
                    <a:pt x="946" y="0"/>
                  </a:cubicBezTo>
                  <a:lnTo>
                    <a:pt x="0" y="0"/>
                  </a:lnTo>
                  <a:lnTo>
                    <a:pt x="94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2" name="Google Shape;824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JgAAShgAALEnAACjGAAAAAAAAA=="/>
                </a:ext>
              </a:extLst>
            </p:cNvSpPr>
            <p:nvPr/>
          </p:nvSpPr>
          <p:spPr>
            <a:xfrm>
              <a:off x="6308725" y="3948430"/>
              <a:ext cx="143510" cy="56515"/>
            </a:xfrm>
            <a:custGeom>
              <a:avLst/>
              <a:gdLst/>
              <a:ahLst/>
              <a:cxnLst/>
              <a:rect l="0" t="0" r="143510" b="56515"/>
              <a:pathLst>
                <a:path w="143510" h="56515">
                  <a:moveTo>
                    <a:pt x="0" y="0"/>
                  </a:moveTo>
                  <a:lnTo>
                    <a:pt x="0" y="56515"/>
                  </a:lnTo>
                  <a:lnTo>
                    <a:pt x="143510" y="56515"/>
                  </a:lnTo>
                  <a:lnTo>
                    <a:pt x="143510" y="0"/>
                  </a:lnTo>
                  <a:cubicBezTo>
                    <a:pt x="120676" y="9262"/>
                    <a:pt x="96216" y="13908"/>
                    <a:pt x="71755" y="13908"/>
                  </a:cubicBezTo>
                  <a:cubicBezTo>
                    <a:pt x="47294" y="13908"/>
                    <a:pt x="22834" y="9262"/>
                    <a:pt x="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1" name="Google Shape;824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JgAA4BcAAK8mAACjGAAAAAAAAA=="/>
                </a:ext>
              </a:extLst>
            </p:cNvSpPr>
            <p:nvPr/>
          </p:nvSpPr>
          <p:spPr>
            <a:xfrm>
              <a:off x="6226810" y="3881120"/>
              <a:ext cx="61595" cy="123825"/>
            </a:xfrm>
            <a:custGeom>
              <a:avLst/>
              <a:gdLst/>
              <a:ahLst/>
              <a:cxnLst/>
              <a:rect l="0" t="0" r="61595" b="123825"/>
              <a:pathLst>
                <a:path w="61595" h="123825">
                  <a:moveTo>
                    <a:pt x="51324" y="29"/>
                  </a:moveTo>
                  <a:cubicBezTo>
                    <a:pt x="22406" y="945"/>
                    <a:pt x="29" y="22365"/>
                    <a:pt x="29" y="52147"/>
                  </a:cubicBezTo>
                  <a:lnTo>
                    <a:pt x="29" y="113572"/>
                  </a:lnTo>
                  <a:cubicBezTo>
                    <a:pt x="29" y="119156"/>
                    <a:pt x="4676" y="123825"/>
                    <a:pt x="11217" y="123825"/>
                  </a:cubicBezTo>
                  <a:lnTo>
                    <a:pt x="61565" y="123825"/>
                  </a:lnTo>
                  <a:lnTo>
                    <a:pt x="61565" y="29"/>
                  </a:lnTo>
                  <a:lnTo>
                    <a:pt x="51324" y="29"/>
                  </a:lnTo>
                  <a:lnTo>
                    <a:pt x="11217" y="12382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0" name="Google Shape;825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eJgAAHRcAAJ8nAADiFwAAAAAAAA=="/>
                </a:ext>
              </a:extLst>
            </p:cNvSpPr>
            <p:nvPr/>
          </p:nvSpPr>
          <p:spPr>
            <a:xfrm>
              <a:off x="6318250" y="3757295"/>
              <a:ext cx="122555" cy="125095"/>
            </a:xfrm>
            <a:custGeom>
              <a:avLst/>
              <a:gdLst/>
              <a:ahLst/>
              <a:cxnLst/>
              <a:rect l="0" t="0" r="122555" b="125095"/>
              <a:pathLst>
                <a:path w="122555" h="125095">
                  <a:moveTo>
                    <a:pt x="61292" y="29"/>
                  </a:moveTo>
                  <a:cubicBezTo>
                    <a:pt x="52009" y="13093"/>
                    <a:pt x="37128" y="20557"/>
                    <a:pt x="20420" y="20557"/>
                  </a:cubicBezTo>
                  <a:lnTo>
                    <a:pt x="0" y="20557"/>
                  </a:lnTo>
                  <a:lnTo>
                    <a:pt x="0" y="103618"/>
                  </a:lnTo>
                  <a:cubicBezTo>
                    <a:pt x="10225" y="116682"/>
                    <a:pt x="25076" y="125065"/>
                    <a:pt x="41784" y="125065"/>
                  </a:cubicBezTo>
                  <a:lnTo>
                    <a:pt x="82626" y="125065"/>
                  </a:lnTo>
                  <a:cubicBezTo>
                    <a:pt x="98421" y="125065"/>
                    <a:pt x="113272" y="116682"/>
                    <a:pt x="122555" y="103618"/>
                  </a:cubicBezTo>
                  <a:lnTo>
                    <a:pt x="122555" y="20557"/>
                  </a:lnTo>
                  <a:lnTo>
                    <a:pt x="102134" y="20557"/>
                  </a:lnTo>
                  <a:cubicBezTo>
                    <a:pt x="85426" y="20557"/>
                    <a:pt x="70574" y="13093"/>
                    <a:pt x="61292"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19" name="Google Shape;825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MJgAAfBYAAO8nAADAFwAAAAAAAA=="/>
                </a:ext>
              </a:extLst>
            </p:cNvSpPr>
            <p:nvPr/>
          </p:nvSpPr>
          <p:spPr>
            <a:xfrm>
              <a:off x="6266180" y="3655060"/>
              <a:ext cx="225425" cy="205740"/>
            </a:xfrm>
            <a:custGeom>
              <a:avLst/>
              <a:gdLst/>
              <a:ahLst/>
              <a:cxnLst/>
              <a:rect l="0" t="0" r="225425" b="205740"/>
              <a:pathLst>
                <a:path w="225425" h="205740">
                  <a:moveTo>
                    <a:pt x="112712" y="30"/>
                  </a:moveTo>
                  <a:cubicBezTo>
                    <a:pt x="51257" y="30"/>
                    <a:pt x="29" y="50283"/>
                    <a:pt x="29" y="112649"/>
                  </a:cubicBezTo>
                  <a:lnTo>
                    <a:pt x="29" y="175931"/>
                  </a:lnTo>
                  <a:lnTo>
                    <a:pt x="1891" y="175931"/>
                  </a:lnTo>
                  <a:cubicBezTo>
                    <a:pt x="1891" y="192682"/>
                    <a:pt x="15873" y="205740"/>
                    <a:pt x="32634" y="205740"/>
                  </a:cubicBezTo>
                  <a:lnTo>
                    <a:pt x="32634" y="112649"/>
                  </a:lnTo>
                  <a:cubicBezTo>
                    <a:pt x="32634" y="107065"/>
                    <a:pt x="37275" y="102427"/>
                    <a:pt x="42862" y="102427"/>
                  </a:cubicBezTo>
                  <a:lnTo>
                    <a:pt x="72658" y="102427"/>
                  </a:lnTo>
                  <a:cubicBezTo>
                    <a:pt x="90365" y="102427"/>
                    <a:pt x="103401" y="88453"/>
                    <a:pt x="103401" y="71702"/>
                  </a:cubicBezTo>
                  <a:lnTo>
                    <a:pt x="103401" y="51228"/>
                  </a:lnTo>
                  <a:cubicBezTo>
                    <a:pt x="103401" y="45645"/>
                    <a:pt x="108071" y="40977"/>
                    <a:pt x="113658" y="40977"/>
                  </a:cubicBezTo>
                  <a:cubicBezTo>
                    <a:pt x="119245" y="40977"/>
                    <a:pt x="123886" y="45645"/>
                    <a:pt x="123886" y="51228"/>
                  </a:cubicBezTo>
                  <a:lnTo>
                    <a:pt x="123886" y="71702"/>
                  </a:lnTo>
                  <a:cubicBezTo>
                    <a:pt x="123886" y="89369"/>
                    <a:pt x="137868" y="102427"/>
                    <a:pt x="154628" y="102427"/>
                  </a:cubicBezTo>
                  <a:lnTo>
                    <a:pt x="184425" y="102427"/>
                  </a:lnTo>
                  <a:cubicBezTo>
                    <a:pt x="190928" y="102427"/>
                    <a:pt x="195598" y="107065"/>
                    <a:pt x="195598" y="112649"/>
                  </a:cubicBezTo>
                  <a:lnTo>
                    <a:pt x="195598" y="205740"/>
                  </a:lnTo>
                  <a:cubicBezTo>
                    <a:pt x="212359" y="205740"/>
                    <a:pt x="225395" y="191766"/>
                    <a:pt x="225395" y="175931"/>
                  </a:cubicBezTo>
                  <a:lnTo>
                    <a:pt x="225395" y="112649"/>
                  </a:lnTo>
                  <a:cubicBezTo>
                    <a:pt x="225395" y="51228"/>
                    <a:pt x="175113" y="30"/>
                    <a:pt x="112712"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25" name="Google Shape;8252;p85"/>
          <p:cNvGrpSpPr>
            <a:extLst>
              <a:ext uri="smNativeData">
                <pr:smNativeData xmlns:pr="smNativeData" val="SMDATA_6_dWHdYxMAAAAlAAAAAQAAAA8BAAAAkAAAAEgAAACQAAAASAAAAAAAAAAAAAAAAAAAABcAAAAUAAAAAAAAAAAAAAD/fwAA/38AAAAAAAAJAAAABAAAAFATAAAMAAAAEAAAAAAAAAAAAAAAAAAAAAAAAAAfAAAAVAAAAAAAAAAAAAAAAAAAAAAAAAAAAAAAAAAAAAAAAAAAAAAAAAAAAAAAAAAAAAAAAAAAAAAAAAAAAAAAAAAAAAAAAAAAAAAAAAAAAAAAAAAAAAAAAAAAACEAAAAYAAAAFAAAABcxAACPEwAAPTMAALQVAAAQAAAA"/>
              </a:ext>
            </a:extLst>
          </p:cNvGrpSpPr>
          <p:nvPr/>
        </p:nvGrpSpPr>
        <p:grpSpPr>
          <a:xfrm>
            <a:off x="7980045" y="3179445"/>
            <a:ext cx="349250" cy="348615"/>
            <a:chOff x="7980045" y="3179445"/>
            <a:chExt cx="349250" cy="348615"/>
          </a:xfrm>
        </p:grpSpPr>
        <p:sp>
          <p:nvSpPr>
            <p:cNvPr id="332" name="Google Shape;825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XMQAAkBQAAD0zAAC0FQAAAAAAAA=="/>
                </a:ext>
              </a:extLst>
            </p:cNvSpPr>
            <p:nvPr/>
          </p:nvSpPr>
          <p:spPr>
            <a:xfrm>
              <a:off x="7980045" y="3342640"/>
              <a:ext cx="349250" cy="185420"/>
            </a:xfrm>
            <a:custGeom>
              <a:avLst/>
              <a:gdLst/>
              <a:ahLst/>
              <a:cxnLst/>
              <a:rect l="0" t="0" r="349250" b="185420"/>
              <a:pathLst>
                <a:path w="349250" h="185420">
                  <a:moveTo>
                    <a:pt x="216053" y="41934"/>
                  </a:moveTo>
                  <a:cubicBezTo>
                    <a:pt x="233760" y="41934"/>
                    <a:pt x="246795" y="55922"/>
                    <a:pt x="246795" y="72689"/>
                  </a:cubicBezTo>
                  <a:cubicBezTo>
                    <a:pt x="246795" y="88511"/>
                    <a:pt x="231897" y="102499"/>
                    <a:pt x="216053" y="102499"/>
                  </a:cubicBezTo>
                  <a:lnTo>
                    <a:pt x="132251" y="102499"/>
                  </a:lnTo>
                  <a:cubicBezTo>
                    <a:pt x="114545" y="102499"/>
                    <a:pt x="101509" y="88511"/>
                    <a:pt x="101509" y="72689"/>
                  </a:cubicBezTo>
                  <a:cubicBezTo>
                    <a:pt x="101509" y="54975"/>
                    <a:pt x="115490" y="41934"/>
                    <a:pt x="132251" y="41934"/>
                  </a:cubicBezTo>
                  <a:lnTo>
                    <a:pt x="29796" y="30"/>
                  </a:lnTo>
                  <a:cubicBezTo>
                    <a:pt x="12120" y="30"/>
                    <a:pt x="0" y="13988"/>
                    <a:pt x="0" y="30755"/>
                  </a:cubicBezTo>
                  <a:lnTo>
                    <a:pt x="0" y="155611"/>
                  </a:lnTo>
                  <a:cubicBezTo>
                    <a:pt x="0" y="172378"/>
                    <a:pt x="13982" y="185420"/>
                    <a:pt x="29796" y="185420"/>
                  </a:cubicBezTo>
                  <a:lnTo>
                    <a:pt x="318508" y="185420"/>
                  </a:lnTo>
                  <a:cubicBezTo>
                    <a:pt x="336185" y="185420"/>
                    <a:pt x="349250" y="171432"/>
                    <a:pt x="349250" y="155611"/>
                  </a:cubicBezTo>
                  <a:lnTo>
                    <a:pt x="349250" y="30755"/>
                  </a:lnTo>
                  <a:cubicBezTo>
                    <a:pt x="348304" y="13988"/>
                    <a:pt x="335268" y="30"/>
                    <a:pt x="318508" y="30"/>
                  </a:cubicBezTo>
                  <a:lnTo>
                    <a:pt x="216053" y="41934"/>
                  </a:lnTo>
                  <a:lnTo>
                    <a:pt x="318508"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1" name="Google Shape;825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XMQAA8hQAAHsyAAATFQAAAAAAAA=="/>
                </a:ext>
              </a:extLst>
            </p:cNvSpPr>
            <p:nvPr/>
          </p:nvSpPr>
          <p:spPr>
            <a:xfrm>
              <a:off x="8101965" y="3404870"/>
              <a:ext cx="104140" cy="20955"/>
            </a:xfrm>
            <a:custGeom>
              <a:avLst/>
              <a:gdLst/>
              <a:ahLst/>
              <a:cxnLst/>
              <a:rect l="0" t="0" r="104140" b="20955"/>
              <a:pathLst>
                <a:path w="104140" h="20955">
                  <a:moveTo>
                    <a:pt x="10240" y="0"/>
                  </a:moveTo>
                  <a:cubicBezTo>
                    <a:pt x="4663" y="0"/>
                    <a:pt x="0" y="3804"/>
                    <a:pt x="0" y="10477"/>
                  </a:cubicBezTo>
                  <a:cubicBezTo>
                    <a:pt x="0" y="16184"/>
                    <a:pt x="4663" y="20924"/>
                    <a:pt x="10240" y="20924"/>
                  </a:cubicBezTo>
                  <a:lnTo>
                    <a:pt x="93900" y="20924"/>
                  </a:lnTo>
                  <a:cubicBezTo>
                    <a:pt x="99477" y="20924"/>
                    <a:pt x="104140" y="16184"/>
                    <a:pt x="104140" y="10477"/>
                  </a:cubicBezTo>
                  <a:cubicBezTo>
                    <a:pt x="104140" y="3804"/>
                    <a:pt x="99477" y="0"/>
                    <a:pt x="93900" y="0"/>
                  </a:cubicBezTo>
                  <a:lnTo>
                    <a:pt x="10240" y="0"/>
                  </a:lnTo>
                  <a:lnTo>
                    <a:pt x="9390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0" name="Google Shape;825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3MQAAjxMAANkxAADQEwAAAAAAAA=="/>
                </a:ext>
              </a:extLst>
            </p:cNvSpPr>
            <p:nvPr/>
          </p:nvSpPr>
          <p:spPr>
            <a:xfrm>
              <a:off x="8000365" y="3179445"/>
              <a:ext cx="102870" cy="41275"/>
            </a:xfrm>
            <a:custGeom>
              <a:avLst/>
              <a:gdLst/>
              <a:ahLst/>
              <a:cxnLst/>
              <a:rect l="0" t="0" r="102870" b="41275"/>
              <a:pathLst>
                <a:path w="102870" h="41275">
                  <a:moveTo>
                    <a:pt x="29917" y="0"/>
                  </a:moveTo>
                  <a:cubicBezTo>
                    <a:pt x="13089" y="0"/>
                    <a:pt x="0" y="14075"/>
                    <a:pt x="0" y="30948"/>
                  </a:cubicBezTo>
                  <a:lnTo>
                    <a:pt x="0" y="41245"/>
                  </a:lnTo>
                  <a:lnTo>
                    <a:pt x="102870" y="41245"/>
                  </a:lnTo>
                  <a:lnTo>
                    <a:pt x="102870" y="30948"/>
                  </a:lnTo>
                  <a:lnTo>
                    <a:pt x="101920" y="30948"/>
                  </a:lnTo>
                  <a:cubicBezTo>
                    <a:pt x="101920" y="13123"/>
                    <a:pt x="87911" y="0"/>
                    <a:pt x="71083" y="0"/>
                  </a:cubicBezTo>
                  <a:lnTo>
                    <a:pt x="29917" y="0"/>
                  </a:lnTo>
                  <a:lnTo>
                    <a:pt x="7108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9" name="Google Shape;825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2MQAA7hMAANcxAABwFAAAAAAAAA=="/>
                </a:ext>
              </a:extLst>
            </p:cNvSpPr>
            <p:nvPr/>
          </p:nvSpPr>
          <p:spPr>
            <a:xfrm>
              <a:off x="7999730" y="3239770"/>
              <a:ext cx="102235" cy="82550"/>
            </a:xfrm>
            <a:custGeom>
              <a:avLst/>
              <a:gdLst/>
              <a:ahLst/>
              <a:cxnLst/>
              <a:rect l="0" t="0" r="102235" b="82550"/>
              <a:pathLst>
                <a:path w="102235" h="82550">
                  <a:moveTo>
                    <a:pt x="62278" y="21605"/>
                  </a:moveTo>
                  <a:cubicBezTo>
                    <a:pt x="68766" y="21605"/>
                    <a:pt x="72481" y="26277"/>
                    <a:pt x="72481" y="31901"/>
                  </a:cubicBezTo>
                  <a:cubicBezTo>
                    <a:pt x="72481" y="37525"/>
                    <a:pt x="68766" y="42227"/>
                    <a:pt x="62278" y="42227"/>
                  </a:cubicBezTo>
                  <a:lnTo>
                    <a:pt x="41843" y="42227"/>
                  </a:lnTo>
                  <a:cubicBezTo>
                    <a:pt x="36270" y="42227"/>
                    <a:pt x="31611" y="37525"/>
                    <a:pt x="31611" y="31901"/>
                  </a:cubicBezTo>
                  <a:cubicBezTo>
                    <a:pt x="31611" y="26277"/>
                    <a:pt x="36270" y="21605"/>
                    <a:pt x="41843" y="21605"/>
                  </a:cubicBezTo>
                  <a:lnTo>
                    <a:pt x="29" y="30"/>
                  </a:lnTo>
                  <a:lnTo>
                    <a:pt x="29" y="82520"/>
                  </a:lnTo>
                  <a:lnTo>
                    <a:pt x="102205" y="82520"/>
                  </a:lnTo>
                  <a:lnTo>
                    <a:pt x="102205" y="30"/>
                  </a:lnTo>
                  <a:lnTo>
                    <a:pt x="62278" y="21605"/>
                  </a:lnTo>
                  <a:lnTo>
                    <a:pt x="41843" y="2160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8" name="Google Shape;825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gAArhMAAB4zAAAvFAAAAAAAAA=="/>
                </a:ext>
              </a:extLst>
            </p:cNvSpPr>
            <p:nvPr/>
          </p:nvSpPr>
          <p:spPr>
            <a:xfrm>
              <a:off x="8208010" y="3199130"/>
              <a:ext cx="101600" cy="81915"/>
            </a:xfrm>
            <a:custGeom>
              <a:avLst/>
              <a:gdLst/>
              <a:ahLst/>
              <a:cxnLst/>
              <a:rect l="0" t="0" r="101600" b="81915"/>
              <a:pathLst>
                <a:path w="101600" h="81915">
                  <a:moveTo>
                    <a:pt x="58742" y="40957"/>
                  </a:moveTo>
                  <a:cubicBezTo>
                    <a:pt x="65249" y="40957"/>
                    <a:pt x="69922" y="45623"/>
                    <a:pt x="69922" y="52119"/>
                  </a:cubicBezTo>
                  <a:cubicBezTo>
                    <a:pt x="69922" y="57700"/>
                    <a:pt x="65249" y="62366"/>
                    <a:pt x="58742" y="62366"/>
                  </a:cubicBezTo>
                  <a:lnTo>
                    <a:pt x="38244" y="62366"/>
                  </a:lnTo>
                  <a:cubicBezTo>
                    <a:pt x="32654" y="62366"/>
                    <a:pt x="27981" y="57700"/>
                    <a:pt x="27981" y="52119"/>
                  </a:cubicBezTo>
                  <a:cubicBezTo>
                    <a:pt x="27981" y="45623"/>
                    <a:pt x="32654" y="40957"/>
                    <a:pt x="38244" y="40957"/>
                  </a:cubicBezTo>
                  <a:lnTo>
                    <a:pt x="29844" y="29"/>
                  </a:lnTo>
                  <a:cubicBezTo>
                    <a:pt x="12127" y="29"/>
                    <a:pt x="30" y="13967"/>
                    <a:pt x="30" y="30710"/>
                  </a:cubicBezTo>
                  <a:lnTo>
                    <a:pt x="30" y="81885"/>
                  </a:lnTo>
                  <a:lnTo>
                    <a:pt x="101600" y="81885"/>
                  </a:lnTo>
                  <a:lnTo>
                    <a:pt x="101600" y="30710"/>
                  </a:lnTo>
                  <a:lnTo>
                    <a:pt x="100654" y="30710"/>
                  </a:lnTo>
                  <a:cubicBezTo>
                    <a:pt x="100654" y="13052"/>
                    <a:pt x="86693" y="29"/>
                    <a:pt x="70839" y="29"/>
                  </a:cubicBezTo>
                  <a:lnTo>
                    <a:pt x="58742" y="40957"/>
                  </a:lnTo>
                  <a:lnTo>
                    <a:pt x="70839"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7" name="Google Shape;825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7MgAAURQAAB0zAABxFAAAAAAAAA=="/>
                </a:ext>
              </a:extLst>
            </p:cNvSpPr>
            <p:nvPr/>
          </p:nvSpPr>
          <p:spPr>
            <a:xfrm>
              <a:off x="8206105" y="3302635"/>
              <a:ext cx="102870" cy="20320"/>
            </a:xfrm>
            <a:custGeom>
              <a:avLst/>
              <a:gdLst/>
              <a:ahLst/>
              <a:cxnLst/>
              <a:rect l="0" t="0" r="102870" b="20320"/>
              <a:pathLst>
                <a:path w="102870" h="20320">
                  <a:moveTo>
                    <a:pt x="30" y="29"/>
                  </a:moveTo>
                  <a:lnTo>
                    <a:pt x="30" y="20320"/>
                  </a:lnTo>
                  <a:lnTo>
                    <a:pt x="102840" y="20320"/>
                  </a:lnTo>
                  <a:lnTo>
                    <a:pt x="102840" y="29"/>
                  </a:lnTo>
                  <a:lnTo>
                    <a:pt x="3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26" name="Google Shape;825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3MQAA0BMAAFsyAABxFAAAAAAAAA=="/>
                </a:ext>
              </a:extLst>
            </p:cNvSpPr>
            <p:nvPr/>
          </p:nvSpPr>
          <p:spPr>
            <a:xfrm>
              <a:off x="8122285" y="3220720"/>
              <a:ext cx="63500" cy="102235"/>
            </a:xfrm>
            <a:custGeom>
              <a:avLst/>
              <a:gdLst/>
              <a:ahLst/>
              <a:cxnLst/>
              <a:rect l="0" t="0" r="63500" b="102235"/>
              <a:pathLst>
                <a:path w="63500" h="102235">
                  <a:moveTo>
                    <a:pt x="31765" y="0"/>
                  </a:moveTo>
                  <a:cubicBezTo>
                    <a:pt x="14016" y="0"/>
                    <a:pt x="0" y="13007"/>
                    <a:pt x="0" y="30676"/>
                  </a:cubicBezTo>
                  <a:lnTo>
                    <a:pt x="0" y="102235"/>
                  </a:lnTo>
                  <a:lnTo>
                    <a:pt x="63500" y="102235"/>
                  </a:lnTo>
                  <a:lnTo>
                    <a:pt x="63500" y="30676"/>
                  </a:lnTo>
                  <a:cubicBezTo>
                    <a:pt x="63500" y="13007"/>
                    <a:pt x="49484" y="0"/>
                    <a:pt x="3176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33" name="Google Shape;8260;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0jAAB8CAAAhiUAAKMKAAAQAAAA"/>
              </a:ext>
            </a:extLst>
          </p:cNvGrpSpPr>
          <p:nvPr/>
        </p:nvGrpSpPr>
        <p:grpSpPr>
          <a:xfrm>
            <a:off x="5748655" y="1379220"/>
            <a:ext cx="351155" cy="349885"/>
            <a:chOff x="5748655" y="1379220"/>
            <a:chExt cx="351155" cy="349885"/>
          </a:xfrm>
        </p:grpSpPr>
        <p:sp>
          <p:nvSpPr>
            <p:cNvPr id="336" name="Google Shape;826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wJAAAQgkAALEkAADBCQAAAAAAAA=="/>
                </a:ext>
              </a:extLst>
            </p:cNvSpPr>
            <p:nvPr/>
          </p:nvSpPr>
          <p:spPr>
            <a:xfrm>
              <a:off x="5882640" y="1504950"/>
              <a:ext cx="81915" cy="80645"/>
            </a:xfrm>
            <a:custGeom>
              <a:avLst/>
              <a:gdLst/>
              <a:ahLst/>
              <a:cxnLst/>
              <a:rect l="0" t="0" r="81915" b="80645"/>
              <a:pathLst>
                <a:path w="81915" h="80645">
                  <a:moveTo>
                    <a:pt x="40957" y="0"/>
                  </a:moveTo>
                  <a:cubicBezTo>
                    <a:pt x="18633" y="0"/>
                    <a:pt x="29" y="18528"/>
                    <a:pt x="29" y="39851"/>
                  </a:cubicBezTo>
                  <a:cubicBezTo>
                    <a:pt x="29" y="62086"/>
                    <a:pt x="18633" y="80615"/>
                    <a:pt x="40957" y="80615"/>
                  </a:cubicBezTo>
                  <a:cubicBezTo>
                    <a:pt x="63281" y="80615"/>
                    <a:pt x="81885" y="62086"/>
                    <a:pt x="81885" y="39851"/>
                  </a:cubicBezTo>
                  <a:cubicBezTo>
                    <a:pt x="81885" y="18528"/>
                    <a:pt x="63281" y="0"/>
                    <a:pt x="4095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5" name="Google Shape;826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dIwAAfAgAAIYlAACjCgAAAAAAAA=="/>
                </a:ext>
              </a:extLst>
            </p:cNvSpPr>
            <p:nvPr/>
          </p:nvSpPr>
          <p:spPr>
            <a:xfrm>
              <a:off x="5748655" y="1379220"/>
              <a:ext cx="351155" cy="349885"/>
            </a:xfrm>
            <a:custGeom>
              <a:avLst/>
              <a:gdLst/>
              <a:ahLst/>
              <a:cxnLst/>
              <a:rect l="0" t="0" r="351155" b="349885"/>
              <a:pathLst>
                <a:path w="351155" h="349885">
                  <a:moveTo>
                    <a:pt x="175104" y="62350"/>
                  </a:moveTo>
                  <a:cubicBezTo>
                    <a:pt x="236596" y="62350"/>
                    <a:pt x="287800" y="112591"/>
                    <a:pt x="287800" y="174942"/>
                  </a:cubicBezTo>
                  <a:cubicBezTo>
                    <a:pt x="287800" y="237293"/>
                    <a:pt x="237512" y="288479"/>
                    <a:pt x="175104" y="288479"/>
                  </a:cubicBezTo>
                  <a:cubicBezTo>
                    <a:pt x="113642" y="288479"/>
                    <a:pt x="61492" y="238208"/>
                    <a:pt x="61492" y="174942"/>
                  </a:cubicBezTo>
                  <a:cubicBezTo>
                    <a:pt x="62408" y="113536"/>
                    <a:pt x="113642" y="62350"/>
                    <a:pt x="175104" y="62350"/>
                  </a:cubicBezTo>
                  <a:lnTo>
                    <a:pt x="155563" y="0"/>
                  </a:lnTo>
                  <a:cubicBezTo>
                    <a:pt x="150891" y="0"/>
                    <a:pt x="146250" y="2805"/>
                    <a:pt x="144388" y="7443"/>
                  </a:cubicBezTo>
                  <a:lnTo>
                    <a:pt x="139717" y="34439"/>
                  </a:lnTo>
                  <a:cubicBezTo>
                    <a:pt x="125733" y="38160"/>
                    <a:pt x="113642" y="43743"/>
                    <a:pt x="101520" y="51186"/>
                  </a:cubicBezTo>
                  <a:lnTo>
                    <a:pt x="79170" y="35354"/>
                  </a:lnTo>
                  <a:cubicBezTo>
                    <a:pt x="78077" y="34261"/>
                    <a:pt x="76392" y="33730"/>
                    <a:pt x="74588" y="33730"/>
                  </a:cubicBezTo>
                  <a:cubicBezTo>
                    <a:pt x="71809" y="33730"/>
                    <a:pt x="68764" y="34970"/>
                    <a:pt x="67079" y="37215"/>
                  </a:cubicBezTo>
                  <a:lnTo>
                    <a:pt x="37249" y="66072"/>
                  </a:lnTo>
                  <a:cubicBezTo>
                    <a:pt x="34471" y="69793"/>
                    <a:pt x="34471" y="75376"/>
                    <a:pt x="36333" y="79097"/>
                  </a:cubicBezTo>
                  <a:lnTo>
                    <a:pt x="51233" y="100511"/>
                  </a:lnTo>
                  <a:cubicBezTo>
                    <a:pt x="44699" y="112591"/>
                    <a:pt x="39112" y="125617"/>
                    <a:pt x="35387" y="139587"/>
                  </a:cubicBezTo>
                  <a:lnTo>
                    <a:pt x="8396" y="144224"/>
                  </a:lnTo>
                  <a:cubicBezTo>
                    <a:pt x="3724" y="145170"/>
                    <a:pt x="0" y="148891"/>
                    <a:pt x="0" y="154473"/>
                  </a:cubicBezTo>
                  <a:lnTo>
                    <a:pt x="0" y="195411"/>
                  </a:lnTo>
                  <a:cubicBezTo>
                    <a:pt x="0" y="200993"/>
                    <a:pt x="3724" y="205660"/>
                    <a:pt x="8396" y="205660"/>
                  </a:cubicBezTo>
                  <a:lnTo>
                    <a:pt x="35387" y="210297"/>
                  </a:lnTo>
                  <a:cubicBezTo>
                    <a:pt x="38196" y="224267"/>
                    <a:pt x="44699" y="236348"/>
                    <a:pt x="51233" y="248457"/>
                  </a:cubicBezTo>
                  <a:lnTo>
                    <a:pt x="36333" y="270787"/>
                  </a:lnTo>
                  <a:cubicBezTo>
                    <a:pt x="32608" y="273593"/>
                    <a:pt x="34471" y="280091"/>
                    <a:pt x="37249" y="282897"/>
                  </a:cubicBezTo>
                  <a:lnTo>
                    <a:pt x="67079" y="312727"/>
                  </a:lnTo>
                  <a:cubicBezTo>
                    <a:pt x="68616" y="314205"/>
                    <a:pt x="71277" y="314884"/>
                    <a:pt x="73820" y="314884"/>
                  </a:cubicBezTo>
                  <a:cubicBezTo>
                    <a:pt x="75919" y="314884"/>
                    <a:pt x="77929" y="314441"/>
                    <a:pt x="79170" y="313585"/>
                  </a:cubicBezTo>
                  <a:lnTo>
                    <a:pt x="101520" y="298698"/>
                  </a:lnTo>
                  <a:cubicBezTo>
                    <a:pt x="113642" y="305226"/>
                    <a:pt x="125733" y="311724"/>
                    <a:pt x="139717" y="314530"/>
                  </a:cubicBezTo>
                  <a:lnTo>
                    <a:pt x="144388" y="341496"/>
                  </a:lnTo>
                  <a:cubicBezTo>
                    <a:pt x="146250" y="346163"/>
                    <a:pt x="149029" y="349885"/>
                    <a:pt x="155563" y="349885"/>
                  </a:cubicBezTo>
                  <a:lnTo>
                    <a:pt x="195591" y="349885"/>
                  </a:lnTo>
                  <a:cubicBezTo>
                    <a:pt x="200263" y="349885"/>
                    <a:pt x="204904" y="346163"/>
                    <a:pt x="206766" y="341496"/>
                  </a:cubicBezTo>
                  <a:lnTo>
                    <a:pt x="211437" y="314530"/>
                  </a:lnTo>
                  <a:cubicBezTo>
                    <a:pt x="225391" y="310808"/>
                    <a:pt x="237512" y="305226"/>
                    <a:pt x="249634" y="298698"/>
                  </a:cubicBezTo>
                  <a:lnTo>
                    <a:pt x="271984" y="313585"/>
                  </a:lnTo>
                  <a:cubicBezTo>
                    <a:pt x="273225" y="314441"/>
                    <a:pt x="275235" y="314884"/>
                    <a:pt x="277334" y="314884"/>
                  </a:cubicBezTo>
                  <a:cubicBezTo>
                    <a:pt x="279877" y="314884"/>
                    <a:pt x="282538" y="314205"/>
                    <a:pt x="284075" y="312669"/>
                  </a:cubicBezTo>
                  <a:lnTo>
                    <a:pt x="313875" y="282869"/>
                  </a:lnTo>
                  <a:cubicBezTo>
                    <a:pt x="316683" y="280091"/>
                    <a:pt x="316683" y="273593"/>
                    <a:pt x="314821" y="270787"/>
                  </a:cubicBezTo>
                  <a:lnTo>
                    <a:pt x="299921" y="248457"/>
                  </a:lnTo>
                  <a:cubicBezTo>
                    <a:pt x="306425" y="236348"/>
                    <a:pt x="312012" y="224267"/>
                    <a:pt x="315737" y="210297"/>
                  </a:cubicBezTo>
                  <a:lnTo>
                    <a:pt x="342758" y="205660"/>
                  </a:lnTo>
                  <a:cubicBezTo>
                    <a:pt x="347430" y="203799"/>
                    <a:pt x="351155" y="200993"/>
                    <a:pt x="351155" y="195411"/>
                  </a:cubicBezTo>
                  <a:lnTo>
                    <a:pt x="351155" y="154473"/>
                  </a:lnTo>
                  <a:cubicBezTo>
                    <a:pt x="351155" y="149807"/>
                    <a:pt x="347430" y="145170"/>
                    <a:pt x="342758" y="144224"/>
                  </a:cubicBezTo>
                  <a:lnTo>
                    <a:pt x="315737" y="139587"/>
                  </a:lnTo>
                  <a:cubicBezTo>
                    <a:pt x="312012" y="125617"/>
                    <a:pt x="306425" y="112591"/>
                    <a:pt x="299921" y="100511"/>
                  </a:cubicBezTo>
                  <a:lnTo>
                    <a:pt x="314821" y="79097"/>
                  </a:lnTo>
                  <a:cubicBezTo>
                    <a:pt x="318546" y="75376"/>
                    <a:pt x="316683" y="69793"/>
                    <a:pt x="313875" y="66072"/>
                  </a:cubicBezTo>
                  <a:lnTo>
                    <a:pt x="284075" y="37215"/>
                  </a:lnTo>
                  <a:cubicBezTo>
                    <a:pt x="282449" y="35059"/>
                    <a:pt x="279522" y="34143"/>
                    <a:pt x="276832" y="34143"/>
                  </a:cubicBezTo>
                  <a:cubicBezTo>
                    <a:pt x="274940" y="34143"/>
                    <a:pt x="273136" y="34586"/>
                    <a:pt x="271984" y="35354"/>
                  </a:cubicBezTo>
                  <a:lnTo>
                    <a:pt x="249634" y="51186"/>
                  </a:lnTo>
                  <a:cubicBezTo>
                    <a:pt x="237512" y="43743"/>
                    <a:pt x="225391" y="38160"/>
                    <a:pt x="211437" y="34439"/>
                  </a:cubicBezTo>
                  <a:lnTo>
                    <a:pt x="206766" y="7443"/>
                  </a:lnTo>
                  <a:cubicBezTo>
                    <a:pt x="204904" y="2805"/>
                    <a:pt x="202125" y="0"/>
                    <a:pt x="195591" y="0"/>
                  </a:cubicBezTo>
                  <a:lnTo>
                    <a:pt x="175104" y="62350"/>
                  </a:lnTo>
                  <a:lnTo>
                    <a:pt x="19559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4" name="Google Shape;826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EJAAAvgkAAN0kAAAhCgAAAAAAAA=="/>
                </a:ext>
              </a:extLst>
            </p:cNvSpPr>
            <p:nvPr/>
          </p:nvSpPr>
          <p:spPr>
            <a:xfrm>
              <a:off x="5854700" y="1583690"/>
              <a:ext cx="137795" cy="62865"/>
            </a:xfrm>
            <a:custGeom>
              <a:avLst/>
              <a:gdLst/>
              <a:ahLst/>
              <a:cxnLst/>
              <a:rect l="0" t="0" r="137795" b="62865"/>
              <a:pathLst>
                <a:path w="137795" h="62865">
                  <a:moveTo>
                    <a:pt x="21419" y="0"/>
                  </a:moveTo>
                  <a:cubicBezTo>
                    <a:pt x="12113" y="7500"/>
                    <a:pt x="3752" y="19704"/>
                    <a:pt x="29" y="32831"/>
                  </a:cubicBezTo>
                  <a:cubicBezTo>
                    <a:pt x="17697" y="51583"/>
                    <a:pt x="40978" y="62835"/>
                    <a:pt x="68897" y="62835"/>
                  </a:cubicBezTo>
                  <a:cubicBezTo>
                    <a:pt x="95901" y="62835"/>
                    <a:pt x="120097" y="51583"/>
                    <a:pt x="137795" y="32831"/>
                  </a:cubicBezTo>
                  <a:cubicBezTo>
                    <a:pt x="134072" y="19704"/>
                    <a:pt x="125681" y="7500"/>
                    <a:pt x="116375" y="0"/>
                  </a:cubicBezTo>
                  <a:cubicBezTo>
                    <a:pt x="105207" y="14079"/>
                    <a:pt x="88455" y="23455"/>
                    <a:pt x="68897" y="23455"/>
                  </a:cubicBezTo>
                  <a:cubicBezTo>
                    <a:pt x="50284" y="23455"/>
                    <a:pt x="32587" y="14079"/>
                    <a:pt x="2141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337" name="Google Shape;826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fIwAANAsAAIQlAABXDQAAEAAAAA=="/>
              </a:ext>
            </a:extLst>
          </p:cNvSpPr>
          <p:nvPr/>
        </p:nvSpPr>
        <p:spPr>
          <a:xfrm>
            <a:off x="5749925" y="1821180"/>
            <a:ext cx="348615" cy="347345"/>
          </a:xfrm>
          <a:custGeom>
            <a:avLst/>
            <a:gdLst/>
            <a:ahLst/>
            <a:cxnLst/>
            <a:rect l="0" t="0" r="348615" b="347345"/>
            <a:pathLst>
              <a:path w="348615" h="347345">
                <a:moveTo>
                  <a:pt x="30767" y="0"/>
                </a:moveTo>
                <a:cubicBezTo>
                  <a:pt x="13046" y="0"/>
                  <a:pt x="0" y="13980"/>
                  <a:pt x="0" y="30738"/>
                </a:cubicBezTo>
                <a:cubicBezTo>
                  <a:pt x="0" y="48442"/>
                  <a:pt x="13993" y="60531"/>
                  <a:pt x="30767" y="60531"/>
                </a:cubicBezTo>
                <a:lnTo>
                  <a:pt x="41003" y="60531"/>
                </a:lnTo>
                <a:lnTo>
                  <a:pt x="41003" y="71703"/>
                </a:lnTo>
                <a:cubicBezTo>
                  <a:pt x="41003" y="88461"/>
                  <a:pt x="54996" y="101496"/>
                  <a:pt x="71770" y="101496"/>
                </a:cubicBezTo>
                <a:lnTo>
                  <a:pt x="164988" y="101496"/>
                </a:lnTo>
                <a:lnTo>
                  <a:pt x="164988" y="122924"/>
                </a:lnTo>
                <a:lnTo>
                  <a:pt x="134221" y="122924"/>
                </a:lnTo>
                <a:cubicBezTo>
                  <a:pt x="116500" y="122924"/>
                  <a:pt x="102537" y="136904"/>
                  <a:pt x="102537" y="152717"/>
                </a:cubicBezTo>
                <a:lnTo>
                  <a:pt x="102537" y="194627"/>
                </a:lnTo>
                <a:cubicBezTo>
                  <a:pt x="102537" y="212302"/>
                  <a:pt x="116500" y="225366"/>
                  <a:pt x="134221" y="225366"/>
                </a:cubicBezTo>
                <a:lnTo>
                  <a:pt x="164988" y="225366"/>
                </a:lnTo>
                <a:lnTo>
                  <a:pt x="164988" y="245848"/>
                </a:lnTo>
                <a:lnTo>
                  <a:pt x="71770" y="245848"/>
                </a:lnTo>
                <a:cubicBezTo>
                  <a:pt x="54079" y="245848"/>
                  <a:pt x="41003" y="259799"/>
                  <a:pt x="41003" y="276557"/>
                </a:cubicBezTo>
                <a:lnTo>
                  <a:pt x="41003" y="286813"/>
                </a:lnTo>
                <a:lnTo>
                  <a:pt x="30767" y="286813"/>
                </a:lnTo>
                <a:cubicBezTo>
                  <a:pt x="13046" y="286813"/>
                  <a:pt x="0" y="300764"/>
                  <a:pt x="0" y="317552"/>
                </a:cubicBezTo>
                <a:cubicBezTo>
                  <a:pt x="0" y="334310"/>
                  <a:pt x="13993" y="347345"/>
                  <a:pt x="30767" y="347345"/>
                </a:cubicBezTo>
                <a:lnTo>
                  <a:pt x="71770" y="347345"/>
                </a:lnTo>
                <a:cubicBezTo>
                  <a:pt x="88544" y="347345"/>
                  <a:pt x="101590" y="333364"/>
                  <a:pt x="101590" y="317552"/>
                </a:cubicBezTo>
                <a:cubicBezTo>
                  <a:pt x="101590" y="299848"/>
                  <a:pt x="87627" y="286813"/>
                  <a:pt x="71770" y="286813"/>
                </a:cubicBezTo>
                <a:lnTo>
                  <a:pt x="60587" y="286813"/>
                </a:lnTo>
                <a:lnTo>
                  <a:pt x="60587" y="276557"/>
                </a:lnTo>
                <a:cubicBezTo>
                  <a:pt x="60587" y="270971"/>
                  <a:pt x="65261" y="266331"/>
                  <a:pt x="71770" y="266331"/>
                </a:cubicBezTo>
                <a:lnTo>
                  <a:pt x="164988" y="266331"/>
                </a:lnTo>
                <a:lnTo>
                  <a:pt x="164988" y="286813"/>
                </a:lnTo>
                <a:lnTo>
                  <a:pt x="153805" y="286813"/>
                </a:lnTo>
                <a:cubicBezTo>
                  <a:pt x="137002" y="286813"/>
                  <a:pt x="123955" y="300764"/>
                  <a:pt x="123955" y="317552"/>
                </a:cubicBezTo>
                <a:cubicBezTo>
                  <a:pt x="123955" y="334310"/>
                  <a:pt x="137949" y="347345"/>
                  <a:pt x="153805" y="347345"/>
                </a:cubicBezTo>
                <a:lnTo>
                  <a:pt x="194809" y="347345"/>
                </a:lnTo>
                <a:cubicBezTo>
                  <a:pt x="212500" y="347345"/>
                  <a:pt x="224629" y="333364"/>
                  <a:pt x="224629" y="317552"/>
                </a:cubicBezTo>
                <a:cubicBezTo>
                  <a:pt x="224629" y="299848"/>
                  <a:pt x="210636" y="286813"/>
                  <a:pt x="194809" y="286813"/>
                </a:cubicBezTo>
                <a:lnTo>
                  <a:pt x="184543" y="286813"/>
                </a:lnTo>
                <a:lnTo>
                  <a:pt x="184543" y="266331"/>
                </a:lnTo>
                <a:lnTo>
                  <a:pt x="277761" y="266331"/>
                </a:lnTo>
                <a:cubicBezTo>
                  <a:pt x="283353" y="266331"/>
                  <a:pt x="287997" y="270971"/>
                  <a:pt x="287997" y="276557"/>
                </a:cubicBezTo>
                <a:lnTo>
                  <a:pt x="287997" y="286813"/>
                </a:lnTo>
                <a:lnTo>
                  <a:pt x="277761" y="286813"/>
                </a:lnTo>
                <a:cubicBezTo>
                  <a:pt x="260041" y="286813"/>
                  <a:pt x="246994" y="300764"/>
                  <a:pt x="246994" y="317552"/>
                </a:cubicBezTo>
                <a:cubicBezTo>
                  <a:pt x="246994" y="334310"/>
                  <a:pt x="260987" y="347345"/>
                  <a:pt x="277761" y="347345"/>
                </a:cubicBezTo>
                <a:lnTo>
                  <a:pt x="317818" y="347345"/>
                </a:lnTo>
                <a:cubicBezTo>
                  <a:pt x="335538" y="347345"/>
                  <a:pt x="348585" y="333364"/>
                  <a:pt x="348585" y="317552"/>
                </a:cubicBezTo>
                <a:cubicBezTo>
                  <a:pt x="348585" y="299848"/>
                  <a:pt x="334621" y="286813"/>
                  <a:pt x="317818" y="286813"/>
                </a:cubicBezTo>
                <a:lnTo>
                  <a:pt x="307582" y="286813"/>
                </a:lnTo>
                <a:lnTo>
                  <a:pt x="307582" y="276557"/>
                </a:lnTo>
                <a:cubicBezTo>
                  <a:pt x="307582" y="258883"/>
                  <a:pt x="293589" y="245848"/>
                  <a:pt x="277761" y="245848"/>
                </a:cubicBezTo>
                <a:lnTo>
                  <a:pt x="184543" y="245848"/>
                </a:lnTo>
                <a:lnTo>
                  <a:pt x="184543" y="225366"/>
                </a:lnTo>
                <a:lnTo>
                  <a:pt x="214363" y="225366"/>
                </a:lnTo>
                <a:cubicBezTo>
                  <a:pt x="232084" y="225366"/>
                  <a:pt x="246077" y="211386"/>
                  <a:pt x="246077" y="194627"/>
                </a:cubicBezTo>
                <a:lnTo>
                  <a:pt x="246077" y="152717"/>
                </a:lnTo>
                <a:cubicBezTo>
                  <a:pt x="246077" y="135042"/>
                  <a:pt x="232084" y="122924"/>
                  <a:pt x="214363" y="122924"/>
                </a:cubicBezTo>
                <a:lnTo>
                  <a:pt x="184543" y="122924"/>
                </a:lnTo>
                <a:lnTo>
                  <a:pt x="184543" y="101496"/>
                </a:lnTo>
                <a:lnTo>
                  <a:pt x="277761" y="101496"/>
                </a:lnTo>
                <a:cubicBezTo>
                  <a:pt x="294535" y="101496"/>
                  <a:pt x="307582" y="87545"/>
                  <a:pt x="307582" y="71703"/>
                </a:cubicBezTo>
                <a:lnTo>
                  <a:pt x="307582" y="60531"/>
                </a:lnTo>
                <a:lnTo>
                  <a:pt x="317818" y="60531"/>
                </a:lnTo>
                <a:cubicBezTo>
                  <a:pt x="335538" y="60531"/>
                  <a:pt x="348585" y="46580"/>
                  <a:pt x="348585" y="30738"/>
                </a:cubicBezTo>
                <a:cubicBezTo>
                  <a:pt x="348585" y="13034"/>
                  <a:pt x="334621" y="0"/>
                  <a:pt x="317818" y="0"/>
                </a:cubicBezTo>
                <a:lnTo>
                  <a:pt x="277761" y="0"/>
                </a:lnTo>
                <a:cubicBezTo>
                  <a:pt x="260041" y="0"/>
                  <a:pt x="246994" y="13980"/>
                  <a:pt x="246994" y="30738"/>
                </a:cubicBezTo>
                <a:cubicBezTo>
                  <a:pt x="246994" y="48442"/>
                  <a:pt x="260987" y="60531"/>
                  <a:pt x="277761" y="60531"/>
                </a:cubicBezTo>
                <a:lnTo>
                  <a:pt x="287997" y="60531"/>
                </a:lnTo>
                <a:lnTo>
                  <a:pt x="287997" y="71703"/>
                </a:lnTo>
                <a:cubicBezTo>
                  <a:pt x="287997" y="77289"/>
                  <a:pt x="283353" y="81959"/>
                  <a:pt x="277761" y="81959"/>
                </a:cubicBezTo>
                <a:lnTo>
                  <a:pt x="184543" y="81959"/>
                </a:lnTo>
                <a:lnTo>
                  <a:pt x="184543" y="60531"/>
                </a:lnTo>
                <a:lnTo>
                  <a:pt x="194809" y="60531"/>
                </a:lnTo>
                <a:cubicBezTo>
                  <a:pt x="212500" y="60531"/>
                  <a:pt x="224629" y="46580"/>
                  <a:pt x="224629" y="30738"/>
                </a:cubicBezTo>
                <a:cubicBezTo>
                  <a:pt x="224629" y="13034"/>
                  <a:pt x="210636" y="0"/>
                  <a:pt x="194809" y="0"/>
                </a:cubicBezTo>
                <a:lnTo>
                  <a:pt x="153805" y="0"/>
                </a:lnTo>
                <a:cubicBezTo>
                  <a:pt x="137002" y="0"/>
                  <a:pt x="123955" y="13980"/>
                  <a:pt x="123955" y="30738"/>
                </a:cubicBezTo>
                <a:cubicBezTo>
                  <a:pt x="123955" y="48442"/>
                  <a:pt x="137949" y="60531"/>
                  <a:pt x="153805" y="60531"/>
                </a:cubicBezTo>
                <a:lnTo>
                  <a:pt x="164988" y="60531"/>
                </a:lnTo>
                <a:lnTo>
                  <a:pt x="164988" y="81959"/>
                </a:lnTo>
                <a:lnTo>
                  <a:pt x="71770" y="81959"/>
                </a:lnTo>
                <a:cubicBezTo>
                  <a:pt x="65261" y="81959"/>
                  <a:pt x="60587" y="77289"/>
                  <a:pt x="60587" y="71703"/>
                </a:cubicBezTo>
                <a:lnTo>
                  <a:pt x="60587" y="60531"/>
                </a:lnTo>
                <a:lnTo>
                  <a:pt x="71770" y="60531"/>
                </a:lnTo>
                <a:cubicBezTo>
                  <a:pt x="88544" y="60531"/>
                  <a:pt x="101590" y="46580"/>
                  <a:pt x="101590" y="30738"/>
                </a:cubicBezTo>
                <a:cubicBezTo>
                  <a:pt x="101590" y="13034"/>
                  <a:pt x="87627" y="0"/>
                  <a:pt x="71770" y="0"/>
                </a:cubicBezTo>
                <a:lnTo>
                  <a:pt x="30767" y="0"/>
                </a:lnTo>
                <a:lnTo>
                  <a:pt x="7177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38" name="Google Shape;8265;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0jAADvDQAAhyUAABkQAAAQAAAA"/>
              </a:ext>
            </a:extLst>
          </p:cNvGrpSpPr>
          <p:nvPr/>
        </p:nvGrpSpPr>
        <p:grpSpPr>
          <a:xfrm>
            <a:off x="5748655" y="2265045"/>
            <a:ext cx="351790" cy="351790"/>
            <a:chOff x="5748655" y="2265045"/>
            <a:chExt cx="351790" cy="351790"/>
          </a:xfrm>
        </p:grpSpPr>
        <p:sp>
          <p:nvSpPr>
            <p:cNvPr id="342" name="Google Shape;826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dIwAA7w0AAIclAAAZEAAAAAAAAA=="/>
                </a:ext>
              </a:extLst>
            </p:cNvSpPr>
            <p:nvPr/>
          </p:nvSpPr>
          <p:spPr>
            <a:xfrm>
              <a:off x="5748655" y="2265045"/>
              <a:ext cx="351790" cy="351790"/>
            </a:xfrm>
            <a:custGeom>
              <a:avLst/>
              <a:gdLst/>
              <a:ahLst/>
              <a:cxnLst/>
              <a:rect l="0" t="0" r="351790" b="351790"/>
              <a:pathLst>
                <a:path w="351790" h="351790">
                  <a:moveTo>
                    <a:pt x="113542" y="146202"/>
                  </a:moveTo>
                  <a:cubicBezTo>
                    <a:pt x="119124" y="146202"/>
                    <a:pt x="123762" y="150873"/>
                    <a:pt x="123762" y="156459"/>
                  </a:cubicBezTo>
                  <a:lnTo>
                    <a:pt x="123762" y="197429"/>
                  </a:lnTo>
                  <a:cubicBezTo>
                    <a:pt x="123762" y="203016"/>
                    <a:pt x="119124" y="207686"/>
                    <a:pt x="113542" y="207686"/>
                  </a:cubicBezTo>
                  <a:lnTo>
                    <a:pt x="72603" y="207686"/>
                  </a:lnTo>
                  <a:cubicBezTo>
                    <a:pt x="67020" y="207686"/>
                    <a:pt x="62353" y="203016"/>
                    <a:pt x="62353" y="197429"/>
                  </a:cubicBezTo>
                  <a:lnTo>
                    <a:pt x="62353" y="156459"/>
                  </a:lnTo>
                  <a:cubicBezTo>
                    <a:pt x="62353" y="150873"/>
                    <a:pt x="67020" y="146202"/>
                    <a:pt x="72603" y="146202"/>
                  </a:cubicBezTo>
                  <a:lnTo>
                    <a:pt x="195419" y="105233"/>
                  </a:lnTo>
                  <a:cubicBezTo>
                    <a:pt x="201947" y="105233"/>
                    <a:pt x="206584" y="109903"/>
                    <a:pt x="206584" y="115490"/>
                  </a:cubicBezTo>
                  <a:lnTo>
                    <a:pt x="206584" y="197429"/>
                  </a:lnTo>
                  <a:cubicBezTo>
                    <a:pt x="206584" y="203016"/>
                    <a:pt x="201947" y="207686"/>
                    <a:pt x="195419" y="207686"/>
                  </a:cubicBezTo>
                  <a:lnTo>
                    <a:pt x="155426" y="207686"/>
                  </a:lnTo>
                  <a:cubicBezTo>
                    <a:pt x="148898" y="207686"/>
                    <a:pt x="144260" y="203016"/>
                    <a:pt x="144260" y="197429"/>
                  </a:cubicBezTo>
                  <a:lnTo>
                    <a:pt x="144260" y="115490"/>
                  </a:lnTo>
                  <a:cubicBezTo>
                    <a:pt x="144260" y="109903"/>
                    <a:pt x="148898" y="105233"/>
                    <a:pt x="155426" y="105233"/>
                  </a:cubicBezTo>
                  <a:lnTo>
                    <a:pt x="277326" y="64263"/>
                  </a:lnTo>
                  <a:cubicBezTo>
                    <a:pt x="282909" y="64263"/>
                    <a:pt x="287546" y="68904"/>
                    <a:pt x="287546" y="74490"/>
                  </a:cubicBezTo>
                  <a:lnTo>
                    <a:pt x="287546" y="197429"/>
                  </a:lnTo>
                  <a:cubicBezTo>
                    <a:pt x="287546" y="203016"/>
                    <a:pt x="282909" y="207686"/>
                    <a:pt x="277326" y="207686"/>
                  </a:cubicBezTo>
                  <a:lnTo>
                    <a:pt x="236388" y="207686"/>
                  </a:lnTo>
                  <a:cubicBezTo>
                    <a:pt x="230775" y="207686"/>
                    <a:pt x="226138" y="203016"/>
                    <a:pt x="226138" y="197429"/>
                  </a:cubicBezTo>
                  <a:lnTo>
                    <a:pt x="226138" y="74490"/>
                  </a:lnTo>
                  <a:cubicBezTo>
                    <a:pt x="226138" y="68904"/>
                    <a:pt x="230775" y="64263"/>
                    <a:pt x="236388" y="64263"/>
                  </a:cubicBezTo>
                  <a:lnTo>
                    <a:pt x="164730" y="248656"/>
                  </a:lnTo>
                  <a:lnTo>
                    <a:pt x="164730" y="269141"/>
                  </a:lnTo>
                  <a:lnTo>
                    <a:pt x="152620" y="269141"/>
                  </a:lnTo>
                  <a:lnTo>
                    <a:pt x="161008" y="248656"/>
                  </a:lnTo>
                  <a:lnTo>
                    <a:pt x="188921" y="248656"/>
                  </a:lnTo>
                  <a:lnTo>
                    <a:pt x="197280" y="269141"/>
                  </a:lnTo>
                  <a:lnTo>
                    <a:pt x="185199" y="269141"/>
                  </a:lnTo>
                  <a:lnTo>
                    <a:pt x="185199" y="248656"/>
                  </a:lnTo>
                  <a:lnTo>
                    <a:pt x="175895" y="0"/>
                  </a:lnTo>
                  <a:cubicBezTo>
                    <a:pt x="170312" y="0"/>
                    <a:pt x="165646" y="4670"/>
                    <a:pt x="165646" y="11174"/>
                  </a:cubicBezTo>
                  <a:lnTo>
                    <a:pt x="165646" y="21431"/>
                  </a:lnTo>
                  <a:lnTo>
                    <a:pt x="10249" y="21431"/>
                  </a:lnTo>
                  <a:cubicBezTo>
                    <a:pt x="4667" y="21431"/>
                    <a:pt x="0" y="26072"/>
                    <a:pt x="0" y="31658"/>
                  </a:cubicBezTo>
                  <a:cubicBezTo>
                    <a:pt x="0" y="37245"/>
                    <a:pt x="4667" y="41916"/>
                    <a:pt x="10249" y="41916"/>
                  </a:cubicBezTo>
                  <a:lnTo>
                    <a:pt x="21415" y="41916"/>
                  </a:lnTo>
                  <a:lnTo>
                    <a:pt x="21415" y="228171"/>
                  </a:lnTo>
                  <a:lnTo>
                    <a:pt x="11165" y="228171"/>
                  </a:lnTo>
                  <a:cubicBezTo>
                    <a:pt x="4667" y="228171"/>
                    <a:pt x="0" y="232812"/>
                    <a:pt x="0" y="239345"/>
                  </a:cubicBezTo>
                  <a:cubicBezTo>
                    <a:pt x="0" y="244932"/>
                    <a:pt x="4667" y="249573"/>
                    <a:pt x="11165" y="249573"/>
                  </a:cubicBezTo>
                  <a:lnTo>
                    <a:pt x="139594" y="249573"/>
                  </a:lnTo>
                  <a:lnTo>
                    <a:pt x="105153" y="338045"/>
                  </a:lnTo>
                  <a:cubicBezTo>
                    <a:pt x="102377" y="343632"/>
                    <a:pt x="105153" y="349218"/>
                    <a:pt x="110736" y="351081"/>
                  </a:cubicBezTo>
                  <a:cubicBezTo>
                    <a:pt x="111888" y="351554"/>
                    <a:pt x="113158" y="351790"/>
                    <a:pt x="114487" y="351790"/>
                  </a:cubicBezTo>
                  <a:cubicBezTo>
                    <a:pt x="118622" y="351790"/>
                    <a:pt x="123082" y="349514"/>
                    <a:pt x="123762" y="344577"/>
                  </a:cubicBezTo>
                  <a:lnTo>
                    <a:pt x="146121" y="290572"/>
                  </a:lnTo>
                  <a:lnTo>
                    <a:pt x="165646" y="290572"/>
                  </a:lnTo>
                  <a:lnTo>
                    <a:pt x="165646" y="320368"/>
                  </a:lnTo>
                  <a:cubicBezTo>
                    <a:pt x="165646" y="325955"/>
                    <a:pt x="170312" y="330596"/>
                    <a:pt x="175895" y="330596"/>
                  </a:cubicBezTo>
                  <a:cubicBezTo>
                    <a:pt x="181478" y="330596"/>
                    <a:pt x="186115" y="325955"/>
                    <a:pt x="186115" y="320368"/>
                  </a:cubicBezTo>
                  <a:lnTo>
                    <a:pt x="186115" y="290572"/>
                  </a:lnTo>
                  <a:lnTo>
                    <a:pt x="206584" y="290572"/>
                  </a:lnTo>
                  <a:lnTo>
                    <a:pt x="227999" y="344577"/>
                  </a:lnTo>
                  <a:cubicBezTo>
                    <a:pt x="230126" y="349514"/>
                    <a:pt x="233818" y="351790"/>
                    <a:pt x="237539" y="351790"/>
                  </a:cubicBezTo>
                  <a:cubicBezTo>
                    <a:pt x="238721" y="351790"/>
                    <a:pt x="239902" y="351554"/>
                    <a:pt x="241025" y="351081"/>
                  </a:cubicBezTo>
                  <a:cubicBezTo>
                    <a:pt x="246607" y="348302"/>
                    <a:pt x="249413" y="342715"/>
                    <a:pt x="246607" y="338045"/>
                  </a:cubicBezTo>
                  <a:lnTo>
                    <a:pt x="212167" y="249573"/>
                  </a:lnTo>
                  <a:lnTo>
                    <a:pt x="340595" y="249573"/>
                  </a:lnTo>
                  <a:cubicBezTo>
                    <a:pt x="347123" y="249573"/>
                    <a:pt x="351760" y="244932"/>
                    <a:pt x="351760" y="239345"/>
                  </a:cubicBezTo>
                  <a:cubicBezTo>
                    <a:pt x="351760" y="232812"/>
                    <a:pt x="347123" y="228171"/>
                    <a:pt x="340595" y="228171"/>
                  </a:cubicBezTo>
                  <a:lnTo>
                    <a:pt x="330375" y="228171"/>
                  </a:lnTo>
                  <a:lnTo>
                    <a:pt x="330375" y="41916"/>
                  </a:lnTo>
                  <a:lnTo>
                    <a:pt x="340595" y="41916"/>
                  </a:lnTo>
                  <a:cubicBezTo>
                    <a:pt x="347123" y="41916"/>
                    <a:pt x="351760" y="37245"/>
                    <a:pt x="351760" y="31658"/>
                  </a:cubicBezTo>
                  <a:cubicBezTo>
                    <a:pt x="351760" y="26072"/>
                    <a:pt x="347123" y="21431"/>
                    <a:pt x="340595" y="21431"/>
                  </a:cubicBezTo>
                  <a:lnTo>
                    <a:pt x="186115" y="21431"/>
                  </a:lnTo>
                  <a:lnTo>
                    <a:pt x="186115" y="11174"/>
                  </a:lnTo>
                  <a:cubicBezTo>
                    <a:pt x="186115" y="4670"/>
                    <a:pt x="181478" y="0"/>
                    <a:pt x="175895" y="0"/>
                  </a:cubicBezTo>
                  <a:lnTo>
                    <a:pt x="113542" y="146202"/>
                  </a:lnTo>
                  <a:lnTo>
                    <a:pt x="17589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1" name="Google Shape;826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gJAAAtQ4AAIEkAAAWDwAAAAAAAA=="/>
                </a:ext>
              </a:extLst>
            </p:cNvSpPr>
            <p:nvPr/>
          </p:nvSpPr>
          <p:spPr>
            <a:xfrm>
              <a:off x="5913120" y="2390775"/>
              <a:ext cx="20955" cy="61595"/>
            </a:xfrm>
            <a:custGeom>
              <a:avLst/>
              <a:gdLst/>
              <a:ahLst/>
              <a:cxnLst/>
              <a:rect l="0" t="0" r="20955" b="61595"/>
              <a:pathLst>
                <a:path w="20955" h="61595">
                  <a:moveTo>
                    <a:pt x="30" y="0"/>
                  </a:moveTo>
                  <a:lnTo>
                    <a:pt x="30" y="61595"/>
                  </a:lnTo>
                  <a:lnTo>
                    <a:pt x="20955" y="61595"/>
                  </a:lnTo>
                  <a:lnTo>
                    <a:pt x="20955" y="0"/>
                  </a:lnTo>
                  <a:lnTo>
                    <a:pt x="3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0" name="Google Shape;826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fIwAA9Q4AAAAkAAAWDwAAAAAAAA=="/>
                </a:ext>
              </a:extLst>
            </p:cNvSpPr>
            <p:nvPr/>
          </p:nvSpPr>
          <p:spPr>
            <a:xfrm>
              <a:off x="5831205" y="2431415"/>
              <a:ext cx="20955" cy="20955"/>
            </a:xfrm>
            <a:custGeom>
              <a:avLst/>
              <a:gdLst/>
              <a:ahLst/>
              <a:cxnLst/>
              <a:rect l="0" t="0" r="20955" b="20955"/>
              <a:pathLst>
                <a:path w="20955" h="20955">
                  <a:moveTo>
                    <a:pt x="0" y="0"/>
                  </a:moveTo>
                  <a:lnTo>
                    <a:pt x="0" y="20955"/>
                  </a:lnTo>
                  <a:lnTo>
                    <a:pt x="20924" y="20955"/>
                  </a:lnTo>
                  <a:lnTo>
                    <a:pt x="20924"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39" name="Google Shape;826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hJAAAdA4AAAMlAAAWDwAAAAAAAA=="/>
                </a:ext>
              </a:extLst>
            </p:cNvSpPr>
            <p:nvPr/>
          </p:nvSpPr>
          <p:spPr>
            <a:xfrm>
              <a:off x="5995035" y="2349500"/>
              <a:ext cx="21590" cy="102870"/>
            </a:xfrm>
            <a:custGeom>
              <a:avLst/>
              <a:gdLst/>
              <a:ahLst/>
              <a:cxnLst/>
              <a:rect l="0" t="0" r="21590" b="102870"/>
              <a:pathLst>
                <a:path w="21590" h="102870">
                  <a:moveTo>
                    <a:pt x="0" y="0"/>
                  </a:moveTo>
                  <a:lnTo>
                    <a:pt x="0" y="102870"/>
                  </a:lnTo>
                  <a:lnTo>
                    <a:pt x="21590" y="102870"/>
                  </a:lnTo>
                  <a:lnTo>
                    <a:pt x="21590" y="0"/>
                  </a:lnTo>
                  <a:lnTo>
                    <a:pt x="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43" name="Google Shape;8270;p85"/>
          <p:cNvGrpSpPr>
            <a:extLst>
              <a:ext uri="smNativeData">
                <pr:smNativeData xmlns:pr="smNativeData" val="SMDATA_6_dWHdYxMAAAAlAAAAAQAAAA8BAAAAkAAAAEgAAACQAAAASAAAAAAAAAAAAAAAAAAAABcAAAAUAAAAAAAAAAAAAAD/fwAA/38AAAAAAAAJAAAABAAAAKYOAAAMAAAAEAAAAAAAAAAAAAAAAAAAAAAAAAAfAAAAVAAAAAAAAAAAAAAAAAAAAAAAAAAAAAAAAAAAAAAAAAAAAAAAAAAAAAAAAAAAAAAAAAAAAAAAAAAAAAAAAAAAAAAAAAAAAAAAAAAAAAAAAAAAAAAAAAAAACEAAAAYAAAAFAAAAEsxAAB8CAAA7jIAAKIKAAAQAAAA"/>
              </a:ext>
            </a:extLst>
          </p:cNvGrpSpPr>
          <p:nvPr/>
        </p:nvGrpSpPr>
        <p:grpSpPr>
          <a:xfrm>
            <a:off x="8013065" y="1379220"/>
            <a:ext cx="266065" cy="349250"/>
            <a:chOff x="8013065" y="1379220"/>
            <a:chExt cx="266065" cy="349250"/>
          </a:xfrm>
        </p:grpSpPr>
        <p:sp>
          <p:nvSpPr>
            <p:cNvPr id="348" name="Google Shape;827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LMQAAfAgAAO4yAAD/CQAAAAAAAA=="/>
                </a:ext>
              </a:extLst>
            </p:cNvSpPr>
            <p:nvPr/>
          </p:nvSpPr>
          <p:spPr>
            <a:xfrm>
              <a:off x="8013065" y="1379220"/>
              <a:ext cx="266065" cy="245745"/>
            </a:xfrm>
            <a:custGeom>
              <a:avLst/>
              <a:gdLst/>
              <a:ahLst/>
              <a:cxnLst/>
              <a:rect l="0" t="0" r="266065" b="245745"/>
              <a:pathLst>
                <a:path w="266065" h="245745">
                  <a:moveTo>
                    <a:pt x="133977" y="29"/>
                  </a:moveTo>
                  <a:cubicBezTo>
                    <a:pt x="62353" y="29"/>
                    <a:pt x="29" y="58644"/>
                    <a:pt x="944" y="134040"/>
                  </a:cubicBezTo>
                  <a:cubicBezTo>
                    <a:pt x="944" y="173126"/>
                    <a:pt x="18629" y="212242"/>
                    <a:pt x="53053" y="238299"/>
                  </a:cubicBezTo>
                  <a:cubicBezTo>
                    <a:pt x="56773" y="242022"/>
                    <a:pt x="59548" y="242938"/>
                    <a:pt x="60493" y="245745"/>
                  </a:cubicBezTo>
                  <a:lnTo>
                    <a:pt x="122817" y="245745"/>
                  </a:lnTo>
                  <a:lnTo>
                    <a:pt x="122817" y="203851"/>
                  </a:lnTo>
                  <a:lnTo>
                    <a:pt x="71653" y="203851"/>
                  </a:lnTo>
                  <a:cubicBezTo>
                    <a:pt x="66073" y="203851"/>
                    <a:pt x="61408" y="199213"/>
                    <a:pt x="61408" y="193629"/>
                  </a:cubicBezTo>
                  <a:lnTo>
                    <a:pt x="61408" y="172210"/>
                  </a:lnTo>
                  <a:cubicBezTo>
                    <a:pt x="61408" y="143346"/>
                    <a:pt x="79093" y="119149"/>
                    <a:pt x="103272" y="107066"/>
                  </a:cubicBezTo>
                  <a:cubicBezTo>
                    <a:pt x="96748" y="100537"/>
                    <a:pt x="93028" y="91231"/>
                    <a:pt x="93028" y="79118"/>
                  </a:cubicBezTo>
                  <a:cubicBezTo>
                    <a:pt x="93028" y="56783"/>
                    <a:pt x="111657" y="38170"/>
                    <a:pt x="133977" y="38170"/>
                  </a:cubicBezTo>
                  <a:cubicBezTo>
                    <a:pt x="155352" y="38170"/>
                    <a:pt x="173951" y="56783"/>
                    <a:pt x="173951" y="79118"/>
                  </a:cubicBezTo>
                  <a:cubicBezTo>
                    <a:pt x="173951" y="89369"/>
                    <a:pt x="169316" y="98676"/>
                    <a:pt x="163736" y="107066"/>
                  </a:cubicBezTo>
                  <a:cubicBezTo>
                    <a:pt x="187916" y="119149"/>
                    <a:pt x="205601" y="143346"/>
                    <a:pt x="205601" y="172210"/>
                  </a:cubicBezTo>
                  <a:lnTo>
                    <a:pt x="205601" y="193629"/>
                  </a:lnTo>
                  <a:cubicBezTo>
                    <a:pt x="205601" y="199213"/>
                    <a:pt x="200936" y="203851"/>
                    <a:pt x="195356" y="203851"/>
                  </a:cubicBezTo>
                  <a:lnTo>
                    <a:pt x="144192" y="203851"/>
                  </a:lnTo>
                  <a:lnTo>
                    <a:pt x="144192" y="245745"/>
                  </a:lnTo>
                  <a:lnTo>
                    <a:pt x="206516" y="245745"/>
                  </a:lnTo>
                  <a:cubicBezTo>
                    <a:pt x="207461" y="244799"/>
                    <a:pt x="210236" y="242022"/>
                    <a:pt x="213956" y="240161"/>
                  </a:cubicBezTo>
                  <a:cubicBezTo>
                    <a:pt x="248380" y="212242"/>
                    <a:pt x="266035" y="172210"/>
                    <a:pt x="266035" y="133124"/>
                  </a:cubicBezTo>
                  <a:cubicBezTo>
                    <a:pt x="266035" y="59589"/>
                    <a:pt x="206516" y="29"/>
                    <a:pt x="133977"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7" name="Google Shape;827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8MQAA2wgAAD4yAAAdCQAAAAAAAA=="/>
                </a:ext>
              </a:extLst>
            </p:cNvSpPr>
            <p:nvPr/>
          </p:nvSpPr>
          <p:spPr>
            <a:xfrm>
              <a:off x="8125460" y="1439545"/>
              <a:ext cx="41910" cy="41910"/>
            </a:xfrm>
            <a:custGeom>
              <a:avLst/>
              <a:gdLst/>
              <a:ahLst/>
              <a:cxnLst/>
              <a:rect l="0" t="0" r="41910" b="41910"/>
              <a:pathLst>
                <a:path w="41910" h="41910">
                  <a:moveTo>
                    <a:pt x="21428" y="0"/>
                  </a:moveTo>
                  <a:cubicBezTo>
                    <a:pt x="9310" y="0"/>
                    <a:pt x="0" y="9303"/>
                    <a:pt x="0" y="21413"/>
                  </a:cubicBezTo>
                  <a:cubicBezTo>
                    <a:pt x="0" y="32577"/>
                    <a:pt x="9310" y="41880"/>
                    <a:pt x="21428" y="41880"/>
                  </a:cubicBezTo>
                  <a:cubicBezTo>
                    <a:pt x="32600" y="41880"/>
                    <a:pt x="41910" y="32577"/>
                    <a:pt x="41910" y="21413"/>
                  </a:cubicBezTo>
                  <a:cubicBezTo>
                    <a:pt x="41910" y="9303"/>
                    <a:pt x="32600" y="0"/>
                    <a:pt x="2142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6" name="Google Shape;827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MQAAHwoAAI8yAABhCgAAAAAAAA=="/>
                </a:ext>
              </a:extLst>
            </p:cNvSpPr>
            <p:nvPr/>
          </p:nvSpPr>
          <p:spPr>
            <a:xfrm>
              <a:off x="8075295" y="1645285"/>
              <a:ext cx="143510" cy="41910"/>
            </a:xfrm>
            <a:custGeom>
              <a:avLst/>
              <a:gdLst/>
              <a:ahLst/>
              <a:cxnLst/>
              <a:rect l="0" t="0" r="143510" b="41910"/>
              <a:pathLst>
                <a:path w="143510" h="41910">
                  <a:moveTo>
                    <a:pt x="30" y="30"/>
                  </a:moveTo>
                  <a:lnTo>
                    <a:pt x="30" y="10249"/>
                  </a:lnTo>
                  <a:cubicBezTo>
                    <a:pt x="30" y="27940"/>
                    <a:pt x="13987" y="41910"/>
                    <a:pt x="30754" y="41910"/>
                  </a:cubicBezTo>
                  <a:lnTo>
                    <a:pt x="111809" y="41910"/>
                  </a:lnTo>
                  <a:cubicBezTo>
                    <a:pt x="129523" y="41910"/>
                    <a:pt x="143510" y="27940"/>
                    <a:pt x="143510" y="10249"/>
                  </a:cubicBezTo>
                  <a:lnTo>
                    <a:pt x="143510" y="30"/>
                  </a:lnTo>
                  <a:lnTo>
                    <a:pt x="30" y="30"/>
                  </a:lnTo>
                  <a:lnTo>
                    <a:pt x="143510" y="1024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5" name="Google Shape;827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NMQAAPwkAAG8yAACgCQAAAAAAAA=="/>
                </a:ext>
              </a:extLst>
            </p:cNvSpPr>
            <p:nvPr/>
          </p:nvSpPr>
          <p:spPr>
            <a:xfrm>
              <a:off x="8095615" y="1503045"/>
              <a:ext cx="102870" cy="61595"/>
            </a:xfrm>
            <a:custGeom>
              <a:avLst/>
              <a:gdLst/>
              <a:ahLst/>
              <a:cxnLst/>
              <a:rect l="0" t="0" r="102870" b="61595"/>
              <a:pathLst>
                <a:path w="102870" h="61595">
                  <a:moveTo>
                    <a:pt x="51450" y="29"/>
                  </a:moveTo>
                  <a:cubicBezTo>
                    <a:pt x="23411" y="29"/>
                    <a:pt x="30" y="21469"/>
                    <a:pt x="30" y="51319"/>
                  </a:cubicBezTo>
                  <a:lnTo>
                    <a:pt x="30" y="61595"/>
                  </a:lnTo>
                  <a:lnTo>
                    <a:pt x="102840" y="61595"/>
                  </a:lnTo>
                  <a:lnTo>
                    <a:pt x="102840" y="51319"/>
                  </a:lnTo>
                  <a:cubicBezTo>
                    <a:pt x="102840" y="23335"/>
                    <a:pt x="79489" y="29"/>
                    <a:pt x="51450"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44" name="Google Shape;827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NMQAAggoAAHAyAACiCgAAAAAAAA=="/>
                </a:ext>
              </a:extLst>
            </p:cNvSpPr>
            <p:nvPr/>
          </p:nvSpPr>
          <p:spPr>
            <a:xfrm>
              <a:off x="8095615" y="1708150"/>
              <a:ext cx="103505" cy="20320"/>
            </a:xfrm>
            <a:custGeom>
              <a:avLst/>
              <a:gdLst/>
              <a:ahLst/>
              <a:cxnLst/>
              <a:rect l="0" t="0" r="103505" b="20320"/>
              <a:pathLst>
                <a:path w="103505" h="20320">
                  <a:moveTo>
                    <a:pt x="946" y="29"/>
                  </a:moveTo>
                  <a:cubicBezTo>
                    <a:pt x="29" y="11097"/>
                    <a:pt x="8403" y="20320"/>
                    <a:pt x="20535" y="20320"/>
                  </a:cubicBezTo>
                  <a:lnTo>
                    <a:pt x="82052" y="20320"/>
                  </a:lnTo>
                  <a:cubicBezTo>
                    <a:pt x="94184" y="20320"/>
                    <a:pt x="103505" y="11097"/>
                    <a:pt x="103505" y="29"/>
                  </a:cubicBezTo>
                  <a:lnTo>
                    <a:pt x="946" y="29"/>
                  </a:lnTo>
                  <a:lnTo>
                    <a:pt x="103505"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349" name="Google Shape;827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7MAAAMQsAAD8zAABZDQAAEAAAAA=="/>
              </a:ext>
            </a:extLst>
          </p:cNvSpPr>
          <p:nvPr/>
        </p:nvSpPr>
        <p:spPr>
          <a:xfrm>
            <a:off x="7962265" y="1819275"/>
            <a:ext cx="368300" cy="350520"/>
          </a:xfrm>
          <a:custGeom>
            <a:avLst/>
            <a:gdLst/>
            <a:ahLst/>
            <a:cxnLst/>
            <a:rect l="0" t="0" r="368300" b="350520"/>
            <a:pathLst>
              <a:path w="368300" h="350520">
                <a:moveTo>
                  <a:pt x="278785" y="41637"/>
                </a:moveTo>
                <a:cubicBezTo>
                  <a:pt x="289260" y="41637"/>
                  <a:pt x="299765" y="45594"/>
                  <a:pt x="307666" y="53508"/>
                </a:cubicBezTo>
                <a:cubicBezTo>
                  <a:pt x="322581" y="68391"/>
                  <a:pt x="322581" y="94437"/>
                  <a:pt x="306749" y="110265"/>
                </a:cubicBezTo>
                <a:lnTo>
                  <a:pt x="271328" y="145686"/>
                </a:lnTo>
                <a:cubicBezTo>
                  <a:pt x="264788" y="152138"/>
                  <a:pt x="255466" y="155859"/>
                  <a:pt x="246145" y="156774"/>
                </a:cubicBezTo>
                <a:lnTo>
                  <a:pt x="250820" y="152099"/>
                </a:lnTo>
                <a:cubicBezTo>
                  <a:pt x="262006" y="140946"/>
                  <a:pt x="262006" y="121427"/>
                  <a:pt x="250820" y="109320"/>
                </a:cubicBezTo>
                <a:cubicBezTo>
                  <a:pt x="244754" y="103739"/>
                  <a:pt x="236823" y="100963"/>
                  <a:pt x="229011" y="100963"/>
                </a:cubicBezTo>
                <a:cubicBezTo>
                  <a:pt x="221199" y="100963"/>
                  <a:pt x="213505" y="103739"/>
                  <a:pt x="207912" y="109320"/>
                </a:cubicBezTo>
                <a:lnTo>
                  <a:pt x="203266" y="113966"/>
                </a:lnTo>
                <a:cubicBezTo>
                  <a:pt x="204184" y="104684"/>
                  <a:pt x="207912" y="95382"/>
                  <a:pt x="214452" y="88855"/>
                </a:cubicBezTo>
                <a:lnTo>
                  <a:pt x="249873" y="53434"/>
                </a:lnTo>
                <a:cubicBezTo>
                  <a:pt x="257804" y="45594"/>
                  <a:pt x="268280" y="41637"/>
                  <a:pt x="278785" y="41637"/>
                </a:cubicBezTo>
                <a:lnTo>
                  <a:pt x="122155" y="191206"/>
                </a:lnTo>
                <a:lnTo>
                  <a:pt x="117480" y="194927"/>
                </a:lnTo>
                <a:cubicBezTo>
                  <a:pt x="106294" y="207005"/>
                  <a:pt x="106294" y="226553"/>
                  <a:pt x="117480" y="238631"/>
                </a:cubicBezTo>
                <a:cubicBezTo>
                  <a:pt x="123546" y="244212"/>
                  <a:pt x="131477" y="247018"/>
                  <a:pt x="139407" y="247018"/>
                </a:cubicBezTo>
                <a:cubicBezTo>
                  <a:pt x="147308" y="247018"/>
                  <a:pt x="155239" y="244212"/>
                  <a:pt x="161305" y="238631"/>
                </a:cubicBezTo>
                <a:lnTo>
                  <a:pt x="165034" y="233995"/>
                </a:lnTo>
                <a:cubicBezTo>
                  <a:pt x="166898" y="244212"/>
                  <a:pt x="162252" y="253544"/>
                  <a:pt x="154795" y="260985"/>
                </a:cubicBezTo>
                <a:lnTo>
                  <a:pt x="120291" y="295489"/>
                </a:lnTo>
                <a:cubicBezTo>
                  <a:pt x="111887" y="303302"/>
                  <a:pt x="101411" y="307259"/>
                  <a:pt x="90906" y="307259"/>
                </a:cubicBezTo>
                <a:cubicBezTo>
                  <a:pt x="80431" y="307259"/>
                  <a:pt x="69955" y="303302"/>
                  <a:pt x="61551" y="295388"/>
                </a:cubicBezTo>
                <a:cubicBezTo>
                  <a:pt x="45690" y="279589"/>
                  <a:pt x="45690" y="253544"/>
                  <a:pt x="61551" y="237716"/>
                </a:cubicBezTo>
                <a:lnTo>
                  <a:pt x="96972" y="202295"/>
                </a:lnTo>
                <a:cubicBezTo>
                  <a:pt x="103512" y="194927"/>
                  <a:pt x="112834" y="192122"/>
                  <a:pt x="122155" y="191206"/>
                </a:cubicBezTo>
                <a:lnTo>
                  <a:pt x="277364" y="0"/>
                </a:lnTo>
                <a:cubicBezTo>
                  <a:pt x="256413" y="0"/>
                  <a:pt x="235433" y="7914"/>
                  <a:pt x="219098" y="23742"/>
                </a:cubicBezTo>
                <a:lnTo>
                  <a:pt x="184623" y="58217"/>
                </a:lnTo>
                <a:cubicBezTo>
                  <a:pt x="161305" y="81414"/>
                  <a:pt x="153848" y="117706"/>
                  <a:pt x="166898" y="147472"/>
                </a:cubicBezTo>
                <a:lnTo>
                  <a:pt x="157577" y="156793"/>
                </a:lnTo>
                <a:cubicBezTo>
                  <a:pt x="147782" y="152670"/>
                  <a:pt x="137129" y="150603"/>
                  <a:pt x="126357" y="150603"/>
                </a:cubicBezTo>
                <a:cubicBezTo>
                  <a:pt x="105406" y="150603"/>
                  <a:pt x="84100" y="158457"/>
                  <a:pt x="68091" y="174463"/>
                </a:cubicBezTo>
                <a:lnTo>
                  <a:pt x="32640" y="209914"/>
                </a:lnTo>
                <a:cubicBezTo>
                  <a:pt x="30" y="240492"/>
                  <a:pt x="30" y="293527"/>
                  <a:pt x="32640" y="326099"/>
                </a:cubicBezTo>
                <a:cubicBezTo>
                  <a:pt x="48974" y="342370"/>
                  <a:pt x="69955" y="350520"/>
                  <a:pt x="90906" y="350520"/>
                </a:cubicBezTo>
                <a:cubicBezTo>
                  <a:pt x="111887" y="350520"/>
                  <a:pt x="132867" y="342370"/>
                  <a:pt x="149172" y="326099"/>
                </a:cubicBezTo>
                <a:lnTo>
                  <a:pt x="184623" y="290648"/>
                </a:lnTo>
                <a:cubicBezTo>
                  <a:pt x="207912" y="267482"/>
                  <a:pt x="214452" y="231190"/>
                  <a:pt x="201402" y="201423"/>
                </a:cubicBezTo>
                <a:lnTo>
                  <a:pt x="210723" y="192102"/>
                </a:lnTo>
                <a:cubicBezTo>
                  <a:pt x="221140" y="196551"/>
                  <a:pt x="232000" y="198707"/>
                  <a:pt x="242771" y="198707"/>
                </a:cubicBezTo>
                <a:cubicBezTo>
                  <a:pt x="263782" y="198707"/>
                  <a:pt x="284496" y="190438"/>
                  <a:pt x="301156" y="174463"/>
                </a:cubicBezTo>
                <a:lnTo>
                  <a:pt x="335631" y="139988"/>
                </a:lnTo>
                <a:cubicBezTo>
                  <a:pt x="368270" y="107459"/>
                  <a:pt x="368270" y="56314"/>
                  <a:pt x="335631" y="23742"/>
                </a:cubicBezTo>
                <a:cubicBezTo>
                  <a:pt x="319326" y="7914"/>
                  <a:pt x="298345" y="0"/>
                  <a:pt x="277364" y="0"/>
                </a:cubicBezTo>
                <a:lnTo>
                  <a:pt x="278785" y="41637"/>
                </a:lnTo>
                <a:lnTo>
                  <a:pt x="27736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350" name="Google Shape;8277;p85"/>
          <p:cNvGrpSpPr>
            <a:extLst>
              <a:ext uri="smNativeData">
                <pr:smNativeData xmlns:pr="smNativeData" val="SMDATA_6_dWHdYxMAAAAlAAAAAQAAAA8BAAAAkAAAAEgAAACQAAAASAAAAAAAAAAAAAAAAAAAABcAAAAUAAAAAAAAAAAAAAD/fwAA/38AAAAAAAAJAAAABAAAAPkcAAAMAAAAEAAAAAAAAAAAAAAAAAAAAAAAAAAfAAAAVAAAAAAAAAAAAAAAAAAAAAAAAAAAAAAAAAAAAAAAAAAAAAAAAAAAAAAAAAAAAAAAAAAAAAAAAAAAAAAAAAAAAAAAAAAAAAAAAAAAAAAAAAAAAAAAAAAAACEAAAAYAAAAFAAAAAgxAADxDQAAMjMAABcQAAAQAAAA"/>
              </a:ext>
            </a:extLst>
          </p:cNvGrpSpPr>
          <p:nvPr/>
        </p:nvGrpSpPr>
        <p:grpSpPr>
          <a:xfrm>
            <a:off x="7970520" y="2266315"/>
            <a:ext cx="351790" cy="349250"/>
            <a:chOff x="7970520" y="2266315"/>
            <a:chExt cx="351790" cy="349250"/>
          </a:xfrm>
        </p:grpSpPr>
        <p:sp>
          <p:nvSpPr>
            <p:cNvPr id="353" name="Google Shape;827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IMQAAsQ4AADIzAAAXEAAAAAAAAA=="/>
                </a:ext>
              </a:extLst>
            </p:cNvSpPr>
            <p:nvPr/>
          </p:nvSpPr>
          <p:spPr>
            <a:xfrm>
              <a:off x="7970520" y="2388235"/>
              <a:ext cx="351790" cy="227330"/>
            </a:xfrm>
            <a:custGeom>
              <a:avLst/>
              <a:gdLst/>
              <a:ahLst/>
              <a:cxnLst/>
              <a:rect l="0" t="0" r="351790" b="227330"/>
              <a:pathLst>
                <a:path w="351790" h="227330">
                  <a:moveTo>
                    <a:pt x="174950" y="0"/>
                  </a:moveTo>
                  <a:cubicBezTo>
                    <a:pt x="157286" y="0"/>
                    <a:pt x="142400" y="10261"/>
                    <a:pt x="136788" y="27026"/>
                  </a:cubicBezTo>
                  <a:cubicBezTo>
                    <a:pt x="133066" y="34478"/>
                    <a:pt x="133066" y="42846"/>
                    <a:pt x="134927" y="52161"/>
                  </a:cubicBezTo>
                  <a:cubicBezTo>
                    <a:pt x="144260" y="56833"/>
                    <a:pt x="153565" y="59612"/>
                    <a:pt x="164730" y="60558"/>
                  </a:cubicBezTo>
                  <a:lnTo>
                    <a:pt x="164730" y="81050"/>
                  </a:lnTo>
                  <a:lnTo>
                    <a:pt x="72603" y="81050"/>
                  </a:lnTo>
                  <a:cubicBezTo>
                    <a:pt x="54910" y="81050"/>
                    <a:pt x="41884" y="95036"/>
                    <a:pt x="41884" y="111802"/>
                  </a:cubicBezTo>
                  <a:lnTo>
                    <a:pt x="41884" y="123896"/>
                  </a:lnTo>
                  <a:cubicBezTo>
                    <a:pt x="18609" y="127622"/>
                    <a:pt x="0" y="149060"/>
                    <a:pt x="0" y="174194"/>
                  </a:cubicBezTo>
                  <a:cubicBezTo>
                    <a:pt x="0" y="202166"/>
                    <a:pt x="23275" y="227300"/>
                    <a:pt x="52133" y="227300"/>
                  </a:cubicBezTo>
                  <a:cubicBezTo>
                    <a:pt x="80046" y="227300"/>
                    <a:pt x="103292" y="204029"/>
                    <a:pt x="103292" y="174194"/>
                  </a:cubicBezTo>
                  <a:cubicBezTo>
                    <a:pt x="103292" y="149976"/>
                    <a:pt x="86544" y="127622"/>
                    <a:pt x="63299" y="123896"/>
                  </a:cubicBezTo>
                  <a:lnTo>
                    <a:pt x="63299" y="111802"/>
                  </a:lnTo>
                  <a:cubicBezTo>
                    <a:pt x="63299" y="106213"/>
                    <a:pt x="67936" y="101542"/>
                    <a:pt x="73518" y="101542"/>
                  </a:cubicBezTo>
                  <a:lnTo>
                    <a:pt x="165646" y="101542"/>
                  </a:lnTo>
                  <a:lnTo>
                    <a:pt x="165646" y="122033"/>
                  </a:lnTo>
                  <a:cubicBezTo>
                    <a:pt x="142400" y="126705"/>
                    <a:pt x="124707" y="148113"/>
                    <a:pt x="124707" y="173277"/>
                  </a:cubicBezTo>
                  <a:cubicBezTo>
                    <a:pt x="124707" y="201220"/>
                    <a:pt x="147982" y="226384"/>
                    <a:pt x="175895" y="226384"/>
                  </a:cubicBezTo>
                  <a:cubicBezTo>
                    <a:pt x="203808" y="226384"/>
                    <a:pt x="227054" y="203083"/>
                    <a:pt x="227054" y="173277"/>
                  </a:cubicBezTo>
                  <a:cubicBezTo>
                    <a:pt x="227054" y="149060"/>
                    <a:pt x="209390" y="126705"/>
                    <a:pt x="186115" y="122033"/>
                  </a:cubicBezTo>
                  <a:lnTo>
                    <a:pt x="186115" y="101542"/>
                  </a:lnTo>
                  <a:lnTo>
                    <a:pt x="279187" y="101542"/>
                  </a:lnTo>
                  <a:cubicBezTo>
                    <a:pt x="284770" y="101542"/>
                    <a:pt x="289407" y="106213"/>
                    <a:pt x="289407" y="111802"/>
                  </a:cubicBezTo>
                  <a:lnTo>
                    <a:pt x="289407" y="123896"/>
                  </a:lnTo>
                  <a:cubicBezTo>
                    <a:pt x="266161" y="127622"/>
                    <a:pt x="249413" y="149060"/>
                    <a:pt x="249413" y="174194"/>
                  </a:cubicBezTo>
                  <a:cubicBezTo>
                    <a:pt x="249413" y="202166"/>
                    <a:pt x="272659" y="227300"/>
                    <a:pt x="300572" y="227300"/>
                  </a:cubicBezTo>
                  <a:cubicBezTo>
                    <a:pt x="328485" y="227300"/>
                    <a:pt x="351760" y="204029"/>
                    <a:pt x="351760" y="174194"/>
                  </a:cubicBezTo>
                  <a:cubicBezTo>
                    <a:pt x="348039" y="151839"/>
                    <a:pt x="330375" y="129485"/>
                    <a:pt x="307100" y="124842"/>
                  </a:cubicBezTo>
                  <a:lnTo>
                    <a:pt x="307100" y="112719"/>
                  </a:lnTo>
                  <a:cubicBezTo>
                    <a:pt x="307100" y="95953"/>
                    <a:pt x="293129" y="82913"/>
                    <a:pt x="277326" y="82913"/>
                  </a:cubicBezTo>
                  <a:lnTo>
                    <a:pt x="184254" y="82913"/>
                  </a:lnTo>
                  <a:lnTo>
                    <a:pt x="184254" y="61475"/>
                  </a:lnTo>
                  <a:cubicBezTo>
                    <a:pt x="194504" y="60558"/>
                    <a:pt x="203808" y="56833"/>
                    <a:pt x="213112" y="54023"/>
                  </a:cubicBezTo>
                  <a:cubicBezTo>
                    <a:pt x="216834" y="41929"/>
                    <a:pt x="214028" y="28889"/>
                    <a:pt x="208445" y="18629"/>
                  </a:cubicBezTo>
                  <a:cubicBezTo>
                    <a:pt x="200086" y="6535"/>
                    <a:pt x="188921" y="0"/>
                    <a:pt x="17495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2" name="Google Shape;827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6MQAAUg4AADwyAACUDgAAAAAAAA=="/>
                </a:ext>
              </a:extLst>
            </p:cNvSpPr>
            <p:nvPr/>
          </p:nvSpPr>
          <p:spPr>
            <a:xfrm>
              <a:off x="8124190" y="2327910"/>
              <a:ext cx="41910" cy="41910"/>
            </a:xfrm>
            <a:custGeom>
              <a:avLst/>
              <a:gdLst/>
              <a:ahLst/>
              <a:cxnLst/>
              <a:rect l="0" t="0" r="41910" b="41910"/>
              <a:pathLst>
                <a:path w="41910" h="41910">
                  <a:moveTo>
                    <a:pt x="21413" y="0"/>
                  </a:moveTo>
                  <a:cubicBezTo>
                    <a:pt x="8388" y="0"/>
                    <a:pt x="30" y="9310"/>
                    <a:pt x="30" y="21428"/>
                  </a:cubicBezTo>
                  <a:cubicBezTo>
                    <a:pt x="30" y="32600"/>
                    <a:pt x="9333" y="41910"/>
                    <a:pt x="21413" y="41910"/>
                  </a:cubicBezTo>
                  <a:cubicBezTo>
                    <a:pt x="32577" y="41910"/>
                    <a:pt x="41880" y="32600"/>
                    <a:pt x="41880" y="21428"/>
                  </a:cubicBezTo>
                  <a:cubicBezTo>
                    <a:pt x="41880" y="9310"/>
                    <a:pt x="32577" y="0"/>
                    <a:pt x="21413"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1" name="Google Shape;828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MQAA8Q0AAKsyAADtDgAAAAAAAA=="/>
                </a:ext>
              </a:extLst>
            </p:cNvSpPr>
            <p:nvPr/>
          </p:nvSpPr>
          <p:spPr>
            <a:xfrm>
              <a:off x="8053070" y="2266315"/>
              <a:ext cx="183515" cy="160020"/>
            </a:xfrm>
            <a:custGeom>
              <a:avLst/>
              <a:gdLst/>
              <a:ahLst/>
              <a:cxnLst/>
              <a:rect l="0" t="0" r="183515" b="160020"/>
              <a:pathLst>
                <a:path w="183515" h="160020">
                  <a:moveTo>
                    <a:pt x="92215" y="30"/>
                  </a:moveTo>
                  <a:cubicBezTo>
                    <a:pt x="40978" y="30"/>
                    <a:pt x="0" y="40950"/>
                    <a:pt x="0" y="92115"/>
                  </a:cubicBezTo>
                  <a:cubicBezTo>
                    <a:pt x="0" y="118155"/>
                    <a:pt x="12121" y="143280"/>
                    <a:pt x="31664" y="160020"/>
                  </a:cubicBezTo>
                  <a:cubicBezTo>
                    <a:pt x="31664" y="154440"/>
                    <a:pt x="32611" y="148860"/>
                    <a:pt x="35390" y="143280"/>
                  </a:cubicBezTo>
                  <a:cubicBezTo>
                    <a:pt x="39115" y="129315"/>
                    <a:pt x="50291" y="117240"/>
                    <a:pt x="62413" y="110715"/>
                  </a:cubicBezTo>
                  <a:cubicBezTo>
                    <a:pt x="55879" y="103275"/>
                    <a:pt x="51237" y="93030"/>
                    <a:pt x="51237" y="82815"/>
                  </a:cubicBezTo>
                  <a:cubicBezTo>
                    <a:pt x="51237" y="60495"/>
                    <a:pt x="69864" y="41895"/>
                    <a:pt x="92215" y="41895"/>
                  </a:cubicBezTo>
                  <a:cubicBezTo>
                    <a:pt x="113650" y="41895"/>
                    <a:pt x="132277" y="60495"/>
                    <a:pt x="132277" y="82815"/>
                  </a:cubicBezTo>
                  <a:cubicBezTo>
                    <a:pt x="132277" y="93030"/>
                    <a:pt x="128552" y="103275"/>
                    <a:pt x="121101" y="110715"/>
                  </a:cubicBezTo>
                  <a:cubicBezTo>
                    <a:pt x="129468" y="114435"/>
                    <a:pt x="136002" y="120960"/>
                    <a:pt x="141590" y="129315"/>
                  </a:cubicBezTo>
                  <a:cubicBezTo>
                    <a:pt x="148095" y="138615"/>
                    <a:pt x="151820" y="148860"/>
                    <a:pt x="152766" y="160020"/>
                  </a:cubicBezTo>
                  <a:cubicBezTo>
                    <a:pt x="171393" y="143280"/>
                    <a:pt x="183515" y="120015"/>
                    <a:pt x="183515" y="92115"/>
                  </a:cubicBezTo>
                  <a:cubicBezTo>
                    <a:pt x="183515" y="40950"/>
                    <a:pt x="143453" y="30"/>
                    <a:pt x="92215"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54" name="Google Shape;8281;p85"/>
          <p:cNvGrpSpPr>
            <a:extLst>
              <a:ext uri="smNativeData">
                <pr:smNativeData xmlns:pr="smNativeData" val="SMDATA_6_dWHdYxMAAAAlAAAAAQAAAA8BAAAAkAAAAEgAAACQAAAASAAAAAAAAAAAAAAAAAAAABcAAAAUAAAAAAAAAAAAAAD/fwAA/38AAAAAAAAJAAAABAAAAHwPAAAMAAAAEAAAAAAAAAAAAAAAAAAAAAAAAAAfAAAAVAAAAAAAAAAAAAAAAAAAAAAAAAAAAAAAAAAAAAAAAAAAAAAAAAAAAAAAAAAAAAAAAAAAAAAAAAAAAAAAAAAAAAAAAAAAAAAAAAAAAAAAAAAAAAAAAAAAACEAAAAYAAAAFAAAAOkoAADLEAAAESsAAPUSAAAQAAAA"/>
              </a:ext>
            </a:extLst>
          </p:cNvGrpSpPr>
          <p:nvPr/>
        </p:nvGrpSpPr>
        <p:grpSpPr>
          <a:xfrm>
            <a:off x="6650355" y="2729865"/>
            <a:ext cx="350520" cy="351790"/>
            <a:chOff x="6650355" y="2729865"/>
            <a:chExt cx="350520" cy="351790"/>
          </a:xfrm>
        </p:grpSpPr>
        <p:sp>
          <p:nvSpPr>
            <p:cNvPr id="360" name="Google Shape;828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JKQAATREAAG0qAAAGEgAAAAAAAA=="/>
                </a:ext>
              </a:extLst>
            </p:cNvSpPr>
            <p:nvPr/>
          </p:nvSpPr>
          <p:spPr>
            <a:xfrm>
              <a:off x="6751955" y="2812415"/>
              <a:ext cx="144780" cy="117475"/>
            </a:xfrm>
            <a:custGeom>
              <a:avLst/>
              <a:gdLst/>
              <a:ahLst/>
              <a:cxnLst/>
              <a:rect l="0" t="0" r="144780" b="117475"/>
              <a:pathLst>
                <a:path w="144780" h="117475">
                  <a:moveTo>
                    <a:pt x="71916" y="29"/>
                  </a:moveTo>
                  <a:cubicBezTo>
                    <a:pt x="32697" y="29"/>
                    <a:pt x="0" y="32659"/>
                    <a:pt x="0" y="71798"/>
                  </a:cubicBezTo>
                  <a:cubicBezTo>
                    <a:pt x="0" y="89489"/>
                    <a:pt x="5632" y="104428"/>
                    <a:pt x="15889" y="117475"/>
                  </a:cubicBezTo>
                  <a:cubicBezTo>
                    <a:pt x="24308" y="107209"/>
                    <a:pt x="32697" y="97890"/>
                    <a:pt x="43902" y="90435"/>
                  </a:cubicBezTo>
                  <a:cubicBezTo>
                    <a:pt x="37381" y="82980"/>
                    <a:pt x="32697" y="72715"/>
                    <a:pt x="32697" y="62479"/>
                  </a:cubicBezTo>
                  <a:cubicBezTo>
                    <a:pt x="32697" y="40114"/>
                    <a:pt x="51373" y="21477"/>
                    <a:pt x="73783" y="21477"/>
                  </a:cubicBezTo>
                  <a:cubicBezTo>
                    <a:pt x="95275" y="21477"/>
                    <a:pt x="113951" y="40114"/>
                    <a:pt x="113951" y="62479"/>
                  </a:cubicBezTo>
                  <a:cubicBezTo>
                    <a:pt x="113951" y="72715"/>
                    <a:pt x="109296" y="82980"/>
                    <a:pt x="102745" y="90435"/>
                  </a:cubicBezTo>
                  <a:cubicBezTo>
                    <a:pt x="113951" y="96027"/>
                    <a:pt x="122369" y="105345"/>
                    <a:pt x="127972" y="117475"/>
                  </a:cubicBezTo>
                  <a:cubicBezTo>
                    <a:pt x="139177" y="104428"/>
                    <a:pt x="144780" y="89489"/>
                    <a:pt x="144780" y="71798"/>
                  </a:cubicBezTo>
                  <a:cubicBezTo>
                    <a:pt x="144780" y="32659"/>
                    <a:pt x="112083" y="29"/>
                    <a:pt x="71916"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9" name="Google Shape;828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bKQAAjxEAAB0qAADREQAAAAAAAA=="/>
                </a:ext>
              </a:extLst>
            </p:cNvSpPr>
            <p:nvPr/>
          </p:nvSpPr>
          <p:spPr>
            <a:xfrm>
              <a:off x="6804025" y="2854325"/>
              <a:ext cx="41910" cy="41910"/>
            </a:xfrm>
            <a:custGeom>
              <a:avLst/>
              <a:gdLst/>
              <a:ahLst/>
              <a:cxnLst/>
              <a:rect l="0" t="0" r="41910" b="41910"/>
              <a:pathLst>
                <a:path w="41910" h="41910">
                  <a:moveTo>
                    <a:pt x="21413" y="30"/>
                  </a:moveTo>
                  <a:cubicBezTo>
                    <a:pt x="9333" y="30"/>
                    <a:pt x="30" y="9333"/>
                    <a:pt x="30" y="20497"/>
                  </a:cubicBezTo>
                  <a:cubicBezTo>
                    <a:pt x="30" y="32577"/>
                    <a:pt x="9333" y="41880"/>
                    <a:pt x="21413" y="41880"/>
                  </a:cubicBezTo>
                  <a:cubicBezTo>
                    <a:pt x="32577" y="41880"/>
                    <a:pt x="41880" y="32577"/>
                    <a:pt x="41880" y="20497"/>
                  </a:cubicBezTo>
                  <a:cubicBezTo>
                    <a:pt x="41880" y="9333"/>
                    <a:pt x="32577" y="30"/>
                    <a:pt x="21413"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8" name="Google Shape;828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KQAAyxAAAO4qAACyEgAAAAAAAA=="/>
                </a:ext>
              </a:extLst>
            </p:cNvSpPr>
            <p:nvPr/>
          </p:nvSpPr>
          <p:spPr>
            <a:xfrm>
              <a:off x="6671945" y="2729865"/>
              <a:ext cx="306705" cy="309245"/>
            </a:xfrm>
            <a:custGeom>
              <a:avLst/>
              <a:gdLst/>
              <a:ahLst/>
              <a:cxnLst/>
              <a:rect l="0" t="0" r="306705" b="309245"/>
              <a:pathLst>
                <a:path w="306705" h="309245">
                  <a:moveTo>
                    <a:pt x="153796" y="63921"/>
                  </a:moveTo>
                  <a:cubicBezTo>
                    <a:pt x="205071" y="63921"/>
                    <a:pt x="245162" y="104038"/>
                    <a:pt x="245162" y="155318"/>
                  </a:cubicBezTo>
                  <a:cubicBezTo>
                    <a:pt x="245162" y="204761"/>
                    <a:pt x="205071" y="247662"/>
                    <a:pt x="153796" y="247662"/>
                  </a:cubicBezTo>
                  <a:cubicBezTo>
                    <a:pt x="98822" y="247662"/>
                    <a:pt x="61512" y="201978"/>
                    <a:pt x="61512" y="155318"/>
                  </a:cubicBezTo>
                  <a:cubicBezTo>
                    <a:pt x="61512" y="104038"/>
                    <a:pt x="103467" y="63921"/>
                    <a:pt x="153796" y="63921"/>
                  </a:cubicBezTo>
                  <a:lnTo>
                    <a:pt x="152879" y="29"/>
                  </a:lnTo>
                  <a:cubicBezTo>
                    <a:pt x="150541" y="29"/>
                    <a:pt x="148204" y="503"/>
                    <a:pt x="146340" y="1421"/>
                  </a:cubicBezTo>
                  <a:lnTo>
                    <a:pt x="118379" y="24751"/>
                  </a:lnTo>
                  <a:lnTo>
                    <a:pt x="82046" y="20073"/>
                  </a:lnTo>
                  <a:cubicBezTo>
                    <a:pt x="81543" y="19984"/>
                    <a:pt x="81040" y="19925"/>
                    <a:pt x="80567" y="19925"/>
                  </a:cubicBezTo>
                  <a:cubicBezTo>
                    <a:pt x="76424" y="19925"/>
                    <a:pt x="72607" y="23271"/>
                    <a:pt x="71779" y="26616"/>
                  </a:cubicBezTo>
                  <a:lnTo>
                    <a:pt x="57784" y="60191"/>
                  </a:lnTo>
                  <a:lnTo>
                    <a:pt x="24232" y="74165"/>
                  </a:lnTo>
                  <a:cubicBezTo>
                    <a:pt x="19586" y="76030"/>
                    <a:pt x="16776" y="79761"/>
                    <a:pt x="18640" y="84439"/>
                  </a:cubicBezTo>
                  <a:lnTo>
                    <a:pt x="23315" y="120826"/>
                  </a:lnTo>
                  <a:lnTo>
                    <a:pt x="946" y="148804"/>
                  </a:lnTo>
                  <a:cubicBezTo>
                    <a:pt x="0" y="153453"/>
                    <a:pt x="0" y="158130"/>
                    <a:pt x="1864" y="161861"/>
                  </a:cubicBezTo>
                  <a:lnTo>
                    <a:pt x="24232" y="188922"/>
                  </a:lnTo>
                  <a:lnTo>
                    <a:pt x="19586" y="225279"/>
                  </a:lnTo>
                  <a:cubicBezTo>
                    <a:pt x="18640" y="229957"/>
                    <a:pt x="21451" y="234605"/>
                    <a:pt x="25179" y="235553"/>
                  </a:cubicBezTo>
                  <a:lnTo>
                    <a:pt x="58731" y="249527"/>
                  </a:lnTo>
                  <a:lnTo>
                    <a:pt x="72696" y="284049"/>
                  </a:lnTo>
                  <a:cubicBezTo>
                    <a:pt x="75034" y="287927"/>
                    <a:pt x="78022" y="289882"/>
                    <a:pt x="81099" y="289882"/>
                  </a:cubicBezTo>
                  <a:cubicBezTo>
                    <a:pt x="81720" y="289882"/>
                    <a:pt x="82342" y="289793"/>
                    <a:pt x="82963" y="289645"/>
                  </a:cubicBezTo>
                  <a:lnTo>
                    <a:pt x="119326" y="284996"/>
                  </a:lnTo>
                  <a:lnTo>
                    <a:pt x="147287" y="307379"/>
                  </a:lnTo>
                  <a:cubicBezTo>
                    <a:pt x="150068" y="308297"/>
                    <a:pt x="151015" y="309245"/>
                    <a:pt x="152879" y="309245"/>
                  </a:cubicBezTo>
                  <a:cubicBezTo>
                    <a:pt x="155660" y="309245"/>
                    <a:pt x="157524" y="308297"/>
                    <a:pt x="159388" y="307379"/>
                  </a:cubicBezTo>
                  <a:lnTo>
                    <a:pt x="187378" y="284996"/>
                  </a:lnTo>
                  <a:lnTo>
                    <a:pt x="222794" y="289645"/>
                  </a:lnTo>
                  <a:cubicBezTo>
                    <a:pt x="227439" y="289645"/>
                    <a:pt x="233031" y="286862"/>
                    <a:pt x="233978" y="284049"/>
                  </a:cubicBezTo>
                  <a:lnTo>
                    <a:pt x="247944" y="249527"/>
                  </a:lnTo>
                  <a:lnTo>
                    <a:pt x="281525" y="235553"/>
                  </a:lnTo>
                  <a:cubicBezTo>
                    <a:pt x="286171" y="233687"/>
                    <a:pt x="288035" y="229957"/>
                    <a:pt x="287118" y="225279"/>
                  </a:cubicBezTo>
                  <a:lnTo>
                    <a:pt x="282443" y="188922"/>
                  </a:lnTo>
                  <a:lnTo>
                    <a:pt x="304811" y="161861"/>
                  </a:lnTo>
                  <a:cubicBezTo>
                    <a:pt x="306675" y="158130"/>
                    <a:pt x="306675" y="151587"/>
                    <a:pt x="304811" y="148804"/>
                  </a:cubicBezTo>
                  <a:lnTo>
                    <a:pt x="282443" y="120826"/>
                  </a:lnTo>
                  <a:lnTo>
                    <a:pt x="287118" y="84439"/>
                  </a:lnTo>
                  <a:cubicBezTo>
                    <a:pt x="288035" y="79761"/>
                    <a:pt x="285253" y="75112"/>
                    <a:pt x="281525" y="74165"/>
                  </a:cubicBezTo>
                  <a:lnTo>
                    <a:pt x="247944" y="60191"/>
                  </a:lnTo>
                  <a:lnTo>
                    <a:pt x="233978" y="26616"/>
                  </a:lnTo>
                  <a:cubicBezTo>
                    <a:pt x="231552" y="22560"/>
                    <a:pt x="228386" y="19895"/>
                    <a:pt x="224540" y="19895"/>
                  </a:cubicBezTo>
                  <a:cubicBezTo>
                    <a:pt x="223978" y="19895"/>
                    <a:pt x="223386" y="19955"/>
                    <a:pt x="222794" y="20073"/>
                  </a:cubicBezTo>
                  <a:lnTo>
                    <a:pt x="187378" y="24751"/>
                  </a:lnTo>
                  <a:lnTo>
                    <a:pt x="159388" y="1421"/>
                  </a:lnTo>
                  <a:cubicBezTo>
                    <a:pt x="157524" y="503"/>
                    <a:pt x="155216" y="29"/>
                    <a:pt x="152879" y="29"/>
                  </a:cubicBezTo>
                  <a:lnTo>
                    <a:pt x="153796" y="63921"/>
                  </a:lnTo>
                  <a:lnTo>
                    <a:pt x="152879"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7" name="Google Shape;828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QAA8BEAADsqAAAxEgAAAAAAAA=="/>
                </a:ext>
              </a:extLst>
            </p:cNvSpPr>
            <p:nvPr/>
          </p:nvSpPr>
          <p:spPr>
            <a:xfrm>
              <a:off x="6785610" y="2915920"/>
              <a:ext cx="79375" cy="41275"/>
            </a:xfrm>
            <a:custGeom>
              <a:avLst/>
              <a:gdLst/>
              <a:ahLst/>
              <a:cxnLst/>
              <a:rect l="0" t="0" r="79375" b="41275"/>
              <a:pathLst>
                <a:path w="79375" h="41275">
                  <a:moveTo>
                    <a:pt x="40146" y="0"/>
                  </a:moveTo>
                  <a:cubicBezTo>
                    <a:pt x="21480" y="0"/>
                    <a:pt x="5629" y="13123"/>
                    <a:pt x="29" y="29074"/>
                  </a:cubicBezTo>
                  <a:cubicBezTo>
                    <a:pt x="12147" y="36573"/>
                    <a:pt x="24295" y="41245"/>
                    <a:pt x="40146" y="41245"/>
                  </a:cubicBezTo>
                  <a:cubicBezTo>
                    <a:pt x="55079" y="41245"/>
                    <a:pt x="68175" y="36573"/>
                    <a:pt x="79375" y="29074"/>
                  </a:cubicBezTo>
                  <a:cubicBezTo>
                    <a:pt x="74693" y="12200"/>
                    <a:pt x="58812" y="0"/>
                    <a:pt x="4014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6" name="Google Shape;828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fKgAATxIAABErAADxEgAAAAAAAA=="/>
                </a:ext>
              </a:extLst>
            </p:cNvSpPr>
            <p:nvPr/>
          </p:nvSpPr>
          <p:spPr>
            <a:xfrm>
              <a:off x="6887845" y="2976245"/>
              <a:ext cx="113030" cy="102870"/>
            </a:xfrm>
            <a:custGeom>
              <a:avLst/>
              <a:gdLst/>
              <a:ahLst/>
              <a:cxnLst/>
              <a:rect l="0" t="0" r="113030" b="102870"/>
              <a:pathLst>
                <a:path w="113030" h="102870">
                  <a:moveTo>
                    <a:pt x="84987" y="30"/>
                  </a:moveTo>
                  <a:cubicBezTo>
                    <a:pt x="81252" y="3755"/>
                    <a:pt x="78466" y="6535"/>
                    <a:pt x="73782" y="8398"/>
                  </a:cubicBezTo>
                  <a:lnTo>
                    <a:pt x="47637" y="18658"/>
                  </a:lnTo>
                  <a:lnTo>
                    <a:pt x="37351" y="43821"/>
                  </a:lnTo>
                  <a:cubicBezTo>
                    <a:pt x="32697" y="55915"/>
                    <a:pt x="20543" y="62449"/>
                    <a:pt x="8419" y="62449"/>
                  </a:cubicBezTo>
                  <a:lnTo>
                    <a:pt x="4684" y="62449"/>
                  </a:lnTo>
                  <a:lnTo>
                    <a:pt x="0" y="61503"/>
                  </a:lnTo>
                  <a:lnTo>
                    <a:pt x="34564" y="99706"/>
                  </a:lnTo>
                  <a:cubicBezTo>
                    <a:pt x="36669" y="101806"/>
                    <a:pt x="39811" y="102840"/>
                    <a:pt x="42835" y="102840"/>
                  </a:cubicBezTo>
                  <a:cubicBezTo>
                    <a:pt x="43842" y="102840"/>
                    <a:pt x="44821" y="102722"/>
                    <a:pt x="45769" y="102486"/>
                  </a:cubicBezTo>
                  <a:cubicBezTo>
                    <a:pt x="48556" y="100623"/>
                    <a:pt x="52291" y="98760"/>
                    <a:pt x="52291" y="94118"/>
                  </a:cubicBezTo>
                  <a:lnTo>
                    <a:pt x="61658" y="48463"/>
                  </a:lnTo>
                  <a:lnTo>
                    <a:pt x="103663" y="39149"/>
                  </a:lnTo>
                  <a:cubicBezTo>
                    <a:pt x="104700" y="39563"/>
                    <a:pt x="105619" y="39741"/>
                    <a:pt x="106479" y="39741"/>
                  </a:cubicBezTo>
                  <a:cubicBezTo>
                    <a:pt x="109473" y="39741"/>
                    <a:pt x="111340" y="37405"/>
                    <a:pt x="112081" y="34507"/>
                  </a:cubicBezTo>
                  <a:cubicBezTo>
                    <a:pt x="113000" y="31698"/>
                    <a:pt x="112081" y="27972"/>
                    <a:pt x="109265" y="24246"/>
                  </a:cubicBezTo>
                  <a:lnTo>
                    <a:pt x="84987" y="-32"/>
                  </a:lnTo>
                  <a:lnTo>
                    <a:pt x="84987" y="30"/>
                  </a:lnTo>
                  <a:lnTo>
                    <a:pt x="109265" y="2430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55" name="Google Shape;828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KAAAUhIAAJspAAD1EgAAAAAAAA=="/>
                </a:ext>
              </a:extLst>
            </p:cNvSpPr>
            <p:nvPr/>
          </p:nvSpPr>
          <p:spPr>
            <a:xfrm>
              <a:off x="6650355" y="2978150"/>
              <a:ext cx="113030" cy="103505"/>
            </a:xfrm>
            <a:custGeom>
              <a:avLst/>
              <a:gdLst/>
              <a:ahLst/>
              <a:cxnLst/>
              <a:rect l="0" t="0" r="113030" b="103505"/>
              <a:pathLst>
                <a:path w="113030" h="103505">
                  <a:moveTo>
                    <a:pt x="28043" y="29"/>
                  </a:moveTo>
                  <a:lnTo>
                    <a:pt x="3735" y="25216"/>
                  </a:lnTo>
                  <a:cubicBezTo>
                    <a:pt x="0" y="25216"/>
                    <a:pt x="0" y="29898"/>
                    <a:pt x="949" y="32713"/>
                  </a:cubicBezTo>
                  <a:cubicBezTo>
                    <a:pt x="2816" y="36447"/>
                    <a:pt x="4684" y="39232"/>
                    <a:pt x="9338" y="40181"/>
                  </a:cubicBezTo>
                  <a:lnTo>
                    <a:pt x="51372" y="49515"/>
                  </a:lnTo>
                  <a:lnTo>
                    <a:pt x="60710" y="95237"/>
                  </a:lnTo>
                  <a:cubicBezTo>
                    <a:pt x="61658" y="98052"/>
                    <a:pt x="64445" y="101786"/>
                    <a:pt x="68180" y="102704"/>
                  </a:cubicBezTo>
                  <a:cubicBezTo>
                    <a:pt x="69010" y="103267"/>
                    <a:pt x="69988" y="103475"/>
                    <a:pt x="71025" y="103475"/>
                  </a:cubicBezTo>
                  <a:cubicBezTo>
                    <a:pt x="73575" y="103475"/>
                    <a:pt x="76480" y="102171"/>
                    <a:pt x="78466" y="100838"/>
                  </a:cubicBezTo>
                  <a:lnTo>
                    <a:pt x="113030" y="62583"/>
                  </a:lnTo>
                  <a:lnTo>
                    <a:pt x="107427" y="63501"/>
                  </a:lnTo>
                  <a:lnTo>
                    <a:pt x="105560" y="63501"/>
                  </a:lnTo>
                  <a:cubicBezTo>
                    <a:pt x="92458" y="63501"/>
                    <a:pt x="82201" y="56034"/>
                    <a:pt x="75650" y="44833"/>
                  </a:cubicBezTo>
                  <a:lnTo>
                    <a:pt x="65393" y="18697"/>
                  </a:lnTo>
                  <a:lnTo>
                    <a:pt x="40167" y="8415"/>
                  </a:lnTo>
                  <a:cubicBezTo>
                    <a:pt x="35513" y="6548"/>
                    <a:pt x="31778" y="3763"/>
                    <a:pt x="2804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61" name="Google Shape;8288;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koAACvEwAAESsAAJQVAAAQAAAA"/>
              </a:ext>
            </a:extLst>
          </p:cNvGrpSpPr>
          <p:nvPr/>
        </p:nvGrpSpPr>
        <p:grpSpPr>
          <a:xfrm>
            <a:off x="6650355" y="3199765"/>
            <a:ext cx="350520" cy="307975"/>
            <a:chOff x="6650355" y="3199765"/>
            <a:chExt cx="350520" cy="307975"/>
          </a:xfrm>
        </p:grpSpPr>
        <p:sp>
          <p:nvSpPr>
            <p:cNvPr id="368" name="Google Shape;828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6KQAAkRQAAH4qAACUFQAAAAAAAA=="/>
                </a:ext>
              </a:extLst>
            </p:cNvSpPr>
            <p:nvPr/>
          </p:nvSpPr>
          <p:spPr>
            <a:xfrm>
              <a:off x="6742430" y="3343275"/>
              <a:ext cx="165100" cy="164465"/>
            </a:xfrm>
            <a:custGeom>
              <a:avLst/>
              <a:gdLst/>
              <a:ahLst/>
              <a:cxnLst/>
              <a:rect l="0" t="0" r="165100" b="164465"/>
              <a:pathLst>
                <a:path w="165100" h="164465">
                  <a:moveTo>
                    <a:pt x="83009" y="0"/>
                  </a:moveTo>
                  <a:cubicBezTo>
                    <a:pt x="47573" y="0"/>
                    <a:pt x="42925" y="21380"/>
                    <a:pt x="29870" y="97552"/>
                  </a:cubicBezTo>
                  <a:cubicBezTo>
                    <a:pt x="28005" y="110557"/>
                    <a:pt x="25193" y="126364"/>
                    <a:pt x="22410" y="143999"/>
                  </a:cubicBezTo>
                  <a:lnTo>
                    <a:pt x="10272" y="143999"/>
                  </a:lnTo>
                  <a:cubicBezTo>
                    <a:pt x="4677" y="143999"/>
                    <a:pt x="0" y="148658"/>
                    <a:pt x="0" y="154232"/>
                  </a:cubicBezTo>
                  <a:cubicBezTo>
                    <a:pt x="0" y="159805"/>
                    <a:pt x="4677" y="164435"/>
                    <a:pt x="10272" y="164435"/>
                  </a:cubicBezTo>
                  <a:lnTo>
                    <a:pt x="154828" y="164435"/>
                  </a:lnTo>
                  <a:cubicBezTo>
                    <a:pt x="160423" y="163521"/>
                    <a:pt x="165100" y="158861"/>
                    <a:pt x="165100" y="153288"/>
                  </a:cubicBezTo>
                  <a:cubicBezTo>
                    <a:pt x="165100" y="147714"/>
                    <a:pt x="160423" y="143084"/>
                    <a:pt x="154828" y="143084"/>
                  </a:cubicBezTo>
                  <a:lnTo>
                    <a:pt x="143637" y="143084"/>
                  </a:lnTo>
                  <a:cubicBezTo>
                    <a:pt x="139907" y="125420"/>
                    <a:pt x="137124" y="110557"/>
                    <a:pt x="135259" y="96638"/>
                  </a:cubicBezTo>
                  <a:cubicBezTo>
                    <a:pt x="122204" y="22294"/>
                    <a:pt x="117527" y="0"/>
                    <a:pt x="8300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67" name="Google Shape;829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KgAArxMAAO8qAAAwFAAAAAAAAA=="/>
                </a:ext>
              </a:extLst>
            </p:cNvSpPr>
            <p:nvPr/>
          </p:nvSpPr>
          <p:spPr>
            <a:xfrm>
              <a:off x="6897370" y="3199765"/>
              <a:ext cx="81915" cy="81915"/>
            </a:xfrm>
            <a:custGeom>
              <a:avLst/>
              <a:gdLst/>
              <a:ahLst/>
              <a:cxnLst/>
              <a:rect l="0" t="0" r="81915" b="81915"/>
              <a:pathLst>
                <a:path w="81915" h="81915">
                  <a:moveTo>
                    <a:pt x="40942" y="0"/>
                  </a:moveTo>
                  <a:cubicBezTo>
                    <a:pt x="18610" y="0"/>
                    <a:pt x="0" y="18610"/>
                    <a:pt x="0" y="40972"/>
                  </a:cubicBezTo>
                  <a:cubicBezTo>
                    <a:pt x="0" y="62359"/>
                    <a:pt x="18610" y="81915"/>
                    <a:pt x="40942" y="81915"/>
                  </a:cubicBezTo>
                  <a:cubicBezTo>
                    <a:pt x="63304" y="81915"/>
                    <a:pt x="81915" y="62359"/>
                    <a:pt x="81915" y="40972"/>
                  </a:cubicBezTo>
                  <a:cubicBezTo>
                    <a:pt x="81915" y="18610"/>
                    <a:pt x="63304" y="0"/>
                    <a:pt x="4094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66" name="Google Shape;829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KQAArxMAAIopAAAwFAAAAAAAAA=="/>
                </a:ext>
              </a:extLst>
            </p:cNvSpPr>
            <p:nvPr/>
          </p:nvSpPr>
          <p:spPr>
            <a:xfrm>
              <a:off x="6671945" y="3199765"/>
              <a:ext cx="80645" cy="81915"/>
            </a:xfrm>
            <a:custGeom>
              <a:avLst/>
              <a:gdLst/>
              <a:ahLst/>
              <a:cxnLst/>
              <a:rect l="0" t="0" r="80645" b="81915"/>
              <a:pathLst>
                <a:path w="80645" h="81915">
                  <a:moveTo>
                    <a:pt x="39866" y="0"/>
                  </a:moveTo>
                  <a:cubicBezTo>
                    <a:pt x="17623" y="0"/>
                    <a:pt x="0" y="18610"/>
                    <a:pt x="0" y="40972"/>
                  </a:cubicBezTo>
                  <a:cubicBezTo>
                    <a:pt x="0" y="63304"/>
                    <a:pt x="17623" y="81915"/>
                    <a:pt x="39866" y="81915"/>
                  </a:cubicBezTo>
                  <a:cubicBezTo>
                    <a:pt x="62109" y="81915"/>
                    <a:pt x="80645" y="63304"/>
                    <a:pt x="80645" y="40972"/>
                  </a:cubicBezTo>
                  <a:cubicBezTo>
                    <a:pt x="80645" y="18610"/>
                    <a:pt x="62109" y="0"/>
                    <a:pt x="39866"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65" name="Google Shape;829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KAAAMBQAAKwpAACRFAAAAAAAAA=="/>
                </a:ext>
              </a:extLst>
            </p:cNvSpPr>
            <p:nvPr/>
          </p:nvSpPr>
          <p:spPr>
            <a:xfrm>
              <a:off x="6650355" y="3281680"/>
              <a:ext cx="123825" cy="61595"/>
            </a:xfrm>
            <a:custGeom>
              <a:avLst/>
              <a:gdLst/>
              <a:ahLst/>
              <a:cxnLst/>
              <a:rect l="0" t="0" r="123825" b="61595"/>
              <a:pathLst>
                <a:path w="123825" h="61595">
                  <a:moveTo>
                    <a:pt x="16781" y="29"/>
                  </a:moveTo>
                  <a:cubicBezTo>
                    <a:pt x="7445" y="10270"/>
                    <a:pt x="0" y="25188"/>
                    <a:pt x="0" y="40135"/>
                  </a:cubicBezTo>
                  <a:lnTo>
                    <a:pt x="0" y="51324"/>
                  </a:lnTo>
                  <a:cubicBezTo>
                    <a:pt x="0" y="56918"/>
                    <a:pt x="4668" y="61565"/>
                    <a:pt x="10252" y="61565"/>
                  </a:cubicBezTo>
                  <a:lnTo>
                    <a:pt x="112656" y="61565"/>
                  </a:lnTo>
                  <a:cubicBezTo>
                    <a:pt x="119156" y="61565"/>
                    <a:pt x="123825" y="56918"/>
                    <a:pt x="123825" y="51324"/>
                  </a:cubicBezTo>
                  <a:lnTo>
                    <a:pt x="123825" y="40135"/>
                  </a:lnTo>
                  <a:cubicBezTo>
                    <a:pt x="123825" y="24270"/>
                    <a:pt x="117295" y="10270"/>
                    <a:pt x="107072" y="29"/>
                  </a:cubicBezTo>
                  <a:cubicBezTo>
                    <a:pt x="95875" y="12135"/>
                    <a:pt x="79122" y="20541"/>
                    <a:pt x="61454" y="20541"/>
                  </a:cubicBezTo>
                  <a:cubicBezTo>
                    <a:pt x="44702" y="20541"/>
                    <a:pt x="27949" y="12135"/>
                    <a:pt x="16781"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64" name="Google Shape;829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PKgAAMBQAABErAACRFAAAAAAAAA=="/>
                </a:ext>
              </a:extLst>
            </p:cNvSpPr>
            <p:nvPr/>
          </p:nvSpPr>
          <p:spPr>
            <a:xfrm>
              <a:off x="6877685" y="3281680"/>
              <a:ext cx="123190" cy="61595"/>
            </a:xfrm>
            <a:custGeom>
              <a:avLst/>
              <a:gdLst/>
              <a:ahLst/>
              <a:cxnLst/>
              <a:rect l="0" t="0" r="123190" b="61595"/>
              <a:pathLst>
                <a:path w="123190" h="61595">
                  <a:moveTo>
                    <a:pt x="15873" y="29"/>
                  </a:moveTo>
                  <a:cubicBezTo>
                    <a:pt x="6544" y="10270"/>
                    <a:pt x="30" y="25188"/>
                    <a:pt x="30" y="40135"/>
                  </a:cubicBezTo>
                  <a:lnTo>
                    <a:pt x="30" y="50377"/>
                  </a:lnTo>
                  <a:cubicBezTo>
                    <a:pt x="30" y="56918"/>
                    <a:pt x="4679" y="61565"/>
                    <a:pt x="10276" y="61565"/>
                  </a:cubicBezTo>
                  <a:lnTo>
                    <a:pt x="112914" y="61565"/>
                  </a:lnTo>
                  <a:cubicBezTo>
                    <a:pt x="118511" y="61565"/>
                    <a:pt x="123160" y="56918"/>
                    <a:pt x="123160" y="50377"/>
                  </a:cubicBezTo>
                  <a:lnTo>
                    <a:pt x="123160" y="40135"/>
                  </a:lnTo>
                  <a:cubicBezTo>
                    <a:pt x="123160" y="24270"/>
                    <a:pt x="117564" y="10270"/>
                    <a:pt x="107317" y="29"/>
                  </a:cubicBezTo>
                  <a:cubicBezTo>
                    <a:pt x="95176" y="12135"/>
                    <a:pt x="79333" y="20541"/>
                    <a:pt x="61595" y="20541"/>
                  </a:cubicBezTo>
                  <a:cubicBezTo>
                    <a:pt x="42939" y="20541"/>
                    <a:pt x="28014" y="12135"/>
                    <a:pt x="1587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63" name="Google Shape;829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XKgAAsRQAABErAAATFQAAAAAAAA=="/>
                </a:ext>
              </a:extLst>
            </p:cNvSpPr>
            <p:nvPr/>
          </p:nvSpPr>
          <p:spPr>
            <a:xfrm>
              <a:off x="6882765" y="3363595"/>
              <a:ext cx="118110" cy="62230"/>
            </a:xfrm>
            <a:custGeom>
              <a:avLst/>
              <a:gdLst/>
              <a:ahLst/>
              <a:cxnLst/>
              <a:rect l="0" t="0" r="118110" b="62230"/>
              <a:pathLst>
                <a:path w="118110" h="62230">
                  <a:moveTo>
                    <a:pt x="0" y="0"/>
                  </a:moveTo>
                  <a:cubicBezTo>
                    <a:pt x="5578" y="16707"/>
                    <a:pt x="9297" y="36212"/>
                    <a:pt x="13960" y="62201"/>
                  </a:cubicBezTo>
                  <a:lnTo>
                    <a:pt x="107869" y="62201"/>
                  </a:lnTo>
                  <a:cubicBezTo>
                    <a:pt x="113447" y="62201"/>
                    <a:pt x="118080" y="57575"/>
                    <a:pt x="118080" y="51063"/>
                  </a:cubicBezTo>
                  <a:lnTo>
                    <a:pt x="118080" y="11138"/>
                  </a:lnTo>
                  <a:cubicBezTo>
                    <a:pt x="117166" y="4655"/>
                    <a:pt x="113447" y="0"/>
                    <a:pt x="107869" y="0"/>
                  </a:cubicBezTo>
                  <a:lnTo>
                    <a:pt x="0" y="0"/>
                  </a:lnTo>
                  <a:lnTo>
                    <a:pt x="10786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62" name="Google Shape;829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KAAAsRQAAKUpAAASFQAAAAAAAA=="/>
                </a:ext>
              </a:extLst>
            </p:cNvSpPr>
            <p:nvPr/>
          </p:nvSpPr>
          <p:spPr>
            <a:xfrm>
              <a:off x="6650355" y="3363595"/>
              <a:ext cx="119380" cy="61595"/>
            </a:xfrm>
            <a:custGeom>
              <a:avLst/>
              <a:gdLst/>
              <a:ahLst/>
              <a:cxnLst/>
              <a:rect l="0" t="0" r="119380" b="61595"/>
              <a:pathLst>
                <a:path w="119380" h="61595">
                  <a:moveTo>
                    <a:pt x="10269" y="0"/>
                  </a:moveTo>
                  <a:cubicBezTo>
                    <a:pt x="4676" y="0"/>
                    <a:pt x="0" y="4678"/>
                    <a:pt x="0" y="10275"/>
                  </a:cubicBezTo>
                  <a:lnTo>
                    <a:pt x="0" y="51319"/>
                  </a:lnTo>
                  <a:cubicBezTo>
                    <a:pt x="0" y="57863"/>
                    <a:pt x="4676" y="61595"/>
                    <a:pt x="10269" y="61595"/>
                  </a:cubicBezTo>
                  <a:lnTo>
                    <a:pt x="105382" y="61595"/>
                  </a:lnTo>
                  <a:cubicBezTo>
                    <a:pt x="110028" y="36394"/>
                    <a:pt x="112840" y="16790"/>
                    <a:pt x="119350" y="0"/>
                  </a:cubicBezTo>
                  <a:lnTo>
                    <a:pt x="10269" y="0"/>
                  </a:lnTo>
                  <a:lnTo>
                    <a:pt x="11935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69" name="Google Shape;8296;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MpAAB8FgAAlyoAAKIYAAAQAAAA"/>
              </a:ext>
            </a:extLst>
          </p:cNvGrpSpPr>
          <p:nvPr/>
        </p:nvGrpSpPr>
        <p:grpSpPr>
          <a:xfrm>
            <a:off x="6727825" y="3655060"/>
            <a:ext cx="195580" cy="349250"/>
            <a:chOff x="6727825" y="3655060"/>
            <a:chExt cx="195580" cy="349250"/>
          </a:xfrm>
        </p:grpSpPr>
        <p:sp>
          <p:nvSpPr>
            <p:cNvPr id="372" name="Google Shape;829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KgAAEBcAAJcqAADTFwAAAAAAAA=="/>
                </a:ext>
              </a:extLst>
            </p:cNvSpPr>
            <p:nvPr/>
          </p:nvSpPr>
          <p:spPr>
            <a:xfrm>
              <a:off x="6844030" y="3749040"/>
              <a:ext cx="79375" cy="123825"/>
            </a:xfrm>
            <a:custGeom>
              <a:avLst/>
              <a:gdLst/>
              <a:ahLst/>
              <a:cxnLst/>
              <a:rect l="0" t="0" r="79375" b="123825"/>
              <a:pathLst>
                <a:path w="79375" h="123825">
                  <a:moveTo>
                    <a:pt x="0" y="29"/>
                  </a:moveTo>
                  <a:lnTo>
                    <a:pt x="14962" y="102409"/>
                  </a:lnTo>
                  <a:lnTo>
                    <a:pt x="32680" y="120127"/>
                  </a:lnTo>
                  <a:cubicBezTo>
                    <a:pt x="34546" y="121934"/>
                    <a:pt x="37361" y="123795"/>
                    <a:pt x="39228" y="123795"/>
                  </a:cubicBezTo>
                  <a:lnTo>
                    <a:pt x="68145" y="123795"/>
                  </a:lnTo>
                  <a:cubicBezTo>
                    <a:pt x="74693" y="123795"/>
                    <a:pt x="79345" y="119157"/>
                    <a:pt x="79345" y="112629"/>
                  </a:cubicBezTo>
                  <a:lnTo>
                    <a:pt x="79345" y="82855"/>
                  </a:lnTo>
                  <a:cubicBezTo>
                    <a:pt x="79345" y="80049"/>
                    <a:pt x="77478" y="77272"/>
                    <a:pt x="75612" y="75411"/>
                  </a:cubicBezTo>
                  <a:lnTo>
                    <a:pt x="0" y="-201"/>
                  </a:lnTo>
                  <a:lnTo>
                    <a:pt x="0" y="29"/>
                  </a:lnTo>
                  <a:lnTo>
                    <a:pt x="75612" y="7564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1" name="Google Shape;829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zKQAAfBYAABcqAADdFgAAAAAAAA=="/>
                </a:ext>
              </a:extLst>
            </p:cNvSpPr>
            <p:nvPr/>
          </p:nvSpPr>
          <p:spPr>
            <a:xfrm>
              <a:off x="6737985" y="3655060"/>
              <a:ext cx="104140" cy="61595"/>
            </a:xfrm>
            <a:custGeom>
              <a:avLst/>
              <a:gdLst/>
              <a:ahLst/>
              <a:cxnLst/>
              <a:rect l="0" t="0" r="104140" b="61595"/>
              <a:pathLst>
                <a:path w="104140" h="61595">
                  <a:moveTo>
                    <a:pt x="10237" y="29"/>
                  </a:moveTo>
                  <a:cubicBezTo>
                    <a:pt x="6520" y="29"/>
                    <a:pt x="4661" y="976"/>
                    <a:pt x="1888" y="4706"/>
                  </a:cubicBezTo>
                  <a:cubicBezTo>
                    <a:pt x="30" y="6570"/>
                    <a:pt x="30" y="10300"/>
                    <a:pt x="944" y="14029"/>
                  </a:cubicBezTo>
                  <a:lnTo>
                    <a:pt x="16757" y="61565"/>
                  </a:lnTo>
                  <a:lnTo>
                    <a:pt x="86469" y="61565"/>
                  </a:lnTo>
                  <a:lnTo>
                    <a:pt x="103196" y="14029"/>
                  </a:lnTo>
                  <a:cubicBezTo>
                    <a:pt x="104110" y="10300"/>
                    <a:pt x="103196" y="6570"/>
                    <a:pt x="102252" y="4706"/>
                  </a:cubicBezTo>
                  <a:cubicBezTo>
                    <a:pt x="98535" y="1894"/>
                    <a:pt x="94818" y="29"/>
                    <a:pt x="92044" y="29"/>
                  </a:cubicBezTo>
                  <a:lnTo>
                    <a:pt x="10237" y="29"/>
                  </a:lnTo>
                  <a:lnTo>
                    <a:pt x="92044"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0" name="Google Shape;829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jKQAA/RYAACUqAACiGAAAAAAAAA=="/>
                </a:ext>
              </a:extLst>
            </p:cNvSpPr>
            <p:nvPr/>
          </p:nvSpPr>
          <p:spPr>
            <a:xfrm>
              <a:off x="6727825" y="3736975"/>
              <a:ext cx="123190" cy="267335"/>
            </a:xfrm>
            <a:custGeom>
              <a:avLst/>
              <a:gdLst/>
              <a:ahLst/>
              <a:cxnLst/>
              <a:rect l="0" t="0" r="123190" b="267335"/>
              <a:pathLst>
                <a:path w="123190" h="267335">
                  <a:moveTo>
                    <a:pt x="28932" y="0"/>
                  </a:moveTo>
                  <a:lnTo>
                    <a:pt x="0" y="193724"/>
                  </a:lnTo>
                  <a:cubicBezTo>
                    <a:pt x="0" y="196532"/>
                    <a:pt x="0" y="199311"/>
                    <a:pt x="1866" y="202119"/>
                  </a:cubicBezTo>
                  <a:lnTo>
                    <a:pt x="53185" y="263580"/>
                  </a:lnTo>
                  <a:cubicBezTo>
                    <a:pt x="55051" y="266388"/>
                    <a:pt x="57864" y="267305"/>
                    <a:pt x="61595" y="267305"/>
                  </a:cubicBezTo>
                  <a:cubicBezTo>
                    <a:pt x="64379" y="267305"/>
                    <a:pt x="67192" y="266388"/>
                    <a:pt x="69057" y="263580"/>
                  </a:cubicBezTo>
                  <a:lnTo>
                    <a:pt x="120377" y="202119"/>
                  </a:lnTo>
                  <a:cubicBezTo>
                    <a:pt x="123160" y="199311"/>
                    <a:pt x="123160" y="197448"/>
                    <a:pt x="123160" y="193724"/>
                  </a:cubicBezTo>
                  <a:lnTo>
                    <a:pt x="94229" y="0"/>
                  </a:lnTo>
                  <a:lnTo>
                    <a:pt x="28932" y="0"/>
                  </a:lnTo>
                  <a:lnTo>
                    <a:pt x="123160" y="193724"/>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73" name="Google Shape;8300;p85"/>
          <p:cNvGrpSpPr>
            <a:extLst>
              <a:ext uri="smNativeData">
                <pr:smNativeData xmlns:pr="smNativeData" val="SMDATA_6_dWHdYxMAAAAlAAAAAQAAAA8BAAAAkAAAAEgAAACQAAAASAAAAAAAAAAAAAAAAAAAABcAAAAUAAAAAAAAAAAAAAD/fwAA/38AAAAAAAAJAAAABAAAAKYOAAAMAAAAEAAAAAAAAAAAAAAAAAAAAAAAAAAfAAAAVAAAAAAAAAAAAAAAAAAAAAAAAAAAAAAAAAAAAAAAAAAAAAAAAAAAAAAAAAAAAAAAAAAAAAAAAAAAAAAAAAAAAAAAAAAAAAAAAAAAAAAAAAAAAAAAAAAAACEAAAAYAAAAFAAAABUxAAB8FgAAPjMAAKIYAAAQAAAA"/>
              </a:ext>
            </a:extLst>
          </p:cNvGrpSpPr>
          <p:nvPr/>
        </p:nvGrpSpPr>
        <p:grpSpPr>
          <a:xfrm>
            <a:off x="7978775" y="3655060"/>
            <a:ext cx="351155" cy="349250"/>
            <a:chOff x="7978775" y="3655060"/>
            <a:chExt cx="351155" cy="349250"/>
          </a:xfrm>
        </p:grpSpPr>
        <p:sp>
          <p:nvSpPr>
            <p:cNvPr id="379" name="Google Shape;830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2MQAAJBgAAJgxAABGGAAAAAAAAA=="/>
                </a:ext>
              </a:extLst>
            </p:cNvSpPr>
            <p:nvPr/>
          </p:nvSpPr>
          <p:spPr>
            <a:xfrm>
              <a:off x="8040370" y="3924300"/>
              <a:ext cx="21590" cy="21590"/>
            </a:xfrm>
            <a:custGeom>
              <a:avLst/>
              <a:gdLst/>
              <a:ahLst/>
              <a:cxnLst/>
              <a:rect l="0" t="0" r="21590" b="21590"/>
              <a:pathLst>
                <a:path w="21590" h="21590">
                  <a:moveTo>
                    <a:pt x="11271" y="0"/>
                  </a:moveTo>
                  <a:cubicBezTo>
                    <a:pt x="4699" y="0"/>
                    <a:pt x="30" y="4705"/>
                    <a:pt x="30" y="10333"/>
                  </a:cubicBezTo>
                  <a:cubicBezTo>
                    <a:pt x="30" y="16885"/>
                    <a:pt x="4699" y="21590"/>
                    <a:pt x="11271" y="21590"/>
                  </a:cubicBezTo>
                  <a:cubicBezTo>
                    <a:pt x="16891" y="21590"/>
                    <a:pt x="21560" y="16885"/>
                    <a:pt x="21560" y="10333"/>
                  </a:cubicBezTo>
                  <a:cubicBezTo>
                    <a:pt x="21560" y="4705"/>
                    <a:pt x="16891" y="0"/>
                    <a:pt x="11271"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8" name="Google Shape;830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MQAAvhYAAL0yAACiGAAAAAAAAA=="/>
                </a:ext>
              </a:extLst>
            </p:cNvSpPr>
            <p:nvPr/>
          </p:nvSpPr>
          <p:spPr>
            <a:xfrm>
              <a:off x="7978775" y="3696970"/>
              <a:ext cx="269240" cy="307340"/>
            </a:xfrm>
            <a:custGeom>
              <a:avLst/>
              <a:gdLst/>
              <a:ahLst/>
              <a:cxnLst/>
              <a:rect l="0" t="0" r="269240" b="307340"/>
              <a:pathLst>
                <a:path w="269240" h="307340">
                  <a:moveTo>
                    <a:pt x="92102" y="63112"/>
                  </a:moveTo>
                  <a:cubicBezTo>
                    <a:pt x="94793" y="63112"/>
                    <a:pt x="97365" y="63791"/>
                    <a:pt x="98755" y="65181"/>
                  </a:cubicBezTo>
                  <a:cubicBezTo>
                    <a:pt x="102480" y="68905"/>
                    <a:pt x="102480" y="76355"/>
                    <a:pt x="98755" y="79163"/>
                  </a:cubicBezTo>
                  <a:lnTo>
                    <a:pt x="86632" y="92199"/>
                  </a:lnTo>
                  <a:lnTo>
                    <a:pt x="98755" y="105235"/>
                  </a:lnTo>
                  <a:cubicBezTo>
                    <a:pt x="102480" y="108960"/>
                    <a:pt x="102480" y="115493"/>
                    <a:pt x="98755" y="119217"/>
                  </a:cubicBezTo>
                  <a:cubicBezTo>
                    <a:pt x="97365" y="121080"/>
                    <a:pt x="94793" y="121996"/>
                    <a:pt x="92102" y="121996"/>
                  </a:cubicBezTo>
                  <a:cubicBezTo>
                    <a:pt x="89441" y="121996"/>
                    <a:pt x="86632" y="121080"/>
                    <a:pt x="84770" y="119217"/>
                  </a:cubicBezTo>
                  <a:lnTo>
                    <a:pt x="72676" y="106181"/>
                  </a:lnTo>
                  <a:lnTo>
                    <a:pt x="59637" y="119220"/>
                  </a:lnTo>
                  <a:cubicBezTo>
                    <a:pt x="57775" y="121080"/>
                    <a:pt x="55202" y="121996"/>
                    <a:pt x="52630" y="121996"/>
                  </a:cubicBezTo>
                  <a:cubicBezTo>
                    <a:pt x="50087" y="121996"/>
                    <a:pt x="47515" y="121080"/>
                    <a:pt x="45652" y="119217"/>
                  </a:cubicBezTo>
                  <a:cubicBezTo>
                    <a:pt x="41926" y="115493"/>
                    <a:pt x="41926" y="108960"/>
                    <a:pt x="45652" y="105235"/>
                  </a:cubicBezTo>
                  <a:lnTo>
                    <a:pt x="58691" y="92196"/>
                  </a:lnTo>
                  <a:lnTo>
                    <a:pt x="45652" y="79157"/>
                  </a:lnTo>
                  <a:cubicBezTo>
                    <a:pt x="41926" y="76355"/>
                    <a:pt x="41926" y="68905"/>
                    <a:pt x="45652" y="65181"/>
                  </a:cubicBezTo>
                  <a:cubicBezTo>
                    <a:pt x="47042" y="63791"/>
                    <a:pt x="49614" y="63112"/>
                    <a:pt x="52305" y="63112"/>
                  </a:cubicBezTo>
                  <a:cubicBezTo>
                    <a:pt x="54966" y="63112"/>
                    <a:pt x="57775" y="63791"/>
                    <a:pt x="59637" y="65181"/>
                  </a:cubicBezTo>
                  <a:lnTo>
                    <a:pt x="72676" y="78220"/>
                  </a:lnTo>
                  <a:lnTo>
                    <a:pt x="84770" y="65181"/>
                  </a:lnTo>
                  <a:cubicBezTo>
                    <a:pt x="86632" y="63791"/>
                    <a:pt x="89441" y="63112"/>
                    <a:pt x="92102" y="63112"/>
                  </a:cubicBezTo>
                  <a:lnTo>
                    <a:pt x="198899" y="61456"/>
                  </a:lnTo>
                  <a:cubicBezTo>
                    <a:pt x="201442" y="61456"/>
                    <a:pt x="204014" y="62402"/>
                    <a:pt x="205877" y="64264"/>
                  </a:cubicBezTo>
                  <a:lnTo>
                    <a:pt x="227314" y="85701"/>
                  </a:lnTo>
                  <a:cubicBezTo>
                    <a:pt x="228230" y="88474"/>
                    <a:pt x="228230" y="95924"/>
                    <a:pt x="224505" y="99648"/>
                  </a:cubicBezTo>
                  <a:cubicBezTo>
                    <a:pt x="223115" y="101038"/>
                    <a:pt x="220543" y="101747"/>
                    <a:pt x="217882" y="101747"/>
                  </a:cubicBezTo>
                  <a:cubicBezTo>
                    <a:pt x="215191" y="101747"/>
                    <a:pt x="212382" y="101038"/>
                    <a:pt x="210519" y="99648"/>
                  </a:cubicBezTo>
                  <a:lnTo>
                    <a:pt x="207740" y="95924"/>
                  </a:lnTo>
                  <a:lnTo>
                    <a:pt x="207740" y="133170"/>
                  </a:lnTo>
                  <a:cubicBezTo>
                    <a:pt x="207740" y="150877"/>
                    <a:pt x="193755" y="162967"/>
                    <a:pt x="176990" y="162967"/>
                  </a:cubicBezTo>
                  <a:lnTo>
                    <a:pt x="93167" y="162967"/>
                  </a:lnTo>
                  <a:cubicBezTo>
                    <a:pt x="87578" y="162967"/>
                    <a:pt x="82907" y="167637"/>
                    <a:pt x="82907" y="174141"/>
                  </a:cubicBezTo>
                  <a:lnTo>
                    <a:pt x="82907" y="207692"/>
                  </a:lnTo>
                  <a:cubicBezTo>
                    <a:pt x="94083" y="212333"/>
                    <a:pt x="103397" y="222590"/>
                    <a:pt x="103397" y="236543"/>
                  </a:cubicBezTo>
                  <a:cubicBezTo>
                    <a:pt x="103397" y="254249"/>
                    <a:pt x="89441" y="267286"/>
                    <a:pt x="73593" y="267286"/>
                  </a:cubicBezTo>
                  <a:cubicBezTo>
                    <a:pt x="56828" y="267286"/>
                    <a:pt x="42873" y="253303"/>
                    <a:pt x="42873" y="236543"/>
                  </a:cubicBezTo>
                  <a:cubicBezTo>
                    <a:pt x="42873" y="223507"/>
                    <a:pt x="51240" y="212333"/>
                    <a:pt x="64279" y="207692"/>
                  </a:cubicBezTo>
                  <a:lnTo>
                    <a:pt x="64279" y="174141"/>
                  </a:lnTo>
                  <a:cubicBezTo>
                    <a:pt x="64279" y="156463"/>
                    <a:pt x="78265" y="143427"/>
                    <a:pt x="94083" y="143427"/>
                  </a:cubicBezTo>
                  <a:lnTo>
                    <a:pt x="177936" y="143427"/>
                  </a:lnTo>
                  <a:cubicBezTo>
                    <a:pt x="183524" y="143427"/>
                    <a:pt x="188166" y="138757"/>
                    <a:pt x="188166" y="133170"/>
                  </a:cubicBezTo>
                  <a:lnTo>
                    <a:pt x="188166" y="95924"/>
                  </a:lnTo>
                  <a:lnTo>
                    <a:pt x="185387" y="99648"/>
                  </a:lnTo>
                  <a:cubicBezTo>
                    <a:pt x="183524" y="101038"/>
                    <a:pt x="180952" y="101747"/>
                    <a:pt x="178409" y="101747"/>
                  </a:cubicBezTo>
                  <a:cubicBezTo>
                    <a:pt x="175837" y="101747"/>
                    <a:pt x="173264" y="101038"/>
                    <a:pt x="171402" y="99648"/>
                  </a:cubicBezTo>
                  <a:cubicBezTo>
                    <a:pt x="167676" y="95924"/>
                    <a:pt x="167676" y="88474"/>
                    <a:pt x="171402" y="85666"/>
                  </a:cubicBezTo>
                  <a:lnTo>
                    <a:pt x="191892" y="64264"/>
                  </a:lnTo>
                  <a:cubicBezTo>
                    <a:pt x="193755" y="62402"/>
                    <a:pt x="196327" y="61456"/>
                    <a:pt x="198899" y="61456"/>
                  </a:cubicBezTo>
                  <a:lnTo>
                    <a:pt x="217882" y="208608"/>
                  </a:lnTo>
                  <a:cubicBezTo>
                    <a:pt x="220543" y="208608"/>
                    <a:pt x="223115" y="209554"/>
                    <a:pt x="224505" y="211416"/>
                  </a:cubicBezTo>
                  <a:cubicBezTo>
                    <a:pt x="228230" y="214195"/>
                    <a:pt x="228230" y="221644"/>
                    <a:pt x="224505" y="225369"/>
                  </a:cubicBezTo>
                  <a:lnTo>
                    <a:pt x="212382" y="237492"/>
                  </a:lnTo>
                  <a:lnTo>
                    <a:pt x="224505" y="250525"/>
                  </a:lnTo>
                  <a:cubicBezTo>
                    <a:pt x="228230" y="254249"/>
                    <a:pt x="228230" y="260753"/>
                    <a:pt x="224505" y="264477"/>
                  </a:cubicBezTo>
                  <a:cubicBezTo>
                    <a:pt x="223115" y="266340"/>
                    <a:pt x="220543" y="267286"/>
                    <a:pt x="217882" y="267286"/>
                  </a:cubicBezTo>
                  <a:cubicBezTo>
                    <a:pt x="215191" y="267286"/>
                    <a:pt x="212382" y="266340"/>
                    <a:pt x="210519" y="264477"/>
                  </a:cubicBezTo>
                  <a:lnTo>
                    <a:pt x="198426" y="251441"/>
                  </a:lnTo>
                  <a:lnTo>
                    <a:pt x="185387" y="264480"/>
                  </a:lnTo>
                  <a:cubicBezTo>
                    <a:pt x="183524" y="266340"/>
                    <a:pt x="180952" y="267286"/>
                    <a:pt x="178409" y="267286"/>
                  </a:cubicBezTo>
                  <a:cubicBezTo>
                    <a:pt x="175837" y="267286"/>
                    <a:pt x="173264" y="266340"/>
                    <a:pt x="171402" y="264477"/>
                  </a:cubicBezTo>
                  <a:cubicBezTo>
                    <a:pt x="167676" y="260753"/>
                    <a:pt x="167676" y="254249"/>
                    <a:pt x="171402" y="250525"/>
                  </a:cubicBezTo>
                  <a:lnTo>
                    <a:pt x="183524" y="237489"/>
                  </a:lnTo>
                  <a:lnTo>
                    <a:pt x="171402" y="225367"/>
                  </a:lnTo>
                  <a:cubicBezTo>
                    <a:pt x="167676" y="221644"/>
                    <a:pt x="167676" y="214195"/>
                    <a:pt x="171402" y="211416"/>
                  </a:cubicBezTo>
                  <a:cubicBezTo>
                    <a:pt x="172821" y="209554"/>
                    <a:pt x="175364" y="208608"/>
                    <a:pt x="178054" y="208608"/>
                  </a:cubicBezTo>
                  <a:cubicBezTo>
                    <a:pt x="180715" y="208608"/>
                    <a:pt x="183524" y="209554"/>
                    <a:pt x="185387" y="211416"/>
                  </a:cubicBezTo>
                  <a:lnTo>
                    <a:pt x="198426" y="223507"/>
                  </a:lnTo>
                  <a:lnTo>
                    <a:pt x="210519" y="211414"/>
                  </a:lnTo>
                  <a:cubicBezTo>
                    <a:pt x="212382" y="209554"/>
                    <a:pt x="215191" y="208608"/>
                    <a:pt x="217882" y="208608"/>
                  </a:cubicBezTo>
                  <a:lnTo>
                    <a:pt x="30750" y="0"/>
                  </a:lnTo>
                  <a:cubicBezTo>
                    <a:pt x="13039" y="0"/>
                    <a:pt x="0" y="13982"/>
                    <a:pt x="0" y="30743"/>
                  </a:cubicBezTo>
                  <a:lnTo>
                    <a:pt x="0" y="277514"/>
                  </a:lnTo>
                  <a:cubicBezTo>
                    <a:pt x="0" y="295220"/>
                    <a:pt x="13985" y="307340"/>
                    <a:pt x="30750" y="307340"/>
                  </a:cubicBezTo>
                  <a:lnTo>
                    <a:pt x="236627" y="307340"/>
                  </a:lnTo>
                  <a:cubicBezTo>
                    <a:pt x="254309" y="307340"/>
                    <a:pt x="266431" y="293358"/>
                    <a:pt x="266431" y="277514"/>
                  </a:cubicBezTo>
                  <a:lnTo>
                    <a:pt x="266431" y="30743"/>
                  </a:lnTo>
                  <a:cubicBezTo>
                    <a:pt x="269210" y="13982"/>
                    <a:pt x="255255" y="0"/>
                    <a:pt x="237544" y="0"/>
                  </a:cubicBezTo>
                  <a:lnTo>
                    <a:pt x="217054" y="0"/>
                  </a:lnTo>
                  <a:cubicBezTo>
                    <a:pt x="217054" y="22348"/>
                    <a:pt x="198426" y="40971"/>
                    <a:pt x="176073" y="40971"/>
                  </a:cubicBezTo>
                  <a:lnTo>
                    <a:pt x="92220" y="40971"/>
                  </a:lnTo>
                  <a:cubicBezTo>
                    <a:pt x="69868" y="40971"/>
                    <a:pt x="51240" y="22348"/>
                    <a:pt x="51240" y="0"/>
                  </a:cubicBezTo>
                  <a:lnTo>
                    <a:pt x="92102" y="63112"/>
                  </a:lnTo>
                  <a:lnTo>
                    <a:pt x="5124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7" name="Google Shape;830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EMQAAfBYAAEsyAADgFgAAAAAAAA=="/>
                </a:ext>
              </a:extLst>
            </p:cNvSpPr>
            <p:nvPr/>
          </p:nvSpPr>
          <p:spPr>
            <a:xfrm>
              <a:off x="8049260" y="3655060"/>
              <a:ext cx="126365" cy="63500"/>
            </a:xfrm>
            <a:custGeom>
              <a:avLst/>
              <a:gdLst/>
              <a:ahLst/>
              <a:cxnLst/>
              <a:rect l="0" t="0" r="126365" b="63500"/>
              <a:pathLst>
                <a:path w="126365" h="63500">
                  <a:moveTo>
                    <a:pt x="63657" y="0"/>
                  </a:moveTo>
                  <a:cubicBezTo>
                    <a:pt x="55251" y="0"/>
                    <a:pt x="46815" y="6549"/>
                    <a:pt x="43072" y="14016"/>
                  </a:cubicBezTo>
                  <a:lnTo>
                    <a:pt x="41200" y="21483"/>
                  </a:lnTo>
                  <a:lnTo>
                    <a:pt x="21536" y="21483"/>
                  </a:lnTo>
                  <a:cubicBezTo>
                    <a:pt x="9386" y="21483"/>
                    <a:pt x="29" y="30817"/>
                    <a:pt x="29" y="42017"/>
                  </a:cubicBezTo>
                  <a:cubicBezTo>
                    <a:pt x="29" y="54166"/>
                    <a:pt x="9386" y="63500"/>
                    <a:pt x="21536" y="63500"/>
                  </a:cubicBezTo>
                  <a:lnTo>
                    <a:pt x="105779" y="63500"/>
                  </a:lnTo>
                  <a:cubicBezTo>
                    <a:pt x="117007" y="63500"/>
                    <a:pt x="126365" y="54166"/>
                    <a:pt x="126365" y="42017"/>
                  </a:cubicBezTo>
                  <a:cubicBezTo>
                    <a:pt x="126365" y="30817"/>
                    <a:pt x="117007" y="21483"/>
                    <a:pt x="105779" y="21483"/>
                  </a:cubicBezTo>
                  <a:lnTo>
                    <a:pt x="85193" y="21483"/>
                  </a:lnTo>
                  <a:lnTo>
                    <a:pt x="83322" y="14016"/>
                  </a:lnTo>
                  <a:cubicBezTo>
                    <a:pt x="80500" y="6549"/>
                    <a:pt x="73014" y="0"/>
                    <a:pt x="6365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6" name="Google Shape;830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aMgAAXxcAADszAAAkGAAAAAAAAA=="/>
                </a:ext>
              </a:extLst>
            </p:cNvSpPr>
            <p:nvPr/>
          </p:nvSpPr>
          <p:spPr>
            <a:xfrm>
              <a:off x="8266430" y="3799205"/>
              <a:ext cx="61595" cy="125095"/>
            </a:xfrm>
            <a:custGeom>
              <a:avLst/>
              <a:gdLst/>
              <a:ahLst/>
              <a:cxnLst/>
              <a:rect l="0" t="0" r="61595" b="125095"/>
              <a:pathLst>
                <a:path w="61595" h="125095">
                  <a:moveTo>
                    <a:pt x="0" y="29"/>
                  </a:moveTo>
                  <a:lnTo>
                    <a:pt x="0" y="125065"/>
                  </a:lnTo>
                  <a:lnTo>
                    <a:pt x="947" y="125065"/>
                  </a:lnTo>
                  <a:cubicBezTo>
                    <a:pt x="9328" y="118548"/>
                    <a:pt x="19603" y="114816"/>
                    <a:pt x="31745" y="114816"/>
                  </a:cubicBezTo>
                  <a:cubicBezTo>
                    <a:pt x="42938" y="114816"/>
                    <a:pt x="53184" y="118548"/>
                    <a:pt x="61595" y="125065"/>
                  </a:cubicBezTo>
                  <a:lnTo>
                    <a:pt x="61595" y="29"/>
                  </a:lnTo>
                  <a:lnTo>
                    <a:pt x="0" y="29"/>
                  </a:lnTo>
                  <a:lnTo>
                    <a:pt x="61595" y="12506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5" name="Google Shape;830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dMgAA/xYAAD4zAAA/FwAAAAAAAA=="/>
                </a:ext>
              </a:extLst>
            </p:cNvSpPr>
            <p:nvPr/>
          </p:nvSpPr>
          <p:spPr>
            <a:xfrm>
              <a:off x="8268335" y="3738245"/>
              <a:ext cx="61595" cy="40640"/>
            </a:xfrm>
            <a:custGeom>
              <a:avLst/>
              <a:gdLst/>
              <a:ahLst/>
              <a:cxnLst/>
              <a:rect l="0" t="0" r="61595" b="40640"/>
              <a:pathLst>
                <a:path w="61595" h="40640">
                  <a:moveTo>
                    <a:pt x="30797" y="0"/>
                  </a:moveTo>
                  <a:cubicBezTo>
                    <a:pt x="13059" y="0"/>
                    <a:pt x="0" y="13859"/>
                    <a:pt x="0" y="30473"/>
                  </a:cubicBezTo>
                  <a:lnTo>
                    <a:pt x="0" y="40611"/>
                  </a:lnTo>
                  <a:lnTo>
                    <a:pt x="61595" y="40611"/>
                  </a:lnTo>
                  <a:lnTo>
                    <a:pt x="61595" y="30473"/>
                  </a:lnTo>
                  <a:cubicBezTo>
                    <a:pt x="60647" y="13859"/>
                    <a:pt x="46670" y="0"/>
                    <a:pt x="3079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74" name="Google Shape;830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MgAANBgAADUzAACFGAAAAAAAAA=="/>
                </a:ext>
              </a:extLst>
            </p:cNvSpPr>
            <p:nvPr/>
          </p:nvSpPr>
          <p:spPr>
            <a:xfrm>
              <a:off x="8272780" y="3934460"/>
              <a:ext cx="51435" cy="51435"/>
            </a:xfrm>
            <a:custGeom>
              <a:avLst/>
              <a:gdLst/>
              <a:ahLst/>
              <a:cxnLst/>
              <a:rect l="0" t="0" r="51435" b="51435"/>
              <a:pathLst>
                <a:path w="51435" h="51435">
                  <a:moveTo>
                    <a:pt x="26192" y="29"/>
                  </a:moveTo>
                  <a:cubicBezTo>
                    <a:pt x="15928" y="29"/>
                    <a:pt x="5635" y="6555"/>
                    <a:pt x="29" y="13110"/>
                  </a:cubicBezTo>
                  <a:lnTo>
                    <a:pt x="16848" y="45828"/>
                  </a:lnTo>
                  <a:cubicBezTo>
                    <a:pt x="17797" y="49566"/>
                    <a:pt x="22454" y="51435"/>
                    <a:pt x="26192" y="51435"/>
                  </a:cubicBezTo>
                  <a:cubicBezTo>
                    <a:pt x="29010" y="51435"/>
                    <a:pt x="32747" y="49566"/>
                    <a:pt x="35535" y="45828"/>
                  </a:cubicBezTo>
                  <a:lnTo>
                    <a:pt x="51435" y="13110"/>
                  </a:lnTo>
                  <a:cubicBezTo>
                    <a:pt x="45828" y="4686"/>
                    <a:pt x="36485" y="29"/>
                    <a:pt x="26192"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80" name="Google Shape;8307;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gmAABxCAAAPSgAAJcKAAAQAAAA"/>
              </a:ext>
            </a:extLst>
          </p:cNvGrpSpPr>
          <p:nvPr/>
        </p:nvGrpSpPr>
        <p:grpSpPr>
          <a:xfrm>
            <a:off x="6192520" y="1372235"/>
            <a:ext cx="348615" cy="349250"/>
            <a:chOff x="6192520" y="1372235"/>
            <a:chExt cx="348615" cy="349250"/>
          </a:xfrm>
        </p:grpSpPr>
        <p:sp>
          <p:nvSpPr>
            <p:cNvPr id="383" name="Google Shape;830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3JgAAJwkAAD0oAACXCgAAAAAAAA=="/>
                </a:ext>
              </a:extLst>
            </p:cNvSpPr>
            <p:nvPr/>
          </p:nvSpPr>
          <p:spPr>
            <a:xfrm>
              <a:off x="6212205" y="1487805"/>
              <a:ext cx="328930" cy="233680"/>
            </a:xfrm>
            <a:custGeom>
              <a:avLst/>
              <a:gdLst/>
              <a:ahLst/>
              <a:cxnLst/>
              <a:rect l="0" t="0" r="328930" b="233680"/>
              <a:pathLst>
                <a:path w="328930" h="233680">
                  <a:moveTo>
                    <a:pt x="311570" y="0"/>
                  </a:moveTo>
                  <a:cubicBezTo>
                    <a:pt x="310209" y="0"/>
                    <a:pt x="308819" y="295"/>
                    <a:pt x="307488" y="975"/>
                  </a:cubicBezTo>
                  <a:cubicBezTo>
                    <a:pt x="301899" y="1891"/>
                    <a:pt x="299119" y="7475"/>
                    <a:pt x="300982" y="14005"/>
                  </a:cubicBezTo>
                  <a:cubicBezTo>
                    <a:pt x="305625" y="28896"/>
                    <a:pt x="308435" y="43787"/>
                    <a:pt x="308435" y="58679"/>
                  </a:cubicBezTo>
                  <a:cubicBezTo>
                    <a:pt x="308435" y="144333"/>
                    <a:pt x="238550" y="214120"/>
                    <a:pt x="153759" y="214120"/>
                  </a:cubicBezTo>
                  <a:cubicBezTo>
                    <a:pt x="105316" y="214120"/>
                    <a:pt x="59652" y="189006"/>
                    <a:pt x="31704" y="151778"/>
                  </a:cubicBezTo>
                  <a:lnTo>
                    <a:pt x="51253" y="151778"/>
                  </a:lnTo>
                  <a:cubicBezTo>
                    <a:pt x="56843" y="151778"/>
                    <a:pt x="61515" y="147110"/>
                    <a:pt x="61515" y="141526"/>
                  </a:cubicBezTo>
                  <a:cubicBezTo>
                    <a:pt x="61515" y="135942"/>
                    <a:pt x="56843" y="131273"/>
                    <a:pt x="51253" y="131273"/>
                  </a:cubicBezTo>
                  <a:lnTo>
                    <a:pt x="10262" y="131273"/>
                  </a:lnTo>
                  <a:cubicBezTo>
                    <a:pt x="4673" y="131273"/>
                    <a:pt x="30" y="135942"/>
                    <a:pt x="30" y="141526"/>
                  </a:cubicBezTo>
                  <a:lnTo>
                    <a:pt x="30" y="182477"/>
                  </a:lnTo>
                  <a:cubicBezTo>
                    <a:pt x="30" y="188061"/>
                    <a:pt x="4673" y="192729"/>
                    <a:pt x="10262" y="192729"/>
                  </a:cubicBezTo>
                  <a:cubicBezTo>
                    <a:pt x="15852" y="192729"/>
                    <a:pt x="20525" y="188061"/>
                    <a:pt x="20525" y="182477"/>
                  </a:cubicBezTo>
                  <a:lnTo>
                    <a:pt x="20525" y="170392"/>
                  </a:lnTo>
                  <a:cubicBezTo>
                    <a:pt x="53116" y="209482"/>
                    <a:pt x="102506" y="233680"/>
                    <a:pt x="153759" y="233680"/>
                  </a:cubicBezTo>
                  <a:cubicBezTo>
                    <a:pt x="248783" y="233680"/>
                    <a:pt x="328930" y="154556"/>
                    <a:pt x="328930" y="58679"/>
                  </a:cubicBezTo>
                  <a:cubicBezTo>
                    <a:pt x="328930" y="41926"/>
                    <a:pt x="325204" y="24228"/>
                    <a:pt x="320531" y="6559"/>
                  </a:cubicBezTo>
                  <a:cubicBezTo>
                    <a:pt x="319821" y="3014"/>
                    <a:pt x="315888" y="0"/>
                    <a:pt x="31157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2" name="Google Shape;830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YJgAAcQgAAB0oAADhCQAAAAAAAA=="/>
                </a:ext>
              </a:extLst>
            </p:cNvSpPr>
            <p:nvPr/>
          </p:nvSpPr>
          <p:spPr>
            <a:xfrm>
              <a:off x="6192520" y="1372235"/>
              <a:ext cx="328295" cy="233680"/>
            </a:xfrm>
            <a:custGeom>
              <a:avLst/>
              <a:gdLst/>
              <a:ahLst/>
              <a:cxnLst/>
              <a:rect l="0" t="0" r="328295" b="233680"/>
              <a:pathLst>
                <a:path w="328295" h="233680">
                  <a:moveTo>
                    <a:pt x="174390" y="30"/>
                  </a:moveTo>
                  <a:cubicBezTo>
                    <a:pt x="79276" y="30"/>
                    <a:pt x="0" y="79084"/>
                    <a:pt x="0" y="173932"/>
                  </a:cubicBezTo>
                  <a:cubicBezTo>
                    <a:pt x="0" y="191614"/>
                    <a:pt x="3729" y="209267"/>
                    <a:pt x="8407" y="226005"/>
                  </a:cubicBezTo>
                  <a:cubicBezTo>
                    <a:pt x="9176" y="231496"/>
                    <a:pt x="13262" y="233680"/>
                    <a:pt x="17880" y="233680"/>
                  </a:cubicBezTo>
                  <a:cubicBezTo>
                    <a:pt x="18738" y="233680"/>
                    <a:pt x="19626" y="233591"/>
                    <a:pt x="20514" y="233444"/>
                  </a:cubicBezTo>
                  <a:cubicBezTo>
                    <a:pt x="26109" y="232529"/>
                    <a:pt x="28921" y="226005"/>
                    <a:pt x="27974" y="220426"/>
                  </a:cubicBezTo>
                  <a:cubicBezTo>
                    <a:pt x="23327" y="205547"/>
                    <a:pt x="19597" y="190669"/>
                    <a:pt x="19597" y="173932"/>
                  </a:cubicBezTo>
                  <a:cubicBezTo>
                    <a:pt x="19597" y="89298"/>
                    <a:pt x="89548" y="19542"/>
                    <a:pt x="174390" y="19542"/>
                  </a:cubicBezTo>
                  <a:cubicBezTo>
                    <a:pt x="223826" y="19542"/>
                    <a:pt x="269533" y="43719"/>
                    <a:pt x="297508" y="80944"/>
                  </a:cubicBezTo>
                  <a:lnTo>
                    <a:pt x="276993" y="80944"/>
                  </a:lnTo>
                  <a:cubicBezTo>
                    <a:pt x="271398" y="80944"/>
                    <a:pt x="266721" y="85578"/>
                    <a:pt x="266721" y="91158"/>
                  </a:cubicBezTo>
                  <a:cubicBezTo>
                    <a:pt x="266721" y="97682"/>
                    <a:pt x="271398" y="102316"/>
                    <a:pt x="276993" y="102316"/>
                  </a:cubicBezTo>
                  <a:lnTo>
                    <a:pt x="318022" y="102316"/>
                  </a:lnTo>
                  <a:cubicBezTo>
                    <a:pt x="323617" y="102316"/>
                    <a:pt x="328295" y="97682"/>
                    <a:pt x="328295" y="91158"/>
                  </a:cubicBezTo>
                  <a:lnTo>
                    <a:pt x="328295" y="51158"/>
                  </a:lnTo>
                  <a:cubicBezTo>
                    <a:pt x="328295" y="44664"/>
                    <a:pt x="323617" y="40000"/>
                    <a:pt x="318022" y="40000"/>
                  </a:cubicBezTo>
                  <a:cubicBezTo>
                    <a:pt x="312427" y="40000"/>
                    <a:pt x="307780" y="44664"/>
                    <a:pt x="307780" y="51158"/>
                  </a:cubicBezTo>
                  <a:lnTo>
                    <a:pt x="307780" y="62317"/>
                  </a:lnTo>
                  <a:cubicBezTo>
                    <a:pt x="275128" y="24206"/>
                    <a:pt x="225691" y="30"/>
                    <a:pt x="174390"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1" name="Google Shape;831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6JgAA0wgAANsnAAAzCgAAAAAAAA=="/>
                </a:ext>
              </a:extLst>
            </p:cNvSpPr>
            <p:nvPr/>
          </p:nvSpPr>
          <p:spPr>
            <a:xfrm>
              <a:off x="6254750" y="1434465"/>
              <a:ext cx="224155" cy="223520"/>
            </a:xfrm>
            <a:custGeom>
              <a:avLst/>
              <a:gdLst/>
              <a:ahLst/>
              <a:cxnLst/>
              <a:rect l="0" t="0" r="224155" b="223520"/>
              <a:pathLst>
                <a:path w="224155" h="223520">
                  <a:moveTo>
                    <a:pt x="111143" y="60535"/>
                  </a:moveTo>
                  <a:cubicBezTo>
                    <a:pt x="116745" y="60535"/>
                    <a:pt x="121428" y="65206"/>
                    <a:pt x="121428" y="71708"/>
                  </a:cubicBezTo>
                  <a:lnTo>
                    <a:pt x="121428" y="101533"/>
                  </a:lnTo>
                  <a:lnTo>
                    <a:pt x="132631" y="101533"/>
                  </a:lnTo>
                  <a:cubicBezTo>
                    <a:pt x="138233" y="101533"/>
                    <a:pt x="142886" y="106173"/>
                    <a:pt x="142886" y="111760"/>
                  </a:cubicBezTo>
                  <a:cubicBezTo>
                    <a:pt x="142886" y="118292"/>
                    <a:pt x="138233" y="122933"/>
                    <a:pt x="132631" y="122933"/>
                  </a:cubicBezTo>
                  <a:lnTo>
                    <a:pt x="111143" y="122933"/>
                  </a:lnTo>
                  <a:cubicBezTo>
                    <a:pt x="105542" y="122933"/>
                    <a:pt x="100859" y="118292"/>
                    <a:pt x="100859" y="111760"/>
                  </a:cubicBezTo>
                  <a:lnTo>
                    <a:pt x="100859" y="71708"/>
                  </a:lnTo>
                  <a:cubicBezTo>
                    <a:pt x="100859" y="65206"/>
                    <a:pt x="105542" y="60535"/>
                    <a:pt x="111143" y="60535"/>
                  </a:cubicBezTo>
                  <a:lnTo>
                    <a:pt x="101807" y="0"/>
                  </a:lnTo>
                  <a:cubicBezTo>
                    <a:pt x="78452" y="2808"/>
                    <a:pt x="56994" y="12119"/>
                    <a:pt x="40189" y="26100"/>
                  </a:cubicBezTo>
                  <a:lnTo>
                    <a:pt x="60729" y="46640"/>
                  </a:lnTo>
                  <a:cubicBezTo>
                    <a:pt x="64463" y="50308"/>
                    <a:pt x="64463" y="57757"/>
                    <a:pt x="60729" y="60535"/>
                  </a:cubicBezTo>
                  <a:cubicBezTo>
                    <a:pt x="58861" y="62398"/>
                    <a:pt x="56283" y="63343"/>
                    <a:pt x="53704" y="63343"/>
                  </a:cubicBezTo>
                  <a:cubicBezTo>
                    <a:pt x="51155" y="63343"/>
                    <a:pt x="48577" y="62398"/>
                    <a:pt x="46710" y="60535"/>
                  </a:cubicBezTo>
                  <a:lnTo>
                    <a:pt x="26170" y="39995"/>
                  </a:lnTo>
                  <a:cubicBezTo>
                    <a:pt x="12151" y="56811"/>
                    <a:pt x="2815" y="78241"/>
                    <a:pt x="29" y="101533"/>
                  </a:cubicBezTo>
                  <a:lnTo>
                    <a:pt x="30853" y="101533"/>
                  </a:lnTo>
                  <a:cubicBezTo>
                    <a:pt x="36455" y="101533"/>
                    <a:pt x="41108" y="106173"/>
                    <a:pt x="41108" y="111760"/>
                  </a:cubicBezTo>
                  <a:cubicBezTo>
                    <a:pt x="41108" y="117347"/>
                    <a:pt x="36455" y="122017"/>
                    <a:pt x="30853" y="122017"/>
                  </a:cubicBezTo>
                  <a:lnTo>
                    <a:pt x="29" y="122017"/>
                  </a:lnTo>
                  <a:cubicBezTo>
                    <a:pt x="2815" y="145279"/>
                    <a:pt x="12151" y="166709"/>
                    <a:pt x="26170" y="184385"/>
                  </a:cubicBezTo>
                  <a:lnTo>
                    <a:pt x="46710" y="162985"/>
                  </a:lnTo>
                  <a:cubicBezTo>
                    <a:pt x="48577" y="161122"/>
                    <a:pt x="51392" y="160177"/>
                    <a:pt x="54060" y="160177"/>
                  </a:cubicBezTo>
                  <a:cubicBezTo>
                    <a:pt x="56757" y="160177"/>
                    <a:pt x="59306" y="161122"/>
                    <a:pt x="60729" y="162985"/>
                  </a:cubicBezTo>
                  <a:cubicBezTo>
                    <a:pt x="64463" y="166709"/>
                    <a:pt x="64463" y="173212"/>
                    <a:pt x="60729" y="176936"/>
                  </a:cubicBezTo>
                  <a:lnTo>
                    <a:pt x="40189" y="198366"/>
                  </a:lnTo>
                  <a:cubicBezTo>
                    <a:pt x="56994" y="212347"/>
                    <a:pt x="78452" y="221658"/>
                    <a:pt x="101807" y="223520"/>
                  </a:cubicBezTo>
                  <a:lnTo>
                    <a:pt x="101807" y="193696"/>
                  </a:lnTo>
                  <a:cubicBezTo>
                    <a:pt x="101807" y="187193"/>
                    <a:pt x="106461" y="182523"/>
                    <a:pt x="112062" y="182523"/>
                  </a:cubicBezTo>
                  <a:cubicBezTo>
                    <a:pt x="118612" y="182523"/>
                    <a:pt x="123295" y="187193"/>
                    <a:pt x="123295" y="193696"/>
                  </a:cubicBezTo>
                  <a:lnTo>
                    <a:pt x="123295" y="223520"/>
                  </a:lnTo>
                  <a:cubicBezTo>
                    <a:pt x="146621" y="221658"/>
                    <a:pt x="167160" y="212347"/>
                    <a:pt x="184913" y="198366"/>
                  </a:cubicBezTo>
                  <a:lnTo>
                    <a:pt x="163425" y="176878"/>
                  </a:lnTo>
                  <a:cubicBezTo>
                    <a:pt x="160639" y="173212"/>
                    <a:pt x="160639" y="166709"/>
                    <a:pt x="163425" y="162985"/>
                  </a:cubicBezTo>
                  <a:cubicBezTo>
                    <a:pt x="165293" y="161122"/>
                    <a:pt x="168108" y="160177"/>
                    <a:pt x="170776" y="160177"/>
                  </a:cubicBezTo>
                  <a:cubicBezTo>
                    <a:pt x="173473" y="160177"/>
                    <a:pt x="176051" y="161122"/>
                    <a:pt x="177444" y="162985"/>
                  </a:cubicBezTo>
                  <a:lnTo>
                    <a:pt x="198903" y="184444"/>
                  </a:lnTo>
                  <a:cubicBezTo>
                    <a:pt x="212922" y="166709"/>
                    <a:pt x="222258" y="145279"/>
                    <a:pt x="224125" y="122017"/>
                  </a:cubicBezTo>
                  <a:lnTo>
                    <a:pt x="194249" y="122017"/>
                  </a:lnTo>
                  <a:cubicBezTo>
                    <a:pt x="188648" y="122017"/>
                    <a:pt x="183965" y="117347"/>
                    <a:pt x="183965" y="111760"/>
                  </a:cubicBezTo>
                  <a:cubicBezTo>
                    <a:pt x="183965" y="106173"/>
                    <a:pt x="188648" y="101533"/>
                    <a:pt x="194249" y="101533"/>
                  </a:cubicBezTo>
                  <a:lnTo>
                    <a:pt x="224125" y="101533"/>
                  </a:lnTo>
                  <a:cubicBezTo>
                    <a:pt x="222258" y="78241"/>
                    <a:pt x="212922" y="56811"/>
                    <a:pt x="198903" y="40052"/>
                  </a:cubicBezTo>
                  <a:lnTo>
                    <a:pt x="177444" y="60535"/>
                  </a:lnTo>
                  <a:cubicBezTo>
                    <a:pt x="176051" y="62398"/>
                    <a:pt x="173473" y="63343"/>
                    <a:pt x="170776" y="63343"/>
                  </a:cubicBezTo>
                  <a:cubicBezTo>
                    <a:pt x="168108" y="63343"/>
                    <a:pt x="165293" y="62398"/>
                    <a:pt x="163425" y="60535"/>
                  </a:cubicBezTo>
                  <a:cubicBezTo>
                    <a:pt x="160639" y="56811"/>
                    <a:pt x="160639" y="50308"/>
                    <a:pt x="163425" y="46584"/>
                  </a:cubicBezTo>
                  <a:lnTo>
                    <a:pt x="184913" y="26100"/>
                  </a:lnTo>
                  <a:cubicBezTo>
                    <a:pt x="167160" y="12119"/>
                    <a:pt x="146621" y="2808"/>
                    <a:pt x="123295" y="0"/>
                  </a:cubicBezTo>
                  <a:lnTo>
                    <a:pt x="123295" y="30741"/>
                  </a:lnTo>
                  <a:cubicBezTo>
                    <a:pt x="123295" y="36327"/>
                    <a:pt x="118612" y="40997"/>
                    <a:pt x="112062" y="40997"/>
                  </a:cubicBezTo>
                  <a:cubicBezTo>
                    <a:pt x="106461" y="40997"/>
                    <a:pt x="101807" y="36327"/>
                    <a:pt x="101807" y="30741"/>
                  </a:cubicBezTo>
                  <a:lnTo>
                    <a:pt x="101807" y="0"/>
                  </a:lnTo>
                  <a:lnTo>
                    <a:pt x="111143" y="60535"/>
                  </a:lnTo>
                  <a:lnTo>
                    <a:pt x="101807" y="3074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84" name="Google Shape;8311;p85"/>
          <p:cNvGrpSpPr>
            <a:extLst>
              <a:ext uri="smNativeData">
                <pr:smNativeData xmlns:pr="smNativeData" val="SMDATA_6_dWHdYxMAAAAlAAAAAQAAAA8BAAAAkAAAAEgAAACQAAAASAAAAAAAAAAAAAAAAAAAABcAAAAUAAAAAAAAAAAAAAD/fwAA/38AAAAAAAAJAAAABAAAAB8DAAAMAAAAEAAAAAAAAAAAAAAAAAAAAAAAAAAfAAAAVAAAAAAAAAAAAAAAAAAAAAAAAAAAAAAAAAAAAAAAAAAAAAAAAAAAAAAAAAAAAAAAAAAAAAAAAAAAAAAAAAAAAAAAAAAAAAAAAAAAAAAAAAAAAAAAAAAAACEAAAAYAAAAFAAAAC8mAAAyCwAAJigAAFgNAAAQAAAA"/>
              </a:ext>
            </a:extLst>
          </p:cNvGrpSpPr>
          <p:nvPr/>
        </p:nvGrpSpPr>
        <p:grpSpPr>
          <a:xfrm>
            <a:off x="6207125" y="1819910"/>
            <a:ext cx="319405" cy="349250"/>
            <a:chOff x="6207125" y="1819910"/>
            <a:chExt cx="319405" cy="349250"/>
          </a:xfrm>
        </p:grpSpPr>
        <p:sp>
          <p:nvSpPr>
            <p:cNvPr id="387" name="Google Shape;831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4JwAAkwwAAFonAADVDAAAAAAAAA=="/>
                </a:ext>
              </a:extLst>
            </p:cNvSpPr>
            <p:nvPr/>
          </p:nvSpPr>
          <p:spPr>
            <a:xfrm>
              <a:off x="6375400" y="2044065"/>
              <a:ext cx="21590" cy="41910"/>
            </a:xfrm>
            <a:custGeom>
              <a:avLst/>
              <a:gdLst/>
              <a:ahLst/>
              <a:cxnLst/>
              <a:rect l="0" t="0" r="21590" b="41910"/>
              <a:pathLst>
                <a:path w="21590" h="41910">
                  <a:moveTo>
                    <a:pt x="30" y="0"/>
                  </a:moveTo>
                  <a:lnTo>
                    <a:pt x="30" y="41910"/>
                  </a:lnTo>
                  <a:lnTo>
                    <a:pt x="11271" y="41910"/>
                  </a:lnTo>
                  <a:cubicBezTo>
                    <a:pt x="16891" y="41910"/>
                    <a:pt x="21560" y="37240"/>
                    <a:pt x="21560" y="30738"/>
                  </a:cubicBezTo>
                  <a:lnTo>
                    <a:pt x="21560" y="10256"/>
                  </a:lnTo>
                  <a:cubicBezTo>
                    <a:pt x="21560" y="4670"/>
                    <a:pt x="16891" y="0"/>
                    <a:pt x="11271" y="0"/>
                  </a:cubicBezTo>
                  <a:lnTo>
                    <a:pt x="30" y="0"/>
                  </a:lnTo>
                  <a:lnTo>
                    <a:pt x="11271"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6" name="Google Shape;831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4JgAAMQwAABonAABzDAAAAAAAAA=="/>
                </a:ext>
              </a:extLst>
            </p:cNvSpPr>
            <p:nvPr/>
          </p:nvSpPr>
          <p:spPr>
            <a:xfrm>
              <a:off x="6334760" y="1981835"/>
              <a:ext cx="21590" cy="41910"/>
            </a:xfrm>
            <a:custGeom>
              <a:avLst/>
              <a:gdLst/>
              <a:ahLst/>
              <a:cxnLst/>
              <a:rect l="0" t="0" r="21590" b="41910"/>
              <a:pathLst>
                <a:path w="21590" h="41910">
                  <a:moveTo>
                    <a:pt x="11257" y="0"/>
                  </a:moveTo>
                  <a:cubicBezTo>
                    <a:pt x="5628" y="0"/>
                    <a:pt x="0" y="4670"/>
                    <a:pt x="0" y="11172"/>
                  </a:cubicBezTo>
                  <a:lnTo>
                    <a:pt x="0" y="31654"/>
                  </a:lnTo>
                  <a:cubicBezTo>
                    <a:pt x="0" y="37240"/>
                    <a:pt x="5628" y="41910"/>
                    <a:pt x="11257" y="41910"/>
                  </a:cubicBezTo>
                  <a:lnTo>
                    <a:pt x="21590" y="41910"/>
                  </a:lnTo>
                  <a:lnTo>
                    <a:pt x="21590" y="0"/>
                  </a:lnTo>
                  <a:lnTo>
                    <a:pt x="11257" y="0"/>
                  </a:lnTo>
                  <a:lnTo>
                    <a:pt x="11257" y="4191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5" name="Google Shape;831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JgAAMgsAACYoAABYDQAAAAAAAA=="/>
                </a:ext>
              </a:extLst>
            </p:cNvSpPr>
            <p:nvPr/>
          </p:nvSpPr>
          <p:spPr>
            <a:xfrm>
              <a:off x="6207125" y="1819910"/>
              <a:ext cx="319405" cy="349250"/>
            </a:xfrm>
            <a:custGeom>
              <a:avLst/>
              <a:gdLst/>
              <a:ahLst/>
              <a:cxnLst/>
              <a:rect l="0" t="0" r="319405" b="349250"/>
              <a:pathLst>
                <a:path w="319405" h="349250">
                  <a:moveTo>
                    <a:pt x="190898" y="19569"/>
                  </a:moveTo>
                  <a:cubicBezTo>
                    <a:pt x="202986" y="19569"/>
                    <a:pt x="212296" y="28880"/>
                    <a:pt x="212296" y="40054"/>
                  </a:cubicBezTo>
                  <a:cubicBezTo>
                    <a:pt x="212296" y="52173"/>
                    <a:pt x="202986" y="61485"/>
                    <a:pt x="190898" y="61485"/>
                  </a:cubicBezTo>
                  <a:lnTo>
                    <a:pt x="190898" y="50311"/>
                  </a:lnTo>
                  <a:cubicBezTo>
                    <a:pt x="190898" y="44724"/>
                    <a:pt x="186228" y="40054"/>
                    <a:pt x="180642" y="40054"/>
                  </a:cubicBezTo>
                  <a:lnTo>
                    <a:pt x="139678" y="40054"/>
                  </a:lnTo>
                  <a:cubicBezTo>
                    <a:pt x="134092" y="40054"/>
                    <a:pt x="129423" y="44724"/>
                    <a:pt x="129423" y="50311"/>
                  </a:cubicBezTo>
                  <a:lnTo>
                    <a:pt x="129423" y="61485"/>
                  </a:lnTo>
                  <a:cubicBezTo>
                    <a:pt x="117334" y="59622"/>
                    <a:pt x="108024" y="50311"/>
                    <a:pt x="108024" y="40054"/>
                  </a:cubicBezTo>
                  <a:cubicBezTo>
                    <a:pt x="108024" y="28880"/>
                    <a:pt x="117334" y="19569"/>
                    <a:pt x="129423" y="19569"/>
                  </a:cubicBezTo>
                  <a:lnTo>
                    <a:pt x="159214" y="122023"/>
                  </a:lnTo>
                  <a:cubicBezTo>
                    <a:pt x="165746" y="122023"/>
                    <a:pt x="170416" y="126664"/>
                    <a:pt x="170416" y="132251"/>
                  </a:cubicBezTo>
                  <a:lnTo>
                    <a:pt x="170416" y="142508"/>
                  </a:lnTo>
                  <a:lnTo>
                    <a:pt x="180642" y="142508"/>
                  </a:lnTo>
                  <a:cubicBezTo>
                    <a:pt x="198346" y="142508"/>
                    <a:pt x="210434" y="156460"/>
                    <a:pt x="210434" y="173221"/>
                  </a:cubicBezTo>
                  <a:cubicBezTo>
                    <a:pt x="210434" y="178808"/>
                    <a:pt x="205794" y="183478"/>
                    <a:pt x="200208" y="183478"/>
                  </a:cubicBezTo>
                  <a:cubicBezTo>
                    <a:pt x="194622" y="183478"/>
                    <a:pt x="189952" y="178808"/>
                    <a:pt x="189952" y="173221"/>
                  </a:cubicBezTo>
                  <a:cubicBezTo>
                    <a:pt x="189952" y="166718"/>
                    <a:pt x="185312" y="162047"/>
                    <a:pt x="179726" y="162047"/>
                  </a:cubicBezTo>
                  <a:lnTo>
                    <a:pt x="168554" y="162047"/>
                  </a:lnTo>
                  <a:lnTo>
                    <a:pt x="168554" y="203017"/>
                  </a:lnTo>
                  <a:lnTo>
                    <a:pt x="179726" y="203017"/>
                  </a:lnTo>
                  <a:cubicBezTo>
                    <a:pt x="196484" y="203017"/>
                    <a:pt x="209518" y="216999"/>
                    <a:pt x="209518" y="233760"/>
                  </a:cubicBezTo>
                  <a:lnTo>
                    <a:pt x="209518" y="254245"/>
                  </a:lnTo>
                  <a:cubicBezTo>
                    <a:pt x="209518" y="271951"/>
                    <a:pt x="195538" y="284987"/>
                    <a:pt x="179726" y="284987"/>
                  </a:cubicBezTo>
                  <a:lnTo>
                    <a:pt x="168554" y="284987"/>
                  </a:lnTo>
                  <a:lnTo>
                    <a:pt x="168554" y="295215"/>
                  </a:lnTo>
                  <a:cubicBezTo>
                    <a:pt x="168554" y="300801"/>
                    <a:pt x="163884" y="305472"/>
                    <a:pt x="158298" y="305472"/>
                  </a:cubicBezTo>
                  <a:cubicBezTo>
                    <a:pt x="152712" y="305472"/>
                    <a:pt x="148042" y="300801"/>
                    <a:pt x="148042" y="295215"/>
                  </a:cubicBezTo>
                  <a:lnTo>
                    <a:pt x="148042" y="286849"/>
                  </a:lnTo>
                  <a:lnTo>
                    <a:pt x="136870" y="286849"/>
                  </a:lnTo>
                  <a:cubicBezTo>
                    <a:pt x="120113" y="286849"/>
                    <a:pt x="107079" y="272867"/>
                    <a:pt x="107079" y="256107"/>
                  </a:cubicBezTo>
                  <a:cubicBezTo>
                    <a:pt x="107079" y="250520"/>
                    <a:pt x="111748" y="245879"/>
                    <a:pt x="117334" y="245879"/>
                  </a:cubicBezTo>
                  <a:cubicBezTo>
                    <a:pt x="122920" y="245879"/>
                    <a:pt x="127561" y="250520"/>
                    <a:pt x="127561" y="256107"/>
                  </a:cubicBezTo>
                  <a:cubicBezTo>
                    <a:pt x="127561" y="262640"/>
                    <a:pt x="133146" y="267280"/>
                    <a:pt x="138732" y="267280"/>
                  </a:cubicBezTo>
                  <a:lnTo>
                    <a:pt x="148988" y="267280"/>
                  </a:lnTo>
                  <a:lnTo>
                    <a:pt x="148988" y="225394"/>
                  </a:lnTo>
                  <a:lnTo>
                    <a:pt x="138732" y="225394"/>
                  </a:lnTo>
                  <a:lnTo>
                    <a:pt x="138732" y="224448"/>
                  </a:lnTo>
                  <a:cubicBezTo>
                    <a:pt x="121058" y="224448"/>
                    <a:pt x="108024" y="210466"/>
                    <a:pt x="108024" y="193706"/>
                  </a:cubicBezTo>
                  <a:lnTo>
                    <a:pt x="108024" y="173221"/>
                  </a:lnTo>
                  <a:cubicBezTo>
                    <a:pt x="108024" y="155544"/>
                    <a:pt x="121975" y="142508"/>
                    <a:pt x="138732" y="142508"/>
                  </a:cubicBezTo>
                  <a:lnTo>
                    <a:pt x="148988" y="142508"/>
                  </a:lnTo>
                  <a:lnTo>
                    <a:pt x="148988" y="132251"/>
                  </a:lnTo>
                  <a:cubicBezTo>
                    <a:pt x="148988" y="126664"/>
                    <a:pt x="153628" y="122023"/>
                    <a:pt x="159214" y="122023"/>
                  </a:cubicBezTo>
                  <a:lnTo>
                    <a:pt x="129423" y="0"/>
                  </a:lnTo>
                  <a:cubicBezTo>
                    <a:pt x="107079" y="0"/>
                    <a:pt x="88459" y="19569"/>
                    <a:pt x="88459" y="41000"/>
                  </a:cubicBezTo>
                  <a:cubicBezTo>
                    <a:pt x="88459" y="63347"/>
                    <a:pt x="107079" y="81970"/>
                    <a:pt x="129423" y="81970"/>
                  </a:cubicBezTo>
                  <a:lnTo>
                    <a:pt x="129423" y="85694"/>
                  </a:lnTo>
                  <a:cubicBezTo>
                    <a:pt x="111748" y="89419"/>
                    <a:pt x="96852" y="96868"/>
                    <a:pt x="82873" y="106179"/>
                  </a:cubicBezTo>
                  <a:lnTo>
                    <a:pt x="68923" y="90335"/>
                  </a:lnTo>
                  <a:lnTo>
                    <a:pt x="76371" y="82887"/>
                  </a:lnTo>
                  <a:cubicBezTo>
                    <a:pt x="80095" y="80107"/>
                    <a:pt x="80095" y="72658"/>
                    <a:pt x="77287" y="68934"/>
                  </a:cubicBezTo>
                  <a:lnTo>
                    <a:pt x="50273" y="38191"/>
                  </a:lnTo>
                  <a:cubicBezTo>
                    <a:pt x="48175" y="35561"/>
                    <a:pt x="45190" y="34437"/>
                    <a:pt x="42323" y="34437"/>
                  </a:cubicBezTo>
                  <a:cubicBezTo>
                    <a:pt x="40106" y="34437"/>
                    <a:pt x="37949" y="35117"/>
                    <a:pt x="36323" y="36329"/>
                  </a:cubicBezTo>
                  <a:lnTo>
                    <a:pt x="4669" y="63347"/>
                  </a:lnTo>
                  <a:cubicBezTo>
                    <a:pt x="0" y="67071"/>
                    <a:pt x="0" y="73575"/>
                    <a:pt x="3723" y="77299"/>
                  </a:cubicBezTo>
                  <a:lnTo>
                    <a:pt x="30737" y="108958"/>
                  </a:lnTo>
                  <a:cubicBezTo>
                    <a:pt x="32215" y="111441"/>
                    <a:pt x="34964" y="112594"/>
                    <a:pt x="37801" y="112594"/>
                  </a:cubicBezTo>
                  <a:cubicBezTo>
                    <a:pt x="40343" y="112594"/>
                    <a:pt x="42943" y="111648"/>
                    <a:pt x="44687" y="109904"/>
                  </a:cubicBezTo>
                  <a:lnTo>
                    <a:pt x="52135" y="103371"/>
                  </a:lnTo>
                  <a:lnTo>
                    <a:pt x="66115" y="119215"/>
                  </a:lnTo>
                  <a:cubicBezTo>
                    <a:pt x="41909" y="143425"/>
                    <a:pt x="27013" y="176945"/>
                    <a:pt x="27013" y="214220"/>
                  </a:cubicBezTo>
                  <a:cubicBezTo>
                    <a:pt x="27013" y="287765"/>
                    <a:pt x="86597" y="349250"/>
                    <a:pt x="159214" y="349250"/>
                  </a:cubicBezTo>
                  <a:cubicBezTo>
                    <a:pt x="232778" y="349250"/>
                    <a:pt x="292391" y="289628"/>
                    <a:pt x="292391" y="214220"/>
                  </a:cubicBezTo>
                  <a:cubicBezTo>
                    <a:pt x="292391" y="176945"/>
                    <a:pt x="277495" y="143425"/>
                    <a:pt x="252343" y="119215"/>
                  </a:cubicBezTo>
                  <a:lnTo>
                    <a:pt x="266323" y="103371"/>
                  </a:lnTo>
                  <a:lnTo>
                    <a:pt x="274687" y="109904"/>
                  </a:lnTo>
                  <a:cubicBezTo>
                    <a:pt x="276874" y="111648"/>
                    <a:pt x="279298" y="112594"/>
                    <a:pt x="281603" y="112594"/>
                  </a:cubicBezTo>
                  <a:cubicBezTo>
                    <a:pt x="284204" y="112594"/>
                    <a:pt x="286687" y="111441"/>
                    <a:pt x="288667" y="108958"/>
                  </a:cubicBezTo>
                  <a:lnTo>
                    <a:pt x="315651" y="77299"/>
                  </a:lnTo>
                  <a:cubicBezTo>
                    <a:pt x="319375" y="72658"/>
                    <a:pt x="319375" y="67071"/>
                    <a:pt x="314735" y="63347"/>
                  </a:cubicBezTo>
                  <a:lnTo>
                    <a:pt x="283081" y="36329"/>
                  </a:lnTo>
                  <a:cubicBezTo>
                    <a:pt x="281042" y="35117"/>
                    <a:pt x="278825" y="34437"/>
                    <a:pt x="276667" y="34437"/>
                  </a:cubicBezTo>
                  <a:cubicBezTo>
                    <a:pt x="273889" y="34437"/>
                    <a:pt x="271200" y="35561"/>
                    <a:pt x="269101" y="38191"/>
                  </a:cubicBezTo>
                  <a:lnTo>
                    <a:pt x="242088" y="68934"/>
                  </a:lnTo>
                  <a:cubicBezTo>
                    <a:pt x="238364" y="73575"/>
                    <a:pt x="238364" y="80107"/>
                    <a:pt x="243033" y="82886"/>
                  </a:cubicBezTo>
                  <a:lnTo>
                    <a:pt x="251398" y="90335"/>
                  </a:lnTo>
                  <a:lnTo>
                    <a:pt x="237447" y="106179"/>
                  </a:lnTo>
                  <a:cubicBezTo>
                    <a:pt x="223468" y="95922"/>
                    <a:pt x="208572" y="89419"/>
                    <a:pt x="190898" y="85694"/>
                  </a:cubicBezTo>
                  <a:lnTo>
                    <a:pt x="190898" y="81970"/>
                  </a:lnTo>
                  <a:cubicBezTo>
                    <a:pt x="213242" y="81970"/>
                    <a:pt x="231861" y="63347"/>
                    <a:pt x="231861" y="41000"/>
                  </a:cubicBezTo>
                  <a:cubicBezTo>
                    <a:pt x="231861" y="19569"/>
                    <a:pt x="213242" y="0"/>
                    <a:pt x="190898" y="0"/>
                  </a:cubicBezTo>
                  <a:lnTo>
                    <a:pt x="190898" y="19569"/>
                  </a:lnTo>
                  <a:lnTo>
                    <a:pt x="19089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88" name="Google Shape;8315;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UmAADxDQAAQCgAABcQAAAQAAAA"/>
              </a:ext>
            </a:extLst>
          </p:cNvGrpSpPr>
          <p:nvPr/>
        </p:nvGrpSpPr>
        <p:grpSpPr>
          <a:xfrm>
            <a:off x="6190615" y="2266315"/>
            <a:ext cx="352425" cy="349250"/>
            <a:chOff x="6190615" y="2266315"/>
            <a:chExt cx="352425" cy="349250"/>
          </a:xfrm>
        </p:grpSpPr>
        <p:sp>
          <p:nvSpPr>
            <p:cNvPr id="391" name="Google Shape;831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9JgAA8Q0AAFwnAABQDgAAAAAAAA=="/>
                </a:ext>
              </a:extLst>
            </p:cNvSpPr>
            <p:nvPr/>
          </p:nvSpPr>
          <p:spPr>
            <a:xfrm>
              <a:off x="6337935" y="2266315"/>
              <a:ext cx="60325" cy="60325"/>
            </a:xfrm>
            <a:custGeom>
              <a:avLst/>
              <a:gdLst/>
              <a:ahLst/>
              <a:cxnLst/>
              <a:rect l="0" t="0" r="60325" b="60325"/>
              <a:pathLst>
                <a:path w="60325" h="60325">
                  <a:moveTo>
                    <a:pt x="29676" y="29"/>
                  </a:moveTo>
                  <a:cubicBezTo>
                    <a:pt x="12983" y="29"/>
                    <a:pt x="0" y="13013"/>
                    <a:pt x="0" y="29706"/>
                  </a:cubicBezTo>
                  <a:cubicBezTo>
                    <a:pt x="0" y="46399"/>
                    <a:pt x="12983" y="60295"/>
                    <a:pt x="29676" y="60295"/>
                  </a:cubicBezTo>
                  <a:cubicBezTo>
                    <a:pt x="46399" y="60295"/>
                    <a:pt x="60295" y="46399"/>
                    <a:pt x="60295" y="29706"/>
                  </a:cubicBezTo>
                  <a:cubicBezTo>
                    <a:pt x="60295" y="13013"/>
                    <a:pt x="46399" y="29"/>
                    <a:pt x="29676"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0" name="Google Shape;831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VJgAAvQ4AAEAoAAAXEAAAAAAAAA=="/>
                </a:ext>
              </a:extLst>
            </p:cNvSpPr>
            <p:nvPr/>
          </p:nvSpPr>
          <p:spPr>
            <a:xfrm>
              <a:off x="6190615" y="2395855"/>
              <a:ext cx="352425" cy="219710"/>
            </a:xfrm>
            <a:custGeom>
              <a:avLst/>
              <a:gdLst/>
              <a:ahLst/>
              <a:cxnLst/>
              <a:rect l="0" t="0" r="352425" b="219710"/>
              <a:pathLst>
                <a:path w="352425" h="219710">
                  <a:moveTo>
                    <a:pt x="103508" y="30"/>
                  </a:moveTo>
                  <a:cubicBezTo>
                    <a:pt x="64330" y="9337"/>
                    <a:pt x="41959" y="24228"/>
                    <a:pt x="41959" y="43788"/>
                  </a:cubicBezTo>
                  <a:cubicBezTo>
                    <a:pt x="41959" y="62403"/>
                    <a:pt x="61548" y="75433"/>
                    <a:pt x="91376" y="84740"/>
                  </a:cubicBezTo>
                  <a:lnTo>
                    <a:pt x="55955" y="158282"/>
                  </a:lnTo>
                  <a:lnTo>
                    <a:pt x="52227" y="158282"/>
                  </a:lnTo>
                  <a:cubicBezTo>
                    <a:pt x="23317" y="158282"/>
                    <a:pt x="29" y="170367"/>
                    <a:pt x="29" y="188065"/>
                  </a:cubicBezTo>
                  <a:cubicBezTo>
                    <a:pt x="29" y="205734"/>
                    <a:pt x="22400" y="218765"/>
                    <a:pt x="52227" y="218765"/>
                  </a:cubicBezTo>
                  <a:cubicBezTo>
                    <a:pt x="82972" y="218765"/>
                    <a:pt x="103508" y="205734"/>
                    <a:pt x="103508" y="188065"/>
                  </a:cubicBezTo>
                  <a:cubicBezTo>
                    <a:pt x="103508" y="176897"/>
                    <a:pt x="93240" y="165728"/>
                    <a:pt x="77379" y="161060"/>
                  </a:cubicBezTo>
                  <a:lnTo>
                    <a:pt x="111882" y="89379"/>
                  </a:lnTo>
                  <a:cubicBezTo>
                    <a:pt x="128660" y="93102"/>
                    <a:pt x="147302" y="94047"/>
                    <a:pt x="165944" y="94963"/>
                  </a:cubicBezTo>
                  <a:lnTo>
                    <a:pt x="165944" y="159198"/>
                  </a:lnTo>
                  <a:cubicBezTo>
                    <a:pt x="140792" y="161060"/>
                    <a:pt x="124931" y="174090"/>
                    <a:pt x="124931" y="188981"/>
                  </a:cubicBezTo>
                  <a:cubicBezTo>
                    <a:pt x="124931" y="206680"/>
                    <a:pt x="147302" y="219710"/>
                    <a:pt x="176212" y="219710"/>
                  </a:cubicBezTo>
                  <a:cubicBezTo>
                    <a:pt x="205122" y="219710"/>
                    <a:pt x="227493" y="206680"/>
                    <a:pt x="227493" y="188981"/>
                  </a:cubicBezTo>
                  <a:cubicBezTo>
                    <a:pt x="227493" y="174090"/>
                    <a:pt x="209768" y="161060"/>
                    <a:pt x="186480" y="159198"/>
                  </a:cubicBezTo>
                  <a:lnTo>
                    <a:pt x="186480" y="94963"/>
                  </a:lnTo>
                  <a:cubicBezTo>
                    <a:pt x="205122" y="94963"/>
                    <a:pt x="223764" y="93102"/>
                    <a:pt x="240542" y="89379"/>
                  </a:cubicBezTo>
                  <a:lnTo>
                    <a:pt x="275045" y="161060"/>
                  </a:lnTo>
                  <a:cubicBezTo>
                    <a:pt x="259184" y="165728"/>
                    <a:pt x="247999" y="176897"/>
                    <a:pt x="247999" y="188065"/>
                  </a:cubicBezTo>
                  <a:cubicBezTo>
                    <a:pt x="247999" y="205734"/>
                    <a:pt x="270370" y="218765"/>
                    <a:pt x="299280" y="218765"/>
                  </a:cubicBezTo>
                  <a:cubicBezTo>
                    <a:pt x="329107" y="218765"/>
                    <a:pt x="352395" y="205734"/>
                    <a:pt x="352395" y="188065"/>
                  </a:cubicBezTo>
                  <a:cubicBezTo>
                    <a:pt x="352395" y="170367"/>
                    <a:pt x="329107" y="158282"/>
                    <a:pt x="300197" y="158282"/>
                  </a:cubicBezTo>
                  <a:lnTo>
                    <a:pt x="296469" y="158282"/>
                  </a:lnTo>
                  <a:lnTo>
                    <a:pt x="261048" y="84740"/>
                  </a:lnTo>
                  <a:cubicBezTo>
                    <a:pt x="290876" y="76349"/>
                    <a:pt x="310465" y="62403"/>
                    <a:pt x="310465" y="43788"/>
                  </a:cubicBezTo>
                  <a:cubicBezTo>
                    <a:pt x="310465" y="24228"/>
                    <a:pt x="288094" y="9337"/>
                    <a:pt x="247999" y="30"/>
                  </a:cubicBezTo>
                  <a:lnTo>
                    <a:pt x="247999" y="1891"/>
                  </a:lnTo>
                  <a:lnTo>
                    <a:pt x="247999" y="42843"/>
                  </a:lnTo>
                  <a:cubicBezTo>
                    <a:pt x="247999" y="48427"/>
                    <a:pt x="243324" y="53096"/>
                    <a:pt x="237731" y="53096"/>
                  </a:cubicBezTo>
                  <a:lnTo>
                    <a:pt x="114693" y="53096"/>
                  </a:lnTo>
                  <a:cubicBezTo>
                    <a:pt x="108153" y="53096"/>
                    <a:pt x="103508" y="48427"/>
                    <a:pt x="103508" y="42843"/>
                  </a:cubicBezTo>
                  <a:lnTo>
                    <a:pt x="103508" y="1891"/>
                  </a:lnTo>
                  <a:lnTo>
                    <a:pt x="103508" y="30"/>
                  </a:lnTo>
                  <a:lnTo>
                    <a:pt x="103508" y="4284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89" name="Google Shape;831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bJgAAcQ4AAH0nAADyDgAAAAAAAA=="/>
                </a:ext>
              </a:extLst>
            </p:cNvSpPr>
            <p:nvPr/>
          </p:nvSpPr>
          <p:spPr>
            <a:xfrm>
              <a:off x="6316345" y="2347595"/>
              <a:ext cx="102870" cy="81915"/>
            </a:xfrm>
            <a:custGeom>
              <a:avLst/>
              <a:gdLst/>
              <a:ahLst/>
              <a:cxnLst/>
              <a:rect l="0" t="0" r="102870" b="81915"/>
              <a:pathLst>
                <a:path w="102870" h="81915">
                  <a:moveTo>
                    <a:pt x="51420" y="29"/>
                  </a:moveTo>
                  <a:cubicBezTo>
                    <a:pt x="23381" y="29"/>
                    <a:pt x="30" y="22361"/>
                    <a:pt x="30" y="51193"/>
                  </a:cubicBezTo>
                  <a:lnTo>
                    <a:pt x="30" y="81915"/>
                  </a:lnTo>
                  <a:lnTo>
                    <a:pt x="102840" y="81915"/>
                  </a:lnTo>
                  <a:lnTo>
                    <a:pt x="102840" y="51193"/>
                  </a:lnTo>
                  <a:cubicBezTo>
                    <a:pt x="102840" y="23277"/>
                    <a:pt x="79489" y="29"/>
                    <a:pt x="51420"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392" name="Google Shape;8319;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oeAADMEAAAMSAAAPQSAAAQAAAA"/>
              </a:ext>
            </a:extLst>
          </p:cNvGrpSpPr>
          <p:nvPr/>
        </p:nvGrpSpPr>
        <p:grpSpPr>
          <a:xfrm>
            <a:off x="4883150" y="2730500"/>
            <a:ext cx="349885" cy="350520"/>
            <a:chOff x="4883150" y="2730500"/>
            <a:chExt cx="349885" cy="350520"/>
          </a:xfrm>
        </p:grpSpPr>
        <p:sp>
          <p:nvSpPr>
            <p:cNvPr id="400" name="Google Shape;832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cHgAAnhEAAF0fAAAeEgAAAAAAAA=="/>
                </a:ext>
              </a:extLst>
            </p:cNvSpPr>
            <p:nvPr/>
          </p:nvSpPr>
          <p:spPr>
            <a:xfrm>
              <a:off x="5016500" y="2863850"/>
              <a:ext cx="81915" cy="81280"/>
            </a:xfrm>
            <a:custGeom>
              <a:avLst/>
              <a:gdLst/>
              <a:ahLst/>
              <a:cxnLst/>
              <a:rect l="0" t="0" r="81915" b="81280"/>
              <a:pathLst>
                <a:path w="81915" h="81280">
                  <a:moveTo>
                    <a:pt x="40957" y="30"/>
                  </a:moveTo>
                  <a:cubicBezTo>
                    <a:pt x="18633" y="30"/>
                    <a:pt x="29" y="18704"/>
                    <a:pt x="29" y="40166"/>
                  </a:cubicBezTo>
                  <a:cubicBezTo>
                    <a:pt x="29" y="62605"/>
                    <a:pt x="18633" y="81280"/>
                    <a:pt x="40957" y="81280"/>
                  </a:cubicBezTo>
                  <a:cubicBezTo>
                    <a:pt x="63281" y="81280"/>
                    <a:pt x="81885" y="62605"/>
                    <a:pt x="81885" y="40166"/>
                  </a:cubicBezTo>
                  <a:cubicBezTo>
                    <a:pt x="81885" y="18704"/>
                    <a:pt x="63281" y="30"/>
                    <a:pt x="40957"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9" name="Google Shape;832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JHgAAzBAAAOoeAABuEQAAAAAAAA=="/>
                </a:ext>
              </a:extLst>
            </p:cNvSpPr>
            <p:nvPr/>
          </p:nvSpPr>
          <p:spPr>
            <a:xfrm>
              <a:off x="4923155" y="2730500"/>
              <a:ext cx="102235" cy="102870"/>
            </a:xfrm>
            <a:custGeom>
              <a:avLst/>
              <a:gdLst/>
              <a:ahLst/>
              <a:cxnLst/>
              <a:rect l="0" t="0" r="102235" b="102870"/>
              <a:pathLst>
                <a:path w="102235" h="102870">
                  <a:moveTo>
                    <a:pt x="51117" y="30"/>
                  </a:moveTo>
                  <a:cubicBezTo>
                    <a:pt x="23243" y="30"/>
                    <a:pt x="0" y="23381"/>
                    <a:pt x="0" y="51420"/>
                  </a:cubicBezTo>
                  <a:cubicBezTo>
                    <a:pt x="0" y="79459"/>
                    <a:pt x="23243" y="102840"/>
                    <a:pt x="51117" y="102840"/>
                  </a:cubicBezTo>
                  <a:cubicBezTo>
                    <a:pt x="80850" y="102840"/>
                    <a:pt x="102235" y="79459"/>
                    <a:pt x="102235" y="51420"/>
                  </a:cubicBezTo>
                  <a:cubicBezTo>
                    <a:pt x="102235" y="23381"/>
                    <a:pt x="78991" y="30"/>
                    <a:pt x="51117"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8" name="Google Shape;832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HwAAzBAAAO4fAABuEQAAAAAAAA=="/>
                </a:ext>
              </a:extLst>
            </p:cNvSpPr>
            <p:nvPr/>
          </p:nvSpPr>
          <p:spPr>
            <a:xfrm>
              <a:off x="5087620" y="2730500"/>
              <a:ext cx="102870" cy="102870"/>
            </a:xfrm>
            <a:custGeom>
              <a:avLst/>
              <a:gdLst/>
              <a:ahLst/>
              <a:cxnLst/>
              <a:rect l="0" t="0" r="102870" b="102870"/>
              <a:pathLst>
                <a:path w="102870" h="102870">
                  <a:moveTo>
                    <a:pt x="51420" y="30"/>
                  </a:moveTo>
                  <a:cubicBezTo>
                    <a:pt x="23381" y="30"/>
                    <a:pt x="30" y="23381"/>
                    <a:pt x="30" y="51420"/>
                  </a:cubicBezTo>
                  <a:cubicBezTo>
                    <a:pt x="30" y="79459"/>
                    <a:pt x="23381" y="102840"/>
                    <a:pt x="51420" y="102840"/>
                  </a:cubicBezTo>
                  <a:cubicBezTo>
                    <a:pt x="79489" y="102840"/>
                    <a:pt x="102840" y="79459"/>
                    <a:pt x="102840" y="51420"/>
                  </a:cubicBezTo>
                  <a:cubicBezTo>
                    <a:pt x="102840" y="23381"/>
                    <a:pt x="79489" y="30"/>
                    <a:pt x="51420"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7" name="Google Shape;832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zHgAANxIAAEEfAABmEgAAAAAAAA=="/>
                </a:ext>
              </a:extLst>
            </p:cNvSpPr>
            <p:nvPr/>
          </p:nvSpPr>
          <p:spPr>
            <a:xfrm>
              <a:off x="5031105" y="2961005"/>
              <a:ext cx="49530" cy="29845"/>
            </a:xfrm>
            <a:custGeom>
              <a:avLst/>
              <a:gdLst/>
              <a:ahLst/>
              <a:cxnLst/>
              <a:rect l="0" t="0" r="49530" b="29845"/>
              <a:pathLst>
                <a:path w="49530" h="29845">
                  <a:moveTo>
                    <a:pt x="30" y="0"/>
                  </a:moveTo>
                  <a:lnTo>
                    <a:pt x="25224" y="29815"/>
                  </a:lnTo>
                  <a:lnTo>
                    <a:pt x="49530" y="0"/>
                  </a:lnTo>
                  <a:cubicBezTo>
                    <a:pt x="42979" y="3726"/>
                    <a:pt x="34591" y="4673"/>
                    <a:pt x="25224" y="4673"/>
                  </a:cubicBezTo>
                  <a:cubicBezTo>
                    <a:pt x="16836" y="4673"/>
                    <a:pt x="8418" y="2809"/>
                    <a:pt x="3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6" name="Google Shape;832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LHgAALBIAAA0fAADzEgAAAAAAAA=="/>
                </a:ext>
              </a:extLst>
            </p:cNvSpPr>
            <p:nvPr/>
          </p:nvSpPr>
          <p:spPr>
            <a:xfrm>
              <a:off x="4965065" y="2954020"/>
              <a:ext cx="82550" cy="126365"/>
            </a:xfrm>
            <a:custGeom>
              <a:avLst/>
              <a:gdLst/>
              <a:ahLst/>
              <a:cxnLst/>
              <a:rect l="0" t="0" r="82550" b="126365"/>
              <a:pathLst>
                <a:path w="82550" h="126365">
                  <a:moveTo>
                    <a:pt x="37111" y="29"/>
                  </a:moveTo>
                  <a:cubicBezTo>
                    <a:pt x="13950" y="17793"/>
                    <a:pt x="29" y="44943"/>
                    <a:pt x="29" y="73965"/>
                  </a:cubicBezTo>
                  <a:lnTo>
                    <a:pt x="29" y="116057"/>
                  </a:lnTo>
                  <a:cubicBezTo>
                    <a:pt x="29" y="121671"/>
                    <a:pt x="4650" y="126365"/>
                    <a:pt x="11154" y="126365"/>
                  </a:cubicBezTo>
                  <a:lnTo>
                    <a:pt x="82550" y="126365"/>
                  </a:lnTo>
                  <a:lnTo>
                    <a:pt x="82550" y="56172"/>
                  </a:lnTo>
                  <a:lnTo>
                    <a:pt x="37111" y="29"/>
                  </a:lnTo>
                  <a:lnTo>
                    <a:pt x="11154" y="12636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5" name="Google Shape;832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HwAALhIAAK8fAAD0EgAAAAAAAA=="/>
                </a:ext>
              </a:extLst>
            </p:cNvSpPr>
            <p:nvPr/>
          </p:nvSpPr>
          <p:spPr>
            <a:xfrm>
              <a:off x="5067300" y="2955290"/>
              <a:ext cx="83185" cy="125730"/>
            </a:xfrm>
            <a:custGeom>
              <a:avLst/>
              <a:gdLst/>
              <a:ahLst/>
              <a:cxnLst/>
              <a:rect l="0" t="0" r="83185" b="125730"/>
              <a:pathLst>
                <a:path w="83185" h="125730">
                  <a:moveTo>
                    <a:pt x="45788" y="0"/>
                  </a:moveTo>
                  <a:lnTo>
                    <a:pt x="29" y="55860"/>
                  </a:lnTo>
                  <a:lnTo>
                    <a:pt x="29" y="125700"/>
                  </a:lnTo>
                  <a:lnTo>
                    <a:pt x="72894" y="125700"/>
                  </a:lnTo>
                  <a:cubicBezTo>
                    <a:pt x="78499" y="125700"/>
                    <a:pt x="83155" y="121060"/>
                    <a:pt x="83155" y="115474"/>
                  </a:cubicBezTo>
                  <a:lnTo>
                    <a:pt x="83155" y="73564"/>
                  </a:lnTo>
                  <a:cubicBezTo>
                    <a:pt x="82236" y="43772"/>
                    <a:pt x="68208" y="16758"/>
                    <a:pt x="4578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4" name="Google Shape;832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xHwAAaBEAADEgAAAyEgAAAAAAAA=="/>
                </a:ext>
              </a:extLst>
            </p:cNvSpPr>
            <p:nvPr/>
          </p:nvSpPr>
          <p:spPr>
            <a:xfrm>
              <a:off x="5070475" y="2829560"/>
              <a:ext cx="162560" cy="128270"/>
            </a:xfrm>
            <a:custGeom>
              <a:avLst/>
              <a:gdLst/>
              <a:ahLst/>
              <a:cxnLst/>
              <a:rect l="0" t="0" r="162560" b="128270"/>
              <a:pathLst>
                <a:path w="162560" h="128270">
                  <a:moveTo>
                    <a:pt x="108668" y="44605"/>
                  </a:moveTo>
                  <a:cubicBezTo>
                    <a:pt x="115184" y="44605"/>
                    <a:pt x="119812" y="49267"/>
                    <a:pt x="119812" y="54842"/>
                  </a:cubicBezTo>
                  <a:cubicBezTo>
                    <a:pt x="119812" y="60418"/>
                    <a:pt x="115184" y="65050"/>
                    <a:pt x="108668" y="65050"/>
                  </a:cubicBezTo>
                  <a:lnTo>
                    <a:pt x="88238" y="65050"/>
                  </a:lnTo>
                  <a:cubicBezTo>
                    <a:pt x="82666" y="65050"/>
                    <a:pt x="78008" y="60418"/>
                    <a:pt x="78008" y="54842"/>
                  </a:cubicBezTo>
                  <a:cubicBezTo>
                    <a:pt x="78008" y="49267"/>
                    <a:pt x="82666" y="44605"/>
                    <a:pt x="88238" y="44605"/>
                  </a:cubicBezTo>
                  <a:lnTo>
                    <a:pt x="121669" y="0"/>
                  </a:lnTo>
                  <a:cubicBezTo>
                    <a:pt x="108668" y="15812"/>
                    <a:pt x="90095" y="25105"/>
                    <a:pt x="68721" y="25105"/>
                  </a:cubicBezTo>
                  <a:cubicBezTo>
                    <a:pt x="47376" y="25105"/>
                    <a:pt x="28803" y="14868"/>
                    <a:pt x="15802" y="1859"/>
                  </a:cubicBezTo>
                  <a:cubicBezTo>
                    <a:pt x="10230" y="6520"/>
                    <a:pt x="4658" y="11151"/>
                    <a:pt x="0" y="16727"/>
                  </a:cubicBezTo>
                  <a:cubicBezTo>
                    <a:pt x="27860" y="22303"/>
                    <a:pt x="48290" y="46464"/>
                    <a:pt x="48290" y="77145"/>
                  </a:cubicBezTo>
                  <a:cubicBezTo>
                    <a:pt x="48290" y="86438"/>
                    <a:pt x="46433" y="94816"/>
                    <a:pt x="42718" y="102250"/>
                  </a:cubicBezTo>
                  <a:cubicBezTo>
                    <a:pt x="54806" y="109684"/>
                    <a:pt x="65006" y="118033"/>
                    <a:pt x="74293" y="128270"/>
                  </a:cubicBezTo>
                  <a:lnTo>
                    <a:pt x="152330" y="128270"/>
                  </a:lnTo>
                  <a:cubicBezTo>
                    <a:pt x="157902" y="128270"/>
                    <a:pt x="162531" y="123609"/>
                    <a:pt x="162531" y="118033"/>
                  </a:cubicBezTo>
                  <a:lnTo>
                    <a:pt x="162531" y="77145"/>
                  </a:lnTo>
                  <a:cubicBezTo>
                    <a:pt x="161617" y="44605"/>
                    <a:pt x="144901" y="16727"/>
                    <a:pt x="121669" y="0"/>
                  </a:cubicBezTo>
                  <a:lnTo>
                    <a:pt x="108668" y="44605"/>
                  </a:lnTo>
                  <a:lnTo>
                    <a:pt x="12166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93" name="Google Shape;832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HgAAZhEAAAgfAAAxEgAAAAAAAA=="/>
                </a:ext>
              </a:extLst>
            </p:cNvSpPr>
            <p:nvPr/>
          </p:nvSpPr>
          <p:spPr>
            <a:xfrm>
              <a:off x="4883150" y="2828290"/>
              <a:ext cx="161290" cy="128905"/>
            </a:xfrm>
            <a:custGeom>
              <a:avLst/>
              <a:gdLst/>
              <a:ahLst/>
              <a:cxnLst/>
              <a:rect l="0" t="0" r="161290" b="128905"/>
              <a:pathLst>
                <a:path w="161290" h="128905">
                  <a:moveTo>
                    <a:pt x="71783" y="45764"/>
                  </a:moveTo>
                  <a:cubicBezTo>
                    <a:pt x="77375" y="45764"/>
                    <a:pt x="82050" y="50447"/>
                    <a:pt x="82050" y="56049"/>
                  </a:cubicBezTo>
                  <a:cubicBezTo>
                    <a:pt x="82050" y="61651"/>
                    <a:pt x="77375" y="66305"/>
                    <a:pt x="71783" y="66305"/>
                  </a:cubicBezTo>
                  <a:lnTo>
                    <a:pt x="51278" y="66305"/>
                  </a:lnTo>
                  <a:cubicBezTo>
                    <a:pt x="44768" y="66305"/>
                    <a:pt x="40093" y="61651"/>
                    <a:pt x="40093" y="56049"/>
                  </a:cubicBezTo>
                  <a:cubicBezTo>
                    <a:pt x="40093" y="50447"/>
                    <a:pt x="44768" y="45764"/>
                    <a:pt x="51278" y="45764"/>
                  </a:cubicBezTo>
                  <a:lnTo>
                    <a:pt x="39176" y="29"/>
                  </a:lnTo>
                  <a:cubicBezTo>
                    <a:pt x="15860" y="16835"/>
                    <a:pt x="30" y="44845"/>
                    <a:pt x="30" y="75641"/>
                  </a:cubicBezTo>
                  <a:lnTo>
                    <a:pt x="30" y="116752"/>
                  </a:lnTo>
                  <a:cubicBezTo>
                    <a:pt x="30" y="124221"/>
                    <a:pt x="2811" y="128875"/>
                    <a:pt x="9350" y="128875"/>
                  </a:cubicBezTo>
                  <a:lnTo>
                    <a:pt x="86696" y="128875"/>
                  </a:lnTo>
                  <a:cubicBezTo>
                    <a:pt x="95099" y="117671"/>
                    <a:pt x="105367" y="108334"/>
                    <a:pt x="118415" y="102732"/>
                  </a:cubicBezTo>
                  <a:cubicBezTo>
                    <a:pt x="114687" y="94344"/>
                    <a:pt x="112823" y="86845"/>
                    <a:pt x="112823" y="77508"/>
                  </a:cubicBezTo>
                  <a:cubicBezTo>
                    <a:pt x="112823" y="47631"/>
                    <a:pt x="133328" y="22437"/>
                    <a:pt x="161290" y="16835"/>
                  </a:cubicBezTo>
                  <a:cubicBezTo>
                    <a:pt x="156615" y="10285"/>
                    <a:pt x="151023" y="5631"/>
                    <a:pt x="145430" y="948"/>
                  </a:cubicBezTo>
                  <a:cubicBezTo>
                    <a:pt x="132381" y="14968"/>
                    <a:pt x="113740" y="24304"/>
                    <a:pt x="93235" y="24304"/>
                  </a:cubicBezTo>
                  <a:cubicBezTo>
                    <a:pt x="71783" y="24304"/>
                    <a:pt x="53142" y="14968"/>
                    <a:pt x="39176" y="29"/>
                  </a:cubicBezTo>
                  <a:lnTo>
                    <a:pt x="71783" y="45764"/>
                  </a:lnTo>
                  <a:lnTo>
                    <a:pt x="39176"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01" name="Google Shape;8328;p85"/>
          <p:cNvGrpSpPr>
            <a:extLst>
              <a:ext uri="smNativeData">
                <pr:smNativeData xmlns:pr="smNativeData" val="SMDATA_6_dWHdYxMAAAAlAAAAAQAAAA8BAAAAkAAAAEgAAACQAAAASAAAAAAAAAAAAAAAAAAAABcAAAAUAAAAAAAAAAAAAAD/fwAA/38AAAAAAAAJAAAABAAAAAgDAAAMAAAAEAAAAAAAAAAAAAAAAAAAAAAAAAAfAAAAVAAAAAAAAAAAAAAAAAAAAAAAAAAAAAAAAAAAAAAAAAAAAAAAAAAAAAAAAAAAAAAAAAAAAAAAAAAAAAAAAAAAAAAAAAAAAAAAAAAAAAAAAAAAAAAAAAAAACEAAAAYAAAAFAAAAAoeAACQEwAAMCAAALMVAAAQAAAA"/>
              </a:ext>
            </a:extLst>
          </p:cNvGrpSpPr>
          <p:nvPr/>
        </p:nvGrpSpPr>
        <p:grpSpPr>
          <a:xfrm>
            <a:off x="4883150" y="3180080"/>
            <a:ext cx="349250" cy="347345"/>
            <a:chOff x="4883150" y="3180080"/>
            <a:chExt cx="349250" cy="347345"/>
          </a:xfrm>
        </p:grpSpPr>
        <p:sp>
          <p:nvSpPr>
            <p:cNvPr id="409" name="Google Shape;832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HgAAhhQAACEfAAClFAAAAAAAAA=="/>
                </a:ext>
              </a:extLst>
            </p:cNvSpPr>
            <p:nvPr/>
          </p:nvSpPr>
          <p:spPr>
            <a:xfrm>
              <a:off x="5038725" y="3336290"/>
              <a:ext cx="21590" cy="19685"/>
            </a:xfrm>
            <a:custGeom>
              <a:avLst/>
              <a:gdLst/>
              <a:ahLst/>
              <a:cxnLst/>
              <a:rect l="0" t="0" r="21590" b="19685"/>
              <a:pathLst>
                <a:path w="21590" h="19685">
                  <a:moveTo>
                    <a:pt x="11152" y="0"/>
                  </a:moveTo>
                  <a:cubicBezTo>
                    <a:pt x="8684" y="0"/>
                    <a:pt x="6126" y="951"/>
                    <a:pt x="3777" y="2824"/>
                  </a:cubicBezTo>
                  <a:cubicBezTo>
                    <a:pt x="30" y="6571"/>
                    <a:pt x="30" y="13113"/>
                    <a:pt x="3777" y="16860"/>
                  </a:cubicBezTo>
                  <a:cubicBezTo>
                    <a:pt x="5650" y="18733"/>
                    <a:pt x="8238" y="19685"/>
                    <a:pt x="10795" y="19685"/>
                  </a:cubicBezTo>
                  <a:cubicBezTo>
                    <a:pt x="13382" y="19685"/>
                    <a:pt x="15940" y="18733"/>
                    <a:pt x="17813" y="16860"/>
                  </a:cubicBezTo>
                  <a:cubicBezTo>
                    <a:pt x="21560" y="13113"/>
                    <a:pt x="21560" y="6571"/>
                    <a:pt x="17813" y="2824"/>
                  </a:cubicBezTo>
                  <a:cubicBezTo>
                    <a:pt x="15940" y="951"/>
                    <a:pt x="13620" y="0"/>
                    <a:pt x="1115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8" name="Google Shape;833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3HgAARRQAAGcfAADnFAAAAAAAAA=="/>
                </a:ext>
              </a:extLst>
            </p:cNvSpPr>
            <p:nvPr/>
          </p:nvSpPr>
          <p:spPr>
            <a:xfrm>
              <a:off x="4993005" y="3295015"/>
              <a:ext cx="111760" cy="102870"/>
            </a:xfrm>
            <a:custGeom>
              <a:avLst/>
              <a:gdLst/>
              <a:ahLst/>
              <a:cxnLst/>
              <a:rect l="0" t="0" r="111760" b="102870"/>
              <a:pathLst>
                <a:path w="111760" h="102870">
                  <a:moveTo>
                    <a:pt x="56811" y="21067"/>
                  </a:moveTo>
                  <a:cubicBezTo>
                    <a:pt x="64733" y="21067"/>
                    <a:pt x="72654" y="24093"/>
                    <a:pt x="78241" y="30176"/>
                  </a:cubicBezTo>
                  <a:cubicBezTo>
                    <a:pt x="91276" y="41391"/>
                    <a:pt x="91276" y="61953"/>
                    <a:pt x="78241" y="73169"/>
                  </a:cubicBezTo>
                  <a:cubicBezTo>
                    <a:pt x="72654" y="79252"/>
                    <a:pt x="64733" y="82278"/>
                    <a:pt x="56811" y="82278"/>
                  </a:cubicBezTo>
                  <a:cubicBezTo>
                    <a:pt x="48889" y="82278"/>
                    <a:pt x="40968" y="79252"/>
                    <a:pt x="35381" y="73169"/>
                  </a:cubicBezTo>
                  <a:cubicBezTo>
                    <a:pt x="23292" y="61953"/>
                    <a:pt x="23292" y="41391"/>
                    <a:pt x="35381" y="30176"/>
                  </a:cubicBezTo>
                  <a:cubicBezTo>
                    <a:pt x="40968" y="24093"/>
                    <a:pt x="48889" y="21067"/>
                    <a:pt x="56811" y="21067"/>
                  </a:cubicBezTo>
                  <a:lnTo>
                    <a:pt x="57048" y="30"/>
                  </a:lnTo>
                  <a:cubicBezTo>
                    <a:pt x="44012" y="30"/>
                    <a:pt x="30741" y="5400"/>
                    <a:pt x="20484" y="16141"/>
                  </a:cubicBezTo>
                  <a:cubicBezTo>
                    <a:pt x="0" y="35783"/>
                    <a:pt x="0" y="68511"/>
                    <a:pt x="20484" y="88123"/>
                  </a:cubicBezTo>
                  <a:cubicBezTo>
                    <a:pt x="30268" y="97945"/>
                    <a:pt x="43539" y="102840"/>
                    <a:pt x="56693" y="102840"/>
                  </a:cubicBezTo>
                  <a:cubicBezTo>
                    <a:pt x="69846" y="102840"/>
                    <a:pt x="82882" y="97945"/>
                    <a:pt x="92192" y="88123"/>
                  </a:cubicBezTo>
                  <a:cubicBezTo>
                    <a:pt x="111760" y="68511"/>
                    <a:pt x="111760" y="35783"/>
                    <a:pt x="92192" y="16141"/>
                  </a:cubicBezTo>
                  <a:cubicBezTo>
                    <a:pt x="82882" y="5400"/>
                    <a:pt x="70083" y="30"/>
                    <a:pt x="57048" y="30"/>
                  </a:cubicBezTo>
                  <a:lnTo>
                    <a:pt x="56811" y="21067"/>
                  </a:lnTo>
                  <a:lnTo>
                    <a:pt x="57048"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7" name="Google Shape;833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UHwAAohMAADAgAAB/FAAAAAAAAA=="/>
                </a:ext>
              </a:extLst>
            </p:cNvSpPr>
            <p:nvPr/>
          </p:nvSpPr>
          <p:spPr>
            <a:xfrm>
              <a:off x="5092700" y="3191510"/>
              <a:ext cx="139700" cy="140335"/>
            </a:xfrm>
            <a:custGeom>
              <a:avLst/>
              <a:gdLst/>
              <a:ahLst/>
              <a:cxnLst/>
              <a:rect l="0" t="0" r="139700" b="140335"/>
              <a:pathLst>
                <a:path w="139700" h="140335">
                  <a:moveTo>
                    <a:pt x="104435" y="0"/>
                  </a:moveTo>
                  <a:cubicBezTo>
                    <a:pt x="101745" y="0"/>
                    <a:pt x="99173" y="943"/>
                    <a:pt x="97784" y="2801"/>
                  </a:cubicBezTo>
                  <a:lnTo>
                    <a:pt x="0" y="97567"/>
                  </a:lnTo>
                  <a:cubicBezTo>
                    <a:pt x="12120" y="106858"/>
                    <a:pt x="23293" y="121723"/>
                    <a:pt x="57730" y="140335"/>
                  </a:cubicBezTo>
                  <a:lnTo>
                    <a:pt x="135975" y="78986"/>
                  </a:lnTo>
                  <a:cubicBezTo>
                    <a:pt x="137838" y="77128"/>
                    <a:pt x="139700" y="74355"/>
                    <a:pt x="139700" y="70639"/>
                  </a:cubicBezTo>
                  <a:cubicBezTo>
                    <a:pt x="139700" y="45539"/>
                    <a:pt x="128526" y="20439"/>
                    <a:pt x="111766" y="2801"/>
                  </a:cubicBezTo>
                  <a:cubicBezTo>
                    <a:pt x="109904" y="943"/>
                    <a:pt x="107095" y="0"/>
                    <a:pt x="10443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6" name="Google Shape;833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DHwAA5BQAAMMfAACjFQAAAAAAAA=="/>
                </a:ext>
              </a:extLst>
            </p:cNvSpPr>
            <p:nvPr/>
          </p:nvSpPr>
          <p:spPr>
            <a:xfrm>
              <a:off x="5041265" y="3395980"/>
              <a:ext cx="121920" cy="121285"/>
            </a:xfrm>
            <a:custGeom>
              <a:avLst/>
              <a:gdLst/>
              <a:ahLst/>
              <a:cxnLst/>
              <a:rect l="0" t="0" r="121920" b="121285"/>
              <a:pathLst>
                <a:path w="121920" h="121285">
                  <a:moveTo>
                    <a:pt x="60487" y="0"/>
                  </a:moveTo>
                  <a:cubicBezTo>
                    <a:pt x="58627" y="947"/>
                    <a:pt x="58627" y="1865"/>
                    <a:pt x="57711" y="3730"/>
                  </a:cubicBezTo>
                  <a:cubicBezTo>
                    <a:pt x="44480" y="16167"/>
                    <a:pt x="25370" y="22711"/>
                    <a:pt x="6941" y="22711"/>
                  </a:cubicBezTo>
                  <a:cubicBezTo>
                    <a:pt x="4607" y="22711"/>
                    <a:pt x="2304" y="22622"/>
                    <a:pt x="0" y="22385"/>
                  </a:cubicBezTo>
                  <a:cubicBezTo>
                    <a:pt x="16746" y="49449"/>
                    <a:pt x="40020" y="111010"/>
                    <a:pt x="41880" y="114741"/>
                  </a:cubicBezTo>
                  <a:cubicBezTo>
                    <a:pt x="42826" y="118471"/>
                    <a:pt x="47463" y="121285"/>
                    <a:pt x="51184" y="121285"/>
                  </a:cubicBezTo>
                  <a:cubicBezTo>
                    <a:pt x="55850" y="121285"/>
                    <a:pt x="58627" y="119419"/>
                    <a:pt x="60487" y="114741"/>
                  </a:cubicBezTo>
                  <a:lnTo>
                    <a:pt x="71652" y="78379"/>
                  </a:lnTo>
                  <a:lnTo>
                    <a:pt x="93980" y="78379"/>
                  </a:lnTo>
                  <a:cubicBezTo>
                    <a:pt x="121920" y="78379"/>
                    <a:pt x="80040" y="18654"/>
                    <a:pt x="6048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5" name="Google Shape;833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0HwAAixQAABsgAAAxFQAAAAAAAA=="/>
                </a:ext>
              </a:extLst>
            </p:cNvSpPr>
            <p:nvPr/>
          </p:nvSpPr>
          <p:spPr>
            <a:xfrm>
              <a:off x="5113020" y="3339465"/>
              <a:ext cx="106045" cy="105410"/>
            </a:xfrm>
            <a:custGeom>
              <a:avLst/>
              <a:gdLst/>
              <a:ahLst/>
              <a:cxnLst/>
              <a:rect l="0" t="0" r="106045" b="105410"/>
              <a:pathLst>
                <a:path w="106045" h="105410">
                  <a:moveTo>
                    <a:pt x="7439" y="30"/>
                  </a:moveTo>
                  <a:cubicBezTo>
                    <a:pt x="8384" y="12133"/>
                    <a:pt x="5579" y="26131"/>
                    <a:pt x="0" y="38234"/>
                  </a:cubicBezTo>
                  <a:cubicBezTo>
                    <a:pt x="18599" y="56878"/>
                    <a:pt x="33478" y="77385"/>
                    <a:pt x="45582" y="102569"/>
                  </a:cubicBezTo>
                  <a:cubicBezTo>
                    <a:pt x="46202" y="104463"/>
                    <a:pt x="48239" y="105410"/>
                    <a:pt x="50631" y="105410"/>
                  </a:cubicBezTo>
                  <a:cubicBezTo>
                    <a:pt x="55325" y="105410"/>
                    <a:pt x="61406" y="101888"/>
                    <a:pt x="61406" y="95112"/>
                  </a:cubicBezTo>
                  <a:lnTo>
                    <a:pt x="61406" y="72739"/>
                  </a:lnTo>
                  <a:lnTo>
                    <a:pt x="97660" y="61553"/>
                  </a:lnTo>
                  <a:cubicBezTo>
                    <a:pt x="103240" y="58742"/>
                    <a:pt x="106045" y="55960"/>
                    <a:pt x="106045" y="51285"/>
                  </a:cubicBezTo>
                  <a:cubicBezTo>
                    <a:pt x="106045" y="46638"/>
                    <a:pt x="103240" y="42910"/>
                    <a:pt x="98605" y="41963"/>
                  </a:cubicBezTo>
                  <a:cubicBezTo>
                    <a:pt x="93940" y="40098"/>
                    <a:pt x="33478" y="16809"/>
                    <a:pt x="7439"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4" name="Google Shape;833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HgAA1xQAAPkeAACzFQAAAAAAAA=="/>
                </a:ext>
              </a:extLst>
            </p:cNvSpPr>
            <p:nvPr/>
          </p:nvSpPr>
          <p:spPr>
            <a:xfrm>
              <a:off x="4892675" y="3387725"/>
              <a:ext cx="142240" cy="139700"/>
            </a:xfrm>
            <a:custGeom>
              <a:avLst/>
              <a:gdLst/>
              <a:ahLst/>
              <a:cxnLst/>
              <a:rect l="0" t="0" r="142240" b="139700"/>
              <a:pathLst>
                <a:path w="142240" h="139700">
                  <a:moveTo>
                    <a:pt x="99488" y="30"/>
                  </a:moveTo>
                  <a:lnTo>
                    <a:pt x="2803" y="96715"/>
                  </a:lnTo>
                  <a:cubicBezTo>
                    <a:pt x="30" y="101517"/>
                    <a:pt x="30" y="108964"/>
                    <a:pt x="4662" y="111742"/>
                  </a:cubicBezTo>
                  <a:cubicBezTo>
                    <a:pt x="23249" y="130361"/>
                    <a:pt x="47413" y="139700"/>
                    <a:pt x="72521" y="139700"/>
                  </a:cubicBezTo>
                  <a:cubicBezTo>
                    <a:pt x="76239" y="139700"/>
                    <a:pt x="79042" y="138754"/>
                    <a:pt x="80901" y="136892"/>
                  </a:cubicBezTo>
                  <a:lnTo>
                    <a:pt x="142240" y="58694"/>
                  </a:lnTo>
                  <a:cubicBezTo>
                    <a:pt x="125511" y="25150"/>
                    <a:pt x="109697" y="13063"/>
                    <a:pt x="99488"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3" name="Google Shape;833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DHwAAkBMAAMUfAAAtFAAAAAAAAA=="/>
                </a:ext>
              </a:extLst>
            </p:cNvSpPr>
            <p:nvPr/>
          </p:nvSpPr>
          <p:spPr>
            <a:xfrm>
              <a:off x="5041265" y="3180080"/>
              <a:ext cx="123190" cy="99695"/>
            </a:xfrm>
            <a:custGeom>
              <a:avLst/>
              <a:gdLst/>
              <a:ahLst/>
              <a:cxnLst/>
              <a:rect l="0" t="0" r="123190" b="99695"/>
              <a:pathLst>
                <a:path w="123190" h="99695">
                  <a:moveTo>
                    <a:pt x="83982" y="0"/>
                  </a:moveTo>
                  <a:cubicBezTo>
                    <a:pt x="79304" y="0"/>
                    <a:pt x="76520" y="946"/>
                    <a:pt x="74654" y="2808"/>
                  </a:cubicBezTo>
                  <a:lnTo>
                    <a:pt x="0" y="95940"/>
                  </a:lnTo>
                  <a:cubicBezTo>
                    <a:pt x="2665" y="95733"/>
                    <a:pt x="5360" y="95614"/>
                    <a:pt x="8055" y="95614"/>
                  </a:cubicBezTo>
                  <a:cubicBezTo>
                    <a:pt x="16820" y="95614"/>
                    <a:pt x="25763" y="96827"/>
                    <a:pt x="33611" y="99665"/>
                  </a:cubicBezTo>
                  <a:cubicBezTo>
                    <a:pt x="39208" y="92214"/>
                    <a:pt x="116646" y="16763"/>
                    <a:pt x="123160" y="10259"/>
                  </a:cubicBezTo>
                  <a:cubicBezTo>
                    <a:pt x="110101" y="4671"/>
                    <a:pt x="97960" y="0"/>
                    <a:pt x="8398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02" name="Google Shape;833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HgAAghQAAKceAABJFQAAAAAAAA=="/>
                </a:ext>
              </a:extLst>
            </p:cNvSpPr>
            <p:nvPr/>
          </p:nvSpPr>
          <p:spPr>
            <a:xfrm>
              <a:off x="4883150" y="3333750"/>
              <a:ext cx="99695" cy="126365"/>
            </a:xfrm>
            <a:custGeom>
              <a:avLst/>
              <a:gdLst/>
              <a:ahLst/>
              <a:cxnLst/>
              <a:rect l="0" t="0" r="99695" b="126365"/>
              <a:pathLst>
                <a:path w="99695" h="126365">
                  <a:moveTo>
                    <a:pt x="95969" y="29"/>
                  </a:moveTo>
                  <a:lnTo>
                    <a:pt x="2808" y="75241"/>
                  </a:lnTo>
                  <a:cubicBezTo>
                    <a:pt x="946" y="77098"/>
                    <a:pt x="29" y="79899"/>
                    <a:pt x="29" y="83614"/>
                  </a:cubicBezTo>
                  <a:cubicBezTo>
                    <a:pt x="29" y="98473"/>
                    <a:pt x="2808" y="113333"/>
                    <a:pt x="10259" y="126335"/>
                  </a:cubicBezTo>
                  <a:lnTo>
                    <a:pt x="99695" y="36899"/>
                  </a:lnTo>
                  <a:cubicBezTo>
                    <a:pt x="95023" y="25090"/>
                    <a:pt x="94107" y="12088"/>
                    <a:pt x="95969"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10" name="Google Shape;8337;p85"/>
          <p:cNvGrpSpPr>
            <a:extLst>
              <a:ext uri="smNativeData">
                <pr:smNativeData xmlns:pr="smNativeData" val="SMDATA_6_dWHdYxMAAAAlAAAAAQAAAA8BAAAAkAAAAEgAAACQAAAASAAAAAAAAAAAAAAAAAAAABcAAAAUAAAAAAAAAAAAAAD/fwAA/38AAAAAAAAJAAAABAAAAAUJAAAMAAAAEAAAAAAAAAAAAAAAAAAAAAAAAAAfAAAAVAAAAAAAAAAAAAAAAAAAAAAAAAAAAAAAAAAAAAAAAAAAAAAAAAAAAAAAAAAAAAAAAAAAAAAAAAAAAAAAAAAAAAAAAAAAAAAAAAAAAAAAAAAAAAAAAAAAACEAAAAYAAAAFAAAAAoeAAB8FgAAMCAAAKIYAAAQAAAA"/>
              </a:ext>
            </a:extLst>
          </p:cNvGrpSpPr>
          <p:nvPr/>
        </p:nvGrpSpPr>
        <p:grpSpPr>
          <a:xfrm>
            <a:off x="4883150" y="3655060"/>
            <a:ext cx="349250" cy="349250"/>
            <a:chOff x="4883150" y="3655060"/>
            <a:chExt cx="349250" cy="349250"/>
          </a:xfrm>
        </p:grpSpPr>
        <p:sp>
          <p:nvSpPr>
            <p:cNvPr id="413" name="Google Shape;833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6HwAAEhcAADAgAAAzGAAAAAAAAA=="/>
                </a:ext>
              </a:extLst>
            </p:cNvSpPr>
            <p:nvPr/>
          </p:nvSpPr>
          <p:spPr>
            <a:xfrm>
              <a:off x="5076190" y="3750310"/>
              <a:ext cx="156210" cy="183515"/>
            </a:xfrm>
            <a:custGeom>
              <a:avLst/>
              <a:gdLst/>
              <a:ahLst/>
              <a:cxnLst/>
              <a:rect l="0" t="0" r="156210" b="183515"/>
              <a:pathLst>
                <a:path w="156210" h="183515">
                  <a:moveTo>
                    <a:pt x="137617" y="0"/>
                  </a:moveTo>
                  <a:lnTo>
                    <a:pt x="0" y="81985"/>
                  </a:lnTo>
                  <a:lnTo>
                    <a:pt x="121798" y="183515"/>
                  </a:lnTo>
                  <a:cubicBezTo>
                    <a:pt x="143195" y="153712"/>
                    <a:pt x="156210" y="119238"/>
                    <a:pt x="156210" y="79177"/>
                  </a:cubicBezTo>
                  <a:cubicBezTo>
                    <a:pt x="156210" y="51237"/>
                    <a:pt x="148773" y="25160"/>
                    <a:pt x="13761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2" name="Google Shape;833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HwAAfBYAAAEgAAB0FwAAAAAAAA=="/>
                </a:ext>
              </a:extLst>
            </p:cNvSpPr>
            <p:nvPr/>
          </p:nvSpPr>
          <p:spPr>
            <a:xfrm>
              <a:off x="5067300" y="3655060"/>
              <a:ext cx="135255" cy="157480"/>
            </a:xfrm>
            <a:custGeom>
              <a:avLst/>
              <a:gdLst/>
              <a:ahLst/>
              <a:cxnLst/>
              <a:rect l="0" t="0" r="135255" b="157480"/>
              <a:pathLst>
                <a:path w="135255" h="157480">
                  <a:moveTo>
                    <a:pt x="29" y="30"/>
                  </a:moveTo>
                  <a:lnTo>
                    <a:pt x="29" y="157450"/>
                  </a:lnTo>
                  <a:lnTo>
                    <a:pt x="135255" y="79213"/>
                  </a:lnTo>
                  <a:cubicBezTo>
                    <a:pt x="105415" y="34506"/>
                    <a:pt x="55978" y="3755"/>
                    <a:pt x="29"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1" name="Google Shape;834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HgAAfBYAAOcfAACiGAAAAAAAAA=="/>
                </a:ext>
              </a:extLst>
            </p:cNvSpPr>
            <p:nvPr/>
          </p:nvSpPr>
          <p:spPr>
            <a:xfrm>
              <a:off x="4883150" y="3655060"/>
              <a:ext cx="302895" cy="349250"/>
            </a:xfrm>
            <a:custGeom>
              <a:avLst/>
              <a:gdLst/>
              <a:ahLst/>
              <a:cxnLst/>
              <a:rect l="0" t="0" r="302895" b="349250"/>
              <a:pathLst>
                <a:path w="302895" h="349250">
                  <a:moveTo>
                    <a:pt x="164965" y="30"/>
                  </a:moveTo>
                  <a:cubicBezTo>
                    <a:pt x="74570" y="5616"/>
                    <a:pt x="29" y="82908"/>
                    <a:pt x="29" y="174152"/>
                  </a:cubicBezTo>
                  <a:cubicBezTo>
                    <a:pt x="29" y="270066"/>
                    <a:pt x="79214" y="349220"/>
                    <a:pt x="175199" y="349220"/>
                  </a:cubicBezTo>
                  <a:cubicBezTo>
                    <a:pt x="225544" y="349220"/>
                    <a:pt x="271185" y="326875"/>
                    <a:pt x="302895" y="293357"/>
                  </a:cubicBezTo>
                  <a:lnTo>
                    <a:pt x="168692" y="182546"/>
                  </a:lnTo>
                  <a:cubicBezTo>
                    <a:pt x="165882" y="181601"/>
                    <a:pt x="164965" y="176960"/>
                    <a:pt x="164965" y="174152"/>
                  </a:cubicBezTo>
                  <a:lnTo>
                    <a:pt x="164965" y="30"/>
                  </a:lnTo>
                  <a:lnTo>
                    <a:pt x="164965" y="174152"/>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14" name="Google Shape;8341;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orAADNEAAAvi0AAPISAAAQAAAA"/>
              </a:ext>
            </a:extLst>
          </p:cNvGrpSpPr>
          <p:nvPr/>
        </p:nvGrpSpPr>
        <p:grpSpPr>
          <a:xfrm>
            <a:off x="7108190" y="2731135"/>
            <a:ext cx="327660" cy="348615"/>
            <a:chOff x="7108190" y="2731135"/>
            <a:chExt cx="327660" cy="348615"/>
          </a:xfrm>
        </p:grpSpPr>
        <p:sp>
          <p:nvSpPr>
            <p:cNvPr id="422" name="Google Shape;834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7LAAAzRAAANssAAAfEQAAAAAAAA=="/>
                </a:ext>
              </a:extLst>
            </p:cNvSpPr>
            <p:nvPr/>
          </p:nvSpPr>
          <p:spPr>
            <a:xfrm>
              <a:off x="7271385" y="2731135"/>
              <a:ext cx="20320" cy="52070"/>
            </a:xfrm>
            <a:custGeom>
              <a:avLst/>
              <a:gdLst/>
              <a:ahLst/>
              <a:cxnLst/>
              <a:rect l="0" t="0" r="20320" b="52070"/>
              <a:pathLst>
                <a:path w="20320" h="52070">
                  <a:moveTo>
                    <a:pt x="10160" y="30"/>
                  </a:moveTo>
                  <a:cubicBezTo>
                    <a:pt x="4626" y="30"/>
                    <a:pt x="0" y="4661"/>
                    <a:pt x="0" y="10237"/>
                  </a:cubicBezTo>
                  <a:lnTo>
                    <a:pt x="0" y="41833"/>
                  </a:lnTo>
                  <a:cubicBezTo>
                    <a:pt x="0" y="47409"/>
                    <a:pt x="4626" y="52070"/>
                    <a:pt x="10160" y="52070"/>
                  </a:cubicBezTo>
                  <a:cubicBezTo>
                    <a:pt x="15694" y="52070"/>
                    <a:pt x="20291" y="47409"/>
                    <a:pt x="20291" y="41833"/>
                  </a:cubicBezTo>
                  <a:lnTo>
                    <a:pt x="20291" y="10237"/>
                  </a:lnTo>
                  <a:cubicBezTo>
                    <a:pt x="20291" y="4661"/>
                    <a:pt x="15694" y="30"/>
                    <a:pt x="10160"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1" name="Google Shape;834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dLQAA8BAAAF8tAAAvEQAAAAAAAA=="/>
                </a:ext>
              </a:extLst>
            </p:cNvSpPr>
            <p:nvPr/>
          </p:nvSpPr>
          <p:spPr>
            <a:xfrm>
              <a:off x="7333615" y="2753360"/>
              <a:ext cx="41910" cy="40005"/>
            </a:xfrm>
            <a:custGeom>
              <a:avLst/>
              <a:gdLst/>
              <a:ahLst/>
              <a:cxnLst/>
              <a:rect l="0" t="0" r="41910" b="40005"/>
              <a:pathLst>
                <a:path w="41910" h="40005">
                  <a:moveTo>
                    <a:pt x="31654" y="29"/>
                  </a:moveTo>
                  <a:cubicBezTo>
                    <a:pt x="28876" y="29"/>
                    <a:pt x="26068" y="703"/>
                    <a:pt x="24206" y="2111"/>
                  </a:cubicBezTo>
                  <a:lnTo>
                    <a:pt x="3724" y="23346"/>
                  </a:lnTo>
                  <a:cubicBezTo>
                    <a:pt x="0" y="27041"/>
                    <a:pt x="0" y="33523"/>
                    <a:pt x="3724" y="37218"/>
                  </a:cubicBezTo>
                  <a:cubicBezTo>
                    <a:pt x="5586" y="39066"/>
                    <a:pt x="7921" y="39975"/>
                    <a:pt x="10344" y="39975"/>
                  </a:cubicBezTo>
                  <a:cubicBezTo>
                    <a:pt x="12798" y="39975"/>
                    <a:pt x="15369" y="39066"/>
                    <a:pt x="17704" y="37218"/>
                  </a:cubicBezTo>
                  <a:lnTo>
                    <a:pt x="39102" y="15820"/>
                  </a:lnTo>
                  <a:cubicBezTo>
                    <a:pt x="41910" y="12259"/>
                    <a:pt x="41910" y="5807"/>
                    <a:pt x="39102" y="2111"/>
                  </a:cubicBezTo>
                  <a:cubicBezTo>
                    <a:pt x="37240" y="703"/>
                    <a:pt x="34462" y="29"/>
                    <a:pt x="31654"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0" name="Google Shape;834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8LQAAsBEAAL4tAADSEQAAAAAAAA=="/>
                </a:ext>
              </a:extLst>
            </p:cNvSpPr>
            <p:nvPr/>
          </p:nvSpPr>
          <p:spPr>
            <a:xfrm>
              <a:off x="7393940" y="2875280"/>
              <a:ext cx="41910" cy="21590"/>
            </a:xfrm>
            <a:custGeom>
              <a:avLst/>
              <a:gdLst/>
              <a:ahLst/>
              <a:cxnLst/>
              <a:rect l="0" t="0" r="41910" b="21590"/>
              <a:pathLst>
                <a:path w="41910" h="21590">
                  <a:moveTo>
                    <a:pt x="11194" y="30"/>
                  </a:moveTo>
                  <a:cubicBezTo>
                    <a:pt x="4667" y="30"/>
                    <a:pt x="30" y="4699"/>
                    <a:pt x="30" y="10319"/>
                  </a:cubicBezTo>
                  <a:cubicBezTo>
                    <a:pt x="30" y="16891"/>
                    <a:pt x="4667" y="21560"/>
                    <a:pt x="11194" y="21560"/>
                  </a:cubicBezTo>
                  <a:lnTo>
                    <a:pt x="31661" y="21560"/>
                  </a:lnTo>
                  <a:cubicBezTo>
                    <a:pt x="37243" y="21560"/>
                    <a:pt x="41910" y="16891"/>
                    <a:pt x="41910" y="10319"/>
                  </a:cubicBezTo>
                  <a:cubicBezTo>
                    <a:pt x="41910" y="4699"/>
                    <a:pt x="37243" y="30"/>
                    <a:pt x="31661" y="30"/>
                  </a:cubicBezTo>
                  <a:lnTo>
                    <a:pt x="11194" y="30"/>
                  </a:lnTo>
                  <a:lnTo>
                    <a:pt x="31661"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9" name="Google Shape;834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6KwAAsBEAAPwrAADREQAAAAAAAA=="/>
                </a:ext>
              </a:extLst>
            </p:cNvSpPr>
            <p:nvPr/>
          </p:nvSpPr>
          <p:spPr>
            <a:xfrm>
              <a:off x="7108190" y="2875280"/>
              <a:ext cx="41910" cy="20955"/>
            </a:xfrm>
            <a:custGeom>
              <a:avLst/>
              <a:gdLst/>
              <a:ahLst/>
              <a:cxnLst/>
              <a:rect l="0" t="0" r="41910" b="20955"/>
              <a:pathLst>
                <a:path w="41910" h="20955">
                  <a:moveTo>
                    <a:pt x="10249" y="30"/>
                  </a:moveTo>
                  <a:cubicBezTo>
                    <a:pt x="4667" y="30"/>
                    <a:pt x="30" y="4770"/>
                    <a:pt x="30" y="10477"/>
                  </a:cubicBezTo>
                  <a:cubicBezTo>
                    <a:pt x="30" y="17150"/>
                    <a:pt x="4667" y="20955"/>
                    <a:pt x="10249" y="20955"/>
                  </a:cubicBezTo>
                  <a:lnTo>
                    <a:pt x="31661" y="20955"/>
                  </a:lnTo>
                  <a:cubicBezTo>
                    <a:pt x="37243" y="20955"/>
                    <a:pt x="41910" y="17150"/>
                    <a:pt x="41910" y="10477"/>
                  </a:cubicBezTo>
                  <a:cubicBezTo>
                    <a:pt x="41910" y="4770"/>
                    <a:pt x="37243" y="30"/>
                    <a:pt x="31661" y="30"/>
                  </a:cubicBezTo>
                  <a:lnTo>
                    <a:pt x="10249" y="30"/>
                  </a:lnTo>
                  <a:lnTo>
                    <a:pt x="31661"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8" name="Google Shape;834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6LAAA8BAAAHwsAAAvEQAAAAAAAA=="/>
                </a:ext>
              </a:extLst>
            </p:cNvSpPr>
            <p:nvPr/>
          </p:nvSpPr>
          <p:spPr>
            <a:xfrm>
              <a:off x="7189470" y="2753360"/>
              <a:ext cx="41910" cy="40005"/>
            </a:xfrm>
            <a:custGeom>
              <a:avLst/>
              <a:gdLst/>
              <a:ahLst/>
              <a:cxnLst/>
              <a:rect l="0" t="0" r="41910" b="40005"/>
              <a:pathLst>
                <a:path w="41910" h="40005">
                  <a:moveTo>
                    <a:pt x="10721" y="29"/>
                  </a:moveTo>
                  <a:cubicBezTo>
                    <a:pt x="8152" y="29"/>
                    <a:pt x="5612" y="703"/>
                    <a:pt x="3751" y="2111"/>
                  </a:cubicBezTo>
                  <a:cubicBezTo>
                    <a:pt x="30" y="5807"/>
                    <a:pt x="30" y="13198"/>
                    <a:pt x="3751" y="15955"/>
                  </a:cubicBezTo>
                  <a:lnTo>
                    <a:pt x="24219" y="37218"/>
                  </a:lnTo>
                  <a:cubicBezTo>
                    <a:pt x="26079" y="39066"/>
                    <a:pt x="28856" y="39975"/>
                    <a:pt x="31661" y="39975"/>
                  </a:cubicBezTo>
                  <a:cubicBezTo>
                    <a:pt x="34438" y="39975"/>
                    <a:pt x="37243" y="39066"/>
                    <a:pt x="39104" y="37218"/>
                  </a:cubicBezTo>
                  <a:cubicBezTo>
                    <a:pt x="41880" y="33523"/>
                    <a:pt x="41880" y="27041"/>
                    <a:pt x="39104" y="23346"/>
                  </a:cubicBezTo>
                  <a:lnTo>
                    <a:pt x="17691" y="1933"/>
                  </a:lnTo>
                  <a:cubicBezTo>
                    <a:pt x="15831" y="703"/>
                    <a:pt x="13291" y="29"/>
                    <a:pt x="10721"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7" name="Google Shape;834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XKwAALxEAABwsAABfEQAAAAAAAA=="/>
                </a:ext>
              </a:extLst>
            </p:cNvSpPr>
            <p:nvPr/>
          </p:nvSpPr>
          <p:spPr>
            <a:xfrm>
              <a:off x="7126605" y="2793365"/>
              <a:ext cx="43815" cy="30480"/>
            </a:xfrm>
            <a:custGeom>
              <a:avLst/>
              <a:gdLst/>
              <a:ahLst/>
              <a:cxnLst/>
              <a:rect l="0" t="0" r="43815" b="30480"/>
              <a:pathLst>
                <a:path w="43815" h="30480">
                  <a:moveTo>
                    <a:pt x="11707" y="0"/>
                  </a:moveTo>
                  <a:cubicBezTo>
                    <a:pt x="7893" y="0"/>
                    <a:pt x="3902" y="2376"/>
                    <a:pt x="1892" y="5721"/>
                  </a:cubicBezTo>
                  <a:cubicBezTo>
                    <a:pt x="29" y="10356"/>
                    <a:pt x="1892" y="16809"/>
                    <a:pt x="6533" y="19596"/>
                  </a:cubicBezTo>
                  <a:lnTo>
                    <a:pt x="27968" y="29776"/>
                  </a:lnTo>
                  <a:cubicBezTo>
                    <a:pt x="29180" y="30245"/>
                    <a:pt x="30510" y="30480"/>
                    <a:pt x="31841" y="30480"/>
                  </a:cubicBezTo>
                  <a:cubicBezTo>
                    <a:pt x="35743" y="30480"/>
                    <a:pt x="39882" y="28573"/>
                    <a:pt x="41952" y="25141"/>
                  </a:cubicBezTo>
                  <a:cubicBezTo>
                    <a:pt x="43815" y="20506"/>
                    <a:pt x="41952" y="13113"/>
                    <a:pt x="37281" y="11265"/>
                  </a:cubicBezTo>
                  <a:lnTo>
                    <a:pt x="15846" y="1115"/>
                  </a:lnTo>
                  <a:cubicBezTo>
                    <a:pt x="14575" y="352"/>
                    <a:pt x="13156" y="0"/>
                    <a:pt x="1170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6" name="Google Shape;834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aLQAAMBEAAJ8tAABhEQAAAAAAAA=="/>
                </a:ext>
              </a:extLst>
            </p:cNvSpPr>
            <p:nvPr/>
          </p:nvSpPr>
          <p:spPr>
            <a:xfrm>
              <a:off x="7372350" y="2794000"/>
              <a:ext cx="43815" cy="31115"/>
            </a:xfrm>
            <a:custGeom>
              <a:avLst/>
              <a:gdLst/>
              <a:ahLst/>
              <a:cxnLst/>
              <a:rect l="0" t="0" r="43815" b="31115"/>
              <a:pathLst>
                <a:path w="43815" h="31115">
                  <a:moveTo>
                    <a:pt x="32839" y="0"/>
                  </a:moveTo>
                  <a:cubicBezTo>
                    <a:pt x="31034" y="0"/>
                    <a:pt x="29081" y="522"/>
                    <a:pt x="27040" y="1654"/>
                  </a:cubicBezTo>
                  <a:lnTo>
                    <a:pt x="6538" y="11726"/>
                  </a:lnTo>
                  <a:cubicBezTo>
                    <a:pt x="1863" y="14454"/>
                    <a:pt x="0" y="19940"/>
                    <a:pt x="1863" y="25455"/>
                  </a:cubicBezTo>
                  <a:cubicBezTo>
                    <a:pt x="3905" y="28763"/>
                    <a:pt x="7396" y="31115"/>
                    <a:pt x="11301" y="31115"/>
                  </a:cubicBezTo>
                  <a:cubicBezTo>
                    <a:pt x="12780" y="31115"/>
                    <a:pt x="14319" y="30766"/>
                    <a:pt x="15857" y="30012"/>
                  </a:cubicBezTo>
                  <a:lnTo>
                    <a:pt x="37276" y="19940"/>
                  </a:lnTo>
                  <a:cubicBezTo>
                    <a:pt x="41951" y="17211"/>
                    <a:pt x="43815" y="11726"/>
                    <a:pt x="41951" y="6240"/>
                  </a:cubicBezTo>
                  <a:cubicBezTo>
                    <a:pt x="40028" y="2467"/>
                    <a:pt x="36803" y="0"/>
                    <a:pt x="3283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15" name="Google Shape;834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SLAAALBEAAFwtAADyEgAAAAAAAA=="/>
                </a:ext>
              </a:extLst>
            </p:cNvSpPr>
            <p:nvPr/>
          </p:nvSpPr>
          <p:spPr>
            <a:xfrm>
              <a:off x="7164070" y="2791460"/>
              <a:ext cx="209550" cy="288290"/>
            </a:xfrm>
            <a:custGeom>
              <a:avLst/>
              <a:gdLst/>
              <a:ahLst/>
              <a:cxnLst/>
              <a:rect l="0" t="0" r="209550" b="288290"/>
              <a:pathLst>
                <a:path w="209550" h="288290">
                  <a:moveTo>
                    <a:pt x="104317" y="0"/>
                  </a:moveTo>
                  <a:cubicBezTo>
                    <a:pt x="93143" y="0"/>
                    <a:pt x="83832" y="9314"/>
                    <a:pt x="83832" y="21437"/>
                  </a:cubicBezTo>
                  <a:lnTo>
                    <a:pt x="83832" y="41928"/>
                  </a:lnTo>
                  <a:cubicBezTo>
                    <a:pt x="83832" y="30751"/>
                    <a:pt x="74491" y="21437"/>
                    <a:pt x="62401" y="21437"/>
                  </a:cubicBezTo>
                  <a:cubicBezTo>
                    <a:pt x="51227" y="21437"/>
                    <a:pt x="41916" y="30751"/>
                    <a:pt x="41916" y="41928"/>
                  </a:cubicBezTo>
                  <a:lnTo>
                    <a:pt x="41916" y="63365"/>
                  </a:lnTo>
                  <a:cubicBezTo>
                    <a:pt x="45640" y="63365"/>
                    <a:pt x="48419" y="61502"/>
                    <a:pt x="52144" y="61502"/>
                  </a:cubicBezTo>
                  <a:lnTo>
                    <a:pt x="103371" y="61502"/>
                  </a:lnTo>
                  <a:cubicBezTo>
                    <a:pt x="125718" y="61502"/>
                    <a:pt x="144341" y="80130"/>
                    <a:pt x="144341" y="102483"/>
                  </a:cubicBezTo>
                  <a:cubicBezTo>
                    <a:pt x="144341" y="121111"/>
                    <a:pt x="132251" y="136014"/>
                    <a:pt x="115490" y="140686"/>
                  </a:cubicBezTo>
                  <a:cubicBezTo>
                    <a:pt x="120131" y="150000"/>
                    <a:pt x="122940" y="162093"/>
                    <a:pt x="122940" y="173270"/>
                  </a:cubicBezTo>
                  <a:cubicBezTo>
                    <a:pt x="122940" y="179804"/>
                    <a:pt x="118269" y="184446"/>
                    <a:pt x="112682" y="184446"/>
                  </a:cubicBezTo>
                  <a:cubicBezTo>
                    <a:pt x="107095" y="184446"/>
                    <a:pt x="102455" y="179804"/>
                    <a:pt x="102455" y="173270"/>
                  </a:cubicBezTo>
                  <a:cubicBezTo>
                    <a:pt x="102455" y="145328"/>
                    <a:pt x="79161" y="122058"/>
                    <a:pt x="51227" y="122058"/>
                  </a:cubicBezTo>
                  <a:lnTo>
                    <a:pt x="102455" y="122058"/>
                  </a:lnTo>
                  <a:cubicBezTo>
                    <a:pt x="113628" y="122058"/>
                    <a:pt x="122940" y="112714"/>
                    <a:pt x="122940" y="101537"/>
                  </a:cubicBezTo>
                  <a:cubicBezTo>
                    <a:pt x="122940" y="89444"/>
                    <a:pt x="113628" y="80130"/>
                    <a:pt x="102455" y="80130"/>
                  </a:cubicBezTo>
                  <a:lnTo>
                    <a:pt x="51227" y="80130"/>
                  </a:lnTo>
                  <a:cubicBezTo>
                    <a:pt x="23293" y="80130"/>
                    <a:pt x="0" y="103400"/>
                    <a:pt x="0" y="131372"/>
                  </a:cubicBezTo>
                  <a:lnTo>
                    <a:pt x="0" y="152779"/>
                  </a:lnTo>
                  <a:cubicBezTo>
                    <a:pt x="0" y="180721"/>
                    <a:pt x="15844" y="205883"/>
                    <a:pt x="40970" y="217977"/>
                  </a:cubicBezTo>
                  <a:lnTo>
                    <a:pt x="40970" y="245948"/>
                  </a:lnTo>
                  <a:cubicBezTo>
                    <a:pt x="28880" y="245948"/>
                    <a:pt x="19569" y="255262"/>
                    <a:pt x="19569" y="266439"/>
                  </a:cubicBezTo>
                  <a:lnTo>
                    <a:pt x="19569" y="277616"/>
                  </a:lnTo>
                  <a:cubicBezTo>
                    <a:pt x="19569" y="283204"/>
                    <a:pt x="24210" y="287846"/>
                    <a:pt x="29796" y="287846"/>
                  </a:cubicBezTo>
                  <a:lnTo>
                    <a:pt x="173221" y="287846"/>
                  </a:lnTo>
                  <a:cubicBezTo>
                    <a:pt x="175083" y="288142"/>
                    <a:pt x="176739" y="288260"/>
                    <a:pt x="178217" y="288260"/>
                  </a:cubicBezTo>
                  <a:cubicBezTo>
                    <a:pt x="186375" y="288260"/>
                    <a:pt x="189065" y="284210"/>
                    <a:pt x="189065" y="279479"/>
                  </a:cubicBezTo>
                  <a:lnTo>
                    <a:pt x="189065" y="269219"/>
                  </a:lnTo>
                  <a:cubicBezTo>
                    <a:pt x="189065" y="257125"/>
                    <a:pt x="180670" y="247811"/>
                    <a:pt x="168550" y="247811"/>
                  </a:cubicBezTo>
                  <a:lnTo>
                    <a:pt x="168550" y="219869"/>
                  </a:lnTo>
                  <a:cubicBezTo>
                    <a:pt x="192790" y="208663"/>
                    <a:pt x="209550" y="182584"/>
                    <a:pt x="209550" y="154642"/>
                  </a:cubicBezTo>
                  <a:lnTo>
                    <a:pt x="209550" y="63365"/>
                  </a:lnTo>
                  <a:cubicBezTo>
                    <a:pt x="209550" y="51242"/>
                    <a:pt x="200239" y="41928"/>
                    <a:pt x="188119" y="41928"/>
                  </a:cubicBezTo>
                  <a:cubicBezTo>
                    <a:pt x="176945" y="41928"/>
                    <a:pt x="167634" y="51242"/>
                    <a:pt x="167634" y="63365"/>
                  </a:cubicBezTo>
                  <a:lnTo>
                    <a:pt x="167634" y="41928"/>
                  </a:lnTo>
                  <a:cubicBezTo>
                    <a:pt x="167634" y="30751"/>
                    <a:pt x="158323" y="21437"/>
                    <a:pt x="146203" y="21437"/>
                  </a:cubicBezTo>
                  <a:cubicBezTo>
                    <a:pt x="135030" y="21437"/>
                    <a:pt x="125718" y="30751"/>
                    <a:pt x="125718" y="41928"/>
                  </a:cubicBezTo>
                  <a:lnTo>
                    <a:pt x="125718" y="21437"/>
                  </a:lnTo>
                  <a:cubicBezTo>
                    <a:pt x="125718" y="9314"/>
                    <a:pt x="116407" y="0"/>
                    <a:pt x="10431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23" name="Google Shape;8350;p85"/>
          <p:cNvGrpSpPr>
            <a:extLst>
              <a:ext uri="smNativeData">
                <pr:smNativeData xmlns:pr="smNativeData" val="SMDATA_6_dWHdYxMAAAAlAAAAAQAAAA8BAAAAkAAAAEgAAACQAAAASAAAAAAAAAAAAAAAAAAAABcAAAAUAAAAAAAAAAAAAAD/fwAA/38AAAAAAAAJAAAABAAAAKUYAAAMAAAAEAAAAAAAAAAAAAAAAAAAAAAAAAAfAAAAVAAAAAAAAAAAAAAAAAAAAAAAAAAAAAAAAAAAAAAAAAAAAAAAAAAAAAAAAAAAAAAAAAAAAAAAAAAAAAAAAAAAAAAAAAAAAAAAAAAAAAAAAAAAAAAAAAAAACEAAAAYAAAAFAAAAKcrAACMEwAA0C0AALcVAAAQAAAA"/>
              </a:ext>
            </a:extLst>
          </p:cNvGrpSpPr>
          <p:nvPr/>
        </p:nvGrpSpPr>
        <p:grpSpPr>
          <a:xfrm>
            <a:off x="7096125" y="3177540"/>
            <a:ext cx="351155" cy="352425"/>
            <a:chOff x="7096125" y="3177540"/>
            <a:chExt cx="351155" cy="352425"/>
          </a:xfrm>
        </p:grpSpPr>
        <p:sp>
          <p:nvSpPr>
            <p:cNvPr id="431" name="Google Shape;835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nKwAATxQAAOkrAAC0FQAAAAAAAA=="/>
                </a:ext>
              </a:extLst>
            </p:cNvSpPr>
            <p:nvPr/>
          </p:nvSpPr>
          <p:spPr>
            <a:xfrm>
              <a:off x="7096125" y="3301365"/>
              <a:ext cx="41910" cy="226695"/>
            </a:xfrm>
            <a:custGeom>
              <a:avLst/>
              <a:gdLst/>
              <a:ahLst/>
              <a:cxnLst/>
              <a:rect l="0" t="0" r="41910" b="226695"/>
              <a:pathLst>
                <a:path w="41910" h="226695">
                  <a:moveTo>
                    <a:pt x="12109" y="0"/>
                  </a:moveTo>
                  <a:cubicBezTo>
                    <a:pt x="6527" y="0"/>
                    <a:pt x="1890" y="4677"/>
                    <a:pt x="1890" y="10273"/>
                  </a:cubicBezTo>
                  <a:cubicBezTo>
                    <a:pt x="30" y="84881"/>
                    <a:pt x="30" y="141784"/>
                    <a:pt x="30" y="216421"/>
                  </a:cubicBezTo>
                  <a:cubicBezTo>
                    <a:pt x="30" y="222935"/>
                    <a:pt x="4667" y="226665"/>
                    <a:pt x="11194" y="226665"/>
                  </a:cubicBezTo>
                  <a:cubicBezTo>
                    <a:pt x="16776" y="226665"/>
                    <a:pt x="21413" y="222935"/>
                    <a:pt x="21413" y="216421"/>
                  </a:cubicBezTo>
                  <a:lnTo>
                    <a:pt x="21413" y="40116"/>
                  </a:lnTo>
                  <a:lnTo>
                    <a:pt x="41880" y="40116"/>
                  </a:lnTo>
                  <a:lnTo>
                    <a:pt x="41880" y="0"/>
                  </a:lnTo>
                  <a:lnTo>
                    <a:pt x="12109" y="0"/>
                  </a:lnTo>
                  <a:lnTo>
                    <a:pt x="21413" y="21642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0" name="Google Shape;835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mKwAA0hQAAMssAAC3FQAAAAAAAA=="/>
                </a:ext>
              </a:extLst>
            </p:cNvSpPr>
            <p:nvPr/>
          </p:nvSpPr>
          <p:spPr>
            <a:xfrm>
              <a:off x="7136130" y="3384550"/>
              <a:ext cx="145415" cy="145415"/>
            </a:xfrm>
            <a:custGeom>
              <a:avLst/>
              <a:gdLst/>
              <a:ahLst/>
              <a:cxnLst/>
              <a:rect l="0" t="0" r="145415" b="145415"/>
              <a:pathLst>
                <a:path w="145415" h="145415">
                  <a:moveTo>
                    <a:pt x="61526" y="0"/>
                  </a:moveTo>
                  <a:lnTo>
                    <a:pt x="61526" y="20498"/>
                  </a:lnTo>
                  <a:lnTo>
                    <a:pt x="51262" y="20498"/>
                  </a:lnTo>
                  <a:cubicBezTo>
                    <a:pt x="23308" y="20498"/>
                    <a:pt x="0" y="43807"/>
                    <a:pt x="0" y="72707"/>
                  </a:cubicBezTo>
                  <a:cubicBezTo>
                    <a:pt x="0" y="79215"/>
                    <a:pt x="4673" y="83888"/>
                    <a:pt x="10264" y="83888"/>
                  </a:cubicBezTo>
                  <a:lnTo>
                    <a:pt x="61526" y="83888"/>
                  </a:lnTo>
                  <a:lnTo>
                    <a:pt x="61526" y="104387"/>
                  </a:lnTo>
                  <a:lnTo>
                    <a:pt x="31709" y="104387"/>
                  </a:lnTo>
                  <a:cubicBezTo>
                    <a:pt x="13991" y="104387"/>
                    <a:pt x="946" y="118349"/>
                    <a:pt x="946" y="135150"/>
                  </a:cubicBezTo>
                  <a:cubicBezTo>
                    <a:pt x="946" y="140741"/>
                    <a:pt x="5590" y="145385"/>
                    <a:pt x="12127" y="145385"/>
                  </a:cubicBezTo>
                  <a:cubicBezTo>
                    <a:pt x="17718" y="145385"/>
                    <a:pt x="22392" y="140741"/>
                    <a:pt x="22392" y="135150"/>
                  </a:cubicBezTo>
                  <a:cubicBezTo>
                    <a:pt x="22392" y="128613"/>
                    <a:pt x="27036" y="123939"/>
                    <a:pt x="32626" y="123939"/>
                  </a:cubicBezTo>
                  <a:lnTo>
                    <a:pt x="63389" y="123939"/>
                  </a:lnTo>
                  <a:lnTo>
                    <a:pt x="63389" y="135150"/>
                  </a:lnTo>
                  <a:cubicBezTo>
                    <a:pt x="63389" y="140741"/>
                    <a:pt x="68033" y="145385"/>
                    <a:pt x="73624" y="145385"/>
                  </a:cubicBezTo>
                  <a:cubicBezTo>
                    <a:pt x="79215" y="145385"/>
                    <a:pt x="83888" y="140741"/>
                    <a:pt x="83888" y="135150"/>
                  </a:cubicBezTo>
                  <a:lnTo>
                    <a:pt x="83888" y="123939"/>
                  </a:lnTo>
                  <a:lnTo>
                    <a:pt x="114651" y="123939"/>
                  </a:lnTo>
                  <a:cubicBezTo>
                    <a:pt x="120242" y="123939"/>
                    <a:pt x="124886" y="128613"/>
                    <a:pt x="124886" y="135150"/>
                  </a:cubicBezTo>
                  <a:cubicBezTo>
                    <a:pt x="124886" y="140741"/>
                    <a:pt x="129560" y="145385"/>
                    <a:pt x="135150" y="145385"/>
                  </a:cubicBezTo>
                  <a:cubicBezTo>
                    <a:pt x="140741" y="145385"/>
                    <a:pt x="145385" y="140741"/>
                    <a:pt x="145385" y="135150"/>
                  </a:cubicBezTo>
                  <a:cubicBezTo>
                    <a:pt x="145385" y="117432"/>
                    <a:pt x="131423" y="104387"/>
                    <a:pt x="115568" y="104387"/>
                  </a:cubicBezTo>
                  <a:lnTo>
                    <a:pt x="84805" y="104387"/>
                  </a:lnTo>
                  <a:lnTo>
                    <a:pt x="84805" y="83888"/>
                  </a:lnTo>
                  <a:lnTo>
                    <a:pt x="134204" y="83888"/>
                  </a:lnTo>
                  <a:lnTo>
                    <a:pt x="134204" y="82025"/>
                  </a:lnTo>
                  <a:cubicBezTo>
                    <a:pt x="139794" y="82025"/>
                    <a:pt x="144468" y="77351"/>
                    <a:pt x="144468" y="71760"/>
                  </a:cubicBezTo>
                  <a:cubicBezTo>
                    <a:pt x="144468" y="43807"/>
                    <a:pt x="121159" y="19581"/>
                    <a:pt x="93206" y="19581"/>
                  </a:cubicBezTo>
                  <a:lnTo>
                    <a:pt x="82942" y="19581"/>
                  </a:lnTo>
                  <a:lnTo>
                    <a:pt x="82942" y="0"/>
                  </a:lnTo>
                  <a:lnTo>
                    <a:pt x="61526" y="0"/>
                  </a:lnTo>
                  <a:lnTo>
                    <a:pt x="93206" y="19581"/>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9" name="Google Shape;835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LAAAjBMAAK0tAADOEwAAAAAAAA=="/>
                </a:ext>
              </a:extLst>
            </p:cNvSpPr>
            <p:nvPr/>
          </p:nvSpPr>
          <p:spPr>
            <a:xfrm>
              <a:off x="7299960" y="3177540"/>
              <a:ext cx="125095" cy="41910"/>
            </a:xfrm>
            <a:custGeom>
              <a:avLst/>
              <a:gdLst/>
              <a:ahLst/>
              <a:cxnLst/>
              <a:rect l="0" t="0" r="125095" b="41910"/>
              <a:pathLst>
                <a:path w="125095" h="41910">
                  <a:moveTo>
                    <a:pt x="21481" y="0"/>
                  </a:moveTo>
                  <a:cubicBezTo>
                    <a:pt x="9333" y="0"/>
                    <a:pt x="0" y="9310"/>
                    <a:pt x="0" y="21428"/>
                  </a:cubicBezTo>
                  <a:cubicBezTo>
                    <a:pt x="1866" y="32600"/>
                    <a:pt x="11199" y="41910"/>
                    <a:pt x="21481" y="41910"/>
                  </a:cubicBezTo>
                  <a:lnTo>
                    <a:pt x="114813" y="41910"/>
                  </a:lnTo>
                  <a:cubicBezTo>
                    <a:pt x="120413" y="41910"/>
                    <a:pt x="125095" y="37240"/>
                    <a:pt x="125095" y="31654"/>
                  </a:cubicBezTo>
                  <a:lnTo>
                    <a:pt x="125095" y="11172"/>
                  </a:lnTo>
                  <a:cubicBezTo>
                    <a:pt x="125095" y="4670"/>
                    <a:pt x="120413" y="0"/>
                    <a:pt x="114813" y="0"/>
                  </a:cubicBezTo>
                  <a:lnTo>
                    <a:pt x="21481" y="0"/>
                  </a:lnTo>
                  <a:lnTo>
                    <a:pt x="114813"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8" name="Google Shape;835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KLQAA8BMAAM0tAAAyFAAAAAAAAA=="/>
                </a:ext>
              </a:extLst>
            </p:cNvSpPr>
            <p:nvPr/>
          </p:nvSpPr>
          <p:spPr>
            <a:xfrm>
              <a:off x="7321550" y="3241040"/>
              <a:ext cx="123825" cy="41910"/>
            </a:xfrm>
            <a:custGeom>
              <a:avLst/>
              <a:gdLst/>
              <a:ahLst/>
              <a:cxnLst/>
              <a:rect l="0" t="0" r="123825" b="41910"/>
              <a:pathLst>
                <a:path w="123825" h="41910">
                  <a:moveTo>
                    <a:pt x="20499" y="30"/>
                  </a:moveTo>
                  <a:cubicBezTo>
                    <a:pt x="9334" y="30"/>
                    <a:pt x="29" y="9333"/>
                    <a:pt x="29" y="20497"/>
                  </a:cubicBezTo>
                  <a:cubicBezTo>
                    <a:pt x="29" y="32577"/>
                    <a:pt x="9334" y="41880"/>
                    <a:pt x="20499" y="41880"/>
                  </a:cubicBezTo>
                  <a:lnTo>
                    <a:pt x="113575" y="41880"/>
                  </a:lnTo>
                  <a:cubicBezTo>
                    <a:pt x="120073" y="41880"/>
                    <a:pt x="123795" y="37243"/>
                    <a:pt x="123795" y="31661"/>
                  </a:cubicBezTo>
                  <a:lnTo>
                    <a:pt x="123795" y="10249"/>
                  </a:lnTo>
                  <a:cubicBezTo>
                    <a:pt x="123795" y="4667"/>
                    <a:pt x="120073" y="30"/>
                    <a:pt x="113575" y="30"/>
                  </a:cubicBezTo>
                  <a:lnTo>
                    <a:pt x="20499" y="30"/>
                  </a:lnTo>
                  <a:lnTo>
                    <a:pt x="113575"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7" name="Google Shape;835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LAAAsBQAAM8tAADyFAAAAAAAAA=="/>
                </a:ext>
              </a:extLst>
            </p:cNvSpPr>
            <p:nvPr/>
          </p:nvSpPr>
          <p:spPr>
            <a:xfrm>
              <a:off x="7301865" y="3362960"/>
              <a:ext cx="144780" cy="41910"/>
            </a:xfrm>
            <a:custGeom>
              <a:avLst/>
              <a:gdLst/>
              <a:ahLst/>
              <a:cxnLst/>
              <a:rect l="0" t="0" r="144780" b="41910"/>
              <a:pathLst>
                <a:path w="144780" h="41910">
                  <a:moveTo>
                    <a:pt x="0" y="30"/>
                  </a:moveTo>
                  <a:lnTo>
                    <a:pt x="0" y="41880"/>
                  </a:lnTo>
                  <a:lnTo>
                    <a:pt x="144780" y="41880"/>
                  </a:lnTo>
                  <a:lnTo>
                    <a:pt x="144780" y="30"/>
                  </a:lnTo>
                  <a:lnTo>
                    <a:pt x="82202" y="30"/>
                  </a:lnTo>
                  <a:lnTo>
                    <a:pt x="82202" y="10249"/>
                  </a:lnTo>
                  <a:cubicBezTo>
                    <a:pt x="82202" y="16776"/>
                    <a:pt x="77518" y="21413"/>
                    <a:pt x="71916" y="21413"/>
                  </a:cubicBezTo>
                  <a:cubicBezTo>
                    <a:pt x="66313" y="21413"/>
                    <a:pt x="61659" y="16776"/>
                    <a:pt x="61659" y="10249"/>
                  </a:cubicBezTo>
                  <a:lnTo>
                    <a:pt x="61659" y="30"/>
                  </a:lnTo>
                  <a:lnTo>
                    <a:pt x="0" y="30"/>
                  </a:lnTo>
                  <a:lnTo>
                    <a:pt x="61659" y="1024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6" name="Google Shape;835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LAAATxQAAM8tAACOFAAAAAAAAA=="/>
                </a:ext>
              </a:extLst>
            </p:cNvSpPr>
            <p:nvPr/>
          </p:nvSpPr>
          <p:spPr>
            <a:xfrm>
              <a:off x="7280275" y="3301365"/>
              <a:ext cx="166370" cy="40005"/>
            </a:xfrm>
            <a:custGeom>
              <a:avLst/>
              <a:gdLst/>
              <a:ahLst/>
              <a:cxnLst/>
              <a:rect l="0" t="0" r="166370" b="40005"/>
              <a:pathLst>
                <a:path w="166370" h="40005">
                  <a:moveTo>
                    <a:pt x="30" y="0"/>
                  </a:moveTo>
                  <a:lnTo>
                    <a:pt x="30" y="39975"/>
                  </a:lnTo>
                  <a:lnTo>
                    <a:pt x="166370" y="39975"/>
                  </a:lnTo>
                  <a:lnTo>
                    <a:pt x="166370" y="10237"/>
                  </a:lnTo>
                  <a:cubicBezTo>
                    <a:pt x="165421" y="4661"/>
                    <a:pt x="161684" y="0"/>
                    <a:pt x="155158" y="0"/>
                  </a:cubicBezTo>
                  <a:lnTo>
                    <a:pt x="30" y="0"/>
                  </a:lnTo>
                  <a:lnTo>
                    <a:pt x="15515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5" name="Google Shape;835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LAAAFBUAANAtAAC3FQAAAAAAAA=="/>
                </a:ext>
              </a:extLst>
            </p:cNvSpPr>
            <p:nvPr/>
          </p:nvSpPr>
          <p:spPr>
            <a:xfrm>
              <a:off x="7301865" y="3426460"/>
              <a:ext cx="145415" cy="103505"/>
            </a:xfrm>
            <a:custGeom>
              <a:avLst/>
              <a:gdLst/>
              <a:ahLst/>
              <a:cxnLst/>
              <a:rect l="0" t="0" r="145415" b="103505"/>
              <a:pathLst>
                <a:path w="145415" h="103505">
                  <a:moveTo>
                    <a:pt x="0" y="0"/>
                  </a:moveTo>
                  <a:lnTo>
                    <a:pt x="0" y="93237"/>
                  </a:lnTo>
                  <a:cubicBezTo>
                    <a:pt x="0" y="98829"/>
                    <a:pt x="4673" y="103475"/>
                    <a:pt x="10264" y="103475"/>
                  </a:cubicBezTo>
                  <a:cubicBezTo>
                    <a:pt x="15854" y="103475"/>
                    <a:pt x="20498" y="98829"/>
                    <a:pt x="20498" y="93237"/>
                  </a:cubicBezTo>
                  <a:lnTo>
                    <a:pt x="20498" y="41958"/>
                  </a:lnTo>
                  <a:lnTo>
                    <a:pt x="123939" y="41958"/>
                  </a:lnTo>
                  <a:lnTo>
                    <a:pt x="123939" y="93237"/>
                  </a:lnTo>
                  <a:cubicBezTo>
                    <a:pt x="123939" y="98829"/>
                    <a:pt x="128613" y="103475"/>
                    <a:pt x="135150" y="103475"/>
                  </a:cubicBezTo>
                  <a:cubicBezTo>
                    <a:pt x="140741" y="103475"/>
                    <a:pt x="145385" y="98829"/>
                    <a:pt x="145385" y="93237"/>
                  </a:cubicBezTo>
                  <a:lnTo>
                    <a:pt x="145385" y="0"/>
                  </a:lnTo>
                  <a:lnTo>
                    <a:pt x="82025" y="0"/>
                  </a:lnTo>
                  <a:lnTo>
                    <a:pt x="82025" y="10267"/>
                  </a:lnTo>
                  <a:cubicBezTo>
                    <a:pt x="82025" y="15860"/>
                    <a:pt x="77351" y="20505"/>
                    <a:pt x="71760" y="20505"/>
                  </a:cubicBezTo>
                  <a:cubicBezTo>
                    <a:pt x="66170" y="20505"/>
                    <a:pt x="61526" y="15860"/>
                    <a:pt x="61526" y="10267"/>
                  </a:cubicBezTo>
                  <a:lnTo>
                    <a:pt x="61526" y="0"/>
                  </a:lnTo>
                  <a:lnTo>
                    <a:pt x="0" y="0"/>
                  </a:lnTo>
                  <a:lnTo>
                    <a:pt x="61526" y="1026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24" name="Google Shape;835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JLAAA7hMAAKssAACwFAAAAAAAAA=="/>
                </a:ext>
              </a:extLst>
            </p:cNvSpPr>
            <p:nvPr/>
          </p:nvSpPr>
          <p:spPr>
            <a:xfrm>
              <a:off x="7158355" y="3239770"/>
              <a:ext cx="102870" cy="123190"/>
            </a:xfrm>
            <a:custGeom>
              <a:avLst/>
              <a:gdLst/>
              <a:ahLst/>
              <a:cxnLst/>
              <a:rect l="0" t="0" r="102870" b="123190"/>
              <a:pathLst>
                <a:path w="102870" h="123190">
                  <a:moveTo>
                    <a:pt x="51420" y="0"/>
                  </a:moveTo>
                  <a:cubicBezTo>
                    <a:pt x="23381" y="0"/>
                    <a:pt x="30" y="23341"/>
                    <a:pt x="30" y="51332"/>
                  </a:cubicBezTo>
                  <a:lnTo>
                    <a:pt x="30" y="112912"/>
                  </a:lnTo>
                  <a:cubicBezTo>
                    <a:pt x="30" y="118510"/>
                    <a:pt x="4688" y="123190"/>
                    <a:pt x="10296" y="123190"/>
                  </a:cubicBezTo>
                  <a:lnTo>
                    <a:pt x="92574" y="123190"/>
                  </a:lnTo>
                  <a:cubicBezTo>
                    <a:pt x="98182" y="123190"/>
                    <a:pt x="102840" y="118510"/>
                    <a:pt x="102840" y="112912"/>
                  </a:cubicBezTo>
                  <a:lnTo>
                    <a:pt x="102840" y="51332"/>
                  </a:lnTo>
                  <a:cubicBezTo>
                    <a:pt x="102840" y="23341"/>
                    <a:pt x="79459" y="0"/>
                    <a:pt x="5142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32" name="Google Shape;8359;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4rAADdFgAAyS0AAEEYAAAQAAAA"/>
              </a:ext>
            </a:extLst>
          </p:cNvGrpSpPr>
          <p:nvPr/>
        </p:nvGrpSpPr>
        <p:grpSpPr>
          <a:xfrm>
            <a:off x="7100570" y="3716655"/>
            <a:ext cx="342265" cy="226060"/>
            <a:chOff x="7100570" y="3716655"/>
            <a:chExt cx="342265" cy="226060"/>
          </a:xfrm>
        </p:grpSpPr>
        <p:sp>
          <p:nvSpPr>
            <p:cNvPr id="436" name="Google Shape;836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uKwAA3RYAAMktAACDFwAAAAAAAA=="/>
                </a:ext>
              </a:extLst>
            </p:cNvSpPr>
            <p:nvPr/>
          </p:nvSpPr>
          <p:spPr>
            <a:xfrm>
              <a:off x="7100570" y="3716655"/>
              <a:ext cx="342265" cy="105410"/>
            </a:xfrm>
            <a:custGeom>
              <a:avLst/>
              <a:gdLst/>
              <a:ahLst/>
              <a:cxnLst/>
              <a:rect l="0" t="0" r="342265" b="105410"/>
              <a:pathLst>
                <a:path w="342265" h="105410">
                  <a:moveTo>
                    <a:pt x="171147" y="30"/>
                  </a:moveTo>
                  <a:cubicBezTo>
                    <a:pt x="81854" y="30"/>
                    <a:pt x="9327" y="92356"/>
                    <a:pt x="29" y="105410"/>
                  </a:cubicBezTo>
                  <a:cubicBezTo>
                    <a:pt x="36278" y="79302"/>
                    <a:pt x="105114" y="51329"/>
                    <a:pt x="171147" y="51329"/>
                  </a:cubicBezTo>
                  <a:cubicBezTo>
                    <a:pt x="228796" y="51329"/>
                    <a:pt x="296688" y="73707"/>
                    <a:pt x="342265" y="105410"/>
                  </a:cubicBezTo>
                  <a:cubicBezTo>
                    <a:pt x="332966" y="92356"/>
                    <a:pt x="260410" y="30"/>
                    <a:pt x="171147"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5" name="Google Shape;836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rLAAAfRcAAMwsAACeFwAAAAAAAA=="/>
                </a:ext>
              </a:extLst>
            </p:cNvSpPr>
            <p:nvPr/>
          </p:nvSpPr>
          <p:spPr>
            <a:xfrm>
              <a:off x="7261225" y="3818255"/>
              <a:ext cx="20955" cy="20955"/>
            </a:xfrm>
            <a:custGeom>
              <a:avLst/>
              <a:gdLst/>
              <a:ahLst/>
              <a:cxnLst/>
              <a:rect l="0" t="0" r="20955" b="20955"/>
              <a:pathLst>
                <a:path w="20955" h="20955">
                  <a:moveTo>
                    <a:pt x="10477" y="28"/>
                  </a:moveTo>
                  <a:cubicBezTo>
                    <a:pt x="4770" y="28"/>
                    <a:pt x="0" y="4560"/>
                    <a:pt x="0" y="10015"/>
                  </a:cubicBezTo>
                  <a:cubicBezTo>
                    <a:pt x="0" y="16394"/>
                    <a:pt x="4770" y="20926"/>
                    <a:pt x="10477" y="20926"/>
                  </a:cubicBezTo>
                  <a:cubicBezTo>
                    <a:pt x="16184" y="20926"/>
                    <a:pt x="20924" y="16394"/>
                    <a:pt x="20924" y="10015"/>
                  </a:cubicBezTo>
                  <a:cubicBezTo>
                    <a:pt x="20924" y="4560"/>
                    <a:pt x="16184" y="28"/>
                    <a:pt x="10477" y="28"/>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4" name="Google Shape;836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rLAAATxcAAAwtAADgFwAAAAAAAA=="/>
                </a:ext>
              </a:extLst>
            </p:cNvSpPr>
            <p:nvPr/>
          </p:nvSpPr>
          <p:spPr>
            <a:xfrm>
              <a:off x="7220585" y="3789045"/>
              <a:ext cx="102235" cy="92075"/>
            </a:xfrm>
            <a:custGeom>
              <a:avLst/>
              <a:gdLst/>
              <a:ahLst/>
              <a:cxnLst/>
              <a:rect l="0" t="0" r="102235" b="92075"/>
              <a:pathLst>
                <a:path w="102235" h="92075">
                  <a:moveTo>
                    <a:pt x="51132" y="9296"/>
                  </a:moveTo>
                  <a:cubicBezTo>
                    <a:pt x="68766" y="9296"/>
                    <a:pt x="81770" y="23254"/>
                    <a:pt x="81770" y="39043"/>
                  </a:cubicBezTo>
                  <a:cubicBezTo>
                    <a:pt x="81770" y="56720"/>
                    <a:pt x="66908" y="69735"/>
                    <a:pt x="51132" y="69735"/>
                  </a:cubicBezTo>
                  <a:cubicBezTo>
                    <a:pt x="33468" y="69735"/>
                    <a:pt x="20464" y="55776"/>
                    <a:pt x="20464" y="39043"/>
                  </a:cubicBezTo>
                  <a:cubicBezTo>
                    <a:pt x="19550" y="23254"/>
                    <a:pt x="33468" y="9296"/>
                    <a:pt x="51132" y="9296"/>
                  </a:cubicBezTo>
                  <a:lnTo>
                    <a:pt x="51132" y="0"/>
                  </a:lnTo>
                  <a:cubicBezTo>
                    <a:pt x="39042" y="0"/>
                    <a:pt x="28839" y="944"/>
                    <a:pt x="17663" y="1859"/>
                  </a:cubicBezTo>
                  <a:cubicBezTo>
                    <a:pt x="5602" y="11155"/>
                    <a:pt x="29" y="25114"/>
                    <a:pt x="29" y="40902"/>
                  </a:cubicBezTo>
                  <a:cubicBezTo>
                    <a:pt x="29" y="68820"/>
                    <a:pt x="23266" y="92045"/>
                    <a:pt x="51132" y="92045"/>
                  </a:cubicBezTo>
                  <a:cubicBezTo>
                    <a:pt x="78998" y="92045"/>
                    <a:pt x="102205" y="68820"/>
                    <a:pt x="102205" y="40902"/>
                  </a:cubicBezTo>
                  <a:cubicBezTo>
                    <a:pt x="102205" y="25114"/>
                    <a:pt x="94774" y="11155"/>
                    <a:pt x="84571" y="1859"/>
                  </a:cubicBezTo>
                  <a:cubicBezTo>
                    <a:pt x="74339" y="944"/>
                    <a:pt x="62278" y="0"/>
                    <a:pt x="51132" y="0"/>
                  </a:cubicBezTo>
                  <a:lnTo>
                    <a:pt x="51132" y="9296"/>
                  </a:lnTo>
                  <a:lnTo>
                    <a:pt x="51132"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3" name="Google Shape;836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1KwAAXBcAAMItAABBGAAAAAAAAA=="/>
                </a:ext>
              </a:extLst>
            </p:cNvSpPr>
            <p:nvPr/>
          </p:nvSpPr>
          <p:spPr>
            <a:xfrm>
              <a:off x="7105015" y="3797300"/>
              <a:ext cx="333375" cy="145415"/>
            </a:xfrm>
            <a:custGeom>
              <a:avLst/>
              <a:gdLst/>
              <a:ahLst/>
              <a:cxnLst/>
              <a:rect l="0" t="0" r="333375" b="145415"/>
              <a:pathLst>
                <a:path w="333375" h="145415">
                  <a:moveTo>
                    <a:pt x="102435" y="29"/>
                  </a:moveTo>
                  <a:cubicBezTo>
                    <a:pt x="68921" y="7483"/>
                    <a:pt x="32598" y="24255"/>
                    <a:pt x="0" y="46617"/>
                  </a:cubicBezTo>
                  <a:cubicBezTo>
                    <a:pt x="20481" y="70843"/>
                    <a:pt x="85678" y="145385"/>
                    <a:pt x="166687" y="145385"/>
                  </a:cubicBezTo>
                  <a:cubicBezTo>
                    <a:pt x="246750" y="144468"/>
                    <a:pt x="313780" y="70843"/>
                    <a:pt x="333345" y="46617"/>
                  </a:cubicBezTo>
                  <a:cubicBezTo>
                    <a:pt x="300746" y="24255"/>
                    <a:pt x="264453" y="7483"/>
                    <a:pt x="230939" y="29"/>
                  </a:cubicBezTo>
                  <a:cubicBezTo>
                    <a:pt x="235579" y="10264"/>
                    <a:pt x="239302" y="20528"/>
                    <a:pt x="239302" y="32626"/>
                  </a:cubicBezTo>
                  <a:cubicBezTo>
                    <a:pt x="239302" y="71790"/>
                    <a:pt x="206704" y="104387"/>
                    <a:pt x="166687" y="104387"/>
                  </a:cubicBezTo>
                  <a:cubicBezTo>
                    <a:pt x="127557" y="104387"/>
                    <a:pt x="94988" y="71790"/>
                    <a:pt x="94988" y="32626"/>
                  </a:cubicBezTo>
                  <a:cubicBezTo>
                    <a:pt x="94988" y="20528"/>
                    <a:pt x="96850" y="10264"/>
                    <a:pt x="10243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37" name="Google Shape;8364;p85"/>
          <p:cNvGrpSpPr>
            <a:extLst>
              <a:ext uri="smNativeData">
                <pr:smNativeData xmlns:pr="smNativeData" val="SMDATA_6_dWHdYxMAAAAlAAAAAQAAAA8BAAAAkAAAAEgAAACQAAAASAAAAAAAAAAAAAAAAAAAABcAAAAUAAAAAAAAAAAAAAD/fwAA/38AAAAAAAAJAAAABAAAANMWAAAMAAAAEAAAAAAAAAAAAAAAAAAAAAAAAAAfAAAAVAAAAAAAAAAAAAAAAAAAAAAAAAAAAAAAAAAAAAAAAAAAAAAAAAAAAAAAAAAAAAAAAAAAAAAAAAAAAAAAAAAAAAAAAAAAAAAAAAAAAAAAAAAAAAAAAAAAACEAAAAYAAAAFAAAAE4mAAA3GQAAdygAADgbAAAQAAAA"/>
              </a:ext>
            </a:extLst>
          </p:cNvGrpSpPr>
          <p:nvPr/>
        </p:nvGrpSpPr>
        <p:grpSpPr>
          <a:xfrm>
            <a:off x="6226810" y="4098925"/>
            <a:ext cx="351155" cy="325755"/>
            <a:chOff x="6226810" y="4098925"/>
            <a:chExt cx="351155" cy="325755"/>
          </a:xfrm>
        </p:grpSpPr>
        <p:sp>
          <p:nvSpPr>
            <p:cNvPr id="444" name="Google Shape;836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SJwAANxkAAHInAACIGQAAAAAAAA=="/>
                </a:ext>
              </a:extLst>
            </p:cNvSpPr>
            <p:nvPr/>
          </p:nvSpPr>
          <p:spPr>
            <a:xfrm>
              <a:off x="6391910" y="4098925"/>
              <a:ext cx="20320" cy="51435"/>
            </a:xfrm>
            <a:custGeom>
              <a:avLst/>
              <a:gdLst/>
              <a:ahLst/>
              <a:cxnLst/>
              <a:rect l="0" t="0" r="20320" b="51435"/>
              <a:pathLst>
                <a:path w="20320" h="51435">
                  <a:moveTo>
                    <a:pt x="10160" y="0"/>
                  </a:moveTo>
                  <a:cubicBezTo>
                    <a:pt x="4626" y="0"/>
                    <a:pt x="0" y="4686"/>
                    <a:pt x="0" y="10292"/>
                  </a:cubicBezTo>
                  <a:lnTo>
                    <a:pt x="0" y="40192"/>
                  </a:lnTo>
                  <a:cubicBezTo>
                    <a:pt x="0" y="46748"/>
                    <a:pt x="4626" y="51405"/>
                    <a:pt x="10160" y="51405"/>
                  </a:cubicBezTo>
                  <a:cubicBezTo>
                    <a:pt x="15694" y="51405"/>
                    <a:pt x="20291" y="46748"/>
                    <a:pt x="20291" y="40192"/>
                  </a:cubicBezTo>
                  <a:lnTo>
                    <a:pt x="20291" y="10292"/>
                  </a:lnTo>
                  <a:cubicBezTo>
                    <a:pt x="20291" y="4686"/>
                    <a:pt x="15694" y="0"/>
                    <a:pt x="1016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3" name="Google Shape;836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JgAAdhkAABMnAAC3GQAAAAAAAA=="/>
                </a:ext>
              </a:extLst>
            </p:cNvSpPr>
            <p:nvPr/>
          </p:nvSpPr>
          <p:spPr>
            <a:xfrm>
              <a:off x="6309995" y="4138930"/>
              <a:ext cx="41910" cy="41275"/>
            </a:xfrm>
            <a:custGeom>
              <a:avLst/>
              <a:gdLst/>
              <a:ahLst/>
              <a:cxnLst/>
              <a:rect l="0" t="0" r="41910" b="41275"/>
              <a:pathLst>
                <a:path w="41910" h="41275">
                  <a:moveTo>
                    <a:pt x="10721" y="29"/>
                  </a:moveTo>
                  <a:cubicBezTo>
                    <a:pt x="8152" y="29"/>
                    <a:pt x="5612" y="1189"/>
                    <a:pt x="3751" y="3538"/>
                  </a:cubicBezTo>
                  <a:cubicBezTo>
                    <a:pt x="30" y="7285"/>
                    <a:pt x="30" y="13857"/>
                    <a:pt x="3751" y="17604"/>
                  </a:cubicBezTo>
                  <a:lnTo>
                    <a:pt x="24219" y="39133"/>
                  </a:lnTo>
                  <a:cubicBezTo>
                    <a:pt x="26079" y="40561"/>
                    <a:pt x="28619" y="41245"/>
                    <a:pt x="31189" y="41245"/>
                  </a:cubicBezTo>
                  <a:cubicBezTo>
                    <a:pt x="33758" y="41245"/>
                    <a:pt x="36298" y="40561"/>
                    <a:pt x="38159" y="39133"/>
                  </a:cubicBezTo>
                  <a:cubicBezTo>
                    <a:pt x="41880" y="35387"/>
                    <a:pt x="41880" y="27893"/>
                    <a:pt x="38159" y="25098"/>
                  </a:cubicBezTo>
                  <a:lnTo>
                    <a:pt x="17691" y="3538"/>
                  </a:lnTo>
                  <a:cubicBezTo>
                    <a:pt x="15831" y="1189"/>
                    <a:pt x="13291" y="29"/>
                    <a:pt x="10721"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2" name="Google Shape;836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xJwAAdxkAAPMnAAC3GQAAAAAAAA=="/>
                </a:ext>
              </a:extLst>
            </p:cNvSpPr>
            <p:nvPr/>
          </p:nvSpPr>
          <p:spPr>
            <a:xfrm>
              <a:off x="6452235" y="4139565"/>
              <a:ext cx="41910" cy="40640"/>
            </a:xfrm>
            <a:custGeom>
              <a:avLst/>
              <a:gdLst/>
              <a:ahLst/>
              <a:cxnLst/>
              <a:rect l="0" t="0" r="41910" b="40640"/>
              <a:pathLst>
                <a:path w="41910" h="40640">
                  <a:moveTo>
                    <a:pt x="31130" y="0"/>
                  </a:moveTo>
                  <a:cubicBezTo>
                    <a:pt x="28826" y="0"/>
                    <a:pt x="26404" y="975"/>
                    <a:pt x="24219" y="3160"/>
                  </a:cubicBezTo>
                  <a:lnTo>
                    <a:pt x="2806" y="24573"/>
                  </a:lnTo>
                  <a:cubicBezTo>
                    <a:pt x="30" y="27349"/>
                    <a:pt x="30" y="34792"/>
                    <a:pt x="2806" y="38513"/>
                  </a:cubicBezTo>
                  <a:cubicBezTo>
                    <a:pt x="4667" y="39931"/>
                    <a:pt x="7472" y="40610"/>
                    <a:pt x="10160" y="40610"/>
                  </a:cubicBezTo>
                  <a:cubicBezTo>
                    <a:pt x="12818" y="40610"/>
                    <a:pt x="15388" y="39931"/>
                    <a:pt x="16776" y="38513"/>
                  </a:cubicBezTo>
                  <a:lnTo>
                    <a:pt x="38189" y="17100"/>
                  </a:lnTo>
                  <a:cubicBezTo>
                    <a:pt x="41910" y="13409"/>
                    <a:pt x="41910" y="6882"/>
                    <a:pt x="38189" y="3160"/>
                  </a:cubicBezTo>
                  <a:cubicBezTo>
                    <a:pt x="36210" y="1211"/>
                    <a:pt x="33729" y="0"/>
                    <a:pt x="3113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1" name="Google Shape;836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1KAAAGBoAAHcoAAD6GgAAAAAAAA=="/>
                </a:ext>
              </a:extLst>
            </p:cNvSpPr>
            <p:nvPr/>
          </p:nvSpPr>
          <p:spPr>
            <a:xfrm>
              <a:off x="6536055" y="4241800"/>
              <a:ext cx="41910" cy="143510"/>
            </a:xfrm>
            <a:custGeom>
              <a:avLst/>
              <a:gdLst/>
              <a:ahLst/>
              <a:cxnLst/>
              <a:rect l="0" t="0" r="41910" b="143510"/>
              <a:pathLst>
                <a:path w="41910" h="143510">
                  <a:moveTo>
                    <a:pt x="0" y="30"/>
                  </a:moveTo>
                  <a:lnTo>
                    <a:pt x="0" y="143480"/>
                  </a:lnTo>
                  <a:lnTo>
                    <a:pt x="30716" y="143480"/>
                  </a:lnTo>
                  <a:cubicBezTo>
                    <a:pt x="37243" y="143480"/>
                    <a:pt x="41880" y="138838"/>
                    <a:pt x="41880" y="133249"/>
                  </a:cubicBezTo>
                  <a:lnTo>
                    <a:pt x="41880" y="9345"/>
                  </a:lnTo>
                  <a:cubicBezTo>
                    <a:pt x="40020" y="4672"/>
                    <a:pt x="35383" y="30"/>
                    <a:pt x="30716" y="30"/>
                  </a:cubicBezTo>
                  <a:lnTo>
                    <a:pt x="0" y="30"/>
                  </a:lnTo>
                  <a:lnTo>
                    <a:pt x="30716"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0" name="Google Shape;836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OJgAAGRoAAJAmAAD7GgAAAAAAAA=="/>
                </a:ext>
              </a:extLst>
            </p:cNvSpPr>
            <p:nvPr/>
          </p:nvSpPr>
          <p:spPr>
            <a:xfrm>
              <a:off x="6226810" y="4242435"/>
              <a:ext cx="41910" cy="143510"/>
            </a:xfrm>
            <a:custGeom>
              <a:avLst/>
              <a:gdLst/>
              <a:ahLst/>
              <a:cxnLst/>
              <a:rect l="0" t="0" r="41910" b="143510"/>
              <a:pathLst>
                <a:path w="41910" h="143510">
                  <a:moveTo>
                    <a:pt x="9540" y="0"/>
                  </a:moveTo>
                  <a:cubicBezTo>
                    <a:pt x="3899" y="0"/>
                    <a:pt x="30" y="4403"/>
                    <a:pt x="30" y="10373"/>
                  </a:cubicBezTo>
                  <a:lnTo>
                    <a:pt x="30" y="133255"/>
                  </a:lnTo>
                  <a:cubicBezTo>
                    <a:pt x="30" y="138841"/>
                    <a:pt x="4667" y="143510"/>
                    <a:pt x="11194" y="143510"/>
                  </a:cubicBezTo>
                  <a:lnTo>
                    <a:pt x="41880" y="143510"/>
                  </a:lnTo>
                  <a:lnTo>
                    <a:pt x="41880" y="118"/>
                  </a:lnTo>
                  <a:lnTo>
                    <a:pt x="11194" y="118"/>
                  </a:lnTo>
                  <a:cubicBezTo>
                    <a:pt x="10633" y="30"/>
                    <a:pt x="10071" y="0"/>
                    <a:pt x="954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9" name="Google Shape;837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JwAAKRoAABIoAADrGgAAAAAAAA=="/>
                </a:ext>
              </a:extLst>
            </p:cNvSpPr>
            <p:nvPr/>
          </p:nvSpPr>
          <p:spPr>
            <a:xfrm>
              <a:off x="6344285" y="4252595"/>
              <a:ext cx="169545" cy="123190"/>
            </a:xfrm>
            <a:custGeom>
              <a:avLst/>
              <a:gdLst/>
              <a:ahLst/>
              <a:cxnLst/>
              <a:rect l="0" t="0" r="169545" b="123190"/>
              <a:pathLst>
                <a:path w="169545" h="123190">
                  <a:moveTo>
                    <a:pt x="48454" y="30"/>
                  </a:moveTo>
                  <a:cubicBezTo>
                    <a:pt x="42866" y="30"/>
                    <a:pt x="35416" y="4679"/>
                    <a:pt x="31691" y="11223"/>
                  </a:cubicBezTo>
                  <a:lnTo>
                    <a:pt x="0" y="73736"/>
                  </a:lnTo>
                  <a:cubicBezTo>
                    <a:pt x="4670" y="76520"/>
                    <a:pt x="11174" y="77468"/>
                    <a:pt x="16762" y="77468"/>
                  </a:cubicBezTo>
                  <a:cubicBezTo>
                    <a:pt x="31691" y="77468"/>
                    <a:pt x="45645" y="70005"/>
                    <a:pt x="53095" y="55998"/>
                  </a:cubicBezTo>
                  <a:lnTo>
                    <a:pt x="59628" y="41991"/>
                  </a:lnTo>
                  <a:lnTo>
                    <a:pt x="80116" y="41991"/>
                  </a:lnTo>
                  <a:cubicBezTo>
                    <a:pt x="85703" y="41991"/>
                    <a:pt x="90345" y="43857"/>
                    <a:pt x="94070" y="47588"/>
                  </a:cubicBezTo>
                  <a:lnTo>
                    <a:pt x="169515" y="123033"/>
                  </a:lnTo>
                  <a:lnTo>
                    <a:pt x="169515" y="30"/>
                  </a:lnTo>
                  <a:lnTo>
                    <a:pt x="48454" y="30"/>
                  </a:lnTo>
                  <a:lnTo>
                    <a:pt x="94070" y="47588"/>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38" name="Google Shape;837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tJgAA2BkAAPQnAAA4GwAAAAAAAA=="/>
                </a:ext>
              </a:extLst>
            </p:cNvSpPr>
            <p:nvPr/>
          </p:nvSpPr>
          <p:spPr>
            <a:xfrm>
              <a:off x="6287135" y="4201160"/>
              <a:ext cx="207645" cy="223520"/>
            </a:xfrm>
            <a:custGeom>
              <a:avLst/>
              <a:gdLst/>
              <a:ahLst/>
              <a:cxnLst/>
              <a:rect l="0" t="0" r="207645" b="223520"/>
              <a:pathLst>
                <a:path w="207645" h="223520">
                  <a:moveTo>
                    <a:pt x="65186" y="30"/>
                  </a:moveTo>
                  <a:cubicBezTo>
                    <a:pt x="54016" y="30"/>
                    <a:pt x="43762" y="6544"/>
                    <a:pt x="37262" y="16818"/>
                  </a:cubicBezTo>
                  <a:lnTo>
                    <a:pt x="27953" y="35472"/>
                  </a:lnTo>
                  <a:cubicBezTo>
                    <a:pt x="27008" y="39203"/>
                    <a:pt x="22369" y="42015"/>
                    <a:pt x="18645" y="42015"/>
                  </a:cubicBezTo>
                  <a:lnTo>
                    <a:pt x="29" y="42015"/>
                  </a:lnTo>
                  <a:lnTo>
                    <a:pt x="29" y="184732"/>
                  </a:lnTo>
                  <a:lnTo>
                    <a:pt x="46570" y="184732"/>
                  </a:lnTo>
                  <a:lnTo>
                    <a:pt x="76356" y="214518"/>
                  </a:lnTo>
                  <a:cubicBezTo>
                    <a:pt x="81793" y="220026"/>
                    <a:pt x="90244" y="223490"/>
                    <a:pt x="98400" y="223490"/>
                  </a:cubicBezTo>
                  <a:cubicBezTo>
                    <a:pt x="101384" y="223490"/>
                    <a:pt x="104339" y="223046"/>
                    <a:pt x="107087" y="222040"/>
                  </a:cubicBezTo>
                  <a:lnTo>
                    <a:pt x="194584" y="194059"/>
                  </a:lnTo>
                  <a:cubicBezTo>
                    <a:pt x="199252" y="193111"/>
                    <a:pt x="203892" y="189381"/>
                    <a:pt x="207615" y="186597"/>
                  </a:cubicBezTo>
                  <a:lnTo>
                    <a:pt x="134066" y="113048"/>
                  </a:lnTo>
                  <a:lnTo>
                    <a:pt x="129427" y="112900"/>
                  </a:lnTo>
                  <a:lnTo>
                    <a:pt x="128481" y="113818"/>
                  </a:lnTo>
                  <a:cubicBezTo>
                    <a:pt x="119173" y="133419"/>
                    <a:pt x="98695" y="146477"/>
                    <a:pt x="78217" y="149290"/>
                  </a:cubicBezTo>
                  <a:cubicBezTo>
                    <a:pt x="76858" y="149349"/>
                    <a:pt x="75528" y="149408"/>
                    <a:pt x="74199" y="149408"/>
                  </a:cubicBezTo>
                  <a:cubicBezTo>
                    <a:pt x="60458" y="149408"/>
                    <a:pt x="50175" y="145056"/>
                    <a:pt x="39123" y="139963"/>
                  </a:cubicBezTo>
                  <a:cubicBezTo>
                    <a:pt x="32593" y="137150"/>
                    <a:pt x="30731" y="130636"/>
                    <a:pt x="34454" y="125958"/>
                  </a:cubicBezTo>
                  <a:lnTo>
                    <a:pt x="69825" y="53208"/>
                  </a:lnTo>
                  <a:cubicBezTo>
                    <a:pt x="77272" y="39203"/>
                    <a:pt x="91249" y="30823"/>
                    <a:pt x="106142" y="30823"/>
                  </a:cubicBezTo>
                  <a:lnTo>
                    <a:pt x="150821" y="30823"/>
                  </a:lnTo>
                  <a:cubicBezTo>
                    <a:pt x="152682" y="25227"/>
                    <a:pt x="155489" y="18683"/>
                    <a:pt x="155489" y="10274"/>
                  </a:cubicBezTo>
                  <a:cubicBezTo>
                    <a:pt x="155489" y="4678"/>
                    <a:pt x="150821" y="30"/>
                    <a:pt x="144320" y="30"/>
                  </a:cubicBezTo>
                  <a:lnTo>
                    <a:pt x="65186" y="30"/>
                  </a:lnTo>
                  <a:lnTo>
                    <a:pt x="144320" y="3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45" name="Google Shape;8372;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8oAAB8CAAA9ioAAKMKAAAQAAAA"/>
              </a:ext>
            </a:extLst>
          </p:cNvGrpSpPr>
          <p:nvPr/>
        </p:nvGrpSpPr>
        <p:grpSpPr>
          <a:xfrm>
            <a:off x="6633845" y="1379220"/>
            <a:ext cx="349885" cy="349885"/>
            <a:chOff x="6633845" y="1379220"/>
            <a:chExt cx="349885" cy="349885"/>
          </a:xfrm>
        </p:grpSpPr>
        <p:sp>
          <p:nvSpPr>
            <p:cNvPr id="451" name="Google Shape;837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KAAAfAgAAKEpAAAdCQAAAAAAAA=="/>
                </a:ext>
              </a:extLst>
            </p:cNvSpPr>
            <p:nvPr/>
          </p:nvSpPr>
          <p:spPr>
            <a:xfrm>
              <a:off x="6664325" y="1379220"/>
              <a:ext cx="102870" cy="102235"/>
            </a:xfrm>
            <a:custGeom>
              <a:avLst/>
              <a:gdLst/>
              <a:ahLst/>
              <a:cxnLst/>
              <a:rect l="0" t="0" r="102870" b="102235"/>
              <a:pathLst>
                <a:path w="102870" h="102235">
                  <a:moveTo>
                    <a:pt x="51420" y="29"/>
                  </a:moveTo>
                  <a:cubicBezTo>
                    <a:pt x="23381" y="29"/>
                    <a:pt x="30" y="23236"/>
                    <a:pt x="30" y="51102"/>
                  </a:cubicBezTo>
                  <a:cubicBezTo>
                    <a:pt x="30" y="78998"/>
                    <a:pt x="23381" y="102205"/>
                    <a:pt x="51420" y="102205"/>
                  </a:cubicBezTo>
                  <a:cubicBezTo>
                    <a:pt x="79459" y="102205"/>
                    <a:pt x="102840" y="78998"/>
                    <a:pt x="102840" y="51102"/>
                  </a:cubicBezTo>
                  <a:cubicBezTo>
                    <a:pt x="102840" y="23236"/>
                    <a:pt x="79459" y="29"/>
                    <a:pt x="51420"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0" name="Google Shape;837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UKQAAvggAAJUqAAA8CQAAAAAAAA=="/>
                </a:ext>
              </a:extLst>
            </p:cNvSpPr>
            <p:nvPr/>
          </p:nvSpPr>
          <p:spPr>
            <a:xfrm>
              <a:off x="6799580" y="1421130"/>
              <a:ext cx="122555" cy="80010"/>
            </a:xfrm>
            <a:custGeom>
              <a:avLst/>
              <a:gdLst/>
              <a:ahLst/>
              <a:cxnLst/>
              <a:rect l="0" t="0" r="122555" b="80010"/>
              <a:pathLst>
                <a:path w="122555" h="80010">
                  <a:moveTo>
                    <a:pt x="10222" y="0"/>
                  </a:moveTo>
                  <a:cubicBezTo>
                    <a:pt x="4654" y="0"/>
                    <a:pt x="29" y="4651"/>
                    <a:pt x="29" y="10215"/>
                  </a:cubicBezTo>
                  <a:cubicBezTo>
                    <a:pt x="29" y="15778"/>
                    <a:pt x="2798" y="19487"/>
                    <a:pt x="9309" y="19487"/>
                  </a:cubicBezTo>
                  <a:lnTo>
                    <a:pt x="70557" y="19487"/>
                  </a:lnTo>
                  <a:cubicBezTo>
                    <a:pt x="76125" y="19487"/>
                    <a:pt x="80780" y="24138"/>
                    <a:pt x="80780" y="29702"/>
                  </a:cubicBezTo>
                  <a:lnTo>
                    <a:pt x="80780" y="46393"/>
                  </a:lnTo>
                  <a:lnTo>
                    <a:pt x="77068" y="42681"/>
                  </a:lnTo>
                  <a:cubicBezTo>
                    <a:pt x="75654" y="40829"/>
                    <a:pt x="73120" y="39887"/>
                    <a:pt x="70439" y="39887"/>
                  </a:cubicBezTo>
                  <a:cubicBezTo>
                    <a:pt x="67788" y="39887"/>
                    <a:pt x="64989" y="40829"/>
                    <a:pt x="63133" y="42684"/>
                  </a:cubicBezTo>
                  <a:cubicBezTo>
                    <a:pt x="60364" y="46393"/>
                    <a:pt x="60364" y="52869"/>
                    <a:pt x="63133" y="56578"/>
                  </a:cubicBezTo>
                  <a:lnTo>
                    <a:pt x="84492" y="77937"/>
                  </a:lnTo>
                  <a:cubicBezTo>
                    <a:pt x="86348" y="79304"/>
                    <a:pt x="88881" y="80010"/>
                    <a:pt x="91444" y="80010"/>
                  </a:cubicBezTo>
                  <a:cubicBezTo>
                    <a:pt x="94007" y="80010"/>
                    <a:pt x="96541" y="79304"/>
                    <a:pt x="98397" y="77920"/>
                  </a:cubicBezTo>
                  <a:lnTo>
                    <a:pt x="118813" y="56578"/>
                  </a:lnTo>
                  <a:cubicBezTo>
                    <a:pt x="122525" y="52869"/>
                    <a:pt x="122525" y="46393"/>
                    <a:pt x="118813" y="42684"/>
                  </a:cubicBezTo>
                  <a:cubicBezTo>
                    <a:pt x="117428" y="40829"/>
                    <a:pt x="114865" y="39887"/>
                    <a:pt x="112214" y="39887"/>
                  </a:cubicBezTo>
                  <a:cubicBezTo>
                    <a:pt x="109533" y="39887"/>
                    <a:pt x="106764" y="40829"/>
                    <a:pt x="104908" y="42684"/>
                  </a:cubicBezTo>
                  <a:lnTo>
                    <a:pt x="102109" y="46393"/>
                  </a:lnTo>
                  <a:lnTo>
                    <a:pt x="102109" y="29702"/>
                  </a:lnTo>
                  <a:cubicBezTo>
                    <a:pt x="102109" y="12982"/>
                    <a:pt x="88204" y="0"/>
                    <a:pt x="71500" y="0"/>
                  </a:cubicBezTo>
                  <a:lnTo>
                    <a:pt x="10222" y="0"/>
                  </a:lnTo>
                  <a:lnTo>
                    <a:pt x="7150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9" name="Google Shape;837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LKQAA3gkAANEpAABeCgAAAAAAAA=="/>
                </a:ext>
              </a:extLst>
            </p:cNvSpPr>
            <p:nvPr/>
          </p:nvSpPr>
          <p:spPr>
            <a:xfrm>
              <a:off x="6671945" y="1604010"/>
              <a:ext cx="125730" cy="81280"/>
            </a:xfrm>
            <a:custGeom>
              <a:avLst/>
              <a:gdLst/>
              <a:ahLst/>
              <a:cxnLst/>
              <a:rect l="0" t="0" r="125730" b="81280"/>
              <a:pathLst>
                <a:path w="125730" h="81280">
                  <a:moveTo>
                    <a:pt x="32364" y="0"/>
                  </a:moveTo>
                  <a:cubicBezTo>
                    <a:pt x="29615" y="0"/>
                    <a:pt x="26718" y="824"/>
                    <a:pt x="24236" y="3295"/>
                  </a:cubicBezTo>
                  <a:lnTo>
                    <a:pt x="3754" y="23777"/>
                  </a:lnTo>
                  <a:cubicBezTo>
                    <a:pt x="30" y="27388"/>
                    <a:pt x="30" y="34830"/>
                    <a:pt x="3754" y="37595"/>
                  </a:cubicBezTo>
                  <a:cubicBezTo>
                    <a:pt x="5616" y="39449"/>
                    <a:pt x="8157" y="40390"/>
                    <a:pt x="10729" y="40390"/>
                  </a:cubicBezTo>
                  <a:cubicBezTo>
                    <a:pt x="13271" y="40390"/>
                    <a:pt x="15842" y="39449"/>
                    <a:pt x="17704" y="37595"/>
                  </a:cubicBezTo>
                  <a:lnTo>
                    <a:pt x="21428" y="34830"/>
                  </a:lnTo>
                  <a:lnTo>
                    <a:pt x="21428" y="50568"/>
                  </a:lnTo>
                  <a:cubicBezTo>
                    <a:pt x="21428" y="68189"/>
                    <a:pt x="35408" y="81162"/>
                    <a:pt x="51220" y="81162"/>
                  </a:cubicBezTo>
                  <a:lnTo>
                    <a:pt x="112696" y="81162"/>
                  </a:lnTo>
                  <a:cubicBezTo>
                    <a:pt x="113405" y="81221"/>
                    <a:pt x="114115" y="81280"/>
                    <a:pt x="114765" y="81280"/>
                  </a:cubicBezTo>
                  <a:cubicBezTo>
                    <a:pt x="121829" y="81280"/>
                    <a:pt x="125730" y="76956"/>
                    <a:pt x="125730" y="71896"/>
                  </a:cubicBezTo>
                  <a:cubicBezTo>
                    <a:pt x="125730" y="65395"/>
                    <a:pt x="121060" y="60776"/>
                    <a:pt x="115474" y="60776"/>
                  </a:cubicBezTo>
                  <a:lnTo>
                    <a:pt x="54028" y="60776"/>
                  </a:lnTo>
                  <a:cubicBezTo>
                    <a:pt x="48442" y="60776"/>
                    <a:pt x="43772" y="56128"/>
                    <a:pt x="43772" y="50568"/>
                  </a:cubicBezTo>
                  <a:lnTo>
                    <a:pt x="43772" y="34830"/>
                  </a:lnTo>
                  <a:lnTo>
                    <a:pt x="46580" y="37595"/>
                  </a:lnTo>
                  <a:cubicBezTo>
                    <a:pt x="48442" y="39449"/>
                    <a:pt x="51220" y="40390"/>
                    <a:pt x="53910" y="40390"/>
                  </a:cubicBezTo>
                  <a:cubicBezTo>
                    <a:pt x="56570" y="40390"/>
                    <a:pt x="59141" y="39449"/>
                    <a:pt x="60530" y="37595"/>
                  </a:cubicBezTo>
                  <a:cubicBezTo>
                    <a:pt x="64254" y="34830"/>
                    <a:pt x="64254" y="27388"/>
                    <a:pt x="60530" y="23681"/>
                  </a:cubicBezTo>
                  <a:lnTo>
                    <a:pt x="40048" y="3199"/>
                  </a:lnTo>
                  <a:cubicBezTo>
                    <a:pt x="38186" y="2383"/>
                    <a:pt x="37270" y="2383"/>
                    <a:pt x="36324" y="530"/>
                  </a:cubicBezTo>
                  <a:cubicBezTo>
                    <a:pt x="35083" y="206"/>
                    <a:pt x="33753" y="0"/>
                    <a:pt x="3236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8" name="Google Shape;837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KgAAXgkAAMcqAAD9CQAAAAAAAA=="/>
                </a:ext>
              </a:extLst>
            </p:cNvSpPr>
            <p:nvPr/>
          </p:nvSpPr>
          <p:spPr>
            <a:xfrm>
              <a:off x="6848475" y="1522730"/>
              <a:ext cx="105410" cy="100965"/>
            </a:xfrm>
            <a:custGeom>
              <a:avLst/>
              <a:gdLst/>
              <a:ahLst/>
              <a:cxnLst/>
              <a:rect l="0" t="0" r="105410" b="100965"/>
              <a:pathLst>
                <a:path w="105410" h="100965">
                  <a:moveTo>
                    <a:pt x="53164" y="0"/>
                  </a:moveTo>
                  <a:cubicBezTo>
                    <a:pt x="23326" y="0"/>
                    <a:pt x="0" y="23161"/>
                    <a:pt x="0" y="50938"/>
                  </a:cubicBezTo>
                  <a:cubicBezTo>
                    <a:pt x="0" y="77803"/>
                    <a:pt x="23326" y="100935"/>
                    <a:pt x="53164" y="100935"/>
                  </a:cubicBezTo>
                  <a:cubicBezTo>
                    <a:pt x="81137" y="100935"/>
                    <a:pt x="105410" y="77803"/>
                    <a:pt x="105410" y="50938"/>
                  </a:cubicBezTo>
                  <a:cubicBezTo>
                    <a:pt x="105410" y="23161"/>
                    <a:pt x="82084" y="0"/>
                    <a:pt x="53164"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7" name="Google Shape;837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KAAAGgkAANEpAAC+CQAAAAAAAA=="/>
                </a:ext>
              </a:extLst>
            </p:cNvSpPr>
            <p:nvPr/>
          </p:nvSpPr>
          <p:spPr>
            <a:xfrm>
              <a:off x="6633845" y="1479550"/>
              <a:ext cx="163830" cy="104140"/>
            </a:xfrm>
            <a:custGeom>
              <a:avLst/>
              <a:gdLst/>
              <a:ahLst/>
              <a:cxnLst/>
              <a:rect l="0" t="0" r="163830" b="104140"/>
              <a:pathLst>
                <a:path w="163830" h="104140">
                  <a:moveTo>
                    <a:pt x="31667" y="0"/>
                  </a:moveTo>
                  <a:cubicBezTo>
                    <a:pt x="13057" y="15817"/>
                    <a:pt x="945" y="38127"/>
                    <a:pt x="945" y="63239"/>
                  </a:cubicBezTo>
                  <a:lnTo>
                    <a:pt x="945" y="93900"/>
                  </a:lnTo>
                  <a:cubicBezTo>
                    <a:pt x="30" y="99477"/>
                    <a:pt x="4667" y="104140"/>
                    <a:pt x="10250" y="104140"/>
                  </a:cubicBezTo>
                  <a:lnTo>
                    <a:pt x="153580" y="104140"/>
                  </a:lnTo>
                  <a:cubicBezTo>
                    <a:pt x="159163" y="104140"/>
                    <a:pt x="163830" y="99477"/>
                    <a:pt x="163830" y="93900"/>
                  </a:cubicBezTo>
                  <a:lnTo>
                    <a:pt x="163830" y="63239"/>
                  </a:lnTo>
                  <a:cubicBezTo>
                    <a:pt x="163830" y="38127"/>
                    <a:pt x="152664" y="15817"/>
                    <a:pt x="134053" y="0"/>
                  </a:cubicBezTo>
                  <a:cubicBezTo>
                    <a:pt x="120997" y="13958"/>
                    <a:pt x="102386" y="22309"/>
                    <a:pt x="82860" y="22309"/>
                  </a:cubicBezTo>
                  <a:cubicBezTo>
                    <a:pt x="63305" y="22309"/>
                    <a:pt x="44694" y="14873"/>
                    <a:pt x="3166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46" name="Google Shape;837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xKQAA/AkAAPYqAACjCgAAAAAAAA=="/>
                </a:ext>
              </a:extLst>
            </p:cNvSpPr>
            <p:nvPr/>
          </p:nvSpPr>
          <p:spPr>
            <a:xfrm>
              <a:off x="6817995" y="1623060"/>
              <a:ext cx="165735" cy="106045"/>
            </a:xfrm>
            <a:custGeom>
              <a:avLst/>
              <a:gdLst/>
              <a:ahLst/>
              <a:cxnLst/>
              <a:rect l="0" t="0" r="165735" b="106045"/>
              <a:pathLst>
                <a:path w="165735" h="106045">
                  <a:moveTo>
                    <a:pt x="29813" y="29"/>
                  </a:moveTo>
                  <a:cubicBezTo>
                    <a:pt x="11198" y="15849"/>
                    <a:pt x="29" y="37217"/>
                    <a:pt x="29" y="63249"/>
                  </a:cubicBezTo>
                  <a:lnTo>
                    <a:pt x="29" y="95803"/>
                  </a:lnTo>
                  <a:cubicBezTo>
                    <a:pt x="29" y="101381"/>
                    <a:pt x="4668" y="106015"/>
                    <a:pt x="10253" y="106015"/>
                  </a:cubicBezTo>
                  <a:lnTo>
                    <a:pt x="155481" y="106015"/>
                  </a:lnTo>
                  <a:cubicBezTo>
                    <a:pt x="161066" y="106015"/>
                    <a:pt x="165735" y="101381"/>
                    <a:pt x="165735" y="95803"/>
                  </a:cubicBezTo>
                  <a:lnTo>
                    <a:pt x="165735" y="63249"/>
                  </a:lnTo>
                  <a:cubicBezTo>
                    <a:pt x="164789" y="37217"/>
                    <a:pt x="153620" y="15849"/>
                    <a:pt x="135005" y="29"/>
                  </a:cubicBezTo>
                  <a:cubicBezTo>
                    <a:pt x="121974" y="13989"/>
                    <a:pt x="103359" y="22342"/>
                    <a:pt x="81936" y="22342"/>
                  </a:cubicBezTo>
                  <a:cubicBezTo>
                    <a:pt x="61459" y="22342"/>
                    <a:pt x="42844" y="13989"/>
                    <a:pt x="2981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52" name="Google Shape;8379;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woAAAyCwAA+SoAAFgNAAAQAAAA"/>
              </a:ext>
            </a:extLst>
          </p:cNvGrpSpPr>
          <p:nvPr/>
        </p:nvGrpSpPr>
        <p:grpSpPr>
          <a:xfrm>
            <a:off x="6631940" y="1819910"/>
            <a:ext cx="353695" cy="349250"/>
            <a:chOff x="6631940" y="1819910"/>
            <a:chExt cx="353695" cy="349250"/>
          </a:xfrm>
        </p:grpSpPr>
        <p:sp>
          <p:nvSpPr>
            <p:cNvPr id="457" name="Google Shape;838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3KQAA9AsAAHgqAAAzDAAAAAAAAA=="/>
                </a:ext>
              </a:extLst>
            </p:cNvSpPr>
            <p:nvPr/>
          </p:nvSpPr>
          <p:spPr>
            <a:xfrm>
              <a:off x="6821805" y="1943100"/>
              <a:ext cx="81915" cy="40005"/>
            </a:xfrm>
            <a:custGeom>
              <a:avLst/>
              <a:gdLst/>
              <a:ahLst/>
              <a:cxnLst/>
              <a:rect l="0" t="0" r="81915" b="40005"/>
              <a:pathLst>
                <a:path w="81915" h="40005">
                  <a:moveTo>
                    <a:pt x="40957" y="29"/>
                  </a:moveTo>
                  <a:cubicBezTo>
                    <a:pt x="18633" y="29"/>
                    <a:pt x="29" y="18615"/>
                    <a:pt x="29" y="39975"/>
                  </a:cubicBezTo>
                  <a:lnTo>
                    <a:pt x="81885" y="39975"/>
                  </a:lnTo>
                  <a:cubicBezTo>
                    <a:pt x="81885" y="17671"/>
                    <a:pt x="63281" y="29"/>
                    <a:pt x="40957"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6" name="Google Shape;838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WKgAAkQsAAFgqAADTCwAAAAAAAA=="/>
                </a:ext>
              </a:extLst>
            </p:cNvSpPr>
            <p:nvPr/>
          </p:nvSpPr>
          <p:spPr>
            <a:xfrm>
              <a:off x="6841490" y="1880235"/>
              <a:ext cx="41910" cy="41910"/>
            </a:xfrm>
            <a:custGeom>
              <a:avLst/>
              <a:gdLst/>
              <a:ahLst/>
              <a:cxnLst/>
              <a:rect l="0" t="0" r="41910" b="41910"/>
              <a:pathLst>
                <a:path w="41910" h="41910">
                  <a:moveTo>
                    <a:pt x="21413" y="30"/>
                  </a:moveTo>
                  <a:cubicBezTo>
                    <a:pt x="9303" y="30"/>
                    <a:pt x="0" y="9333"/>
                    <a:pt x="0" y="21413"/>
                  </a:cubicBezTo>
                  <a:cubicBezTo>
                    <a:pt x="0" y="32577"/>
                    <a:pt x="9303" y="41880"/>
                    <a:pt x="21413" y="41880"/>
                  </a:cubicBezTo>
                  <a:cubicBezTo>
                    <a:pt x="32577" y="41880"/>
                    <a:pt x="41880" y="32577"/>
                    <a:pt x="41880" y="21413"/>
                  </a:cubicBezTo>
                  <a:cubicBezTo>
                    <a:pt x="41880" y="9333"/>
                    <a:pt x="32577" y="30"/>
                    <a:pt x="21413"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5" name="Google Shape;838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1KQAAMgsAAPkqAAC3DAAAAAAAAA=="/>
                </a:ext>
              </a:extLst>
            </p:cNvSpPr>
            <p:nvPr/>
          </p:nvSpPr>
          <p:spPr>
            <a:xfrm>
              <a:off x="6739255" y="1819910"/>
              <a:ext cx="246380" cy="247015"/>
            </a:xfrm>
            <a:custGeom>
              <a:avLst/>
              <a:gdLst/>
              <a:ahLst/>
              <a:cxnLst/>
              <a:rect l="0" t="0" r="246380" b="247015"/>
              <a:pathLst>
                <a:path w="246380" h="247015">
                  <a:moveTo>
                    <a:pt x="121803" y="41031"/>
                  </a:moveTo>
                  <a:cubicBezTo>
                    <a:pt x="144110" y="41031"/>
                    <a:pt x="162699" y="59668"/>
                    <a:pt x="162699" y="82032"/>
                  </a:cubicBezTo>
                  <a:cubicBezTo>
                    <a:pt x="162699" y="92297"/>
                    <a:pt x="158067" y="102533"/>
                    <a:pt x="151546" y="109988"/>
                  </a:cubicBezTo>
                  <a:cubicBezTo>
                    <a:pt x="170135" y="120253"/>
                    <a:pt x="182233" y="139837"/>
                    <a:pt x="182233" y="163118"/>
                  </a:cubicBezTo>
                  <a:lnTo>
                    <a:pt x="182233" y="174300"/>
                  </a:lnTo>
                  <a:lnTo>
                    <a:pt x="185006" y="174300"/>
                  </a:lnTo>
                  <a:cubicBezTo>
                    <a:pt x="185006" y="179892"/>
                    <a:pt x="180374" y="184566"/>
                    <a:pt x="174797" y="184566"/>
                  </a:cubicBezTo>
                  <a:lnTo>
                    <a:pt x="72527" y="184566"/>
                  </a:lnTo>
                  <a:cubicBezTo>
                    <a:pt x="66036" y="184566"/>
                    <a:pt x="61374" y="179892"/>
                    <a:pt x="61374" y="174300"/>
                  </a:cubicBezTo>
                  <a:lnTo>
                    <a:pt x="61374" y="163118"/>
                  </a:lnTo>
                  <a:cubicBezTo>
                    <a:pt x="61374" y="139837"/>
                    <a:pt x="74386" y="120253"/>
                    <a:pt x="92975" y="109988"/>
                  </a:cubicBezTo>
                  <a:cubicBezTo>
                    <a:pt x="86484" y="102533"/>
                    <a:pt x="81822" y="92297"/>
                    <a:pt x="81822" y="82032"/>
                  </a:cubicBezTo>
                  <a:cubicBezTo>
                    <a:pt x="81822" y="59668"/>
                    <a:pt x="100411" y="41031"/>
                    <a:pt x="121803" y="41031"/>
                  </a:cubicBezTo>
                  <a:lnTo>
                    <a:pt x="123662" y="29"/>
                  </a:lnTo>
                  <a:cubicBezTo>
                    <a:pt x="55797" y="29"/>
                    <a:pt x="30" y="55023"/>
                    <a:pt x="30" y="123980"/>
                  </a:cubicBezTo>
                  <a:cubicBezTo>
                    <a:pt x="30" y="192937"/>
                    <a:pt x="54882" y="247015"/>
                    <a:pt x="123662" y="247015"/>
                  </a:cubicBezTo>
                  <a:cubicBezTo>
                    <a:pt x="190583" y="247015"/>
                    <a:pt x="246380" y="192937"/>
                    <a:pt x="246380" y="123980"/>
                  </a:cubicBezTo>
                  <a:cubicBezTo>
                    <a:pt x="246380" y="55023"/>
                    <a:pt x="190583" y="29"/>
                    <a:pt x="123662" y="29"/>
                  </a:cubicBezTo>
                  <a:lnTo>
                    <a:pt x="121803" y="41031"/>
                  </a:lnTo>
                  <a:lnTo>
                    <a:pt x="123662"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4" name="Google Shape;838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TKQAAUAwAANspAADXDAAAAAAAAA=="/>
                </a:ext>
              </a:extLst>
            </p:cNvSpPr>
            <p:nvPr/>
          </p:nvSpPr>
          <p:spPr>
            <a:xfrm>
              <a:off x="6717665" y="2001520"/>
              <a:ext cx="86360" cy="85725"/>
            </a:xfrm>
            <a:custGeom>
              <a:avLst/>
              <a:gdLst/>
              <a:ahLst/>
              <a:cxnLst/>
              <a:rect l="0" t="0" r="86360" b="85725"/>
              <a:pathLst>
                <a:path w="86360" h="85725">
                  <a:moveTo>
                    <a:pt x="14850" y="0"/>
                  </a:moveTo>
                  <a:lnTo>
                    <a:pt x="11138" y="3712"/>
                  </a:lnTo>
                  <a:cubicBezTo>
                    <a:pt x="0" y="15849"/>
                    <a:pt x="0" y="35425"/>
                    <a:pt x="11138" y="46603"/>
                  </a:cubicBezTo>
                  <a:lnTo>
                    <a:pt x="39924" y="76410"/>
                  </a:lnTo>
                  <a:cubicBezTo>
                    <a:pt x="46436" y="81999"/>
                    <a:pt x="53861" y="85725"/>
                    <a:pt x="62199" y="85725"/>
                  </a:cubicBezTo>
                  <a:cubicBezTo>
                    <a:pt x="70567" y="85725"/>
                    <a:pt x="78906" y="81999"/>
                    <a:pt x="84474" y="76410"/>
                  </a:cubicBezTo>
                  <a:lnTo>
                    <a:pt x="86331" y="72684"/>
                  </a:lnTo>
                  <a:cubicBezTo>
                    <a:pt x="53861" y="58697"/>
                    <a:pt x="28787" y="31670"/>
                    <a:pt x="14850"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3" name="Google Shape;838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MKAAApAwAAIYpAABYDQAAAAAAAA=="/>
                </a:ext>
              </a:extLst>
            </p:cNvSpPr>
            <p:nvPr/>
          </p:nvSpPr>
          <p:spPr>
            <a:xfrm>
              <a:off x="6631940" y="2054860"/>
              <a:ext cx="118110" cy="114300"/>
            </a:xfrm>
            <a:custGeom>
              <a:avLst/>
              <a:gdLst/>
              <a:ahLst/>
              <a:cxnLst/>
              <a:rect l="0" t="0" r="118110" b="114300"/>
              <a:pathLst>
                <a:path w="118110" h="114300">
                  <a:moveTo>
                    <a:pt x="74402" y="0"/>
                  </a:moveTo>
                  <a:lnTo>
                    <a:pt x="12100" y="62302"/>
                  </a:lnTo>
                  <a:cubicBezTo>
                    <a:pt x="30" y="74466"/>
                    <a:pt x="30" y="94029"/>
                    <a:pt x="12100" y="105199"/>
                  </a:cubicBezTo>
                  <a:cubicBezTo>
                    <a:pt x="17678" y="111256"/>
                    <a:pt x="25588" y="114270"/>
                    <a:pt x="33497" y="114270"/>
                  </a:cubicBezTo>
                  <a:cubicBezTo>
                    <a:pt x="41406" y="114270"/>
                    <a:pt x="49316" y="111256"/>
                    <a:pt x="54894" y="105199"/>
                  </a:cubicBezTo>
                  <a:lnTo>
                    <a:pt x="118110" y="42818"/>
                  </a:lnTo>
                  <a:cubicBezTo>
                    <a:pt x="115306" y="41902"/>
                    <a:pt x="113447" y="39095"/>
                    <a:pt x="110673" y="37233"/>
                  </a:cubicBezTo>
                  <a:lnTo>
                    <a:pt x="81839" y="7447"/>
                  </a:lnTo>
                  <a:cubicBezTo>
                    <a:pt x="79065" y="5585"/>
                    <a:pt x="77205" y="2807"/>
                    <a:pt x="7440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58" name="Google Shape;8385;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8oAADxDQAA9ioAABcQAAAQAAAA"/>
              </a:ext>
            </a:extLst>
          </p:cNvGrpSpPr>
          <p:nvPr/>
        </p:nvGrpSpPr>
        <p:grpSpPr>
          <a:xfrm>
            <a:off x="6633845" y="2266315"/>
            <a:ext cx="349885" cy="349250"/>
            <a:chOff x="6633845" y="2266315"/>
            <a:chExt cx="349885" cy="349250"/>
          </a:xfrm>
        </p:grpSpPr>
        <p:sp>
          <p:nvSpPr>
            <p:cNvPr id="461" name="Google Shape;838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KQAAsw4AALQpAABUDwAAAAAAAA=="/>
                </a:ext>
              </a:extLst>
            </p:cNvSpPr>
            <p:nvPr/>
          </p:nvSpPr>
          <p:spPr>
            <a:xfrm>
              <a:off x="6675120" y="2389505"/>
              <a:ext cx="104140" cy="102235"/>
            </a:xfrm>
            <a:custGeom>
              <a:avLst/>
              <a:gdLst/>
              <a:ahLst/>
              <a:cxnLst/>
              <a:rect l="0" t="0" r="104140" b="102235"/>
              <a:pathLst>
                <a:path w="104140" h="102235">
                  <a:moveTo>
                    <a:pt x="52055" y="29"/>
                  </a:moveTo>
                  <a:cubicBezTo>
                    <a:pt x="24169" y="29"/>
                    <a:pt x="0" y="23236"/>
                    <a:pt x="0" y="51132"/>
                  </a:cubicBezTo>
                  <a:cubicBezTo>
                    <a:pt x="0" y="78998"/>
                    <a:pt x="24169" y="102205"/>
                    <a:pt x="52055" y="102205"/>
                  </a:cubicBezTo>
                  <a:cubicBezTo>
                    <a:pt x="79942" y="102205"/>
                    <a:pt x="104140" y="78998"/>
                    <a:pt x="104140" y="51132"/>
                  </a:cubicBezTo>
                  <a:cubicBezTo>
                    <a:pt x="104140" y="23236"/>
                    <a:pt x="80886" y="29"/>
                    <a:pt x="52055"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0" name="Google Shape;838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RKQAA8Q0AAPYqAAATDwAAAAAAAA=="/>
                </a:ext>
              </a:extLst>
            </p:cNvSpPr>
            <p:nvPr/>
          </p:nvSpPr>
          <p:spPr>
            <a:xfrm>
              <a:off x="6797675" y="2266315"/>
              <a:ext cx="186055" cy="184150"/>
            </a:xfrm>
            <a:custGeom>
              <a:avLst/>
              <a:gdLst/>
              <a:ahLst/>
              <a:cxnLst/>
              <a:rect l="0" t="0" r="186055" b="184150"/>
              <a:pathLst>
                <a:path w="186055" h="184150">
                  <a:moveTo>
                    <a:pt x="93027" y="51151"/>
                  </a:moveTo>
                  <a:cubicBezTo>
                    <a:pt x="99552" y="51151"/>
                    <a:pt x="104187" y="55785"/>
                    <a:pt x="104187" y="61364"/>
                  </a:cubicBezTo>
                  <a:cubicBezTo>
                    <a:pt x="104187" y="66942"/>
                    <a:pt x="99552" y="71606"/>
                    <a:pt x="93027" y="71606"/>
                  </a:cubicBezTo>
                  <a:cubicBezTo>
                    <a:pt x="87447" y="71606"/>
                    <a:pt x="82812" y="66942"/>
                    <a:pt x="82812" y="61364"/>
                  </a:cubicBezTo>
                  <a:cubicBezTo>
                    <a:pt x="82812" y="55785"/>
                    <a:pt x="87447" y="51151"/>
                    <a:pt x="93027" y="51151"/>
                  </a:cubicBezTo>
                  <a:lnTo>
                    <a:pt x="93027" y="81848"/>
                  </a:lnTo>
                  <a:cubicBezTo>
                    <a:pt x="99552" y="81848"/>
                    <a:pt x="104187" y="86482"/>
                    <a:pt x="104187" y="93005"/>
                  </a:cubicBezTo>
                  <a:lnTo>
                    <a:pt x="104187" y="132969"/>
                  </a:lnTo>
                  <a:cubicBezTo>
                    <a:pt x="104187" y="139492"/>
                    <a:pt x="99552" y="144126"/>
                    <a:pt x="93027" y="144126"/>
                  </a:cubicBezTo>
                  <a:cubicBezTo>
                    <a:pt x="87447" y="144126"/>
                    <a:pt x="82812" y="139492"/>
                    <a:pt x="82812" y="132969"/>
                  </a:cubicBezTo>
                  <a:lnTo>
                    <a:pt x="82812" y="93005"/>
                  </a:lnTo>
                  <a:cubicBezTo>
                    <a:pt x="82812" y="86482"/>
                    <a:pt x="87447" y="81848"/>
                    <a:pt x="93027" y="81848"/>
                  </a:cubicBezTo>
                  <a:lnTo>
                    <a:pt x="93027" y="0"/>
                  </a:lnTo>
                  <a:cubicBezTo>
                    <a:pt x="41863" y="0"/>
                    <a:pt x="1889" y="41854"/>
                    <a:pt x="1889" y="91145"/>
                  </a:cubicBezTo>
                  <a:cubicBezTo>
                    <a:pt x="1889" y="107881"/>
                    <a:pt x="4664" y="122757"/>
                    <a:pt x="13049" y="136688"/>
                  </a:cubicBezTo>
                  <a:lnTo>
                    <a:pt x="1889" y="170159"/>
                  </a:lnTo>
                  <a:cubicBezTo>
                    <a:pt x="29" y="173908"/>
                    <a:pt x="1889" y="177627"/>
                    <a:pt x="3749" y="180401"/>
                  </a:cubicBezTo>
                  <a:cubicBezTo>
                    <a:pt x="5609" y="183205"/>
                    <a:pt x="11189" y="184120"/>
                    <a:pt x="13964" y="184120"/>
                  </a:cubicBezTo>
                  <a:lnTo>
                    <a:pt x="53023" y="174823"/>
                  </a:lnTo>
                  <a:cubicBezTo>
                    <a:pt x="65128" y="182261"/>
                    <a:pt x="79092" y="184120"/>
                    <a:pt x="94887" y="184120"/>
                  </a:cubicBezTo>
                  <a:cubicBezTo>
                    <a:pt x="146051" y="184120"/>
                    <a:pt x="186055" y="142267"/>
                    <a:pt x="186055" y="92060"/>
                  </a:cubicBezTo>
                  <a:cubicBezTo>
                    <a:pt x="185110" y="41854"/>
                    <a:pt x="144191" y="0"/>
                    <a:pt x="93027" y="0"/>
                  </a:cubicBezTo>
                  <a:lnTo>
                    <a:pt x="93027" y="51151"/>
                  </a:lnTo>
                  <a:lnTo>
                    <a:pt x="9302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59" name="Google Shape;838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KAAATQ8AAPQpAAAXEAAAAAAAAA=="/>
                </a:ext>
              </a:extLst>
            </p:cNvSpPr>
            <p:nvPr/>
          </p:nvSpPr>
          <p:spPr>
            <a:xfrm>
              <a:off x="6633845" y="2487295"/>
              <a:ext cx="186055" cy="128270"/>
            </a:xfrm>
            <a:custGeom>
              <a:avLst/>
              <a:gdLst/>
              <a:ahLst/>
              <a:cxnLst/>
              <a:rect l="0" t="0" r="186055" b="128270"/>
              <a:pathLst>
                <a:path w="186055" h="128270">
                  <a:moveTo>
                    <a:pt x="40033" y="29"/>
                  </a:moveTo>
                  <a:cubicBezTo>
                    <a:pt x="16769" y="16753"/>
                    <a:pt x="29" y="44625"/>
                    <a:pt x="29" y="75299"/>
                  </a:cubicBezTo>
                  <a:lnTo>
                    <a:pt x="29" y="117092"/>
                  </a:lnTo>
                  <a:cubicBezTo>
                    <a:pt x="29" y="124524"/>
                    <a:pt x="4664" y="128241"/>
                    <a:pt x="10244" y="128241"/>
                  </a:cubicBezTo>
                  <a:lnTo>
                    <a:pt x="175810" y="128241"/>
                  </a:lnTo>
                  <a:cubicBezTo>
                    <a:pt x="181390" y="128241"/>
                    <a:pt x="186055" y="123610"/>
                    <a:pt x="186055" y="117092"/>
                  </a:cubicBezTo>
                  <a:lnTo>
                    <a:pt x="186055" y="75299"/>
                  </a:lnTo>
                  <a:cubicBezTo>
                    <a:pt x="186055" y="44625"/>
                    <a:pt x="171175" y="17667"/>
                    <a:pt x="146051" y="29"/>
                  </a:cubicBezTo>
                  <a:cubicBezTo>
                    <a:pt x="133976" y="14895"/>
                    <a:pt x="113487" y="24185"/>
                    <a:pt x="93027" y="24185"/>
                  </a:cubicBezTo>
                  <a:cubicBezTo>
                    <a:pt x="71652" y="24185"/>
                    <a:pt x="52108" y="14895"/>
                    <a:pt x="4003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62" name="Google Shape;8389;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ggAAD/EAAA4CIAAMESAAAQAAAA"/>
              </a:ext>
            </a:extLst>
          </p:cNvGrpSpPr>
          <p:nvPr/>
        </p:nvGrpSpPr>
        <p:grpSpPr>
          <a:xfrm>
            <a:off x="5318760" y="2762885"/>
            <a:ext cx="350520" cy="285750"/>
            <a:chOff x="5318760" y="2762885"/>
            <a:chExt cx="350520" cy="285750"/>
          </a:xfrm>
        </p:grpSpPr>
        <p:sp>
          <p:nvSpPr>
            <p:cNvPr id="469" name="Google Shape;839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OIgAAwBEAAOAiAADiEQAAAAAAAA=="/>
                </a:ext>
              </a:extLst>
            </p:cNvSpPr>
            <p:nvPr/>
          </p:nvSpPr>
          <p:spPr>
            <a:xfrm>
              <a:off x="5617210" y="2885440"/>
              <a:ext cx="52070" cy="21590"/>
            </a:xfrm>
            <a:custGeom>
              <a:avLst/>
              <a:gdLst/>
              <a:ahLst/>
              <a:cxnLst/>
              <a:rect l="0" t="0" r="52070" b="21590"/>
              <a:pathLst>
                <a:path w="52070" h="21590">
                  <a:moveTo>
                    <a:pt x="10231" y="0"/>
                  </a:moveTo>
                  <a:cubicBezTo>
                    <a:pt x="4659" y="0"/>
                    <a:pt x="29" y="4705"/>
                    <a:pt x="29" y="11257"/>
                  </a:cubicBezTo>
                  <a:cubicBezTo>
                    <a:pt x="29" y="16885"/>
                    <a:pt x="4659" y="21590"/>
                    <a:pt x="10231" y="21590"/>
                  </a:cubicBezTo>
                  <a:lnTo>
                    <a:pt x="41839" y="21590"/>
                  </a:lnTo>
                  <a:cubicBezTo>
                    <a:pt x="47411" y="21590"/>
                    <a:pt x="52041" y="16885"/>
                    <a:pt x="52041" y="11257"/>
                  </a:cubicBezTo>
                  <a:cubicBezTo>
                    <a:pt x="51126" y="4705"/>
                    <a:pt x="47411" y="0"/>
                    <a:pt x="41839" y="0"/>
                  </a:cubicBezTo>
                  <a:lnTo>
                    <a:pt x="10231" y="0"/>
                  </a:lnTo>
                  <a:lnTo>
                    <a:pt x="4183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8" name="Google Shape;839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7IgAAAhIAAMAiAABBEgAAAAAAAA=="/>
                </a:ext>
              </a:extLst>
            </p:cNvSpPr>
            <p:nvPr/>
          </p:nvSpPr>
          <p:spPr>
            <a:xfrm>
              <a:off x="5605145" y="2927350"/>
              <a:ext cx="43815" cy="40005"/>
            </a:xfrm>
            <a:custGeom>
              <a:avLst/>
              <a:gdLst/>
              <a:ahLst/>
              <a:cxnLst/>
              <a:rect l="0" t="0" r="43815" b="40005"/>
              <a:pathLst>
                <a:path w="43815" h="40005">
                  <a:moveTo>
                    <a:pt x="11648" y="0"/>
                  </a:moveTo>
                  <a:cubicBezTo>
                    <a:pt x="9105" y="0"/>
                    <a:pt x="6533" y="944"/>
                    <a:pt x="4671" y="2804"/>
                  </a:cubicBezTo>
                  <a:cubicBezTo>
                    <a:pt x="0" y="6524"/>
                    <a:pt x="0" y="12104"/>
                    <a:pt x="4671" y="16740"/>
                  </a:cubicBezTo>
                  <a:lnTo>
                    <a:pt x="26076" y="37200"/>
                  </a:lnTo>
                  <a:cubicBezTo>
                    <a:pt x="27938" y="39060"/>
                    <a:pt x="30510" y="40005"/>
                    <a:pt x="33082" y="40005"/>
                  </a:cubicBezTo>
                  <a:cubicBezTo>
                    <a:pt x="35625" y="40005"/>
                    <a:pt x="38197" y="39060"/>
                    <a:pt x="40060" y="37200"/>
                  </a:cubicBezTo>
                  <a:cubicBezTo>
                    <a:pt x="43785" y="33480"/>
                    <a:pt x="43785" y="26984"/>
                    <a:pt x="40060" y="23264"/>
                  </a:cubicBezTo>
                  <a:lnTo>
                    <a:pt x="18625" y="2804"/>
                  </a:lnTo>
                  <a:cubicBezTo>
                    <a:pt x="16763" y="944"/>
                    <a:pt x="14220" y="0"/>
                    <a:pt x="11648"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7" name="Google Shape;839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IgAAYBEAAMAiAACgEQAAAAAAAA=="/>
                </a:ext>
              </a:extLst>
            </p:cNvSpPr>
            <p:nvPr/>
          </p:nvSpPr>
          <p:spPr>
            <a:xfrm>
              <a:off x="5607050" y="2824480"/>
              <a:ext cx="41910" cy="40640"/>
            </a:xfrm>
            <a:custGeom>
              <a:avLst/>
              <a:gdLst/>
              <a:ahLst/>
              <a:cxnLst/>
              <a:rect l="0" t="0" r="41910" b="40640"/>
              <a:pathLst>
                <a:path w="41910" h="40640">
                  <a:moveTo>
                    <a:pt x="31189" y="29"/>
                  </a:moveTo>
                  <a:cubicBezTo>
                    <a:pt x="28619" y="29"/>
                    <a:pt x="26050" y="942"/>
                    <a:pt x="24189" y="2827"/>
                  </a:cubicBezTo>
                  <a:lnTo>
                    <a:pt x="2806" y="23235"/>
                  </a:lnTo>
                  <a:cubicBezTo>
                    <a:pt x="0" y="26946"/>
                    <a:pt x="0" y="33425"/>
                    <a:pt x="2806" y="37136"/>
                  </a:cubicBezTo>
                  <a:cubicBezTo>
                    <a:pt x="4667" y="39462"/>
                    <a:pt x="7443" y="40611"/>
                    <a:pt x="10130" y="40611"/>
                  </a:cubicBezTo>
                  <a:cubicBezTo>
                    <a:pt x="12818" y="40611"/>
                    <a:pt x="15358" y="39462"/>
                    <a:pt x="16746" y="37136"/>
                  </a:cubicBezTo>
                  <a:lnTo>
                    <a:pt x="38159" y="16727"/>
                  </a:lnTo>
                  <a:cubicBezTo>
                    <a:pt x="41880" y="13017"/>
                    <a:pt x="41880" y="5595"/>
                    <a:pt x="38159" y="2827"/>
                  </a:cubicBezTo>
                  <a:cubicBezTo>
                    <a:pt x="36298" y="942"/>
                    <a:pt x="33729" y="29"/>
                    <a:pt x="31189"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6" name="Google Shape;839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IAAAYBEAAH0hAAAjEgAAAAAAAA=="/>
                </a:ext>
              </a:extLst>
            </p:cNvSpPr>
            <p:nvPr/>
          </p:nvSpPr>
          <p:spPr>
            <a:xfrm>
              <a:off x="5318760" y="2824480"/>
              <a:ext cx="125095" cy="123825"/>
            </a:xfrm>
            <a:custGeom>
              <a:avLst/>
              <a:gdLst/>
              <a:ahLst/>
              <a:cxnLst/>
              <a:rect l="0" t="0" r="125095" b="123825"/>
              <a:pathLst>
                <a:path w="125095" h="123825">
                  <a:moveTo>
                    <a:pt x="73747" y="29"/>
                  </a:moveTo>
                  <a:cubicBezTo>
                    <a:pt x="60680" y="29"/>
                    <a:pt x="48562" y="8418"/>
                    <a:pt x="43881" y="21444"/>
                  </a:cubicBezTo>
                  <a:lnTo>
                    <a:pt x="42014" y="21444"/>
                  </a:lnTo>
                  <a:cubicBezTo>
                    <a:pt x="19614" y="21444"/>
                    <a:pt x="0" y="40054"/>
                    <a:pt x="0" y="61439"/>
                  </a:cubicBezTo>
                  <a:cubicBezTo>
                    <a:pt x="0" y="83770"/>
                    <a:pt x="18666" y="102409"/>
                    <a:pt x="42014" y="102409"/>
                  </a:cubicBezTo>
                  <a:lnTo>
                    <a:pt x="43881" y="102409"/>
                  </a:lnTo>
                  <a:cubicBezTo>
                    <a:pt x="48562" y="113575"/>
                    <a:pt x="59762" y="123795"/>
                    <a:pt x="73747" y="123795"/>
                  </a:cubicBezTo>
                  <a:lnTo>
                    <a:pt x="125095" y="123795"/>
                  </a:lnTo>
                  <a:lnTo>
                    <a:pt x="125095" y="29"/>
                  </a:lnTo>
                  <a:lnTo>
                    <a:pt x="73747" y="29"/>
                  </a:lnTo>
                  <a:lnTo>
                    <a:pt x="73747" y="12379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5" name="Google Shape;839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aIgAA/xAAAFwiAACDEgAAAAAAAA=="/>
                </a:ext>
              </a:extLst>
            </p:cNvSpPr>
            <p:nvPr/>
          </p:nvSpPr>
          <p:spPr>
            <a:xfrm>
              <a:off x="5543550" y="2762885"/>
              <a:ext cx="41910" cy="246380"/>
            </a:xfrm>
            <a:custGeom>
              <a:avLst/>
              <a:gdLst/>
              <a:ahLst/>
              <a:cxnLst/>
              <a:rect l="0" t="0" r="41910" b="246380"/>
              <a:pathLst>
                <a:path w="41910" h="246380">
                  <a:moveTo>
                    <a:pt x="21428" y="30"/>
                  </a:moveTo>
                  <a:cubicBezTo>
                    <a:pt x="9310" y="30"/>
                    <a:pt x="0" y="9324"/>
                    <a:pt x="0" y="20478"/>
                  </a:cubicBezTo>
                  <a:lnTo>
                    <a:pt x="0" y="224988"/>
                  </a:lnTo>
                  <a:cubicBezTo>
                    <a:pt x="0" y="237056"/>
                    <a:pt x="9310" y="246350"/>
                    <a:pt x="21428" y="246350"/>
                  </a:cubicBezTo>
                  <a:cubicBezTo>
                    <a:pt x="33516" y="244492"/>
                    <a:pt x="41910" y="236141"/>
                    <a:pt x="41910" y="224988"/>
                  </a:cubicBezTo>
                  <a:lnTo>
                    <a:pt x="41910" y="20478"/>
                  </a:lnTo>
                  <a:cubicBezTo>
                    <a:pt x="41910" y="9324"/>
                    <a:pt x="32600" y="30"/>
                    <a:pt x="21428"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4" name="Google Shape;839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IQAAQBIAAHghAADBEgAAAAAAAA=="/>
                </a:ext>
              </a:extLst>
            </p:cNvSpPr>
            <p:nvPr/>
          </p:nvSpPr>
          <p:spPr>
            <a:xfrm>
              <a:off x="5380355" y="2966720"/>
              <a:ext cx="60325" cy="81915"/>
            </a:xfrm>
            <a:custGeom>
              <a:avLst/>
              <a:gdLst/>
              <a:ahLst/>
              <a:cxnLst/>
              <a:rect l="0" t="0" r="60325" b="81915"/>
              <a:pathLst>
                <a:path w="60325" h="81915">
                  <a:moveTo>
                    <a:pt x="29" y="0"/>
                  </a:moveTo>
                  <a:lnTo>
                    <a:pt x="29" y="52108"/>
                  </a:lnTo>
                  <a:cubicBezTo>
                    <a:pt x="29" y="69803"/>
                    <a:pt x="13925" y="81915"/>
                    <a:pt x="30618" y="81915"/>
                  </a:cubicBezTo>
                  <a:cubicBezTo>
                    <a:pt x="47311" y="81915"/>
                    <a:pt x="60295" y="67942"/>
                    <a:pt x="60295" y="52108"/>
                  </a:cubicBezTo>
                  <a:lnTo>
                    <a:pt x="60295" y="945"/>
                  </a:lnTo>
                  <a:lnTo>
                    <a:pt x="9303" y="945"/>
                  </a:lnTo>
                  <a:cubicBezTo>
                    <a:pt x="7448" y="945"/>
                    <a:pt x="3739" y="945"/>
                    <a:pt x="2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63" name="Google Shape;839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cIQAAJxEAAPwhAABXEgAAAAAAAA=="/>
                </a:ext>
              </a:extLst>
            </p:cNvSpPr>
            <p:nvPr/>
          </p:nvSpPr>
          <p:spPr>
            <a:xfrm>
              <a:off x="5463540" y="2788285"/>
              <a:ext cx="60960" cy="193040"/>
            </a:xfrm>
            <a:custGeom>
              <a:avLst/>
              <a:gdLst/>
              <a:ahLst/>
              <a:cxnLst/>
              <a:rect l="0" t="0" r="60960" b="193040"/>
              <a:pathLst>
                <a:path w="60960" h="193040">
                  <a:moveTo>
                    <a:pt x="60960" y="0"/>
                  </a:moveTo>
                  <a:lnTo>
                    <a:pt x="51728" y="9232"/>
                  </a:lnTo>
                  <a:cubicBezTo>
                    <a:pt x="37866" y="23210"/>
                    <a:pt x="19402" y="31545"/>
                    <a:pt x="29" y="34343"/>
                  </a:cubicBezTo>
                  <a:lnTo>
                    <a:pt x="29" y="159610"/>
                  </a:lnTo>
                  <a:cubicBezTo>
                    <a:pt x="19402" y="161466"/>
                    <a:pt x="37866" y="169830"/>
                    <a:pt x="51728" y="183733"/>
                  </a:cubicBezTo>
                  <a:lnTo>
                    <a:pt x="60960" y="192965"/>
                  </a:lnTo>
                  <a:lnTo>
                    <a:pt x="60960" y="0"/>
                  </a:lnTo>
                  <a:lnTo>
                    <a:pt x="51728" y="18373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70" name="Google Shape;8397;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ggAACOEwAA4CIAALUVAAAQAAAA"/>
              </a:ext>
            </a:extLst>
          </p:cNvGrpSpPr>
          <p:nvPr/>
        </p:nvGrpSpPr>
        <p:grpSpPr>
          <a:xfrm>
            <a:off x="5318760" y="3178810"/>
            <a:ext cx="350520" cy="349885"/>
            <a:chOff x="5318760" y="3178810"/>
            <a:chExt cx="350520" cy="349885"/>
          </a:xfrm>
        </p:grpSpPr>
        <p:sp>
          <p:nvSpPr>
            <p:cNvPr id="473" name="Google Shape;839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9IQAA0hQAAOAiAAC1FQAAAAAAAA=="/>
                </a:ext>
              </a:extLst>
            </p:cNvSpPr>
            <p:nvPr/>
          </p:nvSpPr>
          <p:spPr>
            <a:xfrm>
              <a:off x="5525135" y="3384550"/>
              <a:ext cx="144145" cy="144145"/>
            </a:xfrm>
            <a:custGeom>
              <a:avLst/>
              <a:gdLst/>
              <a:ahLst/>
              <a:cxnLst/>
              <a:rect l="0" t="0" r="144145" b="144145"/>
              <a:pathLst>
                <a:path w="144145" h="144145">
                  <a:moveTo>
                    <a:pt x="70670" y="39068"/>
                  </a:moveTo>
                  <a:cubicBezTo>
                    <a:pt x="77192" y="39068"/>
                    <a:pt x="81824" y="43730"/>
                    <a:pt x="81824" y="50222"/>
                  </a:cubicBezTo>
                  <a:lnTo>
                    <a:pt x="81824" y="60461"/>
                  </a:lnTo>
                  <a:lnTo>
                    <a:pt x="92063" y="60461"/>
                  </a:lnTo>
                  <a:cubicBezTo>
                    <a:pt x="97640" y="60461"/>
                    <a:pt x="102273" y="65093"/>
                    <a:pt x="102273" y="70670"/>
                  </a:cubicBezTo>
                  <a:cubicBezTo>
                    <a:pt x="102273" y="76247"/>
                    <a:pt x="97640" y="80910"/>
                    <a:pt x="92063" y="80910"/>
                  </a:cubicBezTo>
                  <a:lnTo>
                    <a:pt x="70670" y="80910"/>
                  </a:lnTo>
                  <a:cubicBezTo>
                    <a:pt x="65093" y="80910"/>
                    <a:pt x="60461" y="76247"/>
                    <a:pt x="60461" y="70670"/>
                  </a:cubicBezTo>
                  <a:lnTo>
                    <a:pt x="60461" y="50222"/>
                  </a:lnTo>
                  <a:cubicBezTo>
                    <a:pt x="60461" y="43730"/>
                    <a:pt x="65093" y="39068"/>
                    <a:pt x="70670" y="39068"/>
                  </a:cubicBezTo>
                  <a:lnTo>
                    <a:pt x="72529" y="29"/>
                  </a:lnTo>
                  <a:cubicBezTo>
                    <a:pt x="32576" y="29"/>
                    <a:pt x="29" y="32546"/>
                    <a:pt x="29" y="71615"/>
                  </a:cubicBezTo>
                  <a:cubicBezTo>
                    <a:pt x="29" y="111568"/>
                    <a:pt x="32576" y="144115"/>
                    <a:pt x="72529" y="144115"/>
                  </a:cubicBezTo>
                  <a:cubicBezTo>
                    <a:pt x="111598" y="144115"/>
                    <a:pt x="144115" y="111568"/>
                    <a:pt x="144115" y="71615"/>
                  </a:cubicBezTo>
                  <a:cubicBezTo>
                    <a:pt x="143200" y="31632"/>
                    <a:pt x="111598" y="29"/>
                    <a:pt x="72529" y="29"/>
                  </a:cubicBezTo>
                  <a:lnTo>
                    <a:pt x="70670" y="39068"/>
                  </a:lnTo>
                  <a:lnTo>
                    <a:pt x="72529"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72" name="Google Shape;839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5IAAAMRQAAJ4iAABzFQAAAAAAAA=="/>
                </a:ext>
              </a:extLst>
            </p:cNvSpPr>
            <p:nvPr/>
          </p:nvSpPr>
          <p:spPr>
            <a:xfrm>
              <a:off x="5319395" y="3282315"/>
              <a:ext cx="307975" cy="204470"/>
            </a:xfrm>
            <a:custGeom>
              <a:avLst/>
              <a:gdLst/>
              <a:ahLst/>
              <a:cxnLst/>
              <a:rect l="0" t="0" r="307975" b="204470"/>
              <a:pathLst>
                <a:path w="307975" h="204470">
                  <a:moveTo>
                    <a:pt x="71641" y="19527"/>
                  </a:moveTo>
                  <a:cubicBezTo>
                    <a:pt x="78167" y="19527"/>
                    <a:pt x="82803" y="24158"/>
                    <a:pt x="82803" y="29733"/>
                  </a:cubicBezTo>
                  <a:cubicBezTo>
                    <a:pt x="82803" y="35307"/>
                    <a:pt x="78167" y="39968"/>
                    <a:pt x="71641" y="39968"/>
                  </a:cubicBezTo>
                  <a:lnTo>
                    <a:pt x="51176" y="39968"/>
                  </a:lnTo>
                  <a:cubicBezTo>
                    <a:pt x="45595" y="39968"/>
                    <a:pt x="40958" y="35307"/>
                    <a:pt x="40958" y="29733"/>
                  </a:cubicBezTo>
                  <a:cubicBezTo>
                    <a:pt x="40958" y="24158"/>
                    <a:pt x="45595" y="19527"/>
                    <a:pt x="51176" y="19527"/>
                  </a:cubicBezTo>
                  <a:lnTo>
                    <a:pt x="133980" y="19527"/>
                  </a:lnTo>
                  <a:cubicBezTo>
                    <a:pt x="139561" y="19527"/>
                    <a:pt x="144227" y="24158"/>
                    <a:pt x="144227" y="29733"/>
                  </a:cubicBezTo>
                  <a:cubicBezTo>
                    <a:pt x="144227" y="35307"/>
                    <a:pt x="138646" y="39968"/>
                    <a:pt x="133980" y="39968"/>
                  </a:cubicBezTo>
                  <a:lnTo>
                    <a:pt x="112570" y="39968"/>
                  </a:lnTo>
                  <a:cubicBezTo>
                    <a:pt x="106989" y="39968"/>
                    <a:pt x="102353" y="35307"/>
                    <a:pt x="102353" y="29733"/>
                  </a:cubicBezTo>
                  <a:cubicBezTo>
                    <a:pt x="102353" y="24158"/>
                    <a:pt x="106989" y="19527"/>
                    <a:pt x="112570" y="19527"/>
                  </a:cubicBezTo>
                  <a:lnTo>
                    <a:pt x="196319" y="19527"/>
                  </a:lnTo>
                  <a:cubicBezTo>
                    <a:pt x="201900" y="19527"/>
                    <a:pt x="206537" y="24158"/>
                    <a:pt x="206537" y="29733"/>
                  </a:cubicBezTo>
                  <a:cubicBezTo>
                    <a:pt x="206537" y="35307"/>
                    <a:pt x="201900" y="39968"/>
                    <a:pt x="196319" y="39968"/>
                  </a:cubicBezTo>
                  <a:lnTo>
                    <a:pt x="175854" y="39968"/>
                  </a:lnTo>
                  <a:cubicBezTo>
                    <a:pt x="169328" y="39968"/>
                    <a:pt x="164692" y="35307"/>
                    <a:pt x="164692" y="29733"/>
                  </a:cubicBezTo>
                  <a:cubicBezTo>
                    <a:pt x="164692" y="24158"/>
                    <a:pt x="169328" y="19527"/>
                    <a:pt x="175854" y="19527"/>
                  </a:cubicBezTo>
                  <a:lnTo>
                    <a:pt x="257713" y="19527"/>
                  </a:lnTo>
                  <a:cubicBezTo>
                    <a:pt x="264240" y="19527"/>
                    <a:pt x="268876" y="24158"/>
                    <a:pt x="268876" y="29733"/>
                  </a:cubicBezTo>
                  <a:cubicBezTo>
                    <a:pt x="268876" y="35307"/>
                    <a:pt x="264240" y="39968"/>
                    <a:pt x="257713" y="39968"/>
                  </a:cubicBezTo>
                  <a:lnTo>
                    <a:pt x="237249" y="39968"/>
                  </a:lnTo>
                  <a:cubicBezTo>
                    <a:pt x="231667" y="39968"/>
                    <a:pt x="227031" y="35307"/>
                    <a:pt x="227031" y="29733"/>
                  </a:cubicBezTo>
                  <a:cubicBezTo>
                    <a:pt x="227031" y="24158"/>
                    <a:pt x="231667" y="19527"/>
                    <a:pt x="237249" y="19527"/>
                  </a:cubicBezTo>
                  <a:lnTo>
                    <a:pt x="71641" y="61353"/>
                  </a:lnTo>
                  <a:cubicBezTo>
                    <a:pt x="78167" y="61353"/>
                    <a:pt x="82803" y="65984"/>
                    <a:pt x="82803" y="71559"/>
                  </a:cubicBezTo>
                  <a:cubicBezTo>
                    <a:pt x="82803" y="78077"/>
                    <a:pt x="78167" y="81794"/>
                    <a:pt x="71641" y="81794"/>
                  </a:cubicBezTo>
                  <a:lnTo>
                    <a:pt x="51176" y="81794"/>
                  </a:lnTo>
                  <a:cubicBezTo>
                    <a:pt x="45595" y="81794"/>
                    <a:pt x="40958" y="78077"/>
                    <a:pt x="40958" y="71559"/>
                  </a:cubicBezTo>
                  <a:cubicBezTo>
                    <a:pt x="40958" y="65069"/>
                    <a:pt x="45595" y="61353"/>
                    <a:pt x="51176" y="61353"/>
                  </a:cubicBezTo>
                  <a:lnTo>
                    <a:pt x="133980" y="61353"/>
                  </a:lnTo>
                  <a:cubicBezTo>
                    <a:pt x="139561" y="61353"/>
                    <a:pt x="144227" y="65984"/>
                    <a:pt x="144227" y="71559"/>
                  </a:cubicBezTo>
                  <a:cubicBezTo>
                    <a:pt x="144227" y="78077"/>
                    <a:pt x="138646" y="81794"/>
                    <a:pt x="133980" y="81794"/>
                  </a:cubicBezTo>
                  <a:lnTo>
                    <a:pt x="112570" y="81794"/>
                  </a:lnTo>
                  <a:cubicBezTo>
                    <a:pt x="106989" y="81794"/>
                    <a:pt x="102353" y="78077"/>
                    <a:pt x="102353" y="71559"/>
                  </a:cubicBezTo>
                  <a:cubicBezTo>
                    <a:pt x="102353" y="65069"/>
                    <a:pt x="106989" y="61353"/>
                    <a:pt x="112570" y="61353"/>
                  </a:cubicBezTo>
                  <a:lnTo>
                    <a:pt x="196319" y="61353"/>
                  </a:lnTo>
                  <a:cubicBezTo>
                    <a:pt x="201900" y="61353"/>
                    <a:pt x="206537" y="65984"/>
                    <a:pt x="206537" y="71559"/>
                  </a:cubicBezTo>
                  <a:cubicBezTo>
                    <a:pt x="206537" y="78077"/>
                    <a:pt x="201900" y="81794"/>
                    <a:pt x="196319" y="81794"/>
                  </a:cubicBezTo>
                  <a:lnTo>
                    <a:pt x="175854" y="81794"/>
                  </a:lnTo>
                  <a:cubicBezTo>
                    <a:pt x="169328" y="81794"/>
                    <a:pt x="164692" y="78077"/>
                    <a:pt x="164692" y="71559"/>
                  </a:cubicBezTo>
                  <a:cubicBezTo>
                    <a:pt x="164692" y="65069"/>
                    <a:pt x="169328" y="61353"/>
                    <a:pt x="175854" y="61353"/>
                  </a:cubicBezTo>
                  <a:lnTo>
                    <a:pt x="257713" y="61353"/>
                  </a:lnTo>
                  <a:cubicBezTo>
                    <a:pt x="264240" y="61353"/>
                    <a:pt x="268876" y="65984"/>
                    <a:pt x="268876" y="71559"/>
                  </a:cubicBezTo>
                  <a:cubicBezTo>
                    <a:pt x="268876" y="78077"/>
                    <a:pt x="264240" y="81794"/>
                    <a:pt x="257713" y="81794"/>
                  </a:cubicBezTo>
                  <a:lnTo>
                    <a:pt x="237249" y="81794"/>
                  </a:lnTo>
                  <a:cubicBezTo>
                    <a:pt x="231667" y="81794"/>
                    <a:pt x="227031" y="78077"/>
                    <a:pt x="227031" y="71559"/>
                  </a:cubicBezTo>
                  <a:cubicBezTo>
                    <a:pt x="227031" y="65069"/>
                    <a:pt x="231667" y="61353"/>
                    <a:pt x="237249" y="61353"/>
                  </a:cubicBezTo>
                  <a:lnTo>
                    <a:pt x="71641" y="102235"/>
                  </a:lnTo>
                  <a:cubicBezTo>
                    <a:pt x="78167" y="102235"/>
                    <a:pt x="82803" y="106866"/>
                    <a:pt x="82803" y="112441"/>
                  </a:cubicBezTo>
                  <a:cubicBezTo>
                    <a:pt x="82803" y="118016"/>
                    <a:pt x="78167" y="122676"/>
                    <a:pt x="71641" y="122676"/>
                  </a:cubicBezTo>
                  <a:lnTo>
                    <a:pt x="51176" y="122676"/>
                  </a:lnTo>
                  <a:cubicBezTo>
                    <a:pt x="45595" y="122676"/>
                    <a:pt x="40958" y="118016"/>
                    <a:pt x="40958" y="112441"/>
                  </a:cubicBezTo>
                  <a:cubicBezTo>
                    <a:pt x="40958" y="106866"/>
                    <a:pt x="45595" y="102235"/>
                    <a:pt x="51176" y="102235"/>
                  </a:cubicBezTo>
                  <a:lnTo>
                    <a:pt x="133980" y="102235"/>
                  </a:lnTo>
                  <a:cubicBezTo>
                    <a:pt x="139561" y="102235"/>
                    <a:pt x="144227" y="106866"/>
                    <a:pt x="144227" y="112441"/>
                  </a:cubicBezTo>
                  <a:cubicBezTo>
                    <a:pt x="144227" y="118016"/>
                    <a:pt x="138646" y="122676"/>
                    <a:pt x="133980" y="122676"/>
                  </a:cubicBezTo>
                  <a:lnTo>
                    <a:pt x="112570" y="122676"/>
                  </a:lnTo>
                  <a:cubicBezTo>
                    <a:pt x="106989" y="122676"/>
                    <a:pt x="102353" y="118016"/>
                    <a:pt x="102353" y="112441"/>
                  </a:cubicBezTo>
                  <a:cubicBezTo>
                    <a:pt x="102353" y="106866"/>
                    <a:pt x="106989" y="102235"/>
                    <a:pt x="112570" y="102235"/>
                  </a:cubicBezTo>
                  <a:lnTo>
                    <a:pt x="196319" y="102235"/>
                  </a:lnTo>
                  <a:cubicBezTo>
                    <a:pt x="201900" y="102235"/>
                    <a:pt x="206537" y="106866"/>
                    <a:pt x="206537" y="112441"/>
                  </a:cubicBezTo>
                  <a:cubicBezTo>
                    <a:pt x="206537" y="118016"/>
                    <a:pt x="201900" y="122676"/>
                    <a:pt x="196319" y="122676"/>
                  </a:cubicBezTo>
                  <a:lnTo>
                    <a:pt x="175854" y="122676"/>
                  </a:lnTo>
                  <a:cubicBezTo>
                    <a:pt x="169328" y="122676"/>
                    <a:pt x="164692" y="118016"/>
                    <a:pt x="164692" y="112441"/>
                  </a:cubicBezTo>
                  <a:cubicBezTo>
                    <a:pt x="164692" y="106866"/>
                    <a:pt x="169328" y="102235"/>
                    <a:pt x="175854" y="102235"/>
                  </a:cubicBezTo>
                  <a:lnTo>
                    <a:pt x="71641" y="143117"/>
                  </a:lnTo>
                  <a:cubicBezTo>
                    <a:pt x="78167" y="143117"/>
                    <a:pt x="82803" y="147778"/>
                    <a:pt x="82803" y="153353"/>
                  </a:cubicBezTo>
                  <a:cubicBezTo>
                    <a:pt x="82803" y="158927"/>
                    <a:pt x="78167" y="163558"/>
                    <a:pt x="71641" y="163558"/>
                  </a:cubicBezTo>
                  <a:lnTo>
                    <a:pt x="51176" y="163558"/>
                  </a:lnTo>
                  <a:cubicBezTo>
                    <a:pt x="45595" y="163558"/>
                    <a:pt x="40958" y="158927"/>
                    <a:pt x="40958" y="153353"/>
                  </a:cubicBezTo>
                  <a:cubicBezTo>
                    <a:pt x="40958" y="147778"/>
                    <a:pt x="45595" y="143117"/>
                    <a:pt x="51176" y="143117"/>
                  </a:cubicBezTo>
                  <a:lnTo>
                    <a:pt x="133980" y="143117"/>
                  </a:lnTo>
                  <a:cubicBezTo>
                    <a:pt x="139561" y="143117"/>
                    <a:pt x="144227" y="147778"/>
                    <a:pt x="144227" y="153353"/>
                  </a:cubicBezTo>
                  <a:cubicBezTo>
                    <a:pt x="144227" y="158927"/>
                    <a:pt x="138646" y="163558"/>
                    <a:pt x="133980" y="163558"/>
                  </a:cubicBezTo>
                  <a:lnTo>
                    <a:pt x="112570" y="163558"/>
                  </a:lnTo>
                  <a:cubicBezTo>
                    <a:pt x="106989" y="163558"/>
                    <a:pt x="102353" y="158927"/>
                    <a:pt x="102353" y="153353"/>
                  </a:cubicBezTo>
                  <a:cubicBezTo>
                    <a:pt x="102353" y="147778"/>
                    <a:pt x="106989" y="143117"/>
                    <a:pt x="112570" y="143117"/>
                  </a:cubicBezTo>
                  <a:lnTo>
                    <a:pt x="0" y="0"/>
                  </a:lnTo>
                  <a:lnTo>
                    <a:pt x="0" y="173794"/>
                  </a:lnTo>
                  <a:cubicBezTo>
                    <a:pt x="0" y="190518"/>
                    <a:pt x="13967" y="204441"/>
                    <a:pt x="31627" y="204441"/>
                  </a:cubicBezTo>
                  <a:lnTo>
                    <a:pt x="191653" y="204441"/>
                  </a:lnTo>
                  <a:cubicBezTo>
                    <a:pt x="187932" y="195149"/>
                    <a:pt x="186072" y="184943"/>
                    <a:pt x="186072" y="173794"/>
                  </a:cubicBezTo>
                  <a:cubicBezTo>
                    <a:pt x="186072" y="170991"/>
                    <a:pt x="187017" y="167275"/>
                    <a:pt x="187017" y="163558"/>
                  </a:cubicBezTo>
                  <a:lnTo>
                    <a:pt x="175854" y="163558"/>
                  </a:lnTo>
                  <a:cubicBezTo>
                    <a:pt x="169328" y="163558"/>
                    <a:pt x="164692" y="158927"/>
                    <a:pt x="164692" y="153353"/>
                  </a:cubicBezTo>
                  <a:cubicBezTo>
                    <a:pt x="164692" y="147778"/>
                    <a:pt x="169328" y="143117"/>
                    <a:pt x="175854" y="143117"/>
                  </a:cubicBezTo>
                  <a:lnTo>
                    <a:pt x="191653" y="143117"/>
                  </a:lnTo>
                  <a:cubicBezTo>
                    <a:pt x="204676" y="106866"/>
                    <a:pt x="238194" y="80850"/>
                    <a:pt x="278178" y="80850"/>
                  </a:cubicBezTo>
                  <a:cubicBezTo>
                    <a:pt x="288425" y="80850"/>
                    <a:pt x="298643" y="83652"/>
                    <a:pt x="307945" y="87369"/>
                  </a:cubicBezTo>
                  <a:lnTo>
                    <a:pt x="307945" y="0"/>
                  </a:lnTo>
                  <a:lnTo>
                    <a:pt x="71641" y="19527"/>
                  </a:lnTo>
                  <a:lnTo>
                    <a:pt x="307945" y="8736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71" name="Google Shape;840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IAAAjhMAAJ4iAAASFAAAAAAAAA=="/>
                </a:ext>
              </a:extLst>
            </p:cNvSpPr>
            <p:nvPr/>
          </p:nvSpPr>
          <p:spPr>
            <a:xfrm>
              <a:off x="5318760" y="3178810"/>
              <a:ext cx="308610" cy="83820"/>
            </a:xfrm>
            <a:custGeom>
              <a:avLst/>
              <a:gdLst/>
              <a:ahLst/>
              <a:cxnLst/>
              <a:rect l="0" t="0" r="308610" b="83820"/>
              <a:pathLst>
                <a:path w="308610" h="83820">
                  <a:moveTo>
                    <a:pt x="51155" y="0"/>
                  </a:moveTo>
                  <a:cubicBezTo>
                    <a:pt x="44635" y="0"/>
                    <a:pt x="40003" y="4670"/>
                    <a:pt x="40003" y="10256"/>
                  </a:cubicBezTo>
                  <a:lnTo>
                    <a:pt x="40003" y="20482"/>
                  </a:lnTo>
                  <a:lnTo>
                    <a:pt x="29767" y="20482"/>
                  </a:lnTo>
                  <a:cubicBezTo>
                    <a:pt x="12095" y="20482"/>
                    <a:pt x="30" y="34462"/>
                    <a:pt x="30" y="51220"/>
                  </a:cubicBezTo>
                  <a:lnTo>
                    <a:pt x="30" y="83820"/>
                  </a:lnTo>
                  <a:lnTo>
                    <a:pt x="307666" y="83820"/>
                  </a:lnTo>
                  <a:lnTo>
                    <a:pt x="307666" y="51220"/>
                  </a:lnTo>
                  <a:lnTo>
                    <a:pt x="308580" y="51220"/>
                  </a:lnTo>
                  <a:cubicBezTo>
                    <a:pt x="308580" y="33516"/>
                    <a:pt x="294656" y="20482"/>
                    <a:pt x="277929" y="20482"/>
                  </a:cubicBezTo>
                  <a:lnTo>
                    <a:pt x="267692" y="20482"/>
                  </a:lnTo>
                  <a:lnTo>
                    <a:pt x="267692" y="10256"/>
                  </a:lnTo>
                  <a:cubicBezTo>
                    <a:pt x="267692" y="4670"/>
                    <a:pt x="263060" y="0"/>
                    <a:pt x="257485" y="0"/>
                  </a:cubicBezTo>
                  <a:cubicBezTo>
                    <a:pt x="251909" y="0"/>
                    <a:pt x="247248" y="4670"/>
                    <a:pt x="247248" y="10256"/>
                  </a:cubicBezTo>
                  <a:lnTo>
                    <a:pt x="247248" y="20482"/>
                  </a:lnTo>
                  <a:lnTo>
                    <a:pt x="206360" y="20482"/>
                  </a:lnTo>
                  <a:lnTo>
                    <a:pt x="206360" y="10256"/>
                  </a:lnTo>
                  <a:cubicBezTo>
                    <a:pt x="206360" y="4670"/>
                    <a:pt x="201698" y="0"/>
                    <a:pt x="196123" y="0"/>
                  </a:cubicBezTo>
                  <a:cubicBezTo>
                    <a:pt x="190547" y="0"/>
                    <a:pt x="185915" y="4670"/>
                    <a:pt x="185915" y="10256"/>
                  </a:cubicBezTo>
                  <a:lnTo>
                    <a:pt x="185915" y="20482"/>
                  </a:lnTo>
                  <a:lnTo>
                    <a:pt x="122695" y="20482"/>
                  </a:lnTo>
                  <a:lnTo>
                    <a:pt x="122695" y="10256"/>
                  </a:lnTo>
                  <a:cubicBezTo>
                    <a:pt x="122695" y="4670"/>
                    <a:pt x="118063" y="0"/>
                    <a:pt x="112487" y="0"/>
                  </a:cubicBezTo>
                  <a:cubicBezTo>
                    <a:pt x="106912" y="0"/>
                    <a:pt x="102250" y="4670"/>
                    <a:pt x="102250" y="10256"/>
                  </a:cubicBezTo>
                  <a:lnTo>
                    <a:pt x="102250" y="20482"/>
                  </a:lnTo>
                  <a:lnTo>
                    <a:pt x="61362" y="20482"/>
                  </a:lnTo>
                  <a:lnTo>
                    <a:pt x="61362" y="10256"/>
                  </a:lnTo>
                  <a:cubicBezTo>
                    <a:pt x="61362" y="4670"/>
                    <a:pt x="56730" y="0"/>
                    <a:pt x="51155"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74" name="Google Shape;8401;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ggAAB8FgAA4CIAAKMYAAAQAAAA"/>
              </a:ext>
            </a:extLst>
          </p:cNvGrpSpPr>
          <p:nvPr/>
        </p:nvGrpSpPr>
        <p:grpSpPr>
          <a:xfrm>
            <a:off x="5318760" y="3655060"/>
            <a:ext cx="350520" cy="349885"/>
            <a:chOff x="5318760" y="3655060"/>
            <a:chExt cx="350520" cy="349885"/>
          </a:xfrm>
        </p:grpSpPr>
        <p:sp>
          <p:nvSpPr>
            <p:cNvPr id="479" name="Google Shape;840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LIQAAfBYAAAsiAAD8FgAAAAAAAA=="/>
                </a:ext>
              </a:extLst>
            </p:cNvSpPr>
            <p:nvPr/>
          </p:nvSpPr>
          <p:spPr>
            <a:xfrm>
              <a:off x="5452745" y="3655060"/>
              <a:ext cx="81280" cy="81280"/>
            </a:xfrm>
            <a:custGeom>
              <a:avLst/>
              <a:gdLst/>
              <a:ahLst/>
              <a:cxnLst/>
              <a:rect l="0" t="0" r="81280" b="81280"/>
              <a:pathLst>
                <a:path w="81280" h="81280">
                  <a:moveTo>
                    <a:pt x="40180" y="30"/>
                  </a:moveTo>
                  <a:cubicBezTo>
                    <a:pt x="18682" y="30"/>
                    <a:pt x="0" y="18704"/>
                    <a:pt x="0" y="41114"/>
                  </a:cubicBezTo>
                  <a:cubicBezTo>
                    <a:pt x="0" y="62605"/>
                    <a:pt x="18682" y="81280"/>
                    <a:pt x="40180" y="81280"/>
                  </a:cubicBezTo>
                  <a:cubicBezTo>
                    <a:pt x="62598" y="81280"/>
                    <a:pt x="81280" y="62605"/>
                    <a:pt x="81280" y="41114"/>
                  </a:cubicBezTo>
                  <a:cubicBezTo>
                    <a:pt x="81280" y="18704"/>
                    <a:pt x="63518" y="30"/>
                    <a:pt x="40180"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78" name="Google Shape;840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ZIQAA+RYAAD0iAAB+FwAAAAAAAA=="/>
                </a:ext>
              </a:extLst>
            </p:cNvSpPr>
            <p:nvPr/>
          </p:nvSpPr>
          <p:spPr>
            <a:xfrm>
              <a:off x="5420995" y="3734435"/>
              <a:ext cx="144780" cy="84455"/>
            </a:xfrm>
            <a:custGeom>
              <a:avLst/>
              <a:gdLst/>
              <a:ahLst/>
              <a:cxnLst/>
              <a:rect l="0" t="0" r="144780" b="84455"/>
              <a:pathLst>
                <a:path w="144780" h="84455">
                  <a:moveTo>
                    <a:pt x="24303" y="29"/>
                  </a:moveTo>
                  <a:cubicBezTo>
                    <a:pt x="9366" y="13015"/>
                    <a:pt x="30" y="32509"/>
                    <a:pt x="30" y="52916"/>
                  </a:cubicBezTo>
                  <a:lnTo>
                    <a:pt x="30" y="74236"/>
                  </a:lnTo>
                  <a:cubicBezTo>
                    <a:pt x="30" y="79802"/>
                    <a:pt x="4683" y="84455"/>
                    <a:pt x="10284" y="84455"/>
                  </a:cubicBezTo>
                  <a:lnTo>
                    <a:pt x="133547" y="84455"/>
                  </a:lnTo>
                  <a:cubicBezTo>
                    <a:pt x="140097" y="84455"/>
                    <a:pt x="144750" y="79802"/>
                    <a:pt x="144750" y="74236"/>
                  </a:cubicBezTo>
                  <a:lnTo>
                    <a:pt x="144750" y="54772"/>
                  </a:lnTo>
                  <a:cubicBezTo>
                    <a:pt x="144750" y="33422"/>
                    <a:pt x="135414" y="13928"/>
                    <a:pt x="119558" y="942"/>
                  </a:cubicBezTo>
                  <a:cubicBezTo>
                    <a:pt x="108326" y="13928"/>
                    <a:pt x="92470" y="23204"/>
                    <a:pt x="71931" y="23204"/>
                  </a:cubicBezTo>
                  <a:cubicBezTo>
                    <a:pt x="53259" y="23204"/>
                    <a:pt x="35506" y="13928"/>
                    <a:pt x="24303" y="29"/>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77" name="Google Shape;840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dIgAA3xcAAOAiAACiGAAAAAAAAA=="/>
                </a:ext>
              </a:extLst>
            </p:cNvSpPr>
            <p:nvPr/>
          </p:nvSpPr>
          <p:spPr>
            <a:xfrm>
              <a:off x="5586095" y="3880485"/>
              <a:ext cx="83185" cy="123825"/>
            </a:xfrm>
            <a:custGeom>
              <a:avLst/>
              <a:gdLst/>
              <a:ahLst/>
              <a:cxnLst/>
              <a:rect l="0" t="0" r="83185" b="123825"/>
              <a:pathLst>
                <a:path w="83185" h="123825">
                  <a:moveTo>
                    <a:pt x="0" y="0"/>
                  </a:moveTo>
                  <a:lnTo>
                    <a:pt x="0" y="123795"/>
                  </a:lnTo>
                  <a:lnTo>
                    <a:pt x="72894" y="123795"/>
                  </a:lnTo>
                  <a:cubicBezTo>
                    <a:pt x="78499" y="123795"/>
                    <a:pt x="83155" y="119156"/>
                    <a:pt x="83155" y="113572"/>
                  </a:cubicBezTo>
                  <a:lnTo>
                    <a:pt x="83155" y="9306"/>
                  </a:lnTo>
                  <a:cubicBezTo>
                    <a:pt x="82236" y="4668"/>
                    <a:pt x="78499" y="0"/>
                    <a:pt x="72894" y="0"/>
                  </a:cubicBezTo>
                  <a:lnTo>
                    <a:pt x="0" y="0"/>
                  </a:lnTo>
                  <a:lnTo>
                    <a:pt x="72894"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76" name="Google Shape;840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4IAAAHxgAADshAACiGAAAAAAAAA=="/>
                </a:ext>
              </a:extLst>
            </p:cNvSpPr>
            <p:nvPr/>
          </p:nvSpPr>
          <p:spPr>
            <a:xfrm>
              <a:off x="5318760" y="3921125"/>
              <a:ext cx="83185" cy="83185"/>
            </a:xfrm>
            <a:custGeom>
              <a:avLst/>
              <a:gdLst/>
              <a:ahLst/>
              <a:cxnLst/>
              <a:rect l="0" t="0" r="83185" b="83185"/>
              <a:pathLst>
                <a:path w="83185" h="83185">
                  <a:moveTo>
                    <a:pt x="10290" y="0"/>
                  </a:moveTo>
                  <a:cubicBezTo>
                    <a:pt x="4685" y="0"/>
                    <a:pt x="0" y="5604"/>
                    <a:pt x="0" y="10290"/>
                  </a:cubicBezTo>
                  <a:lnTo>
                    <a:pt x="0" y="72894"/>
                  </a:lnTo>
                  <a:cubicBezTo>
                    <a:pt x="0" y="79418"/>
                    <a:pt x="4685" y="83155"/>
                    <a:pt x="10290" y="83155"/>
                  </a:cubicBezTo>
                  <a:lnTo>
                    <a:pt x="83155" y="83155"/>
                  </a:lnTo>
                  <a:lnTo>
                    <a:pt x="83155" y="0"/>
                  </a:lnTo>
                  <a:lnTo>
                    <a:pt x="10290" y="0"/>
                  </a:lnTo>
                  <a:lnTo>
                    <a:pt x="10290" y="8315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75" name="Google Shape;840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ZIQAAoBcAAD0iAACjGAAAAAAAAA=="/>
                </a:ext>
              </a:extLst>
            </p:cNvSpPr>
            <p:nvPr/>
          </p:nvSpPr>
          <p:spPr>
            <a:xfrm>
              <a:off x="5420995" y="3840480"/>
              <a:ext cx="144780" cy="164465"/>
            </a:xfrm>
            <a:custGeom>
              <a:avLst/>
              <a:gdLst/>
              <a:ahLst/>
              <a:cxnLst/>
              <a:rect l="0" t="0" r="144780" b="164465"/>
              <a:pathLst>
                <a:path w="144780" h="164465">
                  <a:moveTo>
                    <a:pt x="73086" y="40607"/>
                  </a:moveTo>
                  <a:cubicBezTo>
                    <a:pt x="74746" y="40607"/>
                    <a:pt x="76524" y="41049"/>
                    <a:pt x="78451" y="41816"/>
                  </a:cubicBezTo>
                  <a:cubicBezTo>
                    <a:pt x="81266" y="42760"/>
                    <a:pt x="84052" y="47390"/>
                    <a:pt x="84052" y="51105"/>
                  </a:cubicBezTo>
                  <a:lnTo>
                    <a:pt x="84052" y="103126"/>
                  </a:lnTo>
                  <a:lnTo>
                    <a:pt x="94337" y="103126"/>
                  </a:lnTo>
                  <a:cubicBezTo>
                    <a:pt x="99938" y="103126"/>
                    <a:pt x="104591" y="107785"/>
                    <a:pt x="104591" y="113359"/>
                  </a:cubicBezTo>
                  <a:cubicBezTo>
                    <a:pt x="104591" y="118932"/>
                    <a:pt x="98990" y="122648"/>
                    <a:pt x="93388" y="122648"/>
                  </a:cubicBezTo>
                  <a:lnTo>
                    <a:pt x="52310" y="122648"/>
                  </a:lnTo>
                  <a:cubicBezTo>
                    <a:pt x="46709" y="122648"/>
                    <a:pt x="42056" y="118018"/>
                    <a:pt x="42056" y="112415"/>
                  </a:cubicBezTo>
                  <a:cubicBezTo>
                    <a:pt x="42056" y="106841"/>
                    <a:pt x="46709" y="102211"/>
                    <a:pt x="52310" y="102211"/>
                  </a:cubicBezTo>
                  <a:lnTo>
                    <a:pt x="62595" y="102211"/>
                  </a:lnTo>
                  <a:lnTo>
                    <a:pt x="62595" y="75258"/>
                  </a:lnTo>
                  <a:lnTo>
                    <a:pt x="58860" y="78993"/>
                  </a:lnTo>
                  <a:cubicBezTo>
                    <a:pt x="57438" y="80389"/>
                    <a:pt x="54889" y="81067"/>
                    <a:pt x="52310" y="81067"/>
                  </a:cubicBezTo>
                  <a:cubicBezTo>
                    <a:pt x="49762" y="81067"/>
                    <a:pt x="47183" y="80389"/>
                    <a:pt x="45790" y="78973"/>
                  </a:cubicBezTo>
                  <a:cubicBezTo>
                    <a:pt x="42056" y="75258"/>
                    <a:pt x="42056" y="67826"/>
                    <a:pt x="45790" y="65054"/>
                  </a:cubicBezTo>
                  <a:lnTo>
                    <a:pt x="66329" y="43674"/>
                  </a:lnTo>
                  <a:cubicBezTo>
                    <a:pt x="68522" y="41492"/>
                    <a:pt x="70686" y="40607"/>
                    <a:pt x="73086" y="40607"/>
                  </a:cubicBezTo>
                  <a:lnTo>
                    <a:pt x="10284" y="0"/>
                  </a:lnTo>
                  <a:cubicBezTo>
                    <a:pt x="4683" y="0"/>
                    <a:pt x="30" y="4659"/>
                    <a:pt x="30" y="10232"/>
                  </a:cubicBezTo>
                  <a:lnTo>
                    <a:pt x="30" y="164465"/>
                  </a:lnTo>
                  <a:lnTo>
                    <a:pt x="143832" y="164465"/>
                  </a:lnTo>
                  <a:cubicBezTo>
                    <a:pt x="144750" y="95694"/>
                    <a:pt x="144750" y="78973"/>
                    <a:pt x="144750" y="10232"/>
                  </a:cubicBezTo>
                  <a:cubicBezTo>
                    <a:pt x="144750" y="4659"/>
                    <a:pt x="140097" y="0"/>
                    <a:pt x="134496" y="0"/>
                  </a:cubicBezTo>
                  <a:lnTo>
                    <a:pt x="73086" y="40607"/>
                  </a:lnTo>
                  <a:lnTo>
                    <a:pt x="13449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80" name="Google Shape;8407;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kuAADNEAAAiTAAAPMSAAAQAAAA"/>
              </a:ext>
            </a:extLst>
          </p:cNvGrpSpPr>
          <p:nvPr/>
        </p:nvGrpSpPr>
        <p:grpSpPr>
          <a:xfrm>
            <a:off x="7534275" y="2731135"/>
            <a:ext cx="355600" cy="349250"/>
            <a:chOff x="7534275" y="2731135"/>
            <a:chExt cx="355600" cy="349250"/>
          </a:xfrm>
        </p:grpSpPr>
        <p:sp>
          <p:nvSpPr>
            <p:cNvPr id="484" name="Google Shape;840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ZLgAAVxEAAFgvAABoEgAAAAAAAA=="/>
                </a:ext>
              </a:extLst>
            </p:cNvSpPr>
            <p:nvPr/>
          </p:nvSpPr>
          <p:spPr>
            <a:xfrm>
              <a:off x="7534275" y="2818765"/>
              <a:ext cx="161925" cy="173355"/>
            </a:xfrm>
            <a:custGeom>
              <a:avLst/>
              <a:gdLst/>
              <a:ahLst/>
              <a:cxnLst/>
              <a:rect l="0" t="0" r="161925" b="173355"/>
              <a:pathLst>
                <a:path w="161925" h="173355">
                  <a:moveTo>
                    <a:pt x="76311" y="29"/>
                  </a:moveTo>
                  <a:lnTo>
                    <a:pt x="12108" y="65248"/>
                  </a:lnTo>
                  <a:cubicBezTo>
                    <a:pt x="29" y="77345"/>
                    <a:pt x="29" y="96926"/>
                    <a:pt x="12108" y="108106"/>
                  </a:cubicBezTo>
                  <a:lnTo>
                    <a:pt x="76311" y="173325"/>
                  </a:lnTo>
                  <a:lnTo>
                    <a:pt x="111661" y="137003"/>
                  </a:lnTo>
                  <a:cubicBezTo>
                    <a:pt x="113521" y="135584"/>
                    <a:pt x="116327" y="134903"/>
                    <a:pt x="118985" y="134903"/>
                  </a:cubicBezTo>
                  <a:cubicBezTo>
                    <a:pt x="121672" y="134903"/>
                    <a:pt x="124212" y="135584"/>
                    <a:pt x="125629" y="137003"/>
                  </a:cubicBezTo>
                  <a:lnTo>
                    <a:pt x="139569" y="150943"/>
                  </a:lnTo>
                  <a:cubicBezTo>
                    <a:pt x="141429" y="152828"/>
                    <a:pt x="144235" y="153774"/>
                    <a:pt x="146893" y="153774"/>
                  </a:cubicBezTo>
                  <a:cubicBezTo>
                    <a:pt x="149580" y="153774"/>
                    <a:pt x="152149" y="152828"/>
                    <a:pt x="153537" y="150964"/>
                  </a:cubicBezTo>
                  <a:cubicBezTo>
                    <a:pt x="157258" y="148184"/>
                    <a:pt x="157258" y="140730"/>
                    <a:pt x="153537" y="137003"/>
                  </a:cubicBezTo>
                  <a:lnTo>
                    <a:pt x="139569" y="123035"/>
                  </a:lnTo>
                  <a:cubicBezTo>
                    <a:pt x="136793" y="120233"/>
                    <a:pt x="136793" y="112779"/>
                    <a:pt x="139569" y="109053"/>
                  </a:cubicBezTo>
                  <a:lnTo>
                    <a:pt x="161895" y="87609"/>
                  </a:lnTo>
                  <a:lnTo>
                    <a:pt x="147956" y="73670"/>
                  </a:lnTo>
                  <a:lnTo>
                    <a:pt x="141429" y="80197"/>
                  </a:lnTo>
                  <a:cubicBezTo>
                    <a:pt x="135375" y="86219"/>
                    <a:pt x="127490" y="89235"/>
                    <a:pt x="119575" y="89235"/>
                  </a:cubicBezTo>
                  <a:cubicBezTo>
                    <a:pt x="111661" y="89235"/>
                    <a:pt x="103746" y="86219"/>
                    <a:pt x="97722" y="80155"/>
                  </a:cubicBezTo>
                  <a:cubicBezTo>
                    <a:pt x="86529" y="68975"/>
                    <a:pt x="86529" y="49394"/>
                    <a:pt x="97722" y="37297"/>
                  </a:cubicBezTo>
                  <a:lnTo>
                    <a:pt x="105164" y="30760"/>
                  </a:lnTo>
                  <a:lnTo>
                    <a:pt x="76311" y="29"/>
                  </a:lnTo>
                  <a:lnTo>
                    <a:pt x="97722" y="3729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3" name="Google Shape;840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LgAAzRAAAPgvAADGEQAAAAAAAA=="/>
                </a:ext>
              </a:extLst>
            </p:cNvSpPr>
            <p:nvPr/>
          </p:nvSpPr>
          <p:spPr>
            <a:xfrm>
              <a:off x="7625715" y="2731135"/>
              <a:ext cx="172085" cy="158115"/>
            </a:xfrm>
            <a:custGeom>
              <a:avLst/>
              <a:gdLst/>
              <a:ahLst/>
              <a:cxnLst/>
              <a:rect l="0" t="0" r="172085" b="158115"/>
              <a:pathLst>
                <a:path w="172085" h="158115">
                  <a:moveTo>
                    <a:pt x="86382" y="0"/>
                  </a:moveTo>
                  <a:cubicBezTo>
                    <a:pt x="78588" y="0"/>
                    <a:pt x="70676" y="2804"/>
                    <a:pt x="65096" y="8383"/>
                  </a:cubicBezTo>
                  <a:lnTo>
                    <a:pt x="0" y="72533"/>
                  </a:lnTo>
                  <a:lnTo>
                    <a:pt x="36282" y="108815"/>
                  </a:lnTo>
                  <a:cubicBezTo>
                    <a:pt x="39057" y="111619"/>
                    <a:pt x="39057" y="119058"/>
                    <a:pt x="36282" y="121833"/>
                  </a:cubicBezTo>
                  <a:lnTo>
                    <a:pt x="21403" y="135797"/>
                  </a:lnTo>
                  <a:cubicBezTo>
                    <a:pt x="18598" y="139516"/>
                    <a:pt x="18598" y="146956"/>
                    <a:pt x="21403" y="149731"/>
                  </a:cubicBezTo>
                  <a:cubicBezTo>
                    <a:pt x="23263" y="151590"/>
                    <a:pt x="26038" y="152535"/>
                    <a:pt x="28843" y="152535"/>
                  </a:cubicBezTo>
                  <a:cubicBezTo>
                    <a:pt x="31618" y="152535"/>
                    <a:pt x="34422" y="151590"/>
                    <a:pt x="36282" y="149731"/>
                  </a:cubicBezTo>
                  <a:lnTo>
                    <a:pt x="50217" y="135796"/>
                  </a:lnTo>
                  <a:cubicBezTo>
                    <a:pt x="51634" y="134409"/>
                    <a:pt x="54173" y="133701"/>
                    <a:pt x="56859" y="133701"/>
                  </a:cubicBezTo>
                  <a:cubicBezTo>
                    <a:pt x="59516" y="133701"/>
                    <a:pt x="62321" y="134409"/>
                    <a:pt x="64181" y="135797"/>
                  </a:cubicBezTo>
                  <a:lnTo>
                    <a:pt x="85555" y="158115"/>
                  </a:lnTo>
                  <a:lnTo>
                    <a:pt x="99519" y="144151"/>
                  </a:lnTo>
                  <a:lnTo>
                    <a:pt x="93024" y="137656"/>
                  </a:lnTo>
                  <a:cubicBezTo>
                    <a:pt x="80920" y="125553"/>
                    <a:pt x="80920" y="106039"/>
                    <a:pt x="93024" y="94880"/>
                  </a:cubicBezTo>
                  <a:cubicBezTo>
                    <a:pt x="98604" y="88828"/>
                    <a:pt x="106486" y="85788"/>
                    <a:pt x="114398" y="85788"/>
                  </a:cubicBezTo>
                  <a:cubicBezTo>
                    <a:pt x="122310" y="85788"/>
                    <a:pt x="130222" y="88828"/>
                    <a:pt x="135802" y="94880"/>
                  </a:cubicBezTo>
                  <a:lnTo>
                    <a:pt x="143241" y="101375"/>
                  </a:lnTo>
                  <a:lnTo>
                    <a:pt x="172055" y="72561"/>
                  </a:lnTo>
                  <a:lnTo>
                    <a:pt x="106958" y="8383"/>
                  </a:lnTo>
                  <a:cubicBezTo>
                    <a:pt x="101851" y="2804"/>
                    <a:pt x="94175" y="0"/>
                    <a:pt x="8638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2" name="Google Shape;841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KLwAAVxEAAIkwAABmEgAAAAAAAA=="/>
                </a:ext>
              </a:extLst>
            </p:cNvSpPr>
            <p:nvPr/>
          </p:nvSpPr>
          <p:spPr>
            <a:xfrm>
              <a:off x="7727950" y="2818765"/>
              <a:ext cx="161925" cy="172085"/>
            </a:xfrm>
            <a:custGeom>
              <a:avLst/>
              <a:gdLst/>
              <a:ahLst/>
              <a:cxnLst/>
              <a:rect l="0" t="0" r="161925" b="172085"/>
              <a:pathLst>
                <a:path w="161925" h="172085">
                  <a:moveTo>
                    <a:pt x="85613" y="29"/>
                  </a:moveTo>
                  <a:lnTo>
                    <a:pt x="50263" y="36282"/>
                  </a:lnTo>
                  <a:cubicBezTo>
                    <a:pt x="48403" y="38142"/>
                    <a:pt x="45597" y="39087"/>
                    <a:pt x="42821" y="39087"/>
                  </a:cubicBezTo>
                  <a:cubicBezTo>
                    <a:pt x="40016" y="39087"/>
                    <a:pt x="37240" y="38142"/>
                    <a:pt x="35379" y="36282"/>
                  </a:cubicBezTo>
                  <a:lnTo>
                    <a:pt x="21410" y="22313"/>
                  </a:lnTo>
                  <a:cubicBezTo>
                    <a:pt x="20022" y="20488"/>
                    <a:pt x="17453" y="19543"/>
                    <a:pt x="14795" y="19543"/>
                  </a:cubicBezTo>
                  <a:cubicBezTo>
                    <a:pt x="12108" y="19543"/>
                    <a:pt x="9332" y="20488"/>
                    <a:pt x="7471" y="22348"/>
                  </a:cubicBezTo>
                  <a:cubicBezTo>
                    <a:pt x="4666" y="26068"/>
                    <a:pt x="4666" y="32563"/>
                    <a:pt x="7471" y="36282"/>
                  </a:cubicBezTo>
                  <a:lnTo>
                    <a:pt x="21410" y="50221"/>
                  </a:lnTo>
                  <a:cubicBezTo>
                    <a:pt x="25131" y="53966"/>
                    <a:pt x="25131" y="60461"/>
                    <a:pt x="21410" y="64181"/>
                  </a:cubicBezTo>
                  <a:lnTo>
                    <a:pt x="29" y="85562"/>
                  </a:lnTo>
                  <a:lnTo>
                    <a:pt x="13968" y="99501"/>
                  </a:lnTo>
                  <a:lnTo>
                    <a:pt x="20495" y="92974"/>
                  </a:lnTo>
                  <a:cubicBezTo>
                    <a:pt x="26519" y="86972"/>
                    <a:pt x="34434" y="83961"/>
                    <a:pt x="42349" y="83961"/>
                  </a:cubicBezTo>
                  <a:cubicBezTo>
                    <a:pt x="50263" y="83961"/>
                    <a:pt x="58178" y="86972"/>
                    <a:pt x="64202" y="93024"/>
                  </a:cubicBezTo>
                  <a:cubicBezTo>
                    <a:pt x="75366" y="104183"/>
                    <a:pt x="75366" y="124642"/>
                    <a:pt x="64202" y="135802"/>
                  </a:cubicBezTo>
                  <a:lnTo>
                    <a:pt x="56760" y="143244"/>
                  </a:lnTo>
                  <a:lnTo>
                    <a:pt x="85613" y="172097"/>
                  </a:lnTo>
                  <a:lnTo>
                    <a:pt x="149816" y="107894"/>
                  </a:lnTo>
                  <a:cubicBezTo>
                    <a:pt x="161895" y="96744"/>
                    <a:pt x="161895" y="77200"/>
                    <a:pt x="149816" y="65126"/>
                  </a:cubicBezTo>
                  <a:lnTo>
                    <a:pt x="85613" y="29"/>
                  </a:lnTo>
                  <a:lnTo>
                    <a:pt x="149816" y="65126"/>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1" name="Google Shape;841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pLgAA+BEAAPsvAADzEgAAAAAAAA=="/>
                </a:ext>
              </a:extLst>
            </p:cNvSpPr>
            <p:nvPr/>
          </p:nvSpPr>
          <p:spPr>
            <a:xfrm>
              <a:off x="7625715" y="2921000"/>
              <a:ext cx="173990" cy="159385"/>
            </a:xfrm>
            <a:custGeom>
              <a:avLst/>
              <a:gdLst/>
              <a:ahLst/>
              <a:cxnLst/>
              <a:rect l="0" t="0" r="173990" b="159385"/>
              <a:pathLst>
                <a:path w="173990" h="159385">
                  <a:moveTo>
                    <a:pt x="88383" y="0"/>
                  </a:moveTo>
                  <a:lnTo>
                    <a:pt x="74415" y="13968"/>
                  </a:lnTo>
                  <a:lnTo>
                    <a:pt x="80941" y="21446"/>
                  </a:lnTo>
                  <a:cubicBezTo>
                    <a:pt x="93049" y="32628"/>
                    <a:pt x="93049" y="52181"/>
                    <a:pt x="80941" y="64310"/>
                  </a:cubicBezTo>
                  <a:cubicBezTo>
                    <a:pt x="73972" y="69901"/>
                    <a:pt x="65586" y="72681"/>
                    <a:pt x="57554" y="72681"/>
                  </a:cubicBezTo>
                  <a:cubicBezTo>
                    <a:pt x="49551" y="72681"/>
                    <a:pt x="41873" y="69901"/>
                    <a:pt x="36292" y="64310"/>
                  </a:cubicBezTo>
                  <a:lnTo>
                    <a:pt x="28851" y="56869"/>
                  </a:lnTo>
                  <a:lnTo>
                    <a:pt x="0" y="86673"/>
                  </a:lnTo>
                  <a:lnTo>
                    <a:pt x="65113" y="150037"/>
                  </a:lnTo>
                  <a:cubicBezTo>
                    <a:pt x="70695" y="156574"/>
                    <a:pt x="79081" y="159355"/>
                    <a:pt x="86523" y="159355"/>
                  </a:cubicBezTo>
                  <a:cubicBezTo>
                    <a:pt x="94909" y="159355"/>
                    <a:pt x="103266" y="156574"/>
                    <a:pt x="108847" y="150037"/>
                  </a:cubicBezTo>
                  <a:lnTo>
                    <a:pt x="173960" y="86673"/>
                  </a:lnTo>
                  <a:lnTo>
                    <a:pt x="137698" y="50411"/>
                  </a:lnTo>
                  <a:cubicBezTo>
                    <a:pt x="134892" y="46590"/>
                    <a:pt x="134892" y="40082"/>
                    <a:pt x="137698" y="36355"/>
                  </a:cubicBezTo>
                  <a:lnTo>
                    <a:pt x="152581" y="22363"/>
                  </a:lnTo>
                  <a:cubicBezTo>
                    <a:pt x="155357" y="18636"/>
                    <a:pt x="155357" y="12128"/>
                    <a:pt x="152581" y="8401"/>
                  </a:cubicBezTo>
                  <a:cubicBezTo>
                    <a:pt x="150720" y="6537"/>
                    <a:pt x="147915" y="5590"/>
                    <a:pt x="145139" y="5590"/>
                  </a:cubicBezTo>
                  <a:cubicBezTo>
                    <a:pt x="142334" y="5590"/>
                    <a:pt x="139558" y="6537"/>
                    <a:pt x="137698" y="8401"/>
                  </a:cubicBezTo>
                  <a:lnTo>
                    <a:pt x="123730" y="22369"/>
                  </a:lnTo>
                  <a:cubicBezTo>
                    <a:pt x="122342" y="24227"/>
                    <a:pt x="119773" y="25173"/>
                    <a:pt x="117115" y="25173"/>
                  </a:cubicBezTo>
                  <a:cubicBezTo>
                    <a:pt x="114428" y="25173"/>
                    <a:pt x="111652" y="24227"/>
                    <a:pt x="109792" y="22363"/>
                  </a:cubicBezTo>
                  <a:lnTo>
                    <a:pt x="88383" y="0"/>
                  </a:lnTo>
                  <a:lnTo>
                    <a:pt x="109792" y="22363"/>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85" name="Google Shape;8412;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0uAACfEwAAdDAAAKQVAAAQAAAA"/>
              </a:ext>
            </a:extLst>
          </p:cNvGrpSpPr>
          <p:nvPr/>
        </p:nvGrpSpPr>
        <p:grpSpPr>
          <a:xfrm>
            <a:off x="7546975" y="3189605"/>
            <a:ext cx="329565" cy="328295"/>
            <a:chOff x="7546975" y="3189605"/>
            <a:chExt cx="329565" cy="328295"/>
          </a:xfrm>
        </p:grpSpPr>
        <p:sp>
          <p:nvSpPr>
            <p:cNvPr id="490" name="Google Shape;841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RLwAAwhQAAHQwAACkFQAAAAAAAA=="/>
                </a:ext>
              </a:extLst>
            </p:cNvSpPr>
            <p:nvPr/>
          </p:nvSpPr>
          <p:spPr>
            <a:xfrm>
              <a:off x="7732395" y="3374390"/>
              <a:ext cx="144145" cy="143510"/>
            </a:xfrm>
            <a:custGeom>
              <a:avLst/>
              <a:gdLst/>
              <a:ahLst/>
              <a:cxnLst/>
              <a:rect l="0" t="0" r="144145" b="143510"/>
              <a:pathLst>
                <a:path w="144145" h="143510">
                  <a:moveTo>
                    <a:pt x="71600" y="19576"/>
                  </a:moveTo>
                  <a:cubicBezTo>
                    <a:pt x="78093" y="19576"/>
                    <a:pt x="82756" y="24219"/>
                    <a:pt x="82756" y="29808"/>
                  </a:cubicBezTo>
                  <a:cubicBezTo>
                    <a:pt x="82756" y="35397"/>
                    <a:pt x="78093" y="40069"/>
                    <a:pt x="71600" y="40069"/>
                  </a:cubicBezTo>
                  <a:cubicBezTo>
                    <a:pt x="66022" y="40069"/>
                    <a:pt x="61359" y="35397"/>
                    <a:pt x="61359" y="29808"/>
                  </a:cubicBezTo>
                  <a:cubicBezTo>
                    <a:pt x="61359" y="24219"/>
                    <a:pt x="66022" y="19576"/>
                    <a:pt x="71600" y="19576"/>
                  </a:cubicBezTo>
                  <a:lnTo>
                    <a:pt x="71600" y="49384"/>
                  </a:lnTo>
                  <a:cubicBezTo>
                    <a:pt x="78093" y="49384"/>
                    <a:pt x="82756" y="54057"/>
                    <a:pt x="82756" y="60562"/>
                  </a:cubicBezTo>
                  <a:lnTo>
                    <a:pt x="82756" y="111809"/>
                  </a:lnTo>
                  <a:cubicBezTo>
                    <a:pt x="82756" y="117398"/>
                    <a:pt x="78093" y="122041"/>
                    <a:pt x="71600" y="122041"/>
                  </a:cubicBezTo>
                  <a:cubicBezTo>
                    <a:pt x="66022" y="122041"/>
                    <a:pt x="61359" y="117398"/>
                    <a:pt x="61359" y="111809"/>
                  </a:cubicBezTo>
                  <a:lnTo>
                    <a:pt x="61359" y="60562"/>
                  </a:lnTo>
                  <a:cubicBezTo>
                    <a:pt x="61359" y="54057"/>
                    <a:pt x="66022" y="49384"/>
                    <a:pt x="71600" y="49384"/>
                  </a:cubicBezTo>
                  <a:lnTo>
                    <a:pt x="71600" y="0"/>
                  </a:lnTo>
                  <a:cubicBezTo>
                    <a:pt x="32553" y="0"/>
                    <a:pt x="0" y="32617"/>
                    <a:pt x="0" y="71740"/>
                  </a:cubicBezTo>
                  <a:cubicBezTo>
                    <a:pt x="0" y="110863"/>
                    <a:pt x="32553" y="143480"/>
                    <a:pt x="71600" y="143480"/>
                  </a:cubicBezTo>
                  <a:cubicBezTo>
                    <a:pt x="111591" y="143480"/>
                    <a:pt x="144115" y="110863"/>
                    <a:pt x="144115" y="71740"/>
                  </a:cubicBezTo>
                  <a:cubicBezTo>
                    <a:pt x="144115" y="30754"/>
                    <a:pt x="111591" y="0"/>
                    <a:pt x="71600" y="0"/>
                  </a:cubicBezTo>
                  <a:lnTo>
                    <a:pt x="71600" y="19576"/>
                  </a:lnTo>
                  <a:lnTo>
                    <a:pt x="71600"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9" name="Google Shape;841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tLgAADxQAAK8uAACjFQAAAAAAAA=="/>
                </a:ext>
              </a:extLst>
            </p:cNvSpPr>
            <p:nvPr/>
          </p:nvSpPr>
          <p:spPr>
            <a:xfrm>
              <a:off x="7546975" y="3260725"/>
              <a:ext cx="41910" cy="256540"/>
            </a:xfrm>
            <a:custGeom>
              <a:avLst/>
              <a:gdLst/>
              <a:ahLst/>
              <a:cxnLst/>
              <a:rect l="0" t="0" r="41910" b="256540"/>
              <a:pathLst>
                <a:path w="41910" h="256540">
                  <a:moveTo>
                    <a:pt x="945" y="30"/>
                  </a:moveTo>
                  <a:lnTo>
                    <a:pt x="945" y="216423"/>
                  </a:lnTo>
                  <a:cubicBezTo>
                    <a:pt x="30" y="237858"/>
                    <a:pt x="18637" y="256540"/>
                    <a:pt x="41880" y="256540"/>
                  </a:cubicBezTo>
                  <a:lnTo>
                    <a:pt x="41880" y="10273"/>
                  </a:lnTo>
                  <a:lnTo>
                    <a:pt x="31661" y="10273"/>
                  </a:lnTo>
                  <a:cubicBezTo>
                    <a:pt x="19552" y="10273"/>
                    <a:pt x="9333" y="7490"/>
                    <a:pt x="945"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8" name="Google Shape;841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LgAAHxQAABMwAACjFQAAAAAAAA=="/>
                </a:ext>
              </a:extLst>
            </p:cNvSpPr>
            <p:nvPr/>
          </p:nvSpPr>
          <p:spPr>
            <a:xfrm>
              <a:off x="7608570" y="3270885"/>
              <a:ext cx="206375" cy="246380"/>
            </a:xfrm>
            <a:custGeom>
              <a:avLst/>
              <a:gdLst/>
              <a:ahLst/>
              <a:cxnLst/>
              <a:rect l="0" t="0" r="206375" b="246380"/>
              <a:pathLst>
                <a:path w="206375" h="246380">
                  <a:moveTo>
                    <a:pt x="155223" y="20527"/>
                  </a:moveTo>
                  <a:cubicBezTo>
                    <a:pt x="160799" y="20527"/>
                    <a:pt x="165459" y="25207"/>
                    <a:pt x="165459" y="30805"/>
                  </a:cubicBezTo>
                  <a:cubicBezTo>
                    <a:pt x="165459" y="36403"/>
                    <a:pt x="160799" y="41053"/>
                    <a:pt x="155223" y="41053"/>
                  </a:cubicBezTo>
                  <a:lnTo>
                    <a:pt x="31622" y="41053"/>
                  </a:lnTo>
                  <a:cubicBezTo>
                    <a:pt x="26047" y="41053"/>
                    <a:pt x="21416" y="36403"/>
                    <a:pt x="21416" y="30805"/>
                  </a:cubicBezTo>
                  <a:cubicBezTo>
                    <a:pt x="21416" y="25207"/>
                    <a:pt x="26047" y="20527"/>
                    <a:pt x="31622" y="20527"/>
                  </a:cubicBezTo>
                  <a:lnTo>
                    <a:pt x="155223" y="61610"/>
                  </a:lnTo>
                  <a:cubicBezTo>
                    <a:pt x="160799" y="61610"/>
                    <a:pt x="165459" y="66260"/>
                    <a:pt x="165459" y="71858"/>
                  </a:cubicBezTo>
                  <a:cubicBezTo>
                    <a:pt x="165459" y="77457"/>
                    <a:pt x="160799" y="82137"/>
                    <a:pt x="155223" y="82137"/>
                  </a:cubicBezTo>
                  <a:lnTo>
                    <a:pt x="31622" y="82137"/>
                  </a:lnTo>
                  <a:cubicBezTo>
                    <a:pt x="26047" y="82137"/>
                    <a:pt x="21416" y="77457"/>
                    <a:pt x="21416" y="71858"/>
                  </a:cubicBezTo>
                  <a:cubicBezTo>
                    <a:pt x="21416" y="66260"/>
                    <a:pt x="26047" y="61610"/>
                    <a:pt x="31622" y="61610"/>
                  </a:cubicBezTo>
                  <a:lnTo>
                    <a:pt x="29" y="0"/>
                  </a:lnTo>
                  <a:lnTo>
                    <a:pt x="29" y="246380"/>
                  </a:lnTo>
                  <a:lnTo>
                    <a:pt x="138497" y="246380"/>
                  </a:lnTo>
                  <a:cubicBezTo>
                    <a:pt x="118054" y="229556"/>
                    <a:pt x="103187" y="203431"/>
                    <a:pt x="103187" y="174522"/>
                  </a:cubicBezTo>
                  <a:cubicBezTo>
                    <a:pt x="103187" y="170790"/>
                    <a:pt x="105045" y="167057"/>
                    <a:pt x="105045" y="164243"/>
                  </a:cubicBezTo>
                  <a:lnTo>
                    <a:pt x="31622" y="164243"/>
                  </a:lnTo>
                  <a:cubicBezTo>
                    <a:pt x="26047" y="164243"/>
                    <a:pt x="21416" y="159593"/>
                    <a:pt x="21416" y="153047"/>
                  </a:cubicBezTo>
                  <a:lnTo>
                    <a:pt x="21416" y="112912"/>
                  </a:lnTo>
                  <a:cubicBezTo>
                    <a:pt x="21416" y="106395"/>
                    <a:pt x="26047" y="101715"/>
                    <a:pt x="31622" y="101715"/>
                  </a:cubicBezTo>
                  <a:lnTo>
                    <a:pt x="138497" y="101715"/>
                  </a:lnTo>
                  <a:cubicBezTo>
                    <a:pt x="153365" y="90519"/>
                    <a:pt x="172893" y="82137"/>
                    <a:pt x="195194" y="82137"/>
                  </a:cubicBezTo>
                  <a:cubicBezTo>
                    <a:pt x="198911" y="82137"/>
                    <a:pt x="202628" y="83055"/>
                    <a:pt x="206345" y="83055"/>
                  </a:cubicBezTo>
                  <a:lnTo>
                    <a:pt x="206345" y="0"/>
                  </a:lnTo>
                  <a:lnTo>
                    <a:pt x="155223" y="20527"/>
                  </a:lnTo>
                  <a:lnTo>
                    <a:pt x="206345" y="8305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7" name="Google Shape;8416;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QLwAA4RQAAIsvAAABFQAAAAAAAA=="/>
                </a:ext>
              </a:extLst>
            </p:cNvSpPr>
            <p:nvPr/>
          </p:nvSpPr>
          <p:spPr>
            <a:xfrm>
              <a:off x="7650480" y="3394075"/>
              <a:ext cx="78105" cy="20320"/>
            </a:xfrm>
            <a:custGeom>
              <a:avLst/>
              <a:gdLst/>
              <a:ahLst/>
              <a:cxnLst/>
              <a:rect l="0" t="0" r="78105" b="20320"/>
              <a:pathLst>
                <a:path w="78105" h="20320">
                  <a:moveTo>
                    <a:pt x="29" y="29"/>
                  </a:moveTo>
                  <a:lnTo>
                    <a:pt x="29" y="20320"/>
                  </a:lnTo>
                  <a:lnTo>
                    <a:pt x="67869" y="20320"/>
                  </a:lnTo>
                  <a:cubicBezTo>
                    <a:pt x="69728" y="13849"/>
                    <a:pt x="73444" y="6471"/>
                    <a:pt x="78075" y="29"/>
                  </a:cubicBezTo>
                  <a:lnTo>
                    <a:pt x="29" y="29"/>
                  </a:lnTo>
                  <a:lnTo>
                    <a:pt x="78075"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86" name="Google Shape;841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tLgAAnxMAABIwAAD/EwAAAAAAAA=="/>
                </a:ext>
              </a:extLst>
            </p:cNvSpPr>
            <p:nvPr/>
          </p:nvSpPr>
          <p:spPr>
            <a:xfrm>
              <a:off x="7546975" y="3189605"/>
              <a:ext cx="267335" cy="60960"/>
            </a:xfrm>
            <a:custGeom>
              <a:avLst/>
              <a:gdLst/>
              <a:ahLst/>
              <a:cxnLst/>
              <a:rect l="0" t="0" r="267335" b="60960"/>
              <a:pathLst>
                <a:path w="267335" h="60960">
                  <a:moveTo>
                    <a:pt x="31691" y="0"/>
                  </a:moveTo>
                  <a:cubicBezTo>
                    <a:pt x="13983" y="0"/>
                    <a:pt x="946" y="14072"/>
                    <a:pt x="946" y="30941"/>
                  </a:cubicBezTo>
                  <a:cubicBezTo>
                    <a:pt x="29" y="46888"/>
                    <a:pt x="13983" y="60930"/>
                    <a:pt x="31691" y="60930"/>
                  </a:cubicBezTo>
                  <a:lnTo>
                    <a:pt x="267335" y="60930"/>
                  </a:lnTo>
                  <a:cubicBezTo>
                    <a:pt x="250543" y="60930"/>
                    <a:pt x="237506" y="46888"/>
                    <a:pt x="237506" y="30941"/>
                  </a:cubicBezTo>
                  <a:cubicBezTo>
                    <a:pt x="237506" y="13120"/>
                    <a:pt x="251489" y="0"/>
                    <a:pt x="267335" y="0"/>
                  </a:cubicBezTo>
                  <a:lnTo>
                    <a:pt x="31691" y="0"/>
                  </a:lnTo>
                  <a:lnTo>
                    <a:pt x="267335"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91" name="Google Shape;8418;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8uAAB8FgAAYzAAAKIYAAAQAAAA"/>
              </a:ext>
            </a:extLst>
          </p:cNvGrpSpPr>
          <p:nvPr/>
        </p:nvGrpSpPr>
        <p:grpSpPr>
          <a:xfrm>
            <a:off x="7558405" y="3655060"/>
            <a:ext cx="307340" cy="349250"/>
            <a:chOff x="7558405" y="3655060"/>
            <a:chExt cx="307340" cy="349250"/>
          </a:xfrm>
        </p:grpSpPr>
        <p:sp>
          <p:nvSpPr>
            <p:cNvPr id="498" name="Google Shape;841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MDAwP8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LgAA3RcAAGEvAACiGAAAAAAAAA=="/>
                </a:ext>
              </a:extLst>
            </p:cNvSpPr>
            <p:nvPr/>
          </p:nvSpPr>
          <p:spPr>
            <a:xfrm>
              <a:off x="7558405" y="3879215"/>
              <a:ext cx="143510" cy="125095"/>
            </a:xfrm>
            <a:custGeom>
              <a:avLst/>
              <a:gdLst/>
              <a:ahLst/>
              <a:cxnLst/>
              <a:rect l="0" t="0" r="143510" b="125095"/>
              <a:pathLst>
                <a:path w="143510" h="125095">
                  <a:moveTo>
                    <a:pt x="51258" y="0"/>
                  </a:moveTo>
                  <a:cubicBezTo>
                    <a:pt x="23307" y="0"/>
                    <a:pt x="0" y="23347"/>
                    <a:pt x="0" y="51347"/>
                  </a:cubicBezTo>
                  <a:lnTo>
                    <a:pt x="0" y="114813"/>
                  </a:lnTo>
                  <a:cubicBezTo>
                    <a:pt x="0" y="120413"/>
                    <a:pt x="4673" y="125095"/>
                    <a:pt x="11180" y="125095"/>
                  </a:cubicBezTo>
                  <a:lnTo>
                    <a:pt x="143510" y="125095"/>
                  </a:lnTo>
                  <a:lnTo>
                    <a:pt x="143510" y="76562"/>
                  </a:lnTo>
                  <a:lnTo>
                    <a:pt x="68028" y="0"/>
                  </a:lnTo>
                  <a:lnTo>
                    <a:pt x="51258" y="0"/>
                  </a:lnTo>
                  <a:lnTo>
                    <a:pt x="11180" y="125095"/>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7" name="Google Shape;842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zLwAA+RcAALAvAAA4GAAAAAAAAA=="/>
                </a:ext>
              </a:extLst>
            </p:cNvSpPr>
            <p:nvPr/>
          </p:nvSpPr>
          <p:spPr>
            <a:xfrm>
              <a:off x="7672705" y="3896995"/>
              <a:ext cx="79375" cy="40005"/>
            </a:xfrm>
            <a:custGeom>
              <a:avLst/>
              <a:gdLst/>
              <a:ahLst/>
              <a:cxnLst/>
              <a:rect l="0" t="0" r="79375" b="40005"/>
              <a:pathLst>
                <a:path w="79375" h="40005">
                  <a:moveTo>
                    <a:pt x="79345" y="29"/>
                  </a:moveTo>
                  <a:cubicBezTo>
                    <a:pt x="72827" y="944"/>
                    <a:pt x="66279" y="3746"/>
                    <a:pt x="58812" y="3746"/>
                  </a:cubicBezTo>
                  <a:lnTo>
                    <a:pt x="19614" y="3746"/>
                  </a:lnTo>
                  <a:cubicBezTo>
                    <a:pt x="13066" y="3746"/>
                    <a:pt x="6547" y="2802"/>
                    <a:pt x="0" y="29"/>
                  </a:cubicBezTo>
                  <a:lnTo>
                    <a:pt x="39198" y="39975"/>
                  </a:lnTo>
                  <a:lnTo>
                    <a:pt x="79345" y="-172"/>
                  </a:lnTo>
                  <a:lnTo>
                    <a:pt x="79345" y="29"/>
                  </a:lnTo>
                  <a:lnTo>
                    <a:pt x="0"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6" name="Google Shape;842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DLwAA3RcAAGMwAACiGAAAAAAAAA=="/>
                </a:ext>
              </a:extLst>
            </p:cNvSpPr>
            <p:nvPr/>
          </p:nvSpPr>
          <p:spPr>
            <a:xfrm>
              <a:off x="7723505" y="3879215"/>
              <a:ext cx="142240" cy="125095"/>
            </a:xfrm>
            <a:custGeom>
              <a:avLst/>
              <a:gdLst/>
              <a:ahLst/>
              <a:cxnLst/>
              <a:rect l="0" t="0" r="142240" b="125095"/>
              <a:pathLst>
                <a:path w="142240" h="125095">
                  <a:moveTo>
                    <a:pt x="71577" y="60680"/>
                  </a:moveTo>
                  <a:cubicBezTo>
                    <a:pt x="77154" y="60680"/>
                    <a:pt x="81815" y="65332"/>
                    <a:pt x="81815" y="71880"/>
                  </a:cubicBezTo>
                  <a:cubicBezTo>
                    <a:pt x="81815" y="77480"/>
                    <a:pt x="77154" y="82162"/>
                    <a:pt x="71577" y="82162"/>
                  </a:cubicBezTo>
                  <a:lnTo>
                    <a:pt x="51131" y="82162"/>
                  </a:lnTo>
                  <a:cubicBezTo>
                    <a:pt x="44640" y="82162"/>
                    <a:pt x="39978" y="77480"/>
                    <a:pt x="39978" y="71880"/>
                  </a:cubicBezTo>
                  <a:cubicBezTo>
                    <a:pt x="39978" y="65332"/>
                    <a:pt x="44640" y="60680"/>
                    <a:pt x="51131" y="60680"/>
                  </a:cubicBezTo>
                  <a:lnTo>
                    <a:pt x="75295" y="0"/>
                  </a:lnTo>
                  <a:lnTo>
                    <a:pt x="30" y="76562"/>
                  </a:lnTo>
                  <a:lnTo>
                    <a:pt x="30" y="125095"/>
                  </a:lnTo>
                  <a:lnTo>
                    <a:pt x="132002" y="125095"/>
                  </a:lnTo>
                  <a:cubicBezTo>
                    <a:pt x="137578" y="125095"/>
                    <a:pt x="142240" y="120413"/>
                    <a:pt x="142240" y="114813"/>
                  </a:cubicBezTo>
                  <a:lnTo>
                    <a:pt x="142240" y="51347"/>
                  </a:lnTo>
                  <a:cubicBezTo>
                    <a:pt x="142240" y="23347"/>
                    <a:pt x="118991" y="0"/>
                    <a:pt x="91109" y="0"/>
                  </a:cubicBezTo>
                  <a:lnTo>
                    <a:pt x="71577" y="60680"/>
                  </a:lnTo>
                  <a:lnTo>
                    <a:pt x="91109"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5" name="Google Shape;842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hLgAAfBYAAEMwAACbFwAAAAAAAA=="/>
                </a:ext>
              </a:extLst>
            </p:cNvSpPr>
            <p:nvPr/>
          </p:nvSpPr>
          <p:spPr>
            <a:xfrm>
              <a:off x="7579995" y="3655060"/>
              <a:ext cx="265430" cy="182245"/>
            </a:xfrm>
            <a:custGeom>
              <a:avLst/>
              <a:gdLst/>
              <a:ahLst/>
              <a:cxnLst/>
              <a:rect l="0" t="0" r="265430" b="182245"/>
              <a:pathLst>
                <a:path w="265430" h="182245">
                  <a:moveTo>
                    <a:pt x="92221" y="29"/>
                  </a:moveTo>
                  <a:cubicBezTo>
                    <a:pt x="40997" y="29"/>
                    <a:pt x="30" y="41843"/>
                    <a:pt x="30" y="92037"/>
                  </a:cubicBezTo>
                  <a:lnTo>
                    <a:pt x="30" y="132965"/>
                  </a:lnTo>
                  <a:cubicBezTo>
                    <a:pt x="30" y="157133"/>
                    <a:pt x="16789" y="177582"/>
                    <a:pt x="40051" y="182215"/>
                  </a:cubicBezTo>
                  <a:lnTo>
                    <a:pt x="40051" y="81827"/>
                  </a:lnTo>
                  <a:lnTo>
                    <a:pt x="29824" y="81827"/>
                  </a:lnTo>
                  <a:cubicBezTo>
                    <a:pt x="27016" y="81827"/>
                    <a:pt x="24237" y="82742"/>
                    <a:pt x="20513" y="82742"/>
                  </a:cubicBezTo>
                  <a:cubicBezTo>
                    <a:pt x="25154" y="47420"/>
                    <a:pt x="54978" y="19534"/>
                    <a:pt x="92221" y="19534"/>
                  </a:cubicBezTo>
                  <a:lnTo>
                    <a:pt x="173239" y="19534"/>
                  </a:lnTo>
                  <a:cubicBezTo>
                    <a:pt x="209536" y="19534"/>
                    <a:pt x="239360" y="47420"/>
                    <a:pt x="244001" y="82742"/>
                  </a:cubicBezTo>
                  <a:cubicBezTo>
                    <a:pt x="241222" y="81827"/>
                    <a:pt x="238414" y="81827"/>
                    <a:pt x="234690" y="81827"/>
                  </a:cubicBezTo>
                  <a:lnTo>
                    <a:pt x="224433" y="81827"/>
                  </a:lnTo>
                  <a:lnTo>
                    <a:pt x="224433" y="182215"/>
                  </a:lnTo>
                  <a:cubicBezTo>
                    <a:pt x="247725" y="177582"/>
                    <a:pt x="265430" y="157133"/>
                    <a:pt x="265430" y="132965"/>
                  </a:cubicBezTo>
                  <a:lnTo>
                    <a:pt x="265430" y="92037"/>
                  </a:lnTo>
                  <a:cubicBezTo>
                    <a:pt x="265430" y="40928"/>
                    <a:pt x="223517" y="29"/>
                    <a:pt x="173239" y="29"/>
                  </a:cubicBezTo>
                  <a:lnTo>
                    <a:pt x="92221" y="29"/>
                  </a:lnTo>
                  <a:lnTo>
                    <a:pt x="173239" y="29"/>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4" name="Google Shape;8423;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LwAAvRYAAIMvAAAdFwAAAAAAAA=="/>
                </a:ext>
              </a:extLst>
            </p:cNvSpPr>
            <p:nvPr/>
          </p:nvSpPr>
          <p:spPr>
            <a:xfrm>
              <a:off x="7641590" y="3696335"/>
              <a:ext cx="81915" cy="60960"/>
            </a:xfrm>
            <a:custGeom>
              <a:avLst/>
              <a:gdLst/>
              <a:ahLst/>
              <a:cxnLst/>
              <a:rect l="0" t="0" r="81915" b="60960"/>
              <a:pathLst>
                <a:path w="81915" h="60960">
                  <a:moveTo>
                    <a:pt x="51193" y="29"/>
                  </a:moveTo>
                  <a:cubicBezTo>
                    <a:pt x="23277" y="29"/>
                    <a:pt x="0" y="23083"/>
                    <a:pt x="0" y="50766"/>
                  </a:cubicBezTo>
                  <a:lnTo>
                    <a:pt x="0" y="60931"/>
                  </a:lnTo>
                  <a:lnTo>
                    <a:pt x="51193" y="60931"/>
                  </a:lnTo>
                  <a:cubicBezTo>
                    <a:pt x="67942" y="60023"/>
                    <a:pt x="81915" y="47075"/>
                    <a:pt x="81915" y="29557"/>
                  </a:cubicBezTo>
                  <a:lnTo>
                    <a:pt x="81915" y="29"/>
                  </a:lnTo>
                  <a:lnTo>
                    <a:pt x="51193" y="29"/>
                  </a:lnTo>
                  <a:lnTo>
                    <a:pt x="81915" y="29557"/>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3" name="Google Shape;8424;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jLwAAvhYAAOMvAAAdFwAAAAAAAA=="/>
                </a:ext>
              </a:extLst>
            </p:cNvSpPr>
            <p:nvPr/>
          </p:nvSpPr>
          <p:spPr>
            <a:xfrm>
              <a:off x="7743825" y="3696970"/>
              <a:ext cx="40640" cy="60325"/>
            </a:xfrm>
            <a:custGeom>
              <a:avLst/>
              <a:gdLst/>
              <a:ahLst/>
              <a:cxnLst/>
              <a:rect l="0" t="0" r="40640" b="60325"/>
              <a:pathLst>
                <a:path w="40640" h="60325">
                  <a:moveTo>
                    <a:pt x="29" y="0"/>
                  </a:moveTo>
                  <a:lnTo>
                    <a:pt x="29" y="30618"/>
                  </a:lnTo>
                  <a:cubicBezTo>
                    <a:pt x="29" y="47311"/>
                    <a:pt x="13859" y="60295"/>
                    <a:pt x="30473" y="60295"/>
                  </a:cubicBezTo>
                  <a:lnTo>
                    <a:pt x="40640" y="60295"/>
                  </a:lnTo>
                  <a:lnTo>
                    <a:pt x="40640" y="50079"/>
                  </a:lnTo>
                  <a:cubicBezTo>
                    <a:pt x="40640" y="25967"/>
                    <a:pt x="23089" y="4651"/>
                    <a:pt x="29"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92" name="Google Shape;8425;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CLwAAHBcAAOMvAADeFwAAAAAAAA=="/>
                </a:ext>
              </a:extLst>
            </p:cNvSpPr>
            <p:nvPr/>
          </p:nvSpPr>
          <p:spPr>
            <a:xfrm>
              <a:off x="7641590" y="3756660"/>
              <a:ext cx="142875" cy="123190"/>
            </a:xfrm>
            <a:custGeom>
              <a:avLst/>
              <a:gdLst/>
              <a:ahLst/>
              <a:cxnLst/>
              <a:rect l="0" t="0" r="142875" b="123190"/>
              <a:pathLst>
                <a:path w="142875" h="123190">
                  <a:moveTo>
                    <a:pt x="91844" y="30"/>
                  </a:moveTo>
                  <a:cubicBezTo>
                    <a:pt x="82568" y="13089"/>
                    <a:pt x="67727" y="20551"/>
                    <a:pt x="51030" y="20551"/>
                  </a:cubicBezTo>
                  <a:lnTo>
                    <a:pt x="0" y="20551"/>
                  </a:lnTo>
                  <a:lnTo>
                    <a:pt x="0" y="71841"/>
                  </a:lnTo>
                  <a:cubicBezTo>
                    <a:pt x="0" y="99855"/>
                    <a:pt x="23203" y="123160"/>
                    <a:pt x="51030" y="123160"/>
                  </a:cubicBezTo>
                  <a:lnTo>
                    <a:pt x="91844" y="123160"/>
                  </a:lnTo>
                  <a:cubicBezTo>
                    <a:pt x="119671" y="123160"/>
                    <a:pt x="142875" y="99855"/>
                    <a:pt x="142875" y="71841"/>
                  </a:cubicBezTo>
                  <a:lnTo>
                    <a:pt x="142875" y="20551"/>
                  </a:lnTo>
                  <a:lnTo>
                    <a:pt x="132657" y="20551"/>
                  </a:lnTo>
                  <a:cubicBezTo>
                    <a:pt x="115960" y="20551"/>
                    <a:pt x="101119" y="13089"/>
                    <a:pt x="91844"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grpSp>
        <p:nvGrpSpPr>
          <p:cNvPr id="499" name="Google Shape;8426;p8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goAABAGQAAESsAAGcbAAAQAAAA"/>
              </a:ext>
            </a:extLst>
          </p:cNvGrpSpPr>
          <p:nvPr/>
        </p:nvGrpSpPr>
        <p:grpSpPr>
          <a:xfrm>
            <a:off x="6649720" y="4104640"/>
            <a:ext cx="351155" cy="349885"/>
            <a:chOff x="6649720" y="4104640"/>
            <a:chExt cx="351155" cy="349885"/>
          </a:xfrm>
        </p:grpSpPr>
        <p:sp>
          <p:nvSpPr>
            <p:cNvPr id="505" name="Google Shape;8427;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CqKQAAQBkAAEsqAADhGQAAAAAAAA=="/>
                </a:ext>
              </a:extLst>
            </p:cNvSpPr>
            <p:nvPr/>
          </p:nvSpPr>
          <p:spPr>
            <a:xfrm>
              <a:off x="6772910" y="4104640"/>
              <a:ext cx="102235" cy="102235"/>
            </a:xfrm>
            <a:custGeom>
              <a:avLst/>
              <a:gdLst/>
              <a:ahLst/>
              <a:cxnLst/>
              <a:rect l="0" t="0" r="102235" b="102235"/>
              <a:pathLst>
                <a:path w="102235" h="102235">
                  <a:moveTo>
                    <a:pt x="51117" y="0"/>
                  </a:moveTo>
                  <a:cubicBezTo>
                    <a:pt x="23243" y="0"/>
                    <a:pt x="0" y="23243"/>
                    <a:pt x="0" y="51117"/>
                  </a:cubicBezTo>
                  <a:cubicBezTo>
                    <a:pt x="0" y="78991"/>
                    <a:pt x="23243" y="102235"/>
                    <a:pt x="51117" y="102235"/>
                  </a:cubicBezTo>
                  <a:cubicBezTo>
                    <a:pt x="78991" y="102235"/>
                    <a:pt x="102235" y="78991"/>
                    <a:pt x="102235" y="51117"/>
                  </a:cubicBezTo>
                  <a:cubicBezTo>
                    <a:pt x="102235" y="23243"/>
                    <a:pt x="78991" y="0"/>
                    <a:pt x="51117"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04" name="Google Shape;8428;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oKAAAghoAABErAABnGwAAAAAAAA=="/>
                </a:ext>
              </a:extLst>
            </p:cNvSpPr>
            <p:nvPr/>
          </p:nvSpPr>
          <p:spPr>
            <a:xfrm>
              <a:off x="6649720" y="4309110"/>
              <a:ext cx="351155" cy="145415"/>
            </a:xfrm>
            <a:custGeom>
              <a:avLst/>
              <a:gdLst/>
              <a:ahLst/>
              <a:cxnLst/>
              <a:rect l="0" t="0" r="351155" b="145415"/>
              <a:pathLst>
                <a:path w="351155" h="145415">
                  <a:moveTo>
                    <a:pt x="20515" y="0"/>
                  </a:moveTo>
                  <a:cubicBezTo>
                    <a:pt x="9341" y="0"/>
                    <a:pt x="29" y="9317"/>
                    <a:pt x="29" y="20498"/>
                  </a:cubicBezTo>
                  <a:cubicBezTo>
                    <a:pt x="29" y="32626"/>
                    <a:pt x="9341" y="41944"/>
                    <a:pt x="20515" y="41944"/>
                  </a:cubicBezTo>
                  <a:lnTo>
                    <a:pt x="20515" y="135150"/>
                  </a:lnTo>
                  <a:cubicBezTo>
                    <a:pt x="20515" y="140741"/>
                    <a:pt x="25156" y="145385"/>
                    <a:pt x="30743" y="145385"/>
                  </a:cubicBezTo>
                  <a:lnTo>
                    <a:pt x="319465" y="145385"/>
                  </a:lnTo>
                  <a:cubicBezTo>
                    <a:pt x="325998" y="145385"/>
                    <a:pt x="330639" y="140741"/>
                    <a:pt x="330639" y="135150"/>
                  </a:cubicBezTo>
                  <a:lnTo>
                    <a:pt x="330639" y="41944"/>
                  </a:lnTo>
                  <a:cubicBezTo>
                    <a:pt x="341813" y="41944"/>
                    <a:pt x="351125" y="32626"/>
                    <a:pt x="351125" y="20498"/>
                  </a:cubicBezTo>
                  <a:cubicBezTo>
                    <a:pt x="349263" y="9317"/>
                    <a:pt x="339951" y="0"/>
                    <a:pt x="328777" y="0"/>
                  </a:cubicBezTo>
                  <a:lnTo>
                    <a:pt x="20515" y="0"/>
                  </a:lnTo>
                  <a:lnTo>
                    <a:pt x="328777"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03" name="Google Shape;8429;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hKgAAghkAAOwqAABkGgAAAAAAAA=="/>
                </a:ext>
              </a:extLst>
            </p:cNvSpPr>
            <p:nvPr/>
          </p:nvSpPr>
          <p:spPr>
            <a:xfrm>
              <a:off x="6889115" y="4146550"/>
              <a:ext cx="88265" cy="143510"/>
            </a:xfrm>
            <a:custGeom>
              <a:avLst/>
              <a:gdLst/>
              <a:ahLst/>
              <a:cxnLst/>
              <a:rect l="0" t="0" r="88265" b="143510"/>
              <a:pathLst>
                <a:path w="88265" h="143510">
                  <a:moveTo>
                    <a:pt x="5601" y="0"/>
                  </a:moveTo>
                  <a:cubicBezTo>
                    <a:pt x="5601" y="3727"/>
                    <a:pt x="7458" y="6537"/>
                    <a:pt x="7458" y="10263"/>
                  </a:cubicBezTo>
                  <a:cubicBezTo>
                    <a:pt x="7458" y="20497"/>
                    <a:pt x="4657" y="31677"/>
                    <a:pt x="29" y="40994"/>
                  </a:cubicBezTo>
                  <a:cubicBezTo>
                    <a:pt x="28802" y="61492"/>
                    <a:pt x="47375" y="94116"/>
                    <a:pt x="47375" y="132330"/>
                  </a:cubicBezTo>
                  <a:lnTo>
                    <a:pt x="47375" y="143510"/>
                  </a:lnTo>
                  <a:lnTo>
                    <a:pt x="88265" y="143510"/>
                  </a:lnTo>
                  <a:lnTo>
                    <a:pt x="73377" y="22361"/>
                  </a:lnTo>
                  <a:cubicBezTo>
                    <a:pt x="69662" y="9317"/>
                    <a:pt x="56661" y="0"/>
                    <a:pt x="42746" y="0"/>
                  </a:cubicBezTo>
                  <a:lnTo>
                    <a:pt x="5601" y="0"/>
                  </a:lnTo>
                  <a:lnTo>
                    <a:pt x="42746"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02" name="Google Shape;8430;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IKQAAghkAAJQpAABkGgAAAAAAAA=="/>
                </a:ext>
              </a:extLst>
            </p:cNvSpPr>
            <p:nvPr/>
          </p:nvSpPr>
          <p:spPr>
            <a:xfrm>
              <a:off x="6670040" y="4146550"/>
              <a:ext cx="88900" cy="143510"/>
            </a:xfrm>
            <a:custGeom>
              <a:avLst/>
              <a:gdLst/>
              <a:ahLst/>
              <a:cxnLst/>
              <a:rect l="0" t="0" r="88900" b="143510"/>
              <a:pathLst>
                <a:path w="88900" h="143510">
                  <a:moveTo>
                    <a:pt x="45875" y="0"/>
                  </a:moveTo>
                  <a:cubicBezTo>
                    <a:pt x="31831" y="0"/>
                    <a:pt x="19686" y="9317"/>
                    <a:pt x="14995" y="23307"/>
                  </a:cubicBezTo>
                  <a:lnTo>
                    <a:pt x="30" y="143510"/>
                  </a:lnTo>
                  <a:lnTo>
                    <a:pt x="40263" y="143510"/>
                  </a:lnTo>
                  <a:lnTo>
                    <a:pt x="40263" y="132330"/>
                  </a:lnTo>
                  <a:lnTo>
                    <a:pt x="41184" y="132330"/>
                  </a:lnTo>
                  <a:cubicBezTo>
                    <a:pt x="41184" y="94116"/>
                    <a:pt x="59890" y="60575"/>
                    <a:pt x="88900" y="40994"/>
                  </a:cubicBezTo>
                  <a:cubicBezTo>
                    <a:pt x="84209" y="31677"/>
                    <a:pt x="82338" y="20497"/>
                    <a:pt x="82338" y="10263"/>
                  </a:cubicBezTo>
                  <a:cubicBezTo>
                    <a:pt x="82338" y="6537"/>
                    <a:pt x="82338" y="2810"/>
                    <a:pt x="83288" y="0"/>
                  </a:cubicBezTo>
                  <a:lnTo>
                    <a:pt x="45875" y="0"/>
                  </a:lnTo>
                  <a:lnTo>
                    <a:pt x="83288" y="0"/>
                  </a:ln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01" name="Google Shape;8431;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HKgAA2xkAAIwqAABfGgAAAAAAAA=="/>
                </a:ext>
              </a:extLst>
            </p:cNvSpPr>
            <p:nvPr/>
          </p:nvSpPr>
          <p:spPr>
            <a:xfrm>
              <a:off x="6831965" y="4203065"/>
              <a:ext cx="84455" cy="83820"/>
            </a:xfrm>
            <a:custGeom>
              <a:avLst/>
              <a:gdLst/>
              <a:ahLst/>
              <a:cxnLst/>
              <a:rect l="0" t="0" r="84455" b="83820"/>
              <a:pathLst>
                <a:path w="84455" h="83820">
                  <a:moveTo>
                    <a:pt x="44117" y="30"/>
                  </a:moveTo>
                  <a:cubicBezTo>
                    <a:pt x="43165" y="945"/>
                    <a:pt x="42212" y="1891"/>
                    <a:pt x="39414" y="3752"/>
                  </a:cubicBezTo>
                  <a:cubicBezTo>
                    <a:pt x="39414" y="5614"/>
                    <a:pt x="38461" y="7475"/>
                    <a:pt x="37538" y="8391"/>
                  </a:cubicBezTo>
                  <a:lnTo>
                    <a:pt x="29" y="56816"/>
                  </a:lnTo>
                  <a:lnTo>
                    <a:pt x="29" y="83790"/>
                  </a:lnTo>
                  <a:lnTo>
                    <a:pt x="81626" y="83790"/>
                  </a:lnTo>
                  <a:lnTo>
                    <a:pt x="81626" y="75429"/>
                  </a:lnTo>
                  <a:lnTo>
                    <a:pt x="84425" y="75429"/>
                  </a:lnTo>
                  <a:cubicBezTo>
                    <a:pt x="84425" y="44702"/>
                    <a:pt x="69421" y="17698"/>
                    <a:pt x="44117" y="3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00" name="Google Shape;8432;p85"/>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ktBQ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BmKQAA3RkAAOopAABlGgAAAAAAAA=="/>
                </a:ext>
              </a:extLst>
            </p:cNvSpPr>
            <p:nvPr/>
          </p:nvSpPr>
          <p:spPr>
            <a:xfrm>
              <a:off x="6729730" y="4204335"/>
              <a:ext cx="83820" cy="86360"/>
            </a:xfrm>
            <a:custGeom>
              <a:avLst/>
              <a:gdLst/>
              <a:ahLst/>
              <a:cxnLst/>
              <a:rect l="0" t="0" r="83820" b="86360"/>
              <a:pathLst>
                <a:path w="83820" h="86360">
                  <a:moveTo>
                    <a:pt x="39102" y="0"/>
                  </a:moveTo>
                  <a:cubicBezTo>
                    <a:pt x="15842" y="16706"/>
                    <a:pt x="0" y="44580"/>
                    <a:pt x="0" y="76136"/>
                  </a:cubicBezTo>
                  <a:lnTo>
                    <a:pt x="0" y="86331"/>
                  </a:lnTo>
                  <a:lnTo>
                    <a:pt x="81012" y="86331"/>
                  </a:lnTo>
                  <a:lnTo>
                    <a:pt x="81012" y="56630"/>
                  </a:lnTo>
                  <a:lnTo>
                    <a:pt x="83820" y="56630"/>
                  </a:lnTo>
                  <a:lnTo>
                    <a:pt x="46550" y="8368"/>
                  </a:lnTo>
                  <a:cubicBezTo>
                    <a:pt x="44688" y="7425"/>
                    <a:pt x="44688" y="4655"/>
                    <a:pt x="43772" y="3713"/>
                  </a:cubicBezTo>
                  <a:cubicBezTo>
                    <a:pt x="42826" y="2799"/>
                    <a:pt x="40048" y="1856"/>
                    <a:pt x="39102" y="0"/>
                  </a:cubicBezTo>
                  <a:close/>
                </a:path>
              </a:pathLst>
            </a:cu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sp>
        <p:nvSpPr>
          <p:cNvPr id="506" name="Google Shape;8433;p85"/>
          <p:cNvSpPr>
            <a:extLst>
              <a:ext uri="smNativeData">
                <pr:smNativeData xmlns:pr="smNativeData" val="SMDATA_12_dWHdYxMAAAAlAAAAZAAAAA0AAAAAkAAAAJAAAACQAAAAkAAAAAAAAAAA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oR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A6BQAAaAQAAKYaAABfBwAAEAAAAA=="/>
              </a:ext>
            </a:extLst>
          </p:cNvSpPr>
          <p:nvPr/>
        </p:nvSpPr>
        <p:spPr>
          <a:xfrm>
            <a:off x="849630" y="716280"/>
            <a:ext cx="3482340" cy="481965"/>
          </a:xfrm>
          <a:prstGeom prst="rect">
            <a:avLst/>
          </a:pr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400" noProof="1">
                <a:solidFill>
                  <a:srgbClr val="FFFFFF"/>
                </a:solidFill>
              </a:rPr>
              <a:t>Business Icons</a:t>
            </a:r>
            <a:endParaRPr sz="2400">
              <a:solidFill>
                <a:srgbClr val="FFFFFF"/>
              </a:solidFill>
            </a:endParaRPr>
          </a:p>
        </p:txBody>
      </p:sp>
      <p:sp>
        <p:nvSpPr>
          <p:cNvPr id="507" name="Google Shape;8434;p85"/>
          <p:cNvSpPr>
            <a:extLst>
              <a:ext uri="smNativeData">
                <pr:smNativeData xmlns:pr="smNativeData" val="SMDATA_12_dWHdYxMAAAAlAAAAZAAAAA0AAAAAkAAAAJAAAACQAAAAkAAAAAAAAAAAAAAAAAAAAAEAAABQAAAAAAAAAAAA4D8AAAAAAADgPwAAAAAAAOA/AAAAAAAA4D8AAAAAAADgPwAAAAAAAOA/AAAAAAAA4D8AAAAAAADgPwAAAAAAAOA/AAAAAAAA4D8CAAAAjAAAAAEAAAAAAAAAktBQ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S0FAA////AQAAAAAAAAAAAAAAAAAAAAAAAAAAAAAAAAAAAAAAAAAAAAAAAn9/fwBZWVkDzMzMAMDA/wB/f38AAAAAAAAAAAAAAAAAAAAAAAAAAAAhAAAAGAAAABQAAADjHQAAaAQAAE8zAABfBwAAEAAAAA=="/>
              </a:ext>
            </a:extLst>
          </p:cNvSpPr>
          <p:nvPr/>
        </p:nvSpPr>
        <p:spPr>
          <a:xfrm>
            <a:off x="4858385" y="716280"/>
            <a:ext cx="3482340" cy="481965"/>
          </a:xfrm>
          <a:prstGeom prst="rect">
            <a:avLst/>
          </a:prstGeom>
          <a:solidFill>
            <a:srgbClr val="92D050"/>
          </a:solid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400" noProof="1">
                <a:solidFill>
                  <a:srgbClr val="FFFFFF"/>
                </a:solidFill>
              </a:rPr>
              <a:t>Teamwork Icons</a:t>
            </a:r>
            <a:endParaRPr sz="2400">
              <a:solidFill>
                <a:srgbClr val="FFFFFF"/>
              </a:solidFill>
            </a:endParaRPr>
          </a:p>
        </p:txBody>
      </p:sp>
    </p:spTree>
  </p:cSld>
  <p:clrMapOvr>
    <a:masterClrMapping/>
  </p:clrMapOvr>
  <p:timing>
    <p:tnLst>
      <p:par>
        <p:cTn id="1" dur="indefinite" restart="never" nodeType="tmRoot"/>
      </p:par>
    </p:tnLst>
  </p:timing>
</p:sld>
</file>

<file path=ppt/slides/slide49.xml><?xml version="1.0" encoding="utf-8"?>
<p:sld xmlns:p="http://schemas.openxmlformats.org/presentationml/2006/main" xmlns:r="http://schemas.openxmlformats.org/officeDocument/2006/relationships" xmlns:a="http://schemas.openxmlformats.org/drawingml/2006/main">
  <p:cSld>
    <p:bg>
      <p:bgPr>
        <a:noFill/>
        <a:effectLst/>
      </p:bgPr>
    </p:bg>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fFg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3"/>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grpSp>
        <p:nvGrpSpPr>
          <p:cNvPr id="3" name="Google Shape;12300;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oFAAAqCAAAIQcAAEoKAAAQAAAA"/>
              </a:ext>
            </a:extLst>
          </p:cNvGrpSpPr>
          <p:nvPr/>
        </p:nvGrpSpPr>
        <p:grpSpPr>
          <a:xfrm>
            <a:off x="910590" y="1327150"/>
            <a:ext cx="248285" cy="345440"/>
            <a:chOff x="910590" y="1327150"/>
            <a:chExt cx="248285" cy="345440"/>
          </a:xfrm>
        </p:grpSpPr>
        <p:sp>
          <p:nvSpPr>
            <p:cNvPr id="27" name="Google Shape;123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BQAAVAgAABkHAABCCgAAAAAAAA=="/>
                </a:ext>
              </a:extLst>
            </p:cNvSpPr>
            <p:nvPr/>
          </p:nvSpPr>
          <p:spPr>
            <a:xfrm>
              <a:off x="915670" y="1353820"/>
              <a:ext cx="238125" cy="313690"/>
            </a:xfrm>
            <a:custGeom>
              <a:avLst/>
              <a:gdLst/>
              <a:ahLst/>
              <a:cxnLst/>
              <a:rect l="0" t="0" r="238125" b="313690"/>
              <a:pathLst>
                <a:path w="238125" h="313690">
                  <a:moveTo>
                    <a:pt x="16284" y="26"/>
                  </a:moveTo>
                  <a:cubicBezTo>
                    <a:pt x="7211" y="26"/>
                    <a:pt x="26" y="7208"/>
                    <a:pt x="26" y="16146"/>
                  </a:cubicBezTo>
                  <a:lnTo>
                    <a:pt x="26" y="297413"/>
                  </a:lnTo>
                  <a:cubicBezTo>
                    <a:pt x="26" y="306351"/>
                    <a:pt x="7211" y="313664"/>
                    <a:pt x="16284" y="313664"/>
                  </a:cubicBezTo>
                  <a:lnTo>
                    <a:pt x="221840" y="313664"/>
                  </a:lnTo>
                  <a:cubicBezTo>
                    <a:pt x="230782" y="313664"/>
                    <a:pt x="238098" y="306351"/>
                    <a:pt x="238098" y="297413"/>
                  </a:cubicBezTo>
                  <a:lnTo>
                    <a:pt x="238098" y="16146"/>
                  </a:lnTo>
                  <a:cubicBezTo>
                    <a:pt x="238098" y="7208"/>
                    <a:pt x="230782" y="26"/>
                    <a:pt x="221840" y="26"/>
                  </a:cubicBezTo>
                  <a:lnTo>
                    <a:pt x="16284" y="26"/>
                  </a:lnTo>
                  <a:lnTo>
                    <a:pt x="22184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6" name="Google Shape;123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BQAAdggAAPcGAAAPCgAAAAAAAA=="/>
                </a:ext>
              </a:extLst>
            </p:cNvSpPr>
            <p:nvPr/>
          </p:nvSpPr>
          <p:spPr>
            <a:xfrm>
              <a:off x="937260" y="1375410"/>
              <a:ext cx="194945" cy="259715"/>
            </a:xfrm>
            <a:custGeom>
              <a:avLst/>
              <a:gdLst/>
              <a:ahLst/>
              <a:cxnLst/>
              <a:rect l="0" t="0" r="194945" b="259715"/>
              <a:pathLst>
                <a:path w="194945" h="259715">
                  <a:moveTo>
                    <a:pt x="26" y="0"/>
                  </a:moveTo>
                  <a:lnTo>
                    <a:pt x="26" y="259715"/>
                  </a:lnTo>
                  <a:lnTo>
                    <a:pt x="194945" y="259715"/>
                  </a:lnTo>
                  <a:lnTo>
                    <a:pt x="194945"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 name="Google Shape;123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BgAAMggAAKoGAAB2CAAAAAAAAA=="/>
                </a:ext>
              </a:extLst>
            </p:cNvSpPr>
            <p:nvPr/>
          </p:nvSpPr>
          <p:spPr>
            <a:xfrm>
              <a:off x="986155" y="1332230"/>
              <a:ext cx="97155" cy="43180"/>
            </a:xfrm>
            <a:custGeom>
              <a:avLst/>
              <a:gdLst/>
              <a:ahLst/>
              <a:cxnLst/>
              <a:rect l="0" t="0" r="97155" b="43180"/>
              <a:pathLst>
                <a:path w="97155" h="43180">
                  <a:moveTo>
                    <a:pt x="48655" y="26"/>
                  </a:moveTo>
                  <a:cubicBezTo>
                    <a:pt x="41413" y="26"/>
                    <a:pt x="34171" y="3620"/>
                    <a:pt x="30092" y="10834"/>
                  </a:cubicBezTo>
                  <a:lnTo>
                    <a:pt x="10850" y="10834"/>
                  </a:lnTo>
                  <a:cubicBezTo>
                    <a:pt x="4915" y="10834"/>
                    <a:pt x="26" y="15600"/>
                    <a:pt x="26" y="21616"/>
                  </a:cubicBezTo>
                  <a:lnTo>
                    <a:pt x="26" y="43154"/>
                  </a:lnTo>
                  <a:lnTo>
                    <a:pt x="97128" y="43154"/>
                  </a:lnTo>
                  <a:lnTo>
                    <a:pt x="97128" y="21616"/>
                  </a:lnTo>
                  <a:cubicBezTo>
                    <a:pt x="97128" y="15600"/>
                    <a:pt x="92370" y="10834"/>
                    <a:pt x="86435" y="10834"/>
                  </a:cubicBezTo>
                  <a:lnTo>
                    <a:pt x="67192" y="10834"/>
                  </a:lnTo>
                  <a:cubicBezTo>
                    <a:pt x="63114" y="3620"/>
                    <a:pt x="55871" y="26"/>
                    <a:pt x="4865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 name="Google Shape;123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BQAAHAkAAB4GAABHCQAAAAAAAA=="/>
                </a:ext>
              </a:extLst>
            </p:cNvSpPr>
            <p:nvPr/>
          </p:nvSpPr>
          <p:spPr>
            <a:xfrm>
              <a:off x="967105" y="1480820"/>
              <a:ext cx="27305" cy="27305"/>
            </a:xfrm>
            <a:custGeom>
              <a:avLst/>
              <a:gdLst/>
              <a:ahLst/>
              <a:cxnLst/>
              <a:rect l="0" t="0" r="27305" b="27305"/>
              <a:pathLst>
                <a:path w="27305" h="27305">
                  <a:moveTo>
                    <a:pt x="13586" y="26"/>
                  </a:moveTo>
                  <a:cubicBezTo>
                    <a:pt x="6094" y="26"/>
                    <a:pt x="0" y="6114"/>
                    <a:pt x="0" y="13731"/>
                  </a:cubicBezTo>
                  <a:cubicBezTo>
                    <a:pt x="0" y="21190"/>
                    <a:pt x="6094" y="27278"/>
                    <a:pt x="13586" y="27278"/>
                  </a:cubicBezTo>
                  <a:cubicBezTo>
                    <a:pt x="21210" y="27278"/>
                    <a:pt x="27305" y="21190"/>
                    <a:pt x="27305" y="13731"/>
                  </a:cubicBezTo>
                  <a:cubicBezTo>
                    <a:pt x="27305" y="6114"/>
                    <a:pt x="21210" y="26"/>
                    <a:pt x="1358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 name="Google Shape;123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BQAAaQkAAB4GAACUCQAAAAAAAA=="/>
                </a:ext>
              </a:extLst>
            </p:cNvSpPr>
            <p:nvPr/>
          </p:nvSpPr>
          <p:spPr>
            <a:xfrm>
              <a:off x="967105" y="1529715"/>
              <a:ext cx="27305" cy="27305"/>
            </a:xfrm>
            <a:custGeom>
              <a:avLst/>
              <a:gdLst/>
              <a:ahLst/>
              <a:cxnLst/>
              <a:rect l="0" t="0" r="27305" b="27305"/>
              <a:pathLst>
                <a:path w="27305" h="27305">
                  <a:moveTo>
                    <a:pt x="13586" y="0"/>
                  </a:moveTo>
                  <a:cubicBezTo>
                    <a:pt x="6094" y="0"/>
                    <a:pt x="0" y="6094"/>
                    <a:pt x="0" y="13718"/>
                  </a:cubicBezTo>
                  <a:cubicBezTo>
                    <a:pt x="0" y="21210"/>
                    <a:pt x="6094" y="27305"/>
                    <a:pt x="13586" y="27305"/>
                  </a:cubicBezTo>
                  <a:cubicBezTo>
                    <a:pt x="21210" y="27305"/>
                    <a:pt x="27305" y="21210"/>
                    <a:pt x="27305" y="13718"/>
                  </a:cubicBezTo>
                  <a:cubicBezTo>
                    <a:pt x="27305" y="6094"/>
                    <a:pt x="21210" y="0"/>
                    <a:pt x="1358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 name="Google Shape;123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BQAAtQkAAB4GAADgCQAAAAAAAA=="/>
                </a:ext>
              </a:extLst>
            </p:cNvSpPr>
            <p:nvPr/>
          </p:nvSpPr>
          <p:spPr>
            <a:xfrm>
              <a:off x="967105" y="1577975"/>
              <a:ext cx="27305" cy="27305"/>
            </a:xfrm>
            <a:custGeom>
              <a:avLst/>
              <a:gdLst/>
              <a:ahLst/>
              <a:cxnLst/>
              <a:rect l="0" t="0" r="27305" b="27305"/>
              <a:pathLst>
                <a:path w="27305" h="27305">
                  <a:moveTo>
                    <a:pt x="13586" y="26"/>
                  </a:moveTo>
                  <a:cubicBezTo>
                    <a:pt x="6094" y="26"/>
                    <a:pt x="0" y="6114"/>
                    <a:pt x="0" y="13573"/>
                  </a:cubicBezTo>
                  <a:cubicBezTo>
                    <a:pt x="0" y="21190"/>
                    <a:pt x="6094" y="27278"/>
                    <a:pt x="13586" y="27278"/>
                  </a:cubicBezTo>
                  <a:cubicBezTo>
                    <a:pt x="21210" y="27278"/>
                    <a:pt x="27305" y="21190"/>
                    <a:pt x="27305" y="13573"/>
                  </a:cubicBezTo>
                  <a:cubicBezTo>
                    <a:pt x="27305" y="6114"/>
                    <a:pt x="21210" y="26"/>
                    <a:pt x="1358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 name="Google Shape;123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BQAAmAgAACIGAADLCAAAAAAAAA=="/>
                </a:ext>
              </a:extLst>
            </p:cNvSpPr>
            <p:nvPr/>
          </p:nvSpPr>
          <p:spPr>
            <a:xfrm>
              <a:off x="964565" y="1397000"/>
              <a:ext cx="32385" cy="32385"/>
            </a:xfrm>
            <a:custGeom>
              <a:avLst/>
              <a:gdLst/>
              <a:ahLst/>
              <a:cxnLst/>
              <a:rect l="0" t="0" r="32385" b="32385"/>
              <a:pathLst>
                <a:path w="32385" h="32385">
                  <a:moveTo>
                    <a:pt x="5419" y="26"/>
                  </a:moveTo>
                  <a:cubicBezTo>
                    <a:pt x="2382" y="26"/>
                    <a:pt x="0" y="2406"/>
                    <a:pt x="0" y="5441"/>
                  </a:cubicBezTo>
                  <a:lnTo>
                    <a:pt x="0" y="26970"/>
                  </a:lnTo>
                  <a:cubicBezTo>
                    <a:pt x="0" y="29978"/>
                    <a:pt x="2382" y="32385"/>
                    <a:pt x="5419" y="32385"/>
                  </a:cubicBezTo>
                  <a:lnTo>
                    <a:pt x="26965" y="32385"/>
                  </a:lnTo>
                  <a:cubicBezTo>
                    <a:pt x="29976" y="32385"/>
                    <a:pt x="32385" y="29978"/>
                    <a:pt x="32385" y="26970"/>
                  </a:cubicBezTo>
                  <a:lnTo>
                    <a:pt x="32385" y="5441"/>
                  </a:lnTo>
                  <a:cubicBezTo>
                    <a:pt x="32385" y="2406"/>
                    <a:pt x="29976" y="26"/>
                    <a:pt x="26965" y="26"/>
                  </a:cubicBezTo>
                  <a:lnTo>
                    <a:pt x="5419" y="26"/>
                  </a:lnTo>
                  <a:lnTo>
                    <a:pt x="2696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 name="Google Shape;123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BQAAKggAACEHAABKCgAAAAAAAA=="/>
                </a:ext>
              </a:extLst>
            </p:cNvSpPr>
            <p:nvPr/>
          </p:nvSpPr>
          <p:spPr>
            <a:xfrm>
              <a:off x="910590" y="1327150"/>
              <a:ext cx="248285" cy="345440"/>
            </a:xfrm>
            <a:custGeom>
              <a:avLst/>
              <a:gdLst/>
              <a:ahLst/>
              <a:cxnLst/>
              <a:rect l="0" t="0" r="248285" b="345440"/>
              <a:pathLst>
                <a:path w="248285" h="345440">
                  <a:moveTo>
                    <a:pt x="124129" y="10115"/>
                  </a:moveTo>
                  <a:cubicBezTo>
                    <a:pt x="129690" y="10115"/>
                    <a:pt x="135251" y="12867"/>
                    <a:pt x="138347" y="18344"/>
                  </a:cubicBezTo>
                  <a:cubicBezTo>
                    <a:pt x="139343" y="19995"/>
                    <a:pt x="140996" y="20860"/>
                    <a:pt x="142754" y="20991"/>
                  </a:cubicBezTo>
                  <a:lnTo>
                    <a:pt x="161955" y="20991"/>
                  </a:lnTo>
                  <a:cubicBezTo>
                    <a:pt x="165234" y="20991"/>
                    <a:pt x="167753" y="23506"/>
                    <a:pt x="167753" y="26677"/>
                  </a:cubicBezTo>
                  <a:lnTo>
                    <a:pt x="167753" y="43318"/>
                  </a:lnTo>
                  <a:lnTo>
                    <a:pt x="80531" y="43318"/>
                  </a:lnTo>
                  <a:lnTo>
                    <a:pt x="80531" y="26808"/>
                  </a:lnTo>
                  <a:cubicBezTo>
                    <a:pt x="80400" y="23637"/>
                    <a:pt x="83050" y="20991"/>
                    <a:pt x="86224" y="20991"/>
                  </a:cubicBezTo>
                  <a:lnTo>
                    <a:pt x="105530" y="20991"/>
                  </a:lnTo>
                  <a:cubicBezTo>
                    <a:pt x="107288" y="20860"/>
                    <a:pt x="108941" y="19995"/>
                    <a:pt x="109806" y="18344"/>
                  </a:cubicBezTo>
                  <a:cubicBezTo>
                    <a:pt x="112980" y="12867"/>
                    <a:pt x="118568" y="10115"/>
                    <a:pt x="124129" y="10115"/>
                  </a:cubicBezTo>
                  <a:lnTo>
                    <a:pt x="226958" y="31840"/>
                  </a:lnTo>
                  <a:cubicBezTo>
                    <a:pt x="233149" y="31840"/>
                    <a:pt x="238185" y="36766"/>
                    <a:pt x="238185" y="42924"/>
                  </a:cubicBezTo>
                  <a:lnTo>
                    <a:pt x="238185" y="324135"/>
                  </a:lnTo>
                  <a:cubicBezTo>
                    <a:pt x="238185" y="330293"/>
                    <a:pt x="233149" y="335220"/>
                    <a:pt x="226958" y="335220"/>
                  </a:cubicBezTo>
                  <a:lnTo>
                    <a:pt x="21326" y="335220"/>
                  </a:lnTo>
                  <a:cubicBezTo>
                    <a:pt x="15162" y="335220"/>
                    <a:pt x="10099" y="330293"/>
                    <a:pt x="10099" y="324135"/>
                  </a:cubicBezTo>
                  <a:lnTo>
                    <a:pt x="10099" y="42924"/>
                  </a:lnTo>
                  <a:cubicBezTo>
                    <a:pt x="10099" y="36871"/>
                    <a:pt x="15162" y="31840"/>
                    <a:pt x="21326" y="31840"/>
                  </a:cubicBezTo>
                  <a:lnTo>
                    <a:pt x="70301" y="31840"/>
                  </a:lnTo>
                  <a:lnTo>
                    <a:pt x="70301" y="48480"/>
                  </a:lnTo>
                  <a:cubicBezTo>
                    <a:pt x="70301" y="51258"/>
                    <a:pt x="72583" y="53538"/>
                    <a:pt x="75364" y="53538"/>
                  </a:cubicBezTo>
                  <a:lnTo>
                    <a:pt x="172789" y="53538"/>
                  </a:lnTo>
                  <a:cubicBezTo>
                    <a:pt x="175570" y="53538"/>
                    <a:pt x="177852" y="51258"/>
                    <a:pt x="177852" y="48480"/>
                  </a:cubicBezTo>
                  <a:lnTo>
                    <a:pt x="177852" y="31840"/>
                  </a:lnTo>
                  <a:lnTo>
                    <a:pt x="124155" y="0"/>
                  </a:lnTo>
                  <a:cubicBezTo>
                    <a:pt x="116102" y="0"/>
                    <a:pt x="108049" y="3590"/>
                    <a:pt x="102750" y="10770"/>
                  </a:cubicBezTo>
                  <a:lnTo>
                    <a:pt x="86224" y="10770"/>
                  </a:lnTo>
                  <a:cubicBezTo>
                    <a:pt x="79403" y="10770"/>
                    <a:pt x="73344" y="15199"/>
                    <a:pt x="71193" y="21619"/>
                  </a:cubicBezTo>
                  <a:lnTo>
                    <a:pt x="21326" y="21619"/>
                  </a:lnTo>
                  <a:cubicBezTo>
                    <a:pt x="9469" y="21619"/>
                    <a:pt x="0" y="31211"/>
                    <a:pt x="0" y="42924"/>
                  </a:cubicBezTo>
                  <a:lnTo>
                    <a:pt x="0" y="324135"/>
                  </a:lnTo>
                  <a:cubicBezTo>
                    <a:pt x="0" y="335849"/>
                    <a:pt x="9469" y="345309"/>
                    <a:pt x="21326" y="345440"/>
                  </a:cubicBezTo>
                  <a:lnTo>
                    <a:pt x="226958" y="345440"/>
                  </a:lnTo>
                  <a:cubicBezTo>
                    <a:pt x="238684" y="345309"/>
                    <a:pt x="248285" y="335849"/>
                    <a:pt x="248285" y="324135"/>
                  </a:cubicBezTo>
                  <a:lnTo>
                    <a:pt x="248285" y="42924"/>
                  </a:lnTo>
                  <a:cubicBezTo>
                    <a:pt x="248285" y="31211"/>
                    <a:pt x="238815" y="21619"/>
                    <a:pt x="226958" y="21619"/>
                  </a:cubicBezTo>
                  <a:lnTo>
                    <a:pt x="177091" y="21619"/>
                  </a:lnTo>
                  <a:cubicBezTo>
                    <a:pt x="174940" y="15199"/>
                    <a:pt x="168881" y="10770"/>
                    <a:pt x="162060" y="10770"/>
                  </a:cubicBezTo>
                  <a:lnTo>
                    <a:pt x="145534" y="10770"/>
                  </a:lnTo>
                  <a:cubicBezTo>
                    <a:pt x="140235" y="3590"/>
                    <a:pt x="132182" y="0"/>
                    <a:pt x="124155" y="0"/>
                  </a:cubicBezTo>
                  <a:lnTo>
                    <a:pt x="124155" y="10115"/>
                  </a:lnTo>
                  <a:lnTo>
                    <a:pt x="12415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 name="Google Shape;123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BgAATAgAAGgGAABcCAAAAAAAAA=="/>
                </a:ext>
              </a:extLst>
            </p:cNvSpPr>
            <p:nvPr/>
          </p:nvSpPr>
          <p:spPr>
            <a:xfrm>
              <a:off x="1028065" y="1348740"/>
              <a:ext cx="13335" cy="10160"/>
            </a:xfrm>
            <a:custGeom>
              <a:avLst/>
              <a:gdLst/>
              <a:ahLst/>
              <a:cxnLst/>
              <a:rect l="0" t="0" r="13335" b="10160"/>
              <a:pathLst>
                <a:path w="13335" h="10160">
                  <a:moveTo>
                    <a:pt x="6732" y="0"/>
                  </a:moveTo>
                  <a:cubicBezTo>
                    <a:pt x="0" y="0"/>
                    <a:pt x="0" y="10160"/>
                    <a:pt x="6732" y="10160"/>
                  </a:cubicBezTo>
                  <a:cubicBezTo>
                    <a:pt x="13335" y="10160"/>
                    <a:pt x="13335" y="0"/>
                    <a:pt x="673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 name="Google Shape;123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8BQAAbggAAP8GAAAXCgAAAAAAAA=="/>
                </a:ext>
              </a:extLst>
            </p:cNvSpPr>
            <p:nvPr/>
          </p:nvSpPr>
          <p:spPr>
            <a:xfrm>
              <a:off x="932180" y="1370330"/>
              <a:ext cx="205105" cy="269875"/>
            </a:xfrm>
            <a:custGeom>
              <a:avLst/>
              <a:gdLst/>
              <a:ahLst/>
              <a:cxnLst/>
              <a:rect l="0" t="0" r="205105" b="269875"/>
              <a:pathLst>
                <a:path w="205105" h="269875">
                  <a:moveTo>
                    <a:pt x="5065" y="26"/>
                  </a:moveTo>
                  <a:cubicBezTo>
                    <a:pt x="2283" y="26"/>
                    <a:pt x="0" y="2280"/>
                    <a:pt x="0" y="5190"/>
                  </a:cubicBezTo>
                  <a:lnTo>
                    <a:pt x="0" y="264815"/>
                  </a:lnTo>
                  <a:cubicBezTo>
                    <a:pt x="0" y="267594"/>
                    <a:pt x="2283" y="269848"/>
                    <a:pt x="5065" y="269848"/>
                  </a:cubicBezTo>
                  <a:lnTo>
                    <a:pt x="200039" y="269848"/>
                  </a:lnTo>
                  <a:cubicBezTo>
                    <a:pt x="202821" y="269848"/>
                    <a:pt x="205078" y="267594"/>
                    <a:pt x="205078" y="264815"/>
                  </a:cubicBezTo>
                  <a:lnTo>
                    <a:pt x="205078" y="5190"/>
                  </a:lnTo>
                  <a:cubicBezTo>
                    <a:pt x="205078" y="2280"/>
                    <a:pt x="202821" y="26"/>
                    <a:pt x="200039" y="26"/>
                  </a:cubicBezTo>
                  <a:lnTo>
                    <a:pt x="173007" y="26"/>
                  </a:lnTo>
                  <a:cubicBezTo>
                    <a:pt x="166183" y="26"/>
                    <a:pt x="166183" y="10119"/>
                    <a:pt x="173007" y="10119"/>
                  </a:cubicBezTo>
                  <a:lnTo>
                    <a:pt x="194974" y="10119"/>
                  </a:lnTo>
                  <a:lnTo>
                    <a:pt x="194974" y="259755"/>
                  </a:lnTo>
                  <a:lnTo>
                    <a:pt x="10235" y="259755"/>
                  </a:lnTo>
                  <a:lnTo>
                    <a:pt x="10235" y="10119"/>
                  </a:lnTo>
                  <a:lnTo>
                    <a:pt x="32202" y="10119"/>
                  </a:lnTo>
                  <a:cubicBezTo>
                    <a:pt x="38895" y="10119"/>
                    <a:pt x="38895" y="26"/>
                    <a:pt x="32202" y="26"/>
                  </a:cubicBezTo>
                  <a:lnTo>
                    <a:pt x="5065" y="26"/>
                  </a:lnTo>
                  <a:lnTo>
                    <a:pt x="3220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 name="Google Shape;123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BQAAGQkAACEGAABLCQAAAAAAAA=="/>
                </a:ext>
              </a:extLst>
            </p:cNvSpPr>
            <p:nvPr/>
          </p:nvSpPr>
          <p:spPr>
            <a:xfrm>
              <a:off x="959485" y="1478915"/>
              <a:ext cx="36830" cy="31750"/>
            </a:xfrm>
            <a:custGeom>
              <a:avLst/>
              <a:gdLst/>
              <a:ahLst/>
              <a:cxnLst/>
              <a:rect l="0" t="0" r="36830" b="31750"/>
              <a:pathLst>
                <a:path w="36830" h="31750">
                  <a:moveTo>
                    <a:pt x="21083" y="10086"/>
                  </a:moveTo>
                  <a:cubicBezTo>
                    <a:pt x="24024" y="10086"/>
                    <a:pt x="26913" y="12391"/>
                    <a:pt x="26913" y="15901"/>
                  </a:cubicBezTo>
                  <a:cubicBezTo>
                    <a:pt x="26913" y="19045"/>
                    <a:pt x="24284" y="21560"/>
                    <a:pt x="21161" y="21560"/>
                  </a:cubicBezTo>
                  <a:cubicBezTo>
                    <a:pt x="16007" y="21560"/>
                    <a:pt x="13509" y="15377"/>
                    <a:pt x="17153" y="11736"/>
                  </a:cubicBezTo>
                  <a:cubicBezTo>
                    <a:pt x="18272" y="10610"/>
                    <a:pt x="19677" y="10086"/>
                    <a:pt x="21083" y="10086"/>
                  </a:cubicBezTo>
                  <a:lnTo>
                    <a:pt x="21083" y="0"/>
                  </a:lnTo>
                  <a:cubicBezTo>
                    <a:pt x="7080" y="0"/>
                    <a:pt x="26" y="17054"/>
                    <a:pt x="9891" y="26982"/>
                  </a:cubicBezTo>
                  <a:cubicBezTo>
                    <a:pt x="13092" y="30257"/>
                    <a:pt x="17075" y="31724"/>
                    <a:pt x="20979" y="31724"/>
                  </a:cubicBezTo>
                  <a:cubicBezTo>
                    <a:pt x="29048" y="31724"/>
                    <a:pt x="36804" y="25410"/>
                    <a:pt x="36804" y="15901"/>
                  </a:cubicBezTo>
                  <a:cubicBezTo>
                    <a:pt x="36804" y="7073"/>
                    <a:pt x="29802" y="0"/>
                    <a:pt x="21161" y="0"/>
                  </a:cubicBezTo>
                  <a:cubicBezTo>
                    <a:pt x="21109" y="0"/>
                    <a:pt x="21057" y="0"/>
                    <a:pt x="21005" y="0"/>
                  </a:cubicBezTo>
                  <a:lnTo>
                    <a:pt x="21005" y="10086"/>
                  </a:lnTo>
                  <a:lnTo>
                    <a:pt x="2100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 name="Google Shape;123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BQAAZQkAACEGAACXCQAAAAAAAA=="/>
                </a:ext>
              </a:extLst>
            </p:cNvSpPr>
            <p:nvPr/>
          </p:nvSpPr>
          <p:spPr>
            <a:xfrm>
              <a:off x="959485" y="1527175"/>
              <a:ext cx="36830" cy="31750"/>
            </a:xfrm>
            <a:custGeom>
              <a:avLst/>
              <a:gdLst/>
              <a:ahLst/>
              <a:cxnLst/>
              <a:rect l="0" t="0" r="36830" b="31750"/>
              <a:pathLst>
                <a:path w="36830" h="31750">
                  <a:moveTo>
                    <a:pt x="21135" y="10138"/>
                  </a:moveTo>
                  <a:cubicBezTo>
                    <a:pt x="24076" y="10138"/>
                    <a:pt x="26913" y="12417"/>
                    <a:pt x="26913" y="15901"/>
                  </a:cubicBezTo>
                  <a:cubicBezTo>
                    <a:pt x="26913" y="19045"/>
                    <a:pt x="24284" y="21560"/>
                    <a:pt x="21161" y="21691"/>
                  </a:cubicBezTo>
                  <a:cubicBezTo>
                    <a:pt x="16007" y="21691"/>
                    <a:pt x="13509" y="15403"/>
                    <a:pt x="17153" y="11867"/>
                  </a:cubicBezTo>
                  <a:cubicBezTo>
                    <a:pt x="18298" y="10662"/>
                    <a:pt x="19729" y="10138"/>
                    <a:pt x="21135" y="10138"/>
                  </a:cubicBezTo>
                  <a:lnTo>
                    <a:pt x="21005" y="26"/>
                  </a:lnTo>
                  <a:cubicBezTo>
                    <a:pt x="7080" y="26"/>
                    <a:pt x="26" y="17080"/>
                    <a:pt x="9891" y="26982"/>
                  </a:cubicBezTo>
                  <a:cubicBezTo>
                    <a:pt x="13092" y="30283"/>
                    <a:pt x="17075" y="31750"/>
                    <a:pt x="20979" y="31750"/>
                  </a:cubicBezTo>
                  <a:cubicBezTo>
                    <a:pt x="29048" y="31750"/>
                    <a:pt x="36804" y="25437"/>
                    <a:pt x="36804" y="15901"/>
                  </a:cubicBezTo>
                  <a:cubicBezTo>
                    <a:pt x="36804" y="7073"/>
                    <a:pt x="29802" y="26"/>
                    <a:pt x="21161" y="26"/>
                  </a:cubicBezTo>
                  <a:cubicBezTo>
                    <a:pt x="21109" y="26"/>
                    <a:pt x="21057" y="26"/>
                    <a:pt x="21005" y="26"/>
                  </a:cubicBezTo>
                  <a:lnTo>
                    <a:pt x="21135" y="10138"/>
                  </a:lnTo>
                  <a:lnTo>
                    <a:pt x="2100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 name="Google Shape;123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BQAAsgkAACEGAADkCQAAAAAAAA=="/>
                </a:ext>
              </a:extLst>
            </p:cNvSpPr>
            <p:nvPr/>
          </p:nvSpPr>
          <p:spPr>
            <a:xfrm>
              <a:off x="959485" y="1576070"/>
              <a:ext cx="36830" cy="31750"/>
            </a:xfrm>
            <a:custGeom>
              <a:avLst/>
              <a:gdLst/>
              <a:ahLst/>
              <a:cxnLst/>
              <a:rect l="0" t="0" r="36830" b="31750"/>
              <a:pathLst>
                <a:path w="36830" h="31750">
                  <a:moveTo>
                    <a:pt x="21083" y="10059"/>
                  </a:moveTo>
                  <a:cubicBezTo>
                    <a:pt x="24024" y="10059"/>
                    <a:pt x="26913" y="12391"/>
                    <a:pt x="26913" y="15901"/>
                  </a:cubicBezTo>
                  <a:cubicBezTo>
                    <a:pt x="26913" y="19071"/>
                    <a:pt x="24284" y="21586"/>
                    <a:pt x="21161" y="21586"/>
                  </a:cubicBezTo>
                  <a:cubicBezTo>
                    <a:pt x="16007" y="21586"/>
                    <a:pt x="13509" y="15403"/>
                    <a:pt x="17153" y="11736"/>
                  </a:cubicBezTo>
                  <a:cubicBezTo>
                    <a:pt x="18272" y="10583"/>
                    <a:pt x="19677" y="10059"/>
                    <a:pt x="21083" y="10059"/>
                  </a:cubicBezTo>
                  <a:lnTo>
                    <a:pt x="21083" y="26"/>
                  </a:lnTo>
                  <a:cubicBezTo>
                    <a:pt x="7080" y="26"/>
                    <a:pt x="26" y="16949"/>
                    <a:pt x="9891" y="27008"/>
                  </a:cubicBezTo>
                  <a:cubicBezTo>
                    <a:pt x="13092" y="30283"/>
                    <a:pt x="17075" y="31750"/>
                    <a:pt x="20979" y="31750"/>
                  </a:cubicBezTo>
                  <a:cubicBezTo>
                    <a:pt x="29048" y="31750"/>
                    <a:pt x="36804" y="25437"/>
                    <a:pt x="36804" y="15901"/>
                  </a:cubicBezTo>
                  <a:cubicBezTo>
                    <a:pt x="36804" y="7073"/>
                    <a:pt x="29802" y="26"/>
                    <a:pt x="21161" y="26"/>
                  </a:cubicBezTo>
                  <a:cubicBezTo>
                    <a:pt x="21109" y="26"/>
                    <a:pt x="21057" y="26"/>
                    <a:pt x="21005" y="26"/>
                  </a:cubicBezTo>
                  <a:lnTo>
                    <a:pt x="21005" y="10059"/>
                  </a:lnTo>
                  <a:lnTo>
                    <a:pt x="2100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 name="Google Shape;123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GQkAAJMGAAApCQAAAAAAAA=="/>
                </a:ext>
              </a:extLst>
            </p:cNvSpPr>
            <p:nvPr/>
          </p:nvSpPr>
          <p:spPr>
            <a:xfrm>
              <a:off x="1006475" y="1478915"/>
              <a:ext cx="62230" cy="10160"/>
            </a:xfrm>
            <a:custGeom>
              <a:avLst/>
              <a:gdLst/>
              <a:ahLst/>
              <a:cxnLst/>
              <a:rect l="0" t="0" r="62230" b="10160"/>
              <a:pathLst>
                <a:path w="62230" h="10160">
                  <a:moveTo>
                    <a:pt x="6818" y="0"/>
                  </a:moveTo>
                  <a:cubicBezTo>
                    <a:pt x="26" y="0"/>
                    <a:pt x="26" y="10134"/>
                    <a:pt x="6818" y="10134"/>
                  </a:cubicBezTo>
                  <a:lnTo>
                    <a:pt x="55543" y="10134"/>
                  </a:lnTo>
                  <a:cubicBezTo>
                    <a:pt x="62230" y="10134"/>
                    <a:pt x="62230" y="0"/>
                    <a:pt x="55543" y="0"/>
                  </a:cubicBezTo>
                  <a:lnTo>
                    <a:pt x="6818" y="0"/>
                  </a:lnTo>
                  <a:lnTo>
                    <a:pt x="5554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 name="Google Shape;123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OwkAAM4GAABLCQAAAAAAAA=="/>
                </a:ext>
              </a:extLst>
            </p:cNvSpPr>
            <p:nvPr/>
          </p:nvSpPr>
          <p:spPr>
            <a:xfrm>
              <a:off x="1006475" y="1500505"/>
              <a:ext cx="99695" cy="10160"/>
            </a:xfrm>
            <a:custGeom>
              <a:avLst/>
              <a:gdLst/>
              <a:ahLst/>
              <a:cxnLst/>
              <a:rect l="0" t="0" r="99695" b="10160"/>
              <a:pathLst>
                <a:path w="99695" h="10160">
                  <a:moveTo>
                    <a:pt x="6790" y="0"/>
                  </a:moveTo>
                  <a:cubicBezTo>
                    <a:pt x="26" y="0"/>
                    <a:pt x="26" y="10160"/>
                    <a:pt x="6790" y="10160"/>
                  </a:cubicBezTo>
                  <a:lnTo>
                    <a:pt x="93008" y="10160"/>
                  </a:lnTo>
                  <a:cubicBezTo>
                    <a:pt x="99668" y="10160"/>
                    <a:pt x="99668" y="0"/>
                    <a:pt x="93008" y="0"/>
                  </a:cubicBezTo>
                  <a:lnTo>
                    <a:pt x="6790" y="0"/>
                  </a:lnTo>
                  <a:lnTo>
                    <a:pt x="930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 name="Google Shape;123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ZQkAAJMGAAB1CQAAAAAAAA=="/>
                </a:ext>
              </a:extLst>
            </p:cNvSpPr>
            <p:nvPr/>
          </p:nvSpPr>
          <p:spPr>
            <a:xfrm>
              <a:off x="1006475" y="1527175"/>
              <a:ext cx="62230" cy="10160"/>
            </a:xfrm>
            <a:custGeom>
              <a:avLst/>
              <a:gdLst/>
              <a:ahLst/>
              <a:cxnLst/>
              <a:rect l="0" t="0" r="62230" b="10160"/>
              <a:pathLst>
                <a:path w="62230" h="10160">
                  <a:moveTo>
                    <a:pt x="6818" y="26"/>
                  </a:moveTo>
                  <a:cubicBezTo>
                    <a:pt x="26" y="26"/>
                    <a:pt x="26" y="10160"/>
                    <a:pt x="6818" y="10160"/>
                  </a:cubicBezTo>
                  <a:lnTo>
                    <a:pt x="55543" y="10160"/>
                  </a:lnTo>
                  <a:cubicBezTo>
                    <a:pt x="62230" y="10160"/>
                    <a:pt x="62230" y="26"/>
                    <a:pt x="55543" y="26"/>
                  </a:cubicBezTo>
                  <a:lnTo>
                    <a:pt x="6818" y="26"/>
                  </a:lnTo>
                  <a:lnTo>
                    <a:pt x="5554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 name="Google Shape;123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hwkAAM4GAACXCQAAAAAAAA=="/>
                </a:ext>
              </a:extLst>
            </p:cNvSpPr>
            <p:nvPr/>
          </p:nvSpPr>
          <p:spPr>
            <a:xfrm>
              <a:off x="1006475" y="1548765"/>
              <a:ext cx="99695" cy="10160"/>
            </a:xfrm>
            <a:custGeom>
              <a:avLst/>
              <a:gdLst/>
              <a:ahLst/>
              <a:cxnLst/>
              <a:rect l="0" t="0" r="99695" b="10160"/>
              <a:pathLst>
                <a:path w="99695" h="10160">
                  <a:moveTo>
                    <a:pt x="6790" y="0"/>
                  </a:moveTo>
                  <a:cubicBezTo>
                    <a:pt x="26" y="0"/>
                    <a:pt x="26" y="10134"/>
                    <a:pt x="6790" y="10134"/>
                  </a:cubicBezTo>
                  <a:lnTo>
                    <a:pt x="93008" y="10134"/>
                  </a:lnTo>
                  <a:cubicBezTo>
                    <a:pt x="99668" y="10134"/>
                    <a:pt x="99668" y="0"/>
                    <a:pt x="93008" y="0"/>
                  </a:cubicBezTo>
                  <a:lnTo>
                    <a:pt x="6790" y="0"/>
                  </a:lnTo>
                  <a:lnTo>
                    <a:pt x="930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 name="Google Shape;123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sgkAAJMGAADCCQAAAAAAAA=="/>
                </a:ext>
              </a:extLst>
            </p:cNvSpPr>
            <p:nvPr/>
          </p:nvSpPr>
          <p:spPr>
            <a:xfrm>
              <a:off x="1006475" y="1576070"/>
              <a:ext cx="62230" cy="10160"/>
            </a:xfrm>
            <a:custGeom>
              <a:avLst/>
              <a:gdLst/>
              <a:ahLst/>
              <a:cxnLst/>
              <a:rect l="0" t="0" r="62230" b="10160"/>
              <a:pathLst>
                <a:path w="62230" h="10160">
                  <a:moveTo>
                    <a:pt x="6818" y="26"/>
                  </a:moveTo>
                  <a:cubicBezTo>
                    <a:pt x="26" y="26"/>
                    <a:pt x="26" y="10160"/>
                    <a:pt x="6818" y="10160"/>
                  </a:cubicBezTo>
                  <a:lnTo>
                    <a:pt x="55543" y="10160"/>
                  </a:lnTo>
                  <a:cubicBezTo>
                    <a:pt x="62230" y="10160"/>
                    <a:pt x="62230" y="26"/>
                    <a:pt x="55543" y="26"/>
                  </a:cubicBezTo>
                  <a:lnTo>
                    <a:pt x="6818" y="26"/>
                  </a:lnTo>
                  <a:lnTo>
                    <a:pt x="5554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 name="Google Shape;123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1AkAAM4GAADkCQAAAAAAAA=="/>
                </a:ext>
              </a:extLst>
            </p:cNvSpPr>
            <p:nvPr/>
          </p:nvSpPr>
          <p:spPr>
            <a:xfrm>
              <a:off x="1006475" y="1597660"/>
              <a:ext cx="99695" cy="10160"/>
            </a:xfrm>
            <a:custGeom>
              <a:avLst/>
              <a:gdLst/>
              <a:ahLst/>
              <a:cxnLst/>
              <a:rect l="0" t="0" r="99695" b="10160"/>
              <a:pathLst>
                <a:path w="99695" h="10160">
                  <a:moveTo>
                    <a:pt x="6790" y="26"/>
                  </a:moveTo>
                  <a:cubicBezTo>
                    <a:pt x="26" y="26"/>
                    <a:pt x="26" y="10030"/>
                    <a:pt x="6790" y="10160"/>
                  </a:cubicBezTo>
                  <a:lnTo>
                    <a:pt x="93008" y="10160"/>
                  </a:lnTo>
                  <a:cubicBezTo>
                    <a:pt x="99668" y="10160"/>
                    <a:pt x="99668" y="26"/>
                    <a:pt x="93008" y="26"/>
                  </a:cubicBezTo>
                  <a:lnTo>
                    <a:pt x="6790" y="26"/>
                  </a:lnTo>
                  <a:lnTo>
                    <a:pt x="9300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 name="Google Shape;123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mQgAAM4GAACpCAAAAAAAAA=="/>
                </a:ext>
              </a:extLst>
            </p:cNvSpPr>
            <p:nvPr/>
          </p:nvSpPr>
          <p:spPr>
            <a:xfrm>
              <a:off x="1006475" y="1397635"/>
              <a:ext cx="99695" cy="10160"/>
            </a:xfrm>
            <a:custGeom>
              <a:avLst/>
              <a:gdLst/>
              <a:ahLst/>
              <a:cxnLst/>
              <a:rect l="0" t="0" r="99695" b="10160"/>
              <a:pathLst>
                <a:path w="99695" h="10160">
                  <a:moveTo>
                    <a:pt x="6790" y="0"/>
                  </a:moveTo>
                  <a:cubicBezTo>
                    <a:pt x="26" y="0"/>
                    <a:pt x="26" y="10134"/>
                    <a:pt x="6790" y="10134"/>
                  </a:cubicBezTo>
                  <a:lnTo>
                    <a:pt x="93008" y="10134"/>
                  </a:lnTo>
                  <a:cubicBezTo>
                    <a:pt x="99668" y="10134"/>
                    <a:pt x="99668" y="0"/>
                    <a:pt x="93008" y="0"/>
                  </a:cubicBezTo>
                  <a:lnTo>
                    <a:pt x="6790" y="0"/>
                  </a:lnTo>
                  <a:lnTo>
                    <a:pt x="930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 name="Google Shape;123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BQAA5ggAAM4GAAD1CAAAAAAAAA=="/>
                </a:ext>
              </a:extLst>
            </p:cNvSpPr>
            <p:nvPr/>
          </p:nvSpPr>
          <p:spPr>
            <a:xfrm>
              <a:off x="962660" y="1446530"/>
              <a:ext cx="143510" cy="9525"/>
            </a:xfrm>
            <a:custGeom>
              <a:avLst/>
              <a:gdLst/>
              <a:ahLst/>
              <a:cxnLst/>
              <a:rect l="0" t="0" r="143510" b="9525"/>
              <a:pathLst>
                <a:path w="143510" h="9525">
                  <a:moveTo>
                    <a:pt x="6825" y="24"/>
                  </a:moveTo>
                  <a:cubicBezTo>
                    <a:pt x="0" y="24"/>
                    <a:pt x="0" y="9525"/>
                    <a:pt x="6825" y="9525"/>
                  </a:cubicBezTo>
                  <a:lnTo>
                    <a:pt x="136790" y="9525"/>
                  </a:lnTo>
                  <a:cubicBezTo>
                    <a:pt x="143484" y="9525"/>
                    <a:pt x="143484" y="24"/>
                    <a:pt x="136790" y="24"/>
                  </a:cubicBezTo>
                  <a:lnTo>
                    <a:pt x="6825" y="24"/>
                  </a:lnTo>
                  <a:lnTo>
                    <a:pt x="136790" y="2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 name="Google Shape;123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uwgAAGAGAADLCAAAAAAAAA=="/>
                </a:ext>
              </a:extLst>
            </p:cNvSpPr>
            <p:nvPr/>
          </p:nvSpPr>
          <p:spPr>
            <a:xfrm>
              <a:off x="1006475" y="1419225"/>
              <a:ext cx="29845" cy="10160"/>
            </a:xfrm>
            <a:custGeom>
              <a:avLst/>
              <a:gdLst/>
              <a:ahLst/>
              <a:cxnLst/>
              <a:rect l="0" t="0" r="29845" b="10160"/>
              <a:pathLst>
                <a:path w="29845" h="10160">
                  <a:moveTo>
                    <a:pt x="6824" y="0"/>
                  </a:moveTo>
                  <a:cubicBezTo>
                    <a:pt x="26" y="0"/>
                    <a:pt x="26" y="10134"/>
                    <a:pt x="6824" y="10134"/>
                  </a:cubicBezTo>
                  <a:lnTo>
                    <a:pt x="22994" y="10134"/>
                  </a:lnTo>
                  <a:cubicBezTo>
                    <a:pt x="29818" y="10134"/>
                    <a:pt x="29818" y="0"/>
                    <a:pt x="22994" y="0"/>
                  </a:cubicBezTo>
                  <a:lnTo>
                    <a:pt x="6824" y="0"/>
                  </a:lnTo>
                  <a:lnTo>
                    <a:pt x="2299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 name="Google Shape;123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D/ALs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BgAAuwgAAJsGAADLCAAAAAAAAA=="/>
                </a:ext>
              </a:extLst>
            </p:cNvSpPr>
            <p:nvPr/>
          </p:nvSpPr>
          <p:spPr>
            <a:xfrm>
              <a:off x="1043940" y="1419225"/>
              <a:ext cx="29845" cy="10160"/>
            </a:xfrm>
            <a:custGeom>
              <a:avLst/>
              <a:gdLst/>
              <a:ahLst/>
              <a:cxnLst/>
              <a:rect l="0" t="0" r="29845" b="10160"/>
              <a:pathLst>
                <a:path w="29845" h="10160">
                  <a:moveTo>
                    <a:pt x="6749" y="0"/>
                  </a:moveTo>
                  <a:cubicBezTo>
                    <a:pt x="26" y="0"/>
                    <a:pt x="26" y="10134"/>
                    <a:pt x="6749" y="10134"/>
                  </a:cubicBezTo>
                  <a:lnTo>
                    <a:pt x="23121" y="10134"/>
                  </a:lnTo>
                  <a:cubicBezTo>
                    <a:pt x="29845" y="10134"/>
                    <a:pt x="29845" y="0"/>
                    <a:pt x="23121" y="0"/>
                  </a:cubicBezTo>
                  <a:lnTo>
                    <a:pt x="6749" y="0"/>
                  </a:lnTo>
                  <a:lnTo>
                    <a:pt x="2312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 name="Google Shape;123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BQAAmQgAACEGAADLCAAAAAAAAA=="/>
                </a:ext>
              </a:extLst>
            </p:cNvSpPr>
            <p:nvPr/>
          </p:nvSpPr>
          <p:spPr>
            <a:xfrm>
              <a:off x="964565" y="1397635"/>
              <a:ext cx="31750" cy="31750"/>
            </a:xfrm>
            <a:custGeom>
              <a:avLst/>
              <a:gdLst/>
              <a:ahLst/>
              <a:cxnLst/>
              <a:rect l="0" t="0" r="31750" b="31750"/>
              <a:pathLst>
                <a:path w="31750" h="31750">
                  <a:moveTo>
                    <a:pt x="21613" y="10111"/>
                  </a:moveTo>
                  <a:lnTo>
                    <a:pt x="21613" y="21613"/>
                  </a:lnTo>
                  <a:lnTo>
                    <a:pt x="10111" y="21613"/>
                  </a:lnTo>
                  <a:lnTo>
                    <a:pt x="10111" y="10111"/>
                  </a:lnTo>
                  <a:lnTo>
                    <a:pt x="5068" y="0"/>
                  </a:lnTo>
                  <a:cubicBezTo>
                    <a:pt x="2285" y="0"/>
                    <a:pt x="0" y="2153"/>
                    <a:pt x="0" y="5068"/>
                  </a:cubicBezTo>
                  <a:lnTo>
                    <a:pt x="0" y="26682"/>
                  </a:lnTo>
                  <a:cubicBezTo>
                    <a:pt x="0" y="29439"/>
                    <a:pt x="2285" y="31724"/>
                    <a:pt x="5068" y="31724"/>
                  </a:cubicBezTo>
                  <a:lnTo>
                    <a:pt x="26682" y="31724"/>
                  </a:lnTo>
                  <a:cubicBezTo>
                    <a:pt x="29465" y="31724"/>
                    <a:pt x="31724" y="29439"/>
                    <a:pt x="31724" y="26682"/>
                  </a:cubicBezTo>
                  <a:lnTo>
                    <a:pt x="31724" y="5068"/>
                  </a:lnTo>
                  <a:cubicBezTo>
                    <a:pt x="31724" y="2153"/>
                    <a:pt x="29465" y="0"/>
                    <a:pt x="26682" y="0"/>
                  </a:cubicBezTo>
                  <a:lnTo>
                    <a:pt x="21613" y="10111"/>
                  </a:lnTo>
                  <a:lnTo>
                    <a:pt x="2668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8" name="Google Shape;12325;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IIAAAqCAAAMwoAAEoKAAAQAAAA"/>
              </a:ext>
            </a:extLst>
          </p:cNvGrpSpPr>
          <p:nvPr/>
        </p:nvGrpSpPr>
        <p:grpSpPr>
          <a:xfrm>
            <a:off x="1311910" y="1327150"/>
            <a:ext cx="346075" cy="345440"/>
            <a:chOff x="1311910" y="1327150"/>
            <a:chExt cx="346075" cy="345440"/>
          </a:xfrm>
        </p:grpSpPr>
        <p:sp>
          <p:nvSpPr>
            <p:cNvPr id="42" name="Google Shape;123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CAAA1AgAABEJAAAxCQAAAAAAAA=="/>
                </a:ext>
              </a:extLst>
            </p:cNvSpPr>
            <p:nvPr/>
          </p:nvSpPr>
          <p:spPr>
            <a:xfrm>
              <a:off x="1447165" y="1435100"/>
              <a:ext cx="26670" cy="59055"/>
            </a:xfrm>
            <a:custGeom>
              <a:avLst/>
              <a:gdLst/>
              <a:ahLst/>
              <a:cxnLst/>
              <a:rect l="0" t="0" r="26670" b="59055"/>
              <a:pathLst>
                <a:path w="26670" h="59055">
                  <a:moveTo>
                    <a:pt x="15961" y="0"/>
                  </a:moveTo>
                  <a:cubicBezTo>
                    <a:pt x="7114" y="0"/>
                    <a:pt x="26" y="7277"/>
                    <a:pt x="26" y="16141"/>
                  </a:cubicBezTo>
                  <a:lnTo>
                    <a:pt x="26" y="19910"/>
                  </a:lnTo>
                  <a:cubicBezTo>
                    <a:pt x="26" y="24536"/>
                    <a:pt x="776" y="29033"/>
                    <a:pt x="2147" y="33400"/>
                  </a:cubicBezTo>
                  <a:lnTo>
                    <a:pt x="10606" y="59055"/>
                  </a:lnTo>
                  <a:lnTo>
                    <a:pt x="26644" y="59055"/>
                  </a:lnTo>
                  <a:lnTo>
                    <a:pt x="26644" y="0"/>
                  </a:lnTo>
                  <a:lnTo>
                    <a:pt x="15961" y="0"/>
                  </a:lnTo>
                  <a:lnTo>
                    <a:pt x="2147" y="3340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1" name="Google Shape;123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4CAAAywgAAF4JAAAxCQAAAAAAAA=="/>
                </a:ext>
              </a:extLst>
            </p:cNvSpPr>
            <p:nvPr/>
          </p:nvSpPr>
          <p:spPr>
            <a:xfrm>
              <a:off x="1457960" y="1429385"/>
              <a:ext cx="64770" cy="64770"/>
            </a:xfrm>
            <a:custGeom>
              <a:avLst/>
              <a:gdLst/>
              <a:ahLst/>
              <a:cxnLst/>
              <a:rect l="0" t="0" r="64770" b="64770"/>
              <a:pathLst>
                <a:path w="64770" h="64770">
                  <a:moveTo>
                    <a:pt x="16127" y="26"/>
                  </a:moveTo>
                  <a:cubicBezTo>
                    <a:pt x="7200" y="26"/>
                    <a:pt x="26" y="7316"/>
                    <a:pt x="26" y="16225"/>
                  </a:cubicBezTo>
                  <a:cubicBezTo>
                    <a:pt x="26" y="22130"/>
                    <a:pt x="4791" y="27042"/>
                    <a:pt x="10839" y="27042"/>
                  </a:cubicBezTo>
                  <a:lnTo>
                    <a:pt x="54062" y="64770"/>
                  </a:lnTo>
                  <a:lnTo>
                    <a:pt x="63618" y="31327"/>
                  </a:lnTo>
                  <a:cubicBezTo>
                    <a:pt x="64377" y="28427"/>
                    <a:pt x="64770" y="25422"/>
                    <a:pt x="64770" y="22391"/>
                  </a:cubicBezTo>
                  <a:lnTo>
                    <a:pt x="64770" y="26"/>
                  </a:lnTo>
                  <a:lnTo>
                    <a:pt x="16127" y="26"/>
                  </a:lnTo>
                  <a:lnTo>
                    <a:pt x="64770" y="2239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 name="Google Shape;123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CQAASwkAADwJAAB+CQAAAAAAAA=="/>
                </a:ext>
              </a:extLst>
            </p:cNvSpPr>
            <p:nvPr/>
          </p:nvSpPr>
          <p:spPr>
            <a:xfrm>
              <a:off x="1468755" y="1510665"/>
              <a:ext cx="32385" cy="32385"/>
            </a:xfrm>
            <a:custGeom>
              <a:avLst/>
              <a:gdLst/>
              <a:ahLst/>
              <a:cxnLst/>
              <a:rect l="0" t="0" r="32385" b="32385"/>
              <a:pathLst>
                <a:path w="32385" h="32385">
                  <a:moveTo>
                    <a:pt x="26" y="0"/>
                  </a:moveTo>
                  <a:lnTo>
                    <a:pt x="26" y="32385"/>
                  </a:lnTo>
                  <a:lnTo>
                    <a:pt x="32385" y="32385"/>
                  </a:lnTo>
                  <a:lnTo>
                    <a:pt x="32385"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 name="Google Shape;123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CAAAYAkAAHgJAADkCQAAAAAAAA=="/>
                </a:ext>
              </a:extLst>
            </p:cNvSpPr>
            <p:nvPr/>
          </p:nvSpPr>
          <p:spPr>
            <a:xfrm>
              <a:off x="1430655" y="1524000"/>
              <a:ext cx="108585" cy="83820"/>
            </a:xfrm>
            <a:custGeom>
              <a:avLst/>
              <a:gdLst/>
              <a:ahLst/>
              <a:cxnLst/>
              <a:rect l="0" t="0" r="108585" b="83820"/>
              <a:pathLst>
                <a:path w="108585" h="83820">
                  <a:moveTo>
                    <a:pt x="38020" y="26"/>
                  </a:moveTo>
                  <a:lnTo>
                    <a:pt x="11795" y="7558"/>
                  </a:lnTo>
                  <a:cubicBezTo>
                    <a:pt x="4818" y="9435"/>
                    <a:pt x="0" y="15821"/>
                    <a:pt x="0" y="22962"/>
                  </a:cubicBezTo>
                  <a:lnTo>
                    <a:pt x="0" y="83794"/>
                  </a:lnTo>
                  <a:lnTo>
                    <a:pt x="108585" y="83794"/>
                  </a:lnTo>
                  <a:lnTo>
                    <a:pt x="108585" y="22962"/>
                  </a:lnTo>
                  <a:cubicBezTo>
                    <a:pt x="108585" y="15821"/>
                    <a:pt x="103766" y="9435"/>
                    <a:pt x="96789" y="7558"/>
                  </a:cubicBezTo>
                  <a:lnTo>
                    <a:pt x="70564" y="26"/>
                  </a:lnTo>
                  <a:lnTo>
                    <a:pt x="64245" y="7663"/>
                  </a:lnTo>
                  <a:cubicBezTo>
                    <a:pt x="61638" y="10686"/>
                    <a:pt x="58005" y="12198"/>
                    <a:pt x="54345" y="12198"/>
                  </a:cubicBezTo>
                  <a:cubicBezTo>
                    <a:pt x="50711" y="12198"/>
                    <a:pt x="47078" y="10686"/>
                    <a:pt x="44471" y="7663"/>
                  </a:cubicBezTo>
                  <a:lnTo>
                    <a:pt x="38020" y="26"/>
                  </a:lnTo>
                  <a:lnTo>
                    <a:pt x="44471" y="766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8" name="Google Shape;123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CAAA9ggAAFYJAABTCQAAAAAAAA=="/>
                </a:ext>
              </a:extLst>
            </p:cNvSpPr>
            <p:nvPr/>
          </p:nvSpPr>
          <p:spPr>
            <a:xfrm>
              <a:off x="1452245" y="1456690"/>
              <a:ext cx="65405" cy="59055"/>
            </a:xfrm>
            <a:custGeom>
              <a:avLst/>
              <a:gdLst/>
              <a:ahLst/>
              <a:cxnLst/>
              <a:rect l="0" t="0" r="65405" b="59055"/>
              <a:pathLst>
                <a:path w="65405" h="59055">
                  <a:moveTo>
                    <a:pt x="21064" y="0"/>
                  </a:moveTo>
                  <a:cubicBezTo>
                    <a:pt x="18010" y="0"/>
                    <a:pt x="15219" y="1120"/>
                    <a:pt x="13059" y="3125"/>
                  </a:cubicBezTo>
                  <a:lnTo>
                    <a:pt x="7741" y="8518"/>
                  </a:lnTo>
                  <a:cubicBezTo>
                    <a:pt x="2817" y="13285"/>
                    <a:pt x="26" y="19928"/>
                    <a:pt x="157" y="26831"/>
                  </a:cubicBezTo>
                  <a:cubicBezTo>
                    <a:pt x="157" y="44623"/>
                    <a:pt x="14718" y="59028"/>
                    <a:pt x="32702" y="59028"/>
                  </a:cubicBezTo>
                  <a:cubicBezTo>
                    <a:pt x="32781" y="59028"/>
                    <a:pt x="32860" y="59028"/>
                    <a:pt x="32939" y="59028"/>
                  </a:cubicBezTo>
                  <a:cubicBezTo>
                    <a:pt x="50817" y="59028"/>
                    <a:pt x="65405" y="44545"/>
                    <a:pt x="65405" y="26831"/>
                  </a:cubicBezTo>
                  <a:lnTo>
                    <a:pt x="65405" y="20058"/>
                  </a:lnTo>
                  <a:cubicBezTo>
                    <a:pt x="65405" y="17166"/>
                    <a:pt x="64246" y="14405"/>
                    <a:pt x="62219" y="12399"/>
                  </a:cubicBezTo>
                  <a:cubicBezTo>
                    <a:pt x="53740" y="4272"/>
                    <a:pt x="38416" y="625"/>
                    <a:pt x="2106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 name="Google Shape;123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CAAA9ggAAFUJAABRCQAAAAAAAA=="/>
                </a:ext>
              </a:extLst>
            </p:cNvSpPr>
            <p:nvPr/>
          </p:nvSpPr>
          <p:spPr>
            <a:xfrm>
              <a:off x="1452245" y="1456690"/>
              <a:ext cx="64770" cy="57785"/>
            </a:xfrm>
            <a:custGeom>
              <a:avLst/>
              <a:gdLst/>
              <a:ahLst/>
              <a:cxnLst/>
              <a:rect l="0" t="0" r="64770" b="57785"/>
              <a:pathLst>
                <a:path w="64770" h="57785">
                  <a:moveTo>
                    <a:pt x="20412" y="26"/>
                  </a:moveTo>
                  <a:cubicBezTo>
                    <a:pt x="17638" y="26"/>
                    <a:pt x="14917" y="1249"/>
                    <a:pt x="12980" y="3149"/>
                  </a:cubicBezTo>
                  <a:lnTo>
                    <a:pt x="7694" y="8537"/>
                  </a:lnTo>
                  <a:cubicBezTo>
                    <a:pt x="2800" y="13300"/>
                    <a:pt x="26" y="19938"/>
                    <a:pt x="26" y="26836"/>
                  </a:cubicBezTo>
                  <a:cubicBezTo>
                    <a:pt x="26" y="41100"/>
                    <a:pt x="9604" y="53750"/>
                    <a:pt x="23448" y="57758"/>
                  </a:cubicBezTo>
                  <a:cubicBezTo>
                    <a:pt x="18790" y="52006"/>
                    <a:pt x="16278" y="44978"/>
                    <a:pt x="16278" y="37612"/>
                  </a:cubicBezTo>
                  <a:lnTo>
                    <a:pt x="16278" y="26836"/>
                  </a:lnTo>
                  <a:cubicBezTo>
                    <a:pt x="16278" y="20797"/>
                    <a:pt x="21171" y="16034"/>
                    <a:pt x="27059" y="16034"/>
                  </a:cubicBezTo>
                  <a:cubicBezTo>
                    <a:pt x="27269" y="16034"/>
                    <a:pt x="27504" y="16034"/>
                    <a:pt x="27714" y="16060"/>
                  </a:cubicBezTo>
                  <a:cubicBezTo>
                    <a:pt x="38679" y="16814"/>
                    <a:pt x="54799" y="18558"/>
                    <a:pt x="64744" y="23322"/>
                  </a:cubicBezTo>
                  <a:cubicBezTo>
                    <a:pt x="64377" y="21057"/>
                    <a:pt x="63488" y="13925"/>
                    <a:pt x="61734" y="12415"/>
                  </a:cubicBezTo>
                  <a:cubicBezTo>
                    <a:pt x="53412" y="4294"/>
                    <a:pt x="38182" y="650"/>
                    <a:pt x="20805" y="26"/>
                  </a:cubicBezTo>
                  <a:cubicBezTo>
                    <a:pt x="20674" y="26"/>
                    <a:pt x="20543" y="26"/>
                    <a:pt x="2041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 name="Google Shape;123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CAAAdQkAAO8IAADkCQAAAAAAAA=="/>
                </a:ext>
              </a:extLst>
            </p:cNvSpPr>
            <p:nvPr/>
          </p:nvSpPr>
          <p:spPr>
            <a:xfrm>
              <a:off x="1430655" y="1537335"/>
              <a:ext cx="21590" cy="70485"/>
            </a:xfrm>
            <a:custGeom>
              <a:avLst/>
              <a:gdLst/>
              <a:ahLst/>
              <a:cxnLst/>
              <a:rect l="0" t="0" r="21590" b="70485"/>
              <a:pathLst>
                <a:path w="21590" h="70485">
                  <a:moveTo>
                    <a:pt x="3025" y="0"/>
                  </a:moveTo>
                  <a:cubicBezTo>
                    <a:pt x="1017" y="2776"/>
                    <a:pt x="0" y="6050"/>
                    <a:pt x="0" y="9324"/>
                  </a:cubicBezTo>
                  <a:lnTo>
                    <a:pt x="0" y="70458"/>
                  </a:lnTo>
                  <a:lnTo>
                    <a:pt x="21590" y="70458"/>
                  </a:lnTo>
                  <a:lnTo>
                    <a:pt x="21590" y="25459"/>
                  </a:lnTo>
                  <a:cubicBezTo>
                    <a:pt x="21590" y="21190"/>
                    <a:pt x="19817" y="17025"/>
                    <a:pt x="16818" y="13986"/>
                  </a:cubicBezTo>
                  <a:lnTo>
                    <a:pt x="3025" y="0"/>
                  </a:lnTo>
                  <a:lnTo>
                    <a:pt x="16818" y="1398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5" name="Google Shape;123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CQAAdQkAAHgJAADkCQAAAAAAAA=="/>
                </a:ext>
              </a:extLst>
            </p:cNvSpPr>
            <p:nvPr/>
          </p:nvSpPr>
          <p:spPr>
            <a:xfrm>
              <a:off x="1517650" y="1537335"/>
              <a:ext cx="21590" cy="70485"/>
            </a:xfrm>
            <a:custGeom>
              <a:avLst/>
              <a:gdLst/>
              <a:ahLst/>
              <a:cxnLst/>
              <a:rect l="0" t="0" r="21590" b="70485"/>
              <a:pathLst>
                <a:path w="21590" h="70485">
                  <a:moveTo>
                    <a:pt x="18569" y="0"/>
                  </a:moveTo>
                  <a:lnTo>
                    <a:pt x="4792" y="13986"/>
                  </a:lnTo>
                  <a:cubicBezTo>
                    <a:pt x="1771" y="17025"/>
                    <a:pt x="26" y="21190"/>
                    <a:pt x="26" y="25459"/>
                  </a:cubicBezTo>
                  <a:lnTo>
                    <a:pt x="26" y="70458"/>
                  </a:lnTo>
                  <a:lnTo>
                    <a:pt x="21590" y="70458"/>
                  </a:lnTo>
                  <a:lnTo>
                    <a:pt x="21590" y="9324"/>
                  </a:lnTo>
                  <a:cubicBezTo>
                    <a:pt x="21460" y="6050"/>
                    <a:pt x="20444" y="2776"/>
                    <a:pt x="1856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4" name="Google Shape;123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CAAAMggAACsKAABCCgAAAAAAAA=="/>
                </a:ext>
              </a:extLst>
            </p:cNvSpPr>
            <p:nvPr/>
          </p:nvSpPr>
          <p:spPr>
            <a:xfrm>
              <a:off x="1316990" y="1332230"/>
              <a:ext cx="335915" cy="335280"/>
            </a:xfrm>
            <a:custGeom>
              <a:avLst/>
              <a:gdLst/>
              <a:ahLst/>
              <a:cxnLst/>
              <a:rect l="0" t="0" r="335915" b="335280"/>
              <a:pathLst>
                <a:path w="335915" h="335280">
                  <a:moveTo>
                    <a:pt x="168088" y="64874"/>
                  </a:moveTo>
                  <a:cubicBezTo>
                    <a:pt x="181319" y="64874"/>
                    <a:pt x="194681" y="67444"/>
                    <a:pt x="207439" y="72689"/>
                  </a:cubicBezTo>
                  <a:cubicBezTo>
                    <a:pt x="245819" y="88606"/>
                    <a:pt x="270968" y="126077"/>
                    <a:pt x="270968" y="167692"/>
                  </a:cubicBezTo>
                  <a:cubicBezTo>
                    <a:pt x="270968" y="224490"/>
                    <a:pt x="224870" y="270406"/>
                    <a:pt x="168010" y="270406"/>
                  </a:cubicBezTo>
                  <a:cubicBezTo>
                    <a:pt x="126322" y="270406"/>
                    <a:pt x="88809" y="245442"/>
                    <a:pt x="72900" y="206947"/>
                  </a:cubicBezTo>
                  <a:cubicBezTo>
                    <a:pt x="56992" y="168584"/>
                    <a:pt x="65838" y="124425"/>
                    <a:pt x="95266" y="95030"/>
                  </a:cubicBezTo>
                  <a:cubicBezTo>
                    <a:pt x="114955" y="75337"/>
                    <a:pt x="141285" y="64874"/>
                    <a:pt x="168088" y="64874"/>
                  </a:cubicBezTo>
                  <a:lnTo>
                    <a:pt x="146299" y="26"/>
                  </a:lnTo>
                  <a:cubicBezTo>
                    <a:pt x="143254" y="26"/>
                    <a:pt x="140865" y="2412"/>
                    <a:pt x="140865" y="5454"/>
                  </a:cubicBezTo>
                  <a:lnTo>
                    <a:pt x="140865" y="19693"/>
                  </a:lnTo>
                  <a:cubicBezTo>
                    <a:pt x="140865" y="22342"/>
                    <a:pt x="139080" y="24492"/>
                    <a:pt x="136560" y="24990"/>
                  </a:cubicBezTo>
                  <a:cubicBezTo>
                    <a:pt x="119759" y="28661"/>
                    <a:pt x="103719" y="35348"/>
                    <a:pt x="89202" y="44683"/>
                  </a:cubicBezTo>
                  <a:cubicBezTo>
                    <a:pt x="88284" y="45260"/>
                    <a:pt x="87260" y="45575"/>
                    <a:pt x="86262" y="45575"/>
                  </a:cubicBezTo>
                  <a:cubicBezTo>
                    <a:pt x="84871" y="45575"/>
                    <a:pt x="83532" y="45024"/>
                    <a:pt x="82508" y="43923"/>
                  </a:cubicBezTo>
                  <a:lnTo>
                    <a:pt x="72270" y="33827"/>
                  </a:lnTo>
                  <a:cubicBezTo>
                    <a:pt x="71194" y="32752"/>
                    <a:pt x="69802" y="32227"/>
                    <a:pt x="68411" y="32227"/>
                  </a:cubicBezTo>
                  <a:cubicBezTo>
                    <a:pt x="67020" y="32227"/>
                    <a:pt x="65628" y="32752"/>
                    <a:pt x="64552" y="33827"/>
                  </a:cubicBezTo>
                  <a:lnTo>
                    <a:pt x="33864" y="64515"/>
                  </a:lnTo>
                  <a:cubicBezTo>
                    <a:pt x="31843" y="66395"/>
                    <a:pt x="31843" y="69909"/>
                    <a:pt x="33864" y="71928"/>
                  </a:cubicBezTo>
                  <a:lnTo>
                    <a:pt x="44102" y="82166"/>
                  </a:lnTo>
                  <a:cubicBezTo>
                    <a:pt x="45861" y="83938"/>
                    <a:pt x="46255" y="86822"/>
                    <a:pt x="44732" y="88973"/>
                  </a:cubicBezTo>
                  <a:cubicBezTo>
                    <a:pt x="35518" y="103369"/>
                    <a:pt x="28824" y="119391"/>
                    <a:pt x="25148" y="136278"/>
                  </a:cubicBezTo>
                  <a:cubicBezTo>
                    <a:pt x="24650" y="138690"/>
                    <a:pt x="22497" y="140578"/>
                    <a:pt x="19846" y="140578"/>
                  </a:cubicBezTo>
                  <a:lnTo>
                    <a:pt x="5460" y="140578"/>
                  </a:lnTo>
                  <a:cubicBezTo>
                    <a:pt x="2546" y="140578"/>
                    <a:pt x="26" y="142965"/>
                    <a:pt x="26" y="146006"/>
                  </a:cubicBezTo>
                  <a:lnTo>
                    <a:pt x="26" y="189274"/>
                  </a:lnTo>
                  <a:cubicBezTo>
                    <a:pt x="26" y="192184"/>
                    <a:pt x="2546" y="194702"/>
                    <a:pt x="5460" y="194702"/>
                  </a:cubicBezTo>
                  <a:lnTo>
                    <a:pt x="19846" y="194702"/>
                  </a:lnTo>
                  <a:cubicBezTo>
                    <a:pt x="22497" y="194702"/>
                    <a:pt x="24650" y="196485"/>
                    <a:pt x="25148" y="199002"/>
                  </a:cubicBezTo>
                  <a:cubicBezTo>
                    <a:pt x="28824" y="215784"/>
                    <a:pt x="35518" y="231806"/>
                    <a:pt x="44732" y="246307"/>
                  </a:cubicBezTo>
                  <a:cubicBezTo>
                    <a:pt x="46255" y="248458"/>
                    <a:pt x="45861" y="251237"/>
                    <a:pt x="44102" y="252994"/>
                  </a:cubicBezTo>
                  <a:lnTo>
                    <a:pt x="33864" y="263232"/>
                  </a:lnTo>
                  <a:cubicBezTo>
                    <a:pt x="31843" y="265371"/>
                    <a:pt x="31843" y="268780"/>
                    <a:pt x="33864" y="270904"/>
                  </a:cubicBezTo>
                  <a:lnTo>
                    <a:pt x="64552" y="301592"/>
                  </a:lnTo>
                  <a:cubicBezTo>
                    <a:pt x="65628" y="302528"/>
                    <a:pt x="67020" y="303053"/>
                    <a:pt x="68411" y="303053"/>
                  </a:cubicBezTo>
                  <a:cubicBezTo>
                    <a:pt x="69802" y="303053"/>
                    <a:pt x="71194" y="302528"/>
                    <a:pt x="72270" y="301453"/>
                  </a:cubicBezTo>
                  <a:lnTo>
                    <a:pt x="82377" y="291346"/>
                  </a:lnTo>
                  <a:cubicBezTo>
                    <a:pt x="83479" y="290256"/>
                    <a:pt x="84845" y="289732"/>
                    <a:pt x="86236" y="289732"/>
                  </a:cubicBezTo>
                  <a:cubicBezTo>
                    <a:pt x="87260" y="289732"/>
                    <a:pt x="88284" y="290020"/>
                    <a:pt x="89202" y="290597"/>
                  </a:cubicBezTo>
                  <a:cubicBezTo>
                    <a:pt x="103719" y="299932"/>
                    <a:pt x="119759" y="306619"/>
                    <a:pt x="136560" y="310290"/>
                  </a:cubicBezTo>
                  <a:cubicBezTo>
                    <a:pt x="139080" y="310788"/>
                    <a:pt x="140865" y="312938"/>
                    <a:pt x="140865" y="315456"/>
                  </a:cubicBezTo>
                  <a:lnTo>
                    <a:pt x="140865" y="329852"/>
                  </a:lnTo>
                  <a:cubicBezTo>
                    <a:pt x="140865" y="332868"/>
                    <a:pt x="143254" y="335254"/>
                    <a:pt x="146299" y="335254"/>
                  </a:cubicBezTo>
                  <a:lnTo>
                    <a:pt x="189615" y="335254"/>
                  </a:lnTo>
                  <a:cubicBezTo>
                    <a:pt x="192660" y="335254"/>
                    <a:pt x="195049" y="332868"/>
                    <a:pt x="195049" y="329852"/>
                  </a:cubicBezTo>
                  <a:lnTo>
                    <a:pt x="195049" y="315456"/>
                  </a:lnTo>
                  <a:cubicBezTo>
                    <a:pt x="195049" y="312938"/>
                    <a:pt x="196807" y="310788"/>
                    <a:pt x="199354" y="310290"/>
                  </a:cubicBezTo>
                  <a:cubicBezTo>
                    <a:pt x="216155" y="306619"/>
                    <a:pt x="232195" y="299932"/>
                    <a:pt x="246712" y="290597"/>
                  </a:cubicBezTo>
                  <a:cubicBezTo>
                    <a:pt x="247630" y="290020"/>
                    <a:pt x="248654" y="289732"/>
                    <a:pt x="249652" y="289732"/>
                  </a:cubicBezTo>
                  <a:cubicBezTo>
                    <a:pt x="251043" y="289732"/>
                    <a:pt x="252435" y="290256"/>
                    <a:pt x="253537" y="291357"/>
                  </a:cubicBezTo>
                  <a:lnTo>
                    <a:pt x="263644" y="301464"/>
                  </a:lnTo>
                  <a:cubicBezTo>
                    <a:pt x="264720" y="302528"/>
                    <a:pt x="266112" y="303053"/>
                    <a:pt x="267503" y="303053"/>
                  </a:cubicBezTo>
                  <a:cubicBezTo>
                    <a:pt x="268868" y="303053"/>
                    <a:pt x="270259" y="302528"/>
                    <a:pt x="271336" y="301453"/>
                  </a:cubicBezTo>
                  <a:lnTo>
                    <a:pt x="302050" y="270739"/>
                  </a:lnTo>
                  <a:cubicBezTo>
                    <a:pt x="304071" y="268780"/>
                    <a:pt x="304071" y="265371"/>
                    <a:pt x="302050" y="263221"/>
                  </a:cubicBezTo>
                  <a:lnTo>
                    <a:pt x="291812" y="252983"/>
                  </a:lnTo>
                  <a:cubicBezTo>
                    <a:pt x="290027" y="251237"/>
                    <a:pt x="289791" y="248458"/>
                    <a:pt x="291182" y="246307"/>
                  </a:cubicBezTo>
                  <a:cubicBezTo>
                    <a:pt x="300396" y="231806"/>
                    <a:pt x="307090" y="215784"/>
                    <a:pt x="310766" y="199002"/>
                  </a:cubicBezTo>
                  <a:cubicBezTo>
                    <a:pt x="311264" y="196485"/>
                    <a:pt x="313522" y="194702"/>
                    <a:pt x="316068" y="194702"/>
                  </a:cubicBezTo>
                  <a:lnTo>
                    <a:pt x="330454" y="194702"/>
                  </a:lnTo>
                  <a:cubicBezTo>
                    <a:pt x="333368" y="194702"/>
                    <a:pt x="335888" y="192184"/>
                    <a:pt x="335888" y="189274"/>
                  </a:cubicBezTo>
                  <a:lnTo>
                    <a:pt x="335888" y="146006"/>
                  </a:lnTo>
                  <a:cubicBezTo>
                    <a:pt x="335888" y="143096"/>
                    <a:pt x="333499" y="140578"/>
                    <a:pt x="330454" y="140578"/>
                  </a:cubicBezTo>
                  <a:lnTo>
                    <a:pt x="316068" y="140578"/>
                  </a:lnTo>
                  <a:cubicBezTo>
                    <a:pt x="313522" y="140578"/>
                    <a:pt x="311396" y="138822"/>
                    <a:pt x="310871" y="136278"/>
                  </a:cubicBezTo>
                  <a:cubicBezTo>
                    <a:pt x="307090" y="119496"/>
                    <a:pt x="300527" y="103474"/>
                    <a:pt x="291182" y="88973"/>
                  </a:cubicBezTo>
                  <a:cubicBezTo>
                    <a:pt x="289791" y="86822"/>
                    <a:pt x="290027" y="84043"/>
                    <a:pt x="291943" y="82155"/>
                  </a:cubicBezTo>
                  <a:lnTo>
                    <a:pt x="302050" y="72048"/>
                  </a:lnTo>
                  <a:cubicBezTo>
                    <a:pt x="304176" y="69909"/>
                    <a:pt x="304176" y="66500"/>
                    <a:pt x="302050" y="64376"/>
                  </a:cubicBezTo>
                  <a:lnTo>
                    <a:pt x="271467" y="33793"/>
                  </a:lnTo>
                  <a:cubicBezTo>
                    <a:pt x="270391" y="32752"/>
                    <a:pt x="268999" y="32227"/>
                    <a:pt x="267608" y="32227"/>
                  </a:cubicBezTo>
                  <a:cubicBezTo>
                    <a:pt x="266217" y="32227"/>
                    <a:pt x="264825" y="32752"/>
                    <a:pt x="263775" y="33827"/>
                  </a:cubicBezTo>
                  <a:lnTo>
                    <a:pt x="253537" y="43923"/>
                  </a:lnTo>
                  <a:cubicBezTo>
                    <a:pt x="252487" y="44971"/>
                    <a:pt x="251096" y="45522"/>
                    <a:pt x="249678" y="45522"/>
                  </a:cubicBezTo>
                  <a:cubicBezTo>
                    <a:pt x="248707" y="45522"/>
                    <a:pt x="247709" y="45260"/>
                    <a:pt x="246843" y="44683"/>
                  </a:cubicBezTo>
                  <a:cubicBezTo>
                    <a:pt x="232300" y="35348"/>
                    <a:pt x="216260" y="28661"/>
                    <a:pt x="199459" y="24990"/>
                  </a:cubicBezTo>
                  <a:cubicBezTo>
                    <a:pt x="196939" y="24492"/>
                    <a:pt x="195180" y="22342"/>
                    <a:pt x="195049" y="19693"/>
                  </a:cubicBezTo>
                  <a:lnTo>
                    <a:pt x="195049" y="5454"/>
                  </a:lnTo>
                  <a:cubicBezTo>
                    <a:pt x="195049" y="2412"/>
                    <a:pt x="192660" y="26"/>
                    <a:pt x="189746" y="26"/>
                  </a:cubicBezTo>
                  <a:lnTo>
                    <a:pt x="168088" y="64874"/>
                  </a:lnTo>
                  <a:lnTo>
                    <a:pt x="18974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 name="Google Shape;123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uw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CAAAfggAAN4JAAD1CQAAAAAAAA=="/>
                </a:ext>
              </a:extLst>
            </p:cNvSpPr>
            <p:nvPr/>
          </p:nvSpPr>
          <p:spPr>
            <a:xfrm>
              <a:off x="1356360" y="1380490"/>
              <a:ext cx="247650" cy="238125"/>
            </a:xfrm>
            <a:custGeom>
              <a:avLst/>
              <a:gdLst/>
              <a:ahLst/>
              <a:cxnLst/>
              <a:rect l="0" t="0" r="247650" b="238125"/>
              <a:pathLst>
                <a:path w="247650" h="238125">
                  <a:moveTo>
                    <a:pt x="128640" y="16285"/>
                  </a:moveTo>
                  <a:cubicBezTo>
                    <a:pt x="141867" y="16285"/>
                    <a:pt x="155224" y="18855"/>
                    <a:pt x="167978" y="24100"/>
                  </a:cubicBezTo>
                  <a:cubicBezTo>
                    <a:pt x="206344" y="40019"/>
                    <a:pt x="231485" y="77495"/>
                    <a:pt x="231485" y="119114"/>
                  </a:cubicBezTo>
                  <a:cubicBezTo>
                    <a:pt x="231485" y="175918"/>
                    <a:pt x="185403" y="221839"/>
                    <a:pt x="128562" y="221839"/>
                  </a:cubicBezTo>
                  <a:cubicBezTo>
                    <a:pt x="86889" y="221839"/>
                    <a:pt x="49388" y="196872"/>
                    <a:pt x="33485" y="158374"/>
                  </a:cubicBezTo>
                  <a:cubicBezTo>
                    <a:pt x="17582" y="120006"/>
                    <a:pt x="26426" y="75843"/>
                    <a:pt x="55844" y="46444"/>
                  </a:cubicBezTo>
                  <a:cubicBezTo>
                    <a:pt x="75526" y="26749"/>
                    <a:pt x="101847" y="16285"/>
                    <a:pt x="128640" y="16285"/>
                  </a:cubicBezTo>
                  <a:lnTo>
                    <a:pt x="128640" y="0"/>
                  </a:lnTo>
                  <a:cubicBezTo>
                    <a:pt x="80328" y="0"/>
                    <a:pt x="36897" y="29031"/>
                    <a:pt x="18448" y="73561"/>
                  </a:cubicBezTo>
                  <a:cubicBezTo>
                    <a:pt x="26" y="117987"/>
                    <a:pt x="10261" y="169231"/>
                    <a:pt x="44350" y="203297"/>
                  </a:cubicBezTo>
                  <a:cubicBezTo>
                    <a:pt x="67049" y="226061"/>
                    <a:pt x="97464" y="238125"/>
                    <a:pt x="128457" y="238125"/>
                  </a:cubicBezTo>
                  <a:cubicBezTo>
                    <a:pt x="143835" y="238125"/>
                    <a:pt x="159370" y="235161"/>
                    <a:pt x="174145" y="229024"/>
                  </a:cubicBezTo>
                  <a:cubicBezTo>
                    <a:pt x="218600" y="210614"/>
                    <a:pt x="247650" y="167212"/>
                    <a:pt x="247650" y="119114"/>
                  </a:cubicBezTo>
                  <a:cubicBezTo>
                    <a:pt x="247650" y="53394"/>
                    <a:pt x="194352" y="0"/>
                    <a:pt x="128562" y="0"/>
                  </a:cubicBezTo>
                  <a:lnTo>
                    <a:pt x="128562" y="16285"/>
                  </a:lnTo>
                  <a:lnTo>
                    <a:pt x="12856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 name="Google Shape;123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C/w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CAAAKggAADMKAABKCgAAAAAAAA=="/>
                </a:ext>
              </a:extLst>
            </p:cNvSpPr>
            <p:nvPr/>
          </p:nvSpPr>
          <p:spPr>
            <a:xfrm>
              <a:off x="1311910" y="1327150"/>
              <a:ext cx="346075" cy="345440"/>
            </a:xfrm>
            <a:custGeom>
              <a:avLst/>
              <a:gdLst/>
              <a:ahLst/>
              <a:cxnLst/>
              <a:rect l="0" t="0" r="346075" b="345440"/>
              <a:pathLst>
                <a:path w="346075" h="345440">
                  <a:moveTo>
                    <a:pt x="194757" y="10094"/>
                  </a:moveTo>
                  <a:cubicBezTo>
                    <a:pt x="194888" y="10094"/>
                    <a:pt x="195019" y="10226"/>
                    <a:pt x="195019" y="10488"/>
                  </a:cubicBezTo>
                  <a:lnTo>
                    <a:pt x="195019" y="24725"/>
                  </a:lnTo>
                  <a:cubicBezTo>
                    <a:pt x="195019" y="29785"/>
                    <a:pt x="198537" y="33954"/>
                    <a:pt x="203340" y="34950"/>
                  </a:cubicBezTo>
                  <a:cubicBezTo>
                    <a:pt x="219640" y="38490"/>
                    <a:pt x="235178" y="44914"/>
                    <a:pt x="249194" y="53881"/>
                  </a:cubicBezTo>
                  <a:cubicBezTo>
                    <a:pt x="250901" y="55061"/>
                    <a:pt x="252895" y="55611"/>
                    <a:pt x="254864" y="55611"/>
                  </a:cubicBezTo>
                  <a:cubicBezTo>
                    <a:pt x="257567" y="55611"/>
                    <a:pt x="260245" y="54589"/>
                    <a:pt x="262187" y="52622"/>
                  </a:cubicBezTo>
                  <a:lnTo>
                    <a:pt x="272424" y="42385"/>
                  </a:lnTo>
                  <a:cubicBezTo>
                    <a:pt x="272502" y="42344"/>
                    <a:pt x="272581" y="42292"/>
                    <a:pt x="272686" y="42292"/>
                  </a:cubicBezTo>
                  <a:cubicBezTo>
                    <a:pt x="272765" y="42292"/>
                    <a:pt x="272870" y="42344"/>
                    <a:pt x="272922" y="42397"/>
                  </a:cubicBezTo>
                  <a:lnTo>
                    <a:pt x="303501" y="72976"/>
                  </a:lnTo>
                  <a:cubicBezTo>
                    <a:pt x="303632" y="73178"/>
                    <a:pt x="303632" y="73309"/>
                    <a:pt x="303501" y="73545"/>
                  </a:cubicBezTo>
                  <a:lnTo>
                    <a:pt x="293396" y="83650"/>
                  </a:lnTo>
                  <a:cubicBezTo>
                    <a:pt x="289852" y="87179"/>
                    <a:pt x="289222" y="92607"/>
                    <a:pt x="292004" y="96776"/>
                  </a:cubicBezTo>
                  <a:cubicBezTo>
                    <a:pt x="300981" y="110777"/>
                    <a:pt x="307412" y="126168"/>
                    <a:pt x="310955" y="142450"/>
                  </a:cubicBezTo>
                  <a:cubicBezTo>
                    <a:pt x="311953" y="147353"/>
                    <a:pt x="316257" y="150761"/>
                    <a:pt x="321165" y="150761"/>
                  </a:cubicBezTo>
                  <a:lnTo>
                    <a:pt x="335575" y="150761"/>
                  </a:lnTo>
                  <a:cubicBezTo>
                    <a:pt x="335707" y="150761"/>
                    <a:pt x="335943" y="150892"/>
                    <a:pt x="335943" y="151155"/>
                  </a:cubicBezTo>
                  <a:lnTo>
                    <a:pt x="335943" y="194417"/>
                  </a:lnTo>
                  <a:lnTo>
                    <a:pt x="335838" y="194285"/>
                  </a:lnTo>
                  <a:cubicBezTo>
                    <a:pt x="335838" y="194548"/>
                    <a:pt x="335707" y="194679"/>
                    <a:pt x="335444" y="194679"/>
                  </a:cubicBezTo>
                  <a:lnTo>
                    <a:pt x="321061" y="194679"/>
                  </a:lnTo>
                  <a:cubicBezTo>
                    <a:pt x="316126" y="194679"/>
                    <a:pt x="311821" y="198087"/>
                    <a:pt x="310824" y="202990"/>
                  </a:cubicBezTo>
                  <a:cubicBezTo>
                    <a:pt x="307281" y="219141"/>
                    <a:pt x="300981" y="234663"/>
                    <a:pt x="291873" y="248664"/>
                  </a:cubicBezTo>
                  <a:cubicBezTo>
                    <a:pt x="289222" y="252833"/>
                    <a:pt x="289721" y="258261"/>
                    <a:pt x="293264" y="261800"/>
                  </a:cubicBezTo>
                  <a:lnTo>
                    <a:pt x="303501" y="271895"/>
                  </a:lnTo>
                  <a:cubicBezTo>
                    <a:pt x="303632" y="272000"/>
                    <a:pt x="303632" y="272262"/>
                    <a:pt x="303501" y="272393"/>
                  </a:cubicBezTo>
                  <a:lnTo>
                    <a:pt x="272922" y="302972"/>
                  </a:lnTo>
                  <a:cubicBezTo>
                    <a:pt x="272817" y="303096"/>
                    <a:pt x="272712" y="303148"/>
                    <a:pt x="272634" y="303148"/>
                  </a:cubicBezTo>
                  <a:cubicBezTo>
                    <a:pt x="272555" y="303148"/>
                    <a:pt x="272502" y="303096"/>
                    <a:pt x="272424" y="303043"/>
                  </a:cubicBezTo>
                  <a:lnTo>
                    <a:pt x="262187" y="292806"/>
                  </a:lnTo>
                  <a:cubicBezTo>
                    <a:pt x="260166" y="290799"/>
                    <a:pt x="257489" y="289750"/>
                    <a:pt x="254785" y="289750"/>
                  </a:cubicBezTo>
                  <a:cubicBezTo>
                    <a:pt x="252817" y="289750"/>
                    <a:pt x="250822" y="290327"/>
                    <a:pt x="249063" y="291428"/>
                  </a:cubicBezTo>
                  <a:cubicBezTo>
                    <a:pt x="235047" y="300395"/>
                    <a:pt x="219640" y="306819"/>
                    <a:pt x="203340" y="310359"/>
                  </a:cubicBezTo>
                  <a:cubicBezTo>
                    <a:pt x="198537" y="311381"/>
                    <a:pt x="195019" y="315655"/>
                    <a:pt x="195019" y="320584"/>
                  </a:cubicBezTo>
                  <a:lnTo>
                    <a:pt x="195019" y="334952"/>
                  </a:lnTo>
                  <a:cubicBezTo>
                    <a:pt x="195019" y="335214"/>
                    <a:pt x="194888" y="335346"/>
                    <a:pt x="194626" y="335346"/>
                  </a:cubicBezTo>
                  <a:lnTo>
                    <a:pt x="151317" y="335346"/>
                  </a:lnTo>
                  <a:cubicBezTo>
                    <a:pt x="151055" y="335346"/>
                    <a:pt x="150923" y="335214"/>
                    <a:pt x="150923" y="334952"/>
                  </a:cubicBezTo>
                  <a:lnTo>
                    <a:pt x="150923" y="320584"/>
                  </a:lnTo>
                  <a:cubicBezTo>
                    <a:pt x="150923" y="315655"/>
                    <a:pt x="147511" y="311381"/>
                    <a:pt x="142708" y="310359"/>
                  </a:cubicBezTo>
                  <a:cubicBezTo>
                    <a:pt x="126434" y="306819"/>
                    <a:pt x="110896" y="300395"/>
                    <a:pt x="96880" y="291428"/>
                  </a:cubicBezTo>
                  <a:cubicBezTo>
                    <a:pt x="95226" y="290301"/>
                    <a:pt x="93205" y="289803"/>
                    <a:pt x="91184" y="289803"/>
                  </a:cubicBezTo>
                  <a:cubicBezTo>
                    <a:pt x="88402" y="289803"/>
                    <a:pt x="85751" y="290799"/>
                    <a:pt x="83729" y="292818"/>
                  </a:cubicBezTo>
                  <a:lnTo>
                    <a:pt x="73624" y="303043"/>
                  </a:lnTo>
                  <a:cubicBezTo>
                    <a:pt x="73572" y="303096"/>
                    <a:pt x="73467" y="303148"/>
                    <a:pt x="73388" y="303148"/>
                  </a:cubicBezTo>
                  <a:cubicBezTo>
                    <a:pt x="73283" y="303148"/>
                    <a:pt x="73204" y="303096"/>
                    <a:pt x="73125" y="303043"/>
                  </a:cubicBezTo>
                  <a:lnTo>
                    <a:pt x="42442" y="272360"/>
                  </a:lnTo>
                  <a:cubicBezTo>
                    <a:pt x="42311" y="272262"/>
                    <a:pt x="42311" y="272000"/>
                    <a:pt x="42442" y="271895"/>
                  </a:cubicBezTo>
                  <a:lnTo>
                    <a:pt x="52678" y="261800"/>
                  </a:lnTo>
                  <a:cubicBezTo>
                    <a:pt x="56196" y="258261"/>
                    <a:pt x="56721" y="252833"/>
                    <a:pt x="54070" y="248664"/>
                  </a:cubicBezTo>
                  <a:cubicBezTo>
                    <a:pt x="45093" y="234663"/>
                    <a:pt x="38662" y="219141"/>
                    <a:pt x="35119" y="202859"/>
                  </a:cubicBezTo>
                  <a:cubicBezTo>
                    <a:pt x="34095" y="198087"/>
                    <a:pt x="29817" y="194679"/>
                    <a:pt x="24882" y="194679"/>
                  </a:cubicBezTo>
                  <a:lnTo>
                    <a:pt x="10499" y="194679"/>
                  </a:lnTo>
                  <a:cubicBezTo>
                    <a:pt x="10236" y="194679"/>
                    <a:pt x="10105" y="194548"/>
                    <a:pt x="10105" y="194285"/>
                  </a:cubicBezTo>
                  <a:lnTo>
                    <a:pt x="10105" y="151023"/>
                  </a:lnTo>
                  <a:cubicBezTo>
                    <a:pt x="10105" y="150761"/>
                    <a:pt x="10236" y="150630"/>
                    <a:pt x="10499" y="150630"/>
                  </a:cubicBezTo>
                  <a:lnTo>
                    <a:pt x="24882" y="150630"/>
                  </a:lnTo>
                  <a:cubicBezTo>
                    <a:pt x="29817" y="150630"/>
                    <a:pt x="34095" y="147248"/>
                    <a:pt x="35119" y="142450"/>
                  </a:cubicBezTo>
                  <a:cubicBezTo>
                    <a:pt x="38662" y="126168"/>
                    <a:pt x="45093" y="110646"/>
                    <a:pt x="54070" y="96645"/>
                  </a:cubicBezTo>
                  <a:cubicBezTo>
                    <a:pt x="56721" y="92476"/>
                    <a:pt x="56196" y="87048"/>
                    <a:pt x="52678" y="83640"/>
                  </a:cubicBezTo>
                  <a:lnTo>
                    <a:pt x="42573" y="73535"/>
                  </a:lnTo>
                  <a:cubicBezTo>
                    <a:pt x="42442" y="73309"/>
                    <a:pt x="42442" y="73178"/>
                    <a:pt x="42573" y="73047"/>
                  </a:cubicBezTo>
                  <a:lnTo>
                    <a:pt x="73257" y="42363"/>
                  </a:lnTo>
                  <a:cubicBezTo>
                    <a:pt x="73309" y="42344"/>
                    <a:pt x="73388" y="42292"/>
                    <a:pt x="73440" y="42292"/>
                  </a:cubicBezTo>
                  <a:cubicBezTo>
                    <a:pt x="73519" y="42292"/>
                    <a:pt x="73572" y="42344"/>
                    <a:pt x="73624" y="42397"/>
                  </a:cubicBezTo>
                  <a:lnTo>
                    <a:pt x="83861" y="52634"/>
                  </a:lnTo>
                  <a:cubicBezTo>
                    <a:pt x="85908" y="54589"/>
                    <a:pt x="88559" y="55611"/>
                    <a:pt x="91263" y="55611"/>
                  </a:cubicBezTo>
                  <a:cubicBezTo>
                    <a:pt x="93231" y="55611"/>
                    <a:pt x="95226" y="55061"/>
                    <a:pt x="97011" y="53881"/>
                  </a:cubicBezTo>
                  <a:cubicBezTo>
                    <a:pt x="111027" y="44914"/>
                    <a:pt x="126434" y="38490"/>
                    <a:pt x="142708" y="34950"/>
                  </a:cubicBezTo>
                  <a:cubicBezTo>
                    <a:pt x="147511" y="33954"/>
                    <a:pt x="151055" y="29785"/>
                    <a:pt x="151055" y="24856"/>
                  </a:cubicBezTo>
                  <a:lnTo>
                    <a:pt x="151055" y="10488"/>
                  </a:lnTo>
                  <a:cubicBezTo>
                    <a:pt x="151055" y="10226"/>
                    <a:pt x="151186" y="10094"/>
                    <a:pt x="151422" y="10094"/>
                  </a:cubicBezTo>
                  <a:lnTo>
                    <a:pt x="151317" y="0"/>
                  </a:lnTo>
                  <a:cubicBezTo>
                    <a:pt x="145490" y="0"/>
                    <a:pt x="140818" y="4667"/>
                    <a:pt x="140818" y="10488"/>
                  </a:cubicBezTo>
                  <a:lnTo>
                    <a:pt x="140818" y="24725"/>
                  </a:lnTo>
                  <a:cubicBezTo>
                    <a:pt x="140818" y="24987"/>
                    <a:pt x="140687" y="25118"/>
                    <a:pt x="140582" y="25118"/>
                  </a:cubicBezTo>
                  <a:cubicBezTo>
                    <a:pt x="123153" y="28894"/>
                    <a:pt x="106460" y="35842"/>
                    <a:pt x="91446" y="45412"/>
                  </a:cubicBezTo>
                  <a:cubicBezTo>
                    <a:pt x="91367" y="45491"/>
                    <a:pt x="91315" y="45517"/>
                    <a:pt x="91263" y="45517"/>
                  </a:cubicBezTo>
                  <a:cubicBezTo>
                    <a:pt x="91184" y="45517"/>
                    <a:pt x="91131" y="45491"/>
                    <a:pt x="91053" y="45412"/>
                  </a:cubicBezTo>
                  <a:lnTo>
                    <a:pt x="80842" y="35201"/>
                  </a:lnTo>
                  <a:cubicBezTo>
                    <a:pt x="78821" y="33194"/>
                    <a:pt x="76118" y="32171"/>
                    <a:pt x="73440" y="32171"/>
                  </a:cubicBezTo>
                  <a:cubicBezTo>
                    <a:pt x="70763" y="32171"/>
                    <a:pt x="68086" y="33194"/>
                    <a:pt x="66065" y="35213"/>
                  </a:cubicBezTo>
                  <a:lnTo>
                    <a:pt x="35355" y="65923"/>
                  </a:lnTo>
                  <a:cubicBezTo>
                    <a:pt x="31313" y="69901"/>
                    <a:pt x="31313" y="76456"/>
                    <a:pt x="35355" y="80625"/>
                  </a:cubicBezTo>
                  <a:lnTo>
                    <a:pt x="45592" y="90862"/>
                  </a:lnTo>
                  <a:cubicBezTo>
                    <a:pt x="45592" y="90955"/>
                    <a:pt x="45592" y="91217"/>
                    <a:pt x="45592" y="91348"/>
                  </a:cubicBezTo>
                  <a:cubicBezTo>
                    <a:pt x="35880" y="106372"/>
                    <a:pt x="29056" y="122890"/>
                    <a:pt x="25276" y="140300"/>
                  </a:cubicBezTo>
                  <a:cubicBezTo>
                    <a:pt x="25276" y="140431"/>
                    <a:pt x="25145" y="140667"/>
                    <a:pt x="24882" y="140667"/>
                  </a:cubicBezTo>
                  <a:lnTo>
                    <a:pt x="10499" y="140667"/>
                  </a:lnTo>
                  <a:cubicBezTo>
                    <a:pt x="4672" y="140667"/>
                    <a:pt x="0" y="145334"/>
                    <a:pt x="0" y="151155"/>
                  </a:cubicBezTo>
                  <a:lnTo>
                    <a:pt x="0" y="194417"/>
                  </a:lnTo>
                  <a:cubicBezTo>
                    <a:pt x="0" y="200211"/>
                    <a:pt x="4672" y="204878"/>
                    <a:pt x="10499" y="204878"/>
                  </a:cubicBezTo>
                  <a:lnTo>
                    <a:pt x="24882" y="204878"/>
                  </a:lnTo>
                  <a:cubicBezTo>
                    <a:pt x="25145" y="204878"/>
                    <a:pt x="25145" y="205009"/>
                    <a:pt x="25276" y="205140"/>
                  </a:cubicBezTo>
                  <a:cubicBezTo>
                    <a:pt x="29056" y="222550"/>
                    <a:pt x="35880" y="239068"/>
                    <a:pt x="45592" y="254092"/>
                  </a:cubicBezTo>
                  <a:cubicBezTo>
                    <a:pt x="45592" y="254223"/>
                    <a:pt x="45592" y="254459"/>
                    <a:pt x="45592" y="254590"/>
                  </a:cubicBezTo>
                  <a:lnTo>
                    <a:pt x="35355" y="264684"/>
                  </a:lnTo>
                  <a:cubicBezTo>
                    <a:pt x="31313" y="268853"/>
                    <a:pt x="31313" y="275408"/>
                    <a:pt x="35355" y="279577"/>
                  </a:cubicBezTo>
                  <a:lnTo>
                    <a:pt x="66065" y="310287"/>
                  </a:lnTo>
                  <a:cubicBezTo>
                    <a:pt x="68086" y="312194"/>
                    <a:pt x="70763" y="313243"/>
                    <a:pt x="73440" y="313243"/>
                  </a:cubicBezTo>
                  <a:cubicBezTo>
                    <a:pt x="76118" y="313243"/>
                    <a:pt x="78821" y="312194"/>
                    <a:pt x="80842" y="310096"/>
                  </a:cubicBezTo>
                  <a:lnTo>
                    <a:pt x="91053" y="300028"/>
                  </a:lnTo>
                  <a:cubicBezTo>
                    <a:pt x="91131" y="299949"/>
                    <a:pt x="91210" y="299923"/>
                    <a:pt x="91315" y="299923"/>
                  </a:cubicBezTo>
                  <a:cubicBezTo>
                    <a:pt x="91420" y="299923"/>
                    <a:pt x="91499" y="299949"/>
                    <a:pt x="91577" y="300028"/>
                  </a:cubicBezTo>
                  <a:cubicBezTo>
                    <a:pt x="106591" y="309598"/>
                    <a:pt x="123153" y="316415"/>
                    <a:pt x="140582" y="320322"/>
                  </a:cubicBezTo>
                  <a:cubicBezTo>
                    <a:pt x="140687" y="320322"/>
                    <a:pt x="140949" y="320453"/>
                    <a:pt x="140949" y="320584"/>
                  </a:cubicBezTo>
                  <a:lnTo>
                    <a:pt x="140949" y="334952"/>
                  </a:lnTo>
                  <a:cubicBezTo>
                    <a:pt x="140949" y="340773"/>
                    <a:pt x="145621" y="345440"/>
                    <a:pt x="151422" y="345440"/>
                  </a:cubicBezTo>
                  <a:lnTo>
                    <a:pt x="194757" y="345440"/>
                  </a:lnTo>
                  <a:cubicBezTo>
                    <a:pt x="200558" y="345440"/>
                    <a:pt x="205230" y="340773"/>
                    <a:pt x="205230" y="334952"/>
                  </a:cubicBezTo>
                  <a:lnTo>
                    <a:pt x="205230" y="320584"/>
                  </a:lnTo>
                  <a:cubicBezTo>
                    <a:pt x="205230" y="320453"/>
                    <a:pt x="205361" y="320322"/>
                    <a:pt x="205492" y="320322"/>
                  </a:cubicBezTo>
                  <a:cubicBezTo>
                    <a:pt x="222921" y="316415"/>
                    <a:pt x="239588" y="309598"/>
                    <a:pt x="254628" y="300028"/>
                  </a:cubicBezTo>
                  <a:cubicBezTo>
                    <a:pt x="254680" y="299949"/>
                    <a:pt x="254733" y="299923"/>
                    <a:pt x="254811" y="299923"/>
                  </a:cubicBezTo>
                  <a:cubicBezTo>
                    <a:pt x="254864" y="299923"/>
                    <a:pt x="254943" y="299949"/>
                    <a:pt x="254995" y="300028"/>
                  </a:cubicBezTo>
                  <a:lnTo>
                    <a:pt x="265232" y="310096"/>
                  </a:lnTo>
                  <a:cubicBezTo>
                    <a:pt x="267253" y="312194"/>
                    <a:pt x="269930" y="313243"/>
                    <a:pt x="272607" y="313243"/>
                  </a:cubicBezTo>
                  <a:cubicBezTo>
                    <a:pt x="275311" y="313243"/>
                    <a:pt x="277988" y="312194"/>
                    <a:pt x="280009" y="310096"/>
                  </a:cubicBezTo>
                  <a:lnTo>
                    <a:pt x="310693" y="279412"/>
                  </a:lnTo>
                  <a:cubicBezTo>
                    <a:pt x="314735" y="275408"/>
                    <a:pt x="314735" y="268853"/>
                    <a:pt x="310693" y="264684"/>
                  </a:cubicBezTo>
                  <a:lnTo>
                    <a:pt x="300456" y="254590"/>
                  </a:lnTo>
                  <a:cubicBezTo>
                    <a:pt x="300456" y="254459"/>
                    <a:pt x="300456" y="254223"/>
                    <a:pt x="300456" y="254092"/>
                  </a:cubicBezTo>
                  <a:cubicBezTo>
                    <a:pt x="310194" y="239068"/>
                    <a:pt x="317018" y="222550"/>
                    <a:pt x="320798" y="205140"/>
                  </a:cubicBezTo>
                  <a:cubicBezTo>
                    <a:pt x="320798" y="204878"/>
                    <a:pt x="320929" y="204773"/>
                    <a:pt x="321165" y="204773"/>
                  </a:cubicBezTo>
                  <a:lnTo>
                    <a:pt x="335575" y="204773"/>
                  </a:lnTo>
                  <a:cubicBezTo>
                    <a:pt x="341376" y="204773"/>
                    <a:pt x="346048" y="200106"/>
                    <a:pt x="346048" y="194285"/>
                  </a:cubicBezTo>
                  <a:lnTo>
                    <a:pt x="346048" y="151023"/>
                  </a:lnTo>
                  <a:cubicBezTo>
                    <a:pt x="346048" y="145229"/>
                    <a:pt x="341271" y="140536"/>
                    <a:pt x="335444" y="140536"/>
                  </a:cubicBezTo>
                  <a:lnTo>
                    <a:pt x="321061" y="140536"/>
                  </a:lnTo>
                  <a:cubicBezTo>
                    <a:pt x="320929" y="140536"/>
                    <a:pt x="320798" y="140431"/>
                    <a:pt x="320798" y="140300"/>
                  </a:cubicBezTo>
                  <a:cubicBezTo>
                    <a:pt x="317018" y="122759"/>
                    <a:pt x="310063" y="106241"/>
                    <a:pt x="300456" y="91217"/>
                  </a:cubicBezTo>
                  <a:cubicBezTo>
                    <a:pt x="300351" y="91086"/>
                    <a:pt x="300351" y="90850"/>
                    <a:pt x="300456" y="90719"/>
                  </a:cubicBezTo>
                  <a:lnTo>
                    <a:pt x="310693" y="80625"/>
                  </a:lnTo>
                  <a:cubicBezTo>
                    <a:pt x="314735" y="76456"/>
                    <a:pt x="314735" y="69901"/>
                    <a:pt x="310693" y="65732"/>
                  </a:cubicBezTo>
                  <a:lnTo>
                    <a:pt x="280009" y="35048"/>
                  </a:lnTo>
                  <a:cubicBezTo>
                    <a:pt x="277909" y="33194"/>
                    <a:pt x="275232" y="32171"/>
                    <a:pt x="272581" y="32171"/>
                  </a:cubicBezTo>
                  <a:cubicBezTo>
                    <a:pt x="269904" y="32171"/>
                    <a:pt x="267253" y="33194"/>
                    <a:pt x="265232" y="35213"/>
                  </a:cubicBezTo>
                  <a:lnTo>
                    <a:pt x="254995" y="45450"/>
                  </a:lnTo>
                  <a:lnTo>
                    <a:pt x="254497" y="45412"/>
                  </a:lnTo>
                  <a:cubicBezTo>
                    <a:pt x="239457" y="35711"/>
                    <a:pt x="222921" y="28894"/>
                    <a:pt x="205492" y="25118"/>
                  </a:cubicBezTo>
                  <a:cubicBezTo>
                    <a:pt x="205361" y="25118"/>
                    <a:pt x="205098" y="24987"/>
                    <a:pt x="205098" y="24725"/>
                  </a:cubicBezTo>
                  <a:lnTo>
                    <a:pt x="205098" y="10488"/>
                  </a:lnTo>
                  <a:cubicBezTo>
                    <a:pt x="205098" y="4667"/>
                    <a:pt x="200426" y="0"/>
                    <a:pt x="194626" y="0"/>
                  </a:cubicBezTo>
                  <a:lnTo>
                    <a:pt x="194757" y="10094"/>
                  </a:lnTo>
                  <a:lnTo>
                    <a:pt x="1946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 name="Google Shape;123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CAAAkAgAAJUJAACoCQAAAAAAAA=="/>
                </a:ext>
              </a:extLst>
            </p:cNvSpPr>
            <p:nvPr/>
          </p:nvSpPr>
          <p:spPr>
            <a:xfrm>
              <a:off x="1366520" y="1391920"/>
              <a:ext cx="191135" cy="177800"/>
            </a:xfrm>
            <a:custGeom>
              <a:avLst/>
              <a:gdLst/>
              <a:ahLst/>
              <a:cxnLst/>
              <a:rect l="0" t="0" r="191135" b="177800"/>
              <a:pathLst>
                <a:path w="191135" h="177800">
                  <a:moveTo>
                    <a:pt x="118600" y="26"/>
                  </a:moveTo>
                  <a:cubicBezTo>
                    <a:pt x="90845" y="26"/>
                    <a:pt x="63221" y="10636"/>
                    <a:pt x="42287" y="31541"/>
                  </a:cubicBezTo>
                  <a:cubicBezTo>
                    <a:pt x="3279" y="70497"/>
                    <a:pt x="0" y="132636"/>
                    <a:pt x="34706" y="175495"/>
                  </a:cubicBezTo>
                  <a:cubicBezTo>
                    <a:pt x="35808" y="177119"/>
                    <a:pt x="37251" y="177774"/>
                    <a:pt x="38693" y="177774"/>
                  </a:cubicBezTo>
                  <a:cubicBezTo>
                    <a:pt x="42497" y="177774"/>
                    <a:pt x="46117" y="173058"/>
                    <a:pt x="42550" y="169207"/>
                  </a:cubicBezTo>
                  <a:cubicBezTo>
                    <a:pt x="27387" y="150555"/>
                    <a:pt x="19701" y="126978"/>
                    <a:pt x="20960" y="102902"/>
                  </a:cubicBezTo>
                  <a:cubicBezTo>
                    <a:pt x="22849" y="66226"/>
                    <a:pt x="45068" y="33690"/>
                    <a:pt x="78647" y="18705"/>
                  </a:cubicBezTo>
                  <a:cubicBezTo>
                    <a:pt x="91501" y="12968"/>
                    <a:pt x="105142" y="10164"/>
                    <a:pt x="118705" y="10164"/>
                  </a:cubicBezTo>
                  <a:cubicBezTo>
                    <a:pt x="140688" y="10164"/>
                    <a:pt x="162409" y="17526"/>
                    <a:pt x="180143" y="31803"/>
                  </a:cubicBezTo>
                  <a:cubicBezTo>
                    <a:pt x="181245" y="32825"/>
                    <a:pt x="182425" y="33270"/>
                    <a:pt x="183553" y="33270"/>
                  </a:cubicBezTo>
                  <a:cubicBezTo>
                    <a:pt x="187777" y="33270"/>
                    <a:pt x="191135" y="27166"/>
                    <a:pt x="186439" y="23997"/>
                  </a:cubicBezTo>
                  <a:cubicBezTo>
                    <a:pt x="166554" y="7938"/>
                    <a:pt x="142551" y="26"/>
                    <a:pt x="11860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0" name="Google Shape;123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CAAAwwgAANgJAADkCQAAAAAAAA=="/>
                </a:ext>
              </a:extLst>
            </p:cNvSpPr>
            <p:nvPr/>
          </p:nvSpPr>
          <p:spPr>
            <a:xfrm>
              <a:off x="1413510" y="1424305"/>
              <a:ext cx="186690" cy="183515"/>
            </a:xfrm>
            <a:custGeom>
              <a:avLst/>
              <a:gdLst/>
              <a:ahLst/>
              <a:cxnLst/>
              <a:rect l="0" t="0" r="186690" b="183515"/>
              <a:pathLst>
                <a:path w="186690" h="183515">
                  <a:moveTo>
                    <a:pt x="104387" y="10104"/>
                  </a:moveTo>
                  <a:lnTo>
                    <a:pt x="104387" y="31206"/>
                  </a:lnTo>
                  <a:cubicBezTo>
                    <a:pt x="104387" y="34592"/>
                    <a:pt x="103626" y="38004"/>
                    <a:pt x="102131" y="41049"/>
                  </a:cubicBezTo>
                  <a:lnTo>
                    <a:pt x="99587" y="46088"/>
                  </a:lnTo>
                  <a:cubicBezTo>
                    <a:pt x="99220" y="46849"/>
                    <a:pt x="98958" y="47611"/>
                    <a:pt x="98958" y="48372"/>
                  </a:cubicBezTo>
                  <a:lnTo>
                    <a:pt x="98958" y="59238"/>
                  </a:lnTo>
                  <a:cubicBezTo>
                    <a:pt x="99089" y="74539"/>
                    <a:pt x="86604" y="86770"/>
                    <a:pt x="71392" y="86770"/>
                  </a:cubicBezTo>
                  <a:cubicBezTo>
                    <a:pt x="71156" y="86770"/>
                    <a:pt x="70920" y="86770"/>
                    <a:pt x="70710" y="86770"/>
                  </a:cubicBezTo>
                  <a:cubicBezTo>
                    <a:pt x="56049" y="86245"/>
                    <a:pt x="44194" y="73253"/>
                    <a:pt x="44194" y="57847"/>
                  </a:cubicBezTo>
                  <a:lnTo>
                    <a:pt x="44194" y="48372"/>
                  </a:lnTo>
                  <a:cubicBezTo>
                    <a:pt x="44194" y="47611"/>
                    <a:pt x="44063" y="46849"/>
                    <a:pt x="43696" y="46088"/>
                  </a:cubicBezTo>
                  <a:lnTo>
                    <a:pt x="40548" y="39789"/>
                  </a:lnTo>
                  <a:cubicBezTo>
                    <a:pt x="39394" y="37506"/>
                    <a:pt x="38765" y="34986"/>
                    <a:pt x="38765" y="32335"/>
                  </a:cubicBezTo>
                  <a:lnTo>
                    <a:pt x="38765" y="32073"/>
                  </a:lnTo>
                  <a:cubicBezTo>
                    <a:pt x="38765" y="19947"/>
                    <a:pt x="48626" y="10104"/>
                    <a:pt x="60718" y="10104"/>
                  </a:cubicBezTo>
                  <a:lnTo>
                    <a:pt x="60718" y="94959"/>
                  </a:lnTo>
                  <a:cubicBezTo>
                    <a:pt x="63629" y="95983"/>
                    <a:pt x="66907" y="96613"/>
                    <a:pt x="70448" y="96744"/>
                  </a:cubicBezTo>
                  <a:lnTo>
                    <a:pt x="71576" y="96744"/>
                  </a:lnTo>
                  <a:cubicBezTo>
                    <a:pt x="75379" y="96744"/>
                    <a:pt x="79156" y="96245"/>
                    <a:pt x="82696" y="95090"/>
                  </a:cubicBezTo>
                  <a:cubicBezTo>
                    <a:pt x="82828" y="96613"/>
                    <a:pt x="83064" y="98135"/>
                    <a:pt x="83562" y="99526"/>
                  </a:cubicBezTo>
                  <a:lnTo>
                    <a:pt x="79418" y="103670"/>
                  </a:lnTo>
                  <a:cubicBezTo>
                    <a:pt x="77267" y="105825"/>
                    <a:pt x="74435" y="106901"/>
                    <a:pt x="71576" y="106901"/>
                  </a:cubicBezTo>
                  <a:cubicBezTo>
                    <a:pt x="68717" y="106901"/>
                    <a:pt x="65832" y="105825"/>
                    <a:pt x="63629" y="103699"/>
                  </a:cubicBezTo>
                  <a:lnTo>
                    <a:pt x="59459" y="99529"/>
                  </a:lnTo>
                  <a:cubicBezTo>
                    <a:pt x="59983" y="98004"/>
                    <a:pt x="60350" y="96481"/>
                    <a:pt x="60350" y="94959"/>
                  </a:cubicBezTo>
                  <a:lnTo>
                    <a:pt x="89883" y="107610"/>
                  </a:lnTo>
                  <a:cubicBezTo>
                    <a:pt x="91142" y="108476"/>
                    <a:pt x="92663" y="109237"/>
                    <a:pt x="94184" y="109631"/>
                  </a:cubicBezTo>
                  <a:lnTo>
                    <a:pt x="112465" y="114933"/>
                  </a:lnTo>
                  <a:cubicBezTo>
                    <a:pt x="117265" y="116324"/>
                    <a:pt x="120543" y="120602"/>
                    <a:pt x="120543" y="125667"/>
                  </a:cubicBezTo>
                  <a:lnTo>
                    <a:pt x="120543" y="160129"/>
                  </a:lnTo>
                  <a:cubicBezTo>
                    <a:pt x="116898" y="162281"/>
                    <a:pt x="113095" y="164171"/>
                    <a:pt x="109055" y="165824"/>
                  </a:cubicBezTo>
                  <a:lnTo>
                    <a:pt x="109055" y="135011"/>
                  </a:lnTo>
                  <a:cubicBezTo>
                    <a:pt x="109055" y="131652"/>
                    <a:pt x="106538" y="129998"/>
                    <a:pt x="104020" y="129998"/>
                  </a:cubicBezTo>
                  <a:cubicBezTo>
                    <a:pt x="101502" y="129998"/>
                    <a:pt x="98958" y="131652"/>
                    <a:pt x="98958" y="135011"/>
                  </a:cubicBezTo>
                  <a:lnTo>
                    <a:pt x="98958" y="169368"/>
                  </a:lnTo>
                  <a:cubicBezTo>
                    <a:pt x="91640" y="171494"/>
                    <a:pt x="84087" y="172780"/>
                    <a:pt x="76376" y="173147"/>
                  </a:cubicBezTo>
                  <a:cubicBezTo>
                    <a:pt x="74749" y="173278"/>
                    <a:pt x="73097" y="173278"/>
                    <a:pt x="71576" y="173278"/>
                  </a:cubicBezTo>
                  <a:cubicBezTo>
                    <a:pt x="62239" y="173278"/>
                    <a:pt x="53033" y="172019"/>
                    <a:pt x="44194" y="169368"/>
                  </a:cubicBezTo>
                  <a:lnTo>
                    <a:pt x="44194" y="135011"/>
                  </a:lnTo>
                  <a:cubicBezTo>
                    <a:pt x="44194" y="131652"/>
                    <a:pt x="41650" y="129998"/>
                    <a:pt x="39080" y="129998"/>
                  </a:cubicBezTo>
                  <a:cubicBezTo>
                    <a:pt x="36535" y="129998"/>
                    <a:pt x="33965" y="131652"/>
                    <a:pt x="33965" y="135011"/>
                  </a:cubicBezTo>
                  <a:lnTo>
                    <a:pt x="33965" y="165824"/>
                  </a:lnTo>
                  <a:cubicBezTo>
                    <a:pt x="30057" y="164171"/>
                    <a:pt x="26149" y="162281"/>
                    <a:pt x="22477" y="160129"/>
                  </a:cubicBezTo>
                  <a:lnTo>
                    <a:pt x="22477" y="125667"/>
                  </a:lnTo>
                  <a:cubicBezTo>
                    <a:pt x="22477" y="120602"/>
                    <a:pt x="25782" y="116324"/>
                    <a:pt x="30555" y="114933"/>
                  </a:cubicBezTo>
                  <a:lnTo>
                    <a:pt x="48863" y="109631"/>
                  </a:lnTo>
                  <a:cubicBezTo>
                    <a:pt x="50384" y="109237"/>
                    <a:pt x="51905" y="108476"/>
                    <a:pt x="53295" y="107610"/>
                  </a:cubicBezTo>
                  <a:lnTo>
                    <a:pt x="56442" y="110891"/>
                  </a:lnTo>
                  <a:cubicBezTo>
                    <a:pt x="60613" y="115064"/>
                    <a:pt x="66068" y="117137"/>
                    <a:pt x="71523" y="117137"/>
                  </a:cubicBezTo>
                  <a:cubicBezTo>
                    <a:pt x="76979" y="117137"/>
                    <a:pt x="82434" y="115064"/>
                    <a:pt x="86604" y="110891"/>
                  </a:cubicBezTo>
                  <a:lnTo>
                    <a:pt x="89883" y="107612"/>
                  </a:lnTo>
                  <a:lnTo>
                    <a:pt x="60718" y="0"/>
                  </a:lnTo>
                  <a:cubicBezTo>
                    <a:pt x="43066" y="0"/>
                    <a:pt x="28667" y="14409"/>
                    <a:pt x="28667" y="32073"/>
                  </a:cubicBezTo>
                  <a:lnTo>
                    <a:pt x="28667" y="32466"/>
                  </a:lnTo>
                  <a:cubicBezTo>
                    <a:pt x="28667" y="36613"/>
                    <a:pt x="29559" y="40655"/>
                    <a:pt x="31447" y="44330"/>
                  </a:cubicBezTo>
                  <a:lnTo>
                    <a:pt x="33965" y="49631"/>
                  </a:lnTo>
                  <a:lnTo>
                    <a:pt x="33965" y="57847"/>
                  </a:lnTo>
                  <a:cubicBezTo>
                    <a:pt x="33965" y="70471"/>
                    <a:pt x="40024" y="82466"/>
                    <a:pt x="50253" y="89920"/>
                  </a:cubicBezTo>
                  <a:lnTo>
                    <a:pt x="50253" y="94460"/>
                  </a:lnTo>
                  <a:cubicBezTo>
                    <a:pt x="50253" y="96980"/>
                    <a:pt x="48495" y="99263"/>
                    <a:pt x="46082" y="99893"/>
                  </a:cubicBezTo>
                  <a:lnTo>
                    <a:pt x="27802" y="105195"/>
                  </a:lnTo>
                  <a:cubicBezTo>
                    <a:pt x="18700" y="107715"/>
                    <a:pt x="12406" y="116192"/>
                    <a:pt x="12406" y="125667"/>
                  </a:cubicBezTo>
                  <a:lnTo>
                    <a:pt x="12406" y="153331"/>
                  </a:lnTo>
                  <a:cubicBezTo>
                    <a:pt x="11645" y="152806"/>
                    <a:pt x="10753" y="152176"/>
                    <a:pt x="10124" y="151546"/>
                  </a:cubicBezTo>
                  <a:cubicBezTo>
                    <a:pt x="9127" y="150890"/>
                    <a:pt x="8131" y="150601"/>
                    <a:pt x="7186" y="150601"/>
                  </a:cubicBezTo>
                  <a:cubicBezTo>
                    <a:pt x="3069" y="150601"/>
                    <a:pt x="26" y="156008"/>
                    <a:pt x="3803" y="159499"/>
                  </a:cubicBezTo>
                  <a:cubicBezTo>
                    <a:pt x="23002" y="175037"/>
                    <a:pt x="46843" y="183515"/>
                    <a:pt x="71576" y="183515"/>
                  </a:cubicBezTo>
                  <a:cubicBezTo>
                    <a:pt x="73359" y="183515"/>
                    <a:pt x="75117" y="183383"/>
                    <a:pt x="76874" y="183383"/>
                  </a:cubicBezTo>
                  <a:cubicBezTo>
                    <a:pt x="117527" y="181362"/>
                    <a:pt x="153486" y="156717"/>
                    <a:pt x="170009" y="119604"/>
                  </a:cubicBezTo>
                  <a:cubicBezTo>
                    <a:pt x="186690" y="82466"/>
                    <a:pt x="180999" y="39159"/>
                    <a:pt x="155505" y="7585"/>
                  </a:cubicBezTo>
                  <a:cubicBezTo>
                    <a:pt x="154508" y="6351"/>
                    <a:pt x="152987" y="5695"/>
                    <a:pt x="151492" y="5695"/>
                  </a:cubicBezTo>
                  <a:cubicBezTo>
                    <a:pt x="150364" y="5695"/>
                    <a:pt x="149237" y="6062"/>
                    <a:pt x="148319" y="6824"/>
                  </a:cubicBezTo>
                  <a:cubicBezTo>
                    <a:pt x="146168" y="8582"/>
                    <a:pt x="145801" y="11758"/>
                    <a:pt x="147558" y="13884"/>
                  </a:cubicBezTo>
                  <a:cubicBezTo>
                    <a:pt x="182257" y="56823"/>
                    <a:pt x="174573" y="119841"/>
                    <a:pt x="130772" y="153331"/>
                  </a:cubicBezTo>
                  <a:lnTo>
                    <a:pt x="130772" y="125667"/>
                  </a:lnTo>
                  <a:cubicBezTo>
                    <a:pt x="130772" y="116061"/>
                    <a:pt x="124451" y="107715"/>
                    <a:pt x="115245" y="105064"/>
                  </a:cubicBezTo>
                  <a:lnTo>
                    <a:pt x="97069" y="99893"/>
                  </a:lnTo>
                  <a:cubicBezTo>
                    <a:pt x="94551" y="99132"/>
                    <a:pt x="92899" y="96875"/>
                    <a:pt x="92899" y="94329"/>
                  </a:cubicBezTo>
                  <a:lnTo>
                    <a:pt x="92899" y="90182"/>
                  </a:lnTo>
                  <a:cubicBezTo>
                    <a:pt x="94551" y="88922"/>
                    <a:pt x="96204" y="87636"/>
                    <a:pt x="97699" y="86140"/>
                  </a:cubicBezTo>
                  <a:cubicBezTo>
                    <a:pt x="105016" y="79054"/>
                    <a:pt x="109187" y="69343"/>
                    <a:pt x="109055" y="59238"/>
                  </a:cubicBezTo>
                  <a:lnTo>
                    <a:pt x="109055" y="49500"/>
                  </a:lnTo>
                  <a:lnTo>
                    <a:pt x="111075" y="45458"/>
                  </a:lnTo>
                  <a:cubicBezTo>
                    <a:pt x="113357" y="41049"/>
                    <a:pt x="114485" y="36115"/>
                    <a:pt x="114616" y="31206"/>
                  </a:cubicBezTo>
                  <a:lnTo>
                    <a:pt x="114616" y="5065"/>
                  </a:lnTo>
                  <a:cubicBezTo>
                    <a:pt x="114616" y="2283"/>
                    <a:pt x="112334" y="0"/>
                    <a:pt x="109449" y="0"/>
                  </a:cubicBezTo>
                  <a:lnTo>
                    <a:pt x="104387" y="10104"/>
                  </a:lnTo>
                  <a:lnTo>
                    <a:pt x="10944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 name="Google Shape;123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AAA7ggAAEcJAAAGCQAAAAAAAA=="/>
                </a:ext>
              </a:extLst>
            </p:cNvSpPr>
            <p:nvPr/>
          </p:nvSpPr>
          <p:spPr>
            <a:xfrm>
              <a:off x="1461770" y="1451610"/>
              <a:ext cx="46355" cy="15240"/>
            </a:xfrm>
            <a:custGeom>
              <a:avLst/>
              <a:gdLst/>
              <a:ahLst/>
              <a:cxnLst/>
              <a:rect l="0" t="0" r="46355" b="15240"/>
              <a:pathLst>
                <a:path w="46355" h="15240">
                  <a:moveTo>
                    <a:pt x="6700" y="26"/>
                  </a:moveTo>
                  <a:cubicBezTo>
                    <a:pt x="26" y="26"/>
                    <a:pt x="26" y="10032"/>
                    <a:pt x="6700" y="10032"/>
                  </a:cubicBezTo>
                  <a:cubicBezTo>
                    <a:pt x="12354" y="10032"/>
                    <a:pt x="28844" y="10878"/>
                    <a:pt x="36906" y="14701"/>
                  </a:cubicBezTo>
                  <a:cubicBezTo>
                    <a:pt x="37717" y="15086"/>
                    <a:pt x="38476" y="15240"/>
                    <a:pt x="39183" y="15240"/>
                  </a:cubicBezTo>
                  <a:cubicBezTo>
                    <a:pt x="43816" y="15240"/>
                    <a:pt x="46328" y="8518"/>
                    <a:pt x="41329" y="5952"/>
                  </a:cubicBezTo>
                  <a:cubicBezTo>
                    <a:pt x="29603" y="154"/>
                    <a:pt x="7695" y="26"/>
                    <a:pt x="670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43" name="Google Shape;12340;p90"/>
          <p:cNvGrpSpPr>
            <a:extLst>
              <a:ext uri="smNativeData">
                <pr:smNativeData xmlns:pr="smNativeData" val="SMDATA_6_dWHdYxMAAAAlAAAAAQAAAA8BAAAAkAAAAEgAAACQAAAASAAAAAAAAAAAAAAAAAAAABcAAAAUAAAAAAAAAAAAAAD/fwAA/38AAAAAAAAJAAAABAAAAAEAASAMAAAAEAAAAAAAAAAAAAAAAAAAAAAAAAAfAAAAVAAAAAAAAAAAAAAAAAAAAAAAAAAAAAAAAAAAAAAAAAAAAAAAAAAAAAAAAAAAAAAAAAAAAAAAAAAAAAAAAAAAAAAAAAAAAAAAAAAAAAAAAAAAAAAAAAAAACEAAAAYAAAAFAAAAMsKAAApCAAA+AwAAEsKAAAQAAAA"/>
              </a:ext>
            </a:extLst>
          </p:cNvGrpSpPr>
          <p:nvPr/>
        </p:nvGrpSpPr>
        <p:grpSpPr>
          <a:xfrm>
            <a:off x="1754505" y="1326515"/>
            <a:ext cx="353695" cy="346710"/>
            <a:chOff x="1754505" y="1326515"/>
            <a:chExt cx="353695" cy="346710"/>
          </a:xfrm>
        </p:grpSpPr>
        <p:sp>
          <p:nvSpPr>
            <p:cNvPr id="63" name="Google Shape;123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CgAAMggAAPAMAABDCgAAAAAAAA=="/>
                </a:ext>
              </a:extLst>
            </p:cNvSpPr>
            <p:nvPr/>
          </p:nvSpPr>
          <p:spPr>
            <a:xfrm>
              <a:off x="1767840" y="1332230"/>
              <a:ext cx="335280" cy="335915"/>
            </a:xfrm>
            <a:custGeom>
              <a:avLst/>
              <a:gdLst/>
              <a:ahLst/>
              <a:cxnLst/>
              <a:rect l="0" t="0" r="335280" b="335915"/>
              <a:pathLst>
                <a:path w="335280" h="335915">
                  <a:moveTo>
                    <a:pt x="167588" y="26"/>
                  </a:moveTo>
                  <a:cubicBezTo>
                    <a:pt x="75042" y="26"/>
                    <a:pt x="26" y="75184"/>
                    <a:pt x="26" y="167904"/>
                  </a:cubicBezTo>
                  <a:cubicBezTo>
                    <a:pt x="26" y="260730"/>
                    <a:pt x="75042" y="335888"/>
                    <a:pt x="167588" y="335888"/>
                  </a:cubicBezTo>
                  <a:cubicBezTo>
                    <a:pt x="260107" y="335888"/>
                    <a:pt x="335254" y="260730"/>
                    <a:pt x="335254" y="167904"/>
                  </a:cubicBezTo>
                  <a:cubicBezTo>
                    <a:pt x="335254" y="75184"/>
                    <a:pt x="260107" y="26"/>
                    <a:pt x="16758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2" name="Google Shape;123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CwAAWQgAAMgMAAAbCgAAAAAAAA=="/>
                </a:ext>
              </a:extLst>
            </p:cNvSpPr>
            <p:nvPr/>
          </p:nvSpPr>
          <p:spPr>
            <a:xfrm>
              <a:off x="1792605" y="1356995"/>
              <a:ext cx="285115" cy="285750"/>
            </a:xfrm>
            <a:custGeom>
              <a:avLst/>
              <a:gdLst/>
              <a:ahLst/>
              <a:cxnLst/>
              <a:rect l="0" t="0" r="285115" b="285750"/>
              <a:pathLst>
                <a:path w="285115" h="285750">
                  <a:moveTo>
                    <a:pt x="142570" y="0"/>
                  </a:moveTo>
                  <a:cubicBezTo>
                    <a:pt x="63839" y="0"/>
                    <a:pt x="0" y="63982"/>
                    <a:pt x="0" y="142888"/>
                  </a:cubicBezTo>
                  <a:cubicBezTo>
                    <a:pt x="0" y="221900"/>
                    <a:pt x="63839" y="285750"/>
                    <a:pt x="142570" y="285750"/>
                  </a:cubicBezTo>
                  <a:cubicBezTo>
                    <a:pt x="221275" y="285750"/>
                    <a:pt x="285115" y="221900"/>
                    <a:pt x="285115" y="142888"/>
                  </a:cubicBezTo>
                  <a:cubicBezTo>
                    <a:pt x="285115" y="63982"/>
                    <a:pt x="221275" y="0"/>
                    <a:pt x="14257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 name="Google Shape;123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wAAkQgAAOMMAAAbCgAAAAAAAA=="/>
                </a:ext>
              </a:extLst>
            </p:cNvSpPr>
            <p:nvPr/>
          </p:nvSpPr>
          <p:spPr>
            <a:xfrm>
              <a:off x="1828165" y="1392555"/>
              <a:ext cx="266700" cy="250190"/>
            </a:xfrm>
            <a:custGeom>
              <a:avLst/>
              <a:gdLst/>
              <a:ahLst/>
              <a:cxnLst/>
              <a:rect l="0" t="0" r="266700" b="250190"/>
              <a:pathLst>
                <a:path w="266700" h="250190">
                  <a:moveTo>
                    <a:pt x="201205" y="26"/>
                  </a:moveTo>
                  <a:cubicBezTo>
                    <a:pt x="250412" y="56580"/>
                    <a:pt x="247526" y="141516"/>
                    <a:pt x="194517" y="194528"/>
                  </a:cubicBezTo>
                  <a:cubicBezTo>
                    <a:pt x="166766" y="222333"/>
                    <a:pt x="130229" y="236393"/>
                    <a:pt x="93639" y="236393"/>
                  </a:cubicBezTo>
                  <a:cubicBezTo>
                    <a:pt x="60301" y="236393"/>
                    <a:pt x="26911" y="224720"/>
                    <a:pt x="26" y="201217"/>
                  </a:cubicBezTo>
                  <a:cubicBezTo>
                    <a:pt x="28328" y="233743"/>
                    <a:pt x="67908" y="250190"/>
                    <a:pt x="107593" y="250190"/>
                  </a:cubicBezTo>
                  <a:cubicBezTo>
                    <a:pt x="143973" y="250190"/>
                    <a:pt x="180432" y="236366"/>
                    <a:pt x="208392" y="208404"/>
                  </a:cubicBezTo>
                  <a:cubicBezTo>
                    <a:pt x="266700" y="149962"/>
                    <a:pt x="263421" y="54298"/>
                    <a:pt x="20120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 name="Google Shape;123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CgAAKQgAAPgMAABLCgAAAAAAAA=="/>
                </a:ext>
              </a:extLst>
            </p:cNvSpPr>
            <p:nvPr/>
          </p:nvSpPr>
          <p:spPr>
            <a:xfrm>
              <a:off x="1754505" y="1326515"/>
              <a:ext cx="353695" cy="346710"/>
            </a:xfrm>
            <a:custGeom>
              <a:avLst/>
              <a:gdLst/>
              <a:ahLst/>
              <a:cxnLst/>
              <a:rect l="0" t="0" r="353695" b="346710"/>
              <a:pathLst>
                <a:path w="353695" h="346710">
                  <a:moveTo>
                    <a:pt x="180676" y="26"/>
                  </a:moveTo>
                  <a:cubicBezTo>
                    <a:pt x="172966" y="26"/>
                    <a:pt x="165178" y="525"/>
                    <a:pt x="157363" y="1601"/>
                  </a:cubicBezTo>
                  <a:cubicBezTo>
                    <a:pt x="65609" y="13965"/>
                    <a:pt x="0" y="96443"/>
                    <a:pt x="8207" y="188790"/>
                  </a:cubicBezTo>
                  <a:cubicBezTo>
                    <a:pt x="16310" y="278539"/>
                    <a:pt x="91439" y="346710"/>
                    <a:pt x="180597" y="346710"/>
                  </a:cubicBezTo>
                  <a:cubicBezTo>
                    <a:pt x="183141" y="346710"/>
                    <a:pt x="185710" y="346658"/>
                    <a:pt x="188254" y="346553"/>
                  </a:cubicBezTo>
                  <a:cubicBezTo>
                    <a:pt x="280637" y="342379"/>
                    <a:pt x="353563" y="266070"/>
                    <a:pt x="353695" y="173486"/>
                  </a:cubicBezTo>
                  <a:cubicBezTo>
                    <a:pt x="353695" y="170336"/>
                    <a:pt x="353563" y="167318"/>
                    <a:pt x="353432" y="164141"/>
                  </a:cubicBezTo>
                  <a:cubicBezTo>
                    <a:pt x="353301" y="160860"/>
                    <a:pt x="350862" y="159285"/>
                    <a:pt x="348397" y="159285"/>
                  </a:cubicBezTo>
                  <a:cubicBezTo>
                    <a:pt x="345723" y="159285"/>
                    <a:pt x="343074" y="161123"/>
                    <a:pt x="343336" y="164666"/>
                  </a:cubicBezTo>
                  <a:cubicBezTo>
                    <a:pt x="343468" y="167554"/>
                    <a:pt x="343599" y="170468"/>
                    <a:pt x="343599" y="173381"/>
                  </a:cubicBezTo>
                  <a:cubicBezTo>
                    <a:pt x="343468" y="260269"/>
                    <a:pt x="275078" y="331643"/>
                    <a:pt x="188385" y="335423"/>
                  </a:cubicBezTo>
                  <a:cubicBezTo>
                    <a:pt x="185999" y="335528"/>
                    <a:pt x="183586" y="335580"/>
                    <a:pt x="181200" y="335580"/>
                  </a:cubicBezTo>
                  <a:cubicBezTo>
                    <a:pt x="97759" y="335580"/>
                    <a:pt x="27298" y="271766"/>
                    <a:pt x="19824" y="187635"/>
                  </a:cubicBezTo>
                  <a:cubicBezTo>
                    <a:pt x="12114" y="101115"/>
                    <a:pt x="73686" y="23835"/>
                    <a:pt x="159619" y="12206"/>
                  </a:cubicBezTo>
                  <a:cubicBezTo>
                    <a:pt x="166961" y="11209"/>
                    <a:pt x="174251" y="10736"/>
                    <a:pt x="181462" y="10736"/>
                  </a:cubicBezTo>
                  <a:cubicBezTo>
                    <a:pt x="258715" y="10736"/>
                    <a:pt x="326737" y="66098"/>
                    <a:pt x="340950" y="144191"/>
                  </a:cubicBezTo>
                  <a:cubicBezTo>
                    <a:pt x="341212" y="147446"/>
                    <a:pt x="343520" y="148890"/>
                    <a:pt x="345854" y="148890"/>
                  </a:cubicBezTo>
                  <a:cubicBezTo>
                    <a:pt x="348869" y="148890"/>
                    <a:pt x="351964" y="146475"/>
                    <a:pt x="350915" y="142433"/>
                  </a:cubicBezTo>
                  <a:cubicBezTo>
                    <a:pt x="335784" y="59010"/>
                    <a:pt x="263147" y="26"/>
                    <a:pt x="18067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9" name="Google Shape;123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CgAAUQgAAO0MAAAlCgAAAAAAAA=="/>
                </a:ext>
              </a:extLst>
            </p:cNvSpPr>
            <p:nvPr/>
          </p:nvSpPr>
          <p:spPr>
            <a:xfrm>
              <a:off x="1768475" y="1351915"/>
              <a:ext cx="332740" cy="297180"/>
            </a:xfrm>
            <a:custGeom>
              <a:avLst/>
              <a:gdLst/>
              <a:ahLst/>
              <a:cxnLst/>
              <a:rect l="0" t="0" r="332740" b="297180"/>
              <a:pathLst>
                <a:path w="332740" h="297180">
                  <a:moveTo>
                    <a:pt x="167313" y="0"/>
                  </a:moveTo>
                  <a:cubicBezTo>
                    <a:pt x="127397" y="0"/>
                    <a:pt x="87638" y="16139"/>
                    <a:pt x="58486" y="47760"/>
                  </a:cubicBezTo>
                  <a:cubicBezTo>
                    <a:pt x="55081" y="51493"/>
                    <a:pt x="58460" y="56355"/>
                    <a:pt x="62336" y="56355"/>
                  </a:cubicBezTo>
                  <a:cubicBezTo>
                    <a:pt x="63594" y="56355"/>
                    <a:pt x="64903" y="55830"/>
                    <a:pt x="66056" y="54594"/>
                  </a:cubicBezTo>
                  <a:cubicBezTo>
                    <a:pt x="93007" y="25365"/>
                    <a:pt x="129754" y="10435"/>
                    <a:pt x="166684" y="10435"/>
                  </a:cubicBezTo>
                  <a:cubicBezTo>
                    <a:pt x="198141" y="10435"/>
                    <a:pt x="229728" y="21291"/>
                    <a:pt x="255474" y="43344"/>
                  </a:cubicBezTo>
                  <a:cubicBezTo>
                    <a:pt x="311446" y="91131"/>
                    <a:pt x="319749" y="174744"/>
                    <a:pt x="274385" y="232808"/>
                  </a:cubicBezTo>
                  <a:cubicBezTo>
                    <a:pt x="247407" y="267320"/>
                    <a:pt x="207124" y="285536"/>
                    <a:pt x="166370" y="285536"/>
                  </a:cubicBezTo>
                  <a:cubicBezTo>
                    <a:pt x="138607" y="285536"/>
                    <a:pt x="110634" y="277072"/>
                    <a:pt x="86485" y="259619"/>
                  </a:cubicBezTo>
                  <a:cubicBezTo>
                    <a:pt x="26873" y="216485"/>
                    <a:pt x="11734" y="133765"/>
                    <a:pt x="52331" y="72179"/>
                  </a:cubicBezTo>
                  <a:cubicBezTo>
                    <a:pt x="53824" y="69892"/>
                    <a:pt x="53195" y="66738"/>
                    <a:pt x="50812" y="65213"/>
                  </a:cubicBezTo>
                  <a:cubicBezTo>
                    <a:pt x="49948" y="64583"/>
                    <a:pt x="48979" y="64293"/>
                    <a:pt x="48009" y="64293"/>
                  </a:cubicBezTo>
                  <a:cubicBezTo>
                    <a:pt x="46412" y="64293"/>
                    <a:pt x="44814" y="65108"/>
                    <a:pt x="43871" y="66607"/>
                  </a:cubicBezTo>
                  <a:cubicBezTo>
                    <a:pt x="26" y="133134"/>
                    <a:pt x="16291" y="222425"/>
                    <a:pt x="80671" y="269081"/>
                  </a:cubicBezTo>
                  <a:cubicBezTo>
                    <a:pt x="106810" y="288033"/>
                    <a:pt x="137088" y="297180"/>
                    <a:pt x="167103" y="297180"/>
                  </a:cubicBezTo>
                  <a:cubicBezTo>
                    <a:pt x="211106" y="297180"/>
                    <a:pt x="254584" y="277545"/>
                    <a:pt x="283709" y="240246"/>
                  </a:cubicBezTo>
                  <a:cubicBezTo>
                    <a:pt x="332740" y="177530"/>
                    <a:pt x="323782" y="87083"/>
                    <a:pt x="263306" y="35485"/>
                  </a:cubicBezTo>
                  <a:cubicBezTo>
                    <a:pt x="235464" y="11697"/>
                    <a:pt x="201336" y="0"/>
                    <a:pt x="16731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 name="Google Shape;123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CwAAMgkAAEQLAABCCQAAAAAAAA=="/>
                </a:ext>
              </a:extLst>
            </p:cNvSpPr>
            <p:nvPr/>
          </p:nvSpPr>
          <p:spPr>
            <a:xfrm>
              <a:off x="1812290" y="1494790"/>
              <a:ext cx="19050" cy="10160"/>
            </a:xfrm>
            <a:custGeom>
              <a:avLst/>
              <a:gdLst/>
              <a:ahLst/>
              <a:cxnLst/>
              <a:rect l="0" t="0" r="19050" b="10160"/>
              <a:pathLst>
                <a:path w="19050" h="10160">
                  <a:moveTo>
                    <a:pt x="5050" y="0"/>
                  </a:moveTo>
                  <a:cubicBezTo>
                    <a:pt x="2303" y="0"/>
                    <a:pt x="26" y="2266"/>
                    <a:pt x="26" y="5132"/>
                  </a:cubicBezTo>
                  <a:cubicBezTo>
                    <a:pt x="26" y="7894"/>
                    <a:pt x="2303" y="10160"/>
                    <a:pt x="5050" y="10160"/>
                  </a:cubicBezTo>
                  <a:lnTo>
                    <a:pt x="12351" y="10160"/>
                  </a:lnTo>
                  <a:cubicBezTo>
                    <a:pt x="19024" y="10160"/>
                    <a:pt x="19024" y="0"/>
                    <a:pt x="12351" y="0"/>
                  </a:cubicBezTo>
                  <a:lnTo>
                    <a:pt x="5050" y="0"/>
                  </a:lnTo>
                  <a:lnTo>
                    <a:pt x="1235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7" name="Google Shape;123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CwAAeAgAAKwMAABCCQAAAAAAAA=="/>
                </a:ext>
              </a:extLst>
            </p:cNvSpPr>
            <p:nvPr/>
          </p:nvSpPr>
          <p:spPr>
            <a:xfrm>
              <a:off x="1930400" y="1376680"/>
              <a:ext cx="129540" cy="128270"/>
            </a:xfrm>
            <a:custGeom>
              <a:avLst/>
              <a:gdLst/>
              <a:ahLst/>
              <a:cxnLst/>
              <a:rect l="0" t="0" r="129540" b="128270"/>
              <a:pathLst>
                <a:path w="129540" h="128270">
                  <a:moveTo>
                    <a:pt x="5054" y="0"/>
                  </a:moveTo>
                  <a:cubicBezTo>
                    <a:pt x="2514" y="0"/>
                    <a:pt x="0" y="1708"/>
                    <a:pt x="0" y="5123"/>
                  </a:cubicBezTo>
                  <a:lnTo>
                    <a:pt x="0" y="123199"/>
                  </a:lnTo>
                  <a:cubicBezTo>
                    <a:pt x="0" y="125984"/>
                    <a:pt x="2278" y="128270"/>
                    <a:pt x="5054" y="128270"/>
                  </a:cubicBezTo>
                  <a:lnTo>
                    <a:pt x="122732" y="128270"/>
                  </a:lnTo>
                  <a:cubicBezTo>
                    <a:pt x="129540" y="128270"/>
                    <a:pt x="129540" y="118154"/>
                    <a:pt x="122732" y="118154"/>
                  </a:cubicBezTo>
                  <a:lnTo>
                    <a:pt x="10081" y="118154"/>
                  </a:lnTo>
                  <a:lnTo>
                    <a:pt x="10081" y="5123"/>
                  </a:lnTo>
                  <a:cubicBezTo>
                    <a:pt x="10081" y="1708"/>
                    <a:pt x="7568" y="0"/>
                    <a:pt x="505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6" name="Google Shape;123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CwAA4QkAAPALAAD8CQAAAAAAAA=="/>
                </a:ext>
              </a:extLst>
            </p:cNvSpPr>
            <p:nvPr/>
          </p:nvSpPr>
          <p:spPr>
            <a:xfrm>
              <a:off x="1930400" y="1605915"/>
              <a:ext cx="10160" cy="17145"/>
            </a:xfrm>
            <a:custGeom>
              <a:avLst/>
              <a:gdLst/>
              <a:ahLst/>
              <a:cxnLst/>
              <a:rect l="0" t="0" r="10160" b="17145"/>
              <a:pathLst>
                <a:path w="10160" h="17145">
                  <a:moveTo>
                    <a:pt x="5080" y="0"/>
                  </a:moveTo>
                  <a:cubicBezTo>
                    <a:pt x="2527" y="0"/>
                    <a:pt x="0" y="1657"/>
                    <a:pt x="0" y="4972"/>
                  </a:cubicBezTo>
                  <a:lnTo>
                    <a:pt x="0" y="12198"/>
                  </a:lnTo>
                  <a:cubicBezTo>
                    <a:pt x="0" y="15487"/>
                    <a:pt x="2527" y="17145"/>
                    <a:pt x="5080" y="17145"/>
                  </a:cubicBezTo>
                  <a:cubicBezTo>
                    <a:pt x="7607" y="17145"/>
                    <a:pt x="10134" y="15487"/>
                    <a:pt x="10134" y="12198"/>
                  </a:cubicBezTo>
                  <a:lnTo>
                    <a:pt x="10134" y="4972"/>
                  </a:lnTo>
                  <a:cubicBezTo>
                    <a:pt x="10134" y="1657"/>
                    <a:pt x="7607" y="0"/>
                    <a:pt x="508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5" name="Google Shape;123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CwAArggAAHgLAADHCAAAAAAAAA=="/>
                </a:ext>
              </a:extLst>
            </p:cNvSpPr>
            <p:nvPr/>
          </p:nvSpPr>
          <p:spPr>
            <a:xfrm>
              <a:off x="1844675" y="1410970"/>
              <a:ext cx="19685" cy="15875"/>
            </a:xfrm>
            <a:custGeom>
              <a:avLst/>
              <a:gdLst/>
              <a:ahLst/>
              <a:cxnLst/>
              <a:rect l="0" t="0" r="19685" b="15875"/>
              <a:pathLst>
                <a:path w="19685" h="15875">
                  <a:moveTo>
                    <a:pt x="7270" y="0"/>
                  </a:moveTo>
                  <a:cubicBezTo>
                    <a:pt x="3359" y="0"/>
                    <a:pt x="26" y="5193"/>
                    <a:pt x="3595" y="8968"/>
                  </a:cubicBezTo>
                  <a:lnTo>
                    <a:pt x="8792" y="14241"/>
                  </a:lnTo>
                  <a:cubicBezTo>
                    <a:pt x="9894" y="15366"/>
                    <a:pt x="11128" y="15848"/>
                    <a:pt x="12335" y="15848"/>
                  </a:cubicBezTo>
                  <a:cubicBezTo>
                    <a:pt x="16272" y="15848"/>
                    <a:pt x="19658" y="10654"/>
                    <a:pt x="15984" y="6906"/>
                  </a:cubicBezTo>
                  <a:lnTo>
                    <a:pt x="10813" y="1606"/>
                  </a:lnTo>
                  <a:cubicBezTo>
                    <a:pt x="9685" y="481"/>
                    <a:pt x="8451" y="0"/>
                    <a:pt x="727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 name="Google Shape;123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DAAArQkAAHYMAADGCQAAAAAAAA=="/>
                </a:ext>
              </a:extLst>
            </p:cNvSpPr>
            <p:nvPr/>
          </p:nvSpPr>
          <p:spPr>
            <a:xfrm>
              <a:off x="2007870" y="1572895"/>
              <a:ext cx="17780" cy="15875"/>
            </a:xfrm>
            <a:custGeom>
              <a:avLst/>
              <a:gdLst/>
              <a:ahLst/>
              <a:cxnLst/>
              <a:rect l="0" t="0" r="17780" b="15875"/>
              <a:pathLst>
                <a:path w="17780" h="15875">
                  <a:moveTo>
                    <a:pt x="5503" y="0"/>
                  </a:moveTo>
                  <a:cubicBezTo>
                    <a:pt x="4231" y="0"/>
                    <a:pt x="2933" y="541"/>
                    <a:pt x="1999" y="1571"/>
                  </a:cubicBezTo>
                  <a:cubicBezTo>
                    <a:pt x="0" y="3657"/>
                    <a:pt x="0" y="6908"/>
                    <a:pt x="1999" y="8994"/>
                  </a:cubicBezTo>
                  <a:lnTo>
                    <a:pt x="7008" y="14222"/>
                  </a:lnTo>
                  <a:cubicBezTo>
                    <a:pt x="8098" y="15387"/>
                    <a:pt x="9344" y="15847"/>
                    <a:pt x="10512" y="15847"/>
                  </a:cubicBezTo>
                  <a:cubicBezTo>
                    <a:pt x="14406" y="15847"/>
                    <a:pt x="17754" y="10619"/>
                    <a:pt x="14120" y="6908"/>
                  </a:cubicBezTo>
                  <a:lnTo>
                    <a:pt x="9007" y="1571"/>
                  </a:lnTo>
                  <a:cubicBezTo>
                    <a:pt x="8046" y="541"/>
                    <a:pt x="6775" y="0"/>
                    <a:pt x="550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3" name="Google Shape;123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DAAArwgAAHYMAADHCAAAAAAAAA=="/>
                </a:ext>
              </a:extLst>
            </p:cNvSpPr>
            <p:nvPr/>
          </p:nvSpPr>
          <p:spPr>
            <a:xfrm>
              <a:off x="2006600" y="1411605"/>
              <a:ext cx="19050" cy="15240"/>
            </a:xfrm>
            <a:custGeom>
              <a:avLst/>
              <a:gdLst/>
              <a:ahLst/>
              <a:cxnLst/>
              <a:rect l="0" t="0" r="19050" b="15240"/>
              <a:pathLst>
                <a:path w="19050" h="15240">
                  <a:moveTo>
                    <a:pt x="11929" y="26"/>
                  </a:moveTo>
                  <a:cubicBezTo>
                    <a:pt x="10784" y="26"/>
                    <a:pt x="9563" y="492"/>
                    <a:pt x="8495" y="1578"/>
                  </a:cubicBezTo>
                  <a:lnTo>
                    <a:pt x="3586" y="6572"/>
                  </a:lnTo>
                  <a:cubicBezTo>
                    <a:pt x="25" y="10194"/>
                    <a:pt x="3306" y="15214"/>
                    <a:pt x="7071" y="15214"/>
                  </a:cubicBezTo>
                  <a:cubicBezTo>
                    <a:pt x="8215" y="15214"/>
                    <a:pt x="9385" y="14748"/>
                    <a:pt x="10453" y="13662"/>
                  </a:cubicBezTo>
                  <a:lnTo>
                    <a:pt x="15464" y="8564"/>
                  </a:lnTo>
                  <a:cubicBezTo>
                    <a:pt x="19025" y="5020"/>
                    <a:pt x="15744" y="26"/>
                    <a:pt x="1192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 name="Google Shape;123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CwAArQkAAHgLAADGCQAAAAAAAA=="/>
                </a:ext>
              </a:extLst>
            </p:cNvSpPr>
            <p:nvPr/>
          </p:nvSpPr>
          <p:spPr>
            <a:xfrm>
              <a:off x="1846580" y="1572895"/>
              <a:ext cx="17780" cy="15875"/>
            </a:xfrm>
            <a:custGeom>
              <a:avLst/>
              <a:gdLst/>
              <a:ahLst/>
              <a:cxnLst/>
              <a:rect l="0" t="0" r="17780" b="15875"/>
              <a:pathLst>
                <a:path w="17780" h="15875">
                  <a:moveTo>
                    <a:pt x="10512" y="27"/>
                  </a:moveTo>
                  <a:cubicBezTo>
                    <a:pt x="9318" y="27"/>
                    <a:pt x="8098" y="513"/>
                    <a:pt x="7008" y="1649"/>
                  </a:cubicBezTo>
                  <a:lnTo>
                    <a:pt x="1869" y="6977"/>
                  </a:lnTo>
                  <a:cubicBezTo>
                    <a:pt x="0" y="8951"/>
                    <a:pt x="0" y="12332"/>
                    <a:pt x="1869" y="14414"/>
                  </a:cubicBezTo>
                  <a:cubicBezTo>
                    <a:pt x="2881" y="15388"/>
                    <a:pt x="4153" y="15875"/>
                    <a:pt x="5425" y="15875"/>
                  </a:cubicBezTo>
                  <a:cubicBezTo>
                    <a:pt x="6723" y="15875"/>
                    <a:pt x="7995" y="15388"/>
                    <a:pt x="9007" y="14414"/>
                  </a:cubicBezTo>
                  <a:lnTo>
                    <a:pt x="14120" y="9059"/>
                  </a:lnTo>
                  <a:cubicBezTo>
                    <a:pt x="17754" y="5273"/>
                    <a:pt x="14406" y="27"/>
                    <a:pt x="10512"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1" name="Google Shape;123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CwAA6QgAAFMLAAD+CAAAAAAAAA=="/>
                </a:ext>
              </a:extLst>
            </p:cNvSpPr>
            <p:nvPr/>
          </p:nvSpPr>
          <p:spPr>
            <a:xfrm>
              <a:off x="1819275" y="1448435"/>
              <a:ext cx="21590" cy="13335"/>
            </a:xfrm>
            <a:custGeom>
              <a:avLst/>
              <a:gdLst/>
              <a:ahLst/>
              <a:cxnLst/>
              <a:rect l="0" t="0" r="21590" b="13335"/>
              <a:pathLst>
                <a:path w="21590" h="13335">
                  <a:moveTo>
                    <a:pt x="7188" y="0"/>
                  </a:moveTo>
                  <a:cubicBezTo>
                    <a:pt x="2361" y="0"/>
                    <a:pt x="0" y="7582"/>
                    <a:pt x="5430" y="9915"/>
                  </a:cubicBezTo>
                  <a:lnTo>
                    <a:pt x="12120" y="12857"/>
                  </a:lnTo>
                  <a:cubicBezTo>
                    <a:pt x="12881" y="13175"/>
                    <a:pt x="13615" y="13335"/>
                    <a:pt x="14271" y="13335"/>
                  </a:cubicBezTo>
                  <a:cubicBezTo>
                    <a:pt x="19150" y="13335"/>
                    <a:pt x="21590" y="5779"/>
                    <a:pt x="16029" y="3419"/>
                  </a:cubicBezTo>
                  <a:lnTo>
                    <a:pt x="9339" y="477"/>
                  </a:lnTo>
                  <a:cubicBezTo>
                    <a:pt x="8605" y="159"/>
                    <a:pt x="7870" y="0"/>
                    <a:pt x="718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0" name="Google Shape;123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8DAAAdgkAAJ4MAACLCQAAAAAAAA=="/>
                </a:ext>
              </a:extLst>
            </p:cNvSpPr>
            <p:nvPr/>
          </p:nvSpPr>
          <p:spPr>
            <a:xfrm>
              <a:off x="2029460" y="1537970"/>
              <a:ext cx="21590" cy="13335"/>
            </a:xfrm>
            <a:custGeom>
              <a:avLst/>
              <a:gdLst/>
              <a:ahLst/>
              <a:cxnLst/>
              <a:rect l="0" t="0" r="21590" b="13335"/>
              <a:pathLst>
                <a:path w="21590" h="13335">
                  <a:moveTo>
                    <a:pt x="7258" y="26"/>
                  </a:moveTo>
                  <a:cubicBezTo>
                    <a:pt x="2358" y="26"/>
                    <a:pt x="26" y="7536"/>
                    <a:pt x="5450" y="9887"/>
                  </a:cubicBezTo>
                  <a:lnTo>
                    <a:pt x="12131" y="12853"/>
                  </a:lnTo>
                  <a:cubicBezTo>
                    <a:pt x="12865" y="13174"/>
                    <a:pt x="13599" y="13335"/>
                    <a:pt x="14280" y="13335"/>
                  </a:cubicBezTo>
                  <a:cubicBezTo>
                    <a:pt x="19127" y="13335"/>
                    <a:pt x="21590" y="5692"/>
                    <a:pt x="16166" y="3340"/>
                  </a:cubicBezTo>
                  <a:lnTo>
                    <a:pt x="9485" y="507"/>
                  </a:lnTo>
                  <a:cubicBezTo>
                    <a:pt x="8699" y="160"/>
                    <a:pt x="7965" y="26"/>
                    <a:pt x="725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 name="Google Shape;123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DAAAhwgAADsMAACiCAAAAAAAAA=="/>
                </a:ext>
              </a:extLst>
            </p:cNvSpPr>
            <p:nvPr/>
          </p:nvSpPr>
          <p:spPr>
            <a:xfrm>
              <a:off x="1972310" y="1386205"/>
              <a:ext cx="15875" cy="17145"/>
            </a:xfrm>
            <a:custGeom>
              <a:avLst/>
              <a:gdLst/>
              <a:ahLst/>
              <a:cxnLst/>
              <a:rect l="0" t="0" r="15875" b="17145"/>
              <a:pathLst>
                <a:path w="15875" h="17145">
                  <a:moveTo>
                    <a:pt x="9117" y="26"/>
                  </a:moveTo>
                  <a:cubicBezTo>
                    <a:pt x="7272" y="26"/>
                    <a:pt x="5427" y="958"/>
                    <a:pt x="4450" y="3168"/>
                  </a:cubicBezTo>
                  <a:lnTo>
                    <a:pt x="1573" y="9956"/>
                  </a:lnTo>
                  <a:cubicBezTo>
                    <a:pt x="0" y="13284"/>
                    <a:pt x="2577" y="17091"/>
                    <a:pt x="6322" y="17145"/>
                  </a:cubicBezTo>
                  <a:cubicBezTo>
                    <a:pt x="8385" y="17118"/>
                    <a:pt x="10311" y="15840"/>
                    <a:pt x="11234" y="13950"/>
                  </a:cubicBezTo>
                  <a:lnTo>
                    <a:pt x="14111" y="7161"/>
                  </a:lnTo>
                  <a:cubicBezTo>
                    <a:pt x="15875" y="3114"/>
                    <a:pt x="12482" y="26"/>
                    <a:pt x="9117" y="26"/>
                  </a:cubicBezTo>
                  <a:lnTo>
                    <a:pt x="6322" y="17145"/>
                  </a:lnTo>
                  <a:cubicBezTo>
                    <a:pt x="6322" y="17145"/>
                    <a:pt x="6295" y="17145"/>
                    <a:pt x="6268" y="17145"/>
                  </a:cubicBezTo>
                  <a:lnTo>
                    <a:pt x="6404" y="17145"/>
                  </a:lnTo>
                  <a:cubicBezTo>
                    <a:pt x="6377" y="17145"/>
                    <a:pt x="6350" y="17145"/>
                    <a:pt x="6322" y="17145"/>
                  </a:cubicBezTo>
                  <a:lnTo>
                    <a:pt x="9117" y="26"/>
                  </a:lnTo>
                  <a:lnTo>
                    <a:pt x="6322" y="1714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8" name="Google Shape;123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CwAA0wkAAK4LAADtCQAAAAAAAA=="/>
                </a:ext>
              </a:extLst>
            </p:cNvSpPr>
            <p:nvPr/>
          </p:nvSpPr>
          <p:spPr>
            <a:xfrm>
              <a:off x="1883410" y="1597025"/>
              <a:ext cx="15240" cy="16510"/>
            </a:xfrm>
            <a:custGeom>
              <a:avLst/>
              <a:gdLst/>
              <a:ahLst/>
              <a:cxnLst/>
              <a:rect l="0" t="0" r="15240" b="16510"/>
              <a:pathLst>
                <a:path w="15240" h="16510">
                  <a:moveTo>
                    <a:pt x="8579" y="26"/>
                  </a:moveTo>
                  <a:cubicBezTo>
                    <a:pt x="6767" y="26"/>
                    <a:pt x="4956" y="924"/>
                    <a:pt x="3997" y="3133"/>
                  </a:cubicBezTo>
                  <a:lnTo>
                    <a:pt x="1172" y="9680"/>
                  </a:lnTo>
                  <a:cubicBezTo>
                    <a:pt x="27" y="12145"/>
                    <a:pt x="1306" y="15098"/>
                    <a:pt x="3863" y="16099"/>
                  </a:cubicBezTo>
                  <a:cubicBezTo>
                    <a:pt x="4556" y="16382"/>
                    <a:pt x="5249" y="16510"/>
                    <a:pt x="5915" y="16510"/>
                  </a:cubicBezTo>
                  <a:cubicBezTo>
                    <a:pt x="7940" y="16510"/>
                    <a:pt x="9805" y="15355"/>
                    <a:pt x="10657" y="13506"/>
                  </a:cubicBezTo>
                  <a:lnTo>
                    <a:pt x="13482" y="6958"/>
                  </a:lnTo>
                  <a:cubicBezTo>
                    <a:pt x="15213" y="3056"/>
                    <a:pt x="11883" y="26"/>
                    <a:pt x="857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 name="Google Shape;123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CwAAhggAALALAAChCAAAAAAAAA=="/>
                </a:ext>
              </a:extLst>
            </p:cNvSpPr>
            <p:nvPr/>
          </p:nvSpPr>
          <p:spPr>
            <a:xfrm>
              <a:off x="1884680" y="1385570"/>
              <a:ext cx="15240" cy="17145"/>
            </a:xfrm>
            <a:custGeom>
              <a:avLst/>
              <a:gdLst/>
              <a:ahLst/>
              <a:cxnLst/>
              <a:rect l="0" t="0" r="15240" b="17145"/>
              <a:pathLst>
                <a:path w="15240" h="17145">
                  <a:moveTo>
                    <a:pt x="6509" y="26"/>
                  </a:moveTo>
                  <a:cubicBezTo>
                    <a:pt x="3294" y="26"/>
                    <a:pt x="26" y="3033"/>
                    <a:pt x="1621" y="7095"/>
                  </a:cubicBezTo>
                  <a:lnTo>
                    <a:pt x="4392" y="13953"/>
                  </a:lnTo>
                  <a:cubicBezTo>
                    <a:pt x="5150" y="15852"/>
                    <a:pt x="7032" y="17118"/>
                    <a:pt x="9175" y="17118"/>
                  </a:cubicBezTo>
                  <a:cubicBezTo>
                    <a:pt x="12704" y="17118"/>
                    <a:pt x="15214" y="13425"/>
                    <a:pt x="13828" y="10128"/>
                  </a:cubicBezTo>
                  <a:lnTo>
                    <a:pt x="11057" y="3297"/>
                  </a:lnTo>
                  <a:cubicBezTo>
                    <a:pt x="10169" y="1002"/>
                    <a:pt x="8339" y="26"/>
                    <a:pt x="650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 name="Google Shape;123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DAAA1AkAADcMAADvCQAAAAAAAA=="/>
                </a:ext>
              </a:extLst>
            </p:cNvSpPr>
            <p:nvPr/>
          </p:nvSpPr>
          <p:spPr>
            <a:xfrm>
              <a:off x="1971040" y="1597660"/>
              <a:ext cx="14605" cy="17145"/>
            </a:xfrm>
            <a:custGeom>
              <a:avLst/>
              <a:gdLst/>
              <a:ahLst/>
              <a:cxnLst/>
              <a:rect l="0" t="0" r="14605" b="17145"/>
              <a:pathLst>
                <a:path w="14605" h="17145">
                  <a:moveTo>
                    <a:pt x="5671" y="0"/>
                  </a:moveTo>
                  <a:cubicBezTo>
                    <a:pt x="5075" y="0"/>
                    <a:pt x="4454" y="132"/>
                    <a:pt x="3858" y="370"/>
                  </a:cubicBezTo>
                  <a:lnTo>
                    <a:pt x="3754" y="370"/>
                  </a:lnTo>
                  <a:cubicBezTo>
                    <a:pt x="1242" y="1375"/>
                    <a:pt x="0" y="4445"/>
                    <a:pt x="1009" y="6985"/>
                  </a:cubicBezTo>
                  <a:lnTo>
                    <a:pt x="3754" y="13864"/>
                  </a:lnTo>
                  <a:cubicBezTo>
                    <a:pt x="4609" y="16166"/>
                    <a:pt x="6370" y="17118"/>
                    <a:pt x="8157" y="17118"/>
                  </a:cubicBezTo>
                  <a:cubicBezTo>
                    <a:pt x="11342" y="17118"/>
                    <a:pt x="14605" y="14102"/>
                    <a:pt x="13103" y="10027"/>
                  </a:cubicBezTo>
                  <a:lnTo>
                    <a:pt x="10358" y="3148"/>
                  </a:lnTo>
                  <a:cubicBezTo>
                    <a:pt x="9581" y="1217"/>
                    <a:pt x="7665" y="0"/>
                    <a:pt x="567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5" name="Google Shape;123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AAA7AgAAKAMAAABCQAAAAAAAA=="/>
                </a:ext>
              </a:extLst>
            </p:cNvSpPr>
            <p:nvPr/>
          </p:nvSpPr>
          <p:spPr>
            <a:xfrm>
              <a:off x="2030730" y="1450340"/>
              <a:ext cx="21590" cy="13335"/>
            </a:xfrm>
            <a:custGeom>
              <a:avLst/>
              <a:gdLst/>
              <a:ahLst/>
              <a:cxnLst/>
              <a:rect l="0" t="0" r="21590" b="13335"/>
              <a:pathLst>
                <a:path w="21590" h="13335">
                  <a:moveTo>
                    <a:pt x="14305" y="0"/>
                  </a:moveTo>
                  <a:cubicBezTo>
                    <a:pt x="13669" y="0"/>
                    <a:pt x="12954" y="133"/>
                    <a:pt x="12239" y="455"/>
                  </a:cubicBezTo>
                  <a:lnTo>
                    <a:pt x="5351" y="3266"/>
                  </a:lnTo>
                  <a:cubicBezTo>
                    <a:pt x="0" y="5462"/>
                    <a:pt x="1536" y="13335"/>
                    <a:pt x="7285" y="13335"/>
                  </a:cubicBezTo>
                  <a:cubicBezTo>
                    <a:pt x="7921" y="13335"/>
                    <a:pt x="8557" y="13201"/>
                    <a:pt x="9192" y="12933"/>
                  </a:cubicBezTo>
                  <a:lnTo>
                    <a:pt x="16080" y="10094"/>
                  </a:lnTo>
                  <a:cubicBezTo>
                    <a:pt x="21590" y="7818"/>
                    <a:pt x="19232" y="0"/>
                    <a:pt x="143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 name="Google Shape;123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CwAAcwkAAFILAACICQAAAAAAAA=="/>
                </a:ext>
              </a:extLst>
            </p:cNvSpPr>
            <p:nvPr/>
          </p:nvSpPr>
          <p:spPr>
            <a:xfrm>
              <a:off x="1818640" y="1536065"/>
              <a:ext cx="21590" cy="13335"/>
            </a:xfrm>
            <a:custGeom>
              <a:avLst/>
              <a:gdLst/>
              <a:ahLst/>
              <a:cxnLst/>
              <a:rect l="0" t="0" r="21590" b="13335"/>
              <a:pathLst>
                <a:path w="21590" h="13335">
                  <a:moveTo>
                    <a:pt x="14385" y="26"/>
                  </a:moveTo>
                  <a:cubicBezTo>
                    <a:pt x="13758" y="26"/>
                    <a:pt x="13079" y="160"/>
                    <a:pt x="12348" y="453"/>
                  </a:cubicBezTo>
                  <a:lnTo>
                    <a:pt x="5561" y="3280"/>
                  </a:lnTo>
                  <a:cubicBezTo>
                    <a:pt x="26" y="5547"/>
                    <a:pt x="2323" y="13335"/>
                    <a:pt x="7258" y="13335"/>
                  </a:cubicBezTo>
                  <a:cubicBezTo>
                    <a:pt x="7910" y="13335"/>
                    <a:pt x="8615" y="13201"/>
                    <a:pt x="9346" y="12908"/>
                  </a:cubicBezTo>
                  <a:lnTo>
                    <a:pt x="16134" y="10081"/>
                  </a:lnTo>
                  <a:cubicBezTo>
                    <a:pt x="21564" y="7814"/>
                    <a:pt x="19240" y="26"/>
                    <a:pt x="1438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64" name="Google Shape;12361;p90"/>
          <p:cNvGrpSpPr>
            <a:extLst>
              <a:ext uri="smNativeData">
                <pr:smNativeData xmlns:pr="smNativeData" val="SMDATA_6_dWHdYxMAAAAlAAAAAQAAAA8BAAAAkAAAAEgAAACQAAAASAAAAAAAAAAAAAAAAAAAABcAAAAUAAAAAAAAAAAAAAD/fwAA/38AAAAAAAAJAAAABAAAAP////8MAAAAEAAAAAAAAAAAAAAAAAAAAAAAAAAfAAAAVAAAAAAAAAAAAAAAAAAAAAAAAAAAAAAAAAAAAAAAAAAAAAAAAAAAAAAAAAAAAAAAAAAAAAAAAAAAAAAAAAAAAAAAAAAAAAAAAAAAAAAAAAAAAAAAAAAAACEAAAAYAAAAFAAAACsTAAAqCAAAHRUAAEoKAAAQAAAA"/>
              </a:ext>
            </a:extLst>
          </p:cNvGrpSpPr>
          <p:nvPr/>
        </p:nvGrpSpPr>
        <p:grpSpPr>
          <a:xfrm>
            <a:off x="3115945" y="1327150"/>
            <a:ext cx="316230" cy="345440"/>
            <a:chOff x="3115945" y="1327150"/>
            <a:chExt cx="316230" cy="345440"/>
          </a:xfrm>
        </p:grpSpPr>
        <p:sp>
          <p:nvSpPr>
            <p:cNvPr id="82" name="Google Shape;123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EwAAMggAABUVAADtCQAAAAAAAA=="/>
                </a:ext>
              </a:extLst>
            </p:cNvSpPr>
            <p:nvPr/>
          </p:nvSpPr>
          <p:spPr>
            <a:xfrm>
              <a:off x="3145790" y="1332230"/>
              <a:ext cx="281305" cy="281305"/>
            </a:xfrm>
            <a:custGeom>
              <a:avLst/>
              <a:gdLst/>
              <a:ahLst/>
              <a:cxnLst/>
              <a:rect l="0" t="0" r="281305" b="281305"/>
              <a:pathLst>
                <a:path w="281305" h="281305">
                  <a:moveTo>
                    <a:pt x="140652" y="26"/>
                  </a:moveTo>
                  <a:cubicBezTo>
                    <a:pt x="62960" y="26"/>
                    <a:pt x="26" y="62960"/>
                    <a:pt x="26" y="140652"/>
                  </a:cubicBezTo>
                  <a:cubicBezTo>
                    <a:pt x="26" y="218344"/>
                    <a:pt x="62960" y="281278"/>
                    <a:pt x="140652" y="281278"/>
                  </a:cubicBezTo>
                  <a:cubicBezTo>
                    <a:pt x="218213" y="281278"/>
                    <a:pt x="281278" y="218344"/>
                    <a:pt x="281278" y="140652"/>
                  </a:cubicBezTo>
                  <a:cubicBezTo>
                    <a:pt x="281278" y="62960"/>
                    <a:pt x="218213" y="26"/>
                    <a:pt x="14065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 name="Google Shape;123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EwAANwgAANMUAADtCQAAAAAAAA=="/>
                </a:ext>
              </a:extLst>
            </p:cNvSpPr>
            <p:nvPr/>
          </p:nvSpPr>
          <p:spPr>
            <a:xfrm>
              <a:off x="3117850" y="1335405"/>
              <a:ext cx="267335" cy="278130"/>
            </a:xfrm>
            <a:custGeom>
              <a:avLst/>
              <a:gdLst/>
              <a:ahLst/>
              <a:cxnLst/>
              <a:rect l="0" t="0" r="267335" b="278130"/>
              <a:pathLst>
                <a:path w="267335" h="278130">
                  <a:moveTo>
                    <a:pt x="139720" y="0"/>
                  </a:moveTo>
                  <a:cubicBezTo>
                    <a:pt x="47665" y="19043"/>
                    <a:pt x="26" y="121384"/>
                    <a:pt x="44520" y="204079"/>
                  </a:cubicBezTo>
                  <a:cubicBezTo>
                    <a:pt x="70463" y="252355"/>
                    <a:pt x="119228" y="278130"/>
                    <a:pt x="168571" y="278130"/>
                  </a:cubicBezTo>
                  <a:cubicBezTo>
                    <a:pt x="203894" y="278130"/>
                    <a:pt x="239506" y="264928"/>
                    <a:pt x="267308" y="237346"/>
                  </a:cubicBezTo>
                  <a:cubicBezTo>
                    <a:pt x="257980" y="239232"/>
                    <a:pt x="248284" y="240253"/>
                    <a:pt x="238693" y="240253"/>
                  </a:cubicBezTo>
                  <a:cubicBezTo>
                    <a:pt x="181699" y="240253"/>
                    <a:pt x="130391" y="205834"/>
                    <a:pt x="108694" y="153262"/>
                  </a:cubicBezTo>
                  <a:cubicBezTo>
                    <a:pt x="87024" y="100586"/>
                    <a:pt x="99235" y="40103"/>
                    <a:pt x="13972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0" name="Google Shape;123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EwAA3AkAAMgUAABCCgAAAAAAAA=="/>
                </a:ext>
              </a:extLst>
            </p:cNvSpPr>
            <p:nvPr/>
          </p:nvSpPr>
          <p:spPr>
            <a:xfrm>
              <a:off x="3194050" y="1602740"/>
              <a:ext cx="184150" cy="64770"/>
            </a:xfrm>
            <a:custGeom>
              <a:avLst/>
              <a:gdLst/>
              <a:ahLst/>
              <a:cxnLst/>
              <a:rect l="0" t="0" r="184150" b="64770"/>
              <a:pathLst>
                <a:path w="184150" h="64770">
                  <a:moveTo>
                    <a:pt x="59502" y="0"/>
                  </a:moveTo>
                  <a:lnTo>
                    <a:pt x="14278" y="16486"/>
                  </a:lnTo>
                  <a:cubicBezTo>
                    <a:pt x="5696" y="19622"/>
                    <a:pt x="0" y="27669"/>
                    <a:pt x="0" y="36709"/>
                  </a:cubicBezTo>
                  <a:lnTo>
                    <a:pt x="0" y="64744"/>
                  </a:lnTo>
                  <a:lnTo>
                    <a:pt x="184150" y="64744"/>
                  </a:lnTo>
                  <a:lnTo>
                    <a:pt x="184150" y="36709"/>
                  </a:lnTo>
                  <a:cubicBezTo>
                    <a:pt x="184150" y="27669"/>
                    <a:pt x="178454" y="19491"/>
                    <a:pt x="169872" y="16486"/>
                  </a:cubicBezTo>
                  <a:lnTo>
                    <a:pt x="124543" y="0"/>
                  </a:lnTo>
                  <a:lnTo>
                    <a:pt x="92075" y="10817"/>
                  </a:lnTo>
                  <a:lnTo>
                    <a:pt x="59502" y="0"/>
                  </a:lnTo>
                  <a:lnTo>
                    <a:pt x="169872" y="1648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9" name="Google Shape;123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FAAA/wkAAMgUAABCCgAAAAAAAA=="/>
                </a:ext>
              </a:extLst>
            </p:cNvSpPr>
            <p:nvPr/>
          </p:nvSpPr>
          <p:spPr>
            <a:xfrm>
              <a:off x="3345815" y="1624965"/>
              <a:ext cx="32385" cy="42545"/>
            </a:xfrm>
            <a:custGeom>
              <a:avLst/>
              <a:gdLst/>
              <a:ahLst/>
              <a:cxnLst/>
              <a:rect l="0" t="0" r="32385" b="42545"/>
              <a:pathLst>
                <a:path w="32385" h="42545">
                  <a:moveTo>
                    <a:pt x="26492" y="0"/>
                  </a:moveTo>
                  <a:lnTo>
                    <a:pt x="6284" y="20208"/>
                  </a:lnTo>
                  <a:cubicBezTo>
                    <a:pt x="2268" y="24144"/>
                    <a:pt x="0" y="29654"/>
                    <a:pt x="0" y="35267"/>
                  </a:cubicBezTo>
                  <a:lnTo>
                    <a:pt x="0" y="42519"/>
                  </a:lnTo>
                  <a:lnTo>
                    <a:pt x="32385" y="42519"/>
                  </a:lnTo>
                  <a:lnTo>
                    <a:pt x="32385" y="14632"/>
                  </a:lnTo>
                  <a:cubicBezTo>
                    <a:pt x="32254" y="9252"/>
                    <a:pt x="30246" y="4002"/>
                    <a:pt x="2649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 name="Google Shape;123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EwAA1AgAAJUUAABcCQAAAAAAAA=="/>
                </a:ext>
              </a:extLst>
            </p:cNvSpPr>
            <p:nvPr/>
          </p:nvSpPr>
          <p:spPr>
            <a:xfrm>
              <a:off x="3226435" y="1435100"/>
              <a:ext cx="119380" cy="86360"/>
            </a:xfrm>
            <a:custGeom>
              <a:avLst/>
              <a:gdLst/>
              <a:ahLst/>
              <a:cxnLst/>
              <a:rect l="0" t="0" r="119380" b="86360"/>
              <a:pathLst>
                <a:path w="119380" h="86360">
                  <a:moveTo>
                    <a:pt x="43423" y="0"/>
                  </a:moveTo>
                  <a:cubicBezTo>
                    <a:pt x="19384" y="0"/>
                    <a:pt x="26" y="19380"/>
                    <a:pt x="26" y="43180"/>
                  </a:cubicBezTo>
                  <a:lnTo>
                    <a:pt x="26" y="56022"/>
                  </a:lnTo>
                  <a:cubicBezTo>
                    <a:pt x="26" y="61802"/>
                    <a:pt x="921" y="67582"/>
                    <a:pt x="2814" y="73126"/>
                  </a:cubicBezTo>
                  <a:lnTo>
                    <a:pt x="4576" y="78540"/>
                  </a:lnTo>
                  <a:cubicBezTo>
                    <a:pt x="5076" y="80188"/>
                    <a:pt x="5471" y="81809"/>
                    <a:pt x="5471" y="83562"/>
                  </a:cubicBezTo>
                  <a:lnTo>
                    <a:pt x="5471" y="86334"/>
                  </a:lnTo>
                  <a:lnTo>
                    <a:pt x="114041" y="86334"/>
                  </a:lnTo>
                  <a:lnTo>
                    <a:pt x="114041" y="83562"/>
                  </a:lnTo>
                  <a:cubicBezTo>
                    <a:pt x="114041" y="81809"/>
                    <a:pt x="114304" y="80188"/>
                    <a:pt x="114935" y="78540"/>
                  </a:cubicBezTo>
                  <a:lnTo>
                    <a:pt x="116697" y="73126"/>
                  </a:lnTo>
                  <a:cubicBezTo>
                    <a:pt x="118486" y="67582"/>
                    <a:pt x="119354" y="61802"/>
                    <a:pt x="119354" y="56022"/>
                  </a:cubicBezTo>
                  <a:lnTo>
                    <a:pt x="119354" y="10828"/>
                  </a:lnTo>
                  <a:cubicBezTo>
                    <a:pt x="119354" y="4786"/>
                    <a:pt x="114567" y="0"/>
                    <a:pt x="108597" y="0"/>
                  </a:cubicBezTo>
                  <a:lnTo>
                    <a:pt x="43423" y="0"/>
                  </a:lnTo>
                  <a:lnTo>
                    <a:pt x="10859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 name="Google Shape;123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FAAA1AgAAJUUAABcCQAAAAAAAA=="/>
                </a:ext>
              </a:extLst>
            </p:cNvSpPr>
            <p:nvPr/>
          </p:nvSpPr>
          <p:spPr>
            <a:xfrm>
              <a:off x="3253740" y="1435100"/>
              <a:ext cx="92075" cy="86360"/>
            </a:xfrm>
            <a:custGeom>
              <a:avLst/>
              <a:gdLst/>
              <a:ahLst/>
              <a:cxnLst/>
              <a:rect l="0" t="0" r="92075" b="86360"/>
              <a:pathLst>
                <a:path w="92075" h="86360">
                  <a:moveTo>
                    <a:pt x="22088" y="0"/>
                  </a:moveTo>
                  <a:cubicBezTo>
                    <a:pt x="9852" y="0"/>
                    <a:pt x="26" y="9834"/>
                    <a:pt x="26" y="21917"/>
                  </a:cubicBezTo>
                  <a:cubicBezTo>
                    <a:pt x="26" y="34000"/>
                    <a:pt x="9852" y="43808"/>
                    <a:pt x="22088" y="43808"/>
                  </a:cubicBezTo>
                  <a:lnTo>
                    <a:pt x="25101" y="43808"/>
                  </a:lnTo>
                  <a:lnTo>
                    <a:pt x="26490" y="86334"/>
                  </a:lnTo>
                  <a:lnTo>
                    <a:pt x="86624" y="86334"/>
                  </a:lnTo>
                  <a:lnTo>
                    <a:pt x="86624" y="83562"/>
                  </a:lnTo>
                  <a:cubicBezTo>
                    <a:pt x="86624" y="81809"/>
                    <a:pt x="86886" y="80057"/>
                    <a:pt x="87515" y="78409"/>
                  </a:cubicBezTo>
                  <a:lnTo>
                    <a:pt x="89271" y="72995"/>
                  </a:lnTo>
                  <a:cubicBezTo>
                    <a:pt x="91053" y="67582"/>
                    <a:pt x="92048" y="61802"/>
                    <a:pt x="92048" y="56022"/>
                  </a:cubicBezTo>
                  <a:lnTo>
                    <a:pt x="92048" y="10828"/>
                  </a:lnTo>
                  <a:cubicBezTo>
                    <a:pt x="92048" y="4786"/>
                    <a:pt x="87148" y="0"/>
                    <a:pt x="81201" y="0"/>
                  </a:cubicBezTo>
                  <a:lnTo>
                    <a:pt x="22088" y="0"/>
                  </a:lnTo>
                  <a:lnTo>
                    <a:pt x="8120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 name="Google Shape;123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FAAAoAkAAGoUAADtCQAAAAAAAA=="/>
                </a:ext>
              </a:extLst>
            </p:cNvSpPr>
            <p:nvPr/>
          </p:nvSpPr>
          <p:spPr>
            <a:xfrm>
              <a:off x="3253740" y="1564640"/>
              <a:ext cx="64770" cy="48895"/>
            </a:xfrm>
            <a:custGeom>
              <a:avLst/>
              <a:gdLst/>
              <a:ahLst/>
              <a:cxnLst/>
              <a:rect l="0" t="0" r="64770" b="48895"/>
              <a:pathLst>
                <a:path w="64770" h="48895">
                  <a:moveTo>
                    <a:pt x="26" y="26"/>
                  </a:moveTo>
                  <a:lnTo>
                    <a:pt x="26" y="48868"/>
                  </a:lnTo>
                  <a:lnTo>
                    <a:pt x="64770" y="48868"/>
                  </a:lnTo>
                  <a:lnTo>
                    <a:pt x="64770"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 name="Google Shape;123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FAAAoAkAAGoUAADTCQAAAAAAAA=="/>
                </a:ext>
              </a:extLst>
            </p:cNvSpPr>
            <p:nvPr/>
          </p:nvSpPr>
          <p:spPr>
            <a:xfrm>
              <a:off x="3253740" y="1564640"/>
              <a:ext cx="64770" cy="32385"/>
            </a:xfrm>
            <a:custGeom>
              <a:avLst/>
              <a:gdLst/>
              <a:ahLst/>
              <a:cxnLst/>
              <a:rect l="0" t="0" r="64770" b="32385"/>
              <a:pathLst>
                <a:path w="64770" h="32385">
                  <a:moveTo>
                    <a:pt x="26" y="26"/>
                  </a:moveTo>
                  <a:lnTo>
                    <a:pt x="26" y="24373"/>
                  </a:lnTo>
                  <a:cubicBezTo>
                    <a:pt x="10137" y="29723"/>
                    <a:pt x="21268" y="32385"/>
                    <a:pt x="32398" y="32385"/>
                  </a:cubicBezTo>
                  <a:cubicBezTo>
                    <a:pt x="43502" y="32385"/>
                    <a:pt x="54633" y="29723"/>
                    <a:pt x="64770" y="24373"/>
                  </a:cubicBezTo>
                  <a:lnTo>
                    <a:pt x="64770" y="26"/>
                  </a:lnTo>
                  <a:lnTo>
                    <a:pt x="26" y="26"/>
                  </a:lnTo>
                  <a:lnTo>
                    <a:pt x="64770" y="243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4" name="Google Shape;123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EwAAzgkAADcUAAALCgAAAAAAAA=="/>
                </a:ext>
              </a:extLst>
            </p:cNvSpPr>
            <p:nvPr/>
          </p:nvSpPr>
          <p:spPr>
            <a:xfrm>
              <a:off x="3242945" y="1593850"/>
              <a:ext cx="43180" cy="38735"/>
            </a:xfrm>
            <a:custGeom>
              <a:avLst/>
              <a:gdLst/>
              <a:ahLst/>
              <a:cxnLst/>
              <a:rect l="0" t="0" r="43180" b="38735"/>
              <a:pathLst>
                <a:path w="43180" h="38735">
                  <a:moveTo>
                    <a:pt x="9642" y="26"/>
                  </a:moveTo>
                  <a:cubicBezTo>
                    <a:pt x="7635" y="26"/>
                    <a:pt x="5733" y="1154"/>
                    <a:pt x="4795" y="3201"/>
                  </a:cubicBezTo>
                  <a:lnTo>
                    <a:pt x="26" y="13042"/>
                  </a:lnTo>
                  <a:lnTo>
                    <a:pt x="17824" y="36661"/>
                  </a:lnTo>
                  <a:cubicBezTo>
                    <a:pt x="18919" y="38026"/>
                    <a:pt x="20509" y="38735"/>
                    <a:pt x="22124" y="38735"/>
                  </a:cubicBezTo>
                  <a:cubicBezTo>
                    <a:pt x="23479" y="38735"/>
                    <a:pt x="24886" y="38210"/>
                    <a:pt x="25981" y="37160"/>
                  </a:cubicBezTo>
                  <a:lnTo>
                    <a:pt x="43154" y="19987"/>
                  </a:lnTo>
                  <a:lnTo>
                    <a:pt x="12430" y="787"/>
                  </a:lnTo>
                  <a:cubicBezTo>
                    <a:pt x="11544" y="262"/>
                    <a:pt x="10580" y="26"/>
                    <a:pt x="964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 name="Google Shape;123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3FAAAzgkAAHsUAAALCgAAAAAAAA=="/>
                </a:ext>
              </a:extLst>
            </p:cNvSpPr>
            <p:nvPr/>
          </p:nvSpPr>
          <p:spPr>
            <a:xfrm>
              <a:off x="3286125" y="1593850"/>
              <a:ext cx="43180" cy="38735"/>
            </a:xfrm>
            <a:custGeom>
              <a:avLst/>
              <a:gdLst/>
              <a:ahLst/>
              <a:cxnLst/>
              <a:rect l="0" t="0" r="43180" b="38735"/>
              <a:pathLst>
                <a:path w="43180" h="38735">
                  <a:moveTo>
                    <a:pt x="33529" y="26"/>
                  </a:moveTo>
                  <a:cubicBezTo>
                    <a:pt x="32562" y="26"/>
                    <a:pt x="31594" y="262"/>
                    <a:pt x="30705" y="787"/>
                  </a:cubicBezTo>
                  <a:lnTo>
                    <a:pt x="0" y="19866"/>
                  </a:lnTo>
                  <a:lnTo>
                    <a:pt x="17105" y="37160"/>
                  </a:lnTo>
                  <a:cubicBezTo>
                    <a:pt x="18229" y="38210"/>
                    <a:pt x="19615" y="38735"/>
                    <a:pt x="21002" y="38735"/>
                  </a:cubicBezTo>
                  <a:cubicBezTo>
                    <a:pt x="22623" y="38735"/>
                    <a:pt x="24218" y="38026"/>
                    <a:pt x="25291" y="36661"/>
                  </a:cubicBezTo>
                  <a:lnTo>
                    <a:pt x="43154" y="13042"/>
                  </a:lnTo>
                  <a:lnTo>
                    <a:pt x="38394" y="3201"/>
                  </a:lnTo>
                  <a:cubicBezTo>
                    <a:pt x="37452" y="1154"/>
                    <a:pt x="35517" y="26"/>
                    <a:pt x="3352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2" name="Google Shape;123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EwAAGQkAAIwUAAC6CQAAAAAAAA=="/>
                </a:ext>
              </a:extLst>
            </p:cNvSpPr>
            <p:nvPr/>
          </p:nvSpPr>
          <p:spPr>
            <a:xfrm>
              <a:off x="3232150" y="1478915"/>
              <a:ext cx="107950" cy="102235"/>
            </a:xfrm>
            <a:custGeom>
              <a:avLst/>
              <a:gdLst/>
              <a:ahLst/>
              <a:cxnLst/>
              <a:rect l="0" t="0" r="107950" b="102235"/>
              <a:pathLst>
                <a:path w="107950" h="102235">
                  <a:moveTo>
                    <a:pt x="45980" y="0"/>
                  </a:moveTo>
                  <a:cubicBezTo>
                    <a:pt x="29022" y="0"/>
                    <a:pt x="16147" y="4849"/>
                    <a:pt x="16147" y="4849"/>
                  </a:cubicBezTo>
                  <a:lnTo>
                    <a:pt x="16147" y="23120"/>
                  </a:lnTo>
                  <a:cubicBezTo>
                    <a:pt x="16147" y="28547"/>
                    <a:pt x="13504" y="33606"/>
                    <a:pt x="8950" y="36621"/>
                  </a:cubicBezTo>
                  <a:lnTo>
                    <a:pt x="26" y="42676"/>
                  </a:lnTo>
                  <a:lnTo>
                    <a:pt x="26" y="48102"/>
                  </a:lnTo>
                  <a:cubicBezTo>
                    <a:pt x="26" y="77882"/>
                    <a:pt x="24207" y="102208"/>
                    <a:pt x="54040" y="102208"/>
                  </a:cubicBezTo>
                  <a:cubicBezTo>
                    <a:pt x="83769" y="102208"/>
                    <a:pt x="107924" y="77882"/>
                    <a:pt x="107924" y="48102"/>
                  </a:cubicBezTo>
                  <a:lnTo>
                    <a:pt x="107924" y="42676"/>
                  </a:lnTo>
                  <a:lnTo>
                    <a:pt x="99000" y="36752"/>
                  </a:lnTo>
                  <a:cubicBezTo>
                    <a:pt x="94473" y="33737"/>
                    <a:pt x="91699" y="28547"/>
                    <a:pt x="91699" y="23120"/>
                  </a:cubicBezTo>
                  <a:lnTo>
                    <a:pt x="91699" y="15702"/>
                  </a:lnTo>
                  <a:cubicBezTo>
                    <a:pt x="77044" y="3355"/>
                    <a:pt x="60086" y="0"/>
                    <a:pt x="4598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1" name="Google Shape;123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EwAA/wkAANkTAABCCgAAAAAAAA=="/>
                </a:ext>
              </a:extLst>
            </p:cNvSpPr>
            <p:nvPr/>
          </p:nvSpPr>
          <p:spPr>
            <a:xfrm>
              <a:off x="3194050" y="1624965"/>
              <a:ext cx="32385" cy="42545"/>
            </a:xfrm>
            <a:custGeom>
              <a:avLst/>
              <a:gdLst/>
              <a:ahLst/>
              <a:cxnLst/>
              <a:rect l="0" t="0" r="32385" b="42545"/>
              <a:pathLst>
                <a:path w="32385" h="42545">
                  <a:moveTo>
                    <a:pt x="5918" y="0"/>
                  </a:moveTo>
                  <a:cubicBezTo>
                    <a:pt x="2138" y="4002"/>
                    <a:pt x="0" y="9252"/>
                    <a:pt x="0" y="14632"/>
                  </a:cubicBezTo>
                  <a:lnTo>
                    <a:pt x="0" y="42519"/>
                  </a:lnTo>
                  <a:lnTo>
                    <a:pt x="32385" y="42519"/>
                  </a:lnTo>
                  <a:lnTo>
                    <a:pt x="32385" y="35267"/>
                  </a:lnTo>
                  <a:cubicBezTo>
                    <a:pt x="32385" y="29654"/>
                    <a:pt x="30116" y="24144"/>
                    <a:pt x="26100" y="20141"/>
                  </a:cubicBezTo>
                  <a:lnTo>
                    <a:pt x="5918" y="-41"/>
                  </a:lnTo>
                  <a:lnTo>
                    <a:pt x="5918" y="0"/>
                  </a:lnTo>
                  <a:lnTo>
                    <a:pt x="26100" y="2018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0" name="Google Shape;123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EwAAGQkAAHMUAAC5CQAAAAAAAA=="/>
                </a:ext>
              </a:extLst>
            </p:cNvSpPr>
            <p:nvPr/>
          </p:nvSpPr>
          <p:spPr>
            <a:xfrm>
              <a:off x="3232150" y="1478915"/>
              <a:ext cx="92075" cy="101600"/>
            </a:xfrm>
            <a:custGeom>
              <a:avLst/>
              <a:gdLst/>
              <a:ahLst/>
              <a:cxnLst/>
              <a:rect l="0" t="0" r="92075" b="101600"/>
              <a:pathLst>
                <a:path w="92075" h="101600">
                  <a:moveTo>
                    <a:pt x="46116" y="0"/>
                  </a:moveTo>
                  <a:cubicBezTo>
                    <a:pt x="29115" y="0"/>
                    <a:pt x="16212" y="4843"/>
                    <a:pt x="16212" y="4843"/>
                  </a:cubicBezTo>
                  <a:lnTo>
                    <a:pt x="16212" y="23221"/>
                  </a:lnTo>
                  <a:cubicBezTo>
                    <a:pt x="16212" y="28640"/>
                    <a:pt x="13532" y="33692"/>
                    <a:pt x="8986" y="36703"/>
                  </a:cubicBezTo>
                  <a:lnTo>
                    <a:pt x="26" y="42619"/>
                  </a:lnTo>
                  <a:lnTo>
                    <a:pt x="26" y="48038"/>
                  </a:lnTo>
                  <a:cubicBezTo>
                    <a:pt x="26" y="75264"/>
                    <a:pt x="20496" y="98171"/>
                    <a:pt x="47692" y="101574"/>
                  </a:cubicBezTo>
                  <a:cubicBezTo>
                    <a:pt x="37944" y="91495"/>
                    <a:pt x="32504" y="78013"/>
                    <a:pt x="32504" y="64164"/>
                  </a:cubicBezTo>
                  <a:lnTo>
                    <a:pt x="32504" y="28509"/>
                  </a:lnTo>
                  <a:cubicBezTo>
                    <a:pt x="32504" y="23090"/>
                    <a:pt x="36551" y="18430"/>
                    <a:pt x="41990" y="17802"/>
                  </a:cubicBezTo>
                  <a:cubicBezTo>
                    <a:pt x="46168" y="17278"/>
                    <a:pt x="51503" y="16833"/>
                    <a:pt x="57415" y="16833"/>
                  </a:cubicBezTo>
                  <a:cubicBezTo>
                    <a:pt x="68110" y="16833"/>
                    <a:pt x="80749" y="18273"/>
                    <a:pt x="92075" y="23221"/>
                  </a:cubicBezTo>
                  <a:lnTo>
                    <a:pt x="92075" y="15681"/>
                  </a:lnTo>
                  <a:cubicBezTo>
                    <a:pt x="77280" y="3351"/>
                    <a:pt x="60279" y="0"/>
                    <a:pt x="4611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 name="Google Shape;123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EwAAFAkAAH4UAABCCQAAAAAAAA=="/>
                </a:ext>
              </a:extLst>
            </p:cNvSpPr>
            <p:nvPr/>
          </p:nvSpPr>
          <p:spPr>
            <a:xfrm>
              <a:off x="3242945" y="1475740"/>
              <a:ext cx="88265" cy="29210"/>
            </a:xfrm>
            <a:custGeom>
              <a:avLst/>
              <a:gdLst/>
              <a:ahLst/>
              <a:cxnLst/>
              <a:rect l="0" t="0" r="88265" b="29210"/>
              <a:pathLst>
                <a:path w="88265" h="29210">
                  <a:moveTo>
                    <a:pt x="34859" y="0"/>
                  </a:moveTo>
                  <a:cubicBezTo>
                    <a:pt x="24456" y="0"/>
                    <a:pt x="15078" y="1081"/>
                    <a:pt x="8984" y="1977"/>
                  </a:cubicBezTo>
                  <a:cubicBezTo>
                    <a:pt x="3809" y="2742"/>
                    <a:pt x="0" y="7197"/>
                    <a:pt x="0" y="12391"/>
                  </a:cubicBezTo>
                  <a:lnTo>
                    <a:pt x="0" y="24069"/>
                  </a:lnTo>
                  <a:cubicBezTo>
                    <a:pt x="0" y="27496"/>
                    <a:pt x="2521" y="29210"/>
                    <a:pt x="5069" y="29210"/>
                  </a:cubicBezTo>
                  <a:cubicBezTo>
                    <a:pt x="7591" y="29210"/>
                    <a:pt x="10113" y="27496"/>
                    <a:pt x="10113" y="24069"/>
                  </a:cubicBezTo>
                  <a:lnTo>
                    <a:pt x="10245" y="12391"/>
                  </a:lnTo>
                  <a:cubicBezTo>
                    <a:pt x="10113" y="12259"/>
                    <a:pt x="10245" y="12127"/>
                    <a:pt x="10507" y="12021"/>
                  </a:cubicBezTo>
                  <a:cubicBezTo>
                    <a:pt x="18336" y="10809"/>
                    <a:pt x="26269" y="10229"/>
                    <a:pt x="34202" y="10229"/>
                  </a:cubicBezTo>
                  <a:cubicBezTo>
                    <a:pt x="37249" y="10229"/>
                    <a:pt x="40297" y="10308"/>
                    <a:pt x="43370" y="10492"/>
                  </a:cubicBezTo>
                  <a:cubicBezTo>
                    <a:pt x="59158" y="11494"/>
                    <a:pt x="70664" y="15554"/>
                    <a:pt x="77363" y="22277"/>
                  </a:cubicBezTo>
                  <a:cubicBezTo>
                    <a:pt x="78492" y="23410"/>
                    <a:pt x="79727" y="23885"/>
                    <a:pt x="80909" y="23885"/>
                  </a:cubicBezTo>
                  <a:cubicBezTo>
                    <a:pt x="84876" y="23885"/>
                    <a:pt x="88265" y="18744"/>
                    <a:pt x="84561" y="15053"/>
                  </a:cubicBezTo>
                  <a:cubicBezTo>
                    <a:pt x="72529" y="3058"/>
                    <a:pt x="52302" y="0"/>
                    <a:pt x="3485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 name="Google Shape;123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EwAAzAgAANAUAABKCgAAAAAAAA=="/>
                </a:ext>
              </a:extLst>
            </p:cNvSpPr>
            <p:nvPr/>
          </p:nvSpPr>
          <p:spPr>
            <a:xfrm>
              <a:off x="3188970" y="1430020"/>
              <a:ext cx="194310" cy="242570"/>
            </a:xfrm>
            <a:custGeom>
              <a:avLst/>
              <a:gdLst/>
              <a:ahLst/>
              <a:cxnLst/>
              <a:rect l="0" t="0" r="194310" b="242570"/>
              <a:pathLst>
                <a:path w="194310" h="242570">
                  <a:moveTo>
                    <a:pt x="151725" y="10114"/>
                  </a:moveTo>
                  <a:lnTo>
                    <a:pt x="151725" y="59162"/>
                  </a:lnTo>
                  <a:cubicBezTo>
                    <a:pt x="151725" y="66472"/>
                    <a:pt x="150071" y="73782"/>
                    <a:pt x="146789" y="80333"/>
                  </a:cubicBezTo>
                  <a:cubicBezTo>
                    <a:pt x="146422" y="80961"/>
                    <a:pt x="146290" y="81721"/>
                    <a:pt x="146290" y="82612"/>
                  </a:cubicBezTo>
                  <a:lnTo>
                    <a:pt x="146290" y="96970"/>
                  </a:lnTo>
                  <a:cubicBezTo>
                    <a:pt x="146290" y="124089"/>
                    <a:pt x="124132" y="145888"/>
                    <a:pt x="97194" y="145888"/>
                  </a:cubicBezTo>
                  <a:cubicBezTo>
                    <a:pt x="96092" y="145888"/>
                    <a:pt x="94989" y="145835"/>
                    <a:pt x="93860" y="145757"/>
                  </a:cubicBezTo>
                  <a:cubicBezTo>
                    <a:pt x="68209" y="144263"/>
                    <a:pt x="48125" y="121940"/>
                    <a:pt x="48125" y="95084"/>
                  </a:cubicBezTo>
                  <a:lnTo>
                    <a:pt x="48125" y="82481"/>
                  </a:lnTo>
                  <a:cubicBezTo>
                    <a:pt x="48125" y="81721"/>
                    <a:pt x="47888" y="80961"/>
                    <a:pt x="47626" y="80333"/>
                  </a:cubicBezTo>
                  <a:cubicBezTo>
                    <a:pt x="44344" y="73651"/>
                    <a:pt x="42690" y="66472"/>
                    <a:pt x="42690" y="59031"/>
                  </a:cubicBezTo>
                  <a:lnTo>
                    <a:pt x="42690" y="48315"/>
                  </a:lnTo>
                  <a:cubicBezTo>
                    <a:pt x="42690" y="27118"/>
                    <a:pt x="59755" y="10114"/>
                    <a:pt x="80969" y="10114"/>
                  </a:cubicBezTo>
                  <a:lnTo>
                    <a:pt x="69732" y="149163"/>
                  </a:lnTo>
                  <a:cubicBezTo>
                    <a:pt x="77057" y="153067"/>
                    <a:pt x="85012" y="155346"/>
                    <a:pt x="93230" y="155975"/>
                  </a:cubicBezTo>
                  <a:cubicBezTo>
                    <a:pt x="94621" y="156106"/>
                    <a:pt x="95882" y="156106"/>
                    <a:pt x="97273" y="156106"/>
                  </a:cubicBezTo>
                  <a:cubicBezTo>
                    <a:pt x="106751" y="156106"/>
                    <a:pt x="116229" y="153827"/>
                    <a:pt x="124683" y="149425"/>
                  </a:cubicBezTo>
                  <a:lnTo>
                    <a:pt x="124683" y="158622"/>
                  </a:lnTo>
                  <a:lnTo>
                    <a:pt x="97273" y="177277"/>
                  </a:lnTo>
                  <a:lnTo>
                    <a:pt x="69732" y="158622"/>
                  </a:lnTo>
                  <a:lnTo>
                    <a:pt x="69732" y="149163"/>
                  </a:lnTo>
                  <a:lnTo>
                    <a:pt x="65321" y="167818"/>
                  </a:lnTo>
                  <a:lnTo>
                    <a:pt x="89318" y="184220"/>
                  </a:lnTo>
                  <a:lnTo>
                    <a:pt x="76558" y="196823"/>
                  </a:lnTo>
                  <a:cubicBezTo>
                    <a:pt x="76558" y="196954"/>
                    <a:pt x="76427" y="196954"/>
                    <a:pt x="76296" y="196954"/>
                  </a:cubicBezTo>
                  <a:cubicBezTo>
                    <a:pt x="76164" y="196954"/>
                    <a:pt x="76164" y="196823"/>
                    <a:pt x="76059" y="196823"/>
                  </a:cubicBezTo>
                  <a:lnTo>
                    <a:pt x="60254" y="173111"/>
                  </a:lnTo>
                  <a:lnTo>
                    <a:pt x="65321" y="167818"/>
                  </a:lnTo>
                  <a:lnTo>
                    <a:pt x="128989" y="167818"/>
                  </a:lnTo>
                  <a:lnTo>
                    <a:pt x="134161" y="173111"/>
                  </a:lnTo>
                  <a:lnTo>
                    <a:pt x="118382" y="196823"/>
                  </a:lnTo>
                  <a:cubicBezTo>
                    <a:pt x="118251" y="196954"/>
                    <a:pt x="118119" y="196954"/>
                    <a:pt x="118119" y="197085"/>
                  </a:cubicBezTo>
                  <a:cubicBezTo>
                    <a:pt x="117988" y="197085"/>
                    <a:pt x="117857" y="196954"/>
                    <a:pt x="117752" y="196954"/>
                  </a:cubicBezTo>
                  <a:lnTo>
                    <a:pt x="105097" y="184299"/>
                  </a:lnTo>
                  <a:lnTo>
                    <a:pt x="128989" y="167818"/>
                  </a:lnTo>
                  <a:lnTo>
                    <a:pt x="80969" y="26"/>
                  </a:lnTo>
                  <a:cubicBezTo>
                    <a:pt x="54321" y="26"/>
                    <a:pt x="32582" y="21590"/>
                    <a:pt x="32582" y="48315"/>
                  </a:cubicBezTo>
                  <a:lnTo>
                    <a:pt x="32582" y="59162"/>
                  </a:lnTo>
                  <a:cubicBezTo>
                    <a:pt x="32582" y="67599"/>
                    <a:pt x="34498" y="75931"/>
                    <a:pt x="38017" y="83739"/>
                  </a:cubicBezTo>
                  <a:lnTo>
                    <a:pt x="38017" y="95084"/>
                  </a:lnTo>
                  <a:cubicBezTo>
                    <a:pt x="37912" y="113241"/>
                    <a:pt x="45867" y="130508"/>
                    <a:pt x="59624" y="142246"/>
                  </a:cubicBezTo>
                  <a:lnTo>
                    <a:pt x="59624" y="159250"/>
                  </a:lnTo>
                  <a:lnTo>
                    <a:pt x="50146" y="169102"/>
                  </a:lnTo>
                  <a:cubicBezTo>
                    <a:pt x="49280" y="170229"/>
                    <a:pt x="48755" y="171617"/>
                    <a:pt x="48886" y="173006"/>
                  </a:cubicBezTo>
                  <a:lnTo>
                    <a:pt x="17696" y="184351"/>
                  </a:lnTo>
                  <a:cubicBezTo>
                    <a:pt x="7062" y="188124"/>
                    <a:pt x="131" y="198211"/>
                    <a:pt x="0" y="209426"/>
                  </a:cubicBezTo>
                  <a:lnTo>
                    <a:pt x="0" y="237539"/>
                  </a:lnTo>
                  <a:cubicBezTo>
                    <a:pt x="0" y="240893"/>
                    <a:pt x="2547" y="242570"/>
                    <a:pt x="5120" y="242570"/>
                  </a:cubicBezTo>
                  <a:cubicBezTo>
                    <a:pt x="7666" y="242570"/>
                    <a:pt x="10239" y="240893"/>
                    <a:pt x="10239" y="237539"/>
                  </a:cubicBezTo>
                  <a:lnTo>
                    <a:pt x="10239" y="209426"/>
                  </a:lnTo>
                  <a:cubicBezTo>
                    <a:pt x="10239" y="202508"/>
                    <a:pt x="14519" y="196194"/>
                    <a:pt x="21109" y="193915"/>
                  </a:cubicBezTo>
                  <a:lnTo>
                    <a:pt x="53953" y="181941"/>
                  </a:lnTo>
                  <a:lnTo>
                    <a:pt x="67711" y="202377"/>
                  </a:lnTo>
                  <a:cubicBezTo>
                    <a:pt x="69365" y="205024"/>
                    <a:pt x="72253" y="206648"/>
                    <a:pt x="75298" y="207041"/>
                  </a:cubicBezTo>
                  <a:lnTo>
                    <a:pt x="76427" y="207041"/>
                  </a:lnTo>
                  <a:cubicBezTo>
                    <a:pt x="79210" y="207041"/>
                    <a:pt x="81862" y="205915"/>
                    <a:pt x="83752" y="204002"/>
                  </a:cubicBezTo>
                  <a:lnTo>
                    <a:pt x="92101" y="195653"/>
                  </a:lnTo>
                  <a:lnTo>
                    <a:pt x="92101" y="237539"/>
                  </a:lnTo>
                  <a:cubicBezTo>
                    <a:pt x="92101" y="240893"/>
                    <a:pt x="94648" y="242570"/>
                    <a:pt x="97221" y="242570"/>
                  </a:cubicBezTo>
                  <a:cubicBezTo>
                    <a:pt x="99767" y="242570"/>
                    <a:pt x="102340" y="240893"/>
                    <a:pt x="102340" y="237539"/>
                  </a:cubicBezTo>
                  <a:lnTo>
                    <a:pt x="102340" y="195696"/>
                  </a:lnTo>
                  <a:lnTo>
                    <a:pt x="110663" y="204019"/>
                  </a:lnTo>
                  <a:cubicBezTo>
                    <a:pt x="112685" y="206072"/>
                    <a:pt x="115363" y="207094"/>
                    <a:pt x="118014" y="207094"/>
                  </a:cubicBezTo>
                  <a:cubicBezTo>
                    <a:pt x="121349" y="207094"/>
                    <a:pt x="124683" y="205522"/>
                    <a:pt x="126705" y="202508"/>
                  </a:cubicBezTo>
                  <a:lnTo>
                    <a:pt x="140488" y="181941"/>
                  </a:lnTo>
                  <a:lnTo>
                    <a:pt x="173333" y="193915"/>
                  </a:lnTo>
                  <a:cubicBezTo>
                    <a:pt x="179765" y="196325"/>
                    <a:pt x="184202" y="202508"/>
                    <a:pt x="184202" y="209426"/>
                  </a:cubicBezTo>
                  <a:lnTo>
                    <a:pt x="184202" y="237539"/>
                  </a:lnTo>
                  <a:cubicBezTo>
                    <a:pt x="184202" y="240893"/>
                    <a:pt x="186722" y="242570"/>
                    <a:pt x="189243" y="242570"/>
                  </a:cubicBezTo>
                  <a:cubicBezTo>
                    <a:pt x="191763" y="242570"/>
                    <a:pt x="194284" y="240893"/>
                    <a:pt x="194284" y="237539"/>
                  </a:cubicBezTo>
                  <a:lnTo>
                    <a:pt x="194284" y="209426"/>
                  </a:lnTo>
                  <a:cubicBezTo>
                    <a:pt x="194284" y="198211"/>
                    <a:pt x="187221" y="188255"/>
                    <a:pt x="176746" y="184351"/>
                  </a:cubicBezTo>
                  <a:lnTo>
                    <a:pt x="145529" y="173006"/>
                  </a:lnTo>
                  <a:cubicBezTo>
                    <a:pt x="145660" y="171617"/>
                    <a:pt x="145161" y="170229"/>
                    <a:pt x="144138" y="169207"/>
                  </a:cubicBezTo>
                  <a:lnTo>
                    <a:pt x="134660" y="159250"/>
                  </a:lnTo>
                  <a:lnTo>
                    <a:pt x="134660" y="142613"/>
                  </a:lnTo>
                  <a:cubicBezTo>
                    <a:pt x="135684" y="141722"/>
                    <a:pt x="136681" y="140962"/>
                    <a:pt x="137705" y="140097"/>
                  </a:cubicBezTo>
                  <a:cubicBezTo>
                    <a:pt x="149572" y="128883"/>
                    <a:pt x="156398" y="113241"/>
                    <a:pt x="156530" y="96970"/>
                  </a:cubicBezTo>
                  <a:lnTo>
                    <a:pt x="156530" y="83608"/>
                  </a:lnTo>
                  <a:cubicBezTo>
                    <a:pt x="160048" y="75931"/>
                    <a:pt x="161833" y="67599"/>
                    <a:pt x="161833" y="59031"/>
                  </a:cubicBezTo>
                  <a:lnTo>
                    <a:pt x="161833" y="5057"/>
                  </a:lnTo>
                  <a:cubicBezTo>
                    <a:pt x="161833" y="2306"/>
                    <a:pt x="159549" y="26"/>
                    <a:pt x="156766" y="26"/>
                  </a:cubicBezTo>
                  <a:lnTo>
                    <a:pt x="151725" y="10114"/>
                  </a:lnTo>
                  <a:lnTo>
                    <a:pt x="15676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7" name="Google Shape;123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EwAAKQoAAOETAABKCgAAAAAAAA=="/>
                </a:ext>
              </a:extLst>
            </p:cNvSpPr>
            <p:nvPr/>
          </p:nvSpPr>
          <p:spPr>
            <a:xfrm>
              <a:off x="3221990" y="1651635"/>
              <a:ext cx="9525" cy="20955"/>
            </a:xfrm>
            <a:custGeom>
              <a:avLst/>
              <a:gdLst/>
              <a:ahLst/>
              <a:cxnLst/>
              <a:rect l="0" t="0" r="9525" b="20955"/>
              <a:pathLst>
                <a:path w="9525" h="20955">
                  <a:moveTo>
                    <a:pt x="4762" y="26"/>
                  </a:moveTo>
                  <a:cubicBezTo>
                    <a:pt x="2146" y="26"/>
                    <a:pt x="0" y="2307"/>
                    <a:pt x="0" y="5061"/>
                  </a:cubicBezTo>
                  <a:lnTo>
                    <a:pt x="0" y="15919"/>
                  </a:lnTo>
                  <a:cubicBezTo>
                    <a:pt x="0" y="19276"/>
                    <a:pt x="2393" y="20955"/>
                    <a:pt x="4762" y="20955"/>
                  </a:cubicBezTo>
                  <a:cubicBezTo>
                    <a:pt x="7131" y="20955"/>
                    <a:pt x="9500" y="19276"/>
                    <a:pt x="9500" y="15919"/>
                  </a:cubicBezTo>
                  <a:lnTo>
                    <a:pt x="9500" y="5061"/>
                  </a:lnTo>
                  <a:cubicBezTo>
                    <a:pt x="9500" y="2307"/>
                    <a:pt x="7378" y="26"/>
                    <a:pt x="476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 name="Google Shape;123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FAAAKQoAAJ0UAABKCgAAAAAAAA=="/>
                </a:ext>
              </a:extLst>
            </p:cNvSpPr>
            <p:nvPr/>
          </p:nvSpPr>
          <p:spPr>
            <a:xfrm>
              <a:off x="3340735" y="1651635"/>
              <a:ext cx="10160" cy="20955"/>
            </a:xfrm>
            <a:custGeom>
              <a:avLst/>
              <a:gdLst/>
              <a:ahLst/>
              <a:cxnLst/>
              <a:rect l="0" t="0" r="10160" b="20955"/>
              <a:pathLst>
                <a:path w="10160" h="20955">
                  <a:moveTo>
                    <a:pt x="5080" y="26"/>
                  </a:moveTo>
                  <a:cubicBezTo>
                    <a:pt x="2316" y="26"/>
                    <a:pt x="26" y="2307"/>
                    <a:pt x="26" y="5061"/>
                  </a:cubicBezTo>
                  <a:lnTo>
                    <a:pt x="26" y="15919"/>
                  </a:lnTo>
                  <a:cubicBezTo>
                    <a:pt x="26" y="19276"/>
                    <a:pt x="2553" y="20955"/>
                    <a:pt x="5080" y="20955"/>
                  </a:cubicBezTo>
                  <a:cubicBezTo>
                    <a:pt x="7633" y="20955"/>
                    <a:pt x="10160" y="19276"/>
                    <a:pt x="10160" y="15919"/>
                  </a:cubicBezTo>
                  <a:lnTo>
                    <a:pt x="10160" y="5061"/>
                  </a:lnTo>
                  <a:cubicBezTo>
                    <a:pt x="10160" y="2307"/>
                    <a:pt x="7870" y="26"/>
                    <a:pt x="508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5" name="Google Shape;123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EwAAKggAAB0VAADcCQAAAAAAAA=="/>
                </a:ext>
              </a:extLst>
            </p:cNvSpPr>
            <p:nvPr/>
          </p:nvSpPr>
          <p:spPr>
            <a:xfrm>
              <a:off x="3115945" y="1327150"/>
              <a:ext cx="316230" cy="275590"/>
            </a:xfrm>
            <a:custGeom>
              <a:avLst/>
              <a:gdLst/>
              <a:ahLst/>
              <a:cxnLst/>
              <a:rect l="0" t="0" r="316230" b="275590"/>
              <a:pathLst>
                <a:path w="316230" h="275590">
                  <a:moveTo>
                    <a:pt x="122280" y="18872"/>
                  </a:moveTo>
                  <a:cubicBezTo>
                    <a:pt x="114073" y="26054"/>
                    <a:pt x="106887" y="34259"/>
                    <a:pt x="101066" y="43459"/>
                  </a:cubicBezTo>
                  <a:cubicBezTo>
                    <a:pt x="96529" y="50274"/>
                    <a:pt x="92753" y="57482"/>
                    <a:pt x="89475" y="64900"/>
                  </a:cubicBezTo>
                  <a:lnTo>
                    <a:pt x="61468" y="64900"/>
                  </a:lnTo>
                  <a:cubicBezTo>
                    <a:pt x="76966" y="44114"/>
                    <a:pt x="98050" y="28073"/>
                    <a:pt x="122280" y="18872"/>
                  </a:cubicBezTo>
                  <a:lnTo>
                    <a:pt x="165182" y="10432"/>
                  </a:lnTo>
                  <a:lnTo>
                    <a:pt x="165182" y="64900"/>
                  </a:lnTo>
                  <a:lnTo>
                    <a:pt x="100567" y="64900"/>
                  </a:lnTo>
                  <a:cubicBezTo>
                    <a:pt x="115462" y="33630"/>
                    <a:pt x="138801" y="12686"/>
                    <a:pt x="165182" y="10432"/>
                  </a:cubicBezTo>
                  <a:lnTo>
                    <a:pt x="175409" y="10301"/>
                  </a:lnTo>
                  <a:cubicBezTo>
                    <a:pt x="201895" y="12686"/>
                    <a:pt x="225103" y="33630"/>
                    <a:pt x="239998" y="64900"/>
                  </a:cubicBezTo>
                  <a:lnTo>
                    <a:pt x="175409" y="64900"/>
                  </a:lnTo>
                  <a:lnTo>
                    <a:pt x="175409" y="10301"/>
                  </a:lnTo>
                  <a:lnTo>
                    <a:pt x="218416" y="18872"/>
                  </a:lnTo>
                  <a:cubicBezTo>
                    <a:pt x="242647" y="28073"/>
                    <a:pt x="263730" y="44114"/>
                    <a:pt x="279124" y="64900"/>
                  </a:cubicBezTo>
                  <a:lnTo>
                    <a:pt x="251222" y="64900"/>
                  </a:lnTo>
                  <a:cubicBezTo>
                    <a:pt x="247944" y="57482"/>
                    <a:pt x="244037" y="50274"/>
                    <a:pt x="239631" y="43459"/>
                  </a:cubicBezTo>
                  <a:cubicBezTo>
                    <a:pt x="233704" y="34259"/>
                    <a:pt x="226624" y="26054"/>
                    <a:pt x="218416" y="18872"/>
                  </a:cubicBezTo>
                  <a:lnTo>
                    <a:pt x="85305" y="74992"/>
                  </a:lnTo>
                  <a:cubicBezTo>
                    <a:pt x="77727" y="96066"/>
                    <a:pt x="73688" y="118267"/>
                    <a:pt x="73321" y="140573"/>
                  </a:cubicBezTo>
                  <a:lnTo>
                    <a:pt x="34825" y="140573"/>
                  </a:lnTo>
                  <a:cubicBezTo>
                    <a:pt x="35585" y="117376"/>
                    <a:pt x="42404" y="94808"/>
                    <a:pt x="54650" y="74992"/>
                  </a:cubicBezTo>
                  <a:lnTo>
                    <a:pt x="286047" y="74992"/>
                  </a:lnTo>
                  <a:cubicBezTo>
                    <a:pt x="298162" y="94808"/>
                    <a:pt x="304980" y="117376"/>
                    <a:pt x="305872" y="140573"/>
                  </a:cubicBezTo>
                  <a:lnTo>
                    <a:pt x="267244" y="140573"/>
                  </a:lnTo>
                  <a:cubicBezTo>
                    <a:pt x="266877" y="118267"/>
                    <a:pt x="262839" y="96066"/>
                    <a:pt x="255260" y="74992"/>
                  </a:cubicBezTo>
                  <a:lnTo>
                    <a:pt x="73321" y="150665"/>
                  </a:lnTo>
                  <a:cubicBezTo>
                    <a:pt x="73688" y="171477"/>
                    <a:pt x="77228" y="192158"/>
                    <a:pt x="83784" y="211974"/>
                  </a:cubicBezTo>
                  <a:cubicBezTo>
                    <a:pt x="84283" y="213494"/>
                    <a:pt x="84807" y="214884"/>
                    <a:pt x="85436" y="216273"/>
                  </a:cubicBezTo>
                  <a:lnTo>
                    <a:pt x="54519" y="216273"/>
                  </a:lnTo>
                  <a:cubicBezTo>
                    <a:pt x="42404" y="196457"/>
                    <a:pt x="35585" y="173889"/>
                    <a:pt x="34825" y="150665"/>
                  </a:cubicBezTo>
                  <a:lnTo>
                    <a:pt x="305872" y="150665"/>
                  </a:lnTo>
                  <a:cubicBezTo>
                    <a:pt x="304980" y="173128"/>
                    <a:pt x="298686" y="195068"/>
                    <a:pt x="287201" y="214359"/>
                  </a:cubicBezTo>
                  <a:lnTo>
                    <a:pt x="287201" y="214490"/>
                  </a:lnTo>
                  <a:cubicBezTo>
                    <a:pt x="286807" y="215120"/>
                    <a:pt x="286440" y="215749"/>
                    <a:pt x="286047" y="216378"/>
                  </a:cubicBezTo>
                  <a:lnTo>
                    <a:pt x="255260" y="216378"/>
                  </a:lnTo>
                  <a:cubicBezTo>
                    <a:pt x="255785" y="214884"/>
                    <a:pt x="256283" y="213494"/>
                    <a:pt x="256781" y="211974"/>
                  </a:cubicBezTo>
                  <a:cubicBezTo>
                    <a:pt x="263468" y="192289"/>
                    <a:pt x="267008" y="171608"/>
                    <a:pt x="267375" y="150796"/>
                  </a:cubicBezTo>
                  <a:lnTo>
                    <a:pt x="170558" y="0"/>
                  </a:lnTo>
                  <a:cubicBezTo>
                    <a:pt x="125978" y="0"/>
                    <a:pt x="81686" y="20262"/>
                    <a:pt x="52867" y="59605"/>
                  </a:cubicBezTo>
                  <a:cubicBezTo>
                    <a:pt x="0" y="131635"/>
                    <a:pt x="23863" y="233677"/>
                    <a:pt x="103085" y="274908"/>
                  </a:cubicBezTo>
                  <a:cubicBezTo>
                    <a:pt x="103950" y="275380"/>
                    <a:pt x="104789" y="275564"/>
                    <a:pt x="105576" y="275564"/>
                  </a:cubicBezTo>
                  <a:cubicBezTo>
                    <a:pt x="110165" y="275564"/>
                    <a:pt x="112840" y="268644"/>
                    <a:pt x="107753" y="265944"/>
                  </a:cubicBezTo>
                  <a:cubicBezTo>
                    <a:pt x="89475" y="256482"/>
                    <a:pt x="73557" y="243009"/>
                    <a:pt x="61337" y="226469"/>
                  </a:cubicBezTo>
                  <a:lnTo>
                    <a:pt x="89475" y="226469"/>
                  </a:lnTo>
                  <a:cubicBezTo>
                    <a:pt x="95139" y="239601"/>
                    <a:pt x="102849" y="251816"/>
                    <a:pt x="112316" y="262668"/>
                  </a:cubicBezTo>
                  <a:cubicBezTo>
                    <a:pt x="113391" y="263926"/>
                    <a:pt x="114702" y="264450"/>
                    <a:pt x="115934" y="264450"/>
                  </a:cubicBezTo>
                  <a:cubicBezTo>
                    <a:pt x="119737" y="264450"/>
                    <a:pt x="123198" y="259653"/>
                    <a:pt x="119868" y="255853"/>
                  </a:cubicBezTo>
                  <a:cubicBezTo>
                    <a:pt x="112053" y="247045"/>
                    <a:pt x="105629" y="237059"/>
                    <a:pt x="100567" y="226469"/>
                  </a:cubicBezTo>
                  <a:cubicBezTo>
                    <a:pt x="106887" y="225604"/>
                    <a:pt x="106258" y="216378"/>
                    <a:pt x="99938" y="216378"/>
                  </a:cubicBezTo>
                  <a:lnTo>
                    <a:pt x="96293" y="216378"/>
                  </a:lnTo>
                  <a:cubicBezTo>
                    <a:pt x="88216" y="195461"/>
                    <a:pt x="83915" y="173259"/>
                    <a:pt x="83417" y="150796"/>
                  </a:cubicBezTo>
                  <a:lnTo>
                    <a:pt x="89081" y="150796"/>
                  </a:lnTo>
                  <a:cubicBezTo>
                    <a:pt x="95900" y="150796"/>
                    <a:pt x="95900" y="140573"/>
                    <a:pt x="89081" y="140573"/>
                  </a:cubicBezTo>
                  <a:lnTo>
                    <a:pt x="83417" y="140573"/>
                  </a:lnTo>
                  <a:cubicBezTo>
                    <a:pt x="83784" y="118136"/>
                    <a:pt x="88085" y="95935"/>
                    <a:pt x="96162" y="74992"/>
                  </a:cubicBezTo>
                  <a:lnTo>
                    <a:pt x="165182" y="74992"/>
                  </a:lnTo>
                  <a:lnTo>
                    <a:pt x="165182" y="86237"/>
                  </a:lnTo>
                  <a:cubicBezTo>
                    <a:pt x="165182" y="89565"/>
                    <a:pt x="167726" y="91243"/>
                    <a:pt x="170296" y="91243"/>
                  </a:cubicBezTo>
                  <a:cubicBezTo>
                    <a:pt x="172840" y="91243"/>
                    <a:pt x="175409" y="89565"/>
                    <a:pt x="175409" y="86237"/>
                  </a:cubicBezTo>
                  <a:lnTo>
                    <a:pt x="175409" y="74992"/>
                  </a:lnTo>
                  <a:lnTo>
                    <a:pt x="244430" y="74992"/>
                  </a:lnTo>
                  <a:cubicBezTo>
                    <a:pt x="252481" y="95935"/>
                    <a:pt x="256781" y="118136"/>
                    <a:pt x="257175" y="140573"/>
                  </a:cubicBezTo>
                  <a:lnTo>
                    <a:pt x="251484" y="140573"/>
                  </a:lnTo>
                  <a:cubicBezTo>
                    <a:pt x="244666" y="140573"/>
                    <a:pt x="244666" y="150665"/>
                    <a:pt x="251484" y="150665"/>
                  </a:cubicBezTo>
                  <a:lnTo>
                    <a:pt x="257175" y="150665"/>
                  </a:lnTo>
                  <a:cubicBezTo>
                    <a:pt x="256781" y="173128"/>
                    <a:pt x="252376" y="195330"/>
                    <a:pt x="244430" y="216273"/>
                  </a:cubicBezTo>
                  <a:lnTo>
                    <a:pt x="240627" y="216273"/>
                  </a:lnTo>
                  <a:cubicBezTo>
                    <a:pt x="234334" y="216378"/>
                    <a:pt x="233809" y="225473"/>
                    <a:pt x="239998" y="226338"/>
                  </a:cubicBezTo>
                  <a:cubicBezTo>
                    <a:pt x="235068" y="237059"/>
                    <a:pt x="228512" y="247045"/>
                    <a:pt x="220829" y="255853"/>
                  </a:cubicBezTo>
                  <a:cubicBezTo>
                    <a:pt x="217393" y="259653"/>
                    <a:pt x="220855" y="264398"/>
                    <a:pt x="224710" y="264398"/>
                  </a:cubicBezTo>
                  <a:cubicBezTo>
                    <a:pt x="225968" y="264398"/>
                    <a:pt x="227280" y="263900"/>
                    <a:pt x="228381" y="262668"/>
                  </a:cubicBezTo>
                  <a:cubicBezTo>
                    <a:pt x="237743" y="251816"/>
                    <a:pt x="245426" y="239601"/>
                    <a:pt x="251117" y="226469"/>
                  </a:cubicBezTo>
                  <a:lnTo>
                    <a:pt x="279255" y="226469"/>
                  </a:lnTo>
                  <a:cubicBezTo>
                    <a:pt x="268136" y="241357"/>
                    <a:pt x="254133" y="253834"/>
                    <a:pt x="238110" y="263166"/>
                  </a:cubicBezTo>
                  <a:cubicBezTo>
                    <a:pt x="233206" y="265944"/>
                    <a:pt x="236038" y="272654"/>
                    <a:pt x="240523" y="272654"/>
                  </a:cubicBezTo>
                  <a:cubicBezTo>
                    <a:pt x="241362" y="272654"/>
                    <a:pt x="242253" y="272418"/>
                    <a:pt x="243145" y="271894"/>
                  </a:cubicBezTo>
                  <a:cubicBezTo>
                    <a:pt x="288197" y="245892"/>
                    <a:pt x="316099" y="197846"/>
                    <a:pt x="316099" y="145763"/>
                  </a:cubicBezTo>
                  <a:cubicBezTo>
                    <a:pt x="316204" y="107049"/>
                    <a:pt x="300811" y="69959"/>
                    <a:pt x="273433" y="42594"/>
                  </a:cubicBezTo>
                  <a:cubicBezTo>
                    <a:pt x="244771" y="13971"/>
                    <a:pt x="207560" y="0"/>
                    <a:pt x="170558" y="0"/>
                  </a:cubicBezTo>
                  <a:lnTo>
                    <a:pt x="122280" y="18872"/>
                  </a:lnTo>
                  <a:lnTo>
                    <a:pt x="17055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83" name="Google Shape;12380;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kVAAAqCAAADxgAAEoKAAAQAAAA"/>
              </a:ext>
            </a:extLst>
          </p:cNvGrpSpPr>
          <p:nvPr/>
        </p:nvGrpSpPr>
        <p:grpSpPr>
          <a:xfrm>
            <a:off x="3561715" y="1327150"/>
            <a:ext cx="349250" cy="345440"/>
            <a:chOff x="3561715" y="1327150"/>
            <a:chExt cx="349250" cy="345440"/>
          </a:xfrm>
        </p:grpSpPr>
        <p:sp>
          <p:nvSpPr>
            <p:cNvPr id="107" name="Google Shape;123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FgAAkAgAAKYXAADkCQAAAAAAAA=="/>
                </a:ext>
              </a:extLst>
            </p:cNvSpPr>
            <p:nvPr/>
          </p:nvSpPr>
          <p:spPr>
            <a:xfrm>
              <a:off x="3628390" y="1391920"/>
              <a:ext cx="215900" cy="215900"/>
            </a:xfrm>
            <a:custGeom>
              <a:avLst/>
              <a:gdLst/>
              <a:ahLst/>
              <a:cxnLst/>
              <a:rect l="0" t="0" r="215900" b="215900"/>
              <a:pathLst>
                <a:path w="215900" h="215900">
                  <a:moveTo>
                    <a:pt x="107937" y="26"/>
                  </a:moveTo>
                  <a:cubicBezTo>
                    <a:pt x="48295" y="26"/>
                    <a:pt x="0" y="48423"/>
                    <a:pt x="0" y="107898"/>
                  </a:cubicBezTo>
                  <a:cubicBezTo>
                    <a:pt x="0" y="167503"/>
                    <a:pt x="48295" y="215874"/>
                    <a:pt x="107937" y="215874"/>
                  </a:cubicBezTo>
                  <a:cubicBezTo>
                    <a:pt x="167579" y="215874"/>
                    <a:pt x="215874" y="167503"/>
                    <a:pt x="215874" y="107898"/>
                  </a:cubicBezTo>
                  <a:cubicBezTo>
                    <a:pt x="215874" y="48423"/>
                    <a:pt x="167579" y="26"/>
                    <a:pt x="10793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 name="Google Shape;123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FgAABwkAAGIXAADTCQAAAAAAAA=="/>
                </a:ext>
              </a:extLst>
            </p:cNvSpPr>
            <p:nvPr/>
          </p:nvSpPr>
          <p:spPr>
            <a:xfrm>
              <a:off x="3671570" y="1467485"/>
              <a:ext cx="129540" cy="129540"/>
            </a:xfrm>
            <a:custGeom>
              <a:avLst/>
              <a:gdLst/>
              <a:ahLst/>
              <a:cxnLst/>
              <a:rect l="0" t="0" r="129540" b="129540"/>
              <a:pathLst>
                <a:path w="129540" h="129540">
                  <a:moveTo>
                    <a:pt x="64757" y="26"/>
                  </a:moveTo>
                  <a:cubicBezTo>
                    <a:pt x="28987" y="26"/>
                    <a:pt x="0" y="29037"/>
                    <a:pt x="0" y="64704"/>
                  </a:cubicBezTo>
                  <a:cubicBezTo>
                    <a:pt x="0" y="100529"/>
                    <a:pt x="28987" y="129540"/>
                    <a:pt x="64757" y="129540"/>
                  </a:cubicBezTo>
                  <a:cubicBezTo>
                    <a:pt x="100553" y="129540"/>
                    <a:pt x="129540" y="100529"/>
                    <a:pt x="129540" y="64704"/>
                  </a:cubicBezTo>
                  <a:cubicBezTo>
                    <a:pt x="129540" y="29037"/>
                    <a:pt x="100553" y="26"/>
                    <a:pt x="6475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5" name="Google Shape;123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FgAAfgkAAC8XAAAgCgAAAAAAAA=="/>
                </a:ext>
              </a:extLst>
            </p:cNvSpPr>
            <p:nvPr/>
          </p:nvSpPr>
          <p:spPr>
            <a:xfrm>
              <a:off x="3703955" y="1543050"/>
              <a:ext cx="64770" cy="102870"/>
            </a:xfrm>
            <a:custGeom>
              <a:avLst/>
              <a:gdLst/>
              <a:ahLst/>
              <a:cxnLst/>
              <a:rect l="0" t="0" r="64770" b="102870"/>
              <a:pathLst>
                <a:path w="64770" h="102870">
                  <a:moveTo>
                    <a:pt x="21573" y="0"/>
                  </a:moveTo>
                  <a:lnTo>
                    <a:pt x="21573" y="10384"/>
                  </a:lnTo>
                  <a:cubicBezTo>
                    <a:pt x="21573" y="12409"/>
                    <a:pt x="20421" y="14301"/>
                    <a:pt x="18667" y="15195"/>
                  </a:cubicBezTo>
                  <a:lnTo>
                    <a:pt x="5812" y="22004"/>
                  </a:lnTo>
                  <a:cubicBezTo>
                    <a:pt x="2278" y="23792"/>
                    <a:pt x="26" y="27577"/>
                    <a:pt x="26" y="31495"/>
                  </a:cubicBezTo>
                  <a:lnTo>
                    <a:pt x="26" y="68562"/>
                  </a:lnTo>
                  <a:cubicBezTo>
                    <a:pt x="26" y="80340"/>
                    <a:pt x="3534" y="91828"/>
                    <a:pt x="9975" y="101582"/>
                  </a:cubicBezTo>
                  <a:lnTo>
                    <a:pt x="10865" y="102844"/>
                  </a:lnTo>
                  <a:lnTo>
                    <a:pt x="53931" y="102844"/>
                  </a:lnTo>
                  <a:lnTo>
                    <a:pt x="54821" y="101582"/>
                  </a:lnTo>
                  <a:cubicBezTo>
                    <a:pt x="61236" y="91828"/>
                    <a:pt x="64770" y="80340"/>
                    <a:pt x="64770" y="68562"/>
                  </a:cubicBezTo>
                  <a:lnTo>
                    <a:pt x="64770" y="31495"/>
                  </a:lnTo>
                  <a:cubicBezTo>
                    <a:pt x="64770" y="27577"/>
                    <a:pt x="62492" y="23792"/>
                    <a:pt x="58984" y="22004"/>
                  </a:cubicBezTo>
                  <a:lnTo>
                    <a:pt x="46130" y="15195"/>
                  </a:lnTo>
                  <a:cubicBezTo>
                    <a:pt x="44349" y="14301"/>
                    <a:pt x="43224" y="12409"/>
                    <a:pt x="43224" y="10384"/>
                  </a:cubicBezTo>
                  <a:lnTo>
                    <a:pt x="43224" y="0"/>
                  </a:lnTo>
                  <a:lnTo>
                    <a:pt x="21573" y="0"/>
                  </a:lnTo>
                  <a:lnTo>
                    <a:pt x="43224" y="1038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 name="Google Shape;123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FgAAmwkAAC8XAAAgCgAAAAAAAA=="/>
                </a:ext>
              </a:extLst>
            </p:cNvSpPr>
            <p:nvPr/>
          </p:nvSpPr>
          <p:spPr>
            <a:xfrm>
              <a:off x="3703955" y="1561465"/>
              <a:ext cx="64770" cy="84455"/>
            </a:xfrm>
            <a:custGeom>
              <a:avLst/>
              <a:gdLst/>
              <a:ahLst/>
              <a:cxnLst/>
              <a:rect l="0" t="0" r="64770" b="84455"/>
              <a:pathLst>
                <a:path w="64770" h="84455">
                  <a:moveTo>
                    <a:pt x="12644" y="26"/>
                  </a:moveTo>
                  <a:lnTo>
                    <a:pt x="5824" y="3676"/>
                  </a:lnTo>
                  <a:cubicBezTo>
                    <a:pt x="2151" y="5462"/>
                    <a:pt x="26" y="9243"/>
                    <a:pt x="26" y="13156"/>
                  </a:cubicBezTo>
                  <a:lnTo>
                    <a:pt x="26" y="50184"/>
                  </a:lnTo>
                  <a:cubicBezTo>
                    <a:pt x="26" y="61949"/>
                    <a:pt x="3410" y="73425"/>
                    <a:pt x="9995" y="83168"/>
                  </a:cubicBezTo>
                  <a:lnTo>
                    <a:pt x="10756" y="84428"/>
                  </a:lnTo>
                  <a:lnTo>
                    <a:pt x="54041" y="84428"/>
                  </a:lnTo>
                  <a:lnTo>
                    <a:pt x="54801" y="83168"/>
                  </a:lnTo>
                  <a:cubicBezTo>
                    <a:pt x="61360" y="73425"/>
                    <a:pt x="64770" y="61949"/>
                    <a:pt x="64770" y="50184"/>
                  </a:cubicBezTo>
                  <a:lnTo>
                    <a:pt x="64770" y="13156"/>
                  </a:lnTo>
                  <a:cubicBezTo>
                    <a:pt x="64770" y="9112"/>
                    <a:pt x="62488" y="5462"/>
                    <a:pt x="58972" y="3676"/>
                  </a:cubicBezTo>
                  <a:lnTo>
                    <a:pt x="52152" y="26"/>
                  </a:lnTo>
                  <a:cubicBezTo>
                    <a:pt x="46774" y="5777"/>
                    <a:pt x="39560" y="8639"/>
                    <a:pt x="32346" y="8639"/>
                  </a:cubicBezTo>
                  <a:cubicBezTo>
                    <a:pt x="25131" y="8639"/>
                    <a:pt x="17944" y="5777"/>
                    <a:pt x="1264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3" name="Google Shape;123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FgAAOgkAAB4XAACHCQAAAAAAAA=="/>
                </a:ext>
              </a:extLst>
            </p:cNvSpPr>
            <p:nvPr/>
          </p:nvSpPr>
          <p:spPr>
            <a:xfrm>
              <a:off x="3714750" y="1499870"/>
              <a:ext cx="43180" cy="48895"/>
            </a:xfrm>
            <a:custGeom>
              <a:avLst/>
              <a:gdLst/>
              <a:ahLst/>
              <a:cxnLst/>
              <a:rect l="0" t="0" r="43180" b="48895"/>
              <a:pathLst>
                <a:path w="43180" h="48895">
                  <a:moveTo>
                    <a:pt x="16150" y="0"/>
                  </a:moveTo>
                  <a:cubicBezTo>
                    <a:pt x="7210" y="0"/>
                    <a:pt x="26" y="7256"/>
                    <a:pt x="26" y="16254"/>
                  </a:cubicBezTo>
                  <a:lnTo>
                    <a:pt x="26" y="27178"/>
                  </a:lnTo>
                  <a:cubicBezTo>
                    <a:pt x="26" y="39105"/>
                    <a:pt x="9596" y="48895"/>
                    <a:pt x="21577" y="48895"/>
                  </a:cubicBezTo>
                  <a:cubicBezTo>
                    <a:pt x="33558" y="48895"/>
                    <a:pt x="43154" y="39105"/>
                    <a:pt x="43154" y="27178"/>
                  </a:cubicBezTo>
                  <a:lnTo>
                    <a:pt x="43154" y="16254"/>
                  </a:lnTo>
                  <a:cubicBezTo>
                    <a:pt x="43154" y="7256"/>
                    <a:pt x="35970" y="0"/>
                    <a:pt x="27004" y="0"/>
                  </a:cubicBezTo>
                  <a:lnTo>
                    <a:pt x="16150" y="0"/>
                  </a:lnTo>
                  <a:lnTo>
                    <a:pt x="2700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 name="Google Shape;123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FgAAOgkAAAkXAACHCQAAAAAAAA=="/>
                </a:ext>
              </a:extLst>
            </p:cNvSpPr>
            <p:nvPr/>
          </p:nvSpPr>
          <p:spPr>
            <a:xfrm>
              <a:off x="3714750" y="1499870"/>
              <a:ext cx="29845" cy="48895"/>
            </a:xfrm>
            <a:custGeom>
              <a:avLst/>
              <a:gdLst/>
              <a:ahLst/>
              <a:cxnLst/>
              <a:rect l="0" t="0" r="29845" b="48895"/>
              <a:pathLst>
                <a:path w="29845" h="48895">
                  <a:moveTo>
                    <a:pt x="16240" y="0"/>
                  </a:moveTo>
                  <a:cubicBezTo>
                    <a:pt x="7250" y="0"/>
                    <a:pt x="26" y="7256"/>
                    <a:pt x="26" y="16254"/>
                  </a:cubicBezTo>
                  <a:lnTo>
                    <a:pt x="26" y="27178"/>
                  </a:lnTo>
                  <a:cubicBezTo>
                    <a:pt x="26" y="39606"/>
                    <a:pt x="10229" y="48868"/>
                    <a:pt x="21645" y="48868"/>
                  </a:cubicBezTo>
                  <a:cubicBezTo>
                    <a:pt x="24334" y="48868"/>
                    <a:pt x="27103" y="48367"/>
                    <a:pt x="29818" y="47232"/>
                  </a:cubicBezTo>
                  <a:cubicBezTo>
                    <a:pt x="21698" y="43934"/>
                    <a:pt x="16240" y="35939"/>
                    <a:pt x="16240" y="27178"/>
                  </a:cubicBezTo>
                  <a:lnTo>
                    <a:pt x="16240" y="16254"/>
                  </a:lnTo>
                  <a:cubicBezTo>
                    <a:pt x="16240" y="8259"/>
                    <a:pt x="22093" y="1530"/>
                    <a:pt x="29818" y="263"/>
                  </a:cubicBezTo>
                  <a:cubicBezTo>
                    <a:pt x="28948" y="0"/>
                    <a:pt x="28052" y="0"/>
                    <a:pt x="27155" y="0"/>
                  </a:cubicBezTo>
                  <a:lnTo>
                    <a:pt x="16240" y="0"/>
                  </a:lnTo>
                  <a:lnTo>
                    <a:pt x="2715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 name="Google Shape;123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FgAAHwoAAB4XAABBCgAAAAAAAA=="/>
                </a:ext>
              </a:extLst>
            </p:cNvSpPr>
            <p:nvPr/>
          </p:nvSpPr>
          <p:spPr>
            <a:xfrm>
              <a:off x="3714750" y="1645285"/>
              <a:ext cx="43180" cy="21590"/>
            </a:xfrm>
            <a:custGeom>
              <a:avLst/>
              <a:gdLst/>
              <a:ahLst/>
              <a:cxnLst/>
              <a:rect l="0" t="0" r="43180" b="21590"/>
              <a:pathLst>
                <a:path w="43180" h="21590">
                  <a:moveTo>
                    <a:pt x="26" y="0"/>
                  </a:moveTo>
                  <a:lnTo>
                    <a:pt x="26" y="16291"/>
                  </a:lnTo>
                  <a:cubicBezTo>
                    <a:pt x="26" y="19177"/>
                    <a:pt x="2412" y="21590"/>
                    <a:pt x="5427" y="21590"/>
                  </a:cubicBezTo>
                  <a:lnTo>
                    <a:pt x="37727" y="21590"/>
                  </a:lnTo>
                  <a:cubicBezTo>
                    <a:pt x="40768" y="21590"/>
                    <a:pt x="43154" y="19177"/>
                    <a:pt x="43154" y="16291"/>
                  </a:cubicBezTo>
                  <a:lnTo>
                    <a:pt x="43154" y="0"/>
                  </a:lnTo>
                  <a:lnTo>
                    <a:pt x="26" y="0"/>
                  </a:lnTo>
                  <a:lnTo>
                    <a:pt x="43154" y="1629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0" name="Google Shape;123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FgAAOgkAAB4XAABcCQAAAAAAAA=="/>
                </a:ext>
              </a:extLst>
            </p:cNvSpPr>
            <p:nvPr/>
          </p:nvSpPr>
          <p:spPr>
            <a:xfrm>
              <a:off x="3714750" y="1499870"/>
              <a:ext cx="43180" cy="21590"/>
            </a:xfrm>
            <a:custGeom>
              <a:avLst/>
              <a:gdLst/>
              <a:ahLst/>
              <a:cxnLst/>
              <a:rect l="0" t="0" r="43180" b="21590"/>
              <a:pathLst>
                <a:path w="43180" h="21590">
                  <a:moveTo>
                    <a:pt x="15940" y="0"/>
                  </a:moveTo>
                  <a:cubicBezTo>
                    <a:pt x="7079" y="0"/>
                    <a:pt x="26" y="7284"/>
                    <a:pt x="26" y="16140"/>
                  </a:cubicBezTo>
                  <a:cubicBezTo>
                    <a:pt x="26" y="16140"/>
                    <a:pt x="16150" y="21564"/>
                    <a:pt x="43154" y="21564"/>
                  </a:cubicBezTo>
                  <a:lnTo>
                    <a:pt x="43154" y="16140"/>
                  </a:lnTo>
                  <a:cubicBezTo>
                    <a:pt x="43154" y="7205"/>
                    <a:pt x="35970" y="0"/>
                    <a:pt x="27004" y="0"/>
                  </a:cubicBezTo>
                  <a:lnTo>
                    <a:pt x="16150" y="0"/>
                  </a:lnTo>
                  <a:cubicBezTo>
                    <a:pt x="16097" y="0"/>
                    <a:pt x="16019" y="0"/>
                    <a:pt x="1594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 name="Google Shape;123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FgAAOgkAAAkXAABZCQAAAAAAAA=="/>
                </a:ext>
              </a:extLst>
            </p:cNvSpPr>
            <p:nvPr/>
          </p:nvSpPr>
          <p:spPr>
            <a:xfrm>
              <a:off x="3714750" y="1499870"/>
              <a:ext cx="29845" cy="19685"/>
            </a:xfrm>
            <a:custGeom>
              <a:avLst/>
              <a:gdLst/>
              <a:ahLst/>
              <a:cxnLst/>
              <a:rect l="0" t="0" r="29845" b="19685"/>
              <a:pathLst>
                <a:path w="29845" h="19685">
                  <a:moveTo>
                    <a:pt x="16240" y="0"/>
                  </a:moveTo>
                  <a:cubicBezTo>
                    <a:pt x="7250" y="0"/>
                    <a:pt x="26" y="7246"/>
                    <a:pt x="26" y="16232"/>
                  </a:cubicBezTo>
                  <a:cubicBezTo>
                    <a:pt x="5352" y="17761"/>
                    <a:pt x="10809" y="19026"/>
                    <a:pt x="16240" y="19658"/>
                  </a:cubicBezTo>
                  <a:lnTo>
                    <a:pt x="16240" y="16232"/>
                  </a:lnTo>
                  <a:cubicBezTo>
                    <a:pt x="16240" y="8248"/>
                    <a:pt x="22093" y="1528"/>
                    <a:pt x="29818" y="263"/>
                  </a:cubicBezTo>
                  <a:cubicBezTo>
                    <a:pt x="28948" y="0"/>
                    <a:pt x="28052" y="0"/>
                    <a:pt x="27155" y="0"/>
                  </a:cubicBezTo>
                  <a:lnTo>
                    <a:pt x="16240" y="0"/>
                  </a:lnTo>
                  <a:lnTo>
                    <a:pt x="2715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8" name="Google Shape;123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FgAApwkAAOMWAAAgCgAAAAAAAA=="/>
                </a:ext>
              </a:extLst>
            </p:cNvSpPr>
            <p:nvPr/>
          </p:nvSpPr>
          <p:spPr>
            <a:xfrm>
              <a:off x="3703955" y="1569085"/>
              <a:ext cx="16510" cy="76835"/>
            </a:xfrm>
            <a:custGeom>
              <a:avLst/>
              <a:gdLst/>
              <a:ahLst/>
              <a:cxnLst/>
              <a:rect l="0" t="0" r="16510" b="76835"/>
              <a:pathLst>
                <a:path w="16510" h="76835">
                  <a:moveTo>
                    <a:pt x="1540" y="0"/>
                  </a:moveTo>
                  <a:cubicBezTo>
                    <a:pt x="531" y="1659"/>
                    <a:pt x="27" y="3424"/>
                    <a:pt x="27" y="5320"/>
                  </a:cubicBezTo>
                  <a:lnTo>
                    <a:pt x="27" y="42460"/>
                  </a:lnTo>
                  <a:cubicBezTo>
                    <a:pt x="27" y="54261"/>
                    <a:pt x="3583" y="65772"/>
                    <a:pt x="10113" y="75544"/>
                  </a:cubicBezTo>
                  <a:lnTo>
                    <a:pt x="11016" y="76808"/>
                  </a:lnTo>
                  <a:lnTo>
                    <a:pt x="16483" y="76808"/>
                  </a:lnTo>
                  <a:lnTo>
                    <a:pt x="16483" y="16989"/>
                  </a:lnTo>
                  <a:cubicBezTo>
                    <a:pt x="16483" y="13697"/>
                    <a:pt x="14970" y="10509"/>
                    <a:pt x="12290" y="8507"/>
                  </a:cubicBezTo>
                  <a:lnTo>
                    <a:pt x="1540" y="0"/>
                  </a:lnTo>
                  <a:lnTo>
                    <a:pt x="12290" y="850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7" name="Google Shape;123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FwAApwkAAC8XAAAgCgAAAAAAAA=="/>
                </a:ext>
              </a:extLst>
            </p:cNvSpPr>
            <p:nvPr/>
          </p:nvSpPr>
          <p:spPr>
            <a:xfrm>
              <a:off x="3752215" y="1569085"/>
              <a:ext cx="16510" cy="76835"/>
            </a:xfrm>
            <a:custGeom>
              <a:avLst/>
              <a:gdLst/>
              <a:ahLst/>
              <a:cxnLst/>
              <a:rect l="0" t="0" r="16510" b="76835"/>
              <a:pathLst>
                <a:path w="16510" h="76835">
                  <a:moveTo>
                    <a:pt x="14968" y="0"/>
                  </a:moveTo>
                  <a:lnTo>
                    <a:pt x="4227" y="8507"/>
                  </a:lnTo>
                  <a:cubicBezTo>
                    <a:pt x="1542" y="10509"/>
                    <a:pt x="0" y="13697"/>
                    <a:pt x="0" y="16989"/>
                  </a:cubicBezTo>
                  <a:lnTo>
                    <a:pt x="0" y="76808"/>
                  </a:lnTo>
                  <a:lnTo>
                    <a:pt x="5503" y="76808"/>
                  </a:lnTo>
                  <a:lnTo>
                    <a:pt x="6407" y="75544"/>
                  </a:lnTo>
                  <a:cubicBezTo>
                    <a:pt x="12921" y="65772"/>
                    <a:pt x="16510" y="54261"/>
                    <a:pt x="16510" y="42460"/>
                  </a:cubicBezTo>
                  <a:lnTo>
                    <a:pt x="16510" y="5320"/>
                  </a:lnTo>
                  <a:cubicBezTo>
                    <a:pt x="16510" y="3424"/>
                    <a:pt x="16005" y="1659"/>
                    <a:pt x="1496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6" name="Google Shape;123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FgAAiAgAALcXAABKCgAAAAAAAA=="/>
                </a:ext>
              </a:extLst>
            </p:cNvSpPr>
            <p:nvPr/>
          </p:nvSpPr>
          <p:spPr>
            <a:xfrm>
              <a:off x="3609975" y="1386840"/>
              <a:ext cx="245110" cy="285750"/>
            </a:xfrm>
            <a:custGeom>
              <a:avLst/>
              <a:gdLst/>
              <a:ahLst/>
              <a:cxnLst/>
              <a:rect l="0" t="0" r="245110" b="285750"/>
              <a:pathLst>
                <a:path w="245110" h="285750">
                  <a:moveTo>
                    <a:pt x="131710" y="118109"/>
                  </a:moveTo>
                  <a:cubicBezTo>
                    <a:pt x="137909" y="118109"/>
                    <a:pt x="142847" y="123164"/>
                    <a:pt x="142847" y="129320"/>
                  </a:cubicBezTo>
                  <a:lnTo>
                    <a:pt x="142847" y="140164"/>
                  </a:lnTo>
                  <a:cubicBezTo>
                    <a:pt x="142952" y="149253"/>
                    <a:pt x="135518" y="156692"/>
                    <a:pt x="126272" y="156692"/>
                  </a:cubicBezTo>
                  <a:cubicBezTo>
                    <a:pt x="117052" y="156692"/>
                    <a:pt x="109723" y="149253"/>
                    <a:pt x="109723" y="140164"/>
                  </a:cubicBezTo>
                  <a:lnTo>
                    <a:pt x="109723" y="129320"/>
                  </a:lnTo>
                  <a:cubicBezTo>
                    <a:pt x="109723" y="123164"/>
                    <a:pt x="114661" y="118109"/>
                    <a:pt x="120834" y="118109"/>
                  </a:cubicBezTo>
                  <a:lnTo>
                    <a:pt x="132104" y="166751"/>
                  </a:lnTo>
                  <a:lnTo>
                    <a:pt x="132104" y="169161"/>
                  </a:lnTo>
                  <a:cubicBezTo>
                    <a:pt x="132104" y="171047"/>
                    <a:pt x="132471" y="172802"/>
                    <a:pt x="133496" y="174452"/>
                  </a:cubicBezTo>
                  <a:lnTo>
                    <a:pt x="126535" y="181413"/>
                  </a:lnTo>
                  <a:cubicBezTo>
                    <a:pt x="126482" y="181446"/>
                    <a:pt x="126377" y="181472"/>
                    <a:pt x="126272" y="181472"/>
                  </a:cubicBezTo>
                  <a:cubicBezTo>
                    <a:pt x="126193" y="181472"/>
                    <a:pt x="126088" y="181446"/>
                    <a:pt x="126036" y="181393"/>
                  </a:cubicBezTo>
                  <a:lnTo>
                    <a:pt x="119074" y="174431"/>
                  </a:lnTo>
                  <a:cubicBezTo>
                    <a:pt x="119968" y="172802"/>
                    <a:pt x="120467" y="171047"/>
                    <a:pt x="120467" y="169161"/>
                  </a:cubicBezTo>
                  <a:lnTo>
                    <a:pt x="120467" y="166882"/>
                  </a:lnTo>
                  <a:lnTo>
                    <a:pt x="132104" y="166751"/>
                  </a:lnTo>
                  <a:lnTo>
                    <a:pt x="126167" y="9954"/>
                  </a:lnTo>
                  <a:cubicBezTo>
                    <a:pt x="164440" y="9954"/>
                    <a:pt x="199745" y="31066"/>
                    <a:pt x="217660" y="64804"/>
                  </a:cubicBezTo>
                  <a:cubicBezTo>
                    <a:pt x="235732" y="98830"/>
                    <a:pt x="233342" y="140164"/>
                    <a:pt x="211224" y="171806"/>
                  </a:cubicBezTo>
                  <a:lnTo>
                    <a:pt x="211092" y="171938"/>
                  </a:lnTo>
                  <a:cubicBezTo>
                    <a:pt x="199456" y="188832"/>
                    <a:pt x="182907" y="201667"/>
                    <a:pt x="163704" y="209106"/>
                  </a:cubicBezTo>
                  <a:cubicBezTo>
                    <a:pt x="157741" y="211516"/>
                    <a:pt x="153696" y="217436"/>
                    <a:pt x="153696" y="223854"/>
                  </a:cubicBezTo>
                  <a:lnTo>
                    <a:pt x="153696" y="237972"/>
                  </a:lnTo>
                  <a:cubicBezTo>
                    <a:pt x="153696" y="240120"/>
                    <a:pt x="153066" y="242268"/>
                    <a:pt x="151805" y="244154"/>
                  </a:cubicBezTo>
                  <a:lnTo>
                    <a:pt x="146499" y="252222"/>
                  </a:lnTo>
                  <a:cubicBezTo>
                    <a:pt x="146131" y="252719"/>
                    <a:pt x="145737" y="253348"/>
                    <a:pt x="145369" y="253977"/>
                  </a:cubicBezTo>
                  <a:lnTo>
                    <a:pt x="107201" y="253977"/>
                  </a:lnTo>
                  <a:cubicBezTo>
                    <a:pt x="106807" y="253348"/>
                    <a:pt x="106439" y="252719"/>
                    <a:pt x="106045" y="252222"/>
                  </a:cubicBezTo>
                  <a:lnTo>
                    <a:pt x="100634" y="244154"/>
                  </a:lnTo>
                  <a:cubicBezTo>
                    <a:pt x="99478" y="242268"/>
                    <a:pt x="98716" y="240120"/>
                    <a:pt x="98716" y="237972"/>
                  </a:cubicBezTo>
                  <a:lnTo>
                    <a:pt x="98716" y="190090"/>
                  </a:lnTo>
                  <a:cubicBezTo>
                    <a:pt x="98716" y="187942"/>
                    <a:pt x="99977" y="185925"/>
                    <a:pt x="101895" y="184903"/>
                  </a:cubicBezTo>
                  <a:lnTo>
                    <a:pt x="110721" y="180503"/>
                  </a:lnTo>
                  <a:lnTo>
                    <a:pt x="118812" y="188594"/>
                  </a:lnTo>
                  <a:cubicBezTo>
                    <a:pt x="120834" y="190587"/>
                    <a:pt x="123540" y="191583"/>
                    <a:pt x="126219" y="191583"/>
                  </a:cubicBezTo>
                  <a:cubicBezTo>
                    <a:pt x="128899" y="191583"/>
                    <a:pt x="131578" y="190587"/>
                    <a:pt x="133601" y="188570"/>
                  </a:cubicBezTo>
                  <a:lnTo>
                    <a:pt x="141691" y="180480"/>
                  </a:lnTo>
                  <a:lnTo>
                    <a:pt x="150413" y="184903"/>
                  </a:lnTo>
                  <a:cubicBezTo>
                    <a:pt x="152435" y="185925"/>
                    <a:pt x="153696" y="187942"/>
                    <a:pt x="153591" y="190090"/>
                  </a:cubicBezTo>
                  <a:lnTo>
                    <a:pt x="153591" y="194228"/>
                  </a:lnTo>
                  <a:cubicBezTo>
                    <a:pt x="153591" y="197581"/>
                    <a:pt x="156139" y="199258"/>
                    <a:pt x="158713" y="199258"/>
                  </a:cubicBezTo>
                  <a:cubicBezTo>
                    <a:pt x="161261" y="199258"/>
                    <a:pt x="163809" y="197581"/>
                    <a:pt x="163809" y="194228"/>
                  </a:cubicBezTo>
                  <a:lnTo>
                    <a:pt x="163809" y="190090"/>
                  </a:lnTo>
                  <a:cubicBezTo>
                    <a:pt x="163809" y="184039"/>
                    <a:pt x="160421" y="178617"/>
                    <a:pt x="154983" y="175971"/>
                  </a:cubicBezTo>
                  <a:lnTo>
                    <a:pt x="142322" y="169658"/>
                  </a:lnTo>
                  <a:cubicBezTo>
                    <a:pt x="142217" y="169527"/>
                    <a:pt x="142086" y="169423"/>
                    <a:pt x="142217" y="169292"/>
                  </a:cubicBezTo>
                  <a:lnTo>
                    <a:pt x="142217" y="161591"/>
                  </a:lnTo>
                  <a:cubicBezTo>
                    <a:pt x="148915" y="156561"/>
                    <a:pt x="152961" y="148625"/>
                    <a:pt x="152961" y="140164"/>
                  </a:cubicBezTo>
                  <a:lnTo>
                    <a:pt x="152961" y="129320"/>
                  </a:lnTo>
                  <a:cubicBezTo>
                    <a:pt x="152961" y="117611"/>
                    <a:pt x="143478" y="108155"/>
                    <a:pt x="131578" y="108155"/>
                  </a:cubicBezTo>
                  <a:lnTo>
                    <a:pt x="120834" y="108155"/>
                  </a:lnTo>
                  <a:cubicBezTo>
                    <a:pt x="109092" y="108155"/>
                    <a:pt x="99478" y="117611"/>
                    <a:pt x="99478" y="129320"/>
                  </a:cubicBezTo>
                  <a:lnTo>
                    <a:pt x="99478" y="140164"/>
                  </a:lnTo>
                  <a:cubicBezTo>
                    <a:pt x="99478" y="148625"/>
                    <a:pt x="103524" y="156561"/>
                    <a:pt x="110353" y="161591"/>
                  </a:cubicBezTo>
                  <a:lnTo>
                    <a:pt x="110353" y="169161"/>
                  </a:lnTo>
                  <a:cubicBezTo>
                    <a:pt x="110353" y="169292"/>
                    <a:pt x="110222" y="169423"/>
                    <a:pt x="110091" y="169527"/>
                  </a:cubicBezTo>
                  <a:lnTo>
                    <a:pt x="97456" y="175840"/>
                  </a:lnTo>
                  <a:cubicBezTo>
                    <a:pt x="92018" y="178486"/>
                    <a:pt x="88603" y="184039"/>
                    <a:pt x="88734" y="189959"/>
                  </a:cubicBezTo>
                  <a:lnTo>
                    <a:pt x="88734" y="209106"/>
                  </a:lnTo>
                  <a:cubicBezTo>
                    <a:pt x="70425" y="201798"/>
                    <a:pt x="54481" y="189566"/>
                    <a:pt x="42870" y="173823"/>
                  </a:cubicBezTo>
                  <a:cubicBezTo>
                    <a:pt x="20095" y="142574"/>
                    <a:pt x="16707" y="101344"/>
                    <a:pt x="34018" y="66952"/>
                  </a:cubicBezTo>
                  <a:cubicBezTo>
                    <a:pt x="51328" y="32402"/>
                    <a:pt x="86475" y="10478"/>
                    <a:pt x="125142" y="9980"/>
                  </a:cubicBezTo>
                  <a:cubicBezTo>
                    <a:pt x="125484" y="9980"/>
                    <a:pt x="125825" y="9954"/>
                    <a:pt x="126167" y="9954"/>
                  </a:cubicBezTo>
                  <a:lnTo>
                    <a:pt x="142847" y="264061"/>
                  </a:lnTo>
                  <a:lnTo>
                    <a:pt x="142847" y="275272"/>
                  </a:lnTo>
                  <a:cubicBezTo>
                    <a:pt x="142847" y="275403"/>
                    <a:pt x="142716" y="275534"/>
                    <a:pt x="142585" y="275665"/>
                  </a:cubicBezTo>
                  <a:lnTo>
                    <a:pt x="109986" y="275665"/>
                  </a:lnTo>
                  <a:cubicBezTo>
                    <a:pt x="109854" y="275665"/>
                    <a:pt x="109723" y="275403"/>
                    <a:pt x="109723" y="275272"/>
                  </a:cubicBezTo>
                  <a:lnTo>
                    <a:pt x="109723" y="264061"/>
                  </a:lnTo>
                  <a:lnTo>
                    <a:pt x="126246" y="0"/>
                  </a:lnTo>
                  <a:cubicBezTo>
                    <a:pt x="99557" y="0"/>
                    <a:pt x="72790" y="9351"/>
                    <a:pt x="51328" y="28132"/>
                  </a:cubicBezTo>
                  <a:cubicBezTo>
                    <a:pt x="7224" y="66821"/>
                    <a:pt x="0" y="132594"/>
                    <a:pt x="34648" y="179874"/>
                  </a:cubicBezTo>
                  <a:cubicBezTo>
                    <a:pt x="48176" y="198262"/>
                    <a:pt x="67011" y="212276"/>
                    <a:pt x="88734" y="219951"/>
                  </a:cubicBezTo>
                  <a:lnTo>
                    <a:pt x="88734" y="237972"/>
                  </a:lnTo>
                  <a:cubicBezTo>
                    <a:pt x="88603" y="242137"/>
                    <a:pt x="89890" y="246302"/>
                    <a:pt x="92281" y="249707"/>
                  </a:cubicBezTo>
                  <a:lnTo>
                    <a:pt x="97587" y="257775"/>
                  </a:lnTo>
                  <a:cubicBezTo>
                    <a:pt x="98848" y="259661"/>
                    <a:pt x="99478" y="261809"/>
                    <a:pt x="99478" y="263930"/>
                  </a:cubicBezTo>
                  <a:lnTo>
                    <a:pt x="99478" y="275272"/>
                  </a:lnTo>
                  <a:cubicBezTo>
                    <a:pt x="99478" y="281087"/>
                    <a:pt x="104154" y="285750"/>
                    <a:pt x="109986" y="285750"/>
                  </a:cubicBezTo>
                  <a:lnTo>
                    <a:pt x="142585" y="285750"/>
                  </a:lnTo>
                  <a:cubicBezTo>
                    <a:pt x="148285" y="285750"/>
                    <a:pt x="152961" y="281087"/>
                    <a:pt x="153066" y="275272"/>
                  </a:cubicBezTo>
                  <a:lnTo>
                    <a:pt x="153066" y="263930"/>
                  </a:lnTo>
                  <a:cubicBezTo>
                    <a:pt x="152961" y="261809"/>
                    <a:pt x="153696" y="259661"/>
                    <a:pt x="154852" y="257775"/>
                  </a:cubicBezTo>
                  <a:lnTo>
                    <a:pt x="160289" y="249707"/>
                  </a:lnTo>
                  <a:cubicBezTo>
                    <a:pt x="162549" y="246302"/>
                    <a:pt x="163809" y="242137"/>
                    <a:pt x="163809" y="237972"/>
                  </a:cubicBezTo>
                  <a:lnTo>
                    <a:pt x="163809" y="223854"/>
                  </a:lnTo>
                  <a:cubicBezTo>
                    <a:pt x="163809" y="221601"/>
                    <a:pt x="165202" y="219453"/>
                    <a:pt x="167356" y="218562"/>
                  </a:cubicBezTo>
                  <a:cubicBezTo>
                    <a:pt x="203632" y="204575"/>
                    <a:pt x="230058" y="172933"/>
                    <a:pt x="237624" y="135004"/>
                  </a:cubicBezTo>
                  <a:cubicBezTo>
                    <a:pt x="245084" y="96944"/>
                    <a:pt x="232580" y="57732"/>
                    <a:pt x="204394" y="31014"/>
                  </a:cubicBezTo>
                  <a:cubicBezTo>
                    <a:pt x="182539" y="10399"/>
                    <a:pt x="154405" y="0"/>
                    <a:pt x="126246" y="0"/>
                  </a:cubicBezTo>
                  <a:lnTo>
                    <a:pt x="131710" y="118109"/>
                  </a:lnTo>
                  <a:lnTo>
                    <a:pt x="12624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 name="Google Shape;123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FQAAMgkAADcWAABCCQAAAAAAAA=="/>
                </a:ext>
              </a:extLst>
            </p:cNvSpPr>
            <p:nvPr/>
          </p:nvSpPr>
          <p:spPr>
            <a:xfrm>
              <a:off x="3561715" y="1494790"/>
              <a:ext cx="49530" cy="10160"/>
            </a:xfrm>
            <a:custGeom>
              <a:avLst/>
              <a:gdLst/>
              <a:ahLst/>
              <a:cxnLst/>
              <a:rect l="0" t="0" r="49530" b="10160"/>
              <a:pathLst>
                <a:path w="49530" h="10160">
                  <a:moveTo>
                    <a:pt x="6815" y="0"/>
                  </a:moveTo>
                  <a:cubicBezTo>
                    <a:pt x="26" y="0"/>
                    <a:pt x="26" y="10160"/>
                    <a:pt x="6815" y="10160"/>
                  </a:cubicBezTo>
                  <a:lnTo>
                    <a:pt x="44491" y="10160"/>
                  </a:lnTo>
                  <a:cubicBezTo>
                    <a:pt x="47258" y="10160"/>
                    <a:pt x="49530" y="7894"/>
                    <a:pt x="49530" y="5132"/>
                  </a:cubicBezTo>
                  <a:cubicBezTo>
                    <a:pt x="49530" y="2266"/>
                    <a:pt x="47258" y="0"/>
                    <a:pt x="44491" y="0"/>
                  </a:cubicBezTo>
                  <a:lnTo>
                    <a:pt x="6815" y="0"/>
                  </a:lnTo>
                  <a:lnTo>
                    <a:pt x="4449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4" name="Google Shape;123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wAAMgkAAA8YAABCCQAAAAAAAA=="/>
                </a:ext>
              </a:extLst>
            </p:cNvSpPr>
            <p:nvPr/>
          </p:nvSpPr>
          <p:spPr>
            <a:xfrm>
              <a:off x="3859530" y="1494790"/>
              <a:ext cx="51435" cy="10160"/>
            </a:xfrm>
            <a:custGeom>
              <a:avLst/>
              <a:gdLst/>
              <a:ahLst/>
              <a:cxnLst/>
              <a:rect l="0" t="0" r="51435" b="10160"/>
              <a:pathLst>
                <a:path w="51435" h="10160">
                  <a:moveTo>
                    <a:pt x="6721" y="0"/>
                  </a:moveTo>
                  <a:cubicBezTo>
                    <a:pt x="26" y="0"/>
                    <a:pt x="26" y="10160"/>
                    <a:pt x="6721" y="10160"/>
                  </a:cubicBezTo>
                  <a:lnTo>
                    <a:pt x="44608" y="10160"/>
                  </a:lnTo>
                  <a:cubicBezTo>
                    <a:pt x="51435" y="10160"/>
                    <a:pt x="51435" y="0"/>
                    <a:pt x="44608" y="0"/>
                  </a:cubicBezTo>
                  <a:lnTo>
                    <a:pt x="6721" y="0"/>
                  </a:lnTo>
                  <a:lnTo>
                    <a:pt x="446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 name="Google Shape;123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0FgAAKggAAAQXAAB2CAAAAAAAAA=="/>
                </a:ext>
              </a:extLst>
            </p:cNvSpPr>
            <p:nvPr/>
          </p:nvSpPr>
          <p:spPr>
            <a:xfrm>
              <a:off x="3731260" y="1327150"/>
              <a:ext cx="10160" cy="48260"/>
            </a:xfrm>
            <a:custGeom>
              <a:avLst/>
              <a:gdLst/>
              <a:ahLst/>
              <a:cxnLst/>
              <a:rect l="0" t="0" r="10160" b="48260"/>
              <a:pathLst>
                <a:path w="10160" h="48260">
                  <a:moveTo>
                    <a:pt x="5080" y="26"/>
                  </a:moveTo>
                  <a:cubicBezTo>
                    <a:pt x="2553" y="26"/>
                    <a:pt x="26" y="1685"/>
                    <a:pt x="26" y="5055"/>
                  </a:cubicBezTo>
                  <a:lnTo>
                    <a:pt x="26" y="43047"/>
                  </a:lnTo>
                  <a:cubicBezTo>
                    <a:pt x="26" y="45969"/>
                    <a:pt x="2290" y="48260"/>
                    <a:pt x="5080" y="48260"/>
                  </a:cubicBezTo>
                  <a:cubicBezTo>
                    <a:pt x="7870" y="48260"/>
                    <a:pt x="10160" y="45969"/>
                    <a:pt x="10160" y="43047"/>
                  </a:cubicBezTo>
                  <a:lnTo>
                    <a:pt x="10160" y="5055"/>
                  </a:lnTo>
                  <a:cubicBezTo>
                    <a:pt x="10160" y="1685"/>
                    <a:pt x="7633" y="26"/>
                    <a:pt x="508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2" name="Google Shape;123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FgAA4wkAAJ8WAAARCgAAAAAAAA=="/>
                </a:ext>
              </a:extLst>
            </p:cNvSpPr>
            <p:nvPr/>
          </p:nvSpPr>
          <p:spPr>
            <a:xfrm>
              <a:off x="3653790" y="1607185"/>
              <a:ext cx="23495" cy="29210"/>
            </a:xfrm>
            <a:custGeom>
              <a:avLst/>
              <a:gdLst/>
              <a:ahLst/>
              <a:cxnLst/>
              <a:rect l="0" t="0" r="23495" b="29210"/>
              <a:pathLst>
                <a:path w="23495" h="29210">
                  <a:moveTo>
                    <a:pt x="17753" y="0"/>
                  </a:moveTo>
                  <a:cubicBezTo>
                    <a:pt x="15954" y="0"/>
                    <a:pt x="14261" y="953"/>
                    <a:pt x="13308" y="2566"/>
                  </a:cubicBezTo>
                  <a:lnTo>
                    <a:pt x="2354" y="21431"/>
                  </a:lnTo>
                  <a:cubicBezTo>
                    <a:pt x="0" y="25506"/>
                    <a:pt x="3439" y="29184"/>
                    <a:pt x="6932" y="29184"/>
                  </a:cubicBezTo>
                  <a:cubicBezTo>
                    <a:pt x="8546" y="29184"/>
                    <a:pt x="10186" y="28416"/>
                    <a:pt x="11271" y="26511"/>
                  </a:cubicBezTo>
                  <a:lnTo>
                    <a:pt x="22092" y="7673"/>
                  </a:lnTo>
                  <a:cubicBezTo>
                    <a:pt x="23495" y="5265"/>
                    <a:pt x="22727" y="2064"/>
                    <a:pt x="20293" y="661"/>
                  </a:cubicBezTo>
                  <a:cubicBezTo>
                    <a:pt x="19473" y="212"/>
                    <a:pt x="18600" y="0"/>
                    <a:pt x="1775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1" name="Google Shape;123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FwAAYwgAAH4XAACRCAAAAAAAAA=="/>
                </a:ext>
              </a:extLst>
            </p:cNvSpPr>
            <p:nvPr/>
          </p:nvSpPr>
          <p:spPr>
            <a:xfrm>
              <a:off x="3795395" y="1363345"/>
              <a:ext cx="23495" cy="29210"/>
            </a:xfrm>
            <a:custGeom>
              <a:avLst/>
              <a:gdLst/>
              <a:ahLst/>
              <a:cxnLst/>
              <a:rect l="0" t="0" r="23495" b="29210"/>
              <a:pathLst>
                <a:path w="23495" h="29210">
                  <a:moveTo>
                    <a:pt x="16562" y="26"/>
                  </a:moveTo>
                  <a:cubicBezTo>
                    <a:pt x="14975" y="26"/>
                    <a:pt x="13387" y="793"/>
                    <a:pt x="12356" y="2670"/>
                  </a:cubicBezTo>
                  <a:lnTo>
                    <a:pt x="1402" y="21623"/>
                  </a:lnTo>
                  <a:cubicBezTo>
                    <a:pt x="0" y="24029"/>
                    <a:pt x="899" y="27095"/>
                    <a:pt x="3307" y="28496"/>
                  </a:cubicBezTo>
                  <a:cubicBezTo>
                    <a:pt x="4127" y="28946"/>
                    <a:pt x="5000" y="29184"/>
                    <a:pt x="5847" y="29184"/>
                  </a:cubicBezTo>
                  <a:cubicBezTo>
                    <a:pt x="7593" y="29184"/>
                    <a:pt x="9260" y="28285"/>
                    <a:pt x="10186" y="26593"/>
                  </a:cubicBezTo>
                  <a:lnTo>
                    <a:pt x="21140" y="7772"/>
                  </a:lnTo>
                  <a:cubicBezTo>
                    <a:pt x="23495" y="3754"/>
                    <a:pt x="20028" y="26"/>
                    <a:pt x="1656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 name="Google Shape;123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FgAAuwgAAFcWAADcCAAAAAAAAA=="/>
                </a:ext>
              </a:extLst>
            </p:cNvSpPr>
            <p:nvPr/>
          </p:nvSpPr>
          <p:spPr>
            <a:xfrm>
              <a:off x="3597275" y="1419225"/>
              <a:ext cx="34290" cy="20955"/>
            </a:xfrm>
            <a:custGeom>
              <a:avLst/>
              <a:gdLst/>
              <a:ahLst/>
              <a:cxnLst/>
              <a:rect l="0" t="0" r="34290" b="20955"/>
              <a:pathLst>
                <a:path w="34290" h="20955">
                  <a:moveTo>
                    <a:pt x="7525" y="25"/>
                  </a:moveTo>
                  <a:cubicBezTo>
                    <a:pt x="2935" y="25"/>
                    <a:pt x="27" y="6621"/>
                    <a:pt x="5017" y="9477"/>
                  </a:cubicBezTo>
                  <a:lnTo>
                    <a:pt x="24150" y="20227"/>
                  </a:lnTo>
                  <a:cubicBezTo>
                    <a:pt x="25057" y="20721"/>
                    <a:pt x="25938" y="20955"/>
                    <a:pt x="26792" y="20955"/>
                  </a:cubicBezTo>
                  <a:cubicBezTo>
                    <a:pt x="31381" y="20955"/>
                    <a:pt x="34290" y="14333"/>
                    <a:pt x="29273" y="11477"/>
                  </a:cubicBezTo>
                  <a:lnTo>
                    <a:pt x="10140" y="727"/>
                  </a:lnTo>
                  <a:cubicBezTo>
                    <a:pt x="9233" y="233"/>
                    <a:pt x="8352" y="25"/>
                    <a:pt x="7525"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 name="Google Shape;123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FwAAmAkAANcXAAC5CQAAAAAAAA=="/>
                </a:ext>
              </a:extLst>
            </p:cNvSpPr>
            <p:nvPr/>
          </p:nvSpPr>
          <p:spPr>
            <a:xfrm>
              <a:off x="3841115" y="1559560"/>
              <a:ext cx="34290" cy="20955"/>
            </a:xfrm>
            <a:custGeom>
              <a:avLst/>
              <a:gdLst/>
              <a:ahLst/>
              <a:cxnLst/>
              <a:rect l="0" t="0" r="34290" b="20955"/>
              <a:pathLst>
                <a:path w="34290" h="20955">
                  <a:moveTo>
                    <a:pt x="7498" y="25"/>
                  </a:moveTo>
                  <a:cubicBezTo>
                    <a:pt x="2909" y="25"/>
                    <a:pt x="0" y="6621"/>
                    <a:pt x="4990" y="9477"/>
                  </a:cubicBezTo>
                  <a:lnTo>
                    <a:pt x="24016" y="20227"/>
                  </a:lnTo>
                  <a:cubicBezTo>
                    <a:pt x="24924" y="20721"/>
                    <a:pt x="25831" y="20955"/>
                    <a:pt x="26685" y="20955"/>
                  </a:cubicBezTo>
                  <a:cubicBezTo>
                    <a:pt x="31355" y="20955"/>
                    <a:pt x="34263" y="14333"/>
                    <a:pt x="29273" y="11477"/>
                  </a:cubicBezTo>
                  <a:lnTo>
                    <a:pt x="10140" y="727"/>
                  </a:lnTo>
                  <a:cubicBezTo>
                    <a:pt x="9233" y="233"/>
                    <a:pt x="8326" y="25"/>
                    <a:pt x="7498"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8" name="Google Shape;124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FwAA4wkAAH4XAAARCgAAAAAAAA=="/>
                </a:ext>
              </a:extLst>
            </p:cNvSpPr>
            <p:nvPr/>
          </p:nvSpPr>
          <p:spPr>
            <a:xfrm>
              <a:off x="3794760" y="1607185"/>
              <a:ext cx="24130" cy="29210"/>
            </a:xfrm>
            <a:custGeom>
              <a:avLst/>
              <a:gdLst/>
              <a:ahLst/>
              <a:cxnLst/>
              <a:rect l="0" t="0" r="24130" b="29210"/>
              <a:pathLst>
                <a:path w="24130" h="29210">
                  <a:moveTo>
                    <a:pt x="6861" y="0"/>
                  </a:moveTo>
                  <a:cubicBezTo>
                    <a:pt x="3443" y="0"/>
                    <a:pt x="26" y="3721"/>
                    <a:pt x="2348" y="7731"/>
                  </a:cubicBezTo>
                  <a:lnTo>
                    <a:pt x="13148" y="26519"/>
                  </a:lnTo>
                  <a:cubicBezTo>
                    <a:pt x="14165" y="28418"/>
                    <a:pt x="15756" y="29184"/>
                    <a:pt x="17321" y="29184"/>
                  </a:cubicBezTo>
                  <a:cubicBezTo>
                    <a:pt x="20739" y="29184"/>
                    <a:pt x="24130" y="25516"/>
                    <a:pt x="21808" y="21452"/>
                  </a:cubicBezTo>
                  <a:lnTo>
                    <a:pt x="11008" y="2639"/>
                  </a:lnTo>
                  <a:cubicBezTo>
                    <a:pt x="9991" y="792"/>
                    <a:pt x="8426" y="0"/>
                    <a:pt x="686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7" name="Google Shape;124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FgAAYwgAAKAWAACRCAAAAAAAAA=="/>
                </a:ext>
              </a:extLst>
            </p:cNvSpPr>
            <p:nvPr/>
          </p:nvSpPr>
          <p:spPr>
            <a:xfrm>
              <a:off x="3653790" y="1363345"/>
              <a:ext cx="24130" cy="29210"/>
            </a:xfrm>
            <a:custGeom>
              <a:avLst/>
              <a:gdLst/>
              <a:ahLst/>
              <a:cxnLst/>
              <a:rect l="0" t="0" r="24130" b="29210"/>
              <a:pathLst>
                <a:path w="24130" h="29210">
                  <a:moveTo>
                    <a:pt x="6790" y="26"/>
                  </a:moveTo>
                  <a:cubicBezTo>
                    <a:pt x="3395" y="26"/>
                    <a:pt x="0" y="3694"/>
                    <a:pt x="2324" y="7784"/>
                  </a:cubicBezTo>
                  <a:lnTo>
                    <a:pt x="13136" y="26571"/>
                  </a:lnTo>
                  <a:cubicBezTo>
                    <a:pt x="14154" y="28445"/>
                    <a:pt x="15721" y="29210"/>
                    <a:pt x="17288" y="29210"/>
                  </a:cubicBezTo>
                  <a:cubicBezTo>
                    <a:pt x="20709" y="29210"/>
                    <a:pt x="24130" y="25489"/>
                    <a:pt x="21806" y="21479"/>
                  </a:cubicBezTo>
                  <a:lnTo>
                    <a:pt x="10994" y="2691"/>
                  </a:lnTo>
                  <a:cubicBezTo>
                    <a:pt x="9950" y="818"/>
                    <a:pt x="8383" y="26"/>
                    <a:pt x="679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6" name="Google Shape;124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FwAAuwgAANcXAADcCAAAAAAAAA=="/>
                </a:ext>
              </a:extLst>
            </p:cNvSpPr>
            <p:nvPr/>
          </p:nvSpPr>
          <p:spPr>
            <a:xfrm>
              <a:off x="3841750" y="1419225"/>
              <a:ext cx="33655" cy="20955"/>
            </a:xfrm>
            <a:custGeom>
              <a:avLst/>
              <a:gdLst/>
              <a:ahLst/>
              <a:cxnLst/>
              <a:rect l="0" t="0" r="33655" b="20955"/>
              <a:pathLst>
                <a:path w="33655" h="20955">
                  <a:moveTo>
                    <a:pt x="26187" y="26"/>
                  </a:moveTo>
                  <a:cubicBezTo>
                    <a:pt x="25367" y="26"/>
                    <a:pt x="24466" y="234"/>
                    <a:pt x="23566" y="730"/>
                  </a:cubicBezTo>
                  <a:lnTo>
                    <a:pt x="4580" y="11534"/>
                  </a:lnTo>
                  <a:cubicBezTo>
                    <a:pt x="0" y="14170"/>
                    <a:pt x="1906" y="20955"/>
                    <a:pt x="7149" y="20955"/>
                  </a:cubicBezTo>
                  <a:cubicBezTo>
                    <a:pt x="8023" y="20955"/>
                    <a:pt x="8923" y="20694"/>
                    <a:pt x="9691" y="20328"/>
                  </a:cubicBezTo>
                  <a:lnTo>
                    <a:pt x="28676" y="9525"/>
                  </a:lnTo>
                  <a:cubicBezTo>
                    <a:pt x="33628" y="6654"/>
                    <a:pt x="30742" y="26"/>
                    <a:pt x="2618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 name="Google Shape;124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FgAAmAkAAFcWAAC5CQAAAAAAAA=="/>
                </a:ext>
              </a:extLst>
            </p:cNvSpPr>
            <p:nvPr/>
          </p:nvSpPr>
          <p:spPr>
            <a:xfrm>
              <a:off x="3597275" y="1559560"/>
              <a:ext cx="34290" cy="20955"/>
            </a:xfrm>
            <a:custGeom>
              <a:avLst/>
              <a:gdLst/>
              <a:ahLst/>
              <a:cxnLst/>
              <a:rect l="0" t="0" r="34290" b="20955"/>
              <a:pathLst>
                <a:path w="34290" h="20955">
                  <a:moveTo>
                    <a:pt x="26792" y="25"/>
                  </a:moveTo>
                  <a:cubicBezTo>
                    <a:pt x="25938" y="25"/>
                    <a:pt x="25057" y="233"/>
                    <a:pt x="24150" y="727"/>
                  </a:cubicBezTo>
                  <a:lnTo>
                    <a:pt x="5017" y="11477"/>
                  </a:lnTo>
                  <a:cubicBezTo>
                    <a:pt x="27" y="14333"/>
                    <a:pt x="2935" y="20955"/>
                    <a:pt x="7525" y="20955"/>
                  </a:cubicBezTo>
                  <a:cubicBezTo>
                    <a:pt x="8352" y="20955"/>
                    <a:pt x="9233" y="20721"/>
                    <a:pt x="10140" y="20227"/>
                  </a:cubicBezTo>
                  <a:lnTo>
                    <a:pt x="29273" y="9477"/>
                  </a:lnTo>
                  <a:cubicBezTo>
                    <a:pt x="34290" y="6621"/>
                    <a:pt x="31381" y="25"/>
                    <a:pt x="26792"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4" name="Google Shape;124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FwAArggAAIUXAAAPCQAAAAAAAA=="/>
                </a:ext>
              </a:extLst>
            </p:cNvSpPr>
            <p:nvPr/>
          </p:nvSpPr>
          <p:spPr>
            <a:xfrm>
              <a:off x="3750945" y="1410970"/>
              <a:ext cx="72390" cy="61595"/>
            </a:xfrm>
            <a:custGeom>
              <a:avLst/>
              <a:gdLst/>
              <a:ahLst/>
              <a:cxnLst/>
              <a:rect l="0" t="0" r="72390" b="61595"/>
              <a:pathLst>
                <a:path w="72390" h="61595">
                  <a:moveTo>
                    <a:pt x="7166" y="0"/>
                  </a:moveTo>
                  <a:cubicBezTo>
                    <a:pt x="1706" y="0"/>
                    <a:pt x="26" y="8514"/>
                    <a:pt x="6089" y="10008"/>
                  </a:cubicBezTo>
                  <a:cubicBezTo>
                    <a:pt x="31103" y="16584"/>
                    <a:pt x="51550" y="34478"/>
                    <a:pt x="61287" y="58424"/>
                  </a:cubicBezTo>
                  <a:cubicBezTo>
                    <a:pt x="62180" y="60625"/>
                    <a:pt x="63965" y="61568"/>
                    <a:pt x="65802" y="61568"/>
                  </a:cubicBezTo>
                  <a:cubicBezTo>
                    <a:pt x="69057" y="61568"/>
                    <a:pt x="72364" y="58555"/>
                    <a:pt x="70736" y="54521"/>
                  </a:cubicBezTo>
                  <a:cubicBezTo>
                    <a:pt x="59765" y="27666"/>
                    <a:pt x="36641" y="7493"/>
                    <a:pt x="8609" y="183"/>
                  </a:cubicBezTo>
                  <a:cubicBezTo>
                    <a:pt x="8110" y="52"/>
                    <a:pt x="7638" y="0"/>
                    <a:pt x="716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08" name="Google Shape;12405;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AKAACNEwAAGg0AAL8VAAAQAAAA"/>
              </a:ext>
            </a:extLst>
          </p:cNvGrpSpPr>
          <p:nvPr/>
        </p:nvGrpSpPr>
        <p:grpSpPr>
          <a:xfrm>
            <a:off x="1747520" y="3178175"/>
            <a:ext cx="382270" cy="356870"/>
            <a:chOff x="1747520" y="3178175"/>
            <a:chExt cx="382270" cy="356870"/>
          </a:xfrm>
        </p:grpSpPr>
        <p:sp>
          <p:nvSpPr>
            <p:cNvPr id="124" name="Google Shape;124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3DAAAZBQAALoMAADoFAAAAAAAAA=="/>
                </a:ext>
              </a:extLst>
            </p:cNvSpPr>
            <p:nvPr/>
          </p:nvSpPr>
          <p:spPr>
            <a:xfrm>
              <a:off x="1985645" y="3314700"/>
              <a:ext cx="83185" cy="83820"/>
            </a:xfrm>
            <a:custGeom>
              <a:avLst/>
              <a:gdLst/>
              <a:ahLst/>
              <a:cxnLst/>
              <a:rect l="0" t="0" r="83185" b="83820"/>
              <a:pathLst>
                <a:path w="83185" h="83820">
                  <a:moveTo>
                    <a:pt x="41657" y="0"/>
                  </a:moveTo>
                  <a:cubicBezTo>
                    <a:pt x="18619" y="0"/>
                    <a:pt x="0" y="18791"/>
                    <a:pt x="0" y="41910"/>
                  </a:cubicBezTo>
                  <a:cubicBezTo>
                    <a:pt x="0" y="65029"/>
                    <a:pt x="18619" y="83820"/>
                    <a:pt x="41657" y="83820"/>
                  </a:cubicBezTo>
                  <a:cubicBezTo>
                    <a:pt x="64539" y="83820"/>
                    <a:pt x="83185" y="65029"/>
                    <a:pt x="83185" y="41910"/>
                  </a:cubicBezTo>
                  <a:cubicBezTo>
                    <a:pt x="83185" y="18791"/>
                    <a:pt x="64539" y="0"/>
                    <a:pt x="4165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 name="Google Shape;124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DAAAmBQAAMEMAADoFAAAAAAAAA=="/>
                </a:ext>
              </a:extLst>
            </p:cNvSpPr>
            <p:nvPr/>
          </p:nvSpPr>
          <p:spPr>
            <a:xfrm>
              <a:off x="1980565" y="3347720"/>
              <a:ext cx="92710" cy="50800"/>
            </a:xfrm>
            <a:custGeom>
              <a:avLst/>
              <a:gdLst/>
              <a:ahLst/>
              <a:cxnLst/>
              <a:rect l="0" t="0" r="92710" b="50800"/>
              <a:pathLst>
                <a:path w="92710" h="50800">
                  <a:moveTo>
                    <a:pt x="5686" y="0"/>
                  </a:moveTo>
                  <a:cubicBezTo>
                    <a:pt x="26" y="26111"/>
                    <a:pt x="19705" y="50800"/>
                    <a:pt x="46303" y="50800"/>
                  </a:cubicBezTo>
                  <a:cubicBezTo>
                    <a:pt x="72900" y="50800"/>
                    <a:pt x="92710" y="26111"/>
                    <a:pt x="87024" y="0"/>
                  </a:cubicBezTo>
                  <a:cubicBezTo>
                    <a:pt x="82857" y="19267"/>
                    <a:pt x="65982" y="32928"/>
                    <a:pt x="46434" y="32928"/>
                  </a:cubicBezTo>
                  <a:cubicBezTo>
                    <a:pt x="26754" y="32928"/>
                    <a:pt x="9853" y="19267"/>
                    <a:pt x="568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2" name="Google Shape;124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CgAAWxQAAFYLAADxFAAAAAAAAA=="/>
                </a:ext>
              </a:extLst>
            </p:cNvSpPr>
            <p:nvPr/>
          </p:nvSpPr>
          <p:spPr>
            <a:xfrm>
              <a:off x="1753235" y="3308985"/>
              <a:ext cx="89535" cy="95250"/>
            </a:xfrm>
            <a:custGeom>
              <a:avLst/>
              <a:gdLst/>
              <a:ahLst/>
              <a:cxnLst/>
              <a:rect l="0" t="0" r="89535" b="95250"/>
              <a:pathLst>
                <a:path w="89535" h="95250">
                  <a:moveTo>
                    <a:pt x="23907" y="26"/>
                  </a:moveTo>
                  <a:cubicBezTo>
                    <a:pt x="10745" y="26"/>
                    <a:pt x="0" y="10615"/>
                    <a:pt x="0" y="23747"/>
                  </a:cubicBezTo>
                  <a:lnTo>
                    <a:pt x="0" y="71398"/>
                  </a:lnTo>
                  <a:cubicBezTo>
                    <a:pt x="0" y="84530"/>
                    <a:pt x="10745" y="95250"/>
                    <a:pt x="23907" y="95250"/>
                  </a:cubicBezTo>
                  <a:lnTo>
                    <a:pt x="89508" y="95250"/>
                  </a:lnTo>
                  <a:lnTo>
                    <a:pt x="89508" y="26"/>
                  </a:lnTo>
                  <a:lnTo>
                    <a:pt x="23907" y="26"/>
                  </a:lnTo>
                  <a:lnTo>
                    <a:pt x="23907" y="952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 name="Google Shape;124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CgAAXBQAAFYLAADxFAAAAAAAAA=="/>
                </a:ext>
              </a:extLst>
            </p:cNvSpPr>
            <p:nvPr/>
          </p:nvSpPr>
          <p:spPr>
            <a:xfrm>
              <a:off x="1753235" y="3309620"/>
              <a:ext cx="89535" cy="94615"/>
            </a:xfrm>
            <a:custGeom>
              <a:avLst/>
              <a:gdLst/>
              <a:ahLst/>
              <a:cxnLst/>
              <a:rect l="0" t="0" r="89535" b="94615"/>
              <a:pathLst>
                <a:path w="89535" h="94615">
                  <a:moveTo>
                    <a:pt x="18469" y="0"/>
                  </a:moveTo>
                  <a:cubicBezTo>
                    <a:pt x="7723" y="2516"/>
                    <a:pt x="0" y="12111"/>
                    <a:pt x="0" y="23227"/>
                  </a:cubicBezTo>
                  <a:lnTo>
                    <a:pt x="0" y="70889"/>
                  </a:lnTo>
                  <a:cubicBezTo>
                    <a:pt x="0" y="84023"/>
                    <a:pt x="10745" y="94615"/>
                    <a:pt x="23907" y="94615"/>
                  </a:cubicBezTo>
                  <a:lnTo>
                    <a:pt x="89508" y="94615"/>
                  </a:lnTo>
                  <a:lnTo>
                    <a:pt x="89508" y="76840"/>
                  </a:lnTo>
                  <a:lnTo>
                    <a:pt x="29845" y="76840"/>
                  </a:lnTo>
                  <a:cubicBezTo>
                    <a:pt x="23276" y="76840"/>
                    <a:pt x="17838" y="71413"/>
                    <a:pt x="17970" y="64833"/>
                  </a:cubicBezTo>
                  <a:lnTo>
                    <a:pt x="17970" y="5426"/>
                  </a:lnTo>
                  <a:cubicBezTo>
                    <a:pt x="17970" y="3539"/>
                    <a:pt x="18075" y="1782"/>
                    <a:pt x="1846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 name="Google Shape;124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CwAAuxMAAEAMAACRFQAAAAAAAA=="/>
                </a:ext>
              </a:extLst>
            </p:cNvSpPr>
            <p:nvPr/>
          </p:nvSpPr>
          <p:spPr>
            <a:xfrm>
              <a:off x="1842770" y="3207385"/>
              <a:ext cx="148590" cy="298450"/>
            </a:xfrm>
            <a:custGeom>
              <a:avLst/>
              <a:gdLst/>
              <a:ahLst/>
              <a:cxnLst/>
              <a:rect l="0" t="0" r="148590" b="298450"/>
              <a:pathLst>
                <a:path w="148590" h="298450">
                  <a:moveTo>
                    <a:pt x="148564" y="26"/>
                  </a:moveTo>
                  <a:cubicBezTo>
                    <a:pt x="148564" y="26"/>
                    <a:pt x="89222" y="101481"/>
                    <a:pt x="0" y="101481"/>
                  </a:cubicBezTo>
                  <a:lnTo>
                    <a:pt x="0" y="196995"/>
                  </a:lnTo>
                  <a:cubicBezTo>
                    <a:pt x="89222" y="196995"/>
                    <a:pt x="148564" y="298450"/>
                    <a:pt x="148564" y="298450"/>
                  </a:cubicBezTo>
                  <a:lnTo>
                    <a:pt x="148564" y="26"/>
                  </a:lnTo>
                  <a:lnTo>
                    <a:pt x="148564" y="2984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9" name="Google Shape;124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CwAA1RQAAEAMAACQFQAAAAAAAA=="/>
                </a:ext>
              </a:extLst>
            </p:cNvSpPr>
            <p:nvPr/>
          </p:nvSpPr>
          <p:spPr>
            <a:xfrm>
              <a:off x="1842770" y="3386455"/>
              <a:ext cx="148590" cy="118745"/>
            </a:xfrm>
            <a:custGeom>
              <a:avLst/>
              <a:gdLst/>
              <a:ahLst/>
              <a:cxnLst/>
              <a:rect l="0" t="0" r="148590" b="118745"/>
              <a:pathLst>
                <a:path w="148590" h="118745">
                  <a:moveTo>
                    <a:pt x="0" y="26"/>
                  </a:moveTo>
                  <a:lnTo>
                    <a:pt x="0" y="17767"/>
                  </a:lnTo>
                  <a:cubicBezTo>
                    <a:pt x="89222" y="17767"/>
                    <a:pt x="148564" y="118745"/>
                    <a:pt x="148564" y="118745"/>
                  </a:cubicBezTo>
                  <a:lnTo>
                    <a:pt x="148564" y="83105"/>
                  </a:lnTo>
                  <a:cubicBezTo>
                    <a:pt x="148564" y="83105"/>
                    <a:pt x="89222" y="26"/>
                    <a:pt x="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 name="Google Shape;124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DAAAlhMAAHgMAAC2FQAAAAAAAA=="/>
                </a:ext>
              </a:extLst>
            </p:cNvSpPr>
            <p:nvPr/>
          </p:nvSpPr>
          <p:spPr>
            <a:xfrm>
              <a:off x="1991360" y="3183890"/>
              <a:ext cx="35560" cy="345440"/>
            </a:xfrm>
            <a:custGeom>
              <a:avLst/>
              <a:gdLst/>
              <a:ahLst/>
              <a:cxnLst/>
              <a:rect l="0" t="0" r="35560" b="345440"/>
              <a:pathLst>
                <a:path w="35560" h="345440">
                  <a:moveTo>
                    <a:pt x="0" y="26"/>
                  </a:moveTo>
                  <a:lnTo>
                    <a:pt x="0" y="345414"/>
                  </a:lnTo>
                  <a:lnTo>
                    <a:pt x="35560" y="345414"/>
                  </a:lnTo>
                  <a:lnTo>
                    <a:pt x="3556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7" name="Google Shape;124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DAAAhxUAAHgMAAC2FQAAAAAAAA=="/>
                </a:ext>
              </a:extLst>
            </p:cNvSpPr>
            <p:nvPr/>
          </p:nvSpPr>
          <p:spPr>
            <a:xfrm>
              <a:off x="1991360" y="3499485"/>
              <a:ext cx="35560" cy="29845"/>
            </a:xfrm>
            <a:custGeom>
              <a:avLst/>
              <a:gdLst/>
              <a:ahLst/>
              <a:cxnLst/>
              <a:rect l="0" t="0" r="35560" b="29845"/>
              <a:pathLst>
                <a:path w="35560" h="29845">
                  <a:moveTo>
                    <a:pt x="0" y="26"/>
                  </a:moveTo>
                  <a:lnTo>
                    <a:pt x="0" y="29818"/>
                  </a:lnTo>
                  <a:lnTo>
                    <a:pt x="35560" y="29818"/>
                  </a:lnTo>
                  <a:lnTo>
                    <a:pt x="3556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 name="Google Shape;124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CwAAWxQAAFYLAADxFAAAAAAAAA=="/>
                </a:ext>
              </a:extLst>
            </p:cNvSpPr>
            <p:nvPr/>
          </p:nvSpPr>
          <p:spPr>
            <a:xfrm>
              <a:off x="1794510" y="3308985"/>
              <a:ext cx="48260" cy="95250"/>
            </a:xfrm>
            <a:custGeom>
              <a:avLst/>
              <a:gdLst/>
              <a:ahLst/>
              <a:cxnLst/>
              <a:rect l="0" t="0" r="48260" b="95250"/>
              <a:pathLst>
                <a:path w="48260" h="95250">
                  <a:moveTo>
                    <a:pt x="0" y="26"/>
                  </a:moveTo>
                  <a:lnTo>
                    <a:pt x="0" y="95250"/>
                  </a:lnTo>
                  <a:lnTo>
                    <a:pt x="48233" y="95250"/>
                  </a:lnTo>
                  <a:lnTo>
                    <a:pt x="48233"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 name="Google Shape;124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CwAA1RQAAFYLAADxFAAAAAAAAA=="/>
                </a:ext>
              </a:extLst>
            </p:cNvSpPr>
            <p:nvPr/>
          </p:nvSpPr>
          <p:spPr>
            <a:xfrm>
              <a:off x="1794510" y="3386455"/>
              <a:ext cx="48260" cy="17780"/>
            </a:xfrm>
            <a:custGeom>
              <a:avLst/>
              <a:gdLst/>
              <a:ahLst/>
              <a:cxnLst/>
              <a:rect l="0" t="0" r="48260" b="17780"/>
              <a:pathLst>
                <a:path w="48260" h="17780">
                  <a:moveTo>
                    <a:pt x="0" y="26"/>
                  </a:moveTo>
                  <a:lnTo>
                    <a:pt x="0" y="17780"/>
                  </a:lnTo>
                  <a:lnTo>
                    <a:pt x="48233" y="17780"/>
                  </a:lnTo>
                  <a:lnTo>
                    <a:pt x="48233"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 name="Google Shape;124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CwAAIBUAAF8LAABYFQAAAAAAAA=="/>
                </a:ext>
              </a:extLst>
            </p:cNvSpPr>
            <p:nvPr/>
          </p:nvSpPr>
          <p:spPr>
            <a:xfrm>
              <a:off x="1812925" y="3434080"/>
              <a:ext cx="35560" cy="35560"/>
            </a:xfrm>
            <a:custGeom>
              <a:avLst/>
              <a:gdLst/>
              <a:ahLst/>
              <a:cxnLst/>
              <a:rect l="0" t="0" r="35560" b="35560"/>
              <a:pathLst>
                <a:path w="35560" h="35560">
                  <a:moveTo>
                    <a:pt x="26" y="26"/>
                  </a:moveTo>
                  <a:lnTo>
                    <a:pt x="26" y="35534"/>
                  </a:lnTo>
                  <a:lnTo>
                    <a:pt x="35534" y="35534"/>
                  </a:lnTo>
                  <a:lnTo>
                    <a:pt x="3553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3" name="Google Shape;124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CwAA8RQAAFYLAAB+FQAAAAAAAA=="/>
                </a:ext>
              </a:extLst>
            </p:cNvSpPr>
            <p:nvPr/>
          </p:nvSpPr>
          <p:spPr>
            <a:xfrm>
              <a:off x="1795145" y="3404235"/>
              <a:ext cx="47625" cy="89535"/>
            </a:xfrm>
            <a:custGeom>
              <a:avLst/>
              <a:gdLst/>
              <a:ahLst/>
              <a:cxnLst/>
              <a:rect l="0" t="0" r="47625" b="89535"/>
              <a:pathLst>
                <a:path w="47625" h="89535">
                  <a:moveTo>
                    <a:pt x="0" y="26"/>
                  </a:moveTo>
                  <a:lnTo>
                    <a:pt x="0" y="89535"/>
                  </a:lnTo>
                  <a:lnTo>
                    <a:pt x="23746" y="89535"/>
                  </a:lnTo>
                  <a:lnTo>
                    <a:pt x="4759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 name="Google Shape;124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CgAAjRMAAMIMAAC/FQAAAAAAAA=="/>
                </a:ext>
              </a:extLst>
            </p:cNvSpPr>
            <p:nvPr/>
          </p:nvSpPr>
          <p:spPr>
            <a:xfrm>
              <a:off x="1747520" y="3178175"/>
              <a:ext cx="326390" cy="356870"/>
            </a:xfrm>
            <a:custGeom>
              <a:avLst/>
              <a:gdLst/>
              <a:ahLst/>
              <a:cxnLst/>
              <a:rect l="0" t="0" r="326390" b="356870"/>
              <a:pathLst>
                <a:path w="326390" h="356870">
                  <a:moveTo>
                    <a:pt x="285198" y="142627"/>
                  </a:moveTo>
                  <a:cubicBezTo>
                    <a:pt x="302750" y="145410"/>
                    <a:pt x="315764" y="160584"/>
                    <a:pt x="315764" y="178382"/>
                  </a:cubicBezTo>
                  <a:cubicBezTo>
                    <a:pt x="315764" y="196181"/>
                    <a:pt x="302750" y="211355"/>
                    <a:pt x="285198" y="214138"/>
                  </a:cubicBezTo>
                  <a:lnTo>
                    <a:pt x="285198" y="142627"/>
                  </a:lnTo>
                  <a:lnTo>
                    <a:pt x="41691" y="136327"/>
                  </a:lnTo>
                  <a:lnTo>
                    <a:pt x="41691" y="220569"/>
                  </a:lnTo>
                  <a:lnTo>
                    <a:pt x="29438" y="220569"/>
                  </a:lnTo>
                  <a:cubicBezTo>
                    <a:pt x="19337" y="220438"/>
                    <a:pt x="11125" y="212353"/>
                    <a:pt x="11256" y="202246"/>
                  </a:cubicBezTo>
                  <a:lnTo>
                    <a:pt x="11125" y="202246"/>
                  </a:lnTo>
                  <a:lnTo>
                    <a:pt x="11125" y="154624"/>
                  </a:lnTo>
                  <a:cubicBezTo>
                    <a:pt x="11125" y="144517"/>
                    <a:pt x="19337" y="136327"/>
                    <a:pt x="29438" y="136327"/>
                  </a:cubicBezTo>
                  <a:lnTo>
                    <a:pt x="89390" y="136327"/>
                  </a:lnTo>
                  <a:lnTo>
                    <a:pt x="89390" y="220569"/>
                  </a:lnTo>
                  <a:lnTo>
                    <a:pt x="52920" y="220569"/>
                  </a:lnTo>
                  <a:lnTo>
                    <a:pt x="52920" y="136327"/>
                  </a:lnTo>
                  <a:lnTo>
                    <a:pt x="95346" y="261496"/>
                  </a:lnTo>
                  <a:lnTo>
                    <a:pt x="95346" y="286016"/>
                  </a:lnTo>
                  <a:lnTo>
                    <a:pt x="84720" y="286016"/>
                  </a:lnTo>
                  <a:lnTo>
                    <a:pt x="91305" y="261496"/>
                  </a:lnTo>
                  <a:lnTo>
                    <a:pt x="87632" y="231700"/>
                  </a:lnTo>
                  <a:lnTo>
                    <a:pt x="66800" y="309879"/>
                  </a:lnTo>
                  <a:lnTo>
                    <a:pt x="52920" y="309879"/>
                  </a:lnTo>
                  <a:lnTo>
                    <a:pt x="52920" y="231700"/>
                  </a:lnTo>
                  <a:lnTo>
                    <a:pt x="273968" y="10652"/>
                  </a:lnTo>
                  <a:lnTo>
                    <a:pt x="273968" y="345634"/>
                  </a:lnTo>
                  <a:lnTo>
                    <a:pt x="249489" y="345634"/>
                  </a:lnTo>
                  <a:lnTo>
                    <a:pt x="249489" y="110180"/>
                  </a:lnTo>
                  <a:cubicBezTo>
                    <a:pt x="249489" y="106452"/>
                    <a:pt x="246682" y="104588"/>
                    <a:pt x="243874" y="104588"/>
                  </a:cubicBezTo>
                  <a:cubicBezTo>
                    <a:pt x="241067" y="104588"/>
                    <a:pt x="238233" y="106452"/>
                    <a:pt x="238233" y="110180"/>
                  </a:cubicBezTo>
                  <a:lnTo>
                    <a:pt x="238233" y="309118"/>
                  </a:lnTo>
                  <a:cubicBezTo>
                    <a:pt x="228788" y="296123"/>
                    <a:pt x="218293" y="283994"/>
                    <a:pt x="206801" y="272732"/>
                  </a:cubicBezTo>
                  <a:cubicBezTo>
                    <a:pt x="192554" y="258582"/>
                    <a:pt x="176261" y="246480"/>
                    <a:pt x="158446" y="237003"/>
                  </a:cubicBezTo>
                  <a:cubicBezTo>
                    <a:pt x="140657" y="227395"/>
                    <a:pt x="120848" y="221698"/>
                    <a:pt x="100514" y="220701"/>
                  </a:cubicBezTo>
                  <a:lnTo>
                    <a:pt x="100514" y="136195"/>
                  </a:lnTo>
                  <a:cubicBezTo>
                    <a:pt x="120848" y="135067"/>
                    <a:pt x="140657" y="129501"/>
                    <a:pt x="158446" y="119893"/>
                  </a:cubicBezTo>
                  <a:cubicBezTo>
                    <a:pt x="176261" y="110285"/>
                    <a:pt x="192554" y="98288"/>
                    <a:pt x="206801" y="84138"/>
                  </a:cubicBezTo>
                  <a:cubicBezTo>
                    <a:pt x="218293" y="72902"/>
                    <a:pt x="228788" y="60773"/>
                    <a:pt x="238233" y="47779"/>
                  </a:cubicBezTo>
                  <a:lnTo>
                    <a:pt x="238233" y="83403"/>
                  </a:lnTo>
                  <a:cubicBezTo>
                    <a:pt x="238233" y="87130"/>
                    <a:pt x="241067" y="88968"/>
                    <a:pt x="243874" y="88968"/>
                  </a:cubicBezTo>
                  <a:cubicBezTo>
                    <a:pt x="246682" y="88968"/>
                    <a:pt x="249489" y="87130"/>
                    <a:pt x="249489" y="83403"/>
                  </a:cubicBezTo>
                  <a:lnTo>
                    <a:pt x="249489" y="11262"/>
                  </a:lnTo>
                  <a:lnTo>
                    <a:pt x="243795" y="26"/>
                  </a:lnTo>
                  <a:cubicBezTo>
                    <a:pt x="240778" y="26"/>
                    <a:pt x="238233" y="2546"/>
                    <a:pt x="238233" y="5592"/>
                  </a:cubicBezTo>
                  <a:lnTo>
                    <a:pt x="238233" y="27801"/>
                  </a:lnTo>
                  <a:cubicBezTo>
                    <a:pt x="227004" y="45495"/>
                    <a:pt x="213754" y="61666"/>
                    <a:pt x="198851" y="76315"/>
                  </a:cubicBezTo>
                  <a:cubicBezTo>
                    <a:pt x="175868" y="98550"/>
                    <a:pt x="139136" y="125196"/>
                    <a:pt x="94952" y="125196"/>
                  </a:cubicBezTo>
                  <a:lnTo>
                    <a:pt x="29438" y="125196"/>
                  </a:lnTo>
                  <a:cubicBezTo>
                    <a:pt x="13145" y="125196"/>
                    <a:pt x="26" y="138348"/>
                    <a:pt x="26" y="154624"/>
                  </a:cubicBezTo>
                  <a:lnTo>
                    <a:pt x="26" y="202377"/>
                  </a:lnTo>
                  <a:cubicBezTo>
                    <a:pt x="26" y="218548"/>
                    <a:pt x="13145" y="231700"/>
                    <a:pt x="29438" y="231700"/>
                  </a:cubicBezTo>
                  <a:lnTo>
                    <a:pt x="41691" y="231700"/>
                  </a:lnTo>
                  <a:lnTo>
                    <a:pt x="41691" y="315576"/>
                  </a:lnTo>
                  <a:cubicBezTo>
                    <a:pt x="41691" y="318595"/>
                    <a:pt x="44210" y="321115"/>
                    <a:pt x="47227" y="321115"/>
                  </a:cubicBezTo>
                  <a:lnTo>
                    <a:pt x="71103" y="321115"/>
                  </a:lnTo>
                  <a:cubicBezTo>
                    <a:pt x="73621" y="321115"/>
                    <a:pt x="75904" y="319487"/>
                    <a:pt x="76534" y="316941"/>
                  </a:cubicBezTo>
                  <a:lnTo>
                    <a:pt x="81834" y="297252"/>
                  </a:lnTo>
                  <a:lnTo>
                    <a:pt x="101013" y="297252"/>
                  </a:lnTo>
                  <a:cubicBezTo>
                    <a:pt x="104056" y="297252"/>
                    <a:pt x="106575" y="294731"/>
                    <a:pt x="106575" y="291686"/>
                  </a:cubicBezTo>
                  <a:lnTo>
                    <a:pt x="106575" y="255931"/>
                  </a:lnTo>
                  <a:cubicBezTo>
                    <a:pt x="106575" y="252781"/>
                    <a:pt x="104056" y="250261"/>
                    <a:pt x="101013" y="250261"/>
                  </a:cubicBezTo>
                  <a:lnTo>
                    <a:pt x="94323" y="250261"/>
                  </a:lnTo>
                  <a:lnTo>
                    <a:pt x="99255" y="231805"/>
                  </a:lnTo>
                  <a:cubicBezTo>
                    <a:pt x="141549" y="233328"/>
                    <a:pt x="176628" y="258976"/>
                    <a:pt x="198851" y="280582"/>
                  </a:cubicBezTo>
                  <a:cubicBezTo>
                    <a:pt x="213885" y="295099"/>
                    <a:pt x="227004" y="311401"/>
                    <a:pt x="238364" y="328964"/>
                  </a:cubicBezTo>
                  <a:lnTo>
                    <a:pt x="238364" y="351173"/>
                  </a:lnTo>
                  <a:cubicBezTo>
                    <a:pt x="238364" y="354350"/>
                    <a:pt x="240778" y="356870"/>
                    <a:pt x="243927" y="356870"/>
                  </a:cubicBezTo>
                  <a:lnTo>
                    <a:pt x="279662" y="356870"/>
                  </a:lnTo>
                  <a:cubicBezTo>
                    <a:pt x="282679" y="356870"/>
                    <a:pt x="285198" y="354350"/>
                    <a:pt x="285198" y="351173"/>
                  </a:cubicBezTo>
                  <a:lnTo>
                    <a:pt x="285198" y="225374"/>
                  </a:lnTo>
                  <a:cubicBezTo>
                    <a:pt x="308811" y="222223"/>
                    <a:pt x="326364" y="202141"/>
                    <a:pt x="326364" y="178382"/>
                  </a:cubicBezTo>
                  <a:cubicBezTo>
                    <a:pt x="326364" y="154624"/>
                    <a:pt x="308811" y="134542"/>
                    <a:pt x="285198" y="131523"/>
                  </a:cubicBezTo>
                  <a:lnTo>
                    <a:pt x="285198" y="5592"/>
                  </a:lnTo>
                  <a:cubicBezTo>
                    <a:pt x="285198" y="2546"/>
                    <a:pt x="282679" y="26"/>
                    <a:pt x="279530" y="26"/>
                  </a:cubicBezTo>
                  <a:lnTo>
                    <a:pt x="285198" y="142627"/>
                  </a:lnTo>
                  <a:lnTo>
                    <a:pt x="27953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1" name="Google Shape;124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DAAAnRQAABoNAACvFAAAAAAAAA=="/>
                </a:ext>
              </a:extLst>
            </p:cNvSpPr>
            <p:nvPr/>
          </p:nvSpPr>
          <p:spPr>
            <a:xfrm>
              <a:off x="2096770" y="3350895"/>
              <a:ext cx="33020" cy="11430"/>
            </a:xfrm>
            <a:custGeom>
              <a:avLst/>
              <a:gdLst/>
              <a:ahLst/>
              <a:cxnLst/>
              <a:rect l="0" t="0" r="33020" b="11430"/>
              <a:pathLst>
                <a:path w="33020" h="11430">
                  <a:moveTo>
                    <a:pt x="7520" y="0"/>
                  </a:moveTo>
                  <a:cubicBezTo>
                    <a:pt x="0" y="0"/>
                    <a:pt x="0" y="11430"/>
                    <a:pt x="7520" y="11430"/>
                  </a:cubicBezTo>
                  <a:lnTo>
                    <a:pt x="25500" y="11430"/>
                  </a:lnTo>
                  <a:cubicBezTo>
                    <a:pt x="33020" y="11430"/>
                    <a:pt x="33020" y="0"/>
                    <a:pt x="25500" y="0"/>
                  </a:cubicBezTo>
                  <a:lnTo>
                    <a:pt x="7520" y="0"/>
                  </a:lnTo>
                  <a:lnTo>
                    <a:pt x="2550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 name="Google Shape;124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DAAAMxQAAO4MAABZFAAAAAAAAA=="/>
                </a:ext>
              </a:extLst>
            </p:cNvSpPr>
            <p:nvPr/>
          </p:nvSpPr>
          <p:spPr>
            <a:xfrm>
              <a:off x="2074545" y="3283585"/>
              <a:ext cx="27305" cy="24130"/>
            </a:xfrm>
            <a:custGeom>
              <a:avLst/>
              <a:gdLst/>
              <a:ahLst/>
              <a:cxnLst/>
              <a:rect l="0" t="0" r="27305" b="24130"/>
              <a:pathLst>
                <a:path w="27305" h="24130">
                  <a:moveTo>
                    <a:pt x="19507" y="0"/>
                  </a:moveTo>
                  <a:cubicBezTo>
                    <a:pt x="18281" y="0"/>
                    <a:pt x="17003" y="482"/>
                    <a:pt x="15830" y="1578"/>
                  </a:cubicBezTo>
                  <a:lnTo>
                    <a:pt x="3285" y="14446"/>
                  </a:lnTo>
                  <a:cubicBezTo>
                    <a:pt x="26" y="18057"/>
                    <a:pt x="2399" y="23862"/>
                    <a:pt x="7171" y="24103"/>
                  </a:cubicBezTo>
                  <a:cubicBezTo>
                    <a:pt x="8684" y="24103"/>
                    <a:pt x="10066" y="23461"/>
                    <a:pt x="11057" y="22445"/>
                  </a:cubicBezTo>
                  <a:lnTo>
                    <a:pt x="23627" y="9550"/>
                  </a:lnTo>
                  <a:cubicBezTo>
                    <a:pt x="27305" y="5484"/>
                    <a:pt x="23706" y="0"/>
                    <a:pt x="1950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 name="Google Shape;124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DAAA9BQAAO4MAAAZFQAAAAAAAA=="/>
                </a:ext>
              </a:extLst>
            </p:cNvSpPr>
            <p:nvPr/>
          </p:nvSpPr>
          <p:spPr>
            <a:xfrm>
              <a:off x="2073910" y="3406140"/>
              <a:ext cx="27940" cy="23495"/>
            </a:xfrm>
            <a:custGeom>
              <a:avLst/>
              <a:gdLst/>
              <a:ahLst/>
              <a:cxnLst/>
              <a:rect l="0" t="0" r="27940" b="23495"/>
              <a:pathLst>
                <a:path w="27940" h="23495">
                  <a:moveTo>
                    <a:pt x="7833" y="26"/>
                  </a:moveTo>
                  <a:cubicBezTo>
                    <a:pt x="3627" y="26"/>
                    <a:pt x="26" y="5279"/>
                    <a:pt x="3732" y="9356"/>
                  </a:cubicBezTo>
                  <a:lnTo>
                    <a:pt x="16375" y="21999"/>
                  </a:lnTo>
                  <a:cubicBezTo>
                    <a:pt x="17558" y="23024"/>
                    <a:pt x="18846" y="23468"/>
                    <a:pt x="20081" y="23468"/>
                  </a:cubicBezTo>
                  <a:cubicBezTo>
                    <a:pt x="24313" y="23468"/>
                    <a:pt x="27940" y="18137"/>
                    <a:pt x="24234" y="14138"/>
                  </a:cubicBezTo>
                  <a:lnTo>
                    <a:pt x="11565" y="1469"/>
                  </a:lnTo>
                  <a:cubicBezTo>
                    <a:pt x="10382" y="470"/>
                    <a:pt x="9094" y="26"/>
                    <a:pt x="783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25" name="Google Shape;12422;p90"/>
          <p:cNvGrpSpPr>
            <a:extLst>
              <a:ext uri="smNativeData">
                <pr:smNativeData xmlns:pr="smNativeData" val="SMDATA_6_dWHdYxMAAAAlAAAAAQAAAA8BAAAAkAAAAEgAAACQAAAASAAAAAAAAAAAAAAAAAAAABcAAAAUAAAAAAAAAAAAAAD/fwAA/38AAAAAAAAJAAAABAAAAH4YAAAMAAAAEAAAAAAAAAAAAAAAAAAAAAAAAAAfAAAAVAAAAAAAAAAAAAAAAAAAAAAAAAAAAAAAAAAAAAAAAAAAAAAAAAAAAAAAAAAAAAAAAAAAAAAAAAAAAAAAAAAAAAAAAAAAAAAAAAAAAAAAAAAAAAAAAAAAACEAAAAYAAAAFAAAAGwNAACnEwAA6g8AAMAVAAAQAAAA"/>
              </a:ext>
            </a:extLst>
          </p:cNvGrpSpPr>
          <p:nvPr/>
        </p:nvGrpSpPr>
        <p:grpSpPr>
          <a:xfrm>
            <a:off x="2181860" y="3194685"/>
            <a:ext cx="405130" cy="340995"/>
            <a:chOff x="2181860" y="3194685"/>
            <a:chExt cx="405130" cy="340995"/>
          </a:xfrm>
        </p:grpSpPr>
        <p:sp>
          <p:nvSpPr>
            <p:cNvPr id="143" name="Google Shape;124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DQAAsBMAAOEPAAC2FQAAAAAAAA=="/>
                </a:ext>
              </a:extLst>
            </p:cNvSpPr>
            <p:nvPr/>
          </p:nvSpPr>
          <p:spPr>
            <a:xfrm>
              <a:off x="2187575" y="3200400"/>
              <a:ext cx="393700" cy="328930"/>
            </a:xfrm>
            <a:custGeom>
              <a:avLst/>
              <a:gdLst/>
              <a:ahLst/>
              <a:cxnLst/>
              <a:rect l="0" t="0" r="393700" b="328930"/>
              <a:pathLst>
                <a:path w="393700" h="328930">
                  <a:moveTo>
                    <a:pt x="19100" y="26"/>
                  </a:moveTo>
                  <a:cubicBezTo>
                    <a:pt x="8618" y="26"/>
                    <a:pt x="0" y="8586"/>
                    <a:pt x="0" y="19032"/>
                  </a:cubicBezTo>
                  <a:lnTo>
                    <a:pt x="0" y="310029"/>
                  </a:lnTo>
                  <a:cubicBezTo>
                    <a:pt x="0" y="320474"/>
                    <a:pt x="8618" y="328904"/>
                    <a:pt x="19100" y="328904"/>
                  </a:cubicBezTo>
                  <a:lnTo>
                    <a:pt x="374600" y="328904"/>
                  </a:lnTo>
                  <a:cubicBezTo>
                    <a:pt x="385082" y="328904"/>
                    <a:pt x="393674" y="320474"/>
                    <a:pt x="393674" y="310029"/>
                  </a:cubicBezTo>
                  <a:lnTo>
                    <a:pt x="393674" y="56964"/>
                  </a:lnTo>
                  <a:cubicBezTo>
                    <a:pt x="393674" y="46493"/>
                    <a:pt x="385082" y="38063"/>
                    <a:pt x="374600" y="38063"/>
                  </a:cubicBezTo>
                  <a:lnTo>
                    <a:pt x="260312" y="38063"/>
                  </a:lnTo>
                  <a:lnTo>
                    <a:pt x="229704" y="7455"/>
                  </a:lnTo>
                  <a:cubicBezTo>
                    <a:pt x="224923" y="2670"/>
                    <a:pt x="218459" y="26"/>
                    <a:pt x="211760" y="26"/>
                  </a:cubicBezTo>
                  <a:lnTo>
                    <a:pt x="19100" y="26"/>
                  </a:lnTo>
                  <a:lnTo>
                    <a:pt x="21176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 name="Google Shape;124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DgAAMhQAAEsPAABxFQAAAAAAAA=="/>
                </a:ext>
              </a:extLst>
            </p:cNvSpPr>
            <p:nvPr/>
          </p:nvSpPr>
          <p:spPr>
            <a:xfrm>
              <a:off x="2282825" y="3282950"/>
              <a:ext cx="203200" cy="202565"/>
            </a:xfrm>
            <a:custGeom>
              <a:avLst/>
              <a:gdLst/>
              <a:ahLst/>
              <a:cxnLst/>
              <a:rect l="0" t="0" r="203200" b="202565"/>
              <a:pathLst>
                <a:path w="203200" h="202565">
                  <a:moveTo>
                    <a:pt x="101653" y="26"/>
                  </a:moveTo>
                  <a:cubicBezTo>
                    <a:pt x="45532" y="26"/>
                    <a:pt x="26" y="45389"/>
                    <a:pt x="26" y="101361"/>
                  </a:cubicBezTo>
                  <a:cubicBezTo>
                    <a:pt x="26" y="157175"/>
                    <a:pt x="45532" y="202538"/>
                    <a:pt x="101653" y="202538"/>
                  </a:cubicBezTo>
                  <a:cubicBezTo>
                    <a:pt x="157799" y="202538"/>
                    <a:pt x="203174" y="157175"/>
                    <a:pt x="203174" y="101361"/>
                  </a:cubicBezTo>
                  <a:cubicBezTo>
                    <a:pt x="203174" y="45389"/>
                    <a:pt x="157799" y="26"/>
                    <a:pt x="10165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 name="Google Shape;124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DgAAWhQAACMPAABJFQAAAAAAAA=="/>
                </a:ext>
              </a:extLst>
            </p:cNvSpPr>
            <p:nvPr/>
          </p:nvSpPr>
          <p:spPr>
            <a:xfrm>
              <a:off x="2308225" y="3308350"/>
              <a:ext cx="152400" cy="151765"/>
            </a:xfrm>
            <a:custGeom>
              <a:avLst/>
              <a:gdLst/>
              <a:ahLst/>
              <a:cxnLst/>
              <a:rect l="0" t="0" r="152400" b="151765"/>
              <a:pathLst>
                <a:path w="152400" h="151765">
                  <a:moveTo>
                    <a:pt x="76253" y="0"/>
                  </a:moveTo>
                  <a:cubicBezTo>
                    <a:pt x="34159" y="0"/>
                    <a:pt x="26" y="33995"/>
                    <a:pt x="26" y="75947"/>
                  </a:cubicBezTo>
                  <a:cubicBezTo>
                    <a:pt x="26" y="117742"/>
                    <a:pt x="34159" y="151738"/>
                    <a:pt x="76253" y="151738"/>
                  </a:cubicBezTo>
                  <a:cubicBezTo>
                    <a:pt x="118373" y="151738"/>
                    <a:pt x="152374" y="117742"/>
                    <a:pt x="152374" y="75947"/>
                  </a:cubicBezTo>
                  <a:cubicBezTo>
                    <a:pt x="152374" y="33995"/>
                    <a:pt x="118373" y="0"/>
                    <a:pt x="7625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 name="Google Shape;124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DgAA2xQAAOcOAABJFQAAAAAAAA=="/>
                </a:ext>
              </a:extLst>
            </p:cNvSpPr>
            <p:nvPr/>
          </p:nvSpPr>
          <p:spPr>
            <a:xfrm>
              <a:off x="2346325" y="3390265"/>
              <a:ext cx="76200" cy="69850"/>
            </a:xfrm>
            <a:custGeom>
              <a:avLst/>
              <a:gdLst/>
              <a:ahLst/>
              <a:cxnLst/>
              <a:rect l="0" t="0" r="76200" b="69850"/>
              <a:pathLst>
                <a:path w="76200" h="69850">
                  <a:moveTo>
                    <a:pt x="25391" y="0"/>
                  </a:moveTo>
                  <a:lnTo>
                    <a:pt x="25391" y="12645"/>
                  </a:lnTo>
                  <a:cubicBezTo>
                    <a:pt x="25391" y="15064"/>
                    <a:pt x="24000" y="17324"/>
                    <a:pt x="21846" y="18350"/>
                  </a:cubicBezTo>
                  <a:lnTo>
                    <a:pt x="7063" y="25816"/>
                  </a:lnTo>
                  <a:cubicBezTo>
                    <a:pt x="2783" y="27972"/>
                    <a:pt x="0" y="32388"/>
                    <a:pt x="0" y="37199"/>
                  </a:cubicBezTo>
                  <a:lnTo>
                    <a:pt x="0" y="59571"/>
                  </a:lnTo>
                  <a:cubicBezTo>
                    <a:pt x="11763" y="66406"/>
                    <a:pt x="24892" y="69824"/>
                    <a:pt x="38047" y="69824"/>
                  </a:cubicBezTo>
                  <a:cubicBezTo>
                    <a:pt x="51203" y="69824"/>
                    <a:pt x="64384" y="66406"/>
                    <a:pt x="76174" y="59571"/>
                  </a:cubicBezTo>
                  <a:lnTo>
                    <a:pt x="76174" y="37199"/>
                  </a:lnTo>
                  <a:cubicBezTo>
                    <a:pt x="76174" y="32388"/>
                    <a:pt x="73417" y="27972"/>
                    <a:pt x="69110" y="25816"/>
                  </a:cubicBezTo>
                  <a:lnTo>
                    <a:pt x="54196" y="18350"/>
                  </a:lnTo>
                  <a:cubicBezTo>
                    <a:pt x="52043" y="17324"/>
                    <a:pt x="50677" y="15064"/>
                    <a:pt x="50677" y="12645"/>
                  </a:cubicBezTo>
                  <a:lnTo>
                    <a:pt x="50677" y="0"/>
                  </a:lnTo>
                  <a:lnTo>
                    <a:pt x="25391" y="0"/>
                  </a:lnTo>
                  <a:lnTo>
                    <a:pt x="50677" y="1264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9" name="Google Shape;124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DgAAsBMAAA8PAADsEwAAAAAAAA=="/>
                </a:ext>
              </a:extLst>
            </p:cNvSpPr>
            <p:nvPr/>
          </p:nvSpPr>
          <p:spPr>
            <a:xfrm>
              <a:off x="2304415" y="3200400"/>
              <a:ext cx="143510" cy="38100"/>
            </a:xfrm>
            <a:custGeom>
              <a:avLst/>
              <a:gdLst/>
              <a:ahLst/>
              <a:cxnLst/>
              <a:rect l="0" t="0" r="143510" b="38100"/>
              <a:pathLst>
                <a:path w="143510" h="38100">
                  <a:moveTo>
                    <a:pt x="0" y="26"/>
                  </a:moveTo>
                  <a:cubicBezTo>
                    <a:pt x="6814" y="26"/>
                    <a:pt x="13235" y="2671"/>
                    <a:pt x="17899" y="7463"/>
                  </a:cubicBezTo>
                  <a:lnTo>
                    <a:pt x="43006" y="32570"/>
                  </a:lnTo>
                  <a:cubicBezTo>
                    <a:pt x="46544" y="36058"/>
                    <a:pt x="51313" y="38074"/>
                    <a:pt x="56371" y="38074"/>
                  </a:cubicBezTo>
                  <a:lnTo>
                    <a:pt x="143510" y="38074"/>
                  </a:lnTo>
                  <a:lnTo>
                    <a:pt x="112979" y="7543"/>
                  </a:lnTo>
                  <a:cubicBezTo>
                    <a:pt x="108209" y="2671"/>
                    <a:pt x="101762" y="26"/>
                    <a:pt x="95079" y="26"/>
                  </a:cubicBezTo>
                  <a:lnTo>
                    <a:pt x="0" y="26"/>
                  </a:lnTo>
                  <a:lnTo>
                    <a:pt x="9507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 name="Google Shape;124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5DgAAsBMAAA8PAADsEwAAAAAAAA=="/>
                </a:ext>
              </a:extLst>
            </p:cNvSpPr>
            <p:nvPr/>
          </p:nvSpPr>
          <p:spPr>
            <a:xfrm>
              <a:off x="2352675" y="3200400"/>
              <a:ext cx="95250" cy="38100"/>
            </a:xfrm>
            <a:custGeom>
              <a:avLst/>
              <a:gdLst/>
              <a:ahLst/>
              <a:cxnLst/>
              <a:rect l="0" t="0" r="95250" b="38100"/>
              <a:pathLst>
                <a:path w="95250" h="38100">
                  <a:moveTo>
                    <a:pt x="26" y="26"/>
                  </a:moveTo>
                  <a:cubicBezTo>
                    <a:pt x="6728" y="26"/>
                    <a:pt x="13168" y="2671"/>
                    <a:pt x="17978" y="7463"/>
                  </a:cubicBezTo>
                  <a:lnTo>
                    <a:pt x="43025" y="32510"/>
                  </a:lnTo>
                  <a:cubicBezTo>
                    <a:pt x="46547" y="36058"/>
                    <a:pt x="51489" y="38074"/>
                    <a:pt x="56535" y="38074"/>
                  </a:cubicBezTo>
                  <a:lnTo>
                    <a:pt x="95250" y="38074"/>
                  </a:lnTo>
                  <a:lnTo>
                    <a:pt x="64630" y="7454"/>
                  </a:lnTo>
                  <a:cubicBezTo>
                    <a:pt x="59847" y="2671"/>
                    <a:pt x="53381" y="26"/>
                    <a:pt x="46679" y="26"/>
                  </a:cubicBezTo>
                  <a:lnTo>
                    <a:pt x="26" y="26"/>
                  </a:lnTo>
                  <a:lnTo>
                    <a:pt x="4667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 name="Google Shape;124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DQAAhRUAAOAPAAC3FQAAAAAAAA=="/>
                </a:ext>
              </a:extLst>
            </p:cNvSpPr>
            <p:nvPr/>
          </p:nvSpPr>
          <p:spPr>
            <a:xfrm>
              <a:off x="2187575" y="3498215"/>
              <a:ext cx="393065" cy="31750"/>
            </a:xfrm>
            <a:custGeom>
              <a:avLst/>
              <a:gdLst/>
              <a:ahLst/>
              <a:cxnLst/>
              <a:rect l="0" t="0" r="393065" b="31750"/>
              <a:pathLst>
                <a:path w="393065" h="31750">
                  <a:moveTo>
                    <a:pt x="0" y="0"/>
                  </a:moveTo>
                  <a:lnTo>
                    <a:pt x="0" y="12658"/>
                  </a:lnTo>
                  <a:cubicBezTo>
                    <a:pt x="0" y="23136"/>
                    <a:pt x="8475" y="31724"/>
                    <a:pt x="18944" y="31724"/>
                  </a:cubicBezTo>
                  <a:lnTo>
                    <a:pt x="374120" y="31724"/>
                  </a:lnTo>
                  <a:cubicBezTo>
                    <a:pt x="384589" y="31592"/>
                    <a:pt x="393038" y="23136"/>
                    <a:pt x="393038" y="12658"/>
                  </a:cubicBezTo>
                  <a:lnTo>
                    <a:pt x="393038" y="0"/>
                  </a:lnTo>
                  <a:lnTo>
                    <a:pt x="0" y="0"/>
                  </a:lnTo>
                  <a:lnTo>
                    <a:pt x="393038" y="1265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6" name="Google Shape;124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DgAA+xQAAOcOAABJFQAAAAAAAA=="/>
                </a:ext>
              </a:extLst>
            </p:cNvSpPr>
            <p:nvPr/>
          </p:nvSpPr>
          <p:spPr>
            <a:xfrm>
              <a:off x="2346325" y="3410585"/>
              <a:ext cx="76200" cy="49530"/>
            </a:xfrm>
            <a:custGeom>
              <a:avLst/>
              <a:gdLst/>
              <a:ahLst/>
              <a:cxnLst/>
              <a:rect l="0" t="0" r="76200" b="49530"/>
              <a:pathLst>
                <a:path w="76200" h="49530">
                  <a:moveTo>
                    <a:pt x="18696" y="0"/>
                  </a:moveTo>
                  <a:lnTo>
                    <a:pt x="7090" y="5796"/>
                  </a:lnTo>
                  <a:cubicBezTo>
                    <a:pt x="2783" y="7937"/>
                    <a:pt x="0" y="12324"/>
                    <a:pt x="0" y="17102"/>
                  </a:cubicBezTo>
                  <a:lnTo>
                    <a:pt x="0" y="39321"/>
                  </a:lnTo>
                  <a:cubicBezTo>
                    <a:pt x="11816" y="46110"/>
                    <a:pt x="24997" y="49504"/>
                    <a:pt x="38153" y="49504"/>
                  </a:cubicBezTo>
                  <a:cubicBezTo>
                    <a:pt x="51308" y="49504"/>
                    <a:pt x="64437" y="46110"/>
                    <a:pt x="76200" y="39321"/>
                  </a:cubicBezTo>
                  <a:lnTo>
                    <a:pt x="76200" y="17102"/>
                  </a:lnTo>
                  <a:cubicBezTo>
                    <a:pt x="76200" y="12324"/>
                    <a:pt x="73548" y="7937"/>
                    <a:pt x="69242" y="5796"/>
                  </a:cubicBezTo>
                  <a:lnTo>
                    <a:pt x="57610" y="0"/>
                  </a:lnTo>
                  <a:cubicBezTo>
                    <a:pt x="52621" y="6162"/>
                    <a:pt x="45400" y="9243"/>
                    <a:pt x="38153" y="9243"/>
                  </a:cubicBezTo>
                  <a:cubicBezTo>
                    <a:pt x="30932" y="9243"/>
                    <a:pt x="23684" y="6162"/>
                    <a:pt x="1869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 name="Google Shape;124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DgAAjBQAANMOAADlFAAAAAAAAA=="/>
                </a:ext>
              </a:extLst>
            </p:cNvSpPr>
            <p:nvPr/>
          </p:nvSpPr>
          <p:spPr>
            <a:xfrm>
              <a:off x="2359025" y="3340100"/>
              <a:ext cx="50800" cy="56515"/>
            </a:xfrm>
            <a:custGeom>
              <a:avLst/>
              <a:gdLst/>
              <a:ahLst/>
              <a:cxnLst/>
              <a:rect l="0" t="0" r="50800" b="56515"/>
              <a:pathLst>
                <a:path w="50800" h="56515">
                  <a:moveTo>
                    <a:pt x="19086" y="25"/>
                  </a:moveTo>
                  <a:cubicBezTo>
                    <a:pt x="8585" y="25"/>
                    <a:pt x="0" y="8518"/>
                    <a:pt x="0" y="18881"/>
                  </a:cubicBezTo>
                  <a:lnTo>
                    <a:pt x="0" y="31400"/>
                  </a:lnTo>
                  <a:cubicBezTo>
                    <a:pt x="0" y="45269"/>
                    <a:pt x="11368" y="56515"/>
                    <a:pt x="25387" y="56515"/>
                  </a:cubicBezTo>
                  <a:cubicBezTo>
                    <a:pt x="39406" y="56515"/>
                    <a:pt x="50800" y="45269"/>
                    <a:pt x="50800" y="31400"/>
                  </a:cubicBezTo>
                  <a:lnTo>
                    <a:pt x="50800" y="18881"/>
                  </a:lnTo>
                  <a:cubicBezTo>
                    <a:pt x="50800" y="8518"/>
                    <a:pt x="42189" y="25"/>
                    <a:pt x="31714" y="25"/>
                  </a:cubicBezTo>
                  <a:lnTo>
                    <a:pt x="19086" y="25"/>
                  </a:lnTo>
                  <a:lnTo>
                    <a:pt x="31714"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 name="Google Shape;124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DgAAjBQAALoOAADlFAAAAAAAAA=="/>
                </a:ext>
              </a:extLst>
            </p:cNvSpPr>
            <p:nvPr/>
          </p:nvSpPr>
          <p:spPr>
            <a:xfrm>
              <a:off x="2359025" y="3340100"/>
              <a:ext cx="34925" cy="56515"/>
            </a:xfrm>
            <a:custGeom>
              <a:avLst/>
              <a:gdLst/>
              <a:ahLst/>
              <a:cxnLst/>
              <a:rect l="0" t="0" r="34925" b="56515"/>
              <a:pathLst>
                <a:path w="34925" h="56515">
                  <a:moveTo>
                    <a:pt x="19033" y="25"/>
                  </a:moveTo>
                  <a:cubicBezTo>
                    <a:pt x="8561" y="25"/>
                    <a:pt x="0" y="8396"/>
                    <a:pt x="0" y="18769"/>
                  </a:cubicBezTo>
                  <a:lnTo>
                    <a:pt x="0" y="31299"/>
                  </a:lnTo>
                  <a:cubicBezTo>
                    <a:pt x="0" y="45726"/>
                    <a:pt x="11912" y="56489"/>
                    <a:pt x="25238" y="56489"/>
                  </a:cubicBezTo>
                  <a:cubicBezTo>
                    <a:pt x="28432" y="56489"/>
                    <a:pt x="31704" y="55891"/>
                    <a:pt x="34898" y="54565"/>
                  </a:cubicBezTo>
                  <a:cubicBezTo>
                    <a:pt x="25316" y="50795"/>
                    <a:pt x="19033" y="41541"/>
                    <a:pt x="19033" y="31299"/>
                  </a:cubicBezTo>
                  <a:lnTo>
                    <a:pt x="19033" y="18769"/>
                  </a:lnTo>
                  <a:cubicBezTo>
                    <a:pt x="19033" y="9644"/>
                    <a:pt x="25709" y="1767"/>
                    <a:pt x="34767" y="259"/>
                  </a:cubicBezTo>
                  <a:cubicBezTo>
                    <a:pt x="33773" y="25"/>
                    <a:pt x="32621" y="25"/>
                    <a:pt x="31626" y="25"/>
                  </a:cubicBezTo>
                  <a:lnTo>
                    <a:pt x="19033" y="25"/>
                  </a:lnTo>
                  <a:lnTo>
                    <a:pt x="31626"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 name="Google Shape;124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DgAAjBQAANMOAACzFAAAAAAAAA=="/>
                </a:ext>
              </a:extLst>
            </p:cNvSpPr>
            <p:nvPr/>
          </p:nvSpPr>
          <p:spPr>
            <a:xfrm>
              <a:off x="2359025" y="3340100"/>
              <a:ext cx="50800" cy="24765"/>
            </a:xfrm>
            <a:custGeom>
              <a:avLst/>
              <a:gdLst/>
              <a:ahLst/>
              <a:cxnLst/>
              <a:rect l="0" t="0" r="50800" b="24765"/>
              <a:pathLst>
                <a:path w="50800" h="24765">
                  <a:moveTo>
                    <a:pt x="19086" y="25"/>
                  </a:moveTo>
                  <a:cubicBezTo>
                    <a:pt x="8585" y="25"/>
                    <a:pt x="0" y="8391"/>
                    <a:pt x="0" y="18599"/>
                  </a:cubicBezTo>
                  <a:cubicBezTo>
                    <a:pt x="0" y="18599"/>
                    <a:pt x="19086" y="24765"/>
                    <a:pt x="50800" y="24765"/>
                  </a:cubicBezTo>
                  <a:lnTo>
                    <a:pt x="50800" y="18599"/>
                  </a:lnTo>
                  <a:cubicBezTo>
                    <a:pt x="50800" y="8391"/>
                    <a:pt x="42189" y="25"/>
                    <a:pt x="31714" y="25"/>
                  </a:cubicBezTo>
                  <a:lnTo>
                    <a:pt x="19086" y="25"/>
                  </a:lnTo>
                  <a:lnTo>
                    <a:pt x="31714"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2" name="Google Shape;124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DgAAjBQAALoOAACwFAAAAAAAAA=="/>
                </a:ext>
              </a:extLst>
            </p:cNvSpPr>
            <p:nvPr/>
          </p:nvSpPr>
          <p:spPr>
            <a:xfrm>
              <a:off x="2359025" y="3340100"/>
              <a:ext cx="34925" cy="22860"/>
            </a:xfrm>
            <a:custGeom>
              <a:avLst/>
              <a:gdLst/>
              <a:ahLst/>
              <a:cxnLst/>
              <a:rect l="0" t="0" r="34925" b="22860"/>
              <a:pathLst>
                <a:path w="34925" h="22860">
                  <a:moveTo>
                    <a:pt x="19104" y="26"/>
                  </a:moveTo>
                  <a:cubicBezTo>
                    <a:pt x="8593" y="26"/>
                    <a:pt x="0" y="8501"/>
                    <a:pt x="0" y="18843"/>
                  </a:cubicBezTo>
                  <a:cubicBezTo>
                    <a:pt x="6333" y="20605"/>
                    <a:pt x="12640" y="21979"/>
                    <a:pt x="19104" y="22834"/>
                  </a:cubicBezTo>
                  <a:lnTo>
                    <a:pt x="19104" y="18843"/>
                  </a:lnTo>
                  <a:cubicBezTo>
                    <a:pt x="19104" y="9616"/>
                    <a:pt x="25806" y="1892"/>
                    <a:pt x="34898" y="389"/>
                  </a:cubicBezTo>
                  <a:cubicBezTo>
                    <a:pt x="33900" y="156"/>
                    <a:pt x="32743" y="26"/>
                    <a:pt x="31745" y="26"/>
                  </a:cubicBezTo>
                  <a:lnTo>
                    <a:pt x="19104" y="26"/>
                  </a:lnTo>
                  <a:lnTo>
                    <a:pt x="3174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 name="Google Shape;124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DgAADBUAAI0OAABFFQAAAAAAAA=="/>
                </a:ext>
              </a:extLst>
            </p:cNvSpPr>
            <p:nvPr/>
          </p:nvSpPr>
          <p:spPr>
            <a:xfrm>
              <a:off x="2346325" y="3421380"/>
              <a:ext cx="19050" cy="36195"/>
            </a:xfrm>
            <a:custGeom>
              <a:avLst/>
              <a:gdLst/>
              <a:ahLst/>
              <a:cxnLst/>
              <a:rect l="0" t="0" r="19050" b="36195"/>
              <a:pathLst>
                <a:path w="19050" h="36195">
                  <a:moveTo>
                    <a:pt x="1651" y="26"/>
                  </a:moveTo>
                  <a:cubicBezTo>
                    <a:pt x="629" y="1787"/>
                    <a:pt x="0" y="3811"/>
                    <a:pt x="0" y="5966"/>
                  </a:cubicBezTo>
                  <a:lnTo>
                    <a:pt x="0" y="28335"/>
                  </a:lnTo>
                  <a:cubicBezTo>
                    <a:pt x="5922" y="31752"/>
                    <a:pt x="12368" y="34407"/>
                    <a:pt x="19050" y="36195"/>
                  </a:cubicBezTo>
                  <a:lnTo>
                    <a:pt x="19050" y="19608"/>
                  </a:lnTo>
                  <a:cubicBezTo>
                    <a:pt x="19050" y="15560"/>
                    <a:pt x="17163" y="11775"/>
                    <a:pt x="13993" y="9383"/>
                  </a:cubicBezTo>
                  <a:lnTo>
                    <a:pt x="1651" y="26"/>
                  </a:lnTo>
                  <a:lnTo>
                    <a:pt x="13993" y="938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0" name="Google Shape;124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DgAADBUAAOcOAABFFQAAAAAAAA=="/>
                </a:ext>
              </a:extLst>
            </p:cNvSpPr>
            <p:nvPr/>
          </p:nvSpPr>
          <p:spPr>
            <a:xfrm>
              <a:off x="2403475" y="3421380"/>
              <a:ext cx="19050" cy="36195"/>
            </a:xfrm>
            <a:custGeom>
              <a:avLst/>
              <a:gdLst/>
              <a:ahLst/>
              <a:cxnLst/>
              <a:rect l="0" t="0" r="19050" b="36195"/>
              <a:pathLst>
                <a:path w="19050" h="36195">
                  <a:moveTo>
                    <a:pt x="17530" y="26"/>
                  </a:moveTo>
                  <a:lnTo>
                    <a:pt x="5162" y="9418"/>
                  </a:lnTo>
                  <a:cubicBezTo>
                    <a:pt x="1887" y="11818"/>
                    <a:pt x="0" y="15617"/>
                    <a:pt x="131" y="19574"/>
                  </a:cubicBezTo>
                  <a:lnTo>
                    <a:pt x="131" y="36195"/>
                  </a:lnTo>
                  <a:cubicBezTo>
                    <a:pt x="6682" y="34532"/>
                    <a:pt x="13128" y="31868"/>
                    <a:pt x="19050" y="28438"/>
                  </a:cubicBezTo>
                  <a:lnTo>
                    <a:pt x="19050" y="5988"/>
                  </a:lnTo>
                  <a:cubicBezTo>
                    <a:pt x="19050" y="3825"/>
                    <a:pt x="18421" y="1793"/>
                    <a:pt x="1753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 name="Google Shape;124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DQAApxMAAOoPAADAFQAAAAAAAA=="/>
                </a:ext>
              </a:extLst>
            </p:cNvSpPr>
            <p:nvPr/>
          </p:nvSpPr>
          <p:spPr>
            <a:xfrm>
              <a:off x="2181860" y="3194685"/>
              <a:ext cx="405130" cy="340995"/>
            </a:xfrm>
            <a:custGeom>
              <a:avLst/>
              <a:gdLst/>
              <a:ahLst/>
              <a:cxnLst/>
              <a:rect l="0" t="0" r="405130" b="340995"/>
              <a:pathLst>
                <a:path w="405130" h="340995">
                  <a:moveTo>
                    <a:pt x="170744" y="11862"/>
                  </a:moveTo>
                  <a:cubicBezTo>
                    <a:pt x="175914" y="11862"/>
                    <a:pt x="180979" y="13878"/>
                    <a:pt x="184627" y="17544"/>
                  </a:cubicBezTo>
                  <a:lnTo>
                    <a:pt x="205098" y="38015"/>
                  </a:lnTo>
                  <a:lnTo>
                    <a:pt x="178696" y="38015"/>
                  </a:lnTo>
                  <a:cubicBezTo>
                    <a:pt x="175284" y="38074"/>
                    <a:pt x="171873" y="36686"/>
                    <a:pt x="169484" y="34172"/>
                  </a:cubicBezTo>
                  <a:lnTo>
                    <a:pt x="147124" y="11812"/>
                  </a:lnTo>
                  <a:lnTo>
                    <a:pt x="217459" y="11812"/>
                  </a:lnTo>
                  <a:cubicBezTo>
                    <a:pt x="222524" y="11862"/>
                    <a:pt x="227431" y="13878"/>
                    <a:pt x="231105" y="17544"/>
                  </a:cubicBezTo>
                  <a:lnTo>
                    <a:pt x="251681" y="38120"/>
                  </a:lnTo>
                  <a:lnTo>
                    <a:pt x="246878" y="38120"/>
                  </a:lnTo>
                  <a:cubicBezTo>
                    <a:pt x="239057" y="38074"/>
                    <a:pt x="239057" y="49910"/>
                    <a:pt x="246878" y="49910"/>
                  </a:cubicBezTo>
                  <a:lnTo>
                    <a:pt x="380119" y="49910"/>
                  </a:lnTo>
                  <a:cubicBezTo>
                    <a:pt x="387310" y="49910"/>
                    <a:pt x="393110" y="55723"/>
                    <a:pt x="393110" y="62898"/>
                  </a:cubicBezTo>
                  <a:lnTo>
                    <a:pt x="393110" y="316039"/>
                  </a:lnTo>
                  <a:lnTo>
                    <a:pt x="393241" y="316039"/>
                  </a:lnTo>
                  <a:cubicBezTo>
                    <a:pt x="393110" y="323214"/>
                    <a:pt x="387310" y="329001"/>
                    <a:pt x="380119" y="329001"/>
                  </a:cubicBezTo>
                  <a:lnTo>
                    <a:pt x="24879" y="329001"/>
                  </a:lnTo>
                  <a:cubicBezTo>
                    <a:pt x="17689" y="329001"/>
                    <a:pt x="11889" y="323214"/>
                    <a:pt x="11889" y="316039"/>
                  </a:cubicBezTo>
                  <a:lnTo>
                    <a:pt x="11889" y="24955"/>
                  </a:lnTo>
                  <a:cubicBezTo>
                    <a:pt x="11889" y="17649"/>
                    <a:pt x="17689" y="11862"/>
                    <a:pt x="24879" y="11862"/>
                  </a:cubicBezTo>
                  <a:lnTo>
                    <a:pt x="122245" y="11862"/>
                  </a:lnTo>
                  <a:cubicBezTo>
                    <a:pt x="127415" y="11862"/>
                    <a:pt x="132349" y="13878"/>
                    <a:pt x="136023" y="17544"/>
                  </a:cubicBezTo>
                  <a:lnTo>
                    <a:pt x="161007" y="42528"/>
                  </a:lnTo>
                  <a:cubicBezTo>
                    <a:pt x="165574" y="47161"/>
                    <a:pt x="171846" y="49805"/>
                    <a:pt x="178250" y="49805"/>
                  </a:cubicBezTo>
                  <a:cubicBezTo>
                    <a:pt x="178407" y="49805"/>
                    <a:pt x="178539" y="49779"/>
                    <a:pt x="178696" y="49779"/>
                  </a:cubicBezTo>
                  <a:lnTo>
                    <a:pt x="219348" y="49779"/>
                  </a:lnTo>
                  <a:cubicBezTo>
                    <a:pt x="224649" y="49779"/>
                    <a:pt x="227300" y="43495"/>
                    <a:pt x="223652" y="39698"/>
                  </a:cubicBezTo>
                  <a:lnTo>
                    <a:pt x="195623" y="11669"/>
                  </a:lnTo>
                  <a:lnTo>
                    <a:pt x="25011" y="26"/>
                  </a:lnTo>
                  <a:cubicBezTo>
                    <a:pt x="11259" y="26"/>
                    <a:pt x="0" y="11233"/>
                    <a:pt x="0" y="24955"/>
                  </a:cubicBezTo>
                  <a:lnTo>
                    <a:pt x="0" y="316039"/>
                  </a:lnTo>
                  <a:cubicBezTo>
                    <a:pt x="0" y="329761"/>
                    <a:pt x="11259" y="340837"/>
                    <a:pt x="25011" y="340968"/>
                  </a:cubicBezTo>
                  <a:lnTo>
                    <a:pt x="380119" y="340968"/>
                  </a:lnTo>
                  <a:cubicBezTo>
                    <a:pt x="393871" y="340837"/>
                    <a:pt x="405104" y="329761"/>
                    <a:pt x="405104" y="316039"/>
                  </a:cubicBezTo>
                  <a:lnTo>
                    <a:pt x="405104" y="62898"/>
                  </a:lnTo>
                  <a:cubicBezTo>
                    <a:pt x="405104" y="49151"/>
                    <a:pt x="393871" y="38074"/>
                    <a:pt x="380119" y="38074"/>
                  </a:cubicBezTo>
                  <a:lnTo>
                    <a:pt x="268477" y="38074"/>
                  </a:lnTo>
                  <a:lnTo>
                    <a:pt x="239556" y="9153"/>
                  </a:lnTo>
                  <a:cubicBezTo>
                    <a:pt x="233625" y="3299"/>
                    <a:pt x="225673" y="26"/>
                    <a:pt x="217459" y="26"/>
                  </a:cubicBezTo>
                  <a:lnTo>
                    <a:pt x="170744" y="11862"/>
                  </a:lnTo>
                  <a:lnTo>
                    <a:pt x="21745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8" name="Google Shape;124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DgAAUBQAACwPAABSFQAAAAAAAA=="/>
                </a:ext>
              </a:extLst>
            </p:cNvSpPr>
            <p:nvPr/>
          </p:nvSpPr>
          <p:spPr>
            <a:xfrm>
              <a:off x="2296160" y="3302000"/>
              <a:ext cx="170180" cy="163830"/>
            </a:xfrm>
            <a:custGeom>
              <a:avLst/>
              <a:gdLst/>
              <a:ahLst/>
              <a:cxnLst/>
              <a:rect l="0" t="0" r="170180" b="163830"/>
              <a:pathLst>
                <a:path w="170180" h="163830">
                  <a:moveTo>
                    <a:pt x="94606" y="43622"/>
                  </a:moveTo>
                  <a:cubicBezTo>
                    <a:pt x="101778" y="43622"/>
                    <a:pt x="107590" y="49408"/>
                    <a:pt x="107590" y="56582"/>
                  </a:cubicBezTo>
                  <a:lnTo>
                    <a:pt x="107590" y="69203"/>
                  </a:lnTo>
                  <a:cubicBezTo>
                    <a:pt x="107590" y="79912"/>
                    <a:pt x="99003" y="88605"/>
                    <a:pt x="88297" y="88605"/>
                  </a:cubicBezTo>
                  <a:cubicBezTo>
                    <a:pt x="77590" y="88605"/>
                    <a:pt x="68899" y="79912"/>
                    <a:pt x="68899" y="69203"/>
                  </a:cubicBezTo>
                  <a:lnTo>
                    <a:pt x="68899" y="56582"/>
                  </a:lnTo>
                  <a:cubicBezTo>
                    <a:pt x="68899" y="49408"/>
                    <a:pt x="74815" y="43622"/>
                    <a:pt x="82014" y="43622"/>
                  </a:cubicBezTo>
                  <a:lnTo>
                    <a:pt x="95103" y="99680"/>
                  </a:lnTo>
                  <a:lnTo>
                    <a:pt x="95103" y="103215"/>
                  </a:lnTo>
                  <a:cubicBezTo>
                    <a:pt x="94972" y="105362"/>
                    <a:pt x="95600" y="107483"/>
                    <a:pt x="96621" y="109395"/>
                  </a:cubicBezTo>
                  <a:lnTo>
                    <a:pt x="88559" y="117457"/>
                  </a:lnTo>
                  <a:cubicBezTo>
                    <a:pt x="88428" y="117564"/>
                    <a:pt x="88349" y="117642"/>
                    <a:pt x="88244" y="117642"/>
                  </a:cubicBezTo>
                  <a:cubicBezTo>
                    <a:pt x="88140" y="117642"/>
                    <a:pt x="88061" y="117564"/>
                    <a:pt x="87930" y="117433"/>
                  </a:cubicBezTo>
                  <a:lnTo>
                    <a:pt x="79868" y="109371"/>
                  </a:lnTo>
                  <a:cubicBezTo>
                    <a:pt x="80862" y="107483"/>
                    <a:pt x="81517" y="105362"/>
                    <a:pt x="81517" y="103215"/>
                  </a:cubicBezTo>
                  <a:lnTo>
                    <a:pt x="81517" y="99680"/>
                  </a:lnTo>
                  <a:cubicBezTo>
                    <a:pt x="83637" y="100178"/>
                    <a:pt x="86045" y="100440"/>
                    <a:pt x="88297" y="100440"/>
                  </a:cubicBezTo>
                  <a:cubicBezTo>
                    <a:pt x="90574" y="100440"/>
                    <a:pt x="92852" y="100178"/>
                    <a:pt x="95103" y="99680"/>
                  </a:cubicBezTo>
                  <a:lnTo>
                    <a:pt x="88297" y="11730"/>
                  </a:lnTo>
                  <a:cubicBezTo>
                    <a:pt x="117904" y="11730"/>
                    <a:pt x="144474" y="30504"/>
                    <a:pt x="154316" y="58494"/>
                  </a:cubicBezTo>
                  <a:cubicBezTo>
                    <a:pt x="164133" y="86458"/>
                    <a:pt x="155311" y="117695"/>
                    <a:pt x="132144" y="136337"/>
                  </a:cubicBezTo>
                  <a:lnTo>
                    <a:pt x="132144" y="127644"/>
                  </a:lnTo>
                  <a:cubicBezTo>
                    <a:pt x="132144" y="120601"/>
                    <a:pt x="128244" y="114160"/>
                    <a:pt x="121935" y="111018"/>
                  </a:cubicBezTo>
                  <a:lnTo>
                    <a:pt x="107066" y="103582"/>
                  </a:lnTo>
                  <a:cubicBezTo>
                    <a:pt x="106935" y="103582"/>
                    <a:pt x="106830" y="103451"/>
                    <a:pt x="106830" y="103215"/>
                  </a:cubicBezTo>
                  <a:lnTo>
                    <a:pt x="106830" y="94261"/>
                  </a:lnTo>
                  <a:cubicBezTo>
                    <a:pt x="114762" y="88343"/>
                    <a:pt x="119422" y="79153"/>
                    <a:pt x="119422" y="69203"/>
                  </a:cubicBezTo>
                  <a:lnTo>
                    <a:pt x="119422" y="56582"/>
                  </a:lnTo>
                  <a:cubicBezTo>
                    <a:pt x="119422" y="42862"/>
                    <a:pt x="108323" y="31656"/>
                    <a:pt x="94606" y="31656"/>
                  </a:cubicBezTo>
                  <a:lnTo>
                    <a:pt x="82014" y="31656"/>
                  </a:lnTo>
                  <a:cubicBezTo>
                    <a:pt x="68271" y="31656"/>
                    <a:pt x="57198" y="42862"/>
                    <a:pt x="57067" y="56582"/>
                  </a:cubicBezTo>
                  <a:lnTo>
                    <a:pt x="57067" y="69203"/>
                  </a:lnTo>
                  <a:cubicBezTo>
                    <a:pt x="57067" y="79022"/>
                    <a:pt x="61727" y="88343"/>
                    <a:pt x="69658" y="94261"/>
                  </a:cubicBezTo>
                  <a:lnTo>
                    <a:pt x="69658" y="103215"/>
                  </a:lnTo>
                  <a:cubicBezTo>
                    <a:pt x="69658" y="103346"/>
                    <a:pt x="69658" y="103451"/>
                    <a:pt x="69527" y="103582"/>
                  </a:cubicBezTo>
                  <a:lnTo>
                    <a:pt x="54685" y="111018"/>
                  </a:lnTo>
                  <a:cubicBezTo>
                    <a:pt x="48376" y="114055"/>
                    <a:pt x="44345" y="120601"/>
                    <a:pt x="44476" y="127644"/>
                  </a:cubicBezTo>
                  <a:lnTo>
                    <a:pt x="44476" y="136337"/>
                  </a:lnTo>
                  <a:cubicBezTo>
                    <a:pt x="21308" y="117695"/>
                    <a:pt x="12356" y="86458"/>
                    <a:pt x="22303" y="58494"/>
                  </a:cubicBezTo>
                  <a:cubicBezTo>
                    <a:pt x="32120" y="30504"/>
                    <a:pt x="58585" y="11730"/>
                    <a:pt x="88297" y="11730"/>
                  </a:cubicBezTo>
                  <a:lnTo>
                    <a:pt x="106438" y="116569"/>
                  </a:lnTo>
                  <a:lnTo>
                    <a:pt x="116778" y="121596"/>
                  </a:lnTo>
                  <a:cubicBezTo>
                    <a:pt x="119029" y="122748"/>
                    <a:pt x="120417" y="125131"/>
                    <a:pt x="120417" y="127644"/>
                  </a:cubicBezTo>
                  <a:lnTo>
                    <a:pt x="120417" y="144166"/>
                  </a:lnTo>
                  <a:cubicBezTo>
                    <a:pt x="110417" y="149324"/>
                    <a:pt x="99422" y="151890"/>
                    <a:pt x="88428" y="151890"/>
                  </a:cubicBezTo>
                  <a:cubicBezTo>
                    <a:pt x="77433" y="151890"/>
                    <a:pt x="66465" y="149324"/>
                    <a:pt x="56439" y="144166"/>
                  </a:cubicBezTo>
                  <a:lnTo>
                    <a:pt x="56308" y="144166"/>
                  </a:lnTo>
                  <a:lnTo>
                    <a:pt x="56308" y="127644"/>
                  </a:lnTo>
                  <a:cubicBezTo>
                    <a:pt x="56308" y="125131"/>
                    <a:pt x="57695" y="122748"/>
                    <a:pt x="59973" y="121596"/>
                  </a:cubicBezTo>
                  <a:lnTo>
                    <a:pt x="70287" y="116569"/>
                  </a:lnTo>
                  <a:lnTo>
                    <a:pt x="79737" y="126019"/>
                  </a:lnTo>
                  <a:cubicBezTo>
                    <a:pt x="82145" y="128351"/>
                    <a:pt x="85260" y="129503"/>
                    <a:pt x="88375" y="129503"/>
                  </a:cubicBezTo>
                  <a:cubicBezTo>
                    <a:pt x="91490" y="129503"/>
                    <a:pt x="94606" y="128351"/>
                    <a:pt x="96988" y="126021"/>
                  </a:cubicBezTo>
                  <a:lnTo>
                    <a:pt x="106438" y="116571"/>
                  </a:lnTo>
                  <a:lnTo>
                    <a:pt x="88297" y="26"/>
                  </a:lnTo>
                  <a:cubicBezTo>
                    <a:pt x="55182" y="26"/>
                    <a:pt x="25314" y="19926"/>
                    <a:pt x="12591" y="50534"/>
                  </a:cubicBezTo>
                  <a:cubicBezTo>
                    <a:pt x="0" y="81169"/>
                    <a:pt x="7068" y="116438"/>
                    <a:pt x="30366" y="139872"/>
                  </a:cubicBezTo>
                  <a:cubicBezTo>
                    <a:pt x="46072" y="155477"/>
                    <a:pt x="67067" y="163804"/>
                    <a:pt x="88454" y="163804"/>
                  </a:cubicBezTo>
                  <a:cubicBezTo>
                    <a:pt x="98977" y="163804"/>
                    <a:pt x="109579" y="161788"/>
                    <a:pt x="119657" y="157625"/>
                  </a:cubicBezTo>
                  <a:cubicBezTo>
                    <a:pt x="150285" y="144899"/>
                    <a:pt x="170180" y="115050"/>
                    <a:pt x="170180" y="81928"/>
                  </a:cubicBezTo>
                  <a:cubicBezTo>
                    <a:pt x="170180" y="36683"/>
                    <a:pt x="133531" y="26"/>
                    <a:pt x="88297" y="26"/>
                  </a:cubicBezTo>
                  <a:lnTo>
                    <a:pt x="94606" y="43622"/>
                  </a:lnTo>
                  <a:lnTo>
                    <a:pt x="8829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 name="Google Shape;124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DQAAKBQAABoPAAA8FQAAAAAAAA=="/>
                </a:ext>
              </a:extLst>
            </p:cNvSpPr>
            <p:nvPr/>
          </p:nvSpPr>
          <p:spPr>
            <a:xfrm>
              <a:off x="2266315" y="3276600"/>
              <a:ext cx="188595" cy="175260"/>
            </a:xfrm>
            <a:custGeom>
              <a:avLst/>
              <a:gdLst/>
              <a:ahLst/>
              <a:cxnLst/>
              <a:rect l="0" t="0" r="188595" b="175260"/>
              <a:pathLst>
                <a:path w="188595" h="175260">
                  <a:moveTo>
                    <a:pt x="117862" y="0"/>
                  </a:moveTo>
                  <a:cubicBezTo>
                    <a:pt x="90302" y="0"/>
                    <a:pt x="62873" y="10602"/>
                    <a:pt x="42125" y="31309"/>
                  </a:cubicBezTo>
                  <a:cubicBezTo>
                    <a:pt x="3798" y="69607"/>
                    <a:pt x="26" y="130444"/>
                    <a:pt x="33427" y="173009"/>
                  </a:cubicBezTo>
                  <a:cubicBezTo>
                    <a:pt x="34737" y="174606"/>
                    <a:pt x="36335" y="175260"/>
                    <a:pt x="37881" y="175260"/>
                  </a:cubicBezTo>
                  <a:cubicBezTo>
                    <a:pt x="42151" y="175260"/>
                    <a:pt x="46081" y="170234"/>
                    <a:pt x="42754" y="165705"/>
                  </a:cubicBezTo>
                  <a:cubicBezTo>
                    <a:pt x="13386" y="127800"/>
                    <a:pt x="16792" y="73900"/>
                    <a:pt x="50691" y="40000"/>
                  </a:cubicBezTo>
                  <a:cubicBezTo>
                    <a:pt x="69213" y="21492"/>
                    <a:pt x="93603" y="12094"/>
                    <a:pt x="118097" y="12094"/>
                  </a:cubicBezTo>
                  <a:cubicBezTo>
                    <a:pt x="138636" y="12094"/>
                    <a:pt x="159280" y="18691"/>
                    <a:pt x="176622" y="32068"/>
                  </a:cubicBezTo>
                  <a:cubicBezTo>
                    <a:pt x="177801" y="32932"/>
                    <a:pt x="179032" y="33324"/>
                    <a:pt x="180159" y="33324"/>
                  </a:cubicBezTo>
                  <a:cubicBezTo>
                    <a:pt x="184979" y="33324"/>
                    <a:pt x="188595" y="26727"/>
                    <a:pt x="183800" y="22748"/>
                  </a:cubicBezTo>
                  <a:cubicBezTo>
                    <a:pt x="164336" y="7487"/>
                    <a:pt x="141046" y="0"/>
                    <a:pt x="11786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6" name="Google Shape;124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DgAAZhQAAGUPAAB7FQAAAAAAAA=="/>
                </a:ext>
              </a:extLst>
            </p:cNvSpPr>
            <p:nvPr/>
          </p:nvSpPr>
          <p:spPr>
            <a:xfrm>
              <a:off x="2313305" y="3315970"/>
              <a:ext cx="189230" cy="175895"/>
            </a:xfrm>
            <a:custGeom>
              <a:avLst/>
              <a:gdLst/>
              <a:ahLst/>
              <a:cxnLst/>
              <a:rect l="0" t="0" r="189230" b="175895"/>
              <a:pathLst>
                <a:path w="189230" h="175895">
                  <a:moveTo>
                    <a:pt x="151153" y="0"/>
                  </a:moveTo>
                  <a:cubicBezTo>
                    <a:pt x="149869" y="0"/>
                    <a:pt x="148559" y="446"/>
                    <a:pt x="147485" y="1286"/>
                  </a:cubicBezTo>
                  <a:cubicBezTo>
                    <a:pt x="144838" y="3307"/>
                    <a:pt x="144471" y="6982"/>
                    <a:pt x="146489" y="9633"/>
                  </a:cubicBezTo>
                  <a:cubicBezTo>
                    <a:pt x="175865" y="47642"/>
                    <a:pt x="172458" y="101715"/>
                    <a:pt x="138418" y="135681"/>
                  </a:cubicBezTo>
                  <a:cubicBezTo>
                    <a:pt x="119943" y="154187"/>
                    <a:pt x="95519" y="163636"/>
                    <a:pt x="70965" y="163636"/>
                  </a:cubicBezTo>
                  <a:cubicBezTo>
                    <a:pt x="50446" y="163636"/>
                    <a:pt x="29848" y="157048"/>
                    <a:pt x="12579" y="143634"/>
                  </a:cubicBezTo>
                  <a:cubicBezTo>
                    <a:pt x="11295" y="142611"/>
                    <a:pt x="9984" y="142164"/>
                    <a:pt x="8753" y="142164"/>
                  </a:cubicBezTo>
                  <a:cubicBezTo>
                    <a:pt x="3800" y="142164"/>
                    <a:pt x="26" y="149147"/>
                    <a:pt x="5267" y="152979"/>
                  </a:cubicBezTo>
                  <a:cubicBezTo>
                    <a:pt x="24790" y="168335"/>
                    <a:pt x="48140" y="175895"/>
                    <a:pt x="71358" y="175895"/>
                  </a:cubicBezTo>
                  <a:cubicBezTo>
                    <a:pt x="98952" y="175895"/>
                    <a:pt x="126415" y="165237"/>
                    <a:pt x="147249" y="144396"/>
                  </a:cubicBezTo>
                  <a:cubicBezTo>
                    <a:pt x="185561" y="105993"/>
                    <a:pt x="189230" y="44990"/>
                    <a:pt x="155818" y="2309"/>
                  </a:cubicBezTo>
                  <a:cubicBezTo>
                    <a:pt x="154665" y="787"/>
                    <a:pt x="152909" y="0"/>
                    <a:pt x="15115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44" name="Google Shape;12441;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4TAACrEwAARxUAAMAVAAAQAAAA"/>
              </a:ext>
            </a:extLst>
          </p:cNvGrpSpPr>
          <p:nvPr/>
        </p:nvGrpSpPr>
        <p:grpSpPr>
          <a:xfrm>
            <a:off x="3097530" y="3197225"/>
            <a:ext cx="361315" cy="338455"/>
            <a:chOff x="3097530" y="3197225"/>
            <a:chExt cx="361315" cy="338455"/>
          </a:xfrm>
        </p:grpSpPr>
        <p:sp>
          <p:nvSpPr>
            <p:cNvPr id="158" name="Google Shape;124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EwAAHxQAAD8VAAC3FQAAAAAAAA=="/>
                </a:ext>
              </a:extLst>
            </p:cNvSpPr>
            <p:nvPr/>
          </p:nvSpPr>
          <p:spPr>
            <a:xfrm>
              <a:off x="3102610" y="3270885"/>
              <a:ext cx="351155" cy="259080"/>
            </a:xfrm>
            <a:custGeom>
              <a:avLst/>
              <a:gdLst/>
              <a:ahLst/>
              <a:cxnLst/>
              <a:rect l="0" t="0" r="351155" b="259080"/>
              <a:pathLst>
                <a:path w="351155" h="259080">
                  <a:moveTo>
                    <a:pt x="26537" y="0"/>
                  </a:moveTo>
                  <a:cubicBezTo>
                    <a:pt x="11890" y="131"/>
                    <a:pt x="157" y="11862"/>
                    <a:pt x="26" y="26474"/>
                  </a:cubicBezTo>
                  <a:lnTo>
                    <a:pt x="26" y="232737"/>
                  </a:lnTo>
                  <a:cubicBezTo>
                    <a:pt x="157" y="247218"/>
                    <a:pt x="11890" y="259054"/>
                    <a:pt x="26537" y="259054"/>
                  </a:cubicBezTo>
                  <a:lnTo>
                    <a:pt x="324748" y="259054"/>
                  </a:lnTo>
                  <a:cubicBezTo>
                    <a:pt x="339264" y="259054"/>
                    <a:pt x="351128" y="247218"/>
                    <a:pt x="351128" y="232737"/>
                  </a:cubicBezTo>
                  <a:lnTo>
                    <a:pt x="351128" y="26474"/>
                  </a:lnTo>
                  <a:cubicBezTo>
                    <a:pt x="351128" y="11862"/>
                    <a:pt x="339264" y="131"/>
                    <a:pt x="324748" y="0"/>
                  </a:cubicBezTo>
                  <a:lnTo>
                    <a:pt x="26537" y="0"/>
                  </a:lnTo>
                  <a:lnTo>
                    <a:pt x="32474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7" name="Google Shape;124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EwAAHxQAACoUAAC3FQAAAAAAAA=="/>
                </a:ext>
              </a:extLst>
            </p:cNvSpPr>
            <p:nvPr/>
          </p:nvSpPr>
          <p:spPr>
            <a:xfrm>
              <a:off x="3102610" y="3270885"/>
              <a:ext cx="175260" cy="259080"/>
            </a:xfrm>
            <a:custGeom>
              <a:avLst/>
              <a:gdLst/>
              <a:ahLst/>
              <a:cxnLst/>
              <a:rect l="0" t="0" r="175260" b="259080"/>
              <a:pathLst>
                <a:path w="175260" h="259080">
                  <a:moveTo>
                    <a:pt x="26099" y="0"/>
                  </a:moveTo>
                  <a:cubicBezTo>
                    <a:pt x="11623" y="262"/>
                    <a:pt x="26" y="12098"/>
                    <a:pt x="157" y="26474"/>
                  </a:cubicBezTo>
                  <a:lnTo>
                    <a:pt x="157" y="232737"/>
                  </a:lnTo>
                  <a:cubicBezTo>
                    <a:pt x="26" y="247087"/>
                    <a:pt x="11623" y="258949"/>
                    <a:pt x="26099" y="259054"/>
                  </a:cubicBezTo>
                  <a:lnTo>
                    <a:pt x="175234" y="259054"/>
                  </a:lnTo>
                  <a:lnTo>
                    <a:pt x="175234" y="0"/>
                  </a:lnTo>
                  <a:lnTo>
                    <a:pt x="26099" y="0"/>
                  </a:lnTo>
                  <a:lnTo>
                    <a:pt x="26099" y="25905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 name="Google Shape;124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EwAATxQAAA8VAACIFQAAAAAAAA=="/>
                </a:ext>
              </a:extLst>
            </p:cNvSpPr>
            <p:nvPr/>
          </p:nvSpPr>
          <p:spPr>
            <a:xfrm>
              <a:off x="3133090" y="3301365"/>
              <a:ext cx="290195" cy="198755"/>
            </a:xfrm>
            <a:custGeom>
              <a:avLst/>
              <a:gdLst/>
              <a:ahLst/>
              <a:cxnLst/>
              <a:rect l="0" t="0" r="290195" b="198755"/>
              <a:pathLst>
                <a:path w="290195" h="198755">
                  <a:moveTo>
                    <a:pt x="7085" y="0"/>
                  </a:moveTo>
                  <a:cubicBezTo>
                    <a:pt x="3175" y="0"/>
                    <a:pt x="0" y="3149"/>
                    <a:pt x="131" y="7085"/>
                  </a:cubicBezTo>
                  <a:lnTo>
                    <a:pt x="131" y="191800"/>
                  </a:lnTo>
                  <a:cubicBezTo>
                    <a:pt x="131" y="195579"/>
                    <a:pt x="3175" y="198755"/>
                    <a:pt x="7085" y="198755"/>
                  </a:cubicBezTo>
                  <a:lnTo>
                    <a:pt x="283109" y="198755"/>
                  </a:lnTo>
                  <a:cubicBezTo>
                    <a:pt x="287019" y="198755"/>
                    <a:pt x="290195" y="195579"/>
                    <a:pt x="290195" y="191800"/>
                  </a:cubicBezTo>
                  <a:lnTo>
                    <a:pt x="290195" y="7085"/>
                  </a:lnTo>
                  <a:cubicBezTo>
                    <a:pt x="290195" y="3149"/>
                    <a:pt x="287019" y="0"/>
                    <a:pt x="283109" y="0"/>
                  </a:cubicBezTo>
                  <a:lnTo>
                    <a:pt x="7085" y="0"/>
                  </a:lnTo>
                  <a:lnTo>
                    <a:pt x="28310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 name="Google Shape;124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EwAATxQAACoUAACIFQAAAAAAAA=="/>
                </a:ext>
              </a:extLst>
            </p:cNvSpPr>
            <p:nvPr/>
          </p:nvSpPr>
          <p:spPr>
            <a:xfrm>
              <a:off x="3133090" y="3301365"/>
              <a:ext cx="144780" cy="198755"/>
            </a:xfrm>
            <a:custGeom>
              <a:avLst/>
              <a:gdLst/>
              <a:ahLst/>
              <a:cxnLst/>
              <a:rect l="0" t="0" r="144780" b="198755"/>
              <a:pathLst>
                <a:path w="144780" h="198755">
                  <a:moveTo>
                    <a:pt x="6938" y="26"/>
                  </a:moveTo>
                  <a:cubicBezTo>
                    <a:pt x="3037" y="26"/>
                    <a:pt x="0" y="3176"/>
                    <a:pt x="0" y="6983"/>
                  </a:cubicBezTo>
                  <a:lnTo>
                    <a:pt x="0" y="191797"/>
                  </a:lnTo>
                  <a:cubicBezTo>
                    <a:pt x="0" y="195578"/>
                    <a:pt x="3037" y="198755"/>
                    <a:pt x="6938" y="198755"/>
                  </a:cubicBezTo>
                  <a:lnTo>
                    <a:pt x="144754" y="198755"/>
                  </a:lnTo>
                  <a:lnTo>
                    <a:pt x="144754" y="26"/>
                  </a:lnTo>
                  <a:lnTo>
                    <a:pt x="6938" y="26"/>
                  </a:lnTo>
                  <a:lnTo>
                    <a:pt x="6938" y="19875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 name="Google Shape;124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wAAsxMAAJcUAABoFAAAAAAAAA=="/>
                </a:ext>
              </a:extLst>
            </p:cNvSpPr>
            <p:nvPr/>
          </p:nvSpPr>
          <p:spPr>
            <a:xfrm>
              <a:off x="3209290" y="3202305"/>
              <a:ext cx="137795" cy="114935"/>
            </a:xfrm>
            <a:custGeom>
              <a:avLst/>
              <a:gdLst/>
              <a:ahLst/>
              <a:cxnLst/>
              <a:rect l="0" t="0" r="137795" b="114935"/>
              <a:pathLst>
                <a:path w="137795" h="114935">
                  <a:moveTo>
                    <a:pt x="58492" y="0"/>
                  </a:moveTo>
                  <a:cubicBezTo>
                    <a:pt x="43088" y="0"/>
                    <a:pt x="30571" y="12516"/>
                    <a:pt x="30571" y="28051"/>
                  </a:cubicBezTo>
                  <a:lnTo>
                    <a:pt x="30571" y="41171"/>
                  </a:lnTo>
                  <a:cubicBezTo>
                    <a:pt x="30466" y="47863"/>
                    <a:pt x="25034" y="53295"/>
                    <a:pt x="18342" y="53295"/>
                  </a:cubicBezTo>
                  <a:lnTo>
                    <a:pt x="13015" y="53295"/>
                  </a:lnTo>
                  <a:cubicBezTo>
                    <a:pt x="5825" y="53295"/>
                    <a:pt x="26" y="59094"/>
                    <a:pt x="26" y="66179"/>
                  </a:cubicBezTo>
                  <a:lnTo>
                    <a:pt x="26" y="102024"/>
                  </a:lnTo>
                  <a:cubicBezTo>
                    <a:pt x="26" y="109109"/>
                    <a:pt x="5825" y="114908"/>
                    <a:pt x="13015" y="114908"/>
                  </a:cubicBezTo>
                  <a:lnTo>
                    <a:pt x="124910" y="114908"/>
                  </a:lnTo>
                  <a:cubicBezTo>
                    <a:pt x="131969" y="114908"/>
                    <a:pt x="137768" y="109109"/>
                    <a:pt x="137768" y="102024"/>
                  </a:cubicBezTo>
                  <a:lnTo>
                    <a:pt x="137768" y="66179"/>
                  </a:lnTo>
                  <a:cubicBezTo>
                    <a:pt x="137768" y="59094"/>
                    <a:pt x="131969" y="53295"/>
                    <a:pt x="124910" y="53295"/>
                  </a:cubicBezTo>
                  <a:lnTo>
                    <a:pt x="119609" y="53295"/>
                  </a:lnTo>
                  <a:cubicBezTo>
                    <a:pt x="112786" y="53295"/>
                    <a:pt x="107354" y="47863"/>
                    <a:pt x="107354" y="41171"/>
                  </a:cubicBezTo>
                  <a:lnTo>
                    <a:pt x="107354" y="28051"/>
                  </a:lnTo>
                  <a:cubicBezTo>
                    <a:pt x="107354" y="12516"/>
                    <a:pt x="94863" y="0"/>
                    <a:pt x="79433" y="0"/>
                  </a:cubicBezTo>
                  <a:lnTo>
                    <a:pt x="58492" y="0"/>
                  </a:lnTo>
                  <a:lnTo>
                    <a:pt x="7943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3" name="Google Shape;124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EwAADBUAAO8TAABCFQAAAAAAAA=="/>
                </a:ext>
              </a:extLst>
            </p:cNvSpPr>
            <p:nvPr/>
          </p:nvSpPr>
          <p:spPr>
            <a:xfrm>
              <a:off x="3200400" y="3421380"/>
              <a:ext cx="40005" cy="34290"/>
            </a:xfrm>
            <a:custGeom>
              <a:avLst/>
              <a:gdLst/>
              <a:ahLst/>
              <a:cxnLst/>
              <a:rect l="0" t="0" r="40005" b="34290"/>
              <a:pathLst>
                <a:path w="40005" h="34290">
                  <a:moveTo>
                    <a:pt x="17171" y="26"/>
                  </a:moveTo>
                  <a:cubicBezTo>
                    <a:pt x="7707" y="26"/>
                    <a:pt x="0" y="7701"/>
                    <a:pt x="0" y="17158"/>
                  </a:cubicBezTo>
                  <a:cubicBezTo>
                    <a:pt x="0" y="27479"/>
                    <a:pt x="8441" y="34290"/>
                    <a:pt x="17249" y="34290"/>
                  </a:cubicBezTo>
                  <a:cubicBezTo>
                    <a:pt x="21470" y="34290"/>
                    <a:pt x="25769" y="32718"/>
                    <a:pt x="29282" y="29260"/>
                  </a:cubicBezTo>
                  <a:cubicBezTo>
                    <a:pt x="40005" y="18415"/>
                    <a:pt x="32428" y="26"/>
                    <a:pt x="1717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 name="Google Shape;124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FAAAphQAAE8UAADdFAAAAAAAAA=="/>
                </a:ext>
              </a:extLst>
            </p:cNvSpPr>
            <p:nvPr/>
          </p:nvSpPr>
          <p:spPr>
            <a:xfrm>
              <a:off x="3262630" y="3356610"/>
              <a:ext cx="38735" cy="34925"/>
            </a:xfrm>
            <a:custGeom>
              <a:avLst/>
              <a:gdLst/>
              <a:ahLst/>
              <a:cxnLst/>
              <a:rect l="0" t="0" r="38735" b="34925"/>
              <a:pathLst>
                <a:path w="38735" h="34925">
                  <a:moveTo>
                    <a:pt x="8141" y="0"/>
                  </a:moveTo>
                  <a:cubicBezTo>
                    <a:pt x="3759" y="0"/>
                    <a:pt x="25" y="5781"/>
                    <a:pt x="4122" y="9997"/>
                  </a:cubicBezTo>
                  <a:lnTo>
                    <a:pt x="11356" y="17396"/>
                  </a:lnTo>
                  <a:lnTo>
                    <a:pt x="4122" y="24927"/>
                  </a:lnTo>
                  <a:cubicBezTo>
                    <a:pt x="1892" y="27208"/>
                    <a:pt x="1892" y="30788"/>
                    <a:pt x="4122" y="33068"/>
                  </a:cubicBezTo>
                  <a:cubicBezTo>
                    <a:pt x="5185" y="34235"/>
                    <a:pt x="6637" y="34792"/>
                    <a:pt x="8089" y="34792"/>
                  </a:cubicBezTo>
                  <a:cubicBezTo>
                    <a:pt x="9541" y="34792"/>
                    <a:pt x="10993" y="34235"/>
                    <a:pt x="12107" y="33068"/>
                  </a:cubicBezTo>
                  <a:lnTo>
                    <a:pt x="19341" y="25563"/>
                  </a:lnTo>
                  <a:lnTo>
                    <a:pt x="26704" y="33068"/>
                  </a:lnTo>
                  <a:cubicBezTo>
                    <a:pt x="27949" y="34368"/>
                    <a:pt x="29323" y="34898"/>
                    <a:pt x="30619" y="34898"/>
                  </a:cubicBezTo>
                  <a:cubicBezTo>
                    <a:pt x="34949" y="34898"/>
                    <a:pt x="38709" y="29117"/>
                    <a:pt x="34690" y="24927"/>
                  </a:cubicBezTo>
                  <a:lnTo>
                    <a:pt x="27327" y="17396"/>
                  </a:lnTo>
                  <a:lnTo>
                    <a:pt x="34690" y="10033"/>
                  </a:lnTo>
                  <a:cubicBezTo>
                    <a:pt x="38709" y="5781"/>
                    <a:pt x="34949" y="0"/>
                    <a:pt x="30619" y="0"/>
                  </a:cubicBezTo>
                  <a:cubicBezTo>
                    <a:pt x="29323" y="0"/>
                    <a:pt x="27949" y="530"/>
                    <a:pt x="26704" y="1829"/>
                  </a:cubicBezTo>
                  <a:lnTo>
                    <a:pt x="19341" y="9192"/>
                  </a:lnTo>
                  <a:lnTo>
                    <a:pt x="12107" y="1829"/>
                  </a:lnTo>
                  <a:cubicBezTo>
                    <a:pt x="10863" y="530"/>
                    <a:pt x="9463" y="0"/>
                    <a:pt x="814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1" name="Google Shape;124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wAAsxMAACoUAABoFAAAAAAAAA=="/>
                </a:ext>
              </a:extLst>
            </p:cNvSpPr>
            <p:nvPr/>
          </p:nvSpPr>
          <p:spPr>
            <a:xfrm>
              <a:off x="3209290" y="3202305"/>
              <a:ext cx="68580" cy="114935"/>
            </a:xfrm>
            <a:custGeom>
              <a:avLst/>
              <a:gdLst/>
              <a:ahLst/>
              <a:cxnLst/>
              <a:rect l="0" t="0" r="68580" b="114935"/>
              <a:pathLst>
                <a:path w="68580" h="114935">
                  <a:moveTo>
                    <a:pt x="58146" y="0"/>
                  </a:moveTo>
                  <a:cubicBezTo>
                    <a:pt x="42833" y="0"/>
                    <a:pt x="30390" y="12516"/>
                    <a:pt x="30286" y="28051"/>
                  </a:cubicBezTo>
                  <a:lnTo>
                    <a:pt x="30286" y="41171"/>
                  </a:lnTo>
                  <a:cubicBezTo>
                    <a:pt x="30286" y="47863"/>
                    <a:pt x="24886" y="53295"/>
                    <a:pt x="18234" y="53295"/>
                  </a:cubicBezTo>
                  <a:lnTo>
                    <a:pt x="12834" y="53295"/>
                  </a:lnTo>
                  <a:cubicBezTo>
                    <a:pt x="5791" y="53295"/>
                    <a:pt x="26" y="59094"/>
                    <a:pt x="26" y="66179"/>
                  </a:cubicBezTo>
                  <a:lnTo>
                    <a:pt x="26" y="102024"/>
                  </a:lnTo>
                  <a:cubicBezTo>
                    <a:pt x="26" y="109109"/>
                    <a:pt x="5791" y="114908"/>
                    <a:pt x="12834" y="114908"/>
                  </a:cubicBezTo>
                  <a:lnTo>
                    <a:pt x="68554" y="114908"/>
                  </a:lnTo>
                  <a:lnTo>
                    <a:pt x="68554" y="0"/>
                  </a:lnTo>
                  <a:lnTo>
                    <a:pt x="58146" y="0"/>
                  </a:lnTo>
                  <a:lnTo>
                    <a:pt x="12834" y="11490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 name="Google Shape;124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FAAAExQAAEMUAABEFAAAAAAAAA=="/>
                </a:ext>
              </a:extLst>
            </p:cNvSpPr>
            <p:nvPr/>
          </p:nvSpPr>
          <p:spPr>
            <a:xfrm>
              <a:off x="3257550" y="3263265"/>
              <a:ext cx="36195" cy="31115"/>
            </a:xfrm>
            <a:custGeom>
              <a:avLst/>
              <a:gdLst/>
              <a:ahLst/>
              <a:cxnLst/>
              <a:rect l="0" t="0" r="36195" b="31115"/>
              <a:pathLst>
                <a:path w="36195" h="31115">
                  <a:moveTo>
                    <a:pt x="20426" y="0"/>
                  </a:moveTo>
                  <a:cubicBezTo>
                    <a:pt x="16653" y="0"/>
                    <a:pt x="12802" y="1410"/>
                    <a:pt x="9653" y="4571"/>
                  </a:cubicBezTo>
                  <a:cubicBezTo>
                    <a:pt x="0" y="14368"/>
                    <a:pt x="6895" y="31088"/>
                    <a:pt x="20660" y="31088"/>
                  </a:cubicBezTo>
                  <a:cubicBezTo>
                    <a:pt x="29169" y="31088"/>
                    <a:pt x="36064" y="24191"/>
                    <a:pt x="36195" y="15622"/>
                  </a:cubicBezTo>
                  <a:cubicBezTo>
                    <a:pt x="36090" y="6270"/>
                    <a:pt x="28414" y="0"/>
                    <a:pt x="204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 name="Google Shape;124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EwAAmxQAAMUUAABUFQAAAAAAAA=="/>
                </a:ext>
              </a:extLst>
            </p:cNvSpPr>
            <p:nvPr/>
          </p:nvSpPr>
          <p:spPr>
            <a:xfrm>
              <a:off x="3188335" y="3349625"/>
              <a:ext cx="187960" cy="117475"/>
            </a:xfrm>
            <a:custGeom>
              <a:avLst/>
              <a:gdLst/>
              <a:ahLst/>
              <a:cxnLst/>
              <a:rect l="0" t="0" r="187960" b="117475"/>
              <a:pathLst>
                <a:path w="187960" h="117475">
                  <a:moveTo>
                    <a:pt x="28677" y="71825"/>
                  </a:moveTo>
                  <a:cubicBezTo>
                    <a:pt x="43947" y="71825"/>
                    <a:pt x="51529" y="90200"/>
                    <a:pt x="40798" y="101036"/>
                  </a:cubicBezTo>
                  <a:cubicBezTo>
                    <a:pt x="37282" y="104492"/>
                    <a:pt x="32980" y="106062"/>
                    <a:pt x="28755" y="106062"/>
                  </a:cubicBezTo>
                  <a:cubicBezTo>
                    <a:pt x="19940" y="106062"/>
                    <a:pt x="11492" y="99256"/>
                    <a:pt x="11492" y="88943"/>
                  </a:cubicBezTo>
                  <a:cubicBezTo>
                    <a:pt x="11492" y="79494"/>
                    <a:pt x="19205" y="71825"/>
                    <a:pt x="28677" y="71825"/>
                  </a:cubicBezTo>
                  <a:lnTo>
                    <a:pt x="172218" y="26"/>
                  </a:lnTo>
                  <a:lnTo>
                    <a:pt x="171588" y="157"/>
                  </a:lnTo>
                  <a:lnTo>
                    <a:pt x="171457" y="157"/>
                  </a:lnTo>
                  <a:cubicBezTo>
                    <a:pt x="171195" y="287"/>
                    <a:pt x="170959" y="287"/>
                    <a:pt x="170827" y="392"/>
                  </a:cubicBezTo>
                  <a:lnTo>
                    <a:pt x="155558" y="7957"/>
                  </a:lnTo>
                  <a:cubicBezTo>
                    <a:pt x="149969" y="11019"/>
                    <a:pt x="152829" y="18767"/>
                    <a:pt x="158024" y="18767"/>
                  </a:cubicBezTo>
                  <a:cubicBezTo>
                    <a:pt x="158837" y="18767"/>
                    <a:pt x="159703" y="18584"/>
                    <a:pt x="160595" y="18165"/>
                  </a:cubicBezTo>
                  <a:lnTo>
                    <a:pt x="164767" y="16150"/>
                  </a:lnTo>
                  <a:cubicBezTo>
                    <a:pt x="157184" y="41200"/>
                    <a:pt x="144197" y="59601"/>
                    <a:pt x="126015" y="71301"/>
                  </a:cubicBezTo>
                  <a:cubicBezTo>
                    <a:pt x="108069" y="82740"/>
                    <a:pt x="88182" y="85357"/>
                    <a:pt x="73673" y="85357"/>
                  </a:cubicBezTo>
                  <a:cubicBezTo>
                    <a:pt x="66405" y="85357"/>
                    <a:pt x="60476" y="84703"/>
                    <a:pt x="56829" y="84153"/>
                  </a:cubicBezTo>
                  <a:cubicBezTo>
                    <a:pt x="54441" y="70359"/>
                    <a:pt x="42504" y="60491"/>
                    <a:pt x="28729" y="60491"/>
                  </a:cubicBezTo>
                  <a:cubicBezTo>
                    <a:pt x="27916" y="60491"/>
                    <a:pt x="27103" y="60543"/>
                    <a:pt x="26263" y="60595"/>
                  </a:cubicBezTo>
                  <a:cubicBezTo>
                    <a:pt x="11492" y="61878"/>
                    <a:pt x="131" y="74207"/>
                    <a:pt x="131" y="89074"/>
                  </a:cubicBezTo>
                  <a:lnTo>
                    <a:pt x="131" y="88943"/>
                  </a:lnTo>
                  <a:cubicBezTo>
                    <a:pt x="26" y="103418"/>
                    <a:pt x="10862" y="115511"/>
                    <a:pt x="25266" y="117291"/>
                  </a:cubicBezTo>
                  <a:cubicBezTo>
                    <a:pt x="26368" y="117396"/>
                    <a:pt x="27470" y="117475"/>
                    <a:pt x="28546" y="117475"/>
                  </a:cubicBezTo>
                  <a:cubicBezTo>
                    <a:pt x="41638" y="117475"/>
                    <a:pt x="53287" y="108523"/>
                    <a:pt x="56330" y="95618"/>
                  </a:cubicBezTo>
                  <a:cubicBezTo>
                    <a:pt x="61997" y="96377"/>
                    <a:pt x="67796" y="96744"/>
                    <a:pt x="73489" y="96744"/>
                  </a:cubicBezTo>
                  <a:cubicBezTo>
                    <a:pt x="89651" y="96744"/>
                    <a:pt x="111611" y="93733"/>
                    <a:pt x="131945" y="80750"/>
                  </a:cubicBezTo>
                  <a:cubicBezTo>
                    <a:pt x="152147" y="67898"/>
                    <a:pt x="166393" y="48136"/>
                    <a:pt x="174868" y="21437"/>
                  </a:cubicBezTo>
                  <a:lnTo>
                    <a:pt x="175629" y="23086"/>
                  </a:lnTo>
                  <a:cubicBezTo>
                    <a:pt x="176783" y="25259"/>
                    <a:pt x="178672" y="26149"/>
                    <a:pt x="180535" y="26149"/>
                  </a:cubicBezTo>
                  <a:cubicBezTo>
                    <a:pt x="184261" y="26149"/>
                    <a:pt x="187960" y="22484"/>
                    <a:pt x="185835" y="18034"/>
                  </a:cubicBezTo>
                  <a:lnTo>
                    <a:pt x="178279" y="2800"/>
                  </a:lnTo>
                  <a:lnTo>
                    <a:pt x="178147" y="2668"/>
                  </a:lnTo>
                  <a:cubicBezTo>
                    <a:pt x="178147" y="2539"/>
                    <a:pt x="178016" y="2303"/>
                    <a:pt x="177885" y="2172"/>
                  </a:cubicBezTo>
                  <a:lnTo>
                    <a:pt x="177780" y="2041"/>
                  </a:lnTo>
                  <a:cubicBezTo>
                    <a:pt x="177518" y="1675"/>
                    <a:pt x="177124" y="1282"/>
                    <a:pt x="176757" y="1020"/>
                  </a:cubicBezTo>
                  <a:cubicBezTo>
                    <a:pt x="176495" y="785"/>
                    <a:pt x="176390" y="654"/>
                    <a:pt x="176127" y="523"/>
                  </a:cubicBezTo>
                  <a:cubicBezTo>
                    <a:pt x="175865" y="392"/>
                    <a:pt x="175760" y="392"/>
                    <a:pt x="175498" y="287"/>
                  </a:cubicBezTo>
                  <a:lnTo>
                    <a:pt x="175366" y="287"/>
                  </a:lnTo>
                  <a:lnTo>
                    <a:pt x="174737" y="157"/>
                  </a:lnTo>
                  <a:lnTo>
                    <a:pt x="174605" y="157"/>
                  </a:lnTo>
                  <a:lnTo>
                    <a:pt x="173976" y="26"/>
                  </a:lnTo>
                  <a:lnTo>
                    <a:pt x="28677" y="71825"/>
                  </a:lnTo>
                  <a:lnTo>
                    <a:pt x="175498" y="28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 name="Google Shape;124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EwAAjhQAALQTAADFFAAAAAAAAA=="/>
                </a:ext>
              </a:extLst>
            </p:cNvSpPr>
            <p:nvPr/>
          </p:nvSpPr>
          <p:spPr>
            <a:xfrm>
              <a:off x="3163570" y="3341370"/>
              <a:ext cx="39370" cy="34925"/>
            </a:xfrm>
            <a:custGeom>
              <a:avLst/>
              <a:gdLst/>
              <a:ahLst/>
              <a:cxnLst/>
              <a:rect l="0" t="0" r="39370" b="34925"/>
              <a:pathLst>
                <a:path w="39370" h="34925">
                  <a:moveTo>
                    <a:pt x="8326" y="0"/>
                  </a:moveTo>
                  <a:cubicBezTo>
                    <a:pt x="3861" y="0"/>
                    <a:pt x="26" y="5820"/>
                    <a:pt x="4202" y="9940"/>
                  </a:cubicBezTo>
                  <a:lnTo>
                    <a:pt x="11530" y="17489"/>
                  </a:lnTo>
                  <a:lnTo>
                    <a:pt x="4202" y="24904"/>
                  </a:lnTo>
                  <a:cubicBezTo>
                    <a:pt x="1917" y="27217"/>
                    <a:pt x="1917" y="30911"/>
                    <a:pt x="4202" y="33091"/>
                  </a:cubicBezTo>
                  <a:cubicBezTo>
                    <a:pt x="5332" y="34260"/>
                    <a:pt x="6802" y="34818"/>
                    <a:pt x="8247" y="34818"/>
                  </a:cubicBezTo>
                  <a:cubicBezTo>
                    <a:pt x="9691" y="34818"/>
                    <a:pt x="11162" y="34260"/>
                    <a:pt x="12292" y="33091"/>
                  </a:cubicBezTo>
                  <a:lnTo>
                    <a:pt x="19619" y="25675"/>
                  </a:lnTo>
                  <a:lnTo>
                    <a:pt x="27078" y="33134"/>
                  </a:lnTo>
                  <a:cubicBezTo>
                    <a:pt x="28339" y="34393"/>
                    <a:pt x="29757" y="34925"/>
                    <a:pt x="31123" y="34925"/>
                  </a:cubicBezTo>
                  <a:cubicBezTo>
                    <a:pt x="35562" y="34925"/>
                    <a:pt x="39317" y="29130"/>
                    <a:pt x="35168" y="24904"/>
                  </a:cubicBezTo>
                  <a:lnTo>
                    <a:pt x="27709" y="17445"/>
                  </a:lnTo>
                  <a:lnTo>
                    <a:pt x="35168" y="9986"/>
                  </a:lnTo>
                  <a:cubicBezTo>
                    <a:pt x="39344" y="5820"/>
                    <a:pt x="35509" y="0"/>
                    <a:pt x="31044" y="0"/>
                  </a:cubicBezTo>
                  <a:cubicBezTo>
                    <a:pt x="29705" y="0"/>
                    <a:pt x="28339" y="531"/>
                    <a:pt x="27078" y="1754"/>
                  </a:cubicBezTo>
                  <a:lnTo>
                    <a:pt x="19619" y="9302"/>
                  </a:lnTo>
                  <a:lnTo>
                    <a:pt x="12292" y="1754"/>
                  </a:lnTo>
                  <a:cubicBezTo>
                    <a:pt x="11031" y="531"/>
                    <a:pt x="9639" y="0"/>
                    <a:pt x="83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7" name="Google Shape;124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FAAAHhUAAOsUAABUFQAAAAAAAA=="/>
                </a:ext>
              </a:extLst>
            </p:cNvSpPr>
            <p:nvPr/>
          </p:nvSpPr>
          <p:spPr>
            <a:xfrm>
              <a:off x="3361055" y="3432810"/>
              <a:ext cx="39370" cy="34290"/>
            </a:xfrm>
            <a:custGeom>
              <a:avLst/>
              <a:gdLst/>
              <a:ahLst/>
              <a:cxnLst/>
              <a:rect l="0" t="0" r="39370" b="34290"/>
              <a:pathLst>
                <a:path w="39370" h="34290">
                  <a:moveTo>
                    <a:pt x="31148" y="26"/>
                  </a:moveTo>
                  <a:cubicBezTo>
                    <a:pt x="29804" y="26"/>
                    <a:pt x="28408" y="547"/>
                    <a:pt x="27169" y="1797"/>
                  </a:cubicBezTo>
                  <a:lnTo>
                    <a:pt x="19685" y="9191"/>
                  </a:lnTo>
                  <a:lnTo>
                    <a:pt x="12333" y="1839"/>
                  </a:lnTo>
                  <a:cubicBezTo>
                    <a:pt x="11173" y="677"/>
                    <a:pt x="9698" y="104"/>
                    <a:pt x="8195" y="104"/>
                  </a:cubicBezTo>
                  <a:cubicBezTo>
                    <a:pt x="6720" y="104"/>
                    <a:pt x="5218" y="677"/>
                    <a:pt x="4085" y="1797"/>
                  </a:cubicBezTo>
                  <a:cubicBezTo>
                    <a:pt x="1924" y="4062"/>
                    <a:pt x="1924" y="7551"/>
                    <a:pt x="4085" y="9816"/>
                  </a:cubicBezTo>
                  <a:lnTo>
                    <a:pt x="11569" y="17080"/>
                  </a:lnTo>
                  <a:lnTo>
                    <a:pt x="4085" y="24474"/>
                  </a:lnTo>
                  <a:cubicBezTo>
                    <a:pt x="0" y="28614"/>
                    <a:pt x="3821" y="34290"/>
                    <a:pt x="8275" y="34290"/>
                  </a:cubicBezTo>
                  <a:cubicBezTo>
                    <a:pt x="9645" y="34290"/>
                    <a:pt x="11042" y="33743"/>
                    <a:pt x="12333" y="32493"/>
                  </a:cubicBezTo>
                  <a:lnTo>
                    <a:pt x="19685" y="25229"/>
                  </a:lnTo>
                  <a:lnTo>
                    <a:pt x="27169" y="32493"/>
                  </a:lnTo>
                  <a:cubicBezTo>
                    <a:pt x="28408" y="33743"/>
                    <a:pt x="29804" y="34290"/>
                    <a:pt x="31148" y="34290"/>
                  </a:cubicBezTo>
                  <a:cubicBezTo>
                    <a:pt x="35549" y="34290"/>
                    <a:pt x="39370" y="28614"/>
                    <a:pt x="35285" y="24474"/>
                  </a:cubicBezTo>
                  <a:lnTo>
                    <a:pt x="27801" y="17210"/>
                  </a:lnTo>
                  <a:lnTo>
                    <a:pt x="35285" y="9816"/>
                  </a:lnTo>
                  <a:cubicBezTo>
                    <a:pt x="39370" y="5676"/>
                    <a:pt x="35549" y="26"/>
                    <a:pt x="3114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 name="Google Shape;124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EwAAqxMAAEcVAADAFQAAAAAAAA=="/>
                </a:ext>
              </a:extLst>
            </p:cNvSpPr>
            <p:nvPr/>
          </p:nvSpPr>
          <p:spPr>
            <a:xfrm>
              <a:off x="3097530" y="3197225"/>
              <a:ext cx="361315" cy="338455"/>
            </a:xfrm>
            <a:custGeom>
              <a:avLst/>
              <a:gdLst/>
              <a:ahLst/>
              <a:cxnLst/>
              <a:rect l="0" t="0" r="361315" b="338455"/>
              <a:pathLst>
                <a:path w="361315" h="338455">
                  <a:moveTo>
                    <a:pt x="191056" y="11350"/>
                  </a:moveTo>
                  <a:cubicBezTo>
                    <a:pt x="203172" y="11350"/>
                    <a:pt x="212902" y="21207"/>
                    <a:pt x="213033" y="33318"/>
                  </a:cubicBezTo>
                  <a:lnTo>
                    <a:pt x="213033" y="46425"/>
                  </a:lnTo>
                  <a:cubicBezTo>
                    <a:pt x="213033" y="56518"/>
                    <a:pt x="221111" y="64592"/>
                    <a:pt x="231208" y="64592"/>
                  </a:cubicBezTo>
                  <a:lnTo>
                    <a:pt x="236505" y="64592"/>
                  </a:lnTo>
                  <a:cubicBezTo>
                    <a:pt x="240282" y="64592"/>
                    <a:pt x="243324" y="67607"/>
                    <a:pt x="243324" y="71408"/>
                  </a:cubicBezTo>
                  <a:lnTo>
                    <a:pt x="243324" y="107217"/>
                  </a:lnTo>
                  <a:cubicBezTo>
                    <a:pt x="243324" y="111018"/>
                    <a:pt x="240282" y="114032"/>
                    <a:pt x="236505" y="114032"/>
                  </a:cubicBezTo>
                  <a:lnTo>
                    <a:pt x="124573" y="114032"/>
                  </a:lnTo>
                  <a:cubicBezTo>
                    <a:pt x="120770" y="114032"/>
                    <a:pt x="117754" y="111018"/>
                    <a:pt x="117754" y="107217"/>
                  </a:cubicBezTo>
                  <a:lnTo>
                    <a:pt x="117754" y="71408"/>
                  </a:lnTo>
                  <a:lnTo>
                    <a:pt x="117885" y="71408"/>
                  </a:lnTo>
                  <a:cubicBezTo>
                    <a:pt x="117885" y="67607"/>
                    <a:pt x="120901" y="64592"/>
                    <a:pt x="124678" y="64592"/>
                  </a:cubicBezTo>
                  <a:lnTo>
                    <a:pt x="130106" y="64592"/>
                  </a:lnTo>
                  <a:cubicBezTo>
                    <a:pt x="140203" y="64592"/>
                    <a:pt x="148281" y="56518"/>
                    <a:pt x="148281" y="46425"/>
                  </a:cubicBezTo>
                  <a:lnTo>
                    <a:pt x="148281" y="33318"/>
                  </a:lnTo>
                  <a:cubicBezTo>
                    <a:pt x="148281" y="21207"/>
                    <a:pt x="158142" y="11350"/>
                    <a:pt x="170258" y="11350"/>
                  </a:cubicBezTo>
                  <a:lnTo>
                    <a:pt x="329634" y="79849"/>
                  </a:lnTo>
                  <a:cubicBezTo>
                    <a:pt x="340858" y="79849"/>
                    <a:pt x="349932" y="88945"/>
                    <a:pt x="349932" y="100165"/>
                  </a:cubicBezTo>
                  <a:lnTo>
                    <a:pt x="349932" y="306656"/>
                  </a:lnTo>
                  <a:cubicBezTo>
                    <a:pt x="349932" y="317876"/>
                    <a:pt x="340858" y="326946"/>
                    <a:pt x="329502" y="326946"/>
                  </a:cubicBezTo>
                  <a:lnTo>
                    <a:pt x="31680" y="326946"/>
                  </a:lnTo>
                  <a:cubicBezTo>
                    <a:pt x="20456" y="326946"/>
                    <a:pt x="11382" y="317876"/>
                    <a:pt x="11382" y="306656"/>
                  </a:cubicBezTo>
                  <a:lnTo>
                    <a:pt x="11382" y="100165"/>
                  </a:lnTo>
                  <a:cubicBezTo>
                    <a:pt x="11382" y="88945"/>
                    <a:pt x="20456" y="79849"/>
                    <a:pt x="31680" y="79849"/>
                  </a:cubicBezTo>
                  <a:lnTo>
                    <a:pt x="106398" y="79849"/>
                  </a:lnTo>
                  <a:lnTo>
                    <a:pt x="106398" y="98907"/>
                  </a:lnTo>
                  <a:lnTo>
                    <a:pt x="36113" y="98907"/>
                  </a:lnTo>
                  <a:cubicBezTo>
                    <a:pt x="32939" y="98907"/>
                    <a:pt x="30290" y="101423"/>
                    <a:pt x="30290" y="104569"/>
                  </a:cubicBezTo>
                  <a:lnTo>
                    <a:pt x="30290" y="302226"/>
                  </a:lnTo>
                  <a:cubicBezTo>
                    <a:pt x="30290" y="305398"/>
                    <a:pt x="32939" y="308046"/>
                    <a:pt x="36113" y="308046"/>
                  </a:cubicBezTo>
                  <a:lnTo>
                    <a:pt x="228664" y="308046"/>
                  </a:lnTo>
                  <a:cubicBezTo>
                    <a:pt x="231706" y="308046"/>
                    <a:pt x="234355" y="305398"/>
                    <a:pt x="234355" y="302226"/>
                  </a:cubicBezTo>
                  <a:cubicBezTo>
                    <a:pt x="234355" y="299080"/>
                    <a:pt x="231706" y="296564"/>
                    <a:pt x="228664" y="296564"/>
                  </a:cubicBezTo>
                  <a:lnTo>
                    <a:pt x="41646" y="296564"/>
                  </a:lnTo>
                  <a:lnTo>
                    <a:pt x="41646" y="110258"/>
                  </a:lnTo>
                  <a:lnTo>
                    <a:pt x="106634" y="110258"/>
                  </a:lnTo>
                  <a:cubicBezTo>
                    <a:pt x="108024" y="118961"/>
                    <a:pt x="115735" y="125383"/>
                    <a:pt x="124573" y="125514"/>
                  </a:cubicBezTo>
                  <a:lnTo>
                    <a:pt x="236636" y="125514"/>
                  </a:lnTo>
                  <a:cubicBezTo>
                    <a:pt x="245448" y="125383"/>
                    <a:pt x="253028" y="118961"/>
                    <a:pt x="254549" y="110258"/>
                  </a:cubicBezTo>
                  <a:lnTo>
                    <a:pt x="319537" y="110258"/>
                  </a:lnTo>
                  <a:lnTo>
                    <a:pt x="319537" y="296564"/>
                  </a:lnTo>
                  <a:lnTo>
                    <a:pt x="256568" y="296564"/>
                  </a:lnTo>
                  <a:cubicBezTo>
                    <a:pt x="253395" y="296564"/>
                    <a:pt x="250746" y="299080"/>
                    <a:pt x="250746" y="302226"/>
                  </a:cubicBezTo>
                  <a:cubicBezTo>
                    <a:pt x="250746" y="305398"/>
                    <a:pt x="253395" y="307915"/>
                    <a:pt x="256568" y="307915"/>
                  </a:cubicBezTo>
                  <a:lnTo>
                    <a:pt x="325201" y="307915"/>
                  </a:lnTo>
                  <a:cubicBezTo>
                    <a:pt x="328375" y="307915"/>
                    <a:pt x="330892" y="305398"/>
                    <a:pt x="330892" y="302226"/>
                  </a:cubicBezTo>
                  <a:lnTo>
                    <a:pt x="330892" y="104569"/>
                  </a:lnTo>
                  <a:cubicBezTo>
                    <a:pt x="330892" y="101423"/>
                    <a:pt x="328375" y="98776"/>
                    <a:pt x="325201" y="98776"/>
                  </a:cubicBezTo>
                  <a:lnTo>
                    <a:pt x="254785" y="98776"/>
                  </a:lnTo>
                  <a:lnTo>
                    <a:pt x="254785" y="79849"/>
                  </a:lnTo>
                  <a:lnTo>
                    <a:pt x="170258" y="0"/>
                  </a:lnTo>
                  <a:cubicBezTo>
                    <a:pt x="151822" y="0"/>
                    <a:pt x="136925" y="14889"/>
                    <a:pt x="136925" y="33318"/>
                  </a:cubicBezTo>
                  <a:lnTo>
                    <a:pt x="136925" y="46425"/>
                  </a:lnTo>
                  <a:cubicBezTo>
                    <a:pt x="136925" y="50200"/>
                    <a:pt x="133909" y="53241"/>
                    <a:pt x="130106" y="53241"/>
                  </a:cubicBezTo>
                  <a:lnTo>
                    <a:pt x="124678" y="53241"/>
                  </a:lnTo>
                  <a:cubicBezTo>
                    <a:pt x="115866" y="53241"/>
                    <a:pt x="108155" y="59664"/>
                    <a:pt x="106765" y="68367"/>
                  </a:cubicBezTo>
                  <a:lnTo>
                    <a:pt x="31812" y="68367"/>
                  </a:lnTo>
                  <a:cubicBezTo>
                    <a:pt x="14266" y="68498"/>
                    <a:pt x="0" y="82628"/>
                    <a:pt x="0" y="100165"/>
                  </a:cubicBezTo>
                  <a:lnTo>
                    <a:pt x="0" y="306656"/>
                  </a:lnTo>
                  <a:cubicBezTo>
                    <a:pt x="0" y="324194"/>
                    <a:pt x="14266" y="338297"/>
                    <a:pt x="31812" y="338428"/>
                  </a:cubicBezTo>
                  <a:lnTo>
                    <a:pt x="329634" y="338428"/>
                  </a:lnTo>
                  <a:cubicBezTo>
                    <a:pt x="347179" y="338297"/>
                    <a:pt x="361315" y="324194"/>
                    <a:pt x="361315" y="306656"/>
                  </a:cubicBezTo>
                  <a:lnTo>
                    <a:pt x="361315" y="100165"/>
                  </a:lnTo>
                  <a:cubicBezTo>
                    <a:pt x="361315" y="82628"/>
                    <a:pt x="347179" y="68498"/>
                    <a:pt x="329634" y="68367"/>
                  </a:cubicBezTo>
                  <a:lnTo>
                    <a:pt x="254549" y="68367"/>
                  </a:lnTo>
                  <a:cubicBezTo>
                    <a:pt x="253159" y="59664"/>
                    <a:pt x="245579" y="53241"/>
                    <a:pt x="236636" y="53241"/>
                  </a:cubicBezTo>
                  <a:lnTo>
                    <a:pt x="231208" y="53241"/>
                  </a:lnTo>
                  <a:cubicBezTo>
                    <a:pt x="227405" y="53241"/>
                    <a:pt x="224389" y="50200"/>
                    <a:pt x="224389" y="46425"/>
                  </a:cubicBezTo>
                  <a:lnTo>
                    <a:pt x="224389" y="33318"/>
                  </a:lnTo>
                  <a:cubicBezTo>
                    <a:pt x="224389" y="14889"/>
                    <a:pt x="209492" y="0"/>
                    <a:pt x="191056" y="0"/>
                  </a:cubicBezTo>
                  <a:lnTo>
                    <a:pt x="191056" y="11350"/>
                  </a:lnTo>
                  <a:lnTo>
                    <a:pt x="19105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 name="Google Shape;124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FAAACxQAAFYUAABNFAAAAAAAAA=="/>
                </a:ext>
              </a:extLst>
            </p:cNvSpPr>
            <p:nvPr/>
          </p:nvSpPr>
          <p:spPr>
            <a:xfrm>
              <a:off x="3256915" y="3258185"/>
              <a:ext cx="48895" cy="41910"/>
            </a:xfrm>
            <a:custGeom>
              <a:avLst/>
              <a:gdLst/>
              <a:ahLst/>
              <a:cxnLst/>
              <a:rect l="0" t="0" r="48895" b="41910"/>
              <a:pathLst>
                <a:path w="48895" h="41910">
                  <a:moveTo>
                    <a:pt x="20969" y="11525"/>
                  </a:moveTo>
                  <a:cubicBezTo>
                    <a:pt x="29420" y="11525"/>
                    <a:pt x="33593" y="21584"/>
                    <a:pt x="27662" y="27634"/>
                  </a:cubicBezTo>
                  <a:cubicBezTo>
                    <a:pt x="25746" y="29547"/>
                    <a:pt x="23410" y="30411"/>
                    <a:pt x="21101" y="30411"/>
                  </a:cubicBezTo>
                  <a:cubicBezTo>
                    <a:pt x="16219" y="30411"/>
                    <a:pt x="11495" y="26613"/>
                    <a:pt x="11495" y="20955"/>
                  </a:cubicBezTo>
                  <a:cubicBezTo>
                    <a:pt x="11495" y="15664"/>
                    <a:pt x="15668" y="11525"/>
                    <a:pt x="20969" y="11525"/>
                  </a:cubicBezTo>
                  <a:lnTo>
                    <a:pt x="20969" y="0"/>
                  </a:lnTo>
                  <a:cubicBezTo>
                    <a:pt x="10340" y="0"/>
                    <a:pt x="0" y="8356"/>
                    <a:pt x="0" y="20955"/>
                  </a:cubicBezTo>
                  <a:cubicBezTo>
                    <a:pt x="0" y="32428"/>
                    <a:pt x="9343" y="41753"/>
                    <a:pt x="20969" y="41884"/>
                  </a:cubicBezTo>
                  <a:cubicBezTo>
                    <a:pt x="39656" y="41884"/>
                    <a:pt x="48868" y="19331"/>
                    <a:pt x="35746" y="6208"/>
                  </a:cubicBezTo>
                  <a:cubicBezTo>
                    <a:pt x="31494" y="1938"/>
                    <a:pt x="26245" y="0"/>
                    <a:pt x="21074" y="0"/>
                  </a:cubicBezTo>
                  <a:lnTo>
                    <a:pt x="21074" y="11525"/>
                  </a:lnTo>
                  <a:lnTo>
                    <a:pt x="2107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59" name="Google Shape;12456;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wFAAAoCwAAWwcAAD0NAAAQAAAA"/>
              </a:ext>
            </a:extLst>
          </p:cNvGrpSpPr>
          <p:nvPr/>
        </p:nvGrpSpPr>
        <p:grpSpPr>
          <a:xfrm>
            <a:off x="871220" y="1813560"/>
            <a:ext cx="324485" cy="338455"/>
            <a:chOff x="871220" y="1813560"/>
            <a:chExt cx="324485" cy="338455"/>
          </a:xfrm>
        </p:grpSpPr>
        <p:sp>
          <p:nvSpPr>
            <p:cNvPr id="176" name="Google Shape;124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BgAAMAsAAFQHAAAmDAAAAAAAAA=="/>
                </a:ext>
              </a:extLst>
            </p:cNvSpPr>
            <p:nvPr/>
          </p:nvSpPr>
          <p:spPr>
            <a:xfrm>
              <a:off x="987425" y="1818640"/>
              <a:ext cx="203835" cy="156210"/>
            </a:xfrm>
            <a:custGeom>
              <a:avLst/>
              <a:gdLst/>
              <a:ahLst/>
              <a:cxnLst/>
              <a:rect l="0" t="0" r="203835" b="156210"/>
              <a:pathLst>
                <a:path w="203835" h="156210">
                  <a:moveTo>
                    <a:pt x="113719" y="0"/>
                  </a:moveTo>
                  <a:cubicBezTo>
                    <a:pt x="112565" y="0"/>
                    <a:pt x="111568" y="628"/>
                    <a:pt x="110939" y="1518"/>
                  </a:cubicBezTo>
                  <a:lnTo>
                    <a:pt x="0" y="156210"/>
                  </a:lnTo>
                  <a:lnTo>
                    <a:pt x="94154" y="156210"/>
                  </a:lnTo>
                  <a:lnTo>
                    <a:pt x="202182" y="5550"/>
                  </a:lnTo>
                  <a:cubicBezTo>
                    <a:pt x="203808" y="3168"/>
                    <a:pt x="202182" y="0"/>
                    <a:pt x="199402" y="0"/>
                  </a:cubicBezTo>
                  <a:lnTo>
                    <a:pt x="113719" y="0"/>
                  </a:lnTo>
                  <a:lnTo>
                    <a:pt x="19940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5" name="Google Shape;124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BgAAMAsAACkHAAAmDAAAAAAAAA=="/>
                </a:ext>
              </a:extLst>
            </p:cNvSpPr>
            <p:nvPr/>
          </p:nvSpPr>
          <p:spPr>
            <a:xfrm>
              <a:off x="1019810" y="1818640"/>
              <a:ext cx="144145" cy="156210"/>
            </a:xfrm>
            <a:custGeom>
              <a:avLst/>
              <a:gdLst/>
              <a:ahLst/>
              <a:cxnLst/>
              <a:rect l="0" t="0" r="144145" b="156210"/>
              <a:pathLst>
                <a:path w="144145" h="156210">
                  <a:moveTo>
                    <a:pt x="111731" y="0"/>
                  </a:moveTo>
                  <a:lnTo>
                    <a:pt x="26" y="156210"/>
                  </a:lnTo>
                  <a:lnTo>
                    <a:pt x="32308" y="156210"/>
                  </a:lnTo>
                  <a:lnTo>
                    <a:pt x="144145" y="0"/>
                  </a:lnTo>
                  <a:lnTo>
                    <a:pt x="11173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 name="Google Shape;124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5BgAAMAsAAFQHAAAmDAAAAAAAAA=="/>
                </a:ext>
              </a:extLst>
            </p:cNvSpPr>
            <p:nvPr/>
          </p:nvSpPr>
          <p:spPr>
            <a:xfrm>
              <a:off x="1052195" y="1818640"/>
              <a:ext cx="139065" cy="156210"/>
            </a:xfrm>
            <a:custGeom>
              <a:avLst/>
              <a:gdLst/>
              <a:ahLst/>
              <a:cxnLst/>
              <a:rect l="0" t="0" r="139065" b="156210"/>
              <a:pathLst>
                <a:path w="139065" h="156210">
                  <a:moveTo>
                    <a:pt x="112139" y="0"/>
                  </a:moveTo>
                  <a:lnTo>
                    <a:pt x="26" y="156210"/>
                  </a:lnTo>
                  <a:lnTo>
                    <a:pt x="29341" y="156210"/>
                  </a:lnTo>
                  <a:lnTo>
                    <a:pt x="137541" y="5424"/>
                  </a:lnTo>
                  <a:cubicBezTo>
                    <a:pt x="139065" y="3039"/>
                    <a:pt x="137541" y="0"/>
                    <a:pt x="134756" y="0"/>
                  </a:cubicBezTo>
                  <a:lnTo>
                    <a:pt x="112139" y="0"/>
                  </a:lnTo>
                  <a:lnTo>
                    <a:pt x="13475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3" name="Google Shape;124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BQAAMAsAAKcGAAAmDAAAAAAAAA=="/>
                </a:ext>
              </a:extLst>
            </p:cNvSpPr>
            <p:nvPr/>
          </p:nvSpPr>
          <p:spPr>
            <a:xfrm>
              <a:off x="877570" y="1818640"/>
              <a:ext cx="203835" cy="156210"/>
            </a:xfrm>
            <a:custGeom>
              <a:avLst/>
              <a:gdLst/>
              <a:ahLst/>
              <a:cxnLst/>
              <a:rect l="0" t="0" r="203835" b="156210"/>
              <a:pathLst>
                <a:path w="203835" h="156210">
                  <a:moveTo>
                    <a:pt x="4432" y="0"/>
                  </a:moveTo>
                  <a:cubicBezTo>
                    <a:pt x="1652" y="0"/>
                    <a:pt x="26" y="3144"/>
                    <a:pt x="1652" y="5424"/>
                  </a:cubicBezTo>
                  <a:lnTo>
                    <a:pt x="109680" y="156210"/>
                  </a:lnTo>
                  <a:lnTo>
                    <a:pt x="203835" y="156210"/>
                  </a:lnTo>
                  <a:lnTo>
                    <a:pt x="92895" y="1389"/>
                  </a:lnTo>
                  <a:cubicBezTo>
                    <a:pt x="92266" y="498"/>
                    <a:pt x="91269" y="0"/>
                    <a:pt x="90115" y="0"/>
                  </a:cubicBezTo>
                  <a:lnTo>
                    <a:pt x="4432" y="0"/>
                  </a:lnTo>
                  <a:lnTo>
                    <a:pt x="9011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 name="Google Shape;124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BQAAMAsAAHcGAAAmDAAAAAAAAA=="/>
                </a:ext>
              </a:extLst>
            </p:cNvSpPr>
            <p:nvPr/>
          </p:nvSpPr>
          <p:spPr>
            <a:xfrm>
              <a:off x="906145" y="1818640"/>
              <a:ext cx="144780" cy="156210"/>
            </a:xfrm>
            <a:custGeom>
              <a:avLst/>
              <a:gdLst/>
              <a:ahLst/>
              <a:cxnLst/>
              <a:rect l="0" t="0" r="144780" b="156210"/>
              <a:pathLst>
                <a:path w="144780" h="156210">
                  <a:moveTo>
                    <a:pt x="26" y="0"/>
                  </a:moveTo>
                  <a:lnTo>
                    <a:pt x="112355" y="156210"/>
                  </a:lnTo>
                  <a:lnTo>
                    <a:pt x="144780" y="156210"/>
                  </a:lnTo>
                  <a:lnTo>
                    <a:pt x="32451"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 name="Google Shape;124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BQAAMAsAAEQGAAAmDAAAAAAAAA=="/>
                </a:ext>
              </a:extLst>
            </p:cNvSpPr>
            <p:nvPr/>
          </p:nvSpPr>
          <p:spPr>
            <a:xfrm>
              <a:off x="877570" y="1818640"/>
              <a:ext cx="140970" cy="156210"/>
            </a:xfrm>
            <a:custGeom>
              <a:avLst/>
              <a:gdLst/>
              <a:ahLst/>
              <a:cxnLst/>
              <a:rect l="0" t="0" r="140970" b="156210"/>
              <a:pathLst>
                <a:path w="140970" h="156210">
                  <a:moveTo>
                    <a:pt x="4440" y="0"/>
                  </a:moveTo>
                  <a:cubicBezTo>
                    <a:pt x="1655" y="0"/>
                    <a:pt x="26" y="3144"/>
                    <a:pt x="1655" y="5424"/>
                  </a:cubicBezTo>
                  <a:lnTo>
                    <a:pt x="109865" y="156210"/>
                  </a:lnTo>
                  <a:lnTo>
                    <a:pt x="140970" y="156210"/>
                  </a:lnTo>
                  <a:lnTo>
                    <a:pt x="28846" y="0"/>
                  </a:lnTo>
                  <a:lnTo>
                    <a:pt x="4440" y="0"/>
                  </a:lnTo>
                  <a:lnTo>
                    <a:pt x="1655" y="542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0" name="Google Shape;124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BgAA3wsAAMMGAAAmDAAAAAAAAA=="/>
                </a:ext>
              </a:extLst>
            </p:cNvSpPr>
            <p:nvPr/>
          </p:nvSpPr>
          <p:spPr>
            <a:xfrm>
              <a:off x="1066800" y="1929765"/>
              <a:ext cx="32385" cy="45085"/>
            </a:xfrm>
            <a:custGeom>
              <a:avLst/>
              <a:gdLst/>
              <a:ahLst/>
              <a:cxnLst/>
              <a:rect l="0" t="0" r="32385" b="45085"/>
              <a:pathLst>
                <a:path w="32385" h="45085">
                  <a:moveTo>
                    <a:pt x="17702" y="0"/>
                  </a:moveTo>
                  <a:lnTo>
                    <a:pt x="26" y="24615"/>
                  </a:lnTo>
                  <a:lnTo>
                    <a:pt x="14682" y="45085"/>
                  </a:lnTo>
                  <a:lnTo>
                    <a:pt x="26816" y="28158"/>
                  </a:lnTo>
                  <a:lnTo>
                    <a:pt x="32385" y="20469"/>
                  </a:lnTo>
                  <a:lnTo>
                    <a:pt x="1770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 name="Google Shape;124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BgAAuwsAAKwGAAAGDAAAAAAAAA=="/>
                </a:ext>
              </a:extLst>
            </p:cNvSpPr>
            <p:nvPr/>
          </p:nvSpPr>
          <p:spPr>
            <a:xfrm>
              <a:off x="1050925" y="1906905"/>
              <a:ext cx="33655" cy="47625"/>
            </a:xfrm>
            <a:custGeom>
              <a:avLst/>
              <a:gdLst/>
              <a:ahLst/>
              <a:cxnLst/>
              <a:rect l="0" t="0" r="33655" b="47625"/>
              <a:pathLst>
                <a:path w="33655" h="47625">
                  <a:moveTo>
                    <a:pt x="17466" y="26"/>
                  </a:moveTo>
                  <a:lnTo>
                    <a:pt x="26" y="24698"/>
                  </a:lnTo>
                  <a:lnTo>
                    <a:pt x="16084" y="47598"/>
                  </a:lnTo>
                  <a:lnTo>
                    <a:pt x="33628" y="22794"/>
                  </a:lnTo>
                  <a:lnTo>
                    <a:pt x="1746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8" name="Google Shape;124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BgAAmAsAAJIGAADiCwAAAAAAAA=="/>
                </a:ext>
              </a:extLst>
            </p:cNvSpPr>
            <p:nvPr/>
          </p:nvSpPr>
          <p:spPr>
            <a:xfrm>
              <a:off x="1034415" y="1884680"/>
              <a:ext cx="33655" cy="46990"/>
            </a:xfrm>
            <a:custGeom>
              <a:avLst/>
              <a:gdLst/>
              <a:ahLst/>
              <a:cxnLst/>
              <a:rect l="0" t="0" r="33655" b="46990"/>
              <a:pathLst>
                <a:path w="33655" h="46990">
                  <a:moveTo>
                    <a:pt x="17584" y="26"/>
                  </a:moveTo>
                  <a:lnTo>
                    <a:pt x="0" y="24369"/>
                  </a:lnTo>
                  <a:lnTo>
                    <a:pt x="16201" y="46964"/>
                  </a:lnTo>
                  <a:lnTo>
                    <a:pt x="33655" y="22621"/>
                  </a:lnTo>
                  <a:lnTo>
                    <a:pt x="1758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 name="Google Shape;124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BQAA/QsAAP0GAAA1DQAAAAAAAA=="/>
                </a:ext>
              </a:extLst>
            </p:cNvSpPr>
            <p:nvPr/>
          </p:nvSpPr>
          <p:spPr>
            <a:xfrm>
              <a:off x="932815" y="1948815"/>
              <a:ext cx="203200" cy="198120"/>
            </a:xfrm>
            <a:custGeom>
              <a:avLst/>
              <a:gdLst/>
              <a:ahLst/>
              <a:cxnLst/>
              <a:rect l="0" t="0" r="203200" b="198120"/>
              <a:pathLst>
                <a:path w="203200" h="198120">
                  <a:moveTo>
                    <a:pt x="101705" y="0"/>
                  </a:moveTo>
                  <a:cubicBezTo>
                    <a:pt x="97645" y="0"/>
                    <a:pt x="93533" y="1545"/>
                    <a:pt x="90390" y="4635"/>
                  </a:cubicBezTo>
                  <a:cubicBezTo>
                    <a:pt x="87299" y="7646"/>
                    <a:pt x="83213" y="9244"/>
                    <a:pt x="79048" y="9244"/>
                  </a:cubicBezTo>
                  <a:cubicBezTo>
                    <a:pt x="77110" y="9244"/>
                    <a:pt x="75146" y="8877"/>
                    <a:pt x="73260" y="8170"/>
                  </a:cubicBezTo>
                  <a:cubicBezTo>
                    <a:pt x="71400" y="7437"/>
                    <a:pt x="69488" y="7122"/>
                    <a:pt x="67602" y="7122"/>
                  </a:cubicBezTo>
                  <a:cubicBezTo>
                    <a:pt x="61159" y="7122"/>
                    <a:pt x="55004" y="11050"/>
                    <a:pt x="52568" y="17492"/>
                  </a:cubicBezTo>
                  <a:cubicBezTo>
                    <a:pt x="50315" y="23410"/>
                    <a:pt x="44632" y="27312"/>
                    <a:pt x="38346" y="27704"/>
                  </a:cubicBezTo>
                  <a:cubicBezTo>
                    <a:pt x="29519" y="28202"/>
                    <a:pt x="22709" y="35769"/>
                    <a:pt x="23206" y="44568"/>
                  </a:cubicBezTo>
                  <a:cubicBezTo>
                    <a:pt x="23468" y="50879"/>
                    <a:pt x="20063" y="56796"/>
                    <a:pt x="14511" y="59703"/>
                  </a:cubicBezTo>
                  <a:cubicBezTo>
                    <a:pt x="6574" y="63736"/>
                    <a:pt x="3431" y="73293"/>
                    <a:pt x="7465" y="81254"/>
                  </a:cubicBezTo>
                  <a:cubicBezTo>
                    <a:pt x="10241" y="86910"/>
                    <a:pt x="9613" y="93587"/>
                    <a:pt x="5579" y="98641"/>
                  </a:cubicBezTo>
                  <a:cubicBezTo>
                    <a:pt x="26" y="105423"/>
                    <a:pt x="1022" y="115635"/>
                    <a:pt x="7962" y="121187"/>
                  </a:cubicBezTo>
                  <a:cubicBezTo>
                    <a:pt x="12887" y="125219"/>
                    <a:pt x="14903" y="131635"/>
                    <a:pt x="13384" y="137815"/>
                  </a:cubicBezTo>
                  <a:cubicBezTo>
                    <a:pt x="11106" y="146377"/>
                    <a:pt x="16161" y="155071"/>
                    <a:pt x="24726" y="157480"/>
                  </a:cubicBezTo>
                  <a:cubicBezTo>
                    <a:pt x="30776" y="159104"/>
                    <a:pt x="35307" y="164157"/>
                    <a:pt x="36329" y="170442"/>
                  </a:cubicBezTo>
                  <a:cubicBezTo>
                    <a:pt x="37691" y="178350"/>
                    <a:pt x="44606" y="183980"/>
                    <a:pt x="52385" y="183980"/>
                  </a:cubicBezTo>
                  <a:cubicBezTo>
                    <a:pt x="53144" y="183980"/>
                    <a:pt x="53930" y="183927"/>
                    <a:pt x="54716" y="183796"/>
                  </a:cubicBezTo>
                  <a:cubicBezTo>
                    <a:pt x="55580" y="183666"/>
                    <a:pt x="56444" y="183587"/>
                    <a:pt x="57283" y="183587"/>
                  </a:cubicBezTo>
                  <a:cubicBezTo>
                    <a:pt x="62652" y="183587"/>
                    <a:pt x="67681" y="186284"/>
                    <a:pt x="70719" y="190867"/>
                  </a:cubicBezTo>
                  <a:cubicBezTo>
                    <a:pt x="73758" y="195580"/>
                    <a:pt x="78891" y="198120"/>
                    <a:pt x="84130" y="198120"/>
                  </a:cubicBezTo>
                  <a:cubicBezTo>
                    <a:pt x="87142" y="198120"/>
                    <a:pt x="90180" y="197282"/>
                    <a:pt x="92904" y="195528"/>
                  </a:cubicBezTo>
                  <a:cubicBezTo>
                    <a:pt x="95550" y="193826"/>
                    <a:pt x="98588" y="192961"/>
                    <a:pt x="101600" y="192961"/>
                  </a:cubicBezTo>
                  <a:cubicBezTo>
                    <a:pt x="104638" y="192961"/>
                    <a:pt x="107650" y="193826"/>
                    <a:pt x="110296" y="195528"/>
                  </a:cubicBezTo>
                  <a:cubicBezTo>
                    <a:pt x="113020" y="197282"/>
                    <a:pt x="116084" y="198120"/>
                    <a:pt x="119096" y="198120"/>
                  </a:cubicBezTo>
                  <a:cubicBezTo>
                    <a:pt x="124335" y="198120"/>
                    <a:pt x="129495" y="195580"/>
                    <a:pt x="132612" y="190867"/>
                  </a:cubicBezTo>
                  <a:cubicBezTo>
                    <a:pt x="135545" y="186284"/>
                    <a:pt x="140548" y="183587"/>
                    <a:pt x="145917" y="183587"/>
                  </a:cubicBezTo>
                  <a:cubicBezTo>
                    <a:pt x="146782" y="183587"/>
                    <a:pt x="147620" y="183666"/>
                    <a:pt x="148484" y="183796"/>
                  </a:cubicBezTo>
                  <a:cubicBezTo>
                    <a:pt x="149270" y="183927"/>
                    <a:pt x="150082" y="183980"/>
                    <a:pt x="150842" y="183980"/>
                  </a:cubicBezTo>
                  <a:cubicBezTo>
                    <a:pt x="158725" y="183980"/>
                    <a:pt x="165614" y="178350"/>
                    <a:pt x="166897" y="170311"/>
                  </a:cubicBezTo>
                  <a:cubicBezTo>
                    <a:pt x="167893" y="164157"/>
                    <a:pt x="172424" y="158973"/>
                    <a:pt x="178605" y="157349"/>
                  </a:cubicBezTo>
                  <a:cubicBezTo>
                    <a:pt x="187066" y="155071"/>
                    <a:pt x="192225" y="146246"/>
                    <a:pt x="189947" y="137684"/>
                  </a:cubicBezTo>
                  <a:cubicBezTo>
                    <a:pt x="188323" y="131635"/>
                    <a:pt x="190444" y="125088"/>
                    <a:pt x="195368" y="121187"/>
                  </a:cubicBezTo>
                  <a:cubicBezTo>
                    <a:pt x="202178" y="115505"/>
                    <a:pt x="203174" y="105423"/>
                    <a:pt x="197647" y="98641"/>
                  </a:cubicBezTo>
                  <a:cubicBezTo>
                    <a:pt x="193745" y="93587"/>
                    <a:pt x="192985" y="86910"/>
                    <a:pt x="195866" y="81254"/>
                  </a:cubicBezTo>
                  <a:cubicBezTo>
                    <a:pt x="199795" y="73293"/>
                    <a:pt x="196757" y="63736"/>
                    <a:pt x="188951" y="59703"/>
                  </a:cubicBezTo>
                  <a:cubicBezTo>
                    <a:pt x="183268" y="56796"/>
                    <a:pt x="179863" y="50879"/>
                    <a:pt x="180125" y="44568"/>
                  </a:cubicBezTo>
                  <a:cubicBezTo>
                    <a:pt x="180622" y="35769"/>
                    <a:pt x="173812" y="28202"/>
                    <a:pt x="164985" y="27704"/>
                  </a:cubicBezTo>
                  <a:cubicBezTo>
                    <a:pt x="158699" y="27312"/>
                    <a:pt x="153146" y="23410"/>
                    <a:pt x="150763" y="17492"/>
                  </a:cubicBezTo>
                  <a:cubicBezTo>
                    <a:pt x="148327" y="11076"/>
                    <a:pt x="142250" y="7227"/>
                    <a:pt x="135833" y="7227"/>
                  </a:cubicBezTo>
                  <a:cubicBezTo>
                    <a:pt x="133921" y="7227"/>
                    <a:pt x="131983" y="7568"/>
                    <a:pt x="130097" y="8301"/>
                  </a:cubicBezTo>
                  <a:cubicBezTo>
                    <a:pt x="128238" y="8955"/>
                    <a:pt x="126326" y="9270"/>
                    <a:pt x="124440" y="9270"/>
                  </a:cubicBezTo>
                  <a:cubicBezTo>
                    <a:pt x="120223" y="9270"/>
                    <a:pt x="116084" y="7672"/>
                    <a:pt x="112941" y="4635"/>
                  </a:cubicBezTo>
                  <a:cubicBezTo>
                    <a:pt x="109851" y="1545"/>
                    <a:pt x="105791" y="0"/>
                    <a:pt x="1017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6" name="Google Shape;124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BgAA/QsAAP4GAAA1DQAAAAAAAA=="/>
                </a:ext>
              </a:extLst>
            </p:cNvSpPr>
            <p:nvPr/>
          </p:nvSpPr>
          <p:spPr>
            <a:xfrm>
              <a:off x="1019810" y="1948815"/>
              <a:ext cx="116840" cy="198120"/>
            </a:xfrm>
            <a:custGeom>
              <a:avLst/>
              <a:gdLst/>
              <a:ahLst/>
              <a:cxnLst/>
              <a:rect l="0" t="0" r="116840" b="198120"/>
              <a:pathLst>
                <a:path w="116840" h="198120">
                  <a:moveTo>
                    <a:pt x="14907" y="26"/>
                  </a:moveTo>
                  <a:cubicBezTo>
                    <a:pt x="10813" y="26"/>
                    <a:pt x="6692" y="1596"/>
                    <a:pt x="3543" y="4737"/>
                  </a:cubicBezTo>
                  <a:cubicBezTo>
                    <a:pt x="2414" y="5758"/>
                    <a:pt x="1260" y="6621"/>
                    <a:pt x="0" y="7380"/>
                  </a:cubicBezTo>
                  <a:cubicBezTo>
                    <a:pt x="2414" y="8689"/>
                    <a:pt x="5065" y="9369"/>
                    <a:pt x="7768" y="9369"/>
                  </a:cubicBezTo>
                  <a:cubicBezTo>
                    <a:pt x="9737" y="9369"/>
                    <a:pt x="11731" y="9003"/>
                    <a:pt x="13647" y="8270"/>
                  </a:cubicBezTo>
                  <a:cubicBezTo>
                    <a:pt x="15510" y="7537"/>
                    <a:pt x="17426" y="7223"/>
                    <a:pt x="19316" y="7223"/>
                  </a:cubicBezTo>
                  <a:cubicBezTo>
                    <a:pt x="25772" y="7223"/>
                    <a:pt x="31913" y="11149"/>
                    <a:pt x="34354" y="17587"/>
                  </a:cubicBezTo>
                  <a:cubicBezTo>
                    <a:pt x="36637" y="23502"/>
                    <a:pt x="42201" y="27402"/>
                    <a:pt x="48631" y="27794"/>
                  </a:cubicBezTo>
                  <a:cubicBezTo>
                    <a:pt x="57475" y="28292"/>
                    <a:pt x="64299" y="35855"/>
                    <a:pt x="63774" y="44649"/>
                  </a:cubicBezTo>
                  <a:cubicBezTo>
                    <a:pt x="63538" y="50956"/>
                    <a:pt x="66949" y="56871"/>
                    <a:pt x="72487" y="59776"/>
                  </a:cubicBezTo>
                  <a:cubicBezTo>
                    <a:pt x="80439" y="63807"/>
                    <a:pt x="83615" y="73359"/>
                    <a:pt x="79573" y="81316"/>
                  </a:cubicBezTo>
                  <a:cubicBezTo>
                    <a:pt x="76791" y="86969"/>
                    <a:pt x="77421" y="93642"/>
                    <a:pt x="81331" y="98694"/>
                  </a:cubicBezTo>
                  <a:cubicBezTo>
                    <a:pt x="86895" y="105472"/>
                    <a:pt x="85872" y="115548"/>
                    <a:pt x="79074" y="121227"/>
                  </a:cubicBezTo>
                  <a:cubicBezTo>
                    <a:pt x="74140" y="125127"/>
                    <a:pt x="71988" y="131670"/>
                    <a:pt x="73642" y="137716"/>
                  </a:cubicBezTo>
                  <a:cubicBezTo>
                    <a:pt x="75899" y="146274"/>
                    <a:pt x="70860" y="155094"/>
                    <a:pt x="62278" y="157371"/>
                  </a:cubicBezTo>
                  <a:cubicBezTo>
                    <a:pt x="56084" y="158993"/>
                    <a:pt x="51544" y="164175"/>
                    <a:pt x="50520" y="170326"/>
                  </a:cubicBezTo>
                  <a:cubicBezTo>
                    <a:pt x="49261" y="178203"/>
                    <a:pt x="42437" y="183883"/>
                    <a:pt x="34616" y="183883"/>
                  </a:cubicBezTo>
                  <a:cubicBezTo>
                    <a:pt x="33777" y="183883"/>
                    <a:pt x="32937" y="183830"/>
                    <a:pt x="32097" y="183673"/>
                  </a:cubicBezTo>
                  <a:cubicBezTo>
                    <a:pt x="31257" y="183542"/>
                    <a:pt x="30443" y="183490"/>
                    <a:pt x="29630" y="183490"/>
                  </a:cubicBezTo>
                  <a:cubicBezTo>
                    <a:pt x="24276" y="183490"/>
                    <a:pt x="19132" y="186264"/>
                    <a:pt x="16167" y="190870"/>
                  </a:cubicBezTo>
                  <a:cubicBezTo>
                    <a:pt x="15668" y="191629"/>
                    <a:pt x="15038" y="192362"/>
                    <a:pt x="14408" y="193017"/>
                  </a:cubicBezTo>
                  <a:cubicBezTo>
                    <a:pt x="14618" y="192990"/>
                    <a:pt x="14828" y="192990"/>
                    <a:pt x="15012" y="192990"/>
                  </a:cubicBezTo>
                  <a:cubicBezTo>
                    <a:pt x="18082" y="192990"/>
                    <a:pt x="21022" y="193880"/>
                    <a:pt x="23620" y="195529"/>
                  </a:cubicBezTo>
                  <a:cubicBezTo>
                    <a:pt x="26349" y="197283"/>
                    <a:pt x="29420" y="198120"/>
                    <a:pt x="32438" y="198120"/>
                  </a:cubicBezTo>
                  <a:cubicBezTo>
                    <a:pt x="37687" y="198120"/>
                    <a:pt x="42857" y="195581"/>
                    <a:pt x="45980" y="190870"/>
                  </a:cubicBezTo>
                  <a:cubicBezTo>
                    <a:pt x="48920" y="186290"/>
                    <a:pt x="53932" y="183595"/>
                    <a:pt x="59312" y="183595"/>
                  </a:cubicBezTo>
                  <a:cubicBezTo>
                    <a:pt x="60178" y="183595"/>
                    <a:pt x="61018" y="183673"/>
                    <a:pt x="61884" y="183804"/>
                  </a:cubicBezTo>
                  <a:cubicBezTo>
                    <a:pt x="62672" y="183935"/>
                    <a:pt x="63459" y="183987"/>
                    <a:pt x="64220" y="183987"/>
                  </a:cubicBezTo>
                  <a:cubicBezTo>
                    <a:pt x="72041" y="183987"/>
                    <a:pt x="78943" y="178360"/>
                    <a:pt x="80334" y="170456"/>
                  </a:cubicBezTo>
                  <a:cubicBezTo>
                    <a:pt x="81331" y="164175"/>
                    <a:pt x="85872" y="159124"/>
                    <a:pt x="91934" y="157501"/>
                  </a:cubicBezTo>
                  <a:cubicBezTo>
                    <a:pt x="100542" y="155094"/>
                    <a:pt x="105581" y="146405"/>
                    <a:pt x="103429" y="137847"/>
                  </a:cubicBezTo>
                  <a:cubicBezTo>
                    <a:pt x="101802" y="131670"/>
                    <a:pt x="103823" y="125258"/>
                    <a:pt x="108730" y="121227"/>
                  </a:cubicBezTo>
                  <a:cubicBezTo>
                    <a:pt x="115685" y="115679"/>
                    <a:pt x="116814" y="105472"/>
                    <a:pt x="111145" y="98694"/>
                  </a:cubicBezTo>
                  <a:cubicBezTo>
                    <a:pt x="107235" y="93642"/>
                    <a:pt x="106473" y="86969"/>
                    <a:pt x="109360" y="81316"/>
                  </a:cubicBezTo>
                  <a:cubicBezTo>
                    <a:pt x="113402" y="73359"/>
                    <a:pt x="110253" y="63807"/>
                    <a:pt x="102301" y="59776"/>
                  </a:cubicBezTo>
                  <a:cubicBezTo>
                    <a:pt x="96737" y="56871"/>
                    <a:pt x="93325" y="50956"/>
                    <a:pt x="93587" y="44649"/>
                  </a:cubicBezTo>
                  <a:cubicBezTo>
                    <a:pt x="93955" y="35855"/>
                    <a:pt x="87131" y="28292"/>
                    <a:pt x="78313" y="27794"/>
                  </a:cubicBezTo>
                  <a:cubicBezTo>
                    <a:pt x="71988" y="27402"/>
                    <a:pt x="66425" y="23502"/>
                    <a:pt x="64168" y="17587"/>
                  </a:cubicBezTo>
                  <a:cubicBezTo>
                    <a:pt x="61622" y="11149"/>
                    <a:pt x="55533" y="7223"/>
                    <a:pt x="49051" y="7223"/>
                  </a:cubicBezTo>
                  <a:cubicBezTo>
                    <a:pt x="47135" y="7223"/>
                    <a:pt x="45219" y="7537"/>
                    <a:pt x="43329" y="8270"/>
                  </a:cubicBezTo>
                  <a:cubicBezTo>
                    <a:pt x="41440" y="8977"/>
                    <a:pt x="39472" y="9343"/>
                    <a:pt x="37503" y="9343"/>
                  </a:cubicBezTo>
                  <a:cubicBezTo>
                    <a:pt x="33357" y="9343"/>
                    <a:pt x="29289" y="7747"/>
                    <a:pt x="26271" y="4737"/>
                  </a:cubicBezTo>
                  <a:cubicBezTo>
                    <a:pt x="23121" y="1596"/>
                    <a:pt x="19027" y="26"/>
                    <a:pt x="1490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 name="Google Shape;124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BQAAIwwAANMGAAAPDQAAAAAAAA=="/>
                </a:ext>
              </a:extLst>
            </p:cNvSpPr>
            <p:nvPr/>
          </p:nvSpPr>
          <p:spPr>
            <a:xfrm>
              <a:off x="959485" y="1972945"/>
              <a:ext cx="149860" cy="149860"/>
            </a:xfrm>
            <a:custGeom>
              <a:avLst/>
              <a:gdLst/>
              <a:ahLst/>
              <a:cxnLst/>
              <a:rect l="0" t="0" r="149860" b="149860"/>
              <a:pathLst>
                <a:path w="149860" h="149860">
                  <a:moveTo>
                    <a:pt x="74865" y="0"/>
                  </a:moveTo>
                  <a:cubicBezTo>
                    <a:pt x="33544" y="0"/>
                    <a:pt x="26" y="33523"/>
                    <a:pt x="26" y="74851"/>
                  </a:cubicBezTo>
                  <a:cubicBezTo>
                    <a:pt x="26" y="116310"/>
                    <a:pt x="33544" y="149834"/>
                    <a:pt x="74865" y="149834"/>
                  </a:cubicBezTo>
                  <a:cubicBezTo>
                    <a:pt x="116316" y="149834"/>
                    <a:pt x="149834" y="116310"/>
                    <a:pt x="149834" y="74851"/>
                  </a:cubicBezTo>
                  <a:cubicBezTo>
                    <a:pt x="149834" y="33523"/>
                    <a:pt x="116316" y="0"/>
                    <a:pt x="7486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 name="Google Shape;124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BgAAIwwAANoGAAAPDQAAAAAAAA=="/>
                </a:ext>
              </a:extLst>
            </p:cNvSpPr>
            <p:nvPr/>
          </p:nvSpPr>
          <p:spPr>
            <a:xfrm>
              <a:off x="1019810" y="1972945"/>
              <a:ext cx="93980" cy="149860"/>
            </a:xfrm>
            <a:custGeom>
              <a:avLst/>
              <a:gdLst/>
              <a:ahLst/>
              <a:cxnLst/>
              <a:rect l="0" t="0" r="93980" b="149860"/>
              <a:pathLst>
                <a:path w="93980" h="149860">
                  <a:moveTo>
                    <a:pt x="14775" y="0"/>
                  </a:moveTo>
                  <a:cubicBezTo>
                    <a:pt x="9868" y="0"/>
                    <a:pt x="4803" y="498"/>
                    <a:pt x="0" y="1519"/>
                  </a:cubicBezTo>
                  <a:cubicBezTo>
                    <a:pt x="34983" y="8564"/>
                    <a:pt x="60125" y="39180"/>
                    <a:pt x="60125" y="74851"/>
                  </a:cubicBezTo>
                  <a:cubicBezTo>
                    <a:pt x="60125" y="110522"/>
                    <a:pt x="34983" y="141270"/>
                    <a:pt x="0" y="148315"/>
                  </a:cubicBezTo>
                  <a:cubicBezTo>
                    <a:pt x="5065" y="149362"/>
                    <a:pt x="10078" y="149834"/>
                    <a:pt x="15038" y="149834"/>
                  </a:cubicBezTo>
                  <a:cubicBezTo>
                    <a:pt x="52619" y="149834"/>
                    <a:pt x="85634" y="121391"/>
                    <a:pt x="89545" y="82420"/>
                  </a:cubicBezTo>
                  <a:cubicBezTo>
                    <a:pt x="93954" y="38316"/>
                    <a:pt x="59233" y="0"/>
                    <a:pt x="1477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3" name="Google Shape;124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BQAAKAsAAFsHAAA9DQAAAAAAAA=="/>
                </a:ext>
              </a:extLst>
            </p:cNvSpPr>
            <p:nvPr/>
          </p:nvSpPr>
          <p:spPr>
            <a:xfrm>
              <a:off x="871220" y="1813560"/>
              <a:ext cx="324485" cy="338455"/>
            </a:xfrm>
            <a:custGeom>
              <a:avLst/>
              <a:gdLst/>
              <a:ahLst/>
              <a:cxnLst/>
              <a:rect l="0" t="0" r="324485" b="338455"/>
              <a:pathLst>
                <a:path w="324485" h="338455">
                  <a:moveTo>
                    <a:pt x="251093" y="9861"/>
                  </a:moveTo>
                  <a:lnTo>
                    <a:pt x="179619" y="109548"/>
                  </a:lnTo>
                  <a:lnTo>
                    <a:pt x="169382" y="95412"/>
                  </a:lnTo>
                  <a:lnTo>
                    <a:pt x="230751" y="9861"/>
                  </a:lnTo>
                  <a:lnTo>
                    <a:pt x="283300" y="9861"/>
                  </a:lnTo>
                  <a:lnTo>
                    <a:pt x="195656" y="132129"/>
                  </a:lnTo>
                  <a:lnTo>
                    <a:pt x="185682" y="118124"/>
                  </a:lnTo>
                  <a:lnTo>
                    <a:pt x="263220" y="9861"/>
                  </a:lnTo>
                  <a:lnTo>
                    <a:pt x="65043" y="9861"/>
                  </a:lnTo>
                  <a:lnTo>
                    <a:pt x="153081" y="132654"/>
                  </a:lnTo>
                  <a:cubicBezTo>
                    <a:pt x="151323" y="133519"/>
                    <a:pt x="149800" y="134673"/>
                    <a:pt x="148409" y="136037"/>
                  </a:cubicBezTo>
                  <a:cubicBezTo>
                    <a:pt x="146283" y="138162"/>
                    <a:pt x="143422" y="139289"/>
                    <a:pt x="140561" y="139289"/>
                  </a:cubicBezTo>
                  <a:cubicBezTo>
                    <a:pt x="139511" y="139289"/>
                    <a:pt x="138435" y="139132"/>
                    <a:pt x="137437" y="138817"/>
                  </a:cubicBezTo>
                  <a:lnTo>
                    <a:pt x="44858" y="9861"/>
                  </a:lnTo>
                  <a:lnTo>
                    <a:pt x="95886" y="9861"/>
                  </a:lnTo>
                  <a:lnTo>
                    <a:pt x="188464" y="139211"/>
                  </a:lnTo>
                  <a:cubicBezTo>
                    <a:pt x="187677" y="139368"/>
                    <a:pt x="186916" y="139447"/>
                    <a:pt x="186128" y="139447"/>
                  </a:cubicBezTo>
                  <a:cubicBezTo>
                    <a:pt x="183162" y="139447"/>
                    <a:pt x="180301" y="138293"/>
                    <a:pt x="178096" y="136168"/>
                  </a:cubicBezTo>
                  <a:cubicBezTo>
                    <a:pt x="174185" y="132261"/>
                    <a:pt x="168883" y="130110"/>
                    <a:pt x="163318" y="130110"/>
                  </a:cubicBezTo>
                  <a:lnTo>
                    <a:pt x="77170" y="9861"/>
                  </a:lnTo>
                  <a:lnTo>
                    <a:pt x="32731" y="9861"/>
                  </a:lnTo>
                  <a:lnTo>
                    <a:pt x="124287" y="137821"/>
                  </a:lnTo>
                  <a:cubicBezTo>
                    <a:pt x="119116" y="138948"/>
                    <a:pt x="114680" y="141991"/>
                    <a:pt x="111661" y="146397"/>
                  </a:cubicBezTo>
                  <a:lnTo>
                    <a:pt x="13911" y="9861"/>
                  </a:lnTo>
                  <a:lnTo>
                    <a:pt x="312594" y="9861"/>
                  </a:lnTo>
                  <a:lnTo>
                    <a:pt x="214975" y="146397"/>
                  </a:lnTo>
                  <a:cubicBezTo>
                    <a:pt x="212193" y="142489"/>
                    <a:pt x="208282" y="139578"/>
                    <a:pt x="203741" y="138188"/>
                  </a:cubicBezTo>
                  <a:lnTo>
                    <a:pt x="295559" y="9861"/>
                  </a:lnTo>
                  <a:lnTo>
                    <a:pt x="163344" y="140024"/>
                  </a:lnTo>
                  <a:cubicBezTo>
                    <a:pt x="166179" y="140024"/>
                    <a:pt x="169067" y="141099"/>
                    <a:pt x="171272" y="143249"/>
                  </a:cubicBezTo>
                  <a:cubicBezTo>
                    <a:pt x="175235" y="147210"/>
                    <a:pt x="180616" y="149334"/>
                    <a:pt x="186076" y="149334"/>
                  </a:cubicBezTo>
                  <a:cubicBezTo>
                    <a:pt x="188622" y="149334"/>
                    <a:pt x="191168" y="148888"/>
                    <a:pt x="193635" y="147918"/>
                  </a:cubicBezTo>
                  <a:cubicBezTo>
                    <a:pt x="194895" y="147420"/>
                    <a:pt x="196208" y="147210"/>
                    <a:pt x="197494" y="147210"/>
                  </a:cubicBezTo>
                  <a:cubicBezTo>
                    <a:pt x="201982" y="147210"/>
                    <a:pt x="206261" y="149937"/>
                    <a:pt x="208020" y="154343"/>
                  </a:cubicBezTo>
                  <a:cubicBezTo>
                    <a:pt x="208151" y="154737"/>
                    <a:pt x="208413" y="155104"/>
                    <a:pt x="208545" y="155471"/>
                  </a:cubicBezTo>
                  <a:cubicBezTo>
                    <a:pt x="209804" y="158776"/>
                    <a:pt x="212062" y="161529"/>
                    <a:pt x="214975" y="163549"/>
                  </a:cubicBezTo>
                  <a:cubicBezTo>
                    <a:pt x="218256" y="166093"/>
                    <a:pt x="222168" y="167483"/>
                    <a:pt x="226341" y="167719"/>
                  </a:cubicBezTo>
                  <a:cubicBezTo>
                    <a:pt x="232536" y="168112"/>
                    <a:pt x="237208" y="173410"/>
                    <a:pt x="236945" y="179469"/>
                  </a:cubicBezTo>
                  <a:cubicBezTo>
                    <a:pt x="236578" y="187782"/>
                    <a:pt x="240988" y="195493"/>
                    <a:pt x="248311" y="199270"/>
                  </a:cubicBezTo>
                  <a:cubicBezTo>
                    <a:pt x="253745" y="202050"/>
                    <a:pt x="256028" y="208737"/>
                    <a:pt x="253246" y="214298"/>
                  </a:cubicBezTo>
                  <a:cubicBezTo>
                    <a:pt x="249466" y="221615"/>
                    <a:pt x="250463" y="230453"/>
                    <a:pt x="255634" y="237010"/>
                  </a:cubicBezTo>
                  <a:cubicBezTo>
                    <a:pt x="259441" y="241678"/>
                    <a:pt x="258811" y="248733"/>
                    <a:pt x="254007" y="252667"/>
                  </a:cubicBezTo>
                  <a:cubicBezTo>
                    <a:pt x="247550" y="257834"/>
                    <a:pt x="244899" y="266279"/>
                    <a:pt x="246920" y="274357"/>
                  </a:cubicBezTo>
                  <a:cubicBezTo>
                    <a:pt x="248442" y="280284"/>
                    <a:pt x="245030" y="286342"/>
                    <a:pt x="239098" y="287994"/>
                  </a:cubicBezTo>
                  <a:cubicBezTo>
                    <a:pt x="231013" y="290145"/>
                    <a:pt x="225081" y="296833"/>
                    <a:pt x="223821" y="304911"/>
                  </a:cubicBezTo>
                  <a:cubicBezTo>
                    <a:pt x="222902" y="310418"/>
                    <a:pt x="218099" y="314352"/>
                    <a:pt x="212587" y="314352"/>
                  </a:cubicBezTo>
                  <a:cubicBezTo>
                    <a:pt x="212036" y="314352"/>
                    <a:pt x="211484" y="314326"/>
                    <a:pt x="210933" y="314247"/>
                  </a:cubicBezTo>
                  <a:cubicBezTo>
                    <a:pt x="209857" y="314064"/>
                    <a:pt x="208781" y="313985"/>
                    <a:pt x="207731" y="313985"/>
                  </a:cubicBezTo>
                  <a:cubicBezTo>
                    <a:pt x="200670" y="313985"/>
                    <a:pt x="194055" y="317552"/>
                    <a:pt x="190092" y="323584"/>
                  </a:cubicBezTo>
                  <a:cubicBezTo>
                    <a:pt x="187913" y="326810"/>
                    <a:pt x="184317" y="328593"/>
                    <a:pt x="180669" y="328593"/>
                  </a:cubicBezTo>
                  <a:cubicBezTo>
                    <a:pt x="178621" y="328593"/>
                    <a:pt x="176547" y="328043"/>
                    <a:pt x="174684" y="326862"/>
                  </a:cubicBezTo>
                  <a:cubicBezTo>
                    <a:pt x="171219" y="324581"/>
                    <a:pt x="167229" y="323453"/>
                    <a:pt x="163266" y="323453"/>
                  </a:cubicBezTo>
                  <a:cubicBezTo>
                    <a:pt x="159276" y="323453"/>
                    <a:pt x="155286" y="324581"/>
                    <a:pt x="151821" y="326862"/>
                  </a:cubicBezTo>
                  <a:cubicBezTo>
                    <a:pt x="149958" y="328043"/>
                    <a:pt x="147884" y="328593"/>
                    <a:pt x="145837" y="328593"/>
                  </a:cubicBezTo>
                  <a:cubicBezTo>
                    <a:pt x="142188" y="328593"/>
                    <a:pt x="138592" y="326810"/>
                    <a:pt x="136413" y="323584"/>
                  </a:cubicBezTo>
                  <a:cubicBezTo>
                    <a:pt x="132476" y="317552"/>
                    <a:pt x="125756" y="313985"/>
                    <a:pt x="118669" y="313985"/>
                  </a:cubicBezTo>
                  <a:cubicBezTo>
                    <a:pt x="117593" y="313985"/>
                    <a:pt x="116517" y="314064"/>
                    <a:pt x="115441" y="314247"/>
                  </a:cubicBezTo>
                  <a:cubicBezTo>
                    <a:pt x="114916" y="314326"/>
                    <a:pt x="114365" y="314352"/>
                    <a:pt x="113840" y="314352"/>
                  </a:cubicBezTo>
                  <a:cubicBezTo>
                    <a:pt x="108432" y="314352"/>
                    <a:pt x="103734" y="310418"/>
                    <a:pt x="102815" y="304911"/>
                  </a:cubicBezTo>
                  <a:cubicBezTo>
                    <a:pt x="101424" y="296833"/>
                    <a:pt x="95492" y="290145"/>
                    <a:pt x="87539" y="287994"/>
                  </a:cubicBezTo>
                  <a:cubicBezTo>
                    <a:pt x="81606" y="286342"/>
                    <a:pt x="78063" y="280284"/>
                    <a:pt x="79585" y="274357"/>
                  </a:cubicBezTo>
                  <a:cubicBezTo>
                    <a:pt x="81738" y="266279"/>
                    <a:pt x="78955" y="257834"/>
                    <a:pt x="72498" y="252667"/>
                  </a:cubicBezTo>
                  <a:cubicBezTo>
                    <a:pt x="67826" y="248733"/>
                    <a:pt x="67065" y="241678"/>
                    <a:pt x="71002" y="237010"/>
                  </a:cubicBezTo>
                  <a:cubicBezTo>
                    <a:pt x="76173" y="230453"/>
                    <a:pt x="77065" y="221615"/>
                    <a:pt x="73391" y="214298"/>
                  </a:cubicBezTo>
                  <a:cubicBezTo>
                    <a:pt x="70608" y="208737"/>
                    <a:pt x="72761" y="202050"/>
                    <a:pt x="78194" y="199270"/>
                  </a:cubicBezTo>
                  <a:cubicBezTo>
                    <a:pt x="85517" y="195493"/>
                    <a:pt x="90058" y="187782"/>
                    <a:pt x="89691" y="179469"/>
                  </a:cubicBezTo>
                  <a:cubicBezTo>
                    <a:pt x="89297" y="173410"/>
                    <a:pt x="94101" y="168112"/>
                    <a:pt x="100164" y="167850"/>
                  </a:cubicBezTo>
                  <a:cubicBezTo>
                    <a:pt x="106621" y="167483"/>
                    <a:pt x="112553" y="164178"/>
                    <a:pt x="116202" y="158881"/>
                  </a:cubicBezTo>
                  <a:lnTo>
                    <a:pt x="116464" y="158645"/>
                  </a:lnTo>
                  <a:cubicBezTo>
                    <a:pt x="117357" y="157255"/>
                    <a:pt x="118092" y="155865"/>
                    <a:pt x="118722" y="154343"/>
                  </a:cubicBezTo>
                  <a:cubicBezTo>
                    <a:pt x="120402" y="149937"/>
                    <a:pt x="124654" y="147210"/>
                    <a:pt x="129195" y="147210"/>
                  </a:cubicBezTo>
                  <a:cubicBezTo>
                    <a:pt x="130507" y="147210"/>
                    <a:pt x="131820" y="147420"/>
                    <a:pt x="133132" y="147918"/>
                  </a:cubicBezTo>
                  <a:cubicBezTo>
                    <a:pt x="135573" y="148888"/>
                    <a:pt x="138146" y="149334"/>
                    <a:pt x="140666" y="149334"/>
                  </a:cubicBezTo>
                  <a:cubicBezTo>
                    <a:pt x="146099" y="149334"/>
                    <a:pt x="151428" y="147210"/>
                    <a:pt x="155496" y="143249"/>
                  </a:cubicBezTo>
                  <a:cubicBezTo>
                    <a:pt x="157622" y="141099"/>
                    <a:pt x="160483" y="140024"/>
                    <a:pt x="163344" y="140024"/>
                  </a:cubicBezTo>
                  <a:lnTo>
                    <a:pt x="315954" y="0"/>
                  </a:lnTo>
                  <a:cubicBezTo>
                    <a:pt x="315849" y="0"/>
                    <a:pt x="315744" y="0"/>
                    <a:pt x="315639" y="0"/>
                  </a:cubicBezTo>
                  <a:lnTo>
                    <a:pt x="229885" y="0"/>
                  </a:lnTo>
                  <a:cubicBezTo>
                    <a:pt x="227102" y="0"/>
                    <a:pt x="224582" y="1285"/>
                    <a:pt x="223060" y="3409"/>
                  </a:cubicBezTo>
                  <a:lnTo>
                    <a:pt x="163187" y="86967"/>
                  </a:lnTo>
                  <a:lnTo>
                    <a:pt x="103445" y="3540"/>
                  </a:lnTo>
                  <a:cubicBezTo>
                    <a:pt x="101923" y="1285"/>
                    <a:pt x="99272" y="0"/>
                    <a:pt x="96621" y="0"/>
                  </a:cubicBezTo>
                  <a:lnTo>
                    <a:pt x="10866" y="0"/>
                  </a:lnTo>
                  <a:cubicBezTo>
                    <a:pt x="4042" y="0"/>
                    <a:pt x="0" y="7710"/>
                    <a:pt x="4042" y="13270"/>
                  </a:cubicBezTo>
                  <a:lnTo>
                    <a:pt x="105860" y="155471"/>
                  </a:lnTo>
                  <a:cubicBezTo>
                    <a:pt x="104075" y="156861"/>
                    <a:pt x="101818" y="157753"/>
                    <a:pt x="99534" y="157884"/>
                  </a:cubicBezTo>
                  <a:cubicBezTo>
                    <a:pt x="88037" y="158513"/>
                    <a:pt x="79086" y="168348"/>
                    <a:pt x="79716" y="179967"/>
                  </a:cubicBezTo>
                  <a:cubicBezTo>
                    <a:pt x="79821" y="184373"/>
                    <a:pt x="77433" y="188412"/>
                    <a:pt x="73653" y="190431"/>
                  </a:cubicBezTo>
                  <a:cubicBezTo>
                    <a:pt x="63285" y="195729"/>
                    <a:pt x="59243" y="208370"/>
                    <a:pt x="64414" y="218704"/>
                  </a:cubicBezTo>
                  <a:cubicBezTo>
                    <a:pt x="66330" y="222611"/>
                    <a:pt x="65805" y="227280"/>
                    <a:pt x="63154" y="230689"/>
                  </a:cubicBezTo>
                  <a:cubicBezTo>
                    <a:pt x="55961" y="239790"/>
                    <a:pt x="57353" y="253034"/>
                    <a:pt x="66330" y="260352"/>
                  </a:cubicBezTo>
                  <a:cubicBezTo>
                    <a:pt x="69716" y="263132"/>
                    <a:pt x="71107" y="267538"/>
                    <a:pt x="69978" y="271839"/>
                  </a:cubicBezTo>
                  <a:cubicBezTo>
                    <a:pt x="67065" y="283064"/>
                    <a:pt x="73758" y="294551"/>
                    <a:pt x="84887" y="297567"/>
                  </a:cubicBezTo>
                  <a:cubicBezTo>
                    <a:pt x="89166" y="298721"/>
                    <a:pt x="92342" y="302262"/>
                    <a:pt x="92972" y="306537"/>
                  </a:cubicBezTo>
                  <a:cubicBezTo>
                    <a:pt x="94678" y="316818"/>
                    <a:pt x="103629" y="324213"/>
                    <a:pt x="113840" y="324213"/>
                  </a:cubicBezTo>
                  <a:cubicBezTo>
                    <a:pt x="114916" y="324213"/>
                    <a:pt x="115992" y="324135"/>
                    <a:pt x="117094" y="323951"/>
                  </a:cubicBezTo>
                  <a:cubicBezTo>
                    <a:pt x="117646" y="323872"/>
                    <a:pt x="118197" y="323846"/>
                    <a:pt x="118722" y="323846"/>
                  </a:cubicBezTo>
                  <a:cubicBezTo>
                    <a:pt x="122449" y="323846"/>
                    <a:pt x="125993" y="325682"/>
                    <a:pt x="128093" y="328882"/>
                  </a:cubicBezTo>
                  <a:cubicBezTo>
                    <a:pt x="132109" y="335071"/>
                    <a:pt x="138855" y="338455"/>
                    <a:pt x="145732" y="338455"/>
                  </a:cubicBezTo>
                  <a:cubicBezTo>
                    <a:pt x="149643" y="338455"/>
                    <a:pt x="153606" y="337353"/>
                    <a:pt x="157124" y="335071"/>
                  </a:cubicBezTo>
                  <a:cubicBezTo>
                    <a:pt x="159013" y="333917"/>
                    <a:pt x="161140" y="333367"/>
                    <a:pt x="163239" y="333367"/>
                  </a:cubicBezTo>
                  <a:cubicBezTo>
                    <a:pt x="165339" y="333367"/>
                    <a:pt x="167413" y="333917"/>
                    <a:pt x="169250" y="335071"/>
                  </a:cubicBezTo>
                  <a:cubicBezTo>
                    <a:pt x="172794" y="337353"/>
                    <a:pt x="176731" y="338455"/>
                    <a:pt x="180669" y="338455"/>
                  </a:cubicBezTo>
                  <a:cubicBezTo>
                    <a:pt x="187546" y="338455"/>
                    <a:pt x="194318" y="335071"/>
                    <a:pt x="198439" y="328882"/>
                  </a:cubicBezTo>
                  <a:cubicBezTo>
                    <a:pt x="200512" y="325682"/>
                    <a:pt x="204056" y="323846"/>
                    <a:pt x="207783" y="323846"/>
                  </a:cubicBezTo>
                  <a:cubicBezTo>
                    <a:pt x="208335" y="323846"/>
                    <a:pt x="208859" y="323872"/>
                    <a:pt x="209411" y="323951"/>
                  </a:cubicBezTo>
                  <a:cubicBezTo>
                    <a:pt x="210513" y="324135"/>
                    <a:pt x="211589" y="324213"/>
                    <a:pt x="212666" y="324213"/>
                  </a:cubicBezTo>
                  <a:cubicBezTo>
                    <a:pt x="222876" y="324213"/>
                    <a:pt x="231827" y="316818"/>
                    <a:pt x="233533" y="306537"/>
                  </a:cubicBezTo>
                  <a:cubicBezTo>
                    <a:pt x="234163" y="302262"/>
                    <a:pt x="237339" y="298721"/>
                    <a:pt x="241618" y="297567"/>
                  </a:cubicBezTo>
                  <a:cubicBezTo>
                    <a:pt x="252747" y="294420"/>
                    <a:pt x="259441" y="283064"/>
                    <a:pt x="256527" y="271839"/>
                  </a:cubicBezTo>
                  <a:cubicBezTo>
                    <a:pt x="255398" y="267538"/>
                    <a:pt x="256789" y="263000"/>
                    <a:pt x="260202" y="260352"/>
                  </a:cubicBezTo>
                  <a:cubicBezTo>
                    <a:pt x="269152" y="252903"/>
                    <a:pt x="270544" y="239790"/>
                    <a:pt x="263352" y="230689"/>
                  </a:cubicBezTo>
                  <a:cubicBezTo>
                    <a:pt x="260569" y="227280"/>
                    <a:pt x="260202" y="222611"/>
                    <a:pt x="262092" y="218704"/>
                  </a:cubicBezTo>
                  <a:cubicBezTo>
                    <a:pt x="267263" y="208370"/>
                    <a:pt x="263220" y="195729"/>
                    <a:pt x="252878" y="190431"/>
                  </a:cubicBezTo>
                  <a:cubicBezTo>
                    <a:pt x="249072" y="188412"/>
                    <a:pt x="246684" y="184373"/>
                    <a:pt x="246815" y="179967"/>
                  </a:cubicBezTo>
                  <a:cubicBezTo>
                    <a:pt x="247445" y="168348"/>
                    <a:pt x="238468" y="158513"/>
                    <a:pt x="226971" y="157884"/>
                  </a:cubicBezTo>
                  <a:cubicBezTo>
                    <a:pt x="224687" y="157753"/>
                    <a:pt x="222430" y="156861"/>
                    <a:pt x="220671" y="155471"/>
                  </a:cubicBezTo>
                  <a:lnTo>
                    <a:pt x="322463" y="13270"/>
                  </a:lnTo>
                  <a:cubicBezTo>
                    <a:pt x="324353" y="10726"/>
                    <a:pt x="324485" y="7343"/>
                    <a:pt x="323093" y="4563"/>
                  </a:cubicBezTo>
                  <a:cubicBezTo>
                    <a:pt x="321623" y="1757"/>
                    <a:pt x="318972" y="0"/>
                    <a:pt x="315954" y="0"/>
                  </a:cubicBezTo>
                  <a:lnTo>
                    <a:pt x="251093" y="9861"/>
                  </a:lnTo>
                  <a:lnTo>
                    <a:pt x="31595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 name="Google Shape;124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BQAAGwwAANsGAACPDAAAAAAAAA=="/>
                </a:ext>
              </a:extLst>
            </p:cNvSpPr>
            <p:nvPr/>
          </p:nvSpPr>
          <p:spPr>
            <a:xfrm>
              <a:off x="955040" y="1967865"/>
              <a:ext cx="159385" cy="73660"/>
            </a:xfrm>
            <a:custGeom>
              <a:avLst/>
              <a:gdLst/>
              <a:ahLst/>
              <a:cxnLst/>
              <a:rect l="0" t="0" r="159385" b="73660"/>
              <a:pathLst>
                <a:path w="159385" h="73660">
                  <a:moveTo>
                    <a:pt x="79338" y="0"/>
                  </a:moveTo>
                  <a:cubicBezTo>
                    <a:pt x="61281" y="0"/>
                    <a:pt x="42884" y="6134"/>
                    <a:pt x="27347" y="19582"/>
                  </a:cubicBezTo>
                  <a:cubicBezTo>
                    <a:pt x="12964" y="32085"/>
                    <a:pt x="3490" y="49098"/>
                    <a:pt x="577" y="67893"/>
                  </a:cubicBezTo>
                  <a:cubicBezTo>
                    <a:pt x="26" y="71563"/>
                    <a:pt x="2808" y="73634"/>
                    <a:pt x="5590" y="73634"/>
                  </a:cubicBezTo>
                  <a:cubicBezTo>
                    <a:pt x="7794" y="73634"/>
                    <a:pt x="9973" y="72323"/>
                    <a:pt x="10419" y="69413"/>
                  </a:cubicBezTo>
                  <a:cubicBezTo>
                    <a:pt x="15720" y="35231"/>
                    <a:pt x="45167" y="10118"/>
                    <a:pt x="79626" y="10118"/>
                  </a:cubicBezTo>
                  <a:cubicBezTo>
                    <a:pt x="114243" y="10118"/>
                    <a:pt x="143664" y="35231"/>
                    <a:pt x="148965" y="69413"/>
                  </a:cubicBezTo>
                  <a:cubicBezTo>
                    <a:pt x="149411" y="72297"/>
                    <a:pt x="151537" y="73581"/>
                    <a:pt x="153716" y="73581"/>
                  </a:cubicBezTo>
                  <a:cubicBezTo>
                    <a:pt x="156524" y="73581"/>
                    <a:pt x="159385" y="71458"/>
                    <a:pt x="158807" y="67762"/>
                  </a:cubicBezTo>
                  <a:cubicBezTo>
                    <a:pt x="152351" y="26004"/>
                    <a:pt x="116553" y="0"/>
                    <a:pt x="7933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 name="Google Shape;124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BQAAowwAANoGAAAXDQAAAAAAAA=="/>
                </a:ext>
              </a:extLst>
            </p:cNvSpPr>
            <p:nvPr/>
          </p:nvSpPr>
          <p:spPr>
            <a:xfrm>
              <a:off x="955040" y="2054225"/>
              <a:ext cx="158750" cy="73660"/>
            </a:xfrm>
            <a:custGeom>
              <a:avLst/>
              <a:gdLst/>
              <a:ahLst/>
              <a:cxnLst/>
              <a:rect l="0" t="0" r="158750" b="73660"/>
              <a:pathLst>
                <a:path w="158750" h="73660">
                  <a:moveTo>
                    <a:pt x="153464" y="0"/>
                  </a:moveTo>
                  <a:cubicBezTo>
                    <a:pt x="151004" y="0"/>
                    <a:pt x="148884" y="1708"/>
                    <a:pt x="148544" y="4231"/>
                  </a:cubicBezTo>
                  <a:cubicBezTo>
                    <a:pt x="143257" y="38367"/>
                    <a:pt x="114025" y="63674"/>
                    <a:pt x="79532" y="63674"/>
                  </a:cubicBezTo>
                  <a:cubicBezTo>
                    <a:pt x="79454" y="63674"/>
                    <a:pt x="79349" y="63674"/>
                    <a:pt x="79270" y="63674"/>
                  </a:cubicBezTo>
                  <a:cubicBezTo>
                    <a:pt x="45013" y="63674"/>
                    <a:pt x="15807" y="38551"/>
                    <a:pt x="10390" y="4494"/>
                  </a:cubicBezTo>
                  <a:cubicBezTo>
                    <a:pt x="9945" y="1577"/>
                    <a:pt x="7773" y="263"/>
                    <a:pt x="5574" y="263"/>
                  </a:cubicBezTo>
                  <a:cubicBezTo>
                    <a:pt x="2800" y="263"/>
                    <a:pt x="26" y="2339"/>
                    <a:pt x="576" y="6018"/>
                  </a:cubicBezTo>
                  <a:cubicBezTo>
                    <a:pt x="6726" y="44990"/>
                    <a:pt x="40093" y="73660"/>
                    <a:pt x="79270" y="73660"/>
                  </a:cubicBezTo>
                  <a:cubicBezTo>
                    <a:pt x="79349" y="73660"/>
                    <a:pt x="79454" y="73660"/>
                    <a:pt x="79532" y="73660"/>
                  </a:cubicBezTo>
                  <a:cubicBezTo>
                    <a:pt x="118945" y="73660"/>
                    <a:pt x="152312" y="44832"/>
                    <a:pt x="158357" y="5755"/>
                  </a:cubicBezTo>
                  <a:cubicBezTo>
                    <a:pt x="158750" y="3101"/>
                    <a:pt x="156840" y="447"/>
                    <a:pt x="154196" y="53"/>
                  </a:cubicBezTo>
                  <a:cubicBezTo>
                    <a:pt x="153961" y="26"/>
                    <a:pt x="153699" y="0"/>
                    <a:pt x="15346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0" name="Google Shape;124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BgAAZAwAAGMGAADODAAAAAAAAA=="/>
                </a:ext>
              </a:extLst>
            </p:cNvSpPr>
            <p:nvPr/>
          </p:nvSpPr>
          <p:spPr>
            <a:xfrm>
              <a:off x="1019810" y="2014220"/>
              <a:ext cx="18415" cy="67310"/>
            </a:xfrm>
            <a:custGeom>
              <a:avLst/>
              <a:gdLst/>
              <a:ahLst/>
              <a:cxnLst/>
              <a:rect l="0" t="0" r="18415" b="67310"/>
              <a:pathLst>
                <a:path w="18415" h="67310">
                  <a:moveTo>
                    <a:pt x="14119" y="0"/>
                  </a:moveTo>
                  <a:cubicBezTo>
                    <a:pt x="13254" y="0"/>
                    <a:pt x="12233" y="393"/>
                    <a:pt x="11604" y="1021"/>
                  </a:cubicBezTo>
                  <a:lnTo>
                    <a:pt x="2017" y="10214"/>
                  </a:lnTo>
                  <a:cubicBezTo>
                    <a:pt x="890" y="11105"/>
                    <a:pt x="130" y="12493"/>
                    <a:pt x="130" y="14012"/>
                  </a:cubicBezTo>
                  <a:cubicBezTo>
                    <a:pt x="0" y="16029"/>
                    <a:pt x="1519" y="17783"/>
                    <a:pt x="3405" y="17914"/>
                  </a:cubicBezTo>
                  <a:cubicBezTo>
                    <a:pt x="4164" y="17914"/>
                    <a:pt x="4924" y="17653"/>
                    <a:pt x="5422" y="17024"/>
                  </a:cubicBezTo>
                  <a:lnTo>
                    <a:pt x="8591" y="12991"/>
                  </a:lnTo>
                  <a:lnTo>
                    <a:pt x="8591" y="64167"/>
                  </a:lnTo>
                  <a:cubicBezTo>
                    <a:pt x="8696" y="66184"/>
                    <a:pt x="11237" y="67310"/>
                    <a:pt x="13621" y="67310"/>
                  </a:cubicBezTo>
                  <a:cubicBezTo>
                    <a:pt x="16005" y="67310"/>
                    <a:pt x="18415" y="66184"/>
                    <a:pt x="18415" y="64167"/>
                  </a:cubicBezTo>
                  <a:lnTo>
                    <a:pt x="18415" y="3169"/>
                  </a:lnTo>
                  <a:cubicBezTo>
                    <a:pt x="18415" y="1283"/>
                    <a:pt x="16136" y="0"/>
                    <a:pt x="1411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77" name="Google Shape;12474;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cKAAAaCwAA/wwAAFINAAAQAAAA"/>
              </a:ext>
            </a:extLst>
          </p:cNvGrpSpPr>
          <p:nvPr/>
        </p:nvGrpSpPr>
        <p:grpSpPr>
          <a:xfrm>
            <a:off x="1751965" y="1804670"/>
            <a:ext cx="360680" cy="360680"/>
            <a:chOff x="1751965" y="1804670"/>
            <a:chExt cx="360680" cy="360680"/>
          </a:xfrm>
        </p:grpSpPr>
        <p:sp>
          <p:nvSpPr>
            <p:cNvPr id="192" name="Google Shape;124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CgAAIgsAAHIMAAA2DAAAAAAAAA=="/>
                </a:ext>
              </a:extLst>
            </p:cNvSpPr>
            <p:nvPr/>
          </p:nvSpPr>
          <p:spPr>
            <a:xfrm>
              <a:off x="1757045" y="1809750"/>
              <a:ext cx="266065" cy="175260"/>
            </a:xfrm>
            <a:custGeom>
              <a:avLst/>
              <a:gdLst/>
              <a:ahLst/>
              <a:cxnLst/>
              <a:rect l="0" t="0" r="266065" b="175260"/>
              <a:pathLst>
                <a:path w="266065" h="175260">
                  <a:moveTo>
                    <a:pt x="22634" y="0"/>
                  </a:moveTo>
                  <a:cubicBezTo>
                    <a:pt x="10121" y="0"/>
                    <a:pt x="0" y="10116"/>
                    <a:pt x="0" y="22624"/>
                  </a:cubicBezTo>
                  <a:lnTo>
                    <a:pt x="0" y="169663"/>
                  </a:lnTo>
                  <a:cubicBezTo>
                    <a:pt x="0" y="172711"/>
                    <a:pt x="2523" y="175234"/>
                    <a:pt x="5704" y="175234"/>
                  </a:cubicBezTo>
                  <a:lnTo>
                    <a:pt x="62224" y="175234"/>
                  </a:lnTo>
                  <a:cubicBezTo>
                    <a:pt x="68428" y="175234"/>
                    <a:pt x="73502" y="170189"/>
                    <a:pt x="73607" y="163988"/>
                  </a:cubicBezTo>
                  <a:lnTo>
                    <a:pt x="73607" y="152742"/>
                  </a:lnTo>
                  <a:cubicBezTo>
                    <a:pt x="73607" y="147802"/>
                    <a:pt x="71583" y="143125"/>
                    <a:pt x="67929" y="139972"/>
                  </a:cubicBezTo>
                  <a:cubicBezTo>
                    <a:pt x="45400" y="121368"/>
                    <a:pt x="58439" y="84976"/>
                    <a:pt x="87540" y="84845"/>
                  </a:cubicBezTo>
                  <a:cubicBezTo>
                    <a:pt x="87645" y="84845"/>
                    <a:pt x="87724" y="84845"/>
                    <a:pt x="87829" y="84845"/>
                  </a:cubicBezTo>
                  <a:cubicBezTo>
                    <a:pt x="116720" y="84845"/>
                    <a:pt x="129969" y="121053"/>
                    <a:pt x="107782" y="139709"/>
                  </a:cubicBezTo>
                  <a:cubicBezTo>
                    <a:pt x="103970" y="142862"/>
                    <a:pt x="101815" y="147539"/>
                    <a:pt x="101815" y="152479"/>
                  </a:cubicBezTo>
                  <a:lnTo>
                    <a:pt x="101815" y="163988"/>
                  </a:lnTo>
                  <a:cubicBezTo>
                    <a:pt x="101815" y="170110"/>
                    <a:pt x="106757" y="175234"/>
                    <a:pt x="112856" y="175234"/>
                  </a:cubicBezTo>
                  <a:cubicBezTo>
                    <a:pt x="112935" y="175234"/>
                    <a:pt x="113013" y="175234"/>
                    <a:pt x="113092" y="175234"/>
                  </a:cubicBezTo>
                  <a:lnTo>
                    <a:pt x="175317" y="175234"/>
                  </a:lnTo>
                  <a:lnTo>
                    <a:pt x="175317" y="113039"/>
                  </a:lnTo>
                  <a:cubicBezTo>
                    <a:pt x="175317" y="106838"/>
                    <a:pt x="180391" y="101793"/>
                    <a:pt x="186700" y="101793"/>
                  </a:cubicBezTo>
                  <a:lnTo>
                    <a:pt x="198214" y="101793"/>
                  </a:lnTo>
                  <a:cubicBezTo>
                    <a:pt x="203156" y="101793"/>
                    <a:pt x="207836" y="103921"/>
                    <a:pt x="210990" y="107731"/>
                  </a:cubicBezTo>
                  <a:cubicBezTo>
                    <a:pt x="217457" y="115404"/>
                    <a:pt x="226027" y="118846"/>
                    <a:pt x="234492" y="118846"/>
                  </a:cubicBezTo>
                  <a:cubicBezTo>
                    <a:pt x="250502" y="118846"/>
                    <a:pt x="266065" y="106522"/>
                    <a:pt x="265880" y="87499"/>
                  </a:cubicBezTo>
                  <a:cubicBezTo>
                    <a:pt x="265802" y="68606"/>
                    <a:pt x="250344" y="56493"/>
                    <a:pt x="234466" y="56493"/>
                  </a:cubicBezTo>
                  <a:cubicBezTo>
                    <a:pt x="225896" y="56493"/>
                    <a:pt x="217194" y="60014"/>
                    <a:pt x="210727" y="67897"/>
                  </a:cubicBezTo>
                  <a:cubicBezTo>
                    <a:pt x="207652" y="71470"/>
                    <a:pt x="203156" y="73599"/>
                    <a:pt x="198372" y="73599"/>
                  </a:cubicBezTo>
                  <a:cubicBezTo>
                    <a:pt x="198240" y="73599"/>
                    <a:pt x="198109" y="73599"/>
                    <a:pt x="197951" y="73599"/>
                  </a:cubicBezTo>
                  <a:lnTo>
                    <a:pt x="186700" y="73599"/>
                  </a:lnTo>
                  <a:cubicBezTo>
                    <a:pt x="180391" y="73599"/>
                    <a:pt x="175317" y="68527"/>
                    <a:pt x="175317" y="62195"/>
                  </a:cubicBezTo>
                  <a:lnTo>
                    <a:pt x="175317" y="5702"/>
                  </a:lnTo>
                  <a:cubicBezTo>
                    <a:pt x="175317" y="2522"/>
                    <a:pt x="172793" y="0"/>
                    <a:pt x="169744" y="0"/>
                  </a:cubicBezTo>
                  <a:lnTo>
                    <a:pt x="22634" y="0"/>
                  </a:lnTo>
                  <a:lnTo>
                    <a:pt x="16974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 name="Google Shape;124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CwAAIgsAAPcMAADEDAAAAAAAAA=="/>
                </a:ext>
              </a:extLst>
            </p:cNvSpPr>
            <p:nvPr/>
          </p:nvSpPr>
          <p:spPr>
            <a:xfrm>
              <a:off x="1932305" y="1809750"/>
              <a:ext cx="175260" cy="265430"/>
            </a:xfrm>
            <a:custGeom>
              <a:avLst/>
              <a:gdLst/>
              <a:ahLst/>
              <a:cxnLst/>
              <a:rect l="0" t="0" r="175260" b="265430"/>
              <a:pathLst>
                <a:path w="175260" h="265430">
                  <a:moveTo>
                    <a:pt x="5698" y="0"/>
                  </a:moveTo>
                  <a:cubicBezTo>
                    <a:pt x="2521" y="0"/>
                    <a:pt x="0" y="2519"/>
                    <a:pt x="0" y="5694"/>
                  </a:cubicBezTo>
                  <a:lnTo>
                    <a:pt x="0" y="62113"/>
                  </a:lnTo>
                  <a:cubicBezTo>
                    <a:pt x="0" y="68306"/>
                    <a:pt x="5068" y="73370"/>
                    <a:pt x="11371" y="73370"/>
                  </a:cubicBezTo>
                  <a:lnTo>
                    <a:pt x="22610" y="73370"/>
                  </a:lnTo>
                  <a:cubicBezTo>
                    <a:pt x="22768" y="73370"/>
                    <a:pt x="22899" y="73370"/>
                    <a:pt x="23056" y="73370"/>
                  </a:cubicBezTo>
                  <a:cubicBezTo>
                    <a:pt x="27809" y="73370"/>
                    <a:pt x="32326" y="71350"/>
                    <a:pt x="35372" y="67807"/>
                  </a:cubicBezTo>
                  <a:cubicBezTo>
                    <a:pt x="41832" y="59935"/>
                    <a:pt x="50524" y="56419"/>
                    <a:pt x="59085" y="56419"/>
                  </a:cubicBezTo>
                  <a:cubicBezTo>
                    <a:pt x="74946" y="56419"/>
                    <a:pt x="90387" y="68516"/>
                    <a:pt x="90466" y="87383"/>
                  </a:cubicBezTo>
                  <a:cubicBezTo>
                    <a:pt x="90650" y="106382"/>
                    <a:pt x="75104" y="118689"/>
                    <a:pt x="59112" y="118689"/>
                  </a:cubicBezTo>
                  <a:cubicBezTo>
                    <a:pt x="50656" y="118689"/>
                    <a:pt x="42095" y="115251"/>
                    <a:pt x="35635" y="107589"/>
                  </a:cubicBezTo>
                  <a:cubicBezTo>
                    <a:pt x="32484" y="103784"/>
                    <a:pt x="27809" y="101659"/>
                    <a:pt x="22873" y="101659"/>
                  </a:cubicBezTo>
                  <a:lnTo>
                    <a:pt x="11371" y="101659"/>
                  </a:lnTo>
                  <a:cubicBezTo>
                    <a:pt x="5068" y="101659"/>
                    <a:pt x="0" y="106697"/>
                    <a:pt x="0" y="112890"/>
                  </a:cubicBezTo>
                  <a:lnTo>
                    <a:pt x="0" y="175003"/>
                  </a:lnTo>
                  <a:lnTo>
                    <a:pt x="62289" y="175003"/>
                  </a:lnTo>
                  <a:cubicBezTo>
                    <a:pt x="68486" y="175003"/>
                    <a:pt x="73555" y="180067"/>
                    <a:pt x="73555" y="186365"/>
                  </a:cubicBezTo>
                  <a:lnTo>
                    <a:pt x="73555" y="197859"/>
                  </a:lnTo>
                  <a:cubicBezTo>
                    <a:pt x="73555" y="202661"/>
                    <a:pt x="71401" y="207463"/>
                    <a:pt x="67594" y="210612"/>
                  </a:cubicBezTo>
                  <a:cubicBezTo>
                    <a:pt x="45404" y="229270"/>
                    <a:pt x="58718" y="265404"/>
                    <a:pt x="87656" y="265404"/>
                  </a:cubicBezTo>
                  <a:cubicBezTo>
                    <a:pt x="87709" y="265404"/>
                    <a:pt x="87761" y="265404"/>
                    <a:pt x="87814" y="265404"/>
                  </a:cubicBezTo>
                  <a:cubicBezTo>
                    <a:pt x="116884" y="265299"/>
                    <a:pt x="129909" y="228797"/>
                    <a:pt x="107404" y="210350"/>
                  </a:cubicBezTo>
                  <a:cubicBezTo>
                    <a:pt x="103754" y="207201"/>
                    <a:pt x="101600" y="202399"/>
                    <a:pt x="101732" y="197596"/>
                  </a:cubicBezTo>
                  <a:lnTo>
                    <a:pt x="101732" y="186365"/>
                  </a:lnTo>
                  <a:cubicBezTo>
                    <a:pt x="101732" y="180067"/>
                    <a:pt x="106774" y="175003"/>
                    <a:pt x="113102" y="175003"/>
                  </a:cubicBezTo>
                  <a:lnTo>
                    <a:pt x="169562" y="175003"/>
                  </a:lnTo>
                  <a:cubicBezTo>
                    <a:pt x="172608" y="175003"/>
                    <a:pt x="175129" y="172484"/>
                    <a:pt x="175260" y="169440"/>
                  </a:cubicBezTo>
                  <a:lnTo>
                    <a:pt x="175260" y="22594"/>
                  </a:lnTo>
                  <a:cubicBezTo>
                    <a:pt x="175260" y="10103"/>
                    <a:pt x="165019" y="0"/>
                    <a:pt x="152650" y="0"/>
                  </a:cubicBezTo>
                  <a:lnTo>
                    <a:pt x="5698" y="0"/>
                  </a:lnTo>
                  <a:lnTo>
                    <a:pt x="15265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0" name="Google Shape;124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CwAANgwAAPYMAABKDQAAAAAAAA=="/>
                </a:ext>
              </a:extLst>
            </p:cNvSpPr>
            <p:nvPr/>
          </p:nvSpPr>
          <p:spPr>
            <a:xfrm>
              <a:off x="1841500" y="1985010"/>
              <a:ext cx="265430" cy="175260"/>
            </a:xfrm>
            <a:custGeom>
              <a:avLst/>
              <a:gdLst/>
              <a:ahLst/>
              <a:cxnLst/>
              <a:rect l="0" t="0" r="265430" b="175260"/>
              <a:pathLst>
                <a:path w="265430" h="175260">
                  <a:moveTo>
                    <a:pt x="90470" y="0"/>
                  </a:moveTo>
                  <a:lnTo>
                    <a:pt x="90470" y="62184"/>
                  </a:lnTo>
                  <a:cubicBezTo>
                    <a:pt x="90470" y="68486"/>
                    <a:pt x="85434" y="73555"/>
                    <a:pt x="79243" y="73555"/>
                  </a:cubicBezTo>
                  <a:lnTo>
                    <a:pt x="67754" y="73555"/>
                  </a:lnTo>
                  <a:cubicBezTo>
                    <a:pt x="62823" y="73555"/>
                    <a:pt x="58154" y="71401"/>
                    <a:pt x="55006" y="67594"/>
                  </a:cubicBezTo>
                  <a:cubicBezTo>
                    <a:pt x="48501" y="59926"/>
                    <a:pt x="39923" y="56486"/>
                    <a:pt x="31503" y="56486"/>
                  </a:cubicBezTo>
                  <a:cubicBezTo>
                    <a:pt x="15502" y="56486"/>
                    <a:pt x="26" y="68801"/>
                    <a:pt x="105" y="87814"/>
                  </a:cubicBezTo>
                  <a:cubicBezTo>
                    <a:pt x="262" y="106695"/>
                    <a:pt x="15660" y="118748"/>
                    <a:pt x="31477" y="118748"/>
                  </a:cubicBezTo>
                  <a:cubicBezTo>
                    <a:pt x="40028" y="118748"/>
                    <a:pt x="48684" y="115256"/>
                    <a:pt x="55137" y="107404"/>
                  </a:cubicBezTo>
                  <a:cubicBezTo>
                    <a:pt x="58311" y="103832"/>
                    <a:pt x="62823" y="101705"/>
                    <a:pt x="67597" y="101705"/>
                  </a:cubicBezTo>
                  <a:cubicBezTo>
                    <a:pt x="67728" y="101705"/>
                    <a:pt x="67859" y="101705"/>
                    <a:pt x="68017" y="101732"/>
                  </a:cubicBezTo>
                  <a:lnTo>
                    <a:pt x="79243" y="101732"/>
                  </a:lnTo>
                  <a:cubicBezTo>
                    <a:pt x="85434" y="101732"/>
                    <a:pt x="90470" y="106774"/>
                    <a:pt x="90470" y="113102"/>
                  </a:cubicBezTo>
                  <a:lnTo>
                    <a:pt x="90470" y="169562"/>
                  </a:lnTo>
                  <a:cubicBezTo>
                    <a:pt x="90470" y="172739"/>
                    <a:pt x="92988" y="175260"/>
                    <a:pt x="96162" y="175260"/>
                  </a:cubicBezTo>
                  <a:lnTo>
                    <a:pt x="242950" y="175260"/>
                  </a:lnTo>
                  <a:cubicBezTo>
                    <a:pt x="255305" y="175129"/>
                    <a:pt x="265404" y="165019"/>
                    <a:pt x="265404" y="152519"/>
                  </a:cubicBezTo>
                  <a:lnTo>
                    <a:pt x="265404" y="5698"/>
                  </a:lnTo>
                  <a:cubicBezTo>
                    <a:pt x="265404" y="2521"/>
                    <a:pt x="262886" y="0"/>
                    <a:pt x="259738" y="0"/>
                  </a:cubicBezTo>
                  <a:lnTo>
                    <a:pt x="203315" y="0"/>
                  </a:lnTo>
                  <a:cubicBezTo>
                    <a:pt x="197125" y="0"/>
                    <a:pt x="192089" y="5068"/>
                    <a:pt x="192089" y="11371"/>
                  </a:cubicBezTo>
                  <a:lnTo>
                    <a:pt x="192089" y="22610"/>
                  </a:lnTo>
                  <a:cubicBezTo>
                    <a:pt x="191957" y="27416"/>
                    <a:pt x="193977" y="32221"/>
                    <a:pt x="197623" y="35372"/>
                  </a:cubicBezTo>
                  <a:cubicBezTo>
                    <a:pt x="220103" y="53833"/>
                    <a:pt x="207224" y="90361"/>
                    <a:pt x="178186" y="90466"/>
                  </a:cubicBezTo>
                  <a:cubicBezTo>
                    <a:pt x="178134" y="90466"/>
                    <a:pt x="178081" y="90466"/>
                    <a:pt x="178029" y="90466"/>
                  </a:cubicBezTo>
                  <a:cubicBezTo>
                    <a:pt x="148991" y="90466"/>
                    <a:pt x="135823" y="54306"/>
                    <a:pt x="157988" y="35635"/>
                  </a:cubicBezTo>
                  <a:cubicBezTo>
                    <a:pt x="161792" y="32484"/>
                    <a:pt x="163943" y="27678"/>
                    <a:pt x="163943" y="22873"/>
                  </a:cubicBezTo>
                  <a:lnTo>
                    <a:pt x="163943" y="11371"/>
                  </a:lnTo>
                  <a:cubicBezTo>
                    <a:pt x="163943" y="5068"/>
                    <a:pt x="158749" y="0"/>
                    <a:pt x="152559" y="0"/>
                  </a:cubicBezTo>
                  <a:lnTo>
                    <a:pt x="90470" y="0"/>
                  </a:lnTo>
                  <a:lnTo>
                    <a:pt x="15255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 name="Google Shape;124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P8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CgAAqAsAAOMLAABKDQAAAAAAAA=="/>
                </a:ext>
              </a:extLst>
            </p:cNvSpPr>
            <p:nvPr/>
          </p:nvSpPr>
          <p:spPr>
            <a:xfrm>
              <a:off x="1757045" y="1894840"/>
              <a:ext cx="175260" cy="265430"/>
            </a:xfrm>
            <a:custGeom>
              <a:avLst/>
              <a:gdLst/>
              <a:ahLst/>
              <a:cxnLst/>
              <a:rect l="0" t="0" r="175260" b="265430"/>
              <a:pathLst>
                <a:path w="175260" h="265430">
                  <a:moveTo>
                    <a:pt x="87577" y="26"/>
                  </a:moveTo>
                  <a:cubicBezTo>
                    <a:pt x="87551" y="26"/>
                    <a:pt x="87499" y="26"/>
                    <a:pt x="87446" y="26"/>
                  </a:cubicBezTo>
                  <a:cubicBezTo>
                    <a:pt x="58376" y="289"/>
                    <a:pt x="45351" y="36629"/>
                    <a:pt x="67856" y="55075"/>
                  </a:cubicBezTo>
                  <a:cubicBezTo>
                    <a:pt x="71506" y="58355"/>
                    <a:pt x="73660" y="63025"/>
                    <a:pt x="73528" y="67958"/>
                  </a:cubicBezTo>
                  <a:lnTo>
                    <a:pt x="73528" y="79188"/>
                  </a:lnTo>
                  <a:cubicBezTo>
                    <a:pt x="73528" y="85381"/>
                    <a:pt x="68486" y="90418"/>
                    <a:pt x="62158" y="90418"/>
                  </a:cubicBezTo>
                  <a:lnTo>
                    <a:pt x="5698" y="90418"/>
                  </a:lnTo>
                  <a:cubicBezTo>
                    <a:pt x="2521" y="90418"/>
                    <a:pt x="0" y="92937"/>
                    <a:pt x="0" y="96112"/>
                  </a:cubicBezTo>
                  <a:lnTo>
                    <a:pt x="0" y="242812"/>
                  </a:lnTo>
                  <a:cubicBezTo>
                    <a:pt x="0" y="255302"/>
                    <a:pt x="10110" y="265404"/>
                    <a:pt x="22610" y="265404"/>
                  </a:cubicBezTo>
                  <a:lnTo>
                    <a:pt x="169562" y="265404"/>
                  </a:lnTo>
                  <a:cubicBezTo>
                    <a:pt x="172608" y="265404"/>
                    <a:pt x="175129" y="262885"/>
                    <a:pt x="175260" y="259736"/>
                  </a:cubicBezTo>
                  <a:lnTo>
                    <a:pt x="175260" y="203297"/>
                  </a:lnTo>
                  <a:cubicBezTo>
                    <a:pt x="175129" y="197105"/>
                    <a:pt x="170087" y="192067"/>
                    <a:pt x="163889" y="192067"/>
                  </a:cubicBezTo>
                  <a:lnTo>
                    <a:pt x="152650" y="192067"/>
                  </a:lnTo>
                  <a:cubicBezTo>
                    <a:pt x="152492" y="192041"/>
                    <a:pt x="152361" y="192041"/>
                    <a:pt x="152204" y="192041"/>
                  </a:cubicBezTo>
                  <a:cubicBezTo>
                    <a:pt x="147424" y="192041"/>
                    <a:pt x="142934" y="194061"/>
                    <a:pt x="139888" y="197603"/>
                  </a:cubicBezTo>
                  <a:cubicBezTo>
                    <a:pt x="133349" y="205501"/>
                    <a:pt x="124631" y="209043"/>
                    <a:pt x="116043" y="209043"/>
                  </a:cubicBezTo>
                  <a:cubicBezTo>
                    <a:pt x="100209" y="209043"/>
                    <a:pt x="84873" y="197000"/>
                    <a:pt x="84794" y="178160"/>
                  </a:cubicBezTo>
                  <a:cubicBezTo>
                    <a:pt x="84610" y="159111"/>
                    <a:pt x="100130" y="146831"/>
                    <a:pt x="116096" y="146831"/>
                  </a:cubicBezTo>
                  <a:cubicBezTo>
                    <a:pt x="124552" y="146831"/>
                    <a:pt x="133139" y="150269"/>
                    <a:pt x="139625" y="157957"/>
                  </a:cubicBezTo>
                  <a:cubicBezTo>
                    <a:pt x="142697" y="161656"/>
                    <a:pt x="147188" y="163782"/>
                    <a:pt x="151967" y="163782"/>
                  </a:cubicBezTo>
                  <a:cubicBezTo>
                    <a:pt x="152125" y="163782"/>
                    <a:pt x="152256" y="163782"/>
                    <a:pt x="152387" y="163782"/>
                  </a:cubicBezTo>
                  <a:lnTo>
                    <a:pt x="163889" y="163782"/>
                  </a:lnTo>
                  <a:cubicBezTo>
                    <a:pt x="170087" y="163782"/>
                    <a:pt x="175260" y="158717"/>
                    <a:pt x="175260" y="152551"/>
                  </a:cubicBezTo>
                  <a:lnTo>
                    <a:pt x="175260" y="90418"/>
                  </a:lnTo>
                  <a:lnTo>
                    <a:pt x="112971" y="90418"/>
                  </a:lnTo>
                  <a:cubicBezTo>
                    <a:pt x="106774" y="90418"/>
                    <a:pt x="101705" y="85381"/>
                    <a:pt x="101705" y="79188"/>
                  </a:cubicBezTo>
                  <a:lnTo>
                    <a:pt x="101705" y="67696"/>
                  </a:lnTo>
                  <a:cubicBezTo>
                    <a:pt x="101705" y="62763"/>
                    <a:pt x="103859" y="58092"/>
                    <a:pt x="107666" y="54944"/>
                  </a:cubicBezTo>
                  <a:cubicBezTo>
                    <a:pt x="129856" y="36157"/>
                    <a:pt x="116542" y="26"/>
                    <a:pt x="8757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8" name="Google Shape;124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CgAANgwAAA4LAABKDQAAAAAAAA=="/>
                </a:ext>
              </a:extLst>
            </p:cNvSpPr>
            <p:nvPr/>
          </p:nvSpPr>
          <p:spPr>
            <a:xfrm>
              <a:off x="1757045" y="1985010"/>
              <a:ext cx="40005" cy="175260"/>
            </a:xfrm>
            <a:custGeom>
              <a:avLst/>
              <a:gdLst/>
              <a:ahLst/>
              <a:cxnLst/>
              <a:rect l="0" t="0" r="40005" b="175260"/>
              <a:pathLst>
                <a:path w="40005" h="175260">
                  <a:moveTo>
                    <a:pt x="5760" y="0"/>
                  </a:moveTo>
                  <a:cubicBezTo>
                    <a:pt x="2548" y="0"/>
                    <a:pt x="0" y="2522"/>
                    <a:pt x="0" y="5702"/>
                  </a:cubicBezTo>
                  <a:lnTo>
                    <a:pt x="0" y="152742"/>
                  </a:lnTo>
                  <a:cubicBezTo>
                    <a:pt x="0" y="165118"/>
                    <a:pt x="10220" y="175234"/>
                    <a:pt x="22856" y="175234"/>
                  </a:cubicBezTo>
                  <a:lnTo>
                    <a:pt x="39527" y="175234"/>
                  </a:lnTo>
                  <a:cubicBezTo>
                    <a:pt x="27077" y="175102"/>
                    <a:pt x="17122" y="164960"/>
                    <a:pt x="17122" y="152742"/>
                  </a:cubicBezTo>
                  <a:lnTo>
                    <a:pt x="17122" y="5702"/>
                  </a:lnTo>
                  <a:cubicBezTo>
                    <a:pt x="17122" y="2522"/>
                    <a:pt x="19670" y="0"/>
                    <a:pt x="22856" y="0"/>
                  </a:cubicBezTo>
                  <a:lnTo>
                    <a:pt x="39527" y="175234"/>
                  </a:lnTo>
                  <a:cubicBezTo>
                    <a:pt x="39606" y="175234"/>
                    <a:pt x="39659" y="175234"/>
                    <a:pt x="39739" y="175234"/>
                  </a:cubicBezTo>
                  <a:cubicBezTo>
                    <a:pt x="39819" y="175234"/>
                    <a:pt x="39898" y="175234"/>
                    <a:pt x="39978" y="175234"/>
                  </a:cubicBezTo>
                  <a:lnTo>
                    <a:pt x="5760" y="0"/>
                  </a:lnTo>
                  <a:lnTo>
                    <a:pt x="39978" y="17523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 name="Google Shape;124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CwAAqAsAAGILAAA2DAAAAAAAAA=="/>
                </a:ext>
              </a:extLst>
            </p:cNvSpPr>
            <p:nvPr/>
          </p:nvSpPr>
          <p:spPr>
            <a:xfrm>
              <a:off x="1810385" y="1894840"/>
              <a:ext cx="40005" cy="90170"/>
            </a:xfrm>
            <a:custGeom>
              <a:avLst/>
              <a:gdLst/>
              <a:ahLst/>
              <a:cxnLst/>
              <a:rect l="0" t="0" r="40005" b="90170"/>
              <a:pathLst>
                <a:path w="40005" h="90170">
                  <a:moveTo>
                    <a:pt x="34218" y="0"/>
                  </a:moveTo>
                  <a:cubicBezTo>
                    <a:pt x="22330" y="0"/>
                    <a:pt x="11204" y="6862"/>
                    <a:pt x="6075" y="17940"/>
                  </a:cubicBezTo>
                  <a:cubicBezTo>
                    <a:pt x="0" y="30668"/>
                    <a:pt x="3550" y="45910"/>
                    <a:pt x="14439" y="54867"/>
                  </a:cubicBezTo>
                  <a:cubicBezTo>
                    <a:pt x="18095" y="58140"/>
                    <a:pt x="20120" y="62802"/>
                    <a:pt x="20015" y="67726"/>
                  </a:cubicBezTo>
                  <a:lnTo>
                    <a:pt x="20015" y="78935"/>
                  </a:lnTo>
                  <a:cubicBezTo>
                    <a:pt x="20015" y="85115"/>
                    <a:pt x="14939" y="90144"/>
                    <a:pt x="8732" y="90144"/>
                  </a:cubicBezTo>
                  <a:lnTo>
                    <a:pt x="20015" y="90144"/>
                  </a:lnTo>
                  <a:cubicBezTo>
                    <a:pt x="26328" y="90144"/>
                    <a:pt x="31404" y="85115"/>
                    <a:pt x="31404" y="78935"/>
                  </a:cubicBezTo>
                  <a:lnTo>
                    <a:pt x="31404" y="67726"/>
                  </a:lnTo>
                  <a:cubicBezTo>
                    <a:pt x="31509" y="62802"/>
                    <a:pt x="29379" y="58140"/>
                    <a:pt x="25696" y="54867"/>
                  </a:cubicBezTo>
                  <a:cubicBezTo>
                    <a:pt x="5312" y="38106"/>
                    <a:pt x="13939" y="5212"/>
                    <a:pt x="40005" y="550"/>
                  </a:cubicBezTo>
                  <a:cubicBezTo>
                    <a:pt x="38058" y="183"/>
                    <a:pt x="36138" y="0"/>
                    <a:pt x="3421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 name="Google Shape;124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CgAAIgsAAA4LAAA2DAAAAAAAAA=="/>
                </a:ext>
              </a:extLst>
            </p:cNvSpPr>
            <p:nvPr/>
          </p:nvSpPr>
          <p:spPr>
            <a:xfrm>
              <a:off x="1757045" y="1809750"/>
              <a:ext cx="40005" cy="175260"/>
            </a:xfrm>
            <a:custGeom>
              <a:avLst/>
              <a:gdLst/>
              <a:ahLst/>
              <a:cxnLst/>
              <a:rect l="0" t="0" r="40005" b="175260"/>
              <a:pathLst>
                <a:path w="40005" h="175260">
                  <a:moveTo>
                    <a:pt x="22856" y="0"/>
                  </a:moveTo>
                  <a:cubicBezTo>
                    <a:pt x="10220" y="0"/>
                    <a:pt x="0" y="10116"/>
                    <a:pt x="0" y="22624"/>
                  </a:cubicBezTo>
                  <a:lnTo>
                    <a:pt x="0" y="169558"/>
                  </a:lnTo>
                  <a:cubicBezTo>
                    <a:pt x="0" y="172711"/>
                    <a:pt x="2548" y="175234"/>
                    <a:pt x="5760" y="175234"/>
                  </a:cubicBezTo>
                  <a:lnTo>
                    <a:pt x="22856" y="175234"/>
                  </a:lnTo>
                  <a:cubicBezTo>
                    <a:pt x="19670" y="175234"/>
                    <a:pt x="17122" y="172711"/>
                    <a:pt x="17122" y="169663"/>
                  </a:cubicBezTo>
                  <a:lnTo>
                    <a:pt x="17122" y="22624"/>
                  </a:lnTo>
                  <a:cubicBezTo>
                    <a:pt x="17122" y="10116"/>
                    <a:pt x="27342" y="0"/>
                    <a:pt x="39978" y="0"/>
                  </a:cubicBezTo>
                  <a:lnTo>
                    <a:pt x="22856" y="0"/>
                  </a:lnTo>
                  <a:lnTo>
                    <a:pt x="3997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5" name="Google Shape;124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DAAAewsAAIgMAADdCwAAAAAAAA=="/>
                </a:ext>
              </a:extLst>
            </p:cNvSpPr>
            <p:nvPr/>
          </p:nvSpPr>
          <p:spPr>
            <a:xfrm>
              <a:off x="1997075" y="1866265"/>
              <a:ext cx="40005" cy="62230"/>
            </a:xfrm>
            <a:custGeom>
              <a:avLst/>
              <a:gdLst/>
              <a:ahLst/>
              <a:cxnLst/>
              <a:rect l="0" t="0" r="40005" b="62230"/>
              <a:pathLst>
                <a:path w="40005" h="62230">
                  <a:moveTo>
                    <a:pt x="6501" y="0"/>
                  </a:moveTo>
                  <a:cubicBezTo>
                    <a:pt x="4351" y="0"/>
                    <a:pt x="2175" y="236"/>
                    <a:pt x="0" y="709"/>
                  </a:cubicBezTo>
                  <a:cubicBezTo>
                    <a:pt x="14628" y="3361"/>
                    <a:pt x="25350" y="16122"/>
                    <a:pt x="25350" y="31036"/>
                  </a:cubicBezTo>
                  <a:cubicBezTo>
                    <a:pt x="25481" y="45950"/>
                    <a:pt x="14890" y="58817"/>
                    <a:pt x="262" y="61731"/>
                  </a:cubicBezTo>
                  <a:lnTo>
                    <a:pt x="131" y="61731"/>
                  </a:lnTo>
                  <a:cubicBezTo>
                    <a:pt x="2018" y="62046"/>
                    <a:pt x="3932" y="62204"/>
                    <a:pt x="5872" y="62204"/>
                  </a:cubicBezTo>
                  <a:cubicBezTo>
                    <a:pt x="7786" y="62204"/>
                    <a:pt x="9725" y="62046"/>
                    <a:pt x="11613" y="61731"/>
                  </a:cubicBezTo>
                  <a:cubicBezTo>
                    <a:pt x="28627" y="58712"/>
                    <a:pt x="39978" y="42406"/>
                    <a:pt x="36832" y="25207"/>
                  </a:cubicBezTo>
                  <a:cubicBezTo>
                    <a:pt x="33975" y="10372"/>
                    <a:pt x="20972" y="0"/>
                    <a:pt x="650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 name="Google Shape;124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CwAAIgsAAAcMAACWCwAAAAAAAA=="/>
                </a:ext>
              </a:extLst>
            </p:cNvSpPr>
            <p:nvPr/>
          </p:nvSpPr>
          <p:spPr>
            <a:xfrm>
              <a:off x="1932305" y="1809750"/>
              <a:ext cx="22860" cy="73660"/>
            </a:xfrm>
            <a:custGeom>
              <a:avLst/>
              <a:gdLst/>
              <a:ahLst/>
              <a:cxnLst/>
              <a:rect l="0" t="0" r="22860" b="73660"/>
              <a:pathLst>
                <a:path w="22860" h="73660">
                  <a:moveTo>
                    <a:pt x="5755" y="0"/>
                  </a:moveTo>
                  <a:cubicBezTo>
                    <a:pt x="2546" y="0"/>
                    <a:pt x="0" y="2529"/>
                    <a:pt x="0" y="5717"/>
                  </a:cubicBezTo>
                  <a:lnTo>
                    <a:pt x="0" y="62358"/>
                  </a:lnTo>
                  <a:cubicBezTo>
                    <a:pt x="133" y="68575"/>
                    <a:pt x="5224" y="73660"/>
                    <a:pt x="11483" y="73660"/>
                  </a:cubicBezTo>
                  <a:lnTo>
                    <a:pt x="22833" y="73660"/>
                  </a:lnTo>
                  <a:cubicBezTo>
                    <a:pt x="16601" y="73660"/>
                    <a:pt x="11483" y="68575"/>
                    <a:pt x="11483" y="62358"/>
                  </a:cubicBezTo>
                  <a:lnTo>
                    <a:pt x="11483" y="5717"/>
                  </a:lnTo>
                  <a:cubicBezTo>
                    <a:pt x="11483" y="2529"/>
                    <a:pt x="14029" y="0"/>
                    <a:pt x="17238" y="0"/>
                  </a:cubicBezTo>
                  <a:lnTo>
                    <a:pt x="5755" y="0"/>
                  </a:lnTo>
                  <a:lnTo>
                    <a:pt x="1723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 name="Google Shape;124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CwAAwgsAAAcMAAA2DAAAAAAAAA=="/>
                </a:ext>
              </a:extLst>
            </p:cNvSpPr>
            <p:nvPr/>
          </p:nvSpPr>
          <p:spPr>
            <a:xfrm>
              <a:off x="1932305" y="1911350"/>
              <a:ext cx="22860" cy="73660"/>
            </a:xfrm>
            <a:custGeom>
              <a:avLst/>
              <a:gdLst/>
              <a:ahLst/>
              <a:cxnLst/>
              <a:rect l="0" t="0" r="22860" b="73660"/>
              <a:pathLst>
                <a:path w="22860" h="73660">
                  <a:moveTo>
                    <a:pt x="11483" y="26"/>
                  </a:moveTo>
                  <a:cubicBezTo>
                    <a:pt x="5118" y="26"/>
                    <a:pt x="0" y="5083"/>
                    <a:pt x="0" y="11298"/>
                  </a:cubicBezTo>
                  <a:lnTo>
                    <a:pt x="0" y="73634"/>
                  </a:lnTo>
                  <a:lnTo>
                    <a:pt x="11483" y="73634"/>
                  </a:lnTo>
                  <a:lnTo>
                    <a:pt x="11483" y="11298"/>
                  </a:lnTo>
                  <a:cubicBezTo>
                    <a:pt x="11483" y="5083"/>
                    <a:pt x="16601" y="26"/>
                    <a:pt x="22833" y="26"/>
                  </a:cubicBezTo>
                  <a:lnTo>
                    <a:pt x="11483" y="26"/>
                  </a:lnTo>
                  <a:lnTo>
                    <a:pt x="2283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2" name="Google Shape;124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DAAANgwAAHYMAADEDAAAAAAAAA=="/>
                </a:ext>
              </a:extLst>
            </p:cNvSpPr>
            <p:nvPr/>
          </p:nvSpPr>
          <p:spPr>
            <a:xfrm>
              <a:off x="1979930" y="1985010"/>
              <a:ext cx="45720" cy="90170"/>
            </a:xfrm>
            <a:custGeom>
              <a:avLst/>
              <a:gdLst/>
              <a:ahLst/>
              <a:cxnLst/>
              <a:rect l="0" t="0" r="45720" b="90170"/>
              <a:pathLst>
                <a:path w="45720" h="90170">
                  <a:moveTo>
                    <a:pt x="14385" y="0"/>
                  </a:moveTo>
                  <a:cubicBezTo>
                    <a:pt x="20758" y="0"/>
                    <a:pt x="25861" y="5055"/>
                    <a:pt x="25861" y="11340"/>
                  </a:cubicBezTo>
                  <a:lnTo>
                    <a:pt x="25861" y="22811"/>
                  </a:lnTo>
                  <a:cubicBezTo>
                    <a:pt x="25861" y="27604"/>
                    <a:pt x="23693" y="32396"/>
                    <a:pt x="19859" y="35539"/>
                  </a:cubicBezTo>
                  <a:cubicBezTo>
                    <a:pt x="26" y="52038"/>
                    <a:pt x="7906" y="83937"/>
                    <a:pt x="33345" y="89463"/>
                  </a:cubicBezTo>
                  <a:cubicBezTo>
                    <a:pt x="35460" y="89934"/>
                    <a:pt x="37628" y="90144"/>
                    <a:pt x="39770" y="90144"/>
                  </a:cubicBezTo>
                  <a:cubicBezTo>
                    <a:pt x="41754" y="90144"/>
                    <a:pt x="43737" y="89960"/>
                    <a:pt x="45694" y="89594"/>
                  </a:cubicBezTo>
                  <a:cubicBezTo>
                    <a:pt x="45323" y="89594"/>
                    <a:pt x="45059" y="89594"/>
                    <a:pt x="44689" y="89463"/>
                  </a:cubicBezTo>
                  <a:cubicBezTo>
                    <a:pt x="19356" y="83937"/>
                    <a:pt x="11344" y="52038"/>
                    <a:pt x="31309" y="35539"/>
                  </a:cubicBezTo>
                  <a:cubicBezTo>
                    <a:pt x="35011" y="32396"/>
                    <a:pt x="37179" y="27604"/>
                    <a:pt x="37179" y="22811"/>
                  </a:cubicBezTo>
                  <a:lnTo>
                    <a:pt x="37179" y="11340"/>
                  </a:lnTo>
                  <a:cubicBezTo>
                    <a:pt x="37179" y="5055"/>
                    <a:pt x="32075" y="0"/>
                    <a:pt x="25861" y="0"/>
                  </a:cubicBezTo>
                  <a:lnTo>
                    <a:pt x="14385" y="0"/>
                  </a:lnTo>
                  <a:lnTo>
                    <a:pt x="2586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 name="Google Shape;124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CwAANgwAAPULAACqDAAAAAAAAA=="/>
                </a:ext>
              </a:extLst>
            </p:cNvSpPr>
            <p:nvPr/>
          </p:nvSpPr>
          <p:spPr>
            <a:xfrm>
              <a:off x="1920875" y="1985010"/>
              <a:ext cx="22860" cy="73660"/>
            </a:xfrm>
            <a:custGeom>
              <a:avLst/>
              <a:gdLst/>
              <a:ahLst/>
              <a:cxnLst/>
              <a:rect l="0" t="0" r="22860" b="73660"/>
              <a:pathLst>
                <a:path w="22860" h="73660">
                  <a:moveTo>
                    <a:pt x="11364" y="0"/>
                  </a:moveTo>
                  <a:lnTo>
                    <a:pt x="11364" y="62273"/>
                  </a:lnTo>
                  <a:cubicBezTo>
                    <a:pt x="11364" y="68453"/>
                    <a:pt x="6278" y="73660"/>
                    <a:pt x="26" y="73660"/>
                  </a:cubicBezTo>
                  <a:lnTo>
                    <a:pt x="11364" y="73660"/>
                  </a:lnTo>
                  <a:cubicBezTo>
                    <a:pt x="17748" y="73529"/>
                    <a:pt x="22834" y="68453"/>
                    <a:pt x="22834" y="62273"/>
                  </a:cubicBezTo>
                  <a:lnTo>
                    <a:pt x="22834" y="0"/>
                  </a:lnTo>
                  <a:lnTo>
                    <a:pt x="11364" y="0"/>
                  </a:lnTo>
                  <a:lnTo>
                    <a:pt x="22834" y="622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 name="Google Shape;124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CwAAjwwAAI8LAADxDAAAAAAAAA=="/>
                </a:ext>
              </a:extLst>
            </p:cNvSpPr>
            <p:nvPr/>
          </p:nvSpPr>
          <p:spPr>
            <a:xfrm>
              <a:off x="1838325" y="2041525"/>
              <a:ext cx="40640" cy="62230"/>
            </a:xfrm>
            <a:custGeom>
              <a:avLst/>
              <a:gdLst/>
              <a:ahLst/>
              <a:cxnLst/>
              <a:rect l="0" t="0" r="40640" b="62230"/>
              <a:pathLst>
                <a:path w="40640" h="62230">
                  <a:moveTo>
                    <a:pt x="34641" y="0"/>
                  </a:moveTo>
                  <a:cubicBezTo>
                    <a:pt x="32730" y="0"/>
                    <a:pt x="30792" y="210"/>
                    <a:pt x="28881" y="577"/>
                  </a:cubicBezTo>
                  <a:cubicBezTo>
                    <a:pt x="11520" y="3489"/>
                    <a:pt x="27" y="19886"/>
                    <a:pt x="3212" y="36939"/>
                  </a:cubicBezTo>
                  <a:cubicBezTo>
                    <a:pt x="6105" y="51841"/>
                    <a:pt x="19378" y="62204"/>
                    <a:pt x="34190" y="62204"/>
                  </a:cubicBezTo>
                  <a:cubicBezTo>
                    <a:pt x="36313" y="62204"/>
                    <a:pt x="38463" y="61994"/>
                    <a:pt x="40640" y="61548"/>
                  </a:cubicBezTo>
                  <a:cubicBezTo>
                    <a:pt x="23147" y="58268"/>
                    <a:pt x="11759" y="41478"/>
                    <a:pt x="15608" y="24320"/>
                  </a:cubicBezTo>
                  <a:cubicBezTo>
                    <a:pt x="18289" y="12199"/>
                    <a:pt x="28005" y="2860"/>
                    <a:pt x="40242" y="577"/>
                  </a:cubicBezTo>
                  <a:lnTo>
                    <a:pt x="40375" y="577"/>
                  </a:lnTo>
                  <a:cubicBezTo>
                    <a:pt x="38463" y="210"/>
                    <a:pt x="36552" y="0"/>
                    <a:pt x="3464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9" name="Google Shape;124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CwAA1gwAAP4LAABKDQAAAAAAAA=="/>
                </a:ext>
              </a:extLst>
            </p:cNvSpPr>
            <p:nvPr/>
          </p:nvSpPr>
          <p:spPr>
            <a:xfrm>
              <a:off x="1920875" y="2086610"/>
              <a:ext cx="28575" cy="73660"/>
            </a:xfrm>
            <a:custGeom>
              <a:avLst/>
              <a:gdLst/>
              <a:ahLst/>
              <a:cxnLst/>
              <a:rect l="0" t="0" r="28575" b="73660"/>
              <a:pathLst>
                <a:path w="28575" h="73660">
                  <a:moveTo>
                    <a:pt x="26" y="26"/>
                  </a:moveTo>
                  <a:cubicBezTo>
                    <a:pt x="6305" y="26"/>
                    <a:pt x="11414" y="5075"/>
                    <a:pt x="11414" y="11413"/>
                  </a:cubicBezTo>
                  <a:lnTo>
                    <a:pt x="11414" y="67953"/>
                  </a:lnTo>
                  <a:cubicBezTo>
                    <a:pt x="11414" y="71004"/>
                    <a:pt x="13968" y="73660"/>
                    <a:pt x="17187" y="73660"/>
                  </a:cubicBezTo>
                  <a:lnTo>
                    <a:pt x="28575" y="73660"/>
                  </a:lnTo>
                  <a:cubicBezTo>
                    <a:pt x="25382" y="73529"/>
                    <a:pt x="22934" y="71004"/>
                    <a:pt x="22934" y="67953"/>
                  </a:cubicBezTo>
                  <a:lnTo>
                    <a:pt x="22934" y="11413"/>
                  </a:lnTo>
                  <a:cubicBezTo>
                    <a:pt x="22934" y="5075"/>
                    <a:pt x="17826" y="26"/>
                    <a:pt x="11414" y="26"/>
                  </a:cubicBezTo>
                  <a:lnTo>
                    <a:pt x="26" y="26"/>
                  </a:lnTo>
                  <a:lnTo>
                    <a:pt x="1141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8" name="Google Shape;124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EAIQ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CgAAGgsAAP8MAABSDQAAAAAAAA=="/>
                </a:ext>
              </a:extLst>
            </p:cNvSpPr>
            <p:nvPr/>
          </p:nvSpPr>
          <p:spPr>
            <a:xfrm>
              <a:off x="1751965" y="1804670"/>
              <a:ext cx="360680" cy="360680"/>
            </a:xfrm>
            <a:custGeom>
              <a:avLst/>
              <a:gdLst/>
              <a:ahLst/>
              <a:cxnLst/>
              <a:rect l="0" t="0" r="360680" b="360680"/>
              <a:pathLst>
                <a:path w="360680" h="360680">
                  <a:moveTo>
                    <a:pt x="92997" y="95287"/>
                  </a:moveTo>
                  <a:cubicBezTo>
                    <a:pt x="94833" y="95287"/>
                    <a:pt x="96669" y="95471"/>
                    <a:pt x="98479" y="95865"/>
                  </a:cubicBezTo>
                  <a:cubicBezTo>
                    <a:pt x="119309" y="100536"/>
                    <a:pt x="125867" y="127067"/>
                    <a:pt x="109471" y="140818"/>
                  </a:cubicBezTo>
                  <a:cubicBezTo>
                    <a:pt x="104539" y="144991"/>
                    <a:pt x="101627" y="151184"/>
                    <a:pt x="101759" y="157614"/>
                  </a:cubicBezTo>
                  <a:lnTo>
                    <a:pt x="101759" y="169108"/>
                  </a:lnTo>
                  <a:cubicBezTo>
                    <a:pt x="101759" y="178188"/>
                    <a:pt x="109078" y="185641"/>
                    <a:pt x="118312" y="185641"/>
                  </a:cubicBezTo>
                  <a:lnTo>
                    <a:pt x="175106" y="185641"/>
                  </a:lnTo>
                  <a:lnTo>
                    <a:pt x="175106" y="242483"/>
                  </a:lnTo>
                  <a:cubicBezTo>
                    <a:pt x="175106" y="245868"/>
                    <a:pt x="172457" y="248519"/>
                    <a:pt x="169047" y="248519"/>
                  </a:cubicBezTo>
                  <a:lnTo>
                    <a:pt x="157556" y="248519"/>
                  </a:lnTo>
                  <a:cubicBezTo>
                    <a:pt x="154146" y="248519"/>
                    <a:pt x="150998" y="247023"/>
                    <a:pt x="148847" y="244477"/>
                  </a:cubicBezTo>
                  <a:cubicBezTo>
                    <a:pt x="141371" y="235607"/>
                    <a:pt x="131218" y="231487"/>
                    <a:pt x="121171" y="231487"/>
                  </a:cubicBezTo>
                  <a:cubicBezTo>
                    <a:pt x="105169" y="231487"/>
                    <a:pt x="89481" y="241984"/>
                    <a:pt x="85599" y="260144"/>
                  </a:cubicBezTo>
                  <a:cubicBezTo>
                    <a:pt x="81952" y="276572"/>
                    <a:pt x="90032" y="293367"/>
                    <a:pt x="105169" y="300689"/>
                  </a:cubicBezTo>
                  <a:cubicBezTo>
                    <a:pt x="110258" y="303182"/>
                    <a:pt x="115715" y="304389"/>
                    <a:pt x="121092" y="304389"/>
                  </a:cubicBezTo>
                  <a:cubicBezTo>
                    <a:pt x="131691" y="304389"/>
                    <a:pt x="142053" y="299718"/>
                    <a:pt x="149109" y="291084"/>
                  </a:cubicBezTo>
                  <a:cubicBezTo>
                    <a:pt x="151156" y="288670"/>
                    <a:pt x="154146" y="287279"/>
                    <a:pt x="157373" y="287279"/>
                  </a:cubicBezTo>
                  <a:cubicBezTo>
                    <a:pt x="157530" y="287279"/>
                    <a:pt x="157661" y="287279"/>
                    <a:pt x="157819" y="287305"/>
                  </a:cubicBezTo>
                  <a:lnTo>
                    <a:pt x="169047" y="287305"/>
                  </a:lnTo>
                  <a:cubicBezTo>
                    <a:pt x="172326" y="287305"/>
                    <a:pt x="175106" y="289956"/>
                    <a:pt x="175106" y="293236"/>
                  </a:cubicBezTo>
                  <a:lnTo>
                    <a:pt x="175106" y="350052"/>
                  </a:lnTo>
                  <a:lnTo>
                    <a:pt x="27912" y="350052"/>
                  </a:lnTo>
                  <a:cubicBezTo>
                    <a:pt x="18442" y="350052"/>
                    <a:pt x="10624" y="342363"/>
                    <a:pt x="10624" y="332889"/>
                  </a:cubicBezTo>
                  <a:lnTo>
                    <a:pt x="10624" y="185641"/>
                  </a:lnTo>
                  <a:lnTo>
                    <a:pt x="67419" y="185641"/>
                  </a:lnTo>
                  <a:cubicBezTo>
                    <a:pt x="76522" y="185641"/>
                    <a:pt x="83972" y="178188"/>
                    <a:pt x="83972" y="169108"/>
                  </a:cubicBezTo>
                  <a:lnTo>
                    <a:pt x="83972" y="157876"/>
                  </a:lnTo>
                  <a:cubicBezTo>
                    <a:pt x="84104" y="151289"/>
                    <a:pt x="81323" y="145122"/>
                    <a:pt x="76391" y="140950"/>
                  </a:cubicBezTo>
                  <a:cubicBezTo>
                    <a:pt x="63904" y="130584"/>
                    <a:pt x="63904" y="111400"/>
                    <a:pt x="76653" y="101034"/>
                  </a:cubicBezTo>
                  <a:cubicBezTo>
                    <a:pt x="81270" y="97282"/>
                    <a:pt x="87068" y="95287"/>
                    <a:pt x="92997" y="95287"/>
                  </a:cubicBezTo>
                  <a:lnTo>
                    <a:pt x="332768" y="10497"/>
                  </a:lnTo>
                  <a:cubicBezTo>
                    <a:pt x="342343" y="10497"/>
                    <a:pt x="350056" y="18344"/>
                    <a:pt x="350056" y="27922"/>
                  </a:cubicBezTo>
                  <a:lnTo>
                    <a:pt x="350056" y="175039"/>
                  </a:lnTo>
                  <a:lnTo>
                    <a:pt x="344127" y="175039"/>
                  </a:lnTo>
                  <a:cubicBezTo>
                    <a:pt x="337437" y="175406"/>
                    <a:pt x="337437" y="185274"/>
                    <a:pt x="344127" y="185641"/>
                  </a:cubicBezTo>
                  <a:lnTo>
                    <a:pt x="350056" y="185641"/>
                  </a:lnTo>
                  <a:lnTo>
                    <a:pt x="350056" y="332889"/>
                  </a:lnTo>
                  <a:cubicBezTo>
                    <a:pt x="350056" y="342363"/>
                    <a:pt x="342238" y="350183"/>
                    <a:pt x="332768" y="350183"/>
                  </a:cubicBezTo>
                  <a:lnTo>
                    <a:pt x="185574" y="350183"/>
                  </a:lnTo>
                  <a:lnTo>
                    <a:pt x="185574" y="293367"/>
                  </a:lnTo>
                  <a:cubicBezTo>
                    <a:pt x="185574" y="284261"/>
                    <a:pt x="178123" y="276808"/>
                    <a:pt x="169047" y="276808"/>
                  </a:cubicBezTo>
                  <a:lnTo>
                    <a:pt x="157819" y="276808"/>
                  </a:lnTo>
                  <a:cubicBezTo>
                    <a:pt x="157661" y="276808"/>
                    <a:pt x="157530" y="276808"/>
                    <a:pt x="157373" y="276808"/>
                  </a:cubicBezTo>
                  <a:cubicBezTo>
                    <a:pt x="150972" y="276808"/>
                    <a:pt x="144965" y="279564"/>
                    <a:pt x="140898" y="284392"/>
                  </a:cubicBezTo>
                  <a:cubicBezTo>
                    <a:pt x="135730" y="290638"/>
                    <a:pt x="128359" y="293761"/>
                    <a:pt x="121014" y="293761"/>
                  </a:cubicBezTo>
                  <a:cubicBezTo>
                    <a:pt x="113590" y="293761"/>
                    <a:pt x="106192" y="290586"/>
                    <a:pt x="100998" y="284261"/>
                  </a:cubicBezTo>
                  <a:cubicBezTo>
                    <a:pt x="96092" y="278068"/>
                    <a:pt x="94177" y="269985"/>
                    <a:pt x="95830" y="262296"/>
                  </a:cubicBezTo>
                  <a:cubicBezTo>
                    <a:pt x="98689" y="249490"/>
                    <a:pt x="109812" y="242063"/>
                    <a:pt x="121171" y="242063"/>
                  </a:cubicBezTo>
                  <a:cubicBezTo>
                    <a:pt x="128280" y="242063"/>
                    <a:pt x="135468" y="244976"/>
                    <a:pt x="140767" y="251300"/>
                  </a:cubicBezTo>
                  <a:cubicBezTo>
                    <a:pt x="144833" y="256129"/>
                    <a:pt x="150867" y="259016"/>
                    <a:pt x="157163" y="259016"/>
                  </a:cubicBezTo>
                  <a:cubicBezTo>
                    <a:pt x="157294" y="259016"/>
                    <a:pt x="157425" y="259016"/>
                    <a:pt x="157556" y="259016"/>
                  </a:cubicBezTo>
                  <a:lnTo>
                    <a:pt x="169047" y="259016"/>
                  </a:lnTo>
                  <a:cubicBezTo>
                    <a:pt x="178254" y="259016"/>
                    <a:pt x="185574" y="251694"/>
                    <a:pt x="185574" y="242483"/>
                  </a:cubicBezTo>
                  <a:lnTo>
                    <a:pt x="185574" y="185641"/>
                  </a:lnTo>
                  <a:lnTo>
                    <a:pt x="242368" y="185641"/>
                  </a:lnTo>
                  <a:cubicBezTo>
                    <a:pt x="245779" y="185641"/>
                    <a:pt x="248428" y="188292"/>
                    <a:pt x="248428" y="191703"/>
                  </a:cubicBezTo>
                  <a:lnTo>
                    <a:pt x="248428" y="203197"/>
                  </a:lnTo>
                  <a:cubicBezTo>
                    <a:pt x="248428" y="206478"/>
                    <a:pt x="246933" y="209758"/>
                    <a:pt x="244388" y="211910"/>
                  </a:cubicBezTo>
                  <a:cubicBezTo>
                    <a:pt x="221303" y="231225"/>
                    <a:pt x="230511" y="268725"/>
                    <a:pt x="260050" y="275181"/>
                  </a:cubicBezTo>
                  <a:cubicBezTo>
                    <a:pt x="262568" y="275680"/>
                    <a:pt x="265113" y="275942"/>
                    <a:pt x="267762" y="276047"/>
                  </a:cubicBezTo>
                  <a:cubicBezTo>
                    <a:pt x="283161" y="276047"/>
                    <a:pt x="296776" y="266469"/>
                    <a:pt x="301970" y="251930"/>
                  </a:cubicBezTo>
                  <a:cubicBezTo>
                    <a:pt x="307269" y="237549"/>
                    <a:pt x="302705" y="221384"/>
                    <a:pt x="290847" y="211648"/>
                  </a:cubicBezTo>
                  <a:cubicBezTo>
                    <a:pt x="288460" y="209391"/>
                    <a:pt x="287070" y="206242"/>
                    <a:pt x="287201" y="202935"/>
                  </a:cubicBezTo>
                  <a:lnTo>
                    <a:pt x="287201" y="191703"/>
                  </a:lnTo>
                  <a:cubicBezTo>
                    <a:pt x="287201" y="188292"/>
                    <a:pt x="289850" y="185641"/>
                    <a:pt x="293261" y="185641"/>
                  </a:cubicBezTo>
                  <a:lnTo>
                    <a:pt x="321409" y="185641"/>
                  </a:lnTo>
                  <a:cubicBezTo>
                    <a:pt x="328098" y="185274"/>
                    <a:pt x="328098" y="175406"/>
                    <a:pt x="321409" y="175039"/>
                  </a:cubicBezTo>
                  <a:lnTo>
                    <a:pt x="293261" y="175039"/>
                  </a:lnTo>
                  <a:cubicBezTo>
                    <a:pt x="284027" y="175039"/>
                    <a:pt x="276708" y="182492"/>
                    <a:pt x="276708" y="191703"/>
                  </a:cubicBezTo>
                  <a:lnTo>
                    <a:pt x="276708" y="202935"/>
                  </a:lnTo>
                  <a:cubicBezTo>
                    <a:pt x="276471" y="209391"/>
                    <a:pt x="279226" y="215584"/>
                    <a:pt x="284158" y="219730"/>
                  </a:cubicBezTo>
                  <a:cubicBezTo>
                    <a:pt x="296776" y="230096"/>
                    <a:pt x="296645" y="249411"/>
                    <a:pt x="284027" y="259646"/>
                  </a:cubicBezTo>
                  <a:cubicBezTo>
                    <a:pt x="279410" y="263398"/>
                    <a:pt x="273612" y="265393"/>
                    <a:pt x="267683" y="265393"/>
                  </a:cubicBezTo>
                  <a:cubicBezTo>
                    <a:pt x="265847" y="265393"/>
                    <a:pt x="264011" y="265209"/>
                    <a:pt x="262201" y="264815"/>
                  </a:cubicBezTo>
                  <a:cubicBezTo>
                    <a:pt x="241371" y="260275"/>
                    <a:pt x="234813" y="233770"/>
                    <a:pt x="251209" y="219993"/>
                  </a:cubicBezTo>
                  <a:cubicBezTo>
                    <a:pt x="256141" y="215820"/>
                    <a:pt x="258921" y="209627"/>
                    <a:pt x="258921" y="203197"/>
                  </a:cubicBezTo>
                  <a:lnTo>
                    <a:pt x="258921" y="191703"/>
                  </a:lnTo>
                  <a:cubicBezTo>
                    <a:pt x="258921" y="182492"/>
                    <a:pt x="251471" y="175170"/>
                    <a:pt x="242368" y="175170"/>
                  </a:cubicBezTo>
                  <a:lnTo>
                    <a:pt x="185574" y="175170"/>
                  </a:lnTo>
                  <a:lnTo>
                    <a:pt x="185574" y="118355"/>
                  </a:lnTo>
                  <a:cubicBezTo>
                    <a:pt x="185574" y="114943"/>
                    <a:pt x="188223" y="112293"/>
                    <a:pt x="191502" y="112293"/>
                  </a:cubicBezTo>
                  <a:lnTo>
                    <a:pt x="202992" y="112293"/>
                  </a:lnTo>
                  <a:cubicBezTo>
                    <a:pt x="206403" y="112293"/>
                    <a:pt x="209551" y="113683"/>
                    <a:pt x="211702" y="116334"/>
                  </a:cubicBezTo>
                  <a:cubicBezTo>
                    <a:pt x="219178" y="125204"/>
                    <a:pt x="229304" y="129298"/>
                    <a:pt x="239325" y="129298"/>
                  </a:cubicBezTo>
                  <a:cubicBezTo>
                    <a:pt x="255380" y="129298"/>
                    <a:pt x="271120" y="118775"/>
                    <a:pt x="275081" y="100667"/>
                  </a:cubicBezTo>
                  <a:cubicBezTo>
                    <a:pt x="278728" y="84239"/>
                    <a:pt x="270648" y="67444"/>
                    <a:pt x="255511" y="60017"/>
                  </a:cubicBezTo>
                  <a:cubicBezTo>
                    <a:pt x="250448" y="57550"/>
                    <a:pt x="245044" y="56369"/>
                    <a:pt x="239719" y="56369"/>
                  </a:cubicBezTo>
                  <a:cubicBezTo>
                    <a:pt x="229042" y="56369"/>
                    <a:pt x="218601" y="61067"/>
                    <a:pt x="211466" y="69727"/>
                  </a:cubicBezTo>
                  <a:cubicBezTo>
                    <a:pt x="209393" y="72141"/>
                    <a:pt x="206403" y="73532"/>
                    <a:pt x="203281" y="73532"/>
                  </a:cubicBezTo>
                  <a:cubicBezTo>
                    <a:pt x="203150" y="73532"/>
                    <a:pt x="203019" y="73532"/>
                    <a:pt x="202861" y="73506"/>
                  </a:cubicBezTo>
                  <a:lnTo>
                    <a:pt x="191502" y="73506"/>
                  </a:lnTo>
                  <a:cubicBezTo>
                    <a:pt x="188223" y="73506"/>
                    <a:pt x="185442" y="70750"/>
                    <a:pt x="185442" y="67444"/>
                  </a:cubicBezTo>
                  <a:lnTo>
                    <a:pt x="185442" y="39180"/>
                  </a:lnTo>
                  <a:cubicBezTo>
                    <a:pt x="185337" y="35821"/>
                    <a:pt x="182793" y="34142"/>
                    <a:pt x="180248" y="34142"/>
                  </a:cubicBezTo>
                  <a:cubicBezTo>
                    <a:pt x="177730" y="34142"/>
                    <a:pt x="175159" y="35821"/>
                    <a:pt x="174975" y="39180"/>
                  </a:cubicBezTo>
                  <a:lnTo>
                    <a:pt x="174975" y="67444"/>
                  </a:lnTo>
                  <a:cubicBezTo>
                    <a:pt x="174975" y="76550"/>
                    <a:pt x="182426" y="84003"/>
                    <a:pt x="191502" y="84003"/>
                  </a:cubicBezTo>
                  <a:lnTo>
                    <a:pt x="202861" y="84003"/>
                  </a:lnTo>
                  <a:cubicBezTo>
                    <a:pt x="203019" y="84003"/>
                    <a:pt x="203150" y="84003"/>
                    <a:pt x="203281" y="84003"/>
                  </a:cubicBezTo>
                  <a:cubicBezTo>
                    <a:pt x="209577" y="84003"/>
                    <a:pt x="215584" y="81247"/>
                    <a:pt x="219650" y="76419"/>
                  </a:cubicBezTo>
                  <a:cubicBezTo>
                    <a:pt x="224818" y="70199"/>
                    <a:pt x="232164" y="67076"/>
                    <a:pt x="239535" y="67076"/>
                  </a:cubicBezTo>
                  <a:cubicBezTo>
                    <a:pt x="246985" y="67076"/>
                    <a:pt x="254409" y="70278"/>
                    <a:pt x="259551" y="76681"/>
                  </a:cubicBezTo>
                  <a:cubicBezTo>
                    <a:pt x="264483" y="82743"/>
                    <a:pt x="266372" y="90826"/>
                    <a:pt x="264719" y="98515"/>
                  </a:cubicBezTo>
                  <a:cubicBezTo>
                    <a:pt x="261860" y="111322"/>
                    <a:pt x="250737" y="118748"/>
                    <a:pt x="239378" y="118748"/>
                  </a:cubicBezTo>
                  <a:cubicBezTo>
                    <a:pt x="232269" y="118748"/>
                    <a:pt x="225081" y="115835"/>
                    <a:pt x="219782" y="109511"/>
                  </a:cubicBezTo>
                  <a:cubicBezTo>
                    <a:pt x="215715" y="104682"/>
                    <a:pt x="209682" y="101796"/>
                    <a:pt x="203412" y="101796"/>
                  </a:cubicBezTo>
                  <a:cubicBezTo>
                    <a:pt x="203255" y="101796"/>
                    <a:pt x="203124" y="101796"/>
                    <a:pt x="202992" y="101796"/>
                  </a:cubicBezTo>
                  <a:lnTo>
                    <a:pt x="191502" y="101796"/>
                  </a:lnTo>
                  <a:cubicBezTo>
                    <a:pt x="182426" y="101796"/>
                    <a:pt x="174975" y="109117"/>
                    <a:pt x="174975" y="118355"/>
                  </a:cubicBezTo>
                  <a:lnTo>
                    <a:pt x="174975" y="175170"/>
                  </a:lnTo>
                  <a:lnTo>
                    <a:pt x="118312" y="175170"/>
                  </a:lnTo>
                  <a:cubicBezTo>
                    <a:pt x="115006" y="175170"/>
                    <a:pt x="112357" y="172520"/>
                    <a:pt x="112357" y="169108"/>
                  </a:cubicBezTo>
                  <a:lnTo>
                    <a:pt x="112357" y="157614"/>
                  </a:lnTo>
                  <a:cubicBezTo>
                    <a:pt x="112252" y="154333"/>
                    <a:pt x="113747" y="151053"/>
                    <a:pt x="116292" y="148901"/>
                  </a:cubicBezTo>
                  <a:cubicBezTo>
                    <a:pt x="139377" y="129587"/>
                    <a:pt x="130169" y="92086"/>
                    <a:pt x="100630" y="85630"/>
                  </a:cubicBezTo>
                  <a:cubicBezTo>
                    <a:pt x="97955" y="85053"/>
                    <a:pt x="95279" y="84764"/>
                    <a:pt x="92656" y="84764"/>
                  </a:cubicBezTo>
                  <a:cubicBezTo>
                    <a:pt x="73138" y="84764"/>
                    <a:pt x="56454" y="100641"/>
                    <a:pt x="56454" y="121110"/>
                  </a:cubicBezTo>
                  <a:cubicBezTo>
                    <a:pt x="56454" y="131975"/>
                    <a:pt x="61359" y="142341"/>
                    <a:pt x="69702" y="149164"/>
                  </a:cubicBezTo>
                  <a:cubicBezTo>
                    <a:pt x="72220" y="151421"/>
                    <a:pt x="73610" y="154596"/>
                    <a:pt x="73479" y="157876"/>
                  </a:cubicBezTo>
                  <a:lnTo>
                    <a:pt x="73479" y="169239"/>
                  </a:lnTo>
                  <a:cubicBezTo>
                    <a:pt x="73374" y="172520"/>
                    <a:pt x="70698" y="175170"/>
                    <a:pt x="67419" y="175170"/>
                  </a:cubicBezTo>
                  <a:lnTo>
                    <a:pt x="10624" y="175170"/>
                  </a:lnTo>
                  <a:lnTo>
                    <a:pt x="10624" y="27922"/>
                  </a:lnTo>
                  <a:cubicBezTo>
                    <a:pt x="10624" y="18344"/>
                    <a:pt x="18337" y="10497"/>
                    <a:pt x="27912" y="10497"/>
                  </a:cubicBezTo>
                  <a:lnTo>
                    <a:pt x="175106" y="10497"/>
                  </a:lnTo>
                  <a:lnTo>
                    <a:pt x="175106" y="16559"/>
                  </a:lnTo>
                  <a:cubicBezTo>
                    <a:pt x="174923" y="20286"/>
                    <a:pt x="177651" y="22149"/>
                    <a:pt x="180406" y="22149"/>
                  </a:cubicBezTo>
                  <a:cubicBezTo>
                    <a:pt x="183160" y="22149"/>
                    <a:pt x="185888" y="20286"/>
                    <a:pt x="185705" y="16559"/>
                  </a:cubicBezTo>
                  <a:lnTo>
                    <a:pt x="185705" y="10497"/>
                  </a:lnTo>
                  <a:lnTo>
                    <a:pt x="27912" y="26"/>
                  </a:lnTo>
                  <a:cubicBezTo>
                    <a:pt x="12513" y="26"/>
                    <a:pt x="26" y="12413"/>
                    <a:pt x="26" y="27817"/>
                  </a:cubicBezTo>
                  <a:lnTo>
                    <a:pt x="26" y="332889"/>
                  </a:lnTo>
                  <a:cubicBezTo>
                    <a:pt x="26" y="348162"/>
                    <a:pt x="12513" y="360654"/>
                    <a:pt x="27912" y="360654"/>
                  </a:cubicBezTo>
                  <a:lnTo>
                    <a:pt x="332768" y="360654"/>
                  </a:lnTo>
                  <a:cubicBezTo>
                    <a:pt x="348167" y="360654"/>
                    <a:pt x="360523" y="348162"/>
                    <a:pt x="360654" y="332889"/>
                  </a:cubicBezTo>
                  <a:lnTo>
                    <a:pt x="360654" y="27922"/>
                  </a:lnTo>
                  <a:cubicBezTo>
                    <a:pt x="360654" y="12518"/>
                    <a:pt x="348167" y="26"/>
                    <a:pt x="332768" y="26"/>
                  </a:cubicBezTo>
                  <a:lnTo>
                    <a:pt x="92997" y="95287"/>
                  </a:lnTo>
                  <a:lnTo>
                    <a:pt x="33276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93" name="Google Shape;12490;p90"/>
          <p:cNvGrpSpPr>
            <a:extLst>
              <a:ext uri="smNativeData">
                <pr:smNativeData xmlns:pr="smNativeData" val="SMDATA_6_dWHdYxMAAAAlAAAAAQAAAA8BAAAAkAAAAEgAAACQAAAASAAAAAAAAAAAAAAAAAAAABcAAAAUAAAAAAAAAAAAAAD/fwAA/38AAAAAAAAJAAAABAAAAP////8MAAAAEAAAAAAAAAAAAAAAAAAAAAAAAAAfAAAAVAAAAAAAAAAAAAAAAAAAAAAAAAAAAAAAAAAAAAAAAAAAAAAAAAAAAAAAAAAAAAAAAAAAAAAAAAAAAAAAAAAAAAAAAAAAAAAAAAAAAAAAAAAAAAAAAAAAACEAAAAYAAAAFAAAAHYNAAARCwAA2w8AAD0NAAAQAAAA"/>
              </a:ext>
            </a:extLst>
          </p:cNvGrpSpPr>
          <p:nvPr/>
        </p:nvGrpSpPr>
        <p:grpSpPr>
          <a:xfrm>
            <a:off x="2188210" y="1798955"/>
            <a:ext cx="389255" cy="353060"/>
            <a:chOff x="2188210" y="1798955"/>
            <a:chExt cx="389255" cy="353060"/>
          </a:xfrm>
        </p:grpSpPr>
        <p:sp>
          <p:nvSpPr>
            <p:cNvPr id="201" name="Google Shape;124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DQAAXwsAAHUPAADvDAAAAAAAAA=="/>
                </a:ext>
              </a:extLst>
            </p:cNvSpPr>
            <p:nvPr/>
          </p:nvSpPr>
          <p:spPr>
            <a:xfrm>
              <a:off x="2258695" y="1848485"/>
              <a:ext cx="254000" cy="254000"/>
            </a:xfrm>
            <a:custGeom>
              <a:avLst/>
              <a:gdLst/>
              <a:ahLst/>
              <a:cxnLst/>
              <a:rect l="0" t="0" r="254000" b="254000"/>
              <a:pathLst>
                <a:path w="254000" h="254000">
                  <a:moveTo>
                    <a:pt x="127000" y="0"/>
                  </a:moveTo>
                  <a:cubicBezTo>
                    <a:pt x="56928" y="0"/>
                    <a:pt x="0" y="56955"/>
                    <a:pt x="0" y="127000"/>
                  </a:cubicBezTo>
                  <a:cubicBezTo>
                    <a:pt x="0" y="197177"/>
                    <a:pt x="56928" y="254000"/>
                    <a:pt x="127000" y="254000"/>
                  </a:cubicBezTo>
                  <a:cubicBezTo>
                    <a:pt x="197177" y="254000"/>
                    <a:pt x="253974" y="197177"/>
                    <a:pt x="253974" y="127000"/>
                  </a:cubicBezTo>
                  <a:cubicBezTo>
                    <a:pt x="253974" y="56955"/>
                    <a:pt x="197177" y="0"/>
                    <a:pt x="12700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 name="Google Shape;124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4DgAAYQsAAHQPAADsDAAAAAAAAA=="/>
                </a:ext>
              </a:extLst>
            </p:cNvSpPr>
            <p:nvPr/>
          </p:nvSpPr>
          <p:spPr>
            <a:xfrm>
              <a:off x="2311400" y="1849755"/>
              <a:ext cx="200660" cy="250825"/>
            </a:xfrm>
            <a:custGeom>
              <a:avLst/>
              <a:gdLst/>
              <a:ahLst/>
              <a:cxnLst/>
              <a:rect l="0" t="0" r="200660" b="250825"/>
              <a:pathLst>
                <a:path w="200660" h="250825">
                  <a:moveTo>
                    <a:pt x="92586" y="0"/>
                  </a:moveTo>
                  <a:lnTo>
                    <a:pt x="92822" y="131"/>
                  </a:lnTo>
                  <a:lnTo>
                    <a:pt x="101287" y="10634"/>
                  </a:lnTo>
                  <a:cubicBezTo>
                    <a:pt x="102282" y="11763"/>
                    <a:pt x="102544" y="13523"/>
                    <a:pt x="101915" y="15046"/>
                  </a:cubicBezTo>
                  <a:lnTo>
                    <a:pt x="94709" y="31983"/>
                  </a:lnTo>
                  <a:lnTo>
                    <a:pt x="85379" y="15177"/>
                  </a:lnTo>
                  <a:lnTo>
                    <a:pt x="68739" y="15177"/>
                  </a:lnTo>
                  <a:lnTo>
                    <a:pt x="57129" y="37418"/>
                  </a:lnTo>
                  <a:cubicBezTo>
                    <a:pt x="55504" y="40569"/>
                    <a:pt x="57653" y="44351"/>
                    <a:pt x="61165" y="44613"/>
                  </a:cubicBezTo>
                  <a:lnTo>
                    <a:pt x="70390" y="45375"/>
                  </a:lnTo>
                  <a:lnTo>
                    <a:pt x="77937" y="34766"/>
                  </a:lnTo>
                  <a:lnTo>
                    <a:pt x="85510" y="44351"/>
                  </a:lnTo>
                  <a:lnTo>
                    <a:pt x="83362" y="59135"/>
                  </a:lnTo>
                  <a:lnTo>
                    <a:pt x="63707" y="62181"/>
                  </a:lnTo>
                  <a:lnTo>
                    <a:pt x="43397" y="77096"/>
                  </a:lnTo>
                  <a:lnTo>
                    <a:pt x="40881" y="87310"/>
                  </a:lnTo>
                  <a:cubicBezTo>
                    <a:pt x="40410" y="89201"/>
                    <a:pt x="38628" y="90619"/>
                    <a:pt x="36689" y="90619"/>
                  </a:cubicBezTo>
                  <a:cubicBezTo>
                    <a:pt x="36531" y="90619"/>
                    <a:pt x="36374" y="90619"/>
                    <a:pt x="36217" y="90593"/>
                  </a:cubicBezTo>
                  <a:lnTo>
                    <a:pt x="28512" y="89726"/>
                  </a:lnTo>
                  <a:cubicBezTo>
                    <a:pt x="28329" y="89700"/>
                    <a:pt x="28145" y="89674"/>
                    <a:pt x="27962" y="89674"/>
                  </a:cubicBezTo>
                  <a:cubicBezTo>
                    <a:pt x="26154" y="89674"/>
                    <a:pt x="24555" y="90777"/>
                    <a:pt x="23979" y="92510"/>
                  </a:cubicBezTo>
                  <a:lnTo>
                    <a:pt x="19681" y="103985"/>
                  </a:lnTo>
                  <a:cubicBezTo>
                    <a:pt x="18816" y="106401"/>
                    <a:pt x="20074" y="109053"/>
                    <a:pt x="22590" y="109683"/>
                  </a:cubicBezTo>
                  <a:lnTo>
                    <a:pt x="36453" y="113727"/>
                  </a:lnTo>
                  <a:lnTo>
                    <a:pt x="44393" y="95923"/>
                  </a:lnTo>
                  <a:cubicBezTo>
                    <a:pt x="45546" y="93639"/>
                    <a:pt x="47433" y="91879"/>
                    <a:pt x="49818" y="91118"/>
                  </a:cubicBezTo>
                  <a:lnTo>
                    <a:pt x="72276" y="83897"/>
                  </a:lnTo>
                  <a:lnTo>
                    <a:pt x="90935" y="98182"/>
                  </a:lnTo>
                  <a:lnTo>
                    <a:pt x="100762" y="94006"/>
                  </a:lnTo>
                  <a:lnTo>
                    <a:pt x="107340" y="101228"/>
                  </a:lnTo>
                  <a:lnTo>
                    <a:pt x="120705" y="100072"/>
                  </a:lnTo>
                  <a:cubicBezTo>
                    <a:pt x="120784" y="100072"/>
                    <a:pt x="120862" y="100072"/>
                    <a:pt x="120967" y="100072"/>
                  </a:cubicBezTo>
                  <a:cubicBezTo>
                    <a:pt x="123116" y="100072"/>
                    <a:pt x="125003" y="101543"/>
                    <a:pt x="125475" y="103617"/>
                  </a:cubicBezTo>
                  <a:lnTo>
                    <a:pt x="125999" y="106532"/>
                  </a:lnTo>
                  <a:cubicBezTo>
                    <a:pt x="126995" y="111705"/>
                    <a:pt x="123352" y="116642"/>
                    <a:pt x="118163" y="117009"/>
                  </a:cubicBezTo>
                  <a:lnTo>
                    <a:pt x="96098" y="118768"/>
                  </a:lnTo>
                  <a:cubicBezTo>
                    <a:pt x="93582" y="118900"/>
                    <a:pt x="91826" y="121421"/>
                    <a:pt x="92586" y="123836"/>
                  </a:cubicBezTo>
                  <a:cubicBezTo>
                    <a:pt x="93451" y="126541"/>
                    <a:pt x="91328" y="128983"/>
                    <a:pt x="88812" y="128983"/>
                  </a:cubicBezTo>
                  <a:cubicBezTo>
                    <a:pt x="88393" y="128983"/>
                    <a:pt x="87974" y="128904"/>
                    <a:pt x="87528" y="128773"/>
                  </a:cubicBezTo>
                  <a:lnTo>
                    <a:pt x="71018" y="123338"/>
                  </a:lnTo>
                  <a:cubicBezTo>
                    <a:pt x="68870" y="122576"/>
                    <a:pt x="67219" y="120685"/>
                    <a:pt x="66852" y="118401"/>
                  </a:cubicBezTo>
                  <a:cubicBezTo>
                    <a:pt x="66354" y="115329"/>
                    <a:pt x="63838" y="113097"/>
                    <a:pt x="60798" y="113097"/>
                  </a:cubicBezTo>
                  <a:cubicBezTo>
                    <a:pt x="60720" y="113097"/>
                    <a:pt x="60641" y="113097"/>
                    <a:pt x="60536" y="113097"/>
                  </a:cubicBezTo>
                  <a:lnTo>
                    <a:pt x="36453" y="113727"/>
                  </a:lnTo>
                  <a:lnTo>
                    <a:pt x="23350" y="119530"/>
                  </a:lnTo>
                  <a:cubicBezTo>
                    <a:pt x="20205" y="120922"/>
                    <a:pt x="18187" y="123836"/>
                    <a:pt x="18056" y="127250"/>
                  </a:cubicBezTo>
                  <a:lnTo>
                    <a:pt x="17925" y="131530"/>
                  </a:lnTo>
                  <a:lnTo>
                    <a:pt x="2175" y="149596"/>
                  </a:lnTo>
                  <a:cubicBezTo>
                    <a:pt x="786" y="151119"/>
                    <a:pt x="26" y="153141"/>
                    <a:pt x="26" y="155295"/>
                  </a:cubicBezTo>
                  <a:lnTo>
                    <a:pt x="26" y="174621"/>
                  </a:lnTo>
                  <a:cubicBezTo>
                    <a:pt x="26" y="178166"/>
                    <a:pt x="1415" y="181580"/>
                    <a:pt x="4062" y="184101"/>
                  </a:cubicBezTo>
                  <a:lnTo>
                    <a:pt x="17794" y="197361"/>
                  </a:lnTo>
                  <a:cubicBezTo>
                    <a:pt x="19943" y="199515"/>
                    <a:pt x="22721" y="200775"/>
                    <a:pt x="25734" y="201038"/>
                  </a:cubicBezTo>
                  <a:lnTo>
                    <a:pt x="71778" y="204950"/>
                  </a:lnTo>
                  <a:lnTo>
                    <a:pt x="70887" y="211515"/>
                  </a:lnTo>
                  <a:cubicBezTo>
                    <a:pt x="70494" y="214692"/>
                    <a:pt x="71778" y="217843"/>
                    <a:pt x="74294" y="219734"/>
                  </a:cubicBezTo>
                  <a:lnTo>
                    <a:pt x="84515" y="227191"/>
                  </a:lnTo>
                  <a:lnTo>
                    <a:pt x="82864" y="232233"/>
                  </a:lnTo>
                  <a:cubicBezTo>
                    <a:pt x="81868" y="235647"/>
                    <a:pt x="82864" y="239323"/>
                    <a:pt x="85641" y="241581"/>
                  </a:cubicBezTo>
                  <a:lnTo>
                    <a:pt x="96360" y="250825"/>
                  </a:lnTo>
                  <a:lnTo>
                    <a:pt x="126864" y="241082"/>
                  </a:lnTo>
                  <a:lnTo>
                    <a:pt x="143400" y="221388"/>
                  </a:lnTo>
                  <a:cubicBezTo>
                    <a:pt x="146047" y="218080"/>
                    <a:pt x="148300" y="214430"/>
                    <a:pt x="149951" y="210648"/>
                  </a:cubicBezTo>
                  <a:lnTo>
                    <a:pt x="173642" y="155662"/>
                  </a:lnTo>
                  <a:lnTo>
                    <a:pt x="158521" y="156818"/>
                  </a:lnTo>
                  <a:cubicBezTo>
                    <a:pt x="158521" y="156818"/>
                    <a:pt x="158521" y="156818"/>
                    <a:pt x="158494" y="156818"/>
                  </a:cubicBezTo>
                  <a:cubicBezTo>
                    <a:pt x="155717" y="156818"/>
                    <a:pt x="180848" y="122445"/>
                    <a:pt x="178961" y="120160"/>
                  </a:cubicBezTo>
                  <a:lnTo>
                    <a:pt x="173406" y="109184"/>
                  </a:lnTo>
                  <a:lnTo>
                    <a:pt x="184491" y="103617"/>
                  </a:lnTo>
                  <a:lnTo>
                    <a:pt x="200634" y="115119"/>
                  </a:lnTo>
                  <a:cubicBezTo>
                    <a:pt x="195733" y="56246"/>
                    <a:pt x="150947" y="8481"/>
                    <a:pt x="9258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 name="Google Shape;124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IT/h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DQAAYwsAADoPAADvDAAAAAAAAA=="/>
                </a:ext>
              </a:extLst>
            </p:cNvSpPr>
            <p:nvPr/>
          </p:nvSpPr>
          <p:spPr>
            <a:xfrm>
              <a:off x="2233295" y="1851025"/>
              <a:ext cx="241935" cy="251460"/>
            </a:xfrm>
            <a:custGeom>
              <a:avLst/>
              <a:gdLst/>
              <a:ahLst/>
              <a:cxnLst/>
              <a:rect l="0" t="0" r="241935" b="251460"/>
              <a:pathLst>
                <a:path w="241935" h="251460">
                  <a:moveTo>
                    <a:pt x="126391" y="26"/>
                  </a:moveTo>
                  <a:cubicBezTo>
                    <a:pt x="43128" y="17319"/>
                    <a:pt x="26" y="109868"/>
                    <a:pt x="40344" y="184600"/>
                  </a:cubicBezTo>
                  <a:cubicBezTo>
                    <a:pt x="63747" y="228159"/>
                    <a:pt x="107821" y="251434"/>
                    <a:pt x="152473" y="251434"/>
                  </a:cubicBezTo>
                  <a:cubicBezTo>
                    <a:pt x="184438" y="251434"/>
                    <a:pt x="216719" y="239494"/>
                    <a:pt x="241908" y="214540"/>
                  </a:cubicBezTo>
                  <a:cubicBezTo>
                    <a:pt x="233319" y="216298"/>
                    <a:pt x="224599" y="217190"/>
                    <a:pt x="215879" y="217190"/>
                  </a:cubicBezTo>
                  <a:cubicBezTo>
                    <a:pt x="164450" y="217190"/>
                    <a:pt x="117933" y="186122"/>
                    <a:pt x="98339" y="138653"/>
                  </a:cubicBezTo>
                  <a:cubicBezTo>
                    <a:pt x="78745" y="91054"/>
                    <a:pt x="89750" y="36238"/>
                    <a:pt x="12639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 name="Google Shape;124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4DgAAMQwAAB0PAADsDAAAAAAAAA=="/>
                </a:ext>
              </a:extLst>
            </p:cNvSpPr>
            <p:nvPr/>
          </p:nvSpPr>
          <p:spPr>
            <a:xfrm>
              <a:off x="2311400" y="1981835"/>
              <a:ext cx="145415" cy="118745"/>
            </a:xfrm>
            <a:custGeom>
              <a:avLst/>
              <a:gdLst/>
              <a:ahLst/>
              <a:cxnLst/>
              <a:rect l="0" t="0" r="145415" b="118745"/>
              <a:pathLst>
                <a:path w="145415" h="118745">
                  <a:moveTo>
                    <a:pt x="17494" y="26"/>
                  </a:moveTo>
                  <a:lnTo>
                    <a:pt x="2297" y="17547"/>
                  </a:lnTo>
                  <a:cubicBezTo>
                    <a:pt x="913" y="19171"/>
                    <a:pt x="26" y="21187"/>
                    <a:pt x="26" y="23335"/>
                  </a:cubicBezTo>
                  <a:lnTo>
                    <a:pt x="26" y="42480"/>
                  </a:lnTo>
                  <a:cubicBezTo>
                    <a:pt x="26" y="46146"/>
                    <a:pt x="1540" y="49551"/>
                    <a:pt x="4047" y="51934"/>
                  </a:cubicBezTo>
                  <a:lnTo>
                    <a:pt x="17860" y="65291"/>
                  </a:lnTo>
                  <a:cubicBezTo>
                    <a:pt x="20001" y="67308"/>
                    <a:pt x="22769" y="68696"/>
                    <a:pt x="25772" y="68958"/>
                  </a:cubicBezTo>
                  <a:lnTo>
                    <a:pt x="67002" y="72493"/>
                  </a:lnTo>
                  <a:cubicBezTo>
                    <a:pt x="69508" y="72729"/>
                    <a:pt x="71388" y="75007"/>
                    <a:pt x="71127" y="77522"/>
                  </a:cubicBezTo>
                  <a:lnTo>
                    <a:pt x="70892" y="79538"/>
                  </a:lnTo>
                  <a:cubicBezTo>
                    <a:pt x="70501" y="82576"/>
                    <a:pt x="71754" y="85719"/>
                    <a:pt x="74287" y="87605"/>
                  </a:cubicBezTo>
                  <a:lnTo>
                    <a:pt x="84444" y="95174"/>
                  </a:lnTo>
                  <a:lnTo>
                    <a:pt x="82825" y="100202"/>
                  </a:lnTo>
                  <a:cubicBezTo>
                    <a:pt x="81807" y="103476"/>
                    <a:pt x="82825" y="107142"/>
                    <a:pt x="85593" y="109395"/>
                  </a:cubicBezTo>
                  <a:lnTo>
                    <a:pt x="96273" y="118718"/>
                  </a:lnTo>
                  <a:lnTo>
                    <a:pt x="96508" y="118718"/>
                  </a:lnTo>
                  <a:cubicBezTo>
                    <a:pt x="104054" y="117356"/>
                    <a:pt x="111470" y="115209"/>
                    <a:pt x="118755" y="112564"/>
                  </a:cubicBezTo>
                  <a:lnTo>
                    <a:pt x="120400" y="111804"/>
                  </a:lnTo>
                  <a:cubicBezTo>
                    <a:pt x="122019" y="111307"/>
                    <a:pt x="123533" y="110547"/>
                    <a:pt x="125048" y="109919"/>
                  </a:cubicBezTo>
                  <a:lnTo>
                    <a:pt x="126536" y="109290"/>
                  </a:lnTo>
                  <a:lnTo>
                    <a:pt x="143247" y="89255"/>
                  </a:lnTo>
                  <a:cubicBezTo>
                    <a:pt x="144004" y="88233"/>
                    <a:pt x="144631" y="87238"/>
                    <a:pt x="145388" y="86217"/>
                  </a:cubicBezTo>
                  <a:cubicBezTo>
                    <a:pt x="142621" y="86479"/>
                    <a:pt x="139983" y="86479"/>
                    <a:pt x="137346" y="86479"/>
                  </a:cubicBezTo>
                  <a:cubicBezTo>
                    <a:pt x="83060" y="86479"/>
                    <a:pt x="34832" y="51698"/>
                    <a:pt x="1749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 name="Google Shape;124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DQAAqwsAANsPAAA9DQAAAAAAAA=="/>
                </a:ext>
              </a:extLst>
            </p:cNvSpPr>
            <p:nvPr/>
          </p:nvSpPr>
          <p:spPr>
            <a:xfrm>
              <a:off x="2239010" y="1896745"/>
              <a:ext cx="338455" cy="255270"/>
            </a:xfrm>
            <a:custGeom>
              <a:avLst/>
              <a:gdLst/>
              <a:ahLst/>
              <a:cxnLst/>
              <a:rect l="0" t="0" r="338455" b="255270"/>
              <a:pathLst>
                <a:path w="338455" h="255270">
                  <a:moveTo>
                    <a:pt x="301679" y="26"/>
                  </a:moveTo>
                  <a:cubicBezTo>
                    <a:pt x="298295" y="26"/>
                    <a:pt x="294859" y="3356"/>
                    <a:pt x="296800" y="7524"/>
                  </a:cubicBezTo>
                  <a:cubicBezTo>
                    <a:pt x="327202" y="71623"/>
                    <a:pt x="313457" y="148071"/>
                    <a:pt x="262595" y="197646"/>
                  </a:cubicBezTo>
                  <a:cubicBezTo>
                    <a:pt x="230751" y="228660"/>
                    <a:pt x="188808" y="244914"/>
                    <a:pt x="146314" y="244914"/>
                  </a:cubicBezTo>
                  <a:cubicBezTo>
                    <a:pt x="120923" y="244914"/>
                    <a:pt x="95322" y="239094"/>
                    <a:pt x="71609" y="227140"/>
                  </a:cubicBezTo>
                  <a:cubicBezTo>
                    <a:pt x="52067" y="217177"/>
                    <a:pt x="34650" y="203571"/>
                    <a:pt x="20250" y="186924"/>
                  </a:cubicBezTo>
                  <a:lnTo>
                    <a:pt x="40710" y="193714"/>
                  </a:lnTo>
                  <a:cubicBezTo>
                    <a:pt x="41418" y="194002"/>
                    <a:pt x="42100" y="194107"/>
                    <a:pt x="42729" y="194107"/>
                  </a:cubicBezTo>
                  <a:cubicBezTo>
                    <a:pt x="48002" y="194107"/>
                    <a:pt x="50074" y="185691"/>
                    <a:pt x="43988" y="183882"/>
                  </a:cubicBezTo>
                  <a:lnTo>
                    <a:pt x="7239" y="171639"/>
                  </a:lnTo>
                  <a:cubicBezTo>
                    <a:pt x="6715" y="171482"/>
                    <a:pt x="6190" y="171403"/>
                    <a:pt x="5665" y="171403"/>
                  </a:cubicBezTo>
                  <a:cubicBezTo>
                    <a:pt x="2623" y="171403"/>
                    <a:pt x="0" y="174078"/>
                    <a:pt x="445" y="177328"/>
                  </a:cubicBezTo>
                  <a:lnTo>
                    <a:pt x="6610" y="220219"/>
                  </a:lnTo>
                  <a:cubicBezTo>
                    <a:pt x="7003" y="222735"/>
                    <a:pt x="9154" y="224623"/>
                    <a:pt x="11803" y="224623"/>
                  </a:cubicBezTo>
                  <a:lnTo>
                    <a:pt x="12433" y="224623"/>
                  </a:lnTo>
                  <a:cubicBezTo>
                    <a:pt x="15318" y="224256"/>
                    <a:pt x="17233" y="221608"/>
                    <a:pt x="16840" y="218829"/>
                  </a:cubicBezTo>
                  <a:lnTo>
                    <a:pt x="13430" y="194867"/>
                  </a:lnTo>
                  <a:cubicBezTo>
                    <a:pt x="28460" y="211882"/>
                    <a:pt x="46638" y="226012"/>
                    <a:pt x="66940" y="236368"/>
                  </a:cubicBezTo>
                  <a:cubicBezTo>
                    <a:pt x="92174" y="249057"/>
                    <a:pt x="119402" y="255244"/>
                    <a:pt x="146419" y="255244"/>
                  </a:cubicBezTo>
                  <a:cubicBezTo>
                    <a:pt x="191536" y="255244"/>
                    <a:pt x="236102" y="237993"/>
                    <a:pt x="269914" y="205065"/>
                  </a:cubicBezTo>
                  <a:cubicBezTo>
                    <a:pt x="323923" y="152344"/>
                    <a:pt x="338455" y="71099"/>
                    <a:pt x="306138" y="2989"/>
                  </a:cubicBezTo>
                  <a:cubicBezTo>
                    <a:pt x="305141" y="891"/>
                    <a:pt x="303436" y="26"/>
                    <a:pt x="30167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 name="Google Shape;124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DQAAEQsAAJMPAACjDAAAAAAAAA=="/>
                </a:ext>
              </a:extLst>
            </p:cNvSpPr>
            <p:nvPr/>
          </p:nvSpPr>
          <p:spPr>
            <a:xfrm>
              <a:off x="2188210" y="1798955"/>
              <a:ext cx="343535" cy="255270"/>
            </a:xfrm>
            <a:custGeom>
              <a:avLst/>
              <a:gdLst/>
              <a:ahLst/>
              <a:cxnLst/>
              <a:rect l="0" t="0" r="343535" b="255270"/>
              <a:pathLst>
                <a:path w="343535" h="255270">
                  <a:moveTo>
                    <a:pt x="197185" y="26"/>
                  </a:moveTo>
                  <a:cubicBezTo>
                    <a:pt x="163801" y="26"/>
                    <a:pt x="130181" y="9492"/>
                    <a:pt x="100492" y="28949"/>
                  </a:cubicBezTo>
                  <a:cubicBezTo>
                    <a:pt x="26859" y="77276"/>
                    <a:pt x="0" y="172671"/>
                    <a:pt x="37707" y="252281"/>
                  </a:cubicBezTo>
                  <a:cubicBezTo>
                    <a:pt x="38729" y="254378"/>
                    <a:pt x="40485" y="255270"/>
                    <a:pt x="42240" y="255270"/>
                  </a:cubicBezTo>
                  <a:cubicBezTo>
                    <a:pt x="45647" y="255270"/>
                    <a:pt x="49027" y="251940"/>
                    <a:pt x="47036" y="247875"/>
                  </a:cubicBezTo>
                  <a:cubicBezTo>
                    <a:pt x="36449" y="225534"/>
                    <a:pt x="31025" y="201174"/>
                    <a:pt x="31025" y="176578"/>
                  </a:cubicBezTo>
                  <a:cubicBezTo>
                    <a:pt x="31025" y="107064"/>
                    <a:pt x="74262" y="44866"/>
                    <a:pt x="139457" y="20637"/>
                  </a:cubicBezTo>
                  <a:cubicBezTo>
                    <a:pt x="158298" y="13662"/>
                    <a:pt x="177794" y="10305"/>
                    <a:pt x="197133" y="10305"/>
                  </a:cubicBezTo>
                  <a:cubicBezTo>
                    <a:pt x="244693" y="10305"/>
                    <a:pt x="291100" y="30732"/>
                    <a:pt x="323305" y="68334"/>
                  </a:cubicBezTo>
                  <a:lnTo>
                    <a:pt x="302866" y="61517"/>
                  </a:lnTo>
                  <a:cubicBezTo>
                    <a:pt x="302289" y="61333"/>
                    <a:pt x="301739" y="61254"/>
                    <a:pt x="301215" y="61254"/>
                  </a:cubicBezTo>
                  <a:cubicBezTo>
                    <a:pt x="295974" y="61254"/>
                    <a:pt x="293983" y="69173"/>
                    <a:pt x="299590" y="71350"/>
                  </a:cubicBezTo>
                  <a:lnTo>
                    <a:pt x="336276" y="83595"/>
                  </a:lnTo>
                  <a:cubicBezTo>
                    <a:pt x="336800" y="83753"/>
                    <a:pt x="337350" y="83831"/>
                    <a:pt x="337848" y="83831"/>
                  </a:cubicBezTo>
                  <a:cubicBezTo>
                    <a:pt x="340914" y="83831"/>
                    <a:pt x="343508" y="81157"/>
                    <a:pt x="343089" y="77905"/>
                  </a:cubicBezTo>
                  <a:lnTo>
                    <a:pt x="336905" y="35006"/>
                  </a:lnTo>
                  <a:cubicBezTo>
                    <a:pt x="336512" y="31991"/>
                    <a:pt x="334258" y="30601"/>
                    <a:pt x="331952" y="30601"/>
                  </a:cubicBezTo>
                  <a:cubicBezTo>
                    <a:pt x="329070" y="30601"/>
                    <a:pt x="326135" y="32751"/>
                    <a:pt x="326712" y="36527"/>
                  </a:cubicBezTo>
                  <a:lnTo>
                    <a:pt x="330092" y="60363"/>
                  </a:lnTo>
                  <a:cubicBezTo>
                    <a:pt x="295476" y="20768"/>
                    <a:pt x="246606" y="26"/>
                    <a:pt x="19718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5" name="Google Shape;124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DgAApAsAAIEOAADPCwAAAAAAAA=="/>
                </a:ext>
              </a:extLst>
            </p:cNvSpPr>
            <p:nvPr/>
          </p:nvSpPr>
          <p:spPr>
            <a:xfrm>
              <a:off x="2341245" y="1892300"/>
              <a:ext cx="16510" cy="27305"/>
            </a:xfrm>
            <a:custGeom>
              <a:avLst/>
              <a:gdLst/>
              <a:ahLst/>
              <a:cxnLst/>
              <a:rect l="0" t="0" r="16510" b="27305"/>
              <a:pathLst>
                <a:path w="16510" h="27305">
                  <a:moveTo>
                    <a:pt x="11051" y="26"/>
                  </a:moveTo>
                  <a:cubicBezTo>
                    <a:pt x="8123" y="156"/>
                    <a:pt x="5829" y="2401"/>
                    <a:pt x="5829" y="5299"/>
                  </a:cubicBezTo>
                  <a:lnTo>
                    <a:pt x="5960" y="14722"/>
                  </a:lnTo>
                  <a:lnTo>
                    <a:pt x="2163" y="18351"/>
                  </a:lnTo>
                  <a:cubicBezTo>
                    <a:pt x="0" y="20361"/>
                    <a:pt x="0" y="23650"/>
                    <a:pt x="2031" y="25660"/>
                  </a:cubicBezTo>
                  <a:cubicBezTo>
                    <a:pt x="3007" y="26756"/>
                    <a:pt x="4378" y="27278"/>
                    <a:pt x="5749" y="27278"/>
                  </a:cubicBezTo>
                  <a:cubicBezTo>
                    <a:pt x="7042" y="27278"/>
                    <a:pt x="8360" y="26809"/>
                    <a:pt x="9389" y="25895"/>
                  </a:cubicBezTo>
                  <a:lnTo>
                    <a:pt x="14848" y="20752"/>
                  </a:lnTo>
                  <a:cubicBezTo>
                    <a:pt x="15877" y="19734"/>
                    <a:pt x="16510" y="18351"/>
                    <a:pt x="16510" y="16863"/>
                  </a:cubicBezTo>
                  <a:lnTo>
                    <a:pt x="16246" y="5168"/>
                  </a:lnTo>
                  <a:cubicBezTo>
                    <a:pt x="16246" y="2297"/>
                    <a:pt x="13952" y="26"/>
                    <a:pt x="1105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4" name="Google Shape;124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DQAAVwsAAIwPAAD3DAAAAAAAAA=="/>
                </a:ext>
              </a:extLst>
            </p:cNvSpPr>
            <p:nvPr/>
          </p:nvSpPr>
          <p:spPr>
            <a:xfrm>
              <a:off x="2240280" y="1843405"/>
              <a:ext cx="287020" cy="264160"/>
            </a:xfrm>
            <a:custGeom>
              <a:avLst/>
              <a:gdLst/>
              <a:ahLst/>
              <a:cxnLst/>
              <a:rect l="0" t="0" r="287020" b="264160"/>
              <a:pathLst>
                <a:path w="287020" h="264160">
                  <a:moveTo>
                    <a:pt x="99504" y="101151"/>
                  </a:moveTo>
                  <a:lnTo>
                    <a:pt x="106589" y="102041"/>
                  </a:lnTo>
                  <a:cubicBezTo>
                    <a:pt x="106878" y="102067"/>
                    <a:pt x="107193" y="102093"/>
                    <a:pt x="107508" y="102093"/>
                  </a:cubicBezTo>
                  <a:cubicBezTo>
                    <a:pt x="108321" y="102093"/>
                    <a:pt x="109161" y="101962"/>
                    <a:pt x="110001" y="101779"/>
                  </a:cubicBezTo>
                  <a:lnTo>
                    <a:pt x="104569" y="113742"/>
                  </a:lnTo>
                  <a:lnTo>
                    <a:pt x="95726" y="111229"/>
                  </a:lnTo>
                  <a:lnTo>
                    <a:pt x="99504" y="101151"/>
                  </a:lnTo>
                  <a:lnTo>
                    <a:pt x="134116" y="98638"/>
                  </a:lnTo>
                  <a:lnTo>
                    <a:pt x="144350" y="111229"/>
                  </a:lnTo>
                  <a:lnTo>
                    <a:pt x="143064" y="114763"/>
                  </a:lnTo>
                  <a:cubicBezTo>
                    <a:pt x="141752" y="118821"/>
                    <a:pt x="144953" y="121596"/>
                    <a:pt x="148128" y="121596"/>
                  </a:cubicBezTo>
                  <a:cubicBezTo>
                    <a:pt x="150096" y="121596"/>
                    <a:pt x="152064" y="120549"/>
                    <a:pt x="152930" y="118036"/>
                  </a:cubicBezTo>
                  <a:lnTo>
                    <a:pt x="154190" y="114135"/>
                  </a:lnTo>
                  <a:cubicBezTo>
                    <a:pt x="155318" y="110994"/>
                    <a:pt x="154689" y="107591"/>
                    <a:pt x="152668" y="105051"/>
                  </a:cubicBezTo>
                  <a:lnTo>
                    <a:pt x="149886" y="101544"/>
                  </a:lnTo>
                  <a:lnTo>
                    <a:pt x="158992" y="108455"/>
                  </a:lnTo>
                  <a:cubicBezTo>
                    <a:pt x="159832" y="109161"/>
                    <a:pt x="160934" y="109528"/>
                    <a:pt x="162062" y="109528"/>
                  </a:cubicBezTo>
                  <a:cubicBezTo>
                    <a:pt x="162771" y="109528"/>
                    <a:pt x="163479" y="109371"/>
                    <a:pt x="164161" y="109083"/>
                  </a:cubicBezTo>
                  <a:lnTo>
                    <a:pt x="170590" y="106439"/>
                  </a:lnTo>
                  <a:lnTo>
                    <a:pt x="174631" y="110994"/>
                  </a:lnTo>
                  <a:cubicBezTo>
                    <a:pt x="175681" y="112015"/>
                    <a:pt x="177046" y="112643"/>
                    <a:pt x="178515" y="112643"/>
                  </a:cubicBezTo>
                  <a:cubicBezTo>
                    <a:pt x="178646" y="112643"/>
                    <a:pt x="178804" y="112617"/>
                    <a:pt x="178935" y="112617"/>
                  </a:cubicBezTo>
                  <a:lnTo>
                    <a:pt x="191688" y="111622"/>
                  </a:lnTo>
                  <a:lnTo>
                    <a:pt x="192186" y="113742"/>
                  </a:lnTo>
                  <a:cubicBezTo>
                    <a:pt x="192580" y="115889"/>
                    <a:pt x="191058" y="117905"/>
                    <a:pt x="188906" y="118036"/>
                  </a:cubicBezTo>
                  <a:lnTo>
                    <a:pt x="166812" y="119790"/>
                  </a:lnTo>
                  <a:cubicBezTo>
                    <a:pt x="161878" y="120182"/>
                    <a:pt x="158100" y="124449"/>
                    <a:pt x="158467" y="129501"/>
                  </a:cubicBezTo>
                  <a:lnTo>
                    <a:pt x="143825" y="124580"/>
                  </a:lnTo>
                  <a:cubicBezTo>
                    <a:pt x="143458" y="124449"/>
                    <a:pt x="143195" y="124083"/>
                    <a:pt x="143064" y="123690"/>
                  </a:cubicBezTo>
                  <a:cubicBezTo>
                    <a:pt x="142198" y="118167"/>
                    <a:pt x="137396" y="114135"/>
                    <a:pt x="131833" y="114135"/>
                  </a:cubicBezTo>
                  <a:lnTo>
                    <a:pt x="131597" y="114135"/>
                  </a:lnTo>
                  <a:lnTo>
                    <a:pt x="115537" y="114502"/>
                  </a:lnTo>
                  <a:lnTo>
                    <a:pt x="120208" y="104292"/>
                  </a:lnTo>
                  <a:cubicBezTo>
                    <a:pt x="120602" y="103428"/>
                    <a:pt x="121363" y="102669"/>
                    <a:pt x="122360" y="102407"/>
                  </a:cubicBezTo>
                  <a:lnTo>
                    <a:pt x="134116" y="98638"/>
                  </a:lnTo>
                  <a:lnTo>
                    <a:pt x="254482" y="116360"/>
                  </a:lnTo>
                  <a:cubicBezTo>
                    <a:pt x="255374" y="116360"/>
                    <a:pt x="256266" y="116701"/>
                    <a:pt x="256974" y="117407"/>
                  </a:cubicBezTo>
                  <a:lnTo>
                    <a:pt x="267444" y="127617"/>
                  </a:lnTo>
                  <a:cubicBezTo>
                    <a:pt x="267576" y="130758"/>
                    <a:pt x="267576" y="133899"/>
                    <a:pt x="267444" y="137067"/>
                  </a:cubicBezTo>
                  <a:cubicBezTo>
                    <a:pt x="266185" y="167669"/>
                    <a:pt x="253563" y="196621"/>
                    <a:pt x="231836" y="218297"/>
                  </a:cubicBezTo>
                  <a:cubicBezTo>
                    <a:pt x="228425" y="221569"/>
                    <a:pt x="225013" y="224605"/>
                    <a:pt x="221366" y="227616"/>
                  </a:cubicBezTo>
                  <a:cubicBezTo>
                    <a:pt x="223255" y="224841"/>
                    <a:pt x="224882" y="221961"/>
                    <a:pt x="226168" y="218794"/>
                  </a:cubicBezTo>
                  <a:lnTo>
                    <a:pt x="250021" y="164004"/>
                  </a:lnTo>
                  <a:cubicBezTo>
                    <a:pt x="251490" y="160470"/>
                    <a:pt x="248919" y="156700"/>
                    <a:pt x="245192" y="156700"/>
                  </a:cubicBezTo>
                  <a:cubicBezTo>
                    <a:pt x="245087" y="156700"/>
                    <a:pt x="244956" y="156700"/>
                    <a:pt x="244851" y="156700"/>
                  </a:cubicBezTo>
                  <a:lnTo>
                    <a:pt x="242568" y="156962"/>
                  </a:lnTo>
                  <a:lnTo>
                    <a:pt x="255453" y="131386"/>
                  </a:lnTo>
                  <a:cubicBezTo>
                    <a:pt x="257604" y="127093"/>
                    <a:pt x="256214" y="121936"/>
                    <a:pt x="252304" y="119161"/>
                  </a:cubicBezTo>
                  <a:lnTo>
                    <a:pt x="251149" y="118402"/>
                  </a:lnTo>
                  <a:lnTo>
                    <a:pt x="251411" y="118036"/>
                  </a:lnTo>
                  <a:cubicBezTo>
                    <a:pt x="252120" y="116962"/>
                    <a:pt x="253301" y="116360"/>
                    <a:pt x="254482" y="116360"/>
                  </a:cubicBezTo>
                  <a:lnTo>
                    <a:pt x="145635" y="26"/>
                  </a:lnTo>
                  <a:cubicBezTo>
                    <a:pt x="111601" y="26"/>
                    <a:pt x="77699" y="13037"/>
                    <a:pt x="51904" y="38691"/>
                  </a:cubicBezTo>
                  <a:cubicBezTo>
                    <a:pt x="3438" y="87172"/>
                    <a:pt x="26" y="164501"/>
                    <a:pt x="44084" y="217040"/>
                  </a:cubicBezTo>
                  <a:cubicBezTo>
                    <a:pt x="45186" y="218166"/>
                    <a:pt x="46446" y="218637"/>
                    <a:pt x="47679" y="218637"/>
                  </a:cubicBezTo>
                  <a:cubicBezTo>
                    <a:pt x="51405" y="218637"/>
                    <a:pt x="54764" y="214239"/>
                    <a:pt x="51904" y="210365"/>
                  </a:cubicBezTo>
                  <a:cubicBezTo>
                    <a:pt x="21990" y="174841"/>
                    <a:pt x="15036" y="125339"/>
                    <a:pt x="33850" y="82879"/>
                  </a:cubicBezTo>
                  <a:cubicBezTo>
                    <a:pt x="52665" y="40445"/>
                    <a:pt x="93968" y="12356"/>
                    <a:pt x="140545" y="10340"/>
                  </a:cubicBezTo>
                  <a:cubicBezTo>
                    <a:pt x="141936" y="10288"/>
                    <a:pt x="143326" y="10262"/>
                    <a:pt x="144743" y="10262"/>
                  </a:cubicBezTo>
                  <a:cubicBezTo>
                    <a:pt x="150201" y="10262"/>
                    <a:pt x="155738" y="10654"/>
                    <a:pt x="161249" y="11335"/>
                  </a:cubicBezTo>
                  <a:lnTo>
                    <a:pt x="168202" y="19921"/>
                  </a:lnTo>
                  <a:lnTo>
                    <a:pt x="165290" y="26832"/>
                  </a:lnTo>
                  <a:lnTo>
                    <a:pt x="161012" y="19162"/>
                  </a:lnTo>
                  <a:cubicBezTo>
                    <a:pt x="160120" y="17513"/>
                    <a:pt x="158362" y="16518"/>
                    <a:pt x="156578" y="16518"/>
                  </a:cubicBezTo>
                  <a:lnTo>
                    <a:pt x="139915" y="16518"/>
                  </a:lnTo>
                  <a:cubicBezTo>
                    <a:pt x="138026" y="16518"/>
                    <a:pt x="136268" y="17644"/>
                    <a:pt x="135375" y="19293"/>
                  </a:cubicBezTo>
                  <a:lnTo>
                    <a:pt x="123751" y="41439"/>
                  </a:lnTo>
                  <a:cubicBezTo>
                    <a:pt x="120340" y="47879"/>
                    <a:pt x="124643" y="55680"/>
                    <a:pt x="131833" y="56308"/>
                  </a:cubicBezTo>
                  <a:lnTo>
                    <a:pt x="141175" y="57068"/>
                  </a:lnTo>
                  <a:cubicBezTo>
                    <a:pt x="141306" y="57068"/>
                    <a:pt x="141463" y="57094"/>
                    <a:pt x="141594" y="57094"/>
                  </a:cubicBezTo>
                  <a:cubicBezTo>
                    <a:pt x="143326" y="57094"/>
                    <a:pt x="144927" y="56335"/>
                    <a:pt x="145845" y="54921"/>
                  </a:cubicBezTo>
                  <a:lnTo>
                    <a:pt x="149388" y="49895"/>
                  </a:lnTo>
                  <a:lnTo>
                    <a:pt x="151277" y="52277"/>
                  </a:lnTo>
                  <a:lnTo>
                    <a:pt x="150018" y="61099"/>
                  </a:lnTo>
                  <a:lnTo>
                    <a:pt x="134116" y="63481"/>
                  </a:lnTo>
                  <a:cubicBezTo>
                    <a:pt x="133355" y="63612"/>
                    <a:pt x="132463" y="63874"/>
                    <a:pt x="131833" y="64371"/>
                  </a:cubicBezTo>
                  <a:lnTo>
                    <a:pt x="111391" y="79371"/>
                  </a:lnTo>
                  <a:cubicBezTo>
                    <a:pt x="110368" y="80130"/>
                    <a:pt x="109607" y="81125"/>
                    <a:pt x="109371" y="82381"/>
                  </a:cubicBezTo>
                  <a:lnTo>
                    <a:pt x="107088" y="91701"/>
                  </a:lnTo>
                  <a:lnTo>
                    <a:pt x="100134" y="90837"/>
                  </a:lnTo>
                  <a:cubicBezTo>
                    <a:pt x="99767" y="90785"/>
                    <a:pt x="99400" y="90758"/>
                    <a:pt x="99032" y="90758"/>
                  </a:cubicBezTo>
                  <a:cubicBezTo>
                    <a:pt x="95044" y="90758"/>
                    <a:pt x="91422" y="93193"/>
                    <a:pt x="90032" y="96989"/>
                  </a:cubicBezTo>
                  <a:lnTo>
                    <a:pt x="85754" y="108455"/>
                  </a:lnTo>
                  <a:cubicBezTo>
                    <a:pt x="83865" y="113742"/>
                    <a:pt x="86752" y="119423"/>
                    <a:pt x="92052" y="121046"/>
                  </a:cubicBezTo>
                  <a:cubicBezTo>
                    <a:pt x="87276" y="123193"/>
                    <a:pt x="83996" y="127852"/>
                    <a:pt x="83734" y="133271"/>
                  </a:cubicBezTo>
                  <a:lnTo>
                    <a:pt x="83734" y="135784"/>
                  </a:lnTo>
                  <a:lnTo>
                    <a:pt x="69092" y="152302"/>
                  </a:lnTo>
                  <a:cubicBezTo>
                    <a:pt x="66940" y="154946"/>
                    <a:pt x="65680" y="158088"/>
                    <a:pt x="65680" y="161491"/>
                  </a:cubicBezTo>
                  <a:lnTo>
                    <a:pt x="65680" y="180758"/>
                  </a:lnTo>
                  <a:cubicBezTo>
                    <a:pt x="65680" y="185679"/>
                    <a:pt x="67701" y="190470"/>
                    <a:pt x="71243" y="193873"/>
                  </a:cubicBezTo>
                  <a:lnTo>
                    <a:pt x="85125" y="207223"/>
                  </a:lnTo>
                  <a:cubicBezTo>
                    <a:pt x="88142" y="210103"/>
                    <a:pt x="92052" y="211883"/>
                    <a:pt x="96224" y="212249"/>
                  </a:cubicBezTo>
                  <a:lnTo>
                    <a:pt x="137134" y="215783"/>
                  </a:lnTo>
                  <a:lnTo>
                    <a:pt x="136897" y="217040"/>
                  </a:lnTo>
                  <a:cubicBezTo>
                    <a:pt x="136268" y="222066"/>
                    <a:pt x="138393" y="226988"/>
                    <a:pt x="142434" y="230024"/>
                  </a:cubicBezTo>
                  <a:lnTo>
                    <a:pt x="149650" y="235312"/>
                  </a:lnTo>
                  <a:lnTo>
                    <a:pt x="149125" y="236935"/>
                  </a:lnTo>
                  <a:cubicBezTo>
                    <a:pt x="147499" y="242223"/>
                    <a:pt x="149125" y="248034"/>
                    <a:pt x="153429" y="251542"/>
                  </a:cubicBezTo>
                  <a:lnTo>
                    <a:pt x="155581" y="253453"/>
                  </a:lnTo>
                  <a:cubicBezTo>
                    <a:pt x="153796" y="253558"/>
                    <a:pt x="152169" y="253689"/>
                    <a:pt x="150516" y="253689"/>
                  </a:cubicBezTo>
                  <a:cubicBezTo>
                    <a:pt x="148706" y="253767"/>
                    <a:pt x="146869" y="253820"/>
                    <a:pt x="145032" y="253820"/>
                  </a:cubicBezTo>
                  <a:cubicBezTo>
                    <a:pt x="116535" y="253820"/>
                    <a:pt x="88903" y="243715"/>
                    <a:pt x="66940" y="225365"/>
                  </a:cubicBezTo>
                  <a:cubicBezTo>
                    <a:pt x="65785" y="224239"/>
                    <a:pt x="64526" y="223768"/>
                    <a:pt x="63345" y="223768"/>
                  </a:cubicBezTo>
                  <a:cubicBezTo>
                    <a:pt x="59094" y="223768"/>
                    <a:pt x="55630" y="229815"/>
                    <a:pt x="60380" y="233166"/>
                  </a:cubicBezTo>
                  <a:cubicBezTo>
                    <a:pt x="84101" y="253192"/>
                    <a:pt x="114278" y="264160"/>
                    <a:pt x="145478" y="264160"/>
                  </a:cubicBezTo>
                  <a:cubicBezTo>
                    <a:pt x="147236" y="264160"/>
                    <a:pt x="149021" y="264160"/>
                    <a:pt x="150910" y="264029"/>
                  </a:cubicBezTo>
                  <a:cubicBezTo>
                    <a:pt x="201292" y="262013"/>
                    <a:pt x="246242" y="231516"/>
                    <a:pt x="266684" y="185417"/>
                  </a:cubicBezTo>
                  <a:cubicBezTo>
                    <a:pt x="287020" y="139318"/>
                    <a:pt x="279436" y="85654"/>
                    <a:pt x="246872" y="46989"/>
                  </a:cubicBezTo>
                  <a:cubicBezTo>
                    <a:pt x="245717" y="45418"/>
                    <a:pt x="244300" y="44790"/>
                    <a:pt x="242883" y="44790"/>
                  </a:cubicBezTo>
                  <a:cubicBezTo>
                    <a:pt x="238947" y="44790"/>
                    <a:pt x="235221" y="49764"/>
                    <a:pt x="239026" y="53664"/>
                  </a:cubicBezTo>
                  <a:cubicBezTo>
                    <a:pt x="252933" y="70183"/>
                    <a:pt x="262275" y="90209"/>
                    <a:pt x="265791" y="111491"/>
                  </a:cubicBezTo>
                  <a:lnTo>
                    <a:pt x="264296" y="109842"/>
                  </a:lnTo>
                  <a:cubicBezTo>
                    <a:pt x="261567" y="107198"/>
                    <a:pt x="258077" y="105915"/>
                    <a:pt x="254587" y="105915"/>
                  </a:cubicBezTo>
                  <a:cubicBezTo>
                    <a:pt x="249994" y="105915"/>
                    <a:pt x="245429" y="108140"/>
                    <a:pt x="242700" y="112355"/>
                  </a:cubicBezTo>
                  <a:lnTo>
                    <a:pt x="241807" y="113742"/>
                  </a:lnTo>
                  <a:cubicBezTo>
                    <a:pt x="239419" y="113742"/>
                    <a:pt x="237005" y="114633"/>
                    <a:pt x="235116" y="116386"/>
                  </a:cubicBezTo>
                  <a:lnTo>
                    <a:pt x="228293" y="108324"/>
                  </a:lnTo>
                  <a:cubicBezTo>
                    <a:pt x="227165" y="106779"/>
                    <a:pt x="225748" y="106125"/>
                    <a:pt x="224331" y="106125"/>
                  </a:cubicBezTo>
                  <a:cubicBezTo>
                    <a:pt x="220421" y="106125"/>
                    <a:pt x="216748" y="111125"/>
                    <a:pt x="220474" y="114999"/>
                  </a:cubicBezTo>
                  <a:lnTo>
                    <a:pt x="230839" y="127224"/>
                  </a:lnTo>
                  <a:cubicBezTo>
                    <a:pt x="231888" y="128481"/>
                    <a:pt x="233358" y="129135"/>
                    <a:pt x="234801" y="129135"/>
                  </a:cubicBezTo>
                  <a:cubicBezTo>
                    <a:pt x="236087" y="129135"/>
                    <a:pt x="237399" y="128611"/>
                    <a:pt x="238396" y="127617"/>
                  </a:cubicBezTo>
                  <a:lnTo>
                    <a:pt x="241807" y="124344"/>
                  </a:lnTo>
                  <a:lnTo>
                    <a:pt x="245848" y="127224"/>
                  </a:lnTo>
                  <a:lnTo>
                    <a:pt x="230445" y="157721"/>
                  </a:lnTo>
                  <a:lnTo>
                    <a:pt x="229684" y="157721"/>
                  </a:lnTo>
                  <a:cubicBezTo>
                    <a:pt x="229579" y="157721"/>
                    <a:pt x="229448" y="157721"/>
                    <a:pt x="229343" y="157721"/>
                  </a:cubicBezTo>
                  <a:cubicBezTo>
                    <a:pt x="228320" y="157721"/>
                    <a:pt x="227349" y="157250"/>
                    <a:pt x="226667" y="156465"/>
                  </a:cubicBezTo>
                  <a:lnTo>
                    <a:pt x="206068" y="131517"/>
                  </a:lnTo>
                  <a:cubicBezTo>
                    <a:pt x="204939" y="129999"/>
                    <a:pt x="203496" y="129371"/>
                    <a:pt x="202105" y="129371"/>
                  </a:cubicBezTo>
                  <a:cubicBezTo>
                    <a:pt x="198274" y="129371"/>
                    <a:pt x="194705" y="134083"/>
                    <a:pt x="198117" y="138062"/>
                  </a:cubicBezTo>
                  <a:lnTo>
                    <a:pt x="218584" y="163009"/>
                  </a:lnTo>
                  <a:cubicBezTo>
                    <a:pt x="221313" y="166203"/>
                    <a:pt x="225381" y="168061"/>
                    <a:pt x="229632" y="168061"/>
                  </a:cubicBezTo>
                  <a:cubicBezTo>
                    <a:pt x="229920" y="168061"/>
                    <a:pt x="230183" y="168061"/>
                    <a:pt x="230445" y="168035"/>
                  </a:cubicBezTo>
                  <a:lnTo>
                    <a:pt x="237137" y="167538"/>
                  </a:lnTo>
                  <a:lnTo>
                    <a:pt x="216695" y="214527"/>
                  </a:lnTo>
                  <a:cubicBezTo>
                    <a:pt x="215304" y="217930"/>
                    <a:pt x="213284" y="221202"/>
                    <a:pt x="210870" y="223977"/>
                  </a:cubicBezTo>
                  <a:lnTo>
                    <a:pt x="194601" y="243480"/>
                  </a:lnTo>
                  <a:cubicBezTo>
                    <a:pt x="186387" y="247014"/>
                    <a:pt x="177911" y="249658"/>
                    <a:pt x="169200" y="251307"/>
                  </a:cubicBezTo>
                  <a:lnTo>
                    <a:pt x="160252" y="243480"/>
                  </a:lnTo>
                  <a:cubicBezTo>
                    <a:pt x="159123" y="242616"/>
                    <a:pt x="158598" y="241097"/>
                    <a:pt x="159123" y="239710"/>
                  </a:cubicBezTo>
                  <a:lnTo>
                    <a:pt x="160619" y="234684"/>
                  </a:lnTo>
                  <a:cubicBezTo>
                    <a:pt x="161380" y="232537"/>
                    <a:pt x="160619" y="230260"/>
                    <a:pt x="158861" y="229003"/>
                  </a:cubicBezTo>
                  <a:lnTo>
                    <a:pt x="148627" y="221438"/>
                  </a:lnTo>
                  <a:cubicBezTo>
                    <a:pt x="147630" y="220705"/>
                    <a:pt x="147105" y="219422"/>
                    <a:pt x="147236" y="218166"/>
                  </a:cubicBezTo>
                  <a:lnTo>
                    <a:pt x="147997" y="211490"/>
                  </a:lnTo>
                  <a:cubicBezTo>
                    <a:pt x="148391" y="208611"/>
                    <a:pt x="146239" y="205967"/>
                    <a:pt x="143326" y="205705"/>
                  </a:cubicBezTo>
                  <a:lnTo>
                    <a:pt x="97117" y="202040"/>
                  </a:lnTo>
                  <a:cubicBezTo>
                    <a:pt x="95358" y="201805"/>
                    <a:pt x="93574" y="201045"/>
                    <a:pt x="92315" y="199789"/>
                  </a:cubicBezTo>
                  <a:lnTo>
                    <a:pt x="78433" y="186569"/>
                  </a:lnTo>
                  <a:cubicBezTo>
                    <a:pt x="76911" y="185051"/>
                    <a:pt x="76019" y="183035"/>
                    <a:pt x="76019" y="180888"/>
                  </a:cubicBezTo>
                  <a:lnTo>
                    <a:pt x="76019" y="161491"/>
                  </a:lnTo>
                  <a:cubicBezTo>
                    <a:pt x="76019" y="160601"/>
                    <a:pt x="76282" y="159842"/>
                    <a:pt x="76911" y="159213"/>
                  </a:cubicBezTo>
                  <a:lnTo>
                    <a:pt x="92708" y="141203"/>
                  </a:lnTo>
                  <a:cubicBezTo>
                    <a:pt x="93443" y="140339"/>
                    <a:pt x="93968" y="139187"/>
                    <a:pt x="93968" y="138062"/>
                  </a:cubicBezTo>
                  <a:lnTo>
                    <a:pt x="94073" y="133768"/>
                  </a:lnTo>
                  <a:cubicBezTo>
                    <a:pt x="94204" y="132407"/>
                    <a:pt x="94965" y="131125"/>
                    <a:pt x="96224" y="130627"/>
                  </a:cubicBezTo>
                  <a:lnTo>
                    <a:pt x="108610" y="125208"/>
                  </a:lnTo>
                  <a:lnTo>
                    <a:pt x="131702" y="124580"/>
                  </a:lnTo>
                  <a:cubicBezTo>
                    <a:pt x="132227" y="124580"/>
                    <a:pt x="132725" y="124973"/>
                    <a:pt x="132856" y="125470"/>
                  </a:cubicBezTo>
                  <a:cubicBezTo>
                    <a:pt x="133486" y="129737"/>
                    <a:pt x="136373" y="133140"/>
                    <a:pt x="140414" y="134528"/>
                  </a:cubicBezTo>
                  <a:lnTo>
                    <a:pt x="156971" y="140077"/>
                  </a:lnTo>
                  <a:cubicBezTo>
                    <a:pt x="157916" y="140365"/>
                    <a:pt x="158861" y="140522"/>
                    <a:pt x="159779" y="140522"/>
                  </a:cubicBezTo>
                  <a:cubicBezTo>
                    <a:pt x="165132" y="140522"/>
                    <a:pt x="169724" y="135837"/>
                    <a:pt x="168963" y="130130"/>
                  </a:cubicBezTo>
                  <a:lnTo>
                    <a:pt x="189798" y="128611"/>
                  </a:lnTo>
                  <a:cubicBezTo>
                    <a:pt x="198117" y="127983"/>
                    <a:pt x="204047" y="120182"/>
                    <a:pt x="202420" y="111989"/>
                  </a:cubicBezTo>
                  <a:lnTo>
                    <a:pt x="201790" y="109083"/>
                  </a:lnTo>
                  <a:cubicBezTo>
                    <a:pt x="200951" y="104554"/>
                    <a:pt x="196936" y="101387"/>
                    <a:pt x="192449" y="101387"/>
                  </a:cubicBezTo>
                  <a:cubicBezTo>
                    <a:pt x="192186" y="101387"/>
                    <a:pt x="191950" y="101387"/>
                    <a:pt x="191688" y="101413"/>
                  </a:cubicBezTo>
                  <a:lnTo>
                    <a:pt x="180693" y="102303"/>
                  </a:lnTo>
                  <a:lnTo>
                    <a:pt x="179197" y="100523"/>
                  </a:lnTo>
                  <a:lnTo>
                    <a:pt x="193577" y="86143"/>
                  </a:lnTo>
                  <a:cubicBezTo>
                    <a:pt x="197356" y="82408"/>
                    <a:pt x="193944" y="77224"/>
                    <a:pt x="189903" y="77224"/>
                  </a:cubicBezTo>
                  <a:cubicBezTo>
                    <a:pt x="188696" y="77224"/>
                    <a:pt x="187411" y="77722"/>
                    <a:pt x="186256" y="78874"/>
                  </a:cubicBezTo>
                  <a:lnTo>
                    <a:pt x="168832" y="96125"/>
                  </a:lnTo>
                  <a:lnTo>
                    <a:pt x="163033" y="98638"/>
                  </a:lnTo>
                  <a:lnTo>
                    <a:pt x="146738" y="86177"/>
                  </a:lnTo>
                  <a:cubicBezTo>
                    <a:pt x="145819" y="85497"/>
                    <a:pt x="144717" y="85156"/>
                    <a:pt x="143641" y="85156"/>
                  </a:cubicBezTo>
                  <a:cubicBezTo>
                    <a:pt x="143090" y="85156"/>
                    <a:pt x="142565" y="85235"/>
                    <a:pt x="142067" y="85418"/>
                  </a:cubicBezTo>
                  <a:lnTo>
                    <a:pt x="119211" y="92460"/>
                  </a:lnTo>
                  <a:cubicBezTo>
                    <a:pt x="118581" y="92722"/>
                    <a:pt x="117952" y="92957"/>
                    <a:pt x="117322" y="93219"/>
                  </a:cubicBezTo>
                  <a:lnTo>
                    <a:pt x="118949" y="86544"/>
                  </a:lnTo>
                  <a:lnTo>
                    <a:pt x="136766" y="73455"/>
                  </a:lnTo>
                  <a:lnTo>
                    <a:pt x="155318" y="70811"/>
                  </a:lnTo>
                  <a:cubicBezTo>
                    <a:pt x="157601" y="70418"/>
                    <a:pt x="159359" y="68664"/>
                    <a:pt x="159622" y="66387"/>
                  </a:cubicBezTo>
                  <a:lnTo>
                    <a:pt x="161878" y="51518"/>
                  </a:lnTo>
                  <a:cubicBezTo>
                    <a:pt x="162010" y="50026"/>
                    <a:pt x="161642" y="48638"/>
                    <a:pt x="160750" y="47486"/>
                  </a:cubicBezTo>
                  <a:lnTo>
                    <a:pt x="153167" y="37932"/>
                  </a:lnTo>
                  <a:cubicBezTo>
                    <a:pt x="152143" y="36649"/>
                    <a:pt x="150621" y="36021"/>
                    <a:pt x="149125" y="36021"/>
                  </a:cubicBezTo>
                  <a:cubicBezTo>
                    <a:pt x="147499" y="36021"/>
                    <a:pt x="145898" y="36754"/>
                    <a:pt x="144848" y="38167"/>
                  </a:cubicBezTo>
                  <a:lnTo>
                    <a:pt x="139023" y="46492"/>
                  </a:lnTo>
                  <a:lnTo>
                    <a:pt x="132961" y="45994"/>
                  </a:lnTo>
                  <a:lnTo>
                    <a:pt x="143064" y="26832"/>
                  </a:lnTo>
                  <a:lnTo>
                    <a:pt x="153560" y="26832"/>
                  </a:lnTo>
                  <a:lnTo>
                    <a:pt x="161380" y="40942"/>
                  </a:lnTo>
                  <a:cubicBezTo>
                    <a:pt x="162403" y="42748"/>
                    <a:pt x="164161" y="43638"/>
                    <a:pt x="165919" y="43638"/>
                  </a:cubicBezTo>
                  <a:cubicBezTo>
                    <a:pt x="167861" y="43638"/>
                    <a:pt x="169803" y="42565"/>
                    <a:pt x="170722" y="40445"/>
                  </a:cubicBezTo>
                  <a:lnTo>
                    <a:pt x="177911" y="23429"/>
                  </a:lnTo>
                  <a:cubicBezTo>
                    <a:pt x="179302" y="20550"/>
                    <a:pt x="178935" y="17016"/>
                    <a:pt x="177046" y="14372"/>
                  </a:cubicBezTo>
                  <a:cubicBezTo>
                    <a:pt x="194338" y="18900"/>
                    <a:pt x="210371" y="27225"/>
                    <a:pt x="224016" y="38691"/>
                  </a:cubicBezTo>
                  <a:cubicBezTo>
                    <a:pt x="225171" y="39843"/>
                    <a:pt x="226457" y="40340"/>
                    <a:pt x="227664" y="40340"/>
                  </a:cubicBezTo>
                  <a:cubicBezTo>
                    <a:pt x="231915" y="40340"/>
                    <a:pt x="235326" y="34293"/>
                    <a:pt x="230708" y="30864"/>
                  </a:cubicBezTo>
                  <a:cubicBezTo>
                    <a:pt x="205963" y="10236"/>
                    <a:pt x="175760" y="26"/>
                    <a:pt x="145635" y="26"/>
                  </a:cubicBezTo>
                  <a:lnTo>
                    <a:pt x="99504" y="101151"/>
                  </a:lnTo>
                  <a:lnTo>
                    <a:pt x="14563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02" name="Google Shape;12499;p90"/>
          <p:cNvGrpSpPr>
            <a:extLst>
              <a:ext uri="smNativeData">
                <pr:smNativeData xmlns:pr="smNativeData" val="SMDATA_6_dWHdYxMAAAAlAAAAAQAAAA8BAAAAkAAAAEgAAACQAAAASAAAAAAAAAAAAAAAAAAAABcAAAAUAAAAAAAAAAAAAAD/fwAA/38AAAAAAAAJAAAABAAAAJUiAAAMAAAAEAAAAAAAAAAAAAAAAAAAAAAAAAAfAAAAVAAAAAAAAAAAAAAAAAAAAAAAAAAAAAAAAAAAAAAAAAAAAAAAAAAAAAAAAAAAAAAAAAAAAAAAAAAAAAAAAAAAAAAAAAAAAAAAAAAAAAAAAAAAAAAAAAAAACEAAAAYAAAAFAAAAFQQAABQCwAAcBIAABUNAAAQAAAA"/>
              </a:ext>
            </a:extLst>
          </p:cNvGrpSpPr>
          <p:nvPr/>
        </p:nvGrpSpPr>
        <p:grpSpPr>
          <a:xfrm>
            <a:off x="2654300" y="1838960"/>
            <a:ext cx="342900" cy="287655"/>
            <a:chOff x="2654300" y="1838960"/>
            <a:chExt cx="342900" cy="287655"/>
          </a:xfrm>
        </p:grpSpPr>
        <p:sp>
          <p:nvSpPr>
            <p:cNvPr id="230" name="Google Shape;125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QEQAAuwsAAGMSAAC1DAAAAAAAAA=="/>
                </a:ext>
              </a:extLst>
            </p:cNvSpPr>
            <p:nvPr/>
          </p:nvSpPr>
          <p:spPr>
            <a:xfrm>
              <a:off x="2814320" y="1906905"/>
              <a:ext cx="174625" cy="158750"/>
            </a:xfrm>
            <a:custGeom>
              <a:avLst/>
              <a:gdLst/>
              <a:ahLst/>
              <a:cxnLst/>
              <a:rect l="0" t="0" r="174625" b="158750"/>
              <a:pathLst>
                <a:path w="174625" h="158750">
                  <a:moveTo>
                    <a:pt x="109980" y="0"/>
                  </a:moveTo>
                  <a:lnTo>
                    <a:pt x="76398" y="25598"/>
                  </a:lnTo>
                  <a:lnTo>
                    <a:pt x="48352" y="16402"/>
                  </a:lnTo>
                  <a:lnTo>
                    <a:pt x="26" y="55729"/>
                  </a:lnTo>
                  <a:lnTo>
                    <a:pt x="74614" y="158724"/>
                  </a:lnTo>
                  <a:lnTo>
                    <a:pt x="174598" y="87746"/>
                  </a:lnTo>
                  <a:lnTo>
                    <a:pt x="10998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 name="Google Shape;125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EQAAWAsAAGUSAABsDAAAAAAAAA=="/>
                </a:ext>
              </a:extLst>
            </p:cNvSpPr>
            <p:nvPr/>
          </p:nvSpPr>
          <p:spPr>
            <a:xfrm>
              <a:off x="2891155" y="1844040"/>
              <a:ext cx="99060" cy="175260"/>
            </a:xfrm>
            <a:custGeom>
              <a:avLst/>
              <a:gdLst/>
              <a:ahLst/>
              <a:cxnLst/>
              <a:rect l="0" t="0" r="99060" b="175260"/>
              <a:pathLst>
                <a:path w="99060" h="175260">
                  <a:moveTo>
                    <a:pt x="99060" y="0"/>
                  </a:moveTo>
                  <a:lnTo>
                    <a:pt x="0" y="63528"/>
                  </a:lnTo>
                  <a:lnTo>
                    <a:pt x="85389" y="175260"/>
                  </a:lnTo>
                  <a:lnTo>
                    <a:pt x="99060" y="164396"/>
                  </a:lnTo>
                  <a:lnTo>
                    <a:pt x="9906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 name="Google Shape;125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EgAAJAwAAGUSAABsDAAAAAAAAA=="/>
                </a:ext>
              </a:extLst>
            </p:cNvSpPr>
            <p:nvPr/>
          </p:nvSpPr>
          <p:spPr>
            <a:xfrm>
              <a:off x="2957830" y="1973580"/>
              <a:ext cx="32385" cy="45720"/>
            </a:xfrm>
            <a:custGeom>
              <a:avLst/>
              <a:gdLst/>
              <a:ahLst/>
              <a:cxnLst/>
              <a:rect l="0" t="0" r="32385" b="45720"/>
              <a:pathLst>
                <a:path w="32385" h="45720">
                  <a:moveTo>
                    <a:pt x="32385" y="0"/>
                  </a:moveTo>
                  <a:lnTo>
                    <a:pt x="26" y="21338"/>
                  </a:lnTo>
                  <a:lnTo>
                    <a:pt x="18727" y="45720"/>
                  </a:lnTo>
                  <a:lnTo>
                    <a:pt x="32385" y="34854"/>
                  </a:lnTo>
                  <a:lnTo>
                    <a:pt x="3238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 name="Google Shape;125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L/AP8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EQAADgwAADMSAACZDAAAAAAAAA=="/>
                </a:ext>
              </a:extLst>
            </p:cNvSpPr>
            <p:nvPr/>
          </p:nvSpPr>
          <p:spPr>
            <a:xfrm>
              <a:off x="2825750" y="1959610"/>
              <a:ext cx="132715" cy="88265"/>
            </a:xfrm>
            <a:custGeom>
              <a:avLst/>
              <a:gdLst/>
              <a:ahLst/>
              <a:cxnLst/>
              <a:rect l="0" t="0" r="132715" b="88265"/>
              <a:pathLst>
                <a:path w="132715" h="88265">
                  <a:moveTo>
                    <a:pt x="15282" y="26"/>
                  </a:moveTo>
                  <a:lnTo>
                    <a:pt x="26" y="28031"/>
                  </a:lnTo>
                  <a:lnTo>
                    <a:pt x="106974" y="86324"/>
                  </a:lnTo>
                  <a:cubicBezTo>
                    <a:pt x="109385" y="87635"/>
                    <a:pt x="112006" y="88265"/>
                    <a:pt x="114602" y="88265"/>
                  </a:cubicBezTo>
                  <a:cubicBezTo>
                    <a:pt x="120237" y="88265"/>
                    <a:pt x="125689" y="85301"/>
                    <a:pt x="128547" y="80004"/>
                  </a:cubicBezTo>
                  <a:cubicBezTo>
                    <a:pt x="132715" y="72321"/>
                    <a:pt x="129936" y="62593"/>
                    <a:pt x="122229" y="58449"/>
                  </a:cubicBezTo>
                  <a:lnTo>
                    <a:pt x="15282" y="26"/>
                  </a:lnTo>
                  <a:lnTo>
                    <a:pt x="122229" y="5844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 name="Google Shape;125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n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0EQAAVAwAAC4SAACZDAAAAAAAAA=="/>
                </a:ext>
              </a:extLst>
            </p:cNvSpPr>
            <p:nvPr/>
          </p:nvSpPr>
          <p:spPr>
            <a:xfrm>
              <a:off x="2877820" y="2004060"/>
              <a:ext cx="77470" cy="43815"/>
            </a:xfrm>
            <a:custGeom>
              <a:avLst/>
              <a:gdLst/>
              <a:ahLst/>
              <a:cxnLst/>
              <a:rect l="0" t="0" r="77470" b="43815"/>
              <a:pathLst>
                <a:path w="77470" h="43815">
                  <a:moveTo>
                    <a:pt x="6912" y="26"/>
                  </a:moveTo>
                  <a:lnTo>
                    <a:pt x="0" y="11892"/>
                  </a:lnTo>
                  <a:lnTo>
                    <a:pt x="54855" y="41819"/>
                  </a:lnTo>
                  <a:cubicBezTo>
                    <a:pt x="57281" y="43184"/>
                    <a:pt x="59889" y="43815"/>
                    <a:pt x="62446" y="43815"/>
                  </a:cubicBezTo>
                  <a:cubicBezTo>
                    <a:pt x="68967" y="43815"/>
                    <a:pt x="75201" y="39667"/>
                    <a:pt x="77444" y="32867"/>
                  </a:cubicBezTo>
                  <a:cubicBezTo>
                    <a:pt x="75801" y="33419"/>
                    <a:pt x="74079" y="33681"/>
                    <a:pt x="72384" y="33681"/>
                  </a:cubicBezTo>
                  <a:cubicBezTo>
                    <a:pt x="69801" y="33681"/>
                    <a:pt x="67245" y="33051"/>
                    <a:pt x="64897" y="31843"/>
                  </a:cubicBezTo>
                  <a:lnTo>
                    <a:pt x="6912" y="26"/>
                  </a:lnTo>
                  <a:lnTo>
                    <a:pt x="64897" y="3184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 name="Google Shape;125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8EQAAMgwAAA0SAAC9DAAAAAAAAA=="/>
                </a:ext>
              </a:extLst>
            </p:cNvSpPr>
            <p:nvPr/>
          </p:nvSpPr>
          <p:spPr>
            <a:xfrm>
              <a:off x="2801620" y="1982470"/>
              <a:ext cx="132715" cy="88265"/>
            </a:xfrm>
            <a:custGeom>
              <a:avLst/>
              <a:gdLst/>
              <a:ahLst/>
              <a:cxnLst/>
              <a:rect l="0" t="0" r="132715" b="88265"/>
              <a:pathLst>
                <a:path w="132715" h="88265">
                  <a:moveTo>
                    <a:pt x="15255" y="26"/>
                  </a:moveTo>
                  <a:lnTo>
                    <a:pt x="0" y="27909"/>
                  </a:lnTo>
                  <a:lnTo>
                    <a:pt x="106974" y="86350"/>
                  </a:lnTo>
                  <a:cubicBezTo>
                    <a:pt x="109359" y="87635"/>
                    <a:pt x="111902" y="88265"/>
                    <a:pt x="114444" y="88265"/>
                  </a:cubicBezTo>
                  <a:cubicBezTo>
                    <a:pt x="120080" y="88265"/>
                    <a:pt x="125558" y="85222"/>
                    <a:pt x="128520" y="79923"/>
                  </a:cubicBezTo>
                  <a:cubicBezTo>
                    <a:pt x="132688" y="72212"/>
                    <a:pt x="129910" y="62611"/>
                    <a:pt x="122229" y="58467"/>
                  </a:cubicBezTo>
                  <a:lnTo>
                    <a:pt x="15255" y="26"/>
                  </a:lnTo>
                  <a:lnTo>
                    <a:pt x="122229" y="5846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 name="Google Shape;125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EQAAgQwAAAgSAAC9DAAAAAAAAA=="/>
                </a:ext>
              </a:extLst>
            </p:cNvSpPr>
            <p:nvPr/>
          </p:nvSpPr>
          <p:spPr>
            <a:xfrm>
              <a:off x="2861945" y="2032635"/>
              <a:ext cx="69215" cy="38100"/>
            </a:xfrm>
            <a:custGeom>
              <a:avLst/>
              <a:gdLst/>
              <a:ahLst/>
              <a:cxnLst/>
              <a:rect l="0" t="0" r="69215" b="38100"/>
              <a:pathLst>
                <a:path w="69215" h="38100">
                  <a:moveTo>
                    <a:pt x="6206" y="26"/>
                  </a:moveTo>
                  <a:lnTo>
                    <a:pt x="26" y="10766"/>
                  </a:lnTo>
                  <a:lnTo>
                    <a:pt x="46536" y="36157"/>
                  </a:lnTo>
                  <a:cubicBezTo>
                    <a:pt x="48971" y="37470"/>
                    <a:pt x="51564" y="38074"/>
                    <a:pt x="54104" y="38074"/>
                  </a:cubicBezTo>
                  <a:cubicBezTo>
                    <a:pt x="60651" y="38074"/>
                    <a:pt x="66858" y="34030"/>
                    <a:pt x="69215" y="27308"/>
                  </a:cubicBezTo>
                  <a:cubicBezTo>
                    <a:pt x="67093" y="28253"/>
                    <a:pt x="64841" y="28726"/>
                    <a:pt x="62563" y="28726"/>
                  </a:cubicBezTo>
                  <a:cubicBezTo>
                    <a:pt x="59944" y="28726"/>
                    <a:pt x="57325" y="28096"/>
                    <a:pt x="54968" y="26809"/>
                  </a:cubicBezTo>
                  <a:lnTo>
                    <a:pt x="6206" y="26"/>
                  </a:lnTo>
                  <a:lnTo>
                    <a:pt x="54968" y="2680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 name="Google Shape;125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EQAAVgwAAOYRAADhDAAAAAAAAA=="/>
                </a:ext>
              </a:extLst>
            </p:cNvSpPr>
            <p:nvPr/>
          </p:nvSpPr>
          <p:spPr>
            <a:xfrm>
              <a:off x="2776855" y="2005330"/>
              <a:ext cx="132715" cy="88265"/>
            </a:xfrm>
            <a:custGeom>
              <a:avLst/>
              <a:gdLst/>
              <a:ahLst/>
              <a:cxnLst/>
              <a:rect l="0" t="0" r="132715" b="88265"/>
              <a:pathLst>
                <a:path w="132715" h="88265">
                  <a:moveTo>
                    <a:pt x="15150" y="26"/>
                  </a:moveTo>
                  <a:lnTo>
                    <a:pt x="26" y="27909"/>
                  </a:lnTo>
                  <a:lnTo>
                    <a:pt x="106974" y="86350"/>
                  </a:lnTo>
                  <a:cubicBezTo>
                    <a:pt x="109359" y="87635"/>
                    <a:pt x="111928" y="88238"/>
                    <a:pt x="114470" y="88238"/>
                  </a:cubicBezTo>
                  <a:cubicBezTo>
                    <a:pt x="120080" y="88238"/>
                    <a:pt x="125532" y="85222"/>
                    <a:pt x="128416" y="79897"/>
                  </a:cubicBezTo>
                  <a:cubicBezTo>
                    <a:pt x="132715" y="72212"/>
                    <a:pt x="129805" y="62611"/>
                    <a:pt x="122098" y="58441"/>
                  </a:cubicBezTo>
                  <a:lnTo>
                    <a:pt x="15150" y="26"/>
                  </a:lnTo>
                  <a:lnTo>
                    <a:pt x="122098" y="5844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 name="Google Shape;125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EQAArQwAAOERAADhDAAAAAAAAA=="/>
                </a:ext>
              </a:extLst>
            </p:cNvSpPr>
            <p:nvPr/>
          </p:nvSpPr>
          <p:spPr>
            <a:xfrm>
              <a:off x="2846070" y="2060575"/>
              <a:ext cx="60325" cy="33020"/>
            </a:xfrm>
            <a:custGeom>
              <a:avLst/>
              <a:gdLst/>
              <a:ahLst/>
              <a:cxnLst/>
              <a:rect l="0" t="0" r="60325" b="33020"/>
              <a:pathLst>
                <a:path w="60325" h="33020">
                  <a:moveTo>
                    <a:pt x="6069" y="0"/>
                  </a:moveTo>
                  <a:lnTo>
                    <a:pt x="26" y="10237"/>
                  </a:lnTo>
                  <a:lnTo>
                    <a:pt x="38036" y="31078"/>
                  </a:lnTo>
                  <a:cubicBezTo>
                    <a:pt x="40443" y="32390"/>
                    <a:pt x="43033" y="32994"/>
                    <a:pt x="45570" y="32994"/>
                  </a:cubicBezTo>
                  <a:cubicBezTo>
                    <a:pt x="51796" y="32994"/>
                    <a:pt x="57813" y="29267"/>
                    <a:pt x="60325" y="22993"/>
                  </a:cubicBezTo>
                  <a:cubicBezTo>
                    <a:pt x="58389" y="23754"/>
                    <a:pt x="56348" y="24148"/>
                    <a:pt x="54308" y="24148"/>
                  </a:cubicBezTo>
                  <a:cubicBezTo>
                    <a:pt x="51666" y="24148"/>
                    <a:pt x="49050" y="23518"/>
                    <a:pt x="46721" y="22232"/>
                  </a:cubicBezTo>
                  <a:lnTo>
                    <a:pt x="6069" y="0"/>
                  </a:lnTo>
                  <a:lnTo>
                    <a:pt x="46721" y="2223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 name="Google Shape;125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EAAAegwAAL8RAAAFDQAAAAAAAA=="/>
                </a:ext>
              </a:extLst>
            </p:cNvSpPr>
            <p:nvPr/>
          </p:nvSpPr>
          <p:spPr>
            <a:xfrm>
              <a:off x="2752090" y="2028190"/>
              <a:ext cx="132715" cy="88265"/>
            </a:xfrm>
            <a:custGeom>
              <a:avLst/>
              <a:gdLst/>
              <a:ahLst/>
              <a:cxnLst/>
              <a:rect l="0" t="0" r="132715" b="88265"/>
              <a:pathLst>
                <a:path w="132715" h="88265">
                  <a:moveTo>
                    <a:pt x="15282" y="26"/>
                  </a:moveTo>
                  <a:lnTo>
                    <a:pt x="0" y="27909"/>
                  </a:lnTo>
                  <a:lnTo>
                    <a:pt x="106974" y="86350"/>
                  </a:lnTo>
                  <a:cubicBezTo>
                    <a:pt x="109359" y="87635"/>
                    <a:pt x="111954" y="88238"/>
                    <a:pt x="114497" y="88238"/>
                  </a:cubicBezTo>
                  <a:cubicBezTo>
                    <a:pt x="120159" y="88238"/>
                    <a:pt x="125663" y="85248"/>
                    <a:pt x="128547" y="80028"/>
                  </a:cubicBezTo>
                  <a:cubicBezTo>
                    <a:pt x="132688" y="72343"/>
                    <a:pt x="129910" y="62611"/>
                    <a:pt x="122229" y="58441"/>
                  </a:cubicBezTo>
                  <a:lnTo>
                    <a:pt x="15282" y="26"/>
                  </a:lnTo>
                  <a:lnTo>
                    <a:pt x="122229" y="5844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0" name="Google Shape;125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D/AP8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EQAA1wwAALoRAAAFDQAAAAAAAA=="/>
                </a:ext>
              </a:extLst>
            </p:cNvSpPr>
            <p:nvPr/>
          </p:nvSpPr>
          <p:spPr>
            <a:xfrm>
              <a:off x="2830195" y="2087245"/>
              <a:ext cx="51435" cy="29210"/>
            </a:xfrm>
            <a:custGeom>
              <a:avLst/>
              <a:gdLst/>
              <a:ahLst/>
              <a:cxnLst/>
              <a:rect l="0" t="0" r="51435" b="29210"/>
              <a:pathLst>
                <a:path w="51435" h="29210">
                  <a:moveTo>
                    <a:pt x="6377" y="26"/>
                  </a:moveTo>
                  <a:lnTo>
                    <a:pt x="25" y="11329"/>
                  </a:lnTo>
                  <a:lnTo>
                    <a:pt x="29087" y="27278"/>
                  </a:lnTo>
                  <a:cubicBezTo>
                    <a:pt x="31472" y="28584"/>
                    <a:pt x="34065" y="29184"/>
                    <a:pt x="36605" y="29184"/>
                  </a:cubicBezTo>
                  <a:cubicBezTo>
                    <a:pt x="42179" y="29184"/>
                    <a:pt x="47598" y="26234"/>
                    <a:pt x="50423" y="20987"/>
                  </a:cubicBezTo>
                  <a:cubicBezTo>
                    <a:pt x="50786" y="20230"/>
                    <a:pt x="51149" y="19473"/>
                    <a:pt x="51409" y="18742"/>
                  </a:cubicBezTo>
                  <a:cubicBezTo>
                    <a:pt x="49698" y="19343"/>
                    <a:pt x="47909" y="19656"/>
                    <a:pt x="46120" y="19656"/>
                  </a:cubicBezTo>
                  <a:cubicBezTo>
                    <a:pt x="43527" y="19656"/>
                    <a:pt x="40935" y="19003"/>
                    <a:pt x="38550" y="17724"/>
                  </a:cubicBezTo>
                  <a:lnTo>
                    <a:pt x="6377" y="26"/>
                  </a:lnTo>
                  <a:lnTo>
                    <a:pt x="38550" y="1772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 name="Google Shape;125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EAAAzQsAAHoRAAC+DAAAAAAAAA=="/>
                </a:ext>
              </a:extLst>
            </p:cNvSpPr>
            <p:nvPr/>
          </p:nvSpPr>
          <p:spPr>
            <a:xfrm>
              <a:off x="2672080" y="1918335"/>
              <a:ext cx="168910" cy="153035"/>
            </a:xfrm>
            <a:custGeom>
              <a:avLst/>
              <a:gdLst/>
              <a:ahLst/>
              <a:cxnLst/>
              <a:rect l="0" t="0" r="168910" b="153035"/>
              <a:pathLst>
                <a:path w="168910" h="153035">
                  <a:moveTo>
                    <a:pt x="52870" y="26"/>
                  </a:moveTo>
                  <a:lnTo>
                    <a:pt x="26" y="95365"/>
                  </a:lnTo>
                  <a:lnTo>
                    <a:pt x="108124" y="153008"/>
                  </a:lnTo>
                  <a:lnTo>
                    <a:pt x="168910" y="41391"/>
                  </a:lnTo>
                  <a:lnTo>
                    <a:pt x="114048" y="18297"/>
                  </a:lnTo>
                  <a:lnTo>
                    <a:pt x="89435" y="21206"/>
                  </a:lnTo>
                  <a:lnTo>
                    <a:pt x="5287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8" name="Google Shape;125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EAAAsgsAAPcQAACGDAAAAAAAAA=="/>
                </a:ext>
              </a:extLst>
            </p:cNvSpPr>
            <p:nvPr/>
          </p:nvSpPr>
          <p:spPr>
            <a:xfrm>
              <a:off x="2665095" y="1901190"/>
              <a:ext cx="92710" cy="134620"/>
            </a:xfrm>
            <a:custGeom>
              <a:avLst/>
              <a:gdLst/>
              <a:ahLst/>
              <a:cxnLst/>
              <a:rect l="0" t="0" r="92710" b="134620"/>
              <a:pathLst>
                <a:path w="92710" h="134620">
                  <a:moveTo>
                    <a:pt x="69846" y="0"/>
                  </a:moveTo>
                  <a:lnTo>
                    <a:pt x="26" y="121404"/>
                  </a:lnTo>
                  <a:lnTo>
                    <a:pt x="22760" y="134620"/>
                  </a:lnTo>
                  <a:lnTo>
                    <a:pt x="92710" y="13216"/>
                  </a:lnTo>
                  <a:lnTo>
                    <a:pt x="6984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 name="Google Shape;125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EAAAbwsAAN0QAAB3DAAAAAAAAA=="/>
                </a:ext>
              </a:extLst>
            </p:cNvSpPr>
            <p:nvPr/>
          </p:nvSpPr>
          <p:spPr>
            <a:xfrm>
              <a:off x="2661285" y="1858645"/>
              <a:ext cx="80010" cy="167640"/>
            </a:xfrm>
            <a:custGeom>
              <a:avLst/>
              <a:gdLst/>
              <a:ahLst/>
              <a:cxnLst/>
              <a:rect l="0" t="0" r="80010" b="167640"/>
              <a:pathLst>
                <a:path w="80010" h="167640">
                  <a:moveTo>
                    <a:pt x="26" y="0"/>
                  </a:moveTo>
                  <a:lnTo>
                    <a:pt x="26" y="161931"/>
                  </a:lnTo>
                  <a:lnTo>
                    <a:pt x="9611" y="167614"/>
                  </a:lnTo>
                  <a:lnTo>
                    <a:pt x="80010" y="46146"/>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 name="Google Shape;125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EAAAQwwAAKQQAACGDAAAAAAAAA=="/>
                </a:ext>
              </a:extLst>
            </p:cNvSpPr>
            <p:nvPr/>
          </p:nvSpPr>
          <p:spPr>
            <a:xfrm>
              <a:off x="2665095" y="1993265"/>
              <a:ext cx="40005" cy="42545"/>
            </a:xfrm>
            <a:custGeom>
              <a:avLst/>
              <a:gdLst/>
              <a:ahLst/>
              <a:cxnLst/>
              <a:rect l="0" t="0" r="40005" b="42545"/>
              <a:pathLst>
                <a:path w="40005" h="42545">
                  <a:moveTo>
                    <a:pt x="16924" y="0"/>
                  </a:moveTo>
                  <a:lnTo>
                    <a:pt x="26" y="29313"/>
                  </a:lnTo>
                  <a:lnTo>
                    <a:pt x="22845" y="42545"/>
                  </a:lnTo>
                  <a:lnTo>
                    <a:pt x="39978" y="12970"/>
                  </a:lnTo>
                  <a:lnTo>
                    <a:pt x="1692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 name="Google Shape;125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EAAAMQwAAIkQAAB3DAAAAAAAAA=="/>
                </a:ext>
              </a:extLst>
            </p:cNvSpPr>
            <p:nvPr/>
          </p:nvSpPr>
          <p:spPr>
            <a:xfrm>
              <a:off x="2661285" y="1981835"/>
              <a:ext cx="26670" cy="44450"/>
            </a:xfrm>
            <a:custGeom>
              <a:avLst/>
              <a:gdLst/>
              <a:ahLst/>
              <a:cxnLst/>
              <a:rect l="0" t="0" r="26670" b="44450"/>
              <a:pathLst>
                <a:path w="26670" h="44450">
                  <a:moveTo>
                    <a:pt x="26" y="0"/>
                  </a:moveTo>
                  <a:lnTo>
                    <a:pt x="26" y="38750"/>
                  </a:lnTo>
                  <a:lnTo>
                    <a:pt x="9598" y="44424"/>
                  </a:lnTo>
                  <a:lnTo>
                    <a:pt x="26644" y="15113"/>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4" name="Google Shape;125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EAAAVwwAABcRAACxDAAAAAAAAA=="/>
                </a:ext>
              </a:extLst>
            </p:cNvSpPr>
            <p:nvPr/>
          </p:nvSpPr>
          <p:spPr>
            <a:xfrm>
              <a:off x="2707005" y="2005965"/>
              <a:ext cx="71120" cy="57150"/>
            </a:xfrm>
            <a:custGeom>
              <a:avLst/>
              <a:gdLst/>
              <a:ahLst/>
              <a:cxnLst/>
              <a:rect l="0" t="0" r="71120" b="57150"/>
              <a:pathLst>
                <a:path w="71120" h="57150">
                  <a:moveTo>
                    <a:pt x="53071" y="26"/>
                  </a:moveTo>
                  <a:cubicBezTo>
                    <a:pt x="49823" y="26"/>
                    <a:pt x="46575" y="994"/>
                    <a:pt x="43746" y="3035"/>
                  </a:cubicBezTo>
                  <a:lnTo>
                    <a:pt x="8723" y="28470"/>
                  </a:lnTo>
                  <a:cubicBezTo>
                    <a:pt x="1546" y="33521"/>
                    <a:pt x="26" y="43464"/>
                    <a:pt x="5056" y="50634"/>
                  </a:cubicBezTo>
                  <a:cubicBezTo>
                    <a:pt x="8173" y="54900"/>
                    <a:pt x="13045" y="57124"/>
                    <a:pt x="17944" y="57124"/>
                  </a:cubicBezTo>
                  <a:cubicBezTo>
                    <a:pt x="21192" y="57124"/>
                    <a:pt x="24440" y="56156"/>
                    <a:pt x="27243" y="54167"/>
                  </a:cubicBezTo>
                  <a:lnTo>
                    <a:pt x="62423" y="28732"/>
                  </a:lnTo>
                  <a:cubicBezTo>
                    <a:pt x="69601" y="23551"/>
                    <a:pt x="71120" y="13372"/>
                    <a:pt x="65698" y="6306"/>
                  </a:cubicBezTo>
                  <a:lnTo>
                    <a:pt x="65698" y="6176"/>
                  </a:lnTo>
                  <a:cubicBezTo>
                    <a:pt x="62528" y="2146"/>
                    <a:pt x="57839" y="26"/>
                    <a:pt x="5307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 name="Google Shape;125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EAAAWQwAABcRAACxDAAAAAAAAA=="/>
                </a:ext>
              </a:extLst>
            </p:cNvSpPr>
            <p:nvPr/>
          </p:nvSpPr>
          <p:spPr>
            <a:xfrm>
              <a:off x="2710180" y="2007235"/>
              <a:ext cx="67945" cy="55880"/>
            </a:xfrm>
            <a:custGeom>
              <a:avLst/>
              <a:gdLst/>
              <a:ahLst/>
              <a:cxnLst/>
              <a:rect l="0" t="0" r="67945" b="55880"/>
              <a:pathLst>
                <a:path w="67945" h="55880">
                  <a:moveTo>
                    <a:pt x="55843" y="0"/>
                  </a:moveTo>
                  <a:cubicBezTo>
                    <a:pt x="58489" y="6799"/>
                    <a:pt x="56210" y="14460"/>
                    <a:pt x="50421" y="18749"/>
                  </a:cubicBezTo>
                  <a:lnTo>
                    <a:pt x="15244" y="44035"/>
                  </a:lnTo>
                  <a:cubicBezTo>
                    <a:pt x="12520" y="46074"/>
                    <a:pt x="9298" y="47068"/>
                    <a:pt x="6024" y="47068"/>
                  </a:cubicBezTo>
                  <a:cubicBezTo>
                    <a:pt x="4007" y="47068"/>
                    <a:pt x="1964" y="46702"/>
                    <a:pt x="0" y="45917"/>
                  </a:cubicBezTo>
                  <a:cubicBezTo>
                    <a:pt x="2593" y="52245"/>
                    <a:pt x="8617" y="55854"/>
                    <a:pt x="14825" y="55854"/>
                  </a:cubicBezTo>
                  <a:cubicBezTo>
                    <a:pt x="18020" y="55854"/>
                    <a:pt x="21242" y="54886"/>
                    <a:pt x="24071" y="52847"/>
                  </a:cubicBezTo>
                  <a:lnTo>
                    <a:pt x="59248" y="27561"/>
                  </a:lnTo>
                  <a:cubicBezTo>
                    <a:pt x="66425" y="22279"/>
                    <a:pt x="67945" y="12081"/>
                    <a:pt x="62523" y="5021"/>
                  </a:cubicBezTo>
                  <a:cubicBezTo>
                    <a:pt x="60741" y="2772"/>
                    <a:pt x="58489" y="994"/>
                    <a:pt x="5584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2" name="Google Shape;125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EAAAfgwAADYRAADQDAAAAAAAAA=="/>
                </a:ext>
              </a:extLst>
            </p:cNvSpPr>
            <p:nvPr/>
          </p:nvSpPr>
          <p:spPr>
            <a:xfrm>
              <a:off x="2734310" y="2030730"/>
              <a:ext cx="63500" cy="52070"/>
            </a:xfrm>
            <a:custGeom>
              <a:avLst/>
              <a:gdLst/>
              <a:ahLst/>
              <a:cxnLst/>
              <a:rect l="0" t="0" r="63500" b="52070"/>
              <a:pathLst>
                <a:path w="63500" h="52070">
                  <a:moveTo>
                    <a:pt x="45365" y="26"/>
                  </a:moveTo>
                  <a:cubicBezTo>
                    <a:pt x="42106" y="26"/>
                    <a:pt x="38846" y="1031"/>
                    <a:pt x="36034" y="3147"/>
                  </a:cubicBezTo>
                  <a:lnTo>
                    <a:pt x="8989" y="22848"/>
                  </a:lnTo>
                  <a:cubicBezTo>
                    <a:pt x="1656" y="28084"/>
                    <a:pt x="0" y="38372"/>
                    <a:pt x="5309" y="45644"/>
                  </a:cubicBezTo>
                  <a:cubicBezTo>
                    <a:pt x="8411" y="49822"/>
                    <a:pt x="13194" y="52044"/>
                    <a:pt x="18030" y="52044"/>
                  </a:cubicBezTo>
                  <a:cubicBezTo>
                    <a:pt x="21289" y="52044"/>
                    <a:pt x="24601" y="51039"/>
                    <a:pt x="27440" y="48950"/>
                  </a:cubicBezTo>
                  <a:lnTo>
                    <a:pt x="54774" y="29089"/>
                  </a:lnTo>
                  <a:cubicBezTo>
                    <a:pt x="61976" y="23748"/>
                    <a:pt x="63500" y="13434"/>
                    <a:pt x="58059" y="6320"/>
                  </a:cubicBezTo>
                  <a:cubicBezTo>
                    <a:pt x="54879" y="2221"/>
                    <a:pt x="50148" y="26"/>
                    <a:pt x="4536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1" name="Google Shape;125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EAAAgAwAADYRAADQDAAAAAAAAA=="/>
                </a:ext>
              </a:extLst>
            </p:cNvSpPr>
            <p:nvPr/>
          </p:nvSpPr>
          <p:spPr>
            <a:xfrm>
              <a:off x="2737485" y="2032000"/>
              <a:ext cx="60325" cy="50800"/>
            </a:xfrm>
            <a:custGeom>
              <a:avLst/>
              <a:gdLst/>
              <a:ahLst/>
              <a:cxnLst/>
              <a:rect l="0" t="0" r="60325" b="50800"/>
              <a:pathLst>
                <a:path w="60325" h="50800">
                  <a:moveTo>
                    <a:pt x="48159" y="0"/>
                  </a:moveTo>
                  <a:cubicBezTo>
                    <a:pt x="50819" y="6868"/>
                    <a:pt x="48660" y="14635"/>
                    <a:pt x="42709" y="18941"/>
                  </a:cubicBezTo>
                  <a:lnTo>
                    <a:pt x="15219" y="38912"/>
                  </a:lnTo>
                  <a:cubicBezTo>
                    <a:pt x="12428" y="40894"/>
                    <a:pt x="9163" y="41897"/>
                    <a:pt x="5871" y="41897"/>
                  </a:cubicBezTo>
                  <a:cubicBezTo>
                    <a:pt x="3897" y="41897"/>
                    <a:pt x="1895" y="41528"/>
                    <a:pt x="0" y="40814"/>
                  </a:cubicBezTo>
                  <a:cubicBezTo>
                    <a:pt x="500" y="42082"/>
                    <a:pt x="1158" y="43218"/>
                    <a:pt x="2027" y="44381"/>
                  </a:cubicBezTo>
                  <a:cubicBezTo>
                    <a:pt x="5134" y="48555"/>
                    <a:pt x="9926" y="50774"/>
                    <a:pt x="14771" y="50774"/>
                  </a:cubicBezTo>
                  <a:cubicBezTo>
                    <a:pt x="18036" y="50774"/>
                    <a:pt x="21354" y="49770"/>
                    <a:pt x="24198" y="47683"/>
                  </a:cubicBezTo>
                  <a:lnTo>
                    <a:pt x="51583" y="27844"/>
                  </a:lnTo>
                  <a:cubicBezTo>
                    <a:pt x="58797" y="22507"/>
                    <a:pt x="60325" y="12205"/>
                    <a:pt x="54742" y="5098"/>
                  </a:cubicBezTo>
                  <a:cubicBezTo>
                    <a:pt x="53083" y="2800"/>
                    <a:pt x="50687" y="1030"/>
                    <a:pt x="4815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 name="Google Shape;125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EAAApgwAAFQRAADuDAAAAAAAAA=="/>
                </a:ext>
              </a:extLst>
            </p:cNvSpPr>
            <p:nvPr/>
          </p:nvSpPr>
          <p:spPr>
            <a:xfrm>
              <a:off x="2761615" y="2056130"/>
              <a:ext cx="55245" cy="45720"/>
            </a:xfrm>
            <a:custGeom>
              <a:avLst/>
              <a:gdLst/>
              <a:ahLst/>
              <a:cxnLst/>
              <a:rect l="0" t="0" r="55245" b="45720"/>
              <a:pathLst>
                <a:path w="55245" h="45720">
                  <a:moveTo>
                    <a:pt x="37273" y="0"/>
                  </a:moveTo>
                  <a:cubicBezTo>
                    <a:pt x="34039" y="0"/>
                    <a:pt x="30804" y="994"/>
                    <a:pt x="28013" y="3036"/>
                  </a:cubicBezTo>
                  <a:lnTo>
                    <a:pt x="8685" y="17011"/>
                  </a:lnTo>
                  <a:cubicBezTo>
                    <a:pt x="1643" y="22166"/>
                    <a:pt x="26" y="32111"/>
                    <a:pt x="5164" y="39177"/>
                  </a:cubicBezTo>
                  <a:cubicBezTo>
                    <a:pt x="8268" y="43443"/>
                    <a:pt x="13067" y="45720"/>
                    <a:pt x="17971" y="45720"/>
                  </a:cubicBezTo>
                  <a:cubicBezTo>
                    <a:pt x="21179" y="45720"/>
                    <a:pt x="24414" y="44752"/>
                    <a:pt x="27257" y="42710"/>
                  </a:cubicBezTo>
                  <a:lnTo>
                    <a:pt x="46585" y="28709"/>
                  </a:lnTo>
                  <a:cubicBezTo>
                    <a:pt x="53732" y="23423"/>
                    <a:pt x="55245" y="13242"/>
                    <a:pt x="49845" y="6176"/>
                  </a:cubicBezTo>
                  <a:cubicBezTo>
                    <a:pt x="46715" y="2146"/>
                    <a:pt x="42020" y="0"/>
                    <a:pt x="3727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 name="Google Shape;125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EQAAqAwAAFQRAADvDAAAAAAAAA=="/>
                </a:ext>
              </a:extLst>
            </p:cNvSpPr>
            <p:nvPr/>
          </p:nvSpPr>
          <p:spPr>
            <a:xfrm>
              <a:off x="2764790" y="2057400"/>
              <a:ext cx="52070" cy="45085"/>
            </a:xfrm>
            <a:custGeom>
              <a:avLst/>
              <a:gdLst/>
              <a:ahLst/>
              <a:cxnLst/>
              <a:rect l="0" t="0" r="52070" b="45085"/>
              <a:pathLst>
                <a:path w="52070" h="45085">
                  <a:moveTo>
                    <a:pt x="39430" y="0"/>
                  </a:moveTo>
                  <a:cubicBezTo>
                    <a:pt x="41666" y="6699"/>
                    <a:pt x="39430" y="14029"/>
                    <a:pt x="33786" y="18207"/>
                  </a:cubicBezTo>
                  <a:lnTo>
                    <a:pt x="14513" y="32237"/>
                  </a:lnTo>
                  <a:cubicBezTo>
                    <a:pt x="11730" y="34312"/>
                    <a:pt x="8427" y="35363"/>
                    <a:pt x="5124" y="35363"/>
                  </a:cubicBezTo>
                  <a:cubicBezTo>
                    <a:pt x="3407" y="35363"/>
                    <a:pt x="1665" y="35074"/>
                    <a:pt x="0" y="34523"/>
                  </a:cubicBezTo>
                  <a:cubicBezTo>
                    <a:pt x="494" y="35915"/>
                    <a:pt x="1118" y="37308"/>
                    <a:pt x="2003" y="38569"/>
                  </a:cubicBezTo>
                  <a:cubicBezTo>
                    <a:pt x="5098" y="42825"/>
                    <a:pt x="9935" y="45085"/>
                    <a:pt x="14799" y="45085"/>
                  </a:cubicBezTo>
                  <a:cubicBezTo>
                    <a:pt x="18024" y="45085"/>
                    <a:pt x="21249" y="44112"/>
                    <a:pt x="24032" y="42089"/>
                  </a:cubicBezTo>
                  <a:lnTo>
                    <a:pt x="43305" y="27928"/>
                  </a:lnTo>
                  <a:cubicBezTo>
                    <a:pt x="50561" y="22752"/>
                    <a:pt x="52070" y="12506"/>
                    <a:pt x="46686" y="5307"/>
                  </a:cubicBezTo>
                  <a:cubicBezTo>
                    <a:pt x="44813" y="2916"/>
                    <a:pt x="42291" y="1024"/>
                    <a:pt x="3943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 name="Google Shape;125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EQAAzgwAAHMRAAANDQAAAAAAAA=="/>
                </a:ext>
              </a:extLst>
            </p:cNvSpPr>
            <p:nvPr/>
          </p:nvSpPr>
          <p:spPr>
            <a:xfrm>
              <a:off x="2788920" y="2081530"/>
              <a:ext cx="47625" cy="40005"/>
            </a:xfrm>
            <a:custGeom>
              <a:avLst/>
              <a:gdLst/>
              <a:ahLst/>
              <a:cxnLst/>
              <a:rect l="0" t="0" r="47625" b="40005"/>
              <a:pathLst>
                <a:path w="47625" h="40005">
                  <a:moveTo>
                    <a:pt x="29595" y="26"/>
                  </a:moveTo>
                  <a:cubicBezTo>
                    <a:pt x="26350" y="26"/>
                    <a:pt x="23105" y="992"/>
                    <a:pt x="20306" y="3031"/>
                  </a:cubicBezTo>
                  <a:lnTo>
                    <a:pt x="8713" y="11340"/>
                  </a:lnTo>
                  <a:cubicBezTo>
                    <a:pt x="1674" y="16488"/>
                    <a:pt x="26" y="26417"/>
                    <a:pt x="5181" y="33472"/>
                  </a:cubicBezTo>
                  <a:cubicBezTo>
                    <a:pt x="8242" y="37731"/>
                    <a:pt x="13057" y="40005"/>
                    <a:pt x="18003" y="40005"/>
                  </a:cubicBezTo>
                  <a:cubicBezTo>
                    <a:pt x="21248" y="40005"/>
                    <a:pt x="24519" y="39012"/>
                    <a:pt x="27345" y="36973"/>
                  </a:cubicBezTo>
                  <a:lnTo>
                    <a:pt x="38806" y="28690"/>
                  </a:lnTo>
                  <a:cubicBezTo>
                    <a:pt x="46107" y="23412"/>
                    <a:pt x="47625" y="13221"/>
                    <a:pt x="42077" y="6192"/>
                  </a:cubicBezTo>
                  <a:cubicBezTo>
                    <a:pt x="39015" y="2142"/>
                    <a:pt x="34331" y="26"/>
                    <a:pt x="2959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7" name="Google Shape;125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EQAA0AwAAHMRAAANDQAAAAAAAA=="/>
                </a:ext>
              </a:extLst>
            </p:cNvSpPr>
            <p:nvPr/>
          </p:nvSpPr>
          <p:spPr>
            <a:xfrm>
              <a:off x="2792095" y="2082800"/>
              <a:ext cx="44450" cy="38735"/>
            </a:xfrm>
            <a:custGeom>
              <a:avLst/>
              <a:gdLst/>
              <a:ahLst/>
              <a:cxnLst/>
              <a:rect l="0" t="0" r="44450" b="38735"/>
              <a:pathLst>
                <a:path w="44450" h="38735">
                  <a:moveTo>
                    <a:pt x="32101" y="0"/>
                  </a:moveTo>
                  <a:cubicBezTo>
                    <a:pt x="34744" y="6741"/>
                    <a:pt x="32494" y="14233"/>
                    <a:pt x="26686" y="18460"/>
                  </a:cubicBezTo>
                  <a:lnTo>
                    <a:pt x="15122" y="26704"/>
                  </a:lnTo>
                  <a:cubicBezTo>
                    <a:pt x="12296" y="28701"/>
                    <a:pt x="9000" y="29712"/>
                    <a:pt x="5651" y="29712"/>
                  </a:cubicBezTo>
                  <a:cubicBezTo>
                    <a:pt x="3741" y="29712"/>
                    <a:pt x="1831" y="29375"/>
                    <a:pt x="0" y="28701"/>
                  </a:cubicBezTo>
                  <a:cubicBezTo>
                    <a:pt x="2512" y="35053"/>
                    <a:pt x="8581" y="38735"/>
                    <a:pt x="14834" y="38735"/>
                  </a:cubicBezTo>
                  <a:cubicBezTo>
                    <a:pt x="18052" y="38735"/>
                    <a:pt x="21322" y="37749"/>
                    <a:pt x="24174" y="35675"/>
                  </a:cubicBezTo>
                  <a:lnTo>
                    <a:pt x="35764" y="27456"/>
                  </a:lnTo>
                  <a:cubicBezTo>
                    <a:pt x="42933" y="22219"/>
                    <a:pt x="44450" y="12107"/>
                    <a:pt x="39034" y="5133"/>
                  </a:cubicBezTo>
                  <a:cubicBezTo>
                    <a:pt x="37151" y="2877"/>
                    <a:pt x="34875" y="1011"/>
                    <a:pt x="3210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6" name="Google Shape;125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EQAA1QsAAJwRAAB8DAAAAAAAAA=="/>
                </a:ext>
              </a:extLst>
            </p:cNvSpPr>
            <p:nvPr/>
          </p:nvSpPr>
          <p:spPr>
            <a:xfrm>
              <a:off x="2794000" y="1923415"/>
              <a:ext cx="68580" cy="106045"/>
            </a:xfrm>
            <a:custGeom>
              <a:avLst/>
              <a:gdLst/>
              <a:ahLst/>
              <a:cxnLst/>
              <a:rect l="0" t="0" r="68580" b="106045"/>
              <a:pathLst>
                <a:path w="68580" h="106045">
                  <a:moveTo>
                    <a:pt x="10543" y="26"/>
                  </a:moveTo>
                  <a:lnTo>
                    <a:pt x="0" y="42412"/>
                  </a:lnTo>
                  <a:lnTo>
                    <a:pt x="0" y="84825"/>
                  </a:lnTo>
                  <a:cubicBezTo>
                    <a:pt x="0" y="96576"/>
                    <a:pt x="9421" y="106018"/>
                    <a:pt x="21112" y="106018"/>
                  </a:cubicBezTo>
                  <a:cubicBezTo>
                    <a:pt x="32776" y="106018"/>
                    <a:pt x="42197" y="96576"/>
                    <a:pt x="42197" y="84825"/>
                  </a:cubicBezTo>
                  <a:lnTo>
                    <a:pt x="42197" y="42412"/>
                  </a:lnTo>
                  <a:lnTo>
                    <a:pt x="68554" y="26"/>
                  </a:lnTo>
                  <a:lnTo>
                    <a:pt x="10543" y="26"/>
                  </a:lnTo>
                  <a:lnTo>
                    <a:pt x="42197" y="848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 name="Google Shape;125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EQAA1QsAAF4RAAB8DAAAAAAAAA=="/>
                </a:ext>
              </a:extLst>
            </p:cNvSpPr>
            <p:nvPr/>
          </p:nvSpPr>
          <p:spPr>
            <a:xfrm>
              <a:off x="2794000" y="1923415"/>
              <a:ext cx="29210" cy="106045"/>
            </a:xfrm>
            <a:custGeom>
              <a:avLst/>
              <a:gdLst/>
              <a:ahLst/>
              <a:cxnLst/>
              <a:rect l="0" t="0" r="29210" b="106045"/>
              <a:pathLst>
                <a:path w="29210" h="106045">
                  <a:moveTo>
                    <a:pt x="10612" y="26"/>
                  </a:moveTo>
                  <a:lnTo>
                    <a:pt x="0" y="42412"/>
                  </a:lnTo>
                  <a:lnTo>
                    <a:pt x="0" y="84825"/>
                  </a:lnTo>
                  <a:cubicBezTo>
                    <a:pt x="0" y="96576"/>
                    <a:pt x="9614" y="106018"/>
                    <a:pt x="21251" y="106018"/>
                  </a:cubicBezTo>
                  <a:cubicBezTo>
                    <a:pt x="24009" y="106018"/>
                    <a:pt x="26688" y="105520"/>
                    <a:pt x="29210" y="104523"/>
                  </a:cubicBezTo>
                  <a:cubicBezTo>
                    <a:pt x="21251" y="101245"/>
                    <a:pt x="15945" y="93402"/>
                    <a:pt x="15945" y="84825"/>
                  </a:cubicBezTo>
                  <a:lnTo>
                    <a:pt x="15945" y="42412"/>
                  </a:lnTo>
                  <a:lnTo>
                    <a:pt x="26557" y="26"/>
                  </a:lnTo>
                  <a:lnTo>
                    <a:pt x="10612" y="26"/>
                  </a:lnTo>
                  <a:lnTo>
                    <a:pt x="15945" y="848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 name="Google Shape;125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EAAAZwsAAHASAAAVDQAAAAAAAA=="/>
                </a:ext>
              </a:extLst>
            </p:cNvSpPr>
            <p:nvPr/>
          </p:nvSpPr>
          <p:spPr>
            <a:xfrm>
              <a:off x="2654300" y="1853565"/>
              <a:ext cx="342900" cy="273050"/>
            </a:xfrm>
            <a:custGeom>
              <a:avLst/>
              <a:gdLst/>
              <a:ahLst/>
              <a:cxnLst/>
              <a:rect l="0" t="0" r="342900" b="273050"/>
              <a:pathLst>
                <a:path w="342900" h="273050">
                  <a:moveTo>
                    <a:pt x="207780" y="74847"/>
                  </a:moveTo>
                  <a:lnTo>
                    <a:pt x="234893" y="83820"/>
                  </a:lnTo>
                  <a:cubicBezTo>
                    <a:pt x="235365" y="83977"/>
                    <a:pt x="235837" y="84030"/>
                    <a:pt x="236335" y="84030"/>
                  </a:cubicBezTo>
                  <a:cubicBezTo>
                    <a:pt x="237437" y="84030"/>
                    <a:pt x="238564" y="83662"/>
                    <a:pt x="239430" y="83059"/>
                  </a:cubicBezTo>
                  <a:lnTo>
                    <a:pt x="248030" y="76500"/>
                  </a:lnTo>
                  <a:lnTo>
                    <a:pt x="307448" y="154627"/>
                  </a:lnTo>
                  <a:lnTo>
                    <a:pt x="298245" y="161081"/>
                  </a:lnTo>
                  <a:cubicBezTo>
                    <a:pt x="297484" y="160687"/>
                    <a:pt x="296855" y="160320"/>
                    <a:pt x="296226" y="159926"/>
                  </a:cubicBezTo>
                  <a:lnTo>
                    <a:pt x="193253" y="103758"/>
                  </a:lnTo>
                  <a:lnTo>
                    <a:pt x="197055" y="97567"/>
                  </a:lnTo>
                  <a:cubicBezTo>
                    <a:pt x="199337" y="93710"/>
                    <a:pt x="196033" y="90063"/>
                    <a:pt x="192624" y="90063"/>
                  </a:cubicBezTo>
                  <a:cubicBezTo>
                    <a:pt x="191156" y="90063"/>
                    <a:pt x="189661" y="90746"/>
                    <a:pt x="188586" y="92398"/>
                  </a:cubicBezTo>
                  <a:lnTo>
                    <a:pt x="177861" y="109556"/>
                  </a:lnTo>
                  <a:cubicBezTo>
                    <a:pt x="177363" y="110317"/>
                    <a:pt x="177101" y="111209"/>
                    <a:pt x="177101" y="112206"/>
                  </a:cubicBezTo>
                  <a:lnTo>
                    <a:pt x="177101" y="154627"/>
                  </a:lnTo>
                  <a:cubicBezTo>
                    <a:pt x="177101" y="163599"/>
                    <a:pt x="169785" y="170787"/>
                    <a:pt x="160843" y="170787"/>
                  </a:cubicBezTo>
                  <a:cubicBezTo>
                    <a:pt x="151876" y="170787"/>
                    <a:pt x="144691" y="163599"/>
                    <a:pt x="144691" y="154627"/>
                  </a:cubicBezTo>
                  <a:lnTo>
                    <a:pt x="144691" y="112835"/>
                  </a:lnTo>
                  <a:lnTo>
                    <a:pt x="154157" y="74847"/>
                  </a:lnTo>
                  <a:lnTo>
                    <a:pt x="89049" y="57926"/>
                  </a:lnTo>
                  <a:lnTo>
                    <a:pt x="96863" y="62491"/>
                  </a:lnTo>
                  <a:lnTo>
                    <a:pt x="31623" y="175588"/>
                  </a:lnTo>
                  <a:lnTo>
                    <a:pt x="23809" y="170919"/>
                  </a:lnTo>
                  <a:lnTo>
                    <a:pt x="89049" y="57926"/>
                  </a:lnTo>
                  <a:lnTo>
                    <a:pt x="105962" y="157145"/>
                  </a:lnTo>
                  <a:cubicBezTo>
                    <a:pt x="109344" y="157145"/>
                    <a:pt x="112648" y="158746"/>
                    <a:pt x="114772" y="161710"/>
                  </a:cubicBezTo>
                  <a:cubicBezTo>
                    <a:pt x="118312" y="166616"/>
                    <a:pt x="117315" y="173437"/>
                    <a:pt x="112386" y="176979"/>
                  </a:cubicBezTo>
                  <a:lnTo>
                    <a:pt x="77170" y="202348"/>
                  </a:lnTo>
                  <a:cubicBezTo>
                    <a:pt x="75256" y="203764"/>
                    <a:pt x="73001" y="204446"/>
                    <a:pt x="70746" y="204446"/>
                  </a:cubicBezTo>
                  <a:cubicBezTo>
                    <a:pt x="67390" y="204446"/>
                    <a:pt x="64033" y="202899"/>
                    <a:pt x="61909" y="199960"/>
                  </a:cubicBezTo>
                  <a:cubicBezTo>
                    <a:pt x="58396" y="195028"/>
                    <a:pt x="59523" y="188207"/>
                    <a:pt x="64426" y="184666"/>
                  </a:cubicBezTo>
                  <a:lnTo>
                    <a:pt x="99511" y="159297"/>
                  </a:lnTo>
                  <a:cubicBezTo>
                    <a:pt x="101478" y="157854"/>
                    <a:pt x="103733" y="157145"/>
                    <a:pt x="105962" y="157145"/>
                  </a:cubicBezTo>
                  <a:lnTo>
                    <a:pt x="125287" y="182436"/>
                  </a:lnTo>
                  <a:cubicBezTo>
                    <a:pt x="128591" y="182436"/>
                    <a:pt x="131842" y="183957"/>
                    <a:pt x="133966" y="186686"/>
                  </a:cubicBezTo>
                  <a:cubicBezTo>
                    <a:pt x="137611" y="191618"/>
                    <a:pt x="136615" y="198570"/>
                    <a:pt x="131685" y="202217"/>
                  </a:cubicBezTo>
                  <a:lnTo>
                    <a:pt x="104441" y="222050"/>
                  </a:lnTo>
                  <a:cubicBezTo>
                    <a:pt x="102526" y="223388"/>
                    <a:pt x="100324" y="224044"/>
                    <a:pt x="98147" y="224044"/>
                  </a:cubicBezTo>
                  <a:cubicBezTo>
                    <a:pt x="94817" y="224044"/>
                    <a:pt x="91513" y="222522"/>
                    <a:pt x="89285" y="219636"/>
                  </a:cubicBezTo>
                  <a:cubicBezTo>
                    <a:pt x="85771" y="214599"/>
                    <a:pt x="86898" y="207647"/>
                    <a:pt x="91933" y="204000"/>
                  </a:cubicBezTo>
                  <a:lnTo>
                    <a:pt x="118181" y="185059"/>
                  </a:lnTo>
                  <a:cubicBezTo>
                    <a:pt x="119072" y="184429"/>
                    <a:pt x="120069" y="183800"/>
                    <a:pt x="121091" y="183275"/>
                  </a:cubicBezTo>
                  <a:cubicBezTo>
                    <a:pt x="122455" y="182724"/>
                    <a:pt x="123871" y="182436"/>
                    <a:pt x="125287" y="182436"/>
                  </a:cubicBezTo>
                  <a:lnTo>
                    <a:pt x="144665" y="207621"/>
                  </a:lnTo>
                  <a:cubicBezTo>
                    <a:pt x="147942" y="207621"/>
                    <a:pt x="151168" y="209090"/>
                    <a:pt x="153265" y="211950"/>
                  </a:cubicBezTo>
                  <a:cubicBezTo>
                    <a:pt x="157041" y="216855"/>
                    <a:pt x="156045" y="223808"/>
                    <a:pt x="150984" y="227454"/>
                  </a:cubicBezTo>
                  <a:lnTo>
                    <a:pt x="131554" y="241490"/>
                  </a:lnTo>
                  <a:cubicBezTo>
                    <a:pt x="129718" y="242906"/>
                    <a:pt x="127437" y="243615"/>
                    <a:pt x="125103" y="243615"/>
                  </a:cubicBezTo>
                  <a:cubicBezTo>
                    <a:pt x="124553" y="243615"/>
                    <a:pt x="124028" y="243562"/>
                    <a:pt x="123478" y="243510"/>
                  </a:cubicBezTo>
                  <a:cubicBezTo>
                    <a:pt x="113907" y="241988"/>
                    <a:pt x="110865" y="229474"/>
                    <a:pt x="118810" y="223808"/>
                  </a:cubicBezTo>
                  <a:lnTo>
                    <a:pt x="137480" y="210297"/>
                  </a:lnTo>
                  <a:lnTo>
                    <a:pt x="138240" y="209667"/>
                  </a:lnTo>
                  <a:cubicBezTo>
                    <a:pt x="140181" y="208303"/>
                    <a:pt x="142436" y="207621"/>
                    <a:pt x="144665" y="207621"/>
                  </a:cubicBezTo>
                  <a:lnTo>
                    <a:pt x="95604" y="84580"/>
                  </a:lnTo>
                  <a:lnTo>
                    <a:pt x="104808" y="89880"/>
                  </a:lnTo>
                  <a:cubicBezTo>
                    <a:pt x="105463" y="90352"/>
                    <a:pt x="106250" y="90588"/>
                    <a:pt x="107037" y="90588"/>
                  </a:cubicBezTo>
                  <a:cubicBezTo>
                    <a:pt x="107299" y="90588"/>
                    <a:pt x="107587" y="90562"/>
                    <a:pt x="107849" y="90509"/>
                  </a:cubicBezTo>
                  <a:lnTo>
                    <a:pt x="131318" y="87860"/>
                  </a:lnTo>
                  <a:lnTo>
                    <a:pt x="139761" y="91375"/>
                  </a:lnTo>
                  <a:lnTo>
                    <a:pt x="134832" y="110946"/>
                  </a:lnTo>
                  <a:cubicBezTo>
                    <a:pt x="134727" y="111340"/>
                    <a:pt x="134727" y="111707"/>
                    <a:pt x="134727" y="112101"/>
                  </a:cubicBezTo>
                  <a:lnTo>
                    <a:pt x="134727" y="154496"/>
                  </a:lnTo>
                  <a:cubicBezTo>
                    <a:pt x="134727" y="169030"/>
                    <a:pt x="146448" y="180757"/>
                    <a:pt x="160948" y="180757"/>
                  </a:cubicBezTo>
                  <a:cubicBezTo>
                    <a:pt x="175344" y="180757"/>
                    <a:pt x="187065" y="169030"/>
                    <a:pt x="187065" y="154496"/>
                  </a:cubicBezTo>
                  <a:lnTo>
                    <a:pt x="187065" y="113465"/>
                  </a:lnTo>
                  <a:lnTo>
                    <a:pt x="187957" y="112101"/>
                  </a:lnTo>
                  <a:lnTo>
                    <a:pt x="291427" y="168636"/>
                  </a:lnTo>
                  <a:cubicBezTo>
                    <a:pt x="296724" y="171548"/>
                    <a:pt x="298612" y="178107"/>
                    <a:pt x="295832" y="183537"/>
                  </a:cubicBezTo>
                  <a:lnTo>
                    <a:pt x="295832" y="183406"/>
                  </a:lnTo>
                  <a:cubicBezTo>
                    <a:pt x="293839" y="187079"/>
                    <a:pt x="290037" y="189099"/>
                    <a:pt x="286130" y="189099"/>
                  </a:cubicBezTo>
                  <a:cubicBezTo>
                    <a:pt x="284373" y="189099"/>
                    <a:pt x="282590" y="188679"/>
                    <a:pt x="280938" y="187840"/>
                  </a:cubicBezTo>
                  <a:lnTo>
                    <a:pt x="223539" y="156516"/>
                  </a:lnTo>
                  <a:cubicBezTo>
                    <a:pt x="222753" y="156122"/>
                    <a:pt x="221966" y="155965"/>
                    <a:pt x="221232" y="155965"/>
                  </a:cubicBezTo>
                  <a:cubicBezTo>
                    <a:pt x="216826" y="155965"/>
                    <a:pt x="214204" y="162419"/>
                    <a:pt x="218872" y="165226"/>
                  </a:cubicBezTo>
                  <a:lnTo>
                    <a:pt x="266936" y="191487"/>
                  </a:lnTo>
                  <a:cubicBezTo>
                    <a:pt x="272364" y="194267"/>
                    <a:pt x="274383" y="200957"/>
                    <a:pt x="271499" y="206388"/>
                  </a:cubicBezTo>
                  <a:cubicBezTo>
                    <a:pt x="269506" y="210008"/>
                    <a:pt x="265704" y="212081"/>
                    <a:pt x="261797" y="212081"/>
                  </a:cubicBezTo>
                  <a:cubicBezTo>
                    <a:pt x="259987" y="212081"/>
                    <a:pt x="258152" y="211635"/>
                    <a:pt x="256474" y="210690"/>
                  </a:cubicBezTo>
                  <a:lnTo>
                    <a:pt x="207649" y="184036"/>
                  </a:lnTo>
                  <a:cubicBezTo>
                    <a:pt x="206836" y="183642"/>
                    <a:pt x="206076" y="183485"/>
                    <a:pt x="205341" y="183485"/>
                  </a:cubicBezTo>
                  <a:cubicBezTo>
                    <a:pt x="200910" y="183485"/>
                    <a:pt x="198288" y="189939"/>
                    <a:pt x="202850" y="192746"/>
                  </a:cubicBezTo>
                  <a:lnTo>
                    <a:pt x="242340" y="214337"/>
                  </a:lnTo>
                  <a:cubicBezTo>
                    <a:pt x="247768" y="217249"/>
                    <a:pt x="249656" y="223939"/>
                    <a:pt x="246745" y="229238"/>
                  </a:cubicBezTo>
                  <a:cubicBezTo>
                    <a:pt x="244779" y="232859"/>
                    <a:pt x="241081" y="234879"/>
                    <a:pt x="237227" y="234879"/>
                  </a:cubicBezTo>
                  <a:cubicBezTo>
                    <a:pt x="235418" y="234879"/>
                    <a:pt x="233582" y="234459"/>
                    <a:pt x="231878" y="233514"/>
                  </a:cubicBezTo>
                  <a:lnTo>
                    <a:pt x="190605" y="210926"/>
                  </a:lnTo>
                  <a:cubicBezTo>
                    <a:pt x="189844" y="210559"/>
                    <a:pt x="189084" y="210402"/>
                    <a:pt x="188376" y="210402"/>
                  </a:cubicBezTo>
                  <a:cubicBezTo>
                    <a:pt x="183918" y="210402"/>
                    <a:pt x="181270" y="216829"/>
                    <a:pt x="185937" y="219767"/>
                  </a:cubicBezTo>
                  <a:lnTo>
                    <a:pt x="217980" y="237187"/>
                  </a:lnTo>
                  <a:cubicBezTo>
                    <a:pt x="223277" y="240099"/>
                    <a:pt x="225296" y="246789"/>
                    <a:pt x="222412" y="252089"/>
                  </a:cubicBezTo>
                  <a:cubicBezTo>
                    <a:pt x="220445" y="255761"/>
                    <a:pt x="216722" y="257808"/>
                    <a:pt x="212893" y="257808"/>
                  </a:cubicBezTo>
                  <a:cubicBezTo>
                    <a:pt x="211084" y="257808"/>
                    <a:pt x="209222" y="257362"/>
                    <a:pt x="207518" y="256365"/>
                  </a:cubicBezTo>
                  <a:lnTo>
                    <a:pt x="184941" y="244139"/>
                  </a:lnTo>
                  <a:cubicBezTo>
                    <a:pt x="185177" y="232885"/>
                    <a:pt x="176340" y="223545"/>
                    <a:pt x="165117" y="222916"/>
                  </a:cubicBezTo>
                  <a:cubicBezTo>
                    <a:pt x="165249" y="222548"/>
                    <a:pt x="165380" y="222050"/>
                    <a:pt x="165380" y="221656"/>
                  </a:cubicBezTo>
                  <a:cubicBezTo>
                    <a:pt x="167137" y="209405"/>
                    <a:pt x="158064" y="198308"/>
                    <a:pt x="145818" y="197678"/>
                  </a:cubicBezTo>
                  <a:cubicBezTo>
                    <a:pt x="145818" y="197284"/>
                    <a:pt x="145949" y="196786"/>
                    <a:pt x="146081" y="196419"/>
                  </a:cubicBezTo>
                  <a:cubicBezTo>
                    <a:pt x="147837" y="184167"/>
                    <a:pt x="138765" y="173070"/>
                    <a:pt x="126388" y="172440"/>
                  </a:cubicBezTo>
                  <a:cubicBezTo>
                    <a:pt x="126519" y="172047"/>
                    <a:pt x="126519" y="171548"/>
                    <a:pt x="126650" y="171155"/>
                  </a:cubicBezTo>
                  <a:cubicBezTo>
                    <a:pt x="127516" y="165488"/>
                    <a:pt x="126021" y="159795"/>
                    <a:pt x="122612" y="155388"/>
                  </a:cubicBezTo>
                  <a:cubicBezTo>
                    <a:pt x="118469" y="149957"/>
                    <a:pt x="112255" y="147098"/>
                    <a:pt x="105962" y="147098"/>
                  </a:cubicBezTo>
                  <a:cubicBezTo>
                    <a:pt x="101714" y="147098"/>
                    <a:pt x="97413" y="148409"/>
                    <a:pt x="93716" y="151085"/>
                  </a:cubicBezTo>
                  <a:lnTo>
                    <a:pt x="59025" y="176218"/>
                  </a:lnTo>
                  <a:lnTo>
                    <a:pt x="46517" y="169528"/>
                  </a:lnTo>
                  <a:lnTo>
                    <a:pt x="95604" y="84580"/>
                  </a:lnTo>
                  <a:lnTo>
                    <a:pt x="164121" y="232859"/>
                  </a:lnTo>
                  <a:cubicBezTo>
                    <a:pt x="167399" y="232859"/>
                    <a:pt x="170598" y="234301"/>
                    <a:pt x="172696" y="237056"/>
                  </a:cubicBezTo>
                  <a:cubicBezTo>
                    <a:pt x="174583" y="239470"/>
                    <a:pt x="175344" y="242487"/>
                    <a:pt x="174846" y="245399"/>
                  </a:cubicBezTo>
                  <a:cubicBezTo>
                    <a:pt x="174452" y="248285"/>
                    <a:pt x="172827" y="250934"/>
                    <a:pt x="170414" y="252718"/>
                  </a:cubicBezTo>
                  <a:lnTo>
                    <a:pt x="158929" y="261035"/>
                  </a:lnTo>
                  <a:cubicBezTo>
                    <a:pt x="156963" y="262530"/>
                    <a:pt x="154655" y="263238"/>
                    <a:pt x="152348" y="263238"/>
                  </a:cubicBezTo>
                  <a:cubicBezTo>
                    <a:pt x="148965" y="263238"/>
                    <a:pt x="145609" y="261664"/>
                    <a:pt x="143432" y="258647"/>
                  </a:cubicBezTo>
                  <a:cubicBezTo>
                    <a:pt x="139892" y="253715"/>
                    <a:pt x="141020" y="246789"/>
                    <a:pt x="146081" y="243379"/>
                  </a:cubicBezTo>
                  <a:lnTo>
                    <a:pt x="156910" y="235430"/>
                  </a:lnTo>
                  <a:lnTo>
                    <a:pt x="157671" y="234905"/>
                  </a:lnTo>
                  <a:cubicBezTo>
                    <a:pt x="159637" y="233541"/>
                    <a:pt x="161892" y="232859"/>
                    <a:pt x="164121" y="232859"/>
                  </a:cubicBezTo>
                  <a:lnTo>
                    <a:pt x="7132" y="0"/>
                  </a:lnTo>
                  <a:cubicBezTo>
                    <a:pt x="2727" y="0"/>
                    <a:pt x="0" y="6296"/>
                    <a:pt x="4641" y="9208"/>
                  </a:cubicBezTo>
                  <a:lnTo>
                    <a:pt x="80212" y="52889"/>
                  </a:lnTo>
                  <a:lnTo>
                    <a:pt x="14973" y="165986"/>
                  </a:lnTo>
                  <a:lnTo>
                    <a:pt x="9545" y="162838"/>
                  </a:lnTo>
                  <a:cubicBezTo>
                    <a:pt x="8706" y="162366"/>
                    <a:pt x="7866" y="162182"/>
                    <a:pt x="7080" y="162182"/>
                  </a:cubicBezTo>
                  <a:cubicBezTo>
                    <a:pt x="2701" y="162182"/>
                    <a:pt x="26" y="168531"/>
                    <a:pt x="4641" y="171417"/>
                  </a:cubicBezTo>
                  <a:lnTo>
                    <a:pt x="30889" y="186554"/>
                  </a:lnTo>
                  <a:cubicBezTo>
                    <a:pt x="31623" y="187027"/>
                    <a:pt x="32436" y="187237"/>
                    <a:pt x="33249" y="187237"/>
                  </a:cubicBezTo>
                  <a:cubicBezTo>
                    <a:pt x="34953" y="187237"/>
                    <a:pt x="36632" y="186318"/>
                    <a:pt x="37576" y="184797"/>
                  </a:cubicBezTo>
                  <a:lnTo>
                    <a:pt x="41483" y="178238"/>
                  </a:lnTo>
                  <a:lnTo>
                    <a:pt x="52076" y="183905"/>
                  </a:lnTo>
                  <a:cubicBezTo>
                    <a:pt x="44708" y="198334"/>
                    <a:pt x="55773" y="214416"/>
                    <a:pt x="70431" y="214416"/>
                  </a:cubicBezTo>
                  <a:cubicBezTo>
                    <a:pt x="72581" y="214416"/>
                    <a:pt x="74810" y="214075"/>
                    <a:pt x="77065" y="213340"/>
                  </a:cubicBezTo>
                  <a:cubicBezTo>
                    <a:pt x="77065" y="217747"/>
                    <a:pt x="78560" y="222050"/>
                    <a:pt x="81208" y="225565"/>
                  </a:cubicBezTo>
                  <a:cubicBezTo>
                    <a:pt x="85220" y="230891"/>
                    <a:pt x="91435" y="233855"/>
                    <a:pt x="97859" y="233855"/>
                  </a:cubicBezTo>
                  <a:cubicBezTo>
                    <a:pt x="99983" y="233855"/>
                    <a:pt x="102107" y="233541"/>
                    <a:pt x="104178" y="232885"/>
                  </a:cubicBezTo>
                  <a:cubicBezTo>
                    <a:pt x="104310" y="242985"/>
                    <a:pt x="111757" y="251590"/>
                    <a:pt x="121721" y="253217"/>
                  </a:cubicBezTo>
                  <a:cubicBezTo>
                    <a:pt x="122848" y="253348"/>
                    <a:pt x="124002" y="253479"/>
                    <a:pt x="125130" y="253479"/>
                  </a:cubicBezTo>
                  <a:cubicBezTo>
                    <a:pt x="127280" y="253479"/>
                    <a:pt x="129430" y="253085"/>
                    <a:pt x="131423" y="252456"/>
                  </a:cubicBezTo>
                  <a:cubicBezTo>
                    <a:pt x="131554" y="262556"/>
                    <a:pt x="139001" y="271135"/>
                    <a:pt x="148965" y="272788"/>
                  </a:cubicBezTo>
                  <a:cubicBezTo>
                    <a:pt x="150119" y="272919"/>
                    <a:pt x="151246" y="273050"/>
                    <a:pt x="152243" y="273050"/>
                  </a:cubicBezTo>
                  <a:cubicBezTo>
                    <a:pt x="156674" y="273050"/>
                    <a:pt x="160948" y="271660"/>
                    <a:pt x="164488" y="269115"/>
                  </a:cubicBezTo>
                  <a:lnTo>
                    <a:pt x="176104" y="260667"/>
                  </a:lnTo>
                  <a:cubicBezTo>
                    <a:pt x="178622" y="258910"/>
                    <a:pt x="180641" y="256627"/>
                    <a:pt x="182030" y="253977"/>
                  </a:cubicBezTo>
                  <a:lnTo>
                    <a:pt x="202483" y="264970"/>
                  </a:lnTo>
                  <a:cubicBezTo>
                    <a:pt x="205761" y="266754"/>
                    <a:pt x="209196" y="267567"/>
                    <a:pt x="212526" y="267567"/>
                  </a:cubicBezTo>
                  <a:cubicBezTo>
                    <a:pt x="224247" y="267567"/>
                    <a:pt x="234736" y="257467"/>
                    <a:pt x="233267" y="244376"/>
                  </a:cubicBezTo>
                  <a:cubicBezTo>
                    <a:pt x="234552" y="244612"/>
                    <a:pt x="235811" y="244743"/>
                    <a:pt x="237070" y="244743"/>
                  </a:cubicBezTo>
                  <a:cubicBezTo>
                    <a:pt x="249184" y="244743"/>
                    <a:pt x="259096" y="234118"/>
                    <a:pt x="257732" y="221525"/>
                  </a:cubicBezTo>
                  <a:cubicBezTo>
                    <a:pt x="259017" y="221761"/>
                    <a:pt x="260302" y="221892"/>
                    <a:pt x="261561" y="221892"/>
                  </a:cubicBezTo>
                  <a:cubicBezTo>
                    <a:pt x="273675" y="221892"/>
                    <a:pt x="283692" y="211267"/>
                    <a:pt x="282223" y="198675"/>
                  </a:cubicBezTo>
                  <a:cubicBezTo>
                    <a:pt x="283482" y="198937"/>
                    <a:pt x="284740" y="198937"/>
                    <a:pt x="285999" y="199068"/>
                  </a:cubicBezTo>
                  <a:cubicBezTo>
                    <a:pt x="288018" y="199068"/>
                    <a:pt x="290037" y="198675"/>
                    <a:pt x="291925" y="198176"/>
                  </a:cubicBezTo>
                  <a:cubicBezTo>
                    <a:pt x="303017" y="194897"/>
                    <a:pt x="309336" y="183275"/>
                    <a:pt x="306059" y="172178"/>
                  </a:cubicBezTo>
                  <a:cubicBezTo>
                    <a:pt x="305796" y="170919"/>
                    <a:pt x="305298" y="169791"/>
                    <a:pt x="304669" y="168505"/>
                  </a:cubicBezTo>
                  <a:lnTo>
                    <a:pt x="313374" y="162340"/>
                  </a:lnTo>
                  <a:lnTo>
                    <a:pt x="317911" y="168400"/>
                  </a:lnTo>
                  <a:cubicBezTo>
                    <a:pt x="318960" y="169659"/>
                    <a:pt x="320481" y="170341"/>
                    <a:pt x="321975" y="170341"/>
                  </a:cubicBezTo>
                  <a:cubicBezTo>
                    <a:pt x="323050" y="170341"/>
                    <a:pt x="324099" y="170000"/>
                    <a:pt x="324991" y="169266"/>
                  </a:cubicBezTo>
                  <a:lnTo>
                    <a:pt x="338731" y="158405"/>
                  </a:lnTo>
                  <a:cubicBezTo>
                    <a:pt x="342874" y="155073"/>
                    <a:pt x="339753" y="149406"/>
                    <a:pt x="335663" y="149406"/>
                  </a:cubicBezTo>
                  <a:cubicBezTo>
                    <a:pt x="334666" y="149406"/>
                    <a:pt x="333591" y="149747"/>
                    <a:pt x="332542" y="150587"/>
                  </a:cubicBezTo>
                  <a:lnTo>
                    <a:pt x="332674" y="150719"/>
                  </a:lnTo>
                  <a:lnTo>
                    <a:pt x="322840" y="158405"/>
                  </a:lnTo>
                  <a:lnTo>
                    <a:pt x="244097" y="55040"/>
                  </a:lnTo>
                  <a:lnTo>
                    <a:pt x="289146" y="26130"/>
                  </a:lnTo>
                  <a:cubicBezTo>
                    <a:pt x="293577" y="23060"/>
                    <a:pt x="290693" y="16895"/>
                    <a:pt x="286445" y="16895"/>
                  </a:cubicBezTo>
                  <a:cubicBezTo>
                    <a:pt x="285606" y="16895"/>
                    <a:pt x="284740" y="17131"/>
                    <a:pt x="283849" y="17656"/>
                  </a:cubicBezTo>
                  <a:lnTo>
                    <a:pt x="234264" y="49479"/>
                  </a:lnTo>
                  <a:cubicBezTo>
                    <a:pt x="231878" y="51131"/>
                    <a:pt x="231248" y="54411"/>
                    <a:pt x="233005" y="56667"/>
                  </a:cubicBezTo>
                  <a:lnTo>
                    <a:pt x="241973" y="68551"/>
                  </a:lnTo>
                  <a:lnTo>
                    <a:pt x="235654" y="73457"/>
                  </a:lnTo>
                  <a:lnTo>
                    <a:pt x="210166" y="65141"/>
                  </a:lnTo>
                  <a:cubicBezTo>
                    <a:pt x="209668" y="64878"/>
                    <a:pt x="209039" y="64878"/>
                    <a:pt x="208514" y="64878"/>
                  </a:cubicBezTo>
                  <a:lnTo>
                    <a:pt x="150224" y="64878"/>
                  </a:lnTo>
                  <a:cubicBezTo>
                    <a:pt x="150145" y="64878"/>
                    <a:pt x="150066" y="64878"/>
                    <a:pt x="149988" y="64878"/>
                  </a:cubicBezTo>
                  <a:cubicBezTo>
                    <a:pt x="147811" y="64878"/>
                    <a:pt x="145923" y="66479"/>
                    <a:pt x="145451" y="68551"/>
                  </a:cubicBezTo>
                  <a:lnTo>
                    <a:pt x="142147" y="81668"/>
                  </a:lnTo>
                  <a:lnTo>
                    <a:pt x="133835" y="78258"/>
                  </a:lnTo>
                  <a:cubicBezTo>
                    <a:pt x="133258" y="77969"/>
                    <a:pt x="132629" y="77838"/>
                    <a:pt x="131973" y="77838"/>
                  </a:cubicBezTo>
                  <a:cubicBezTo>
                    <a:pt x="131764" y="77838"/>
                    <a:pt x="131528" y="77838"/>
                    <a:pt x="131318" y="77891"/>
                  </a:cubicBezTo>
                  <a:lnTo>
                    <a:pt x="108348" y="80540"/>
                  </a:lnTo>
                  <a:lnTo>
                    <a:pt x="100403" y="75975"/>
                  </a:lnTo>
                  <a:lnTo>
                    <a:pt x="107849" y="63121"/>
                  </a:lnTo>
                  <a:cubicBezTo>
                    <a:pt x="109239" y="60707"/>
                    <a:pt x="108348" y="57690"/>
                    <a:pt x="106066" y="56300"/>
                  </a:cubicBezTo>
                  <a:lnTo>
                    <a:pt x="9545" y="630"/>
                  </a:lnTo>
                  <a:cubicBezTo>
                    <a:pt x="8706" y="184"/>
                    <a:pt x="7893" y="0"/>
                    <a:pt x="7132" y="0"/>
                  </a:cubicBezTo>
                  <a:lnTo>
                    <a:pt x="207780" y="74847"/>
                  </a:lnTo>
                  <a:lnTo>
                    <a:pt x="713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 name="Google Shape;125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EgAAUAsAAHASAAB8CwAAAAAAAA=="/>
                </a:ext>
              </a:extLst>
            </p:cNvSpPr>
            <p:nvPr/>
          </p:nvSpPr>
          <p:spPr>
            <a:xfrm>
              <a:off x="2955290" y="1838960"/>
              <a:ext cx="41910" cy="27940"/>
            </a:xfrm>
            <a:custGeom>
              <a:avLst/>
              <a:gdLst/>
              <a:ahLst/>
              <a:cxnLst/>
              <a:rect l="0" t="0" r="41910" b="27940"/>
              <a:pathLst>
                <a:path w="41910" h="27940">
                  <a:moveTo>
                    <a:pt x="34789" y="26"/>
                  </a:moveTo>
                  <a:cubicBezTo>
                    <a:pt x="33948" y="26"/>
                    <a:pt x="33055" y="263"/>
                    <a:pt x="32135" y="790"/>
                  </a:cubicBezTo>
                  <a:lnTo>
                    <a:pt x="4178" y="18802"/>
                  </a:lnTo>
                  <a:cubicBezTo>
                    <a:pt x="0" y="21462"/>
                    <a:pt x="1918" y="27914"/>
                    <a:pt x="6963" y="27914"/>
                  </a:cubicBezTo>
                  <a:cubicBezTo>
                    <a:pt x="7856" y="27914"/>
                    <a:pt x="8855" y="27677"/>
                    <a:pt x="9617" y="27150"/>
                  </a:cubicBezTo>
                  <a:lnTo>
                    <a:pt x="37574" y="9164"/>
                  </a:lnTo>
                  <a:cubicBezTo>
                    <a:pt x="41884" y="6109"/>
                    <a:pt x="39072" y="26"/>
                    <a:pt x="3478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31" name="Google Shape;12528;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kTAAAoCwAALhUAAD4NAAAQAAAA"/>
              </a:ext>
            </a:extLst>
          </p:cNvGrpSpPr>
          <p:nvPr/>
        </p:nvGrpSpPr>
        <p:grpSpPr>
          <a:xfrm>
            <a:off x="3104515" y="1813560"/>
            <a:ext cx="338455" cy="339090"/>
            <a:chOff x="3104515" y="1813560"/>
            <a:chExt cx="338455" cy="339090"/>
          </a:xfrm>
        </p:grpSpPr>
        <p:sp>
          <p:nvSpPr>
            <p:cNvPr id="264" name="Google Shape;125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3EwAAUQsAALEUAAA3DAAAAAAAAA=="/>
                </a:ext>
              </a:extLst>
            </p:cNvSpPr>
            <p:nvPr/>
          </p:nvSpPr>
          <p:spPr>
            <a:xfrm>
              <a:off x="3204845" y="1839595"/>
              <a:ext cx="158750" cy="146050"/>
            </a:xfrm>
            <a:custGeom>
              <a:avLst/>
              <a:gdLst/>
              <a:ahLst/>
              <a:cxnLst/>
              <a:rect l="0" t="0" r="158750" b="146050"/>
              <a:pathLst>
                <a:path w="158750" h="146050">
                  <a:moveTo>
                    <a:pt x="15904" y="0"/>
                  </a:moveTo>
                  <a:cubicBezTo>
                    <a:pt x="7205" y="0"/>
                    <a:pt x="0" y="7110"/>
                    <a:pt x="0" y="15985"/>
                  </a:cubicBezTo>
                  <a:lnTo>
                    <a:pt x="0" y="101124"/>
                  </a:lnTo>
                  <a:cubicBezTo>
                    <a:pt x="0" y="109867"/>
                    <a:pt x="7205" y="117109"/>
                    <a:pt x="15904" y="117109"/>
                  </a:cubicBezTo>
                  <a:lnTo>
                    <a:pt x="58244" y="117109"/>
                  </a:lnTo>
                  <a:lnTo>
                    <a:pt x="100742" y="145602"/>
                  </a:lnTo>
                  <a:cubicBezTo>
                    <a:pt x="101187" y="145918"/>
                    <a:pt x="101685" y="146050"/>
                    <a:pt x="102157" y="146050"/>
                  </a:cubicBezTo>
                  <a:cubicBezTo>
                    <a:pt x="103676" y="146050"/>
                    <a:pt x="105065" y="144681"/>
                    <a:pt x="104777" y="142943"/>
                  </a:cubicBezTo>
                  <a:lnTo>
                    <a:pt x="100480" y="117109"/>
                  </a:lnTo>
                  <a:lnTo>
                    <a:pt x="142846" y="117109"/>
                  </a:lnTo>
                  <a:cubicBezTo>
                    <a:pt x="151676" y="117109"/>
                    <a:pt x="158724" y="109867"/>
                    <a:pt x="158724" y="101124"/>
                  </a:cubicBezTo>
                  <a:lnTo>
                    <a:pt x="158724" y="15985"/>
                  </a:lnTo>
                  <a:cubicBezTo>
                    <a:pt x="158724" y="7110"/>
                    <a:pt x="151676" y="0"/>
                    <a:pt x="142977" y="0"/>
                  </a:cubicBezTo>
                  <a:lnTo>
                    <a:pt x="15904" y="0"/>
                  </a:lnTo>
                  <a:lnTo>
                    <a:pt x="14297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63" name="Google Shape;125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EwAAGgwAANkTAADSDAAAAAAAAA=="/>
                </a:ext>
              </a:extLst>
            </p:cNvSpPr>
            <p:nvPr/>
          </p:nvSpPr>
          <p:spPr>
            <a:xfrm>
              <a:off x="3110230" y="1967230"/>
              <a:ext cx="116205" cy="116840"/>
            </a:xfrm>
            <a:custGeom>
              <a:avLst/>
              <a:gdLst/>
              <a:ahLst/>
              <a:cxnLst/>
              <a:rect l="0" t="0" r="116205" b="116840"/>
              <a:pathLst>
                <a:path w="116205" h="116840">
                  <a:moveTo>
                    <a:pt x="58180" y="26"/>
                  </a:moveTo>
                  <a:cubicBezTo>
                    <a:pt x="32752" y="26"/>
                    <a:pt x="13995" y="20362"/>
                    <a:pt x="12112" y="45401"/>
                  </a:cubicBezTo>
                  <a:cubicBezTo>
                    <a:pt x="11222" y="58565"/>
                    <a:pt x="6827" y="83840"/>
                    <a:pt x="1281" y="98501"/>
                  </a:cubicBezTo>
                  <a:cubicBezTo>
                    <a:pt x="26" y="101785"/>
                    <a:pt x="1517" y="105332"/>
                    <a:pt x="4682" y="106856"/>
                  </a:cubicBezTo>
                  <a:cubicBezTo>
                    <a:pt x="15382" y="111769"/>
                    <a:pt x="26709" y="115053"/>
                    <a:pt x="38403" y="116840"/>
                  </a:cubicBezTo>
                  <a:lnTo>
                    <a:pt x="77801" y="116840"/>
                  </a:lnTo>
                  <a:cubicBezTo>
                    <a:pt x="89390" y="115053"/>
                    <a:pt x="100848" y="111638"/>
                    <a:pt x="111548" y="106856"/>
                  </a:cubicBezTo>
                  <a:cubicBezTo>
                    <a:pt x="114687" y="105463"/>
                    <a:pt x="116205" y="101785"/>
                    <a:pt x="114949" y="98501"/>
                  </a:cubicBezTo>
                  <a:cubicBezTo>
                    <a:pt x="109403" y="83840"/>
                    <a:pt x="105008" y="58565"/>
                    <a:pt x="104118" y="45401"/>
                  </a:cubicBezTo>
                  <a:cubicBezTo>
                    <a:pt x="102366" y="20362"/>
                    <a:pt x="83478" y="26"/>
                    <a:pt x="5818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62" name="Google Shape;125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EwAAGgwAANkTAADSDAAAAAAAAA=="/>
                </a:ext>
              </a:extLst>
            </p:cNvSpPr>
            <p:nvPr/>
          </p:nvSpPr>
          <p:spPr>
            <a:xfrm>
              <a:off x="3141980" y="1967230"/>
              <a:ext cx="84455" cy="116840"/>
            </a:xfrm>
            <a:custGeom>
              <a:avLst/>
              <a:gdLst/>
              <a:ahLst/>
              <a:cxnLst/>
              <a:rect l="0" t="0" r="84455" b="116840"/>
              <a:pathLst>
                <a:path w="84455" h="116840">
                  <a:moveTo>
                    <a:pt x="26271" y="26"/>
                  </a:moveTo>
                  <a:cubicBezTo>
                    <a:pt x="6789" y="131"/>
                    <a:pt x="0" y="26826"/>
                    <a:pt x="16713" y="36678"/>
                  </a:cubicBezTo>
                  <a:cubicBezTo>
                    <a:pt x="17235" y="37072"/>
                    <a:pt x="17731" y="37309"/>
                    <a:pt x="18228" y="37572"/>
                  </a:cubicBezTo>
                  <a:lnTo>
                    <a:pt x="32930" y="116840"/>
                  </a:lnTo>
                  <a:lnTo>
                    <a:pt x="46014" y="116840"/>
                  </a:lnTo>
                  <a:cubicBezTo>
                    <a:pt x="57687" y="115053"/>
                    <a:pt x="69125" y="111638"/>
                    <a:pt x="79937" y="106725"/>
                  </a:cubicBezTo>
                  <a:cubicBezTo>
                    <a:pt x="82940" y="105332"/>
                    <a:pt x="84455" y="101654"/>
                    <a:pt x="83201" y="98501"/>
                  </a:cubicBezTo>
                  <a:cubicBezTo>
                    <a:pt x="77665" y="83840"/>
                    <a:pt x="73382" y="58565"/>
                    <a:pt x="72390" y="45401"/>
                  </a:cubicBezTo>
                  <a:cubicBezTo>
                    <a:pt x="70640" y="20362"/>
                    <a:pt x="51785" y="26"/>
                    <a:pt x="26532" y="26"/>
                  </a:cubicBezTo>
                  <a:lnTo>
                    <a:pt x="26271" y="26"/>
                  </a:lnTo>
                  <a:lnTo>
                    <a:pt x="2653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61" name="Google Shape;125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EwAApQwAANgTAAA2DQAAAAAAAA=="/>
                </a:ext>
              </a:extLst>
            </p:cNvSpPr>
            <p:nvPr/>
          </p:nvSpPr>
          <p:spPr>
            <a:xfrm>
              <a:off x="3109595" y="2055495"/>
              <a:ext cx="116205" cy="92075"/>
            </a:xfrm>
            <a:custGeom>
              <a:avLst/>
              <a:gdLst/>
              <a:ahLst/>
              <a:cxnLst/>
              <a:rect l="0" t="0" r="116205" b="92075"/>
              <a:pathLst>
                <a:path w="116205" h="92075">
                  <a:moveTo>
                    <a:pt x="38752" y="0"/>
                  </a:moveTo>
                  <a:lnTo>
                    <a:pt x="38752" y="19443"/>
                  </a:lnTo>
                  <a:cubicBezTo>
                    <a:pt x="38752" y="24376"/>
                    <a:pt x="35982" y="28784"/>
                    <a:pt x="31592" y="31067"/>
                  </a:cubicBezTo>
                  <a:lnTo>
                    <a:pt x="10713" y="41537"/>
                  </a:lnTo>
                  <a:cubicBezTo>
                    <a:pt x="4180" y="44817"/>
                    <a:pt x="26" y="51508"/>
                    <a:pt x="26" y="58855"/>
                  </a:cubicBezTo>
                  <a:lnTo>
                    <a:pt x="26" y="92048"/>
                  </a:lnTo>
                  <a:lnTo>
                    <a:pt x="116205" y="92048"/>
                  </a:lnTo>
                  <a:lnTo>
                    <a:pt x="116205" y="58855"/>
                  </a:lnTo>
                  <a:cubicBezTo>
                    <a:pt x="116205" y="51508"/>
                    <a:pt x="112050" y="44817"/>
                    <a:pt x="105517" y="41537"/>
                  </a:cubicBezTo>
                  <a:lnTo>
                    <a:pt x="84638" y="31067"/>
                  </a:lnTo>
                  <a:cubicBezTo>
                    <a:pt x="80248" y="28784"/>
                    <a:pt x="77478" y="24376"/>
                    <a:pt x="77478" y="19443"/>
                  </a:cubicBezTo>
                  <a:lnTo>
                    <a:pt x="77478" y="0"/>
                  </a:lnTo>
                  <a:lnTo>
                    <a:pt x="38752" y="0"/>
                  </a:lnTo>
                  <a:lnTo>
                    <a:pt x="77478" y="1944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60" name="Google Shape;125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EwAApQwAAJwTAADODAAAAAAAAA=="/>
                </a:ext>
              </a:extLst>
            </p:cNvSpPr>
            <p:nvPr/>
          </p:nvSpPr>
          <p:spPr>
            <a:xfrm>
              <a:off x="3147695" y="2055495"/>
              <a:ext cx="40005" cy="26035"/>
            </a:xfrm>
            <a:custGeom>
              <a:avLst/>
              <a:gdLst/>
              <a:ahLst/>
              <a:cxnLst/>
              <a:rect l="0" t="0" r="40005" b="26035"/>
              <a:pathLst>
                <a:path w="40005" h="26035">
                  <a:moveTo>
                    <a:pt x="396" y="0"/>
                  </a:moveTo>
                  <a:lnTo>
                    <a:pt x="396" y="19546"/>
                  </a:lnTo>
                  <a:cubicBezTo>
                    <a:pt x="396" y="20310"/>
                    <a:pt x="264" y="21207"/>
                    <a:pt x="0" y="22104"/>
                  </a:cubicBezTo>
                  <a:cubicBezTo>
                    <a:pt x="6376" y="24636"/>
                    <a:pt x="13123" y="26035"/>
                    <a:pt x="20002" y="26035"/>
                  </a:cubicBezTo>
                  <a:cubicBezTo>
                    <a:pt x="26881" y="26035"/>
                    <a:pt x="33628" y="24636"/>
                    <a:pt x="39978" y="22104"/>
                  </a:cubicBezTo>
                  <a:cubicBezTo>
                    <a:pt x="39740" y="21207"/>
                    <a:pt x="39608" y="20310"/>
                    <a:pt x="39608" y="19546"/>
                  </a:cubicBezTo>
                  <a:lnTo>
                    <a:pt x="39608" y="0"/>
                  </a:lnTo>
                  <a:lnTo>
                    <a:pt x="396" y="0"/>
                  </a:lnTo>
                  <a:lnTo>
                    <a:pt x="39608" y="1954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9" name="Google Shape;125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EwAA2gwAANgTAAA2DQAAAAAAAA=="/>
                </a:ext>
              </a:extLst>
            </p:cNvSpPr>
            <p:nvPr/>
          </p:nvSpPr>
          <p:spPr>
            <a:xfrm>
              <a:off x="3109595" y="2089150"/>
              <a:ext cx="116205" cy="58420"/>
            </a:xfrm>
            <a:custGeom>
              <a:avLst/>
              <a:gdLst/>
              <a:ahLst/>
              <a:cxnLst/>
              <a:rect l="0" t="0" r="116205" b="58420"/>
              <a:pathLst>
                <a:path w="116205" h="58420">
                  <a:moveTo>
                    <a:pt x="25660" y="0"/>
                  </a:moveTo>
                  <a:lnTo>
                    <a:pt x="10713" y="7507"/>
                  </a:lnTo>
                  <a:cubicBezTo>
                    <a:pt x="4180" y="10812"/>
                    <a:pt x="26" y="17552"/>
                    <a:pt x="26" y="24954"/>
                  </a:cubicBezTo>
                  <a:lnTo>
                    <a:pt x="26" y="58394"/>
                  </a:lnTo>
                  <a:lnTo>
                    <a:pt x="116205" y="58394"/>
                  </a:lnTo>
                  <a:lnTo>
                    <a:pt x="116205" y="24954"/>
                  </a:lnTo>
                  <a:cubicBezTo>
                    <a:pt x="116205" y="17552"/>
                    <a:pt x="112050" y="10812"/>
                    <a:pt x="105517" y="7507"/>
                  </a:cubicBezTo>
                  <a:lnTo>
                    <a:pt x="90674" y="0"/>
                  </a:lnTo>
                  <a:cubicBezTo>
                    <a:pt x="83070" y="11895"/>
                    <a:pt x="70632" y="17843"/>
                    <a:pt x="58167" y="17843"/>
                  </a:cubicBezTo>
                  <a:cubicBezTo>
                    <a:pt x="45729" y="17843"/>
                    <a:pt x="33291" y="11895"/>
                    <a:pt x="256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8" name="Google Shape;125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wAAVQwAALoTAAC5DAAAAAAAAA=="/>
                </a:ext>
              </a:extLst>
            </p:cNvSpPr>
            <p:nvPr/>
          </p:nvSpPr>
          <p:spPr>
            <a:xfrm>
              <a:off x="3128645" y="2004695"/>
              <a:ext cx="78105" cy="63500"/>
            </a:xfrm>
            <a:custGeom>
              <a:avLst/>
              <a:gdLst/>
              <a:ahLst/>
              <a:cxnLst/>
              <a:rect l="0" t="0" r="78105" b="63500"/>
              <a:pathLst>
                <a:path w="78105" h="63500">
                  <a:moveTo>
                    <a:pt x="30056" y="0"/>
                  </a:moveTo>
                  <a:cubicBezTo>
                    <a:pt x="27633" y="0"/>
                    <a:pt x="25288" y="1438"/>
                    <a:pt x="24234" y="3712"/>
                  </a:cubicBezTo>
                  <a:cubicBezTo>
                    <a:pt x="22074" y="8130"/>
                    <a:pt x="19045" y="12026"/>
                    <a:pt x="15357" y="15293"/>
                  </a:cubicBezTo>
                  <a:cubicBezTo>
                    <a:pt x="11801" y="18326"/>
                    <a:pt x="8008" y="20966"/>
                    <a:pt x="3819" y="23110"/>
                  </a:cubicBezTo>
                  <a:cubicBezTo>
                    <a:pt x="1422" y="24365"/>
                    <a:pt x="26" y="27005"/>
                    <a:pt x="395" y="29776"/>
                  </a:cubicBezTo>
                  <a:cubicBezTo>
                    <a:pt x="2923" y="49017"/>
                    <a:pt x="19414" y="63474"/>
                    <a:pt x="39065" y="63474"/>
                  </a:cubicBezTo>
                  <a:cubicBezTo>
                    <a:pt x="59480" y="63474"/>
                    <a:pt x="76313" y="47867"/>
                    <a:pt x="77973" y="27763"/>
                  </a:cubicBezTo>
                  <a:cubicBezTo>
                    <a:pt x="78105" y="25750"/>
                    <a:pt x="77341" y="23842"/>
                    <a:pt x="75813" y="22587"/>
                  </a:cubicBezTo>
                  <a:cubicBezTo>
                    <a:pt x="62879" y="11895"/>
                    <a:pt x="47811" y="4235"/>
                    <a:pt x="31584" y="209"/>
                  </a:cubicBezTo>
                  <a:cubicBezTo>
                    <a:pt x="31083" y="78"/>
                    <a:pt x="30557" y="0"/>
                    <a:pt x="3005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7" name="Google Shape;125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wAAVQwAALoTAAC4DAAAAAAAAA=="/>
                </a:ext>
              </a:extLst>
            </p:cNvSpPr>
            <p:nvPr/>
          </p:nvSpPr>
          <p:spPr>
            <a:xfrm>
              <a:off x="3128645" y="2004695"/>
              <a:ext cx="78105" cy="62865"/>
            </a:xfrm>
            <a:custGeom>
              <a:avLst/>
              <a:gdLst/>
              <a:ahLst/>
              <a:cxnLst/>
              <a:rect l="0" t="0" r="78105" b="62865"/>
              <a:pathLst>
                <a:path w="78105" h="62865">
                  <a:moveTo>
                    <a:pt x="30056" y="0"/>
                  </a:moveTo>
                  <a:cubicBezTo>
                    <a:pt x="27633" y="0"/>
                    <a:pt x="25288" y="1437"/>
                    <a:pt x="24234" y="3711"/>
                  </a:cubicBezTo>
                  <a:cubicBezTo>
                    <a:pt x="22707" y="6874"/>
                    <a:pt x="20678" y="9749"/>
                    <a:pt x="18281" y="12285"/>
                  </a:cubicBezTo>
                  <a:cubicBezTo>
                    <a:pt x="17385" y="13409"/>
                    <a:pt x="16384" y="14298"/>
                    <a:pt x="15357" y="15291"/>
                  </a:cubicBezTo>
                  <a:cubicBezTo>
                    <a:pt x="11933" y="18323"/>
                    <a:pt x="8008" y="20963"/>
                    <a:pt x="3819" y="22976"/>
                  </a:cubicBezTo>
                  <a:cubicBezTo>
                    <a:pt x="1422" y="24231"/>
                    <a:pt x="26" y="27001"/>
                    <a:pt x="395" y="29772"/>
                  </a:cubicBezTo>
                  <a:cubicBezTo>
                    <a:pt x="2686" y="46737"/>
                    <a:pt x="15989" y="60329"/>
                    <a:pt x="33217" y="62838"/>
                  </a:cubicBezTo>
                  <a:cubicBezTo>
                    <a:pt x="25367" y="57689"/>
                    <a:pt x="19546" y="50501"/>
                    <a:pt x="19546" y="37562"/>
                  </a:cubicBezTo>
                  <a:lnTo>
                    <a:pt x="19546" y="28387"/>
                  </a:lnTo>
                  <a:cubicBezTo>
                    <a:pt x="21073" y="27367"/>
                    <a:pt x="22575" y="26243"/>
                    <a:pt x="24103" y="24858"/>
                  </a:cubicBezTo>
                  <a:cubicBezTo>
                    <a:pt x="27659" y="21721"/>
                    <a:pt x="30820" y="18062"/>
                    <a:pt x="33349" y="14036"/>
                  </a:cubicBezTo>
                  <a:cubicBezTo>
                    <a:pt x="65671" y="20833"/>
                    <a:pt x="76208" y="36438"/>
                    <a:pt x="76208" y="36438"/>
                  </a:cubicBezTo>
                  <a:cubicBezTo>
                    <a:pt x="77077" y="33667"/>
                    <a:pt x="77709" y="30765"/>
                    <a:pt x="77973" y="27759"/>
                  </a:cubicBezTo>
                  <a:cubicBezTo>
                    <a:pt x="78105" y="25747"/>
                    <a:pt x="77341" y="23839"/>
                    <a:pt x="75813" y="22584"/>
                  </a:cubicBezTo>
                  <a:cubicBezTo>
                    <a:pt x="62879" y="11893"/>
                    <a:pt x="47811" y="4234"/>
                    <a:pt x="31584" y="209"/>
                  </a:cubicBezTo>
                  <a:cubicBezTo>
                    <a:pt x="31083" y="78"/>
                    <a:pt x="30557" y="0"/>
                    <a:pt x="3005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6" name="Google Shape;125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3EwAA7wwAANgTAAA2DQAAAAAAAA=="/>
                </a:ext>
              </a:extLst>
            </p:cNvSpPr>
            <p:nvPr/>
          </p:nvSpPr>
          <p:spPr>
            <a:xfrm>
              <a:off x="3204845" y="2102485"/>
              <a:ext cx="20955" cy="45085"/>
            </a:xfrm>
            <a:custGeom>
              <a:avLst/>
              <a:gdLst/>
              <a:ahLst/>
              <a:cxnLst/>
              <a:rect l="0" t="0" r="20955" b="45085"/>
              <a:pathLst>
                <a:path w="20955" h="45085">
                  <a:moveTo>
                    <a:pt x="17095" y="26"/>
                  </a:moveTo>
                  <a:lnTo>
                    <a:pt x="3004" y="14606"/>
                  </a:lnTo>
                  <a:cubicBezTo>
                    <a:pt x="1010" y="16504"/>
                    <a:pt x="0" y="19167"/>
                    <a:pt x="0" y="21962"/>
                  </a:cubicBezTo>
                  <a:lnTo>
                    <a:pt x="0" y="45058"/>
                  </a:lnTo>
                  <a:lnTo>
                    <a:pt x="20955" y="45058"/>
                  </a:lnTo>
                  <a:lnTo>
                    <a:pt x="20955" y="11706"/>
                  </a:lnTo>
                  <a:cubicBezTo>
                    <a:pt x="20955" y="7514"/>
                    <a:pt x="19582" y="3322"/>
                    <a:pt x="1709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5" name="Google Shape;125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EwAA7wwAAEITAAA2DQAAAAAAAA=="/>
                </a:ext>
              </a:extLst>
            </p:cNvSpPr>
            <p:nvPr/>
          </p:nvSpPr>
          <p:spPr>
            <a:xfrm>
              <a:off x="3109595" y="2102485"/>
              <a:ext cx="20955" cy="45085"/>
            </a:xfrm>
            <a:custGeom>
              <a:avLst/>
              <a:gdLst/>
              <a:ahLst/>
              <a:cxnLst/>
              <a:rect l="0" t="0" r="20955" b="45085"/>
              <a:pathLst>
                <a:path w="20955" h="45085">
                  <a:moveTo>
                    <a:pt x="4009" y="26"/>
                  </a:moveTo>
                  <a:cubicBezTo>
                    <a:pt x="1397" y="3322"/>
                    <a:pt x="25" y="7514"/>
                    <a:pt x="25" y="11706"/>
                  </a:cubicBezTo>
                  <a:lnTo>
                    <a:pt x="25" y="45058"/>
                  </a:lnTo>
                  <a:lnTo>
                    <a:pt x="20929" y="45058"/>
                  </a:lnTo>
                  <a:lnTo>
                    <a:pt x="20929" y="21962"/>
                  </a:lnTo>
                  <a:cubicBezTo>
                    <a:pt x="20929" y="19167"/>
                    <a:pt x="19946" y="16504"/>
                    <a:pt x="17954" y="14606"/>
                  </a:cubicBezTo>
                  <a:lnTo>
                    <a:pt x="4009" y="26"/>
                  </a:lnTo>
                  <a:lnTo>
                    <a:pt x="17954" y="1460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 name="Google Shape;125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FAAALAwAAK8UAACTDAAAAAAAAA=="/>
                </a:ext>
              </a:extLst>
            </p:cNvSpPr>
            <p:nvPr/>
          </p:nvSpPr>
          <p:spPr>
            <a:xfrm>
              <a:off x="3332480" y="1978660"/>
              <a:ext cx="29845" cy="65405"/>
            </a:xfrm>
            <a:custGeom>
              <a:avLst/>
              <a:gdLst/>
              <a:ahLst/>
              <a:cxnLst/>
              <a:rect l="0" t="0" r="29845" b="65405"/>
              <a:pathLst>
                <a:path w="29845" h="65405">
                  <a:moveTo>
                    <a:pt x="17954" y="26"/>
                  </a:moveTo>
                  <a:cubicBezTo>
                    <a:pt x="7979" y="26"/>
                    <a:pt x="26" y="8087"/>
                    <a:pt x="26" y="17901"/>
                  </a:cubicBezTo>
                  <a:lnTo>
                    <a:pt x="26" y="22063"/>
                  </a:lnTo>
                  <a:cubicBezTo>
                    <a:pt x="26" y="27088"/>
                    <a:pt x="892" y="32270"/>
                    <a:pt x="2546" y="37060"/>
                  </a:cubicBezTo>
                  <a:lnTo>
                    <a:pt x="12021" y="65378"/>
                  </a:lnTo>
                  <a:lnTo>
                    <a:pt x="29818" y="65378"/>
                  </a:lnTo>
                  <a:lnTo>
                    <a:pt x="29818" y="26"/>
                  </a:lnTo>
                  <a:lnTo>
                    <a:pt x="17954" y="26"/>
                  </a:lnTo>
                  <a:lnTo>
                    <a:pt x="2546" y="370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 name="Google Shape;125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FAAAIgwAAAQVAACTDAAAAAAAAA=="/>
                </a:ext>
              </a:extLst>
            </p:cNvSpPr>
            <p:nvPr/>
          </p:nvSpPr>
          <p:spPr>
            <a:xfrm>
              <a:off x="3344545" y="1972310"/>
              <a:ext cx="71755" cy="71755"/>
            </a:xfrm>
            <a:custGeom>
              <a:avLst/>
              <a:gdLst/>
              <a:ahLst/>
              <a:cxnLst/>
              <a:rect l="0" t="0" r="71755" b="71755"/>
              <a:pathLst>
                <a:path w="71755" h="71755">
                  <a:moveTo>
                    <a:pt x="17879" y="26"/>
                  </a:moveTo>
                  <a:cubicBezTo>
                    <a:pt x="8004" y="26"/>
                    <a:pt x="26" y="7990"/>
                    <a:pt x="26" y="17846"/>
                  </a:cubicBezTo>
                  <a:cubicBezTo>
                    <a:pt x="26" y="24549"/>
                    <a:pt x="5345" y="29858"/>
                    <a:pt x="11928" y="29858"/>
                  </a:cubicBezTo>
                  <a:lnTo>
                    <a:pt x="59826" y="71728"/>
                  </a:lnTo>
                  <a:lnTo>
                    <a:pt x="69964" y="36324"/>
                  </a:lnTo>
                  <a:cubicBezTo>
                    <a:pt x="71228" y="32013"/>
                    <a:pt x="71728" y="27598"/>
                    <a:pt x="71728" y="23156"/>
                  </a:cubicBezTo>
                  <a:lnTo>
                    <a:pt x="71728" y="26"/>
                  </a:lnTo>
                  <a:lnTo>
                    <a:pt x="17879" y="26"/>
                  </a:lnTo>
                  <a:lnTo>
                    <a:pt x="71728" y="2315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 name="Google Shape;125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FAAAsAwAAOAUAADlDAAAAAAAAA=="/>
                </a:ext>
              </a:extLst>
            </p:cNvSpPr>
            <p:nvPr/>
          </p:nvSpPr>
          <p:spPr>
            <a:xfrm>
              <a:off x="3355340" y="2062480"/>
              <a:ext cx="38100" cy="33655"/>
            </a:xfrm>
            <a:custGeom>
              <a:avLst/>
              <a:gdLst/>
              <a:ahLst/>
              <a:cxnLst/>
              <a:rect l="0" t="0" r="38100" b="33655"/>
              <a:pathLst>
                <a:path w="38100" h="33655">
                  <a:moveTo>
                    <a:pt x="26" y="0"/>
                  </a:moveTo>
                  <a:lnTo>
                    <a:pt x="26" y="33628"/>
                  </a:lnTo>
                  <a:lnTo>
                    <a:pt x="38074" y="33628"/>
                  </a:lnTo>
                  <a:lnTo>
                    <a:pt x="38074"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1" name="Google Shape;125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FAAAsAwAAOAUAADRDAAAAAAAAA=="/>
                </a:ext>
              </a:extLst>
            </p:cNvSpPr>
            <p:nvPr/>
          </p:nvSpPr>
          <p:spPr>
            <a:xfrm>
              <a:off x="3355340" y="2062480"/>
              <a:ext cx="38100" cy="20955"/>
            </a:xfrm>
            <a:custGeom>
              <a:avLst/>
              <a:gdLst/>
              <a:ahLst/>
              <a:cxnLst/>
              <a:rect l="0" t="0" r="38100" b="20955"/>
              <a:pathLst>
                <a:path w="38100" h="20955">
                  <a:moveTo>
                    <a:pt x="26" y="0"/>
                  </a:moveTo>
                  <a:lnTo>
                    <a:pt x="26" y="17108"/>
                  </a:lnTo>
                  <a:cubicBezTo>
                    <a:pt x="6127" y="19655"/>
                    <a:pt x="12595" y="20928"/>
                    <a:pt x="19037" y="20928"/>
                  </a:cubicBezTo>
                  <a:cubicBezTo>
                    <a:pt x="25505" y="20928"/>
                    <a:pt x="31973" y="19655"/>
                    <a:pt x="38074" y="17108"/>
                  </a:cubicBezTo>
                  <a:lnTo>
                    <a:pt x="38074" y="0"/>
                  </a:lnTo>
                  <a:lnTo>
                    <a:pt x="26" y="0"/>
                  </a:lnTo>
                  <a:lnTo>
                    <a:pt x="38074" y="1710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 name="Google Shape;125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FAAA0QwAACYVAAA2DQAAAAAAAA=="/>
                </a:ext>
              </a:extLst>
            </p:cNvSpPr>
            <p:nvPr/>
          </p:nvSpPr>
          <p:spPr>
            <a:xfrm>
              <a:off x="3310890" y="2083435"/>
              <a:ext cx="127000" cy="64135"/>
            </a:xfrm>
            <a:custGeom>
              <a:avLst/>
              <a:gdLst/>
              <a:ahLst/>
              <a:cxnLst/>
              <a:rect l="0" t="0" r="127000" b="64135"/>
              <a:pathLst>
                <a:path w="127000" h="64135">
                  <a:moveTo>
                    <a:pt x="44480" y="0"/>
                  </a:moveTo>
                  <a:lnTo>
                    <a:pt x="13875" y="8708"/>
                  </a:lnTo>
                  <a:cubicBezTo>
                    <a:pt x="5681" y="11121"/>
                    <a:pt x="0" y="18571"/>
                    <a:pt x="0" y="27149"/>
                  </a:cubicBezTo>
                  <a:lnTo>
                    <a:pt x="0" y="64135"/>
                  </a:lnTo>
                  <a:lnTo>
                    <a:pt x="127000" y="64135"/>
                  </a:lnTo>
                  <a:lnTo>
                    <a:pt x="127000" y="27149"/>
                  </a:lnTo>
                  <a:cubicBezTo>
                    <a:pt x="127000" y="18571"/>
                    <a:pt x="121319" y="11121"/>
                    <a:pt x="113125" y="8708"/>
                  </a:cubicBezTo>
                  <a:lnTo>
                    <a:pt x="82520" y="0"/>
                  </a:lnTo>
                  <a:lnTo>
                    <a:pt x="63487" y="12643"/>
                  </a:lnTo>
                  <a:lnTo>
                    <a:pt x="44480" y="0"/>
                  </a:lnTo>
                  <a:lnTo>
                    <a:pt x="113125" y="870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9" name="Google Shape;125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FAAAUQwAAPsUAAC5DAAAAAAAAA=="/>
                </a:ext>
              </a:extLst>
            </p:cNvSpPr>
            <p:nvPr/>
          </p:nvSpPr>
          <p:spPr>
            <a:xfrm>
              <a:off x="3338830" y="2002155"/>
              <a:ext cx="71755" cy="66040"/>
            </a:xfrm>
            <a:custGeom>
              <a:avLst/>
              <a:gdLst/>
              <a:ahLst/>
              <a:cxnLst/>
              <a:rect l="0" t="0" r="71755" b="66040"/>
              <a:pathLst>
                <a:path w="71755" h="66040">
                  <a:moveTo>
                    <a:pt x="23017" y="0"/>
                  </a:moveTo>
                  <a:cubicBezTo>
                    <a:pt x="19841" y="0"/>
                    <a:pt x="16692" y="1266"/>
                    <a:pt x="14408" y="3562"/>
                  </a:cubicBezTo>
                  <a:lnTo>
                    <a:pt x="3569" y="14401"/>
                  </a:lnTo>
                  <a:cubicBezTo>
                    <a:pt x="1286" y="16754"/>
                    <a:pt x="26" y="19815"/>
                    <a:pt x="26" y="22981"/>
                  </a:cubicBezTo>
                  <a:lnTo>
                    <a:pt x="26" y="29973"/>
                  </a:lnTo>
                  <a:cubicBezTo>
                    <a:pt x="26" y="49893"/>
                    <a:pt x="16062" y="66014"/>
                    <a:pt x="35877" y="66014"/>
                  </a:cubicBezTo>
                  <a:cubicBezTo>
                    <a:pt x="55719" y="66014"/>
                    <a:pt x="71623" y="49893"/>
                    <a:pt x="71623" y="29973"/>
                  </a:cubicBezTo>
                  <a:lnTo>
                    <a:pt x="71623" y="22348"/>
                  </a:lnTo>
                  <a:cubicBezTo>
                    <a:pt x="71755" y="19181"/>
                    <a:pt x="70495" y="16121"/>
                    <a:pt x="68211" y="13852"/>
                  </a:cubicBezTo>
                  <a:cubicBezTo>
                    <a:pt x="58999" y="4828"/>
                    <a:pt x="42071" y="633"/>
                    <a:pt x="2301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 name="Google Shape;125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FAAAUQwAAPoUAAC2DAAAAAAAAA=="/>
                </a:ext>
              </a:extLst>
            </p:cNvSpPr>
            <p:nvPr/>
          </p:nvSpPr>
          <p:spPr>
            <a:xfrm>
              <a:off x="3338830" y="2002155"/>
              <a:ext cx="71120" cy="64135"/>
            </a:xfrm>
            <a:custGeom>
              <a:avLst/>
              <a:gdLst/>
              <a:ahLst/>
              <a:cxnLst/>
              <a:rect l="0" t="0" r="71120" b="64135"/>
              <a:pathLst>
                <a:path w="71120" h="64135">
                  <a:moveTo>
                    <a:pt x="22445" y="26"/>
                  </a:moveTo>
                  <a:cubicBezTo>
                    <a:pt x="19444" y="26"/>
                    <a:pt x="16495" y="1261"/>
                    <a:pt x="14328" y="3441"/>
                  </a:cubicBezTo>
                  <a:lnTo>
                    <a:pt x="26" y="17743"/>
                  </a:lnTo>
                  <a:lnTo>
                    <a:pt x="26" y="29742"/>
                  </a:lnTo>
                  <a:cubicBezTo>
                    <a:pt x="26" y="45664"/>
                    <a:pt x="10570" y="59694"/>
                    <a:pt x="25760" y="64135"/>
                  </a:cubicBezTo>
                  <a:cubicBezTo>
                    <a:pt x="20618" y="57802"/>
                    <a:pt x="17852" y="49841"/>
                    <a:pt x="17852" y="41749"/>
                  </a:cubicBezTo>
                  <a:lnTo>
                    <a:pt x="17852" y="28481"/>
                  </a:lnTo>
                  <a:cubicBezTo>
                    <a:pt x="17982" y="21807"/>
                    <a:pt x="23385" y="16447"/>
                    <a:pt x="29962" y="16447"/>
                  </a:cubicBezTo>
                  <a:cubicBezTo>
                    <a:pt x="30118" y="16447"/>
                    <a:pt x="30275" y="16447"/>
                    <a:pt x="30405" y="16473"/>
                  </a:cubicBezTo>
                  <a:cubicBezTo>
                    <a:pt x="40976" y="16473"/>
                    <a:pt x="62064" y="17866"/>
                    <a:pt x="71094" y="24566"/>
                  </a:cubicBezTo>
                  <a:cubicBezTo>
                    <a:pt x="70729" y="22017"/>
                    <a:pt x="69711" y="15449"/>
                    <a:pt x="67832" y="13688"/>
                  </a:cubicBezTo>
                  <a:cubicBezTo>
                    <a:pt x="58671" y="4703"/>
                    <a:pt x="41837" y="525"/>
                    <a:pt x="22889" y="26"/>
                  </a:cubicBezTo>
                  <a:cubicBezTo>
                    <a:pt x="22732" y="26"/>
                    <a:pt x="22602" y="26"/>
                    <a:pt x="2244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 name="Google Shape;125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FAAA6gwAAIYUAAA2DQAAAAAAAA=="/>
                </a:ext>
              </a:extLst>
            </p:cNvSpPr>
            <p:nvPr/>
          </p:nvSpPr>
          <p:spPr>
            <a:xfrm>
              <a:off x="3310890" y="2099310"/>
              <a:ext cx="25400" cy="48260"/>
            </a:xfrm>
            <a:custGeom>
              <a:avLst/>
              <a:gdLst/>
              <a:ahLst/>
              <a:cxnLst/>
              <a:rect l="0" t="0" r="25400" b="48260"/>
              <a:pathLst>
                <a:path w="25400" h="48260">
                  <a:moveTo>
                    <a:pt x="3524" y="0"/>
                  </a:moveTo>
                  <a:cubicBezTo>
                    <a:pt x="1253" y="3298"/>
                    <a:pt x="0" y="7124"/>
                    <a:pt x="0" y="11056"/>
                  </a:cubicBezTo>
                  <a:lnTo>
                    <a:pt x="0" y="48260"/>
                  </a:lnTo>
                  <a:lnTo>
                    <a:pt x="25374" y="48260"/>
                  </a:lnTo>
                  <a:lnTo>
                    <a:pt x="25374" y="30106"/>
                  </a:lnTo>
                  <a:cubicBezTo>
                    <a:pt x="25374" y="25014"/>
                    <a:pt x="23364" y="20080"/>
                    <a:pt x="19735" y="16518"/>
                  </a:cubicBezTo>
                  <a:lnTo>
                    <a:pt x="3524" y="0"/>
                  </a:lnTo>
                  <a:lnTo>
                    <a:pt x="19735" y="1651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6" name="Google Shape;125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AAA6gwAACYVAAA2DQAAAAAAAA=="/>
                </a:ext>
              </a:extLst>
            </p:cNvSpPr>
            <p:nvPr/>
          </p:nvSpPr>
          <p:spPr>
            <a:xfrm>
              <a:off x="3412490" y="2099310"/>
              <a:ext cx="25400" cy="48260"/>
            </a:xfrm>
            <a:custGeom>
              <a:avLst/>
              <a:gdLst/>
              <a:ahLst/>
              <a:cxnLst/>
              <a:rect l="0" t="0" r="25400" b="48260"/>
              <a:pathLst>
                <a:path w="25400" h="48260">
                  <a:moveTo>
                    <a:pt x="21876" y="0"/>
                  </a:moveTo>
                  <a:lnTo>
                    <a:pt x="5665" y="16518"/>
                  </a:lnTo>
                  <a:cubicBezTo>
                    <a:pt x="2036" y="20080"/>
                    <a:pt x="26" y="25014"/>
                    <a:pt x="26" y="30106"/>
                  </a:cubicBezTo>
                  <a:lnTo>
                    <a:pt x="26" y="48260"/>
                  </a:lnTo>
                  <a:lnTo>
                    <a:pt x="25400" y="48260"/>
                  </a:lnTo>
                  <a:lnTo>
                    <a:pt x="25400" y="11056"/>
                  </a:lnTo>
                  <a:cubicBezTo>
                    <a:pt x="25400" y="7124"/>
                    <a:pt x="24121" y="3298"/>
                    <a:pt x="2187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 name="Google Shape;125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0EwAAMAsAAJAUAAAlDAAAAAAAAA=="/>
                </a:ext>
              </a:extLst>
            </p:cNvSpPr>
            <p:nvPr/>
          </p:nvSpPr>
          <p:spPr>
            <a:xfrm>
              <a:off x="3162300" y="1818640"/>
              <a:ext cx="180340" cy="155575"/>
            </a:xfrm>
            <a:custGeom>
              <a:avLst/>
              <a:gdLst/>
              <a:ahLst/>
              <a:cxnLst/>
              <a:rect l="0" t="0" r="180340" b="155575"/>
              <a:pathLst>
                <a:path w="180340" h="155575">
                  <a:moveTo>
                    <a:pt x="164527" y="0"/>
                  </a:moveTo>
                  <a:cubicBezTo>
                    <a:pt x="164448" y="0"/>
                    <a:pt x="164396" y="0"/>
                    <a:pt x="164317" y="0"/>
                  </a:cubicBezTo>
                  <a:lnTo>
                    <a:pt x="15918" y="0"/>
                  </a:lnTo>
                  <a:cubicBezTo>
                    <a:pt x="7080" y="0"/>
                    <a:pt x="26" y="7095"/>
                    <a:pt x="26" y="15925"/>
                  </a:cubicBezTo>
                  <a:lnTo>
                    <a:pt x="26" y="100913"/>
                  </a:lnTo>
                  <a:cubicBezTo>
                    <a:pt x="26" y="109769"/>
                    <a:pt x="7212" y="116838"/>
                    <a:pt x="15918" y="116838"/>
                  </a:cubicBezTo>
                  <a:lnTo>
                    <a:pt x="74344" y="116838"/>
                  </a:lnTo>
                  <a:lnTo>
                    <a:pt x="65507" y="152237"/>
                  </a:lnTo>
                  <a:cubicBezTo>
                    <a:pt x="65035" y="154050"/>
                    <a:pt x="66424" y="155575"/>
                    <a:pt x="67972" y="155575"/>
                  </a:cubicBezTo>
                  <a:cubicBezTo>
                    <a:pt x="68496" y="155575"/>
                    <a:pt x="69047" y="155417"/>
                    <a:pt x="69545" y="155023"/>
                  </a:cubicBezTo>
                  <a:lnTo>
                    <a:pt x="122045" y="116838"/>
                  </a:lnTo>
                  <a:lnTo>
                    <a:pt x="164422" y="116838"/>
                  </a:lnTo>
                  <a:cubicBezTo>
                    <a:pt x="173128" y="116838"/>
                    <a:pt x="180340" y="109769"/>
                    <a:pt x="180340" y="100913"/>
                  </a:cubicBezTo>
                  <a:lnTo>
                    <a:pt x="180340" y="15925"/>
                  </a:lnTo>
                  <a:cubicBezTo>
                    <a:pt x="180340" y="7148"/>
                    <a:pt x="173260" y="0"/>
                    <a:pt x="16452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 name="Google Shape;125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EwAAEgwAAOATAAA+DQAAAAAAAA=="/>
                </a:ext>
              </a:extLst>
            </p:cNvSpPr>
            <p:nvPr/>
          </p:nvSpPr>
          <p:spPr>
            <a:xfrm>
              <a:off x="3104515" y="1962150"/>
              <a:ext cx="126365" cy="190500"/>
            </a:xfrm>
            <a:custGeom>
              <a:avLst/>
              <a:gdLst/>
              <a:ahLst/>
              <a:cxnLst/>
              <a:rect l="0" t="0" r="126365" b="190500"/>
              <a:pathLst>
                <a:path w="126365" h="190500">
                  <a:moveTo>
                    <a:pt x="63117" y="9880"/>
                  </a:moveTo>
                  <a:cubicBezTo>
                    <a:pt x="64478" y="9880"/>
                    <a:pt x="65813" y="9932"/>
                    <a:pt x="67148" y="10064"/>
                  </a:cubicBezTo>
                  <a:cubicBezTo>
                    <a:pt x="88693" y="12087"/>
                    <a:pt x="105683" y="31058"/>
                    <a:pt x="105814" y="53314"/>
                  </a:cubicBezTo>
                  <a:cubicBezTo>
                    <a:pt x="105814" y="74308"/>
                    <a:pt x="110840" y="93884"/>
                    <a:pt x="115134" y="104131"/>
                  </a:cubicBezTo>
                  <a:cubicBezTo>
                    <a:pt x="115134" y="104263"/>
                    <a:pt x="115134" y="104525"/>
                    <a:pt x="115003" y="104525"/>
                  </a:cubicBezTo>
                  <a:cubicBezTo>
                    <a:pt x="110605" y="107547"/>
                    <a:pt x="100788" y="113249"/>
                    <a:pt x="84138" y="116639"/>
                  </a:cubicBezTo>
                  <a:cubicBezTo>
                    <a:pt x="84033" y="116139"/>
                    <a:pt x="83903" y="115640"/>
                    <a:pt x="83903" y="115141"/>
                  </a:cubicBezTo>
                  <a:lnTo>
                    <a:pt x="83903" y="105156"/>
                  </a:lnTo>
                  <a:cubicBezTo>
                    <a:pt x="90447" y="101346"/>
                    <a:pt x="95997" y="95907"/>
                    <a:pt x="99636" y="89338"/>
                  </a:cubicBezTo>
                  <a:cubicBezTo>
                    <a:pt x="106573" y="76962"/>
                    <a:pt x="104165" y="61407"/>
                    <a:pt x="93720" y="51658"/>
                  </a:cubicBezTo>
                  <a:cubicBezTo>
                    <a:pt x="86416" y="44958"/>
                    <a:pt x="73326" y="36996"/>
                    <a:pt x="52540" y="36996"/>
                  </a:cubicBezTo>
                  <a:cubicBezTo>
                    <a:pt x="51284" y="36996"/>
                    <a:pt x="50001" y="37496"/>
                    <a:pt x="49137" y="38520"/>
                  </a:cubicBezTo>
                  <a:lnTo>
                    <a:pt x="38561" y="49096"/>
                  </a:lnTo>
                  <a:cubicBezTo>
                    <a:pt x="34870" y="52709"/>
                    <a:pt x="38168" y="57649"/>
                    <a:pt x="41990" y="57649"/>
                  </a:cubicBezTo>
                  <a:cubicBezTo>
                    <a:pt x="43168" y="57649"/>
                    <a:pt x="44399" y="57176"/>
                    <a:pt x="45472" y="56099"/>
                  </a:cubicBezTo>
                  <a:lnTo>
                    <a:pt x="54556" y="47015"/>
                  </a:lnTo>
                  <a:cubicBezTo>
                    <a:pt x="67776" y="47375"/>
                    <a:pt x="78719" y="51422"/>
                    <a:pt x="87044" y="58989"/>
                  </a:cubicBezTo>
                  <a:cubicBezTo>
                    <a:pt x="94112" y="65585"/>
                    <a:pt x="95735" y="76069"/>
                    <a:pt x="91075" y="84398"/>
                  </a:cubicBezTo>
                  <a:cubicBezTo>
                    <a:pt x="85264" y="94724"/>
                    <a:pt x="74531" y="100742"/>
                    <a:pt x="63195" y="100742"/>
                  </a:cubicBezTo>
                  <a:cubicBezTo>
                    <a:pt x="60499" y="100742"/>
                    <a:pt x="57750" y="100400"/>
                    <a:pt x="55053" y="99717"/>
                  </a:cubicBezTo>
                  <a:cubicBezTo>
                    <a:pt x="40943" y="96038"/>
                    <a:pt x="31126" y="83268"/>
                    <a:pt x="31126" y="68606"/>
                  </a:cubicBezTo>
                  <a:cubicBezTo>
                    <a:pt x="31126" y="65322"/>
                    <a:pt x="28639" y="63666"/>
                    <a:pt x="26152" y="63666"/>
                  </a:cubicBezTo>
                  <a:cubicBezTo>
                    <a:pt x="23665" y="63666"/>
                    <a:pt x="21178" y="65322"/>
                    <a:pt x="21178" y="68606"/>
                  </a:cubicBezTo>
                  <a:cubicBezTo>
                    <a:pt x="21178" y="83767"/>
                    <a:pt x="29215" y="97694"/>
                    <a:pt x="42331" y="105261"/>
                  </a:cubicBezTo>
                  <a:lnTo>
                    <a:pt x="42331" y="115141"/>
                  </a:lnTo>
                  <a:cubicBezTo>
                    <a:pt x="42331" y="115771"/>
                    <a:pt x="42331" y="116271"/>
                    <a:pt x="42200" y="116770"/>
                  </a:cubicBezTo>
                  <a:cubicBezTo>
                    <a:pt x="25445" y="113249"/>
                    <a:pt x="15759" y="107678"/>
                    <a:pt x="11335" y="104630"/>
                  </a:cubicBezTo>
                  <a:cubicBezTo>
                    <a:pt x="11099" y="104525"/>
                    <a:pt x="11099" y="104394"/>
                    <a:pt x="11099" y="104263"/>
                  </a:cubicBezTo>
                  <a:lnTo>
                    <a:pt x="11099" y="104131"/>
                  </a:lnTo>
                  <a:cubicBezTo>
                    <a:pt x="15366" y="93884"/>
                    <a:pt x="20419" y="74308"/>
                    <a:pt x="20419" y="53314"/>
                  </a:cubicBezTo>
                  <a:cubicBezTo>
                    <a:pt x="20524" y="31058"/>
                    <a:pt x="37540" y="12087"/>
                    <a:pt x="59085" y="10064"/>
                  </a:cubicBezTo>
                  <a:cubicBezTo>
                    <a:pt x="60394" y="9932"/>
                    <a:pt x="61755" y="9880"/>
                    <a:pt x="63117" y="9880"/>
                  </a:cubicBezTo>
                  <a:lnTo>
                    <a:pt x="73955" y="109308"/>
                  </a:lnTo>
                  <a:lnTo>
                    <a:pt x="73955" y="115141"/>
                  </a:lnTo>
                  <a:cubicBezTo>
                    <a:pt x="73955" y="121079"/>
                    <a:pt x="77227" y="126518"/>
                    <a:pt x="82515" y="129172"/>
                  </a:cubicBezTo>
                  <a:lnTo>
                    <a:pt x="85656" y="130696"/>
                  </a:lnTo>
                  <a:cubicBezTo>
                    <a:pt x="80866" y="138526"/>
                    <a:pt x="72305" y="143335"/>
                    <a:pt x="63117" y="143335"/>
                  </a:cubicBezTo>
                  <a:cubicBezTo>
                    <a:pt x="53797" y="143335"/>
                    <a:pt x="45236" y="138526"/>
                    <a:pt x="40446" y="130696"/>
                  </a:cubicBezTo>
                  <a:lnTo>
                    <a:pt x="43587" y="129041"/>
                  </a:lnTo>
                  <a:cubicBezTo>
                    <a:pt x="48744" y="126518"/>
                    <a:pt x="52148" y="121079"/>
                    <a:pt x="52148" y="115141"/>
                  </a:cubicBezTo>
                  <a:lnTo>
                    <a:pt x="52148" y="109308"/>
                  </a:lnTo>
                  <a:cubicBezTo>
                    <a:pt x="55682" y="110254"/>
                    <a:pt x="59321" y="110726"/>
                    <a:pt x="63012" y="110726"/>
                  </a:cubicBezTo>
                  <a:cubicBezTo>
                    <a:pt x="66677" y="110726"/>
                    <a:pt x="70342" y="110254"/>
                    <a:pt x="73955" y="109308"/>
                  </a:cubicBezTo>
                  <a:lnTo>
                    <a:pt x="63117" y="26"/>
                  </a:lnTo>
                  <a:cubicBezTo>
                    <a:pt x="61467" y="26"/>
                    <a:pt x="59844" y="79"/>
                    <a:pt x="58195" y="210"/>
                  </a:cubicBezTo>
                  <a:cubicBezTo>
                    <a:pt x="31623" y="2733"/>
                    <a:pt x="10707" y="25987"/>
                    <a:pt x="10576" y="53314"/>
                  </a:cubicBezTo>
                  <a:cubicBezTo>
                    <a:pt x="10471" y="72916"/>
                    <a:pt x="5785" y="90993"/>
                    <a:pt x="1884" y="100479"/>
                  </a:cubicBezTo>
                  <a:cubicBezTo>
                    <a:pt x="130" y="104893"/>
                    <a:pt x="1649" y="109938"/>
                    <a:pt x="5549" y="112723"/>
                  </a:cubicBezTo>
                  <a:cubicBezTo>
                    <a:pt x="13482" y="117926"/>
                    <a:pt x="22042" y="121841"/>
                    <a:pt x="31231" y="124232"/>
                  </a:cubicBezTo>
                  <a:lnTo>
                    <a:pt x="11466" y="134217"/>
                  </a:lnTo>
                  <a:cubicBezTo>
                    <a:pt x="4424" y="137633"/>
                    <a:pt x="0" y="144964"/>
                    <a:pt x="0" y="152926"/>
                  </a:cubicBezTo>
                  <a:lnTo>
                    <a:pt x="0" y="185560"/>
                  </a:lnTo>
                  <a:cubicBezTo>
                    <a:pt x="0" y="188845"/>
                    <a:pt x="2460" y="190474"/>
                    <a:pt x="4921" y="190474"/>
                  </a:cubicBezTo>
                  <a:cubicBezTo>
                    <a:pt x="7382" y="190474"/>
                    <a:pt x="9817" y="188845"/>
                    <a:pt x="9817" y="185560"/>
                  </a:cubicBezTo>
                  <a:lnTo>
                    <a:pt x="9817" y="152926"/>
                  </a:lnTo>
                  <a:cubicBezTo>
                    <a:pt x="9817" y="148774"/>
                    <a:pt x="12225" y="144964"/>
                    <a:pt x="15864" y="143072"/>
                  </a:cubicBezTo>
                  <a:lnTo>
                    <a:pt x="31493" y="135242"/>
                  </a:lnTo>
                  <a:cubicBezTo>
                    <a:pt x="38613" y="147250"/>
                    <a:pt x="50865" y="153241"/>
                    <a:pt x="63117" y="153241"/>
                  </a:cubicBezTo>
                  <a:cubicBezTo>
                    <a:pt x="75368" y="153241"/>
                    <a:pt x="87620" y="147250"/>
                    <a:pt x="94741" y="135242"/>
                  </a:cubicBezTo>
                  <a:lnTo>
                    <a:pt x="110343" y="143072"/>
                  </a:lnTo>
                  <a:cubicBezTo>
                    <a:pt x="114008" y="144964"/>
                    <a:pt x="116390" y="148774"/>
                    <a:pt x="116390" y="152926"/>
                  </a:cubicBezTo>
                  <a:lnTo>
                    <a:pt x="116390" y="185560"/>
                  </a:lnTo>
                  <a:cubicBezTo>
                    <a:pt x="116390" y="188845"/>
                    <a:pt x="118851" y="190474"/>
                    <a:pt x="121312" y="190474"/>
                  </a:cubicBezTo>
                  <a:cubicBezTo>
                    <a:pt x="123773" y="190474"/>
                    <a:pt x="126234" y="188845"/>
                    <a:pt x="126234" y="185560"/>
                  </a:cubicBezTo>
                  <a:lnTo>
                    <a:pt x="126234" y="152926"/>
                  </a:lnTo>
                  <a:cubicBezTo>
                    <a:pt x="126338" y="144964"/>
                    <a:pt x="121809" y="137633"/>
                    <a:pt x="114767" y="134217"/>
                  </a:cubicBezTo>
                  <a:lnTo>
                    <a:pt x="95107" y="124232"/>
                  </a:lnTo>
                  <a:cubicBezTo>
                    <a:pt x="104165" y="121841"/>
                    <a:pt x="112856" y="117926"/>
                    <a:pt x="120684" y="112723"/>
                  </a:cubicBezTo>
                  <a:cubicBezTo>
                    <a:pt x="124584" y="109938"/>
                    <a:pt x="126103" y="104893"/>
                    <a:pt x="124323" y="100479"/>
                  </a:cubicBezTo>
                  <a:cubicBezTo>
                    <a:pt x="120291" y="90993"/>
                    <a:pt x="115762" y="72916"/>
                    <a:pt x="115631" y="53314"/>
                  </a:cubicBezTo>
                  <a:cubicBezTo>
                    <a:pt x="115631" y="25987"/>
                    <a:pt x="94741" y="2733"/>
                    <a:pt x="68012" y="210"/>
                  </a:cubicBezTo>
                  <a:cubicBezTo>
                    <a:pt x="66389" y="79"/>
                    <a:pt x="64740" y="26"/>
                    <a:pt x="63117" y="26"/>
                  </a:cubicBezTo>
                  <a:lnTo>
                    <a:pt x="63117" y="9880"/>
                  </a:lnTo>
                  <a:lnTo>
                    <a:pt x="6311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3" name="Google Shape;125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6EwAADQ0AAEoTAAA+DQAAAAAAAA=="/>
                </a:ext>
              </a:extLst>
            </p:cNvSpPr>
            <p:nvPr/>
          </p:nvSpPr>
          <p:spPr>
            <a:xfrm>
              <a:off x="3125470" y="2121535"/>
              <a:ext cx="10160" cy="31115"/>
            </a:xfrm>
            <a:custGeom>
              <a:avLst/>
              <a:gdLst/>
              <a:ahLst/>
              <a:cxnLst/>
              <a:rect l="0" t="0" r="10160" b="31115"/>
              <a:pathLst>
                <a:path w="10160" h="31115">
                  <a:moveTo>
                    <a:pt x="5013" y="26"/>
                  </a:moveTo>
                  <a:cubicBezTo>
                    <a:pt x="2187" y="26"/>
                    <a:pt x="27" y="2300"/>
                    <a:pt x="27" y="5046"/>
                  </a:cubicBezTo>
                  <a:lnTo>
                    <a:pt x="27" y="26199"/>
                  </a:lnTo>
                  <a:cubicBezTo>
                    <a:pt x="27" y="29467"/>
                    <a:pt x="2507" y="31088"/>
                    <a:pt x="5013" y="31088"/>
                  </a:cubicBezTo>
                  <a:cubicBezTo>
                    <a:pt x="7520" y="31088"/>
                    <a:pt x="10027" y="29467"/>
                    <a:pt x="10027" y="26199"/>
                  </a:cubicBezTo>
                  <a:lnTo>
                    <a:pt x="10027" y="5046"/>
                  </a:lnTo>
                  <a:cubicBezTo>
                    <a:pt x="10160" y="2300"/>
                    <a:pt x="7840" y="26"/>
                    <a:pt x="501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 name="Google Shape;125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EwAADQ0AAL8TAAA+DQAAAAAAAA=="/>
                </a:ext>
              </a:extLst>
            </p:cNvSpPr>
            <p:nvPr/>
          </p:nvSpPr>
          <p:spPr>
            <a:xfrm>
              <a:off x="3199765" y="2121535"/>
              <a:ext cx="10160" cy="31115"/>
            </a:xfrm>
            <a:custGeom>
              <a:avLst/>
              <a:gdLst/>
              <a:ahLst/>
              <a:cxnLst/>
              <a:rect l="0" t="0" r="10160" b="31115"/>
              <a:pathLst>
                <a:path w="10160" h="31115">
                  <a:moveTo>
                    <a:pt x="5013" y="26"/>
                  </a:moveTo>
                  <a:cubicBezTo>
                    <a:pt x="2213" y="26"/>
                    <a:pt x="27" y="2300"/>
                    <a:pt x="27" y="5046"/>
                  </a:cubicBezTo>
                  <a:lnTo>
                    <a:pt x="27" y="26199"/>
                  </a:lnTo>
                  <a:cubicBezTo>
                    <a:pt x="27" y="29467"/>
                    <a:pt x="2533" y="31088"/>
                    <a:pt x="5013" y="31088"/>
                  </a:cubicBezTo>
                  <a:cubicBezTo>
                    <a:pt x="7520" y="31088"/>
                    <a:pt x="10027" y="29467"/>
                    <a:pt x="10027" y="26199"/>
                  </a:cubicBezTo>
                  <a:lnTo>
                    <a:pt x="10027" y="5046"/>
                  </a:lnTo>
                  <a:cubicBezTo>
                    <a:pt x="10160" y="2300"/>
                    <a:pt x="7840" y="26"/>
                    <a:pt x="501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1" name="Google Shape;125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FAAASgwAAO8UAABlDAAAAAAAAA=="/>
                </a:ext>
              </a:extLst>
            </p:cNvSpPr>
            <p:nvPr/>
          </p:nvSpPr>
          <p:spPr>
            <a:xfrm>
              <a:off x="3348355" y="1997710"/>
              <a:ext cx="54610" cy="17145"/>
            </a:xfrm>
            <a:custGeom>
              <a:avLst/>
              <a:gdLst/>
              <a:ahLst/>
              <a:cxnLst/>
              <a:rect l="0" t="0" r="54610" b="17145"/>
              <a:pathLst>
                <a:path w="54610" h="17145">
                  <a:moveTo>
                    <a:pt x="19427" y="26"/>
                  </a:moveTo>
                  <a:cubicBezTo>
                    <a:pt x="14734" y="26"/>
                    <a:pt x="9543" y="480"/>
                    <a:pt x="3933" y="1602"/>
                  </a:cubicBezTo>
                  <a:cubicBezTo>
                    <a:pt x="1652" y="2109"/>
                    <a:pt x="0" y="4166"/>
                    <a:pt x="0" y="6596"/>
                  </a:cubicBezTo>
                  <a:lnTo>
                    <a:pt x="0" y="11990"/>
                  </a:lnTo>
                  <a:cubicBezTo>
                    <a:pt x="0" y="15355"/>
                    <a:pt x="2464" y="17011"/>
                    <a:pt x="4929" y="17011"/>
                  </a:cubicBezTo>
                  <a:cubicBezTo>
                    <a:pt x="7393" y="17011"/>
                    <a:pt x="9858" y="15355"/>
                    <a:pt x="9858" y="11990"/>
                  </a:cubicBezTo>
                  <a:lnTo>
                    <a:pt x="9858" y="10842"/>
                  </a:lnTo>
                  <a:cubicBezTo>
                    <a:pt x="13004" y="10361"/>
                    <a:pt x="16176" y="10094"/>
                    <a:pt x="19348" y="10094"/>
                  </a:cubicBezTo>
                  <a:cubicBezTo>
                    <a:pt x="24408" y="10094"/>
                    <a:pt x="29442" y="10735"/>
                    <a:pt x="34318" y="11990"/>
                  </a:cubicBezTo>
                  <a:cubicBezTo>
                    <a:pt x="37857" y="12898"/>
                    <a:pt x="41397" y="14314"/>
                    <a:pt x="44543" y="16237"/>
                  </a:cubicBezTo>
                  <a:cubicBezTo>
                    <a:pt x="45486" y="16851"/>
                    <a:pt x="46430" y="17118"/>
                    <a:pt x="47322" y="17118"/>
                  </a:cubicBezTo>
                  <a:cubicBezTo>
                    <a:pt x="51621" y="17118"/>
                    <a:pt x="54584" y="10842"/>
                    <a:pt x="50101" y="7771"/>
                  </a:cubicBezTo>
                  <a:cubicBezTo>
                    <a:pt x="49498" y="7344"/>
                    <a:pt x="38355" y="26"/>
                    <a:pt x="1942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0" name="Google Shape;125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FAAAGgwAAC4VAAA+DQAAAAAAAA=="/>
                </a:ext>
              </a:extLst>
            </p:cNvSpPr>
            <p:nvPr/>
          </p:nvSpPr>
          <p:spPr>
            <a:xfrm>
              <a:off x="3305810" y="1967230"/>
              <a:ext cx="137160" cy="185420"/>
            </a:xfrm>
            <a:custGeom>
              <a:avLst/>
              <a:gdLst/>
              <a:ahLst/>
              <a:cxnLst/>
              <a:rect l="0" t="0" r="137160" b="185420"/>
              <a:pathLst>
                <a:path w="137160" h="185420">
                  <a:moveTo>
                    <a:pt x="106121" y="9989"/>
                  </a:moveTo>
                  <a:lnTo>
                    <a:pt x="106121" y="34671"/>
                  </a:lnTo>
                  <a:cubicBezTo>
                    <a:pt x="106121" y="38850"/>
                    <a:pt x="105098" y="43004"/>
                    <a:pt x="103211" y="46684"/>
                  </a:cubicBezTo>
                  <a:lnTo>
                    <a:pt x="101323" y="50600"/>
                  </a:lnTo>
                  <a:cubicBezTo>
                    <a:pt x="100930" y="51362"/>
                    <a:pt x="100799" y="52125"/>
                    <a:pt x="100799" y="52887"/>
                  </a:cubicBezTo>
                  <a:lnTo>
                    <a:pt x="100799" y="63506"/>
                  </a:lnTo>
                  <a:cubicBezTo>
                    <a:pt x="100799" y="81223"/>
                    <a:pt x="86407" y="95654"/>
                    <a:pt x="68764" y="95654"/>
                  </a:cubicBezTo>
                  <a:cubicBezTo>
                    <a:pt x="68396" y="95654"/>
                    <a:pt x="68003" y="95628"/>
                    <a:pt x="67636" y="95628"/>
                  </a:cubicBezTo>
                  <a:cubicBezTo>
                    <a:pt x="50491" y="95128"/>
                    <a:pt x="36466" y="79935"/>
                    <a:pt x="36466" y="61850"/>
                  </a:cubicBezTo>
                  <a:lnTo>
                    <a:pt x="36466" y="52887"/>
                  </a:lnTo>
                  <a:cubicBezTo>
                    <a:pt x="36466" y="52125"/>
                    <a:pt x="36361" y="51231"/>
                    <a:pt x="35968" y="50600"/>
                  </a:cubicBezTo>
                  <a:lnTo>
                    <a:pt x="34080" y="46684"/>
                  </a:lnTo>
                  <a:cubicBezTo>
                    <a:pt x="32193" y="43004"/>
                    <a:pt x="31170" y="38850"/>
                    <a:pt x="31170" y="34671"/>
                  </a:cubicBezTo>
                  <a:cubicBezTo>
                    <a:pt x="31170" y="21002"/>
                    <a:pt x="42286" y="9989"/>
                    <a:pt x="55787" y="9989"/>
                  </a:cubicBezTo>
                  <a:lnTo>
                    <a:pt x="52379" y="102199"/>
                  </a:lnTo>
                  <a:cubicBezTo>
                    <a:pt x="57176" y="104223"/>
                    <a:pt x="62210" y="105353"/>
                    <a:pt x="67374" y="105616"/>
                  </a:cubicBezTo>
                  <a:lnTo>
                    <a:pt x="68632" y="105616"/>
                  </a:lnTo>
                  <a:cubicBezTo>
                    <a:pt x="74190" y="105616"/>
                    <a:pt x="79748" y="104486"/>
                    <a:pt x="84912" y="102331"/>
                  </a:cubicBezTo>
                  <a:lnTo>
                    <a:pt x="84912" y="109165"/>
                  </a:lnTo>
                  <a:cubicBezTo>
                    <a:pt x="84912" y="110689"/>
                    <a:pt x="85043" y="112188"/>
                    <a:pt x="85541" y="113581"/>
                  </a:cubicBezTo>
                  <a:lnTo>
                    <a:pt x="68632" y="126224"/>
                  </a:lnTo>
                  <a:lnTo>
                    <a:pt x="51750" y="113581"/>
                  </a:lnTo>
                  <a:cubicBezTo>
                    <a:pt x="52248" y="112188"/>
                    <a:pt x="52379" y="110689"/>
                    <a:pt x="52379" y="109165"/>
                  </a:cubicBezTo>
                  <a:lnTo>
                    <a:pt x="52379" y="102199"/>
                  </a:lnTo>
                  <a:lnTo>
                    <a:pt x="55892" y="0"/>
                  </a:lnTo>
                  <a:cubicBezTo>
                    <a:pt x="36728" y="131"/>
                    <a:pt x="21339" y="15561"/>
                    <a:pt x="21339" y="34671"/>
                  </a:cubicBezTo>
                  <a:cubicBezTo>
                    <a:pt x="21339" y="40349"/>
                    <a:pt x="22598" y="46053"/>
                    <a:pt x="25246" y="51100"/>
                  </a:cubicBezTo>
                  <a:lnTo>
                    <a:pt x="26635" y="54017"/>
                  </a:lnTo>
                  <a:lnTo>
                    <a:pt x="26635" y="61850"/>
                  </a:lnTo>
                  <a:cubicBezTo>
                    <a:pt x="26635" y="75020"/>
                    <a:pt x="32429" y="87532"/>
                    <a:pt x="42522" y="95996"/>
                  </a:cubicBezTo>
                  <a:lnTo>
                    <a:pt x="42522" y="109165"/>
                  </a:lnTo>
                  <a:cubicBezTo>
                    <a:pt x="42417" y="111557"/>
                    <a:pt x="41027" y="113712"/>
                    <a:pt x="38878" y="114475"/>
                  </a:cubicBezTo>
                  <a:lnTo>
                    <a:pt x="13658" y="123964"/>
                  </a:lnTo>
                  <a:cubicBezTo>
                    <a:pt x="5453" y="127118"/>
                    <a:pt x="26" y="134846"/>
                    <a:pt x="26" y="143573"/>
                  </a:cubicBezTo>
                  <a:lnTo>
                    <a:pt x="26" y="180373"/>
                  </a:lnTo>
                  <a:cubicBezTo>
                    <a:pt x="26" y="183659"/>
                    <a:pt x="2517" y="185289"/>
                    <a:pt x="5007" y="185289"/>
                  </a:cubicBezTo>
                  <a:cubicBezTo>
                    <a:pt x="7498" y="185289"/>
                    <a:pt x="9988" y="183659"/>
                    <a:pt x="9988" y="180373"/>
                  </a:cubicBezTo>
                  <a:lnTo>
                    <a:pt x="9988" y="143678"/>
                  </a:lnTo>
                  <a:cubicBezTo>
                    <a:pt x="9988" y="138999"/>
                    <a:pt x="12767" y="134951"/>
                    <a:pt x="17040" y="133322"/>
                  </a:cubicBezTo>
                  <a:lnTo>
                    <a:pt x="42286" y="123832"/>
                  </a:lnTo>
                  <a:cubicBezTo>
                    <a:pt x="43675" y="123333"/>
                    <a:pt x="44934" y="122702"/>
                    <a:pt x="46061" y="121808"/>
                  </a:cubicBezTo>
                  <a:lnTo>
                    <a:pt x="63730" y="135083"/>
                  </a:lnTo>
                  <a:lnTo>
                    <a:pt x="63730" y="180373"/>
                  </a:lnTo>
                  <a:cubicBezTo>
                    <a:pt x="63730" y="183711"/>
                    <a:pt x="66194" y="185394"/>
                    <a:pt x="68632" y="185394"/>
                  </a:cubicBezTo>
                  <a:cubicBezTo>
                    <a:pt x="71097" y="185394"/>
                    <a:pt x="73561" y="183711"/>
                    <a:pt x="73561" y="180373"/>
                  </a:cubicBezTo>
                  <a:lnTo>
                    <a:pt x="73561" y="134951"/>
                  </a:lnTo>
                  <a:lnTo>
                    <a:pt x="91230" y="121808"/>
                  </a:lnTo>
                  <a:cubicBezTo>
                    <a:pt x="92358" y="122571"/>
                    <a:pt x="93616" y="123333"/>
                    <a:pt x="95005" y="123832"/>
                  </a:cubicBezTo>
                  <a:lnTo>
                    <a:pt x="120225" y="133322"/>
                  </a:lnTo>
                  <a:cubicBezTo>
                    <a:pt x="124393" y="134951"/>
                    <a:pt x="127303" y="138999"/>
                    <a:pt x="127303" y="143573"/>
                  </a:cubicBezTo>
                  <a:lnTo>
                    <a:pt x="127303" y="180373"/>
                  </a:lnTo>
                  <a:cubicBezTo>
                    <a:pt x="127303" y="183659"/>
                    <a:pt x="129767" y="185289"/>
                    <a:pt x="132231" y="185289"/>
                  </a:cubicBezTo>
                  <a:cubicBezTo>
                    <a:pt x="134670" y="185289"/>
                    <a:pt x="137134" y="183659"/>
                    <a:pt x="137134" y="180373"/>
                  </a:cubicBezTo>
                  <a:lnTo>
                    <a:pt x="137134" y="143678"/>
                  </a:lnTo>
                  <a:cubicBezTo>
                    <a:pt x="137134" y="134846"/>
                    <a:pt x="131838" y="127118"/>
                    <a:pt x="123633" y="123964"/>
                  </a:cubicBezTo>
                  <a:lnTo>
                    <a:pt x="98413" y="114475"/>
                  </a:lnTo>
                  <a:cubicBezTo>
                    <a:pt x="96264" y="113712"/>
                    <a:pt x="94743" y="111557"/>
                    <a:pt x="94743" y="109165"/>
                  </a:cubicBezTo>
                  <a:lnTo>
                    <a:pt x="94743" y="96521"/>
                  </a:lnTo>
                  <a:cubicBezTo>
                    <a:pt x="95766" y="95628"/>
                    <a:pt x="96893" y="94603"/>
                    <a:pt x="97915" y="93735"/>
                  </a:cubicBezTo>
                  <a:cubicBezTo>
                    <a:pt x="106121" y="85771"/>
                    <a:pt x="110787" y="74888"/>
                    <a:pt x="110656" y="63375"/>
                  </a:cubicBezTo>
                  <a:lnTo>
                    <a:pt x="110656" y="53886"/>
                  </a:lnTo>
                  <a:lnTo>
                    <a:pt x="112177" y="51100"/>
                  </a:lnTo>
                  <a:cubicBezTo>
                    <a:pt x="114693" y="45921"/>
                    <a:pt x="115952" y="40349"/>
                    <a:pt x="115952" y="34671"/>
                  </a:cubicBezTo>
                  <a:lnTo>
                    <a:pt x="115952" y="5073"/>
                  </a:lnTo>
                  <a:cubicBezTo>
                    <a:pt x="115952" y="2287"/>
                    <a:pt x="113802" y="0"/>
                    <a:pt x="111023" y="0"/>
                  </a:cubicBezTo>
                  <a:lnTo>
                    <a:pt x="106121" y="9989"/>
                  </a:lnTo>
                  <a:lnTo>
                    <a:pt x="11102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 name="Google Shape;125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FAAABA0AAI8UAAA+DQAAAAAAAA=="/>
                </a:ext>
              </a:extLst>
            </p:cNvSpPr>
            <p:nvPr/>
          </p:nvSpPr>
          <p:spPr>
            <a:xfrm>
              <a:off x="3332480" y="2115820"/>
              <a:ext cx="9525" cy="36830"/>
            </a:xfrm>
            <a:custGeom>
              <a:avLst/>
              <a:gdLst/>
              <a:ahLst/>
              <a:cxnLst/>
              <a:rect l="0" t="0" r="9525" b="36830"/>
              <a:pathLst>
                <a:path w="9525" h="36830">
                  <a:moveTo>
                    <a:pt x="4762" y="26"/>
                  </a:moveTo>
                  <a:cubicBezTo>
                    <a:pt x="2077" y="26"/>
                    <a:pt x="0" y="2330"/>
                    <a:pt x="0" y="5110"/>
                  </a:cubicBezTo>
                  <a:lnTo>
                    <a:pt x="0" y="31746"/>
                  </a:lnTo>
                  <a:cubicBezTo>
                    <a:pt x="0" y="35135"/>
                    <a:pt x="2381" y="36804"/>
                    <a:pt x="4762" y="36804"/>
                  </a:cubicBezTo>
                  <a:cubicBezTo>
                    <a:pt x="7143" y="36804"/>
                    <a:pt x="9499" y="35135"/>
                    <a:pt x="9499" y="31746"/>
                  </a:cubicBezTo>
                  <a:lnTo>
                    <a:pt x="9499" y="5004"/>
                  </a:lnTo>
                  <a:cubicBezTo>
                    <a:pt x="9499" y="2330"/>
                    <a:pt x="7447" y="26"/>
                    <a:pt x="476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 name="Google Shape;125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1FAAABA0AAAQVAAA+DQAAAAAAAA=="/>
                </a:ext>
              </a:extLst>
            </p:cNvSpPr>
            <p:nvPr/>
          </p:nvSpPr>
          <p:spPr>
            <a:xfrm>
              <a:off x="3406775" y="2115820"/>
              <a:ext cx="9525" cy="36830"/>
            </a:xfrm>
            <a:custGeom>
              <a:avLst/>
              <a:gdLst/>
              <a:ahLst/>
              <a:cxnLst/>
              <a:rect l="0" t="0" r="9525" b="36830"/>
              <a:pathLst>
                <a:path w="9525" h="36830">
                  <a:moveTo>
                    <a:pt x="4762" y="26"/>
                  </a:moveTo>
                  <a:cubicBezTo>
                    <a:pt x="2077" y="26"/>
                    <a:pt x="0" y="2330"/>
                    <a:pt x="0" y="5110"/>
                  </a:cubicBezTo>
                  <a:lnTo>
                    <a:pt x="0" y="31746"/>
                  </a:lnTo>
                  <a:cubicBezTo>
                    <a:pt x="0" y="35135"/>
                    <a:pt x="2381" y="36804"/>
                    <a:pt x="4762" y="36804"/>
                  </a:cubicBezTo>
                  <a:cubicBezTo>
                    <a:pt x="7143" y="36804"/>
                    <a:pt x="9525" y="35135"/>
                    <a:pt x="9525" y="31746"/>
                  </a:cubicBezTo>
                  <a:lnTo>
                    <a:pt x="9525" y="5004"/>
                  </a:lnTo>
                  <a:cubicBezTo>
                    <a:pt x="9525" y="2330"/>
                    <a:pt x="7447" y="26"/>
                    <a:pt x="476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 name="Google Shape;125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EwAAKAsAALkUAAA+DAAAAAAAAA=="/>
                </a:ext>
              </a:extLst>
            </p:cNvSpPr>
            <p:nvPr/>
          </p:nvSpPr>
          <p:spPr>
            <a:xfrm>
              <a:off x="3157220" y="1813560"/>
              <a:ext cx="211455" cy="176530"/>
            </a:xfrm>
            <a:custGeom>
              <a:avLst/>
              <a:gdLst/>
              <a:ahLst/>
              <a:cxnLst/>
              <a:rect l="0" t="0" r="211455" b="176530"/>
              <a:pathLst>
                <a:path w="211455" h="176530">
                  <a:moveTo>
                    <a:pt x="72873" y="126595"/>
                  </a:moveTo>
                  <a:lnTo>
                    <a:pt x="69986" y="137820"/>
                  </a:lnTo>
                  <a:lnTo>
                    <a:pt x="63292" y="137689"/>
                  </a:lnTo>
                  <a:cubicBezTo>
                    <a:pt x="57228" y="137689"/>
                    <a:pt x="52292" y="132889"/>
                    <a:pt x="52292" y="126831"/>
                  </a:cubicBezTo>
                  <a:lnTo>
                    <a:pt x="52292" y="126595"/>
                  </a:lnTo>
                  <a:lnTo>
                    <a:pt x="169400" y="9487"/>
                  </a:lnTo>
                  <a:cubicBezTo>
                    <a:pt x="175464" y="9861"/>
                    <a:pt x="180373" y="14765"/>
                    <a:pt x="180373" y="20824"/>
                  </a:cubicBezTo>
                  <a:lnTo>
                    <a:pt x="180373" y="105640"/>
                  </a:lnTo>
                  <a:cubicBezTo>
                    <a:pt x="180373" y="111698"/>
                    <a:pt x="175464" y="116603"/>
                    <a:pt x="169400" y="116603"/>
                  </a:cubicBezTo>
                  <a:lnTo>
                    <a:pt x="126951" y="116603"/>
                  </a:lnTo>
                  <a:cubicBezTo>
                    <a:pt x="125927" y="116603"/>
                    <a:pt x="124930" y="116865"/>
                    <a:pt x="124037" y="117494"/>
                  </a:cubicBezTo>
                  <a:lnTo>
                    <a:pt x="76680" y="151956"/>
                  </a:lnTo>
                  <a:lnTo>
                    <a:pt x="84004" y="122792"/>
                  </a:lnTo>
                  <a:cubicBezTo>
                    <a:pt x="84765" y="119645"/>
                    <a:pt x="82481" y="116603"/>
                    <a:pt x="79331" y="116603"/>
                  </a:cubicBezTo>
                  <a:lnTo>
                    <a:pt x="20843" y="116603"/>
                  </a:lnTo>
                  <a:cubicBezTo>
                    <a:pt x="14779" y="116603"/>
                    <a:pt x="9844" y="111698"/>
                    <a:pt x="9844" y="105640"/>
                  </a:cubicBezTo>
                  <a:lnTo>
                    <a:pt x="9844" y="20824"/>
                  </a:lnTo>
                  <a:cubicBezTo>
                    <a:pt x="9844" y="14765"/>
                    <a:pt x="14779" y="9861"/>
                    <a:pt x="20843" y="9861"/>
                  </a:cubicBezTo>
                  <a:lnTo>
                    <a:pt x="190611" y="31052"/>
                  </a:lnTo>
                  <a:cubicBezTo>
                    <a:pt x="196675" y="31052"/>
                    <a:pt x="201610" y="35983"/>
                    <a:pt x="201610" y="42041"/>
                  </a:cubicBezTo>
                  <a:lnTo>
                    <a:pt x="201610" y="126831"/>
                  </a:lnTo>
                  <a:cubicBezTo>
                    <a:pt x="201610" y="132889"/>
                    <a:pt x="196675" y="137820"/>
                    <a:pt x="190611" y="137820"/>
                  </a:cubicBezTo>
                  <a:lnTo>
                    <a:pt x="148162" y="137820"/>
                  </a:lnTo>
                  <a:cubicBezTo>
                    <a:pt x="148110" y="137820"/>
                    <a:pt x="148031" y="137820"/>
                    <a:pt x="147979" y="137820"/>
                  </a:cubicBezTo>
                  <a:cubicBezTo>
                    <a:pt x="145038" y="137820"/>
                    <a:pt x="142755" y="140521"/>
                    <a:pt x="143253" y="143485"/>
                  </a:cubicBezTo>
                  <a:lnTo>
                    <a:pt x="143253" y="143616"/>
                  </a:lnTo>
                  <a:lnTo>
                    <a:pt x="146771" y="164072"/>
                  </a:lnTo>
                  <a:lnTo>
                    <a:pt x="110282" y="139839"/>
                  </a:lnTo>
                  <a:lnTo>
                    <a:pt x="128579" y="126595"/>
                  </a:lnTo>
                  <a:lnTo>
                    <a:pt x="169400" y="126595"/>
                  </a:lnTo>
                  <a:cubicBezTo>
                    <a:pt x="180872" y="126464"/>
                    <a:pt x="190243" y="117258"/>
                    <a:pt x="190243" y="105640"/>
                  </a:cubicBezTo>
                  <a:lnTo>
                    <a:pt x="190243" y="31052"/>
                  </a:lnTo>
                  <a:lnTo>
                    <a:pt x="20843" y="0"/>
                  </a:lnTo>
                  <a:cubicBezTo>
                    <a:pt x="9345" y="0"/>
                    <a:pt x="0" y="9363"/>
                    <a:pt x="0" y="20824"/>
                  </a:cubicBezTo>
                  <a:lnTo>
                    <a:pt x="0" y="105640"/>
                  </a:lnTo>
                  <a:cubicBezTo>
                    <a:pt x="0" y="117127"/>
                    <a:pt x="9345" y="126464"/>
                    <a:pt x="20843" y="126595"/>
                  </a:cubicBezTo>
                  <a:lnTo>
                    <a:pt x="42448" y="126595"/>
                  </a:lnTo>
                  <a:lnTo>
                    <a:pt x="42448" y="126831"/>
                  </a:lnTo>
                  <a:cubicBezTo>
                    <a:pt x="42448" y="138318"/>
                    <a:pt x="51794" y="147655"/>
                    <a:pt x="63292" y="147786"/>
                  </a:cubicBezTo>
                  <a:lnTo>
                    <a:pt x="67571" y="147786"/>
                  </a:lnTo>
                  <a:lnTo>
                    <a:pt x="65549" y="155601"/>
                  </a:lnTo>
                  <a:cubicBezTo>
                    <a:pt x="64237" y="160820"/>
                    <a:pt x="68306" y="165095"/>
                    <a:pt x="72900" y="165095"/>
                  </a:cubicBezTo>
                  <a:cubicBezTo>
                    <a:pt x="74396" y="165095"/>
                    <a:pt x="75971" y="164623"/>
                    <a:pt x="77441" y="163548"/>
                  </a:cubicBezTo>
                  <a:lnTo>
                    <a:pt x="99414" y="147655"/>
                  </a:lnTo>
                  <a:lnTo>
                    <a:pt x="104218" y="147655"/>
                  </a:lnTo>
                  <a:lnTo>
                    <a:pt x="145642" y="175297"/>
                  </a:lnTo>
                  <a:cubicBezTo>
                    <a:pt x="146902" y="176110"/>
                    <a:pt x="148346" y="176530"/>
                    <a:pt x="149816" y="176530"/>
                  </a:cubicBezTo>
                  <a:cubicBezTo>
                    <a:pt x="151260" y="176530"/>
                    <a:pt x="152704" y="176110"/>
                    <a:pt x="153990" y="175297"/>
                  </a:cubicBezTo>
                  <a:cubicBezTo>
                    <a:pt x="156510" y="173645"/>
                    <a:pt x="157902" y="170629"/>
                    <a:pt x="157403" y="167587"/>
                  </a:cubicBezTo>
                  <a:lnTo>
                    <a:pt x="154095" y="147655"/>
                  </a:lnTo>
                  <a:lnTo>
                    <a:pt x="190611" y="147655"/>
                  </a:lnTo>
                  <a:cubicBezTo>
                    <a:pt x="202109" y="147655"/>
                    <a:pt x="211455" y="138318"/>
                    <a:pt x="211455" y="126831"/>
                  </a:cubicBezTo>
                  <a:lnTo>
                    <a:pt x="211455" y="42041"/>
                  </a:lnTo>
                  <a:cubicBezTo>
                    <a:pt x="211455" y="30554"/>
                    <a:pt x="202109" y="21217"/>
                    <a:pt x="190611" y="21217"/>
                  </a:cubicBezTo>
                  <a:lnTo>
                    <a:pt x="190243" y="21217"/>
                  </a:lnTo>
                  <a:lnTo>
                    <a:pt x="190243" y="20824"/>
                  </a:lnTo>
                  <a:cubicBezTo>
                    <a:pt x="190243" y="9363"/>
                    <a:pt x="180872" y="0"/>
                    <a:pt x="169400" y="0"/>
                  </a:cubicBezTo>
                  <a:lnTo>
                    <a:pt x="72873" y="126595"/>
                  </a:lnTo>
                  <a:lnTo>
                    <a:pt x="16940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 name="Google Shape;125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EwAAWgsAANITAABqCwAAAAAAAA=="/>
                </a:ext>
              </a:extLst>
            </p:cNvSpPr>
            <p:nvPr/>
          </p:nvSpPr>
          <p:spPr>
            <a:xfrm>
              <a:off x="3192780" y="1845310"/>
              <a:ext cx="29210" cy="10160"/>
            </a:xfrm>
            <a:custGeom>
              <a:avLst/>
              <a:gdLst/>
              <a:ahLst/>
              <a:cxnLst/>
              <a:rect l="0" t="0" r="29210" b="10160"/>
              <a:pathLst>
                <a:path w="29210" h="10160">
                  <a:moveTo>
                    <a:pt x="6567" y="0"/>
                  </a:moveTo>
                  <a:cubicBezTo>
                    <a:pt x="0" y="0"/>
                    <a:pt x="0" y="10133"/>
                    <a:pt x="6567" y="10133"/>
                  </a:cubicBezTo>
                  <a:lnTo>
                    <a:pt x="22512" y="10133"/>
                  </a:lnTo>
                  <a:cubicBezTo>
                    <a:pt x="29210" y="10133"/>
                    <a:pt x="29210" y="0"/>
                    <a:pt x="22512" y="0"/>
                  </a:cubicBezTo>
                  <a:lnTo>
                    <a:pt x="6567" y="0"/>
                  </a:lnTo>
                  <a:lnTo>
                    <a:pt x="2251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5" name="Google Shape;125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EwAAWgsAAGAUAABqCwAAAAAAAA=="/>
                </a:ext>
              </a:extLst>
            </p:cNvSpPr>
            <p:nvPr/>
          </p:nvSpPr>
          <p:spPr>
            <a:xfrm>
              <a:off x="3230245" y="1845310"/>
              <a:ext cx="81915" cy="10160"/>
            </a:xfrm>
            <a:custGeom>
              <a:avLst/>
              <a:gdLst/>
              <a:ahLst/>
              <a:cxnLst/>
              <a:rect l="0" t="0" r="81915" b="10160"/>
              <a:pathLst>
                <a:path w="81915" h="10160">
                  <a:moveTo>
                    <a:pt x="6560" y="0"/>
                  </a:moveTo>
                  <a:cubicBezTo>
                    <a:pt x="26" y="0"/>
                    <a:pt x="26" y="10133"/>
                    <a:pt x="6560" y="10133"/>
                  </a:cubicBezTo>
                  <a:lnTo>
                    <a:pt x="75223" y="10133"/>
                  </a:lnTo>
                  <a:cubicBezTo>
                    <a:pt x="81888" y="10133"/>
                    <a:pt x="81888" y="0"/>
                    <a:pt x="75223" y="0"/>
                  </a:cubicBezTo>
                  <a:lnTo>
                    <a:pt x="6560" y="0"/>
                  </a:lnTo>
                  <a:lnTo>
                    <a:pt x="7522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 name="Google Shape;125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EwAAhAsAAGAUAACUCwAAAAAAAA=="/>
                </a:ext>
              </a:extLst>
            </p:cNvSpPr>
            <p:nvPr/>
          </p:nvSpPr>
          <p:spPr>
            <a:xfrm>
              <a:off x="3192780" y="1871980"/>
              <a:ext cx="119380" cy="10160"/>
            </a:xfrm>
            <a:custGeom>
              <a:avLst/>
              <a:gdLst/>
              <a:ahLst/>
              <a:cxnLst/>
              <a:rect l="0" t="0" r="119380" b="10160"/>
              <a:pathLst>
                <a:path w="119380" h="10160">
                  <a:moveTo>
                    <a:pt x="6562" y="27"/>
                  </a:moveTo>
                  <a:cubicBezTo>
                    <a:pt x="0" y="27"/>
                    <a:pt x="0" y="10160"/>
                    <a:pt x="6562" y="10160"/>
                  </a:cubicBezTo>
                  <a:lnTo>
                    <a:pt x="112660" y="10160"/>
                  </a:lnTo>
                  <a:cubicBezTo>
                    <a:pt x="119354" y="10160"/>
                    <a:pt x="119354" y="27"/>
                    <a:pt x="112660" y="27"/>
                  </a:cubicBezTo>
                  <a:lnTo>
                    <a:pt x="6562" y="27"/>
                  </a:lnTo>
                  <a:lnTo>
                    <a:pt x="112660"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3" name="Google Shape;125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EwAArgsAACUUAAC9CwAAAAAAAA=="/>
                </a:ext>
              </a:extLst>
            </p:cNvSpPr>
            <p:nvPr/>
          </p:nvSpPr>
          <p:spPr>
            <a:xfrm>
              <a:off x="3192780" y="1898650"/>
              <a:ext cx="81915" cy="9525"/>
            </a:xfrm>
            <a:custGeom>
              <a:avLst/>
              <a:gdLst/>
              <a:ahLst/>
              <a:cxnLst/>
              <a:rect l="0" t="0" r="81915" b="9525"/>
              <a:pathLst>
                <a:path w="81915" h="9525">
                  <a:moveTo>
                    <a:pt x="6546" y="0"/>
                  </a:moveTo>
                  <a:cubicBezTo>
                    <a:pt x="0" y="0"/>
                    <a:pt x="0" y="9500"/>
                    <a:pt x="6546" y="9500"/>
                  </a:cubicBezTo>
                  <a:lnTo>
                    <a:pt x="75368" y="9500"/>
                  </a:lnTo>
                  <a:cubicBezTo>
                    <a:pt x="81915" y="9500"/>
                    <a:pt x="81915" y="0"/>
                    <a:pt x="75368" y="0"/>
                  </a:cubicBezTo>
                  <a:lnTo>
                    <a:pt x="6546" y="0"/>
                  </a:lnTo>
                  <a:lnTo>
                    <a:pt x="7536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 name="Google Shape;125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FAAArgsAAGAUAAC9CwAAAAAAAA=="/>
                </a:ext>
              </a:extLst>
            </p:cNvSpPr>
            <p:nvPr/>
          </p:nvSpPr>
          <p:spPr>
            <a:xfrm>
              <a:off x="3282950" y="1898650"/>
              <a:ext cx="29210" cy="9525"/>
            </a:xfrm>
            <a:custGeom>
              <a:avLst/>
              <a:gdLst/>
              <a:ahLst/>
              <a:cxnLst/>
              <a:rect l="0" t="0" r="29210" b="9525"/>
              <a:pathLst>
                <a:path w="29210" h="9525">
                  <a:moveTo>
                    <a:pt x="6617" y="0"/>
                  </a:moveTo>
                  <a:cubicBezTo>
                    <a:pt x="26" y="0"/>
                    <a:pt x="26" y="9500"/>
                    <a:pt x="6617" y="9500"/>
                  </a:cubicBezTo>
                  <a:lnTo>
                    <a:pt x="22593" y="9500"/>
                  </a:lnTo>
                  <a:cubicBezTo>
                    <a:pt x="29184" y="9500"/>
                    <a:pt x="29184" y="0"/>
                    <a:pt x="22593" y="0"/>
                  </a:cubicBezTo>
                  <a:lnTo>
                    <a:pt x="6617" y="0"/>
                  </a:lnTo>
                  <a:lnTo>
                    <a:pt x="2259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65" name="Google Shape;12562;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UYAAAECwAAnhoAAGINAAAQAAAA"/>
              </a:ext>
            </a:extLst>
          </p:cNvGrpSpPr>
          <p:nvPr/>
        </p:nvGrpSpPr>
        <p:grpSpPr>
          <a:xfrm>
            <a:off x="4006215" y="1790700"/>
            <a:ext cx="320675" cy="384810"/>
            <a:chOff x="4006215" y="1790700"/>
            <a:chExt cx="320675" cy="384810"/>
          </a:xfrm>
        </p:grpSpPr>
        <p:sp>
          <p:nvSpPr>
            <p:cNvPr id="287" name="Google Shape;125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4GAAAewsAACsZAAC0CwAAAAAAAA=="/>
                </a:ext>
              </a:extLst>
            </p:cNvSpPr>
            <p:nvPr/>
          </p:nvSpPr>
          <p:spPr>
            <a:xfrm>
              <a:off x="4058920" y="1866265"/>
              <a:ext cx="32385" cy="36195"/>
            </a:xfrm>
            <a:custGeom>
              <a:avLst/>
              <a:gdLst/>
              <a:ahLst/>
              <a:cxnLst/>
              <a:rect l="0" t="0" r="32385" b="36195"/>
              <a:pathLst>
                <a:path w="32385" h="36195">
                  <a:moveTo>
                    <a:pt x="15504" y="0"/>
                  </a:moveTo>
                  <a:lnTo>
                    <a:pt x="0" y="11686"/>
                  </a:lnTo>
                  <a:lnTo>
                    <a:pt x="16750" y="36168"/>
                  </a:lnTo>
                  <a:cubicBezTo>
                    <a:pt x="21763" y="32000"/>
                    <a:pt x="26879" y="28175"/>
                    <a:pt x="32385" y="24640"/>
                  </a:cubicBezTo>
                  <a:lnTo>
                    <a:pt x="15504" y="0"/>
                  </a:lnTo>
                  <a:lnTo>
                    <a:pt x="32385" y="2464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86" name="Google Shape;125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GgAAewsAAFUaAAC0CwAAAAAAAA=="/>
                </a:ext>
              </a:extLst>
            </p:cNvSpPr>
            <p:nvPr/>
          </p:nvSpPr>
          <p:spPr>
            <a:xfrm>
              <a:off x="4248150" y="1866265"/>
              <a:ext cx="32385" cy="36195"/>
            </a:xfrm>
            <a:custGeom>
              <a:avLst/>
              <a:gdLst/>
              <a:ahLst/>
              <a:cxnLst/>
              <a:rect l="0" t="0" r="32385" b="36195"/>
              <a:pathLst>
                <a:path w="32385" h="36195">
                  <a:moveTo>
                    <a:pt x="16813" y="0"/>
                  </a:moveTo>
                  <a:lnTo>
                    <a:pt x="0" y="24640"/>
                  </a:lnTo>
                  <a:cubicBezTo>
                    <a:pt x="5354" y="28175"/>
                    <a:pt x="10579" y="32000"/>
                    <a:pt x="15571" y="36168"/>
                  </a:cubicBezTo>
                  <a:lnTo>
                    <a:pt x="32359" y="11686"/>
                  </a:lnTo>
                  <a:lnTo>
                    <a:pt x="16813" y="0"/>
                  </a:lnTo>
                  <a:lnTo>
                    <a:pt x="15571" y="3616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85" name="Google Shape;125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GQAATgsAAMEZAACECwAAAAAAAA=="/>
                </a:ext>
              </a:extLst>
            </p:cNvSpPr>
            <p:nvPr/>
          </p:nvSpPr>
          <p:spPr>
            <a:xfrm>
              <a:off x="4152900" y="1837690"/>
              <a:ext cx="33655" cy="34290"/>
            </a:xfrm>
            <a:custGeom>
              <a:avLst/>
              <a:gdLst/>
              <a:ahLst/>
              <a:cxnLst/>
              <a:rect l="0" t="0" r="33655" b="34290"/>
              <a:pathLst>
                <a:path w="33655" h="34290">
                  <a:moveTo>
                    <a:pt x="26" y="26"/>
                  </a:moveTo>
                  <a:lnTo>
                    <a:pt x="26" y="34290"/>
                  </a:lnTo>
                  <a:cubicBezTo>
                    <a:pt x="5560" y="33472"/>
                    <a:pt x="11174" y="33050"/>
                    <a:pt x="16787" y="33050"/>
                  </a:cubicBezTo>
                  <a:cubicBezTo>
                    <a:pt x="22401" y="33050"/>
                    <a:pt x="28041" y="33472"/>
                    <a:pt x="33655" y="34290"/>
                  </a:cubicBezTo>
                  <a:lnTo>
                    <a:pt x="33655" y="26"/>
                  </a:lnTo>
                  <a:lnTo>
                    <a:pt x="26" y="26"/>
                  </a:lnTo>
                  <a:lnTo>
                    <a:pt x="33655" y="3429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84" name="Google Shape;125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GQAATgsAALAZAACECwAAAAAAAA=="/>
                </a:ext>
              </a:extLst>
            </p:cNvSpPr>
            <p:nvPr/>
          </p:nvSpPr>
          <p:spPr>
            <a:xfrm>
              <a:off x="4152900" y="1837690"/>
              <a:ext cx="22860" cy="34290"/>
            </a:xfrm>
            <a:custGeom>
              <a:avLst/>
              <a:gdLst/>
              <a:ahLst/>
              <a:cxnLst/>
              <a:rect l="0" t="0" r="22860" b="34290"/>
              <a:pathLst>
                <a:path w="22860" h="34290">
                  <a:moveTo>
                    <a:pt x="27" y="26"/>
                  </a:moveTo>
                  <a:lnTo>
                    <a:pt x="27" y="34290"/>
                  </a:lnTo>
                  <a:cubicBezTo>
                    <a:pt x="5648" y="33393"/>
                    <a:pt x="11297" y="33024"/>
                    <a:pt x="16945" y="33024"/>
                  </a:cubicBezTo>
                  <a:cubicBezTo>
                    <a:pt x="18863" y="33024"/>
                    <a:pt x="20915" y="33024"/>
                    <a:pt x="22833" y="33261"/>
                  </a:cubicBezTo>
                  <a:lnTo>
                    <a:pt x="22833" y="26"/>
                  </a:lnTo>
                  <a:lnTo>
                    <a:pt x="27" y="26"/>
                  </a:lnTo>
                  <a:lnTo>
                    <a:pt x="22833" y="3326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83" name="Google Shape;125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GAAAewsAAJUaAABZDQAAAAAAAA=="/>
                </a:ext>
              </a:extLst>
            </p:cNvSpPr>
            <p:nvPr/>
          </p:nvSpPr>
          <p:spPr>
            <a:xfrm>
              <a:off x="4006215" y="1866265"/>
              <a:ext cx="314960" cy="303530"/>
            </a:xfrm>
            <a:custGeom>
              <a:avLst/>
              <a:gdLst/>
              <a:ahLst/>
              <a:cxnLst/>
              <a:rect l="0" t="0" r="314960" b="303530"/>
              <a:pathLst>
                <a:path w="314960" h="303530">
                  <a:moveTo>
                    <a:pt x="163482" y="0"/>
                  </a:moveTo>
                  <a:cubicBezTo>
                    <a:pt x="102173" y="0"/>
                    <a:pt x="46945" y="37016"/>
                    <a:pt x="23486" y="93721"/>
                  </a:cubicBezTo>
                  <a:cubicBezTo>
                    <a:pt x="26" y="150452"/>
                    <a:pt x="13001" y="215637"/>
                    <a:pt x="56408" y="259085"/>
                  </a:cubicBezTo>
                  <a:cubicBezTo>
                    <a:pt x="85319" y="288120"/>
                    <a:pt x="124034" y="303504"/>
                    <a:pt x="163430" y="303504"/>
                  </a:cubicBezTo>
                  <a:cubicBezTo>
                    <a:pt x="182984" y="303504"/>
                    <a:pt x="202721" y="299723"/>
                    <a:pt x="221489" y="291926"/>
                  </a:cubicBezTo>
                  <a:cubicBezTo>
                    <a:pt x="278001" y="268562"/>
                    <a:pt x="314960" y="213091"/>
                    <a:pt x="314960" y="151844"/>
                  </a:cubicBezTo>
                  <a:cubicBezTo>
                    <a:pt x="314960" y="67967"/>
                    <a:pt x="247098" y="0"/>
                    <a:pt x="16348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82" name="Google Shape;125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GAAAewsAALwZAABZDQAAAAAAAA=="/>
                </a:ext>
              </a:extLst>
            </p:cNvSpPr>
            <p:nvPr/>
          </p:nvSpPr>
          <p:spPr>
            <a:xfrm>
              <a:off x="4018280" y="1866265"/>
              <a:ext cx="165100" cy="303530"/>
            </a:xfrm>
            <a:custGeom>
              <a:avLst/>
              <a:gdLst/>
              <a:ahLst/>
              <a:cxnLst/>
              <a:rect l="0" t="0" r="165100" b="303530"/>
              <a:pathLst>
                <a:path w="165100" h="303530">
                  <a:moveTo>
                    <a:pt x="151593" y="0"/>
                  </a:moveTo>
                  <a:cubicBezTo>
                    <a:pt x="67797" y="0"/>
                    <a:pt x="26" y="67962"/>
                    <a:pt x="26" y="151699"/>
                  </a:cubicBezTo>
                  <a:cubicBezTo>
                    <a:pt x="26" y="235568"/>
                    <a:pt x="67797" y="303530"/>
                    <a:pt x="151593" y="303530"/>
                  </a:cubicBezTo>
                  <a:cubicBezTo>
                    <a:pt x="154373" y="303399"/>
                    <a:pt x="157153" y="303399"/>
                    <a:pt x="159802" y="303267"/>
                  </a:cubicBezTo>
                  <a:cubicBezTo>
                    <a:pt x="81671" y="296206"/>
                    <a:pt x="21742" y="230765"/>
                    <a:pt x="21742" y="152198"/>
                  </a:cubicBezTo>
                  <a:cubicBezTo>
                    <a:pt x="21611" y="71505"/>
                    <a:pt x="84583" y="4935"/>
                    <a:pt x="165100" y="630"/>
                  </a:cubicBezTo>
                  <a:cubicBezTo>
                    <a:pt x="160536" y="263"/>
                    <a:pt x="156130" y="0"/>
                    <a:pt x="15159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81" name="Google Shape;125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GAAAogsAAG8aAAAyDQAAAAAAAA=="/>
                </a:ext>
              </a:extLst>
            </p:cNvSpPr>
            <p:nvPr/>
          </p:nvSpPr>
          <p:spPr>
            <a:xfrm>
              <a:off x="4032885" y="1891030"/>
              <a:ext cx="264160" cy="254000"/>
            </a:xfrm>
            <a:custGeom>
              <a:avLst/>
              <a:gdLst/>
              <a:ahLst/>
              <a:cxnLst/>
              <a:rect l="0" t="0" r="264160" b="254000"/>
              <a:pathLst>
                <a:path w="264160" h="254000">
                  <a:moveTo>
                    <a:pt x="137037" y="0"/>
                  </a:moveTo>
                  <a:cubicBezTo>
                    <a:pt x="103991" y="0"/>
                    <a:pt x="71495" y="12902"/>
                    <a:pt x="47209" y="37211"/>
                  </a:cubicBezTo>
                  <a:cubicBezTo>
                    <a:pt x="10858" y="73557"/>
                    <a:pt x="0" y="128180"/>
                    <a:pt x="19697" y="175618"/>
                  </a:cubicBezTo>
                  <a:cubicBezTo>
                    <a:pt x="39393" y="223083"/>
                    <a:pt x="85684" y="253974"/>
                    <a:pt x="137063" y="253974"/>
                  </a:cubicBezTo>
                  <a:cubicBezTo>
                    <a:pt x="207221" y="253974"/>
                    <a:pt x="264003" y="197069"/>
                    <a:pt x="264134" y="127052"/>
                  </a:cubicBezTo>
                  <a:cubicBezTo>
                    <a:pt x="264134" y="75576"/>
                    <a:pt x="233107" y="29265"/>
                    <a:pt x="185636" y="9703"/>
                  </a:cubicBezTo>
                  <a:cubicBezTo>
                    <a:pt x="169926" y="3173"/>
                    <a:pt x="153403" y="0"/>
                    <a:pt x="13703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80" name="Google Shape;125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GAAAogsAALMZAAAyDQAAAAAAAA=="/>
                </a:ext>
              </a:extLst>
            </p:cNvSpPr>
            <p:nvPr/>
          </p:nvSpPr>
          <p:spPr>
            <a:xfrm>
              <a:off x="4042410" y="1891030"/>
              <a:ext cx="135255" cy="254000"/>
            </a:xfrm>
            <a:custGeom>
              <a:avLst/>
              <a:gdLst/>
              <a:ahLst/>
              <a:cxnLst/>
              <a:rect l="0" t="0" r="135255" b="254000"/>
              <a:pathLst>
                <a:path w="135255" h="254000">
                  <a:moveTo>
                    <a:pt x="127642" y="0"/>
                  </a:moveTo>
                  <a:cubicBezTo>
                    <a:pt x="57183" y="0"/>
                    <a:pt x="0" y="56899"/>
                    <a:pt x="0" y="127066"/>
                  </a:cubicBezTo>
                  <a:cubicBezTo>
                    <a:pt x="0" y="197206"/>
                    <a:pt x="57183" y="253974"/>
                    <a:pt x="127642" y="253974"/>
                  </a:cubicBezTo>
                  <a:cubicBezTo>
                    <a:pt x="130171" y="253974"/>
                    <a:pt x="132700" y="253974"/>
                    <a:pt x="135255" y="253869"/>
                  </a:cubicBezTo>
                  <a:cubicBezTo>
                    <a:pt x="67825" y="249700"/>
                    <a:pt x="15224" y="194191"/>
                    <a:pt x="15224" y="127066"/>
                  </a:cubicBezTo>
                  <a:cubicBezTo>
                    <a:pt x="15224" y="59809"/>
                    <a:pt x="67825" y="4300"/>
                    <a:pt x="135255" y="262"/>
                  </a:cubicBezTo>
                  <a:cubicBezTo>
                    <a:pt x="132700" y="131"/>
                    <a:pt x="130171" y="0"/>
                    <a:pt x="12764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9" name="Google Shape;125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GAAAvQsAAFMaAAAYDQAAAAAAAA=="/>
                </a:ext>
              </a:extLst>
            </p:cNvSpPr>
            <p:nvPr/>
          </p:nvSpPr>
          <p:spPr>
            <a:xfrm>
              <a:off x="4050030" y="1908175"/>
              <a:ext cx="229235" cy="220345"/>
            </a:xfrm>
            <a:custGeom>
              <a:avLst/>
              <a:gdLst/>
              <a:ahLst/>
              <a:cxnLst/>
              <a:rect l="0" t="0" r="229235" b="220345"/>
              <a:pathLst>
                <a:path w="229235" h="220345">
                  <a:moveTo>
                    <a:pt x="119058" y="0"/>
                  </a:moveTo>
                  <a:cubicBezTo>
                    <a:pt x="90364" y="0"/>
                    <a:pt x="62117" y="11208"/>
                    <a:pt x="40964" y="32261"/>
                  </a:cubicBezTo>
                  <a:cubicBezTo>
                    <a:pt x="9485" y="63709"/>
                    <a:pt x="0" y="111196"/>
                    <a:pt x="17079" y="152382"/>
                  </a:cubicBezTo>
                  <a:cubicBezTo>
                    <a:pt x="34132" y="193438"/>
                    <a:pt x="74362" y="220345"/>
                    <a:pt x="118979" y="220345"/>
                  </a:cubicBezTo>
                  <a:cubicBezTo>
                    <a:pt x="179914" y="220213"/>
                    <a:pt x="229235" y="170941"/>
                    <a:pt x="229235" y="110198"/>
                  </a:cubicBezTo>
                  <a:cubicBezTo>
                    <a:pt x="229235" y="65599"/>
                    <a:pt x="202433" y="25436"/>
                    <a:pt x="161205" y="8400"/>
                  </a:cubicBezTo>
                  <a:cubicBezTo>
                    <a:pt x="147568" y="2756"/>
                    <a:pt x="133273" y="0"/>
                    <a:pt x="11905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8" name="Google Shape;125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4GAAAvAsAALsZAAAYDQAAAAAAAA=="/>
                </a:ext>
              </a:extLst>
            </p:cNvSpPr>
            <p:nvPr/>
          </p:nvSpPr>
          <p:spPr>
            <a:xfrm>
              <a:off x="4058920" y="1907540"/>
              <a:ext cx="123825" cy="220980"/>
            </a:xfrm>
            <a:custGeom>
              <a:avLst/>
              <a:gdLst/>
              <a:ahLst/>
              <a:cxnLst/>
              <a:rect l="0" t="0" r="123825" b="220980"/>
              <a:pathLst>
                <a:path w="123825" h="220980">
                  <a:moveTo>
                    <a:pt x="109770" y="26"/>
                  </a:moveTo>
                  <a:cubicBezTo>
                    <a:pt x="50016" y="26"/>
                    <a:pt x="0" y="48759"/>
                    <a:pt x="0" y="110569"/>
                  </a:cubicBezTo>
                  <a:cubicBezTo>
                    <a:pt x="0" y="172248"/>
                    <a:pt x="50016" y="220980"/>
                    <a:pt x="109770" y="220980"/>
                  </a:cubicBezTo>
                  <a:cubicBezTo>
                    <a:pt x="114402" y="220980"/>
                    <a:pt x="119087" y="220691"/>
                    <a:pt x="123798" y="220085"/>
                  </a:cubicBezTo>
                  <a:cubicBezTo>
                    <a:pt x="68887" y="212981"/>
                    <a:pt x="27848" y="166143"/>
                    <a:pt x="27717" y="110569"/>
                  </a:cubicBezTo>
                  <a:cubicBezTo>
                    <a:pt x="27848" y="54969"/>
                    <a:pt x="68887" y="7999"/>
                    <a:pt x="123798" y="921"/>
                  </a:cubicBezTo>
                  <a:cubicBezTo>
                    <a:pt x="119087" y="316"/>
                    <a:pt x="114402" y="26"/>
                    <a:pt x="10977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7" name="Google Shape;125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GgAATgsAAIQaAACcCwAAAAAAAA=="/>
                </a:ext>
              </a:extLst>
            </p:cNvSpPr>
            <p:nvPr/>
          </p:nvSpPr>
          <p:spPr>
            <a:xfrm>
              <a:off x="4251325" y="1837690"/>
              <a:ext cx="59055" cy="49530"/>
            </a:xfrm>
            <a:custGeom>
              <a:avLst/>
              <a:gdLst/>
              <a:ahLst/>
              <a:cxnLst/>
              <a:rect l="0" t="0" r="59055" b="49530"/>
              <a:pathLst>
                <a:path w="59055" h="49530">
                  <a:moveTo>
                    <a:pt x="16053" y="26"/>
                  </a:moveTo>
                  <a:cubicBezTo>
                    <a:pt x="13567" y="26"/>
                    <a:pt x="11081" y="1179"/>
                    <a:pt x="9547" y="3328"/>
                  </a:cubicBezTo>
                  <a:lnTo>
                    <a:pt x="2538" y="12789"/>
                  </a:lnTo>
                  <a:cubicBezTo>
                    <a:pt x="0" y="16300"/>
                    <a:pt x="899" y="21358"/>
                    <a:pt x="4443" y="23874"/>
                  </a:cubicBezTo>
                  <a:lnTo>
                    <a:pt x="38294" y="48089"/>
                  </a:lnTo>
                  <a:cubicBezTo>
                    <a:pt x="39696" y="49058"/>
                    <a:pt x="41282" y="49530"/>
                    <a:pt x="42896" y="49530"/>
                  </a:cubicBezTo>
                  <a:cubicBezTo>
                    <a:pt x="45435" y="49530"/>
                    <a:pt x="47947" y="48351"/>
                    <a:pt x="49507" y="46202"/>
                  </a:cubicBezTo>
                  <a:lnTo>
                    <a:pt x="56489" y="36741"/>
                  </a:lnTo>
                  <a:cubicBezTo>
                    <a:pt x="59055" y="33203"/>
                    <a:pt x="58155" y="28172"/>
                    <a:pt x="54585" y="25630"/>
                  </a:cubicBezTo>
                  <a:lnTo>
                    <a:pt x="20734" y="1546"/>
                  </a:lnTo>
                  <a:cubicBezTo>
                    <a:pt x="19332" y="524"/>
                    <a:pt x="17692" y="26"/>
                    <a:pt x="1605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6" name="Google Shape;125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GAAATgsAACYZAACcCwAAAAAAAA=="/>
                </a:ext>
              </a:extLst>
            </p:cNvSpPr>
            <p:nvPr/>
          </p:nvSpPr>
          <p:spPr>
            <a:xfrm>
              <a:off x="4029710" y="1837690"/>
              <a:ext cx="58420" cy="49530"/>
            </a:xfrm>
            <a:custGeom>
              <a:avLst/>
              <a:gdLst/>
              <a:ahLst/>
              <a:cxnLst/>
              <a:rect l="0" t="0" r="58420" b="49530"/>
              <a:pathLst>
                <a:path w="58420" h="49530">
                  <a:moveTo>
                    <a:pt x="42487" y="0"/>
                  </a:moveTo>
                  <a:cubicBezTo>
                    <a:pt x="40891" y="0"/>
                    <a:pt x="39269" y="497"/>
                    <a:pt x="37883" y="1491"/>
                  </a:cubicBezTo>
                  <a:lnTo>
                    <a:pt x="4395" y="25759"/>
                  </a:lnTo>
                  <a:cubicBezTo>
                    <a:pt x="759" y="28269"/>
                    <a:pt x="0" y="33186"/>
                    <a:pt x="2512" y="36847"/>
                  </a:cubicBezTo>
                  <a:lnTo>
                    <a:pt x="9445" y="46287"/>
                  </a:lnTo>
                  <a:cubicBezTo>
                    <a:pt x="10962" y="48406"/>
                    <a:pt x="13395" y="49530"/>
                    <a:pt x="15854" y="49530"/>
                  </a:cubicBezTo>
                  <a:cubicBezTo>
                    <a:pt x="17476" y="49530"/>
                    <a:pt x="19125" y="49033"/>
                    <a:pt x="20511" y="48039"/>
                  </a:cubicBezTo>
                  <a:lnTo>
                    <a:pt x="53999" y="23876"/>
                  </a:lnTo>
                  <a:cubicBezTo>
                    <a:pt x="57530" y="21365"/>
                    <a:pt x="58420" y="16318"/>
                    <a:pt x="55778" y="12814"/>
                  </a:cubicBezTo>
                  <a:lnTo>
                    <a:pt x="48975" y="3373"/>
                  </a:lnTo>
                  <a:cubicBezTo>
                    <a:pt x="47380" y="1151"/>
                    <a:pt x="44920" y="0"/>
                    <a:pt x="424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5" name="Google Shape;125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GQAADQsAAOAZAABSCwAAAAAAAA=="/>
                </a:ext>
              </a:extLst>
            </p:cNvSpPr>
            <p:nvPr/>
          </p:nvSpPr>
          <p:spPr>
            <a:xfrm>
              <a:off x="4133215" y="1796415"/>
              <a:ext cx="73025" cy="43815"/>
            </a:xfrm>
            <a:custGeom>
              <a:avLst/>
              <a:gdLst/>
              <a:ahLst/>
              <a:cxnLst/>
              <a:rect l="0" t="0" r="73025" b="43815"/>
              <a:pathLst>
                <a:path w="73025" h="43815">
                  <a:moveTo>
                    <a:pt x="9239" y="0"/>
                  </a:moveTo>
                  <a:cubicBezTo>
                    <a:pt x="4173" y="0"/>
                    <a:pt x="0" y="4146"/>
                    <a:pt x="0" y="9284"/>
                  </a:cubicBezTo>
                  <a:lnTo>
                    <a:pt x="0" y="34634"/>
                  </a:lnTo>
                  <a:cubicBezTo>
                    <a:pt x="0" y="39668"/>
                    <a:pt x="4173" y="43815"/>
                    <a:pt x="9239" y="43815"/>
                  </a:cubicBezTo>
                  <a:lnTo>
                    <a:pt x="63785" y="43815"/>
                  </a:lnTo>
                  <a:cubicBezTo>
                    <a:pt x="68851" y="43815"/>
                    <a:pt x="72998" y="39668"/>
                    <a:pt x="72998" y="34634"/>
                  </a:cubicBezTo>
                  <a:lnTo>
                    <a:pt x="72998" y="9284"/>
                  </a:lnTo>
                  <a:cubicBezTo>
                    <a:pt x="72998" y="4146"/>
                    <a:pt x="68851" y="0"/>
                    <a:pt x="63785" y="0"/>
                  </a:cubicBezTo>
                  <a:lnTo>
                    <a:pt x="9239" y="0"/>
                  </a:lnTo>
                  <a:lnTo>
                    <a:pt x="6378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4" name="Google Shape;125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GgAATgsAAHkaAACcCwAAAAAAAA=="/>
                </a:ext>
              </a:extLst>
            </p:cNvSpPr>
            <p:nvPr/>
          </p:nvSpPr>
          <p:spPr>
            <a:xfrm>
              <a:off x="4251325" y="1837690"/>
              <a:ext cx="52070" cy="49530"/>
            </a:xfrm>
            <a:custGeom>
              <a:avLst/>
              <a:gdLst/>
              <a:ahLst/>
              <a:cxnLst/>
              <a:rect l="0" t="0" r="52070" b="49530"/>
              <a:pathLst>
                <a:path w="52070" h="49530">
                  <a:moveTo>
                    <a:pt x="16003" y="26"/>
                  </a:moveTo>
                  <a:cubicBezTo>
                    <a:pt x="13489" y="26"/>
                    <a:pt x="11001" y="1179"/>
                    <a:pt x="9455" y="3353"/>
                  </a:cubicBezTo>
                  <a:lnTo>
                    <a:pt x="2514" y="12808"/>
                  </a:lnTo>
                  <a:cubicBezTo>
                    <a:pt x="0" y="16318"/>
                    <a:pt x="891" y="21373"/>
                    <a:pt x="4400" y="23888"/>
                  </a:cubicBezTo>
                  <a:lnTo>
                    <a:pt x="37926" y="48089"/>
                  </a:lnTo>
                  <a:cubicBezTo>
                    <a:pt x="39314" y="49059"/>
                    <a:pt x="40886" y="49530"/>
                    <a:pt x="42457" y="49530"/>
                  </a:cubicBezTo>
                  <a:cubicBezTo>
                    <a:pt x="44920" y="49530"/>
                    <a:pt x="47408" y="48351"/>
                    <a:pt x="49032" y="46204"/>
                  </a:cubicBezTo>
                  <a:lnTo>
                    <a:pt x="52044" y="42039"/>
                  </a:lnTo>
                  <a:lnTo>
                    <a:pt x="26847" y="24019"/>
                  </a:lnTo>
                  <a:cubicBezTo>
                    <a:pt x="23311" y="21373"/>
                    <a:pt x="22551" y="16449"/>
                    <a:pt x="25092" y="12808"/>
                  </a:cubicBezTo>
                  <a:lnTo>
                    <a:pt x="28864" y="7517"/>
                  </a:lnTo>
                  <a:lnTo>
                    <a:pt x="20535" y="1467"/>
                  </a:lnTo>
                  <a:cubicBezTo>
                    <a:pt x="19173" y="471"/>
                    <a:pt x="17575" y="26"/>
                    <a:pt x="1600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3" name="Google Shape;125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GAAATgsAABwZAACcCwAAAAAAAA=="/>
                </a:ext>
              </a:extLst>
            </p:cNvSpPr>
            <p:nvPr/>
          </p:nvSpPr>
          <p:spPr>
            <a:xfrm>
              <a:off x="4029710" y="1837690"/>
              <a:ext cx="52070" cy="49530"/>
            </a:xfrm>
            <a:custGeom>
              <a:avLst/>
              <a:gdLst/>
              <a:ahLst/>
              <a:cxnLst/>
              <a:rect l="0" t="0" r="52070" b="49530"/>
              <a:pathLst>
                <a:path w="52070" h="49530">
                  <a:moveTo>
                    <a:pt x="42464" y="26"/>
                  </a:moveTo>
                  <a:cubicBezTo>
                    <a:pt x="40863" y="26"/>
                    <a:pt x="39262" y="472"/>
                    <a:pt x="37898" y="1468"/>
                  </a:cubicBezTo>
                  <a:lnTo>
                    <a:pt x="4304" y="25656"/>
                  </a:lnTo>
                  <a:cubicBezTo>
                    <a:pt x="787" y="28198"/>
                    <a:pt x="26" y="33230"/>
                    <a:pt x="2546" y="36768"/>
                  </a:cubicBezTo>
                  <a:lnTo>
                    <a:pt x="9369" y="46228"/>
                  </a:lnTo>
                  <a:cubicBezTo>
                    <a:pt x="10970" y="48351"/>
                    <a:pt x="13411" y="49530"/>
                    <a:pt x="15878" y="49530"/>
                  </a:cubicBezTo>
                  <a:cubicBezTo>
                    <a:pt x="17479" y="49530"/>
                    <a:pt x="19080" y="49032"/>
                    <a:pt x="20471" y="47984"/>
                  </a:cubicBezTo>
                  <a:lnTo>
                    <a:pt x="28948" y="42061"/>
                  </a:lnTo>
                  <a:lnTo>
                    <a:pt x="25038" y="36768"/>
                  </a:lnTo>
                  <a:cubicBezTo>
                    <a:pt x="22492" y="33230"/>
                    <a:pt x="23253" y="28198"/>
                    <a:pt x="26796" y="25656"/>
                  </a:cubicBezTo>
                  <a:lnTo>
                    <a:pt x="52044" y="7521"/>
                  </a:lnTo>
                  <a:lnTo>
                    <a:pt x="49026" y="3354"/>
                  </a:lnTo>
                  <a:cubicBezTo>
                    <a:pt x="47477" y="1179"/>
                    <a:pt x="44984" y="26"/>
                    <a:pt x="4246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2" name="Google Shape;125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GQAADQsAAJ8ZAABSCwAAAAAAAA=="/>
                </a:ext>
              </a:extLst>
            </p:cNvSpPr>
            <p:nvPr/>
          </p:nvSpPr>
          <p:spPr>
            <a:xfrm>
              <a:off x="4133215" y="1796415"/>
              <a:ext cx="31750" cy="43815"/>
            </a:xfrm>
            <a:custGeom>
              <a:avLst/>
              <a:gdLst/>
              <a:ahLst/>
              <a:cxnLst/>
              <a:rect l="0" t="0" r="31750" b="43815"/>
              <a:pathLst>
                <a:path w="31750" h="43815">
                  <a:moveTo>
                    <a:pt x="9318" y="0"/>
                  </a:moveTo>
                  <a:cubicBezTo>
                    <a:pt x="4162" y="0"/>
                    <a:pt x="0" y="4146"/>
                    <a:pt x="0" y="9284"/>
                  </a:cubicBezTo>
                  <a:lnTo>
                    <a:pt x="0" y="34634"/>
                  </a:lnTo>
                  <a:cubicBezTo>
                    <a:pt x="0" y="39668"/>
                    <a:pt x="4162" y="43815"/>
                    <a:pt x="9318" y="43815"/>
                  </a:cubicBezTo>
                  <a:lnTo>
                    <a:pt x="31750" y="43815"/>
                  </a:lnTo>
                  <a:cubicBezTo>
                    <a:pt x="26594" y="43815"/>
                    <a:pt x="22563" y="39668"/>
                    <a:pt x="22563" y="34634"/>
                  </a:cubicBezTo>
                  <a:lnTo>
                    <a:pt x="22563" y="9284"/>
                  </a:lnTo>
                  <a:cubicBezTo>
                    <a:pt x="22563" y="4146"/>
                    <a:pt x="26594" y="0"/>
                    <a:pt x="31750" y="0"/>
                  </a:cubicBezTo>
                  <a:lnTo>
                    <a:pt x="9318" y="0"/>
                  </a:lnTo>
                  <a:lnTo>
                    <a:pt x="3175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1" name="Google Shape;125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GQAAUgwAAL4ZAACCDAAAAAAAAA=="/>
                </a:ext>
              </a:extLst>
            </p:cNvSpPr>
            <p:nvPr/>
          </p:nvSpPr>
          <p:spPr>
            <a:xfrm>
              <a:off x="4149725" y="2002790"/>
              <a:ext cx="34925" cy="30480"/>
            </a:xfrm>
            <a:custGeom>
              <a:avLst/>
              <a:gdLst/>
              <a:ahLst/>
              <a:cxnLst/>
              <a:rect l="0" t="0" r="34925" b="30480"/>
              <a:pathLst>
                <a:path w="34925" h="30480">
                  <a:moveTo>
                    <a:pt x="20035" y="0"/>
                  </a:moveTo>
                  <a:cubicBezTo>
                    <a:pt x="6652" y="0"/>
                    <a:pt x="25" y="16431"/>
                    <a:pt x="9406" y="25982"/>
                  </a:cubicBezTo>
                  <a:cubicBezTo>
                    <a:pt x="12473" y="29078"/>
                    <a:pt x="16241" y="30454"/>
                    <a:pt x="19905" y="30454"/>
                  </a:cubicBezTo>
                  <a:cubicBezTo>
                    <a:pt x="27596" y="30454"/>
                    <a:pt x="34899" y="24421"/>
                    <a:pt x="34899" y="15293"/>
                  </a:cubicBezTo>
                  <a:cubicBezTo>
                    <a:pt x="34899" y="6879"/>
                    <a:pt x="28272" y="0"/>
                    <a:pt x="2003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70" name="Google Shape;125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GQAAUgwAALYZAACCDAAAAAAAAA=="/>
                </a:ext>
              </a:extLst>
            </p:cNvSpPr>
            <p:nvPr/>
          </p:nvSpPr>
          <p:spPr>
            <a:xfrm>
              <a:off x="4154805" y="2002790"/>
              <a:ext cx="24765" cy="30480"/>
            </a:xfrm>
            <a:custGeom>
              <a:avLst/>
              <a:gdLst/>
              <a:ahLst/>
              <a:cxnLst/>
              <a:rect l="0" t="0" r="24765" b="30480"/>
              <a:pathLst>
                <a:path w="24765" h="30480">
                  <a:moveTo>
                    <a:pt x="15135" y="26"/>
                  </a:moveTo>
                  <a:cubicBezTo>
                    <a:pt x="7385" y="26"/>
                    <a:pt x="0" y="6159"/>
                    <a:pt x="0" y="15253"/>
                  </a:cubicBezTo>
                  <a:cubicBezTo>
                    <a:pt x="0" y="24321"/>
                    <a:pt x="7385" y="30480"/>
                    <a:pt x="15135" y="30480"/>
                  </a:cubicBezTo>
                  <a:cubicBezTo>
                    <a:pt x="18449" y="30480"/>
                    <a:pt x="21842" y="29343"/>
                    <a:pt x="24738" y="26832"/>
                  </a:cubicBezTo>
                  <a:cubicBezTo>
                    <a:pt x="21346" y="23898"/>
                    <a:pt x="19467" y="19694"/>
                    <a:pt x="19467" y="15253"/>
                  </a:cubicBezTo>
                  <a:cubicBezTo>
                    <a:pt x="19467" y="10786"/>
                    <a:pt x="21346" y="6477"/>
                    <a:pt x="24738" y="3675"/>
                  </a:cubicBezTo>
                  <a:cubicBezTo>
                    <a:pt x="21842" y="1163"/>
                    <a:pt x="18449" y="26"/>
                    <a:pt x="1513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69" name="Google Shape;125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GAAAmQsAAHcaAAA7DQAAAAAAAA=="/>
                </a:ext>
              </a:extLst>
            </p:cNvSpPr>
            <p:nvPr/>
          </p:nvSpPr>
          <p:spPr>
            <a:xfrm>
              <a:off x="4026535" y="1885315"/>
              <a:ext cx="275590" cy="265430"/>
            </a:xfrm>
            <a:custGeom>
              <a:avLst/>
              <a:gdLst/>
              <a:ahLst/>
              <a:cxnLst/>
              <a:rect l="0" t="0" r="275590" b="265430"/>
              <a:pathLst>
                <a:path w="275590" h="265430">
                  <a:moveTo>
                    <a:pt x="142919" y="11203"/>
                  </a:moveTo>
                  <a:cubicBezTo>
                    <a:pt x="158592" y="11203"/>
                    <a:pt x="174370" y="14246"/>
                    <a:pt x="189440" y="20464"/>
                  </a:cubicBezTo>
                  <a:cubicBezTo>
                    <a:pt x="234835" y="39170"/>
                    <a:pt x="264346" y="83457"/>
                    <a:pt x="264346" y="132702"/>
                  </a:cubicBezTo>
                  <a:cubicBezTo>
                    <a:pt x="264346" y="199735"/>
                    <a:pt x="209988" y="254149"/>
                    <a:pt x="143024" y="254149"/>
                  </a:cubicBezTo>
                  <a:cubicBezTo>
                    <a:pt x="93829" y="254149"/>
                    <a:pt x="49588" y="224607"/>
                    <a:pt x="30796" y="179166"/>
                  </a:cubicBezTo>
                  <a:cubicBezTo>
                    <a:pt x="12004" y="133699"/>
                    <a:pt x="22461" y="81437"/>
                    <a:pt x="57136" y="46726"/>
                  </a:cubicBezTo>
                  <a:cubicBezTo>
                    <a:pt x="80331" y="23534"/>
                    <a:pt x="111337" y="11203"/>
                    <a:pt x="142919" y="11203"/>
                  </a:cubicBezTo>
                  <a:lnTo>
                    <a:pt x="142919" y="26"/>
                  </a:lnTo>
                  <a:cubicBezTo>
                    <a:pt x="89295" y="26"/>
                    <a:pt x="40991" y="32349"/>
                    <a:pt x="20443" y="81961"/>
                  </a:cubicBezTo>
                  <a:cubicBezTo>
                    <a:pt x="26" y="131574"/>
                    <a:pt x="11375" y="188637"/>
                    <a:pt x="49195" y="226496"/>
                  </a:cubicBezTo>
                  <a:cubicBezTo>
                    <a:pt x="74591" y="251918"/>
                    <a:pt x="108480" y="265404"/>
                    <a:pt x="142971" y="265404"/>
                  </a:cubicBezTo>
                  <a:cubicBezTo>
                    <a:pt x="160060" y="265404"/>
                    <a:pt x="177305" y="262098"/>
                    <a:pt x="193712" y="255277"/>
                  </a:cubicBezTo>
                  <a:cubicBezTo>
                    <a:pt x="243274" y="234839"/>
                    <a:pt x="275564" y="186355"/>
                    <a:pt x="275564" y="132702"/>
                  </a:cubicBezTo>
                  <a:cubicBezTo>
                    <a:pt x="275433" y="59477"/>
                    <a:pt x="216174" y="157"/>
                    <a:pt x="143024" y="26"/>
                  </a:cubicBezTo>
                  <a:lnTo>
                    <a:pt x="143024" y="11203"/>
                  </a:lnTo>
                  <a:lnTo>
                    <a:pt x="14302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68" name="Google Shape;125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GAAAswsAAF0aAAAgDQAAAAAAAA=="/>
                </a:ext>
              </a:extLst>
            </p:cNvSpPr>
            <p:nvPr/>
          </p:nvSpPr>
          <p:spPr>
            <a:xfrm>
              <a:off x="4044950" y="1901825"/>
              <a:ext cx="240665" cy="231775"/>
            </a:xfrm>
            <a:custGeom>
              <a:avLst/>
              <a:gdLst/>
              <a:ahLst/>
              <a:cxnLst/>
              <a:rect l="0" t="0" r="240665" b="231775"/>
              <a:pathLst>
                <a:path w="240665" h="231775">
                  <a:moveTo>
                    <a:pt x="130434" y="11397"/>
                  </a:moveTo>
                  <a:cubicBezTo>
                    <a:pt x="144944" y="12158"/>
                    <a:pt x="159218" y="15940"/>
                    <a:pt x="172102" y="22636"/>
                  </a:cubicBezTo>
                  <a:lnTo>
                    <a:pt x="167667" y="30330"/>
                  </a:lnTo>
                  <a:cubicBezTo>
                    <a:pt x="164912" y="34821"/>
                    <a:pt x="168743" y="38970"/>
                    <a:pt x="172627" y="38970"/>
                  </a:cubicBezTo>
                  <a:cubicBezTo>
                    <a:pt x="174411" y="38970"/>
                    <a:pt x="176221" y="38077"/>
                    <a:pt x="177402" y="35898"/>
                  </a:cubicBezTo>
                  <a:lnTo>
                    <a:pt x="181941" y="28203"/>
                  </a:lnTo>
                  <a:cubicBezTo>
                    <a:pt x="194064" y="36160"/>
                    <a:pt x="204402" y="46638"/>
                    <a:pt x="212379" y="58770"/>
                  </a:cubicBezTo>
                  <a:lnTo>
                    <a:pt x="204664" y="63208"/>
                  </a:lnTo>
                  <a:cubicBezTo>
                    <a:pt x="199417" y="66412"/>
                    <a:pt x="202513" y="73713"/>
                    <a:pt x="207498" y="73713"/>
                  </a:cubicBezTo>
                  <a:cubicBezTo>
                    <a:pt x="208417" y="73713"/>
                    <a:pt x="209361" y="73476"/>
                    <a:pt x="210358" y="72925"/>
                  </a:cubicBezTo>
                  <a:lnTo>
                    <a:pt x="218046" y="68513"/>
                  </a:lnTo>
                  <a:cubicBezTo>
                    <a:pt x="224606" y="81512"/>
                    <a:pt x="228411" y="95666"/>
                    <a:pt x="229172" y="110188"/>
                  </a:cubicBezTo>
                  <a:lnTo>
                    <a:pt x="220329" y="110188"/>
                  </a:lnTo>
                  <a:cubicBezTo>
                    <a:pt x="212746" y="110188"/>
                    <a:pt x="212746" y="121454"/>
                    <a:pt x="220329" y="121454"/>
                  </a:cubicBezTo>
                  <a:lnTo>
                    <a:pt x="229172" y="121454"/>
                  </a:lnTo>
                  <a:cubicBezTo>
                    <a:pt x="228411" y="135976"/>
                    <a:pt x="224606" y="150262"/>
                    <a:pt x="218046" y="163156"/>
                  </a:cubicBezTo>
                  <a:lnTo>
                    <a:pt x="210358" y="158718"/>
                  </a:lnTo>
                  <a:cubicBezTo>
                    <a:pt x="209387" y="158219"/>
                    <a:pt x="208443" y="157983"/>
                    <a:pt x="207551" y="157983"/>
                  </a:cubicBezTo>
                  <a:cubicBezTo>
                    <a:pt x="202539" y="157983"/>
                    <a:pt x="199417" y="165230"/>
                    <a:pt x="204664" y="168460"/>
                  </a:cubicBezTo>
                  <a:lnTo>
                    <a:pt x="212379" y="173004"/>
                  </a:lnTo>
                  <a:cubicBezTo>
                    <a:pt x="204428" y="185110"/>
                    <a:pt x="194116" y="195430"/>
                    <a:pt x="181915" y="203518"/>
                  </a:cubicBezTo>
                  <a:lnTo>
                    <a:pt x="177402" y="195876"/>
                  </a:lnTo>
                  <a:cubicBezTo>
                    <a:pt x="176221" y="193697"/>
                    <a:pt x="174411" y="192804"/>
                    <a:pt x="172627" y="192804"/>
                  </a:cubicBezTo>
                  <a:cubicBezTo>
                    <a:pt x="168743" y="192804"/>
                    <a:pt x="164912" y="196953"/>
                    <a:pt x="167667" y="201444"/>
                  </a:cubicBezTo>
                  <a:lnTo>
                    <a:pt x="172102" y="209138"/>
                  </a:lnTo>
                  <a:cubicBezTo>
                    <a:pt x="159218" y="215834"/>
                    <a:pt x="144944" y="219616"/>
                    <a:pt x="130434" y="220377"/>
                  </a:cubicBezTo>
                  <a:lnTo>
                    <a:pt x="130434" y="211423"/>
                  </a:lnTo>
                  <a:cubicBezTo>
                    <a:pt x="130434" y="207694"/>
                    <a:pt x="127626" y="205829"/>
                    <a:pt x="124819" y="205829"/>
                  </a:cubicBezTo>
                  <a:cubicBezTo>
                    <a:pt x="122011" y="205829"/>
                    <a:pt x="119204" y="207694"/>
                    <a:pt x="119204" y="211423"/>
                  </a:cubicBezTo>
                  <a:lnTo>
                    <a:pt x="119204" y="220377"/>
                  </a:lnTo>
                  <a:cubicBezTo>
                    <a:pt x="104667" y="219616"/>
                    <a:pt x="90524" y="215834"/>
                    <a:pt x="77536" y="209138"/>
                  </a:cubicBezTo>
                  <a:lnTo>
                    <a:pt x="81944" y="201444"/>
                  </a:lnTo>
                  <a:cubicBezTo>
                    <a:pt x="84778" y="196953"/>
                    <a:pt x="80921" y="192804"/>
                    <a:pt x="77011" y="192804"/>
                  </a:cubicBezTo>
                  <a:cubicBezTo>
                    <a:pt x="75201" y="192804"/>
                    <a:pt x="73390" y="193697"/>
                    <a:pt x="72236" y="195876"/>
                  </a:cubicBezTo>
                  <a:lnTo>
                    <a:pt x="67801" y="203571"/>
                  </a:lnTo>
                  <a:cubicBezTo>
                    <a:pt x="55679" y="195614"/>
                    <a:pt x="45209" y="185136"/>
                    <a:pt x="37390" y="173004"/>
                  </a:cubicBezTo>
                  <a:lnTo>
                    <a:pt x="44947" y="168566"/>
                  </a:lnTo>
                  <a:cubicBezTo>
                    <a:pt x="50641" y="165519"/>
                    <a:pt x="47519" y="157878"/>
                    <a:pt x="42533" y="157878"/>
                  </a:cubicBezTo>
                  <a:cubicBezTo>
                    <a:pt x="41536" y="157878"/>
                    <a:pt x="40486" y="158166"/>
                    <a:pt x="39384" y="158849"/>
                  </a:cubicBezTo>
                  <a:lnTo>
                    <a:pt x="31696" y="163261"/>
                  </a:lnTo>
                  <a:cubicBezTo>
                    <a:pt x="25005" y="150262"/>
                    <a:pt x="21227" y="136108"/>
                    <a:pt x="20466" y="121586"/>
                  </a:cubicBezTo>
                  <a:lnTo>
                    <a:pt x="29414" y="121586"/>
                  </a:lnTo>
                  <a:cubicBezTo>
                    <a:pt x="36865" y="121586"/>
                    <a:pt x="36865" y="110320"/>
                    <a:pt x="29414" y="110320"/>
                  </a:cubicBezTo>
                  <a:lnTo>
                    <a:pt x="20466" y="110320"/>
                  </a:lnTo>
                  <a:cubicBezTo>
                    <a:pt x="21227" y="95798"/>
                    <a:pt x="25005" y="81512"/>
                    <a:pt x="31696" y="68618"/>
                  </a:cubicBezTo>
                  <a:cubicBezTo>
                    <a:pt x="40040" y="73293"/>
                    <a:pt x="40277" y="73818"/>
                    <a:pt x="42166" y="73818"/>
                  </a:cubicBezTo>
                  <a:cubicBezTo>
                    <a:pt x="47991" y="73818"/>
                    <a:pt x="50011" y="66097"/>
                    <a:pt x="44947" y="63314"/>
                  </a:cubicBezTo>
                  <a:lnTo>
                    <a:pt x="37390" y="58902"/>
                  </a:lnTo>
                  <a:cubicBezTo>
                    <a:pt x="45209" y="46638"/>
                    <a:pt x="55679" y="36291"/>
                    <a:pt x="67801" y="28308"/>
                  </a:cubicBezTo>
                  <a:lnTo>
                    <a:pt x="72236" y="36029"/>
                  </a:lnTo>
                  <a:cubicBezTo>
                    <a:pt x="73364" y="38182"/>
                    <a:pt x="75175" y="39049"/>
                    <a:pt x="76959" y="39049"/>
                  </a:cubicBezTo>
                  <a:cubicBezTo>
                    <a:pt x="80895" y="39049"/>
                    <a:pt x="84804" y="34847"/>
                    <a:pt x="81944" y="30330"/>
                  </a:cubicBezTo>
                  <a:lnTo>
                    <a:pt x="77536" y="22636"/>
                  </a:lnTo>
                  <a:cubicBezTo>
                    <a:pt x="90524" y="16071"/>
                    <a:pt x="104667" y="12263"/>
                    <a:pt x="119204" y="11528"/>
                  </a:cubicBezTo>
                  <a:lnTo>
                    <a:pt x="119204" y="20351"/>
                  </a:lnTo>
                  <a:cubicBezTo>
                    <a:pt x="119204" y="24159"/>
                    <a:pt x="122011" y="26050"/>
                    <a:pt x="124819" y="26050"/>
                  </a:cubicBezTo>
                  <a:cubicBezTo>
                    <a:pt x="127626" y="26050"/>
                    <a:pt x="130434" y="24159"/>
                    <a:pt x="130434" y="20351"/>
                  </a:cubicBezTo>
                  <a:lnTo>
                    <a:pt x="130434" y="11397"/>
                  </a:lnTo>
                  <a:lnTo>
                    <a:pt x="124871" y="26"/>
                  </a:lnTo>
                  <a:cubicBezTo>
                    <a:pt x="78035" y="26"/>
                    <a:pt x="35737" y="28308"/>
                    <a:pt x="17816" y="71533"/>
                  </a:cubicBezTo>
                  <a:cubicBezTo>
                    <a:pt x="0" y="114889"/>
                    <a:pt x="9865" y="164653"/>
                    <a:pt x="42927" y="197898"/>
                  </a:cubicBezTo>
                  <a:cubicBezTo>
                    <a:pt x="65046" y="220010"/>
                    <a:pt x="94644" y="231748"/>
                    <a:pt x="124766" y="231748"/>
                  </a:cubicBezTo>
                  <a:cubicBezTo>
                    <a:pt x="139723" y="231748"/>
                    <a:pt x="154810" y="228860"/>
                    <a:pt x="169189" y="222925"/>
                  </a:cubicBezTo>
                  <a:cubicBezTo>
                    <a:pt x="212379" y="204963"/>
                    <a:pt x="240638" y="162762"/>
                    <a:pt x="240638" y="115887"/>
                  </a:cubicBezTo>
                  <a:cubicBezTo>
                    <a:pt x="240533" y="51943"/>
                    <a:pt x="188764" y="131"/>
                    <a:pt x="124871" y="26"/>
                  </a:cubicBezTo>
                  <a:lnTo>
                    <a:pt x="130434" y="11397"/>
                  </a:lnTo>
                  <a:lnTo>
                    <a:pt x="12487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67" name="Google Shape;125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GQAA9QsAAMkZAACLDAAAAAAAAA=="/>
                </a:ext>
              </a:extLst>
            </p:cNvSpPr>
            <p:nvPr/>
          </p:nvSpPr>
          <p:spPr>
            <a:xfrm>
              <a:off x="4147820" y="1943735"/>
              <a:ext cx="43815" cy="95250"/>
            </a:xfrm>
            <a:custGeom>
              <a:avLst/>
              <a:gdLst/>
              <a:ahLst/>
              <a:cxnLst/>
              <a:rect l="0" t="0" r="43815" b="95250"/>
              <a:pathLst>
                <a:path w="43815" h="95250">
                  <a:moveTo>
                    <a:pt x="21894" y="65006"/>
                  </a:moveTo>
                  <a:cubicBezTo>
                    <a:pt x="26771" y="65006"/>
                    <a:pt x="31438" y="68764"/>
                    <a:pt x="31438" y="74492"/>
                  </a:cubicBezTo>
                  <a:cubicBezTo>
                    <a:pt x="31438" y="79800"/>
                    <a:pt x="27138" y="83978"/>
                    <a:pt x="21973" y="83978"/>
                  </a:cubicBezTo>
                  <a:cubicBezTo>
                    <a:pt x="13529" y="83978"/>
                    <a:pt x="9229" y="73730"/>
                    <a:pt x="15286" y="67792"/>
                  </a:cubicBezTo>
                  <a:cubicBezTo>
                    <a:pt x="17200" y="65874"/>
                    <a:pt x="19586" y="65006"/>
                    <a:pt x="21894" y="65006"/>
                  </a:cubicBezTo>
                  <a:lnTo>
                    <a:pt x="21894" y="26"/>
                  </a:lnTo>
                  <a:cubicBezTo>
                    <a:pt x="19114" y="26"/>
                    <a:pt x="16309" y="1918"/>
                    <a:pt x="16309" y="5702"/>
                  </a:cubicBezTo>
                  <a:lnTo>
                    <a:pt x="16309" y="54522"/>
                  </a:lnTo>
                  <a:cubicBezTo>
                    <a:pt x="6319" y="57413"/>
                    <a:pt x="26" y="67161"/>
                    <a:pt x="1415" y="77409"/>
                  </a:cubicBezTo>
                  <a:cubicBezTo>
                    <a:pt x="2805" y="87630"/>
                    <a:pt x="11615" y="95224"/>
                    <a:pt x="21973" y="95224"/>
                  </a:cubicBezTo>
                  <a:cubicBezTo>
                    <a:pt x="32330" y="95224"/>
                    <a:pt x="41035" y="87630"/>
                    <a:pt x="42425" y="77409"/>
                  </a:cubicBezTo>
                  <a:cubicBezTo>
                    <a:pt x="43788" y="67161"/>
                    <a:pt x="37495" y="57413"/>
                    <a:pt x="27531" y="54522"/>
                  </a:cubicBezTo>
                  <a:lnTo>
                    <a:pt x="27531" y="5702"/>
                  </a:lnTo>
                  <a:cubicBezTo>
                    <a:pt x="27531" y="1918"/>
                    <a:pt x="24726" y="26"/>
                    <a:pt x="21920" y="26"/>
                  </a:cubicBezTo>
                  <a:lnTo>
                    <a:pt x="21920" y="65006"/>
                  </a:lnTo>
                  <a:lnTo>
                    <a:pt x="2192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66" name="Google Shape;125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GAAABAsAAJ4aAABiDQAAAAAAAA=="/>
                </a:ext>
              </a:extLst>
            </p:cNvSpPr>
            <p:nvPr/>
          </p:nvSpPr>
          <p:spPr>
            <a:xfrm>
              <a:off x="4012565" y="1790700"/>
              <a:ext cx="314325" cy="384810"/>
            </a:xfrm>
            <a:custGeom>
              <a:avLst/>
              <a:gdLst/>
              <a:ahLst/>
              <a:cxnLst/>
              <a:rect l="0" t="0" r="314325" b="384810"/>
              <a:pathLst>
                <a:path w="314325" h="384810">
                  <a:moveTo>
                    <a:pt x="168130" y="55468"/>
                  </a:moveTo>
                  <a:lnTo>
                    <a:pt x="168130" y="70378"/>
                  </a:lnTo>
                  <a:cubicBezTo>
                    <a:pt x="165457" y="70168"/>
                    <a:pt x="162102" y="69958"/>
                    <a:pt x="158957" y="69958"/>
                  </a:cubicBezTo>
                  <a:cubicBezTo>
                    <a:pt x="158276" y="69958"/>
                    <a:pt x="157568" y="69985"/>
                    <a:pt x="156913" y="69985"/>
                  </a:cubicBezTo>
                  <a:cubicBezTo>
                    <a:pt x="153244" y="69985"/>
                    <a:pt x="149339" y="70116"/>
                    <a:pt x="146194" y="70247"/>
                  </a:cubicBezTo>
                  <a:lnTo>
                    <a:pt x="146062" y="70379"/>
                  </a:lnTo>
                  <a:lnTo>
                    <a:pt x="146062" y="55468"/>
                  </a:lnTo>
                  <a:lnTo>
                    <a:pt x="254725" y="52633"/>
                  </a:lnTo>
                  <a:cubicBezTo>
                    <a:pt x="255171" y="52633"/>
                    <a:pt x="255616" y="52764"/>
                    <a:pt x="256036" y="53079"/>
                  </a:cubicBezTo>
                  <a:lnTo>
                    <a:pt x="289583" y="77204"/>
                  </a:lnTo>
                  <a:cubicBezTo>
                    <a:pt x="290579" y="77965"/>
                    <a:pt x="290841" y="79461"/>
                    <a:pt x="290212" y="80485"/>
                  </a:cubicBezTo>
                  <a:lnTo>
                    <a:pt x="283267" y="89961"/>
                  </a:lnTo>
                  <a:cubicBezTo>
                    <a:pt x="282795" y="90565"/>
                    <a:pt x="282061" y="90906"/>
                    <a:pt x="281327" y="90906"/>
                  </a:cubicBezTo>
                  <a:cubicBezTo>
                    <a:pt x="280856" y="90906"/>
                    <a:pt x="280384" y="90749"/>
                    <a:pt x="279991" y="90460"/>
                  </a:cubicBezTo>
                  <a:lnTo>
                    <a:pt x="246443" y="66336"/>
                  </a:lnTo>
                  <a:cubicBezTo>
                    <a:pt x="245421" y="65574"/>
                    <a:pt x="245185" y="64052"/>
                    <a:pt x="245945" y="63054"/>
                  </a:cubicBezTo>
                  <a:lnTo>
                    <a:pt x="252864" y="53578"/>
                  </a:lnTo>
                  <a:cubicBezTo>
                    <a:pt x="253336" y="52974"/>
                    <a:pt x="254018" y="52633"/>
                    <a:pt x="254725" y="52633"/>
                  </a:cubicBezTo>
                  <a:lnTo>
                    <a:pt x="59730" y="52633"/>
                  </a:lnTo>
                  <a:cubicBezTo>
                    <a:pt x="60411" y="52502"/>
                    <a:pt x="61093" y="52843"/>
                    <a:pt x="61565" y="53447"/>
                  </a:cubicBezTo>
                  <a:lnTo>
                    <a:pt x="68510" y="62923"/>
                  </a:lnTo>
                  <a:cubicBezTo>
                    <a:pt x="69244" y="64052"/>
                    <a:pt x="69008" y="65443"/>
                    <a:pt x="67986" y="66204"/>
                  </a:cubicBezTo>
                  <a:lnTo>
                    <a:pt x="34438" y="90591"/>
                  </a:lnTo>
                  <a:cubicBezTo>
                    <a:pt x="34045" y="90828"/>
                    <a:pt x="33573" y="90933"/>
                    <a:pt x="33154" y="90933"/>
                  </a:cubicBezTo>
                  <a:cubicBezTo>
                    <a:pt x="32394" y="90933"/>
                    <a:pt x="31660" y="90591"/>
                    <a:pt x="31162" y="89961"/>
                  </a:cubicBezTo>
                  <a:lnTo>
                    <a:pt x="24243" y="80485"/>
                  </a:lnTo>
                  <a:cubicBezTo>
                    <a:pt x="23483" y="79461"/>
                    <a:pt x="23719" y="77965"/>
                    <a:pt x="24872" y="77204"/>
                  </a:cubicBezTo>
                  <a:lnTo>
                    <a:pt x="58419" y="52948"/>
                  </a:lnTo>
                  <a:cubicBezTo>
                    <a:pt x="58813" y="52633"/>
                    <a:pt x="59258" y="52502"/>
                    <a:pt x="59730" y="52502"/>
                  </a:cubicBezTo>
                  <a:lnTo>
                    <a:pt x="60542" y="85525"/>
                  </a:lnTo>
                  <a:lnTo>
                    <a:pt x="68746" y="97285"/>
                  </a:lnTo>
                  <a:cubicBezTo>
                    <a:pt x="67226" y="98283"/>
                    <a:pt x="65601" y="99438"/>
                    <a:pt x="64081" y="100567"/>
                  </a:cubicBezTo>
                  <a:lnTo>
                    <a:pt x="55877" y="88938"/>
                  </a:lnTo>
                  <a:lnTo>
                    <a:pt x="60542" y="85525"/>
                  </a:lnTo>
                  <a:lnTo>
                    <a:pt x="253886" y="85525"/>
                  </a:lnTo>
                  <a:lnTo>
                    <a:pt x="258421" y="88938"/>
                  </a:lnTo>
                  <a:lnTo>
                    <a:pt x="250217" y="100567"/>
                  </a:lnTo>
                  <a:cubicBezTo>
                    <a:pt x="248723" y="99438"/>
                    <a:pt x="247203" y="98283"/>
                    <a:pt x="245552" y="97285"/>
                  </a:cubicBezTo>
                  <a:lnTo>
                    <a:pt x="253886" y="85525"/>
                  </a:lnTo>
                  <a:lnTo>
                    <a:pt x="130049" y="26"/>
                  </a:lnTo>
                  <a:cubicBezTo>
                    <a:pt x="121845" y="26"/>
                    <a:pt x="115162" y="6720"/>
                    <a:pt x="115162" y="14910"/>
                  </a:cubicBezTo>
                  <a:lnTo>
                    <a:pt x="115162" y="40426"/>
                  </a:lnTo>
                  <a:cubicBezTo>
                    <a:pt x="115162" y="48643"/>
                    <a:pt x="121845" y="55337"/>
                    <a:pt x="130049" y="55337"/>
                  </a:cubicBezTo>
                  <a:lnTo>
                    <a:pt x="134950" y="55337"/>
                  </a:lnTo>
                  <a:lnTo>
                    <a:pt x="134950" y="71507"/>
                  </a:lnTo>
                  <a:cubicBezTo>
                    <a:pt x="115031" y="74290"/>
                    <a:pt x="95741" y="81115"/>
                    <a:pt x="78338" y="91221"/>
                  </a:cubicBezTo>
                  <a:lnTo>
                    <a:pt x="69637" y="78962"/>
                  </a:lnTo>
                  <a:lnTo>
                    <a:pt x="74564" y="75418"/>
                  </a:lnTo>
                  <a:cubicBezTo>
                    <a:pt x="80619" y="71140"/>
                    <a:pt x="81981" y="62661"/>
                    <a:pt x="77709" y="56492"/>
                  </a:cubicBezTo>
                  <a:lnTo>
                    <a:pt x="70764" y="47015"/>
                  </a:lnTo>
                  <a:cubicBezTo>
                    <a:pt x="68169" y="43314"/>
                    <a:pt x="64002" y="41345"/>
                    <a:pt x="59756" y="41345"/>
                  </a:cubicBezTo>
                  <a:cubicBezTo>
                    <a:pt x="57030" y="41345"/>
                    <a:pt x="54278" y="42159"/>
                    <a:pt x="51841" y="43839"/>
                  </a:cubicBezTo>
                  <a:lnTo>
                    <a:pt x="18320" y="68094"/>
                  </a:lnTo>
                  <a:cubicBezTo>
                    <a:pt x="12265" y="72400"/>
                    <a:pt x="10876" y="80852"/>
                    <a:pt x="15148" y="87048"/>
                  </a:cubicBezTo>
                  <a:lnTo>
                    <a:pt x="22094" y="96524"/>
                  </a:lnTo>
                  <a:cubicBezTo>
                    <a:pt x="24688" y="100199"/>
                    <a:pt x="28856" y="102168"/>
                    <a:pt x="33102" y="102168"/>
                  </a:cubicBezTo>
                  <a:cubicBezTo>
                    <a:pt x="35827" y="102168"/>
                    <a:pt x="38579" y="101354"/>
                    <a:pt x="41017" y="99674"/>
                  </a:cubicBezTo>
                  <a:lnTo>
                    <a:pt x="46809" y="95500"/>
                  </a:lnTo>
                  <a:lnTo>
                    <a:pt x="55379" y="107628"/>
                  </a:lnTo>
                  <a:cubicBezTo>
                    <a:pt x="20312" y="137449"/>
                    <a:pt x="157" y="181157"/>
                    <a:pt x="157" y="227253"/>
                  </a:cubicBezTo>
                  <a:cubicBezTo>
                    <a:pt x="26" y="311492"/>
                    <a:pt x="66099" y="380846"/>
                    <a:pt x="150099" y="384626"/>
                  </a:cubicBezTo>
                  <a:cubicBezTo>
                    <a:pt x="152510" y="384757"/>
                    <a:pt x="154895" y="384810"/>
                    <a:pt x="157280" y="384810"/>
                  </a:cubicBezTo>
                  <a:cubicBezTo>
                    <a:pt x="238161" y="384810"/>
                    <a:pt x="306436" y="322989"/>
                    <a:pt x="313774" y="241533"/>
                  </a:cubicBezTo>
                  <a:cubicBezTo>
                    <a:pt x="314193" y="237412"/>
                    <a:pt x="311127" y="235207"/>
                    <a:pt x="308087" y="235207"/>
                  </a:cubicBezTo>
                  <a:cubicBezTo>
                    <a:pt x="305440" y="235207"/>
                    <a:pt x="302793" y="236913"/>
                    <a:pt x="302557" y="240510"/>
                  </a:cubicBezTo>
                  <a:cubicBezTo>
                    <a:pt x="297262" y="298104"/>
                    <a:pt x="258552" y="347245"/>
                    <a:pt x="203827" y="365804"/>
                  </a:cubicBezTo>
                  <a:cubicBezTo>
                    <a:pt x="188574" y="370950"/>
                    <a:pt x="172901" y="373443"/>
                    <a:pt x="157332" y="373443"/>
                  </a:cubicBezTo>
                  <a:cubicBezTo>
                    <a:pt x="117049" y="373443"/>
                    <a:pt x="77709" y="356722"/>
                    <a:pt x="49587" y="325903"/>
                  </a:cubicBezTo>
                  <a:cubicBezTo>
                    <a:pt x="10614" y="283088"/>
                    <a:pt x="393" y="221320"/>
                    <a:pt x="23719" y="168399"/>
                  </a:cubicBezTo>
                  <a:cubicBezTo>
                    <a:pt x="47071" y="115477"/>
                    <a:pt x="99384" y="81246"/>
                    <a:pt x="157280" y="81246"/>
                  </a:cubicBezTo>
                  <a:cubicBezTo>
                    <a:pt x="232579" y="81246"/>
                    <a:pt x="296371" y="139969"/>
                    <a:pt x="302557" y="215125"/>
                  </a:cubicBezTo>
                  <a:cubicBezTo>
                    <a:pt x="302740" y="218800"/>
                    <a:pt x="305440" y="220533"/>
                    <a:pt x="308165" y="220533"/>
                  </a:cubicBezTo>
                  <a:cubicBezTo>
                    <a:pt x="311232" y="220533"/>
                    <a:pt x="314325" y="218328"/>
                    <a:pt x="313774" y="214233"/>
                  </a:cubicBezTo>
                  <a:cubicBezTo>
                    <a:pt x="310367" y="172809"/>
                    <a:pt x="290710" y="134404"/>
                    <a:pt x="259181" y="107628"/>
                  </a:cubicBezTo>
                  <a:lnTo>
                    <a:pt x="267620" y="95500"/>
                  </a:lnTo>
                  <a:lnTo>
                    <a:pt x="273543" y="99674"/>
                  </a:lnTo>
                  <a:cubicBezTo>
                    <a:pt x="275928" y="101407"/>
                    <a:pt x="278654" y="102220"/>
                    <a:pt x="281354" y="102220"/>
                  </a:cubicBezTo>
                  <a:cubicBezTo>
                    <a:pt x="285599" y="102220"/>
                    <a:pt x="289793" y="100225"/>
                    <a:pt x="292466" y="96524"/>
                  </a:cubicBezTo>
                  <a:lnTo>
                    <a:pt x="299281" y="87048"/>
                  </a:lnTo>
                  <a:cubicBezTo>
                    <a:pt x="303579" y="80984"/>
                    <a:pt x="302190" y="72531"/>
                    <a:pt x="296135" y="68094"/>
                  </a:cubicBezTo>
                  <a:lnTo>
                    <a:pt x="262719" y="43839"/>
                  </a:lnTo>
                  <a:cubicBezTo>
                    <a:pt x="260334" y="42159"/>
                    <a:pt x="257608" y="41345"/>
                    <a:pt x="254882" y="41345"/>
                  </a:cubicBezTo>
                  <a:cubicBezTo>
                    <a:pt x="250663" y="41345"/>
                    <a:pt x="246469" y="43314"/>
                    <a:pt x="243796" y="47015"/>
                  </a:cubicBezTo>
                  <a:lnTo>
                    <a:pt x="236982" y="56492"/>
                  </a:lnTo>
                  <a:cubicBezTo>
                    <a:pt x="232579" y="62556"/>
                    <a:pt x="234072" y="71008"/>
                    <a:pt x="240127" y="75418"/>
                  </a:cubicBezTo>
                  <a:lnTo>
                    <a:pt x="244923" y="78962"/>
                  </a:lnTo>
                  <a:lnTo>
                    <a:pt x="236353" y="91221"/>
                  </a:lnTo>
                  <a:cubicBezTo>
                    <a:pt x="218819" y="80984"/>
                    <a:pt x="199660" y="74290"/>
                    <a:pt x="179741" y="71507"/>
                  </a:cubicBezTo>
                  <a:lnTo>
                    <a:pt x="179741" y="55337"/>
                  </a:lnTo>
                  <a:lnTo>
                    <a:pt x="184511" y="55337"/>
                  </a:lnTo>
                  <a:cubicBezTo>
                    <a:pt x="192715" y="55337"/>
                    <a:pt x="199267" y="48643"/>
                    <a:pt x="199398" y="40426"/>
                  </a:cubicBezTo>
                  <a:lnTo>
                    <a:pt x="199398" y="14910"/>
                  </a:lnTo>
                  <a:cubicBezTo>
                    <a:pt x="199398" y="6720"/>
                    <a:pt x="192715" y="26"/>
                    <a:pt x="184511" y="26"/>
                  </a:cubicBezTo>
                  <a:lnTo>
                    <a:pt x="170384" y="26"/>
                  </a:lnTo>
                  <a:cubicBezTo>
                    <a:pt x="162836" y="26"/>
                    <a:pt x="162836" y="11262"/>
                    <a:pt x="170384" y="11262"/>
                  </a:cubicBezTo>
                  <a:lnTo>
                    <a:pt x="184511" y="11262"/>
                  </a:lnTo>
                  <a:cubicBezTo>
                    <a:pt x="186424" y="11393"/>
                    <a:pt x="188049" y="12915"/>
                    <a:pt x="188049" y="14910"/>
                  </a:cubicBezTo>
                  <a:lnTo>
                    <a:pt x="188049" y="40426"/>
                  </a:lnTo>
                  <a:cubicBezTo>
                    <a:pt x="188049" y="42447"/>
                    <a:pt x="186424" y="44101"/>
                    <a:pt x="184511" y="44101"/>
                  </a:cubicBezTo>
                  <a:lnTo>
                    <a:pt x="130049" y="44101"/>
                  </a:lnTo>
                  <a:cubicBezTo>
                    <a:pt x="128031" y="44101"/>
                    <a:pt x="126379" y="42447"/>
                    <a:pt x="126379" y="40426"/>
                  </a:cubicBezTo>
                  <a:lnTo>
                    <a:pt x="126379" y="14910"/>
                  </a:lnTo>
                  <a:cubicBezTo>
                    <a:pt x="126379" y="12915"/>
                    <a:pt x="128031" y="11393"/>
                    <a:pt x="130049" y="11262"/>
                  </a:cubicBezTo>
                  <a:lnTo>
                    <a:pt x="144175" y="11262"/>
                  </a:lnTo>
                  <a:cubicBezTo>
                    <a:pt x="151619" y="11262"/>
                    <a:pt x="151619" y="26"/>
                    <a:pt x="144175" y="26"/>
                  </a:cubicBezTo>
                  <a:lnTo>
                    <a:pt x="168130" y="55468"/>
                  </a:lnTo>
                  <a:lnTo>
                    <a:pt x="14417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88" name="Google Shape;12585;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0VAACpEwAA9RcAAL4VAAAQAAAA"/>
              </a:ext>
            </a:extLst>
          </p:cNvGrpSpPr>
          <p:nvPr/>
        </p:nvGrpSpPr>
        <p:grpSpPr>
          <a:xfrm>
            <a:off x="3554095" y="3195955"/>
            <a:ext cx="340360" cy="338455"/>
            <a:chOff x="3554095" y="3195955"/>
            <a:chExt cx="340360" cy="338455"/>
          </a:xfrm>
        </p:grpSpPr>
        <p:sp>
          <p:nvSpPr>
            <p:cNvPr id="306" name="Google Shape;125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7FgAA0BQAAM4WAAAjFQAAAAAAAA=="/>
                </a:ext>
              </a:extLst>
            </p:cNvSpPr>
            <p:nvPr/>
          </p:nvSpPr>
          <p:spPr>
            <a:xfrm>
              <a:off x="3654425" y="3383280"/>
              <a:ext cx="52705" cy="52705"/>
            </a:xfrm>
            <a:custGeom>
              <a:avLst/>
              <a:gdLst/>
              <a:ahLst/>
              <a:cxnLst/>
              <a:rect l="0" t="0" r="52705" b="52705"/>
              <a:pathLst>
                <a:path w="52705" h="52705">
                  <a:moveTo>
                    <a:pt x="32549" y="26"/>
                  </a:moveTo>
                  <a:lnTo>
                    <a:pt x="0" y="32575"/>
                  </a:lnTo>
                  <a:cubicBezTo>
                    <a:pt x="2420" y="32943"/>
                    <a:pt x="4683" y="34075"/>
                    <a:pt x="6473" y="35838"/>
                  </a:cubicBezTo>
                  <a:lnTo>
                    <a:pt x="16840" y="46205"/>
                  </a:lnTo>
                  <a:cubicBezTo>
                    <a:pt x="18629" y="47994"/>
                    <a:pt x="19761" y="50284"/>
                    <a:pt x="20024" y="52678"/>
                  </a:cubicBezTo>
                  <a:lnTo>
                    <a:pt x="52678" y="20024"/>
                  </a:lnTo>
                  <a:cubicBezTo>
                    <a:pt x="44942" y="14445"/>
                    <a:pt x="38232" y="7736"/>
                    <a:pt x="3254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05" name="Google Shape;125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7FgAA0BQAAL4WAAAjFQAAAAAAAA=="/>
                </a:ext>
              </a:extLst>
            </p:cNvSpPr>
            <p:nvPr/>
          </p:nvSpPr>
          <p:spPr>
            <a:xfrm>
              <a:off x="3654425" y="3383280"/>
              <a:ext cx="42545" cy="52705"/>
            </a:xfrm>
            <a:custGeom>
              <a:avLst/>
              <a:gdLst/>
              <a:ahLst/>
              <a:cxnLst/>
              <a:rect l="0" t="0" r="42545" b="52705"/>
              <a:pathLst>
                <a:path w="42545" h="52705">
                  <a:moveTo>
                    <a:pt x="32658" y="26"/>
                  </a:moveTo>
                  <a:lnTo>
                    <a:pt x="26" y="32658"/>
                  </a:lnTo>
                  <a:cubicBezTo>
                    <a:pt x="2419" y="32943"/>
                    <a:pt x="4706" y="34075"/>
                    <a:pt x="6468" y="35706"/>
                  </a:cubicBezTo>
                  <a:lnTo>
                    <a:pt x="16960" y="46198"/>
                  </a:lnTo>
                  <a:cubicBezTo>
                    <a:pt x="18616" y="47994"/>
                    <a:pt x="19747" y="50284"/>
                    <a:pt x="20141" y="52678"/>
                  </a:cubicBezTo>
                  <a:lnTo>
                    <a:pt x="32395" y="40424"/>
                  </a:lnTo>
                  <a:lnTo>
                    <a:pt x="27846" y="35706"/>
                  </a:lnTo>
                  <a:cubicBezTo>
                    <a:pt x="25058" y="33180"/>
                    <a:pt x="25058" y="28996"/>
                    <a:pt x="27583" y="26339"/>
                  </a:cubicBezTo>
                  <a:lnTo>
                    <a:pt x="42518" y="11404"/>
                  </a:lnTo>
                  <a:cubicBezTo>
                    <a:pt x="38995" y="7867"/>
                    <a:pt x="35576" y="4052"/>
                    <a:pt x="3265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04" name="Google Shape;125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0FgAAsRMAAO4XAAAZFQAAAAAAAA=="/>
                </a:ext>
              </a:extLst>
            </p:cNvSpPr>
            <p:nvPr/>
          </p:nvSpPr>
          <p:spPr>
            <a:xfrm>
              <a:off x="3649980" y="3201035"/>
              <a:ext cx="240030" cy="228600"/>
            </a:xfrm>
            <a:custGeom>
              <a:avLst/>
              <a:gdLst/>
              <a:ahLst/>
              <a:cxnLst/>
              <a:rect l="0" t="0" r="240030" b="228600"/>
              <a:pathLst>
                <a:path w="240030" h="228600">
                  <a:moveTo>
                    <a:pt x="125557" y="0"/>
                  </a:moveTo>
                  <a:cubicBezTo>
                    <a:pt x="95797" y="0"/>
                    <a:pt x="66509" y="11597"/>
                    <a:pt x="44628" y="33452"/>
                  </a:cubicBezTo>
                  <a:cubicBezTo>
                    <a:pt x="0" y="78133"/>
                    <a:pt x="0" y="150493"/>
                    <a:pt x="44628" y="195043"/>
                  </a:cubicBezTo>
                  <a:cubicBezTo>
                    <a:pt x="66535" y="216951"/>
                    <a:pt x="95875" y="228600"/>
                    <a:pt x="125715" y="228600"/>
                  </a:cubicBezTo>
                  <a:cubicBezTo>
                    <a:pt x="140425" y="228600"/>
                    <a:pt x="155266" y="225766"/>
                    <a:pt x="169371" y="219916"/>
                  </a:cubicBezTo>
                  <a:cubicBezTo>
                    <a:pt x="212082" y="202232"/>
                    <a:pt x="240030" y="160463"/>
                    <a:pt x="240030" y="114261"/>
                  </a:cubicBezTo>
                  <a:cubicBezTo>
                    <a:pt x="240030" y="68032"/>
                    <a:pt x="212082" y="26394"/>
                    <a:pt x="169371" y="8711"/>
                  </a:cubicBezTo>
                  <a:cubicBezTo>
                    <a:pt x="155213" y="2860"/>
                    <a:pt x="140320" y="0"/>
                    <a:pt x="12555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03" name="Google Shape;125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FgAAsRMAAEkXAAAZFQAAAAAAAA=="/>
                </a:ext>
              </a:extLst>
            </p:cNvSpPr>
            <p:nvPr/>
          </p:nvSpPr>
          <p:spPr>
            <a:xfrm>
              <a:off x="3661410" y="3201035"/>
              <a:ext cx="123825" cy="228600"/>
            </a:xfrm>
            <a:custGeom>
              <a:avLst/>
              <a:gdLst/>
              <a:ahLst/>
              <a:cxnLst/>
              <a:rect l="0" t="0" r="123825" b="228600"/>
              <a:pathLst>
                <a:path w="123825" h="228600">
                  <a:moveTo>
                    <a:pt x="113774" y="0"/>
                  </a:moveTo>
                  <a:cubicBezTo>
                    <a:pt x="51534" y="0"/>
                    <a:pt x="26" y="50680"/>
                    <a:pt x="26" y="114248"/>
                  </a:cubicBezTo>
                  <a:cubicBezTo>
                    <a:pt x="26" y="177893"/>
                    <a:pt x="51534" y="228574"/>
                    <a:pt x="113774" y="228574"/>
                  </a:cubicBezTo>
                  <a:cubicBezTo>
                    <a:pt x="117098" y="228574"/>
                    <a:pt x="120448" y="228443"/>
                    <a:pt x="123798" y="228154"/>
                  </a:cubicBezTo>
                  <a:cubicBezTo>
                    <a:pt x="96997" y="225870"/>
                    <a:pt x="71923" y="214139"/>
                    <a:pt x="52895" y="195189"/>
                  </a:cubicBezTo>
                  <a:cubicBezTo>
                    <a:pt x="21540" y="163747"/>
                    <a:pt x="11228" y="116898"/>
                    <a:pt x="26461" y="75089"/>
                  </a:cubicBezTo>
                  <a:cubicBezTo>
                    <a:pt x="41562" y="33280"/>
                    <a:pt x="79618" y="4252"/>
                    <a:pt x="123798" y="446"/>
                  </a:cubicBezTo>
                  <a:cubicBezTo>
                    <a:pt x="120448" y="157"/>
                    <a:pt x="117098" y="0"/>
                    <a:pt x="11377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02" name="Google Shape;125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FgAA0xMAANoXAAD2FAAAAAAAAA=="/>
                </a:ext>
              </a:extLst>
            </p:cNvSpPr>
            <p:nvPr/>
          </p:nvSpPr>
          <p:spPr>
            <a:xfrm>
              <a:off x="3683000" y="3222625"/>
              <a:ext cx="194310" cy="184785"/>
            </a:xfrm>
            <a:custGeom>
              <a:avLst/>
              <a:gdLst/>
              <a:ahLst/>
              <a:cxnLst/>
              <a:rect l="0" t="0" r="194310" b="184785"/>
              <a:pathLst>
                <a:path w="194310" h="184785">
                  <a:moveTo>
                    <a:pt x="92581" y="0"/>
                  </a:moveTo>
                  <a:cubicBezTo>
                    <a:pt x="80647" y="0"/>
                    <a:pt x="68634" y="2279"/>
                    <a:pt x="57199" y="6995"/>
                  </a:cubicBezTo>
                  <a:cubicBezTo>
                    <a:pt x="22528" y="21378"/>
                    <a:pt x="26" y="55018"/>
                    <a:pt x="26" y="92353"/>
                  </a:cubicBezTo>
                  <a:cubicBezTo>
                    <a:pt x="26" y="129792"/>
                    <a:pt x="22528" y="163432"/>
                    <a:pt x="57199" y="177684"/>
                  </a:cubicBezTo>
                  <a:cubicBezTo>
                    <a:pt x="68687" y="182453"/>
                    <a:pt x="80726" y="184758"/>
                    <a:pt x="92686" y="184758"/>
                  </a:cubicBezTo>
                  <a:cubicBezTo>
                    <a:pt x="116791" y="184758"/>
                    <a:pt x="140501" y="175353"/>
                    <a:pt x="158245" y="157642"/>
                  </a:cubicBezTo>
                  <a:cubicBezTo>
                    <a:pt x="194310" y="121591"/>
                    <a:pt x="194310" y="63088"/>
                    <a:pt x="158245" y="27037"/>
                  </a:cubicBezTo>
                  <a:cubicBezTo>
                    <a:pt x="140475" y="9405"/>
                    <a:pt x="116738" y="0"/>
                    <a:pt x="9258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01" name="Google Shape;125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FgAA0xMAAEkXAAD2FAAAAAAAAA=="/>
                </a:ext>
              </a:extLst>
            </p:cNvSpPr>
            <p:nvPr/>
          </p:nvSpPr>
          <p:spPr>
            <a:xfrm>
              <a:off x="3683000" y="3222625"/>
              <a:ext cx="102235" cy="184785"/>
            </a:xfrm>
            <a:custGeom>
              <a:avLst/>
              <a:gdLst/>
              <a:ahLst/>
              <a:cxnLst/>
              <a:rect l="0" t="0" r="102235" b="184785"/>
              <a:pathLst>
                <a:path w="102235" h="184785">
                  <a:moveTo>
                    <a:pt x="92100" y="26"/>
                  </a:moveTo>
                  <a:cubicBezTo>
                    <a:pt x="41899" y="26"/>
                    <a:pt x="26" y="40815"/>
                    <a:pt x="26" y="92405"/>
                  </a:cubicBezTo>
                  <a:cubicBezTo>
                    <a:pt x="26" y="143969"/>
                    <a:pt x="41899" y="184758"/>
                    <a:pt x="92100" y="184758"/>
                  </a:cubicBezTo>
                  <a:cubicBezTo>
                    <a:pt x="95452" y="184758"/>
                    <a:pt x="98804" y="184601"/>
                    <a:pt x="102208" y="184208"/>
                  </a:cubicBezTo>
                  <a:cubicBezTo>
                    <a:pt x="81311" y="181953"/>
                    <a:pt x="61775" y="172621"/>
                    <a:pt x="46901" y="157731"/>
                  </a:cubicBezTo>
                  <a:cubicBezTo>
                    <a:pt x="21709" y="132618"/>
                    <a:pt x="13250" y="95158"/>
                    <a:pt x="24982" y="61603"/>
                  </a:cubicBezTo>
                  <a:cubicBezTo>
                    <a:pt x="36819" y="28075"/>
                    <a:pt x="66803" y="4351"/>
                    <a:pt x="102208" y="576"/>
                  </a:cubicBezTo>
                  <a:cubicBezTo>
                    <a:pt x="98804" y="209"/>
                    <a:pt x="95452" y="26"/>
                    <a:pt x="9210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00" name="Google Shape;125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FwAADRQAAGIXAABcFAAAAAAAAA=="/>
                </a:ext>
              </a:extLst>
            </p:cNvSpPr>
            <p:nvPr/>
          </p:nvSpPr>
          <p:spPr>
            <a:xfrm>
              <a:off x="3742055" y="3259455"/>
              <a:ext cx="59055" cy="50165"/>
            </a:xfrm>
            <a:custGeom>
              <a:avLst/>
              <a:gdLst/>
              <a:ahLst/>
              <a:cxnLst/>
              <a:rect l="0" t="0" r="59055" b="50165"/>
              <a:pathLst>
                <a:path w="59055" h="50165">
                  <a:moveTo>
                    <a:pt x="33813" y="25"/>
                  </a:moveTo>
                  <a:cubicBezTo>
                    <a:pt x="11244" y="25"/>
                    <a:pt x="0" y="27031"/>
                    <a:pt x="15910" y="42809"/>
                  </a:cubicBezTo>
                  <a:cubicBezTo>
                    <a:pt x="21021" y="47877"/>
                    <a:pt x="27338" y="50165"/>
                    <a:pt x="33524" y="50165"/>
                  </a:cubicBezTo>
                  <a:cubicBezTo>
                    <a:pt x="46525" y="50165"/>
                    <a:pt x="59028" y="40132"/>
                    <a:pt x="59028" y="25030"/>
                  </a:cubicBezTo>
                  <a:cubicBezTo>
                    <a:pt x="59028" y="11280"/>
                    <a:pt x="47679" y="25"/>
                    <a:pt x="33813"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9" name="Google Shape;125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FwAADRQAAEkXAABcFAAAAAAAAA=="/>
                </a:ext>
              </a:extLst>
            </p:cNvSpPr>
            <p:nvPr/>
          </p:nvSpPr>
          <p:spPr>
            <a:xfrm>
              <a:off x="3750310" y="3259455"/>
              <a:ext cx="34925" cy="50165"/>
            </a:xfrm>
            <a:custGeom>
              <a:avLst/>
              <a:gdLst/>
              <a:ahLst/>
              <a:cxnLst/>
              <a:rect l="0" t="0" r="34925" b="50165"/>
              <a:pathLst>
                <a:path w="34925" h="50165">
                  <a:moveTo>
                    <a:pt x="25091" y="0"/>
                  </a:moveTo>
                  <a:cubicBezTo>
                    <a:pt x="11841" y="0"/>
                    <a:pt x="26" y="10656"/>
                    <a:pt x="26" y="25030"/>
                  </a:cubicBezTo>
                  <a:cubicBezTo>
                    <a:pt x="26" y="39534"/>
                    <a:pt x="11893" y="50139"/>
                    <a:pt x="25169" y="50139"/>
                  </a:cubicBezTo>
                  <a:cubicBezTo>
                    <a:pt x="28378" y="50139"/>
                    <a:pt x="31664" y="49515"/>
                    <a:pt x="34898" y="48163"/>
                  </a:cubicBezTo>
                  <a:cubicBezTo>
                    <a:pt x="25613" y="44160"/>
                    <a:pt x="19588" y="35167"/>
                    <a:pt x="19588" y="25030"/>
                  </a:cubicBezTo>
                  <a:cubicBezTo>
                    <a:pt x="19588" y="15023"/>
                    <a:pt x="25613" y="6030"/>
                    <a:pt x="34898" y="2027"/>
                  </a:cubicBezTo>
                  <a:cubicBezTo>
                    <a:pt x="31638" y="649"/>
                    <a:pt x="28326" y="0"/>
                    <a:pt x="2509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8" name="Google Shape;125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FgAAXBQAAHsXAACvFAAAAAAAAA=="/>
                </a:ext>
              </a:extLst>
            </p:cNvSpPr>
            <p:nvPr/>
          </p:nvSpPr>
          <p:spPr>
            <a:xfrm>
              <a:off x="3734435" y="3309620"/>
              <a:ext cx="82550" cy="52705"/>
            </a:xfrm>
            <a:custGeom>
              <a:avLst/>
              <a:gdLst/>
              <a:ahLst/>
              <a:cxnLst/>
              <a:rect l="0" t="0" r="82550" b="52705"/>
              <a:pathLst>
                <a:path w="82550" h="52705">
                  <a:moveTo>
                    <a:pt x="26967" y="0"/>
                  </a:moveTo>
                  <a:cubicBezTo>
                    <a:pt x="12122" y="0"/>
                    <a:pt x="26" y="12102"/>
                    <a:pt x="26" y="26981"/>
                  </a:cubicBezTo>
                  <a:lnTo>
                    <a:pt x="26" y="48173"/>
                  </a:lnTo>
                  <a:cubicBezTo>
                    <a:pt x="26" y="50687"/>
                    <a:pt x="2042" y="52705"/>
                    <a:pt x="4556" y="52705"/>
                  </a:cubicBezTo>
                  <a:lnTo>
                    <a:pt x="77994" y="52705"/>
                  </a:lnTo>
                  <a:cubicBezTo>
                    <a:pt x="80508" y="52705"/>
                    <a:pt x="82524" y="50687"/>
                    <a:pt x="82524" y="48173"/>
                  </a:cubicBezTo>
                  <a:lnTo>
                    <a:pt x="82524" y="26981"/>
                  </a:lnTo>
                  <a:cubicBezTo>
                    <a:pt x="82524" y="12102"/>
                    <a:pt x="70428" y="0"/>
                    <a:pt x="55583" y="0"/>
                  </a:cubicBezTo>
                  <a:lnTo>
                    <a:pt x="26967" y="0"/>
                  </a:lnTo>
                  <a:lnTo>
                    <a:pt x="5558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7" name="Google Shape;125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FgAAXBQAAEIXAACvFAAAAAAAAA=="/>
                </a:ext>
              </a:extLst>
            </p:cNvSpPr>
            <p:nvPr/>
          </p:nvSpPr>
          <p:spPr>
            <a:xfrm>
              <a:off x="3734435" y="3309620"/>
              <a:ext cx="46355" cy="52705"/>
            </a:xfrm>
            <a:custGeom>
              <a:avLst/>
              <a:gdLst/>
              <a:ahLst/>
              <a:cxnLst/>
              <a:rect l="0" t="0" r="46355" b="52705"/>
              <a:pathLst>
                <a:path w="46355" h="52705">
                  <a:moveTo>
                    <a:pt x="26733" y="26"/>
                  </a:moveTo>
                  <a:cubicBezTo>
                    <a:pt x="12017" y="130"/>
                    <a:pt x="25" y="12202"/>
                    <a:pt x="25" y="27044"/>
                  </a:cubicBezTo>
                  <a:lnTo>
                    <a:pt x="25" y="48184"/>
                  </a:lnTo>
                  <a:cubicBezTo>
                    <a:pt x="25" y="50692"/>
                    <a:pt x="2024" y="52705"/>
                    <a:pt x="4516" y="52705"/>
                  </a:cubicBezTo>
                  <a:lnTo>
                    <a:pt x="24111" y="52705"/>
                  </a:lnTo>
                  <a:cubicBezTo>
                    <a:pt x="21620" y="52705"/>
                    <a:pt x="19621" y="50692"/>
                    <a:pt x="19621" y="48184"/>
                  </a:cubicBezTo>
                  <a:lnTo>
                    <a:pt x="19621" y="27044"/>
                  </a:lnTo>
                  <a:cubicBezTo>
                    <a:pt x="19621" y="12202"/>
                    <a:pt x="31612" y="130"/>
                    <a:pt x="46355" y="26"/>
                  </a:cubicBezTo>
                  <a:lnTo>
                    <a:pt x="26733" y="26"/>
                  </a:lnTo>
                  <a:lnTo>
                    <a:pt x="4635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6" name="Google Shape;125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FQAA/hQAAKMWAAC2FQAAAAAAAA=="/>
                </a:ext>
              </a:extLst>
            </p:cNvSpPr>
            <p:nvPr/>
          </p:nvSpPr>
          <p:spPr>
            <a:xfrm>
              <a:off x="3559810" y="3412490"/>
              <a:ext cx="120015" cy="116840"/>
            </a:xfrm>
            <a:custGeom>
              <a:avLst/>
              <a:gdLst/>
              <a:ahLst/>
              <a:cxnLst/>
              <a:rect l="0" t="0" r="120015" b="116840"/>
              <a:pathLst>
                <a:path w="120015" h="116840">
                  <a:moveTo>
                    <a:pt x="95187" y="26"/>
                  </a:moveTo>
                  <a:cubicBezTo>
                    <a:pt x="91828" y="26"/>
                    <a:pt x="88495" y="1305"/>
                    <a:pt x="85897" y="3890"/>
                  </a:cubicBezTo>
                  <a:lnTo>
                    <a:pt x="5196" y="84591"/>
                  </a:lnTo>
                  <a:cubicBezTo>
                    <a:pt x="26" y="89321"/>
                    <a:pt x="26" y="97493"/>
                    <a:pt x="5196" y="102636"/>
                  </a:cubicBezTo>
                  <a:lnTo>
                    <a:pt x="15694" y="113134"/>
                  </a:lnTo>
                  <a:cubicBezTo>
                    <a:pt x="18213" y="115587"/>
                    <a:pt x="21546" y="116840"/>
                    <a:pt x="24905" y="116840"/>
                  </a:cubicBezTo>
                  <a:cubicBezTo>
                    <a:pt x="28238" y="116840"/>
                    <a:pt x="31598" y="115587"/>
                    <a:pt x="34117" y="113054"/>
                  </a:cubicBezTo>
                  <a:lnTo>
                    <a:pt x="114949" y="32222"/>
                  </a:lnTo>
                  <a:cubicBezTo>
                    <a:pt x="119988" y="27624"/>
                    <a:pt x="119988" y="19347"/>
                    <a:pt x="114949" y="14308"/>
                  </a:cubicBezTo>
                  <a:lnTo>
                    <a:pt x="104452" y="3811"/>
                  </a:lnTo>
                  <a:cubicBezTo>
                    <a:pt x="101880" y="1305"/>
                    <a:pt x="98520" y="26"/>
                    <a:pt x="9518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5" name="Google Shape;125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FQAA/hQAAIsWAAC2FQAAAAAAAA=="/>
                </a:ext>
              </a:extLst>
            </p:cNvSpPr>
            <p:nvPr/>
          </p:nvSpPr>
          <p:spPr>
            <a:xfrm>
              <a:off x="3559810" y="3412490"/>
              <a:ext cx="104775" cy="116840"/>
            </a:xfrm>
            <a:custGeom>
              <a:avLst/>
              <a:gdLst/>
              <a:ahLst/>
              <a:cxnLst/>
              <a:rect l="0" t="0" r="104775" b="116840"/>
              <a:pathLst>
                <a:path w="104775" h="116840">
                  <a:moveTo>
                    <a:pt x="94807" y="26"/>
                  </a:moveTo>
                  <a:cubicBezTo>
                    <a:pt x="91459" y="26"/>
                    <a:pt x="88136" y="1305"/>
                    <a:pt x="85625" y="3890"/>
                  </a:cubicBezTo>
                  <a:lnTo>
                    <a:pt x="5049" y="84466"/>
                  </a:lnTo>
                  <a:cubicBezTo>
                    <a:pt x="26" y="89321"/>
                    <a:pt x="26" y="97493"/>
                    <a:pt x="5049" y="102636"/>
                  </a:cubicBezTo>
                  <a:lnTo>
                    <a:pt x="15513" y="113100"/>
                  </a:lnTo>
                  <a:cubicBezTo>
                    <a:pt x="18077" y="115587"/>
                    <a:pt x="21425" y="116840"/>
                    <a:pt x="24748" y="116840"/>
                  </a:cubicBezTo>
                  <a:cubicBezTo>
                    <a:pt x="28096" y="116840"/>
                    <a:pt x="31419" y="115587"/>
                    <a:pt x="34009" y="113054"/>
                  </a:cubicBezTo>
                  <a:lnTo>
                    <a:pt x="34637" y="112426"/>
                  </a:lnTo>
                  <a:lnTo>
                    <a:pt x="24931" y="102720"/>
                  </a:lnTo>
                  <a:cubicBezTo>
                    <a:pt x="19777" y="97493"/>
                    <a:pt x="19777" y="89321"/>
                    <a:pt x="24931" y="84177"/>
                  </a:cubicBezTo>
                  <a:lnTo>
                    <a:pt x="104748" y="4360"/>
                  </a:lnTo>
                  <a:lnTo>
                    <a:pt x="103990" y="3890"/>
                  </a:lnTo>
                  <a:cubicBezTo>
                    <a:pt x="101478" y="1305"/>
                    <a:pt x="98130" y="26"/>
                    <a:pt x="9480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4" name="Google Shape;125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FgAA/hQAAKMWAABAFQAAAAAAAA=="/>
                </a:ext>
              </a:extLst>
            </p:cNvSpPr>
            <p:nvPr/>
          </p:nvSpPr>
          <p:spPr>
            <a:xfrm>
              <a:off x="3636010" y="3412490"/>
              <a:ext cx="43815" cy="41910"/>
            </a:xfrm>
            <a:custGeom>
              <a:avLst/>
              <a:gdLst/>
              <a:ahLst/>
              <a:cxnLst/>
              <a:rect l="0" t="0" r="43815" b="41910"/>
              <a:pathLst>
                <a:path w="43815" h="41910">
                  <a:moveTo>
                    <a:pt x="18935" y="26"/>
                  </a:moveTo>
                  <a:cubicBezTo>
                    <a:pt x="15569" y="26"/>
                    <a:pt x="12229" y="1292"/>
                    <a:pt x="9625" y="3850"/>
                  </a:cubicBezTo>
                  <a:lnTo>
                    <a:pt x="0" y="13307"/>
                  </a:lnTo>
                  <a:lnTo>
                    <a:pt x="29113" y="41884"/>
                  </a:lnTo>
                  <a:lnTo>
                    <a:pt x="38739" y="32258"/>
                  </a:lnTo>
                  <a:cubicBezTo>
                    <a:pt x="43788" y="27337"/>
                    <a:pt x="43788" y="19146"/>
                    <a:pt x="38739" y="14159"/>
                  </a:cubicBezTo>
                  <a:lnTo>
                    <a:pt x="28219" y="3850"/>
                  </a:lnTo>
                  <a:cubicBezTo>
                    <a:pt x="25642" y="1292"/>
                    <a:pt x="22275" y="26"/>
                    <a:pt x="1893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3" name="Google Shape;125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FgAA/RQAAIsWAAAiFQAAAAAAAA=="/>
                </a:ext>
              </a:extLst>
            </p:cNvSpPr>
            <p:nvPr/>
          </p:nvSpPr>
          <p:spPr>
            <a:xfrm>
              <a:off x="3636010" y="3411855"/>
              <a:ext cx="28575" cy="23495"/>
            </a:xfrm>
            <a:custGeom>
              <a:avLst/>
              <a:gdLst/>
              <a:ahLst/>
              <a:cxnLst/>
              <a:rect l="0" t="0" r="28575" b="23495"/>
              <a:pathLst>
                <a:path w="28575" h="23495">
                  <a:moveTo>
                    <a:pt x="17540" y="26"/>
                  </a:moveTo>
                  <a:cubicBezTo>
                    <a:pt x="17020" y="26"/>
                    <a:pt x="16655" y="157"/>
                    <a:pt x="16291" y="262"/>
                  </a:cubicBezTo>
                  <a:cubicBezTo>
                    <a:pt x="13636" y="786"/>
                    <a:pt x="11398" y="1914"/>
                    <a:pt x="9525" y="3802"/>
                  </a:cubicBezTo>
                  <a:lnTo>
                    <a:pt x="2368" y="11118"/>
                  </a:lnTo>
                  <a:lnTo>
                    <a:pt x="0" y="13530"/>
                  </a:lnTo>
                  <a:lnTo>
                    <a:pt x="9759" y="23495"/>
                  </a:lnTo>
                  <a:lnTo>
                    <a:pt x="28548" y="4706"/>
                  </a:lnTo>
                  <a:lnTo>
                    <a:pt x="27924" y="3933"/>
                  </a:lnTo>
                  <a:cubicBezTo>
                    <a:pt x="27664" y="3539"/>
                    <a:pt x="27299" y="3303"/>
                    <a:pt x="27039" y="3041"/>
                  </a:cubicBezTo>
                  <a:lnTo>
                    <a:pt x="26675" y="2805"/>
                  </a:lnTo>
                  <a:cubicBezTo>
                    <a:pt x="26284" y="2543"/>
                    <a:pt x="25920" y="2176"/>
                    <a:pt x="25426" y="1914"/>
                  </a:cubicBezTo>
                  <a:cubicBezTo>
                    <a:pt x="23422" y="655"/>
                    <a:pt x="21157" y="26"/>
                    <a:pt x="18789" y="26"/>
                  </a:cubicBezTo>
                  <a:lnTo>
                    <a:pt x="17540" y="26"/>
                  </a:lnTo>
                  <a:lnTo>
                    <a:pt x="1878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2" name="Google Shape;126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FQAAqRMAAPUXAAC+FQAAAAAAAA=="/>
                </a:ext>
              </a:extLst>
            </p:cNvSpPr>
            <p:nvPr/>
          </p:nvSpPr>
          <p:spPr>
            <a:xfrm>
              <a:off x="3554095" y="3195955"/>
              <a:ext cx="340360" cy="338455"/>
            </a:xfrm>
            <a:custGeom>
              <a:avLst/>
              <a:gdLst/>
              <a:ahLst/>
              <a:cxnLst/>
              <a:rect l="0" t="0" r="340360" b="338455"/>
              <a:pathLst>
                <a:path w="340360" h="338455">
                  <a:moveTo>
                    <a:pt x="130736" y="196660"/>
                  </a:moveTo>
                  <a:cubicBezTo>
                    <a:pt x="134648" y="201327"/>
                    <a:pt x="139084" y="205626"/>
                    <a:pt x="143757" y="209663"/>
                  </a:cubicBezTo>
                  <a:lnTo>
                    <a:pt x="125066" y="228354"/>
                  </a:lnTo>
                  <a:cubicBezTo>
                    <a:pt x="124672" y="227803"/>
                    <a:pt x="124304" y="227436"/>
                    <a:pt x="123805" y="226938"/>
                  </a:cubicBezTo>
                  <a:lnTo>
                    <a:pt x="113436" y="216569"/>
                  </a:lnTo>
                  <a:cubicBezTo>
                    <a:pt x="112937" y="216085"/>
                    <a:pt x="112543" y="215718"/>
                    <a:pt x="112044" y="215325"/>
                  </a:cubicBezTo>
                  <a:lnTo>
                    <a:pt x="130736" y="196633"/>
                  </a:lnTo>
                  <a:lnTo>
                    <a:pt x="100625" y="221171"/>
                  </a:lnTo>
                  <a:cubicBezTo>
                    <a:pt x="102699" y="221171"/>
                    <a:pt x="104799" y="221957"/>
                    <a:pt x="106374" y="223530"/>
                  </a:cubicBezTo>
                  <a:lnTo>
                    <a:pt x="116849" y="234005"/>
                  </a:lnTo>
                  <a:cubicBezTo>
                    <a:pt x="119999" y="237162"/>
                    <a:pt x="119999" y="242326"/>
                    <a:pt x="116849" y="245603"/>
                  </a:cubicBezTo>
                  <a:lnTo>
                    <a:pt x="116849" y="245472"/>
                  </a:lnTo>
                  <a:lnTo>
                    <a:pt x="110653" y="251668"/>
                  </a:lnTo>
                  <a:lnTo>
                    <a:pt x="88680" y="229695"/>
                  </a:lnTo>
                  <a:lnTo>
                    <a:pt x="94876" y="223499"/>
                  </a:lnTo>
                  <a:cubicBezTo>
                    <a:pt x="96451" y="221957"/>
                    <a:pt x="98525" y="221171"/>
                    <a:pt x="100625" y="221171"/>
                  </a:cubicBezTo>
                  <a:lnTo>
                    <a:pt x="81723" y="236638"/>
                  </a:lnTo>
                  <a:lnTo>
                    <a:pt x="103723" y="258638"/>
                  </a:lnTo>
                  <a:lnTo>
                    <a:pt x="36123" y="326238"/>
                  </a:lnTo>
                  <a:cubicBezTo>
                    <a:pt x="34495" y="327654"/>
                    <a:pt x="32395" y="328441"/>
                    <a:pt x="30321" y="328441"/>
                  </a:cubicBezTo>
                  <a:cubicBezTo>
                    <a:pt x="28247" y="328441"/>
                    <a:pt x="26147" y="327654"/>
                    <a:pt x="24520" y="326081"/>
                  </a:cubicBezTo>
                  <a:lnTo>
                    <a:pt x="14150" y="315711"/>
                  </a:lnTo>
                  <a:cubicBezTo>
                    <a:pt x="11000" y="312450"/>
                    <a:pt x="11000" y="307417"/>
                    <a:pt x="14150" y="304245"/>
                  </a:cubicBezTo>
                  <a:lnTo>
                    <a:pt x="14150" y="304140"/>
                  </a:lnTo>
                  <a:lnTo>
                    <a:pt x="81723" y="236567"/>
                  </a:lnTo>
                  <a:lnTo>
                    <a:pt x="221306" y="0"/>
                  </a:lnTo>
                  <a:cubicBezTo>
                    <a:pt x="124042" y="0"/>
                    <a:pt x="67836" y="110389"/>
                    <a:pt x="124436" y="188849"/>
                  </a:cubicBezTo>
                  <a:lnTo>
                    <a:pt x="101937" y="211348"/>
                  </a:lnTo>
                  <a:cubicBezTo>
                    <a:pt x="101386" y="211367"/>
                    <a:pt x="100809" y="211341"/>
                    <a:pt x="100257" y="211341"/>
                  </a:cubicBezTo>
                  <a:cubicBezTo>
                    <a:pt x="95558" y="211341"/>
                    <a:pt x="91069" y="213202"/>
                    <a:pt x="87787" y="216583"/>
                  </a:cubicBezTo>
                  <a:lnTo>
                    <a:pt x="7088" y="297282"/>
                  </a:lnTo>
                  <a:cubicBezTo>
                    <a:pt x="0" y="304245"/>
                    <a:pt x="0" y="315727"/>
                    <a:pt x="7088" y="322804"/>
                  </a:cubicBezTo>
                  <a:lnTo>
                    <a:pt x="17563" y="333133"/>
                  </a:lnTo>
                  <a:cubicBezTo>
                    <a:pt x="21107" y="336672"/>
                    <a:pt x="25701" y="338428"/>
                    <a:pt x="30321" y="338428"/>
                  </a:cubicBezTo>
                  <a:cubicBezTo>
                    <a:pt x="34942" y="338428"/>
                    <a:pt x="39536" y="336672"/>
                    <a:pt x="43080" y="333133"/>
                  </a:cubicBezTo>
                  <a:lnTo>
                    <a:pt x="114197" y="262016"/>
                  </a:lnTo>
                  <a:lnTo>
                    <a:pt x="123805" y="252655"/>
                  </a:lnTo>
                  <a:cubicBezTo>
                    <a:pt x="127586" y="248880"/>
                    <a:pt x="129476" y="243715"/>
                    <a:pt x="128977" y="238420"/>
                  </a:cubicBezTo>
                  <a:lnTo>
                    <a:pt x="151580" y="215817"/>
                  </a:lnTo>
                  <a:cubicBezTo>
                    <a:pt x="168513" y="228065"/>
                    <a:pt x="188465" y="235641"/>
                    <a:pt x="209178" y="237660"/>
                  </a:cubicBezTo>
                  <a:lnTo>
                    <a:pt x="209703" y="237660"/>
                  </a:lnTo>
                  <a:cubicBezTo>
                    <a:pt x="209729" y="237660"/>
                    <a:pt x="209781" y="237660"/>
                    <a:pt x="209834" y="237660"/>
                  </a:cubicBezTo>
                  <a:cubicBezTo>
                    <a:pt x="216135" y="237660"/>
                    <a:pt x="216607" y="228328"/>
                    <a:pt x="210202" y="227803"/>
                  </a:cubicBezTo>
                  <a:cubicBezTo>
                    <a:pt x="189095" y="225680"/>
                    <a:pt x="169012" y="217344"/>
                    <a:pt x="152473" y="204105"/>
                  </a:cubicBezTo>
                  <a:cubicBezTo>
                    <a:pt x="71879" y="139015"/>
                    <a:pt x="119238" y="9987"/>
                    <a:pt x="221306" y="9987"/>
                  </a:cubicBezTo>
                  <a:cubicBezTo>
                    <a:pt x="221411" y="9987"/>
                    <a:pt x="221490" y="9987"/>
                    <a:pt x="221569" y="9987"/>
                  </a:cubicBezTo>
                  <a:cubicBezTo>
                    <a:pt x="277538" y="9987"/>
                    <a:pt x="324530" y="52428"/>
                    <a:pt x="330069" y="108108"/>
                  </a:cubicBezTo>
                  <a:cubicBezTo>
                    <a:pt x="330358" y="111149"/>
                    <a:pt x="332642" y="112564"/>
                    <a:pt x="334952" y="112564"/>
                  </a:cubicBezTo>
                  <a:cubicBezTo>
                    <a:pt x="337630" y="112564"/>
                    <a:pt x="340334" y="110625"/>
                    <a:pt x="339940" y="107112"/>
                  </a:cubicBezTo>
                  <a:cubicBezTo>
                    <a:pt x="333876" y="46294"/>
                    <a:pt x="282579" y="0"/>
                    <a:pt x="221306" y="0"/>
                  </a:cubicBezTo>
                  <a:lnTo>
                    <a:pt x="130736" y="196660"/>
                  </a:lnTo>
                  <a:lnTo>
                    <a:pt x="22130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1" name="Google Shape;126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FgAAyxMAANQXAAD+FAAAAAAAAA=="/>
                </a:ext>
              </a:extLst>
            </p:cNvSpPr>
            <p:nvPr/>
          </p:nvSpPr>
          <p:spPr>
            <a:xfrm>
              <a:off x="3670300" y="3217545"/>
              <a:ext cx="203200" cy="194945"/>
            </a:xfrm>
            <a:custGeom>
              <a:avLst/>
              <a:gdLst/>
              <a:ahLst/>
              <a:cxnLst/>
              <a:rect l="0" t="0" r="203200" b="194945"/>
              <a:pathLst>
                <a:path w="203200" h="194945">
                  <a:moveTo>
                    <a:pt x="105329" y="10018"/>
                  </a:moveTo>
                  <a:cubicBezTo>
                    <a:pt x="116647" y="10018"/>
                    <a:pt x="128018" y="12221"/>
                    <a:pt x="138863" y="16732"/>
                  </a:cubicBezTo>
                  <a:cubicBezTo>
                    <a:pt x="171478" y="30239"/>
                    <a:pt x="192827" y="62157"/>
                    <a:pt x="192827" y="97511"/>
                  </a:cubicBezTo>
                  <a:cubicBezTo>
                    <a:pt x="192959" y="145743"/>
                    <a:pt x="153779" y="184952"/>
                    <a:pt x="105486" y="184952"/>
                  </a:cubicBezTo>
                  <a:cubicBezTo>
                    <a:pt x="105408" y="184952"/>
                    <a:pt x="105329" y="184952"/>
                    <a:pt x="105250" y="184952"/>
                  </a:cubicBezTo>
                  <a:cubicBezTo>
                    <a:pt x="69878" y="184952"/>
                    <a:pt x="37919" y="163630"/>
                    <a:pt x="24396" y="130951"/>
                  </a:cubicBezTo>
                  <a:cubicBezTo>
                    <a:pt x="10872" y="98246"/>
                    <a:pt x="18329" y="60662"/>
                    <a:pt x="43355" y="35668"/>
                  </a:cubicBezTo>
                  <a:cubicBezTo>
                    <a:pt x="60083" y="18962"/>
                    <a:pt x="82509" y="10018"/>
                    <a:pt x="105329" y="10018"/>
                  </a:cubicBezTo>
                  <a:lnTo>
                    <a:pt x="105329" y="26"/>
                  </a:lnTo>
                  <a:cubicBezTo>
                    <a:pt x="79935" y="26"/>
                    <a:pt x="54962" y="9913"/>
                    <a:pt x="36265" y="28587"/>
                  </a:cubicBezTo>
                  <a:cubicBezTo>
                    <a:pt x="8351" y="56361"/>
                    <a:pt x="0" y="98377"/>
                    <a:pt x="15178" y="134727"/>
                  </a:cubicBezTo>
                  <a:cubicBezTo>
                    <a:pt x="30199" y="171209"/>
                    <a:pt x="65834" y="194918"/>
                    <a:pt x="105250" y="194918"/>
                  </a:cubicBezTo>
                  <a:cubicBezTo>
                    <a:pt x="105408" y="194918"/>
                    <a:pt x="105565" y="194918"/>
                    <a:pt x="105723" y="194918"/>
                  </a:cubicBezTo>
                  <a:cubicBezTo>
                    <a:pt x="159582" y="194918"/>
                    <a:pt x="203174" y="151224"/>
                    <a:pt x="202806" y="97511"/>
                  </a:cubicBezTo>
                  <a:cubicBezTo>
                    <a:pt x="202806" y="58118"/>
                    <a:pt x="179041" y="22528"/>
                    <a:pt x="142671" y="7396"/>
                  </a:cubicBezTo>
                  <a:cubicBezTo>
                    <a:pt x="130591" y="2439"/>
                    <a:pt x="117934" y="26"/>
                    <a:pt x="105381" y="26"/>
                  </a:cubicBezTo>
                  <a:lnTo>
                    <a:pt x="105381" y="10018"/>
                  </a:lnTo>
                  <a:lnTo>
                    <a:pt x="10538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90" name="Google Shape;126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FgAABRQAAIMXAAC3FAAAAAAAAA=="/>
                </a:ext>
              </a:extLst>
            </p:cNvSpPr>
            <p:nvPr/>
          </p:nvSpPr>
          <p:spPr>
            <a:xfrm>
              <a:off x="3728720" y="3254375"/>
              <a:ext cx="93345" cy="113030"/>
            </a:xfrm>
            <a:custGeom>
              <a:avLst/>
              <a:gdLst/>
              <a:ahLst/>
              <a:cxnLst/>
              <a:rect l="0" t="0" r="93345" b="113030"/>
              <a:pathLst>
                <a:path w="93345" h="113030">
                  <a:moveTo>
                    <a:pt x="46593" y="9964"/>
                  </a:moveTo>
                  <a:cubicBezTo>
                    <a:pt x="64877" y="9964"/>
                    <a:pt x="73900" y="31723"/>
                    <a:pt x="61077" y="44563"/>
                  </a:cubicBezTo>
                  <a:cubicBezTo>
                    <a:pt x="56935" y="48669"/>
                    <a:pt x="51843" y="50500"/>
                    <a:pt x="46857" y="50500"/>
                  </a:cubicBezTo>
                  <a:cubicBezTo>
                    <a:pt x="36356" y="50500"/>
                    <a:pt x="26278" y="42393"/>
                    <a:pt x="26278" y="30206"/>
                  </a:cubicBezTo>
                  <a:cubicBezTo>
                    <a:pt x="26278" y="19013"/>
                    <a:pt x="35433" y="9964"/>
                    <a:pt x="46593" y="9964"/>
                  </a:cubicBezTo>
                  <a:lnTo>
                    <a:pt x="60946" y="60412"/>
                  </a:lnTo>
                  <a:cubicBezTo>
                    <a:pt x="73267" y="60412"/>
                    <a:pt x="83160" y="70219"/>
                    <a:pt x="83160" y="82432"/>
                  </a:cubicBezTo>
                  <a:lnTo>
                    <a:pt x="83160" y="103197"/>
                  </a:lnTo>
                  <a:lnTo>
                    <a:pt x="72370" y="103197"/>
                  </a:lnTo>
                  <a:lnTo>
                    <a:pt x="72370" y="81438"/>
                  </a:lnTo>
                  <a:cubicBezTo>
                    <a:pt x="72370" y="78169"/>
                    <a:pt x="69863" y="76521"/>
                    <a:pt x="67357" y="76521"/>
                  </a:cubicBezTo>
                  <a:cubicBezTo>
                    <a:pt x="64850" y="76521"/>
                    <a:pt x="62344" y="78169"/>
                    <a:pt x="62344" y="81438"/>
                  </a:cubicBezTo>
                  <a:lnTo>
                    <a:pt x="62344" y="103197"/>
                  </a:lnTo>
                  <a:lnTo>
                    <a:pt x="31000" y="103197"/>
                  </a:lnTo>
                  <a:lnTo>
                    <a:pt x="31000" y="81438"/>
                  </a:lnTo>
                  <a:cubicBezTo>
                    <a:pt x="31000" y="78169"/>
                    <a:pt x="28467" y="76521"/>
                    <a:pt x="25961" y="76521"/>
                  </a:cubicBezTo>
                  <a:cubicBezTo>
                    <a:pt x="23454" y="76521"/>
                    <a:pt x="20948" y="78169"/>
                    <a:pt x="20948" y="81438"/>
                  </a:cubicBezTo>
                  <a:lnTo>
                    <a:pt x="20948" y="103197"/>
                  </a:lnTo>
                  <a:lnTo>
                    <a:pt x="10052" y="103197"/>
                  </a:lnTo>
                  <a:lnTo>
                    <a:pt x="10052" y="82432"/>
                  </a:lnTo>
                  <a:cubicBezTo>
                    <a:pt x="10052" y="70219"/>
                    <a:pt x="19945" y="60412"/>
                    <a:pt x="32267" y="60412"/>
                  </a:cubicBezTo>
                  <a:lnTo>
                    <a:pt x="46593" y="0"/>
                  </a:lnTo>
                  <a:cubicBezTo>
                    <a:pt x="19682" y="0"/>
                    <a:pt x="6094" y="32220"/>
                    <a:pt x="25011" y="51363"/>
                  </a:cubicBezTo>
                  <a:cubicBezTo>
                    <a:pt x="10421" y="54632"/>
                    <a:pt x="0" y="67577"/>
                    <a:pt x="0" y="82432"/>
                  </a:cubicBezTo>
                  <a:lnTo>
                    <a:pt x="0" y="103589"/>
                  </a:lnTo>
                  <a:cubicBezTo>
                    <a:pt x="0" y="108741"/>
                    <a:pt x="4326" y="113004"/>
                    <a:pt x="9656" y="113004"/>
                  </a:cubicBezTo>
                  <a:lnTo>
                    <a:pt x="83662" y="113004"/>
                  </a:lnTo>
                  <a:cubicBezTo>
                    <a:pt x="88991" y="113004"/>
                    <a:pt x="93318" y="108741"/>
                    <a:pt x="93318" y="103589"/>
                  </a:cubicBezTo>
                  <a:lnTo>
                    <a:pt x="93318" y="82432"/>
                  </a:lnTo>
                  <a:cubicBezTo>
                    <a:pt x="93186" y="67577"/>
                    <a:pt x="82923" y="54632"/>
                    <a:pt x="68307" y="51363"/>
                  </a:cubicBezTo>
                  <a:cubicBezTo>
                    <a:pt x="87224" y="32220"/>
                    <a:pt x="73636" y="0"/>
                    <a:pt x="46593" y="0"/>
                  </a:cubicBezTo>
                  <a:lnTo>
                    <a:pt x="46593" y="9964"/>
                  </a:lnTo>
                  <a:lnTo>
                    <a:pt x="4659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89" name="Google Shape;126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FwAAbxQAAPUXAAAfFQAAAAAAAA=="/>
                </a:ext>
              </a:extLst>
            </p:cNvSpPr>
            <p:nvPr/>
          </p:nvSpPr>
          <p:spPr>
            <a:xfrm>
              <a:off x="3780155" y="3321685"/>
              <a:ext cx="114300" cy="111760"/>
            </a:xfrm>
            <a:custGeom>
              <a:avLst/>
              <a:gdLst/>
              <a:ahLst/>
              <a:cxnLst/>
              <a:rect l="0" t="0" r="114300" b="111760"/>
              <a:pathLst>
                <a:path w="114300" h="111760">
                  <a:moveTo>
                    <a:pt x="108950" y="26"/>
                  </a:moveTo>
                  <a:cubicBezTo>
                    <a:pt x="106642" y="26"/>
                    <a:pt x="104386" y="1464"/>
                    <a:pt x="104097" y="4550"/>
                  </a:cubicBezTo>
                  <a:cubicBezTo>
                    <a:pt x="98799" y="55880"/>
                    <a:pt x="58042" y="96646"/>
                    <a:pt x="6426" y="101797"/>
                  </a:cubicBezTo>
                  <a:cubicBezTo>
                    <a:pt x="26" y="102320"/>
                    <a:pt x="472" y="111760"/>
                    <a:pt x="6793" y="111760"/>
                  </a:cubicBezTo>
                  <a:cubicBezTo>
                    <a:pt x="6845" y="111760"/>
                    <a:pt x="6872" y="111760"/>
                    <a:pt x="6924" y="111760"/>
                  </a:cubicBezTo>
                  <a:lnTo>
                    <a:pt x="7422" y="111760"/>
                  </a:lnTo>
                  <a:cubicBezTo>
                    <a:pt x="63707" y="105955"/>
                    <a:pt x="108268" y="61685"/>
                    <a:pt x="113933" y="5544"/>
                  </a:cubicBezTo>
                  <a:cubicBezTo>
                    <a:pt x="114274" y="1961"/>
                    <a:pt x="111599" y="26"/>
                    <a:pt x="10895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307" name="Google Shape;12604;p90"/>
          <p:cNvGrpSpPr>
            <a:extLst>
              <a:ext uri="smNativeData">
                <pr:smNativeData xmlns:pr="smNativeData" val="SMDATA_6_dWHdYxMAAAAlAAAAAQAAAA8BAAAAkAAAAEgAAACQAAAASAAAAAAAAAAAAAAAAAAAABcAAAAUAAAAAAAAAAAAAAD/fwAA/38AAAAAAAAJAAAABAAAAGCgCwkMAAAAEAAAAAAAAAAAAAAAAAAAAAAAAAAfAAAAVAAAAAAAAAAAAAAAAAAAAAAAAAAAAAAAAAAAAAAAAAAAAAAAAAAAAAAAAAAAAAAAAAAAAAAAAAAAAAAAAAAAAAAAAAAAAAAAAAAAAAAAAAAAAAAAAAAAACEAAAAYAAAAFAAAAJ0YAAC7EwAAvhoAAKUVAAAQAAAA"/>
              </a:ext>
            </a:extLst>
          </p:cNvGrpSpPr>
          <p:nvPr/>
        </p:nvGrpSpPr>
        <p:grpSpPr>
          <a:xfrm>
            <a:off x="4001135" y="3207385"/>
            <a:ext cx="346075" cy="311150"/>
            <a:chOff x="4001135" y="3207385"/>
            <a:chExt cx="346075" cy="311150"/>
          </a:xfrm>
        </p:grpSpPr>
        <p:sp>
          <p:nvSpPr>
            <p:cNvPr id="329" name="Google Shape;126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QAAHhQAAKkZAABqFAAAAAAAAA=="/>
                </a:ext>
              </a:extLst>
            </p:cNvSpPr>
            <p:nvPr/>
          </p:nvSpPr>
          <p:spPr>
            <a:xfrm>
              <a:off x="4144010" y="3270250"/>
              <a:ext cx="27305" cy="48260"/>
            </a:xfrm>
            <a:custGeom>
              <a:avLst/>
              <a:gdLst/>
              <a:ahLst/>
              <a:cxnLst/>
              <a:rect l="0" t="0" r="27305" b="48260"/>
              <a:pathLst>
                <a:path w="27305" h="48260">
                  <a:moveTo>
                    <a:pt x="12829" y="9657"/>
                  </a:moveTo>
                  <a:lnTo>
                    <a:pt x="12829" y="18549"/>
                  </a:lnTo>
                  <a:cubicBezTo>
                    <a:pt x="10190" y="17520"/>
                    <a:pt x="8178" y="16386"/>
                    <a:pt x="8047" y="13721"/>
                  </a:cubicBezTo>
                  <a:cubicBezTo>
                    <a:pt x="8047" y="11557"/>
                    <a:pt x="9955" y="10159"/>
                    <a:pt x="12829" y="9657"/>
                  </a:cubicBezTo>
                  <a:lnTo>
                    <a:pt x="15860" y="27679"/>
                  </a:lnTo>
                  <a:cubicBezTo>
                    <a:pt x="18368" y="28840"/>
                    <a:pt x="20250" y="30476"/>
                    <a:pt x="20250" y="33141"/>
                  </a:cubicBezTo>
                  <a:cubicBezTo>
                    <a:pt x="20250" y="35938"/>
                    <a:pt x="18368" y="37468"/>
                    <a:pt x="15860" y="37969"/>
                  </a:cubicBezTo>
                  <a:lnTo>
                    <a:pt x="15860" y="27679"/>
                  </a:lnTo>
                  <a:lnTo>
                    <a:pt x="14344" y="0"/>
                  </a:lnTo>
                  <a:cubicBezTo>
                    <a:pt x="13221" y="0"/>
                    <a:pt x="12332" y="765"/>
                    <a:pt x="12332" y="1530"/>
                  </a:cubicBezTo>
                  <a:lnTo>
                    <a:pt x="12332" y="3061"/>
                  </a:lnTo>
                  <a:cubicBezTo>
                    <a:pt x="6558" y="3826"/>
                    <a:pt x="1149" y="6992"/>
                    <a:pt x="1149" y="14486"/>
                  </a:cubicBezTo>
                  <a:cubicBezTo>
                    <a:pt x="1149" y="22111"/>
                    <a:pt x="7054" y="24381"/>
                    <a:pt x="12332" y="26280"/>
                  </a:cubicBezTo>
                  <a:lnTo>
                    <a:pt x="12332" y="37969"/>
                  </a:lnTo>
                  <a:cubicBezTo>
                    <a:pt x="7185" y="37468"/>
                    <a:pt x="5539" y="33642"/>
                    <a:pt x="3292" y="33642"/>
                  </a:cubicBezTo>
                  <a:cubicBezTo>
                    <a:pt x="1515" y="33642"/>
                    <a:pt x="0" y="36202"/>
                    <a:pt x="0" y="37706"/>
                  </a:cubicBezTo>
                  <a:cubicBezTo>
                    <a:pt x="0" y="41030"/>
                    <a:pt x="5304" y="44830"/>
                    <a:pt x="12332" y="44962"/>
                  </a:cubicBezTo>
                  <a:lnTo>
                    <a:pt x="12332" y="45199"/>
                  </a:lnTo>
                  <a:lnTo>
                    <a:pt x="12332" y="46730"/>
                  </a:lnTo>
                  <a:cubicBezTo>
                    <a:pt x="12332" y="47495"/>
                    <a:pt x="13325" y="48260"/>
                    <a:pt x="14214" y="48260"/>
                  </a:cubicBezTo>
                  <a:cubicBezTo>
                    <a:pt x="15233" y="48260"/>
                    <a:pt x="16226" y="47495"/>
                    <a:pt x="16226" y="46730"/>
                  </a:cubicBezTo>
                  <a:lnTo>
                    <a:pt x="16226" y="44962"/>
                  </a:lnTo>
                  <a:cubicBezTo>
                    <a:pt x="22758" y="43801"/>
                    <a:pt x="27305" y="39737"/>
                    <a:pt x="27305" y="32508"/>
                  </a:cubicBezTo>
                  <a:cubicBezTo>
                    <a:pt x="27305" y="24513"/>
                    <a:pt x="21373" y="21848"/>
                    <a:pt x="16226" y="19948"/>
                  </a:cubicBezTo>
                  <a:lnTo>
                    <a:pt x="16226" y="9657"/>
                  </a:lnTo>
                  <a:cubicBezTo>
                    <a:pt x="20119" y="9921"/>
                    <a:pt x="21504" y="11821"/>
                    <a:pt x="23150" y="11821"/>
                  </a:cubicBezTo>
                  <a:cubicBezTo>
                    <a:pt x="25293" y="11821"/>
                    <a:pt x="26285" y="9024"/>
                    <a:pt x="26285" y="7757"/>
                  </a:cubicBezTo>
                  <a:cubicBezTo>
                    <a:pt x="26285" y="4327"/>
                    <a:pt x="20119" y="3193"/>
                    <a:pt x="16356" y="3061"/>
                  </a:cubicBezTo>
                  <a:lnTo>
                    <a:pt x="16356" y="1530"/>
                  </a:lnTo>
                  <a:cubicBezTo>
                    <a:pt x="16356" y="765"/>
                    <a:pt x="15468" y="0"/>
                    <a:pt x="14344" y="0"/>
                  </a:cubicBezTo>
                  <a:lnTo>
                    <a:pt x="12829" y="9657"/>
                  </a:lnTo>
                  <a:lnTo>
                    <a:pt x="1434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8" name="Google Shape;126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7GQAA7xMAACYaAAA6FAAAAAAAAA=="/>
                </a:ext>
              </a:extLst>
            </p:cNvSpPr>
            <p:nvPr/>
          </p:nvSpPr>
          <p:spPr>
            <a:xfrm>
              <a:off x="4223385" y="3240405"/>
              <a:ext cx="27305" cy="47625"/>
            </a:xfrm>
            <a:custGeom>
              <a:avLst/>
              <a:gdLst/>
              <a:ahLst/>
              <a:cxnLst/>
              <a:rect l="0" t="0" r="27305" b="47625"/>
              <a:pathLst>
                <a:path w="27305" h="47625">
                  <a:moveTo>
                    <a:pt x="12904" y="9556"/>
                  </a:moveTo>
                  <a:lnTo>
                    <a:pt x="12904" y="18355"/>
                  </a:lnTo>
                  <a:cubicBezTo>
                    <a:pt x="10124" y="17206"/>
                    <a:pt x="8236" y="16214"/>
                    <a:pt x="8104" y="13577"/>
                  </a:cubicBezTo>
                  <a:cubicBezTo>
                    <a:pt x="8104" y="11436"/>
                    <a:pt x="9862" y="10052"/>
                    <a:pt x="12904" y="9556"/>
                  </a:cubicBezTo>
                  <a:lnTo>
                    <a:pt x="15921" y="27389"/>
                  </a:lnTo>
                  <a:cubicBezTo>
                    <a:pt x="18334" y="28512"/>
                    <a:pt x="20223" y="30157"/>
                    <a:pt x="20223" y="32794"/>
                  </a:cubicBezTo>
                  <a:cubicBezTo>
                    <a:pt x="20223" y="35562"/>
                    <a:pt x="18439" y="37050"/>
                    <a:pt x="15921" y="37572"/>
                  </a:cubicBezTo>
                  <a:lnTo>
                    <a:pt x="15921" y="27389"/>
                  </a:lnTo>
                  <a:lnTo>
                    <a:pt x="14400" y="0"/>
                  </a:lnTo>
                  <a:cubicBezTo>
                    <a:pt x="13272" y="0"/>
                    <a:pt x="12380" y="757"/>
                    <a:pt x="12380" y="1514"/>
                  </a:cubicBezTo>
                  <a:lnTo>
                    <a:pt x="12380" y="3002"/>
                  </a:lnTo>
                  <a:cubicBezTo>
                    <a:pt x="6583" y="3759"/>
                    <a:pt x="1022" y="6919"/>
                    <a:pt x="1022" y="14334"/>
                  </a:cubicBezTo>
                  <a:cubicBezTo>
                    <a:pt x="1022" y="21723"/>
                    <a:pt x="7081" y="23995"/>
                    <a:pt x="12380" y="26005"/>
                  </a:cubicBezTo>
                  <a:lnTo>
                    <a:pt x="12380" y="37572"/>
                  </a:lnTo>
                  <a:cubicBezTo>
                    <a:pt x="7213" y="36945"/>
                    <a:pt x="5455" y="33159"/>
                    <a:pt x="3304" y="33159"/>
                  </a:cubicBezTo>
                  <a:cubicBezTo>
                    <a:pt x="1416" y="33159"/>
                    <a:pt x="26" y="35692"/>
                    <a:pt x="26" y="37311"/>
                  </a:cubicBezTo>
                  <a:cubicBezTo>
                    <a:pt x="26" y="40575"/>
                    <a:pt x="5324" y="44361"/>
                    <a:pt x="12380" y="44465"/>
                  </a:cubicBezTo>
                  <a:lnTo>
                    <a:pt x="12275" y="44596"/>
                  </a:lnTo>
                  <a:lnTo>
                    <a:pt x="12275" y="46241"/>
                  </a:lnTo>
                  <a:cubicBezTo>
                    <a:pt x="12275" y="46998"/>
                    <a:pt x="13272" y="47625"/>
                    <a:pt x="14295" y="47625"/>
                  </a:cubicBezTo>
                  <a:cubicBezTo>
                    <a:pt x="15291" y="47625"/>
                    <a:pt x="16314" y="46998"/>
                    <a:pt x="16314" y="46241"/>
                  </a:cubicBezTo>
                  <a:lnTo>
                    <a:pt x="16314" y="44465"/>
                  </a:lnTo>
                  <a:cubicBezTo>
                    <a:pt x="22872" y="43342"/>
                    <a:pt x="27278" y="39191"/>
                    <a:pt x="27278" y="32167"/>
                  </a:cubicBezTo>
                  <a:cubicBezTo>
                    <a:pt x="27278" y="24256"/>
                    <a:pt x="21482" y="21619"/>
                    <a:pt x="16314" y="19713"/>
                  </a:cubicBezTo>
                  <a:lnTo>
                    <a:pt x="16314" y="9425"/>
                  </a:lnTo>
                  <a:cubicBezTo>
                    <a:pt x="20223" y="9791"/>
                    <a:pt x="21613" y="11566"/>
                    <a:pt x="23108" y="11566"/>
                  </a:cubicBezTo>
                  <a:cubicBezTo>
                    <a:pt x="25390" y="11566"/>
                    <a:pt x="26282" y="8929"/>
                    <a:pt x="26282" y="7676"/>
                  </a:cubicBezTo>
                  <a:cubicBezTo>
                    <a:pt x="26282" y="4282"/>
                    <a:pt x="20091" y="3133"/>
                    <a:pt x="16314" y="3002"/>
                  </a:cubicBezTo>
                  <a:lnTo>
                    <a:pt x="16314" y="1514"/>
                  </a:lnTo>
                  <a:cubicBezTo>
                    <a:pt x="16314" y="757"/>
                    <a:pt x="15422" y="0"/>
                    <a:pt x="14400" y="0"/>
                  </a:cubicBezTo>
                  <a:lnTo>
                    <a:pt x="12904" y="9556"/>
                  </a:lnTo>
                  <a:lnTo>
                    <a:pt x="1440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7" name="Google Shape;126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7GQAA7xMAACYaAAA6FAAAAAAAAA=="/>
                </a:ext>
              </a:extLst>
            </p:cNvSpPr>
            <p:nvPr/>
          </p:nvSpPr>
          <p:spPr>
            <a:xfrm>
              <a:off x="4223385" y="3240405"/>
              <a:ext cx="27305" cy="47625"/>
            </a:xfrm>
            <a:custGeom>
              <a:avLst/>
              <a:gdLst/>
              <a:ahLst/>
              <a:cxnLst/>
              <a:rect l="0" t="0" r="27305" b="47625"/>
              <a:pathLst>
                <a:path w="27305" h="47625">
                  <a:moveTo>
                    <a:pt x="12904" y="9556"/>
                  </a:moveTo>
                  <a:lnTo>
                    <a:pt x="12904" y="18355"/>
                  </a:lnTo>
                  <a:cubicBezTo>
                    <a:pt x="10124" y="17206"/>
                    <a:pt x="8236" y="16214"/>
                    <a:pt x="8104" y="13577"/>
                  </a:cubicBezTo>
                  <a:cubicBezTo>
                    <a:pt x="8104" y="11436"/>
                    <a:pt x="9862" y="10052"/>
                    <a:pt x="12904" y="9556"/>
                  </a:cubicBezTo>
                  <a:lnTo>
                    <a:pt x="15921" y="27389"/>
                  </a:lnTo>
                  <a:cubicBezTo>
                    <a:pt x="18334" y="28512"/>
                    <a:pt x="20223" y="30157"/>
                    <a:pt x="20223" y="32794"/>
                  </a:cubicBezTo>
                  <a:cubicBezTo>
                    <a:pt x="20223" y="35562"/>
                    <a:pt x="18439" y="37050"/>
                    <a:pt x="15921" y="37572"/>
                  </a:cubicBezTo>
                  <a:lnTo>
                    <a:pt x="15921" y="27389"/>
                  </a:lnTo>
                  <a:lnTo>
                    <a:pt x="14400" y="0"/>
                  </a:lnTo>
                  <a:cubicBezTo>
                    <a:pt x="13272" y="0"/>
                    <a:pt x="12380" y="757"/>
                    <a:pt x="12380" y="1514"/>
                  </a:cubicBezTo>
                  <a:lnTo>
                    <a:pt x="12380" y="3002"/>
                  </a:lnTo>
                  <a:cubicBezTo>
                    <a:pt x="6583" y="3759"/>
                    <a:pt x="1022" y="6919"/>
                    <a:pt x="1022" y="14334"/>
                  </a:cubicBezTo>
                  <a:cubicBezTo>
                    <a:pt x="1022" y="21723"/>
                    <a:pt x="7081" y="23995"/>
                    <a:pt x="12380" y="26005"/>
                  </a:cubicBezTo>
                  <a:lnTo>
                    <a:pt x="12380" y="37572"/>
                  </a:lnTo>
                  <a:cubicBezTo>
                    <a:pt x="7213" y="36945"/>
                    <a:pt x="5455" y="33159"/>
                    <a:pt x="3304" y="33159"/>
                  </a:cubicBezTo>
                  <a:cubicBezTo>
                    <a:pt x="1416" y="33159"/>
                    <a:pt x="26" y="35692"/>
                    <a:pt x="26" y="37311"/>
                  </a:cubicBezTo>
                  <a:cubicBezTo>
                    <a:pt x="26" y="40575"/>
                    <a:pt x="5324" y="44361"/>
                    <a:pt x="12380" y="44465"/>
                  </a:cubicBezTo>
                  <a:lnTo>
                    <a:pt x="12275" y="44596"/>
                  </a:lnTo>
                  <a:lnTo>
                    <a:pt x="12275" y="46241"/>
                  </a:lnTo>
                  <a:cubicBezTo>
                    <a:pt x="12275" y="46998"/>
                    <a:pt x="13272" y="47625"/>
                    <a:pt x="14295" y="47625"/>
                  </a:cubicBezTo>
                  <a:cubicBezTo>
                    <a:pt x="15291" y="47625"/>
                    <a:pt x="16314" y="46998"/>
                    <a:pt x="16314" y="46241"/>
                  </a:cubicBezTo>
                  <a:lnTo>
                    <a:pt x="16314" y="44465"/>
                  </a:lnTo>
                  <a:cubicBezTo>
                    <a:pt x="22872" y="43342"/>
                    <a:pt x="27278" y="39191"/>
                    <a:pt x="27278" y="32167"/>
                  </a:cubicBezTo>
                  <a:cubicBezTo>
                    <a:pt x="27278" y="24256"/>
                    <a:pt x="21482" y="21619"/>
                    <a:pt x="16314" y="19713"/>
                  </a:cubicBezTo>
                  <a:lnTo>
                    <a:pt x="16314" y="9425"/>
                  </a:lnTo>
                  <a:cubicBezTo>
                    <a:pt x="20223" y="9791"/>
                    <a:pt x="21613" y="11566"/>
                    <a:pt x="23108" y="11566"/>
                  </a:cubicBezTo>
                  <a:cubicBezTo>
                    <a:pt x="25390" y="11566"/>
                    <a:pt x="26282" y="8929"/>
                    <a:pt x="26282" y="7676"/>
                  </a:cubicBezTo>
                  <a:cubicBezTo>
                    <a:pt x="26282" y="4282"/>
                    <a:pt x="20091" y="3133"/>
                    <a:pt x="16314" y="3002"/>
                  </a:cubicBezTo>
                  <a:lnTo>
                    <a:pt x="16314" y="1514"/>
                  </a:lnTo>
                  <a:cubicBezTo>
                    <a:pt x="16314" y="757"/>
                    <a:pt x="15422" y="0"/>
                    <a:pt x="14400" y="0"/>
                  </a:cubicBezTo>
                  <a:lnTo>
                    <a:pt x="12904" y="9556"/>
                  </a:lnTo>
                  <a:lnTo>
                    <a:pt x="1440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6" name="Google Shape;126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GQAA8hMAAOUZAACUFAAAAAAAAA=="/>
                </a:ext>
              </a:extLst>
            </p:cNvSpPr>
            <p:nvPr/>
          </p:nvSpPr>
          <p:spPr>
            <a:xfrm>
              <a:off x="4106545" y="3242310"/>
              <a:ext cx="102870" cy="102870"/>
            </a:xfrm>
            <a:custGeom>
              <a:avLst/>
              <a:gdLst/>
              <a:ahLst/>
              <a:cxnLst/>
              <a:rect l="0" t="0" r="102870" b="102870"/>
              <a:pathLst>
                <a:path w="102870" h="102870">
                  <a:moveTo>
                    <a:pt x="51369" y="26"/>
                  </a:moveTo>
                  <a:cubicBezTo>
                    <a:pt x="23029" y="26"/>
                    <a:pt x="0" y="23085"/>
                    <a:pt x="0" y="51435"/>
                  </a:cubicBezTo>
                  <a:cubicBezTo>
                    <a:pt x="0" y="79811"/>
                    <a:pt x="23029" y="102870"/>
                    <a:pt x="51369" y="102870"/>
                  </a:cubicBezTo>
                  <a:cubicBezTo>
                    <a:pt x="79841" y="102870"/>
                    <a:pt x="102844" y="79811"/>
                    <a:pt x="102844" y="51435"/>
                  </a:cubicBezTo>
                  <a:cubicBezTo>
                    <a:pt x="102844" y="23085"/>
                    <a:pt x="79841" y="26"/>
                    <a:pt x="5136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5" name="Google Shape;126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GQAA8hMAAJ4ZAACUFAAAAAAAAA=="/>
                </a:ext>
              </a:extLst>
            </p:cNvSpPr>
            <p:nvPr/>
          </p:nvSpPr>
          <p:spPr>
            <a:xfrm>
              <a:off x="4106545" y="3242310"/>
              <a:ext cx="57785" cy="102870"/>
            </a:xfrm>
            <a:custGeom>
              <a:avLst/>
              <a:gdLst/>
              <a:ahLst/>
              <a:cxnLst/>
              <a:rect l="0" t="0" r="57785" b="102870"/>
              <a:pathLst>
                <a:path w="57785" h="102870">
                  <a:moveTo>
                    <a:pt x="50999" y="0"/>
                  </a:moveTo>
                  <a:cubicBezTo>
                    <a:pt x="23254" y="0"/>
                    <a:pt x="26" y="22664"/>
                    <a:pt x="26" y="51488"/>
                  </a:cubicBezTo>
                  <a:cubicBezTo>
                    <a:pt x="26" y="80206"/>
                    <a:pt x="23254" y="102870"/>
                    <a:pt x="50999" y="102870"/>
                  </a:cubicBezTo>
                  <a:cubicBezTo>
                    <a:pt x="53243" y="102870"/>
                    <a:pt x="55514" y="102712"/>
                    <a:pt x="57785" y="102423"/>
                  </a:cubicBezTo>
                  <a:cubicBezTo>
                    <a:pt x="32285" y="99132"/>
                    <a:pt x="13337" y="77205"/>
                    <a:pt x="13337" y="51488"/>
                  </a:cubicBezTo>
                  <a:cubicBezTo>
                    <a:pt x="13337" y="25665"/>
                    <a:pt x="32285" y="3738"/>
                    <a:pt x="57785" y="447"/>
                  </a:cubicBezTo>
                  <a:cubicBezTo>
                    <a:pt x="55514" y="158"/>
                    <a:pt x="53243" y="0"/>
                    <a:pt x="5099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4" name="Google Shape;126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GQAADBQAAMsZAAB6FAAAAAAAAA=="/>
                </a:ext>
              </a:extLst>
            </p:cNvSpPr>
            <p:nvPr/>
          </p:nvSpPr>
          <p:spPr>
            <a:xfrm>
              <a:off x="4123055" y="3258820"/>
              <a:ext cx="69850" cy="69850"/>
            </a:xfrm>
            <a:custGeom>
              <a:avLst/>
              <a:gdLst/>
              <a:ahLst/>
              <a:cxnLst/>
              <a:rect l="0" t="0" r="69850" b="69850"/>
              <a:pathLst>
                <a:path w="69850" h="69850">
                  <a:moveTo>
                    <a:pt x="34873" y="0"/>
                  </a:moveTo>
                  <a:cubicBezTo>
                    <a:pt x="15691" y="0"/>
                    <a:pt x="26" y="15563"/>
                    <a:pt x="26" y="34912"/>
                  </a:cubicBezTo>
                  <a:cubicBezTo>
                    <a:pt x="26" y="54287"/>
                    <a:pt x="15691" y="69824"/>
                    <a:pt x="34873" y="69824"/>
                  </a:cubicBezTo>
                  <a:cubicBezTo>
                    <a:pt x="54185" y="69824"/>
                    <a:pt x="69850" y="54287"/>
                    <a:pt x="69850" y="34912"/>
                  </a:cubicBezTo>
                  <a:cubicBezTo>
                    <a:pt x="69850" y="15563"/>
                    <a:pt x="54185" y="0"/>
                    <a:pt x="3487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3" name="Google Shape;126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GQAADBQAAJ8ZAAB6FAAAAAAAAA=="/>
                </a:ext>
              </a:extLst>
            </p:cNvSpPr>
            <p:nvPr/>
          </p:nvSpPr>
          <p:spPr>
            <a:xfrm>
              <a:off x="4123055" y="3258820"/>
              <a:ext cx="41910" cy="69850"/>
            </a:xfrm>
            <a:custGeom>
              <a:avLst/>
              <a:gdLst/>
              <a:ahLst/>
              <a:cxnLst/>
              <a:rect l="0" t="0" r="41910" b="69850"/>
              <a:pathLst>
                <a:path w="41910" h="69850">
                  <a:moveTo>
                    <a:pt x="35132" y="26"/>
                  </a:moveTo>
                  <a:cubicBezTo>
                    <a:pt x="16168" y="26"/>
                    <a:pt x="26" y="15234"/>
                    <a:pt x="26" y="34977"/>
                  </a:cubicBezTo>
                  <a:cubicBezTo>
                    <a:pt x="26" y="54616"/>
                    <a:pt x="16168" y="69824"/>
                    <a:pt x="35132" y="69824"/>
                  </a:cubicBezTo>
                  <a:cubicBezTo>
                    <a:pt x="37347" y="69824"/>
                    <a:pt x="39615" y="69614"/>
                    <a:pt x="41910" y="69168"/>
                  </a:cubicBezTo>
                  <a:cubicBezTo>
                    <a:pt x="25531" y="65891"/>
                    <a:pt x="13610" y="51522"/>
                    <a:pt x="13610" y="34977"/>
                  </a:cubicBezTo>
                  <a:cubicBezTo>
                    <a:pt x="13610" y="18328"/>
                    <a:pt x="25531" y="3959"/>
                    <a:pt x="41910" y="682"/>
                  </a:cubicBezTo>
                  <a:cubicBezTo>
                    <a:pt x="39615" y="236"/>
                    <a:pt x="37347" y="26"/>
                    <a:pt x="3513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2" name="Google Shape;126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GQAAwxMAAGIaAABlFAAAAAAAAA=="/>
                </a:ext>
              </a:extLst>
            </p:cNvSpPr>
            <p:nvPr/>
          </p:nvSpPr>
          <p:spPr>
            <a:xfrm>
              <a:off x="4185920" y="3212465"/>
              <a:ext cx="102870" cy="102870"/>
            </a:xfrm>
            <a:custGeom>
              <a:avLst/>
              <a:gdLst/>
              <a:ahLst/>
              <a:cxnLst/>
              <a:rect l="0" t="0" r="102870" b="102870"/>
              <a:pathLst>
                <a:path w="102870" h="102870">
                  <a:moveTo>
                    <a:pt x="51435" y="0"/>
                  </a:moveTo>
                  <a:cubicBezTo>
                    <a:pt x="23059" y="0"/>
                    <a:pt x="26" y="22927"/>
                    <a:pt x="26" y="51435"/>
                  </a:cubicBezTo>
                  <a:cubicBezTo>
                    <a:pt x="26" y="79811"/>
                    <a:pt x="23059" y="102870"/>
                    <a:pt x="51435" y="102870"/>
                  </a:cubicBezTo>
                  <a:cubicBezTo>
                    <a:pt x="79811" y="102870"/>
                    <a:pt x="102870" y="79811"/>
                    <a:pt x="102870" y="51435"/>
                  </a:cubicBezTo>
                  <a:cubicBezTo>
                    <a:pt x="102870" y="22927"/>
                    <a:pt x="79811" y="0"/>
                    <a:pt x="5143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1" name="Google Shape;126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GQAAwxMAABwaAABlFAAAAAAAAA=="/>
                </a:ext>
              </a:extLst>
            </p:cNvSpPr>
            <p:nvPr/>
          </p:nvSpPr>
          <p:spPr>
            <a:xfrm>
              <a:off x="4185920" y="3212465"/>
              <a:ext cx="58420" cy="102870"/>
            </a:xfrm>
            <a:custGeom>
              <a:avLst/>
              <a:gdLst/>
              <a:ahLst/>
              <a:cxnLst/>
              <a:rect l="0" t="0" r="58420" b="102870"/>
              <a:pathLst>
                <a:path w="58420" h="102870">
                  <a:moveTo>
                    <a:pt x="51573" y="26"/>
                  </a:moveTo>
                  <a:cubicBezTo>
                    <a:pt x="23553" y="26"/>
                    <a:pt x="26" y="22652"/>
                    <a:pt x="26" y="51488"/>
                  </a:cubicBezTo>
                  <a:cubicBezTo>
                    <a:pt x="26" y="80139"/>
                    <a:pt x="23474" y="102844"/>
                    <a:pt x="51415" y="102844"/>
                  </a:cubicBezTo>
                  <a:cubicBezTo>
                    <a:pt x="53715" y="102844"/>
                    <a:pt x="56041" y="102686"/>
                    <a:pt x="58420" y="102370"/>
                  </a:cubicBezTo>
                  <a:cubicBezTo>
                    <a:pt x="32726" y="99081"/>
                    <a:pt x="13508" y="77324"/>
                    <a:pt x="13508" y="51488"/>
                  </a:cubicBezTo>
                  <a:cubicBezTo>
                    <a:pt x="13508" y="25652"/>
                    <a:pt x="32726" y="3762"/>
                    <a:pt x="58420" y="474"/>
                  </a:cubicBezTo>
                  <a:cubicBezTo>
                    <a:pt x="56094" y="158"/>
                    <a:pt x="53820" y="26"/>
                    <a:pt x="5157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20" name="Google Shape;126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GQAA3RMAAEgaAABLFAAAAAAAAA=="/>
                </a:ext>
              </a:extLst>
            </p:cNvSpPr>
            <p:nvPr/>
          </p:nvSpPr>
          <p:spPr>
            <a:xfrm>
              <a:off x="4202430" y="3228975"/>
              <a:ext cx="69850" cy="69850"/>
            </a:xfrm>
            <a:custGeom>
              <a:avLst/>
              <a:gdLst/>
              <a:ahLst/>
              <a:cxnLst/>
              <a:rect l="0" t="0" r="69850" b="69850"/>
              <a:pathLst>
                <a:path w="69850" h="69850">
                  <a:moveTo>
                    <a:pt x="34846" y="0"/>
                  </a:moveTo>
                  <a:cubicBezTo>
                    <a:pt x="15534" y="0"/>
                    <a:pt x="0" y="15665"/>
                    <a:pt x="0" y="34977"/>
                  </a:cubicBezTo>
                  <a:cubicBezTo>
                    <a:pt x="0" y="54159"/>
                    <a:pt x="15534" y="69824"/>
                    <a:pt x="34846" y="69824"/>
                  </a:cubicBezTo>
                  <a:cubicBezTo>
                    <a:pt x="54185" y="69824"/>
                    <a:pt x="69824" y="54159"/>
                    <a:pt x="69824" y="34977"/>
                  </a:cubicBezTo>
                  <a:cubicBezTo>
                    <a:pt x="69824" y="15665"/>
                    <a:pt x="54185" y="0"/>
                    <a:pt x="3484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9" name="Google Shape;126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GQAA3RMAABwaAABLFAAAAAAAAA=="/>
                </a:ext>
              </a:extLst>
            </p:cNvSpPr>
            <p:nvPr/>
          </p:nvSpPr>
          <p:spPr>
            <a:xfrm>
              <a:off x="4202430" y="3228975"/>
              <a:ext cx="41910" cy="69850"/>
            </a:xfrm>
            <a:custGeom>
              <a:avLst/>
              <a:gdLst/>
              <a:ahLst/>
              <a:cxnLst/>
              <a:rect l="0" t="0" r="41910" b="69850"/>
              <a:pathLst>
                <a:path w="41910" h="69850">
                  <a:moveTo>
                    <a:pt x="34973" y="0"/>
                  </a:moveTo>
                  <a:cubicBezTo>
                    <a:pt x="16089" y="0"/>
                    <a:pt x="0" y="15309"/>
                    <a:pt x="0" y="34925"/>
                  </a:cubicBezTo>
                  <a:cubicBezTo>
                    <a:pt x="0" y="54541"/>
                    <a:pt x="16089" y="69850"/>
                    <a:pt x="34973" y="69850"/>
                  </a:cubicBezTo>
                  <a:cubicBezTo>
                    <a:pt x="37242" y="69850"/>
                    <a:pt x="39563" y="69640"/>
                    <a:pt x="41884" y="69167"/>
                  </a:cubicBezTo>
                  <a:cubicBezTo>
                    <a:pt x="25399" y="65885"/>
                    <a:pt x="13583" y="51600"/>
                    <a:pt x="13583" y="34925"/>
                  </a:cubicBezTo>
                  <a:cubicBezTo>
                    <a:pt x="13583" y="18250"/>
                    <a:pt x="25399" y="3834"/>
                    <a:pt x="41884" y="683"/>
                  </a:cubicBezTo>
                  <a:cubicBezTo>
                    <a:pt x="39563" y="210"/>
                    <a:pt x="37242" y="0"/>
                    <a:pt x="3497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8" name="Google Shape;126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GAAA0RQAAFsZAACeFQAAAAAAAA=="/>
                </a:ext>
              </a:extLst>
            </p:cNvSpPr>
            <p:nvPr/>
          </p:nvSpPr>
          <p:spPr>
            <a:xfrm>
              <a:off x="4006850" y="3383915"/>
              <a:ext cx="114935" cy="130175"/>
            </a:xfrm>
            <a:custGeom>
              <a:avLst/>
              <a:gdLst/>
              <a:ahLst/>
              <a:cxnLst/>
              <a:rect l="0" t="0" r="114935" b="130175"/>
              <a:pathLst>
                <a:path w="114935" h="130175">
                  <a:moveTo>
                    <a:pt x="76449" y="0"/>
                  </a:moveTo>
                  <a:lnTo>
                    <a:pt x="5408" y="26939"/>
                  </a:lnTo>
                  <a:cubicBezTo>
                    <a:pt x="1776" y="28200"/>
                    <a:pt x="0" y="32248"/>
                    <a:pt x="1280" y="35927"/>
                  </a:cubicBezTo>
                  <a:lnTo>
                    <a:pt x="34958" y="125575"/>
                  </a:lnTo>
                  <a:cubicBezTo>
                    <a:pt x="35951" y="128440"/>
                    <a:pt x="38694" y="130148"/>
                    <a:pt x="41542" y="130148"/>
                  </a:cubicBezTo>
                  <a:cubicBezTo>
                    <a:pt x="42326" y="130148"/>
                    <a:pt x="43136" y="130017"/>
                    <a:pt x="43894" y="129754"/>
                  </a:cubicBezTo>
                  <a:lnTo>
                    <a:pt x="114908" y="102815"/>
                  </a:lnTo>
                  <a:lnTo>
                    <a:pt x="76449" y="0"/>
                  </a:lnTo>
                  <a:lnTo>
                    <a:pt x="43894" y="12975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7" name="Google Shape;126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GAAAWxUAAFsZAACeFQAAAAAAAA=="/>
                </a:ext>
              </a:extLst>
            </p:cNvSpPr>
            <p:nvPr/>
          </p:nvSpPr>
          <p:spPr>
            <a:xfrm>
              <a:off x="4038600" y="3471545"/>
              <a:ext cx="83185" cy="42545"/>
            </a:xfrm>
            <a:custGeom>
              <a:avLst/>
              <a:gdLst/>
              <a:ahLst/>
              <a:cxnLst/>
              <a:rect l="0" t="0" r="83185" b="42545"/>
              <a:pathLst>
                <a:path w="83185" h="42545">
                  <a:moveTo>
                    <a:pt x="77519" y="0"/>
                  </a:moveTo>
                  <a:lnTo>
                    <a:pt x="76265" y="528"/>
                  </a:lnTo>
                  <a:lnTo>
                    <a:pt x="0" y="29604"/>
                  </a:lnTo>
                  <a:lnTo>
                    <a:pt x="3133" y="38002"/>
                  </a:lnTo>
                  <a:cubicBezTo>
                    <a:pt x="4203" y="40775"/>
                    <a:pt x="6866" y="42518"/>
                    <a:pt x="9712" y="42518"/>
                  </a:cubicBezTo>
                  <a:cubicBezTo>
                    <a:pt x="10522" y="42518"/>
                    <a:pt x="11357" y="42386"/>
                    <a:pt x="12193" y="42069"/>
                  </a:cubicBezTo>
                  <a:lnTo>
                    <a:pt x="83158" y="15132"/>
                  </a:lnTo>
                  <a:lnTo>
                    <a:pt x="77519" y="0"/>
                  </a:lnTo>
                  <a:lnTo>
                    <a:pt x="12193" y="420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6" name="Google Shape;126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GQAAdBQAALcaAABPFQAAAAAAAA=="/>
                </a:ext>
              </a:extLst>
            </p:cNvSpPr>
            <p:nvPr/>
          </p:nvSpPr>
          <p:spPr>
            <a:xfrm>
              <a:off x="4118610" y="3324860"/>
              <a:ext cx="224155" cy="139065"/>
            </a:xfrm>
            <a:custGeom>
              <a:avLst/>
              <a:gdLst/>
              <a:ahLst/>
              <a:cxnLst/>
              <a:rect l="0" t="0" r="224155" b="139065"/>
              <a:pathLst>
                <a:path w="224155" h="139065">
                  <a:moveTo>
                    <a:pt x="199464" y="26"/>
                  </a:moveTo>
                  <a:cubicBezTo>
                    <a:pt x="190535" y="26"/>
                    <a:pt x="183335" y="7192"/>
                    <a:pt x="182445" y="8058"/>
                  </a:cubicBezTo>
                  <a:lnTo>
                    <a:pt x="123611" y="56959"/>
                  </a:lnTo>
                  <a:lnTo>
                    <a:pt x="123480" y="56959"/>
                  </a:lnTo>
                  <a:cubicBezTo>
                    <a:pt x="123480" y="56959"/>
                    <a:pt x="122616" y="40160"/>
                    <a:pt x="104837" y="40160"/>
                  </a:cubicBezTo>
                  <a:cubicBezTo>
                    <a:pt x="90332" y="40160"/>
                    <a:pt x="79570" y="40081"/>
                    <a:pt x="71349" y="40081"/>
                  </a:cubicBezTo>
                  <a:cubicBezTo>
                    <a:pt x="51947" y="40081"/>
                    <a:pt x="46606" y="40501"/>
                    <a:pt x="39065" y="43441"/>
                  </a:cubicBezTo>
                  <a:lnTo>
                    <a:pt x="26" y="59610"/>
                  </a:lnTo>
                  <a:lnTo>
                    <a:pt x="29875" y="139038"/>
                  </a:lnTo>
                  <a:cubicBezTo>
                    <a:pt x="53675" y="129195"/>
                    <a:pt x="51947" y="128093"/>
                    <a:pt x="75879" y="128093"/>
                  </a:cubicBezTo>
                  <a:cubicBezTo>
                    <a:pt x="83000" y="128093"/>
                    <a:pt x="92374" y="128171"/>
                    <a:pt x="105335" y="128171"/>
                  </a:cubicBezTo>
                  <a:cubicBezTo>
                    <a:pt x="118060" y="127673"/>
                    <a:pt x="130052" y="122003"/>
                    <a:pt x="138483" y="112527"/>
                  </a:cubicBezTo>
                  <a:lnTo>
                    <a:pt x="210932" y="34595"/>
                  </a:lnTo>
                  <a:cubicBezTo>
                    <a:pt x="213184" y="31944"/>
                    <a:pt x="224155" y="17402"/>
                    <a:pt x="211796" y="5302"/>
                  </a:cubicBezTo>
                  <a:cubicBezTo>
                    <a:pt x="207633" y="1391"/>
                    <a:pt x="203365" y="26"/>
                    <a:pt x="19946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5" name="Google Shape;126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GQAAxxQAAJ0ZAABPFQAAAAAAAA=="/>
                </a:ext>
              </a:extLst>
            </p:cNvSpPr>
            <p:nvPr/>
          </p:nvSpPr>
          <p:spPr>
            <a:xfrm>
              <a:off x="4118610" y="3377565"/>
              <a:ext cx="45085" cy="86360"/>
            </a:xfrm>
            <a:custGeom>
              <a:avLst/>
              <a:gdLst/>
              <a:ahLst/>
              <a:cxnLst/>
              <a:rect l="0" t="0" r="45085" b="86360"/>
              <a:pathLst>
                <a:path w="45085" h="86360">
                  <a:moveTo>
                    <a:pt x="15512" y="0"/>
                  </a:moveTo>
                  <a:lnTo>
                    <a:pt x="25" y="6491"/>
                  </a:lnTo>
                  <a:lnTo>
                    <a:pt x="29598" y="86334"/>
                  </a:lnTo>
                  <a:lnTo>
                    <a:pt x="45085" y="79737"/>
                  </a:lnTo>
                  <a:lnTo>
                    <a:pt x="1551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4" name="Google Shape;126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GQAAwRQAAIsZAABzFQAAAAAAAA=="/>
                </a:ext>
              </a:extLst>
            </p:cNvSpPr>
            <p:nvPr/>
          </p:nvSpPr>
          <p:spPr>
            <a:xfrm>
              <a:off x="4081780" y="3373755"/>
              <a:ext cx="70485" cy="113030"/>
            </a:xfrm>
            <a:custGeom>
              <a:avLst/>
              <a:gdLst/>
              <a:ahLst/>
              <a:cxnLst/>
              <a:rect l="0" t="0" r="70485" b="113030"/>
              <a:pathLst>
                <a:path w="70485" h="113030">
                  <a:moveTo>
                    <a:pt x="29094" y="0"/>
                  </a:moveTo>
                  <a:cubicBezTo>
                    <a:pt x="28357" y="0"/>
                    <a:pt x="27620" y="131"/>
                    <a:pt x="26882" y="420"/>
                  </a:cubicBezTo>
                  <a:lnTo>
                    <a:pt x="26" y="10519"/>
                  </a:lnTo>
                  <a:lnTo>
                    <a:pt x="38783" y="113004"/>
                  </a:lnTo>
                  <a:lnTo>
                    <a:pt x="65640" y="103036"/>
                  </a:lnTo>
                  <a:cubicBezTo>
                    <a:pt x="68931" y="101777"/>
                    <a:pt x="70458" y="98262"/>
                    <a:pt x="69326" y="94957"/>
                  </a:cubicBezTo>
                  <a:lnTo>
                    <a:pt x="34860" y="3961"/>
                  </a:lnTo>
                  <a:cubicBezTo>
                    <a:pt x="33886" y="1548"/>
                    <a:pt x="31569" y="0"/>
                    <a:pt x="2909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3" name="Google Shape;126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GQAARxUAAIsZAABzFQAAAAAAAA=="/>
                </a:ext>
              </a:extLst>
            </p:cNvSpPr>
            <p:nvPr/>
          </p:nvSpPr>
          <p:spPr>
            <a:xfrm>
              <a:off x="4115435" y="3458845"/>
              <a:ext cx="36830" cy="27940"/>
            </a:xfrm>
            <a:custGeom>
              <a:avLst/>
              <a:gdLst/>
              <a:ahLst/>
              <a:cxnLst/>
              <a:rect l="0" t="0" r="36830" b="27940"/>
              <a:pathLst>
                <a:path w="36830" h="27940">
                  <a:moveTo>
                    <a:pt x="31940" y="0"/>
                  </a:moveTo>
                  <a:cubicBezTo>
                    <a:pt x="31186" y="889"/>
                    <a:pt x="30171" y="1647"/>
                    <a:pt x="29053" y="2013"/>
                  </a:cubicBezTo>
                  <a:lnTo>
                    <a:pt x="26" y="13094"/>
                  </a:lnTo>
                  <a:lnTo>
                    <a:pt x="5514" y="27914"/>
                  </a:lnTo>
                  <a:lnTo>
                    <a:pt x="32044" y="17851"/>
                  </a:lnTo>
                  <a:cubicBezTo>
                    <a:pt x="35191" y="16727"/>
                    <a:pt x="36804" y="13094"/>
                    <a:pt x="35686" y="9932"/>
                  </a:cubicBezTo>
                  <a:lnTo>
                    <a:pt x="31940" y="0"/>
                  </a:lnTo>
                  <a:lnTo>
                    <a:pt x="35686" y="993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2" name="Google Shape;126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QAAHRQAAKoZAABpFAAAAAAAAA=="/>
                </a:ext>
              </a:extLst>
            </p:cNvSpPr>
            <p:nvPr/>
          </p:nvSpPr>
          <p:spPr>
            <a:xfrm>
              <a:off x="4144010" y="3269615"/>
              <a:ext cx="27940" cy="48260"/>
            </a:xfrm>
            <a:custGeom>
              <a:avLst/>
              <a:gdLst/>
              <a:ahLst/>
              <a:cxnLst/>
              <a:rect l="0" t="0" r="27940" b="48260"/>
              <a:pathLst>
                <a:path w="27940" h="48260">
                  <a:moveTo>
                    <a:pt x="13206" y="9922"/>
                  </a:moveTo>
                  <a:lnTo>
                    <a:pt x="13206" y="18706"/>
                  </a:lnTo>
                  <a:cubicBezTo>
                    <a:pt x="9647" y="17330"/>
                    <a:pt x="8514" y="16166"/>
                    <a:pt x="8514" y="13996"/>
                  </a:cubicBezTo>
                  <a:cubicBezTo>
                    <a:pt x="8514" y="11456"/>
                    <a:pt x="10675" y="10319"/>
                    <a:pt x="13206" y="9922"/>
                  </a:cubicBezTo>
                  <a:lnTo>
                    <a:pt x="16263" y="28019"/>
                  </a:lnTo>
                  <a:cubicBezTo>
                    <a:pt x="19927" y="29660"/>
                    <a:pt x="20691" y="31327"/>
                    <a:pt x="20691" y="33496"/>
                  </a:cubicBezTo>
                  <a:cubicBezTo>
                    <a:pt x="20691" y="36169"/>
                    <a:pt x="18925" y="37677"/>
                    <a:pt x="16263" y="38206"/>
                  </a:cubicBezTo>
                  <a:lnTo>
                    <a:pt x="16263" y="28019"/>
                  </a:lnTo>
                  <a:lnTo>
                    <a:pt x="14734" y="0"/>
                  </a:lnTo>
                  <a:cubicBezTo>
                    <a:pt x="13838" y="0"/>
                    <a:pt x="12705" y="635"/>
                    <a:pt x="12705" y="1535"/>
                  </a:cubicBezTo>
                  <a:lnTo>
                    <a:pt x="12705" y="3069"/>
                  </a:lnTo>
                  <a:cubicBezTo>
                    <a:pt x="5852" y="4075"/>
                    <a:pt x="1423" y="7779"/>
                    <a:pt x="1423" y="14631"/>
                  </a:cubicBezTo>
                  <a:cubicBezTo>
                    <a:pt x="1423" y="21775"/>
                    <a:pt x="6616" y="24183"/>
                    <a:pt x="12705" y="26353"/>
                  </a:cubicBezTo>
                  <a:lnTo>
                    <a:pt x="12705" y="38074"/>
                  </a:lnTo>
                  <a:cubicBezTo>
                    <a:pt x="9647" y="37809"/>
                    <a:pt x="8145" y="36539"/>
                    <a:pt x="5219" y="34369"/>
                  </a:cubicBezTo>
                  <a:cubicBezTo>
                    <a:pt x="4718" y="33920"/>
                    <a:pt x="4112" y="33708"/>
                    <a:pt x="3532" y="33708"/>
                  </a:cubicBezTo>
                  <a:cubicBezTo>
                    <a:pt x="2636" y="33708"/>
                    <a:pt x="1740" y="34211"/>
                    <a:pt x="1292" y="35137"/>
                  </a:cubicBezTo>
                  <a:cubicBezTo>
                    <a:pt x="26" y="36671"/>
                    <a:pt x="26" y="38841"/>
                    <a:pt x="1292" y="40349"/>
                  </a:cubicBezTo>
                  <a:cubicBezTo>
                    <a:pt x="3558" y="43418"/>
                    <a:pt x="8382" y="45059"/>
                    <a:pt x="12837" y="45059"/>
                  </a:cubicBezTo>
                  <a:lnTo>
                    <a:pt x="12837" y="46725"/>
                  </a:lnTo>
                  <a:cubicBezTo>
                    <a:pt x="12837" y="47625"/>
                    <a:pt x="13706" y="48260"/>
                    <a:pt x="14734" y="48260"/>
                  </a:cubicBezTo>
                  <a:cubicBezTo>
                    <a:pt x="15736" y="48260"/>
                    <a:pt x="16764" y="47625"/>
                    <a:pt x="16764" y="46725"/>
                  </a:cubicBezTo>
                  <a:lnTo>
                    <a:pt x="16764" y="44953"/>
                  </a:lnTo>
                  <a:cubicBezTo>
                    <a:pt x="22985" y="43921"/>
                    <a:pt x="27914" y="39979"/>
                    <a:pt x="27914" y="32464"/>
                  </a:cubicBezTo>
                  <a:cubicBezTo>
                    <a:pt x="27782" y="25453"/>
                    <a:pt x="23354" y="22410"/>
                    <a:pt x="16764" y="20108"/>
                  </a:cubicBezTo>
                  <a:lnTo>
                    <a:pt x="16764" y="9684"/>
                  </a:lnTo>
                  <a:cubicBezTo>
                    <a:pt x="18293" y="9816"/>
                    <a:pt x="19663" y="10186"/>
                    <a:pt x="21060" y="10954"/>
                  </a:cubicBezTo>
                  <a:cubicBezTo>
                    <a:pt x="21719" y="11245"/>
                    <a:pt x="22721" y="11853"/>
                    <a:pt x="23749" y="11853"/>
                  </a:cubicBezTo>
                  <a:cubicBezTo>
                    <a:pt x="24540" y="11853"/>
                    <a:pt x="25357" y="11483"/>
                    <a:pt x="26016" y="10319"/>
                  </a:cubicBezTo>
                  <a:cubicBezTo>
                    <a:pt x="27149" y="8916"/>
                    <a:pt x="27044" y="6879"/>
                    <a:pt x="25752" y="5609"/>
                  </a:cubicBezTo>
                  <a:cubicBezTo>
                    <a:pt x="23485" y="3704"/>
                    <a:pt x="19558" y="3175"/>
                    <a:pt x="16764" y="3175"/>
                  </a:cubicBezTo>
                  <a:lnTo>
                    <a:pt x="16764" y="1535"/>
                  </a:lnTo>
                  <a:cubicBezTo>
                    <a:pt x="16764" y="635"/>
                    <a:pt x="15604" y="0"/>
                    <a:pt x="14734" y="0"/>
                  </a:cubicBezTo>
                  <a:lnTo>
                    <a:pt x="13206" y="9922"/>
                  </a:lnTo>
                  <a:lnTo>
                    <a:pt x="1473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1" name="Google Shape;126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GQAA1RMAAFAaAABSFAAAAAAAAA=="/>
                </a:ext>
              </a:extLst>
            </p:cNvSpPr>
            <p:nvPr/>
          </p:nvSpPr>
          <p:spPr>
            <a:xfrm>
              <a:off x="4184015" y="3223895"/>
              <a:ext cx="93345" cy="79375"/>
            </a:xfrm>
            <a:custGeom>
              <a:avLst/>
              <a:gdLst/>
              <a:ahLst/>
              <a:cxnLst/>
              <a:rect l="0" t="0" r="93345" b="79375"/>
              <a:pathLst>
                <a:path w="93345" h="79375">
                  <a:moveTo>
                    <a:pt x="53216" y="9758"/>
                  </a:moveTo>
                  <a:cubicBezTo>
                    <a:pt x="68668" y="9758"/>
                    <a:pt x="83463" y="21683"/>
                    <a:pt x="83463" y="39687"/>
                  </a:cubicBezTo>
                  <a:cubicBezTo>
                    <a:pt x="83463" y="56126"/>
                    <a:pt x="70061" y="69433"/>
                    <a:pt x="53373" y="69433"/>
                  </a:cubicBezTo>
                  <a:cubicBezTo>
                    <a:pt x="26700" y="69433"/>
                    <a:pt x="13297" y="37286"/>
                    <a:pt x="32139" y="18578"/>
                  </a:cubicBezTo>
                  <a:cubicBezTo>
                    <a:pt x="38263" y="12498"/>
                    <a:pt x="45805" y="9758"/>
                    <a:pt x="53216" y="9758"/>
                  </a:cubicBezTo>
                  <a:lnTo>
                    <a:pt x="53373" y="0"/>
                  </a:lnTo>
                  <a:cubicBezTo>
                    <a:pt x="17843" y="0"/>
                    <a:pt x="26" y="42688"/>
                    <a:pt x="25175" y="67685"/>
                  </a:cubicBezTo>
                  <a:cubicBezTo>
                    <a:pt x="33322" y="75748"/>
                    <a:pt x="43308" y="79375"/>
                    <a:pt x="53137" y="79375"/>
                  </a:cubicBezTo>
                  <a:cubicBezTo>
                    <a:pt x="73661" y="79375"/>
                    <a:pt x="93345" y="63536"/>
                    <a:pt x="93345" y="39687"/>
                  </a:cubicBezTo>
                  <a:cubicBezTo>
                    <a:pt x="93345" y="17821"/>
                    <a:pt x="75501" y="130"/>
                    <a:pt x="53373" y="0"/>
                  </a:cubicBezTo>
                  <a:lnTo>
                    <a:pt x="53216" y="9758"/>
                  </a:lnTo>
                  <a:lnTo>
                    <a:pt x="5337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10" name="Google Shape;126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GQAAuxMAAGkaAACbFAAAAAAAAA=="/>
                </a:ext>
              </a:extLst>
            </p:cNvSpPr>
            <p:nvPr/>
          </p:nvSpPr>
          <p:spPr>
            <a:xfrm>
              <a:off x="4094480" y="3207385"/>
              <a:ext cx="198755" cy="142240"/>
            </a:xfrm>
            <a:custGeom>
              <a:avLst/>
              <a:gdLst/>
              <a:ahLst/>
              <a:cxnLst/>
              <a:rect l="0" t="0" r="198755" b="142240"/>
              <a:pathLst>
                <a:path w="198755" h="142240">
                  <a:moveTo>
                    <a:pt x="63422" y="56141"/>
                  </a:moveTo>
                  <a:cubicBezTo>
                    <a:pt x="73196" y="56141"/>
                    <a:pt x="82654" y="60885"/>
                    <a:pt x="88355" y="69482"/>
                  </a:cubicBezTo>
                  <a:cubicBezTo>
                    <a:pt x="89512" y="73754"/>
                    <a:pt x="91035" y="78052"/>
                    <a:pt x="93163" y="82089"/>
                  </a:cubicBezTo>
                  <a:cubicBezTo>
                    <a:pt x="93295" y="83347"/>
                    <a:pt x="93426" y="84736"/>
                    <a:pt x="93426" y="85994"/>
                  </a:cubicBezTo>
                  <a:cubicBezTo>
                    <a:pt x="93426" y="100881"/>
                    <a:pt x="82549" y="113488"/>
                    <a:pt x="67889" y="115742"/>
                  </a:cubicBezTo>
                  <a:cubicBezTo>
                    <a:pt x="66418" y="115978"/>
                    <a:pt x="64973" y="116083"/>
                    <a:pt x="63528" y="116083"/>
                  </a:cubicBezTo>
                  <a:cubicBezTo>
                    <a:pt x="50417" y="116083"/>
                    <a:pt x="38647" y="107538"/>
                    <a:pt x="34759" y="94827"/>
                  </a:cubicBezTo>
                  <a:cubicBezTo>
                    <a:pt x="30345" y="80569"/>
                    <a:pt x="37176" y="65315"/>
                    <a:pt x="50575" y="58998"/>
                  </a:cubicBezTo>
                  <a:cubicBezTo>
                    <a:pt x="54700" y="57085"/>
                    <a:pt x="59087" y="56141"/>
                    <a:pt x="63422" y="56141"/>
                  </a:cubicBezTo>
                  <a:lnTo>
                    <a:pt x="64106" y="39839"/>
                  </a:lnTo>
                  <a:cubicBezTo>
                    <a:pt x="72355" y="39839"/>
                    <a:pt x="80474" y="42224"/>
                    <a:pt x="87620" y="46522"/>
                  </a:cubicBezTo>
                  <a:cubicBezTo>
                    <a:pt x="87094" y="48907"/>
                    <a:pt x="86858" y="51319"/>
                    <a:pt x="86858" y="53835"/>
                  </a:cubicBezTo>
                  <a:cubicBezTo>
                    <a:pt x="79869" y="48776"/>
                    <a:pt x="71646" y="46260"/>
                    <a:pt x="63449" y="46260"/>
                  </a:cubicBezTo>
                  <a:cubicBezTo>
                    <a:pt x="54910" y="46260"/>
                    <a:pt x="46345" y="48986"/>
                    <a:pt x="39199" y="54464"/>
                  </a:cubicBezTo>
                  <a:cubicBezTo>
                    <a:pt x="25274" y="65184"/>
                    <a:pt x="19967" y="83714"/>
                    <a:pt x="26167" y="100121"/>
                  </a:cubicBezTo>
                  <a:cubicBezTo>
                    <a:pt x="32026" y="115611"/>
                    <a:pt x="46923" y="125833"/>
                    <a:pt x="63265" y="125833"/>
                  </a:cubicBezTo>
                  <a:cubicBezTo>
                    <a:pt x="64211" y="125833"/>
                    <a:pt x="65156" y="125780"/>
                    <a:pt x="66129" y="125728"/>
                  </a:cubicBezTo>
                  <a:cubicBezTo>
                    <a:pt x="83679" y="124575"/>
                    <a:pt x="98471" y="111968"/>
                    <a:pt x="102412" y="94827"/>
                  </a:cubicBezTo>
                  <a:cubicBezTo>
                    <a:pt x="104040" y="96583"/>
                    <a:pt x="105801" y="98339"/>
                    <a:pt x="107719" y="99859"/>
                  </a:cubicBezTo>
                  <a:cubicBezTo>
                    <a:pt x="101124" y="120827"/>
                    <a:pt x="82313" y="132307"/>
                    <a:pt x="63291" y="132307"/>
                  </a:cubicBezTo>
                  <a:cubicBezTo>
                    <a:pt x="49445" y="132307"/>
                    <a:pt x="35521" y="126252"/>
                    <a:pt x="26036" y="113357"/>
                  </a:cubicBezTo>
                  <a:cubicBezTo>
                    <a:pt x="3573" y="82875"/>
                    <a:pt x="25353" y="39839"/>
                    <a:pt x="63291" y="39839"/>
                  </a:cubicBezTo>
                  <a:cubicBezTo>
                    <a:pt x="63344" y="39839"/>
                    <a:pt x="63396" y="39839"/>
                    <a:pt x="63475" y="39839"/>
                  </a:cubicBezTo>
                  <a:cubicBezTo>
                    <a:pt x="63685" y="39839"/>
                    <a:pt x="63895" y="39839"/>
                    <a:pt x="64106" y="39839"/>
                  </a:cubicBezTo>
                  <a:lnTo>
                    <a:pt x="143135" y="0"/>
                  </a:lnTo>
                  <a:cubicBezTo>
                    <a:pt x="119620" y="0"/>
                    <a:pt x="98444" y="14442"/>
                    <a:pt x="90273" y="36694"/>
                  </a:cubicBezTo>
                  <a:cubicBezTo>
                    <a:pt x="81708" y="32054"/>
                    <a:pt x="72565" y="29905"/>
                    <a:pt x="63633" y="29905"/>
                  </a:cubicBezTo>
                  <a:cubicBezTo>
                    <a:pt x="38936" y="29905"/>
                    <a:pt x="15579" y="46313"/>
                    <a:pt x="8985" y="72234"/>
                  </a:cubicBezTo>
                  <a:cubicBezTo>
                    <a:pt x="0" y="107696"/>
                    <a:pt x="26667" y="142240"/>
                    <a:pt x="63344" y="142240"/>
                  </a:cubicBezTo>
                  <a:lnTo>
                    <a:pt x="63475" y="142240"/>
                  </a:lnTo>
                  <a:cubicBezTo>
                    <a:pt x="86989" y="142240"/>
                    <a:pt x="108086" y="127615"/>
                    <a:pt x="116310" y="105546"/>
                  </a:cubicBezTo>
                  <a:cubicBezTo>
                    <a:pt x="124691" y="110054"/>
                    <a:pt x="133887" y="112282"/>
                    <a:pt x="143056" y="112282"/>
                  </a:cubicBezTo>
                  <a:cubicBezTo>
                    <a:pt x="155641" y="112282"/>
                    <a:pt x="168146" y="108115"/>
                    <a:pt x="178367" y="99859"/>
                  </a:cubicBezTo>
                  <a:cubicBezTo>
                    <a:pt x="188114" y="92048"/>
                    <a:pt x="195076" y="81067"/>
                    <a:pt x="197835" y="68853"/>
                  </a:cubicBezTo>
                  <a:cubicBezTo>
                    <a:pt x="198728" y="65079"/>
                    <a:pt x="195759" y="62746"/>
                    <a:pt x="192869" y="62746"/>
                  </a:cubicBezTo>
                  <a:cubicBezTo>
                    <a:pt x="190820" y="62746"/>
                    <a:pt x="188823" y="63899"/>
                    <a:pt x="188245" y="66573"/>
                  </a:cubicBezTo>
                  <a:cubicBezTo>
                    <a:pt x="183937" y="85103"/>
                    <a:pt x="168514" y="99230"/>
                    <a:pt x="149677" y="101877"/>
                  </a:cubicBezTo>
                  <a:cubicBezTo>
                    <a:pt x="147443" y="102218"/>
                    <a:pt x="145184" y="102375"/>
                    <a:pt x="142977" y="102375"/>
                  </a:cubicBezTo>
                  <a:cubicBezTo>
                    <a:pt x="126425" y="102375"/>
                    <a:pt x="110898" y="93490"/>
                    <a:pt x="102648" y="78813"/>
                  </a:cubicBezTo>
                  <a:cubicBezTo>
                    <a:pt x="101781" y="74147"/>
                    <a:pt x="100126" y="69718"/>
                    <a:pt x="97604" y="65550"/>
                  </a:cubicBezTo>
                  <a:cubicBezTo>
                    <a:pt x="92402" y="40730"/>
                    <a:pt x="108218" y="16381"/>
                    <a:pt x="132993" y="10825"/>
                  </a:cubicBezTo>
                  <a:cubicBezTo>
                    <a:pt x="136356" y="10091"/>
                    <a:pt x="139693" y="9750"/>
                    <a:pt x="142977" y="9750"/>
                  </a:cubicBezTo>
                  <a:cubicBezTo>
                    <a:pt x="164153" y="9750"/>
                    <a:pt x="183201" y="24244"/>
                    <a:pt x="188245" y="45631"/>
                  </a:cubicBezTo>
                  <a:cubicBezTo>
                    <a:pt x="188823" y="48331"/>
                    <a:pt x="190873" y="49510"/>
                    <a:pt x="192948" y="49510"/>
                  </a:cubicBezTo>
                  <a:cubicBezTo>
                    <a:pt x="195812" y="49510"/>
                    <a:pt x="198728" y="47230"/>
                    <a:pt x="197835" y="43482"/>
                  </a:cubicBezTo>
                  <a:cubicBezTo>
                    <a:pt x="192291" y="19290"/>
                    <a:pt x="171431" y="1625"/>
                    <a:pt x="146655" y="105"/>
                  </a:cubicBezTo>
                  <a:cubicBezTo>
                    <a:pt x="145473" y="26"/>
                    <a:pt x="144317" y="0"/>
                    <a:pt x="143135" y="0"/>
                  </a:cubicBezTo>
                  <a:lnTo>
                    <a:pt x="63422" y="56141"/>
                  </a:lnTo>
                  <a:lnTo>
                    <a:pt x="14313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09" name="Google Shape;126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GQAA7hMAACcaAAA6FAAAAAAAAA=="/>
                </a:ext>
              </a:extLst>
            </p:cNvSpPr>
            <p:nvPr/>
          </p:nvSpPr>
          <p:spPr>
            <a:xfrm>
              <a:off x="4224020" y="3239770"/>
              <a:ext cx="27305" cy="48260"/>
            </a:xfrm>
            <a:custGeom>
              <a:avLst/>
              <a:gdLst/>
              <a:ahLst/>
              <a:cxnLst/>
              <a:rect l="0" t="0" r="27305" b="48260"/>
              <a:pathLst>
                <a:path w="27305" h="48260">
                  <a:moveTo>
                    <a:pt x="12829" y="9705"/>
                  </a:moveTo>
                  <a:lnTo>
                    <a:pt x="12829" y="18641"/>
                  </a:lnTo>
                  <a:cubicBezTo>
                    <a:pt x="9328" y="17236"/>
                    <a:pt x="8073" y="16096"/>
                    <a:pt x="8073" y="13921"/>
                  </a:cubicBezTo>
                  <a:cubicBezTo>
                    <a:pt x="8073" y="11376"/>
                    <a:pt x="10190" y="10103"/>
                    <a:pt x="12829" y="9705"/>
                  </a:cubicBezTo>
                  <a:lnTo>
                    <a:pt x="15860" y="27948"/>
                  </a:lnTo>
                  <a:cubicBezTo>
                    <a:pt x="19492" y="29486"/>
                    <a:pt x="20145" y="31263"/>
                    <a:pt x="20145" y="33305"/>
                  </a:cubicBezTo>
                  <a:cubicBezTo>
                    <a:pt x="20250" y="36115"/>
                    <a:pt x="18499" y="37653"/>
                    <a:pt x="15860" y="38157"/>
                  </a:cubicBezTo>
                  <a:lnTo>
                    <a:pt x="15860" y="27948"/>
                  </a:lnTo>
                  <a:lnTo>
                    <a:pt x="14344" y="27"/>
                  </a:lnTo>
                  <a:cubicBezTo>
                    <a:pt x="13482" y="27"/>
                    <a:pt x="12332" y="530"/>
                    <a:pt x="12332" y="1405"/>
                  </a:cubicBezTo>
                  <a:lnTo>
                    <a:pt x="12332" y="3076"/>
                  </a:lnTo>
                  <a:cubicBezTo>
                    <a:pt x="5539" y="3977"/>
                    <a:pt x="1019" y="7663"/>
                    <a:pt x="1019" y="14558"/>
                  </a:cubicBezTo>
                  <a:cubicBezTo>
                    <a:pt x="1019" y="21956"/>
                    <a:pt x="6689" y="24263"/>
                    <a:pt x="12332" y="26437"/>
                  </a:cubicBezTo>
                  <a:lnTo>
                    <a:pt x="12332" y="38157"/>
                  </a:lnTo>
                  <a:cubicBezTo>
                    <a:pt x="9197" y="37786"/>
                    <a:pt x="7681" y="36381"/>
                    <a:pt x="4912" y="34339"/>
                  </a:cubicBezTo>
                  <a:cubicBezTo>
                    <a:pt x="4337" y="33915"/>
                    <a:pt x="3788" y="33729"/>
                    <a:pt x="3266" y="33729"/>
                  </a:cubicBezTo>
                  <a:cubicBezTo>
                    <a:pt x="1358" y="33729"/>
                    <a:pt x="26" y="36301"/>
                    <a:pt x="26" y="37919"/>
                  </a:cubicBezTo>
                  <a:cubicBezTo>
                    <a:pt x="26" y="38794"/>
                    <a:pt x="391" y="39695"/>
                    <a:pt x="888" y="40332"/>
                  </a:cubicBezTo>
                  <a:cubicBezTo>
                    <a:pt x="3161" y="43514"/>
                    <a:pt x="8178" y="45184"/>
                    <a:pt x="12332" y="45184"/>
                  </a:cubicBezTo>
                  <a:lnTo>
                    <a:pt x="12332" y="46722"/>
                  </a:lnTo>
                  <a:cubicBezTo>
                    <a:pt x="12332" y="47597"/>
                    <a:pt x="13352" y="48233"/>
                    <a:pt x="14344" y="48233"/>
                  </a:cubicBezTo>
                  <a:cubicBezTo>
                    <a:pt x="15363" y="48233"/>
                    <a:pt x="16356" y="47597"/>
                    <a:pt x="16356" y="46722"/>
                  </a:cubicBezTo>
                  <a:lnTo>
                    <a:pt x="16356" y="44919"/>
                  </a:lnTo>
                  <a:cubicBezTo>
                    <a:pt x="22392" y="44044"/>
                    <a:pt x="27305" y="40066"/>
                    <a:pt x="27305" y="32430"/>
                  </a:cubicBezTo>
                  <a:cubicBezTo>
                    <a:pt x="27305" y="25270"/>
                    <a:pt x="22654" y="22221"/>
                    <a:pt x="16356" y="19914"/>
                  </a:cubicBezTo>
                  <a:lnTo>
                    <a:pt x="16356" y="9705"/>
                  </a:lnTo>
                  <a:cubicBezTo>
                    <a:pt x="18238" y="9838"/>
                    <a:pt x="20250" y="10474"/>
                    <a:pt x="21896" y="11508"/>
                  </a:cubicBezTo>
                  <a:cubicBezTo>
                    <a:pt x="22314" y="11720"/>
                    <a:pt x="22732" y="11826"/>
                    <a:pt x="23150" y="11826"/>
                  </a:cubicBezTo>
                  <a:cubicBezTo>
                    <a:pt x="24169" y="11826"/>
                    <a:pt x="25110" y="11243"/>
                    <a:pt x="25528" y="10341"/>
                  </a:cubicBezTo>
                  <a:cubicBezTo>
                    <a:pt x="26677" y="8830"/>
                    <a:pt x="26547" y="6788"/>
                    <a:pt x="25293" y="5489"/>
                  </a:cubicBezTo>
                  <a:cubicBezTo>
                    <a:pt x="23019" y="3580"/>
                    <a:pt x="19126" y="3076"/>
                    <a:pt x="16356" y="3076"/>
                  </a:cubicBezTo>
                  <a:lnTo>
                    <a:pt x="16356" y="1405"/>
                  </a:lnTo>
                  <a:cubicBezTo>
                    <a:pt x="16356" y="530"/>
                    <a:pt x="15233" y="27"/>
                    <a:pt x="14344" y="27"/>
                  </a:cubicBezTo>
                  <a:lnTo>
                    <a:pt x="12829" y="9705"/>
                  </a:lnTo>
                  <a:lnTo>
                    <a:pt x="14344"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08" name="Google Shape;126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GAAAaxQAAL4aAAClFQAAAAAAAA=="/>
                </a:ext>
              </a:extLst>
            </p:cNvSpPr>
            <p:nvPr/>
          </p:nvSpPr>
          <p:spPr>
            <a:xfrm>
              <a:off x="4001135" y="3319145"/>
              <a:ext cx="346075" cy="199390"/>
            </a:xfrm>
            <a:custGeom>
              <a:avLst/>
              <a:gdLst/>
              <a:ahLst/>
              <a:cxnLst/>
              <a:rect l="0" t="0" r="346075" b="199390"/>
              <a:pathLst>
                <a:path w="346075" h="199390">
                  <a:moveTo>
                    <a:pt x="110056" y="59134"/>
                  </a:moveTo>
                  <a:cubicBezTo>
                    <a:pt x="110581" y="59134"/>
                    <a:pt x="111079" y="59475"/>
                    <a:pt x="111289" y="59975"/>
                  </a:cubicBezTo>
                  <a:lnTo>
                    <a:pt x="145516" y="151106"/>
                  </a:lnTo>
                  <a:cubicBezTo>
                    <a:pt x="145753" y="151736"/>
                    <a:pt x="145516" y="152498"/>
                    <a:pt x="144886" y="152761"/>
                  </a:cubicBezTo>
                  <a:lnTo>
                    <a:pt x="122786" y="160957"/>
                  </a:lnTo>
                  <a:lnTo>
                    <a:pt x="87535" y="67567"/>
                  </a:lnTo>
                  <a:lnTo>
                    <a:pt x="109636" y="59213"/>
                  </a:lnTo>
                  <a:cubicBezTo>
                    <a:pt x="109767" y="59160"/>
                    <a:pt x="109925" y="59134"/>
                    <a:pt x="110056" y="59134"/>
                  </a:cubicBezTo>
                  <a:lnTo>
                    <a:pt x="78191" y="71087"/>
                  </a:lnTo>
                  <a:lnTo>
                    <a:pt x="113442" y="164503"/>
                  </a:lnTo>
                  <a:lnTo>
                    <a:pt x="48006" y="189276"/>
                  </a:lnTo>
                  <a:cubicBezTo>
                    <a:pt x="47770" y="189355"/>
                    <a:pt x="47560" y="189407"/>
                    <a:pt x="47324" y="189407"/>
                  </a:cubicBezTo>
                  <a:cubicBezTo>
                    <a:pt x="46458" y="189407"/>
                    <a:pt x="45670" y="188829"/>
                    <a:pt x="45355" y="188015"/>
                  </a:cubicBezTo>
                  <a:lnTo>
                    <a:pt x="11496" y="98408"/>
                  </a:lnTo>
                  <a:cubicBezTo>
                    <a:pt x="11128" y="97383"/>
                    <a:pt x="11627" y="96122"/>
                    <a:pt x="12782" y="95754"/>
                  </a:cubicBezTo>
                  <a:lnTo>
                    <a:pt x="78191" y="71087"/>
                  </a:lnTo>
                  <a:lnTo>
                    <a:pt x="317307" y="0"/>
                  </a:lnTo>
                  <a:cubicBezTo>
                    <a:pt x="309695" y="0"/>
                    <a:pt x="302398" y="3993"/>
                    <a:pt x="296939" y="9168"/>
                  </a:cubicBezTo>
                  <a:lnTo>
                    <a:pt x="243892" y="53144"/>
                  </a:lnTo>
                  <a:cubicBezTo>
                    <a:pt x="240979" y="46708"/>
                    <a:pt x="234548" y="40114"/>
                    <a:pt x="222553" y="40114"/>
                  </a:cubicBezTo>
                  <a:cubicBezTo>
                    <a:pt x="208721" y="40114"/>
                    <a:pt x="198248" y="40062"/>
                    <a:pt x="190059" y="40062"/>
                  </a:cubicBezTo>
                  <a:cubicBezTo>
                    <a:pt x="169034" y="40062"/>
                    <a:pt x="163181" y="40508"/>
                    <a:pt x="154729" y="43792"/>
                  </a:cubicBezTo>
                  <a:lnTo>
                    <a:pt x="154598" y="43792"/>
                  </a:lnTo>
                  <a:lnTo>
                    <a:pt x="121001" y="57689"/>
                  </a:lnTo>
                  <a:lnTo>
                    <a:pt x="120502" y="56428"/>
                  </a:lnTo>
                  <a:cubicBezTo>
                    <a:pt x="118823" y="51910"/>
                    <a:pt x="114570" y="49151"/>
                    <a:pt x="110030" y="49151"/>
                  </a:cubicBezTo>
                  <a:cubicBezTo>
                    <a:pt x="108717" y="49151"/>
                    <a:pt x="107405" y="49388"/>
                    <a:pt x="106092" y="49861"/>
                  </a:cubicBezTo>
                  <a:lnTo>
                    <a:pt x="9239" y="86507"/>
                  </a:lnTo>
                  <a:cubicBezTo>
                    <a:pt x="3044" y="88924"/>
                    <a:pt x="26" y="95754"/>
                    <a:pt x="2283" y="101928"/>
                  </a:cubicBezTo>
                  <a:lnTo>
                    <a:pt x="36011" y="191562"/>
                  </a:lnTo>
                  <a:cubicBezTo>
                    <a:pt x="37875" y="196395"/>
                    <a:pt x="42521" y="199364"/>
                    <a:pt x="47403" y="199364"/>
                  </a:cubicBezTo>
                  <a:cubicBezTo>
                    <a:pt x="48794" y="199364"/>
                    <a:pt x="50185" y="199127"/>
                    <a:pt x="51550" y="198628"/>
                  </a:cubicBezTo>
                  <a:lnTo>
                    <a:pt x="148299" y="162113"/>
                  </a:lnTo>
                  <a:cubicBezTo>
                    <a:pt x="154099" y="159827"/>
                    <a:pt x="157013" y="153391"/>
                    <a:pt x="154861" y="147690"/>
                  </a:cubicBezTo>
                  <a:lnTo>
                    <a:pt x="154362" y="146429"/>
                  </a:lnTo>
                  <a:cubicBezTo>
                    <a:pt x="171895" y="138969"/>
                    <a:pt x="172420" y="138102"/>
                    <a:pt x="190584" y="138102"/>
                  </a:cubicBezTo>
                  <a:cubicBezTo>
                    <a:pt x="197172" y="138102"/>
                    <a:pt x="197172" y="128093"/>
                    <a:pt x="190584" y="128093"/>
                  </a:cubicBezTo>
                  <a:cubicBezTo>
                    <a:pt x="170767" y="128224"/>
                    <a:pt x="169008" y="129485"/>
                    <a:pt x="150950" y="137209"/>
                  </a:cubicBezTo>
                  <a:lnTo>
                    <a:pt x="124545" y="67041"/>
                  </a:lnTo>
                  <a:lnTo>
                    <a:pt x="158378" y="53013"/>
                  </a:lnTo>
                  <a:cubicBezTo>
                    <a:pt x="165281" y="50439"/>
                    <a:pt x="170189" y="50045"/>
                    <a:pt x="189691" y="50045"/>
                  </a:cubicBezTo>
                  <a:cubicBezTo>
                    <a:pt x="197749" y="50045"/>
                    <a:pt x="208327" y="50123"/>
                    <a:pt x="222553" y="50123"/>
                  </a:cubicBezTo>
                  <a:cubicBezTo>
                    <a:pt x="227986" y="50123"/>
                    <a:pt x="231635" y="52015"/>
                    <a:pt x="234050" y="55798"/>
                  </a:cubicBezTo>
                  <a:cubicBezTo>
                    <a:pt x="235178" y="57689"/>
                    <a:pt x="235939" y="59843"/>
                    <a:pt x="236202" y="62129"/>
                  </a:cubicBezTo>
                  <a:cubicBezTo>
                    <a:pt x="236071" y="64020"/>
                    <a:pt x="234811" y="73110"/>
                    <a:pt x="225965" y="74633"/>
                  </a:cubicBezTo>
                  <a:cubicBezTo>
                    <a:pt x="212317" y="76919"/>
                    <a:pt x="183024" y="81070"/>
                    <a:pt x="182762" y="81201"/>
                  </a:cubicBezTo>
                  <a:cubicBezTo>
                    <a:pt x="176541" y="81831"/>
                    <a:pt x="177066" y="91078"/>
                    <a:pt x="183155" y="91078"/>
                  </a:cubicBezTo>
                  <a:cubicBezTo>
                    <a:pt x="183234" y="91078"/>
                    <a:pt x="183313" y="91078"/>
                    <a:pt x="183392" y="91078"/>
                  </a:cubicBezTo>
                  <a:lnTo>
                    <a:pt x="184153" y="91078"/>
                  </a:lnTo>
                  <a:cubicBezTo>
                    <a:pt x="184415" y="91078"/>
                    <a:pt x="213839" y="86770"/>
                    <a:pt x="227593" y="84485"/>
                  </a:cubicBezTo>
                  <a:cubicBezTo>
                    <a:pt x="240218" y="82357"/>
                    <a:pt x="244916" y="71612"/>
                    <a:pt x="245914" y="64651"/>
                  </a:cubicBezTo>
                  <a:lnTo>
                    <a:pt x="303370" y="16997"/>
                  </a:lnTo>
                  <a:lnTo>
                    <a:pt x="303501" y="16866"/>
                  </a:lnTo>
                  <a:lnTo>
                    <a:pt x="303763" y="16604"/>
                  </a:lnTo>
                  <a:cubicBezTo>
                    <a:pt x="307333" y="13266"/>
                    <a:pt x="312031" y="10114"/>
                    <a:pt x="317071" y="10114"/>
                  </a:cubicBezTo>
                  <a:cubicBezTo>
                    <a:pt x="320011" y="10114"/>
                    <a:pt x="323082" y="11217"/>
                    <a:pt x="326100" y="13949"/>
                  </a:cubicBezTo>
                  <a:cubicBezTo>
                    <a:pt x="335470" y="23196"/>
                    <a:pt x="326861" y="34177"/>
                    <a:pt x="324971" y="36463"/>
                  </a:cubicBezTo>
                  <a:lnTo>
                    <a:pt x="252475" y="114327"/>
                  </a:lnTo>
                  <a:lnTo>
                    <a:pt x="252344" y="114458"/>
                  </a:lnTo>
                  <a:cubicBezTo>
                    <a:pt x="242134" y="126202"/>
                    <a:pt x="228485" y="128093"/>
                    <a:pt x="222789" y="128356"/>
                  </a:cubicBezTo>
                  <a:lnTo>
                    <a:pt x="213708" y="128356"/>
                  </a:lnTo>
                  <a:cubicBezTo>
                    <a:pt x="207146" y="128356"/>
                    <a:pt x="207146" y="138338"/>
                    <a:pt x="213708" y="138338"/>
                  </a:cubicBezTo>
                  <a:lnTo>
                    <a:pt x="223183" y="138338"/>
                  </a:lnTo>
                  <a:cubicBezTo>
                    <a:pt x="230007" y="137971"/>
                    <a:pt x="247042" y="135685"/>
                    <a:pt x="259799" y="121158"/>
                  </a:cubicBezTo>
                  <a:lnTo>
                    <a:pt x="332426" y="43030"/>
                  </a:lnTo>
                  <a:cubicBezTo>
                    <a:pt x="338751" y="35438"/>
                    <a:pt x="346075" y="19519"/>
                    <a:pt x="333056" y="6620"/>
                  </a:cubicBezTo>
                  <a:lnTo>
                    <a:pt x="332924" y="6515"/>
                  </a:lnTo>
                  <a:cubicBezTo>
                    <a:pt x="327911" y="1865"/>
                    <a:pt x="322530" y="0"/>
                    <a:pt x="317307" y="0"/>
                  </a:cubicBezTo>
                  <a:lnTo>
                    <a:pt x="110056" y="59134"/>
                  </a:lnTo>
                  <a:lnTo>
                    <a:pt x="31730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330" name="Google Shape;12627;p90"/>
          <p:cNvGrpSpPr>
            <a:extLst>
              <a:ext uri="smNativeData">
                <pr:smNativeData xmlns:pr="smNativeData" val="SMDATA_6_dWHdYxMAAAAlAAAAAQAAAA8BAAAAkAAAAEgAAACQAAAASAAAAAAAAAAAAAAAAAAAABcAAAAUAAAAAAAAAAAAAAD/fwAA/38AAAAAAAAJAAAABAAAAHoJAAAMAAAAEAAAAAAAAAAAAAAAAAAAAAAAAAAfAAAAVAAAAAAAAAAAAAAAAAAAAAAAAAAAAAAAAAAAAAAAAAAAAAAAAAAAAAAAAAAAAAAAAAAAAAAAAAAAAAAAAAAAAAAAAAAAAAAAAAAAAAAAAAAAAAAAAAAAACEAAAAYAAAAFAAAAJwFAABnFgAALAcAAHwYAAAQAAAA"/>
              </a:ext>
            </a:extLst>
          </p:cNvGrpSpPr>
          <p:nvPr/>
        </p:nvGrpSpPr>
        <p:grpSpPr>
          <a:xfrm>
            <a:off x="911860" y="3641725"/>
            <a:ext cx="254000" cy="338455"/>
            <a:chOff x="911860" y="3641725"/>
            <a:chExt cx="254000" cy="338455"/>
          </a:xfrm>
        </p:grpSpPr>
        <p:sp>
          <p:nvSpPr>
            <p:cNvPr id="343" name="Google Shape;126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BgAA3BYAAFEGAABEFwAAAAAAAA=="/>
                </a:ext>
              </a:extLst>
            </p:cNvSpPr>
            <p:nvPr/>
          </p:nvSpPr>
          <p:spPr>
            <a:xfrm>
              <a:off x="996950" y="3716020"/>
              <a:ext cx="29845" cy="66040"/>
            </a:xfrm>
            <a:custGeom>
              <a:avLst/>
              <a:gdLst/>
              <a:ahLst/>
              <a:cxnLst/>
              <a:rect l="0" t="0" r="29845" b="66040"/>
              <a:pathLst>
                <a:path w="29845" h="66040">
                  <a:moveTo>
                    <a:pt x="17875" y="0"/>
                  </a:moveTo>
                  <a:cubicBezTo>
                    <a:pt x="8075" y="0"/>
                    <a:pt x="26" y="8010"/>
                    <a:pt x="26" y="18057"/>
                  </a:cubicBezTo>
                  <a:lnTo>
                    <a:pt x="26" y="22260"/>
                  </a:lnTo>
                  <a:cubicBezTo>
                    <a:pt x="26" y="27362"/>
                    <a:pt x="914" y="32571"/>
                    <a:pt x="2534" y="37409"/>
                  </a:cubicBezTo>
                  <a:lnTo>
                    <a:pt x="11969" y="66014"/>
                  </a:lnTo>
                  <a:lnTo>
                    <a:pt x="29818" y="66014"/>
                  </a:lnTo>
                  <a:lnTo>
                    <a:pt x="29818" y="0"/>
                  </a:lnTo>
                  <a:lnTo>
                    <a:pt x="17875" y="0"/>
                  </a:lnTo>
                  <a:lnTo>
                    <a:pt x="2534" y="3740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42" name="Google Shape;126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BgAA0xYAAKYGAABEFwAAAAAAAA=="/>
                </a:ext>
              </a:extLst>
            </p:cNvSpPr>
            <p:nvPr/>
          </p:nvSpPr>
          <p:spPr>
            <a:xfrm>
              <a:off x="1009015" y="3710305"/>
              <a:ext cx="71755" cy="71755"/>
            </a:xfrm>
            <a:custGeom>
              <a:avLst/>
              <a:gdLst/>
              <a:ahLst/>
              <a:cxnLst/>
              <a:rect l="0" t="0" r="71755" b="71755"/>
              <a:pathLst>
                <a:path w="71755" h="71755">
                  <a:moveTo>
                    <a:pt x="17958" y="26"/>
                  </a:moveTo>
                  <a:cubicBezTo>
                    <a:pt x="7966" y="26"/>
                    <a:pt x="0" y="7990"/>
                    <a:pt x="0" y="17978"/>
                  </a:cubicBezTo>
                  <a:cubicBezTo>
                    <a:pt x="0" y="24549"/>
                    <a:pt x="5311" y="29858"/>
                    <a:pt x="11884" y="29858"/>
                  </a:cubicBezTo>
                  <a:lnTo>
                    <a:pt x="59712" y="71728"/>
                  </a:lnTo>
                  <a:lnTo>
                    <a:pt x="69835" y="36324"/>
                  </a:lnTo>
                  <a:cubicBezTo>
                    <a:pt x="71097" y="32013"/>
                    <a:pt x="71728" y="27598"/>
                    <a:pt x="71728" y="23156"/>
                  </a:cubicBezTo>
                  <a:lnTo>
                    <a:pt x="71728" y="26"/>
                  </a:lnTo>
                  <a:lnTo>
                    <a:pt x="17958" y="26"/>
                  </a:lnTo>
                  <a:lnTo>
                    <a:pt x="71728" y="2315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41" name="Google Shape;126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BgAAYRcAAIIGAACVFwAAAAAAAA=="/>
                </a:ext>
              </a:extLst>
            </p:cNvSpPr>
            <p:nvPr/>
          </p:nvSpPr>
          <p:spPr>
            <a:xfrm>
              <a:off x="1019810" y="3800475"/>
              <a:ext cx="38100" cy="33020"/>
            </a:xfrm>
            <a:custGeom>
              <a:avLst/>
              <a:gdLst/>
              <a:ahLst/>
              <a:cxnLst/>
              <a:rect l="0" t="0" r="38100" b="33020"/>
              <a:pathLst>
                <a:path w="38100" h="33020">
                  <a:moveTo>
                    <a:pt x="0" y="26"/>
                  </a:moveTo>
                  <a:lnTo>
                    <a:pt x="0" y="33020"/>
                  </a:lnTo>
                  <a:lnTo>
                    <a:pt x="38074" y="33020"/>
                  </a:lnTo>
                  <a:lnTo>
                    <a:pt x="3807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40" name="Google Shape;126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BgAAYRcAAIIGAACCFwAAAAAAAA=="/>
                </a:ext>
              </a:extLst>
            </p:cNvSpPr>
            <p:nvPr/>
          </p:nvSpPr>
          <p:spPr>
            <a:xfrm>
              <a:off x="1019810" y="3800475"/>
              <a:ext cx="38100" cy="20955"/>
            </a:xfrm>
            <a:custGeom>
              <a:avLst/>
              <a:gdLst/>
              <a:ahLst/>
              <a:cxnLst/>
              <a:rect l="0" t="0" r="38100" b="20955"/>
              <a:pathLst>
                <a:path w="38100" h="20955">
                  <a:moveTo>
                    <a:pt x="26" y="0"/>
                  </a:moveTo>
                  <a:lnTo>
                    <a:pt x="26" y="17219"/>
                  </a:lnTo>
                  <a:cubicBezTo>
                    <a:pt x="6079" y="19709"/>
                    <a:pt x="12525" y="20955"/>
                    <a:pt x="19024" y="20955"/>
                  </a:cubicBezTo>
                  <a:cubicBezTo>
                    <a:pt x="25496" y="20955"/>
                    <a:pt x="31995" y="19709"/>
                    <a:pt x="38100" y="17219"/>
                  </a:cubicBezTo>
                  <a:lnTo>
                    <a:pt x="38100" y="0"/>
                  </a:lnTo>
                  <a:lnTo>
                    <a:pt x="26" y="0"/>
                  </a:lnTo>
                  <a:lnTo>
                    <a:pt x="38100" y="1721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9" name="Google Shape;126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BgAAghcAAMgGAADmFwAAAAAAAA=="/>
                </a:ext>
              </a:extLst>
            </p:cNvSpPr>
            <p:nvPr/>
          </p:nvSpPr>
          <p:spPr>
            <a:xfrm>
              <a:off x="975360" y="3821430"/>
              <a:ext cx="127000" cy="63500"/>
            </a:xfrm>
            <a:custGeom>
              <a:avLst/>
              <a:gdLst/>
              <a:ahLst/>
              <a:cxnLst/>
              <a:rect l="0" t="0" r="127000" b="63500"/>
              <a:pathLst>
                <a:path w="127000" h="63500">
                  <a:moveTo>
                    <a:pt x="44480" y="26"/>
                  </a:moveTo>
                  <a:lnTo>
                    <a:pt x="13875" y="8648"/>
                  </a:lnTo>
                  <a:cubicBezTo>
                    <a:pt x="5681" y="11012"/>
                    <a:pt x="0" y="18388"/>
                    <a:pt x="0" y="26880"/>
                  </a:cubicBezTo>
                  <a:lnTo>
                    <a:pt x="0" y="63500"/>
                  </a:lnTo>
                  <a:lnTo>
                    <a:pt x="127000" y="63500"/>
                  </a:lnTo>
                  <a:lnTo>
                    <a:pt x="127000" y="26880"/>
                  </a:lnTo>
                  <a:cubicBezTo>
                    <a:pt x="127000" y="18388"/>
                    <a:pt x="121319" y="11012"/>
                    <a:pt x="113125" y="8648"/>
                  </a:cubicBezTo>
                  <a:lnTo>
                    <a:pt x="82520" y="26"/>
                  </a:lnTo>
                  <a:lnTo>
                    <a:pt x="63513" y="12518"/>
                  </a:lnTo>
                  <a:lnTo>
                    <a:pt x="44480" y="26"/>
                  </a:lnTo>
                  <a:lnTo>
                    <a:pt x="113125" y="864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8" name="Google Shape;126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BgAAAhcAAJwGAABpFwAAAAAAAA=="/>
                </a:ext>
              </a:extLst>
            </p:cNvSpPr>
            <p:nvPr/>
          </p:nvSpPr>
          <p:spPr>
            <a:xfrm>
              <a:off x="1002665" y="3740150"/>
              <a:ext cx="71755" cy="65405"/>
            </a:xfrm>
            <a:custGeom>
              <a:avLst/>
              <a:gdLst/>
              <a:ahLst/>
              <a:cxnLst/>
              <a:rect l="0" t="0" r="71755" b="65405"/>
              <a:pathLst>
                <a:path w="71755" h="65405">
                  <a:moveTo>
                    <a:pt x="23033" y="0"/>
                  </a:moveTo>
                  <a:cubicBezTo>
                    <a:pt x="19746" y="0"/>
                    <a:pt x="16564" y="1280"/>
                    <a:pt x="14303" y="3527"/>
                  </a:cubicBezTo>
                  <a:lnTo>
                    <a:pt x="3549" y="14281"/>
                  </a:lnTo>
                  <a:cubicBezTo>
                    <a:pt x="1262" y="16488"/>
                    <a:pt x="0" y="19624"/>
                    <a:pt x="0" y="22759"/>
                  </a:cubicBezTo>
                  <a:lnTo>
                    <a:pt x="0" y="29684"/>
                  </a:lnTo>
                  <a:cubicBezTo>
                    <a:pt x="0" y="49413"/>
                    <a:pt x="16065" y="65405"/>
                    <a:pt x="35943" y="65405"/>
                  </a:cubicBezTo>
                  <a:cubicBezTo>
                    <a:pt x="55663" y="65274"/>
                    <a:pt x="71728" y="49413"/>
                    <a:pt x="71728" y="29684"/>
                  </a:cubicBezTo>
                  <a:lnTo>
                    <a:pt x="71728" y="22132"/>
                  </a:lnTo>
                  <a:cubicBezTo>
                    <a:pt x="71728" y="18996"/>
                    <a:pt x="70466" y="15991"/>
                    <a:pt x="68310" y="13718"/>
                  </a:cubicBezTo>
                  <a:cubicBezTo>
                    <a:pt x="59081" y="4781"/>
                    <a:pt x="42122" y="653"/>
                    <a:pt x="2303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7" name="Google Shape;126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BgAAAhcAAJwGAABnFwAAAAAAAA=="/>
                </a:ext>
              </a:extLst>
            </p:cNvSpPr>
            <p:nvPr/>
          </p:nvSpPr>
          <p:spPr>
            <a:xfrm>
              <a:off x="1002665" y="3740150"/>
              <a:ext cx="71755" cy="64135"/>
            </a:xfrm>
            <a:custGeom>
              <a:avLst/>
              <a:gdLst/>
              <a:ahLst/>
              <a:cxnLst/>
              <a:rect l="0" t="0" r="71755" b="64135"/>
              <a:pathLst>
                <a:path w="71755" h="64135">
                  <a:moveTo>
                    <a:pt x="22627" y="0"/>
                  </a:moveTo>
                  <a:cubicBezTo>
                    <a:pt x="19624" y="0"/>
                    <a:pt x="16621" y="1259"/>
                    <a:pt x="14461" y="3541"/>
                  </a:cubicBezTo>
                  <a:lnTo>
                    <a:pt x="0" y="17810"/>
                  </a:lnTo>
                  <a:lnTo>
                    <a:pt x="0" y="29667"/>
                  </a:lnTo>
                  <a:cubicBezTo>
                    <a:pt x="131" y="45694"/>
                    <a:pt x="10642" y="59701"/>
                    <a:pt x="25972" y="64135"/>
                  </a:cubicBezTo>
                  <a:cubicBezTo>
                    <a:pt x="20783" y="57813"/>
                    <a:pt x="17991" y="49865"/>
                    <a:pt x="17991" y="41654"/>
                  </a:cubicBezTo>
                  <a:lnTo>
                    <a:pt x="17991" y="28408"/>
                  </a:lnTo>
                  <a:cubicBezTo>
                    <a:pt x="18123" y="21745"/>
                    <a:pt x="23681" y="16525"/>
                    <a:pt x="30214" y="16525"/>
                  </a:cubicBezTo>
                  <a:cubicBezTo>
                    <a:pt x="30372" y="16525"/>
                    <a:pt x="30530" y="16551"/>
                    <a:pt x="30661" y="16551"/>
                  </a:cubicBezTo>
                  <a:cubicBezTo>
                    <a:pt x="41330" y="16551"/>
                    <a:pt x="62614" y="17810"/>
                    <a:pt x="71728" y="24499"/>
                  </a:cubicBezTo>
                  <a:cubicBezTo>
                    <a:pt x="71359" y="22086"/>
                    <a:pt x="70358" y="15528"/>
                    <a:pt x="68435" y="13640"/>
                  </a:cubicBezTo>
                  <a:cubicBezTo>
                    <a:pt x="59189" y="4669"/>
                    <a:pt x="42331" y="655"/>
                    <a:pt x="23075" y="0"/>
                  </a:cubicBezTo>
                  <a:cubicBezTo>
                    <a:pt x="22917" y="0"/>
                    <a:pt x="22785" y="0"/>
                    <a:pt x="2262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6" name="Google Shape;126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BQAAbxYAACQHAAB0GAAAAAAAAA=="/>
                </a:ext>
              </a:extLst>
            </p:cNvSpPr>
            <p:nvPr/>
          </p:nvSpPr>
          <p:spPr>
            <a:xfrm>
              <a:off x="916940" y="3646805"/>
              <a:ext cx="243840" cy="328295"/>
            </a:xfrm>
            <a:custGeom>
              <a:avLst/>
              <a:gdLst/>
              <a:ahLst/>
              <a:cxnLst/>
              <a:rect l="0" t="0" r="243840" b="328295"/>
              <a:pathLst>
                <a:path w="243840" h="328295">
                  <a:moveTo>
                    <a:pt x="121854" y="31712"/>
                  </a:moveTo>
                  <a:cubicBezTo>
                    <a:pt x="133473" y="31712"/>
                    <a:pt x="145197" y="33966"/>
                    <a:pt x="156370" y="38605"/>
                  </a:cubicBezTo>
                  <a:cubicBezTo>
                    <a:pt x="190073" y="52470"/>
                    <a:pt x="212026" y="85258"/>
                    <a:pt x="212026" y="121714"/>
                  </a:cubicBezTo>
                  <a:cubicBezTo>
                    <a:pt x="212026" y="171538"/>
                    <a:pt x="171635" y="211874"/>
                    <a:pt x="121933" y="211874"/>
                  </a:cubicBezTo>
                  <a:cubicBezTo>
                    <a:pt x="85450" y="211769"/>
                    <a:pt x="52639" y="189806"/>
                    <a:pt x="38634" y="156153"/>
                  </a:cubicBezTo>
                  <a:cubicBezTo>
                    <a:pt x="24759" y="122606"/>
                    <a:pt x="32444" y="83895"/>
                    <a:pt x="58200" y="58157"/>
                  </a:cubicBezTo>
                  <a:cubicBezTo>
                    <a:pt x="75405" y="40886"/>
                    <a:pt x="98407" y="31712"/>
                    <a:pt x="121854" y="31712"/>
                  </a:cubicBezTo>
                  <a:lnTo>
                    <a:pt x="121854" y="26"/>
                  </a:lnTo>
                  <a:cubicBezTo>
                    <a:pt x="122090" y="26"/>
                    <a:pt x="122012" y="26"/>
                    <a:pt x="121933" y="26"/>
                  </a:cubicBezTo>
                  <a:cubicBezTo>
                    <a:pt x="54528" y="26"/>
                    <a:pt x="0" y="54488"/>
                    <a:pt x="0" y="121714"/>
                  </a:cubicBezTo>
                  <a:cubicBezTo>
                    <a:pt x="0" y="248829"/>
                    <a:pt x="121933" y="328295"/>
                    <a:pt x="121933" y="328295"/>
                  </a:cubicBezTo>
                  <a:cubicBezTo>
                    <a:pt x="121933" y="328295"/>
                    <a:pt x="243840" y="248829"/>
                    <a:pt x="243840" y="121714"/>
                  </a:cubicBezTo>
                  <a:cubicBezTo>
                    <a:pt x="243840" y="54462"/>
                    <a:pt x="189312" y="26"/>
                    <a:pt x="122143" y="26"/>
                  </a:cubicBezTo>
                  <a:lnTo>
                    <a:pt x="122143" y="31712"/>
                  </a:lnTo>
                  <a:lnTo>
                    <a:pt x="12214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5" name="Google Shape;126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BQAAbxYAABAHAAB0GAAAAAAAAA=="/>
                </a:ext>
              </a:extLst>
            </p:cNvSpPr>
            <p:nvPr/>
          </p:nvSpPr>
          <p:spPr>
            <a:xfrm>
              <a:off x="916940" y="3646805"/>
              <a:ext cx="231140" cy="328295"/>
            </a:xfrm>
            <a:custGeom>
              <a:avLst/>
              <a:gdLst/>
              <a:ahLst/>
              <a:cxnLst/>
              <a:rect l="0" t="0" r="231140" b="328295"/>
              <a:pathLst>
                <a:path w="231140" h="328295">
                  <a:moveTo>
                    <a:pt x="121879" y="31712"/>
                  </a:moveTo>
                  <a:cubicBezTo>
                    <a:pt x="133500" y="31712"/>
                    <a:pt x="145227" y="33966"/>
                    <a:pt x="156402" y="38605"/>
                  </a:cubicBezTo>
                  <a:cubicBezTo>
                    <a:pt x="190111" y="52470"/>
                    <a:pt x="212069" y="85258"/>
                    <a:pt x="212069" y="121714"/>
                  </a:cubicBezTo>
                  <a:cubicBezTo>
                    <a:pt x="212069" y="171538"/>
                    <a:pt x="171670" y="211874"/>
                    <a:pt x="121958" y="211874"/>
                  </a:cubicBezTo>
                  <a:cubicBezTo>
                    <a:pt x="85467" y="211769"/>
                    <a:pt x="52650" y="189806"/>
                    <a:pt x="38641" y="156153"/>
                  </a:cubicBezTo>
                  <a:cubicBezTo>
                    <a:pt x="24764" y="122606"/>
                    <a:pt x="32450" y="83895"/>
                    <a:pt x="58211" y="58157"/>
                  </a:cubicBezTo>
                  <a:cubicBezTo>
                    <a:pt x="75420" y="40886"/>
                    <a:pt x="98427" y="31712"/>
                    <a:pt x="121879" y="31712"/>
                  </a:cubicBezTo>
                  <a:lnTo>
                    <a:pt x="121879" y="26"/>
                  </a:lnTo>
                  <a:cubicBezTo>
                    <a:pt x="54670" y="26"/>
                    <a:pt x="131" y="54488"/>
                    <a:pt x="0" y="121714"/>
                  </a:cubicBezTo>
                  <a:cubicBezTo>
                    <a:pt x="0" y="248829"/>
                    <a:pt x="121958" y="328295"/>
                    <a:pt x="121958" y="328295"/>
                  </a:cubicBezTo>
                  <a:cubicBezTo>
                    <a:pt x="121958" y="328295"/>
                    <a:pt x="93547" y="289453"/>
                    <a:pt x="76496" y="222986"/>
                  </a:cubicBezTo>
                  <a:cubicBezTo>
                    <a:pt x="75866" y="220785"/>
                    <a:pt x="77493" y="218950"/>
                    <a:pt x="79513" y="218950"/>
                  </a:cubicBezTo>
                  <a:cubicBezTo>
                    <a:pt x="79932" y="218950"/>
                    <a:pt x="80352" y="219029"/>
                    <a:pt x="80798" y="219212"/>
                  </a:cubicBezTo>
                  <a:cubicBezTo>
                    <a:pt x="94072" y="224821"/>
                    <a:pt x="108133" y="227573"/>
                    <a:pt x="122115" y="227573"/>
                  </a:cubicBezTo>
                  <a:cubicBezTo>
                    <a:pt x="144282" y="227573"/>
                    <a:pt x="166265" y="220628"/>
                    <a:pt x="184681" y="207104"/>
                  </a:cubicBezTo>
                  <a:cubicBezTo>
                    <a:pt x="214849" y="185036"/>
                    <a:pt x="231140" y="148710"/>
                    <a:pt x="227467" y="111624"/>
                  </a:cubicBezTo>
                  <a:cubicBezTo>
                    <a:pt x="222562" y="63085"/>
                    <a:pt x="185311" y="24112"/>
                    <a:pt x="137094" y="16931"/>
                  </a:cubicBezTo>
                  <a:cubicBezTo>
                    <a:pt x="132136" y="16249"/>
                    <a:pt x="127178" y="15908"/>
                    <a:pt x="122194" y="15908"/>
                  </a:cubicBezTo>
                  <a:cubicBezTo>
                    <a:pt x="114271" y="15908"/>
                    <a:pt x="106349" y="16773"/>
                    <a:pt x="98584" y="18556"/>
                  </a:cubicBezTo>
                  <a:cubicBezTo>
                    <a:pt x="98322" y="18634"/>
                    <a:pt x="98086" y="18660"/>
                    <a:pt x="97823" y="18660"/>
                  </a:cubicBezTo>
                  <a:cubicBezTo>
                    <a:pt x="95200" y="18660"/>
                    <a:pt x="93495" y="15227"/>
                    <a:pt x="95698" y="13261"/>
                  </a:cubicBezTo>
                  <a:cubicBezTo>
                    <a:pt x="103516" y="4822"/>
                    <a:pt x="112488" y="26"/>
                    <a:pt x="121958" y="26"/>
                  </a:cubicBezTo>
                  <a:lnTo>
                    <a:pt x="121958" y="31712"/>
                  </a:lnTo>
                  <a:lnTo>
                    <a:pt x="12195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4" name="Google Shape;126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QAAmRYAAMcGAACPFwAAAAAAAA=="/>
                </a:ext>
              </a:extLst>
            </p:cNvSpPr>
            <p:nvPr/>
          </p:nvSpPr>
          <p:spPr>
            <a:xfrm>
              <a:off x="934085" y="3673475"/>
              <a:ext cx="167640" cy="156210"/>
            </a:xfrm>
            <a:custGeom>
              <a:avLst/>
              <a:gdLst/>
              <a:ahLst/>
              <a:cxnLst/>
              <a:rect l="0" t="0" r="167640" b="156210"/>
              <a:pathLst>
                <a:path w="167640" h="156210">
                  <a:moveTo>
                    <a:pt x="104640" y="26"/>
                  </a:moveTo>
                  <a:cubicBezTo>
                    <a:pt x="80155" y="26"/>
                    <a:pt x="55801" y="9438"/>
                    <a:pt x="37306" y="27866"/>
                  </a:cubicBezTo>
                  <a:cubicBezTo>
                    <a:pt x="3179" y="62016"/>
                    <a:pt x="0" y="116303"/>
                    <a:pt x="29845" y="154238"/>
                  </a:cubicBezTo>
                  <a:cubicBezTo>
                    <a:pt x="30922" y="155632"/>
                    <a:pt x="32262" y="156210"/>
                    <a:pt x="33575" y="156210"/>
                  </a:cubicBezTo>
                  <a:cubicBezTo>
                    <a:pt x="37201" y="156210"/>
                    <a:pt x="40616" y="151846"/>
                    <a:pt x="37542" y="148034"/>
                  </a:cubicBezTo>
                  <a:cubicBezTo>
                    <a:pt x="10745" y="114147"/>
                    <a:pt x="13661" y="65434"/>
                    <a:pt x="44242" y="34965"/>
                  </a:cubicBezTo>
                  <a:cubicBezTo>
                    <a:pt x="60819" y="18376"/>
                    <a:pt x="82677" y="9911"/>
                    <a:pt x="104614" y="9911"/>
                  </a:cubicBezTo>
                  <a:cubicBezTo>
                    <a:pt x="123188" y="9911"/>
                    <a:pt x="141815" y="15958"/>
                    <a:pt x="157394" y="28261"/>
                  </a:cubicBezTo>
                  <a:cubicBezTo>
                    <a:pt x="158392" y="29049"/>
                    <a:pt x="159443" y="29391"/>
                    <a:pt x="160442" y="29391"/>
                  </a:cubicBezTo>
                  <a:cubicBezTo>
                    <a:pt x="164514" y="29391"/>
                    <a:pt x="167640" y="23660"/>
                    <a:pt x="163463" y="20400"/>
                  </a:cubicBezTo>
                  <a:cubicBezTo>
                    <a:pt x="146097" y="6730"/>
                    <a:pt x="125316" y="26"/>
                    <a:pt x="10464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3" name="Google Shape;126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BQAAZxYAACwHAAB8GAAAAAAAAA=="/>
                </a:ext>
              </a:extLst>
            </p:cNvSpPr>
            <p:nvPr/>
          </p:nvSpPr>
          <p:spPr>
            <a:xfrm>
              <a:off x="911860" y="3641725"/>
              <a:ext cx="254000" cy="338455"/>
            </a:xfrm>
            <a:custGeom>
              <a:avLst/>
              <a:gdLst/>
              <a:ahLst/>
              <a:cxnLst/>
              <a:rect l="0" t="0" r="254000" b="338455"/>
              <a:pathLst>
                <a:path w="254000" h="338455">
                  <a:moveTo>
                    <a:pt x="127013" y="9963"/>
                  </a:moveTo>
                  <a:cubicBezTo>
                    <a:pt x="191557" y="9963"/>
                    <a:pt x="243995" y="62321"/>
                    <a:pt x="243995" y="126923"/>
                  </a:cubicBezTo>
                  <a:cubicBezTo>
                    <a:pt x="243864" y="155816"/>
                    <a:pt x="237562" y="184316"/>
                    <a:pt x="225562" y="210561"/>
                  </a:cubicBezTo>
                  <a:lnTo>
                    <a:pt x="225431" y="210561"/>
                  </a:lnTo>
                  <a:cubicBezTo>
                    <a:pt x="214822" y="233659"/>
                    <a:pt x="201036" y="255211"/>
                    <a:pt x="184362" y="274403"/>
                  </a:cubicBezTo>
                  <a:cubicBezTo>
                    <a:pt x="167425" y="294329"/>
                    <a:pt x="148099" y="312131"/>
                    <a:pt x="127013" y="327521"/>
                  </a:cubicBezTo>
                  <a:cubicBezTo>
                    <a:pt x="105770" y="312236"/>
                    <a:pt x="86575" y="294460"/>
                    <a:pt x="69638" y="274639"/>
                  </a:cubicBezTo>
                  <a:cubicBezTo>
                    <a:pt x="53095" y="255342"/>
                    <a:pt x="39178" y="233895"/>
                    <a:pt x="28438" y="210823"/>
                  </a:cubicBezTo>
                  <a:cubicBezTo>
                    <a:pt x="16307" y="184447"/>
                    <a:pt x="10005" y="155816"/>
                    <a:pt x="9873" y="126923"/>
                  </a:cubicBezTo>
                  <a:cubicBezTo>
                    <a:pt x="9873" y="62321"/>
                    <a:pt x="62312" y="9963"/>
                    <a:pt x="127013" y="9963"/>
                  </a:cubicBezTo>
                  <a:lnTo>
                    <a:pt x="127013" y="0"/>
                  </a:lnTo>
                  <a:cubicBezTo>
                    <a:pt x="56876" y="131"/>
                    <a:pt x="158" y="56894"/>
                    <a:pt x="26" y="126792"/>
                  </a:cubicBezTo>
                  <a:cubicBezTo>
                    <a:pt x="158" y="157206"/>
                    <a:pt x="6854" y="187226"/>
                    <a:pt x="19615" y="214860"/>
                  </a:cubicBezTo>
                  <a:cubicBezTo>
                    <a:pt x="30591" y="238824"/>
                    <a:pt x="44876" y="261162"/>
                    <a:pt x="62181" y="281088"/>
                  </a:cubicBezTo>
                  <a:cubicBezTo>
                    <a:pt x="92772" y="316903"/>
                    <a:pt x="122969" y="336855"/>
                    <a:pt x="124230" y="337589"/>
                  </a:cubicBezTo>
                  <a:cubicBezTo>
                    <a:pt x="125044" y="338166"/>
                    <a:pt x="125989" y="338455"/>
                    <a:pt x="126934" y="338455"/>
                  </a:cubicBezTo>
                  <a:cubicBezTo>
                    <a:pt x="127880" y="338455"/>
                    <a:pt x="128825" y="338166"/>
                    <a:pt x="129665" y="337589"/>
                  </a:cubicBezTo>
                  <a:cubicBezTo>
                    <a:pt x="130926" y="336855"/>
                    <a:pt x="161123" y="316903"/>
                    <a:pt x="191819" y="281088"/>
                  </a:cubicBezTo>
                  <a:cubicBezTo>
                    <a:pt x="208993" y="261162"/>
                    <a:pt x="223409" y="238824"/>
                    <a:pt x="234411" y="214860"/>
                  </a:cubicBezTo>
                  <a:cubicBezTo>
                    <a:pt x="247173" y="187226"/>
                    <a:pt x="253869" y="157206"/>
                    <a:pt x="253974" y="126792"/>
                  </a:cubicBezTo>
                  <a:cubicBezTo>
                    <a:pt x="253869" y="56789"/>
                    <a:pt x="196992" y="131"/>
                    <a:pt x="127013" y="0"/>
                  </a:cubicBezTo>
                  <a:lnTo>
                    <a:pt x="127013" y="9963"/>
                  </a:lnTo>
                  <a:lnTo>
                    <a:pt x="12701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2" name="Google Shape;126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BgAA+xYAAJEGAAAVFwAAAAAAAA=="/>
                </a:ext>
              </a:extLst>
            </p:cNvSpPr>
            <p:nvPr/>
          </p:nvSpPr>
          <p:spPr>
            <a:xfrm>
              <a:off x="1012825" y="3735705"/>
              <a:ext cx="54610" cy="16510"/>
            </a:xfrm>
            <a:custGeom>
              <a:avLst/>
              <a:gdLst/>
              <a:ahLst/>
              <a:cxnLst/>
              <a:rect l="0" t="0" r="54610" b="16510"/>
              <a:pathLst>
                <a:path w="54610" h="16510">
                  <a:moveTo>
                    <a:pt x="19567" y="26"/>
                  </a:moveTo>
                  <a:cubicBezTo>
                    <a:pt x="14846" y="26"/>
                    <a:pt x="9600" y="464"/>
                    <a:pt x="3934" y="1597"/>
                  </a:cubicBezTo>
                  <a:cubicBezTo>
                    <a:pt x="1652" y="2086"/>
                    <a:pt x="26" y="4070"/>
                    <a:pt x="26" y="6413"/>
                  </a:cubicBezTo>
                  <a:lnTo>
                    <a:pt x="26" y="11642"/>
                  </a:lnTo>
                  <a:cubicBezTo>
                    <a:pt x="26" y="14862"/>
                    <a:pt x="2466" y="16458"/>
                    <a:pt x="4931" y="16458"/>
                  </a:cubicBezTo>
                  <a:cubicBezTo>
                    <a:pt x="7397" y="16458"/>
                    <a:pt x="9862" y="14862"/>
                    <a:pt x="9862" y="11642"/>
                  </a:cubicBezTo>
                  <a:lnTo>
                    <a:pt x="9862" y="10509"/>
                  </a:lnTo>
                  <a:cubicBezTo>
                    <a:pt x="13010" y="10045"/>
                    <a:pt x="16184" y="9788"/>
                    <a:pt x="19357" y="9788"/>
                  </a:cubicBezTo>
                  <a:cubicBezTo>
                    <a:pt x="24420" y="9788"/>
                    <a:pt x="29456" y="10406"/>
                    <a:pt x="34335" y="11642"/>
                  </a:cubicBezTo>
                  <a:cubicBezTo>
                    <a:pt x="37876" y="12492"/>
                    <a:pt x="41417" y="13857"/>
                    <a:pt x="44564" y="15583"/>
                  </a:cubicBezTo>
                  <a:cubicBezTo>
                    <a:pt x="45535" y="16227"/>
                    <a:pt x="46505" y="16510"/>
                    <a:pt x="47423" y="16510"/>
                  </a:cubicBezTo>
                  <a:cubicBezTo>
                    <a:pt x="51699" y="16510"/>
                    <a:pt x="54584" y="10509"/>
                    <a:pt x="50125" y="7547"/>
                  </a:cubicBezTo>
                  <a:cubicBezTo>
                    <a:pt x="49521" y="7135"/>
                    <a:pt x="38426" y="26"/>
                    <a:pt x="1956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31" name="Google Shape;126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BgAAyxYAAAkHAADEFwAAAAAAAA=="/>
                </a:ext>
              </a:extLst>
            </p:cNvSpPr>
            <p:nvPr/>
          </p:nvSpPr>
          <p:spPr>
            <a:xfrm>
              <a:off x="977265" y="3705225"/>
              <a:ext cx="166370" cy="158115"/>
            </a:xfrm>
            <a:custGeom>
              <a:avLst/>
              <a:gdLst/>
              <a:ahLst/>
              <a:cxnLst/>
              <a:rect l="0" t="0" r="166370" b="158115"/>
              <a:pathLst>
                <a:path w="166370" h="158115">
                  <a:moveTo>
                    <a:pt x="99179" y="9978"/>
                  </a:moveTo>
                  <a:lnTo>
                    <a:pt x="99179" y="34545"/>
                  </a:lnTo>
                  <a:cubicBezTo>
                    <a:pt x="99179" y="38710"/>
                    <a:pt x="98151" y="42848"/>
                    <a:pt x="96386" y="46515"/>
                  </a:cubicBezTo>
                  <a:lnTo>
                    <a:pt x="94357" y="50417"/>
                  </a:lnTo>
                  <a:cubicBezTo>
                    <a:pt x="94094" y="51177"/>
                    <a:pt x="93856" y="51936"/>
                    <a:pt x="93856" y="52696"/>
                  </a:cubicBezTo>
                  <a:lnTo>
                    <a:pt x="93856" y="63146"/>
                  </a:lnTo>
                  <a:cubicBezTo>
                    <a:pt x="93856" y="80982"/>
                    <a:pt x="79259" y="95309"/>
                    <a:pt x="61552" y="95309"/>
                  </a:cubicBezTo>
                  <a:cubicBezTo>
                    <a:pt x="61236" y="95309"/>
                    <a:pt x="60946" y="95282"/>
                    <a:pt x="60630" y="95282"/>
                  </a:cubicBezTo>
                  <a:cubicBezTo>
                    <a:pt x="43266" y="94785"/>
                    <a:pt x="29195" y="79646"/>
                    <a:pt x="29195" y="61627"/>
                  </a:cubicBezTo>
                  <a:lnTo>
                    <a:pt x="29301" y="61627"/>
                  </a:lnTo>
                  <a:lnTo>
                    <a:pt x="29301" y="52696"/>
                  </a:lnTo>
                  <a:cubicBezTo>
                    <a:pt x="29301" y="51936"/>
                    <a:pt x="29063" y="51046"/>
                    <a:pt x="28800" y="50417"/>
                  </a:cubicBezTo>
                  <a:lnTo>
                    <a:pt x="26771" y="46515"/>
                  </a:lnTo>
                  <a:cubicBezTo>
                    <a:pt x="25006" y="42848"/>
                    <a:pt x="23978" y="38710"/>
                    <a:pt x="23978" y="34545"/>
                  </a:cubicBezTo>
                  <a:cubicBezTo>
                    <a:pt x="23978" y="20926"/>
                    <a:pt x="35018" y="9978"/>
                    <a:pt x="48720" y="9978"/>
                  </a:cubicBezTo>
                  <a:lnTo>
                    <a:pt x="45295" y="101830"/>
                  </a:lnTo>
                  <a:cubicBezTo>
                    <a:pt x="49985" y="103847"/>
                    <a:pt x="55044" y="104999"/>
                    <a:pt x="60235" y="105235"/>
                  </a:cubicBezTo>
                  <a:lnTo>
                    <a:pt x="61631" y="105235"/>
                  </a:lnTo>
                  <a:cubicBezTo>
                    <a:pt x="67217" y="105235"/>
                    <a:pt x="72803" y="104109"/>
                    <a:pt x="77862" y="101961"/>
                  </a:cubicBezTo>
                  <a:lnTo>
                    <a:pt x="77862" y="108902"/>
                  </a:lnTo>
                  <a:cubicBezTo>
                    <a:pt x="77862" y="110290"/>
                    <a:pt x="78126" y="111783"/>
                    <a:pt x="78627" y="113171"/>
                  </a:cubicBezTo>
                  <a:lnTo>
                    <a:pt x="61631" y="125795"/>
                  </a:lnTo>
                  <a:lnTo>
                    <a:pt x="44662" y="113171"/>
                  </a:lnTo>
                  <a:cubicBezTo>
                    <a:pt x="45031" y="111783"/>
                    <a:pt x="45295" y="110290"/>
                    <a:pt x="45295" y="108902"/>
                  </a:cubicBezTo>
                  <a:lnTo>
                    <a:pt x="45295" y="101830"/>
                  </a:lnTo>
                  <a:lnTo>
                    <a:pt x="84344" y="121238"/>
                  </a:lnTo>
                  <a:cubicBezTo>
                    <a:pt x="85346" y="122128"/>
                    <a:pt x="86610" y="122888"/>
                    <a:pt x="88007" y="123385"/>
                  </a:cubicBezTo>
                  <a:lnTo>
                    <a:pt x="111721" y="132212"/>
                  </a:lnTo>
                  <a:cubicBezTo>
                    <a:pt x="98415" y="141667"/>
                    <a:pt x="82816" y="147219"/>
                    <a:pt x="66585" y="148083"/>
                  </a:cubicBezTo>
                  <a:lnTo>
                    <a:pt x="66585" y="134490"/>
                  </a:lnTo>
                  <a:lnTo>
                    <a:pt x="84344" y="121238"/>
                  </a:lnTo>
                  <a:lnTo>
                    <a:pt x="38944" y="121238"/>
                  </a:lnTo>
                  <a:lnTo>
                    <a:pt x="56572" y="134490"/>
                  </a:lnTo>
                  <a:lnTo>
                    <a:pt x="56572" y="148214"/>
                  </a:lnTo>
                  <a:cubicBezTo>
                    <a:pt x="40604" y="147219"/>
                    <a:pt x="25243" y="141902"/>
                    <a:pt x="12200" y="132709"/>
                  </a:cubicBezTo>
                  <a:cubicBezTo>
                    <a:pt x="13201" y="131819"/>
                    <a:pt x="14360" y="131085"/>
                    <a:pt x="15625" y="130562"/>
                  </a:cubicBezTo>
                  <a:lnTo>
                    <a:pt x="15757" y="130562"/>
                  </a:lnTo>
                  <a:lnTo>
                    <a:pt x="35150" y="123385"/>
                  </a:lnTo>
                  <a:cubicBezTo>
                    <a:pt x="36547" y="122888"/>
                    <a:pt x="37811" y="122128"/>
                    <a:pt x="38944" y="121369"/>
                  </a:cubicBezTo>
                  <a:lnTo>
                    <a:pt x="48720" y="0"/>
                  </a:lnTo>
                  <a:cubicBezTo>
                    <a:pt x="29564" y="0"/>
                    <a:pt x="13833" y="15505"/>
                    <a:pt x="13965" y="34545"/>
                  </a:cubicBezTo>
                  <a:cubicBezTo>
                    <a:pt x="13965" y="40203"/>
                    <a:pt x="15230" y="45886"/>
                    <a:pt x="17786" y="50915"/>
                  </a:cubicBezTo>
                  <a:lnTo>
                    <a:pt x="19288" y="53822"/>
                  </a:lnTo>
                  <a:lnTo>
                    <a:pt x="19288" y="61627"/>
                  </a:lnTo>
                  <a:cubicBezTo>
                    <a:pt x="19288" y="74749"/>
                    <a:pt x="25137" y="87215"/>
                    <a:pt x="35282" y="95675"/>
                  </a:cubicBezTo>
                  <a:lnTo>
                    <a:pt x="35282" y="108902"/>
                  </a:lnTo>
                  <a:cubicBezTo>
                    <a:pt x="35150" y="111154"/>
                    <a:pt x="33754" y="113302"/>
                    <a:pt x="31593" y="114061"/>
                  </a:cubicBezTo>
                  <a:lnTo>
                    <a:pt x="12068" y="121369"/>
                  </a:lnTo>
                  <a:cubicBezTo>
                    <a:pt x="7114" y="123254"/>
                    <a:pt x="3057" y="127052"/>
                    <a:pt x="922" y="131950"/>
                  </a:cubicBezTo>
                  <a:cubicBezTo>
                    <a:pt x="26" y="133966"/>
                    <a:pt x="527" y="136376"/>
                    <a:pt x="2292" y="137764"/>
                  </a:cubicBezTo>
                  <a:cubicBezTo>
                    <a:pt x="19736" y="151383"/>
                    <a:pt x="40631" y="158115"/>
                    <a:pt x="61420" y="158115"/>
                  </a:cubicBezTo>
                  <a:cubicBezTo>
                    <a:pt x="85978" y="158115"/>
                    <a:pt x="110430" y="148738"/>
                    <a:pt x="128954" y="130326"/>
                  </a:cubicBezTo>
                  <a:cubicBezTo>
                    <a:pt x="163208" y="96304"/>
                    <a:pt x="166370" y="42219"/>
                    <a:pt x="136437" y="4426"/>
                  </a:cubicBezTo>
                  <a:cubicBezTo>
                    <a:pt x="135489" y="3247"/>
                    <a:pt x="134092" y="2645"/>
                    <a:pt x="132643" y="2645"/>
                  </a:cubicBezTo>
                  <a:cubicBezTo>
                    <a:pt x="131589" y="2645"/>
                    <a:pt x="130508" y="2959"/>
                    <a:pt x="129586" y="3666"/>
                  </a:cubicBezTo>
                  <a:cubicBezTo>
                    <a:pt x="127452" y="5290"/>
                    <a:pt x="127057" y="8459"/>
                    <a:pt x="128717" y="10607"/>
                  </a:cubicBezTo>
                  <a:cubicBezTo>
                    <a:pt x="155593" y="44367"/>
                    <a:pt x="152800" y="92899"/>
                    <a:pt x="122129" y="123385"/>
                  </a:cubicBezTo>
                  <a:cubicBezTo>
                    <a:pt x="121497" y="124014"/>
                    <a:pt x="120838" y="124511"/>
                    <a:pt x="120206" y="125140"/>
                  </a:cubicBezTo>
                  <a:cubicBezTo>
                    <a:pt x="119205" y="124511"/>
                    <a:pt x="118072" y="124014"/>
                    <a:pt x="116912" y="123516"/>
                  </a:cubicBezTo>
                  <a:lnTo>
                    <a:pt x="91564" y="114061"/>
                  </a:lnTo>
                  <a:cubicBezTo>
                    <a:pt x="89272" y="113302"/>
                    <a:pt x="87875" y="111154"/>
                    <a:pt x="87875" y="108771"/>
                  </a:cubicBezTo>
                  <a:lnTo>
                    <a:pt x="87875" y="96173"/>
                  </a:lnTo>
                  <a:cubicBezTo>
                    <a:pt x="88903" y="95282"/>
                    <a:pt x="89904" y="94392"/>
                    <a:pt x="91063" y="93397"/>
                  </a:cubicBezTo>
                  <a:cubicBezTo>
                    <a:pt x="99284" y="85461"/>
                    <a:pt x="103869" y="74618"/>
                    <a:pt x="103869" y="63277"/>
                  </a:cubicBezTo>
                  <a:lnTo>
                    <a:pt x="103869" y="53822"/>
                  </a:lnTo>
                  <a:lnTo>
                    <a:pt x="105266" y="50915"/>
                  </a:lnTo>
                  <a:cubicBezTo>
                    <a:pt x="107795" y="45886"/>
                    <a:pt x="109192" y="40203"/>
                    <a:pt x="109192" y="34545"/>
                  </a:cubicBezTo>
                  <a:lnTo>
                    <a:pt x="109192" y="4923"/>
                  </a:lnTo>
                  <a:cubicBezTo>
                    <a:pt x="109192" y="2278"/>
                    <a:pt x="106899" y="0"/>
                    <a:pt x="104238" y="0"/>
                  </a:cubicBezTo>
                  <a:lnTo>
                    <a:pt x="99179" y="9978"/>
                  </a:lnTo>
                  <a:lnTo>
                    <a:pt x="10423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344" name="Google Shape;12641;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EIAABnFgAAPgoAAHwYAAAQAAAA"/>
              </a:ext>
            </a:extLst>
          </p:cNvGrpSpPr>
          <p:nvPr/>
        </p:nvGrpSpPr>
        <p:grpSpPr>
          <a:xfrm>
            <a:off x="1311275" y="3641725"/>
            <a:ext cx="353695" cy="338455"/>
            <a:chOff x="1311275" y="3641725"/>
            <a:chExt cx="353695" cy="338455"/>
          </a:xfrm>
        </p:grpSpPr>
        <p:sp>
          <p:nvSpPr>
            <p:cNvPr id="354" name="Google Shape;126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CAAApRcAANYIAADDFwAAAAAAAA=="/>
                </a:ext>
              </a:extLst>
            </p:cNvSpPr>
            <p:nvPr/>
          </p:nvSpPr>
          <p:spPr>
            <a:xfrm>
              <a:off x="1427480" y="3843655"/>
              <a:ext cx="8890" cy="19050"/>
            </a:xfrm>
            <a:custGeom>
              <a:avLst/>
              <a:gdLst/>
              <a:ahLst/>
              <a:cxnLst/>
              <a:rect l="0" t="0" r="8890" b="19050"/>
              <a:pathLst>
                <a:path w="8890" h="19050">
                  <a:moveTo>
                    <a:pt x="7766" y="26"/>
                  </a:moveTo>
                  <a:lnTo>
                    <a:pt x="26" y="8010"/>
                  </a:lnTo>
                  <a:cubicBezTo>
                    <a:pt x="2606" y="11936"/>
                    <a:pt x="5543" y="15756"/>
                    <a:pt x="8864" y="19050"/>
                  </a:cubicBezTo>
                  <a:cubicBezTo>
                    <a:pt x="8021" y="12832"/>
                    <a:pt x="7638" y="6482"/>
                    <a:pt x="776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53" name="Google Shape;126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CAAAkRYAADUKAAACGAAAAAAAAA=="/>
                </a:ext>
              </a:extLst>
            </p:cNvSpPr>
            <p:nvPr/>
          </p:nvSpPr>
          <p:spPr>
            <a:xfrm>
              <a:off x="1436370" y="3668395"/>
              <a:ext cx="222885" cy="234315"/>
            </a:xfrm>
            <a:custGeom>
              <a:avLst/>
              <a:gdLst/>
              <a:ahLst/>
              <a:cxnLst/>
              <a:rect l="0" t="0" r="222885" b="234315"/>
              <a:pathLst>
                <a:path w="222885" h="234315">
                  <a:moveTo>
                    <a:pt x="194204" y="0"/>
                  </a:moveTo>
                  <a:cubicBezTo>
                    <a:pt x="194204" y="0"/>
                    <a:pt x="202417" y="54544"/>
                    <a:pt x="173868" y="83194"/>
                  </a:cubicBezTo>
                  <a:lnTo>
                    <a:pt x="83207" y="173855"/>
                  </a:lnTo>
                  <a:cubicBezTo>
                    <a:pt x="65102" y="191969"/>
                    <a:pt x="36631" y="195301"/>
                    <a:pt x="18132" y="195301"/>
                  </a:cubicBezTo>
                  <a:cubicBezTo>
                    <a:pt x="7373" y="195301"/>
                    <a:pt x="0" y="194173"/>
                    <a:pt x="0" y="194173"/>
                  </a:cubicBezTo>
                  <a:cubicBezTo>
                    <a:pt x="8974" y="203120"/>
                    <a:pt x="20073" y="209679"/>
                    <a:pt x="32328" y="213089"/>
                  </a:cubicBezTo>
                  <a:lnTo>
                    <a:pt x="53556" y="234317"/>
                  </a:lnTo>
                  <a:cubicBezTo>
                    <a:pt x="71609" y="222823"/>
                    <a:pt x="88403" y="209311"/>
                    <a:pt x="103544" y="194173"/>
                  </a:cubicBezTo>
                  <a:lnTo>
                    <a:pt x="194204" y="103513"/>
                  </a:lnTo>
                  <a:cubicBezTo>
                    <a:pt x="222858" y="74982"/>
                    <a:pt x="222858" y="28544"/>
                    <a:pt x="19420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52" name="Google Shape;126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CAAAbxYAACgKAADVFwAAAAAAAA=="/>
                </a:ext>
              </a:extLst>
            </p:cNvSpPr>
            <p:nvPr/>
          </p:nvSpPr>
          <p:spPr>
            <a:xfrm>
              <a:off x="1416050" y="3646805"/>
              <a:ext cx="234950" cy="227330"/>
            </a:xfrm>
            <a:custGeom>
              <a:avLst/>
              <a:gdLst/>
              <a:ahLst/>
              <a:cxnLst/>
              <a:rect l="0" t="0" r="234950" b="227330"/>
              <a:pathLst>
                <a:path w="234950" h="227330">
                  <a:moveTo>
                    <a:pt x="162839" y="37302"/>
                  </a:moveTo>
                  <a:cubicBezTo>
                    <a:pt x="172043" y="37302"/>
                    <a:pt x="181247" y="40818"/>
                    <a:pt x="188248" y="47900"/>
                  </a:cubicBezTo>
                  <a:cubicBezTo>
                    <a:pt x="202251" y="61908"/>
                    <a:pt x="202251" y="84626"/>
                    <a:pt x="188248" y="98765"/>
                  </a:cubicBezTo>
                  <a:lnTo>
                    <a:pt x="188380" y="98765"/>
                  </a:lnTo>
                  <a:lnTo>
                    <a:pt x="142963" y="144182"/>
                  </a:lnTo>
                  <a:lnTo>
                    <a:pt x="133497" y="146613"/>
                  </a:lnTo>
                  <a:lnTo>
                    <a:pt x="100300" y="186880"/>
                  </a:lnTo>
                  <a:lnTo>
                    <a:pt x="97651" y="189398"/>
                  </a:lnTo>
                  <a:cubicBezTo>
                    <a:pt x="90676" y="196376"/>
                    <a:pt x="81498" y="199891"/>
                    <a:pt x="72294" y="199891"/>
                  </a:cubicBezTo>
                  <a:cubicBezTo>
                    <a:pt x="63064" y="199891"/>
                    <a:pt x="53834" y="196350"/>
                    <a:pt x="46806" y="189267"/>
                  </a:cubicBezTo>
                  <a:cubicBezTo>
                    <a:pt x="32804" y="175259"/>
                    <a:pt x="32804" y="152541"/>
                    <a:pt x="46806" y="138533"/>
                  </a:cubicBezTo>
                  <a:lnTo>
                    <a:pt x="137404" y="47935"/>
                  </a:lnTo>
                  <a:cubicBezTo>
                    <a:pt x="144405" y="40818"/>
                    <a:pt x="153609" y="37302"/>
                    <a:pt x="162839" y="37302"/>
                  </a:cubicBezTo>
                  <a:lnTo>
                    <a:pt x="162839" y="26"/>
                  </a:lnTo>
                  <a:cubicBezTo>
                    <a:pt x="144143" y="26"/>
                    <a:pt x="125420" y="7188"/>
                    <a:pt x="111155" y="21511"/>
                  </a:cubicBezTo>
                  <a:lnTo>
                    <a:pt x="20558" y="112108"/>
                  </a:lnTo>
                  <a:lnTo>
                    <a:pt x="0" y="175259"/>
                  </a:lnTo>
                  <a:cubicBezTo>
                    <a:pt x="1652" y="185725"/>
                    <a:pt x="5690" y="195825"/>
                    <a:pt x="11616" y="204665"/>
                  </a:cubicBezTo>
                  <a:lnTo>
                    <a:pt x="12613" y="203668"/>
                  </a:lnTo>
                  <a:cubicBezTo>
                    <a:pt x="14501" y="208207"/>
                    <a:pt x="17149" y="212246"/>
                    <a:pt x="20689" y="215657"/>
                  </a:cubicBezTo>
                  <a:cubicBezTo>
                    <a:pt x="28451" y="223500"/>
                    <a:pt x="39254" y="227304"/>
                    <a:pt x="51212" y="227304"/>
                  </a:cubicBezTo>
                  <a:cubicBezTo>
                    <a:pt x="54621" y="227304"/>
                    <a:pt x="58134" y="226989"/>
                    <a:pt x="61701" y="226386"/>
                  </a:cubicBezTo>
                  <a:cubicBezTo>
                    <a:pt x="77591" y="223605"/>
                    <a:pt x="94636" y="214765"/>
                    <a:pt x="109005" y="200363"/>
                  </a:cubicBezTo>
                  <a:lnTo>
                    <a:pt x="199603" y="109765"/>
                  </a:lnTo>
                  <a:cubicBezTo>
                    <a:pt x="228001" y="81216"/>
                    <a:pt x="234950" y="41710"/>
                    <a:pt x="214628" y="21511"/>
                  </a:cubicBezTo>
                  <a:cubicBezTo>
                    <a:pt x="200363" y="7188"/>
                    <a:pt x="181640" y="26"/>
                    <a:pt x="162892" y="26"/>
                  </a:cubicBezTo>
                  <a:lnTo>
                    <a:pt x="162892" y="37302"/>
                  </a:lnTo>
                  <a:lnTo>
                    <a:pt x="16289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51" name="Google Shape;126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CQAAIBcAAJcJAAB2FwAAAAAAAA=="/>
                </a:ext>
              </a:extLst>
            </p:cNvSpPr>
            <p:nvPr/>
          </p:nvSpPr>
          <p:spPr>
            <a:xfrm>
              <a:off x="1536065" y="3759200"/>
              <a:ext cx="22860" cy="54610"/>
            </a:xfrm>
            <a:custGeom>
              <a:avLst/>
              <a:gdLst/>
              <a:ahLst/>
              <a:cxnLst/>
              <a:rect l="0" t="0" r="22860" b="54610"/>
              <a:pathLst>
                <a:path w="22860" h="54610">
                  <a:moveTo>
                    <a:pt x="3955" y="26"/>
                  </a:moveTo>
                  <a:cubicBezTo>
                    <a:pt x="3955" y="26"/>
                    <a:pt x="8253" y="28198"/>
                    <a:pt x="26" y="54584"/>
                  </a:cubicBezTo>
                  <a:lnTo>
                    <a:pt x="22860" y="31978"/>
                  </a:lnTo>
                  <a:cubicBezTo>
                    <a:pt x="19432" y="19849"/>
                    <a:pt x="12946" y="8874"/>
                    <a:pt x="395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50" name="Google Shape;126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CAAAABgAADYJAAB0GAAAAAAAAA=="/>
                </a:ext>
              </a:extLst>
            </p:cNvSpPr>
            <p:nvPr/>
          </p:nvSpPr>
          <p:spPr>
            <a:xfrm>
              <a:off x="1345565" y="3901440"/>
              <a:ext cx="151765" cy="73660"/>
            </a:xfrm>
            <a:custGeom>
              <a:avLst/>
              <a:gdLst/>
              <a:ahLst/>
              <a:cxnLst/>
              <a:rect l="0" t="0" r="151765" b="73660"/>
              <a:pathLst>
                <a:path w="151765" h="73660">
                  <a:moveTo>
                    <a:pt x="114617" y="0"/>
                  </a:moveTo>
                  <a:lnTo>
                    <a:pt x="83188" y="31429"/>
                  </a:lnTo>
                  <a:cubicBezTo>
                    <a:pt x="65008" y="49819"/>
                    <a:pt x="36386" y="53142"/>
                    <a:pt x="17917" y="53142"/>
                  </a:cubicBezTo>
                  <a:cubicBezTo>
                    <a:pt x="7293" y="53142"/>
                    <a:pt x="0" y="52034"/>
                    <a:pt x="0" y="52034"/>
                  </a:cubicBezTo>
                  <a:cubicBezTo>
                    <a:pt x="14271" y="66434"/>
                    <a:pt x="33028" y="73634"/>
                    <a:pt x="51760" y="73634"/>
                  </a:cubicBezTo>
                  <a:cubicBezTo>
                    <a:pt x="70517" y="73634"/>
                    <a:pt x="89248" y="66434"/>
                    <a:pt x="103520" y="52034"/>
                  </a:cubicBezTo>
                  <a:lnTo>
                    <a:pt x="151738" y="3816"/>
                  </a:lnTo>
                  <a:lnTo>
                    <a:pt x="114617" y="0"/>
                  </a:lnTo>
                  <a:lnTo>
                    <a:pt x="103520" y="5203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49" name="Google Shape;126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CAAAvRcAAH8JAAAHGAAAAAAAAA=="/>
                </a:ext>
              </a:extLst>
            </p:cNvSpPr>
            <p:nvPr/>
          </p:nvSpPr>
          <p:spPr>
            <a:xfrm>
              <a:off x="1460500" y="3858895"/>
              <a:ext cx="83185" cy="46990"/>
            </a:xfrm>
            <a:custGeom>
              <a:avLst/>
              <a:gdLst/>
              <a:ahLst/>
              <a:cxnLst/>
              <a:rect l="0" t="0" r="83185" b="46990"/>
              <a:pathLst>
                <a:path w="83185" h="46990">
                  <a:moveTo>
                    <a:pt x="83185" y="26"/>
                  </a:moveTo>
                  <a:lnTo>
                    <a:pt x="79764" y="3596"/>
                  </a:lnTo>
                  <a:cubicBezTo>
                    <a:pt x="65874" y="17532"/>
                    <a:pt x="47169" y="25227"/>
                    <a:pt x="27912" y="25227"/>
                  </a:cubicBezTo>
                  <a:cubicBezTo>
                    <a:pt x="24702" y="25227"/>
                    <a:pt x="21467" y="25015"/>
                    <a:pt x="18231" y="24592"/>
                  </a:cubicBezTo>
                  <a:lnTo>
                    <a:pt x="0" y="42823"/>
                  </a:lnTo>
                  <a:cubicBezTo>
                    <a:pt x="8892" y="45641"/>
                    <a:pt x="18126" y="46964"/>
                    <a:pt x="27386" y="46964"/>
                  </a:cubicBezTo>
                  <a:cubicBezTo>
                    <a:pt x="30674" y="46964"/>
                    <a:pt x="33963" y="46805"/>
                    <a:pt x="37225" y="46461"/>
                  </a:cubicBezTo>
                  <a:lnTo>
                    <a:pt x="79764" y="3922"/>
                  </a:lnTo>
                  <a:cubicBezTo>
                    <a:pt x="81027" y="2565"/>
                    <a:pt x="82158" y="1296"/>
                    <a:pt x="8318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48" name="Google Shape;126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CAAA/hYAAI4JAABkGAAAAAAAAA=="/>
                </a:ext>
              </a:extLst>
            </p:cNvSpPr>
            <p:nvPr/>
          </p:nvSpPr>
          <p:spPr>
            <a:xfrm>
              <a:off x="1316990" y="3737610"/>
              <a:ext cx="236220" cy="227330"/>
            </a:xfrm>
            <a:custGeom>
              <a:avLst/>
              <a:gdLst/>
              <a:ahLst/>
              <a:cxnLst/>
              <a:rect l="0" t="0" r="236220" b="227330"/>
              <a:pathLst>
                <a:path w="236220" h="227330">
                  <a:moveTo>
                    <a:pt x="171147" y="26"/>
                  </a:moveTo>
                  <a:cubicBezTo>
                    <a:pt x="152379" y="26"/>
                    <a:pt x="133637" y="7189"/>
                    <a:pt x="119357" y="21513"/>
                  </a:cubicBezTo>
                  <a:lnTo>
                    <a:pt x="28665" y="112205"/>
                  </a:lnTo>
                  <a:cubicBezTo>
                    <a:pt x="0" y="140674"/>
                    <a:pt x="0" y="187137"/>
                    <a:pt x="28665" y="215655"/>
                  </a:cubicBezTo>
                  <a:cubicBezTo>
                    <a:pt x="36539" y="223526"/>
                    <a:pt x="47275" y="227330"/>
                    <a:pt x="59219" y="227330"/>
                  </a:cubicBezTo>
                  <a:cubicBezTo>
                    <a:pt x="62632" y="227330"/>
                    <a:pt x="66149" y="227015"/>
                    <a:pt x="69719" y="226386"/>
                  </a:cubicBezTo>
                  <a:cubicBezTo>
                    <a:pt x="85757" y="223605"/>
                    <a:pt x="102688" y="214789"/>
                    <a:pt x="117099" y="200386"/>
                  </a:cubicBezTo>
                  <a:lnTo>
                    <a:pt x="151565" y="165920"/>
                  </a:lnTo>
                  <a:cubicBezTo>
                    <a:pt x="151565" y="165913"/>
                    <a:pt x="147706" y="160587"/>
                    <a:pt x="137758" y="160587"/>
                  </a:cubicBezTo>
                  <a:cubicBezTo>
                    <a:pt x="136760" y="160587"/>
                    <a:pt x="135737" y="160640"/>
                    <a:pt x="134634" y="160744"/>
                  </a:cubicBezTo>
                  <a:lnTo>
                    <a:pt x="105970" y="189408"/>
                  </a:lnTo>
                  <a:cubicBezTo>
                    <a:pt x="98987" y="196398"/>
                    <a:pt x="89826" y="199888"/>
                    <a:pt x="80639" y="199888"/>
                  </a:cubicBezTo>
                  <a:cubicBezTo>
                    <a:pt x="71399" y="199888"/>
                    <a:pt x="62159" y="196372"/>
                    <a:pt x="55072" y="189289"/>
                  </a:cubicBezTo>
                  <a:cubicBezTo>
                    <a:pt x="41054" y="175279"/>
                    <a:pt x="41054" y="152533"/>
                    <a:pt x="55072" y="138523"/>
                  </a:cubicBezTo>
                  <a:lnTo>
                    <a:pt x="145764" y="47831"/>
                  </a:lnTo>
                  <a:cubicBezTo>
                    <a:pt x="152799" y="40849"/>
                    <a:pt x="162012" y="37307"/>
                    <a:pt x="171226" y="37307"/>
                  </a:cubicBezTo>
                  <a:cubicBezTo>
                    <a:pt x="179862" y="37307"/>
                    <a:pt x="188498" y="40403"/>
                    <a:pt x="195402" y="46620"/>
                  </a:cubicBezTo>
                  <a:cubicBezTo>
                    <a:pt x="209550" y="59502"/>
                    <a:pt x="211178" y="81225"/>
                    <a:pt x="199051" y="96127"/>
                  </a:cubicBezTo>
                  <a:lnTo>
                    <a:pt x="233910" y="61268"/>
                  </a:lnTo>
                  <a:cubicBezTo>
                    <a:pt x="236194" y="45755"/>
                    <a:pt x="232781" y="31351"/>
                    <a:pt x="222938" y="21513"/>
                  </a:cubicBezTo>
                  <a:cubicBezTo>
                    <a:pt x="208658" y="7189"/>
                    <a:pt x="189916" y="26"/>
                    <a:pt x="17114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47" name="Google Shape;126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CAAA4BcAACgJAAAEGAAAAAAAAA=="/>
                </a:ext>
              </a:extLst>
            </p:cNvSpPr>
            <p:nvPr/>
          </p:nvSpPr>
          <p:spPr>
            <a:xfrm>
              <a:off x="1451610" y="3881120"/>
              <a:ext cx="36830" cy="22860"/>
            </a:xfrm>
            <a:custGeom>
              <a:avLst/>
              <a:gdLst/>
              <a:ahLst/>
              <a:cxnLst/>
              <a:rect l="0" t="0" r="36830" b="22860"/>
              <a:pathLst>
                <a:path w="36830" h="22860">
                  <a:moveTo>
                    <a:pt x="17198" y="27"/>
                  </a:moveTo>
                  <a:lnTo>
                    <a:pt x="26" y="17522"/>
                  </a:lnTo>
                  <a:cubicBezTo>
                    <a:pt x="5609" y="19868"/>
                    <a:pt x="11351" y="21674"/>
                    <a:pt x="17066" y="22833"/>
                  </a:cubicBezTo>
                  <a:lnTo>
                    <a:pt x="36804" y="2750"/>
                  </a:lnTo>
                  <a:cubicBezTo>
                    <a:pt x="30189" y="2750"/>
                    <a:pt x="23574" y="1833"/>
                    <a:pt x="17198"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46" name="Google Shape;126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CAAAoxYAAP0JAAB8GAAAAAAAAA=="/>
                </a:ext>
              </a:extLst>
            </p:cNvSpPr>
            <p:nvPr/>
          </p:nvSpPr>
          <p:spPr>
            <a:xfrm>
              <a:off x="1311275" y="3679825"/>
              <a:ext cx="312420" cy="300355"/>
            </a:xfrm>
            <a:custGeom>
              <a:avLst/>
              <a:gdLst/>
              <a:ahLst/>
              <a:cxnLst/>
              <a:rect l="0" t="0" r="312420" b="300355"/>
              <a:pathLst>
                <a:path w="312420" h="300355">
                  <a:moveTo>
                    <a:pt x="266971" y="0"/>
                  </a:moveTo>
                  <a:cubicBezTo>
                    <a:pt x="256685" y="0"/>
                    <a:pt x="246373" y="3827"/>
                    <a:pt x="238422" y="11455"/>
                  </a:cubicBezTo>
                  <a:lnTo>
                    <a:pt x="209741" y="40136"/>
                  </a:lnTo>
                  <a:cubicBezTo>
                    <a:pt x="205778" y="43855"/>
                    <a:pt x="209400" y="49202"/>
                    <a:pt x="213572" y="49202"/>
                  </a:cubicBezTo>
                  <a:cubicBezTo>
                    <a:pt x="214831" y="49202"/>
                    <a:pt x="216143" y="48704"/>
                    <a:pt x="217324" y="47551"/>
                  </a:cubicBezTo>
                  <a:lnTo>
                    <a:pt x="245979" y="18896"/>
                  </a:lnTo>
                  <a:cubicBezTo>
                    <a:pt x="251909" y="13159"/>
                    <a:pt x="259572" y="10301"/>
                    <a:pt x="267234" y="10301"/>
                  </a:cubicBezTo>
                  <a:cubicBezTo>
                    <a:pt x="275080" y="10301"/>
                    <a:pt x="282926" y="13290"/>
                    <a:pt x="288908" y="19293"/>
                  </a:cubicBezTo>
                  <a:cubicBezTo>
                    <a:pt x="300664" y="31010"/>
                    <a:pt x="300795" y="50198"/>
                    <a:pt x="289171" y="62178"/>
                  </a:cubicBezTo>
                  <a:lnTo>
                    <a:pt x="249889" y="101460"/>
                  </a:lnTo>
                  <a:cubicBezTo>
                    <a:pt x="236978" y="69963"/>
                    <a:pt x="207195" y="52584"/>
                    <a:pt x="176888" y="52584"/>
                  </a:cubicBezTo>
                  <a:cubicBezTo>
                    <a:pt x="157128" y="52584"/>
                    <a:pt x="137133" y="59976"/>
                    <a:pt x="121494" y="75678"/>
                  </a:cubicBezTo>
                  <a:lnTo>
                    <a:pt x="30833" y="166339"/>
                  </a:lnTo>
                  <a:cubicBezTo>
                    <a:pt x="26" y="196890"/>
                    <a:pt x="26" y="246695"/>
                    <a:pt x="30833" y="277365"/>
                  </a:cubicBezTo>
                  <a:cubicBezTo>
                    <a:pt x="46183" y="292674"/>
                    <a:pt x="66284" y="300355"/>
                    <a:pt x="86410" y="300355"/>
                  </a:cubicBezTo>
                  <a:cubicBezTo>
                    <a:pt x="106537" y="300355"/>
                    <a:pt x="126663" y="292674"/>
                    <a:pt x="142066" y="277365"/>
                  </a:cubicBezTo>
                  <a:lnTo>
                    <a:pt x="190165" y="229266"/>
                  </a:lnTo>
                  <a:cubicBezTo>
                    <a:pt x="193603" y="225279"/>
                    <a:pt x="190192" y="220193"/>
                    <a:pt x="186124" y="220193"/>
                  </a:cubicBezTo>
                  <a:cubicBezTo>
                    <a:pt x="184943" y="220193"/>
                    <a:pt x="183736" y="220613"/>
                    <a:pt x="182608" y="221609"/>
                  </a:cubicBezTo>
                  <a:lnTo>
                    <a:pt x="182608" y="221740"/>
                  </a:lnTo>
                  <a:lnTo>
                    <a:pt x="134483" y="269865"/>
                  </a:lnTo>
                  <a:cubicBezTo>
                    <a:pt x="121336" y="282424"/>
                    <a:pt x="104359" y="288742"/>
                    <a:pt x="87407" y="288742"/>
                  </a:cubicBezTo>
                  <a:cubicBezTo>
                    <a:pt x="70010" y="288742"/>
                    <a:pt x="52639" y="282110"/>
                    <a:pt x="39413" y="268898"/>
                  </a:cubicBezTo>
                  <a:cubicBezTo>
                    <a:pt x="13278" y="242790"/>
                    <a:pt x="12779" y="200533"/>
                    <a:pt x="38547" y="173926"/>
                  </a:cubicBezTo>
                  <a:lnTo>
                    <a:pt x="129182" y="83291"/>
                  </a:lnTo>
                  <a:cubicBezTo>
                    <a:pt x="142749" y="69780"/>
                    <a:pt x="159936" y="63436"/>
                    <a:pt x="176914" y="63436"/>
                  </a:cubicBezTo>
                  <a:cubicBezTo>
                    <a:pt x="204545" y="63436"/>
                    <a:pt x="231625" y="80239"/>
                    <a:pt x="241571" y="109861"/>
                  </a:cubicBezTo>
                  <a:lnTo>
                    <a:pt x="198641" y="152791"/>
                  </a:lnTo>
                  <a:cubicBezTo>
                    <a:pt x="192501" y="158854"/>
                    <a:pt x="184733" y="161737"/>
                    <a:pt x="177045" y="161737"/>
                  </a:cubicBezTo>
                  <a:cubicBezTo>
                    <a:pt x="165263" y="161737"/>
                    <a:pt x="153691" y="154948"/>
                    <a:pt x="148626" y="142654"/>
                  </a:cubicBezTo>
                  <a:cubicBezTo>
                    <a:pt x="147603" y="140452"/>
                    <a:pt x="145740" y="139508"/>
                    <a:pt x="143877" y="139508"/>
                  </a:cubicBezTo>
                  <a:cubicBezTo>
                    <a:pt x="140544" y="139508"/>
                    <a:pt x="137212" y="142549"/>
                    <a:pt x="138655" y="146691"/>
                  </a:cubicBezTo>
                  <a:cubicBezTo>
                    <a:pt x="145399" y="163336"/>
                    <a:pt x="161117" y="172511"/>
                    <a:pt x="177097" y="172511"/>
                  </a:cubicBezTo>
                  <a:cubicBezTo>
                    <a:pt x="187489" y="172511"/>
                    <a:pt x="198011" y="168631"/>
                    <a:pt x="206224" y="160427"/>
                  </a:cubicBezTo>
                  <a:lnTo>
                    <a:pt x="251411" y="115240"/>
                  </a:lnTo>
                  <a:lnTo>
                    <a:pt x="296859" y="69792"/>
                  </a:lnTo>
                  <a:cubicBezTo>
                    <a:pt x="312394" y="53606"/>
                    <a:pt x="312026" y="27996"/>
                    <a:pt x="296098" y="12110"/>
                  </a:cubicBezTo>
                  <a:cubicBezTo>
                    <a:pt x="288121" y="4036"/>
                    <a:pt x="277546" y="0"/>
                    <a:pt x="26697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45" name="Google Shape;126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QCAAAZxYAAD4KAABDGAAAAAAAAA=="/>
                </a:ext>
              </a:extLst>
            </p:cNvSpPr>
            <p:nvPr/>
          </p:nvSpPr>
          <p:spPr>
            <a:xfrm>
              <a:off x="1351280" y="3641725"/>
              <a:ext cx="313690" cy="302260"/>
            </a:xfrm>
            <a:custGeom>
              <a:avLst/>
              <a:gdLst/>
              <a:ahLst/>
              <a:cxnLst/>
              <a:rect l="0" t="0" r="313690" b="302260"/>
              <a:pathLst>
                <a:path w="313690" h="302260">
                  <a:moveTo>
                    <a:pt x="227526" y="26"/>
                  </a:moveTo>
                  <a:cubicBezTo>
                    <a:pt x="207414" y="26"/>
                    <a:pt x="187301" y="7692"/>
                    <a:pt x="171988" y="23051"/>
                  </a:cubicBezTo>
                  <a:lnTo>
                    <a:pt x="123793" y="71246"/>
                  </a:lnTo>
                  <a:cubicBezTo>
                    <a:pt x="119807" y="75165"/>
                    <a:pt x="123425" y="80547"/>
                    <a:pt x="127621" y="80547"/>
                  </a:cubicBezTo>
                  <a:cubicBezTo>
                    <a:pt x="128880" y="80547"/>
                    <a:pt x="130191" y="80048"/>
                    <a:pt x="131344" y="78893"/>
                  </a:cubicBezTo>
                  <a:lnTo>
                    <a:pt x="179671" y="30566"/>
                  </a:lnTo>
                  <a:cubicBezTo>
                    <a:pt x="192756" y="17905"/>
                    <a:pt x="209669" y="11604"/>
                    <a:pt x="226582" y="11604"/>
                  </a:cubicBezTo>
                  <a:cubicBezTo>
                    <a:pt x="243940" y="11604"/>
                    <a:pt x="261325" y="18273"/>
                    <a:pt x="274567" y="31505"/>
                  </a:cubicBezTo>
                  <a:cubicBezTo>
                    <a:pt x="300684" y="57653"/>
                    <a:pt x="301182" y="99974"/>
                    <a:pt x="275564" y="126622"/>
                  </a:cubicBezTo>
                  <a:lnTo>
                    <a:pt x="184968" y="217218"/>
                  </a:lnTo>
                  <a:cubicBezTo>
                    <a:pt x="171411" y="230876"/>
                    <a:pt x="154236" y="237177"/>
                    <a:pt x="137297" y="237177"/>
                  </a:cubicBezTo>
                  <a:cubicBezTo>
                    <a:pt x="109633" y="237177"/>
                    <a:pt x="82546" y="220374"/>
                    <a:pt x="72687" y="190681"/>
                  </a:cubicBezTo>
                  <a:lnTo>
                    <a:pt x="115454" y="147914"/>
                  </a:lnTo>
                  <a:cubicBezTo>
                    <a:pt x="121564" y="141666"/>
                    <a:pt x="129325" y="138804"/>
                    <a:pt x="136982" y="138804"/>
                  </a:cubicBezTo>
                  <a:cubicBezTo>
                    <a:pt x="148782" y="138804"/>
                    <a:pt x="160372" y="145577"/>
                    <a:pt x="165433" y="157838"/>
                  </a:cubicBezTo>
                  <a:cubicBezTo>
                    <a:pt x="166298" y="160463"/>
                    <a:pt x="168291" y="161566"/>
                    <a:pt x="170310" y="161566"/>
                  </a:cubicBezTo>
                  <a:cubicBezTo>
                    <a:pt x="173850" y="161566"/>
                    <a:pt x="177468" y="158205"/>
                    <a:pt x="175397" y="153795"/>
                  </a:cubicBezTo>
                  <a:cubicBezTo>
                    <a:pt x="168658" y="137176"/>
                    <a:pt x="152951" y="127987"/>
                    <a:pt x="136982" y="127987"/>
                  </a:cubicBezTo>
                  <a:cubicBezTo>
                    <a:pt x="126598" y="127987"/>
                    <a:pt x="116083" y="131873"/>
                    <a:pt x="107876" y="140143"/>
                  </a:cubicBezTo>
                  <a:lnTo>
                    <a:pt x="17175" y="230844"/>
                  </a:lnTo>
                  <a:cubicBezTo>
                    <a:pt x="393" y="246891"/>
                    <a:pt x="0" y="273670"/>
                    <a:pt x="16415" y="290104"/>
                  </a:cubicBezTo>
                  <a:cubicBezTo>
                    <a:pt x="24570" y="298191"/>
                    <a:pt x="35189" y="302234"/>
                    <a:pt x="45757" y="302234"/>
                  </a:cubicBezTo>
                  <a:cubicBezTo>
                    <a:pt x="56639" y="302234"/>
                    <a:pt x="67468" y="297981"/>
                    <a:pt x="75597" y="289474"/>
                  </a:cubicBezTo>
                  <a:lnTo>
                    <a:pt x="104231" y="260840"/>
                  </a:lnTo>
                  <a:cubicBezTo>
                    <a:pt x="108086" y="256920"/>
                    <a:pt x="104546" y="251485"/>
                    <a:pt x="100377" y="251485"/>
                  </a:cubicBezTo>
                  <a:cubicBezTo>
                    <a:pt x="99092" y="251485"/>
                    <a:pt x="97754" y="252010"/>
                    <a:pt x="96522" y="253218"/>
                  </a:cubicBezTo>
                  <a:lnTo>
                    <a:pt x="68019" y="281721"/>
                  </a:lnTo>
                  <a:cubicBezTo>
                    <a:pt x="62014" y="287952"/>
                    <a:pt x="54043" y="291050"/>
                    <a:pt x="46045" y="291050"/>
                  </a:cubicBezTo>
                  <a:cubicBezTo>
                    <a:pt x="38231" y="291050"/>
                    <a:pt x="30417" y="288083"/>
                    <a:pt x="24491" y="282150"/>
                  </a:cubicBezTo>
                  <a:cubicBezTo>
                    <a:pt x="12377" y="270020"/>
                    <a:pt x="12508" y="250435"/>
                    <a:pt x="24858" y="238568"/>
                  </a:cubicBezTo>
                  <a:lnTo>
                    <a:pt x="64112" y="199314"/>
                  </a:lnTo>
                  <a:cubicBezTo>
                    <a:pt x="77013" y="230640"/>
                    <a:pt x="106775" y="248020"/>
                    <a:pt x="137061" y="248020"/>
                  </a:cubicBezTo>
                  <a:cubicBezTo>
                    <a:pt x="156806" y="248020"/>
                    <a:pt x="176787" y="240616"/>
                    <a:pt x="192415" y="224916"/>
                  </a:cubicBezTo>
                  <a:lnTo>
                    <a:pt x="283011" y="134320"/>
                  </a:lnTo>
                  <a:cubicBezTo>
                    <a:pt x="313664" y="103519"/>
                    <a:pt x="313664" y="53742"/>
                    <a:pt x="283142" y="23051"/>
                  </a:cubicBezTo>
                  <a:cubicBezTo>
                    <a:pt x="267750" y="7692"/>
                    <a:pt x="247611" y="26"/>
                    <a:pt x="22752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355" name="Google Shape;12652;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EKAABnFgAAAA0AAH0YAAAQAAAA"/>
              </a:ext>
            </a:extLst>
          </p:cNvGrpSpPr>
          <p:nvPr/>
        </p:nvGrpSpPr>
        <p:grpSpPr>
          <a:xfrm>
            <a:off x="1768475" y="3641725"/>
            <a:ext cx="344805" cy="339090"/>
            <a:chOff x="1768475" y="3641725"/>
            <a:chExt cx="344805" cy="339090"/>
          </a:xfrm>
        </p:grpSpPr>
        <p:sp>
          <p:nvSpPr>
            <p:cNvPr id="383" name="Google Shape;126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CwAAeBcAAJEMAABuGAAAAAAAAA=="/>
                </a:ext>
              </a:extLst>
            </p:cNvSpPr>
            <p:nvPr/>
          </p:nvSpPr>
          <p:spPr>
            <a:xfrm>
              <a:off x="1886585" y="3815080"/>
              <a:ext cx="156210" cy="156210"/>
            </a:xfrm>
            <a:custGeom>
              <a:avLst/>
              <a:gdLst/>
              <a:ahLst/>
              <a:cxnLst/>
              <a:rect l="0" t="0" r="156210" b="156210"/>
              <a:pathLst>
                <a:path w="156210" h="156210">
                  <a:moveTo>
                    <a:pt x="55079" y="26"/>
                  </a:moveTo>
                  <a:lnTo>
                    <a:pt x="55079" y="38810"/>
                  </a:lnTo>
                  <a:cubicBezTo>
                    <a:pt x="55079" y="40963"/>
                    <a:pt x="53295" y="42722"/>
                    <a:pt x="51169" y="42722"/>
                  </a:cubicBezTo>
                  <a:lnTo>
                    <a:pt x="38915" y="42722"/>
                  </a:lnTo>
                  <a:cubicBezTo>
                    <a:pt x="37524" y="42722"/>
                    <a:pt x="36264" y="41961"/>
                    <a:pt x="35503" y="40831"/>
                  </a:cubicBezTo>
                  <a:cubicBezTo>
                    <a:pt x="31672" y="34346"/>
                    <a:pt x="25480" y="31431"/>
                    <a:pt x="19313" y="31431"/>
                  </a:cubicBezTo>
                  <a:cubicBezTo>
                    <a:pt x="9604" y="31431"/>
                    <a:pt x="26" y="38652"/>
                    <a:pt x="26" y="50547"/>
                  </a:cubicBezTo>
                  <a:cubicBezTo>
                    <a:pt x="26" y="62389"/>
                    <a:pt x="9630" y="69637"/>
                    <a:pt x="19366" y="69637"/>
                  </a:cubicBezTo>
                  <a:cubicBezTo>
                    <a:pt x="25506" y="69637"/>
                    <a:pt x="31699" y="66748"/>
                    <a:pt x="35503" y="60289"/>
                  </a:cubicBezTo>
                  <a:cubicBezTo>
                    <a:pt x="36264" y="59028"/>
                    <a:pt x="37524" y="58398"/>
                    <a:pt x="38915" y="58398"/>
                  </a:cubicBezTo>
                  <a:lnTo>
                    <a:pt x="51169" y="58398"/>
                  </a:lnTo>
                  <a:cubicBezTo>
                    <a:pt x="53295" y="58398"/>
                    <a:pt x="55079" y="60026"/>
                    <a:pt x="55079" y="62311"/>
                  </a:cubicBezTo>
                  <a:lnTo>
                    <a:pt x="55079" y="101094"/>
                  </a:lnTo>
                  <a:lnTo>
                    <a:pt x="93967" y="101094"/>
                  </a:lnTo>
                  <a:cubicBezTo>
                    <a:pt x="96119" y="101094"/>
                    <a:pt x="97877" y="102880"/>
                    <a:pt x="97877" y="105007"/>
                  </a:cubicBezTo>
                  <a:lnTo>
                    <a:pt x="97877" y="117269"/>
                  </a:lnTo>
                  <a:cubicBezTo>
                    <a:pt x="97877" y="118661"/>
                    <a:pt x="97116" y="120052"/>
                    <a:pt x="95988" y="120683"/>
                  </a:cubicBezTo>
                  <a:cubicBezTo>
                    <a:pt x="79325" y="130529"/>
                    <a:pt x="86253" y="156184"/>
                    <a:pt x="105697" y="156184"/>
                  </a:cubicBezTo>
                  <a:cubicBezTo>
                    <a:pt x="125010" y="156184"/>
                    <a:pt x="132095" y="130529"/>
                    <a:pt x="115432" y="120683"/>
                  </a:cubicBezTo>
                  <a:cubicBezTo>
                    <a:pt x="114173" y="120052"/>
                    <a:pt x="113543" y="118661"/>
                    <a:pt x="113412" y="117269"/>
                  </a:cubicBezTo>
                  <a:lnTo>
                    <a:pt x="113412" y="105007"/>
                  </a:lnTo>
                  <a:cubicBezTo>
                    <a:pt x="113543" y="102880"/>
                    <a:pt x="115170" y="101094"/>
                    <a:pt x="117322" y="101094"/>
                  </a:cubicBezTo>
                  <a:lnTo>
                    <a:pt x="156210" y="101094"/>
                  </a:lnTo>
                  <a:lnTo>
                    <a:pt x="156210" y="26"/>
                  </a:lnTo>
                  <a:lnTo>
                    <a:pt x="121231" y="26"/>
                  </a:lnTo>
                  <a:lnTo>
                    <a:pt x="121231" y="6223"/>
                  </a:lnTo>
                  <a:lnTo>
                    <a:pt x="121861" y="6722"/>
                  </a:lnTo>
                  <a:cubicBezTo>
                    <a:pt x="142434" y="22267"/>
                    <a:pt x="131465" y="55116"/>
                    <a:pt x="105566" y="55116"/>
                  </a:cubicBezTo>
                  <a:cubicBezTo>
                    <a:pt x="79824" y="55116"/>
                    <a:pt x="68829" y="22267"/>
                    <a:pt x="89428" y="6722"/>
                  </a:cubicBezTo>
                  <a:lnTo>
                    <a:pt x="89926" y="6224"/>
                  </a:lnTo>
                  <a:lnTo>
                    <a:pt x="89926" y="26"/>
                  </a:lnTo>
                  <a:lnTo>
                    <a:pt x="55079" y="26"/>
                  </a:lnTo>
                  <a:lnTo>
                    <a:pt x="89428" y="672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82" name="Google Shape;126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DAAAeBcAAH0MAADPFwAAAAAAAA=="/>
                </a:ext>
              </a:extLst>
            </p:cNvSpPr>
            <p:nvPr/>
          </p:nvSpPr>
          <p:spPr>
            <a:xfrm>
              <a:off x="1996440" y="3815080"/>
              <a:ext cx="33655" cy="55245"/>
            </a:xfrm>
            <a:custGeom>
              <a:avLst/>
              <a:gdLst/>
              <a:ahLst/>
              <a:cxnLst/>
              <a:rect l="0" t="0" r="33655" b="55245"/>
              <a:pathLst>
                <a:path w="33655" h="55245">
                  <a:moveTo>
                    <a:pt x="11313" y="26"/>
                  </a:moveTo>
                  <a:lnTo>
                    <a:pt x="11313" y="6240"/>
                  </a:lnTo>
                  <a:lnTo>
                    <a:pt x="11809" y="6609"/>
                  </a:lnTo>
                  <a:cubicBezTo>
                    <a:pt x="18456" y="11796"/>
                    <a:pt x="22471" y="19775"/>
                    <a:pt x="22471" y="28280"/>
                  </a:cubicBezTo>
                  <a:cubicBezTo>
                    <a:pt x="22471" y="41446"/>
                    <a:pt x="12930" y="52717"/>
                    <a:pt x="26" y="54876"/>
                  </a:cubicBezTo>
                  <a:cubicBezTo>
                    <a:pt x="1459" y="55113"/>
                    <a:pt x="2893" y="55245"/>
                    <a:pt x="4301" y="55245"/>
                  </a:cubicBezTo>
                  <a:cubicBezTo>
                    <a:pt x="14807" y="55245"/>
                    <a:pt x="24556" y="48846"/>
                    <a:pt x="28884" y="38787"/>
                  </a:cubicBezTo>
                  <a:cubicBezTo>
                    <a:pt x="33628" y="27385"/>
                    <a:pt x="30135" y="14087"/>
                    <a:pt x="20333" y="6609"/>
                  </a:cubicBezTo>
                  <a:lnTo>
                    <a:pt x="19838" y="6240"/>
                  </a:lnTo>
                  <a:lnTo>
                    <a:pt x="19838" y="26"/>
                  </a:lnTo>
                  <a:lnTo>
                    <a:pt x="11313" y="26"/>
                  </a:lnTo>
                  <a:lnTo>
                    <a:pt x="20333" y="660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81" name="Google Shape;126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CwAAeBcAAP8LAAC7FwAAAAAAAA=="/>
                </a:ext>
              </a:extLst>
            </p:cNvSpPr>
            <p:nvPr/>
          </p:nvSpPr>
          <p:spPr>
            <a:xfrm>
              <a:off x="1937385" y="3815080"/>
              <a:ext cx="12700" cy="42545"/>
            </a:xfrm>
            <a:custGeom>
              <a:avLst/>
              <a:gdLst/>
              <a:ahLst/>
              <a:cxnLst/>
              <a:rect l="0" t="0" r="12700" b="42545"/>
              <a:pathLst>
                <a:path w="12700" h="42545">
                  <a:moveTo>
                    <a:pt x="3994" y="26"/>
                  </a:moveTo>
                  <a:lnTo>
                    <a:pt x="3994" y="38625"/>
                  </a:lnTo>
                  <a:cubicBezTo>
                    <a:pt x="3994" y="40767"/>
                    <a:pt x="2183" y="42518"/>
                    <a:pt x="27" y="42518"/>
                  </a:cubicBezTo>
                  <a:lnTo>
                    <a:pt x="8733" y="42518"/>
                  </a:lnTo>
                  <a:cubicBezTo>
                    <a:pt x="10916" y="42518"/>
                    <a:pt x="12700" y="40767"/>
                    <a:pt x="12700" y="38625"/>
                  </a:cubicBezTo>
                  <a:lnTo>
                    <a:pt x="12700" y="26"/>
                  </a:lnTo>
                  <a:lnTo>
                    <a:pt x="3994" y="26"/>
                  </a:lnTo>
                  <a:lnTo>
                    <a:pt x="12700" y="386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80" name="Google Shape;126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CwAAqhcAAMALAADmFwAAAAAAAA=="/>
                </a:ext>
              </a:extLst>
            </p:cNvSpPr>
            <p:nvPr/>
          </p:nvSpPr>
          <p:spPr>
            <a:xfrm>
              <a:off x="1886585" y="3846830"/>
              <a:ext cx="23495" cy="38100"/>
            </a:xfrm>
            <a:custGeom>
              <a:avLst/>
              <a:gdLst/>
              <a:ahLst/>
              <a:cxnLst/>
              <a:rect l="0" t="0" r="23495" b="38100"/>
              <a:pathLst>
                <a:path w="23495" h="38100">
                  <a:moveTo>
                    <a:pt x="19148" y="26"/>
                  </a:moveTo>
                  <a:cubicBezTo>
                    <a:pt x="8639" y="26"/>
                    <a:pt x="26" y="8458"/>
                    <a:pt x="26" y="19037"/>
                  </a:cubicBezTo>
                  <a:cubicBezTo>
                    <a:pt x="26" y="29511"/>
                    <a:pt x="8639" y="38074"/>
                    <a:pt x="19148" y="38074"/>
                  </a:cubicBezTo>
                  <a:cubicBezTo>
                    <a:pt x="20544" y="38074"/>
                    <a:pt x="22072" y="37812"/>
                    <a:pt x="23468" y="37576"/>
                  </a:cubicBezTo>
                  <a:cubicBezTo>
                    <a:pt x="14855" y="35560"/>
                    <a:pt x="8639" y="27861"/>
                    <a:pt x="8639" y="19037"/>
                  </a:cubicBezTo>
                  <a:cubicBezTo>
                    <a:pt x="8639" y="10239"/>
                    <a:pt x="14855" y="2540"/>
                    <a:pt x="23468" y="524"/>
                  </a:cubicBezTo>
                  <a:cubicBezTo>
                    <a:pt x="22072" y="157"/>
                    <a:pt x="20544" y="26"/>
                    <a:pt x="1914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9" name="Google Shape;126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DAAAFxgAAEgMAABuGAAAAAAAAA=="/>
                </a:ext>
              </a:extLst>
            </p:cNvSpPr>
            <p:nvPr/>
          </p:nvSpPr>
          <p:spPr>
            <a:xfrm>
              <a:off x="1971040" y="3916045"/>
              <a:ext cx="25400" cy="55245"/>
            </a:xfrm>
            <a:custGeom>
              <a:avLst/>
              <a:gdLst/>
              <a:ahLst/>
              <a:cxnLst/>
              <a:rect l="0" t="0" r="25400" b="55245"/>
              <a:pathLst>
                <a:path w="25400" h="55245">
                  <a:moveTo>
                    <a:pt x="9515" y="0"/>
                  </a:moveTo>
                  <a:cubicBezTo>
                    <a:pt x="11647" y="0"/>
                    <a:pt x="13389" y="1789"/>
                    <a:pt x="13389" y="3921"/>
                  </a:cubicBezTo>
                  <a:lnTo>
                    <a:pt x="13389" y="16212"/>
                  </a:lnTo>
                  <a:cubicBezTo>
                    <a:pt x="13389" y="17607"/>
                    <a:pt x="12635" y="19002"/>
                    <a:pt x="11517" y="19634"/>
                  </a:cubicBezTo>
                  <a:cubicBezTo>
                    <a:pt x="3510" y="24450"/>
                    <a:pt x="0" y="34452"/>
                    <a:pt x="3510" y="43190"/>
                  </a:cubicBezTo>
                  <a:cubicBezTo>
                    <a:pt x="6447" y="50639"/>
                    <a:pt x="13441" y="55218"/>
                    <a:pt x="21032" y="55218"/>
                  </a:cubicBezTo>
                  <a:cubicBezTo>
                    <a:pt x="22462" y="55218"/>
                    <a:pt x="23944" y="55060"/>
                    <a:pt x="25400" y="54718"/>
                  </a:cubicBezTo>
                  <a:cubicBezTo>
                    <a:pt x="16769" y="52691"/>
                    <a:pt x="10763" y="44954"/>
                    <a:pt x="10763" y="36110"/>
                  </a:cubicBezTo>
                  <a:cubicBezTo>
                    <a:pt x="10763" y="29372"/>
                    <a:pt x="14273" y="23187"/>
                    <a:pt x="20018" y="19634"/>
                  </a:cubicBezTo>
                  <a:cubicBezTo>
                    <a:pt x="21136" y="19002"/>
                    <a:pt x="21890" y="17607"/>
                    <a:pt x="21890" y="16212"/>
                  </a:cubicBezTo>
                  <a:lnTo>
                    <a:pt x="21890" y="3921"/>
                  </a:lnTo>
                  <a:cubicBezTo>
                    <a:pt x="21890" y="1789"/>
                    <a:pt x="20148" y="0"/>
                    <a:pt x="18017" y="0"/>
                  </a:cubicBezTo>
                  <a:lnTo>
                    <a:pt x="9515" y="0"/>
                  </a:lnTo>
                  <a:lnTo>
                    <a:pt x="1801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8" name="Google Shape;126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CwAA1BcAAP8LAAAXGAAAAAAAAA=="/>
                </a:ext>
              </a:extLst>
            </p:cNvSpPr>
            <p:nvPr/>
          </p:nvSpPr>
          <p:spPr>
            <a:xfrm>
              <a:off x="1937385" y="3873500"/>
              <a:ext cx="12700" cy="42545"/>
            </a:xfrm>
            <a:custGeom>
              <a:avLst/>
              <a:gdLst/>
              <a:ahLst/>
              <a:cxnLst/>
              <a:rect l="0" t="0" r="12700" b="42545"/>
              <a:pathLst>
                <a:path w="12700" h="42545">
                  <a:moveTo>
                    <a:pt x="27" y="0"/>
                  </a:moveTo>
                  <a:cubicBezTo>
                    <a:pt x="2183" y="0"/>
                    <a:pt x="3994" y="1746"/>
                    <a:pt x="3994" y="4014"/>
                  </a:cubicBezTo>
                  <a:lnTo>
                    <a:pt x="3994" y="42518"/>
                  </a:lnTo>
                  <a:lnTo>
                    <a:pt x="12700" y="42518"/>
                  </a:lnTo>
                  <a:lnTo>
                    <a:pt x="12700" y="4014"/>
                  </a:lnTo>
                  <a:cubicBezTo>
                    <a:pt x="12700" y="1746"/>
                    <a:pt x="10916" y="0"/>
                    <a:pt x="8733" y="0"/>
                  </a:cubicBezTo>
                  <a:lnTo>
                    <a:pt x="27" y="0"/>
                  </a:lnTo>
                  <a:lnTo>
                    <a:pt x="873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7" name="Google Shape;126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CgAAHhcAAOgLAAAfGAAAAAAAAA=="/>
                </a:ext>
              </a:extLst>
            </p:cNvSpPr>
            <p:nvPr/>
          </p:nvSpPr>
          <p:spPr>
            <a:xfrm>
              <a:off x="1776095" y="3757930"/>
              <a:ext cx="159385" cy="163195"/>
            </a:xfrm>
            <a:custGeom>
              <a:avLst/>
              <a:gdLst/>
              <a:ahLst/>
              <a:cxnLst/>
              <a:rect l="0" t="0" r="159385" b="163195"/>
              <a:pathLst>
                <a:path w="159385" h="163195">
                  <a:moveTo>
                    <a:pt x="107191" y="26"/>
                  </a:moveTo>
                  <a:cubicBezTo>
                    <a:pt x="85994" y="26"/>
                    <a:pt x="78316" y="28142"/>
                    <a:pt x="96605" y="39041"/>
                  </a:cubicBezTo>
                  <a:cubicBezTo>
                    <a:pt x="97234" y="39410"/>
                    <a:pt x="97601" y="40041"/>
                    <a:pt x="97601" y="40805"/>
                  </a:cubicBezTo>
                  <a:lnTo>
                    <a:pt x="97601" y="53231"/>
                  </a:lnTo>
                  <a:cubicBezTo>
                    <a:pt x="97601" y="54363"/>
                    <a:pt x="96710" y="55363"/>
                    <a:pt x="95452" y="55363"/>
                  </a:cubicBezTo>
                  <a:lnTo>
                    <a:pt x="54997" y="55363"/>
                  </a:lnTo>
                  <a:lnTo>
                    <a:pt x="54997" y="96037"/>
                  </a:lnTo>
                  <a:cubicBezTo>
                    <a:pt x="54997" y="97169"/>
                    <a:pt x="53975" y="98196"/>
                    <a:pt x="52848" y="98196"/>
                  </a:cubicBezTo>
                  <a:lnTo>
                    <a:pt x="40481" y="98196"/>
                  </a:lnTo>
                  <a:cubicBezTo>
                    <a:pt x="39721" y="98196"/>
                    <a:pt x="39092" y="97801"/>
                    <a:pt x="38726" y="97169"/>
                  </a:cubicBezTo>
                  <a:cubicBezTo>
                    <a:pt x="34507" y="90034"/>
                    <a:pt x="27747" y="86849"/>
                    <a:pt x="21039" y="86849"/>
                  </a:cubicBezTo>
                  <a:cubicBezTo>
                    <a:pt x="10454" y="86849"/>
                    <a:pt x="26" y="94799"/>
                    <a:pt x="26" y="107805"/>
                  </a:cubicBezTo>
                  <a:cubicBezTo>
                    <a:pt x="26" y="120836"/>
                    <a:pt x="10428" y="128734"/>
                    <a:pt x="21013" y="128734"/>
                  </a:cubicBezTo>
                  <a:cubicBezTo>
                    <a:pt x="27721" y="128734"/>
                    <a:pt x="34507" y="125548"/>
                    <a:pt x="38726" y="118467"/>
                  </a:cubicBezTo>
                  <a:cubicBezTo>
                    <a:pt x="39092" y="117835"/>
                    <a:pt x="39721" y="117440"/>
                    <a:pt x="40481" y="117440"/>
                  </a:cubicBezTo>
                  <a:lnTo>
                    <a:pt x="52848" y="117440"/>
                  </a:lnTo>
                  <a:cubicBezTo>
                    <a:pt x="53975" y="117440"/>
                    <a:pt x="54997" y="118335"/>
                    <a:pt x="54997" y="119599"/>
                  </a:cubicBezTo>
                  <a:lnTo>
                    <a:pt x="54997" y="163168"/>
                  </a:lnTo>
                  <a:lnTo>
                    <a:pt x="159385" y="163168"/>
                  </a:lnTo>
                  <a:lnTo>
                    <a:pt x="159385" y="121757"/>
                  </a:lnTo>
                  <a:lnTo>
                    <a:pt x="150555" y="121757"/>
                  </a:lnTo>
                  <a:lnTo>
                    <a:pt x="149533" y="123021"/>
                  </a:lnTo>
                  <a:cubicBezTo>
                    <a:pt x="144476" y="129760"/>
                    <a:pt x="137034" y="133025"/>
                    <a:pt x="129619" y="133025"/>
                  </a:cubicBezTo>
                  <a:cubicBezTo>
                    <a:pt x="120580" y="133025"/>
                    <a:pt x="111619" y="128207"/>
                    <a:pt x="107060" y="118967"/>
                  </a:cubicBezTo>
                  <a:cubicBezTo>
                    <a:pt x="98728" y="102250"/>
                    <a:pt x="110833" y="82611"/>
                    <a:pt x="129488" y="82611"/>
                  </a:cubicBezTo>
                  <a:cubicBezTo>
                    <a:pt x="137454" y="82611"/>
                    <a:pt x="144764" y="86270"/>
                    <a:pt x="149533" y="92614"/>
                  </a:cubicBezTo>
                  <a:lnTo>
                    <a:pt x="150555" y="93878"/>
                  </a:lnTo>
                  <a:lnTo>
                    <a:pt x="159385" y="93878"/>
                  </a:lnTo>
                  <a:lnTo>
                    <a:pt x="159385" y="55363"/>
                  </a:lnTo>
                  <a:lnTo>
                    <a:pt x="118903" y="55363"/>
                  </a:lnTo>
                  <a:cubicBezTo>
                    <a:pt x="117645" y="55363"/>
                    <a:pt x="116754" y="54363"/>
                    <a:pt x="116754" y="53231"/>
                  </a:cubicBezTo>
                  <a:lnTo>
                    <a:pt x="116754" y="40805"/>
                  </a:lnTo>
                  <a:cubicBezTo>
                    <a:pt x="116754" y="40041"/>
                    <a:pt x="117147" y="39410"/>
                    <a:pt x="117776" y="39041"/>
                  </a:cubicBezTo>
                  <a:cubicBezTo>
                    <a:pt x="136065" y="28142"/>
                    <a:pt x="128362" y="26"/>
                    <a:pt x="10719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6" name="Google Shape;126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CwAA3hcAAOgLAADvFwAAAAAAAA=="/>
                </a:ext>
              </a:extLst>
            </p:cNvSpPr>
            <p:nvPr/>
          </p:nvSpPr>
          <p:spPr>
            <a:xfrm>
              <a:off x="1910715" y="3879850"/>
              <a:ext cx="24765" cy="10795"/>
            </a:xfrm>
            <a:custGeom>
              <a:avLst/>
              <a:gdLst/>
              <a:ahLst/>
              <a:cxnLst/>
              <a:rect l="0" t="0" r="24765" b="10795"/>
              <a:pathLst>
                <a:path w="24765" h="10795">
                  <a:moveTo>
                    <a:pt x="16007" y="25"/>
                  </a:moveTo>
                  <a:lnTo>
                    <a:pt x="14994" y="1232"/>
                  </a:lnTo>
                  <a:cubicBezTo>
                    <a:pt x="11382" y="5837"/>
                    <a:pt x="6002" y="9109"/>
                    <a:pt x="0" y="10316"/>
                  </a:cubicBezTo>
                  <a:cubicBezTo>
                    <a:pt x="1637" y="10618"/>
                    <a:pt x="3300" y="10795"/>
                    <a:pt x="4937" y="10795"/>
                  </a:cubicBezTo>
                  <a:cubicBezTo>
                    <a:pt x="12629" y="10795"/>
                    <a:pt x="20009" y="7347"/>
                    <a:pt x="24765" y="1358"/>
                  </a:cubicBezTo>
                  <a:lnTo>
                    <a:pt x="24765" y="25"/>
                  </a:lnTo>
                  <a:lnTo>
                    <a:pt x="16007" y="25"/>
                  </a:lnTo>
                  <a:lnTo>
                    <a:pt x="24765" y="135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5" name="Google Shape;126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CwAAHxcAAJ4LAAB1FwAAAAAAAA=="/>
                </a:ext>
              </a:extLst>
            </p:cNvSpPr>
            <p:nvPr/>
          </p:nvSpPr>
          <p:spPr>
            <a:xfrm>
              <a:off x="1859915" y="3758565"/>
              <a:ext cx="28575" cy="54610"/>
            </a:xfrm>
            <a:custGeom>
              <a:avLst/>
              <a:gdLst/>
              <a:ahLst/>
              <a:cxnLst/>
              <a:rect l="0" t="0" r="28575" b="54610"/>
              <a:pathLst>
                <a:path w="28575" h="54610">
                  <a:moveTo>
                    <a:pt x="23437" y="26"/>
                  </a:moveTo>
                  <a:cubicBezTo>
                    <a:pt x="15042" y="26"/>
                    <a:pt x="7256" y="4969"/>
                    <a:pt x="3972" y="12774"/>
                  </a:cubicBezTo>
                  <a:cubicBezTo>
                    <a:pt x="0" y="22297"/>
                    <a:pt x="3707" y="33198"/>
                    <a:pt x="12764" y="38453"/>
                  </a:cubicBezTo>
                  <a:cubicBezTo>
                    <a:pt x="13400" y="38818"/>
                    <a:pt x="13771" y="39572"/>
                    <a:pt x="13771" y="40327"/>
                  </a:cubicBezTo>
                  <a:lnTo>
                    <a:pt x="13771" y="52477"/>
                  </a:lnTo>
                  <a:cubicBezTo>
                    <a:pt x="13771" y="53595"/>
                    <a:pt x="12870" y="54584"/>
                    <a:pt x="11599" y="54584"/>
                  </a:cubicBezTo>
                  <a:lnTo>
                    <a:pt x="21662" y="54584"/>
                  </a:lnTo>
                  <a:cubicBezTo>
                    <a:pt x="22934" y="54584"/>
                    <a:pt x="23834" y="53595"/>
                    <a:pt x="23834" y="52477"/>
                  </a:cubicBezTo>
                  <a:lnTo>
                    <a:pt x="23834" y="40327"/>
                  </a:lnTo>
                  <a:cubicBezTo>
                    <a:pt x="23834" y="39572"/>
                    <a:pt x="23463" y="38818"/>
                    <a:pt x="22828" y="38453"/>
                  </a:cubicBezTo>
                  <a:cubicBezTo>
                    <a:pt x="6647" y="29061"/>
                    <a:pt x="10195" y="5021"/>
                    <a:pt x="28548" y="650"/>
                  </a:cubicBezTo>
                  <a:cubicBezTo>
                    <a:pt x="26853" y="208"/>
                    <a:pt x="25132" y="26"/>
                    <a:pt x="2343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4" name="Google Shape;126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CwAAoBcAAOgLAACyFwAAAAAAAA=="/>
                </a:ext>
              </a:extLst>
            </p:cNvSpPr>
            <p:nvPr/>
          </p:nvSpPr>
          <p:spPr>
            <a:xfrm>
              <a:off x="1910715" y="3840480"/>
              <a:ext cx="24765" cy="11430"/>
            </a:xfrm>
            <a:custGeom>
              <a:avLst/>
              <a:gdLst/>
              <a:ahLst/>
              <a:cxnLst/>
              <a:rect l="0" t="0" r="24765" b="11430"/>
              <a:pathLst>
                <a:path w="24765" h="11430">
                  <a:moveTo>
                    <a:pt x="5145" y="0"/>
                  </a:moveTo>
                  <a:cubicBezTo>
                    <a:pt x="3430" y="0"/>
                    <a:pt x="1715" y="186"/>
                    <a:pt x="0" y="557"/>
                  </a:cubicBezTo>
                  <a:cubicBezTo>
                    <a:pt x="6002" y="1724"/>
                    <a:pt x="11252" y="5145"/>
                    <a:pt x="14994" y="10131"/>
                  </a:cubicBezTo>
                  <a:lnTo>
                    <a:pt x="16007" y="11403"/>
                  </a:lnTo>
                  <a:lnTo>
                    <a:pt x="24765" y="11403"/>
                  </a:lnTo>
                  <a:lnTo>
                    <a:pt x="24765" y="9865"/>
                  </a:lnTo>
                  <a:cubicBezTo>
                    <a:pt x="20061" y="3633"/>
                    <a:pt x="12785" y="0"/>
                    <a:pt x="514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3" name="Google Shape;126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CwAA1xcAAFMLAAAaGAAAAAAAAA=="/>
                </a:ext>
              </a:extLst>
            </p:cNvSpPr>
            <p:nvPr/>
          </p:nvSpPr>
          <p:spPr>
            <a:xfrm>
              <a:off x="1828800" y="3875405"/>
              <a:ext cx="12065" cy="42545"/>
            </a:xfrm>
            <a:custGeom>
              <a:avLst/>
              <a:gdLst/>
              <a:ahLst/>
              <a:cxnLst/>
              <a:rect l="0" t="0" r="12065" b="42545"/>
              <a:pathLst>
                <a:path w="12065" h="42545">
                  <a:moveTo>
                    <a:pt x="26" y="0"/>
                  </a:moveTo>
                  <a:cubicBezTo>
                    <a:pt x="1146" y="0"/>
                    <a:pt x="2162" y="889"/>
                    <a:pt x="2162" y="2144"/>
                  </a:cubicBezTo>
                  <a:lnTo>
                    <a:pt x="2162" y="42545"/>
                  </a:lnTo>
                  <a:lnTo>
                    <a:pt x="12065" y="42545"/>
                  </a:lnTo>
                  <a:lnTo>
                    <a:pt x="12065" y="2144"/>
                  </a:lnTo>
                  <a:cubicBezTo>
                    <a:pt x="12065" y="889"/>
                    <a:pt x="11179" y="0"/>
                    <a:pt x="9928" y="0"/>
                  </a:cubicBezTo>
                  <a:lnTo>
                    <a:pt x="26" y="0"/>
                  </a:lnTo>
                  <a:lnTo>
                    <a:pt x="992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2" name="Google Shape;126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CgAApxcAABYLAADpFwAAAAAAAA=="/>
                </a:ext>
              </a:extLst>
            </p:cNvSpPr>
            <p:nvPr/>
          </p:nvSpPr>
          <p:spPr>
            <a:xfrm>
              <a:off x="1776095" y="3844925"/>
              <a:ext cx="26035" cy="41910"/>
            </a:xfrm>
            <a:custGeom>
              <a:avLst/>
              <a:gdLst/>
              <a:ahLst/>
              <a:cxnLst/>
              <a:rect l="0" t="0" r="26035" b="41910"/>
              <a:pathLst>
                <a:path w="26035" h="41910">
                  <a:moveTo>
                    <a:pt x="21080" y="26"/>
                  </a:moveTo>
                  <a:cubicBezTo>
                    <a:pt x="9407" y="26"/>
                    <a:pt x="26" y="9416"/>
                    <a:pt x="26" y="20942"/>
                  </a:cubicBezTo>
                  <a:cubicBezTo>
                    <a:pt x="26" y="32494"/>
                    <a:pt x="9407" y="41884"/>
                    <a:pt x="21080" y="41884"/>
                  </a:cubicBezTo>
                  <a:cubicBezTo>
                    <a:pt x="22714" y="41884"/>
                    <a:pt x="24374" y="41646"/>
                    <a:pt x="26008" y="41251"/>
                  </a:cubicBezTo>
                  <a:cubicBezTo>
                    <a:pt x="16627" y="38982"/>
                    <a:pt x="10171" y="30463"/>
                    <a:pt x="10171" y="20942"/>
                  </a:cubicBezTo>
                  <a:cubicBezTo>
                    <a:pt x="10171" y="11315"/>
                    <a:pt x="16627" y="2928"/>
                    <a:pt x="26008" y="659"/>
                  </a:cubicBezTo>
                  <a:cubicBezTo>
                    <a:pt x="24374" y="132"/>
                    <a:pt x="22714" y="26"/>
                    <a:pt x="2108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1" name="Google Shape;126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CwAAdRcAAFMLAAC5FwAAAAAAAA=="/>
                </a:ext>
              </a:extLst>
            </p:cNvSpPr>
            <p:nvPr/>
          </p:nvSpPr>
          <p:spPr>
            <a:xfrm>
              <a:off x="1828800" y="3813175"/>
              <a:ext cx="12065" cy="43180"/>
            </a:xfrm>
            <a:custGeom>
              <a:avLst/>
              <a:gdLst/>
              <a:ahLst/>
              <a:cxnLst/>
              <a:rect l="0" t="0" r="12065" b="43180"/>
              <a:pathLst>
                <a:path w="12065" h="43180">
                  <a:moveTo>
                    <a:pt x="2162" y="0"/>
                  </a:moveTo>
                  <a:lnTo>
                    <a:pt x="2162" y="41004"/>
                  </a:lnTo>
                  <a:cubicBezTo>
                    <a:pt x="2162" y="42145"/>
                    <a:pt x="1146" y="43180"/>
                    <a:pt x="26" y="43180"/>
                  </a:cubicBezTo>
                  <a:lnTo>
                    <a:pt x="9928" y="43180"/>
                  </a:lnTo>
                  <a:cubicBezTo>
                    <a:pt x="11179" y="43180"/>
                    <a:pt x="12065" y="42145"/>
                    <a:pt x="12065" y="41004"/>
                  </a:cubicBezTo>
                  <a:lnTo>
                    <a:pt x="12065" y="0"/>
                  </a:lnTo>
                  <a:lnTo>
                    <a:pt x="2162" y="0"/>
                  </a:lnTo>
                  <a:lnTo>
                    <a:pt x="12065" y="4100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70" name="Google Shape;126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CwAAdhYAAEMMAABsFwAAAAAAAA=="/>
                </a:ext>
              </a:extLst>
            </p:cNvSpPr>
            <p:nvPr/>
          </p:nvSpPr>
          <p:spPr>
            <a:xfrm>
              <a:off x="1832610" y="3651250"/>
              <a:ext cx="160655" cy="156210"/>
            </a:xfrm>
            <a:custGeom>
              <a:avLst/>
              <a:gdLst/>
              <a:ahLst/>
              <a:cxnLst/>
              <a:rect l="0" t="0" r="160655" b="156210"/>
              <a:pathLst>
                <a:path w="160655" h="156210">
                  <a:moveTo>
                    <a:pt x="50442" y="0"/>
                  </a:moveTo>
                  <a:cubicBezTo>
                    <a:pt x="31025" y="0"/>
                    <a:pt x="24081" y="25659"/>
                    <a:pt x="40720" y="35507"/>
                  </a:cubicBezTo>
                  <a:cubicBezTo>
                    <a:pt x="41873" y="36269"/>
                    <a:pt x="42607" y="37529"/>
                    <a:pt x="42607" y="38921"/>
                  </a:cubicBezTo>
                  <a:lnTo>
                    <a:pt x="42607" y="51186"/>
                  </a:lnTo>
                  <a:cubicBezTo>
                    <a:pt x="42607" y="53339"/>
                    <a:pt x="40851" y="55099"/>
                    <a:pt x="38702" y="55099"/>
                  </a:cubicBezTo>
                  <a:lnTo>
                    <a:pt x="0" y="55099"/>
                  </a:lnTo>
                  <a:lnTo>
                    <a:pt x="0" y="156210"/>
                  </a:lnTo>
                  <a:lnTo>
                    <a:pt x="34798" y="156210"/>
                  </a:lnTo>
                  <a:lnTo>
                    <a:pt x="34798" y="150012"/>
                  </a:lnTo>
                  <a:lnTo>
                    <a:pt x="34300" y="149618"/>
                  </a:lnTo>
                  <a:cubicBezTo>
                    <a:pt x="13625" y="133966"/>
                    <a:pt x="24579" y="101111"/>
                    <a:pt x="50442" y="101111"/>
                  </a:cubicBezTo>
                  <a:cubicBezTo>
                    <a:pt x="76279" y="101111"/>
                    <a:pt x="87258" y="133966"/>
                    <a:pt x="66688" y="149618"/>
                  </a:cubicBezTo>
                  <a:lnTo>
                    <a:pt x="66059" y="150012"/>
                  </a:lnTo>
                  <a:lnTo>
                    <a:pt x="66059" y="156210"/>
                  </a:lnTo>
                  <a:lnTo>
                    <a:pt x="100858" y="156210"/>
                  </a:lnTo>
                  <a:lnTo>
                    <a:pt x="100858" y="117394"/>
                  </a:lnTo>
                  <a:cubicBezTo>
                    <a:pt x="100858" y="115267"/>
                    <a:pt x="102639" y="113481"/>
                    <a:pt x="104788" y="113481"/>
                  </a:cubicBezTo>
                  <a:lnTo>
                    <a:pt x="117130" y="113481"/>
                  </a:lnTo>
                  <a:cubicBezTo>
                    <a:pt x="118388" y="113481"/>
                    <a:pt x="119777" y="114242"/>
                    <a:pt x="120406" y="115372"/>
                  </a:cubicBezTo>
                  <a:cubicBezTo>
                    <a:pt x="124100" y="121648"/>
                    <a:pt x="130468" y="124774"/>
                    <a:pt x="136809" y="124774"/>
                  </a:cubicBezTo>
                  <a:cubicBezTo>
                    <a:pt x="143255" y="124774"/>
                    <a:pt x="149701" y="121570"/>
                    <a:pt x="153317" y="115135"/>
                  </a:cubicBezTo>
                  <a:cubicBezTo>
                    <a:pt x="160628" y="102372"/>
                    <a:pt x="151431" y="86562"/>
                    <a:pt x="136809" y="86562"/>
                  </a:cubicBezTo>
                  <a:cubicBezTo>
                    <a:pt x="130127" y="86693"/>
                    <a:pt x="123943" y="90238"/>
                    <a:pt x="120406" y="96042"/>
                  </a:cubicBezTo>
                  <a:cubicBezTo>
                    <a:pt x="119777" y="97198"/>
                    <a:pt x="118519" y="97933"/>
                    <a:pt x="117130" y="97933"/>
                  </a:cubicBezTo>
                  <a:lnTo>
                    <a:pt x="104788" y="97933"/>
                  </a:lnTo>
                  <a:cubicBezTo>
                    <a:pt x="102639" y="97933"/>
                    <a:pt x="100858" y="96174"/>
                    <a:pt x="100858" y="94020"/>
                  </a:cubicBezTo>
                  <a:lnTo>
                    <a:pt x="100858" y="55099"/>
                  </a:lnTo>
                  <a:lnTo>
                    <a:pt x="62155" y="55099"/>
                  </a:lnTo>
                  <a:cubicBezTo>
                    <a:pt x="60006" y="55099"/>
                    <a:pt x="58250" y="53339"/>
                    <a:pt x="58250" y="51186"/>
                  </a:cubicBezTo>
                  <a:lnTo>
                    <a:pt x="58250" y="38921"/>
                  </a:lnTo>
                  <a:cubicBezTo>
                    <a:pt x="58250" y="37529"/>
                    <a:pt x="58879" y="36269"/>
                    <a:pt x="60137" y="35507"/>
                  </a:cubicBezTo>
                  <a:cubicBezTo>
                    <a:pt x="76776" y="25659"/>
                    <a:pt x="69859" y="0"/>
                    <a:pt x="5044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9" name="Google Shape;126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CwAAdhYAAFAMAABsFwAAAAAAAA=="/>
                </a:ext>
              </a:extLst>
            </p:cNvSpPr>
            <p:nvPr/>
          </p:nvSpPr>
          <p:spPr>
            <a:xfrm>
              <a:off x="1840865" y="3651250"/>
              <a:ext cx="160655" cy="156210"/>
            </a:xfrm>
            <a:custGeom>
              <a:avLst/>
              <a:gdLst/>
              <a:ahLst/>
              <a:cxnLst/>
              <a:rect l="0" t="0" r="160655" b="156210"/>
              <a:pathLst>
                <a:path w="160655" h="156210">
                  <a:moveTo>
                    <a:pt x="50442" y="0"/>
                  </a:moveTo>
                  <a:cubicBezTo>
                    <a:pt x="31156" y="0"/>
                    <a:pt x="24081" y="25659"/>
                    <a:pt x="40746" y="35507"/>
                  </a:cubicBezTo>
                  <a:cubicBezTo>
                    <a:pt x="42004" y="36269"/>
                    <a:pt x="42764" y="37529"/>
                    <a:pt x="42764" y="38921"/>
                  </a:cubicBezTo>
                  <a:lnTo>
                    <a:pt x="42764" y="51186"/>
                  </a:lnTo>
                  <a:cubicBezTo>
                    <a:pt x="42764" y="53339"/>
                    <a:pt x="40982" y="55099"/>
                    <a:pt x="38833" y="55099"/>
                  </a:cubicBezTo>
                  <a:lnTo>
                    <a:pt x="0" y="55099"/>
                  </a:lnTo>
                  <a:lnTo>
                    <a:pt x="0" y="156210"/>
                  </a:lnTo>
                  <a:lnTo>
                    <a:pt x="34798" y="156210"/>
                  </a:lnTo>
                  <a:lnTo>
                    <a:pt x="34798" y="150012"/>
                  </a:lnTo>
                  <a:lnTo>
                    <a:pt x="34300" y="149618"/>
                  </a:lnTo>
                  <a:cubicBezTo>
                    <a:pt x="13756" y="133966"/>
                    <a:pt x="24710" y="101111"/>
                    <a:pt x="50442" y="101111"/>
                  </a:cubicBezTo>
                  <a:cubicBezTo>
                    <a:pt x="76279" y="101111"/>
                    <a:pt x="87258" y="133966"/>
                    <a:pt x="66714" y="149618"/>
                  </a:cubicBezTo>
                  <a:lnTo>
                    <a:pt x="66085" y="150012"/>
                  </a:lnTo>
                  <a:lnTo>
                    <a:pt x="66085" y="156210"/>
                  </a:lnTo>
                  <a:lnTo>
                    <a:pt x="101015" y="156210"/>
                  </a:lnTo>
                  <a:lnTo>
                    <a:pt x="101015" y="117394"/>
                  </a:lnTo>
                  <a:cubicBezTo>
                    <a:pt x="101015" y="115267"/>
                    <a:pt x="102639" y="113481"/>
                    <a:pt x="104919" y="113481"/>
                  </a:cubicBezTo>
                  <a:lnTo>
                    <a:pt x="117130" y="113481"/>
                  </a:lnTo>
                  <a:cubicBezTo>
                    <a:pt x="118519" y="113481"/>
                    <a:pt x="119803" y="114242"/>
                    <a:pt x="120537" y="115372"/>
                  </a:cubicBezTo>
                  <a:cubicBezTo>
                    <a:pt x="124231" y="121648"/>
                    <a:pt x="130599" y="124774"/>
                    <a:pt x="136940" y="124774"/>
                  </a:cubicBezTo>
                  <a:cubicBezTo>
                    <a:pt x="143412" y="124774"/>
                    <a:pt x="149832" y="121570"/>
                    <a:pt x="153448" y="115135"/>
                  </a:cubicBezTo>
                  <a:cubicBezTo>
                    <a:pt x="160655" y="102372"/>
                    <a:pt x="151562" y="86562"/>
                    <a:pt x="136940" y="86562"/>
                  </a:cubicBezTo>
                  <a:cubicBezTo>
                    <a:pt x="130127" y="86693"/>
                    <a:pt x="123943" y="90238"/>
                    <a:pt x="120537" y="96042"/>
                  </a:cubicBezTo>
                  <a:cubicBezTo>
                    <a:pt x="119803" y="97198"/>
                    <a:pt x="118519" y="97933"/>
                    <a:pt x="117130" y="97933"/>
                  </a:cubicBezTo>
                  <a:lnTo>
                    <a:pt x="104919" y="97933"/>
                  </a:lnTo>
                  <a:cubicBezTo>
                    <a:pt x="102639" y="97933"/>
                    <a:pt x="101015" y="96174"/>
                    <a:pt x="101015" y="94020"/>
                  </a:cubicBezTo>
                  <a:lnTo>
                    <a:pt x="101015" y="55099"/>
                  </a:lnTo>
                  <a:lnTo>
                    <a:pt x="62181" y="55099"/>
                  </a:lnTo>
                  <a:cubicBezTo>
                    <a:pt x="60032" y="55099"/>
                    <a:pt x="58250" y="53339"/>
                    <a:pt x="58250" y="51186"/>
                  </a:cubicBezTo>
                  <a:lnTo>
                    <a:pt x="58250" y="38921"/>
                  </a:lnTo>
                  <a:cubicBezTo>
                    <a:pt x="58250" y="37529"/>
                    <a:pt x="59010" y="36269"/>
                    <a:pt x="60163" y="35507"/>
                  </a:cubicBezTo>
                  <a:cubicBezTo>
                    <a:pt x="76803" y="25659"/>
                    <a:pt x="69859" y="0"/>
                    <a:pt x="5044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8" name="Google Shape;126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wAA/hYAACQMAAAQFwAAAAAAAA=="/>
                </a:ext>
              </a:extLst>
            </p:cNvSpPr>
            <p:nvPr/>
          </p:nvSpPr>
          <p:spPr>
            <a:xfrm>
              <a:off x="1950085" y="3737610"/>
              <a:ext cx="23495" cy="11430"/>
            </a:xfrm>
            <a:custGeom>
              <a:avLst/>
              <a:gdLst/>
              <a:ahLst/>
              <a:cxnLst/>
              <a:rect l="0" t="0" r="23495" b="11430"/>
              <a:pathLst>
                <a:path w="23495" h="11430">
                  <a:moveTo>
                    <a:pt x="19470" y="26"/>
                  </a:moveTo>
                  <a:cubicBezTo>
                    <a:pt x="12876" y="26"/>
                    <a:pt x="6698" y="3545"/>
                    <a:pt x="3374" y="9366"/>
                  </a:cubicBezTo>
                  <a:cubicBezTo>
                    <a:pt x="2622" y="10663"/>
                    <a:pt x="1375" y="11404"/>
                    <a:pt x="0" y="11404"/>
                  </a:cubicBezTo>
                  <a:lnTo>
                    <a:pt x="7736" y="11404"/>
                  </a:lnTo>
                  <a:cubicBezTo>
                    <a:pt x="9112" y="11404"/>
                    <a:pt x="10384" y="10663"/>
                    <a:pt x="11111" y="9366"/>
                  </a:cubicBezTo>
                  <a:cubicBezTo>
                    <a:pt x="13733" y="4789"/>
                    <a:pt x="18250" y="1482"/>
                    <a:pt x="23495" y="476"/>
                  </a:cubicBezTo>
                  <a:cubicBezTo>
                    <a:pt x="22145" y="159"/>
                    <a:pt x="20795" y="26"/>
                    <a:pt x="1947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7" name="Google Shape;126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CwAAdhYAAJwLAADNFgAAAAAAAA=="/>
                </a:ext>
              </a:extLst>
            </p:cNvSpPr>
            <p:nvPr/>
          </p:nvSpPr>
          <p:spPr>
            <a:xfrm>
              <a:off x="1862455" y="3651250"/>
              <a:ext cx="24765" cy="55245"/>
            </a:xfrm>
            <a:custGeom>
              <a:avLst/>
              <a:gdLst/>
              <a:ahLst/>
              <a:cxnLst/>
              <a:rect l="0" t="0" r="24765" b="55245"/>
              <a:pathLst>
                <a:path w="24765" h="55245">
                  <a:moveTo>
                    <a:pt x="20945" y="26"/>
                  </a:moveTo>
                  <a:cubicBezTo>
                    <a:pt x="13305" y="26"/>
                    <a:pt x="6158" y="4787"/>
                    <a:pt x="3248" y="12180"/>
                  </a:cubicBezTo>
                  <a:cubicBezTo>
                    <a:pt x="0" y="20914"/>
                    <a:pt x="3378" y="30805"/>
                    <a:pt x="11252" y="35593"/>
                  </a:cubicBezTo>
                  <a:cubicBezTo>
                    <a:pt x="12395" y="36356"/>
                    <a:pt x="13123" y="37619"/>
                    <a:pt x="13123" y="39013"/>
                  </a:cubicBezTo>
                  <a:lnTo>
                    <a:pt x="13123" y="51298"/>
                  </a:lnTo>
                  <a:cubicBezTo>
                    <a:pt x="13123" y="53456"/>
                    <a:pt x="11382" y="55218"/>
                    <a:pt x="9251" y="55218"/>
                  </a:cubicBezTo>
                  <a:lnTo>
                    <a:pt x="17125" y="55218"/>
                  </a:lnTo>
                  <a:cubicBezTo>
                    <a:pt x="19255" y="55218"/>
                    <a:pt x="21022" y="53456"/>
                    <a:pt x="21022" y="51298"/>
                  </a:cubicBezTo>
                  <a:lnTo>
                    <a:pt x="21022" y="39013"/>
                  </a:lnTo>
                  <a:cubicBezTo>
                    <a:pt x="21022" y="37619"/>
                    <a:pt x="20269" y="36356"/>
                    <a:pt x="19125" y="35593"/>
                  </a:cubicBezTo>
                  <a:cubicBezTo>
                    <a:pt x="4261" y="26754"/>
                    <a:pt x="8003" y="4077"/>
                    <a:pt x="24765" y="420"/>
                  </a:cubicBezTo>
                  <a:cubicBezTo>
                    <a:pt x="23491" y="157"/>
                    <a:pt x="22218" y="26"/>
                    <a:pt x="2094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6" name="Google Shape;126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wAAKBcAACQMAAA6FwAAAAAAAA=="/>
                </a:ext>
              </a:extLst>
            </p:cNvSpPr>
            <p:nvPr/>
          </p:nvSpPr>
          <p:spPr>
            <a:xfrm>
              <a:off x="1950085" y="3764280"/>
              <a:ext cx="23495" cy="11430"/>
            </a:xfrm>
            <a:custGeom>
              <a:avLst/>
              <a:gdLst/>
              <a:ahLst/>
              <a:cxnLst/>
              <a:rect l="0" t="0" r="23495" b="11430"/>
              <a:pathLst>
                <a:path w="23495" h="11430">
                  <a:moveTo>
                    <a:pt x="0" y="0"/>
                  </a:moveTo>
                  <a:cubicBezTo>
                    <a:pt x="1246" y="0"/>
                    <a:pt x="2622" y="771"/>
                    <a:pt x="3245" y="1914"/>
                  </a:cubicBezTo>
                  <a:cubicBezTo>
                    <a:pt x="6698" y="7921"/>
                    <a:pt x="12954" y="11403"/>
                    <a:pt x="19600" y="11403"/>
                  </a:cubicBezTo>
                  <a:cubicBezTo>
                    <a:pt x="20872" y="11403"/>
                    <a:pt x="22196" y="11271"/>
                    <a:pt x="23495" y="11005"/>
                  </a:cubicBezTo>
                  <a:cubicBezTo>
                    <a:pt x="18250" y="9862"/>
                    <a:pt x="13733" y="6672"/>
                    <a:pt x="11111" y="1914"/>
                  </a:cubicBezTo>
                  <a:cubicBezTo>
                    <a:pt x="10384" y="771"/>
                    <a:pt x="9112" y="0"/>
                    <a:pt x="7736" y="0"/>
                  </a:cubicBezTo>
                  <a:lnTo>
                    <a:pt x="0" y="0"/>
                  </a:lnTo>
                  <a:lnTo>
                    <a:pt x="773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5" name="Google Shape;126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CwAAzBYAAFMLAABsFwAAAAAAAA=="/>
                </a:ext>
              </a:extLst>
            </p:cNvSpPr>
            <p:nvPr/>
          </p:nvSpPr>
          <p:spPr>
            <a:xfrm>
              <a:off x="1832610" y="3705860"/>
              <a:ext cx="8255" cy="101600"/>
            </a:xfrm>
            <a:custGeom>
              <a:avLst/>
              <a:gdLst/>
              <a:ahLst/>
              <a:cxnLst/>
              <a:rect l="0" t="0" r="8255" b="101600"/>
              <a:pathLst>
                <a:path w="8255" h="101600">
                  <a:moveTo>
                    <a:pt x="0" y="0"/>
                  </a:moveTo>
                  <a:lnTo>
                    <a:pt x="0" y="101600"/>
                  </a:lnTo>
                  <a:lnTo>
                    <a:pt x="8227" y="101600"/>
                  </a:lnTo>
                  <a:lnTo>
                    <a:pt x="8227"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4" name="Google Shape;126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CwAAFRcAANELAABsFwAAAAAAAA=="/>
                </a:ext>
              </a:extLst>
            </p:cNvSpPr>
            <p:nvPr/>
          </p:nvSpPr>
          <p:spPr>
            <a:xfrm>
              <a:off x="1887220" y="3752215"/>
              <a:ext cx="33655" cy="55245"/>
            </a:xfrm>
            <a:custGeom>
              <a:avLst/>
              <a:gdLst/>
              <a:ahLst/>
              <a:cxnLst/>
              <a:rect l="0" t="0" r="33655" b="55245"/>
              <a:pathLst>
                <a:path w="33655" h="55245">
                  <a:moveTo>
                    <a:pt x="3940" y="26"/>
                  </a:moveTo>
                  <a:cubicBezTo>
                    <a:pt x="2653" y="26"/>
                    <a:pt x="1339" y="105"/>
                    <a:pt x="26" y="289"/>
                  </a:cubicBezTo>
                  <a:cubicBezTo>
                    <a:pt x="23671" y="3840"/>
                    <a:pt x="31500" y="34225"/>
                    <a:pt x="12295" y="48641"/>
                  </a:cubicBezTo>
                  <a:lnTo>
                    <a:pt x="11770" y="49036"/>
                  </a:lnTo>
                  <a:lnTo>
                    <a:pt x="11770" y="55245"/>
                  </a:lnTo>
                  <a:lnTo>
                    <a:pt x="19625" y="55245"/>
                  </a:lnTo>
                  <a:lnTo>
                    <a:pt x="19625" y="49036"/>
                  </a:lnTo>
                  <a:lnTo>
                    <a:pt x="20256" y="48641"/>
                  </a:lnTo>
                  <a:cubicBezTo>
                    <a:pt x="30108" y="41196"/>
                    <a:pt x="33655" y="28017"/>
                    <a:pt x="28847" y="16626"/>
                  </a:cubicBezTo>
                  <a:cubicBezTo>
                    <a:pt x="24564" y="6445"/>
                    <a:pt x="14712" y="26"/>
                    <a:pt x="394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3" name="Google Shape;126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CwAAxxYAAO8MAADDFwAAAAAAAA=="/>
                </a:ext>
              </a:extLst>
            </p:cNvSpPr>
            <p:nvPr/>
          </p:nvSpPr>
          <p:spPr>
            <a:xfrm>
              <a:off x="1941830" y="3702685"/>
              <a:ext cx="160655" cy="160020"/>
            </a:xfrm>
            <a:custGeom>
              <a:avLst/>
              <a:gdLst/>
              <a:ahLst/>
              <a:cxnLst/>
              <a:rect l="0" t="0" r="160655" b="160020"/>
              <a:pathLst>
                <a:path w="160655" h="160020">
                  <a:moveTo>
                    <a:pt x="26" y="26"/>
                  </a:moveTo>
                  <a:lnTo>
                    <a:pt x="26" y="38454"/>
                  </a:lnTo>
                  <a:lnTo>
                    <a:pt x="6190" y="38454"/>
                  </a:lnTo>
                  <a:lnTo>
                    <a:pt x="6583" y="37955"/>
                  </a:lnTo>
                  <a:cubicBezTo>
                    <a:pt x="12222" y="30516"/>
                    <a:pt x="20091" y="27204"/>
                    <a:pt x="27855" y="27204"/>
                  </a:cubicBezTo>
                  <a:cubicBezTo>
                    <a:pt x="41626" y="27204"/>
                    <a:pt x="55029" y="37639"/>
                    <a:pt x="55029" y="54146"/>
                  </a:cubicBezTo>
                  <a:cubicBezTo>
                    <a:pt x="55029" y="70732"/>
                    <a:pt x="41599" y="81219"/>
                    <a:pt x="27829" y="81219"/>
                  </a:cubicBezTo>
                  <a:cubicBezTo>
                    <a:pt x="20091" y="81219"/>
                    <a:pt x="12222" y="77881"/>
                    <a:pt x="6583" y="70469"/>
                  </a:cubicBezTo>
                  <a:lnTo>
                    <a:pt x="6190" y="69838"/>
                  </a:lnTo>
                  <a:lnTo>
                    <a:pt x="26" y="69838"/>
                  </a:lnTo>
                  <a:lnTo>
                    <a:pt x="26" y="104849"/>
                  </a:lnTo>
                  <a:lnTo>
                    <a:pt x="38767" y="104849"/>
                  </a:lnTo>
                  <a:cubicBezTo>
                    <a:pt x="40917" y="104849"/>
                    <a:pt x="42675" y="106505"/>
                    <a:pt x="42675" y="108792"/>
                  </a:cubicBezTo>
                  <a:lnTo>
                    <a:pt x="42675" y="121040"/>
                  </a:lnTo>
                  <a:cubicBezTo>
                    <a:pt x="42675" y="122433"/>
                    <a:pt x="41914" y="123695"/>
                    <a:pt x="40786" y="124457"/>
                  </a:cubicBezTo>
                  <a:cubicBezTo>
                    <a:pt x="24131" y="134340"/>
                    <a:pt x="31055" y="159994"/>
                    <a:pt x="50491" y="159994"/>
                  </a:cubicBezTo>
                  <a:cubicBezTo>
                    <a:pt x="69796" y="159994"/>
                    <a:pt x="76878" y="134340"/>
                    <a:pt x="60222" y="124457"/>
                  </a:cubicBezTo>
                  <a:cubicBezTo>
                    <a:pt x="58963" y="123695"/>
                    <a:pt x="58334" y="122433"/>
                    <a:pt x="58203" y="121040"/>
                  </a:cubicBezTo>
                  <a:lnTo>
                    <a:pt x="58203" y="108792"/>
                  </a:lnTo>
                  <a:cubicBezTo>
                    <a:pt x="58334" y="106505"/>
                    <a:pt x="59960" y="104849"/>
                    <a:pt x="62242" y="104849"/>
                  </a:cubicBezTo>
                  <a:lnTo>
                    <a:pt x="100983" y="104849"/>
                  </a:lnTo>
                  <a:lnTo>
                    <a:pt x="100983" y="65895"/>
                  </a:lnTo>
                  <a:cubicBezTo>
                    <a:pt x="100983" y="63766"/>
                    <a:pt x="102635" y="61979"/>
                    <a:pt x="104891" y="61979"/>
                  </a:cubicBezTo>
                  <a:lnTo>
                    <a:pt x="117140" y="61979"/>
                  </a:lnTo>
                  <a:cubicBezTo>
                    <a:pt x="118530" y="61979"/>
                    <a:pt x="119789" y="62741"/>
                    <a:pt x="120550" y="63871"/>
                  </a:cubicBezTo>
                  <a:cubicBezTo>
                    <a:pt x="124248" y="70153"/>
                    <a:pt x="130596" y="73281"/>
                    <a:pt x="136969" y="73281"/>
                  </a:cubicBezTo>
                  <a:cubicBezTo>
                    <a:pt x="143422" y="73281"/>
                    <a:pt x="149848" y="70074"/>
                    <a:pt x="153494" y="63635"/>
                  </a:cubicBezTo>
                  <a:cubicBezTo>
                    <a:pt x="160655" y="51044"/>
                    <a:pt x="151658" y="35169"/>
                    <a:pt x="137127" y="35169"/>
                  </a:cubicBezTo>
                  <a:cubicBezTo>
                    <a:pt x="137074" y="35169"/>
                    <a:pt x="137022" y="35169"/>
                    <a:pt x="136943" y="35169"/>
                  </a:cubicBezTo>
                  <a:lnTo>
                    <a:pt x="136943" y="35037"/>
                  </a:lnTo>
                  <a:cubicBezTo>
                    <a:pt x="130123" y="35169"/>
                    <a:pt x="123960" y="38717"/>
                    <a:pt x="120550" y="44526"/>
                  </a:cubicBezTo>
                  <a:cubicBezTo>
                    <a:pt x="119789" y="45682"/>
                    <a:pt x="118530" y="46418"/>
                    <a:pt x="117140" y="46418"/>
                  </a:cubicBezTo>
                  <a:lnTo>
                    <a:pt x="104891" y="46418"/>
                  </a:lnTo>
                  <a:cubicBezTo>
                    <a:pt x="102740" y="46418"/>
                    <a:pt x="100983" y="44657"/>
                    <a:pt x="100983" y="42502"/>
                  </a:cubicBezTo>
                  <a:lnTo>
                    <a:pt x="100983" y="26"/>
                  </a:lnTo>
                  <a:lnTo>
                    <a:pt x="26" y="26"/>
                  </a:lnTo>
                  <a:lnTo>
                    <a:pt x="100983" y="4250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2" name="Google Shape;126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DAAA8hYAAFYMAABHFwAAAAAAAA=="/>
                </a:ext>
              </a:extLst>
            </p:cNvSpPr>
            <p:nvPr/>
          </p:nvSpPr>
          <p:spPr>
            <a:xfrm>
              <a:off x="1974215" y="3729990"/>
              <a:ext cx="31115" cy="53975"/>
            </a:xfrm>
            <a:custGeom>
              <a:avLst/>
              <a:gdLst/>
              <a:ahLst/>
              <a:cxnLst/>
              <a:rect l="0" t="0" r="31115" b="53975"/>
              <a:pathLst>
                <a:path w="31115" h="53975">
                  <a:moveTo>
                    <a:pt x="4160" y="0"/>
                  </a:moveTo>
                  <a:cubicBezTo>
                    <a:pt x="2773" y="0"/>
                    <a:pt x="1386" y="131"/>
                    <a:pt x="0" y="393"/>
                  </a:cubicBezTo>
                  <a:cubicBezTo>
                    <a:pt x="12979" y="2390"/>
                    <a:pt x="22531" y="13789"/>
                    <a:pt x="22531" y="26921"/>
                  </a:cubicBezTo>
                  <a:cubicBezTo>
                    <a:pt x="22531" y="40185"/>
                    <a:pt x="12979" y="51427"/>
                    <a:pt x="0" y="53581"/>
                  </a:cubicBezTo>
                  <a:cubicBezTo>
                    <a:pt x="1386" y="53843"/>
                    <a:pt x="2773" y="53843"/>
                    <a:pt x="4160" y="53975"/>
                  </a:cubicBezTo>
                  <a:cubicBezTo>
                    <a:pt x="19024" y="53843"/>
                    <a:pt x="30984" y="41840"/>
                    <a:pt x="31115" y="26921"/>
                  </a:cubicBezTo>
                  <a:cubicBezTo>
                    <a:pt x="30984" y="12134"/>
                    <a:pt x="19024" y="0"/>
                    <a:pt x="41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1" name="Google Shape;126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DAAA/hYAANAMAAAQFwAAAAAAAA=="/>
                </a:ext>
              </a:extLst>
            </p:cNvSpPr>
            <p:nvPr/>
          </p:nvSpPr>
          <p:spPr>
            <a:xfrm>
              <a:off x="2058670" y="3737610"/>
              <a:ext cx="24130" cy="11430"/>
            </a:xfrm>
            <a:custGeom>
              <a:avLst/>
              <a:gdLst/>
              <a:ahLst/>
              <a:cxnLst/>
              <a:rect l="0" t="0" r="24130" b="11430"/>
              <a:pathLst>
                <a:path w="24130" h="11430">
                  <a:moveTo>
                    <a:pt x="19855" y="26"/>
                  </a:moveTo>
                  <a:cubicBezTo>
                    <a:pt x="13193" y="26"/>
                    <a:pt x="6872" y="3555"/>
                    <a:pt x="3436" y="9376"/>
                  </a:cubicBezTo>
                  <a:cubicBezTo>
                    <a:pt x="2675" y="10666"/>
                    <a:pt x="1416" y="11404"/>
                    <a:pt x="26" y="11404"/>
                  </a:cubicBezTo>
                  <a:lnTo>
                    <a:pt x="8603" y="11404"/>
                  </a:lnTo>
                  <a:cubicBezTo>
                    <a:pt x="9993" y="11404"/>
                    <a:pt x="11252" y="10666"/>
                    <a:pt x="12013" y="9376"/>
                  </a:cubicBezTo>
                  <a:cubicBezTo>
                    <a:pt x="14662" y="4951"/>
                    <a:pt x="19068" y="1791"/>
                    <a:pt x="24130" y="527"/>
                  </a:cubicBezTo>
                  <a:cubicBezTo>
                    <a:pt x="22714" y="184"/>
                    <a:pt x="21271" y="26"/>
                    <a:pt x="1985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60" name="Google Shape;126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CwAAzBYAAP8LAAADFwAAAAAAAA=="/>
                </a:ext>
              </a:extLst>
            </p:cNvSpPr>
            <p:nvPr/>
          </p:nvSpPr>
          <p:spPr>
            <a:xfrm>
              <a:off x="1941830" y="3705860"/>
              <a:ext cx="8255" cy="34925"/>
            </a:xfrm>
            <a:custGeom>
              <a:avLst/>
              <a:gdLst/>
              <a:ahLst/>
              <a:cxnLst/>
              <a:rect l="0" t="0" r="8255" b="34925"/>
              <a:pathLst>
                <a:path w="8255" h="34925">
                  <a:moveTo>
                    <a:pt x="25" y="0"/>
                  </a:moveTo>
                  <a:lnTo>
                    <a:pt x="25" y="34898"/>
                  </a:lnTo>
                  <a:lnTo>
                    <a:pt x="6065" y="34898"/>
                  </a:lnTo>
                  <a:lnTo>
                    <a:pt x="6442" y="34399"/>
                  </a:lnTo>
                  <a:cubicBezTo>
                    <a:pt x="7046" y="33637"/>
                    <a:pt x="7650" y="32875"/>
                    <a:pt x="8255" y="32113"/>
                  </a:cubicBezTo>
                  <a:lnTo>
                    <a:pt x="8255" y="0"/>
                  </a:lnTo>
                  <a:lnTo>
                    <a:pt x="25" y="0"/>
                  </a:lnTo>
                  <a:lnTo>
                    <a:pt x="8255" y="3211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59" name="Google Shape;126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CwAANRcAAP8LAABsFwAAAAAAAA=="/>
                </a:ext>
              </a:extLst>
            </p:cNvSpPr>
            <p:nvPr/>
          </p:nvSpPr>
          <p:spPr>
            <a:xfrm>
              <a:off x="1941830" y="3772535"/>
              <a:ext cx="8255" cy="34925"/>
            </a:xfrm>
            <a:custGeom>
              <a:avLst/>
              <a:gdLst/>
              <a:ahLst/>
              <a:cxnLst/>
              <a:rect l="0" t="0" r="8255" b="34925"/>
              <a:pathLst>
                <a:path w="8255" h="34925">
                  <a:moveTo>
                    <a:pt x="25" y="26"/>
                  </a:moveTo>
                  <a:lnTo>
                    <a:pt x="25" y="34925"/>
                  </a:lnTo>
                  <a:lnTo>
                    <a:pt x="8255" y="34925"/>
                  </a:lnTo>
                  <a:lnTo>
                    <a:pt x="8255" y="2916"/>
                  </a:lnTo>
                  <a:cubicBezTo>
                    <a:pt x="7650" y="2154"/>
                    <a:pt x="7046" y="1419"/>
                    <a:pt x="6442" y="656"/>
                  </a:cubicBezTo>
                  <a:lnTo>
                    <a:pt x="6065" y="26"/>
                  </a:lnTo>
                  <a:lnTo>
                    <a:pt x="25" y="26"/>
                  </a:lnTo>
                  <a:lnTo>
                    <a:pt x="6442" y="65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58" name="Google Shape;126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DAAAKBcAANAMAAA6FwAAAAAAAA=="/>
                </a:ext>
              </a:extLst>
            </p:cNvSpPr>
            <p:nvPr/>
          </p:nvSpPr>
          <p:spPr>
            <a:xfrm>
              <a:off x="2058670" y="3764280"/>
              <a:ext cx="24130" cy="11430"/>
            </a:xfrm>
            <a:custGeom>
              <a:avLst/>
              <a:gdLst/>
              <a:ahLst/>
              <a:cxnLst/>
              <a:rect l="0" t="0" r="24130" b="11430"/>
              <a:pathLst>
                <a:path w="24130" h="11430">
                  <a:moveTo>
                    <a:pt x="26" y="0"/>
                  </a:moveTo>
                  <a:cubicBezTo>
                    <a:pt x="1416" y="0"/>
                    <a:pt x="2675" y="773"/>
                    <a:pt x="3436" y="1918"/>
                  </a:cubicBezTo>
                  <a:cubicBezTo>
                    <a:pt x="6846" y="7913"/>
                    <a:pt x="13140" y="11430"/>
                    <a:pt x="19776" y="11430"/>
                  </a:cubicBezTo>
                  <a:cubicBezTo>
                    <a:pt x="21219" y="11430"/>
                    <a:pt x="22687" y="11243"/>
                    <a:pt x="24130" y="10897"/>
                  </a:cubicBezTo>
                  <a:cubicBezTo>
                    <a:pt x="19068" y="9751"/>
                    <a:pt x="14662" y="6554"/>
                    <a:pt x="12013" y="1918"/>
                  </a:cubicBezTo>
                  <a:cubicBezTo>
                    <a:pt x="11252" y="773"/>
                    <a:pt x="9993" y="0"/>
                    <a:pt x="8603" y="0"/>
                  </a:cubicBezTo>
                  <a:lnTo>
                    <a:pt x="26" y="0"/>
                  </a:lnTo>
                  <a:lnTo>
                    <a:pt x="860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57" name="Google Shape;126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DAAAbBcAAEgMAADDFwAAAAAAAA=="/>
                </a:ext>
              </a:extLst>
            </p:cNvSpPr>
            <p:nvPr/>
          </p:nvSpPr>
          <p:spPr>
            <a:xfrm>
              <a:off x="1971040" y="3807460"/>
              <a:ext cx="25400" cy="55245"/>
            </a:xfrm>
            <a:custGeom>
              <a:avLst/>
              <a:gdLst/>
              <a:ahLst/>
              <a:cxnLst/>
              <a:rect l="0" t="0" r="25400" b="55245"/>
              <a:pathLst>
                <a:path w="25400" h="55245">
                  <a:moveTo>
                    <a:pt x="9515" y="26"/>
                  </a:moveTo>
                  <a:cubicBezTo>
                    <a:pt x="11647" y="131"/>
                    <a:pt x="13389" y="1785"/>
                    <a:pt x="13389" y="4069"/>
                  </a:cubicBezTo>
                  <a:lnTo>
                    <a:pt x="13389" y="16305"/>
                  </a:lnTo>
                  <a:cubicBezTo>
                    <a:pt x="13389" y="17697"/>
                    <a:pt x="12635" y="18957"/>
                    <a:pt x="11517" y="19719"/>
                  </a:cubicBezTo>
                  <a:cubicBezTo>
                    <a:pt x="3510" y="24524"/>
                    <a:pt x="0" y="34501"/>
                    <a:pt x="3510" y="43219"/>
                  </a:cubicBezTo>
                  <a:cubicBezTo>
                    <a:pt x="6447" y="50571"/>
                    <a:pt x="13493" y="55218"/>
                    <a:pt x="21084" y="55218"/>
                  </a:cubicBezTo>
                  <a:cubicBezTo>
                    <a:pt x="22514" y="55218"/>
                    <a:pt x="23970" y="55061"/>
                    <a:pt x="25400" y="54719"/>
                  </a:cubicBezTo>
                  <a:cubicBezTo>
                    <a:pt x="16769" y="52698"/>
                    <a:pt x="10763" y="45004"/>
                    <a:pt x="10763" y="36156"/>
                  </a:cubicBezTo>
                  <a:cubicBezTo>
                    <a:pt x="10763" y="29329"/>
                    <a:pt x="14273" y="23132"/>
                    <a:pt x="20018" y="19719"/>
                  </a:cubicBezTo>
                  <a:cubicBezTo>
                    <a:pt x="21136" y="18957"/>
                    <a:pt x="21890" y="17697"/>
                    <a:pt x="21890" y="16305"/>
                  </a:cubicBezTo>
                  <a:lnTo>
                    <a:pt x="21890" y="4069"/>
                  </a:lnTo>
                  <a:cubicBezTo>
                    <a:pt x="21890" y="1785"/>
                    <a:pt x="20148" y="131"/>
                    <a:pt x="18017" y="26"/>
                  </a:cubicBezTo>
                  <a:lnTo>
                    <a:pt x="9515" y="26"/>
                  </a:lnTo>
                  <a:lnTo>
                    <a:pt x="1801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56" name="Google Shape;126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CgAAZxYAAAANAAB9GAAAAAAAAA=="/>
                </a:ext>
              </a:extLst>
            </p:cNvSpPr>
            <p:nvPr/>
          </p:nvSpPr>
          <p:spPr>
            <a:xfrm>
              <a:off x="1768475" y="3641725"/>
              <a:ext cx="344805" cy="339090"/>
            </a:xfrm>
            <a:custGeom>
              <a:avLst/>
              <a:gdLst/>
              <a:ahLst/>
              <a:cxnLst/>
              <a:rect l="0" t="0" r="344805" b="339090"/>
              <a:pathLst>
                <a:path w="344805" h="339090">
                  <a:moveTo>
                    <a:pt x="114865" y="10739"/>
                  </a:moveTo>
                  <a:cubicBezTo>
                    <a:pt x="132760" y="10739"/>
                    <a:pt x="139310" y="34500"/>
                    <a:pt x="123930" y="43584"/>
                  </a:cubicBezTo>
                  <a:cubicBezTo>
                    <a:pt x="122306" y="44608"/>
                    <a:pt x="121284" y="46367"/>
                    <a:pt x="121284" y="48258"/>
                  </a:cubicBezTo>
                  <a:lnTo>
                    <a:pt x="121284" y="60519"/>
                  </a:lnTo>
                  <a:cubicBezTo>
                    <a:pt x="121284" y="63433"/>
                    <a:pt x="123694" y="65954"/>
                    <a:pt x="126576" y="65954"/>
                  </a:cubicBezTo>
                  <a:lnTo>
                    <a:pt x="163913" y="65954"/>
                  </a:lnTo>
                  <a:lnTo>
                    <a:pt x="163913" y="103342"/>
                  </a:lnTo>
                  <a:cubicBezTo>
                    <a:pt x="163913" y="106256"/>
                    <a:pt x="166297" y="108645"/>
                    <a:pt x="169310" y="108645"/>
                  </a:cubicBezTo>
                  <a:lnTo>
                    <a:pt x="181546" y="108645"/>
                  </a:lnTo>
                  <a:cubicBezTo>
                    <a:pt x="183433" y="108645"/>
                    <a:pt x="185214" y="107648"/>
                    <a:pt x="186079" y="105994"/>
                  </a:cubicBezTo>
                  <a:cubicBezTo>
                    <a:pt x="189668" y="100007"/>
                    <a:pt x="195406" y="97329"/>
                    <a:pt x="201092" y="97329"/>
                  </a:cubicBezTo>
                  <a:cubicBezTo>
                    <a:pt x="210053" y="97329"/>
                    <a:pt x="218856" y="103998"/>
                    <a:pt x="218856" y="114973"/>
                  </a:cubicBezTo>
                  <a:cubicBezTo>
                    <a:pt x="218856" y="125974"/>
                    <a:pt x="210000" y="132695"/>
                    <a:pt x="201013" y="132695"/>
                  </a:cubicBezTo>
                  <a:cubicBezTo>
                    <a:pt x="195354" y="132695"/>
                    <a:pt x="189642" y="130017"/>
                    <a:pt x="186079" y="124057"/>
                  </a:cubicBezTo>
                  <a:cubicBezTo>
                    <a:pt x="185214" y="122429"/>
                    <a:pt x="183433" y="121406"/>
                    <a:pt x="181546" y="121406"/>
                  </a:cubicBezTo>
                  <a:lnTo>
                    <a:pt x="169205" y="121406"/>
                  </a:lnTo>
                  <a:cubicBezTo>
                    <a:pt x="166297" y="121406"/>
                    <a:pt x="163913" y="123821"/>
                    <a:pt x="163913" y="126709"/>
                  </a:cubicBezTo>
                  <a:lnTo>
                    <a:pt x="163913" y="164123"/>
                  </a:lnTo>
                  <a:lnTo>
                    <a:pt x="131869" y="164123"/>
                  </a:lnTo>
                  <a:lnTo>
                    <a:pt x="131869" y="160080"/>
                  </a:lnTo>
                  <a:cubicBezTo>
                    <a:pt x="153694" y="143644"/>
                    <a:pt x="142087" y="108908"/>
                    <a:pt x="114865" y="108908"/>
                  </a:cubicBezTo>
                  <a:cubicBezTo>
                    <a:pt x="87616" y="108908"/>
                    <a:pt x="76035" y="143644"/>
                    <a:pt x="97834" y="160080"/>
                  </a:cubicBezTo>
                  <a:lnTo>
                    <a:pt x="97834" y="164123"/>
                  </a:lnTo>
                  <a:lnTo>
                    <a:pt x="65816" y="164123"/>
                  </a:lnTo>
                  <a:lnTo>
                    <a:pt x="65816" y="65954"/>
                  </a:lnTo>
                  <a:lnTo>
                    <a:pt x="103258" y="65954"/>
                  </a:lnTo>
                  <a:cubicBezTo>
                    <a:pt x="106166" y="65954"/>
                    <a:pt x="108550" y="63433"/>
                    <a:pt x="108550" y="60519"/>
                  </a:cubicBezTo>
                  <a:lnTo>
                    <a:pt x="108550" y="48258"/>
                  </a:lnTo>
                  <a:cubicBezTo>
                    <a:pt x="108550" y="46367"/>
                    <a:pt x="107555" y="44608"/>
                    <a:pt x="105904" y="43584"/>
                  </a:cubicBezTo>
                  <a:cubicBezTo>
                    <a:pt x="90524" y="34500"/>
                    <a:pt x="96943" y="10739"/>
                    <a:pt x="114865" y="10739"/>
                  </a:cubicBezTo>
                  <a:lnTo>
                    <a:pt x="272568" y="174862"/>
                  </a:lnTo>
                  <a:lnTo>
                    <a:pt x="272568" y="273005"/>
                  </a:lnTo>
                  <a:lnTo>
                    <a:pt x="235258" y="273005"/>
                  </a:lnTo>
                  <a:cubicBezTo>
                    <a:pt x="232350" y="273136"/>
                    <a:pt x="229966" y="275552"/>
                    <a:pt x="229966" y="278440"/>
                  </a:cubicBezTo>
                  <a:lnTo>
                    <a:pt x="229966" y="290701"/>
                  </a:lnTo>
                  <a:cubicBezTo>
                    <a:pt x="229966" y="292591"/>
                    <a:pt x="230961" y="294377"/>
                    <a:pt x="232612" y="295375"/>
                  </a:cubicBezTo>
                  <a:cubicBezTo>
                    <a:pt x="247992" y="304485"/>
                    <a:pt x="241442" y="328220"/>
                    <a:pt x="223520" y="328220"/>
                  </a:cubicBezTo>
                  <a:cubicBezTo>
                    <a:pt x="205625" y="328220"/>
                    <a:pt x="199206" y="304485"/>
                    <a:pt x="214586" y="295375"/>
                  </a:cubicBezTo>
                  <a:cubicBezTo>
                    <a:pt x="216210" y="294377"/>
                    <a:pt x="217232" y="292591"/>
                    <a:pt x="217232" y="290701"/>
                  </a:cubicBezTo>
                  <a:lnTo>
                    <a:pt x="217232" y="278440"/>
                  </a:lnTo>
                  <a:cubicBezTo>
                    <a:pt x="217232" y="275552"/>
                    <a:pt x="214821" y="273136"/>
                    <a:pt x="211939" y="273136"/>
                  </a:cubicBezTo>
                  <a:lnTo>
                    <a:pt x="174629" y="273136"/>
                  </a:lnTo>
                  <a:lnTo>
                    <a:pt x="174629" y="235748"/>
                  </a:lnTo>
                  <a:cubicBezTo>
                    <a:pt x="174629" y="232703"/>
                    <a:pt x="172219" y="230313"/>
                    <a:pt x="169205" y="230313"/>
                  </a:cubicBezTo>
                  <a:lnTo>
                    <a:pt x="156970" y="230313"/>
                  </a:lnTo>
                  <a:cubicBezTo>
                    <a:pt x="155083" y="230313"/>
                    <a:pt x="153301" y="231337"/>
                    <a:pt x="152306" y="232965"/>
                  </a:cubicBezTo>
                  <a:cubicBezTo>
                    <a:pt x="148769" y="238951"/>
                    <a:pt x="143057" y="241656"/>
                    <a:pt x="137345" y="241656"/>
                  </a:cubicBezTo>
                  <a:cubicBezTo>
                    <a:pt x="128384" y="241656"/>
                    <a:pt x="119528" y="234961"/>
                    <a:pt x="119528" y="223986"/>
                  </a:cubicBezTo>
                  <a:cubicBezTo>
                    <a:pt x="119528" y="213011"/>
                    <a:pt x="128411" y="206290"/>
                    <a:pt x="137371" y="206290"/>
                  </a:cubicBezTo>
                  <a:cubicBezTo>
                    <a:pt x="143057" y="206290"/>
                    <a:pt x="148769" y="208994"/>
                    <a:pt x="152306" y="215033"/>
                  </a:cubicBezTo>
                  <a:cubicBezTo>
                    <a:pt x="153301" y="216556"/>
                    <a:pt x="155083" y="217553"/>
                    <a:pt x="156970" y="217553"/>
                  </a:cubicBezTo>
                  <a:lnTo>
                    <a:pt x="169205" y="217553"/>
                  </a:lnTo>
                  <a:cubicBezTo>
                    <a:pt x="172219" y="217553"/>
                    <a:pt x="174629" y="215164"/>
                    <a:pt x="174629" y="212250"/>
                  </a:cubicBezTo>
                  <a:lnTo>
                    <a:pt x="174629" y="174862"/>
                  </a:lnTo>
                  <a:lnTo>
                    <a:pt x="206516" y="174862"/>
                  </a:lnTo>
                  <a:lnTo>
                    <a:pt x="206516" y="178905"/>
                  </a:lnTo>
                  <a:cubicBezTo>
                    <a:pt x="184690" y="195315"/>
                    <a:pt x="196297" y="230051"/>
                    <a:pt x="223520" y="230051"/>
                  </a:cubicBezTo>
                  <a:cubicBezTo>
                    <a:pt x="250769" y="230051"/>
                    <a:pt x="262350" y="195315"/>
                    <a:pt x="240682" y="178905"/>
                  </a:cubicBezTo>
                  <a:lnTo>
                    <a:pt x="240682" y="174862"/>
                  </a:lnTo>
                  <a:lnTo>
                    <a:pt x="114734" y="0"/>
                  </a:lnTo>
                  <a:cubicBezTo>
                    <a:pt x="87511" y="0"/>
                    <a:pt x="76035" y="34631"/>
                    <a:pt x="97703" y="51041"/>
                  </a:cubicBezTo>
                  <a:lnTo>
                    <a:pt x="97703" y="55215"/>
                  </a:lnTo>
                  <a:lnTo>
                    <a:pt x="60524" y="55215"/>
                  </a:lnTo>
                  <a:cubicBezTo>
                    <a:pt x="57484" y="55215"/>
                    <a:pt x="55100" y="57605"/>
                    <a:pt x="55100" y="60519"/>
                  </a:cubicBezTo>
                  <a:lnTo>
                    <a:pt x="55100" y="206946"/>
                  </a:lnTo>
                  <a:lnTo>
                    <a:pt x="51065" y="206946"/>
                  </a:lnTo>
                  <a:cubicBezTo>
                    <a:pt x="45144" y="199043"/>
                    <a:pt x="36838" y="195525"/>
                    <a:pt x="28663" y="195525"/>
                  </a:cubicBezTo>
                  <a:cubicBezTo>
                    <a:pt x="14148" y="195525"/>
                    <a:pt x="0" y="206552"/>
                    <a:pt x="0" y="223986"/>
                  </a:cubicBezTo>
                  <a:cubicBezTo>
                    <a:pt x="0" y="241446"/>
                    <a:pt x="14148" y="252473"/>
                    <a:pt x="28663" y="252473"/>
                  </a:cubicBezTo>
                  <a:cubicBezTo>
                    <a:pt x="36838" y="252473"/>
                    <a:pt x="45144" y="248955"/>
                    <a:pt x="51065" y="241052"/>
                  </a:cubicBezTo>
                  <a:lnTo>
                    <a:pt x="55100" y="241052"/>
                  </a:lnTo>
                  <a:lnTo>
                    <a:pt x="55100" y="278440"/>
                  </a:lnTo>
                  <a:cubicBezTo>
                    <a:pt x="55100" y="281485"/>
                    <a:pt x="57484" y="283875"/>
                    <a:pt x="60524" y="283875"/>
                  </a:cubicBezTo>
                  <a:lnTo>
                    <a:pt x="79546" y="283875"/>
                  </a:lnTo>
                  <a:cubicBezTo>
                    <a:pt x="86751" y="283875"/>
                    <a:pt x="86751" y="273136"/>
                    <a:pt x="79546" y="273136"/>
                  </a:cubicBezTo>
                  <a:lnTo>
                    <a:pt x="65816" y="273136"/>
                  </a:lnTo>
                  <a:lnTo>
                    <a:pt x="65816" y="235748"/>
                  </a:lnTo>
                  <a:cubicBezTo>
                    <a:pt x="65816" y="232703"/>
                    <a:pt x="63432" y="230313"/>
                    <a:pt x="60524" y="230313"/>
                  </a:cubicBezTo>
                  <a:lnTo>
                    <a:pt x="48157" y="230313"/>
                  </a:lnTo>
                  <a:cubicBezTo>
                    <a:pt x="46270" y="230313"/>
                    <a:pt x="44646" y="231337"/>
                    <a:pt x="43624" y="232965"/>
                  </a:cubicBezTo>
                  <a:cubicBezTo>
                    <a:pt x="40061" y="238951"/>
                    <a:pt x="34323" y="241656"/>
                    <a:pt x="28637" y="241656"/>
                  </a:cubicBezTo>
                  <a:cubicBezTo>
                    <a:pt x="19676" y="241656"/>
                    <a:pt x="10847" y="234961"/>
                    <a:pt x="10847" y="223986"/>
                  </a:cubicBezTo>
                  <a:cubicBezTo>
                    <a:pt x="10847" y="213011"/>
                    <a:pt x="19676" y="206290"/>
                    <a:pt x="28637" y="206290"/>
                  </a:cubicBezTo>
                  <a:cubicBezTo>
                    <a:pt x="34323" y="206290"/>
                    <a:pt x="40061" y="208994"/>
                    <a:pt x="43624" y="215033"/>
                  </a:cubicBezTo>
                  <a:cubicBezTo>
                    <a:pt x="44646" y="216661"/>
                    <a:pt x="46270" y="217553"/>
                    <a:pt x="48157" y="217684"/>
                  </a:cubicBezTo>
                  <a:lnTo>
                    <a:pt x="60524" y="217684"/>
                  </a:lnTo>
                  <a:cubicBezTo>
                    <a:pt x="63432" y="217684"/>
                    <a:pt x="65816" y="215164"/>
                    <a:pt x="65816" y="212250"/>
                  </a:cubicBezTo>
                  <a:lnTo>
                    <a:pt x="65816" y="174862"/>
                  </a:lnTo>
                  <a:lnTo>
                    <a:pt x="103258" y="174862"/>
                  </a:lnTo>
                  <a:cubicBezTo>
                    <a:pt x="106166" y="174862"/>
                    <a:pt x="108550" y="172446"/>
                    <a:pt x="108550" y="169558"/>
                  </a:cubicBezTo>
                  <a:lnTo>
                    <a:pt x="108550" y="157166"/>
                  </a:lnTo>
                  <a:cubicBezTo>
                    <a:pt x="108550" y="155275"/>
                    <a:pt x="107555" y="153516"/>
                    <a:pt x="105904" y="152623"/>
                  </a:cubicBezTo>
                  <a:cubicBezTo>
                    <a:pt x="90524" y="143408"/>
                    <a:pt x="96943" y="119778"/>
                    <a:pt x="114865" y="119778"/>
                  </a:cubicBezTo>
                  <a:cubicBezTo>
                    <a:pt x="132760" y="119778"/>
                    <a:pt x="139310" y="143408"/>
                    <a:pt x="123930" y="152623"/>
                  </a:cubicBezTo>
                  <a:cubicBezTo>
                    <a:pt x="122306" y="153516"/>
                    <a:pt x="121284" y="155275"/>
                    <a:pt x="121284" y="157166"/>
                  </a:cubicBezTo>
                  <a:lnTo>
                    <a:pt x="121284" y="169558"/>
                  </a:lnTo>
                  <a:cubicBezTo>
                    <a:pt x="121284" y="172446"/>
                    <a:pt x="123694" y="174862"/>
                    <a:pt x="126576" y="174862"/>
                  </a:cubicBezTo>
                  <a:lnTo>
                    <a:pt x="163913" y="174862"/>
                  </a:lnTo>
                  <a:lnTo>
                    <a:pt x="163913" y="206946"/>
                  </a:lnTo>
                  <a:lnTo>
                    <a:pt x="159878" y="206946"/>
                  </a:lnTo>
                  <a:cubicBezTo>
                    <a:pt x="153957" y="199043"/>
                    <a:pt x="145651" y="195525"/>
                    <a:pt x="137450" y="195525"/>
                  </a:cubicBezTo>
                  <a:cubicBezTo>
                    <a:pt x="122961" y="195525"/>
                    <a:pt x="108812" y="206552"/>
                    <a:pt x="108812" y="223986"/>
                  </a:cubicBezTo>
                  <a:cubicBezTo>
                    <a:pt x="108812" y="241446"/>
                    <a:pt x="122961" y="252473"/>
                    <a:pt x="137450" y="252473"/>
                  </a:cubicBezTo>
                  <a:cubicBezTo>
                    <a:pt x="145651" y="252473"/>
                    <a:pt x="153957" y="248955"/>
                    <a:pt x="159878" y="241052"/>
                  </a:cubicBezTo>
                  <a:lnTo>
                    <a:pt x="163913" y="241052"/>
                  </a:lnTo>
                  <a:lnTo>
                    <a:pt x="163913" y="273136"/>
                  </a:lnTo>
                  <a:lnTo>
                    <a:pt x="96210" y="273136"/>
                  </a:lnTo>
                  <a:cubicBezTo>
                    <a:pt x="96157" y="273136"/>
                    <a:pt x="96105" y="273136"/>
                    <a:pt x="96079" y="273136"/>
                  </a:cubicBezTo>
                  <a:cubicBezTo>
                    <a:pt x="89004" y="273136"/>
                    <a:pt x="89057" y="283743"/>
                    <a:pt x="96210" y="283875"/>
                  </a:cubicBezTo>
                  <a:lnTo>
                    <a:pt x="206516" y="283875"/>
                  </a:lnTo>
                  <a:lnTo>
                    <a:pt x="206516" y="287918"/>
                  </a:lnTo>
                  <a:cubicBezTo>
                    <a:pt x="184690" y="304354"/>
                    <a:pt x="196297" y="339090"/>
                    <a:pt x="223520" y="339090"/>
                  </a:cubicBezTo>
                  <a:cubicBezTo>
                    <a:pt x="250769" y="339090"/>
                    <a:pt x="262350" y="304354"/>
                    <a:pt x="240551" y="287918"/>
                  </a:cubicBezTo>
                  <a:lnTo>
                    <a:pt x="240551" y="283875"/>
                  </a:lnTo>
                  <a:lnTo>
                    <a:pt x="277861" y="283875"/>
                  </a:lnTo>
                  <a:cubicBezTo>
                    <a:pt x="280900" y="283875"/>
                    <a:pt x="283285" y="281354"/>
                    <a:pt x="283285" y="278440"/>
                  </a:cubicBezTo>
                  <a:lnTo>
                    <a:pt x="283285" y="132144"/>
                  </a:lnTo>
                  <a:lnTo>
                    <a:pt x="287320" y="132144"/>
                  </a:lnTo>
                  <a:cubicBezTo>
                    <a:pt x="293031" y="139811"/>
                    <a:pt x="301494" y="143513"/>
                    <a:pt x="309931" y="143513"/>
                  </a:cubicBezTo>
                  <a:cubicBezTo>
                    <a:pt x="320123" y="143513"/>
                    <a:pt x="330263" y="138104"/>
                    <a:pt x="335346" y="127733"/>
                  </a:cubicBezTo>
                  <a:cubicBezTo>
                    <a:pt x="344778" y="108829"/>
                    <a:pt x="331154" y="86669"/>
                    <a:pt x="310062" y="86669"/>
                  </a:cubicBezTo>
                  <a:cubicBezTo>
                    <a:pt x="310010" y="86669"/>
                    <a:pt x="309957" y="86669"/>
                    <a:pt x="309905" y="86669"/>
                  </a:cubicBezTo>
                  <a:lnTo>
                    <a:pt x="310010" y="86669"/>
                  </a:lnTo>
                  <a:cubicBezTo>
                    <a:pt x="301075" y="86669"/>
                    <a:pt x="292743" y="90844"/>
                    <a:pt x="287451" y="97907"/>
                  </a:cubicBezTo>
                  <a:lnTo>
                    <a:pt x="283285" y="97907"/>
                  </a:lnTo>
                  <a:lnTo>
                    <a:pt x="283285" y="60519"/>
                  </a:lnTo>
                  <a:cubicBezTo>
                    <a:pt x="283285" y="57605"/>
                    <a:pt x="280900" y="55215"/>
                    <a:pt x="277992" y="55215"/>
                  </a:cubicBezTo>
                  <a:lnTo>
                    <a:pt x="259966" y="55215"/>
                  </a:lnTo>
                  <a:cubicBezTo>
                    <a:pt x="252918" y="55215"/>
                    <a:pt x="252918" y="65954"/>
                    <a:pt x="259966" y="65954"/>
                  </a:cubicBezTo>
                  <a:lnTo>
                    <a:pt x="272568" y="65954"/>
                  </a:lnTo>
                  <a:lnTo>
                    <a:pt x="272568" y="103342"/>
                  </a:lnTo>
                  <a:cubicBezTo>
                    <a:pt x="272568" y="106256"/>
                    <a:pt x="274979" y="108645"/>
                    <a:pt x="277992" y="108645"/>
                  </a:cubicBezTo>
                  <a:lnTo>
                    <a:pt x="290228" y="108645"/>
                  </a:lnTo>
                  <a:cubicBezTo>
                    <a:pt x="292114" y="108645"/>
                    <a:pt x="293870" y="107648"/>
                    <a:pt x="294892" y="105994"/>
                  </a:cubicBezTo>
                  <a:cubicBezTo>
                    <a:pt x="298403" y="100007"/>
                    <a:pt x="304141" y="97329"/>
                    <a:pt x="309826" y="97329"/>
                  </a:cubicBezTo>
                  <a:cubicBezTo>
                    <a:pt x="318813" y="97329"/>
                    <a:pt x="327669" y="103998"/>
                    <a:pt x="327669" y="114973"/>
                  </a:cubicBezTo>
                  <a:cubicBezTo>
                    <a:pt x="327669" y="125974"/>
                    <a:pt x="318761" y="132695"/>
                    <a:pt x="309774" y="132695"/>
                  </a:cubicBezTo>
                  <a:cubicBezTo>
                    <a:pt x="304088" y="132695"/>
                    <a:pt x="298403" y="130017"/>
                    <a:pt x="294892" y="124057"/>
                  </a:cubicBezTo>
                  <a:cubicBezTo>
                    <a:pt x="293870" y="122429"/>
                    <a:pt x="292114" y="121406"/>
                    <a:pt x="290228" y="121406"/>
                  </a:cubicBezTo>
                  <a:lnTo>
                    <a:pt x="277992" y="121406"/>
                  </a:lnTo>
                  <a:cubicBezTo>
                    <a:pt x="274979" y="121406"/>
                    <a:pt x="272568" y="123821"/>
                    <a:pt x="272568" y="126709"/>
                  </a:cubicBezTo>
                  <a:lnTo>
                    <a:pt x="272568" y="164123"/>
                  </a:lnTo>
                  <a:lnTo>
                    <a:pt x="235258" y="164123"/>
                  </a:lnTo>
                  <a:cubicBezTo>
                    <a:pt x="232350" y="164123"/>
                    <a:pt x="229966" y="166512"/>
                    <a:pt x="229966" y="169558"/>
                  </a:cubicBezTo>
                  <a:lnTo>
                    <a:pt x="229966" y="181793"/>
                  </a:lnTo>
                  <a:cubicBezTo>
                    <a:pt x="229966" y="183710"/>
                    <a:pt x="230961" y="185469"/>
                    <a:pt x="232612" y="186467"/>
                  </a:cubicBezTo>
                  <a:cubicBezTo>
                    <a:pt x="247992" y="195577"/>
                    <a:pt x="241442" y="219207"/>
                    <a:pt x="223520" y="219207"/>
                  </a:cubicBezTo>
                  <a:cubicBezTo>
                    <a:pt x="205625" y="219207"/>
                    <a:pt x="199206" y="195577"/>
                    <a:pt x="214586" y="186467"/>
                  </a:cubicBezTo>
                  <a:cubicBezTo>
                    <a:pt x="216210" y="185469"/>
                    <a:pt x="217232" y="183710"/>
                    <a:pt x="217232" y="181793"/>
                  </a:cubicBezTo>
                  <a:lnTo>
                    <a:pt x="217232" y="169558"/>
                  </a:lnTo>
                  <a:cubicBezTo>
                    <a:pt x="217232" y="166512"/>
                    <a:pt x="214821" y="164123"/>
                    <a:pt x="211939" y="164123"/>
                  </a:cubicBezTo>
                  <a:lnTo>
                    <a:pt x="174629" y="164123"/>
                  </a:lnTo>
                  <a:lnTo>
                    <a:pt x="174629" y="132144"/>
                  </a:lnTo>
                  <a:lnTo>
                    <a:pt x="178638" y="132144"/>
                  </a:lnTo>
                  <a:cubicBezTo>
                    <a:pt x="184559" y="139968"/>
                    <a:pt x="192839" y="143486"/>
                    <a:pt x="200987" y="143486"/>
                  </a:cubicBezTo>
                  <a:cubicBezTo>
                    <a:pt x="215503" y="143486"/>
                    <a:pt x="229704" y="132433"/>
                    <a:pt x="229704" y="114973"/>
                  </a:cubicBezTo>
                  <a:cubicBezTo>
                    <a:pt x="229704" y="97539"/>
                    <a:pt x="215555" y="86564"/>
                    <a:pt x="201066" y="86564"/>
                  </a:cubicBezTo>
                  <a:cubicBezTo>
                    <a:pt x="192865" y="86564"/>
                    <a:pt x="184559" y="90056"/>
                    <a:pt x="178638" y="97907"/>
                  </a:cubicBezTo>
                  <a:lnTo>
                    <a:pt x="174629" y="97907"/>
                  </a:lnTo>
                  <a:lnTo>
                    <a:pt x="174629" y="65954"/>
                  </a:lnTo>
                  <a:lnTo>
                    <a:pt x="242201" y="65954"/>
                  </a:lnTo>
                  <a:cubicBezTo>
                    <a:pt x="249249" y="65954"/>
                    <a:pt x="249249" y="55215"/>
                    <a:pt x="242201" y="55215"/>
                  </a:cubicBezTo>
                  <a:lnTo>
                    <a:pt x="131869" y="55215"/>
                  </a:lnTo>
                  <a:lnTo>
                    <a:pt x="131869" y="51041"/>
                  </a:lnTo>
                  <a:cubicBezTo>
                    <a:pt x="153563" y="34631"/>
                    <a:pt x="141956" y="0"/>
                    <a:pt x="114734" y="0"/>
                  </a:cubicBezTo>
                  <a:lnTo>
                    <a:pt x="114865" y="10739"/>
                  </a:lnTo>
                  <a:lnTo>
                    <a:pt x="11473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384" name="Google Shape;12681;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ENAABYFgAA/g8AAHcYAAAQAAAA"/>
              </a:ext>
            </a:extLst>
          </p:cNvGrpSpPr>
          <p:nvPr/>
        </p:nvGrpSpPr>
        <p:grpSpPr>
          <a:xfrm>
            <a:off x="2174875" y="3632200"/>
            <a:ext cx="424815" cy="344805"/>
            <a:chOff x="2174875" y="3632200"/>
            <a:chExt cx="424815" cy="344805"/>
          </a:xfrm>
        </p:grpSpPr>
        <p:sp>
          <p:nvSpPr>
            <p:cNvPr id="411" name="Google Shape;126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DQAAjBYAAPQPAABtGAAAAAAAAA=="/>
                </a:ext>
              </a:extLst>
            </p:cNvSpPr>
            <p:nvPr/>
          </p:nvSpPr>
          <p:spPr>
            <a:xfrm>
              <a:off x="2181225" y="3665220"/>
              <a:ext cx="412115" cy="305435"/>
            </a:xfrm>
            <a:custGeom>
              <a:avLst/>
              <a:gdLst/>
              <a:ahLst/>
              <a:cxnLst/>
              <a:rect l="0" t="0" r="412115" b="305435"/>
              <a:pathLst>
                <a:path w="412115" h="305435">
                  <a:moveTo>
                    <a:pt x="19961" y="0"/>
                  </a:moveTo>
                  <a:cubicBezTo>
                    <a:pt x="8970" y="0"/>
                    <a:pt x="0" y="8835"/>
                    <a:pt x="0" y="19951"/>
                  </a:cubicBezTo>
                  <a:lnTo>
                    <a:pt x="0" y="285483"/>
                  </a:lnTo>
                  <a:cubicBezTo>
                    <a:pt x="0" y="296599"/>
                    <a:pt x="8970" y="305435"/>
                    <a:pt x="19961" y="305435"/>
                  </a:cubicBezTo>
                  <a:lnTo>
                    <a:pt x="392179" y="305435"/>
                  </a:lnTo>
                  <a:cubicBezTo>
                    <a:pt x="403144" y="305435"/>
                    <a:pt x="412115" y="296599"/>
                    <a:pt x="412115" y="285614"/>
                  </a:cubicBezTo>
                  <a:lnTo>
                    <a:pt x="412115" y="19951"/>
                  </a:lnTo>
                  <a:cubicBezTo>
                    <a:pt x="412115" y="8835"/>
                    <a:pt x="403275" y="0"/>
                    <a:pt x="392179" y="0"/>
                  </a:cubicBezTo>
                  <a:lnTo>
                    <a:pt x="19961" y="0"/>
                  </a:lnTo>
                  <a:lnTo>
                    <a:pt x="39217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10" name="Google Shape;126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DQAAjBYAAPQPAADLFgAAAAAAAA=="/>
                </a:ext>
              </a:extLst>
            </p:cNvSpPr>
            <p:nvPr/>
          </p:nvSpPr>
          <p:spPr>
            <a:xfrm>
              <a:off x="2181225" y="3665220"/>
              <a:ext cx="412115" cy="40005"/>
            </a:xfrm>
            <a:custGeom>
              <a:avLst/>
              <a:gdLst/>
              <a:ahLst/>
              <a:cxnLst/>
              <a:rect l="0" t="0" r="412115" b="40005"/>
              <a:pathLst>
                <a:path w="412115" h="40005">
                  <a:moveTo>
                    <a:pt x="19955" y="26"/>
                  </a:moveTo>
                  <a:cubicBezTo>
                    <a:pt x="8968" y="26"/>
                    <a:pt x="0" y="8965"/>
                    <a:pt x="0" y="20081"/>
                  </a:cubicBezTo>
                  <a:lnTo>
                    <a:pt x="0" y="40005"/>
                  </a:lnTo>
                  <a:lnTo>
                    <a:pt x="411983" y="40005"/>
                  </a:lnTo>
                  <a:lnTo>
                    <a:pt x="411983" y="20081"/>
                  </a:lnTo>
                  <a:cubicBezTo>
                    <a:pt x="412115" y="8965"/>
                    <a:pt x="403146" y="26"/>
                    <a:pt x="392054" y="26"/>
                  </a:cubicBezTo>
                  <a:lnTo>
                    <a:pt x="19955" y="26"/>
                  </a:lnTo>
                  <a:lnTo>
                    <a:pt x="39205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9" name="Google Shape;126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DQAAjBYAAPMNAADAFgAAAAAAAA=="/>
                </a:ext>
              </a:extLst>
            </p:cNvSpPr>
            <p:nvPr/>
          </p:nvSpPr>
          <p:spPr>
            <a:xfrm>
              <a:off x="2200910" y="3665220"/>
              <a:ext cx="66675" cy="33020"/>
            </a:xfrm>
            <a:custGeom>
              <a:avLst/>
              <a:gdLst/>
              <a:ahLst/>
              <a:cxnLst/>
              <a:rect l="0" t="0" r="66675" b="33020"/>
              <a:pathLst>
                <a:path w="66675" h="33020">
                  <a:moveTo>
                    <a:pt x="26" y="26"/>
                  </a:moveTo>
                  <a:lnTo>
                    <a:pt x="26" y="6672"/>
                  </a:lnTo>
                  <a:cubicBezTo>
                    <a:pt x="26" y="21214"/>
                    <a:pt x="12036" y="32994"/>
                    <a:pt x="26701" y="32994"/>
                  </a:cubicBezTo>
                  <a:lnTo>
                    <a:pt x="39973" y="32994"/>
                  </a:lnTo>
                  <a:cubicBezTo>
                    <a:pt x="54769" y="32994"/>
                    <a:pt x="66648" y="21214"/>
                    <a:pt x="66648" y="6672"/>
                  </a:cubicBezTo>
                  <a:lnTo>
                    <a:pt x="66648" y="26"/>
                  </a:lnTo>
                  <a:lnTo>
                    <a:pt x="26" y="26"/>
                  </a:lnTo>
                  <a:lnTo>
                    <a:pt x="66648" y="667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8" name="Google Shape;126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DwAAjBYAANUPAADAFgAAAAAAAA=="/>
                </a:ext>
              </a:extLst>
            </p:cNvSpPr>
            <p:nvPr/>
          </p:nvSpPr>
          <p:spPr>
            <a:xfrm>
              <a:off x="2506980" y="3665220"/>
              <a:ext cx="66675" cy="33020"/>
            </a:xfrm>
            <a:custGeom>
              <a:avLst/>
              <a:gdLst/>
              <a:ahLst/>
              <a:cxnLst/>
              <a:rect l="0" t="0" r="66675" b="33020"/>
              <a:pathLst>
                <a:path w="66675" h="33020">
                  <a:moveTo>
                    <a:pt x="26" y="26"/>
                  </a:moveTo>
                  <a:lnTo>
                    <a:pt x="26" y="6672"/>
                  </a:lnTo>
                  <a:cubicBezTo>
                    <a:pt x="26" y="21214"/>
                    <a:pt x="11928" y="32994"/>
                    <a:pt x="26622" y="32994"/>
                  </a:cubicBezTo>
                  <a:lnTo>
                    <a:pt x="40052" y="32994"/>
                  </a:lnTo>
                  <a:cubicBezTo>
                    <a:pt x="54746" y="32994"/>
                    <a:pt x="66675" y="21214"/>
                    <a:pt x="66675" y="6672"/>
                  </a:cubicBezTo>
                  <a:lnTo>
                    <a:pt x="66675" y="26"/>
                  </a:lnTo>
                  <a:lnTo>
                    <a:pt x="26" y="26"/>
                  </a:lnTo>
                  <a:lnTo>
                    <a:pt x="66675" y="667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7" name="Google Shape;126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DQAAYhYAANQNAAChFgAAAAAAAA=="/>
                </a:ext>
              </a:extLst>
            </p:cNvSpPr>
            <p:nvPr/>
          </p:nvSpPr>
          <p:spPr>
            <a:xfrm>
              <a:off x="2221230" y="3638550"/>
              <a:ext cx="26670" cy="40005"/>
            </a:xfrm>
            <a:custGeom>
              <a:avLst/>
              <a:gdLst/>
              <a:ahLst/>
              <a:cxnLst/>
              <a:rect l="0" t="0" r="26670" b="40005"/>
              <a:pathLst>
                <a:path w="26670" h="40005">
                  <a:moveTo>
                    <a:pt x="6713" y="0"/>
                  </a:moveTo>
                  <a:cubicBezTo>
                    <a:pt x="3042" y="0"/>
                    <a:pt x="26" y="2929"/>
                    <a:pt x="26" y="6597"/>
                  </a:cubicBezTo>
                  <a:lnTo>
                    <a:pt x="26" y="33407"/>
                  </a:lnTo>
                  <a:cubicBezTo>
                    <a:pt x="26" y="37075"/>
                    <a:pt x="3042" y="40005"/>
                    <a:pt x="6713" y="40005"/>
                  </a:cubicBezTo>
                  <a:lnTo>
                    <a:pt x="19957" y="40005"/>
                  </a:lnTo>
                  <a:cubicBezTo>
                    <a:pt x="23628" y="40005"/>
                    <a:pt x="26644" y="37075"/>
                    <a:pt x="26644" y="33407"/>
                  </a:cubicBezTo>
                  <a:lnTo>
                    <a:pt x="26644" y="6597"/>
                  </a:lnTo>
                  <a:cubicBezTo>
                    <a:pt x="26644" y="2929"/>
                    <a:pt x="23628" y="0"/>
                    <a:pt x="19957" y="0"/>
                  </a:cubicBezTo>
                  <a:lnTo>
                    <a:pt x="6713" y="0"/>
                  </a:lnTo>
                  <a:lnTo>
                    <a:pt x="1995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6" name="Google Shape;126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DQAAYhYAANQNAACBFgAAAAAAAA=="/>
                </a:ext>
              </a:extLst>
            </p:cNvSpPr>
            <p:nvPr/>
          </p:nvSpPr>
          <p:spPr>
            <a:xfrm>
              <a:off x="2221230" y="3638550"/>
              <a:ext cx="26670" cy="19685"/>
            </a:xfrm>
            <a:custGeom>
              <a:avLst/>
              <a:gdLst/>
              <a:ahLst/>
              <a:cxnLst/>
              <a:rect l="0" t="0" r="26670" b="19685"/>
              <a:pathLst>
                <a:path w="26670" h="19685">
                  <a:moveTo>
                    <a:pt x="6713" y="0"/>
                  </a:moveTo>
                  <a:cubicBezTo>
                    <a:pt x="3042" y="0"/>
                    <a:pt x="26" y="3000"/>
                    <a:pt x="26" y="6596"/>
                  </a:cubicBezTo>
                  <a:lnTo>
                    <a:pt x="26" y="19685"/>
                  </a:lnTo>
                  <a:lnTo>
                    <a:pt x="26644" y="19685"/>
                  </a:lnTo>
                  <a:lnTo>
                    <a:pt x="26644" y="6596"/>
                  </a:lnTo>
                  <a:cubicBezTo>
                    <a:pt x="26644" y="3000"/>
                    <a:pt x="23628" y="0"/>
                    <a:pt x="19957" y="0"/>
                  </a:cubicBezTo>
                  <a:lnTo>
                    <a:pt x="6713" y="0"/>
                  </a:lnTo>
                  <a:lnTo>
                    <a:pt x="1995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5" name="Google Shape;126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DwAAYhYAALUPAAChFgAAAAAAAA=="/>
                </a:ext>
              </a:extLst>
            </p:cNvSpPr>
            <p:nvPr/>
          </p:nvSpPr>
          <p:spPr>
            <a:xfrm>
              <a:off x="2526665" y="3638550"/>
              <a:ext cx="26670" cy="40005"/>
            </a:xfrm>
            <a:custGeom>
              <a:avLst/>
              <a:gdLst/>
              <a:ahLst/>
              <a:cxnLst/>
              <a:rect l="0" t="0" r="26670" b="40005"/>
              <a:pathLst>
                <a:path w="26670" h="40005">
                  <a:moveTo>
                    <a:pt x="6615" y="0"/>
                  </a:moveTo>
                  <a:cubicBezTo>
                    <a:pt x="2925" y="0"/>
                    <a:pt x="26" y="2929"/>
                    <a:pt x="26" y="6597"/>
                  </a:cubicBezTo>
                  <a:lnTo>
                    <a:pt x="26" y="33407"/>
                  </a:lnTo>
                  <a:cubicBezTo>
                    <a:pt x="26" y="37075"/>
                    <a:pt x="2925" y="40005"/>
                    <a:pt x="6615" y="40005"/>
                  </a:cubicBezTo>
                  <a:lnTo>
                    <a:pt x="20055" y="40005"/>
                  </a:lnTo>
                  <a:cubicBezTo>
                    <a:pt x="23745" y="40005"/>
                    <a:pt x="26644" y="37075"/>
                    <a:pt x="26644" y="33407"/>
                  </a:cubicBezTo>
                  <a:lnTo>
                    <a:pt x="26644" y="6597"/>
                  </a:lnTo>
                  <a:cubicBezTo>
                    <a:pt x="26644" y="2929"/>
                    <a:pt x="23745" y="0"/>
                    <a:pt x="20055" y="0"/>
                  </a:cubicBezTo>
                  <a:lnTo>
                    <a:pt x="6615" y="0"/>
                  </a:lnTo>
                  <a:lnTo>
                    <a:pt x="2005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4" name="Google Shape;126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DwAAYhYAALUPAACBFgAAAAAAAA=="/>
                </a:ext>
              </a:extLst>
            </p:cNvSpPr>
            <p:nvPr/>
          </p:nvSpPr>
          <p:spPr>
            <a:xfrm>
              <a:off x="2526665" y="3638550"/>
              <a:ext cx="26670" cy="19685"/>
            </a:xfrm>
            <a:custGeom>
              <a:avLst/>
              <a:gdLst/>
              <a:ahLst/>
              <a:cxnLst/>
              <a:rect l="0" t="0" r="26670" b="19685"/>
              <a:pathLst>
                <a:path w="26670" h="19685">
                  <a:moveTo>
                    <a:pt x="6615" y="0"/>
                  </a:moveTo>
                  <a:cubicBezTo>
                    <a:pt x="2925" y="0"/>
                    <a:pt x="26" y="3000"/>
                    <a:pt x="26" y="6596"/>
                  </a:cubicBezTo>
                  <a:lnTo>
                    <a:pt x="26" y="19685"/>
                  </a:lnTo>
                  <a:lnTo>
                    <a:pt x="26644" y="19685"/>
                  </a:lnTo>
                  <a:lnTo>
                    <a:pt x="26644" y="6596"/>
                  </a:lnTo>
                  <a:cubicBezTo>
                    <a:pt x="26644" y="3000"/>
                    <a:pt x="23745" y="0"/>
                    <a:pt x="20055" y="0"/>
                  </a:cubicBezTo>
                  <a:lnTo>
                    <a:pt x="6615" y="0"/>
                  </a:lnTo>
                  <a:lnTo>
                    <a:pt x="2005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3" name="Google Shape;126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DQAAyhYAAPQPAADqFgAAAAAAAA=="/>
                </a:ext>
              </a:extLst>
            </p:cNvSpPr>
            <p:nvPr/>
          </p:nvSpPr>
          <p:spPr>
            <a:xfrm>
              <a:off x="2181225" y="3704590"/>
              <a:ext cx="412115" cy="20320"/>
            </a:xfrm>
            <a:custGeom>
              <a:avLst/>
              <a:gdLst/>
              <a:ahLst/>
              <a:cxnLst/>
              <a:rect l="0" t="0" r="412115" b="20320"/>
              <a:pathLst>
                <a:path w="412115" h="20320">
                  <a:moveTo>
                    <a:pt x="0" y="0"/>
                  </a:moveTo>
                  <a:lnTo>
                    <a:pt x="0" y="20293"/>
                  </a:lnTo>
                  <a:lnTo>
                    <a:pt x="412115" y="20293"/>
                  </a:lnTo>
                  <a:lnTo>
                    <a:pt x="412115"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2" name="Google Shape;126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DQAAWBYAAP4PAAB3GAAAAAAAAA=="/>
                </a:ext>
              </a:extLst>
            </p:cNvSpPr>
            <p:nvPr/>
          </p:nvSpPr>
          <p:spPr>
            <a:xfrm>
              <a:off x="2174875" y="3632200"/>
              <a:ext cx="424815" cy="344805"/>
            </a:xfrm>
            <a:custGeom>
              <a:avLst/>
              <a:gdLst/>
              <a:ahLst/>
              <a:cxnLst/>
              <a:rect l="0" t="0" r="424815" b="344805"/>
              <a:pathLst>
                <a:path w="424815" h="344805">
                  <a:moveTo>
                    <a:pt x="66052" y="12379"/>
                  </a:moveTo>
                  <a:cubicBezTo>
                    <a:pt x="66315" y="12379"/>
                    <a:pt x="66551" y="12641"/>
                    <a:pt x="66551" y="12877"/>
                  </a:cubicBezTo>
                  <a:lnTo>
                    <a:pt x="66551" y="39392"/>
                  </a:lnTo>
                  <a:cubicBezTo>
                    <a:pt x="66551" y="39628"/>
                    <a:pt x="66315" y="39891"/>
                    <a:pt x="66052" y="39891"/>
                  </a:cubicBezTo>
                  <a:lnTo>
                    <a:pt x="52800" y="39891"/>
                  </a:lnTo>
                  <a:cubicBezTo>
                    <a:pt x="52537" y="39891"/>
                    <a:pt x="52432" y="39628"/>
                    <a:pt x="52432" y="39392"/>
                  </a:cubicBezTo>
                  <a:lnTo>
                    <a:pt x="52432" y="12877"/>
                  </a:lnTo>
                  <a:cubicBezTo>
                    <a:pt x="52432" y="12641"/>
                    <a:pt x="52537" y="12510"/>
                    <a:pt x="52800" y="12510"/>
                  </a:cubicBezTo>
                  <a:lnTo>
                    <a:pt x="52800" y="12379"/>
                  </a:lnTo>
                  <a:lnTo>
                    <a:pt x="372014" y="12379"/>
                  </a:lnTo>
                  <a:cubicBezTo>
                    <a:pt x="372146" y="12379"/>
                    <a:pt x="372382" y="12641"/>
                    <a:pt x="372382" y="12877"/>
                  </a:cubicBezTo>
                  <a:lnTo>
                    <a:pt x="372382" y="39392"/>
                  </a:lnTo>
                  <a:cubicBezTo>
                    <a:pt x="372382" y="39628"/>
                    <a:pt x="372146" y="39891"/>
                    <a:pt x="372014" y="39891"/>
                  </a:cubicBezTo>
                  <a:lnTo>
                    <a:pt x="358631" y="39891"/>
                  </a:lnTo>
                  <a:cubicBezTo>
                    <a:pt x="358368" y="39891"/>
                    <a:pt x="358263" y="39628"/>
                    <a:pt x="358263" y="39392"/>
                  </a:cubicBezTo>
                  <a:lnTo>
                    <a:pt x="358263" y="12877"/>
                  </a:lnTo>
                  <a:cubicBezTo>
                    <a:pt x="358263" y="12641"/>
                    <a:pt x="358499" y="12510"/>
                    <a:pt x="358631" y="12510"/>
                  </a:cubicBezTo>
                  <a:lnTo>
                    <a:pt x="358631" y="12379"/>
                  </a:lnTo>
                  <a:lnTo>
                    <a:pt x="398546" y="39130"/>
                  </a:lnTo>
                  <a:cubicBezTo>
                    <a:pt x="406104" y="39130"/>
                    <a:pt x="412297" y="45188"/>
                    <a:pt x="412297" y="52899"/>
                  </a:cubicBezTo>
                  <a:lnTo>
                    <a:pt x="412297" y="318525"/>
                  </a:lnTo>
                  <a:cubicBezTo>
                    <a:pt x="412297" y="326105"/>
                    <a:pt x="406104" y="332294"/>
                    <a:pt x="398546" y="332294"/>
                  </a:cubicBezTo>
                  <a:lnTo>
                    <a:pt x="26163" y="332294"/>
                  </a:lnTo>
                  <a:cubicBezTo>
                    <a:pt x="18579" y="332294"/>
                    <a:pt x="12517" y="326105"/>
                    <a:pt x="12517" y="318525"/>
                  </a:cubicBezTo>
                  <a:lnTo>
                    <a:pt x="12517" y="52899"/>
                  </a:lnTo>
                  <a:cubicBezTo>
                    <a:pt x="12517" y="45188"/>
                    <a:pt x="18579" y="39130"/>
                    <a:pt x="26163" y="39130"/>
                  </a:cubicBezTo>
                  <a:lnTo>
                    <a:pt x="39914" y="39130"/>
                  </a:lnTo>
                  <a:lnTo>
                    <a:pt x="39914" y="39523"/>
                  </a:lnTo>
                  <a:cubicBezTo>
                    <a:pt x="39914" y="46578"/>
                    <a:pt x="45740" y="52375"/>
                    <a:pt x="52800" y="52375"/>
                  </a:cubicBezTo>
                  <a:lnTo>
                    <a:pt x="66052" y="52375"/>
                  </a:lnTo>
                  <a:cubicBezTo>
                    <a:pt x="73138" y="52375"/>
                    <a:pt x="78937" y="46578"/>
                    <a:pt x="78937" y="39523"/>
                  </a:cubicBezTo>
                  <a:lnTo>
                    <a:pt x="78937" y="39130"/>
                  </a:lnTo>
                  <a:lnTo>
                    <a:pt x="345746" y="39130"/>
                  </a:lnTo>
                  <a:lnTo>
                    <a:pt x="345746" y="39523"/>
                  </a:lnTo>
                  <a:cubicBezTo>
                    <a:pt x="345746" y="46578"/>
                    <a:pt x="351571" y="52375"/>
                    <a:pt x="358631" y="52375"/>
                  </a:cubicBezTo>
                  <a:lnTo>
                    <a:pt x="372014" y="52375"/>
                  </a:lnTo>
                  <a:cubicBezTo>
                    <a:pt x="379100" y="52375"/>
                    <a:pt x="384768" y="46578"/>
                    <a:pt x="384900" y="39523"/>
                  </a:cubicBezTo>
                  <a:lnTo>
                    <a:pt x="384900" y="39130"/>
                  </a:lnTo>
                  <a:lnTo>
                    <a:pt x="52800" y="26"/>
                  </a:lnTo>
                  <a:cubicBezTo>
                    <a:pt x="45740" y="26"/>
                    <a:pt x="39914" y="5822"/>
                    <a:pt x="39914" y="12877"/>
                  </a:cubicBezTo>
                  <a:lnTo>
                    <a:pt x="39914" y="26646"/>
                  </a:lnTo>
                  <a:lnTo>
                    <a:pt x="26163" y="26646"/>
                  </a:lnTo>
                  <a:cubicBezTo>
                    <a:pt x="11756" y="26646"/>
                    <a:pt x="26" y="38369"/>
                    <a:pt x="26" y="52899"/>
                  </a:cubicBezTo>
                  <a:lnTo>
                    <a:pt x="26" y="318656"/>
                  </a:lnTo>
                  <a:cubicBezTo>
                    <a:pt x="26" y="333055"/>
                    <a:pt x="11756" y="344778"/>
                    <a:pt x="26163" y="344778"/>
                  </a:cubicBezTo>
                  <a:lnTo>
                    <a:pt x="398546" y="344778"/>
                  </a:lnTo>
                  <a:cubicBezTo>
                    <a:pt x="413058" y="344778"/>
                    <a:pt x="424683" y="333055"/>
                    <a:pt x="424683" y="318656"/>
                  </a:cubicBezTo>
                  <a:lnTo>
                    <a:pt x="424683" y="52899"/>
                  </a:lnTo>
                  <a:cubicBezTo>
                    <a:pt x="424788" y="38369"/>
                    <a:pt x="413058" y="26646"/>
                    <a:pt x="398546" y="26646"/>
                  </a:cubicBezTo>
                  <a:lnTo>
                    <a:pt x="384900" y="26646"/>
                  </a:lnTo>
                  <a:lnTo>
                    <a:pt x="384900" y="12877"/>
                  </a:lnTo>
                  <a:cubicBezTo>
                    <a:pt x="384768" y="5822"/>
                    <a:pt x="379100" y="26"/>
                    <a:pt x="372014" y="26"/>
                  </a:cubicBezTo>
                  <a:lnTo>
                    <a:pt x="358631" y="26"/>
                  </a:lnTo>
                  <a:cubicBezTo>
                    <a:pt x="351571" y="26"/>
                    <a:pt x="345746" y="5822"/>
                    <a:pt x="345746" y="12877"/>
                  </a:cubicBezTo>
                  <a:lnTo>
                    <a:pt x="345746" y="26646"/>
                  </a:lnTo>
                  <a:lnTo>
                    <a:pt x="78937" y="26646"/>
                  </a:lnTo>
                  <a:lnTo>
                    <a:pt x="78937" y="12877"/>
                  </a:lnTo>
                  <a:cubicBezTo>
                    <a:pt x="78937" y="5822"/>
                    <a:pt x="73138" y="26"/>
                    <a:pt x="66052" y="26"/>
                  </a:cubicBezTo>
                  <a:lnTo>
                    <a:pt x="66052" y="12379"/>
                  </a:lnTo>
                  <a:lnTo>
                    <a:pt x="6605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1" name="Google Shape;126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DQAAwRYAANcPAADUFgAAAAAAAA=="/>
                </a:ext>
              </a:extLst>
            </p:cNvSpPr>
            <p:nvPr/>
          </p:nvSpPr>
          <p:spPr>
            <a:xfrm>
              <a:off x="2199640" y="3698875"/>
              <a:ext cx="375285" cy="12065"/>
            </a:xfrm>
            <a:custGeom>
              <a:avLst/>
              <a:gdLst/>
              <a:ahLst/>
              <a:cxnLst/>
              <a:rect l="0" t="0" r="375285" b="12065"/>
              <a:pathLst>
                <a:path w="375285" h="12065">
                  <a:moveTo>
                    <a:pt x="8336" y="0"/>
                  </a:moveTo>
                  <a:cubicBezTo>
                    <a:pt x="0" y="0"/>
                    <a:pt x="0" y="12065"/>
                    <a:pt x="8336" y="12065"/>
                  </a:cubicBezTo>
                  <a:lnTo>
                    <a:pt x="367053" y="12065"/>
                  </a:lnTo>
                  <a:cubicBezTo>
                    <a:pt x="375258" y="12065"/>
                    <a:pt x="375258" y="0"/>
                    <a:pt x="367053" y="0"/>
                  </a:cubicBezTo>
                  <a:lnTo>
                    <a:pt x="8336" y="0"/>
                  </a:lnTo>
                  <a:lnTo>
                    <a:pt x="36705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00" name="Google Shape;126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DQAAFBcAAAAOAAAoFwAAAAAAAA=="/>
                </a:ext>
              </a:extLst>
            </p:cNvSpPr>
            <p:nvPr/>
          </p:nvSpPr>
          <p:spPr>
            <a:xfrm>
              <a:off x="2219325" y="3751580"/>
              <a:ext cx="56515" cy="12700"/>
            </a:xfrm>
            <a:custGeom>
              <a:avLst/>
              <a:gdLst/>
              <a:ahLst/>
              <a:cxnLst/>
              <a:rect l="0" t="0" r="56515" b="12700"/>
              <a:pathLst>
                <a:path w="56515" h="12700">
                  <a:moveTo>
                    <a:pt x="8331" y="0"/>
                  </a:moveTo>
                  <a:cubicBezTo>
                    <a:pt x="0" y="0"/>
                    <a:pt x="0" y="12673"/>
                    <a:pt x="8331" y="12673"/>
                  </a:cubicBezTo>
                  <a:lnTo>
                    <a:pt x="48156" y="12673"/>
                  </a:lnTo>
                  <a:cubicBezTo>
                    <a:pt x="56488" y="12673"/>
                    <a:pt x="56488" y="0"/>
                    <a:pt x="48156" y="0"/>
                  </a:cubicBezTo>
                  <a:lnTo>
                    <a:pt x="8331" y="0"/>
                  </a:lnTo>
                  <a:lnTo>
                    <a:pt x="4815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9" name="Google Shape;126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6DgAAFBcAAJMOAAAoFwAAAAAAAA=="/>
                </a:ext>
              </a:extLst>
            </p:cNvSpPr>
            <p:nvPr/>
          </p:nvSpPr>
          <p:spPr>
            <a:xfrm>
              <a:off x="2312670" y="3751580"/>
              <a:ext cx="56515" cy="12700"/>
            </a:xfrm>
            <a:custGeom>
              <a:avLst/>
              <a:gdLst/>
              <a:ahLst/>
              <a:cxnLst/>
              <a:rect l="0" t="0" r="56515" b="12700"/>
              <a:pathLst>
                <a:path w="56515" h="12700">
                  <a:moveTo>
                    <a:pt x="8331" y="0"/>
                  </a:moveTo>
                  <a:cubicBezTo>
                    <a:pt x="26" y="0"/>
                    <a:pt x="26" y="12673"/>
                    <a:pt x="8331" y="12673"/>
                  </a:cubicBezTo>
                  <a:lnTo>
                    <a:pt x="48314" y="12673"/>
                  </a:lnTo>
                  <a:cubicBezTo>
                    <a:pt x="56488" y="12673"/>
                    <a:pt x="56488" y="0"/>
                    <a:pt x="48314" y="0"/>
                  </a:cubicBezTo>
                  <a:lnTo>
                    <a:pt x="8331" y="0"/>
                  </a:lnTo>
                  <a:lnTo>
                    <a:pt x="4831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8" name="Google Shape;126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DwAAFBcAALgPAAAoFwAAAAAAAA=="/>
                </a:ext>
              </a:extLst>
            </p:cNvSpPr>
            <p:nvPr/>
          </p:nvSpPr>
          <p:spPr>
            <a:xfrm>
              <a:off x="2498725" y="3751580"/>
              <a:ext cx="56515" cy="12700"/>
            </a:xfrm>
            <a:custGeom>
              <a:avLst/>
              <a:gdLst/>
              <a:ahLst/>
              <a:cxnLst/>
              <a:rect l="0" t="0" r="56515" b="12700"/>
              <a:pathLst>
                <a:path w="56515" h="12700">
                  <a:moveTo>
                    <a:pt x="8377" y="0"/>
                  </a:moveTo>
                  <a:cubicBezTo>
                    <a:pt x="26" y="0"/>
                    <a:pt x="26" y="12673"/>
                    <a:pt x="8377" y="12673"/>
                  </a:cubicBezTo>
                  <a:lnTo>
                    <a:pt x="48295" y="12673"/>
                  </a:lnTo>
                  <a:cubicBezTo>
                    <a:pt x="56515" y="12673"/>
                    <a:pt x="56515" y="0"/>
                    <a:pt x="48295" y="0"/>
                  </a:cubicBezTo>
                  <a:lnTo>
                    <a:pt x="8377" y="0"/>
                  </a:lnTo>
                  <a:lnTo>
                    <a:pt x="4829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7" name="Google Shape;126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DQAAaBcAAAAOAAB8FwAAAAAAAA=="/>
                </a:ext>
              </a:extLst>
            </p:cNvSpPr>
            <p:nvPr/>
          </p:nvSpPr>
          <p:spPr>
            <a:xfrm>
              <a:off x="2219325" y="3804920"/>
              <a:ext cx="56515" cy="12700"/>
            </a:xfrm>
            <a:custGeom>
              <a:avLst/>
              <a:gdLst/>
              <a:ahLst/>
              <a:cxnLst/>
              <a:rect l="0" t="0" r="56515" b="12700"/>
              <a:pathLst>
                <a:path w="56515" h="12700">
                  <a:moveTo>
                    <a:pt x="8331" y="27"/>
                  </a:moveTo>
                  <a:cubicBezTo>
                    <a:pt x="0" y="27"/>
                    <a:pt x="0" y="12673"/>
                    <a:pt x="8331" y="12673"/>
                  </a:cubicBezTo>
                  <a:lnTo>
                    <a:pt x="48156" y="12673"/>
                  </a:lnTo>
                  <a:cubicBezTo>
                    <a:pt x="56488" y="12673"/>
                    <a:pt x="56488" y="27"/>
                    <a:pt x="48156" y="27"/>
                  </a:cubicBezTo>
                  <a:lnTo>
                    <a:pt x="8331" y="27"/>
                  </a:lnTo>
                  <a:lnTo>
                    <a:pt x="48156"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6" name="Google Shape;126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DgAAaBcAACUPAAB8FwAAAAAAAA=="/>
                </a:ext>
              </a:extLst>
            </p:cNvSpPr>
            <p:nvPr/>
          </p:nvSpPr>
          <p:spPr>
            <a:xfrm>
              <a:off x="2405380" y="3804920"/>
              <a:ext cx="56515" cy="12700"/>
            </a:xfrm>
            <a:custGeom>
              <a:avLst/>
              <a:gdLst/>
              <a:ahLst/>
              <a:cxnLst/>
              <a:rect l="0" t="0" r="56515" b="12700"/>
              <a:pathLst>
                <a:path w="56515" h="12700">
                  <a:moveTo>
                    <a:pt x="8219" y="27"/>
                  </a:moveTo>
                  <a:cubicBezTo>
                    <a:pt x="26" y="27"/>
                    <a:pt x="26" y="12673"/>
                    <a:pt x="8219" y="12673"/>
                  </a:cubicBezTo>
                  <a:lnTo>
                    <a:pt x="48163" y="12673"/>
                  </a:lnTo>
                  <a:cubicBezTo>
                    <a:pt x="56515" y="12673"/>
                    <a:pt x="56515" y="27"/>
                    <a:pt x="48163" y="27"/>
                  </a:cubicBezTo>
                  <a:lnTo>
                    <a:pt x="8219" y="27"/>
                  </a:lnTo>
                  <a:lnTo>
                    <a:pt x="48163"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5" name="Google Shape;126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DQAAvBcAAAAOAADPFwAAAAAAAA=="/>
                </a:ext>
              </a:extLst>
            </p:cNvSpPr>
            <p:nvPr/>
          </p:nvSpPr>
          <p:spPr>
            <a:xfrm>
              <a:off x="2219325" y="3858260"/>
              <a:ext cx="56515" cy="12065"/>
            </a:xfrm>
            <a:custGeom>
              <a:avLst/>
              <a:gdLst/>
              <a:ahLst/>
              <a:cxnLst/>
              <a:rect l="0" t="0" r="56515" b="12065"/>
              <a:pathLst>
                <a:path w="56515" h="12065">
                  <a:moveTo>
                    <a:pt x="8331" y="0"/>
                  </a:moveTo>
                  <a:cubicBezTo>
                    <a:pt x="0" y="0"/>
                    <a:pt x="0" y="12065"/>
                    <a:pt x="8331" y="12065"/>
                  </a:cubicBezTo>
                  <a:lnTo>
                    <a:pt x="48156" y="12065"/>
                  </a:lnTo>
                  <a:cubicBezTo>
                    <a:pt x="56488" y="12065"/>
                    <a:pt x="56488" y="0"/>
                    <a:pt x="48156" y="0"/>
                  </a:cubicBezTo>
                  <a:lnTo>
                    <a:pt x="8331" y="0"/>
                  </a:lnTo>
                  <a:lnTo>
                    <a:pt x="4815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4" name="Google Shape;126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6DgAAvBcAAJMOAADPFwAAAAAAAA=="/>
                </a:ext>
              </a:extLst>
            </p:cNvSpPr>
            <p:nvPr/>
          </p:nvSpPr>
          <p:spPr>
            <a:xfrm>
              <a:off x="2312670" y="3858260"/>
              <a:ext cx="56515" cy="12065"/>
            </a:xfrm>
            <a:custGeom>
              <a:avLst/>
              <a:gdLst/>
              <a:ahLst/>
              <a:cxnLst/>
              <a:rect l="0" t="0" r="56515" b="12065"/>
              <a:pathLst>
                <a:path w="56515" h="12065">
                  <a:moveTo>
                    <a:pt x="48418" y="0"/>
                  </a:moveTo>
                  <a:cubicBezTo>
                    <a:pt x="48392" y="0"/>
                    <a:pt x="48340" y="0"/>
                    <a:pt x="48314" y="0"/>
                  </a:cubicBezTo>
                  <a:lnTo>
                    <a:pt x="8331" y="0"/>
                  </a:lnTo>
                  <a:cubicBezTo>
                    <a:pt x="26" y="0"/>
                    <a:pt x="26" y="12065"/>
                    <a:pt x="8331" y="12065"/>
                  </a:cubicBezTo>
                  <a:lnTo>
                    <a:pt x="48314" y="12065"/>
                  </a:lnTo>
                  <a:cubicBezTo>
                    <a:pt x="56462" y="12065"/>
                    <a:pt x="56488" y="0"/>
                    <a:pt x="4841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3" name="Google Shape;127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DwAAvBcAALgPAADPFwAAAAAAAA=="/>
                </a:ext>
              </a:extLst>
            </p:cNvSpPr>
            <p:nvPr/>
          </p:nvSpPr>
          <p:spPr>
            <a:xfrm>
              <a:off x="2498725" y="3858260"/>
              <a:ext cx="56515" cy="12065"/>
            </a:xfrm>
            <a:custGeom>
              <a:avLst/>
              <a:gdLst/>
              <a:ahLst/>
              <a:cxnLst/>
              <a:rect l="0" t="0" r="56515" b="12065"/>
              <a:pathLst>
                <a:path w="56515" h="12065">
                  <a:moveTo>
                    <a:pt x="8377" y="0"/>
                  </a:moveTo>
                  <a:cubicBezTo>
                    <a:pt x="26" y="0"/>
                    <a:pt x="26" y="12065"/>
                    <a:pt x="8377" y="12065"/>
                  </a:cubicBezTo>
                  <a:lnTo>
                    <a:pt x="48295" y="12065"/>
                  </a:lnTo>
                  <a:cubicBezTo>
                    <a:pt x="56515" y="12065"/>
                    <a:pt x="56515" y="0"/>
                    <a:pt x="48295" y="0"/>
                  </a:cubicBezTo>
                  <a:lnTo>
                    <a:pt x="8377" y="0"/>
                  </a:lnTo>
                  <a:lnTo>
                    <a:pt x="4829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2" name="Google Shape;127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6DgAAEBgAAJMOAAAjGAAAAAAAAA=="/>
                </a:ext>
              </a:extLst>
            </p:cNvSpPr>
            <p:nvPr/>
          </p:nvSpPr>
          <p:spPr>
            <a:xfrm>
              <a:off x="2312670" y="3911600"/>
              <a:ext cx="56515" cy="12065"/>
            </a:xfrm>
            <a:custGeom>
              <a:avLst/>
              <a:gdLst/>
              <a:ahLst/>
              <a:cxnLst/>
              <a:rect l="0" t="0" r="56515" b="12065"/>
              <a:pathLst>
                <a:path w="56515" h="12065">
                  <a:moveTo>
                    <a:pt x="8331" y="0"/>
                  </a:moveTo>
                  <a:cubicBezTo>
                    <a:pt x="26" y="0"/>
                    <a:pt x="26" y="12065"/>
                    <a:pt x="8331" y="12065"/>
                  </a:cubicBezTo>
                  <a:lnTo>
                    <a:pt x="48314" y="12065"/>
                  </a:lnTo>
                  <a:cubicBezTo>
                    <a:pt x="56488" y="12065"/>
                    <a:pt x="56488" y="0"/>
                    <a:pt x="48314" y="0"/>
                  </a:cubicBezTo>
                  <a:lnTo>
                    <a:pt x="8331" y="0"/>
                  </a:lnTo>
                  <a:lnTo>
                    <a:pt x="4831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1" name="Google Shape;127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DgAAEBgAACUPAAAjGAAAAAAAAA=="/>
                </a:ext>
              </a:extLst>
            </p:cNvSpPr>
            <p:nvPr/>
          </p:nvSpPr>
          <p:spPr>
            <a:xfrm>
              <a:off x="2405380" y="3911600"/>
              <a:ext cx="56515" cy="12065"/>
            </a:xfrm>
            <a:custGeom>
              <a:avLst/>
              <a:gdLst/>
              <a:ahLst/>
              <a:cxnLst/>
              <a:rect l="0" t="0" r="56515" b="12065"/>
              <a:pathLst>
                <a:path w="56515" h="12065">
                  <a:moveTo>
                    <a:pt x="8219" y="0"/>
                  </a:moveTo>
                  <a:cubicBezTo>
                    <a:pt x="26" y="0"/>
                    <a:pt x="26" y="12065"/>
                    <a:pt x="8219" y="12065"/>
                  </a:cubicBezTo>
                  <a:lnTo>
                    <a:pt x="48163" y="12065"/>
                  </a:lnTo>
                  <a:cubicBezTo>
                    <a:pt x="56515" y="12065"/>
                    <a:pt x="56515" y="0"/>
                    <a:pt x="48163" y="0"/>
                  </a:cubicBezTo>
                  <a:lnTo>
                    <a:pt x="8219" y="0"/>
                  </a:lnTo>
                  <a:lnTo>
                    <a:pt x="4816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90" name="Google Shape;127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DwAAEBgAALgPAAAjGAAAAAAAAA=="/>
                </a:ext>
              </a:extLst>
            </p:cNvSpPr>
            <p:nvPr/>
          </p:nvSpPr>
          <p:spPr>
            <a:xfrm>
              <a:off x="2498725" y="3911600"/>
              <a:ext cx="56515" cy="12065"/>
            </a:xfrm>
            <a:custGeom>
              <a:avLst/>
              <a:gdLst/>
              <a:ahLst/>
              <a:cxnLst/>
              <a:rect l="0" t="0" r="56515" b="12065"/>
              <a:pathLst>
                <a:path w="56515" h="12065">
                  <a:moveTo>
                    <a:pt x="8377" y="0"/>
                  </a:moveTo>
                  <a:cubicBezTo>
                    <a:pt x="26" y="0"/>
                    <a:pt x="26" y="12065"/>
                    <a:pt x="8377" y="12065"/>
                  </a:cubicBezTo>
                  <a:lnTo>
                    <a:pt x="48295" y="12065"/>
                  </a:lnTo>
                  <a:cubicBezTo>
                    <a:pt x="56515" y="12065"/>
                    <a:pt x="56515" y="0"/>
                    <a:pt x="48295" y="0"/>
                  </a:cubicBezTo>
                  <a:lnTo>
                    <a:pt x="8377" y="0"/>
                  </a:lnTo>
                  <a:lnTo>
                    <a:pt x="4829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89" name="Google Shape;127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5DgAAUxcAAJQOAACRFwAAAAAAAA=="/>
                </a:ext>
              </a:extLst>
            </p:cNvSpPr>
            <p:nvPr/>
          </p:nvSpPr>
          <p:spPr>
            <a:xfrm>
              <a:off x="2312035" y="3791585"/>
              <a:ext cx="57785" cy="39370"/>
            </a:xfrm>
            <a:custGeom>
              <a:avLst/>
              <a:gdLst/>
              <a:ahLst/>
              <a:cxnLst/>
              <a:rect l="0" t="0" r="57785" b="39370"/>
              <a:pathLst>
                <a:path w="57785" h="39370">
                  <a:moveTo>
                    <a:pt x="48742" y="26"/>
                  </a:moveTo>
                  <a:cubicBezTo>
                    <a:pt x="47293" y="26"/>
                    <a:pt x="45764" y="580"/>
                    <a:pt x="44393" y="1924"/>
                  </a:cubicBezTo>
                  <a:lnTo>
                    <a:pt x="22196" y="24121"/>
                  </a:lnTo>
                  <a:lnTo>
                    <a:pt x="13207" y="15363"/>
                  </a:lnTo>
                  <a:cubicBezTo>
                    <a:pt x="11862" y="14072"/>
                    <a:pt x="10360" y="13545"/>
                    <a:pt x="8936" y="13545"/>
                  </a:cubicBezTo>
                  <a:cubicBezTo>
                    <a:pt x="4138" y="13545"/>
                    <a:pt x="26" y="19632"/>
                    <a:pt x="4323" y="24112"/>
                  </a:cubicBezTo>
                  <a:lnTo>
                    <a:pt x="17767" y="37556"/>
                  </a:lnTo>
                  <a:cubicBezTo>
                    <a:pt x="18980" y="38764"/>
                    <a:pt x="20562" y="39370"/>
                    <a:pt x="22143" y="39370"/>
                  </a:cubicBezTo>
                  <a:cubicBezTo>
                    <a:pt x="23725" y="39370"/>
                    <a:pt x="25307" y="38764"/>
                    <a:pt x="26519" y="37552"/>
                  </a:cubicBezTo>
                  <a:lnTo>
                    <a:pt x="53277" y="10794"/>
                  </a:lnTo>
                  <a:cubicBezTo>
                    <a:pt x="57785" y="6298"/>
                    <a:pt x="53619" y="26"/>
                    <a:pt x="4874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88" name="Google Shape;127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DwAAUxcAALkPAACRFwAAAAAAAA=="/>
                </a:ext>
              </a:extLst>
            </p:cNvSpPr>
            <p:nvPr/>
          </p:nvSpPr>
          <p:spPr>
            <a:xfrm>
              <a:off x="2498090" y="3791585"/>
              <a:ext cx="57785" cy="39370"/>
            </a:xfrm>
            <a:custGeom>
              <a:avLst/>
              <a:gdLst/>
              <a:ahLst/>
              <a:cxnLst/>
              <a:rect l="0" t="0" r="57785" b="39370"/>
              <a:pathLst>
                <a:path w="57785" h="39370">
                  <a:moveTo>
                    <a:pt x="48782" y="26"/>
                  </a:moveTo>
                  <a:cubicBezTo>
                    <a:pt x="47342" y="26"/>
                    <a:pt x="45851" y="580"/>
                    <a:pt x="44516" y="1924"/>
                  </a:cubicBezTo>
                  <a:lnTo>
                    <a:pt x="22349" y="24091"/>
                  </a:lnTo>
                  <a:lnTo>
                    <a:pt x="13530" y="15363"/>
                  </a:lnTo>
                  <a:cubicBezTo>
                    <a:pt x="12117" y="13888"/>
                    <a:pt x="10546" y="13281"/>
                    <a:pt x="9055" y="13281"/>
                  </a:cubicBezTo>
                  <a:cubicBezTo>
                    <a:pt x="4187" y="13281"/>
                    <a:pt x="0" y="19659"/>
                    <a:pt x="4710" y="24112"/>
                  </a:cubicBezTo>
                  <a:lnTo>
                    <a:pt x="17926" y="37552"/>
                  </a:lnTo>
                  <a:cubicBezTo>
                    <a:pt x="19130" y="38764"/>
                    <a:pt x="20727" y="39370"/>
                    <a:pt x="22349" y="39370"/>
                  </a:cubicBezTo>
                  <a:cubicBezTo>
                    <a:pt x="23946" y="39370"/>
                    <a:pt x="25542" y="38764"/>
                    <a:pt x="26746" y="37552"/>
                  </a:cubicBezTo>
                  <a:lnTo>
                    <a:pt x="53309" y="10989"/>
                  </a:lnTo>
                  <a:cubicBezTo>
                    <a:pt x="57785" y="6298"/>
                    <a:pt x="53597" y="26"/>
                    <a:pt x="4878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87" name="Google Shape;127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DgAApxcAACYPAADkFwAAAAAAAA=="/>
                </a:ext>
              </a:extLst>
            </p:cNvSpPr>
            <p:nvPr/>
          </p:nvSpPr>
          <p:spPr>
            <a:xfrm>
              <a:off x="2405380" y="3844925"/>
              <a:ext cx="57150" cy="38735"/>
            </a:xfrm>
            <a:custGeom>
              <a:avLst/>
              <a:gdLst/>
              <a:ahLst/>
              <a:cxnLst/>
              <a:rect l="0" t="0" r="57150" b="38735"/>
              <a:pathLst>
                <a:path w="57150" h="38735">
                  <a:moveTo>
                    <a:pt x="48277" y="25"/>
                  </a:moveTo>
                  <a:cubicBezTo>
                    <a:pt x="46816" y="25"/>
                    <a:pt x="45302" y="597"/>
                    <a:pt x="43945" y="1973"/>
                  </a:cubicBezTo>
                  <a:lnTo>
                    <a:pt x="21868" y="24050"/>
                  </a:lnTo>
                  <a:lnTo>
                    <a:pt x="12944" y="15126"/>
                  </a:lnTo>
                  <a:cubicBezTo>
                    <a:pt x="11613" y="13811"/>
                    <a:pt x="10151" y="13292"/>
                    <a:pt x="8742" y="13292"/>
                  </a:cubicBezTo>
                  <a:cubicBezTo>
                    <a:pt x="4045" y="13292"/>
                    <a:pt x="26" y="19263"/>
                    <a:pt x="4280" y="23703"/>
                  </a:cubicBezTo>
                  <a:lnTo>
                    <a:pt x="17458" y="36881"/>
                  </a:lnTo>
                  <a:cubicBezTo>
                    <a:pt x="18659" y="38137"/>
                    <a:pt x="20224" y="38709"/>
                    <a:pt x="21816" y="38709"/>
                  </a:cubicBezTo>
                  <a:cubicBezTo>
                    <a:pt x="23382" y="38709"/>
                    <a:pt x="25000" y="38137"/>
                    <a:pt x="26252" y="36943"/>
                  </a:cubicBezTo>
                  <a:lnTo>
                    <a:pt x="52609" y="10586"/>
                  </a:lnTo>
                  <a:cubicBezTo>
                    <a:pt x="57150" y="6178"/>
                    <a:pt x="53027" y="25"/>
                    <a:pt x="48277"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86" name="Google Shape;127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DQAA+hcAAAEOAAA4GAAAAAAAAA=="/>
                </a:ext>
              </a:extLst>
            </p:cNvSpPr>
            <p:nvPr/>
          </p:nvSpPr>
          <p:spPr>
            <a:xfrm>
              <a:off x="2218690" y="3897630"/>
              <a:ext cx="57785" cy="39370"/>
            </a:xfrm>
            <a:custGeom>
              <a:avLst/>
              <a:gdLst/>
              <a:ahLst/>
              <a:cxnLst/>
              <a:rect l="0" t="0" r="57785" b="39370"/>
              <a:pathLst>
                <a:path w="57785" h="39370">
                  <a:moveTo>
                    <a:pt x="48817" y="0"/>
                  </a:moveTo>
                  <a:cubicBezTo>
                    <a:pt x="47340" y="0"/>
                    <a:pt x="45811" y="581"/>
                    <a:pt x="44413" y="1979"/>
                  </a:cubicBezTo>
                  <a:lnTo>
                    <a:pt x="22074" y="24318"/>
                  </a:lnTo>
                  <a:lnTo>
                    <a:pt x="13186" y="15331"/>
                  </a:lnTo>
                  <a:cubicBezTo>
                    <a:pt x="11841" y="14038"/>
                    <a:pt x="10338" y="13510"/>
                    <a:pt x="8887" y="13510"/>
                  </a:cubicBezTo>
                  <a:cubicBezTo>
                    <a:pt x="4087" y="13510"/>
                    <a:pt x="0" y="19606"/>
                    <a:pt x="4325" y="24197"/>
                  </a:cubicBezTo>
                  <a:lnTo>
                    <a:pt x="17775" y="37647"/>
                  </a:lnTo>
                  <a:cubicBezTo>
                    <a:pt x="18962" y="38737"/>
                    <a:pt x="20545" y="39344"/>
                    <a:pt x="22153" y="39344"/>
                  </a:cubicBezTo>
                  <a:cubicBezTo>
                    <a:pt x="23736" y="39344"/>
                    <a:pt x="25318" y="38737"/>
                    <a:pt x="26532" y="37549"/>
                  </a:cubicBezTo>
                  <a:lnTo>
                    <a:pt x="53301" y="10780"/>
                  </a:lnTo>
                  <a:cubicBezTo>
                    <a:pt x="57785" y="6307"/>
                    <a:pt x="53670" y="0"/>
                    <a:pt x="4881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385" name="Google Shape;127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DgAA/xYAACYPAAA9FwAAAAAAAA=="/>
                </a:ext>
              </a:extLst>
            </p:cNvSpPr>
            <p:nvPr/>
          </p:nvSpPr>
          <p:spPr>
            <a:xfrm>
              <a:off x="2404745" y="3738245"/>
              <a:ext cx="57785" cy="39370"/>
            </a:xfrm>
            <a:custGeom>
              <a:avLst/>
              <a:gdLst/>
              <a:ahLst/>
              <a:cxnLst/>
              <a:rect l="0" t="0" r="57785" b="39370"/>
              <a:pathLst>
                <a:path w="57785" h="39370">
                  <a:moveTo>
                    <a:pt x="48834" y="0"/>
                  </a:moveTo>
                  <a:cubicBezTo>
                    <a:pt x="47369" y="0"/>
                    <a:pt x="45877" y="580"/>
                    <a:pt x="44516" y="1925"/>
                  </a:cubicBezTo>
                  <a:lnTo>
                    <a:pt x="22375" y="24066"/>
                  </a:lnTo>
                  <a:lnTo>
                    <a:pt x="13425" y="15242"/>
                  </a:lnTo>
                  <a:cubicBezTo>
                    <a:pt x="12064" y="13791"/>
                    <a:pt x="10520" y="13185"/>
                    <a:pt x="9055" y="13185"/>
                  </a:cubicBezTo>
                  <a:cubicBezTo>
                    <a:pt x="4213" y="13185"/>
                    <a:pt x="0" y="19672"/>
                    <a:pt x="4736" y="24128"/>
                  </a:cubicBezTo>
                  <a:lnTo>
                    <a:pt x="17953" y="37345"/>
                  </a:lnTo>
                  <a:cubicBezTo>
                    <a:pt x="19156" y="38737"/>
                    <a:pt x="20727" y="39370"/>
                    <a:pt x="22323" y="39370"/>
                  </a:cubicBezTo>
                  <a:cubicBezTo>
                    <a:pt x="23893" y="39370"/>
                    <a:pt x="25516" y="38737"/>
                    <a:pt x="26772" y="37471"/>
                  </a:cubicBezTo>
                  <a:lnTo>
                    <a:pt x="53205" y="11038"/>
                  </a:lnTo>
                  <a:cubicBezTo>
                    <a:pt x="57758" y="6223"/>
                    <a:pt x="53623" y="0"/>
                    <a:pt x="4883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412" name="Google Shape;12709;p90"/>
          <p:cNvGrpSpPr>
            <a:extLst>
              <a:ext uri="smNativeData">
                <pr:smNativeData xmlns:pr="smNativeData" val="SMDATA_6_dWHdYxMAAAAlAAAAAQAAAA8BAAAAkAAAAEgAAACQAAAASAAAAAAAAAAAAAAAAAAAABcAAAAUAAAAAAAAAAAAAAD/fwAA/38AAAAAAAAJAAAABAAAAAikCwkMAAAAEAAAAAAAAAAAAAAAAAAAAAAAAAAfAAAAVAAAAAAAAAAAAAAAAAAAAAAAAAAAAAAAAAAAAAAAAAAAAAAAAAAAAAAAAAAAAAAAAAAAAAAAAAAAAAAAAAAAAAAAAAAAAAAAAAAAAAAAAAAAAAAAAAAAACEAAAAYAAAAFAAAANwHAAAMCwAAYQoAAFkNAAAQAAAA"/>
              </a:ext>
            </a:extLst>
          </p:cNvGrpSpPr>
          <p:nvPr/>
        </p:nvGrpSpPr>
        <p:grpSpPr>
          <a:xfrm>
            <a:off x="1277620" y="1795780"/>
            <a:ext cx="409575" cy="374015"/>
            <a:chOff x="1277620" y="1795780"/>
            <a:chExt cx="409575" cy="374015"/>
          </a:xfrm>
        </p:grpSpPr>
        <p:sp>
          <p:nvSpPr>
            <p:cNvPr id="433" name="Google Shape;127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BwAAZgwAAKAIAACsDAAAAAAAAA=="/>
                </a:ext>
              </a:extLst>
            </p:cNvSpPr>
            <p:nvPr/>
          </p:nvSpPr>
          <p:spPr>
            <a:xfrm>
              <a:off x="1298575" y="2015490"/>
              <a:ext cx="103505" cy="44450"/>
            </a:xfrm>
            <a:custGeom>
              <a:avLst/>
              <a:gdLst/>
              <a:ahLst/>
              <a:cxnLst/>
              <a:rect l="0" t="0" r="103505" b="44450"/>
              <a:pathLst>
                <a:path w="103505" h="44450">
                  <a:moveTo>
                    <a:pt x="26" y="26"/>
                  </a:moveTo>
                  <a:cubicBezTo>
                    <a:pt x="3561" y="25467"/>
                    <a:pt x="25671" y="44450"/>
                    <a:pt x="51686" y="44450"/>
                  </a:cubicBezTo>
                  <a:cubicBezTo>
                    <a:pt x="77833" y="44450"/>
                    <a:pt x="99916" y="25467"/>
                    <a:pt x="103478" y="26"/>
                  </a:cubicBezTo>
                  <a:lnTo>
                    <a:pt x="26" y="26"/>
                  </a:lnTo>
                  <a:lnTo>
                    <a:pt x="10347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32" name="Google Shape;127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CQAAhQsAADEJAAAIDQAAAAAAAA=="/>
                </a:ext>
              </a:extLst>
            </p:cNvSpPr>
            <p:nvPr/>
          </p:nvSpPr>
          <p:spPr>
            <a:xfrm>
              <a:off x="1470660" y="1872615"/>
              <a:ext cx="23495" cy="245745"/>
            </a:xfrm>
            <a:custGeom>
              <a:avLst/>
              <a:gdLst/>
              <a:ahLst/>
              <a:cxnLst/>
              <a:rect l="0" t="0" r="23495" b="245745"/>
              <a:pathLst>
                <a:path w="23495" h="245745">
                  <a:moveTo>
                    <a:pt x="26" y="0"/>
                  </a:moveTo>
                  <a:lnTo>
                    <a:pt x="26" y="245718"/>
                  </a:lnTo>
                  <a:lnTo>
                    <a:pt x="23495" y="245718"/>
                  </a:lnTo>
                  <a:lnTo>
                    <a:pt x="23495" y="0"/>
                  </a:lnTo>
                  <a:cubicBezTo>
                    <a:pt x="19844" y="2102"/>
                    <a:pt x="15802" y="3127"/>
                    <a:pt x="11760" y="3127"/>
                  </a:cubicBezTo>
                  <a:cubicBezTo>
                    <a:pt x="7718" y="3127"/>
                    <a:pt x="3650" y="2102"/>
                    <a:pt x="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31" name="Google Shape;127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CQAAhQsAACQJAAAIDQAAAAAAAA=="/>
                </a:ext>
              </a:extLst>
            </p:cNvSpPr>
            <p:nvPr/>
          </p:nvSpPr>
          <p:spPr>
            <a:xfrm>
              <a:off x="1470660" y="1872615"/>
              <a:ext cx="15240" cy="245745"/>
            </a:xfrm>
            <a:custGeom>
              <a:avLst/>
              <a:gdLst/>
              <a:ahLst/>
              <a:cxnLst/>
              <a:rect l="0" t="0" r="15240" b="245745"/>
              <a:pathLst>
                <a:path w="15240" h="245745">
                  <a:moveTo>
                    <a:pt x="25" y="0"/>
                  </a:moveTo>
                  <a:lnTo>
                    <a:pt x="25" y="245718"/>
                  </a:lnTo>
                  <a:lnTo>
                    <a:pt x="15215" y="245718"/>
                  </a:lnTo>
                  <a:lnTo>
                    <a:pt x="15215" y="2785"/>
                  </a:lnTo>
                  <a:cubicBezTo>
                    <a:pt x="13875" y="3048"/>
                    <a:pt x="12662" y="3153"/>
                    <a:pt x="11323" y="3153"/>
                  </a:cubicBezTo>
                  <a:cubicBezTo>
                    <a:pt x="7329" y="3153"/>
                    <a:pt x="3437" y="2023"/>
                    <a:pt x="2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30" name="Google Shape;127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QAAQAwAAFgKAABmDAAAAAAAAA=="/>
                </a:ext>
              </a:extLst>
            </p:cNvSpPr>
            <p:nvPr/>
          </p:nvSpPr>
          <p:spPr>
            <a:xfrm>
              <a:off x="1543685" y="1991360"/>
              <a:ext cx="137795" cy="24130"/>
            </a:xfrm>
            <a:custGeom>
              <a:avLst/>
              <a:gdLst/>
              <a:ahLst/>
              <a:cxnLst/>
              <a:rect l="0" t="0" r="137795" b="24130"/>
              <a:pathLst>
                <a:path w="137795" h="24130">
                  <a:moveTo>
                    <a:pt x="10095" y="26"/>
                  </a:moveTo>
                  <a:cubicBezTo>
                    <a:pt x="4536" y="131"/>
                    <a:pt x="0" y="4564"/>
                    <a:pt x="0" y="10098"/>
                  </a:cubicBezTo>
                  <a:lnTo>
                    <a:pt x="0" y="14032"/>
                  </a:lnTo>
                  <a:cubicBezTo>
                    <a:pt x="0" y="19566"/>
                    <a:pt x="4536" y="24130"/>
                    <a:pt x="10095" y="24130"/>
                  </a:cubicBezTo>
                  <a:lnTo>
                    <a:pt x="127699" y="24130"/>
                  </a:lnTo>
                  <a:cubicBezTo>
                    <a:pt x="133232" y="24130"/>
                    <a:pt x="137795" y="19566"/>
                    <a:pt x="137795" y="14032"/>
                  </a:cubicBezTo>
                  <a:lnTo>
                    <a:pt x="137795" y="10098"/>
                  </a:lnTo>
                  <a:cubicBezTo>
                    <a:pt x="137795" y="4564"/>
                    <a:pt x="133232" y="131"/>
                    <a:pt x="127699" y="26"/>
                  </a:cubicBezTo>
                  <a:lnTo>
                    <a:pt x="10095" y="26"/>
                  </a:lnTo>
                  <a:lnTo>
                    <a:pt x="12769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9" name="Google Shape;127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QAARgwAAFgKAABmDAAAAAAAAA=="/>
                </a:ext>
              </a:extLst>
            </p:cNvSpPr>
            <p:nvPr/>
          </p:nvSpPr>
          <p:spPr>
            <a:xfrm>
              <a:off x="1543685" y="1995170"/>
              <a:ext cx="137795" cy="20320"/>
            </a:xfrm>
            <a:custGeom>
              <a:avLst/>
              <a:gdLst/>
              <a:ahLst/>
              <a:cxnLst/>
              <a:rect l="0" t="0" r="137795" b="20320"/>
              <a:pathLst>
                <a:path w="137795" h="20320">
                  <a:moveTo>
                    <a:pt x="2019" y="27"/>
                  </a:moveTo>
                  <a:cubicBezTo>
                    <a:pt x="760" y="1804"/>
                    <a:pt x="0" y="3979"/>
                    <a:pt x="0" y="6128"/>
                  </a:cubicBezTo>
                  <a:lnTo>
                    <a:pt x="0" y="10107"/>
                  </a:lnTo>
                  <a:cubicBezTo>
                    <a:pt x="0" y="15704"/>
                    <a:pt x="4536" y="20320"/>
                    <a:pt x="10095" y="20320"/>
                  </a:cubicBezTo>
                  <a:lnTo>
                    <a:pt x="127699" y="20320"/>
                  </a:lnTo>
                  <a:cubicBezTo>
                    <a:pt x="133232" y="20320"/>
                    <a:pt x="137795" y="15704"/>
                    <a:pt x="137795" y="10107"/>
                  </a:cubicBezTo>
                  <a:lnTo>
                    <a:pt x="137795" y="6128"/>
                  </a:lnTo>
                  <a:cubicBezTo>
                    <a:pt x="137795" y="3979"/>
                    <a:pt x="137034" y="1804"/>
                    <a:pt x="135775" y="27"/>
                  </a:cubicBezTo>
                  <a:cubicBezTo>
                    <a:pt x="133861" y="2706"/>
                    <a:pt x="130846" y="4085"/>
                    <a:pt x="127699" y="4218"/>
                  </a:cubicBezTo>
                  <a:lnTo>
                    <a:pt x="10095" y="4218"/>
                  </a:lnTo>
                  <a:cubicBezTo>
                    <a:pt x="6948" y="4085"/>
                    <a:pt x="3907" y="2706"/>
                    <a:pt x="2019"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8" name="Google Shape;127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CQAAZgwAAEAKAACsDAAAAAAAAA=="/>
                </a:ext>
              </a:extLst>
            </p:cNvSpPr>
            <p:nvPr/>
          </p:nvSpPr>
          <p:spPr>
            <a:xfrm>
              <a:off x="1563370" y="2015490"/>
              <a:ext cx="102870" cy="44450"/>
            </a:xfrm>
            <a:custGeom>
              <a:avLst/>
              <a:gdLst/>
              <a:ahLst/>
              <a:cxnLst/>
              <a:rect l="0" t="0" r="102870" b="44450"/>
              <a:pathLst>
                <a:path w="102870" h="44450">
                  <a:moveTo>
                    <a:pt x="0" y="26"/>
                  </a:moveTo>
                  <a:cubicBezTo>
                    <a:pt x="3410" y="25467"/>
                    <a:pt x="25390" y="44450"/>
                    <a:pt x="51383" y="44450"/>
                  </a:cubicBezTo>
                  <a:cubicBezTo>
                    <a:pt x="77375" y="44450"/>
                    <a:pt x="99329" y="25467"/>
                    <a:pt x="102870" y="26"/>
                  </a:cubicBezTo>
                  <a:lnTo>
                    <a:pt x="0" y="26"/>
                  </a:lnTo>
                  <a:lnTo>
                    <a:pt x="10287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7" name="Google Shape;127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BwAAZgwAAGIIAACtDAAAAAAAAA=="/>
                </a:ext>
              </a:extLst>
            </p:cNvSpPr>
            <p:nvPr/>
          </p:nvSpPr>
          <p:spPr>
            <a:xfrm>
              <a:off x="1298575" y="2015490"/>
              <a:ext cx="64135" cy="45085"/>
            </a:xfrm>
            <a:custGeom>
              <a:avLst/>
              <a:gdLst/>
              <a:ahLst/>
              <a:cxnLst/>
              <a:rect l="0" t="0" r="64135" b="45085"/>
              <a:pathLst>
                <a:path w="64135" h="45085">
                  <a:moveTo>
                    <a:pt x="26" y="26"/>
                  </a:moveTo>
                  <a:cubicBezTo>
                    <a:pt x="3655" y="26367"/>
                    <a:pt x="26358" y="45085"/>
                    <a:pt x="51949" y="45085"/>
                  </a:cubicBezTo>
                  <a:cubicBezTo>
                    <a:pt x="55975" y="45085"/>
                    <a:pt x="60055" y="44611"/>
                    <a:pt x="64135" y="43665"/>
                  </a:cubicBezTo>
                  <a:cubicBezTo>
                    <a:pt x="42968" y="38723"/>
                    <a:pt x="27153" y="21398"/>
                    <a:pt x="24239" y="26"/>
                  </a:cubicBezTo>
                  <a:lnTo>
                    <a:pt x="26" y="26"/>
                  </a:lnTo>
                  <a:lnTo>
                    <a:pt x="2423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6" name="Google Shape;127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CQAAZgwAAAIKAACtDAAAAAAAAA=="/>
                </a:ext>
              </a:extLst>
            </p:cNvSpPr>
            <p:nvPr/>
          </p:nvSpPr>
          <p:spPr>
            <a:xfrm>
              <a:off x="1563370" y="2015490"/>
              <a:ext cx="63500" cy="45085"/>
            </a:xfrm>
            <a:custGeom>
              <a:avLst/>
              <a:gdLst/>
              <a:ahLst/>
              <a:cxnLst/>
              <a:rect l="0" t="0" r="63500" b="45085"/>
              <a:pathLst>
                <a:path w="63500" h="45085">
                  <a:moveTo>
                    <a:pt x="0" y="26"/>
                  </a:moveTo>
                  <a:cubicBezTo>
                    <a:pt x="3627" y="26367"/>
                    <a:pt x="26125" y="45085"/>
                    <a:pt x="51462" y="45085"/>
                  </a:cubicBezTo>
                  <a:cubicBezTo>
                    <a:pt x="55431" y="45085"/>
                    <a:pt x="59452" y="44611"/>
                    <a:pt x="63500" y="43665"/>
                  </a:cubicBezTo>
                  <a:cubicBezTo>
                    <a:pt x="42631" y="38723"/>
                    <a:pt x="26940" y="21398"/>
                    <a:pt x="24049" y="26"/>
                  </a:cubicBezTo>
                  <a:lnTo>
                    <a:pt x="0" y="26"/>
                  </a:lnTo>
                  <a:lnTo>
                    <a:pt x="2404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5" name="Google Shape;127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CAAAewsAAGwIAACuCwAAAAAAAA=="/>
                </a:ext>
              </a:extLst>
            </p:cNvSpPr>
            <p:nvPr/>
          </p:nvSpPr>
          <p:spPr>
            <a:xfrm>
              <a:off x="1330960" y="1866265"/>
              <a:ext cx="38100" cy="32385"/>
            </a:xfrm>
            <a:custGeom>
              <a:avLst/>
              <a:gdLst/>
              <a:ahLst/>
              <a:cxnLst/>
              <a:rect l="0" t="0" r="38100" b="32385"/>
              <a:pathLst>
                <a:path w="38100" h="32385">
                  <a:moveTo>
                    <a:pt x="21718" y="0"/>
                  </a:moveTo>
                  <a:cubicBezTo>
                    <a:pt x="7301" y="131"/>
                    <a:pt x="0" y="17496"/>
                    <a:pt x="10355" y="27641"/>
                  </a:cubicBezTo>
                  <a:cubicBezTo>
                    <a:pt x="13647" y="30909"/>
                    <a:pt x="17709" y="32385"/>
                    <a:pt x="21692" y="32385"/>
                  </a:cubicBezTo>
                  <a:cubicBezTo>
                    <a:pt x="30055" y="32385"/>
                    <a:pt x="38073" y="25929"/>
                    <a:pt x="38073" y="16232"/>
                  </a:cubicBezTo>
                  <a:cubicBezTo>
                    <a:pt x="38073" y="7220"/>
                    <a:pt x="30799" y="0"/>
                    <a:pt x="2171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4" name="Google Shape;127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CQAAewsAAAUKAACuCwAAAAAAAA=="/>
                </a:ext>
              </a:extLst>
            </p:cNvSpPr>
            <p:nvPr/>
          </p:nvSpPr>
          <p:spPr>
            <a:xfrm>
              <a:off x="1590675" y="1866265"/>
              <a:ext cx="38100" cy="32385"/>
            </a:xfrm>
            <a:custGeom>
              <a:avLst/>
              <a:gdLst/>
              <a:ahLst/>
              <a:cxnLst/>
              <a:rect l="0" t="0" r="38100" b="32385"/>
              <a:pathLst>
                <a:path w="38100" h="32385">
                  <a:moveTo>
                    <a:pt x="21718" y="0"/>
                  </a:moveTo>
                  <a:cubicBezTo>
                    <a:pt x="7301" y="0"/>
                    <a:pt x="0" y="17365"/>
                    <a:pt x="10222" y="27641"/>
                  </a:cubicBezTo>
                  <a:cubicBezTo>
                    <a:pt x="13541" y="30909"/>
                    <a:pt x="17576" y="32385"/>
                    <a:pt x="21559" y="32385"/>
                  </a:cubicBezTo>
                  <a:cubicBezTo>
                    <a:pt x="29949" y="32385"/>
                    <a:pt x="37994" y="25929"/>
                    <a:pt x="38073" y="16232"/>
                  </a:cubicBezTo>
                  <a:cubicBezTo>
                    <a:pt x="38073" y="7220"/>
                    <a:pt x="30799" y="0"/>
                    <a:pt x="2171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3" name="Google Shape;127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CAAABA0AAHYJAAAtDQAAAAAAAA=="/>
                </a:ext>
              </a:extLst>
            </p:cNvSpPr>
            <p:nvPr/>
          </p:nvSpPr>
          <p:spPr>
            <a:xfrm>
              <a:off x="1426845" y="2115820"/>
              <a:ext cx="111125" cy="26035"/>
            </a:xfrm>
            <a:custGeom>
              <a:avLst/>
              <a:gdLst/>
              <a:ahLst/>
              <a:cxnLst/>
              <a:rect l="0" t="0" r="111125" b="26035"/>
              <a:pathLst>
                <a:path w="111125" h="26035">
                  <a:moveTo>
                    <a:pt x="10114" y="25"/>
                  </a:moveTo>
                  <a:cubicBezTo>
                    <a:pt x="4544" y="25"/>
                    <a:pt x="0" y="4476"/>
                    <a:pt x="0" y="9930"/>
                  </a:cubicBezTo>
                  <a:lnTo>
                    <a:pt x="0" y="26009"/>
                  </a:lnTo>
                  <a:lnTo>
                    <a:pt x="111125" y="26009"/>
                  </a:lnTo>
                  <a:lnTo>
                    <a:pt x="111125" y="9930"/>
                  </a:lnTo>
                  <a:cubicBezTo>
                    <a:pt x="110993" y="4476"/>
                    <a:pt x="106553" y="25"/>
                    <a:pt x="101010" y="25"/>
                  </a:cubicBezTo>
                  <a:lnTo>
                    <a:pt x="10114" y="25"/>
                  </a:lnTo>
                  <a:lnTo>
                    <a:pt x="101010"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2" name="Google Shape;127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CAAAEA0AAHYJAAAtDQAAAAAAAA=="/>
                </a:ext>
              </a:extLst>
            </p:cNvSpPr>
            <p:nvPr/>
          </p:nvSpPr>
          <p:spPr>
            <a:xfrm>
              <a:off x="1426845" y="2123440"/>
              <a:ext cx="111125" cy="18415"/>
            </a:xfrm>
            <a:custGeom>
              <a:avLst/>
              <a:gdLst/>
              <a:ahLst/>
              <a:cxnLst/>
              <a:rect l="0" t="0" r="111125" b="18415"/>
              <a:pathLst>
                <a:path w="111125" h="18415">
                  <a:moveTo>
                    <a:pt x="262" y="26"/>
                  </a:moveTo>
                  <a:cubicBezTo>
                    <a:pt x="0" y="784"/>
                    <a:pt x="0" y="1412"/>
                    <a:pt x="0" y="2040"/>
                  </a:cubicBezTo>
                  <a:lnTo>
                    <a:pt x="0" y="18388"/>
                  </a:lnTo>
                  <a:lnTo>
                    <a:pt x="111125" y="18388"/>
                  </a:lnTo>
                  <a:lnTo>
                    <a:pt x="111125" y="2040"/>
                  </a:lnTo>
                  <a:cubicBezTo>
                    <a:pt x="111125" y="1281"/>
                    <a:pt x="110993" y="653"/>
                    <a:pt x="110862" y="26"/>
                  </a:cubicBezTo>
                  <a:lnTo>
                    <a:pt x="262" y="26"/>
                  </a:lnTo>
                  <a:lnTo>
                    <a:pt x="11086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1" name="Google Shape;127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CAAAKg0AAIsJAABQDQAAAAAAAA=="/>
                </a:ext>
              </a:extLst>
            </p:cNvSpPr>
            <p:nvPr/>
          </p:nvSpPr>
          <p:spPr>
            <a:xfrm>
              <a:off x="1413510" y="2139950"/>
              <a:ext cx="137795" cy="24130"/>
            </a:xfrm>
            <a:custGeom>
              <a:avLst/>
              <a:gdLst/>
              <a:ahLst/>
              <a:cxnLst/>
              <a:rect l="0" t="0" r="137795" b="24130"/>
              <a:pathLst>
                <a:path w="137795" h="24130">
                  <a:moveTo>
                    <a:pt x="10119" y="26"/>
                  </a:moveTo>
                  <a:cubicBezTo>
                    <a:pt x="4561" y="26"/>
                    <a:pt x="26" y="4564"/>
                    <a:pt x="26" y="10124"/>
                  </a:cubicBezTo>
                  <a:lnTo>
                    <a:pt x="26" y="14032"/>
                  </a:lnTo>
                  <a:cubicBezTo>
                    <a:pt x="26" y="19593"/>
                    <a:pt x="4561" y="24130"/>
                    <a:pt x="10119" y="24130"/>
                  </a:cubicBezTo>
                  <a:lnTo>
                    <a:pt x="127675" y="24130"/>
                  </a:lnTo>
                  <a:cubicBezTo>
                    <a:pt x="133233" y="24130"/>
                    <a:pt x="137768" y="19593"/>
                    <a:pt x="137768" y="14032"/>
                  </a:cubicBezTo>
                  <a:lnTo>
                    <a:pt x="137768" y="10124"/>
                  </a:lnTo>
                  <a:cubicBezTo>
                    <a:pt x="137768" y="4564"/>
                    <a:pt x="133233" y="26"/>
                    <a:pt x="127675" y="26"/>
                  </a:cubicBezTo>
                  <a:lnTo>
                    <a:pt x="10119" y="26"/>
                  </a:lnTo>
                  <a:lnTo>
                    <a:pt x="12767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20" name="Google Shape;127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CAAAMA0AAIsJAABQDQAAAAAAAA=="/>
                </a:ext>
              </a:extLst>
            </p:cNvSpPr>
            <p:nvPr/>
          </p:nvSpPr>
          <p:spPr>
            <a:xfrm>
              <a:off x="1413510" y="2143760"/>
              <a:ext cx="137795" cy="20320"/>
            </a:xfrm>
            <a:custGeom>
              <a:avLst/>
              <a:gdLst/>
              <a:ahLst/>
              <a:cxnLst/>
              <a:rect l="0" t="0" r="137795" b="20320"/>
              <a:pathLst>
                <a:path w="137795" h="20320">
                  <a:moveTo>
                    <a:pt x="2044" y="27"/>
                  </a:moveTo>
                  <a:cubicBezTo>
                    <a:pt x="786" y="1804"/>
                    <a:pt x="26" y="3979"/>
                    <a:pt x="26" y="6154"/>
                  </a:cubicBezTo>
                  <a:lnTo>
                    <a:pt x="26" y="10107"/>
                  </a:lnTo>
                  <a:cubicBezTo>
                    <a:pt x="26" y="15731"/>
                    <a:pt x="4561" y="20320"/>
                    <a:pt x="10119" y="20320"/>
                  </a:cubicBezTo>
                  <a:lnTo>
                    <a:pt x="127675" y="20320"/>
                  </a:lnTo>
                  <a:cubicBezTo>
                    <a:pt x="133233" y="20320"/>
                    <a:pt x="137768" y="15731"/>
                    <a:pt x="137768" y="10107"/>
                  </a:cubicBezTo>
                  <a:lnTo>
                    <a:pt x="137768" y="6154"/>
                  </a:lnTo>
                  <a:cubicBezTo>
                    <a:pt x="137768" y="3979"/>
                    <a:pt x="137008" y="1804"/>
                    <a:pt x="135750" y="27"/>
                  </a:cubicBezTo>
                  <a:cubicBezTo>
                    <a:pt x="133862" y="2573"/>
                    <a:pt x="130847" y="4112"/>
                    <a:pt x="127675" y="4112"/>
                  </a:cubicBezTo>
                  <a:lnTo>
                    <a:pt x="10119" y="4112"/>
                  </a:lnTo>
                  <a:cubicBezTo>
                    <a:pt x="6947" y="4112"/>
                    <a:pt x="3932" y="2573"/>
                    <a:pt x="2044"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19" name="Google Shape;127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CAAAQQsAAEMJAACKCwAAAAAAAA=="/>
                </a:ext>
              </a:extLst>
            </p:cNvSpPr>
            <p:nvPr/>
          </p:nvSpPr>
          <p:spPr>
            <a:xfrm>
              <a:off x="1450975" y="1829435"/>
              <a:ext cx="54610" cy="46355"/>
            </a:xfrm>
            <a:custGeom>
              <a:avLst/>
              <a:gdLst/>
              <a:ahLst/>
              <a:cxnLst/>
              <a:rect l="0" t="0" r="54610" b="46355"/>
              <a:pathLst>
                <a:path w="54610" h="46355">
                  <a:moveTo>
                    <a:pt x="31187" y="0"/>
                  </a:moveTo>
                  <a:cubicBezTo>
                    <a:pt x="10431" y="0"/>
                    <a:pt x="0" y="24980"/>
                    <a:pt x="14718" y="39584"/>
                  </a:cubicBezTo>
                  <a:cubicBezTo>
                    <a:pt x="19476" y="44253"/>
                    <a:pt x="25305" y="46355"/>
                    <a:pt x="31056" y="46355"/>
                  </a:cubicBezTo>
                  <a:cubicBezTo>
                    <a:pt x="43055" y="46355"/>
                    <a:pt x="54584" y="37120"/>
                    <a:pt x="54584" y="23086"/>
                  </a:cubicBezTo>
                  <a:cubicBezTo>
                    <a:pt x="54584" y="10376"/>
                    <a:pt x="44153" y="0"/>
                    <a:pt x="311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18" name="Google Shape;127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5CAAAewsAAGUIAACuCwAAAAAAAA=="/>
                </a:ext>
              </a:extLst>
            </p:cNvSpPr>
            <p:nvPr/>
          </p:nvSpPr>
          <p:spPr>
            <a:xfrm>
              <a:off x="1336675" y="1866265"/>
              <a:ext cx="27940" cy="32385"/>
            </a:xfrm>
            <a:custGeom>
              <a:avLst/>
              <a:gdLst/>
              <a:ahLst/>
              <a:cxnLst/>
              <a:rect l="0" t="0" r="27940" b="32385"/>
              <a:pathLst>
                <a:path w="27940" h="32385">
                  <a:moveTo>
                    <a:pt x="16103" y="26"/>
                  </a:moveTo>
                  <a:cubicBezTo>
                    <a:pt x="7909" y="26"/>
                    <a:pt x="0" y="6392"/>
                    <a:pt x="0" y="16258"/>
                  </a:cubicBezTo>
                  <a:cubicBezTo>
                    <a:pt x="0" y="26018"/>
                    <a:pt x="7909" y="32385"/>
                    <a:pt x="16077" y="32385"/>
                  </a:cubicBezTo>
                  <a:cubicBezTo>
                    <a:pt x="20292" y="32385"/>
                    <a:pt x="24584" y="30674"/>
                    <a:pt x="27914" y="26886"/>
                  </a:cubicBezTo>
                  <a:cubicBezTo>
                    <a:pt x="25286" y="23992"/>
                    <a:pt x="23804" y="20178"/>
                    <a:pt x="23804" y="16258"/>
                  </a:cubicBezTo>
                  <a:cubicBezTo>
                    <a:pt x="23804" y="12206"/>
                    <a:pt x="25286" y="8418"/>
                    <a:pt x="27914" y="5498"/>
                  </a:cubicBezTo>
                  <a:cubicBezTo>
                    <a:pt x="24610" y="1710"/>
                    <a:pt x="20318" y="26"/>
                    <a:pt x="1610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17" name="Google Shape;127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CQAAewsAAP4JAACuCwAAAAAAAA=="/>
                </a:ext>
              </a:extLst>
            </p:cNvSpPr>
            <p:nvPr/>
          </p:nvSpPr>
          <p:spPr>
            <a:xfrm>
              <a:off x="1596390" y="1866265"/>
              <a:ext cx="27940" cy="32385"/>
            </a:xfrm>
            <a:custGeom>
              <a:avLst/>
              <a:gdLst/>
              <a:ahLst/>
              <a:cxnLst/>
              <a:rect l="0" t="0" r="27940" b="32385"/>
              <a:pathLst>
                <a:path w="27940" h="32385">
                  <a:moveTo>
                    <a:pt x="16074" y="26"/>
                  </a:moveTo>
                  <a:cubicBezTo>
                    <a:pt x="7893" y="26"/>
                    <a:pt x="0" y="6392"/>
                    <a:pt x="0" y="16258"/>
                  </a:cubicBezTo>
                  <a:cubicBezTo>
                    <a:pt x="0" y="26018"/>
                    <a:pt x="7893" y="32385"/>
                    <a:pt x="16048" y="32385"/>
                  </a:cubicBezTo>
                  <a:cubicBezTo>
                    <a:pt x="20282" y="32385"/>
                    <a:pt x="24595" y="30674"/>
                    <a:pt x="27914" y="26886"/>
                  </a:cubicBezTo>
                  <a:cubicBezTo>
                    <a:pt x="25274" y="23992"/>
                    <a:pt x="23889" y="20178"/>
                    <a:pt x="23889" y="16258"/>
                  </a:cubicBezTo>
                  <a:cubicBezTo>
                    <a:pt x="23889" y="12206"/>
                    <a:pt x="25274" y="8418"/>
                    <a:pt x="27914" y="5498"/>
                  </a:cubicBezTo>
                  <a:cubicBezTo>
                    <a:pt x="24595" y="1710"/>
                    <a:pt x="20282" y="26"/>
                    <a:pt x="1607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16" name="Google Shape;127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CAAAQAsAADEJAACKCwAAAAAAAA=="/>
                </a:ext>
              </a:extLst>
            </p:cNvSpPr>
            <p:nvPr/>
          </p:nvSpPr>
          <p:spPr>
            <a:xfrm>
              <a:off x="1458595" y="1828800"/>
              <a:ext cx="35560" cy="46990"/>
            </a:xfrm>
            <a:custGeom>
              <a:avLst/>
              <a:gdLst/>
              <a:ahLst/>
              <a:cxnLst/>
              <a:rect l="0" t="0" r="35560" b="46990"/>
              <a:pathLst>
                <a:path w="35560" h="46990">
                  <a:moveTo>
                    <a:pt x="23531" y="0"/>
                  </a:moveTo>
                  <a:cubicBezTo>
                    <a:pt x="11291" y="0"/>
                    <a:pt x="0" y="9760"/>
                    <a:pt x="0" y="23429"/>
                  </a:cubicBezTo>
                  <a:cubicBezTo>
                    <a:pt x="0" y="37151"/>
                    <a:pt x="11343" y="46990"/>
                    <a:pt x="23610" y="46990"/>
                  </a:cubicBezTo>
                  <a:cubicBezTo>
                    <a:pt x="27620" y="46990"/>
                    <a:pt x="31709" y="45941"/>
                    <a:pt x="35560" y="43632"/>
                  </a:cubicBezTo>
                  <a:cubicBezTo>
                    <a:pt x="28437" y="39355"/>
                    <a:pt x="24111" y="31773"/>
                    <a:pt x="24111" y="23429"/>
                  </a:cubicBezTo>
                  <a:cubicBezTo>
                    <a:pt x="24111" y="15244"/>
                    <a:pt x="28437" y="7661"/>
                    <a:pt x="35560" y="3358"/>
                  </a:cubicBezTo>
                  <a:cubicBezTo>
                    <a:pt x="31682" y="1049"/>
                    <a:pt x="27567" y="0"/>
                    <a:pt x="2353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15" name="Google Shape;127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BwAAQAwAAL8IAABmDAAAAAAAAA=="/>
                </a:ext>
              </a:extLst>
            </p:cNvSpPr>
            <p:nvPr/>
          </p:nvSpPr>
          <p:spPr>
            <a:xfrm>
              <a:off x="1283970" y="1991360"/>
              <a:ext cx="137795" cy="24130"/>
            </a:xfrm>
            <a:custGeom>
              <a:avLst/>
              <a:gdLst/>
              <a:ahLst/>
              <a:cxnLst/>
              <a:rect l="0" t="0" r="137795" b="24130"/>
              <a:pathLst>
                <a:path w="137795" h="24130">
                  <a:moveTo>
                    <a:pt x="10119" y="26"/>
                  </a:moveTo>
                  <a:cubicBezTo>
                    <a:pt x="4430" y="131"/>
                    <a:pt x="26" y="4564"/>
                    <a:pt x="26" y="10098"/>
                  </a:cubicBezTo>
                  <a:lnTo>
                    <a:pt x="26" y="14032"/>
                  </a:lnTo>
                  <a:cubicBezTo>
                    <a:pt x="26" y="19566"/>
                    <a:pt x="4430" y="24130"/>
                    <a:pt x="10119" y="24130"/>
                  </a:cubicBezTo>
                  <a:lnTo>
                    <a:pt x="127675" y="24130"/>
                  </a:lnTo>
                  <a:cubicBezTo>
                    <a:pt x="133233" y="24130"/>
                    <a:pt x="137663" y="19566"/>
                    <a:pt x="137768" y="14032"/>
                  </a:cubicBezTo>
                  <a:lnTo>
                    <a:pt x="137768" y="10098"/>
                  </a:lnTo>
                  <a:cubicBezTo>
                    <a:pt x="137663" y="4564"/>
                    <a:pt x="133233" y="131"/>
                    <a:pt x="127675" y="26"/>
                  </a:cubicBezTo>
                  <a:lnTo>
                    <a:pt x="10119" y="26"/>
                  </a:lnTo>
                  <a:lnTo>
                    <a:pt x="12767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14" name="Google Shape;127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BwAARgwAAL8IAABmDAAAAAAAAA=="/>
                </a:ext>
              </a:extLst>
            </p:cNvSpPr>
            <p:nvPr/>
          </p:nvSpPr>
          <p:spPr>
            <a:xfrm>
              <a:off x="1283970" y="1995170"/>
              <a:ext cx="137795" cy="20320"/>
            </a:xfrm>
            <a:custGeom>
              <a:avLst/>
              <a:gdLst/>
              <a:ahLst/>
              <a:cxnLst/>
              <a:rect l="0" t="0" r="137795" b="20320"/>
              <a:pathLst>
                <a:path w="137795" h="20320">
                  <a:moveTo>
                    <a:pt x="2150" y="27"/>
                  </a:moveTo>
                  <a:cubicBezTo>
                    <a:pt x="760" y="1804"/>
                    <a:pt x="131" y="3979"/>
                    <a:pt x="0" y="6128"/>
                  </a:cubicBezTo>
                  <a:lnTo>
                    <a:pt x="0" y="10107"/>
                  </a:lnTo>
                  <a:cubicBezTo>
                    <a:pt x="131" y="15704"/>
                    <a:pt x="4536" y="20320"/>
                    <a:pt x="10095" y="20320"/>
                  </a:cubicBezTo>
                  <a:lnTo>
                    <a:pt x="127699" y="20320"/>
                  </a:lnTo>
                  <a:cubicBezTo>
                    <a:pt x="133363" y="20320"/>
                    <a:pt x="137795" y="15704"/>
                    <a:pt x="137795" y="10107"/>
                  </a:cubicBezTo>
                  <a:lnTo>
                    <a:pt x="137795" y="6128"/>
                  </a:lnTo>
                  <a:cubicBezTo>
                    <a:pt x="137795" y="3979"/>
                    <a:pt x="137165" y="1804"/>
                    <a:pt x="135775" y="27"/>
                  </a:cubicBezTo>
                  <a:cubicBezTo>
                    <a:pt x="133861" y="2573"/>
                    <a:pt x="130977" y="4085"/>
                    <a:pt x="127804" y="4218"/>
                  </a:cubicBezTo>
                  <a:lnTo>
                    <a:pt x="10226" y="4218"/>
                  </a:lnTo>
                  <a:cubicBezTo>
                    <a:pt x="6948" y="4085"/>
                    <a:pt x="4038" y="2706"/>
                    <a:pt x="2150"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13" name="Google Shape;127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BwAADAsAAGEKAABZDQAAAAAAAA=="/>
                </a:ext>
              </a:extLst>
            </p:cNvSpPr>
            <p:nvPr/>
          </p:nvSpPr>
          <p:spPr>
            <a:xfrm>
              <a:off x="1277620" y="1795780"/>
              <a:ext cx="409575" cy="374015"/>
            </a:xfrm>
            <a:custGeom>
              <a:avLst/>
              <a:gdLst/>
              <a:ahLst/>
              <a:cxnLst/>
              <a:rect l="0" t="0" r="409575" b="374015"/>
              <a:pathLst>
                <a:path w="409575" h="374015">
                  <a:moveTo>
                    <a:pt x="208069" y="12013"/>
                  </a:moveTo>
                  <a:cubicBezTo>
                    <a:pt x="209198" y="12013"/>
                    <a:pt x="210222" y="13036"/>
                    <a:pt x="210222" y="14164"/>
                  </a:cubicBezTo>
                  <a:lnTo>
                    <a:pt x="210222" y="27803"/>
                  </a:lnTo>
                  <a:cubicBezTo>
                    <a:pt x="208253" y="27410"/>
                    <a:pt x="206310" y="27226"/>
                    <a:pt x="204367" y="27226"/>
                  </a:cubicBezTo>
                  <a:cubicBezTo>
                    <a:pt x="202424" y="27226"/>
                    <a:pt x="200481" y="27410"/>
                    <a:pt x="198591" y="27803"/>
                  </a:cubicBezTo>
                  <a:lnTo>
                    <a:pt x="198591" y="14164"/>
                  </a:lnTo>
                  <a:cubicBezTo>
                    <a:pt x="198591" y="13036"/>
                    <a:pt x="199615" y="12013"/>
                    <a:pt x="200744" y="12013"/>
                  </a:cubicBezTo>
                  <a:lnTo>
                    <a:pt x="204419" y="39266"/>
                  </a:lnTo>
                  <a:cubicBezTo>
                    <a:pt x="222220" y="39266"/>
                    <a:pt x="228548" y="63004"/>
                    <a:pt x="213005" y="71844"/>
                  </a:cubicBezTo>
                  <a:cubicBezTo>
                    <a:pt x="210353" y="73365"/>
                    <a:pt x="207439" y="74100"/>
                    <a:pt x="204419" y="74100"/>
                  </a:cubicBezTo>
                  <a:cubicBezTo>
                    <a:pt x="194810" y="74100"/>
                    <a:pt x="186986" y="66283"/>
                    <a:pt x="186986" y="56683"/>
                  </a:cubicBezTo>
                  <a:cubicBezTo>
                    <a:pt x="186986" y="47109"/>
                    <a:pt x="194810" y="39266"/>
                    <a:pt x="204419" y="39266"/>
                  </a:cubicBezTo>
                  <a:lnTo>
                    <a:pt x="334670" y="76250"/>
                  </a:lnTo>
                  <a:cubicBezTo>
                    <a:pt x="343622" y="76250"/>
                    <a:pt x="348165" y="87110"/>
                    <a:pt x="341732" y="93431"/>
                  </a:cubicBezTo>
                  <a:cubicBezTo>
                    <a:pt x="339684" y="95503"/>
                    <a:pt x="337164" y="96448"/>
                    <a:pt x="334670" y="96448"/>
                  </a:cubicBezTo>
                  <a:cubicBezTo>
                    <a:pt x="329497" y="96448"/>
                    <a:pt x="324561" y="92408"/>
                    <a:pt x="324561" y="86349"/>
                  </a:cubicBezTo>
                  <a:cubicBezTo>
                    <a:pt x="324561" y="80788"/>
                    <a:pt x="329104" y="76250"/>
                    <a:pt x="334670" y="76250"/>
                  </a:cubicBezTo>
                  <a:lnTo>
                    <a:pt x="74931" y="76250"/>
                  </a:lnTo>
                  <a:cubicBezTo>
                    <a:pt x="83884" y="76250"/>
                    <a:pt x="88426" y="87110"/>
                    <a:pt x="82125" y="93536"/>
                  </a:cubicBezTo>
                  <a:cubicBezTo>
                    <a:pt x="80050" y="95582"/>
                    <a:pt x="77530" y="96474"/>
                    <a:pt x="75036" y="96474"/>
                  </a:cubicBezTo>
                  <a:cubicBezTo>
                    <a:pt x="69811" y="96474"/>
                    <a:pt x="64823" y="92434"/>
                    <a:pt x="64823" y="86349"/>
                  </a:cubicBezTo>
                  <a:cubicBezTo>
                    <a:pt x="64823" y="80788"/>
                    <a:pt x="69365" y="76250"/>
                    <a:pt x="74931" y="76250"/>
                  </a:cubicBezTo>
                  <a:lnTo>
                    <a:pt x="78580" y="108068"/>
                  </a:lnTo>
                  <a:lnTo>
                    <a:pt x="117122" y="189355"/>
                  </a:lnTo>
                  <a:lnTo>
                    <a:pt x="32713" y="189355"/>
                  </a:lnTo>
                  <a:lnTo>
                    <a:pt x="71255" y="108068"/>
                  </a:lnTo>
                  <a:cubicBezTo>
                    <a:pt x="72463" y="108251"/>
                    <a:pt x="73697" y="108356"/>
                    <a:pt x="74931" y="108356"/>
                  </a:cubicBezTo>
                  <a:cubicBezTo>
                    <a:pt x="76138" y="108356"/>
                    <a:pt x="77372" y="108251"/>
                    <a:pt x="78580" y="108068"/>
                  </a:cubicBezTo>
                  <a:lnTo>
                    <a:pt x="338319" y="108068"/>
                  </a:lnTo>
                  <a:lnTo>
                    <a:pt x="376861" y="189355"/>
                  </a:lnTo>
                  <a:lnTo>
                    <a:pt x="292452" y="189355"/>
                  </a:lnTo>
                  <a:lnTo>
                    <a:pt x="330994" y="108068"/>
                  </a:lnTo>
                  <a:cubicBezTo>
                    <a:pt x="332202" y="108251"/>
                    <a:pt x="333436" y="108356"/>
                    <a:pt x="334670" y="108356"/>
                  </a:cubicBezTo>
                  <a:cubicBezTo>
                    <a:pt x="335877" y="108356"/>
                    <a:pt x="337111" y="108251"/>
                    <a:pt x="338319" y="108068"/>
                  </a:cubicBezTo>
                  <a:lnTo>
                    <a:pt x="133794" y="201342"/>
                  </a:lnTo>
                  <a:cubicBezTo>
                    <a:pt x="136052" y="201473"/>
                    <a:pt x="137837" y="203230"/>
                    <a:pt x="137969" y="205486"/>
                  </a:cubicBezTo>
                  <a:lnTo>
                    <a:pt x="137969" y="209421"/>
                  </a:lnTo>
                  <a:cubicBezTo>
                    <a:pt x="137837" y="211676"/>
                    <a:pt x="136052" y="213460"/>
                    <a:pt x="133794" y="213460"/>
                  </a:cubicBezTo>
                  <a:lnTo>
                    <a:pt x="16041" y="213460"/>
                  </a:lnTo>
                  <a:cubicBezTo>
                    <a:pt x="13783" y="213460"/>
                    <a:pt x="11998" y="211676"/>
                    <a:pt x="11998" y="209421"/>
                  </a:cubicBezTo>
                  <a:lnTo>
                    <a:pt x="11998" y="205486"/>
                  </a:lnTo>
                  <a:cubicBezTo>
                    <a:pt x="11998" y="203230"/>
                    <a:pt x="13783" y="201473"/>
                    <a:pt x="16041" y="201342"/>
                  </a:cubicBezTo>
                  <a:lnTo>
                    <a:pt x="393533" y="201342"/>
                  </a:lnTo>
                  <a:cubicBezTo>
                    <a:pt x="395791" y="201342"/>
                    <a:pt x="397576" y="203099"/>
                    <a:pt x="397576" y="205381"/>
                  </a:cubicBezTo>
                  <a:lnTo>
                    <a:pt x="397576" y="209289"/>
                  </a:lnTo>
                  <a:cubicBezTo>
                    <a:pt x="397576" y="211545"/>
                    <a:pt x="395791" y="213329"/>
                    <a:pt x="393533" y="213460"/>
                  </a:cubicBezTo>
                  <a:lnTo>
                    <a:pt x="275780" y="213460"/>
                  </a:lnTo>
                  <a:cubicBezTo>
                    <a:pt x="273522" y="213329"/>
                    <a:pt x="271737" y="211545"/>
                    <a:pt x="271605" y="209289"/>
                  </a:cubicBezTo>
                  <a:lnTo>
                    <a:pt x="271605" y="205381"/>
                  </a:lnTo>
                  <a:cubicBezTo>
                    <a:pt x="271737" y="203099"/>
                    <a:pt x="273522" y="201342"/>
                    <a:pt x="275780" y="201342"/>
                  </a:cubicBezTo>
                  <a:lnTo>
                    <a:pt x="116597" y="225447"/>
                  </a:lnTo>
                  <a:cubicBezTo>
                    <a:pt x="110795" y="245015"/>
                    <a:pt x="92863" y="258392"/>
                    <a:pt x="72515" y="258392"/>
                  </a:cubicBezTo>
                  <a:cubicBezTo>
                    <a:pt x="52168" y="258392"/>
                    <a:pt x="34236" y="245015"/>
                    <a:pt x="28433" y="225447"/>
                  </a:cubicBezTo>
                  <a:lnTo>
                    <a:pt x="381141" y="225447"/>
                  </a:lnTo>
                  <a:cubicBezTo>
                    <a:pt x="375338" y="245015"/>
                    <a:pt x="357406" y="258392"/>
                    <a:pt x="337059" y="258392"/>
                  </a:cubicBezTo>
                  <a:cubicBezTo>
                    <a:pt x="316711" y="258392"/>
                    <a:pt x="298779" y="245015"/>
                    <a:pt x="292977" y="225447"/>
                  </a:cubicBezTo>
                  <a:lnTo>
                    <a:pt x="249761" y="325777"/>
                  </a:lnTo>
                  <a:cubicBezTo>
                    <a:pt x="252046" y="325777"/>
                    <a:pt x="253805" y="327666"/>
                    <a:pt x="253936" y="329948"/>
                  </a:cubicBezTo>
                  <a:lnTo>
                    <a:pt x="253936" y="337896"/>
                  </a:lnTo>
                  <a:lnTo>
                    <a:pt x="154877" y="337896"/>
                  </a:lnTo>
                  <a:lnTo>
                    <a:pt x="154877" y="329948"/>
                  </a:lnTo>
                  <a:cubicBezTo>
                    <a:pt x="154877" y="327666"/>
                    <a:pt x="156793" y="325777"/>
                    <a:pt x="158920" y="325777"/>
                  </a:cubicBezTo>
                  <a:lnTo>
                    <a:pt x="200744" y="26"/>
                  </a:lnTo>
                  <a:cubicBezTo>
                    <a:pt x="192920" y="157"/>
                    <a:pt x="186592" y="6452"/>
                    <a:pt x="186592" y="14164"/>
                  </a:cubicBezTo>
                  <a:lnTo>
                    <a:pt x="186592" y="33207"/>
                  </a:lnTo>
                  <a:cubicBezTo>
                    <a:pt x="178768" y="39161"/>
                    <a:pt x="174463" y="48630"/>
                    <a:pt x="174962" y="58335"/>
                  </a:cubicBezTo>
                  <a:lnTo>
                    <a:pt x="116492" y="74362"/>
                  </a:lnTo>
                  <a:cubicBezTo>
                    <a:pt x="109666" y="76250"/>
                    <a:pt x="102577" y="77641"/>
                    <a:pt x="95646" y="78532"/>
                  </a:cubicBezTo>
                  <a:cubicBezTo>
                    <a:pt x="92259" y="69483"/>
                    <a:pt x="83674" y="64158"/>
                    <a:pt x="74878" y="64158"/>
                  </a:cubicBezTo>
                  <a:cubicBezTo>
                    <a:pt x="70546" y="64158"/>
                    <a:pt x="66162" y="65444"/>
                    <a:pt x="62276" y="68172"/>
                  </a:cubicBezTo>
                  <a:cubicBezTo>
                    <a:pt x="50409" y="76382"/>
                    <a:pt x="49516" y="93536"/>
                    <a:pt x="60386" y="103005"/>
                  </a:cubicBezTo>
                  <a:lnTo>
                    <a:pt x="19454" y="189355"/>
                  </a:lnTo>
                  <a:lnTo>
                    <a:pt x="16041" y="189355"/>
                  </a:lnTo>
                  <a:cubicBezTo>
                    <a:pt x="7193" y="189355"/>
                    <a:pt x="0" y="196542"/>
                    <a:pt x="0" y="205486"/>
                  </a:cubicBezTo>
                  <a:lnTo>
                    <a:pt x="0" y="209421"/>
                  </a:lnTo>
                  <a:cubicBezTo>
                    <a:pt x="0" y="218234"/>
                    <a:pt x="7193" y="225447"/>
                    <a:pt x="16041" y="225447"/>
                  </a:cubicBezTo>
                  <a:cubicBezTo>
                    <a:pt x="22106" y="251808"/>
                    <a:pt x="45473" y="270511"/>
                    <a:pt x="72515" y="270511"/>
                  </a:cubicBezTo>
                  <a:cubicBezTo>
                    <a:pt x="99558" y="270511"/>
                    <a:pt x="123056" y="251808"/>
                    <a:pt x="128989" y="225447"/>
                  </a:cubicBezTo>
                  <a:lnTo>
                    <a:pt x="133794" y="225447"/>
                  </a:lnTo>
                  <a:cubicBezTo>
                    <a:pt x="142747" y="225447"/>
                    <a:pt x="149967" y="218234"/>
                    <a:pt x="149967" y="209421"/>
                  </a:cubicBezTo>
                  <a:lnTo>
                    <a:pt x="149967" y="205486"/>
                  </a:lnTo>
                  <a:cubicBezTo>
                    <a:pt x="149967" y="196542"/>
                    <a:pt x="142747" y="189355"/>
                    <a:pt x="133794" y="189355"/>
                  </a:cubicBezTo>
                  <a:lnTo>
                    <a:pt x="130512" y="189355"/>
                  </a:lnTo>
                  <a:lnTo>
                    <a:pt x="89450" y="103005"/>
                  </a:lnTo>
                  <a:cubicBezTo>
                    <a:pt x="93230" y="99726"/>
                    <a:pt x="95646" y="95320"/>
                    <a:pt x="96643" y="90520"/>
                  </a:cubicBezTo>
                  <a:cubicBezTo>
                    <a:pt x="104362" y="89523"/>
                    <a:pt x="112055" y="88001"/>
                    <a:pt x="119643" y="85982"/>
                  </a:cubicBezTo>
                  <a:lnTo>
                    <a:pt x="178138" y="69955"/>
                  </a:lnTo>
                  <a:cubicBezTo>
                    <a:pt x="180160" y="73995"/>
                    <a:pt x="182943" y="77405"/>
                    <a:pt x="186592" y="80159"/>
                  </a:cubicBezTo>
                  <a:lnTo>
                    <a:pt x="186592" y="313790"/>
                  </a:lnTo>
                  <a:lnTo>
                    <a:pt x="158920" y="313790"/>
                  </a:lnTo>
                  <a:cubicBezTo>
                    <a:pt x="150098" y="313790"/>
                    <a:pt x="143009" y="320977"/>
                    <a:pt x="143009" y="329948"/>
                  </a:cubicBezTo>
                  <a:lnTo>
                    <a:pt x="143009" y="338158"/>
                  </a:lnTo>
                  <a:cubicBezTo>
                    <a:pt x="135317" y="339548"/>
                    <a:pt x="129751" y="346237"/>
                    <a:pt x="129751" y="353922"/>
                  </a:cubicBezTo>
                  <a:lnTo>
                    <a:pt x="129751" y="357831"/>
                  </a:lnTo>
                  <a:cubicBezTo>
                    <a:pt x="129751" y="366801"/>
                    <a:pt x="136945" y="373988"/>
                    <a:pt x="145792" y="373988"/>
                  </a:cubicBezTo>
                  <a:lnTo>
                    <a:pt x="190373" y="373988"/>
                  </a:lnTo>
                  <a:cubicBezTo>
                    <a:pt x="198355" y="373988"/>
                    <a:pt x="198355" y="362001"/>
                    <a:pt x="190373" y="362001"/>
                  </a:cubicBezTo>
                  <a:lnTo>
                    <a:pt x="145792" y="362001"/>
                  </a:lnTo>
                  <a:cubicBezTo>
                    <a:pt x="143508" y="361870"/>
                    <a:pt x="141618" y="360113"/>
                    <a:pt x="141618" y="357831"/>
                  </a:cubicBezTo>
                  <a:lnTo>
                    <a:pt x="141618" y="353922"/>
                  </a:lnTo>
                  <a:cubicBezTo>
                    <a:pt x="141618" y="351640"/>
                    <a:pt x="143508" y="349883"/>
                    <a:pt x="145792" y="349883"/>
                  </a:cubicBezTo>
                  <a:lnTo>
                    <a:pt x="263519" y="349883"/>
                  </a:lnTo>
                  <a:cubicBezTo>
                    <a:pt x="265672" y="349883"/>
                    <a:pt x="267562" y="351640"/>
                    <a:pt x="267562" y="353922"/>
                  </a:cubicBezTo>
                  <a:lnTo>
                    <a:pt x="267562" y="357831"/>
                  </a:lnTo>
                  <a:cubicBezTo>
                    <a:pt x="267562" y="360113"/>
                    <a:pt x="265672" y="361870"/>
                    <a:pt x="263519" y="362001"/>
                  </a:cubicBezTo>
                  <a:lnTo>
                    <a:pt x="218440" y="362001"/>
                  </a:lnTo>
                  <a:cubicBezTo>
                    <a:pt x="210353" y="362001"/>
                    <a:pt x="210353" y="373988"/>
                    <a:pt x="218440" y="373988"/>
                  </a:cubicBezTo>
                  <a:lnTo>
                    <a:pt x="263519" y="373988"/>
                  </a:lnTo>
                  <a:cubicBezTo>
                    <a:pt x="272367" y="373988"/>
                    <a:pt x="279587" y="366801"/>
                    <a:pt x="279587" y="357831"/>
                  </a:cubicBezTo>
                  <a:lnTo>
                    <a:pt x="279587" y="353922"/>
                  </a:lnTo>
                  <a:cubicBezTo>
                    <a:pt x="279587" y="345975"/>
                    <a:pt x="273758" y="339286"/>
                    <a:pt x="265934" y="338027"/>
                  </a:cubicBezTo>
                  <a:lnTo>
                    <a:pt x="265934" y="329817"/>
                  </a:lnTo>
                  <a:cubicBezTo>
                    <a:pt x="265934" y="320977"/>
                    <a:pt x="258741" y="313790"/>
                    <a:pt x="249761" y="313790"/>
                  </a:cubicBezTo>
                  <a:lnTo>
                    <a:pt x="222220" y="313790"/>
                  </a:lnTo>
                  <a:lnTo>
                    <a:pt x="222220" y="221408"/>
                  </a:lnTo>
                  <a:cubicBezTo>
                    <a:pt x="222220" y="217421"/>
                    <a:pt x="219227" y="215427"/>
                    <a:pt x="216208" y="215427"/>
                  </a:cubicBezTo>
                  <a:cubicBezTo>
                    <a:pt x="213215" y="215427"/>
                    <a:pt x="210222" y="217421"/>
                    <a:pt x="210222" y="221408"/>
                  </a:cubicBezTo>
                  <a:lnTo>
                    <a:pt x="210222" y="313790"/>
                  </a:lnTo>
                  <a:lnTo>
                    <a:pt x="198591" y="313790"/>
                  </a:lnTo>
                  <a:lnTo>
                    <a:pt x="198591" y="85483"/>
                  </a:lnTo>
                  <a:cubicBezTo>
                    <a:pt x="200481" y="85851"/>
                    <a:pt x="202424" y="86034"/>
                    <a:pt x="204367" y="86034"/>
                  </a:cubicBezTo>
                  <a:cubicBezTo>
                    <a:pt x="206310" y="86034"/>
                    <a:pt x="208253" y="85851"/>
                    <a:pt x="210222" y="85483"/>
                  </a:cubicBezTo>
                  <a:lnTo>
                    <a:pt x="210222" y="193499"/>
                  </a:lnTo>
                  <a:cubicBezTo>
                    <a:pt x="210222" y="197486"/>
                    <a:pt x="213215" y="199479"/>
                    <a:pt x="216208" y="199479"/>
                  </a:cubicBezTo>
                  <a:cubicBezTo>
                    <a:pt x="219227" y="199479"/>
                    <a:pt x="222220" y="197486"/>
                    <a:pt x="222220" y="193499"/>
                  </a:cubicBezTo>
                  <a:lnTo>
                    <a:pt x="222220" y="80054"/>
                  </a:lnTo>
                  <a:cubicBezTo>
                    <a:pt x="225765" y="77405"/>
                    <a:pt x="228653" y="73863"/>
                    <a:pt x="230806" y="69693"/>
                  </a:cubicBezTo>
                  <a:lnTo>
                    <a:pt x="289931" y="85982"/>
                  </a:lnTo>
                  <a:cubicBezTo>
                    <a:pt x="297519" y="88001"/>
                    <a:pt x="305212" y="89523"/>
                    <a:pt x="312931" y="90520"/>
                  </a:cubicBezTo>
                  <a:cubicBezTo>
                    <a:pt x="313928" y="95320"/>
                    <a:pt x="316344" y="99726"/>
                    <a:pt x="320124" y="103005"/>
                  </a:cubicBezTo>
                  <a:lnTo>
                    <a:pt x="279193" y="189355"/>
                  </a:lnTo>
                  <a:lnTo>
                    <a:pt x="275780" y="189355"/>
                  </a:lnTo>
                  <a:cubicBezTo>
                    <a:pt x="266827" y="189460"/>
                    <a:pt x="259607" y="196673"/>
                    <a:pt x="259607" y="205486"/>
                  </a:cubicBezTo>
                  <a:lnTo>
                    <a:pt x="259607" y="209421"/>
                  </a:lnTo>
                  <a:cubicBezTo>
                    <a:pt x="259607" y="218234"/>
                    <a:pt x="266827" y="225447"/>
                    <a:pt x="275780" y="225447"/>
                  </a:cubicBezTo>
                  <a:lnTo>
                    <a:pt x="280585" y="225447"/>
                  </a:lnTo>
                  <a:cubicBezTo>
                    <a:pt x="286649" y="251808"/>
                    <a:pt x="310016" y="270511"/>
                    <a:pt x="337059" y="270511"/>
                  </a:cubicBezTo>
                  <a:cubicBezTo>
                    <a:pt x="364101" y="270511"/>
                    <a:pt x="387468" y="251808"/>
                    <a:pt x="393533" y="225447"/>
                  </a:cubicBezTo>
                  <a:cubicBezTo>
                    <a:pt x="402381" y="225447"/>
                    <a:pt x="409575" y="218234"/>
                    <a:pt x="409575" y="209421"/>
                  </a:cubicBezTo>
                  <a:lnTo>
                    <a:pt x="409575" y="205486"/>
                  </a:lnTo>
                  <a:cubicBezTo>
                    <a:pt x="409575" y="196673"/>
                    <a:pt x="402381" y="189460"/>
                    <a:pt x="393533" y="189355"/>
                  </a:cubicBezTo>
                  <a:lnTo>
                    <a:pt x="390120" y="189355"/>
                  </a:lnTo>
                  <a:lnTo>
                    <a:pt x="349188" y="103005"/>
                  </a:lnTo>
                  <a:cubicBezTo>
                    <a:pt x="360058" y="93536"/>
                    <a:pt x="359165" y="76382"/>
                    <a:pt x="347298" y="68172"/>
                  </a:cubicBezTo>
                  <a:cubicBezTo>
                    <a:pt x="343386" y="65444"/>
                    <a:pt x="338975" y="64158"/>
                    <a:pt x="334643" y="64158"/>
                  </a:cubicBezTo>
                  <a:cubicBezTo>
                    <a:pt x="325822" y="64158"/>
                    <a:pt x="317315" y="69483"/>
                    <a:pt x="313928" y="78532"/>
                  </a:cubicBezTo>
                  <a:cubicBezTo>
                    <a:pt x="306997" y="77641"/>
                    <a:pt x="299908" y="76250"/>
                    <a:pt x="293082" y="74362"/>
                  </a:cubicBezTo>
                  <a:lnTo>
                    <a:pt x="233851" y="58204"/>
                  </a:lnTo>
                  <a:cubicBezTo>
                    <a:pt x="234219" y="48499"/>
                    <a:pt x="229939" y="39161"/>
                    <a:pt x="222220" y="33207"/>
                  </a:cubicBezTo>
                  <a:lnTo>
                    <a:pt x="222220" y="14164"/>
                  </a:lnTo>
                  <a:cubicBezTo>
                    <a:pt x="222089" y="6452"/>
                    <a:pt x="215788" y="157"/>
                    <a:pt x="208069" y="26"/>
                  </a:cubicBezTo>
                  <a:lnTo>
                    <a:pt x="208069" y="12013"/>
                  </a:lnTo>
                  <a:lnTo>
                    <a:pt x="20806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434" name="Google Shape;12731;p90"/>
          <p:cNvGrpSpPr>
            <a:extLst>
              <a:ext uri="smNativeData">
                <pr:smNativeData xmlns:pr="smNativeData" val="SMDATA_6_dWHdYxMAAAAlAAAAAQAAAA8BAAAAkAAAAEgAAACQAAAASAAAAAAAAAAAAAAAAAAAABcAAAAUAAAAAAAAAAAAAAD/fwAA/38AAAAAAAAJAAAABAAAABhHDwkMAAAAEAAAAAAAAAAAAAAAAAAAAAAAAAAfAAAAVAAAAAAAAAAAAAAAAAAAAAAAAAAAAAAAAAAAAAAAAAAAAAAAAAAAAAAAAAAAAAAAAAAAAAAAAAAAAAAAAAAAAAAAAAAAAAAAAAAAAAAAAAAAAAAAAAAAACEAAAAYAAAAFAAAAFsFAABHGQAA4gcAAHQbAAAQAAAA"/>
              </a:ext>
            </a:extLst>
          </p:cNvGrpSpPr>
          <p:nvPr/>
        </p:nvGrpSpPr>
        <p:grpSpPr>
          <a:xfrm>
            <a:off x="870585" y="4109085"/>
            <a:ext cx="410845" cy="353695"/>
            <a:chOff x="870585" y="4109085"/>
            <a:chExt cx="410845" cy="353695"/>
          </a:xfrm>
        </p:grpSpPr>
        <p:sp>
          <p:nvSpPr>
            <p:cNvPr id="453" name="Google Shape;127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5BQAAdxoAAMQHAABqGwAAAAAAAA=="/>
                </a:ext>
              </a:extLst>
            </p:cNvSpPr>
            <p:nvPr/>
          </p:nvSpPr>
          <p:spPr>
            <a:xfrm>
              <a:off x="889635" y="4302125"/>
              <a:ext cx="372745" cy="154305"/>
            </a:xfrm>
            <a:custGeom>
              <a:avLst/>
              <a:gdLst/>
              <a:ahLst/>
              <a:cxnLst/>
              <a:rect l="0" t="0" r="372745" b="154305"/>
              <a:pathLst>
                <a:path w="372745" h="154305">
                  <a:moveTo>
                    <a:pt x="26" y="26"/>
                  </a:moveTo>
                  <a:lnTo>
                    <a:pt x="26" y="135000"/>
                  </a:lnTo>
                  <a:cubicBezTo>
                    <a:pt x="26" y="145713"/>
                    <a:pt x="8717" y="154278"/>
                    <a:pt x="19293" y="154278"/>
                  </a:cubicBezTo>
                  <a:lnTo>
                    <a:pt x="353478" y="154278"/>
                  </a:lnTo>
                  <a:cubicBezTo>
                    <a:pt x="364053" y="154278"/>
                    <a:pt x="372745" y="145713"/>
                    <a:pt x="372745" y="135000"/>
                  </a:cubicBezTo>
                  <a:lnTo>
                    <a:pt x="372745" y="26"/>
                  </a:lnTo>
                  <a:lnTo>
                    <a:pt x="26" y="26"/>
                  </a:lnTo>
                  <a:lnTo>
                    <a:pt x="372745" y="13500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52" name="Google Shape;127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5BQAAdxoAAMQHAABqGwAAAAAAAA=="/>
                </a:ext>
              </a:extLst>
            </p:cNvSpPr>
            <p:nvPr/>
          </p:nvSpPr>
          <p:spPr>
            <a:xfrm>
              <a:off x="889635" y="4302125"/>
              <a:ext cx="372745" cy="154305"/>
            </a:xfrm>
            <a:custGeom>
              <a:avLst/>
              <a:gdLst/>
              <a:ahLst/>
              <a:cxnLst/>
              <a:rect l="0" t="0" r="372745" b="154305"/>
              <a:pathLst>
                <a:path w="372745" h="154305">
                  <a:moveTo>
                    <a:pt x="26" y="26"/>
                  </a:moveTo>
                  <a:lnTo>
                    <a:pt x="26" y="135000"/>
                  </a:lnTo>
                  <a:cubicBezTo>
                    <a:pt x="26" y="145713"/>
                    <a:pt x="8717" y="154278"/>
                    <a:pt x="19293" y="154278"/>
                  </a:cubicBezTo>
                  <a:lnTo>
                    <a:pt x="353478" y="154278"/>
                  </a:lnTo>
                  <a:cubicBezTo>
                    <a:pt x="364053" y="154278"/>
                    <a:pt x="372745" y="145713"/>
                    <a:pt x="372745" y="135000"/>
                  </a:cubicBezTo>
                  <a:lnTo>
                    <a:pt x="372745" y="128583"/>
                  </a:lnTo>
                  <a:lnTo>
                    <a:pt x="51543" y="128583"/>
                  </a:lnTo>
                  <a:cubicBezTo>
                    <a:pt x="37303" y="128583"/>
                    <a:pt x="25837" y="117110"/>
                    <a:pt x="25837" y="102861"/>
                  </a:cubicBezTo>
                  <a:lnTo>
                    <a:pt x="25837" y="64042"/>
                  </a:lnTo>
                  <a:cubicBezTo>
                    <a:pt x="25837" y="60480"/>
                    <a:pt x="28743" y="57703"/>
                    <a:pt x="32224" y="57703"/>
                  </a:cubicBezTo>
                  <a:cubicBezTo>
                    <a:pt x="32460" y="57703"/>
                    <a:pt x="32669" y="57730"/>
                    <a:pt x="32905" y="57730"/>
                  </a:cubicBezTo>
                  <a:cubicBezTo>
                    <a:pt x="34790" y="57992"/>
                    <a:pt x="36675" y="57992"/>
                    <a:pt x="38690" y="57992"/>
                  </a:cubicBezTo>
                  <a:lnTo>
                    <a:pt x="334185" y="57992"/>
                  </a:lnTo>
                  <a:cubicBezTo>
                    <a:pt x="348059" y="57992"/>
                    <a:pt x="361645" y="53460"/>
                    <a:pt x="372745" y="45000"/>
                  </a:cubicBezTo>
                  <a:lnTo>
                    <a:pt x="372745" y="26"/>
                  </a:lnTo>
                  <a:lnTo>
                    <a:pt x="26" y="26"/>
                  </a:lnTo>
                  <a:lnTo>
                    <a:pt x="372745" y="4500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51" name="Google Shape;127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BQAArBkAANgHAAC0GgAAAAAAAA=="/>
                </a:ext>
              </a:extLst>
            </p:cNvSpPr>
            <p:nvPr/>
          </p:nvSpPr>
          <p:spPr>
            <a:xfrm>
              <a:off x="876935" y="4173220"/>
              <a:ext cx="398145" cy="167640"/>
            </a:xfrm>
            <a:custGeom>
              <a:avLst/>
              <a:gdLst/>
              <a:ahLst/>
              <a:cxnLst/>
              <a:rect l="0" t="0" r="398145" b="167640"/>
              <a:pathLst>
                <a:path w="398145" h="167640">
                  <a:moveTo>
                    <a:pt x="25688" y="26"/>
                  </a:moveTo>
                  <a:cubicBezTo>
                    <a:pt x="11588" y="26"/>
                    <a:pt x="0" y="11533"/>
                    <a:pt x="0" y="25799"/>
                  </a:cubicBezTo>
                  <a:lnTo>
                    <a:pt x="0" y="116069"/>
                  </a:lnTo>
                  <a:cubicBezTo>
                    <a:pt x="0" y="144626"/>
                    <a:pt x="23046" y="167640"/>
                    <a:pt x="51350" y="167640"/>
                  </a:cubicBezTo>
                  <a:lnTo>
                    <a:pt x="346768" y="167640"/>
                  </a:lnTo>
                  <a:cubicBezTo>
                    <a:pt x="375098" y="167640"/>
                    <a:pt x="398145" y="144495"/>
                    <a:pt x="398145" y="116069"/>
                  </a:cubicBezTo>
                  <a:lnTo>
                    <a:pt x="398145" y="25799"/>
                  </a:lnTo>
                  <a:cubicBezTo>
                    <a:pt x="398145" y="11533"/>
                    <a:pt x="386556" y="26"/>
                    <a:pt x="372456" y="26"/>
                  </a:cubicBezTo>
                  <a:lnTo>
                    <a:pt x="25688" y="26"/>
                  </a:lnTo>
                  <a:lnTo>
                    <a:pt x="37245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50" name="Google Shape;127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BQAArBkAAKYHAADKGQAAAAAAAA=="/>
                </a:ext>
              </a:extLst>
            </p:cNvSpPr>
            <p:nvPr/>
          </p:nvSpPr>
          <p:spPr>
            <a:xfrm>
              <a:off x="908685" y="4173220"/>
              <a:ext cx="334645" cy="19050"/>
            </a:xfrm>
            <a:custGeom>
              <a:avLst/>
              <a:gdLst/>
              <a:ahLst/>
              <a:cxnLst/>
              <a:rect l="0" t="0" r="334645" b="19050"/>
              <a:pathLst>
                <a:path w="334645" h="19050">
                  <a:moveTo>
                    <a:pt x="9594" y="26"/>
                  </a:moveTo>
                  <a:cubicBezTo>
                    <a:pt x="4299" y="26"/>
                    <a:pt x="0" y="4239"/>
                    <a:pt x="0" y="9590"/>
                  </a:cubicBezTo>
                  <a:cubicBezTo>
                    <a:pt x="0" y="14811"/>
                    <a:pt x="4299" y="19050"/>
                    <a:pt x="9594" y="19050"/>
                  </a:cubicBezTo>
                  <a:lnTo>
                    <a:pt x="324919" y="19050"/>
                  </a:lnTo>
                  <a:cubicBezTo>
                    <a:pt x="330345" y="19050"/>
                    <a:pt x="334645" y="14811"/>
                    <a:pt x="334645" y="9590"/>
                  </a:cubicBezTo>
                  <a:cubicBezTo>
                    <a:pt x="334645" y="4239"/>
                    <a:pt x="330345" y="26"/>
                    <a:pt x="324919" y="26"/>
                  </a:cubicBezTo>
                  <a:lnTo>
                    <a:pt x="9594" y="26"/>
                  </a:lnTo>
                  <a:lnTo>
                    <a:pt x="32491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9" name="Google Shape;127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BQAArBkAAPwFAABqGwAAAAAAAA=="/>
                </a:ext>
              </a:extLst>
            </p:cNvSpPr>
            <p:nvPr/>
          </p:nvSpPr>
          <p:spPr>
            <a:xfrm>
              <a:off x="947420" y="4173220"/>
              <a:ext cx="25400" cy="283210"/>
            </a:xfrm>
            <a:custGeom>
              <a:avLst/>
              <a:gdLst/>
              <a:ahLst/>
              <a:cxnLst/>
              <a:rect l="0" t="0" r="25400" b="283210"/>
              <a:pathLst>
                <a:path w="25400" h="283210">
                  <a:moveTo>
                    <a:pt x="0" y="26"/>
                  </a:moveTo>
                  <a:lnTo>
                    <a:pt x="0" y="283184"/>
                  </a:lnTo>
                  <a:lnTo>
                    <a:pt x="25374" y="283184"/>
                  </a:lnTo>
                  <a:lnTo>
                    <a:pt x="2537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8" name="Google Shape;127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BQAArBkAAPwFAADKGQAAAAAAAA=="/>
                </a:ext>
              </a:extLst>
            </p:cNvSpPr>
            <p:nvPr/>
          </p:nvSpPr>
          <p:spPr>
            <a:xfrm>
              <a:off x="947420" y="4173220"/>
              <a:ext cx="25400" cy="19050"/>
            </a:xfrm>
            <a:custGeom>
              <a:avLst/>
              <a:gdLst/>
              <a:ahLst/>
              <a:cxnLst/>
              <a:rect l="0" t="0" r="25400" b="19050"/>
              <a:pathLst>
                <a:path w="25400" h="19050">
                  <a:moveTo>
                    <a:pt x="0" y="26"/>
                  </a:moveTo>
                  <a:lnTo>
                    <a:pt x="0" y="19050"/>
                  </a:lnTo>
                  <a:lnTo>
                    <a:pt x="25374" y="19050"/>
                  </a:lnTo>
                  <a:lnTo>
                    <a:pt x="2537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7" name="Google Shape;127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BQAA0hoAAPwFAADwGgAAAAAAAA=="/>
                </a:ext>
              </a:extLst>
            </p:cNvSpPr>
            <p:nvPr/>
          </p:nvSpPr>
          <p:spPr>
            <a:xfrm>
              <a:off x="947420" y="4359910"/>
              <a:ext cx="25400" cy="19050"/>
            </a:xfrm>
            <a:custGeom>
              <a:avLst/>
              <a:gdLst/>
              <a:ahLst/>
              <a:cxnLst/>
              <a:rect l="0" t="0" r="25400" b="19050"/>
              <a:pathLst>
                <a:path w="25400" h="19050">
                  <a:moveTo>
                    <a:pt x="0" y="0"/>
                  </a:moveTo>
                  <a:lnTo>
                    <a:pt x="0" y="19024"/>
                  </a:lnTo>
                  <a:lnTo>
                    <a:pt x="25374" y="19024"/>
                  </a:lnTo>
                  <a:lnTo>
                    <a:pt x="25374"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6" name="Google Shape;127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BQAAQhsAAPwFAABqGwAAAAAAAA=="/>
                </a:ext>
              </a:extLst>
            </p:cNvSpPr>
            <p:nvPr/>
          </p:nvSpPr>
          <p:spPr>
            <a:xfrm>
              <a:off x="947420" y="4431030"/>
              <a:ext cx="25400" cy="25400"/>
            </a:xfrm>
            <a:custGeom>
              <a:avLst/>
              <a:gdLst/>
              <a:ahLst/>
              <a:cxnLst/>
              <a:rect l="0" t="0" r="25400" b="25400"/>
              <a:pathLst>
                <a:path w="25400" h="25400">
                  <a:moveTo>
                    <a:pt x="0" y="26"/>
                  </a:moveTo>
                  <a:lnTo>
                    <a:pt x="0" y="25374"/>
                  </a:lnTo>
                  <a:lnTo>
                    <a:pt x="25374" y="25374"/>
                  </a:lnTo>
                  <a:lnTo>
                    <a:pt x="2537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5" name="Google Shape;127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BwAArBkAAGkHAABqGwAAAAAAAA=="/>
                </a:ext>
              </a:extLst>
            </p:cNvSpPr>
            <p:nvPr/>
          </p:nvSpPr>
          <p:spPr>
            <a:xfrm>
              <a:off x="1179195" y="4173220"/>
              <a:ext cx="25400" cy="283210"/>
            </a:xfrm>
            <a:custGeom>
              <a:avLst/>
              <a:gdLst/>
              <a:ahLst/>
              <a:cxnLst/>
              <a:rect l="0" t="0" r="25400" b="283210"/>
              <a:pathLst>
                <a:path w="25400" h="283210">
                  <a:moveTo>
                    <a:pt x="26" y="26"/>
                  </a:moveTo>
                  <a:lnTo>
                    <a:pt x="26" y="283184"/>
                  </a:lnTo>
                  <a:lnTo>
                    <a:pt x="25374" y="283184"/>
                  </a:lnTo>
                  <a:lnTo>
                    <a:pt x="2537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4" name="Google Shape;127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BwAArBkAAGkHAADKGQAAAAAAAA=="/>
                </a:ext>
              </a:extLst>
            </p:cNvSpPr>
            <p:nvPr/>
          </p:nvSpPr>
          <p:spPr>
            <a:xfrm>
              <a:off x="1179195" y="4173220"/>
              <a:ext cx="25400" cy="19050"/>
            </a:xfrm>
            <a:custGeom>
              <a:avLst/>
              <a:gdLst/>
              <a:ahLst/>
              <a:cxnLst/>
              <a:rect l="0" t="0" r="25400" b="19050"/>
              <a:pathLst>
                <a:path w="25400" h="19050">
                  <a:moveTo>
                    <a:pt x="26" y="26"/>
                  </a:moveTo>
                  <a:lnTo>
                    <a:pt x="26" y="19050"/>
                  </a:lnTo>
                  <a:lnTo>
                    <a:pt x="25374" y="19050"/>
                  </a:lnTo>
                  <a:lnTo>
                    <a:pt x="2537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3" name="Google Shape;127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BwAA0hoAAGkHAADwGgAAAAAAAA=="/>
                </a:ext>
              </a:extLst>
            </p:cNvSpPr>
            <p:nvPr/>
          </p:nvSpPr>
          <p:spPr>
            <a:xfrm>
              <a:off x="1179195" y="4359910"/>
              <a:ext cx="25400" cy="19050"/>
            </a:xfrm>
            <a:custGeom>
              <a:avLst/>
              <a:gdLst/>
              <a:ahLst/>
              <a:cxnLst/>
              <a:rect l="0" t="0" r="25400" b="19050"/>
              <a:pathLst>
                <a:path w="25400" h="19050">
                  <a:moveTo>
                    <a:pt x="26" y="0"/>
                  </a:moveTo>
                  <a:lnTo>
                    <a:pt x="26" y="19024"/>
                  </a:lnTo>
                  <a:lnTo>
                    <a:pt x="25374" y="19024"/>
                  </a:lnTo>
                  <a:lnTo>
                    <a:pt x="25374"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2" name="Google Shape;127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BwAAQhsAAGkHAABqGwAAAAAAAA=="/>
                </a:ext>
              </a:extLst>
            </p:cNvSpPr>
            <p:nvPr/>
          </p:nvSpPr>
          <p:spPr>
            <a:xfrm>
              <a:off x="1179195" y="4431030"/>
              <a:ext cx="25400" cy="25400"/>
            </a:xfrm>
            <a:custGeom>
              <a:avLst/>
              <a:gdLst/>
              <a:ahLst/>
              <a:cxnLst/>
              <a:rect l="0" t="0" r="25400" b="25400"/>
              <a:pathLst>
                <a:path w="25400" h="25400">
                  <a:moveTo>
                    <a:pt x="26" y="26"/>
                  </a:moveTo>
                  <a:lnTo>
                    <a:pt x="26" y="25374"/>
                  </a:lnTo>
                  <a:lnTo>
                    <a:pt x="25374" y="25374"/>
                  </a:lnTo>
                  <a:lnTo>
                    <a:pt x="2537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1" name="Google Shape;127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BgAAYhoAANEGAACLGgAAAAAAAA=="/>
                </a:ext>
              </a:extLst>
            </p:cNvSpPr>
            <p:nvPr/>
          </p:nvSpPr>
          <p:spPr>
            <a:xfrm>
              <a:off x="1043940" y="4288790"/>
              <a:ext cx="64135" cy="26035"/>
            </a:xfrm>
            <a:custGeom>
              <a:avLst/>
              <a:gdLst/>
              <a:ahLst/>
              <a:cxnLst/>
              <a:rect l="0" t="0" r="64135" b="26035"/>
              <a:pathLst>
                <a:path w="64135" h="26035">
                  <a:moveTo>
                    <a:pt x="6426" y="26"/>
                  </a:moveTo>
                  <a:cubicBezTo>
                    <a:pt x="2769" y="26"/>
                    <a:pt x="0" y="2939"/>
                    <a:pt x="0" y="6515"/>
                  </a:cubicBezTo>
                  <a:lnTo>
                    <a:pt x="0" y="19519"/>
                  </a:lnTo>
                  <a:cubicBezTo>
                    <a:pt x="0" y="23095"/>
                    <a:pt x="2769" y="26008"/>
                    <a:pt x="6426" y="26008"/>
                  </a:cubicBezTo>
                  <a:lnTo>
                    <a:pt x="57708" y="26008"/>
                  </a:lnTo>
                  <a:cubicBezTo>
                    <a:pt x="61235" y="26008"/>
                    <a:pt x="64108" y="23095"/>
                    <a:pt x="64108" y="19519"/>
                  </a:cubicBezTo>
                  <a:lnTo>
                    <a:pt x="64108" y="6515"/>
                  </a:lnTo>
                  <a:cubicBezTo>
                    <a:pt x="64108" y="2939"/>
                    <a:pt x="61235" y="26"/>
                    <a:pt x="57708" y="26"/>
                  </a:cubicBezTo>
                  <a:lnTo>
                    <a:pt x="6426" y="26"/>
                  </a:lnTo>
                  <a:lnTo>
                    <a:pt x="5770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40" name="Google Shape;127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BQAAixoAABEGAADSGgAAAAAAAA=="/>
                </a:ext>
              </a:extLst>
            </p:cNvSpPr>
            <p:nvPr/>
          </p:nvSpPr>
          <p:spPr>
            <a:xfrm>
              <a:off x="934720" y="4314825"/>
              <a:ext cx="51435" cy="45085"/>
            </a:xfrm>
            <a:custGeom>
              <a:avLst/>
              <a:gdLst/>
              <a:ahLst/>
              <a:cxnLst/>
              <a:rect l="0" t="0" r="51435" b="45085"/>
              <a:pathLst>
                <a:path w="51435" h="45085">
                  <a:moveTo>
                    <a:pt x="6442" y="0"/>
                  </a:moveTo>
                  <a:cubicBezTo>
                    <a:pt x="2776" y="0"/>
                    <a:pt x="0" y="2911"/>
                    <a:pt x="0" y="6451"/>
                  </a:cubicBezTo>
                  <a:lnTo>
                    <a:pt x="0" y="38633"/>
                  </a:lnTo>
                  <a:cubicBezTo>
                    <a:pt x="0" y="42173"/>
                    <a:pt x="2776" y="45058"/>
                    <a:pt x="6442" y="45058"/>
                  </a:cubicBezTo>
                  <a:lnTo>
                    <a:pt x="44861" y="45058"/>
                  </a:lnTo>
                  <a:cubicBezTo>
                    <a:pt x="48528" y="45058"/>
                    <a:pt x="51435" y="42173"/>
                    <a:pt x="51435" y="38633"/>
                  </a:cubicBezTo>
                  <a:lnTo>
                    <a:pt x="51435" y="6451"/>
                  </a:lnTo>
                  <a:cubicBezTo>
                    <a:pt x="51435" y="2911"/>
                    <a:pt x="48528" y="0"/>
                    <a:pt x="44861" y="0"/>
                  </a:cubicBezTo>
                  <a:lnTo>
                    <a:pt x="6442" y="0"/>
                  </a:lnTo>
                  <a:lnTo>
                    <a:pt x="4486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39" name="Google Shape;127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BQAAixoAABEGAACpGgAAAAAAAA=="/>
                </a:ext>
              </a:extLst>
            </p:cNvSpPr>
            <p:nvPr/>
          </p:nvSpPr>
          <p:spPr>
            <a:xfrm>
              <a:off x="934720" y="4314825"/>
              <a:ext cx="51435" cy="19050"/>
            </a:xfrm>
            <a:custGeom>
              <a:avLst/>
              <a:gdLst/>
              <a:ahLst/>
              <a:cxnLst/>
              <a:rect l="0" t="0" r="51435" b="19050"/>
              <a:pathLst>
                <a:path w="51435" h="19050">
                  <a:moveTo>
                    <a:pt x="6442" y="0"/>
                  </a:moveTo>
                  <a:cubicBezTo>
                    <a:pt x="2776" y="0"/>
                    <a:pt x="0" y="2869"/>
                    <a:pt x="0" y="6359"/>
                  </a:cubicBezTo>
                  <a:lnTo>
                    <a:pt x="0" y="19050"/>
                  </a:lnTo>
                  <a:lnTo>
                    <a:pt x="51435" y="19050"/>
                  </a:lnTo>
                  <a:lnTo>
                    <a:pt x="51435" y="6359"/>
                  </a:lnTo>
                  <a:cubicBezTo>
                    <a:pt x="51435" y="2869"/>
                    <a:pt x="48528" y="0"/>
                    <a:pt x="44861" y="0"/>
                  </a:cubicBezTo>
                  <a:lnTo>
                    <a:pt x="6442" y="0"/>
                  </a:lnTo>
                  <a:lnTo>
                    <a:pt x="4486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38" name="Google Shape;127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BwAAixoAAH0HAADSGgAAAAAAAA=="/>
                </a:ext>
              </a:extLst>
            </p:cNvSpPr>
            <p:nvPr/>
          </p:nvSpPr>
          <p:spPr>
            <a:xfrm>
              <a:off x="1165860" y="4314825"/>
              <a:ext cx="51435" cy="45085"/>
            </a:xfrm>
            <a:custGeom>
              <a:avLst/>
              <a:gdLst/>
              <a:ahLst/>
              <a:cxnLst/>
              <a:rect l="0" t="0" r="51435" b="45085"/>
              <a:pathLst>
                <a:path w="51435" h="45085">
                  <a:moveTo>
                    <a:pt x="6442" y="0"/>
                  </a:moveTo>
                  <a:cubicBezTo>
                    <a:pt x="2906" y="0"/>
                    <a:pt x="26" y="2911"/>
                    <a:pt x="26" y="6451"/>
                  </a:cubicBezTo>
                  <a:lnTo>
                    <a:pt x="26" y="38633"/>
                  </a:lnTo>
                  <a:cubicBezTo>
                    <a:pt x="26" y="42173"/>
                    <a:pt x="2906" y="45058"/>
                    <a:pt x="6442" y="45058"/>
                  </a:cubicBezTo>
                  <a:lnTo>
                    <a:pt x="45018" y="45058"/>
                  </a:lnTo>
                  <a:cubicBezTo>
                    <a:pt x="48528" y="45058"/>
                    <a:pt x="51435" y="42173"/>
                    <a:pt x="51435" y="38633"/>
                  </a:cubicBezTo>
                  <a:lnTo>
                    <a:pt x="51435" y="6451"/>
                  </a:lnTo>
                  <a:cubicBezTo>
                    <a:pt x="51435" y="2911"/>
                    <a:pt x="48528" y="0"/>
                    <a:pt x="45018" y="0"/>
                  </a:cubicBezTo>
                  <a:lnTo>
                    <a:pt x="6442" y="0"/>
                  </a:lnTo>
                  <a:lnTo>
                    <a:pt x="4501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37" name="Google Shape;127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BwAAixoAAH0HAACpGgAAAAAAAA=="/>
                </a:ext>
              </a:extLst>
            </p:cNvSpPr>
            <p:nvPr/>
          </p:nvSpPr>
          <p:spPr>
            <a:xfrm>
              <a:off x="1165860" y="4314825"/>
              <a:ext cx="51435" cy="19050"/>
            </a:xfrm>
            <a:custGeom>
              <a:avLst/>
              <a:gdLst/>
              <a:ahLst/>
              <a:cxnLst/>
              <a:rect l="0" t="0" r="51435" b="19050"/>
              <a:pathLst>
                <a:path w="51435" h="19050">
                  <a:moveTo>
                    <a:pt x="6442" y="0"/>
                  </a:moveTo>
                  <a:cubicBezTo>
                    <a:pt x="2906" y="0"/>
                    <a:pt x="26" y="2869"/>
                    <a:pt x="26" y="6359"/>
                  </a:cubicBezTo>
                  <a:lnTo>
                    <a:pt x="26" y="19050"/>
                  </a:lnTo>
                  <a:lnTo>
                    <a:pt x="51435" y="19050"/>
                  </a:lnTo>
                  <a:lnTo>
                    <a:pt x="51435" y="6359"/>
                  </a:lnTo>
                  <a:cubicBezTo>
                    <a:pt x="51435" y="2869"/>
                    <a:pt x="48528" y="0"/>
                    <a:pt x="45018" y="0"/>
                  </a:cubicBezTo>
                  <a:lnTo>
                    <a:pt x="6442" y="0"/>
                  </a:lnTo>
                  <a:lnTo>
                    <a:pt x="4501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36" name="Google Shape;127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BQAARxkAAOIHAAB0GwAAAAAAAA=="/>
                </a:ext>
              </a:extLst>
            </p:cNvSpPr>
            <p:nvPr/>
          </p:nvSpPr>
          <p:spPr>
            <a:xfrm>
              <a:off x="870585" y="4109085"/>
              <a:ext cx="410845" cy="353695"/>
            </a:xfrm>
            <a:custGeom>
              <a:avLst/>
              <a:gdLst/>
              <a:ahLst/>
              <a:cxnLst/>
              <a:rect l="0" t="0" r="410845" b="353695"/>
              <a:pathLst>
                <a:path w="410845" h="353695">
                  <a:moveTo>
                    <a:pt x="234974" y="12027"/>
                  </a:moveTo>
                  <a:cubicBezTo>
                    <a:pt x="241157" y="12027"/>
                    <a:pt x="246580" y="16333"/>
                    <a:pt x="247968" y="22504"/>
                  </a:cubicBezTo>
                  <a:lnTo>
                    <a:pt x="255776" y="58034"/>
                  </a:lnTo>
                  <a:lnTo>
                    <a:pt x="155068" y="58034"/>
                  </a:lnTo>
                  <a:lnTo>
                    <a:pt x="162876" y="22504"/>
                  </a:lnTo>
                  <a:cubicBezTo>
                    <a:pt x="164264" y="16333"/>
                    <a:pt x="169687" y="12027"/>
                    <a:pt x="175844" y="12027"/>
                  </a:cubicBezTo>
                  <a:lnTo>
                    <a:pt x="96567" y="70035"/>
                  </a:lnTo>
                  <a:lnTo>
                    <a:pt x="96567" y="199785"/>
                  </a:lnTo>
                  <a:lnTo>
                    <a:pt x="82813" y="199785"/>
                  </a:lnTo>
                  <a:lnTo>
                    <a:pt x="82813" y="70035"/>
                  </a:lnTo>
                  <a:lnTo>
                    <a:pt x="328005" y="70035"/>
                  </a:lnTo>
                  <a:lnTo>
                    <a:pt x="328005" y="199785"/>
                  </a:lnTo>
                  <a:lnTo>
                    <a:pt x="314408" y="199785"/>
                  </a:lnTo>
                  <a:lnTo>
                    <a:pt x="314408" y="70035"/>
                  </a:lnTo>
                  <a:lnTo>
                    <a:pt x="70840" y="70035"/>
                  </a:lnTo>
                  <a:lnTo>
                    <a:pt x="70840" y="199785"/>
                  </a:lnTo>
                  <a:lnTo>
                    <a:pt x="70473" y="199785"/>
                  </a:lnTo>
                  <a:cubicBezTo>
                    <a:pt x="63531" y="199785"/>
                    <a:pt x="57977" y="205352"/>
                    <a:pt x="57977" y="212311"/>
                  </a:cubicBezTo>
                  <a:lnTo>
                    <a:pt x="57977" y="225572"/>
                  </a:lnTo>
                  <a:lnTo>
                    <a:pt x="57610" y="225572"/>
                  </a:lnTo>
                  <a:cubicBezTo>
                    <a:pt x="32538" y="225572"/>
                    <a:pt x="12103" y="205090"/>
                    <a:pt x="12103" y="180090"/>
                  </a:cubicBezTo>
                  <a:lnTo>
                    <a:pt x="12103" y="89730"/>
                  </a:lnTo>
                  <a:cubicBezTo>
                    <a:pt x="12103" y="78858"/>
                    <a:pt x="20932" y="70035"/>
                    <a:pt x="31778" y="70035"/>
                  </a:cubicBezTo>
                  <a:lnTo>
                    <a:pt x="302304" y="70035"/>
                  </a:lnTo>
                  <a:lnTo>
                    <a:pt x="302304" y="199785"/>
                  </a:lnTo>
                  <a:lnTo>
                    <a:pt x="301911" y="199785"/>
                  </a:lnTo>
                  <a:cubicBezTo>
                    <a:pt x="294995" y="199785"/>
                    <a:pt x="289441" y="205483"/>
                    <a:pt x="289441" y="212311"/>
                  </a:cubicBezTo>
                  <a:lnTo>
                    <a:pt x="289441" y="225572"/>
                  </a:lnTo>
                  <a:lnTo>
                    <a:pt x="121403" y="225572"/>
                  </a:lnTo>
                  <a:lnTo>
                    <a:pt x="121403" y="212311"/>
                  </a:lnTo>
                  <a:cubicBezTo>
                    <a:pt x="121403" y="205483"/>
                    <a:pt x="115849" y="199785"/>
                    <a:pt x="108907" y="199785"/>
                  </a:cubicBezTo>
                  <a:lnTo>
                    <a:pt x="108540" y="199785"/>
                  </a:lnTo>
                  <a:lnTo>
                    <a:pt x="108540" y="70140"/>
                  </a:lnTo>
                  <a:lnTo>
                    <a:pt x="379066" y="70140"/>
                  </a:lnTo>
                  <a:cubicBezTo>
                    <a:pt x="390043" y="70035"/>
                    <a:pt x="398741" y="78858"/>
                    <a:pt x="398846" y="89861"/>
                  </a:cubicBezTo>
                  <a:lnTo>
                    <a:pt x="398846" y="180090"/>
                  </a:lnTo>
                  <a:lnTo>
                    <a:pt x="398741" y="180090"/>
                  </a:lnTo>
                  <a:cubicBezTo>
                    <a:pt x="398741" y="205221"/>
                    <a:pt x="378437" y="225572"/>
                    <a:pt x="353339" y="225572"/>
                  </a:cubicBezTo>
                  <a:lnTo>
                    <a:pt x="352972" y="225572"/>
                  </a:lnTo>
                  <a:lnTo>
                    <a:pt x="352972" y="212311"/>
                  </a:lnTo>
                  <a:cubicBezTo>
                    <a:pt x="352972" y="205352"/>
                    <a:pt x="347287" y="199785"/>
                    <a:pt x="340502" y="199785"/>
                  </a:cubicBezTo>
                  <a:lnTo>
                    <a:pt x="340109" y="199785"/>
                  </a:lnTo>
                  <a:lnTo>
                    <a:pt x="340109" y="70035"/>
                  </a:lnTo>
                  <a:lnTo>
                    <a:pt x="108907" y="211786"/>
                  </a:lnTo>
                  <a:cubicBezTo>
                    <a:pt x="109169" y="211786"/>
                    <a:pt x="109431" y="211917"/>
                    <a:pt x="109431" y="212180"/>
                  </a:cubicBezTo>
                  <a:lnTo>
                    <a:pt x="109431" y="244401"/>
                  </a:lnTo>
                  <a:cubicBezTo>
                    <a:pt x="109431" y="244637"/>
                    <a:pt x="109169" y="244900"/>
                    <a:pt x="108907" y="244900"/>
                  </a:cubicBezTo>
                  <a:lnTo>
                    <a:pt x="70473" y="244900"/>
                  </a:lnTo>
                  <a:cubicBezTo>
                    <a:pt x="70212" y="244900"/>
                    <a:pt x="69976" y="244637"/>
                    <a:pt x="69976" y="244401"/>
                  </a:cubicBezTo>
                  <a:lnTo>
                    <a:pt x="69976" y="212311"/>
                  </a:lnTo>
                  <a:cubicBezTo>
                    <a:pt x="69976" y="212048"/>
                    <a:pt x="70212" y="211786"/>
                    <a:pt x="70342" y="211786"/>
                  </a:cubicBezTo>
                  <a:lnTo>
                    <a:pt x="83704" y="211786"/>
                  </a:lnTo>
                  <a:lnTo>
                    <a:pt x="83704" y="225178"/>
                  </a:lnTo>
                  <a:cubicBezTo>
                    <a:pt x="83704" y="229170"/>
                    <a:pt x="86690" y="231166"/>
                    <a:pt x="89703" y="231166"/>
                  </a:cubicBezTo>
                  <a:cubicBezTo>
                    <a:pt x="92690" y="231166"/>
                    <a:pt x="95676" y="229170"/>
                    <a:pt x="95676" y="225178"/>
                  </a:cubicBezTo>
                  <a:lnTo>
                    <a:pt x="95676" y="211786"/>
                  </a:lnTo>
                  <a:lnTo>
                    <a:pt x="340502" y="211786"/>
                  </a:lnTo>
                  <a:cubicBezTo>
                    <a:pt x="340737" y="211786"/>
                    <a:pt x="340868" y="211917"/>
                    <a:pt x="340868" y="212180"/>
                  </a:cubicBezTo>
                  <a:lnTo>
                    <a:pt x="340868" y="244401"/>
                  </a:lnTo>
                  <a:lnTo>
                    <a:pt x="340868" y="244532"/>
                  </a:lnTo>
                  <a:cubicBezTo>
                    <a:pt x="340868" y="244768"/>
                    <a:pt x="340737" y="244900"/>
                    <a:pt x="340502" y="244900"/>
                  </a:cubicBezTo>
                  <a:lnTo>
                    <a:pt x="301911" y="244900"/>
                  </a:lnTo>
                  <a:cubicBezTo>
                    <a:pt x="301675" y="244900"/>
                    <a:pt x="301544" y="244768"/>
                    <a:pt x="301544" y="244532"/>
                  </a:cubicBezTo>
                  <a:lnTo>
                    <a:pt x="301544" y="212311"/>
                  </a:lnTo>
                  <a:cubicBezTo>
                    <a:pt x="301544" y="212048"/>
                    <a:pt x="301675" y="211917"/>
                    <a:pt x="301911" y="211917"/>
                  </a:cubicBezTo>
                  <a:lnTo>
                    <a:pt x="315141" y="211917"/>
                  </a:lnTo>
                  <a:lnTo>
                    <a:pt x="315141" y="225178"/>
                  </a:lnTo>
                  <a:cubicBezTo>
                    <a:pt x="315141" y="229170"/>
                    <a:pt x="318154" y="231166"/>
                    <a:pt x="321167" y="231166"/>
                  </a:cubicBezTo>
                  <a:cubicBezTo>
                    <a:pt x="324154" y="231166"/>
                    <a:pt x="327193" y="229170"/>
                    <a:pt x="327245" y="225178"/>
                  </a:cubicBezTo>
                  <a:lnTo>
                    <a:pt x="327245" y="211786"/>
                  </a:lnTo>
                  <a:lnTo>
                    <a:pt x="24967" y="227463"/>
                  </a:lnTo>
                  <a:cubicBezTo>
                    <a:pt x="34555" y="234028"/>
                    <a:pt x="45899" y="237573"/>
                    <a:pt x="57479" y="237573"/>
                  </a:cubicBezTo>
                  <a:lnTo>
                    <a:pt x="57977" y="237573"/>
                  </a:lnTo>
                  <a:lnTo>
                    <a:pt x="57977" y="244532"/>
                  </a:lnTo>
                  <a:cubicBezTo>
                    <a:pt x="57977" y="251333"/>
                    <a:pt x="63531" y="256900"/>
                    <a:pt x="70342" y="256900"/>
                  </a:cubicBezTo>
                  <a:lnTo>
                    <a:pt x="96567" y="256900"/>
                  </a:lnTo>
                  <a:lnTo>
                    <a:pt x="96567" y="341562"/>
                  </a:lnTo>
                  <a:lnTo>
                    <a:pt x="82813" y="341562"/>
                  </a:lnTo>
                  <a:lnTo>
                    <a:pt x="82813" y="276753"/>
                  </a:lnTo>
                  <a:cubicBezTo>
                    <a:pt x="82813" y="272709"/>
                    <a:pt x="79826" y="270687"/>
                    <a:pt x="76840" y="270687"/>
                  </a:cubicBezTo>
                  <a:cubicBezTo>
                    <a:pt x="73853" y="270687"/>
                    <a:pt x="70840" y="272709"/>
                    <a:pt x="70840" y="276753"/>
                  </a:cubicBezTo>
                  <a:lnTo>
                    <a:pt x="70840" y="341562"/>
                  </a:lnTo>
                  <a:lnTo>
                    <a:pt x="38197" y="341562"/>
                  </a:lnTo>
                  <a:cubicBezTo>
                    <a:pt x="30888" y="341562"/>
                    <a:pt x="24967" y="335628"/>
                    <a:pt x="24967" y="328301"/>
                  </a:cubicBezTo>
                  <a:lnTo>
                    <a:pt x="24967" y="227463"/>
                  </a:lnTo>
                  <a:lnTo>
                    <a:pt x="289441" y="237704"/>
                  </a:lnTo>
                  <a:lnTo>
                    <a:pt x="289441" y="244532"/>
                  </a:lnTo>
                  <a:cubicBezTo>
                    <a:pt x="289441" y="251333"/>
                    <a:pt x="294995" y="257032"/>
                    <a:pt x="301911" y="257032"/>
                  </a:cubicBezTo>
                  <a:lnTo>
                    <a:pt x="328005" y="257032"/>
                  </a:lnTo>
                  <a:lnTo>
                    <a:pt x="328005" y="341562"/>
                  </a:lnTo>
                  <a:lnTo>
                    <a:pt x="314408" y="341562"/>
                  </a:lnTo>
                  <a:lnTo>
                    <a:pt x="314408" y="276753"/>
                  </a:lnTo>
                  <a:cubicBezTo>
                    <a:pt x="314277" y="273339"/>
                    <a:pt x="311631" y="270687"/>
                    <a:pt x="308356" y="270687"/>
                  </a:cubicBezTo>
                  <a:cubicBezTo>
                    <a:pt x="304950" y="270687"/>
                    <a:pt x="302304" y="273470"/>
                    <a:pt x="302304" y="276753"/>
                  </a:cubicBezTo>
                  <a:lnTo>
                    <a:pt x="302304" y="341562"/>
                  </a:lnTo>
                  <a:lnTo>
                    <a:pt x="108540" y="341562"/>
                  </a:lnTo>
                  <a:lnTo>
                    <a:pt x="108540" y="257032"/>
                  </a:lnTo>
                  <a:lnTo>
                    <a:pt x="109038" y="257032"/>
                  </a:lnTo>
                  <a:cubicBezTo>
                    <a:pt x="115849" y="257032"/>
                    <a:pt x="121403" y="251333"/>
                    <a:pt x="121403" y="244532"/>
                  </a:cubicBezTo>
                  <a:lnTo>
                    <a:pt x="121403" y="237704"/>
                  </a:lnTo>
                  <a:lnTo>
                    <a:pt x="386008" y="227463"/>
                  </a:lnTo>
                  <a:lnTo>
                    <a:pt x="386008" y="328301"/>
                  </a:lnTo>
                  <a:cubicBezTo>
                    <a:pt x="385877" y="335628"/>
                    <a:pt x="379956" y="341562"/>
                    <a:pt x="372647" y="341562"/>
                  </a:cubicBezTo>
                  <a:lnTo>
                    <a:pt x="340109" y="341562"/>
                  </a:lnTo>
                  <a:lnTo>
                    <a:pt x="340109" y="257032"/>
                  </a:lnTo>
                  <a:lnTo>
                    <a:pt x="340502" y="257032"/>
                  </a:lnTo>
                  <a:cubicBezTo>
                    <a:pt x="347418" y="256900"/>
                    <a:pt x="352972" y="251333"/>
                    <a:pt x="352972" y="244532"/>
                  </a:cubicBezTo>
                  <a:lnTo>
                    <a:pt x="352972" y="237704"/>
                  </a:lnTo>
                  <a:lnTo>
                    <a:pt x="353339" y="237704"/>
                  </a:lnTo>
                  <a:cubicBezTo>
                    <a:pt x="365076" y="237704"/>
                    <a:pt x="376420" y="234159"/>
                    <a:pt x="386008" y="227463"/>
                  </a:cubicBezTo>
                  <a:lnTo>
                    <a:pt x="175582" y="26"/>
                  </a:lnTo>
                  <a:cubicBezTo>
                    <a:pt x="163845" y="26"/>
                    <a:pt x="153785" y="8324"/>
                    <a:pt x="151139" y="19852"/>
                  </a:cubicBezTo>
                  <a:lnTo>
                    <a:pt x="142703" y="58034"/>
                  </a:lnTo>
                  <a:lnTo>
                    <a:pt x="31778" y="58034"/>
                  </a:lnTo>
                  <a:cubicBezTo>
                    <a:pt x="14251" y="58034"/>
                    <a:pt x="130" y="72293"/>
                    <a:pt x="130" y="89861"/>
                  </a:cubicBezTo>
                  <a:lnTo>
                    <a:pt x="130" y="180090"/>
                  </a:lnTo>
                  <a:cubicBezTo>
                    <a:pt x="0" y="193220"/>
                    <a:pt x="4532" y="206114"/>
                    <a:pt x="12994" y="216355"/>
                  </a:cubicBezTo>
                  <a:lnTo>
                    <a:pt x="12994" y="328301"/>
                  </a:lnTo>
                  <a:cubicBezTo>
                    <a:pt x="12994" y="342324"/>
                    <a:pt x="24338" y="353695"/>
                    <a:pt x="38197" y="353695"/>
                  </a:cubicBezTo>
                  <a:lnTo>
                    <a:pt x="372647" y="353695"/>
                  </a:lnTo>
                  <a:cubicBezTo>
                    <a:pt x="386637" y="353695"/>
                    <a:pt x="397850" y="342324"/>
                    <a:pt x="397981" y="328301"/>
                  </a:cubicBezTo>
                  <a:lnTo>
                    <a:pt x="397981" y="216355"/>
                  </a:lnTo>
                  <a:cubicBezTo>
                    <a:pt x="406286" y="206114"/>
                    <a:pt x="410845" y="193220"/>
                    <a:pt x="410845" y="180090"/>
                  </a:cubicBezTo>
                  <a:lnTo>
                    <a:pt x="410845" y="89861"/>
                  </a:lnTo>
                  <a:cubicBezTo>
                    <a:pt x="410714" y="72293"/>
                    <a:pt x="396593" y="58034"/>
                    <a:pt x="379066" y="58034"/>
                  </a:cubicBezTo>
                  <a:lnTo>
                    <a:pt x="268141" y="58034"/>
                  </a:lnTo>
                  <a:lnTo>
                    <a:pt x="259810" y="19852"/>
                  </a:lnTo>
                  <a:cubicBezTo>
                    <a:pt x="257190" y="8324"/>
                    <a:pt x="247104" y="26"/>
                    <a:pt x="235367" y="26"/>
                  </a:cubicBezTo>
                  <a:cubicBezTo>
                    <a:pt x="235288" y="26"/>
                    <a:pt x="235184" y="26"/>
                    <a:pt x="235105" y="26"/>
                  </a:cubicBezTo>
                  <a:lnTo>
                    <a:pt x="175844" y="26"/>
                  </a:lnTo>
                  <a:cubicBezTo>
                    <a:pt x="175765" y="26"/>
                    <a:pt x="175687" y="26"/>
                    <a:pt x="175582" y="26"/>
                  </a:cubicBezTo>
                  <a:lnTo>
                    <a:pt x="234974" y="12027"/>
                  </a:lnTo>
                  <a:lnTo>
                    <a:pt x="17558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35" name="Google Shape;127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BgAAWRoAANsGAACVGgAAAAAAAA=="/>
                </a:ext>
              </a:extLst>
            </p:cNvSpPr>
            <p:nvPr/>
          </p:nvSpPr>
          <p:spPr>
            <a:xfrm>
              <a:off x="1037590" y="4283075"/>
              <a:ext cx="76835" cy="38100"/>
            </a:xfrm>
            <a:custGeom>
              <a:avLst/>
              <a:gdLst/>
              <a:ahLst/>
              <a:cxnLst/>
              <a:rect l="0" t="0" r="76835" b="38100"/>
              <a:pathLst>
                <a:path w="76835" h="38100">
                  <a:moveTo>
                    <a:pt x="12564" y="26"/>
                  </a:moveTo>
                  <a:cubicBezTo>
                    <a:pt x="5584" y="26"/>
                    <a:pt x="0" y="5609"/>
                    <a:pt x="0" y="12621"/>
                  </a:cubicBezTo>
                  <a:lnTo>
                    <a:pt x="0" y="25612"/>
                  </a:lnTo>
                  <a:cubicBezTo>
                    <a:pt x="0" y="32491"/>
                    <a:pt x="5584" y="38074"/>
                    <a:pt x="12564" y="38074"/>
                  </a:cubicBezTo>
                  <a:lnTo>
                    <a:pt x="64270" y="38074"/>
                  </a:lnTo>
                  <a:cubicBezTo>
                    <a:pt x="71119" y="38074"/>
                    <a:pt x="76676" y="32491"/>
                    <a:pt x="76808" y="25479"/>
                  </a:cubicBezTo>
                  <a:lnTo>
                    <a:pt x="76808" y="12621"/>
                  </a:lnTo>
                  <a:cubicBezTo>
                    <a:pt x="76676" y="5609"/>
                    <a:pt x="71119" y="26"/>
                    <a:pt x="64270" y="26"/>
                  </a:cubicBezTo>
                  <a:lnTo>
                    <a:pt x="57790" y="26"/>
                  </a:lnTo>
                  <a:cubicBezTo>
                    <a:pt x="49678" y="26"/>
                    <a:pt x="49678" y="12250"/>
                    <a:pt x="57790" y="12250"/>
                  </a:cubicBezTo>
                  <a:lnTo>
                    <a:pt x="64270" y="12250"/>
                  </a:lnTo>
                  <a:cubicBezTo>
                    <a:pt x="64507" y="12250"/>
                    <a:pt x="64639" y="12356"/>
                    <a:pt x="64639" y="12621"/>
                  </a:cubicBezTo>
                  <a:lnTo>
                    <a:pt x="64639" y="25612"/>
                  </a:lnTo>
                  <a:cubicBezTo>
                    <a:pt x="64639" y="25850"/>
                    <a:pt x="64507" y="25982"/>
                    <a:pt x="64270" y="25982"/>
                  </a:cubicBezTo>
                  <a:lnTo>
                    <a:pt x="12564" y="25982"/>
                  </a:lnTo>
                  <a:cubicBezTo>
                    <a:pt x="12300" y="25982"/>
                    <a:pt x="12037" y="25850"/>
                    <a:pt x="12037" y="25612"/>
                  </a:cubicBezTo>
                  <a:lnTo>
                    <a:pt x="12037" y="12621"/>
                  </a:lnTo>
                  <a:cubicBezTo>
                    <a:pt x="12037" y="12356"/>
                    <a:pt x="12300" y="12250"/>
                    <a:pt x="12564" y="12250"/>
                  </a:cubicBezTo>
                  <a:lnTo>
                    <a:pt x="31950" y="12250"/>
                  </a:lnTo>
                  <a:cubicBezTo>
                    <a:pt x="39932" y="12250"/>
                    <a:pt x="39932" y="26"/>
                    <a:pt x="31950" y="26"/>
                  </a:cubicBezTo>
                  <a:lnTo>
                    <a:pt x="12564" y="26"/>
                  </a:lnTo>
                  <a:lnTo>
                    <a:pt x="3195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sp>
        <p:nvSpPr>
          <p:cNvPr id="454" name="Google Shape;127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DQAAWA8AAKkNAABrDwAAEAAAAA=="/>
              </a:ext>
            </a:extLst>
          </p:cNvSpPr>
          <p:nvPr/>
        </p:nvSpPr>
        <p:spPr>
          <a:xfrm>
            <a:off x="2216785" y="2494280"/>
            <a:ext cx="3810" cy="12065"/>
          </a:xfrm>
          <a:custGeom>
            <a:avLst/>
            <a:gdLst/>
            <a:ahLst/>
            <a:cxnLst/>
            <a:rect l="0" t="0" r="3810" b="12065"/>
            <a:pathLst>
              <a:path w="3810" h="12065">
                <a:moveTo>
                  <a:pt x="3784" y="25"/>
                </a:moveTo>
                <a:lnTo>
                  <a:pt x="1775" y="1952"/>
                </a:lnTo>
                <a:cubicBezTo>
                  <a:pt x="652" y="3028"/>
                  <a:pt x="26" y="4480"/>
                  <a:pt x="26" y="6032"/>
                </a:cubicBezTo>
                <a:cubicBezTo>
                  <a:pt x="26" y="7609"/>
                  <a:pt x="652" y="9061"/>
                  <a:pt x="1775" y="10137"/>
                </a:cubicBezTo>
                <a:lnTo>
                  <a:pt x="3784" y="12065"/>
                </a:lnTo>
                <a:lnTo>
                  <a:pt x="3784" y="25"/>
                </a:lnTo>
                <a:lnTo>
                  <a:pt x="1775" y="1013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55" name="Google Shape;127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DQAArw8AAMUNAAD2DwAAEAAAAA=="/>
              </a:ext>
            </a:extLst>
          </p:cNvSpPr>
          <p:nvPr/>
        </p:nvSpPr>
        <p:spPr>
          <a:xfrm>
            <a:off x="2200910" y="2549525"/>
            <a:ext cx="37465" cy="45085"/>
          </a:xfrm>
          <a:custGeom>
            <a:avLst/>
            <a:gdLst/>
            <a:ahLst/>
            <a:cxnLst/>
            <a:rect l="0" t="0" r="37465" b="45085"/>
            <a:pathLst>
              <a:path w="37465" h="45085">
                <a:moveTo>
                  <a:pt x="35945" y="0"/>
                </a:moveTo>
                <a:lnTo>
                  <a:pt x="13623" y="8637"/>
                </a:lnTo>
                <a:lnTo>
                  <a:pt x="13387" y="8637"/>
                </a:lnTo>
                <a:cubicBezTo>
                  <a:pt x="12890" y="8897"/>
                  <a:pt x="26" y="13658"/>
                  <a:pt x="26" y="29917"/>
                </a:cubicBezTo>
                <a:lnTo>
                  <a:pt x="26" y="45058"/>
                </a:lnTo>
                <a:lnTo>
                  <a:pt x="5554" y="45058"/>
                </a:lnTo>
                <a:lnTo>
                  <a:pt x="5554" y="29917"/>
                </a:lnTo>
                <a:cubicBezTo>
                  <a:pt x="5554" y="13658"/>
                  <a:pt x="18418" y="8897"/>
                  <a:pt x="18915" y="8637"/>
                </a:cubicBezTo>
                <a:lnTo>
                  <a:pt x="19177" y="8637"/>
                </a:lnTo>
                <a:lnTo>
                  <a:pt x="37465" y="1508"/>
                </a:lnTo>
                <a:lnTo>
                  <a:pt x="35945" y="-12"/>
                </a:lnTo>
                <a:lnTo>
                  <a:pt x="35945" y="0"/>
                </a:lnTo>
                <a:lnTo>
                  <a:pt x="18915" y="863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nvGrpSpPr>
          <p:cNvPr id="456" name="Google Shape;12753;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gNAADgDQAAyQ8AAAkQAAAQAAAA"/>
              </a:ext>
            </a:extLst>
          </p:cNvGrpSpPr>
          <p:nvPr/>
        </p:nvGrpSpPr>
        <p:grpSpPr>
          <a:xfrm>
            <a:off x="2189480" y="2255520"/>
            <a:ext cx="376555" cy="351155"/>
            <a:chOff x="2189480" y="2255520"/>
            <a:chExt cx="376555" cy="351155"/>
          </a:xfrm>
        </p:grpSpPr>
        <p:sp>
          <p:nvSpPr>
            <p:cNvPr id="485" name="Google Shape;127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DgAAfQ4AAKwOAACSDgAAAAAAAA=="/>
                </a:ext>
              </a:extLst>
            </p:cNvSpPr>
            <p:nvPr/>
          </p:nvSpPr>
          <p:spPr>
            <a:xfrm>
              <a:off x="2370455" y="2355215"/>
              <a:ext cx="14605" cy="13335"/>
            </a:xfrm>
            <a:custGeom>
              <a:avLst/>
              <a:gdLst/>
              <a:ahLst/>
              <a:cxnLst/>
              <a:rect l="0" t="0" r="14605" b="13335"/>
              <a:pathLst>
                <a:path w="14605" h="13335">
                  <a:moveTo>
                    <a:pt x="0" y="26"/>
                  </a:moveTo>
                  <a:lnTo>
                    <a:pt x="0" y="5956"/>
                  </a:lnTo>
                  <a:lnTo>
                    <a:pt x="7111" y="13335"/>
                  </a:lnTo>
                  <a:lnTo>
                    <a:pt x="14605" y="5178"/>
                  </a:lnTo>
                  <a:lnTo>
                    <a:pt x="14605" y="26"/>
                  </a:lnTo>
                  <a:lnTo>
                    <a:pt x="13381" y="160"/>
                  </a:lnTo>
                  <a:cubicBezTo>
                    <a:pt x="12132" y="295"/>
                    <a:pt x="11036" y="402"/>
                    <a:pt x="9940" y="402"/>
                  </a:cubicBezTo>
                  <a:lnTo>
                    <a:pt x="4664" y="402"/>
                  </a:lnTo>
                  <a:cubicBezTo>
                    <a:pt x="3568" y="402"/>
                    <a:pt x="2319" y="295"/>
                    <a:pt x="1223" y="160"/>
                  </a:cubicBezTo>
                  <a:lnTo>
                    <a:pt x="0" y="26"/>
                  </a:lnTo>
                  <a:lnTo>
                    <a:pt x="1223" y="1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84" name="Google Shape;127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DgAAOg4AAG4OAABODgAAAAAAAA=="/>
                </a:ext>
              </a:extLst>
            </p:cNvSpPr>
            <p:nvPr/>
          </p:nvSpPr>
          <p:spPr>
            <a:xfrm>
              <a:off x="2341245" y="2312670"/>
              <a:ext cx="4445" cy="12700"/>
            </a:xfrm>
            <a:custGeom>
              <a:avLst/>
              <a:gdLst/>
              <a:ahLst/>
              <a:cxnLst/>
              <a:rect l="0" t="0" r="4445" b="12700"/>
              <a:pathLst>
                <a:path w="4445" h="12700">
                  <a:moveTo>
                    <a:pt x="4418" y="26"/>
                  </a:moveTo>
                  <a:lnTo>
                    <a:pt x="2343" y="2055"/>
                  </a:lnTo>
                  <a:cubicBezTo>
                    <a:pt x="26" y="4453"/>
                    <a:pt x="26" y="8247"/>
                    <a:pt x="2343" y="10539"/>
                  </a:cubicBezTo>
                  <a:lnTo>
                    <a:pt x="4418" y="12700"/>
                  </a:lnTo>
                  <a:lnTo>
                    <a:pt x="4418" y="26"/>
                  </a:lnTo>
                  <a:lnTo>
                    <a:pt x="2343" y="1053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83" name="Google Shape;127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DQAAPg8AAAAOAACMDwAAAAAAAA=="/>
                </a:ext>
              </a:extLst>
            </p:cNvSpPr>
            <p:nvPr/>
          </p:nvSpPr>
          <p:spPr>
            <a:xfrm>
              <a:off x="2230120" y="2477770"/>
              <a:ext cx="45720" cy="49530"/>
            </a:xfrm>
            <a:custGeom>
              <a:avLst/>
              <a:gdLst/>
              <a:ahLst/>
              <a:cxnLst/>
              <a:rect l="0" t="0" r="45720" b="49530"/>
              <a:pathLst>
                <a:path w="45720" h="49530">
                  <a:moveTo>
                    <a:pt x="33339" y="26"/>
                  </a:moveTo>
                  <a:lnTo>
                    <a:pt x="32316" y="914"/>
                  </a:lnTo>
                  <a:cubicBezTo>
                    <a:pt x="21955" y="9452"/>
                    <a:pt x="8341" y="12089"/>
                    <a:pt x="1154" y="12846"/>
                  </a:cubicBezTo>
                  <a:lnTo>
                    <a:pt x="0" y="12976"/>
                  </a:lnTo>
                  <a:lnTo>
                    <a:pt x="0" y="29556"/>
                  </a:lnTo>
                  <a:cubicBezTo>
                    <a:pt x="0" y="40601"/>
                    <a:pt x="9102" y="49530"/>
                    <a:pt x="20198" y="49530"/>
                  </a:cubicBezTo>
                  <a:lnTo>
                    <a:pt x="25496" y="49530"/>
                  </a:lnTo>
                  <a:cubicBezTo>
                    <a:pt x="36618" y="49530"/>
                    <a:pt x="45694" y="40601"/>
                    <a:pt x="45694" y="29556"/>
                  </a:cubicBezTo>
                  <a:lnTo>
                    <a:pt x="45694" y="11958"/>
                  </a:lnTo>
                  <a:lnTo>
                    <a:pt x="44933" y="11593"/>
                  </a:lnTo>
                  <a:cubicBezTo>
                    <a:pt x="40395" y="9321"/>
                    <a:pt x="36618" y="5666"/>
                    <a:pt x="34074" y="1149"/>
                  </a:cubicBezTo>
                  <a:lnTo>
                    <a:pt x="33339" y="26"/>
                  </a:lnTo>
                  <a:lnTo>
                    <a:pt x="34074" y="114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82" name="Google Shape;127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DgAAWg8AABYOAABsDwAAAAAAAA=="/>
                </a:ext>
              </a:extLst>
            </p:cNvSpPr>
            <p:nvPr/>
          </p:nvSpPr>
          <p:spPr>
            <a:xfrm>
              <a:off x="2285365" y="2495550"/>
              <a:ext cx="4445" cy="11430"/>
            </a:xfrm>
            <a:custGeom>
              <a:avLst/>
              <a:gdLst/>
              <a:ahLst/>
              <a:cxnLst/>
              <a:rect l="0" t="0" r="4445" b="11430"/>
              <a:pathLst>
                <a:path w="4445" h="11430">
                  <a:moveTo>
                    <a:pt x="26" y="26"/>
                  </a:moveTo>
                  <a:lnTo>
                    <a:pt x="26" y="11430"/>
                  </a:lnTo>
                  <a:lnTo>
                    <a:pt x="1966" y="10034"/>
                  </a:lnTo>
                  <a:cubicBezTo>
                    <a:pt x="3529" y="8902"/>
                    <a:pt x="4418" y="6979"/>
                    <a:pt x="4418" y="5083"/>
                  </a:cubicBezTo>
                  <a:cubicBezTo>
                    <a:pt x="4418" y="3555"/>
                    <a:pt x="3771" y="2054"/>
                    <a:pt x="2747" y="895"/>
                  </a:cubicBezTo>
                  <a:lnTo>
                    <a:pt x="2478" y="658"/>
                  </a:lnTo>
                  <a:lnTo>
                    <a:pt x="2101" y="658"/>
                  </a:lnTo>
                  <a:lnTo>
                    <a:pt x="1562" y="527"/>
                  </a:lnTo>
                  <a:lnTo>
                    <a:pt x="26" y="26"/>
                  </a:lnTo>
                  <a:lnTo>
                    <a:pt x="2747" y="89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81" name="Google Shape;127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DQAAmw8AAOgNAACvDwAAAAAAAA=="/>
                </a:ext>
              </a:extLst>
            </p:cNvSpPr>
            <p:nvPr/>
          </p:nvSpPr>
          <p:spPr>
            <a:xfrm>
              <a:off x="2245360" y="2536825"/>
              <a:ext cx="15240" cy="12700"/>
            </a:xfrm>
            <a:custGeom>
              <a:avLst/>
              <a:gdLst/>
              <a:ahLst/>
              <a:cxnLst/>
              <a:rect l="0" t="0" r="15240" b="12700"/>
              <a:pathLst>
                <a:path w="15240" h="12700">
                  <a:moveTo>
                    <a:pt x="0" y="0"/>
                  </a:moveTo>
                  <a:lnTo>
                    <a:pt x="0" y="5659"/>
                  </a:lnTo>
                  <a:lnTo>
                    <a:pt x="7488" y="12700"/>
                  </a:lnTo>
                  <a:lnTo>
                    <a:pt x="15240" y="4814"/>
                  </a:lnTo>
                  <a:lnTo>
                    <a:pt x="15240" y="0"/>
                  </a:lnTo>
                  <a:lnTo>
                    <a:pt x="13843" y="128"/>
                  </a:lnTo>
                  <a:cubicBezTo>
                    <a:pt x="12709" y="256"/>
                    <a:pt x="11549" y="256"/>
                    <a:pt x="10283" y="358"/>
                  </a:cubicBezTo>
                  <a:lnTo>
                    <a:pt x="4957" y="358"/>
                  </a:lnTo>
                  <a:cubicBezTo>
                    <a:pt x="3691" y="358"/>
                    <a:pt x="2558" y="256"/>
                    <a:pt x="1397" y="128"/>
                  </a:cubicBezTo>
                  <a:lnTo>
                    <a:pt x="0" y="0"/>
                  </a:lnTo>
                  <a:lnTo>
                    <a:pt x="1397" y="12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80" name="Google Shape;127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DgAAIA4AAMQOAABvDgAAAAAAAA=="/>
                </a:ext>
              </a:extLst>
            </p:cNvSpPr>
            <p:nvPr/>
          </p:nvSpPr>
          <p:spPr>
            <a:xfrm>
              <a:off x="2355215" y="2296160"/>
              <a:ext cx="45085" cy="50165"/>
            </a:xfrm>
            <a:custGeom>
              <a:avLst/>
              <a:gdLst/>
              <a:ahLst/>
              <a:cxnLst/>
              <a:rect l="0" t="0" r="45085" b="50165"/>
              <a:pathLst>
                <a:path w="45085" h="50165">
                  <a:moveTo>
                    <a:pt x="32970" y="26"/>
                  </a:moveTo>
                  <a:lnTo>
                    <a:pt x="31855" y="923"/>
                  </a:lnTo>
                  <a:cubicBezTo>
                    <a:pt x="21608" y="9547"/>
                    <a:pt x="8145" y="12211"/>
                    <a:pt x="1011" y="12976"/>
                  </a:cubicBezTo>
                  <a:lnTo>
                    <a:pt x="25" y="13081"/>
                  </a:lnTo>
                  <a:lnTo>
                    <a:pt x="25" y="29856"/>
                  </a:lnTo>
                  <a:cubicBezTo>
                    <a:pt x="25" y="41012"/>
                    <a:pt x="8871" y="50138"/>
                    <a:pt x="19870" y="50138"/>
                  </a:cubicBezTo>
                  <a:lnTo>
                    <a:pt x="25240" y="50138"/>
                  </a:lnTo>
                  <a:cubicBezTo>
                    <a:pt x="36213" y="50138"/>
                    <a:pt x="45085" y="41012"/>
                    <a:pt x="45085" y="29856"/>
                  </a:cubicBezTo>
                  <a:lnTo>
                    <a:pt x="45085" y="12079"/>
                  </a:lnTo>
                  <a:lnTo>
                    <a:pt x="44462" y="11710"/>
                  </a:lnTo>
                  <a:cubicBezTo>
                    <a:pt x="39844" y="9415"/>
                    <a:pt x="36083" y="5723"/>
                    <a:pt x="33722" y="1160"/>
                  </a:cubicBezTo>
                  <a:lnTo>
                    <a:pt x="32970" y="26"/>
                  </a:lnTo>
                  <a:lnTo>
                    <a:pt x="33722" y="11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9" name="Google Shape;127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DgAAPA4AANoOAABODgAAAAAAAA=="/>
                </a:ext>
              </a:extLst>
            </p:cNvSpPr>
            <p:nvPr/>
          </p:nvSpPr>
          <p:spPr>
            <a:xfrm>
              <a:off x="2409825" y="2313940"/>
              <a:ext cx="4445" cy="11430"/>
            </a:xfrm>
            <a:custGeom>
              <a:avLst/>
              <a:gdLst/>
              <a:ahLst/>
              <a:cxnLst/>
              <a:rect l="0" t="0" r="4445" b="11430"/>
              <a:pathLst>
                <a:path w="4445" h="11430">
                  <a:moveTo>
                    <a:pt x="26" y="26"/>
                  </a:moveTo>
                  <a:lnTo>
                    <a:pt x="26" y="11430"/>
                  </a:lnTo>
                  <a:lnTo>
                    <a:pt x="1908" y="10034"/>
                  </a:lnTo>
                  <a:cubicBezTo>
                    <a:pt x="3529" y="8902"/>
                    <a:pt x="4418" y="7111"/>
                    <a:pt x="4418" y="5215"/>
                  </a:cubicBezTo>
                  <a:cubicBezTo>
                    <a:pt x="4418" y="3582"/>
                    <a:pt x="3922" y="2186"/>
                    <a:pt x="2902" y="1027"/>
                  </a:cubicBezTo>
                  <a:lnTo>
                    <a:pt x="2536" y="661"/>
                  </a:lnTo>
                  <a:lnTo>
                    <a:pt x="2170" y="661"/>
                  </a:lnTo>
                  <a:lnTo>
                    <a:pt x="1647" y="527"/>
                  </a:lnTo>
                  <a:lnTo>
                    <a:pt x="26" y="26"/>
                  </a:lnTo>
                  <a:lnTo>
                    <a:pt x="2902" y="10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8" name="Google Shape;127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DwAAPg8AAIkPAACMDwAAAAAAAA=="/>
                </a:ext>
              </a:extLst>
            </p:cNvSpPr>
            <p:nvPr/>
          </p:nvSpPr>
          <p:spPr>
            <a:xfrm>
              <a:off x="2479675" y="2477770"/>
              <a:ext cx="45720" cy="49530"/>
            </a:xfrm>
            <a:custGeom>
              <a:avLst/>
              <a:gdLst/>
              <a:ahLst/>
              <a:cxnLst/>
              <a:rect l="0" t="0" r="45720" b="49530"/>
              <a:pathLst>
                <a:path w="45720" h="49530">
                  <a:moveTo>
                    <a:pt x="33339" y="26"/>
                  </a:moveTo>
                  <a:lnTo>
                    <a:pt x="32316" y="914"/>
                  </a:lnTo>
                  <a:cubicBezTo>
                    <a:pt x="21981" y="9452"/>
                    <a:pt x="8341" y="12089"/>
                    <a:pt x="1154" y="12846"/>
                  </a:cubicBezTo>
                  <a:lnTo>
                    <a:pt x="26" y="12976"/>
                  </a:lnTo>
                  <a:lnTo>
                    <a:pt x="26" y="29556"/>
                  </a:lnTo>
                  <a:cubicBezTo>
                    <a:pt x="26" y="40601"/>
                    <a:pt x="9102" y="49530"/>
                    <a:pt x="20224" y="49530"/>
                  </a:cubicBezTo>
                  <a:lnTo>
                    <a:pt x="25522" y="49530"/>
                  </a:lnTo>
                  <a:cubicBezTo>
                    <a:pt x="36618" y="49530"/>
                    <a:pt x="45720" y="40601"/>
                    <a:pt x="45720" y="29556"/>
                  </a:cubicBezTo>
                  <a:lnTo>
                    <a:pt x="45720" y="11958"/>
                  </a:lnTo>
                  <a:lnTo>
                    <a:pt x="44959" y="11593"/>
                  </a:lnTo>
                  <a:cubicBezTo>
                    <a:pt x="40395" y="9321"/>
                    <a:pt x="36618" y="5666"/>
                    <a:pt x="34100" y="1149"/>
                  </a:cubicBezTo>
                  <a:lnTo>
                    <a:pt x="33339" y="26"/>
                  </a:lnTo>
                  <a:lnTo>
                    <a:pt x="34100" y="114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7" name="Google Shape;127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DwAAWA8AADIPAABsDwAAAAAAAA=="/>
                </a:ext>
              </a:extLst>
            </p:cNvSpPr>
            <p:nvPr/>
          </p:nvSpPr>
          <p:spPr>
            <a:xfrm>
              <a:off x="2465705" y="2494280"/>
              <a:ext cx="4445" cy="12700"/>
            </a:xfrm>
            <a:custGeom>
              <a:avLst/>
              <a:gdLst/>
              <a:ahLst/>
              <a:cxnLst/>
              <a:rect l="0" t="0" r="4445" b="12700"/>
              <a:pathLst>
                <a:path w="4445" h="12700">
                  <a:moveTo>
                    <a:pt x="4445" y="26"/>
                  </a:moveTo>
                  <a:lnTo>
                    <a:pt x="2419" y="2161"/>
                  </a:lnTo>
                  <a:cubicBezTo>
                    <a:pt x="0" y="4453"/>
                    <a:pt x="0" y="8247"/>
                    <a:pt x="2419" y="10671"/>
                  </a:cubicBezTo>
                  <a:lnTo>
                    <a:pt x="4445" y="12697"/>
                  </a:lnTo>
                  <a:lnTo>
                    <a:pt x="4445" y="26"/>
                  </a:lnTo>
                  <a:lnTo>
                    <a:pt x="2419" y="1067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6" name="Google Shape;127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DwAAWQ8AAJ8PAABsDwAAAAAAAA=="/>
                </a:ext>
              </a:extLst>
            </p:cNvSpPr>
            <p:nvPr/>
          </p:nvSpPr>
          <p:spPr>
            <a:xfrm>
              <a:off x="2534920" y="2494915"/>
              <a:ext cx="4445" cy="12065"/>
            </a:xfrm>
            <a:custGeom>
              <a:avLst/>
              <a:gdLst/>
              <a:ahLst/>
              <a:cxnLst/>
              <a:rect l="0" t="0" r="4445" b="12065"/>
              <a:pathLst>
                <a:path w="4445" h="12065">
                  <a:moveTo>
                    <a:pt x="0" y="27"/>
                  </a:moveTo>
                  <a:lnTo>
                    <a:pt x="0" y="12065"/>
                  </a:lnTo>
                  <a:lnTo>
                    <a:pt x="1920" y="10608"/>
                  </a:lnTo>
                  <a:cubicBezTo>
                    <a:pt x="3419" y="9426"/>
                    <a:pt x="4445" y="7420"/>
                    <a:pt x="4445" y="5441"/>
                  </a:cubicBezTo>
                  <a:cubicBezTo>
                    <a:pt x="4445" y="3847"/>
                    <a:pt x="3813" y="2281"/>
                    <a:pt x="2787" y="1071"/>
                  </a:cubicBezTo>
                  <a:lnTo>
                    <a:pt x="2551" y="687"/>
                  </a:lnTo>
                  <a:lnTo>
                    <a:pt x="2156" y="687"/>
                  </a:lnTo>
                  <a:lnTo>
                    <a:pt x="1657" y="549"/>
                  </a:lnTo>
                  <a:lnTo>
                    <a:pt x="0" y="27"/>
                  </a:lnTo>
                  <a:lnTo>
                    <a:pt x="2787" y="107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5" name="Google Shape;127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DwAAmw8AAHEPAACvDwAAAAAAAA=="/>
                </a:ext>
              </a:extLst>
            </p:cNvSpPr>
            <p:nvPr/>
          </p:nvSpPr>
          <p:spPr>
            <a:xfrm>
              <a:off x="2494915" y="2536825"/>
              <a:ext cx="15240" cy="12700"/>
            </a:xfrm>
            <a:custGeom>
              <a:avLst/>
              <a:gdLst/>
              <a:ahLst/>
              <a:cxnLst/>
              <a:rect l="0" t="0" r="15240" b="12700"/>
              <a:pathLst>
                <a:path w="15240" h="12700">
                  <a:moveTo>
                    <a:pt x="26" y="0"/>
                  </a:moveTo>
                  <a:lnTo>
                    <a:pt x="26" y="5659"/>
                  </a:lnTo>
                  <a:lnTo>
                    <a:pt x="7502" y="12700"/>
                  </a:lnTo>
                  <a:lnTo>
                    <a:pt x="15214" y="4814"/>
                  </a:lnTo>
                  <a:lnTo>
                    <a:pt x="15214" y="0"/>
                  </a:lnTo>
                  <a:lnTo>
                    <a:pt x="13819" y="128"/>
                  </a:lnTo>
                  <a:cubicBezTo>
                    <a:pt x="12687" y="256"/>
                    <a:pt x="11555" y="256"/>
                    <a:pt x="10292" y="358"/>
                  </a:cubicBezTo>
                  <a:lnTo>
                    <a:pt x="4975" y="358"/>
                  </a:lnTo>
                  <a:cubicBezTo>
                    <a:pt x="3685" y="256"/>
                    <a:pt x="2553" y="256"/>
                    <a:pt x="1421" y="128"/>
                  </a:cubicBezTo>
                  <a:lnTo>
                    <a:pt x="26" y="0"/>
                  </a:lnTo>
                  <a:lnTo>
                    <a:pt x="1421" y="12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4" name="Google Shape;127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DQAArg8AAC0OAAAAEAAAAAAAAA=="/>
                </a:ext>
              </a:extLst>
            </p:cNvSpPr>
            <p:nvPr/>
          </p:nvSpPr>
          <p:spPr>
            <a:xfrm>
              <a:off x="2201545" y="2548890"/>
              <a:ext cx="102870" cy="52070"/>
            </a:xfrm>
            <a:custGeom>
              <a:avLst/>
              <a:gdLst/>
              <a:ahLst/>
              <a:cxnLst/>
              <a:rect l="0" t="0" r="102870" b="52070"/>
              <a:pathLst>
                <a:path w="102870" h="52070">
                  <a:moveTo>
                    <a:pt x="67083" y="26"/>
                  </a:moveTo>
                  <a:lnTo>
                    <a:pt x="55885" y="11632"/>
                  </a:lnTo>
                  <a:cubicBezTo>
                    <a:pt x="54894" y="12788"/>
                    <a:pt x="53380" y="13418"/>
                    <a:pt x="51761" y="13418"/>
                  </a:cubicBezTo>
                  <a:cubicBezTo>
                    <a:pt x="50117" y="13418"/>
                    <a:pt x="48603" y="12788"/>
                    <a:pt x="47611" y="11764"/>
                  </a:cubicBezTo>
                  <a:lnTo>
                    <a:pt x="35787" y="263"/>
                  </a:lnTo>
                  <a:lnTo>
                    <a:pt x="13573" y="8980"/>
                  </a:lnTo>
                  <a:lnTo>
                    <a:pt x="13312" y="8980"/>
                  </a:lnTo>
                  <a:cubicBezTo>
                    <a:pt x="12816" y="9243"/>
                    <a:pt x="0" y="14048"/>
                    <a:pt x="0" y="30460"/>
                  </a:cubicBezTo>
                  <a:lnTo>
                    <a:pt x="0" y="52070"/>
                  </a:lnTo>
                  <a:lnTo>
                    <a:pt x="102870" y="52070"/>
                  </a:lnTo>
                  <a:lnTo>
                    <a:pt x="102870" y="30460"/>
                  </a:lnTo>
                  <a:cubicBezTo>
                    <a:pt x="102870" y="14048"/>
                    <a:pt x="90054" y="9243"/>
                    <a:pt x="89427" y="8980"/>
                  </a:cubicBezTo>
                  <a:lnTo>
                    <a:pt x="89166" y="8849"/>
                  </a:lnTo>
                  <a:lnTo>
                    <a:pt x="67083" y="26"/>
                  </a:lnTo>
                  <a:lnTo>
                    <a:pt x="89427" y="898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3" name="Google Shape;127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DgAAkA4AAPIOAADiDgAAAAAAAA=="/>
                </a:ext>
              </a:extLst>
            </p:cNvSpPr>
            <p:nvPr/>
          </p:nvSpPr>
          <p:spPr>
            <a:xfrm>
              <a:off x="2326005" y="2367280"/>
              <a:ext cx="103505" cy="52070"/>
            </a:xfrm>
            <a:custGeom>
              <a:avLst/>
              <a:gdLst/>
              <a:ahLst/>
              <a:cxnLst/>
              <a:rect l="0" t="0" r="103505" b="52070"/>
              <a:pathLst>
                <a:path w="103505" h="52070">
                  <a:moveTo>
                    <a:pt x="67566" y="26"/>
                  </a:moveTo>
                  <a:lnTo>
                    <a:pt x="56313" y="11627"/>
                  </a:lnTo>
                  <a:cubicBezTo>
                    <a:pt x="55183" y="12781"/>
                    <a:pt x="53658" y="13411"/>
                    <a:pt x="52133" y="13411"/>
                  </a:cubicBezTo>
                  <a:lnTo>
                    <a:pt x="52028" y="13411"/>
                  </a:lnTo>
                  <a:cubicBezTo>
                    <a:pt x="50503" y="13411"/>
                    <a:pt x="48978" y="12781"/>
                    <a:pt x="47848" y="11758"/>
                  </a:cubicBezTo>
                  <a:lnTo>
                    <a:pt x="35938" y="131"/>
                  </a:lnTo>
                  <a:lnTo>
                    <a:pt x="13697" y="8845"/>
                  </a:lnTo>
                  <a:lnTo>
                    <a:pt x="13434" y="8976"/>
                  </a:lnTo>
                  <a:cubicBezTo>
                    <a:pt x="12934" y="9107"/>
                    <a:pt x="26" y="13910"/>
                    <a:pt x="26" y="30444"/>
                  </a:cubicBezTo>
                  <a:lnTo>
                    <a:pt x="26" y="52044"/>
                  </a:lnTo>
                  <a:lnTo>
                    <a:pt x="103505" y="52044"/>
                  </a:lnTo>
                  <a:lnTo>
                    <a:pt x="103505" y="30575"/>
                  </a:lnTo>
                  <a:cubicBezTo>
                    <a:pt x="103505" y="14041"/>
                    <a:pt x="90596" y="9238"/>
                    <a:pt x="90096" y="9107"/>
                  </a:cubicBezTo>
                  <a:lnTo>
                    <a:pt x="89834" y="8976"/>
                  </a:lnTo>
                  <a:lnTo>
                    <a:pt x="67566" y="26"/>
                  </a:lnTo>
                  <a:lnTo>
                    <a:pt x="90096" y="910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2" name="Google Shape;127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DwAArg8AALYPAAAAEAAAAAAAAA=="/>
                </a:ext>
              </a:extLst>
            </p:cNvSpPr>
            <p:nvPr/>
          </p:nvSpPr>
          <p:spPr>
            <a:xfrm>
              <a:off x="2450465" y="2548890"/>
              <a:ext cx="103505" cy="52070"/>
            </a:xfrm>
            <a:custGeom>
              <a:avLst/>
              <a:gdLst/>
              <a:ahLst/>
              <a:cxnLst/>
              <a:rect l="0" t="0" r="103505" b="52070"/>
              <a:pathLst>
                <a:path w="103505" h="52070">
                  <a:moveTo>
                    <a:pt x="67497" y="26"/>
                  </a:moveTo>
                  <a:lnTo>
                    <a:pt x="56230" y="11632"/>
                  </a:lnTo>
                  <a:cubicBezTo>
                    <a:pt x="55232" y="12788"/>
                    <a:pt x="53709" y="13418"/>
                    <a:pt x="52080" y="13418"/>
                  </a:cubicBezTo>
                  <a:lnTo>
                    <a:pt x="51949" y="13418"/>
                  </a:lnTo>
                  <a:cubicBezTo>
                    <a:pt x="50426" y="13418"/>
                    <a:pt x="48902" y="12788"/>
                    <a:pt x="47904" y="11764"/>
                  </a:cubicBezTo>
                  <a:lnTo>
                    <a:pt x="36007" y="131"/>
                  </a:lnTo>
                  <a:lnTo>
                    <a:pt x="13657" y="8980"/>
                  </a:lnTo>
                  <a:lnTo>
                    <a:pt x="13394" y="8980"/>
                  </a:lnTo>
                  <a:cubicBezTo>
                    <a:pt x="12895" y="9243"/>
                    <a:pt x="0" y="14048"/>
                    <a:pt x="0" y="30460"/>
                  </a:cubicBezTo>
                  <a:lnTo>
                    <a:pt x="0" y="52070"/>
                  </a:lnTo>
                  <a:lnTo>
                    <a:pt x="103505" y="52070"/>
                  </a:lnTo>
                  <a:lnTo>
                    <a:pt x="103505" y="30460"/>
                  </a:lnTo>
                  <a:cubicBezTo>
                    <a:pt x="103505" y="14048"/>
                    <a:pt x="90609" y="9243"/>
                    <a:pt x="89979" y="8980"/>
                  </a:cubicBezTo>
                  <a:lnTo>
                    <a:pt x="89716" y="8849"/>
                  </a:lnTo>
                  <a:lnTo>
                    <a:pt x="67497" y="26"/>
                  </a:lnTo>
                  <a:lnTo>
                    <a:pt x="89979" y="898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1" name="Google Shape;127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DgAA8Q0AANEOAAAoDgAAAAAAAA=="/>
                </a:ext>
              </a:extLst>
            </p:cNvSpPr>
            <p:nvPr/>
          </p:nvSpPr>
          <p:spPr>
            <a:xfrm>
              <a:off x="2346960" y="2266315"/>
              <a:ext cx="61595" cy="34925"/>
            </a:xfrm>
            <a:custGeom>
              <a:avLst/>
              <a:gdLst/>
              <a:ahLst/>
              <a:cxnLst/>
              <a:rect l="0" t="0" r="61595" b="34925"/>
              <a:pathLst>
                <a:path w="61595" h="34925">
                  <a:moveTo>
                    <a:pt x="29402" y="26"/>
                  </a:moveTo>
                  <a:cubicBezTo>
                    <a:pt x="13187" y="158"/>
                    <a:pt x="26" y="13205"/>
                    <a:pt x="26" y="29442"/>
                  </a:cubicBezTo>
                  <a:lnTo>
                    <a:pt x="26" y="34898"/>
                  </a:lnTo>
                  <a:lnTo>
                    <a:pt x="1658" y="34397"/>
                  </a:lnTo>
                  <a:lnTo>
                    <a:pt x="1921" y="34397"/>
                  </a:lnTo>
                  <a:lnTo>
                    <a:pt x="2184" y="34266"/>
                  </a:lnTo>
                  <a:lnTo>
                    <a:pt x="3185" y="34266"/>
                  </a:lnTo>
                  <a:cubicBezTo>
                    <a:pt x="3448" y="34266"/>
                    <a:pt x="28138" y="34134"/>
                    <a:pt x="39168" y="18793"/>
                  </a:cubicBezTo>
                  <a:cubicBezTo>
                    <a:pt x="40142" y="17396"/>
                    <a:pt x="41589" y="16764"/>
                    <a:pt x="43011" y="16764"/>
                  </a:cubicBezTo>
                  <a:cubicBezTo>
                    <a:pt x="45143" y="16764"/>
                    <a:pt x="47249" y="18161"/>
                    <a:pt x="47775" y="20559"/>
                  </a:cubicBezTo>
                  <a:cubicBezTo>
                    <a:pt x="47907" y="21086"/>
                    <a:pt x="50671" y="32368"/>
                    <a:pt x="59541" y="34397"/>
                  </a:cubicBezTo>
                  <a:lnTo>
                    <a:pt x="59936" y="34397"/>
                  </a:lnTo>
                  <a:lnTo>
                    <a:pt x="61568" y="34898"/>
                  </a:lnTo>
                  <a:lnTo>
                    <a:pt x="61568" y="29442"/>
                  </a:lnTo>
                  <a:cubicBezTo>
                    <a:pt x="61568" y="13205"/>
                    <a:pt x="48407" y="26"/>
                    <a:pt x="32192" y="26"/>
                  </a:cubicBezTo>
                  <a:lnTo>
                    <a:pt x="29402" y="26"/>
                  </a:lnTo>
                  <a:lnTo>
                    <a:pt x="3219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70" name="Google Shape;127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DQAADw8AAAwOAABFDwAAAAAAAA=="/>
                </a:ext>
              </a:extLst>
            </p:cNvSpPr>
            <p:nvPr/>
          </p:nvSpPr>
          <p:spPr>
            <a:xfrm>
              <a:off x="2222500" y="2447925"/>
              <a:ext cx="60960" cy="34290"/>
            </a:xfrm>
            <a:custGeom>
              <a:avLst/>
              <a:gdLst/>
              <a:ahLst/>
              <a:cxnLst/>
              <a:rect l="0" t="0" r="60960" b="34290"/>
              <a:pathLst>
                <a:path w="60960" h="34290">
                  <a:moveTo>
                    <a:pt x="28969" y="26"/>
                  </a:moveTo>
                  <a:cubicBezTo>
                    <a:pt x="13052" y="26"/>
                    <a:pt x="26" y="12966"/>
                    <a:pt x="26" y="28907"/>
                  </a:cubicBezTo>
                  <a:lnTo>
                    <a:pt x="26" y="34264"/>
                  </a:lnTo>
                  <a:lnTo>
                    <a:pt x="1641" y="33772"/>
                  </a:lnTo>
                  <a:lnTo>
                    <a:pt x="3152" y="33772"/>
                  </a:lnTo>
                  <a:cubicBezTo>
                    <a:pt x="3413" y="33772"/>
                    <a:pt x="27719" y="33514"/>
                    <a:pt x="38764" y="18452"/>
                  </a:cubicBezTo>
                  <a:cubicBezTo>
                    <a:pt x="39676" y="17106"/>
                    <a:pt x="41083" y="16459"/>
                    <a:pt x="42490" y="16459"/>
                  </a:cubicBezTo>
                  <a:cubicBezTo>
                    <a:pt x="44548" y="16459"/>
                    <a:pt x="46632" y="17831"/>
                    <a:pt x="47153" y="20186"/>
                  </a:cubicBezTo>
                  <a:cubicBezTo>
                    <a:pt x="47283" y="20703"/>
                    <a:pt x="50045" y="31909"/>
                    <a:pt x="58928" y="33902"/>
                  </a:cubicBezTo>
                  <a:lnTo>
                    <a:pt x="59319" y="33902"/>
                  </a:lnTo>
                  <a:lnTo>
                    <a:pt x="60830" y="34264"/>
                  </a:lnTo>
                  <a:lnTo>
                    <a:pt x="60830" y="29037"/>
                  </a:lnTo>
                  <a:cubicBezTo>
                    <a:pt x="60934" y="13095"/>
                    <a:pt x="47908" y="26"/>
                    <a:pt x="31861" y="26"/>
                  </a:cubicBezTo>
                  <a:lnTo>
                    <a:pt x="28969" y="26"/>
                  </a:lnTo>
                  <a:lnTo>
                    <a:pt x="3186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9" name="Google Shape;127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DwAADw8AAJYPAABFDwAAAAAAAA=="/>
                </a:ext>
              </a:extLst>
            </p:cNvSpPr>
            <p:nvPr/>
          </p:nvSpPr>
          <p:spPr>
            <a:xfrm>
              <a:off x="2472055" y="2447925"/>
              <a:ext cx="61595" cy="34290"/>
            </a:xfrm>
            <a:custGeom>
              <a:avLst/>
              <a:gdLst/>
              <a:ahLst/>
              <a:cxnLst/>
              <a:rect l="0" t="0" r="61595" b="34290"/>
              <a:pathLst>
                <a:path w="61595" h="34290">
                  <a:moveTo>
                    <a:pt x="29414" y="26"/>
                  </a:moveTo>
                  <a:cubicBezTo>
                    <a:pt x="13193" y="26"/>
                    <a:pt x="131" y="12966"/>
                    <a:pt x="0" y="28907"/>
                  </a:cubicBezTo>
                  <a:lnTo>
                    <a:pt x="0" y="34264"/>
                  </a:lnTo>
                  <a:lnTo>
                    <a:pt x="1659" y="33772"/>
                  </a:lnTo>
                  <a:lnTo>
                    <a:pt x="3186" y="33772"/>
                  </a:lnTo>
                  <a:cubicBezTo>
                    <a:pt x="3423" y="33772"/>
                    <a:pt x="28150" y="33514"/>
                    <a:pt x="39158" y="18452"/>
                  </a:cubicBezTo>
                  <a:cubicBezTo>
                    <a:pt x="40132" y="17106"/>
                    <a:pt x="41581" y="16459"/>
                    <a:pt x="43029" y="16459"/>
                  </a:cubicBezTo>
                  <a:cubicBezTo>
                    <a:pt x="45162" y="16459"/>
                    <a:pt x="47243" y="17831"/>
                    <a:pt x="47769" y="20186"/>
                  </a:cubicBezTo>
                  <a:cubicBezTo>
                    <a:pt x="47901" y="20703"/>
                    <a:pt x="50692" y="31909"/>
                    <a:pt x="59698" y="33902"/>
                  </a:cubicBezTo>
                  <a:lnTo>
                    <a:pt x="59935" y="33902"/>
                  </a:lnTo>
                  <a:lnTo>
                    <a:pt x="61595" y="34264"/>
                  </a:lnTo>
                  <a:lnTo>
                    <a:pt x="61595" y="29037"/>
                  </a:lnTo>
                  <a:cubicBezTo>
                    <a:pt x="61595" y="12966"/>
                    <a:pt x="48401" y="26"/>
                    <a:pt x="32206" y="26"/>
                  </a:cubicBezTo>
                  <a:lnTo>
                    <a:pt x="29414" y="26"/>
                  </a:lnTo>
                  <a:lnTo>
                    <a:pt x="3220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8" name="Google Shape;127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DgAAkQ4AAIoOAADYDgAAAAAAAA=="/>
                </a:ext>
              </a:extLst>
            </p:cNvSpPr>
            <p:nvPr/>
          </p:nvSpPr>
          <p:spPr>
            <a:xfrm>
              <a:off x="2326005" y="2367915"/>
              <a:ext cx="37465" cy="45085"/>
            </a:xfrm>
            <a:custGeom>
              <a:avLst/>
              <a:gdLst/>
              <a:ahLst/>
              <a:cxnLst/>
              <a:rect l="0" t="0" r="37465" b="45085"/>
              <a:pathLst>
                <a:path w="37465" h="45085">
                  <a:moveTo>
                    <a:pt x="35814" y="0"/>
                  </a:moveTo>
                  <a:lnTo>
                    <a:pt x="13623" y="8742"/>
                  </a:lnTo>
                  <a:lnTo>
                    <a:pt x="13361" y="8742"/>
                  </a:lnTo>
                  <a:cubicBezTo>
                    <a:pt x="12863" y="9001"/>
                    <a:pt x="0" y="13748"/>
                    <a:pt x="0" y="29961"/>
                  </a:cubicBezTo>
                  <a:lnTo>
                    <a:pt x="0" y="45059"/>
                  </a:lnTo>
                  <a:lnTo>
                    <a:pt x="5554" y="45059"/>
                  </a:lnTo>
                  <a:lnTo>
                    <a:pt x="5554" y="29961"/>
                  </a:lnTo>
                  <a:cubicBezTo>
                    <a:pt x="5423" y="13748"/>
                    <a:pt x="18287" y="9001"/>
                    <a:pt x="18915" y="8871"/>
                  </a:cubicBezTo>
                  <a:lnTo>
                    <a:pt x="19177" y="8742"/>
                  </a:lnTo>
                  <a:lnTo>
                    <a:pt x="37438" y="1634"/>
                  </a:lnTo>
                  <a:lnTo>
                    <a:pt x="35814" y="10"/>
                  </a:lnTo>
                  <a:lnTo>
                    <a:pt x="35814" y="0"/>
                  </a:lnTo>
                  <a:lnTo>
                    <a:pt x="18915" y="887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7" name="Google Shape;127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DwAArg8AAE4PAAD2DwAAAAAAAA=="/>
                </a:ext>
              </a:extLst>
            </p:cNvSpPr>
            <p:nvPr/>
          </p:nvSpPr>
          <p:spPr>
            <a:xfrm>
              <a:off x="2450465" y="2548890"/>
              <a:ext cx="37465" cy="45720"/>
            </a:xfrm>
            <a:custGeom>
              <a:avLst/>
              <a:gdLst/>
              <a:ahLst/>
              <a:cxnLst/>
              <a:rect l="0" t="0" r="37465" b="45720"/>
              <a:pathLst>
                <a:path w="37465" h="45720">
                  <a:moveTo>
                    <a:pt x="35919" y="0"/>
                  </a:moveTo>
                  <a:lnTo>
                    <a:pt x="13623" y="8734"/>
                  </a:lnTo>
                  <a:lnTo>
                    <a:pt x="13361" y="8865"/>
                  </a:lnTo>
                  <a:cubicBezTo>
                    <a:pt x="12863" y="8997"/>
                    <a:pt x="0" y="13811"/>
                    <a:pt x="0" y="30384"/>
                  </a:cubicBezTo>
                  <a:lnTo>
                    <a:pt x="0" y="45694"/>
                  </a:lnTo>
                  <a:lnTo>
                    <a:pt x="5554" y="45694"/>
                  </a:lnTo>
                  <a:lnTo>
                    <a:pt x="5554" y="30384"/>
                  </a:lnTo>
                  <a:cubicBezTo>
                    <a:pt x="5554" y="13942"/>
                    <a:pt x="18418" y="9128"/>
                    <a:pt x="18915" y="8865"/>
                  </a:cubicBezTo>
                  <a:lnTo>
                    <a:pt x="19177" y="8865"/>
                  </a:lnTo>
                  <a:lnTo>
                    <a:pt x="37438" y="1657"/>
                  </a:lnTo>
                  <a:lnTo>
                    <a:pt x="35919" y="0"/>
                  </a:lnTo>
                  <a:lnTo>
                    <a:pt x="18915" y="88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6" name="Google Shape;127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DgAAIA4AALUOAABvDgAAAAAAAA=="/>
                </a:ext>
              </a:extLst>
            </p:cNvSpPr>
            <p:nvPr/>
          </p:nvSpPr>
          <p:spPr>
            <a:xfrm>
              <a:off x="2355215" y="2296160"/>
              <a:ext cx="35560" cy="50165"/>
            </a:xfrm>
            <a:custGeom>
              <a:avLst/>
              <a:gdLst/>
              <a:ahLst/>
              <a:cxnLst/>
              <a:rect l="0" t="0" r="35560" b="50165"/>
              <a:pathLst>
                <a:path w="35560" h="50165">
                  <a:moveTo>
                    <a:pt x="33039" y="26"/>
                  </a:moveTo>
                  <a:lnTo>
                    <a:pt x="31921" y="923"/>
                  </a:lnTo>
                  <a:cubicBezTo>
                    <a:pt x="21653" y="9679"/>
                    <a:pt x="8162" y="12211"/>
                    <a:pt x="1014" y="12976"/>
                  </a:cubicBezTo>
                  <a:lnTo>
                    <a:pt x="26" y="13081"/>
                  </a:lnTo>
                  <a:lnTo>
                    <a:pt x="26" y="29856"/>
                  </a:lnTo>
                  <a:cubicBezTo>
                    <a:pt x="26" y="41012"/>
                    <a:pt x="8890" y="50138"/>
                    <a:pt x="19912" y="50138"/>
                  </a:cubicBezTo>
                  <a:lnTo>
                    <a:pt x="26540" y="50138"/>
                  </a:lnTo>
                  <a:cubicBezTo>
                    <a:pt x="16038" y="49400"/>
                    <a:pt x="7772" y="40511"/>
                    <a:pt x="7902" y="29856"/>
                  </a:cubicBezTo>
                  <a:lnTo>
                    <a:pt x="7902" y="13081"/>
                  </a:lnTo>
                  <a:lnTo>
                    <a:pt x="8890" y="12976"/>
                  </a:lnTo>
                  <a:cubicBezTo>
                    <a:pt x="15155" y="12343"/>
                    <a:pt x="26046" y="10312"/>
                    <a:pt x="35534" y="4088"/>
                  </a:cubicBezTo>
                  <a:cubicBezTo>
                    <a:pt x="34910" y="3191"/>
                    <a:pt x="34286" y="2189"/>
                    <a:pt x="33662" y="1292"/>
                  </a:cubicBezTo>
                  <a:lnTo>
                    <a:pt x="33039" y="26"/>
                  </a:lnTo>
                  <a:lnTo>
                    <a:pt x="33662" y="12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5" name="Google Shape;127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DgAA8Q0AAKUOAAAoDgAAAAAAAA=="/>
                </a:ext>
              </a:extLst>
            </p:cNvSpPr>
            <p:nvPr/>
          </p:nvSpPr>
          <p:spPr>
            <a:xfrm>
              <a:off x="2346960" y="2266315"/>
              <a:ext cx="33655" cy="34925"/>
            </a:xfrm>
            <a:custGeom>
              <a:avLst/>
              <a:gdLst/>
              <a:ahLst/>
              <a:cxnLst/>
              <a:rect l="0" t="0" r="33655" b="34925"/>
              <a:pathLst>
                <a:path w="33655" h="34925">
                  <a:moveTo>
                    <a:pt x="29461" y="26"/>
                  </a:moveTo>
                  <a:cubicBezTo>
                    <a:pt x="13214" y="26"/>
                    <a:pt x="158" y="13255"/>
                    <a:pt x="26" y="29421"/>
                  </a:cubicBezTo>
                  <a:lnTo>
                    <a:pt x="26" y="34898"/>
                  </a:lnTo>
                  <a:lnTo>
                    <a:pt x="1661" y="34395"/>
                  </a:lnTo>
                  <a:lnTo>
                    <a:pt x="3191" y="34395"/>
                  </a:lnTo>
                  <a:cubicBezTo>
                    <a:pt x="3191" y="34395"/>
                    <a:pt x="4193" y="34395"/>
                    <a:pt x="5723" y="34263"/>
                  </a:cubicBezTo>
                  <a:lnTo>
                    <a:pt x="5723" y="29421"/>
                  </a:lnTo>
                  <a:lnTo>
                    <a:pt x="5591" y="29421"/>
                  </a:lnTo>
                  <a:cubicBezTo>
                    <a:pt x="5591" y="13758"/>
                    <a:pt x="17908" y="793"/>
                    <a:pt x="33655" y="26"/>
                  </a:cubicBezTo>
                  <a:lnTo>
                    <a:pt x="29461" y="26"/>
                  </a:lnTo>
                  <a:lnTo>
                    <a:pt x="3365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4" name="Google Shape;127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DQAAPg8AAPENAACNDwAAAAAAAA=="/>
                </a:ext>
              </a:extLst>
            </p:cNvSpPr>
            <p:nvPr/>
          </p:nvSpPr>
          <p:spPr>
            <a:xfrm>
              <a:off x="2230120" y="2477770"/>
              <a:ext cx="36195" cy="50165"/>
            </a:xfrm>
            <a:custGeom>
              <a:avLst/>
              <a:gdLst/>
              <a:ahLst/>
              <a:cxnLst/>
              <a:rect l="0" t="0" r="36195" b="50165"/>
              <a:pathLst>
                <a:path w="36195" h="50165">
                  <a:moveTo>
                    <a:pt x="33530" y="26"/>
                  </a:moveTo>
                  <a:lnTo>
                    <a:pt x="32501" y="923"/>
                  </a:lnTo>
                  <a:cubicBezTo>
                    <a:pt x="22081" y="9547"/>
                    <a:pt x="8389" y="12211"/>
                    <a:pt x="1160" y="12976"/>
                  </a:cubicBezTo>
                  <a:lnTo>
                    <a:pt x="0" y="13108"/>
                  </a:lnTo>
                  <a:lnTo>
                    <a:pt x="0" y="29856"/>
                  </a:lnTo>
                  <a:cubicBezTo>
                    <a:pt x="0" y="41012"/>
                    <a:pt x="9154" y="50033"/>
                    <a:pt x="20313" y="50165"/>
                  </a:cubicBezTo>
                  <a:lnTo>
                    <a:pt x="26908" y="50165"/>
                  </a:lnTo>
                  <a:cubicBezTo>
                    <a:pt x="16250" y="49400"/>
                    <a:pt x="7993" y="40511"/>
                    <a:pt x="7993" y="29856"/>
                  </a:cubicBezTo>
                  <a:lnTo>
                    <a:pt x="7993" y="13108"/>
                  </a:lnTo>
                  <a:lnTo>
                    <a:pt x="9022" y="12976"/>
                  </a:lnTo>
                  <a:cubicBezTo>
                    <a:pt x="15353" y="12343"/>
                    <a:pt x="26539" y="10180"/>
                    <a:pt x="36195" y="4088"/>
                  </a:cubicBezTo>
                  <a:cubicBezTo>
                    <a:pt x="35429" y="3059"/>
                    <a:pt x="34796" y="2189"/>
                    <a:pt x="34269" y="1160"/>
                  </a:cubicBezTo>
                  <a:lnTo>
                    <a:pt x="33530" y="26"/>
                  </a:lnTo>
                  <a:lnTo>
                    <a:pt x="34269" y="11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3" name="Google Shape;127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DQAADw8AAOANAABFDwAAAAAAAA=="/>
                </a:ext>
              </a:extLst>
            </p:cNvSpPr>
            <p:nvPr/>
          </p:nvSpPr>
          <p:spPr>
            <a:xfrm>
              <a:off x="2222500" y="2447925"/>
              <a:ext cx="33020" cy="34290"/>
            </a:xfrm>
            <a:custGeom>
              <a:avLst/>
              <a:gdLst/>
              <a:ahLst/>
              <a:cxnLst/>
              <a:rect l="0" t="0" r="33020" b="34290"/>
              <a:pathLst>
                <a:path w="33020" h="34290">
                  <a:moveTo>
                    <a:pt x="28867" y="26"/>
                  </a:moveTo>
                  <a:cubicBezTo>
                    <a:pt x="13006" y="155"/>
                    <a:pt x="26" y="12966"/>
                    <a:pt x="26" y="28907"/>
                  </a:cubicBezTo>
                  <a:lnTo>
                    <a:pt x="26" y="34264"/>
                  </a:lnTo>
                  <a:lnTo>
                    <a:pt x="1635" y="33772"/>
                  </a:lnTo>
                  <a:lnTo>
                    <a:pt x="3141" y="33772"/>
                  </a:lnTo>
                  <a:cubicBezTo>
                    <a:pt x="3141" y="33772"/>
                    <a:pt x="4024" y="33772"/>
                    <a:pt x="5529" y="33643"/>
                  </a:cubicBezTo>
                  <a:lnTo>
                    <a:pt x="5529" y="29166"/>
                  </a:lnTo>
                  <a:lnTo>
                    <a:pt x="5529" y="28778"/>
                  </a:lnTo>
                  <a:cubicBezTo>
                    <a:pt x="5529" y="13483"/>
                    <a:pt x="17626" y="776"/>
                    <a:pt x="32994" y="26"/>
                  </a:cubicBezTo>
                  <a:lnTo>
                    <a:pt x="28867" y="26"/>
                  </a:lnTo>
                  <a:lnTo>
                    <a:pt x="3299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2" name="Google Shape;127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DwAAPg8AAHoPAACNDwAAAAAAAA=="/>
                </a:ext>
              </a:extLst>
            </p:cNvSpPr>
            <p:nvPr/>
          </p:nvSpPr>
          <p:spPr>
            <a:xfrm>
              <a:off x="2479675" y="2477770"/>
              <a:ext cx="36195" cy="50165"/>
            </a:xfrm>
            <a:custGeom>
              <a:avLst/>
              <a:gdLst/>
              <a:ahLst/>
              <a:cxnLst/>
              <a:rect l="0" t="0" r="36195" b="50165"/>
              <a:pathLst>
                <a:path w="36195" h="50165">
                  <a:moveTo>
                    <a:pt x="33530" y="26"/>
                  </a:moveTo>
                  <a:lnTo>
                    <a:pt x="32501" y="923"/>
                  </a:lnTo>
                  <a:cubicBezTo>
                    <a:pt x="22107" y="9547"/>
                    <a:pt x="8389" y="12211"/>
                    <a:pt x="1160" y="12976"/>
                  </a:cubicBezTo>
                  <a:lnTo>
                    <a:pt x="26" y="13108"/>
                  </a:lnTo>
                  <a:lnTo>
                    <a:pt x="26" y="29856"/>
                  </a:lnTo>
                  <a:cubicBezTo>
                    <a:pt x="26" y="41012"/>
                    <a:pt x="9154" y="50033"/>
                    <a:pt x="20339" y="50165"/>
                  </a:cubicBezTo>
                  <a:lnTo>
                    <a:pt x="26935" y="50165"/>
                  </a:lnTo>
                  <a:cubicBezTo>
                    <a:pt x="16277" y="49400"/>
                    <a:pt x="8019" y="40511"/>
                    <a:pt x="8019" y="29856"/>
                  </a:cubicBezTo>
                  <a:lnTo>
                    <a:pt x="8019" y="13108"/>
                  </a:lnTo>
                  <a:lnTo>
                    <a:pt x="9154" y="12976"/>
                  </a:lnTo>
                  <a:cubicBezTo>
                    <a:pt x="15512" y="12343"/>
                    <a:pt x="26539" y="10180"/>
                    <a:pt x="36195" y="4088"/>
                  </a:cubicBezTo>
                  <a:cubicBezTo>
                    <a:pt x="35429" y="3059"/>
                    <a:pt x="34928" y="2189"/>
                    <a:pt x="34295" y="1160"/>
                  </a:cubicBezTo>
                  <a:lnTo>
                    <a:pt x="33530" y="26"/>
                  </a:lnTo>
                  <a:lnTo>
                    <a:pt x="34295" y="11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1" name="Google Shape;127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DwAADw8AAGkPAABFDwAAAAAAAA=="/>
                </a:ext>
              </a:extLst>
            </p:cNvSpPr>
            <p:nvPr/>
          </p:nvSpPr>
          <p:spPr>
            <a:xfrm>
              <a:off x="2472055" y="2447925"/>
              <a:ext cx="33020" cy="34290"/>
            </a:xfrm>
            <a:custGeom>
              <a:avLst/>
              <a:gdLst/>
              <a:ahLst/>
              <a:cxnLst/>
              <a:rect l="0" t="0" r="33020" b="34290"/>
              <a:pathLst>
                <a:path w="33020" h="34290">
                  <a:moveTo>
                    <a:pt x="28889" y="26"/>
                  </a:moveTo>
                  <a:cubicBezTo>
                    <a:pt x="13016" y="155"/>
                    <a:pt x="0" y="12966"/>
                    <a:pt x="0" y="28907"/>
                  </a:cubicBezTo>
                  <a:lnTo>
                    <a:pt x="0" y="34264"/>
                  </a:lnTo>
                  <a:lnTo>
                    <a:pt x="1637" y="33772"/>
                  </a:lnTo>
                  <a:lnTo>
                    <a:pt x="3144" y="33772"/>
                  </a:lnTo>
                  <a:cubicBezTo>
                    <a:pt x="3144" y="33772"/>
                    <a:pt x="4131" y="33772"/>
                    <a:pt x="5508" y="33643"/>
                  </a:cubicBezTo>
                  <a:lnTo>
                    <a:pt x="5508" y="29166"/>
                  </a:lnTo>
                  <a:lnTo>
                    <a:pt x="5508" y="28778"/>
                  </a:lnTo>
                  <a:cubicBezTo>
                    <a:pt x="5508" y="13483"/>
                    <a:pt x="17640" y="776"/>
                    <a:pt x="33020" y="26"/>
                  </a:cubicBezTo>
                  <a:lnTo>
                    <a:pt x="28889" y="26"/>
                  </a:lnTo>
                  <a:lnTo>
                    <a:pt x="3302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60" name="Google Shape;127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DgAAAA8AAPsOAAChDwAAAAAAAA=="/>
                </a:ext>
              </a:extLst>
            </p:cNvSpPr>
            <p:nvPr/>
          </p:nvSpPr>
          <p:spPr>
            <a:xfrm>
              <a:off x="2313305" y="2438400"/>
              <a:ext cx="121920" cy="102235"/>
            </a:xfrm>
            <a:custGeom>
              <a:avLst/>
              <a:gdLst/>
              <a:ahLst/>
              <a:cxnLst/>
              <a:rect l="0" t="0" r="121920" b="102235"/>
              <a:pathLst>
                <a:path w="121920" h="102235">
                  <a:moveTo>
                    <a:pt x="60947" y="26"/>
                  </a:moveTo>
                  <a:cubicBezTo>
                    <a:pt x="57980" y="26"/>
                    <a:pt x="55012" y="2017"/>
                    <a:pt x="55012" y="5975"/>
                  </a:cubicBezTo>
                  <a:lnTo>
                    <a:pt x="55012" y="62714"/>
                  </a:lnTo>
                  <a:lnTo>
                    <a:pt x="5856" y="91096"/>
                  </a:lnTo>
                  <a:cubicBezTo>
                    <a:pt x="0" y="94398"/>
                    <a:pt x="3282" y="102235"/>
                    <a:pt x="8613" y="102235"/>
                  </a:cubicBezTo>
                  <a:cubicBezTo>
                    <a:pt x="9611" y="102235"/>
                    <a:pt x="10687" y="101946"/>
                    <a:pt x="11790" y="101317"/>
                  </a:cubicBezTo>
                  <a:lnTo>
                    <a:pt x="60947" y="72935"/>
                  </a:lnTo>
                  <a:lnTo>
                    <a:pt x="110209" y="101317"/>
                  </a:lnTo>
                  <a:cubicBezTo>
                    <a:pt x="111311" y="101946"/>
                    <a:pt x="112362" y="102235"/>
                    <a:pt x="113360" y="102235"/>
                  </a:cubicBezTo>
                  <a:cubicBezTo>
                    <a:pt x="118611" y="102235"/>
                    <a:pt x="121894" y="94398"/>
                    <a:pt x="116169" y="91096"/>
                  </a:cubicBezTo>
                  <a:lnTo>
                    <a:pt x="66881" y="62714"/>
                  </a:lnTo>
                  <a:lnTo>
                    <a:pt x="66881" y="5975"/>
                  </a:lnTo>
                  <a:cubicBezTo>
                    <a:pt x="66881" y="2017"/>
                    <a:pt x="63914" y="26"/>
                    <a:pt x="6094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59" name="Google Shape;127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DgAA4A0AAAUPAADrDgAAAAAAAA=="/>
                </a:ext>
              </a:extLst>
            </p:cNvSpPr>
            <p:nvPr/>
          </p:nvSpPr>
          <p:spPr>
            <a:xfrm>
              <a:off x="2314575" y="2255520"/>
              <a:ext cx="127000" cy="169545"/>
            </a:xfrm>
            <a:custGeom>
              <a:avLst/>
              <a:gdLst/>
              <a:ahLst/>
              <a:cxnLst/>
              <a:rect l="0" t="0" r="127000" b="169545"/>
              <a:pathLst>
                <a:path w="127000" h="169545">
                  <a:moveTo>
                    <a:pt x="62308" y="11865"/>
                  </a:moveTo>
                  <a:lnTo>
                    <a:pt x="62308" y="11996"/>
                  </a:lnTo>
                  <a:lnTo>
                    <a:pt x="65190" y="11996"/>
                  </a:lnTo>
                  <a:cubicBezTo>
                    <a:pt x="80570" y="11996"/>
                    <a:pt x="93069" y="24463"/>
                    <a:pt x="93069" y="39969"/>
                  </a:cubicBezTo>
                  <a:lnTo>
                    <a:pt x="93069" y="43636"/>
                  </a:lnTo>
                  <a:lnTo>
                    <a:pt x="92676" y="43636"/>
                  </a:lnTo>
                  <a:cubicBezTo>
                    <a:pt x="84370" y="41751"/>
                    <a:pt x="81723" y="30776"/>
                    <a:pt x="81723" y="30645"/>
                  </a:cubicBezTo>
                  <a:cubicBezTo>
                    <a:pt x="81042" y="27711"/>
                    <a:pt x="78501" y="26035"/>
                    <a:pt x="75907" y="26035"/>
                  </a:cubicBezTo>
                  <a:cubicBezTo>
                    <a:pt x="74125" y="26035"/>
                    <a:pt x="72343" y="26821"/>
                    <a:pt x="71112" y="28497"/>
                  </a:cubicBezTo>
                  <a:cubicBezTo>
                    <a:pt x="60395" y="43244"/>
                    <a:pt x="36578" y="43505"/>
                    <a:pt x="36211" y="43505"/>
                  </a:cubicBezTo>
                  <a:lnTo>
                    <a:pt x="34298" y="43505"/>
                  </a:lnTo>
                  <a:lnTo>
                    <a:pt x="34298" y="39734"/>
                  </a:lnTo>
                  <a:cubicBezTo>
                    <a:pt x="34429" y="24359"/>
                    <a:pt x="46927" y="11996"/>
                    <a:pt x="62308" y="11865"/>
                  </a:cubicBezTo>
                  <a:lnTo>
                    <a:pt x="97235" y="59876"/>
                  </a:lnTo>
                  <a:lnTo>
                    <a:pt x="97968" y="60007"/>
                  </a:lnTo>
                  <a:cubicBezTo>
                    <a:pt x="99881" y="62155"/>
                    <a:pt x="99619" y="65560"/>
                    <a:pt x="97235" y="67315"/>
                  </a:cubicBezTo>
                  <a:lnTo>
                    <a:pt x="97235" y="59876"/>
                  </a:lnTo>
                  <a:lnTo>
                    <a:pt x="30263" y="59876"/>
                  </a:lnTo>
                  <a:lnTo>
                    <a:pt x="30263" y="67446"/>
                  </a:lnTo>
                  <a:cubicBezTo>
                    <a:pt x="28901" y="66555"/>
                    <a:pt x="28010" y="64931"/>
                    <a:pt x="28141" y="63281"/>
                  </a:cubicBezTo>
                  <a:lnTo>
                    <a:pt x="28141" y="63412"/>
                  </a:lnTo>
                  <a:cubicBezTo>
                    <a:pt x="28141" y="62155"/>
                    <a:pt x="28508" y="61159"/>
                    <a:pt x="29267" y="60269"/>
                  </a:cubicBezTo>
                  <a:cubicBezTo>
                    <a:pt x="29634" y="60138"/>
                    <a:pt x="29896" y="60138"/>
                    <a:pt x="30263" y="60007"/>
                  </a:cubicBezTo>
                  <a:lnTo>
                    <a:pt x="73889" y="42615"/>
                  </a:lnTo>
                  <a:cubicBezTo>
                    <a:pt x="76535" y="47277"/>
                    <a:pt x="80570" y="51180"/>
                    <a:pt x="85365" y="53590"/>
                  </a:cubicBezTo>
                  <a:lnTo>
                    <a:pt x="85365" y="70484"/>
                  </a:lnTo>
                  <a:cubicBezTo>
                    <a:pt x="85365" y="80935"/>
                    <a:pt x="76928" y="89369"/>
                    <a:pt x="66448" y="89369"/>
                  </a:cubicBezTo>
                  <a:lnTo>
                    <a:pt x="61050" y="89369"/>
                  </a:lnTo>
                  <a:cubicBezTo>
                    <a:pt x="50569" y="89369"/>
                    <a:pt x="42132" y="80935"/>
                    <a:pt x="42132" y="70484"/>
                  </a:cubicBezTo>
                  <a:lnTo>
                    <a:pt x="42132" y="54978"/>
                  </a:lnTo>
                  <a:cubicBezTo>
                    <a:pt x="49810" y="54087"/>
                    <a:pt x="63434" y="51442"/>
                    <a:pt x="73889" y="42615"/>
                  </a:cubicBezTo>
                  <a:lnTo>
                    <a:pt x="70116" y="100972"/>
                  </a:lnTo>
                  <a:lnTo>
                    <a:pt x="70116" y="104115"/>
                  </a:lnTo>
                  <a:lnTo>
                    <a:pt x="63566" y="111056"/>
                  </a:lnTo>
                  <a:lnTo>
                    <a:pt x="57382" y="105006"/>
                  </a:lnTo>
                  <a:lnTo>
                    <a:pt x="57382" y="100972"/>
                  </a:lnTo>
                  <a:cubicBezTo>
                    <a:pt x="58640" y="101234"/>
                    <a:pt x="59897" y="101234"/>
                    <a:pt x="61050" y="101234"/>
                  </a:cubicBezTo>
                  <a:lnTo>
                    <a:pt x="66448" y="101234"/>
                  </a:lnTo>
                  <a:cubicBezTo>
                    <a:pt x="67732" y="101234"/>
                    <a:pt x="68858" y="101234"/>
                    <a:pt x="70116" y="100972"/>
                  </a:cubicBezTo>
                  <a:lnTo>
                    <a:pt x="62308" y="26"/>
                  </a:lnTo>
                  <a:cubicBezTo>
                    <a:pt x="40351" y="26"/>
                    <a:pt x="22455" y="17915"/>
                    <a:pt x="22455" y="39839"/>
                  </a:cubicBezTo>
                  <a:lnTo>
                    <a:pt x="22455" y="50316"/>
                  </a:lnTo>
                  <a:cubicBezTo>
                    <a:pt x="10612" y="59876"/>
                    <a:pt x="16664" y="79049"/>
                    <a:pt x="31783" y="80044"/>
                  </a:cubicBezTo>
                  <a:cubicBezTo>
                    <a:pt x="34193" y="87116"/>
                    <a:pt x="39093" y="93167"/>
                    <a:pt x="45539" y="97069"/>
                  </a:cubicBezTo>
                  <a:lnTo>
                    <a:pt x="45539" y="100344"/>
                  </a:lnTo>
                  <a:lnTo>
                    <a:pt x="21197" y="109799"/>
                  </a:lnTo>
                  <a:cubicBezTo>
                    <a:pt x="19049" y="110559"/>
                    <a:pt x="26" y="118102"/>
                    <a:pt x="26" y="142304"/>
                  </a:cubicBezTo>
                  <a:lnTo>
                    <a:pt x="26" y="163494"/>
                  </a:lnTo>
                  <a:cubicBezTo>
                    <a:pt x="26" y="166768"/>
                    <a:pt x="2673" y="169414"/>
                    <a:pt x="5948" y="169545"/>
                  </a:cubicBezTo>
                  <a:lnTo>
                    <a:pt x="21066" y="169545"/>
                  </a:lnTo>
                  <a:cubicBezTo>
                    <a:pt x="28901" y="169545"/>
                    <a:pt x="28901" y="157574"/>
                    <a:pt x="21066" y="157574"/>
                  </a:cubicBezTo>
                  <a:lnTo>
                    <a:pt x="11869" y="157574"/>
                  </a:lnTo>
                  <a:lnTo>
                    <a:pt x="11869" y="142435"/>
                  </a:lnTo>
                  <a:cubicBezTo>
                    <a:pt x="11869" y="125934"/>
                    <a:pt x="24734" y="121140"/>
                    <a:pt x="25232" y="121010"/>
                  </a:cubicBezTo>
                  <a:lnTo>
                    <a:pt x="25494" y="120879"/>
                  </a:lnTo>
                  <a:lnTo>
                    <a:pt x="47792" y="112183"/>
                  </a:lnTo>
                  <a:lnTo>
                    <a:pt x="59661" y="123655"/>
                  </a:lnTo>
                  <a:cubicBezTo>
                    <a:pt x="60657" y="124781"/>
                    <a:pt x="62177" y="125436"/>
                    <a:pt x="63697" y="125436"/>
                  </a:cubicBezTo>
                  <a:lnTo>
                    <a:pt x="63801" y="125436"/>
                  </a:lnTo>
                  <a:cubicBezTo>
                    <a:pt x="65452" y="125305"/>
                    <a:pt x="66972" y="124676"/>
                    <a:pt x="67967" y="123524"/>
                  </a:cubicBezTo>
                  <a:lnTo>
                    <a:pt x="79182" y="111947"/>
                  </a:lnTo>
                  <a:lnTo>
                    <a:pt x="101375" y="120879"/>
                  </a:lnTo>
                  <a:lnTo>
                    <a:pt x="101637" y="121010"/>
                  </a:lnTo>
                  <a:cubicBezTo>
                    <a:pt x="102266" y="121140"/>
                    <a:pt x="115131" y="125934"/>
                    <a:pt x="115131" y="142435"/>
                  </a:cubicBezTo>
                  <a:lnTo>
                    <a:pt x="115131" y="157574"/>
                  </a:lnTo>
                  <a:lnTo>
                    <a:pt x="39984" y="157574"/>
                  </a:lnTo>
                  <a:cubicBezTo>
                    <a:pt x="32045" y="157574"/>
                    <a:pt x="32045" y="169545"/>
                    <a:pt x="39984" y="169545"/>
                  </a:cubicBezTo>
                  <a:lnTo>
                    <a:pt x="121052" y="169545"/>
                  </a:lnTo>
                  <a:cubicBezTo>
                    <a:pt x="124327" y="169414"/>
                    <a:pt x="126974" y="166768"/>
                    <a:pt x="126974" y="163494"/>
                  </a:cubicBezTo>
                  <a:lnTo>
                    <a:pt x="126974" y="142435"/>
                  </a:lnTo>
                  <a:cubicBezTo>
                    <a:pt x="126974" y="118364"/>
                    <a:pt x="108056" y="110690"/>
                    <a:pt x="105672" y="109799"/>
                  </a:cubicBezTo>
                  <a:lnTo>
                    <a:pt x="82090" y="100344"/>
                  </a:lnTo>
                  <a:lnTo>
                    <a:pt x="82090" y="97069"/>
                  </a:lnTo>
                  <a:cubicBezTo>
                    <a:pt x="88510" y="93298"/>
                    <a:pt x="93436" y="87247"/>
                    <a:pt x="95846" y="80044"/>
                  </a:cubicBezTo>
                  <a:cubicBezTo>
                    <a:pt x="110834" y="78787"/>
                    <a:pt x="116650" y="59876"/>
                    <a:pt x="105043" y="50447"/>
                  </a:cubicBezTo>
                  <a:lnTo>
                    <a:pt x="105043" y="39969"/>
                  </a:lnTo>
                  <a:cubicBezTo>
                    <a:pt x="105043" y="17915"/>
                    <a:pt x="87147" y="26"/>
                    <a:pt x="65190" y="26"/>
                  </a:cubicBezTo>
                  <a:lnTo>
                    <a:pt x="62308" y="11865"/>
                  </a:lnTo>
                  <a:lnTo>
                    <a:pt x="6519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58" name="Google Shape;127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DwAA/g4AAMkPAAAJEAAAAAAAAA=="/>
                </a:ext>
              </a:extLst>
            </p:cNvSpPr>
            <p:nvPr/>
          </p:nvSpPr>
          <p:spPr>
            <a:xfrm>
              <a:off x="2439035" y="2437130"/>
              <a:ext cx="127000" cy="169545"/>
            </a:xfrm>
            <a:custGeom>
              <a:avLst/>
              <a:gdLst/>
              <a:ahLst/>
              <a:cxnLst/>
              <a:rect l="0" t="0" r="127000" b="169545"/>
              <a:pathLst>
                <a:path w="127000" h="169545">
                  <a:moveTo>
                    <a:pt x="62244" y="11874"/>
                  </a:moveTo>
                  <a:lnTo>
                    <a:pt x="62244" y="12005"/>
                  </a:lnTo>
                  <a:lnTo>
                    <a:pt x="65149" y="12005"/>
                  </a:lnTo>
                  <a:cubicBezTo>
                    <a:pt x="80514" y="12005"/>
                    <a:pt x="93104" y="24482"/>
                    <a:pt x="93104" y="39869"/>
                  </a:cubicBezTo>
                  <a:lnTo>
                    <a:pt x="93104" y="43670"/>
                  </a:lnTo>
                  <a:lnTo>
                    <a:pt x="92580" y="43670"/>
                  </a:lnTo>
                  <a:cubicBezTo>
                    <a:pt x="84414" y="41757"/>
                    <a:pt x="81770" y="30800"/>
                    <a:pt x="81770" y="30800"/>
                  </a:cubicBezTo>
                  <a:cubicBezTo>
                    <a:pt x="81089" y="27785"/>
                    <a:pt x="78472" y="26081"/>
                    <a:pt x="75828" y="26081"/>
                  </a:cubicBezTo>
                  <a:cubicBezTo>
                    <a:pt x="74048" y="26081"/>
                    <a:pt x="72269" y="26842"/>
                    <a:pt x="71065" y="28519"/>
                  </a:cubicBezTo>
                  <a:cubicBezTo>
                    <a:pt x="60464" y="43408"/>
                    <a:pt x="36540" y="43539"/>
                    <a:pt x="36304" y="43539"/>
                  </a:cubicBezTo>
                  <a:lnTo>
                    <a:pt x="34917" y="43539"/>
                  </a:lnTo>
                  <a:lnTo>
                    <a:pt x="34525" y="43670"/>
                  </a:lnTo>
                  <a:lnTo>
                    <a:pt x="34394" y="43670"/>
                  </a:lnTo>
                  <a:lnTo>
                    <a:pt x="34394" y="39869"/>
                  </a:lnTo>
                  <a:cubicBezTo>
                    <a:pt x="34394" y="24351"/>
                    <a:pt x="46879" y="11874"/>
                    <a:pt x="62244" y="11874"/>
                  </a:cubicBezTo>
                  <a:lnTo>
                    <a:pt x="97239" y="59922"/>
                  </a:lnTo>
                  <a:lnTo>
                    <a:pt x="97894" y="60053"/>
                  </a:lnTo>
                  <a:cubicBezTo>
                    <a:pt x="99909" y="62203"/>
                    <a:pt x="99516" y="65610"/>
                    <a:pt x="97239" y="67236"/>
                  </a:cubicBezTo>
                  <a:lnTo>
                    <a:pt x="97239" y="59922"/>
                  </a:lnTo>
                  <a:lnTo>
                    <a:pt x="30258" y="59922"/>
                  </a:lnTo>
                  <a:lnTo>
                    <a:pt x="30258" y="67498"/>
                  </a:lnTo>
                  <a:cubicBezTo>
                    <a:pt x="28871" y="66502"/>
                    <a:pt x="28112" y="64981"/>
                    <a:pt x="28112" y="63330"/>
                  </a:cubicBezTo>
                  <a:cubicBezTo>
                    <a:pt x="28112" y="62203"/>
                    <a:pt x="28478" y="61076"/>
                    <a:pt x="29368" y="60184"/>
                  </a:cubicBezTo>
                  <a:cubicBezTo>
                    <a:pt x="29630" y="60184"/>
                    <a:pt x="29996" y="60053"/>
                    <a:pt x="30258" y="59922"/>
                  </a:cubicBezTo>
                  <a:lnTo>
                    <a:pt x="73944" y="42648"/>
                  </a:lnTo>
                  <a:cubicBezTo>
                    <a:pt x="76587" y="47314"/>
                    <a:pt x="80514" y="51088"/>
                    <a:pt x="85277" y="53500"/>
                  </a:cubicBezTo>
                  <a:lnTo>
                    <a:pt x="85277" y="70512"/>
                  </a:lnTo>
                  <a:cubicBezTo>
                    <a:pt x="85277" y="80866"/>
                    <a:pt x="76849" y="89438"/>
                    <a:pt x="66405" y="89438"/>
                  </a:cubicBezTo>
                  <a:lnTo>
                    <a:pt x="61118" y="89438"/>
                  </a:lnTo>
                  <a:cubicBezTo>
                    <a:pt x="50648" y="89438"/>
                    <a:pt x="42220" y="80866"/>
                    <a:pt x="42220" y="70512"/>
                  </a:cubicBezTo>
                  <a:lnTo>
                    <a:pt x="42220" y="54889"/>
                  </a:lnTo>
                  <a:cubicBezTo>
                    <a:pt x="49889" y="53998"/>
                    <a:pt x="63500" y="51351"/>
                    <a:pt x="73944" y="42648"/>
                  </a:cubicBezTo>
                  <a:lnTo>
                    <a:pt x="70044" y="101050"/>
                  </a:lnTo>
                  <a:lnTo>
                    <a:pt x="70044" y="104196"/>
                  </a:lnTo>
                  <a:lnTo>
                    <a:pt x="63631" y="111142"/>
                  </a:lnTo>
                  <a:lnTo>
                    <a:pt x="57454" y="105087"/>
                  </a:lnTo>
                  <a:lnTo>
                    <a:pt x="57454" y="101050"/>
                  </a:lnTo>
                  <a:cubicBezTo>
                    <a:pt x="58579" y="101181"/>
                    <a:pt x="59836" y="101312"/>
                    <a:pt x="61118" y="101312"/>
                  </a:cubicBezTo>
                  <a:lnTo>
                    <a:pt x="66405" y="101312"/>
                  </a:lnTo>
                  <a:cubicBezTo>
                    <a:pt x="67662" y="101312"/>
                    <a:pt x="68918" y="101181"/>
                    <a:pt x="70044" y="101050"/>
                  </a:cubicBezTo>
                  <a:lnTo>
                    <a:pt x="62374" y="26"/>
                  </a:lnTo>
                  <a:cubicBezTo>
                    <a:pt x="40335" y="26"/>
                    <a:pt x="22563" y="17798"/>
                    <a:pt x="22563" y="39869"/>
                  </a:cubicBezTo>
                  <a:lnTo>
                    <a:pt x="22563" y="50354"/>
                  </a:lnTo>
                  <a:cubicBezTo>
                    <a:pt x="10601" y="59922"/>
                    <a:pt x="16647" y="78979"/>
                    <a:pt x="31881" y="79975"/>
                  </a:cubicBezTo>
                  <a:cubicBezTo>
                    <a:pt x="34289" y="87184"/>
                    <a:pt x="39053" y="93239"/>
                    <a:pt x="45623" y="97013"/>
                  </a:cubicBezTo>
                  <a:lnTo>
                    <a:pt x="45623" y="100290"/>
                  </a:lnTo>
                  <a:lnTo>
                    <a:pt x="21306" y="109753"/>
                  </a:lnTo>
                  <a:cubicBezTo>
                    <a:pt x="19029" y="110644"/>
                    <a:pt x="26" y="118193"/>
                    <a:pt x="26" y="142414"/>
                  </a:cubicBezTo>
                  <a:lnTo>
                    <a:pt x="26" y="163620"/>
                  </a:lnTo>
                  <a:cubicBezTo>
                    <a:pt x="26" y="166897"/>
                    <a:pt x="2670" y="169545"/>
                    <a:pt x="5942" y="169545"/>
                  </a:cubicBezTo>
                  <a:lnTo>
                    <a:pt x="21045" y="169545"/>
                  </a:lnTo>
                  <a:cubicBezTo>
                    <a:pt x="29002" y="169545"/>
                    <a:pt x="29002" y="157670"/>
                    <a:pt x="21045" y="157670"/>
                  </a:cubicBezTo>
                  <a:lnTo>
                    <a:pt x="11857" y="157670"/>
                  </a:lnTo>
                  <a:lnTo>
                    <a:pt x="11857" y="142414"/>
                  </a:lnTo>
                  <a:cubicBezTo>
                    <a:pt x="11857" y="126031"/>
                    <a:pt x="24709" y="121234"/>
                    <a:pt x="25206" y="120972"/>
                  </a:cubicBezTo>
                  <a:lnTo>
                    <a:pt x="25599" y="120972"/>
                  </a:lnTo>
                  <a:lnTo>
                    <a:pt x="47743" y="112269"/>
                  </a:lnTo>
                  <a:lnTo>
                    <a:pt x="59600" y="123751"/>
                  </a:lnTo>
                  <a:cubicBezTo>
                    <a:pt x="60725" y="124773"/>
                    <a:pt x="62244" y="125402"/>
                    <a:pt x="63762" y="125402"/>
                  </a:cubicBezTo>
                  <a:lnTo>
                    <a:pt x="63866" y="125402"/>
                  </a:lnTo>
                  <a:cubicBezTo>
                    <a:pt x="65385" y="125402"/>
                    <a:pt x="66903" y="124773"/>
                    <a:pt x="68028" y="123620"/>
                  </a:cubicBezTo>
                  <a:lnTo>
                    <a:pt x="79231" y="112033"/>
                  </a:lnTo>
                  <a:lnTo>
                    <a:pt x="101401" y="120972"/>
                  </a:lnTo>
                  <a:lnTo>
                    <a:pt x="101663" y="120972"/>
                  </a:lnTo>
                  <a:cubicBezTo>
                    <a:pt x="102160" y="121234"/>
                    <a:pt x="115012" y="126031"/>
                    <a:pt x="115012" y="142414"/>
                  </a:cubicBezTo>
                  <a:lnTo>
                    <a:pt x="115012" y="157670"/>
                  </a:lnTo>
                  <a:lnTo>
                    <a:pt x="39943" y="157670"/>
                  </a:lnTo>
                  <a:cubicBezTo>
                    <a:pt x="32012" y="157670"/>
                    <a:pt x="32012" y="169545"/>
                    <a:pt x="39943" y="169545"/>
                  </a:cubicBezTo>
                  <a:lnTo>
                    <a:pt x="121058" y="169545"/>
                  </a:lnTo>
                  <a:cubicBezTo>
                    <a:pt x="124330" y="169545"/>
                    <a:pt x="126974" y="166897"/>
                    <a:pt x="126974" y="163620"/>
                  </a:cubicBezTo>
                  <a:lnTo>
                    <a:pt x="126974" y="142414"/>
                  </a:lnTo>
                  <a:cubicBezTo>
                    <a:pt x="126843" y="118325"/>
                    <a:pt x="107945" y="110749"/>
                    <a:pt x="105694" y="109884"/>
                  </a:cubicBezTo>
                  <a:lnTo>
                    <a:pt x="82006" y="100421"/>
                  </a:lnTo>
                  <a:lnTo>
                    <a:pt x="82006" y="97144"/>
                  </a:lnTo>
                  <a:cubicBezTo>
                    <a:pt x="88549" y="93239"/>
                    <a:pt x="93339" y="87184"/>
                    <a:pt x="95747" y="80106"/>
                  </a:cubicBezTo>
                  <a:cubicBezTo>
                    <a:pt x="110719" y="78848"/>
                    <a:pt x="116661" y="59922"/>
                    <a:pt x="104935" y="50459"/>
                  </a:cubicBezTo>
                  <a:lnTo>
                    <a:pt x="104935" y="39869"/>
                  </a:lnTo>
                  <a:cubicBezTo>
                    <a:pt x="104935" y="17929"/>
                    <a:pt x="87188" y="26"/>
                    <a:pt x="65149" y="26"/>
                  </a:cubicBezTo>
                  <a:lnTo>
                    <a:pt x="62244" y="11874"/>
                  </a:lnTo>
                  <a:lnTo>
                    <a:pt x="6514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57" name="Google Shape;127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4DQAA/g4AAEAOAAAJEAAAAAAAAA=="/>
                </a:ext>
              </a:extLst>
            </p:cNvSpPr>
            <p:nvPr/>
          </p:nvSpPr>
          <p:spPr>
            <a:xfrm>
              <a:off x="2189480" y="2437130"/>
              <a:ext cx="127000" cy="169545"/>
            </a:xfrm>
            <a:custGeom>
              <a:avLst/>
              <a:gdLst/>
              <a:ahLst/>
              <a:cxnLst/>
              <a:rect l="0" t="0" r="127000" b="169545"/>
              <a:pathLst>
                <a:path w="127000" h="169545">
                  <a:moveTo>
                    <a:pt x="62308" y="11865"/>
                  </a:moveTo>
                  <a:lnTo>
                    <a:pt x="62308" y="11996"/>
                  </a:lnTo>
                  <a:lnTo>
                    <a:pt x="65085" y="11996"/>
                  </a:lnTo>
                  <a:cubicBezTo>
                    <a:pt x="80597" y="11996"/>
                    <a:pt x="93069" y="24463"/>
                    <a:pt x="93069" y="39839"/>
                  </a:cubicBezTo>
                  <a:lnTo>
                    <a:pt x="93069" y="43636"/>
                  </a:lnTo>
                  <a:lnTo>
                    <a:pt x="92571" y="43636"/>
                  </a:lnTo>
                  <a:cubicBezTo>
                    <a:pt x="84370" y="41724"/>
                    <a:pt x="81723" y="30776"/>
                    <a:pt x="81723" y="30776"/>
                  </a:cubicBezTo>
                  <a:cubicBezTo>
                    <a:pt x="81042" y="27764"/>
                    <a:pt x="78422" y="26061"/>
                    <a:pt x="75828" y="26061"/>
                  </a:cubicBezTo>
                  <a:cubicBezTo>
                    <a:pt x="74046" y="26061"/>
                    <a:pt x="72291" y="26821"/>
                    <a:pt x="71138" y="28497"/>
                  </a:cubicBezTo>
                  <a:cubicBezTo>
                    <a:pt x="60421" y="43375"/>
                    <a:pt x="36578" y="43505"/>
                    <a:pt x="36211" y="43505"/>
                  </a:cubicBezTo>
                  <a:lnTo>
                    <a:pt x="34822" y="43505"/>
                  </a:lnTo>
                  <a:lnTo>
                    <a:pt x="34429" y="43636"/>
                  </a:lnTo>
                  <a:lnTo>
                    <a:pt x="34324" y="43636"/>
                  </a:lnTo>
                  <a:lnTo>
                    <a:pt x="34324" y="39839"/>
                  </a:lnTo>
                  <a:cubicBezTo>
                    <a:pt x="34429" y="24332"/>
                    <a:pt x="46927" y="11865"/>
                    <a:pt x="62308" y="11865"/>
                  </a:cubicBezTo>
                  <a:lnTo>
                    <a:pt x="97235" y="59876"/>
                  </a:lnTo>
                  <a:lnTo>
                    <a:pt x="97995" y="60007"/>
                  </a:lnTo>
                  <a:cubicBezTo>
                    <a:pt x="99881" y="62155"/>
                    <a:pt x="99619" y="65560"/>
                    <a:pt x="97235" y="67184"/>
                  </a:cubicBezTo>
                  <a:lnTo>
                    <a:pt x="97235" y="59876"/>
                  </a:lnTo>
                  <a:lnTo>
                    <a:pt x="30289" y="59876"/>
                  </a:lnTo>
                  <a:lnTo>
                    <a:pt x="30289" y="67446"/>
                  </a:lnTo>
                  <a:cubicBezTo>
                    <a:pt x="28901" y="66450"/>
                    <a:pt x="28010" y="64931"/>
                    <a:pt x="28141" y="63281"/>
                  </a:cubicBezTo>
                  <a:cubicBezTo>
                    <a:pt x="28141" y="62155"/>
                    <a:pt x="28508" y="61028"/>
                    <a:pt x="29267" y="60138"/>
                  </a:cubicBezTo>
                  <a:cubicBezTo>
                    <a:pt x="29660" y="60138"/>
                    <a:pt x="29896" y="60007"/>
                    <a:pt x="30289" y="59876"/>
                  </a:cubicBezTo>
                  <a:lnTo>
                    <a:pt x="73915" y="42615"/>
                  </a:lnTo>
                  <a:cubicBezTo>
                    <a:pt x="76562" y="47277"/>
                    <a:pt x="80597" y="51049"/>
                    <a:pt x="85365" y="53459"/>
                  </a:cubicBezTo>
                  <a:lnTo>
                    <a:pt x="85365" y="70458"/>
                  </a:lnTo>
                  <a:cubicBezTo>
                    <a:pt x="85365" y="80804"/>
                    <a:pt x="76928" y="89369"/>
                    <a:pt x="66474" y="89369"/>
                  </a:cubicBezTo>
                  <a:lnTo>
                    <a:pt x="61050" y="89369"/>
                  </a:lnTo>
                  <a:cubicBezTo>
                    <a:pt x="50569" y="89369"/>
                    <a:pt x="42132" y="80804"/>
                    <a:pt x="42132" y="70458"/>
                  </a:cubicBezTo>
                  <a:lnTo>
                    <a:pt x="42132" y="54847"/>
                  </a:lnTo>
                  <a:cubicBezTo>
                    <a:pt x="49810" y="53956"/>
                    <a:pt x="63434" y="51311"/>
                    <a:pt x="73915" y="42615"/>
                  </a:cubicBezTo>
                  <a:lnTo>
                    <a:pt x="70116" y="100972"/>
                  </a:lnTo>
                  <a:lnTo>
                    <a:pt x="70116" y="104115"/>
                  </a:lnTo>
                  <a:lnTo>
                    <a:pt x="63566" y="111056"/>
                  </a:lnTo>
                  <a:lnTo>
                    <a:pt x="57382" y="105006"/>
                  </a:lnTo>
                  <a:lnTo>
                    <a:pt x="57382" y="100972"/>
                  </a:lnTo>
                  <a:cubicBezTo>
                    <a:pt x="58640" y="101103"/>
                    <a:pt x="59897" y="101234"/>
                    <a:pt x="61050" y="101234"/>
                  </a:cubicBezTo>
                  <a:lnTo>
                    <a:pt x="66474" y="101234"/>
                  </a:lnTo>
                  <a:cubicBezTo>
                    <a:pt x="67732" y="101234"/>
                    <a:pt x="68858" y="101103"/>
                    <a:pt x="70116" y="100972"/>
                  </a:cubicBezTo>
                  <a:lnTo>
                    <a:pt x="62308" y="26"/>
                  </a:lnTo>
                  <a:cubicBezTo>
                    <a:pt x="40377" y="26"/>
                    <a:pt x="22455" y="17915"/>
                    <a:pt x="22455" y="39839"/>
                  </a:cubicBezTo>
                  <a:lnTo>
                    <a:pt x="22455" y="50316"/>
                  </a:lnTo>
                  <a:cubicBezTo>
                    <a:pt x="10612" y="59876"/>
                    <a:pt x="16664" y="79049"/>
                    <a:pt x="31914" y="80044"/>
                  </a:cubicBezTo>
                  <a:cubicBezTo>
                    <a:pt x="34193" y="87221"/>
                    <a:pt x="39093" y="93272"/>
                    <a:pt x="45670" y="97069"/>
                  </a:cubicBezTo>
                  <a:lnTo>
                    <a:pt x="45670" y="100344"/>
                  </a:lnTo>
                  <a:lnTo>
                    <a:pt x="21328" y="109799"/>
                  </a:lnTo>
                  <a:cubicBezTo>
                    <a:pt x="19049" y="110559"/>
                    <a:pt x="26" y="118233"/>
                    <a:pt x="26" y="142304"/>
                  </a:cubicBezTo>
                  <a:lnTo>
                    <a:pt x="26" y="163494"/>
                  </a:lnTo>
                  <a:cubicBezTo>
                    <a:pt x="26" y="166768"/>
                    <a:pt x="2673" y="169545"/>
                    <a:pt x="5948" y="169545"/>
                  </a:cubicBezTo>
                  <a:lnTo>
                    <a:pt x="21066" y="169545"/>
                  </a:lnTo>
                  <a:cubicBezTo>
                    <a:pt x="29032" y="169545"/>
                    <a:pt x="29032" y="157548"/>
                    <a:pt x="21066" y="157548"/>
                  </a:cubicBezTo>
                  <a:lnTo>
                    <a:pt x="11738" y="157548"/>
                  </a:lnTo>
                  <a:lnTo>
                    <a:pt x="11738" y="142435"/>
                  </a:lnTo>
                  <a:cubicBezTo>
                    <a:pt x="11738" y="125934"/>
                    <a:pt x="24603" y="121140"/>
                    <a:pt x="25101" y="121010"/>
                  </a:cubicBezTo>
                  <a:lnTo>
                    <a:pt x="25363" y="120879"/>
                  </a:lnTo>
                  <a:lnTo>
                    <a:pt x="47687" y="112183"/>
                  </a:lnTo>
                  <a:lnTo>
                    <a:pt x="59530" y="123655"/>
                  </a:lnTo>
                  <a:cubicBezTo>
                    <a:pt x="60657" y="124781"/>
                    <a:pt x="62177" y="125410"/>
                    <a:pt x="63828" y="125410"/>
                  </a:cubicBezTo>
                  <a:cubicBezTo>
                    <a:pt x="65321" y="125305"/>
                    <a:pt x="66841" y="124676"/>
                    <a:pt x="67967" y="123524"/>
                  </a:cubicBezTo>
                  <a:lnTo>
                    <a:pt x="79077" y="111947"/>
                  </a:lnTo>
                  <a:lnTo>
                    <a:pt x="101375" y="120879"/>
                  </a:lnTo>
                  <a:lnTo>
                    <a:pt x="101637" y="120879"/>
                  </a:lnTo>
                  <a:cubicBezTo>
                    <a:pt x="102135" y="121140"/>
                    <a:pt x="115000" y="125934"/>
                    <a:pt x="115000" y="142304"/>
                  </a:cubicBezTo>
                  <a:lnTo>
                    <a:pt x="115000" y="157548"/>
                  </a:lnTo>
                  <a:lnTo>
                    <a:pt x="39853" y="157548"/>
                  </a:lnTo>
                  <a:cubicBezTo>
                    <a:pt x="31966" y="157548"/>
                    <a:pt x="31914" y="169414"/>
                    <a:pt x="39748" y="169414"/>
                  </a:cubicBezTo>
                  <a:cubicBezTo>
                    <a:pt x="39774" y="169414"/>
                    <a:pt x="39827" y="169414"/>
                    <a:pt x="39853" y="169414"/>
                  </a:cubicBezTo>
                  <a:lnTo>
                    <a:pt x="120921" y="169414"/>
                  </a:lnTo>
                  <a:cubicBezTo>
                    <a:pt x="124196" y="169414"/>
                    <a:pt x="126974" y="166768"/>
                    <a:pt x="126974" y="163494"/>
                  </a:cubicBezTo>
                  <a:lnTo>
                    <a:pt x="126974" y="142304"/>
                  </a:lnTo>
                  <a:cubicBezTo>
                    <a:pt x="126974" y="118233"/>
                    <a:pt x="108056" y="110663"/>
                    <a:pt x="105672" y="109799"/>
                  </a:cubicBezTo>
                  <a:lnTo>
                    <a:pt x="82090" y="100344"/>
                  </a:lnTo>
                  <a:lnTo>
                    <a:pt x="82090" y="97069"/>
                  </a:lnTo>
                  <a:cubicBezTo>
                    <a:pt x="88536" y="93167"/>
                    <a:pt x="93436" y="87116"/>
                    <a:pt x="95846" y="80044"/>
                  </a:cubicBezTo>
                  <a:cubicBezTo>
                    <a:pt x="110834" y="78787"/>
                    <a:pt x="116650" y="59876"/>
                    <a:pt x="105043" y="50420"/>
                  </a:cubicBezTo>
                  <a:lnTo>
                    <a:pt x="105043" y="39839"/>
                  </a:lnTo>
                  <a:cubicBezTo>
                    <a:pt x="105043" y="17915"/>
                    <a:pt x="87147" y="26"/>
                    <a:pt x="65216" y="26"/>
                  </a:cubicBezTo>
                  <a:lnTo>
                    <a:pt x="62308" y="11865"/>
                  </a:lnTo>
                  <a:lnTo>
                    <a:pt x="6521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486" name="Google Shape;12783;p90"/>
          <p:cNvGrpSpPr>
            <a:extLst>
              <a:ext uri="smNativeData">
                <pr:smNativeData xmlns:pr="smNativeData" val="SMDATA_6_dWHdYxMAAAAlAAAAAQAAAA8BAAAAkAAAAEgAAACQAAAASAAAAAAAAAAAAAAAAAAAABcAAAAUAAAAAAAAAAAAAAD/fwAA/38AAAAAAAAJAAAABAAAAICtDwkMAAAAEAAAAAAAAAAAAAAAAAAAAAAAAAAfAAAAVAAAAAAAAAAAAAAAAAAAAAAAAAAAAAAAAAAAAAAAAAAAAAAAAAAAAAAAAAAAAAAAAAAAAAAAAAAAAAAAAAAAAAAAAAAAAAAAAAAAAAAAAAAAAAAAAAAAACEAAAAYAAAAFAAAAF4QAADzDQAAZRIAAPYPAAAQAAAA"/>
              </a:ext>
            </a:extLst>
          </p:cNvGrpSpPr>
          <p:nvPr/>
        </p:nvGrpSpPr>
        <p:grpSpPr>
          <a:xfrm>
            <a:off x="2660650" y="2267585"/>
            <a:ext cx="329565" cy="327025"/>
            <a:chOff x="2660650" y="2267585"/>
            <a:chExt cx="329565" cy="327025"/>
          </a:xfrm>
        </p:grpSpPr>
        <p:sp>
          <p:nvSpPr>
            <p:cNvPr id="505" name="Google Shape;127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EQAABg8AAA0SAABBDwAAAAAAAA=="/>
                </a:ext>
              </a:extLst>
            </p:cNvSpPr>
            <p:nvPr/>
          </p:nvSpPr>
          <p:spPr>
            <a:xfrm>
              <a:off x="2896235" y="2442210"/>
              <a:ext cx="38100" cy="37465"/>
            </a:xfrm>
            <a:custGeom>
              <a:avLst/>
              <a:gdLst/>
              <a:ahLst/>
              <a:cxnLst/>
              <a:rect l="0" t="0" r="38100" b="37465"/>
              <a:pathLst>
                <a:path w="38100" h="37465">
                  <a:moveTo>
                    <a:pt x="26" y="0"/>
                  </a:moveTo>
                  <a:lnTo>
                    <a:pt x="24260" y="37465"/>
                  </a:lnTo>
                  <a:lnTo>
                    <a:pt x="38100" y="37465"/>
                  </a:lnTo>
                  <a:cubicBezTo>
                    <a:pt x="37839" y="16734"/>
                    <a:pt x="20865" y="0"/>
                    <a:pt x="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04" name="Google Shape;127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EQAABg8AAPcRAABBDwAAAAAAAA=="/>
                </a:ext>
              </a:extLst>
            </p:cNvSpPr>
            <p:nvPr/>
          </p:nvSpPr>
          <p:spPr>
            <a:xfrm>
              <a:off x="2858135" y="2442210"/>
              <a:ext cx="62230" cy="37465"/>
            </a:xfrm>
            <a:custGeom>
              <a:avLst/>
              <a:gdLst/>
              <a:ahLst/>
              <a:cxnLst/>
              <a:rect l="0" t="0" r="62230" b="37465"/>
              <a:pathLst>
                <a:path w="62230" h="37465">
                  <a:moveTo>
                    <a:pt x="37941" y="0"/>
                  </a:moveTo>
                  <a:cubicBezTo>
                    <a:pt x="17163" y="0"/>
                    <a:pt x="156" y="16734"/>
                    <a:pt x="26" y="37465"/>
                  </a:cubicBezTo>
                  <a:lnTo>
                    <a:pt x="62204" y="37465"/>
                  </a:lnTo>
                  <a:cubicBezTo>
                    <a:pt x="62204" y="16734"/>
                    <a:pt x="51204" y="0"/>
                    <a:pt x="3794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03" name="Google Shape;127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EQAAow4AAPIRAADlDgAAAAAAAA=="/>
                </a:ext>
              </a:extLst>
            </p:cNvSpPr>
            <p:nvPr/>
          </p:nvSpPr>
          <p:spPr>
            <a:xfrm>
              <a:off x="2895600" y="2379345"/>
              <a:ext cx="21590" cy="41910"/>
            </a:xfrm>
            <a:custGeom>
              <a:avLst/>
              <a:gdLst/>
              <a:ahLst/>
              <a:cxnLst/>
              <a:rect l="0" t="0" r="21590" b="41910"/>
              <a:pathLst>
                <a:path w="21590" h="41910">
                  <a:moveTo>
                    <a:pt x="712" y="26"/>
                  </a:moveTo>
                  <a:cubicBezTo>
                    <a:pt x="475" y="26"/>
                    <a:pt x="237" y="26"/>
                    <a:pt x="26" y="26"/>
                  </a:cubicBezTo>
                  <a:lnTo>
                    <a:pt x="26" y="41884"/>
                  </a:lnTo>
                  <a:cubicBezTo>
                    <a:pt x="158" y="41884"/>
                    <a:pt x="316" y="41884"/>
                    <a:pt x="475" y="41884"/>
                  </a:cubicBezTo>
                  <a:cubicBezTo>
                    <a:pt x="12179" y="41884"/>
                    <a:pt x="21590" y="32503"/>
                    <a:pt x="21590" y="20889"/>
                  </a:cubicBezTo>
                  <a:cubicBezTo>
                    <a:pt x="21590" y="9380"/>
                    <a:pt x="12311" y="26"/>
                    <a:pt x="71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02" name="Google Shape;127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EAAABg8AAC8RAABBDwAAAAAAAA=="/>
                </a:ext>
              </a:extLst>
            </p:cNvSpPr>
            <p:nvPr/>
          </p:nvSpPr>
          <p:spPr>
            <a:xfrm>
              <a:off x="2754630" y="2442210"/>
              <a:ext cx="38735" cy="37465"/>
            </a:xfrm>
            <a:custGeom>
              <a:avLst/>
              <a:gdLst/>
              <a:ahLst/>
              <a:cxnLst/>
              <a:rect l="0" t="0" r="38735" b="37465"/>
              <a:pathLst>
                <a:path w="38735" h="37465">
                  <a:moveTo>
                    <a:pt x="26" y="0"/>
                  </a:moveTo>
                  <a:lnTo>
                    <a:pt x="24712" y="37465"/>
                  </a:lnTo>
                  <a:lnTo>
                    <a:pt x="38708" y="37465"/>
                  </a:lnTo>
                  <a:cubicBezTo>
                    <a:pt x="38470" y="16734"/>
                    <a:pt x="21272" y="0"/>
                    <a:pt x="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01" name="Google Shape;127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EAAABg8AABkRAABBDwAAAAAAAA=="/>
                </a:ext>
              </a:extLst>
            </p:cNvSpPr>
            <p:nvPr/>
          </p:nvSpPr>
          <p:spPr>
            <a:xfrm>
              <a:off x="2716530" y="2442210"/>
              <a:ext cx="62865" cy="37465"/>
            </a:xfrm>
            <a:custGeom>
              <a:avLst/>
              <a:gdLst/>
              <a:ahLst/>
              <a:cxnLst/>
              <a:rect l="0" t="0" r="62865" b="37465"/>
              <a:pathLst>
                <a:path w="62865" h="37465">
                  <a:moveTo>
                    <a:pt x="38328" y="0"/>
                  </a:moveTo>
                  <a:cubicBezTo>
                    <a:pt x="17338" y="0"/>
                    <a:pt x="131" y="16734"/>
                    <a:pt x="26" y="37465"/>
                  </a:cubicBezTo>
                  <a:lnTo>
                    <a:pt x="62838" y="37465"/>
                  </a:lnTo>
                  <a:cubicBezTo>
                    <a:pt x="62838" y="16734"/>
                    <a:pt x="51726" y="0"/>
                    <a:pt x="3832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00" name="Google Shape;127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EAAAow4AABMRAADlDgAAAAAAAA=="/>
                </a:ext>
              </a:extLst>
            </p:cNvSpPr>
            <p:nvPr/>
          </p:nvSpPr>
          <p:spPr>
            <a:xfrm>
              <a:off x="2754630" y="2379345"/>
              <a:ext cx="20955" cy="41910"/>
            </a:xfrm>
            <a:custGeom>
              <a:avLst/>
              <a:gdLst/>
              <a:ahLst/>
              <a:cxnLst/>
              <a:rect l="0" t="0" r="20955" b="41910"/>
              <a:pathLst>
                <a:path w="20955" h="41910">
                  <a:moveTo>
                    <a:pt x="665" y="26"/>
                  </a:moveTo>
                  <a:cubicBezTo>
                    <a:pt x="434" y="26"/>
                    <a:pt x="230" y="26"/>
                    <a:pt x="0" y="26"/>
                  </a:cubicBezTo>
                  <a:lnTo>
                    <a:pt x="0" y="41884"/>
                  </a:lnTo>
                  <a:cubicBezTo>
                    <a:pt x="153" y="41884"/>
                    <a:pt x="307" y="41884"/>
                    <a:pt x="460" y="41884"/>
                  </a:cubicBezTo>
                  <a:cubicBezTo>
                    <a:pt x="11692" y="41884"/>
                    <a:pt x="20929" y="32503"/>
                    <a:pt x="20929" y="20889"/>
                  </a:cubicBezTo>
                  <a:cubicBezTo>
                    <a:pt x="20929" y="9380"/>
                    <a:pt x="11820" y="26"/>
                    <a:pt x="66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9" name="Google Shape;127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EQAACQ8AALMRAABaDwAAAAAAAA=="/>
                </a:ext>
              </a:extLst>
            </p:cNvSpPr>
            <p:nvPr/>
          </p:nvSpPr>
          <p:spPr>
            <a:xfrm>
              <a:off x="2825115" y="2444115"/>
              <a:ext cx="52070" cy="51435"/>
            </a:xfrm>
            <a:custGeom>
              <a:avLst/>
              <a:gdLst/>
              <a:ahLst/>
              <a:cxnLst/>
              <a:rect l="0" t="0" r="52070" b="51435"/>
              <a:pathLst>
                <a:path w="52070" h="51435">
                  <a:moveTo>
                    <a:pt x="0" y="0"/>
                  </a:moveTo>
                  <a:lnTo>
                    <a:pt x="30993" y="51408"/>
                  </a:lnTo>
                  <a:lnTo>
                    <a:pt x="52043" y="51408"/>
                  </a:lnTo>
                  <a:cubicBezTo>
                    <a:pt x="52043" y="23072"/>
                    <a:pt x="28713" y="0"/>
                    <a:pt x="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8" name="Google Shape;127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EQAACQ8AAJIRAABaDwAAAAAAAA=="/>
                </a:ext>
              </a:extLst>
            </p:cNvSpPr>
            <p:nvPr/>
          </p:nvSpPr>
          <p:spPr>
            <a:xfrm>
              <a:off x="2774315" y="2444115"/>
              <a:ext cx="81915" cy="51435"/>
            </a:xfrm>
            <a:custGeom>
              <a:avLst/>
              <a:gdLst/>
              <a:ahLst/>
              <a:cxnLst/>
              <a:rect l="0" t="0" r="81915" b="51435"/>
              <a:pathLst>
                <a:path w="81915" h="51435">
                  <a:moveTo>
                    <a:pt x="51285" y="0"/>
                  </a:moveTo>
                  <a:cubicBezTo>
                    <a:pt x="22959" y="0"/>
                    <a:pt x="26" y="23072"/>
                    <a:pt x="26" y="51408"/>
                  </a:cubicBezTo>
                  <a:lnTo>
                    <a:pt x="81888" y="51408"/>
                  </a:lnTo>
                  <a:cubicBezTo>
                    <a:pt x="81888" y="23072"/>
                    <a:pt x="68170" y="0"/>
                    <a:pt x="5128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7" name="Google Shape;127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EQAAjg4AAI8RAADoDgAAAAAAAA=="/>
                </a:ext>
              </a:extLst>
            </p:cNvSpPr>
            <p:nvPr/>
          </p:nvSpPr>
          <p:spPr>
            <a:xfrm>
              <a:off x="2825750" y="2366010"/>
              <a:ext cx="28575" cy="57150"/>
            </a:xfrm>
            <a:custGeom>
              <a:avLst/>
              <a:gdLst/>
              <a:ahLst/>
              <a:cxnLst/>
              <a:rect l="0" t="0" r="28575" b="57150"/>
              <a:pathLst>
                <a:path w="28575" h="57150">
                  <a:moveTo>
                    <a:pt x="26" y="26"/>
                  </a:moveTo>
                  <a:lnTo>
                    <a:pt x="26" y="57124"/>
                  </a:lnTo>
                  <a:cubicBezTo>
                    <a:pt x="15869" y="57124"/>
                    <a:pt x="28548" y="44306"/>
                    <a:pt x="28548" y="28588"/>
                  </a:cubicBezTo>
                  <a:cubicBezTo>
                    <a:pt x="28548" y="12712"/>
                    <a:pt x="15869" y="26"/>
                    <a:pt x="2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6" name="Google Shape;127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0EQAAjg4AAHgRAADoDgAAAAAAAA=="/>
                </a:ext>
              </a:extLst>
            </p:cNvSpPr>
            <p:nvPr/>
          </p:nvSpPr>
          <p:spPr>
            <a:xfrm>
              <a:off x="2796540" y="2366010"/>
              <a:ext cx="43180" cy="57150"/>
            </a:xfrm>
            <a:custGeom>
              <a:avLst/>
              <a:gdLst/>
              <a:ahLst/>
              <a:cxnLst/>
              <a:rect l="0" t="0" r="43180" b="57150"/>
              <a:pathLst>
                <a:path w="43180" h="57150">
                  <a:moveTo>
                    <a:pt x="28325" y="26"/>
                  </a:moveTo>
                  <a:cubicBezTo>
                    <a:pt x="12711" y="26"/>
                    <a:pt x="0" y="12712"/>
                    <a:pt x="0" y="28588"/>
                  </a:cubicBezTo>
                  <a:cubicBezTo>
                    <a:pt x="0" y="44306"/>
                    <a:pt x="12711" y="57124"/>
                    <a:pt x="28325" y="57124"/>
                  </a:cubicBezTo>
                  <a:lnTo>
                    <a:pt x="29083" y="57124"/>
                  </a:lnTo>
                  <a:cubicBezTo>
                    <a:pt x="37008" y="56754"/>
                    <a:pt x="43180" y="44069"/>
                    <a:pt x="43180" y="28588"/>
                  </a:cubicBezTo>
                  <a:cubicBezTo>
                    <a:pt x="43180" y="12975"/>
                    <a:pt x="36877" y="396"/>
                    <a:pt x="29083" y="26"/>
                  </a:cubicBezTo>
                  <a:lnTo>
                    <a:pt x="28325" y="26"/>
                  </a:lnTo>
                  <a:lnTo>
                    <a:pt x="2908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5" name="Google Shape;127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EAAAow4AAP0QAADlDgAAAAAAAA=="/>
                </a:ext>
              </a:extLst>
            </p:cNvSpPr>
            <p:nvPr/>
          </p:nvSpPr>
          <p:spPr>
            <a:xfrm>
              <a:off x="2733040" y="2379345"/>
              <a:ext cx="28575" cy="41910"/>
            </a:xfrm>
            <a:custGeom>
              <a:avLst/>
              <a:gdLst/>
              <a:ahLst/>
              <a:cxnLst/>
              <a:rect l="0" t="0" r="28575" b="41910"/>
              <a:pathLst>
                <a:path w="28575" h="41910">
                  <a:moveTo>
                    <a:pt x="20896" y="26"/>
                  </a:moveTo>
                  <a:cubicBezTo>
                    <a:pt x="9393" y="26"/>
                    <a:pt x="0" y="9380"/>
                    <a:pt x="0" y="20889"/>
                  </a:cubicBezTo>
                  <a:cubicBezTo>
                    <a:pt x="0" y="32503"/>
                    <a:pt x="9525" y="41884"/>
                    <a:pt x="21134" y="41884"/>
                  </a:cubicBezTo>
                  <a:cubicBezTo>
                    <a:pt x="21292" y="41884"/>
                    <a:pt x="21424" y="41884"/>
                    <a:pt x="21582" y="41884"/>
                  </a:cubicBezTo>
                  <a:cubicBezTo>
                    <a:pt x="25408" y="41884"/>
                    <a:pt x="28575" y="32530"/>
                    <a:pt x="28575" y="20889"/>
                  </a:cubicBezTo>
                  <a:cubicBezTo>
                    <a:pt x="28575" y="9380"/>
                    <a:pt x="25408" y="26"/>
                    <a:pt x="21582" y="26"/>
                  </a:cubicBezTo>
                  <a:cubicBezTo>
                    <a:pt x="21371" y="26"/>
                    <a:pt x="21134" y="26"/>
                    <a:pt x="2089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4" name="Google Shape;127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EQAAow4AANsRAADlDgAAAAAAAA=="/>
                </a:ext>
              </a:extLst>
            </p:cNvSpPr>
            <p:nvPr/>
          </p:nvSpPr>
          <p:spPr>
            <a:xfrm>
              <a:off x="2874010" y="2379345"/>
              <a:ext cx="28575" cy="41910"/>
            </a:xfrm>
            <a:custGeom>
              <a:avLst/>
              <a:gdLst/>
              <a:ahLst/>
              <a:cxnLst/>
              <a:rect l="0" t="0" r="28575" b="41910"/>
              <a:pathLst>
                <a:path w="28575" h="41910">
                  <a:moveTo>
                    <a:pt x="20827" y="26"/>
                  </a:moveTo>
                  <a:cubicBezTo>
                    <a:pt x="9376" y="26"/>
                    <a:pt x="26" y="9380"/>
                    <a:pt x="26" y="20889"/>
                  </a:cubicBezTo>
                  <a:cubicBezTo>
                    <a:pt x="26" y="32503"/>
                    <a:pt x="9481" y="41884"/>
                    <a:pt x="21037" y="41884"/>
                  </a:cubicBezTo>
                  <a:cubicBezTo>
                    <a:pt x="21194" y="41884"/>
                    <a:pt x="21352" y="41884"/>
                    <a:pt x="21510" y="41884"/>
                  </a:cubicBezTo>
                  <a:cubicBezTo>
                    <a:pt x="25423" y="41884"/>
                    <a:pt x="28575" y="32530"/>
                    <a:pt x="28575" y="20889"/>
                  </a:cubicBezTo>
                  <a:cubicBezTo>
                    <a:pt x="28575" y="9380"/>
                    <a:pt x="25423" y="26"/>
                    <a:pt x="21510" y="26"/>
                  </a:cubicBezTo>
                  <a:cubicBezTo>
                    <a:pt x="21273" y="26"/>
                    <a:pt x="21037" y="26"/>
                    <a:pt x="2082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3" name="Google Shape;127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EQAAmw4AAAgSAADtDgAAAAAAAA=="/>
                </a:ext>
              </a:extLst>
            </p:cNvSpPr>
            <p:nvPr/>
          </p:nvSpPr>
          <p:spPr>
            <a:xfrm>
              <a:off x="2870200" y="2374265"/>
              <a:ext cx="60960" cy="52070"/>
            </a:xfrm>
            <a:custGeom>
              <a:avLst/>
              <a:gdLst/>
              <a:ahLst/>
              <a:cxnLst/>
              <a:rect l="0" t="0" r="60960" b="52070"/>
              <a:pathLst>
                <a:path w="60960" h="52070">
                  <a:moveTo>
                    <a:pt x="26129" y="10451"/>
                  </a:moveTo>
                  <a:cubicBezTo>
                    <a:pt x="39994" y="10451"/>
                    <a:pt x="47070" y="27276"/>
                    <a:pt x="37215" y="37100"/>
                  </a:cubicBezTo>
                  <a:cubicBezTo>
                    <a:pt x="33992" y="40261"/>
                    <a:pt x="30061" y="41698"/>
                    <a:pt x="26208" y="41698"/>
                  </a:cubicBezTo>
                  <a:cubicBezTo>
                    <a:pt x="18162" y="41698"/>
                    <a:pt x="10483" y="35480"/>
                    <a:pt x="10483" y="26022"/>
                  </a:cubicBezTo>
                  <a:cubicBezTo>
                    <a:pt x="10483" y="17479"/>
                    <a:pt x="17428" y="10451"/>
                    <a:pt x="26129" y="10451"/>
                  </a:cubicBezTo>
                  <a:lnTo>
                    <a:pt x="26313" y="26"/>
                  </a:lnTo>
                  <a:cubicBezTo>
                    <a:pt x="12894" y="26"/>
                    <a:pt x="26" y="10372"/>
                    <a:pt x="26" y="26022"/>
                  </a:cubicBezTo>
                  <a:cubicBezTo>
                    <a:pt x="26" y="40365"/>
                    <a:pt x="11741" y="52044"/>
                    <a:pt x="26129" y="52044"/>
                  </a:cubicBezTo>
                  <a:cubicBezTo>
                    <a:pt x="49324" y="52044"/>
                    <a:pt x="60934" y="24010"/>
                    <a:pt x="44554" y="7681"/>
                  </a:cubicBezTo>
                  <a:cubicBezTo>
                    <a:pt x="39233" y="2404"/>
                    <a:pt x="32708" y="26"/>
                    <a:pt x="26313" y="26"/>
                  </a:cubicBezTo>
                  <a:lnTo>
                    <a:pt x="26129" y="10451"/>
                  </a:lnTo>
                  <a:lnTo>
                    <a:pt x="2631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2" name="Google Shape;127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EQAA/g4AABUSAABKDwAAAAAAAA=="/>
                </a:ext>
              </a:extLst>
            </p:cNvSpPr>
            <p:nvPr/>
          </p:nvSpPr>
          <p:spPr>
            <a:xfrm>
              <a:off x="2871470" y="2437130"/>
              <a:ext cx="67945" cy="48260"/>
            </a:xfrm>
            <a:custGeom>
              <a:avLst/>
              <a:gdLst/>
              <a:ahLst/>
              <a:cxnLst/>
              <a:rect l="0" t="0" r="67945" b="48260"/>
              <a:pathLst>
                <a:path w="67945" h="48260">
                  <a:moveTo>
                    <a:pt x="25225" y="26"/>
                  </a:moveTo>
                  <a:cubicBezTo>
                    <a:pt x="18222" y="26"/>
                    <a:pt x="11194" y="1653"/>
                    <a:pt x="5050" y="5065"/>
                  </a:cubicBezTo>
                  <a:cubicBezTo>
                    <a:pt x="0" y="7873"/>
                    <a:pt x="2785" y="14775"/>
                    <a:pt x="7471" y="14775"/>
                  </a:cubicBezTo>
                  <a:cubicBezTo>
                    <a:pt x="8252" y="14775"/>
                    <a:pt x="9085" y="14591"/>
                    <a:pt x="9944" y="14171"/>
                  </a:cubicBezTo>
                  <a:cubicBezTo>
                    <a:pt x="14838" y="11547"/>
                    <a:pt x="20019" y="10313"/>
                    <a:pt x="25095" y="10313"/>
                  </a:cubicBezTo>
                  <a:cubicBezTo>
                    <a:pt x="40298" y="10313"/>
                    <a:pt x="54538" y="21204"/>
                    <a:pt x="57167" y="37763"/>
                  </a:cubicBezTo>
                  <a:lnTo>
                    <a:pt x="25225" y="37763"/>
                  </a:lnTo>
                  <a:cubicBezTo>
                    <a:pt x="18717" y="38157"/>
                    <a:pt x="18717" y="47866"/>
                    <a:pt x="25225" y="48260"/>
                  </a:cubicBezTo>
                  <a:lnTo>
                    <a:pt x="62816" y="48260"/>
                  </a:lnTo>
                  <a:cubicBezTo>
                    <a:pt x="65680" y="48260"/>
                    <a:pt x="67945" y="45846"/>
                    <a:pt x="67945" y="42959"/>
                  </a:cubicBezTo>
                  <a:cubicBezTo>
                    <a:pt x="67945" y="19210"/>
                    <a:pt x="48785" y="26"/>
                    <a:pt x="2522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1" name="Google Shape;127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EAAA/Q4AABkRAABKDwAAAAAAAA=="/>
                </a:ext>
              </a:extLst>
            </p:cNvSpPr>
            <p:nvPr/>
          </p:nvSpPr>
          <p:spPr>
            <a:xfrm>
              <a:off x="2711450" y="2436495"/>
              <a:ext cx="67945" cy="48895"/>
            </a:xfrm>
            <a:custGeom>
              <a:avLst/>
              <a:gdLst/>
              <a:ahLst/>
              <a:cxnLst/>
              <a:rect l="0" t="0" r="67945" b="48895"/>
              <a:pathLst>
                <a:path w="67945" h="48895">
                  <a:moveTo>
                    <a:pt x="42811" y="26"/>
                  </a:moveTo>
                  <a:cubicBezTo>
                    <a:pt x="20388" y="26"/>
                    <a:pt x="0" y="18239"/>
                    <a:pt x="0" y="43547"/>
                  </a:cubicBezTo>
                  <a:cubicBezTo>
                    <a:pt x="0" y="46459"/>
                    <a:pt x="2268" y="48895"/>
                    <a:pt x="5162" y="48895"/>
                  </a:cubicBezTo>
                  <a:lnTo>
                    <a:pt x="43280" y="48895"/>
                  </a:lnTo>
                  <a:cubicBezTo>
                    <a:pt x="43410" y="48895"/>
                    <a:pt x="43541" y="48895"/>
                    <a:pt x="43645" y="48895"/>
                  </a:cubicBezTo>
                  <a:cubicBezTo>
                    <a:pt x="50450" y="48895"/>
                    <a:pt x="50450" y="38305"/>
                    <a:pt x="43645" y="38305"/>
                  </a:cubicBezTo>
                  <a:cubicBezTo>
                    <a:pt x="43541" y="38305"/>
                    <a:pt x="43410" y="38305"/>
                    <a:pt x="43280" y="38305"/>
                  </a:cubicBezTo>
                  <a:lnTo>
                    <a:pt x="10794" y="38305"/>
                  </a:lnTo>
                  <a:cubicBezTo>
                    <a:pt x="13427" y="21628"/>
                    <a:pt x="27610" y="10562"/>
                    <a:pt x="42837" y="10562"/>
                  </a:cubicBezTo>
                  <a:cubicBezTo>
                    <a:pt x="47921" y="10562"/>
                    <a:pt x="53161" y="11806"/>
                    <a:pt x="58089" y="14480"/>
                  </a:cubicBezTo>
                  <a:cubicBezTo>
                    <a:pt x="58949" y="14930"/>
                    <a:pt x="59784" y="15115"/>
                    <a:pt x="60566" y="15115"/>
                  </a:cubicBezTo>
                  <a:cubicBezTo>
                    <a:pt x="65233" y="15115"/>
                    <a:pt x="67945" y="8153"/>
                    <a:pt x="62991" y="5188"/>
                  </a:cubicBezTo>
                  <a:cubicBezTo>
                    <a:pt x="56420" y="1641"/>
                    <a:pt x="49511" y="26"/>
                    <a:pt x="4281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90" name="Google Shape;127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EAAAmw4AACgRAADtDgAAAAAAAA=="/>
                </a:ext>
              </a:extLst>
            </p:cNvSpPr>
            <p:nvPr/>
          </p:nvSpPr>
          <p:spPr>
            <a:xfrm>
              <a:off x="2727960" y="2374265"/>
              <a:ext cx="60960" cy="52070"/>
            </a:xfrm>
            <a:custGeom>
              <a:avLst/>
              <a:gdLst/>
              <a:ahLst/>
              <a:cxnLst/>
              <a:rect l="0" t="0" r="60960" b="52070"/>
              <a:pathLst>
                <a:path w="60960" h="52070">
                  <a:moveTo>
                    <a:pt x="26114" y="10451"/>
                  </a:moveTo>
                  <a:cubicBezTo>
                    <a:pt x="39985" y="10451"/>
                    <a:pt x="47064" y="27276"/>
                    <a:pt x="37231" y="37100"/>
                  </a:cubicBezTo>
                  <a:cubicBezTo>
                    <a:pt x="34007" y="40261"/>
                    <a:pt x="30047" y="41698"/>
                    <a:pt x="26219" y="41698"/>
                  </a:cubicBezTo>
                  <a:cubicBezTo>
                    <a:pt x="18144" y="41698"/>
                    <a:pt x="10488" y="35480"/>
                    <a:pt x="10488" y="26022"/>
                  </a:cubicBezTo>
                  <a:cubicBezTo>
                    <a:pt x="10488" y="17479"/>
                    <a:pt x="17410" y="10451"/>
                    <a:pt x="26114" y="10451"/>
                  </a:cubicBezTo>
                  <a:lnTo>
                    <a:pt x="26298" y="26"/>
                  </a:lnTo>
                  <a:cubicBezTo>
                    <a:pt x="12874" y="26"/>
                    <a:pt x="0" y="10372"/>
                    <a:pt x="0" y="26022"/>
                  </a:cubicBezTo>
                  <a:cubicBezTo>
                    <a:pt x="0" y="40365"/>
                    <a:pt x="11746" y="52044"/>
                    <a:pt x="26114" y="52044"/>
                  </a:cubicBezTo>
                  <a:cubicBezTo>
                    <a:pt x="49345" y="52044"/>
                    <a:pt x="60934" y="24010"/>
                    <a:pt x="44547" y="7681"/>
                  </a:cubicBezTo>
                  <a:cubicBezTo>
                    <a:pt x="39224" y="2404"/>
                    <a:pt x="32696" y="26"/>
                    <a:pt x="26298" y="26"/>
                  </a:cubicBezTo>
                  <a:lnTo>
                    <a:pt x="26114" y="10451"/>
                  </a:lnTo>
                  <a:lnTo>
                    <a:pt x="262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89" name="Google Shape;128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EQAAhg4AAKgRAADwDgAAAAAAAA=="/>
                </a:ext>
              </a:extLst>
            </p:cNvSpPr>
            <p:nvPr/>
          </p:nvSpPr>
          <p:spPr>
            <a:xfrm>
              <a:off x="2792095" y="2360930"/>
              <a:ext cx="78105" cy="67310"/>
            </a:xfrm>
            <a:custGeom>
              <a:avLst/>
              <a:gdLst/>
              <a:ahLst/>
              <a:cxnLst/>
              <a:rect l="0" t="0" r="78105" b="67310"/>
              <a:pathLst>
                <a:path w="78105" h="67310">
                  <a:moveTo>
                    <a:pt x="33391" y="10470"/>
                  </a:moveTo>
                  <a:cubicBezTo>
                    <a:pt x="53974" y="10470"/>
                    <a:pt x="64278" y="35479"/>
                    <a:pt x="49722" y="49990"/>
                  </a:cubicBezTo>
                  <a:cubicBezTo>
                    <a:pt x="45000" y="54740"/>
                    <a:pt x="39209" y="56866"/>
                    <a:pt x="33548" y="56866"/>
                  </a:cubicBezTo>
                  <a:cubicBezTo>
                    <a:pt x="21730" y="56866"/>
                    <a:pt x="10434" y="47629"/>
                    <a:pt x="10434" y="33721"/>
                  </a:cubicBezTo>
                  <a:cubicBezTo>
                    <a:pt x="10434" y="20836"/>
                    <a:pt x="20713" y="10470"/>
                    <a:pt x="33391" y="10470"/>
                  </a:cubicBezTo>
                  <a:lnTo>
                    <a:pt x="33756" y="0"/>
                  </a:lnTo>
                  <a:cubicBezTo>
                    <a:pt x="16539" y="0"/>
                    <a:pt x="0" y="13436"/>
                    <a:pt x="0" y="33721"/>
                  </a:cubicBezTo>
                  <a:cubicBezTo>
                    <a:pt x="0" y="52273"/>
                    <a:pt x="14947" y="67310"/>
                    <a:pt x="33391" y="67310"/>
                  </a:cubicBezTo>
                  <a:cubicBezTo>
                    <a:pt x="63157" y="67310"/>
                    <a:pt x="78078" y="31070"/>
                    <a:pt x="57130" y="9841"/>
                  </a:cubicBezTo>
                  <a:cubicBezTo>
                    <a:pt x="50322" y="3044"/>
                    <a:pt x="41974" y="0"/>
                    <a:pt x="33756" y="0"/>
                  </a:cubicBezTo>
                  <a:lnTo>
                    <a:pt x="33391" y="10470"/>
                  </a:lnTo>
                  <a:lnTo>
                    <a:pt x="3375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88" name="Google Shape;128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EQAAAQ8AALsRAABiDwAAAAAAAA=="/>
                </a:ext>
              </a:extLst>
            </p:cNvSpPr>
            <p:nvPr/>
          </p:nvSpPr>
          <p:spPr>
            <a:xfrm>
              <a:off x="2768600" y="2439035"/>
              <a:ext cx="113665" cy="61595"/>
            </a:xfrm>
            <a:custGeom>
              <a:avLst/>
              <a:gdLst/>
              <a:ahLst/>
              <a:cxnLst/>
              <a:rect l="0" t="0" r="113665" b="61595"/>
              <a:pathLst>
                <a:path w="113665" h="61595">
                  <a:moveTo>
                    <a:pt x="56832" y="10313"/>
                  </a:moveTo>
                  <a:cubicBezTo>
                    <a:pt x="80501" y="10313"/>
                    <a:pt x="100252" y="27912"/>
                    <a:pt x="102908" y="51150"/>
                  </a:cubicBezTo>
                  <a:lnTo>
                    <a:pt x="10782" y="51150"/>
                  </a:lnTo>
                  <a:cubicBezTo>
                    <a:pt x="13438" y="27912"/>
                    <a:pt x="33294" y="10313"/>
                    <a:pt x="56832" y="10313"/>
                  </a:cubicBezTo>
                  <a:lnTo>
                    <a:pt x="56832" y="26"/>
                  </a:lnTo>
                  <a:cubicBezTo>
                    <a:pt x="25589" y="26"/>
                    <a:pt x="157" y="25275"/>
                    <a:pt x="26" y="56425"/>
                  </a:cubicBezTo>
                  <a:cubicBezTo>
                    <a:pt x="26" y="59192"/>
                    <a:pt x="2419" y="61595"/>
                    <a:pt x="5338" y="61595"/>
                  </a:cubicBezTo>
                  <a:lnTo>
                    <a:pt x="108457" y="61595"/>
                  </a:lnTo>
                  <a:cubicBezTo>
                    <a:pt x="111376" y="61595"/>
                    <a:pt x="113665" y="59192"/>
                    <a:pt x="113665" y="56425"/>
                  </a:cubicBezTo>
                  <a:cubicBezTo>
                    <a:pt x="113665" y="25275"/>
                    <a:pt x="88233" y="26"/>
                    <a:pt x="56832" y="26"/>
                  </a:cubicBezTo>
                  <a:lnTo>
                    <a:pt x="56832" y="10313"/>
                  </a:lnTo>
                  <a:lnTo>
                    <a:pt x="5683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487" name="Google Shape;128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EAAA8w0AAGUSAAD2DwAAAAAAAA=="/>
                </a:ext>
              </a:extLst>
            </p:cNvSpPr>
            <p:nvPr/>
          </p:nvSpPr>
          <p:spPr>
            <a:xfrm>
              <a:off x="2660650" y="2267585"/>
              <a:ext cx="329565" cy="327025"/>
            </a:xfrm>
            <a:custGeom>
              <a:avLst/>
              <a:gdLst/>
              <a:ahLst/>
              <a:cxnLst/>
              <a:rect l="0" t="0" r="329565" b="327025"/>
              <a:pathLst>
                <a:path w="329565" h="327025">
                  <a:moveTo>
                    <a:pt x="169934" y="28019"/>
                  </a:moveTo>
                  <a:cubicBezTo>
                    <a:pt x="240467" y="30931"/>
                    <a:pt x="297130" y="87495"/>
                    <a:pt x="299909" y="158042"/>
                  </a:cubicBezTo>
                  <a:lnTo>
                    <a:pt x="287402" y="158042"/>
                  </a:lnTo>
                  <a:cubicBezTo>
                    <a:pt x="287297" y="158042"/>
                    <a:pt x="287166" y="158042"/>
                    <a:pt x="287061" y="158042"/>
                  </a:cubicBezTo>
                  <a:cubicBezTo>
                    <a:pt x="280218" y="158042"/>
                    <a:pt x="280218" y="168536"/>
                    <a:pt x="287061" y="168536"/>
                  </a:cubicBezTo>
                  <a:cubicBezTo>
                    <a:pt x="287166" y="168536"/>
                    <a:pt x="287297" y="168536"/>
                    <a:pt x="287402" y="168536"/>
                  </a:cubicBezTo>
                  <a:lnTo>
                    <a:pt x="299909" y="168536"/>
                  </a:lnTo>
                  <a:cubicBezTo>
                    <a:pt x="297130" y="239109"/>
                    <a:pt x="240598" y="295647"/>
                    <a:pt x="170065" y="298428"/>
                  </a:cubicBezTo>
                  <a:lnTo>
                    <a:pt x="170065" y="286071"/>
                  </a:lnTo>
                  <a:cubicBezTo>
                    <a:pt x="170275" y="282346"/>
                    <a:pt x="167548" y="280483"/>
                    <a:pt x="164848" y="280483"/>
                  </a:cubicBezTo>
                  <a:cubicBezTo>
                    <a:pt x="162121" y="280483"/>
                    <a:pt x="159420" y="282346"/>
                    <a:pt x="159603" y="286071"/>
                  </a:cubicBezTo>
                  <a:lnTo>
                    <a:pt x="159603" y="298428"/>
                  </a:lnTo>
                  <a:cubicBezTo>
                    <a:pt x="89070" y="295647"/>
                    <a:pt x="32434" y="239109"/>
                    <a:pt x="29655" y="168536"/>
                  </a:cubicBezTo>
                  <a:lnTo>
                    <a:pt x="42136" y="168536"/>
                  </a:lnTo>
                  <a:cubicBezTo>
                    <a:pt x="48691" y="168143"/>
                    <a:pt x="48691" y="158435"/>
                    <a:pt x="42136" y="158042"/>
                  </a:cubicBezTo>
                  <a:lnTo>
                    <a:pt x="29655" y="158042"/>
                  </a:lnTo>
                  <a:cubicBezTo>
                    <a:pt x="32434" y="87495"/>
                    <a:pt x="88939" y="30931"/>
                    <a:pt x="159603" y="28019"/>
                  </a:cubicBezTo>
                  <a:lnTo>
                    <a:pt x="159603" y="40533"/>
                  </a:lnTo>
                  <a:cubicBezTo>
                    <a:pt x="159735" y="43813"/>
                    <a:pt x="162226" y="45439"/>
                    <a:pt x="164716" y="45439"/>
                  </a:cubicBezTo>
                  <a:cubicBezTo>
                    <a:pt x="167234" y="45439"/>
                    <a:pt x="169751" y="43813"/>
                    <a:pt x="169934" y="40533"/>
                  </a:cubicBezTo>
                  <a:lnTo>
                    <a:pt x="169934" y="28019"/>
                  </a:lnTo>
                  <a:lnTo>
                    <a:pt x="164848" y="0"/>
                  </a:lnTo>
                  <a:cubicBezTo>
                    <a:pt x="162304" y="0"/>
                    <a:pt x="159787" y="1652"/>
                    <a:pt x="159603" y="4932"/>
                  </a:cubicBezTo>
                  <a:lnTo>
                    <a:pt x="159603" y="17551"/>
                  </a:lnTo>
                  <a:cubicBezTo>
                    <a:pt x="83276" y="20463"/>
                    <a:pt x="22077" y="81670"/>
                    <a:pt x="19167" y="158042"/>
                  </a:cubicBezTo>
                  <a:lnTo>
                    <a:pt x="6555" y="158042"/>
                  </a:lnTo>
                  <a:cubicBezTo>
                    <a:pt x="0" y="158435"/>
                    <a:pt x="0" y="168143"/>
                    <a:pt x="6555" y="168536"/>
                  </a:cubicBezTo>
                  <a:lnTo>
                    <a:pt x="19167" y="168536"/>
                  </a:lnTo>
                  <a:cubicBezTo>
                    <a:pt x="22077" y="244776"/>
                    <a:pt x="83276" y="306141"/>
                    <a:pt x="159603" y="308922"/>
                  </a:cubicBezTo>
                  <a:lnTo>
                    <a:pt x="159603" y="321541"/>
                  </a:lnTo>
                  <a:cubicBezTo>
                    <a:pt x="159420" y="325188"/>
                    <a:pt x="162121" y="327025"/>
                    <a:pt x="164848" y="327025"/>
                  </a:cubicBezTo>
                  <a:cubicBezTo>
                    <a:pt x="167548" y="327025"/>
                    <a:pt x="170275" y="325188"/>
                    <a:pt x="170065" y="321541"/>
                  </a:cubicBezTo>
                  <a:lnTo>
                    <a:pt x="170065" y="308922"/>
                  </a:lnTo>
                  <a:cubicBezTo>
                    <a:pt x="246288" y="306141"/>
                    <a:pt x="307592" y="244776"/>
                    <a:pt x="310371" y="168536"/>
                  </a:cubicBezTo>
                  <a:lnTo>
                    <a:pt x="322983" y="168536"/>
                  </a:lnTo>
                  <a:cubicBezTo>
                    <a:pt x="329538" y="168143"/>
                    <a:pt x="329538" y="158435"/>
                    <a:pt x="322983" y="158042"/>
                  </a:cubicBezTo>
                  <a:lnTo>
                    <a:pt x="310371" y="158042"/>
                  </a:lnTo>
                  <a:cubicBezTo>
                    <a:pt x="307592" y="81670"/>
                    <a:pt x="246288" y="20463"/>
                    <a:pt x="170065" y="17551"/>
                  </a:cubicBezTo>
                  <a:lnTo>
                    <a:pt x="170065" y="4932"/>
                  </a:lnTo>
                  <a:cubicBezTo>
                    <a:pt x="169882" y="1652"/>
                    <a:pt x="167365" y="0"/>
                    <a:pt x="164848" y="0"/>
                  </a:cubicBezTo>
                  <a:lnTo>
                    <a:pt x="169934" y="28019"/>
                  </a:lnTo>
                  <a:lnTo>
                    <a:pt x="16484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506" name="Google Shape;12803;p90"/>
          <p:cNvGrpSpPr>
            <a:extLst>
              <a:ext uri="smNativeData">
                <pr:smNativeData xmlns:pr="smNativeData" val="SMDATA_6_dWHdYxMAAAAlAAAAAQAAAA8BAAAAkAAAAEgAAACQAAAASAAAAAAAAAAAAAAAAAAAABcAAAAUAAAAAAAAAAAAAAD/fwAA/38AAAAAAAAJAAAABAAAAJCsCwkMAAAAEAAAAAAAAAAAAAAAAAAAAAAAAAAfAAAAVAAAAAAAAAAAAAAAAAAAAAAAAAAAAAAAAAAAAAAAAAAAAAAAAAAAAAAAAAAAAAAAAAAAAAAAAAAAAAAAAAAAAAAAAAAAAAAAAAAAAAAAAAAAAAAAAAAAACEAAAAYAAAAFAAAAPkYAADgDQAAUhoAAAkQAAAQAAAA"/>
              </a:ext>
            </a:extLst>
          </p:cNvGrpSpPr>
          <p:nvPr/>
        </p:nvGrpSpPr>
        <p:grpSpPr>
          <a:xfrm>
            <a:off x="4059555" y="2255520"/>
            <a:ext cx="219075" cy="351155"/>
            <a:chOff x="4059555" y="2255520"/>
            <a:chExt cx="219075" cy="351155"/>
          </a:xfrm>
        </p:grpSpPr>
        <p:sp>
          <p:nvSpPr>
            <p:cNvPr id="511" name="Google Shape;128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GQAAHQ4AADgaAABTDwAAAAAAAA=="/>
                </a:ext>
              </a:extLst>
            </p:cNvSpPr>
            <p:nvPr/>
          </p:nvSpPr>
          <p:spPr>
            <a:xfrm>
              <a:off x="4076065" y="2294255"/>
              <a:ext cx="186055" cy="196850"/>
            </a:xfrm>
            <a:custGeom>
              <a:avLst/>
              <a:gdLst/>
              <a:ahLst/>
              <a:cxnLst/>
              <a:rect l="0" t="0" r="186055" b="196850"/>
              <a:pathLst>
                <a:path w="186055" h="196850">
                  <a:moveTo>
                    <a:pt x="0" y="0"/>
                  </a:moveTo>
                  <a:lnTo>
                    <a:pt x="0" y="191301"/>
                  </a:lnTo>
                  <a:cubicBezTo>
                    <a:pt x="0" y="194337"/>
                    <a:pt x="2540" y="196850"/>
                    <a:pt x="5553" y="196850"/>
                  </a:cubicBezTo>
                  <a:lnTo>
                    <a:pt x="180632" y="196850"/>
                  </a:lnTo>
                  <a:cubicBezTo>
                    <a:pt x="183645" y="196850"/>
                    <a:pt x="186028" y="194337"/>
                    <a:pt x="186028" y="191301"/>
                  </a:cubicBezTo>
                  <a:lnTo>
                    <a:pt x="186028" y="0"/>
                  </a:lnTo>
                  <a:lnTo>
                    <a:pt x="0" y="0"/>
                  </a:lnTo>
                  <a:lnTo>
                    <a:pt x="186028" y="1913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10" name="Google Shape;128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GQAAHQ4AADgaAABADgAAAAAAAA=="/>
                </a:ext>
              </a:extLst>
            </p:cNvSpPr>
            <p:nvPr/>
          </p:nvSpPr>
          <p:spPr>
            <a:xfrm>
              <a:off x="4076065" y="2294255"/>
              <a:ext cx="186055" cy="22225"/>
            </a:xfrm>
            <a:custGeom>
              <a:avLst/>
              <a:gdLst/>
              <a:ahLst/>
              <a:cxnLst/>
              <a:rect l="0" t="0" r="186055" b="22225"/>
              <a:pathLst>
                <a:path w="186055" h="22225">
                  <a:moveTo>
                    <a:pt x="0" y="0"/>
                  </a:moveTo>
                  <a:lnTo>
                    <a:pt x="0" y="22198"/>
                  </a:lnTo>
                  <a:lnTo>
                    <a:pt x="186028" y="22198"/>
                  </a:lnTo>
                  <a:lnTo>
                    <a:pt x="186028"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09" name="Google Shape;128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GQAAAw4AAEkaAAAlDgAAAAAAAA=="/>
                </a:ext>
              </a:extLst>
            </p:cNvSpPr>
            <p:nvPr/>
          </p:nvSpPr>
          <p:spPr>
            <a:xfrm>
              <a:off x="4065270" y="2277745"/>
              <a:ext cx="207645" cy="21590"/>
            </a:xfrm>
            <a:custGeom>
              <a:avLst/>
              <a:gdLst/>
              <a:ahLst/>
              <a:cxnLst/>
              <a:rect l="0" t="0" r="207645" b="21590"/>
              <a:pathLst>
                <a:path w="207645" h="21590">
                  <a:moveTo>
                    <a:pt x="5546" y="26"/>
                  </a:moveTo>
                  <a:cubicBezTo>
                    <a:pt x="2537" y="26"/>
                    <a:pt x="0" y="2384"/>
                    <a:pt x="0" y="5365"/>
                  </a:cubicBezTo>
                  <a:lnTo>
                    <a:pt x="0" y="16225"/>
                  </a:lnTo>
                  <a:cubicBezTo>
                    <a:pt x="0" y="19231"/>
                    <a:pt x="2537" y="21590"/>
                    <a:pt x="5546" y="21590"/>
                  </a:cubicBezTo>
                  <a:lnTo>
                    <a:pt x="202202" y="21590"/>
                  </a:lnTo>
                  <a:cubicBezTo>
                    <a:pt x="205237" y="21590"/>
                    <a:pt x="207618" y="19231"/>
                    <a:pt x="207618" y="16225"/>
                  </a:cubicBezTo>
                  <a:lnTo>
                    <a:pt x="207618" y="5365"/>
                  </a:lnTo>
                  <a:cubicBezTo>
                    <a:pt x="207618" y="2384"/>
                    <a:pt x="205237" y="26"/>
                    <a:pt x="202202" y="26"/>
                  </a:cubicBezTo>
                  <a:lnTo>
                    <a:pt x="5546" y="26"/>
                  </a:lnTo>
                  <a:lnTo>
                    <a:pt x="20220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08" name="Google Shape;128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GAAA4A0AAFIaAAAJEAAAAAAAAA=="/>
                </a:ext>
              </a:extLst>
            </p:cNvSpPr>
            <p:nvPr/>
          </p:nvSpPr>
          <p:spPr>
            <a:xfrm>
              <a:off x="4059555" y="2255520"/>
              <a:ext cx="219075" cy="351155"/>
            </a:xfrm>
            <a:custGeom>
              <a:avLst/>
              <a:gdLst/>
              <a:ahLst/>
              <a:cxnLst/>
              <a:rect l="0" t="0" r="219075" b="351155"/>
              <a:pathLst>
                <a:path w="219075" h="351155">
                  <a:moveTo>
                    <a:pt x="208474" y="26953"/>
                  </a:moveTo>
                  <a:cubicBezTo>
                    <a:pt x="208605" y="27058"/>
                    <a:pt x="208710" y="27189"/>
                    <a:pt x="208710" y="27320"/>
                  </a:cubicBezTo>
                  <a:lnTo>
                    <a:pt x="208710" y="38411"/>
                  </a:lnTo>
                  <a:cubicBezTo>
                    <a:pt x="208710" y="38542"/>
                    <a:pt x="208605" y="38673"/>
                    <a:pt x="208474" y="38673"/>
                  </a:cubicBezTo>
                  <a:lnTo>
                    <a:pt x="191916" y="38673"/>
                  </a:lnTo>
                  <a:cubicBezTo>
                    <a:pt x="185488" y="39040"/>
                    <a:pt x="185488" y="48636"/>
                    <a:pt x="191916" y="49030"/>
                  </a:cubicBezTo>
                  <a:lnTo>
                    <a:pt x="197742" y="49030"/>
                  </a:lnTo>
                  <a:lnTo>
                    <a:pt x="197742" y="230441"/>
                  </a:lnTo>
                  <a:cubicBezTo>
                    <a:pt x="197742" y="230703"/>
                    <a:pt x="197610" y="230808"/>
                    <a:pt x="197479" y="230808"/>
                  </a:cubicBezTo>
                  <a:lnTo>
                    <a:pt x="21595" y="230808"/>
                  </a:lnTo>
                  <a:cubicBezTo>
                    <a:pt x="21490" y="230808"/>
                    <a:pt x="21359" y="230703"/>
                    <a:pt x="21359" y="230441"/>
                  </a:cubicBezTo>
                  <a:lnTo>
                    <a:pt x="21359" y="49030"/>
                  </a:lnTo>
                  <a:lnTo>
                    <a:pt x="169954" y="49030"/>
                  </a:lnTo>
                  <a:cubicBezTo>
                    <a:pt x="176409" y="48636"/>
                    <a:pt x="176409" y="39040"/>
                    <a:pt x="169954" y="38804"/>
                  </a:cubicBezTo>
                  <a:lnTo>
                    <a:pt x="10627" y="38804"/>
                  </a:lnTo>
                  <a:cubicBezTo>
                    <a:pt x="10495" y="38673"/>
                    <a:pt x="10364" y="38542"/>
                    <a:pt x="10364" y="38411"/>
                  </a:cubicBezTo>
                  <a:lnTo>
                    <a:pt x="10364" y="27320"/>
                  </a:lnTo>
                  <a:cubicBezTo>
                    <a:pt x="10364" y="27189"/>
                    <a:pt x="10495" y="26953"/>
                    <a:pt x="10627" y="26953"/>
                  </a:cubicBezTo>
                  <a:lnTo>
                    <a:pt x="165782" y="241165"/>
                  </a:lnTo>
                  <a:lnTo>
                    <a:pt x="181316" y="318616"/>
                  </a:lnTo>
                  <a:lnTo>
                    <a:pt x="114667" y="318616"/>
                  </a:lnTo>
                  <a:lnTo>
                    <a:pt x="114667" y="257945"/>
                  </a:lnTo>
                  <a:cubicBezTo>
                    <a:pt x="114851" y="254353"/>
                    <a:pt x="112200" y="252544"/>
                    <a:pt x="109550" y="252544"/>
                  </a:cubicBezTo>
                  <a:cubicBezTo>
                    <a:pt x="106900" y="252544"/>
                    <a:pt x="104250" y="254353"/>
                    <a:pt x="104433" y="257945"/>
                  </a:cubicBezTo>
                  <a:lnTo>
                    <a:pt x="104433" y="318616"/>
                  </a:lnTo>
                  <a:lnTo>
                    <a:pt x="37758" y="318616"/>
                  </a:lnTo>
                  <a:lnTo>
                    <a:pt x="53292" y="241165"/>
                  </a:lnTo>
                  <a:lnTo>
                    <a:pt x="109550" y="0"/>
                  </a:lnTo>
                  <a:cubicBezTo>
                    <a:pt x="106900" y="0"/>
                    <a:pt x="104250" y="1835"/>
                    <a:pt x="104433" y="5506"/>
                  </a:cubicBezTo>
                  <a:lnTo>
                    <a:pt x="104433" y="16859"/>
                  </a:lnTo>
                  <a:lnTo>
                    <a:pt x="10627" y="16859"/>
                  </a:lnTo>
                  <a:cubicBezTo>
                    <a:pt x="4801" y="16859"/>
                    <a:pt x="26" y="21526"/>
                    <a:pt x="26" y="27451"/>
                  </a:cubicBezTo>
                  <a:lnTo>
                    <a:pt x="26" y="38411"/>
                  </a:lnTo>
                  <a:cubicBezTo>
                    <a:pt x="26" y="44363"/>
                    <a:pt x="4801" y="49134"/>
                    <a:pt x="10627" y="49134"/>
                  </a:cubicBezTo>
                  <a:lnTo>
                    <a:pt x="10994" y="49134"/>
                  </a:lnTo>
                  <a:lnTo>
                    <a:pt x="10994" y="230441"/>
                  </a:lnTo>
                  <a:cubicBezTo>
                    <a:pt x="10994" y="236366"/>
                    <a:pt x="15796" y="241165"/>
                    <a:pt x="21595" y="241165"/>
                  </a:cubicBezTo>
                  <a:lnTo>
                    <a:pt x="42954" y="241165"/>
                  </a:lnTo>
                  <a:lnTo>
                    <a:pt x="22120" y="344731"/>
                  </a:lnTo>
                  <a:cubicBezTo>
                    <a:pt x="21227" y="348637"/>
                    <a:pt x="24324" y="351023"/>
                    <a:pt x="27315" y="351023"/>
                  </a:cubicBezTo>
                  <a:cubicBezTo>
                    <a:pt x="29545" y="351023"/>
                    <a:pt x="31723" y="349712"/>
                    <a:pt x="32222" y="346750"/>
                  </a:cubicBezTo>
                  <a:lnTo>
                    <a:pt x="35738" y="328973"/>
                  </a:lnTo>
                  <a:lnTo>
                    <a:pt x="104433" y="328973"/>
                  </a:lnTo>
                  <a:lnTo>
                    <a:pt x="104433" y="345753"/>
                  </a:lnTo>
                  <a:cubicBezTo>
                    <a:pt x="104250" y="349345"/>
                    <a:pt x="106926" y="351155"/>
                    <a:pt x="109603" y="351155"/>
                  </a:cubicBezTo>
                  <a:cubicBezTo>
                    <a:pt x="112253" y="351155"/>
                    <a:pt x="114903" y="349345"/>
                    <a:pt x="114667" y="345753"/>
                  </a:cubicBezTo>
                  <a:lnTo>
                    <a:pt x="114667" y="328973"/>
                  </a:lnTo>
                  <a:lnTo>
                    <a:pt x="183336" y="328973"/>
                  </a:lnTo>
                  <a:lnTo>
                    <a:pt x="186878" y="346750"/>
                  </a:lnTo>
                  <a:cubicBezTo>
                    <a:pt x="187534" y="349503"/>
                    <a:pt x="189660" y="350735"/>
                    <a:pt x="191811" y="350735"/>
                  </a:cubicBezTo>
                  <a:cubicBezTo>
                    <a:pt x="194698" y="350735"/>
                    <a:pt x="197637" y="348506"/>
                    <a:pt x="196981" y="344731"/>
                  </a:cubicBezTo>
                  <a:lnTo>
                    <a:pt x="176278" y="241165"/>
                  </a:lnTo>
                  <a:lnTo>
                    <a:pt x="197479" y="241165"/>
                  </a:lnTo>
                  <a:cubicBezTo>
                    <a:pt x="203278" y="241165"/>
                    <a:pt x="208080" y="236366"/>
                    <a:pt x="208080" y="230441"/>
                  </a:cubicBezTo>
                  <a:lnTo>
                    <a:pt x="208080" y="49030"/>
                  </a:lnTo>
                  <a:lnTo>
                    <a:pt x="208474" y="49030"/>
                  </a:lnTo>
                  <a:cubicBezTo>
                    <a:pt x="214273" y="49030"/>
                    <a:pt x="219075" y="44231"/>
                    <a:pt x="219075" y="38411"/>
                  </a:cubicBezTo>
                  <a:lnTo>
                    <a:pt x="219075" y="27320"/>
                  </a:lnTo>
                  <a:cubicBezTo>
                    <a:pt x="219075" y="21604"/>
                    <a:pt x="214404" y="16859"/>
                    <a:pt x="208684" y="16859"/>
                  </a:cubicBezTo>
                  <a:cubicBezTo>
                    <a:pt x="208605" y="16859"/>
                    <a:pt x="208552" y="16859"/>
                    <a:pt x="208474" y="16859"/>
                  </a:cubicBezTo>
                  <a:lnTo>
                    <a:pt x="114667" y="16859"/>
                  </a:lnTo>
                  <a:lnTo>
                    <a:pt x="114667" y="5506"/>
                  </a:lnTo>
                  <a:cubicBezTo>
                    <a:pt x="114851" y="1835"/>
                    <a:pt x="112200" y="0"/>
                    <a:pt x="109550" y="0"/>
                  </a:cubicBezTo>
                  <a:lnTo>
                    <a:pt x="208474" y="26953"/>
                  </a:lnTo>
                  <a:lnTo>
                    <a:pt x="10955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07" name="Google Shape;128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GQAAaw4AABYaAAAPDwAAAAAAAA=="/>
                </a:ext>
              </a:extLst>
            </p:cNvSpPr>
            <p:nvPr/>
          </p:nvSpPr>
          <p:spPr>
            <a:xfrm>
              <a:off x="4095115" y="2343785"/>
              <a:ext cx="145415" cy="104140"/>
            </a:xfrm>
            <a:custGeom>
              <a:avLst/>
              <a:gdLst/>
              <a:ahLst/>
              <a:cxnLst/>
              <a:rect l="0" t="0" r="145415" b="104140"/>
              <a:pathLst>
                <a:path w="145415" h="104140">
                  <a:moveTo>
                    <a:pt x="112167" y="26"/>
                  </a:moveTo>
                  <a:cubicBezTo>
                    <a:pt x="105481" y="26"/>
                    <a:pt x="105428" y="10291"/>
                    <a:pt x="112062" y="10291"/>
                  </a:cubicBezTo>
                  <a:cubicBezTo>
                    <a:pt x="112220" y="10291"/>
                    <a:pt x="112378" y="10264"/>
                    <a:pt x="112536" y="10264"/>
                  </a:cubicBezTo>
                  <a:lnTo>
                    <a:pt x="127619" y="10264"/>
                  </a:lnTo>
                  <a:lnTo>
                    <a:pt x="76945" y="60938"/>
                  </a:lnTo>
                  <a:cubicBezTo>
                    <a:pt x="76866" y="60930"/>
                    <a:pt x="76787" y="60982"/>
                    <a:pt x="76682" y="60982"/>
                  </a:cubicBezTo>
                  <a:cubicBezTo>
                    <a:pt x="76603" y="60982"/>
                    <a:pt x="76498" y="60930"/>
                    <a:pt x="76445" y="60799"/>
                  </a:cubicBezTo>
                  <a:lnTo>
                    <a:pt x="64915" y="49432"/>
                  </a:lnTo>
                  <a:cubicBezTo>
                    <a:pt x="62888" y="47332"/>
                    <a:pt x="60150" y="46308"/>
                    <a:pt x="57413" y="46308"/>
                  </a:cubicBezTo>
                  <a:cubicBezTo>
                    <a:pt x="54675" y="46308"/>
                    <a:pt x="51937" y="47332"/>
                    <a:pt x="49831" y="49432"/>
                  </a:cubicBezTo>
                  <a:lnTo>
                    <a:pt x="4238" y="95025"/>
                  </a:lnTo>
                  <a:cubicBezTo>
                    <a:pt x="0" y="98627"/>
                    <a:pt x="3580" y="104114"/>
                    <a:pt x="7660" y="104114"/>
                  </a:cubicBezTo>
                  <a:cubicBezTo>
                    <a:pt x="8950" y="104114"/>
                    <a:pt x="10292" y="103562"/>
                    <a:pt x="11451" y="102224"/>
                  </a:cubicBezTo>
                  <a:lnTo>
                    <a:pt x="57176" y="56499"/>
                  </a:lnTo>
                  <a:cubicBezTo>
                    <a:pt x="57255" y="56572"/>
                    <a:pt x="57334" y="56520"/>
                    <a:pt x="57439" y="56520"/>
                  </a:cubicBezTo>
                  <a:cubicBezTo>
                    <a:pt x="57518" y="56520"/>
                    <a:pt x="57623" y="56572"/>
                    <a:pt x="57676" y="56625"/>
                  </a:cubicBezTo>
                  <a:lnTo>
                    <a:pt x="69206" y="68155"/>
                  </a:lnTo>
                  <a:cubicBezTo>
                    <a:pt x="71312" y="70197"/>
                    <a:pt x="74023" y="71247"/>
                    <a:pt x="76761" y="71247"/>
                  </a:cubicBezTo>
                  <a:cubicBezTo>
                    <a:pt x="79472" y="71247"/>
                    <a:pt x="82210" y="70197"/>
                    <a:pt x="84290" y="68123"/>
                  </a:cubicBezTo>
                  <a:lnTo>
                    <a:pt x="134964" y="17449"/>
                  </a:lnTo>
                  <a:lnTo>
                    <a:pt x="134964" y="32631"/>
                  </a:lnTo>
                  <a:cubicBezTo>
                    <a:pt x="134753" y="36227"/>
                    <a:pt x="137412" y="38012"/>
                    <a:pt x="140071" y="38012"/>
                  </a:cubicBezTo>
                  <a:cubicBezTo>
                    <a:pt x="142756" y="38012"/>
                    <a:pt x="145415" y="36227"/>
                    <a:pt x="145204" y="32631"/>
                  </a:cubicBezTo>
                  <a:lnTo>
                    <a:pt x="145204" y="5224"/>
                  </a:lnTo>
                  <a:cubicBezTo>
                    <a:pt x="145204" y="2310"/>
                    <a:pt x="142940" y="26"/>
                    <a:pt x="140150" y="26"/>
                  </a:cubicBezTo>
                  <a:lnTo>
                    <a:pt x="112536" y="26"/>
                  </a:lnTo>
                  <a:cubicBezTo>
                    <a:pt x="112404" y="26"/>
                    <a:pt x="112299" y="26"/>
                    <a:pt x="11216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sp>
        <p:nvSpPr>
          <p:cNvPr id="512" name="Google Shape;128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EAAAexYAAJ0QAACSFgAAEAAAAA=="/>
              </a:ext>
            </a:extLst>
          </p:cNvSpPr>
          <p:nvPr/>
        </p:nvSpPr>
        <p:spPr>
          <a:xfrm>
            <a:off x="2689225" y="3654425"/>
            <a:ext cx="11430" cy="14605"/>
          </a:xfrm>
          <a:custGeom>
            <a:avLst/>
            <a:gdLst/>
            <a:ahLst/>
            <a:cxnLst/>
            <a:rect l="0" t="0" r="11430" b="14605"/>
            <a:pathLst>
              <a:path w="11430" h="14605">
                <a:moveTo>
                  <a:pt x="26" y="0"/>
                </a:moveTo>
                <a:lnTo>
                  <a:pt x="26" y="14578"/>
                </a:lnTo>
                <a:lnTo>
                  <a:pt x="11430" y="14578"/>
                </a:lnTo>
                <a:lnTo>
                  <a:pt x="11430"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13" name="Google Shape;128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EAAAuRcAAJsQAABEGAAAEAAAAA=="/>
              </a:ext>
            </a:extLst>
          </p:cNvSpPr>
          <p:nvPr/>
        </p:nvSpPr>
        <p:spPr>
          <a:xfrm>
            <a:off x="2650490" y="3856355"/>
            <a:ext cx="48895" cy="88265"/>
          </a:xfrm>
          <a:custGeom>
            <a:avLst/>
            <a:gdLst/>
            <a:ahLst/>
            <a:cxnLst/>
            <a:rect l="0" t="0" r="48895" b="88265"/>
            <a:pathLst>
              <a:path w="48895" h="88265">
                <a:moveTo>
                  <a:pt x="47737" y="88107"/>
                </a:moveTo>
                <a:cubicBezTo>
                  <a:pt x="47710" y="88133"/>
                  <a:pt x="47684" y="88133"/>
                  <a:pt x="47658" y="88160"/>
                </a:cubicBezTo>
                <a:lnTo>
                  <a:pt x="48263" y="88107"/>
                </a:lnTo>
                <a:lnTo>
                  <a:pt x="44579" y="26"/>
                </a:lnTo>
                <a:cubicBezTo>
                  <a:pt x="19894" y="26"/>
                  <a:pt x="0" y="19830"/>
                  <a:pt x="0" y="44434"/>
                </a:cubicBezTo>
                <a:lnTo>
                  <a:pt x="0" y="44565"/>
                </a:lnTo>
                <a:lnTo>
                  <a:pt x="0" y="46978"/>
                </a:lnTo>
                <a:lnTo>
                  <a:pt x="0" y="47608"/>
                </a:lnTo>
                <a:cubicBezTo>
                  <a:pt x="0" y="48237"/>
                  <a:pt x="131" y="48998"/>
                  <a:pt x="131" y="49627"/>
                </a:cubicBezTo>
                <a:cubicBezTo>
                  <a:pt x="131" y="49732"/>
                  <a:pt x="131" y="49994"/>
                  <a:pt x="263" y="50257"/>
                </a:cubicBezTo>
                <a:cubicBezTo>
                  <a:pt x="394" y="50886"/>
                  <a:pt x="394" y="51647"/>
                  <a:pt x="526" y="52277"/>
                </a:cubicBezTo>
                <a:lnTo>
                  <a:pt x="526" y="52775"/>
                </a:lnTo>
                <a:cubicBezTo>
                  <a:pt x="894" y="54401"/>
                  <a:pt x="1263" y="56185"/>
                  <a:pt x="1789" y="57811"/>
                </a:cubicBezTo>
                <a:lnTo>
                  <a:pt x="1789" y="57942"/>
                </a:lnTo>
                <a:cubicBezTo>
                  <a:pt x="2026" y="58703"/>
                  <a:pt x="2289" y="59464"/>
                  <a:pt x="2552" y="60093"/>
                </a:cubicBezTo>
                <a:lnTo>
                  <a:pt x="2921" y="60723"/>
                </a:lnTo>
                <a:cubicBezTo>
                  <a:pt x="2921" y="61090"/>
                  <a:pt x="3052" y="61352"/>
                  <a:pt x="3184" y="61746"/>
                </a:cubicBezTo>
                <a:cubicBezTo>
                  <a:pt x="3289" y="61982"/>
                  <a:pt x="3289" y="61982"/>
                  <a:pt x="3421" y="62113"/>
                </a:cubicBezTo>
                <a:cubicBezTo>
                  <a:pt x="6710" y="69798"/>
                  <a:pt x="12289" y="76382"/>
                  <a:pt x="19263" y="81182"/>
                </a:cubicBezTo>
                <a:lnTo>
                  <a:pt x="19394" y="81182"/>
                </a:lnTo>
                <a:cubicBezTo>
                  <a:pt x="19894" y="81550"/>
                  <a:pt x="20394" y="81917"/>
                  <a:pt x="20894" y="82310"/>
                </a:cubicBezTo>
                <a:lnTo>
                  <a:pt x="21526" y="82546"/>
                </a:lnTo>
                <a:lnTo>
                  <a:pt x="22684" y="83202"/>
                </a:lnTo>
                <a:lnTo>
                  <a:pt x="23184" y="83438"/>
                </a:lnTo>
                <a:lnTo>
                  <a:pt x="23315" y="83438"/>
                </a:lnTo>
                <a:lnTo>
                  <a:pt x="23947" y="83832"/>
                </a:lnTo>
                <a:lnTo>
                  <a:pt x="24815" y="84199"/>
                </a:lnTo>
                <a:lnTo>
                  <a:pt x="24947" y="84199"/>
                </a:lnTo>
                <a:cubicBezTo>
                  <a:pt x="26210" y="84828"/>
                  <a:pt x="27605" y="85458"/>
                  <a:pt x="28868" y="85956"/>
                </a:cubicBezTo>
                <a:lnTo>
                  <a:pt x="29131" y="85956"/>
                </a:lnTo>
                <a:lnTo>
                  <a:pt x="30789" y="86586"/>
                </a:lnTo>
                <a:lnTo>
                  <a:pt x="31026" y="86586"/>
                </a:lnTo>
                <a:cubicBezTo>
                  <a:pt x="32289" y="86979"/>
                  <a:pt x="33684" y="87346"/>
                  <a:pt x="35079" y="87609"/>
                </a:cubicBezTo>
                <a:lnTo>
                  <a:pt x="35473" y="87609"/>
                </a:lnTo>
                <a:lnTo>
                  <a:pt x="36210" y="87740"/>
                </a:lnTo>
                <a:lnTo>
                  <a:pt x="37237" y="87871"/>
                </a:lnTo>
                <a:lnTo>
                  <a:pt x="37368" y="87871"/>
                </a:lnTo>
                <a:lnTo>
                  <a:pt x="39394" y="88107"/>
                </a:lnTo>
                <a:lnTo>
                  <a:pt x="39894" y="88107"/>
                </a:lnTo>
                <a:lnTo>
                  <a:pt x="41289" y="88238"/>
                </a:lnTo>
                <a:lnTo>
                  <a:pt x="46605" y="88238"/>
                </a:lnTo>
                <a:lnTo>
                  <a:pt x="46737" y="88238"/>
                </a:lnTo>
                <a:cubicBezTo>
                  <a:pt x="46894" y="88238"/>
                  <a:pt x="47026" y="88265"/>
                  <a:pt x="47158" y="88265"/>
                </a:cubicBezTo>
                <a:cubicBezTo>
                  <a:pt x="47342" y="88265"/>
                  <a:pt x="47526" y="88238"/>
                  <a:pt x="47658" y="88160"/>
                </a:cubicBezTo>
                <a:lnTo>
                  <a:pt x="46737" y="88238"/>
                </a:lnTo>
                <a:cubicBezTo>
                  <a:pt x="46526" y="88212"/>
                  <a:pt x="46316" y="88160"/>
                  <a:pt x="46105" y="88107"/>
                </a:cubicBezTo>
                <a:lnTo>
                  <a:pt x="45973" y="88107"/>
                </a:lnTo>
                <a:lnTo>
                  <a:pt x="44842" y="87976"/>
                </a:lnTo>
                <a:lnTo>
                  <a:pt x="44079" y="87871"/>
                </a:lnTo>
                <a:lnTo>
                  <a:pt x="43684" y="87871"/>
                </a:lnTo>
                <a:cubicBezTo>
                  <a:pt x="42421" y="87478"/>
                  <a:pt x="41026" y="87242"/>
                  <a:pt x="39631" y="86717"/>
                </a:cubicBezTo>
                <a:lnTo>
                  <a:pt x="47105" y="81182"/>
                </a:lnTo>
                <a:cubicBezTo>
                  <a:pt x="27605" y="78533"/>
                  <a:pt x="18000" y="57942"/>
                  <a:pt x="18000" y="57942"/>
                </a:cubicBezTo>
                <a:cubicBezTo>
                  <a:pt x="18000" y="57942"/>
                  <a:pt x="15315" y="56867"/>
                  <a:pt x="12815" y="56867"/>
                </a:cubicBezTo>
                <a:cubicBezTo>
                  <a:pt x="11894" y="56867"/>
                  <a:pt x="11000" y="57024"/>
                  <a:pt x="10263" y="57444"/>
                </a:cubicBezTo>
                <a:cubicBezTo>
                  <a:pt x="9763" y="55923"/>
                  <a:pt x="9368" y="54296"/>
                  <a:pt x="9131" y="52644"/>
                </a:cubicBezTo>
                <a:lnTo>
                  <a:pt x="9131" y="52277"/>
                </a:lnTo>
                <a:cubicBezTo>
                  <a:pt x="9000" y="51516"/>
                  <a:pt x="8868" y="50886"/>
                  <a:pt x="8736" y="50126"/>
                </a:cubicBezTo>
                <a:cubicBezTo>
                  <a:pt x="8736" y="49994"/>
                  <a:pt x="8736" y="49732"/>
                  <a:pt x="8736" y="49496"/>
                </a:cubicBezTo>
                <a:cubicBezTo>
                  <a:pt x="8631" y="48867"/>
                  <a:pt x="8631" y="48237"/>
                  <a:pt x="8500" y="47608"/>
                </a:cubicBezTo>
                <a:lnTo>
                  <a:pt x="8500" y="46847"/>
                </a:lnTo>
                <a:lnTo>
                  <a:pt x="8500" y="44434"/>
                </a:lnTo>
                <a:lnTo>
                  <a:pt x="8500" y="44329"/>
                </a:lnTo>
                <a:cubicBezTo>
                  <a:pt x="8631" y="21482"/>
                  <a:pt x="25973" y="2413"/>
                  <a:pt x="48895" y="131"/>
                </a:cubicBezTo>
                <a:cubicBezTo>
                  <a:pt x="47368" y="26"/>
                  <a:pt x="45973" y="26"/>
                  <a:pt x="44579" y="26"/>
                </a:cubicBezTo>
                <a:lnTo>
                  <a:pt x="47737" y="88107"/>
                </a:lnTo>
                <a:lnTo>
                  <a:pt x="4457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nvGrpSpPr>
          <p:cNvPr id="514" name="Google Shape;12811;p90"/>
          <p:cNvGrpSpPr>
            <a:extLst>
              <a:ext uri="smNativeData">
                <pr:smNativeData xmlns:pr="smNativeData" val="SMDATA_6_dWHdYxMAAAAlAAAAAQAAAA8BAAAAkAAAAEgAAACQAAAASAAAAAAAAAAAAAAAAAAAABcAAAAUAAAAAAAAAAAAAAD/fwAA/38AAAAAAAAJAAAABAAAABYcAAAMAAAAEAAAAAAAAAAAAAAAAAAAAAAAAAAfAAAAVAAAAAAAAAAAAAAAAAAAAAAAAAAAAAAAAAAAAAAAAAAAAAAAAAAAAAAAAAAAAAAAAAAAAAAAAAAAAAAAAAAAAAAAAAAAAAAAAAAAAAAAAAAAAAAAAAAAACEAAAAYAAAAFAAAABIQAABlFgAA1RIAAI0YAAAQAAAA"/>
              </a:ext>
            </a:extLst>
          </p:cNvGrpSpPr>
          <p:nvPr/>
        </p:nvGrpSpPr>
        <p:grpSpPr>
          <a:xfrm>
            <a:off x="2612390" y="3640455"/>
            <a:ext cx="448945" cy="350520"/>
            <a:chOff x="2612390" y="3640455"/>
            <a:chExt cx="448945" cy="350520"/>
          </a:xfrm>
        </p:grpSpPr>
        <p:sp>
          <p:nvSpPr>
            <p:cNvPr id="534" name="Google Shape;128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EAAAexYAAL8SAACeFgAAAAAAAA=="/>
                </a:ext>
              </a:extLst>
            </p:cNvSpPr>
            <p:nvPr/>
          </p:nvSpPr>
          <p:spPr>
            <a:xfrm>
              <a:off x="2689225" y="3654425"/>
              <a:ext cx="358140" cy="22225"/>
            </a:xfrm>
            <a:custGeom>
              <a:avLst/>
              <a:gdLst/>
              <a:ahLst/>
              <a:cxnLst/>
              <a:rect l="0" t="0" r="358140" b="22225"/>
              <a:pathLst>
                <a:path w="358140" h="22225">
                  <a:moveTo>
                    <a:pt x="26" y="0"/>
                  </a:moveTo>
                  <a:lnTo>
                    <a:pt x="26" y="22225"/>
                  </a:lnTo>
                  <a:lnTo>
                    <a:pt x="358140" y="22225"/>
                  </a:lnTo>
                  <a:lnTo>
                    <a:pt x="358140"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33" name="Google Shape;128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EQAAABgAAL8SAAAiGAAAAAAAAA=="/>
                </a:ext>
              </a:extLst>
            </p:cNvSpPr>
            <p:nvPr/>
          </p:nvSpPr>
          <p:spPr>
            <a:xfrm>
              <a:off x="2792095" y="3901440"/>
              <a:ext cx="255270" cy="21590"/>
            </a:xfrm>
            <a:custGeom>
              <a:avLst/>
              <a:gdLst/>
              <a:ahLst/>
              <a:cxnLst/>
              <a:rect l="0" t="0" r="255270" b="21590"/>
              <a:pathLst>
                <a:path w="255270" h="21590">
                  <a:moveTo>
                    <a:pt x="254771" y="0"/>
                  </a:moveTo>
                  <a:cubicBezTo>
                    <a:pt x="253746" y="1160"/>
                    <a:pt x="252353" y="1924"/>
                    <a:pt x="250724" y="2030"/>
                  </a:cubicBezTo>
                  <a:lnTo>
                    <a:pt x="1892" y="2030"/>
                  </a:lnTo>
                  <a:lnTo>
                    <a:pt x="1892" y="14209"/>
                  </a:lnTo>
                  <a:cubicBezTo>
                    <a:pt x="1892" y="16871"/>
                    <a:pt x="1261" y="19297"/>
                    <a:pt x="0" y="21564"/>
                  </a:cubicBezTo>
                  <a:lnTo>
                    <a:pt x="255270" y="21564"/>
                  </a:lnTo>
                  <a:lnTo>
                    <a:pt x="255270" y="0"/>
                  </a:lnTo>
                  <a:lnTo>
                    <a:pt x="254771" y="0"/>
                  </a:lnTo>
                  <a:lnTo>
                    <a:pt x="0" y="2156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32" name="Google Shape;128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EQAAVxcAAIgRAADAFwAAAAAAAA=="/>
                </a:ext>
              </a:extLst>
            </p:cNvSpPr>
            <p:nvPr/>
          </p:nvSpPr>
          <p:spPr>
            <a:xfrm>
              <a:off x="2821305" y="3794125"/>
              <a:ext cx="28575" cy="66675"/>
            </a:xfrm>
            <a:custGeom>
              <a:avLst/>
              <a:gdLst/>
              <a:ahLst/>
              <a:cxnLst/>
              <a:rect l="0" t="0" r="28575" b="66675"/>
              <a:pathLst>
                <a:path w="28575" h="66675">
                  <a:moveTo>
                    <a:pt x="26" y="0"/>
                  </a:moveTo>
                  <a:lnTo>
                    <a:pt x="26" y="66675"/>
                  </a:lnTo>
                  <a:lnTo>
                    <a:pt x="28548" y="66675"/>
                  </a:lnTo>
                  <a:lnTo>
                    <a:pt x="2854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31" name="Google Shape;128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EQAAJBcAANgRAAC8FwAAAAAAAA=="/>
                </a:ext>
              </a:extLst>
            </p:cNvSpPr>
            <p:nvPr/>
          </p:nvSpPr>
          <p:spPr>
            <a:xfrm>
              <a:off x="2872105" y="3761740"/>
              <a:ext cx="28575" cy="96520"/>
            </a:xfrm>
            <a:custGeom>
              <a:avLst/>
              <a:gdLst/>
              <a:ahLst/>
              <a:cxnLst/>
              <a:rect l="0" t="0" r="28575" b="96520"/>
              <a:pathLst>
                <a:path w="28575" h="96520">
                  <a:moveTo>
                    <a:pt x="26" y="0"/>
                  </a:moveTo>
                  <a:lnTo>
                    <a:pt x="26" y="96494"/>
                  </a:lnTo>
                  <a:lnTo>
                    <a:pt x="28548" y="96494"/>
                  </a:lnTo>
                  <a:lnTo>
                    <a:pt x="2854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30" name="Google Shape;128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EQAAQBcAACYSAAC8FwAAAAAAAA=="/>
                </a:ext>
              </a:extLst>
            </p:cNvSpPr>
            <p:nvPr/>
          </p:nvSpPr>
          <p:spPr>
            <a:xfrm>
              <a:off x="2923540" y="3779520"/>
              <a:ext cx="26670" cy="78740"/>
            </a:xfrm>
            <a:custGeom>
              <a:avLst/>
              <a:gdLst/>
              <a:ahLst/>
              <a:cxnLst/>
              <a:rect l="0" t="0" r="26670" b="78740"/>
              <a:pathLst>
                <a:path w="26670" h="78740">
                  <a:moveTo>
                    <a:pt x="26" y="26"/>
                  </a:moveTo>
                  <a:lnTo>
                    <a:pt x="26" y="78714"/>
                  </a:lnTo>
                  <a:lnTo>
                    <a:pt x="26644" y="78714"/>
                  </a:lnTo>
                  <a:lnTo>
                    <a:pt x="2664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9" name="Google Shape;128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EgAA5BYAAHkSAAC8FwAAAAAAAA=="/>
                </a:ext>
              </a:extLst>
            </p:cNvSpPr>
            <p:nvPr/>
          </p:nvSpPr>
          <p:spPr>
            <a:xfrm>
              <a:off x="2974340" y="3721100"/>
              <a:ext cx="28575" cy="137160"/>
            </a:xfrm>
            <a:custGeom>
              <a:avLst/>
              <a:gdLst/>
              <a:ahLst/>
              <a:cxnLst/>
              <a:rect l="0" t="0" r="28575" b="137160"/>
              <a:pathLst>
                <a:path w="28575" h="137160">
                  <a:moveTo>
                    <a:pt x="26" y="26"/>
                  </a:moveTo>
                  <a:lnTo>
                    <a:pt x="26" y="137134"/>
                  </a:lnTo>
                  <a:lnTo>
                    <a:pt x="28548" y="137134"/>
                  </a:lnTo>
                  <a:lnTo>
                    <a:pt x="28548"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8" name="Google Shape;128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EAAAqBYAAKwSAADxFwAAAAAAAA=="/>
                </a:ext>
              </a:extLst>
            </p:cNvSpPr>
            <p:nvPr/>
          </p:nvSpPr>
          <p:spPr>
            <a:xfrm>
              <a:off x="2701290" y="3683000"/>
              <a:ext cx="334010" cy="208915"/>
            </a:xfrm>
            <a:custGeom>
              <a:avLst/>
              <a:gdLst/>
              <a:ahLst/>
              <a:cxnLst/>
              <a:rect l="0" t="0" r="334010" b="208915"/>
              <a:pathLst>
                <a:path w="334010" h="208915">
                  <a:moveTo>
                    <a:pt x="67184" y="41914"/>
                  </a:moveTo>
                  <a:cubicBezTo>
                    <a:pt x="76640" y="41914"/>
                    <a:pt x="76640" y="56051"/>
                    <a:pt x="67184" y="56051"/>
                  </a:cubicBezTo>
                  <a:lnTo>
                    <a:pt x="29493" y="56051"/>
                  </a:lnTo>
                  <a:cubicBezTo>
                    <a:pt x="20037" y="56051"/>
                    <a:pt x="20037" y="41914"/>
                    <a:pt x="29493" y="41914"/>
                  </a:cubicBezTo>
                  <a:lnTo>
                    <a:pt x="87720" y="64261"/>
                  </a:lnTo>
                  <a:cubicBezTo>
                    <a:pt x="97175" y="64261"/>
                    <a:pt x="97175" y="78530"/>
                    <a:pt x="87720" y="78530"/>
                  </a:cubicBezTo>
                  <a:lnTo>
                    <a:pt x="29493" y="78530"/>
                  </a:lnTo>
                  <a:cubicBezTo>
                    <a:pt x="20037" y="78530"/>
                    <a:pt x="20037" y="64261"/>
                    <a:pt x="29493" y="64261"/>
                  </a:cubicBezTo>
                  <a:lnTo>
                    <a:pt x="87720" y="86608"/>
                  </a:lnTo>
                  <a:cubicBezTo>
                    <a:pt x="97175" y="86608"/>
                    <a:pt x="97175" y="100850"/>
                    <a:pt x="87720" y="100850"/>
                  </a:cubicBezTo>
                  <a:lnTo>
                    <a:pt x="29493" y="100850"/>
                  </a:lnTo>
                  <a:cubicBezTo>
                    <a:pt x="20037" y="100850"/>
                    <a:pt x="20037" y="86608"/>
                    <a:pt x="29493" y="86608"/>
                  </a:cubicBezTo>
                  <a:lnTo>
                    <a:pt x="87720" y="109060"/>
                  </a:lnTo>
                  <a:cubicBezTo>
                    <a:pt x="97175" y="109060"/>
                    <a:pt x="97175" y="123198"/>
                    <a:pt x="87720" y="123198"/>
                  </a:cubicBezTo>
                  <a:lnTo>
                    <a:pt x="29493" y="123198"/>
                  </a:lnTo>
                  <a:cubicBezTo>
                    <a:pt x="20037" y="123198"/>
                    <a:pt x="20037" y="109060"/>
                    <a:pt x="29493" y="109060"/>
                  </a:cubicBezTo>
                  <a:lnTo>
                    <a:pt x="199510" y="64759"/>
                  </a:lnTo>
                  <a:cubicBezTo>
                    <a:pt x="203413" y="64759"/>
                    <a:pt x="206582" y="67933"/>
                    <a:pt x="206582" y="71841"/>
                  </a:cubicBezTo>
                  <a:lnTo>
                    <a:pt x="206582" y="182397"/>
                  </a:lnTo>
                  <a:cubicBezTo>
                    <a:pt x="206582" y="186226"/>
                    <a:pt x="203544" y="189452"/>
                    <a:pt x="199746" y="189452"/>
                  </a:cubicBezTo>
                  <a:cubicBezTo>
                    <a:pt x="199667" y="189452"/>
                    <a:pt x="199589" y="189452"/>
                    <a:pt x="199510" y="189452"/>
                  </a:cubicBezTo>
                  <a:lnTo>
                    <a:pt x="171039" y="189452"/>
                  </a:lnTo>
                  <a:cubicBezTo>
                    <a:pt x="170960" y="189452"/>
                    <a:pt x="170882" y="189452"/>
                    <a:pt x="170803" y="189452"/>
                  </a:cubicBezTo>
                  <a:cubicBezTo>
                    <a:pt x="167005" y="189452"/>
                    <a:pt x="163967" y="186226"/>
                    <a:pt x="163967" y="182397"/>
                  </a:cubicBezTo>
                  <a:lnTo>
                    <a:pt x="163967" y="71841"/>
                  </a:lnTo>
                  <a:cubicBezTo>
                    <a:pt x="163967" y="67933"/>
                    <a:pt x="167136" y="64759"/>
                    <a:pt x="171039" y="64759"/>
                  </a:cubicBezTo>
                  <a:lnTo>
                    <a:pt x="148722" y="99224"/>
                  </a:lnTo>
                  <a:cubicBezTo>
                    <a:pt x="152625" y="99224"/>
                    <a:pt x="155795" y="102372"/>
                    <a:pt x="155795" y="106411"/>
                  </a:cubicBezTo>
                  <a:lnTo>
                    <a:pt x="155795" y="182397"/>
                  </a:lnTo>
                  <a:cubicBezTo>
                    <a:pt x="155795" y="186305"/>
                    <a:pt x="152625" y="189584"/>
                    <a:pt x="148722" y="189584"/>
                  </a:cubicBezTo>
                  <a:lnTo>
                    <a:pt x="120251" y="189584"/>
                  </a:lnTo>
                  <a:cubicBezTo>
                    <a:pt x="116322" y="189584"/>
                    <a:pt x="113179" y="186305"/>
                    <a:pt x="113179" y="182397"/>
                  </a:cubicBezTo>
                  <a:lnTo>
                    <a:pt x="113179" y="106411"/>
                  </a:lnTo>
                  <a:lnTo>
                    <a:pt x="113048" y="106411"/>
                  </a:lnTo>
                  <a:cubicBezTo>
                    <a:pt x="113048" y="102372"/>
                    <a:pt x="116217" y="99224"/>
                    <a:pt x="120120" y="99224"/>
                  </a:cubicBezTo>
                  <a:lnTo>
                    <a:pt x="250298" y="82700"/>
                  </a:lnTo>
                  <a:cubicBezTo>
                    <a:pt x="254201" y="82700"/>
                    <a:pt x="257501" y="85847"/>
                    <a:pt x="257501" y="89756"/>
                  </a:cubicBezTo>
                  <a:lnTo>
                    <a:pt x="257501" y="182397"/>
                  </a:lnTo>
                  <a:cubicBezTo>
                    <a:pt x="257501" y="186305"/>
                    <a:pt x="254201" y="189584"/>
                    <a:pt x="250298" y="189584"/>
                  </a:cubicBezTo>
                  <a:lnTo>
                    <a:pt x="221957" y="189584"/>
                  </a:lnTo>
                  <a:cubicBezTo>
                    <a:pt x="218055" y="189584"/>
                    <a:pt x="214754" y="186305"/>
                    <a:pt x="214885" y="182397"/>
                  </a:cubicBezTo>
                  <a:lnTo>
                    <a:pt x="214885" y="89756"/>
                  </a:lnTo>
                  <a:cubicBezTo>
                    <a:pt x="214754" y="85847"/>
                    <a:pt x="218055" y="82700"/>
                    <a:pt x="221957" y="82700"/>
                  </a:cubicBezTo>
                  <a:lnTo>
                    <a:pt x="301217" y="23999"/>
                  </a:lnTo>
                  <a:cubicBezTo>
                    <a:pt x="305119" y="23999"/>
                    <a:pt x="308289" y="27147"/>
                    <a:pt x="308289" y="31186"/>
                  </a:cubicBezTo>
                  <a:lnTo>
                    <a:pt x="308289" y="182397"/>
                  </a:lnTo>
                  <a:cubicBezTo>
                    <a:pt x="308289" y="186305"/>
                    <a:pt x="305119" y="189584"/>
                    <a:pt x="301217" y="189584"/>
                  </a:cubicBezTo>
                  <a:lnTo>
                    <a:pt x="272876" y="189584"/>
                  </a:lnTo>
                  <a:cubicBezTo>
                    <a:pt x="268842" y="189584"/>
                    <a:pt x="265673" y="186305"/>
                    <a:pt x="265673" y="182397"/>
                  </a:cubicBezTo>
                  <a:lnTo>
                    <a:pt x="265673" y="31186"/>
                  </a:lnTo>
                  <a:cubicBezTo>
                    <a:pt x="265673" y="27147"/>
                    <a:pt x="268842" y="23999"/>
                    <a:pt x="272745" y="23999"/>
                  </a:cubicBezTo>
                  <a:lnTo>
                    <a:pt x="0" y="26"/>
                  </a:lnTo>
                  <a:lnTo>
                    <a:pt x="0" y="126476"/>
                  </a:lnTo>
                  <a:lnTo>
                    <a:pt x="17392" y="126476"/>
                  </a:lnTo>
                  <a:cubicBezTo>
                    <a:pt x="17471" y="126476"/>
                    <a:pt x="17549" y="126476"/>
                    <a:pt x="17628" y="126476"/>
                  </a:cubicBezTo>
                  <a:cubicBezTo>
                    <a:pt x="21557" y="126476"/>
                    <a:pt x="24569" y="129703"/>
                    <a:pt x="24569" y="133558"/>
                  </a:cubicBezTo>
                  <a:lnTo>
                    <a:pt x="24569" y="145151"/>
                  </a:lnTo>
                  <a:cubicBezTo>
                    <a:pt x="28995" y="146542"/>
                    <a:pt x="33265" y="148325"/>
                    <a:pt x="37429" y="150450"/>
                  </a:cubicBezTo>
                  <a:lnTo>
                    <a:pt x="45628" y="142251"/>
                  </a:lnTo>
                  <a:cubicBezTo>
                    <a:pt x="47016" y="140876"/>
                    <a:pt x="48823" y="140168"/>
                    <a:pt x="50604" y="140168"/>
                  </a:cubicBezTo>
                  <a:cubicBezTo>
                    <a:pt x="52412" y="140168"/>
                    <a:pt x="54193" y="140876"/>
                    <a:pt x="55581" y="142266"/>
                  </a:cubicBezTo>
                  <a:lnTo>
                    <a:pt x="77138" y="163823"/>
                  </a:lnTo>
                  <a:cubicBezTo>
                    <a:pt x="79914" y="166607"/>
                    <a:pt x="79914" y="171171"/>
                    <a:pt x="77138" y="173925"/>
                  </a:cubicBezTo>
                  <a:lnTo>
                    <a:pt x="68939" y="182124"/>
                  </a:lnTo>
                  <a:cubicBezTo>
                    <a:pt x="71087" y="186174"/>
                    <a:pt x="72973" y="190607"/>
                    <a:pt x="74361" y="195013"/>
                  </a:cubicBezTo>
                  <a:lnTo>
                    <a:pt x="85965" y="195013"/>
                  </a:lnTo>
                  <a:cubicBezTo>
                    <a:pt x="89867" y="195013"/>
                    <a:pt x="93010" y="198161"/>
                    <a:pt x="93010" y="202069"/>
                  </a:cubicBezTo>
                  <a:lnTo>
                    <a:pt x="93010" y="208888"/>
                  </a:lnTo>
                  <a:lnTo>
                    <a:pt x="333984" y="208888"/>
                  </a:lnTo>
                  <a:lnTo>
                    <a:pt x="333984" y="26"/>
                  </a:lnTo>
                  <a:lnTo>
                    <a:pt x="67184" y="41914"/>
                  </a:lnTo>
                  <a:lnTo>
                    <a:pt x="93010" y="2020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7" name="Google Shape;128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EAAAnhYAAKwSAABvFwAAAAAAAA=="/>
                </a:ext>
              </a:extLst>
            </p:cNvSpPr>
            <p:nvPr/>
          </p:nvSpPr>
          <p:spPr>
            <a:xfrm>
              <a:off x="2701290" y="3676650"/>
              <a:ext cx="334010" cy="132715"/>
            </a:xfrm>
            <a:custGeom>
              <a:avLst/>
              <a:gdLst/>
              <a:ahLst/>
              <a:cxnLst/>
              <a:rect l="0" t="0" r="334010" b="132715"/>
              <a:pathLst>
                <a:path w="334010" h="132715">
                  <a:moveTo>
                    <a:pt x="0" y="26"/>
                  </a:moveTo>
                  <a:lnTo>
                    <a:pt x="0" y="132688"/>
                  </a:lnTo>
                  <a:lnTo>
                    <a:pt x="10346" y="132688"/>
                  </a:lnTo>
                  <a:lnTo>
                    <a:pt x="10346" y="16125"/>
                  </a:lnTo>
                  <a:lnTo>
                    <a:pt x="333984" y="16125"/>
                  </a:lnTo>
                  <a:lnTo>
                    <a:pt x="33398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6" name="Google Shape;128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EQAACRgAAEIRAAAeGAAAAAAAAA=="/>
                </a:ext>
              </a:extLst>
            </p:cNvSpPr>
            <p:nvPr/>
          </p:nvSpPr>
          <p:spPr>
            <a:xfrm>
              <a:off x="2792095" y="3907155"/>
              <a:ext cx="13335" cy="13335"/>
            </a:xfrm>
            <a:custGeom>
              <a:avLst/>
              <a:gdLst/>
              <a:ahLst/>
              <a:cxnLst/>
              <a:rect l="0" t="0" r="13335" b="13335"/>
              <a:pathLst>
                <a:path w="13335" h="13335">
                  <a:moveTo>
                    <a:pt x="1897" y="0"/>
                  </a:moveTo>
                  <a:lnTo>
                    <a:pt x="1897" y="8415"/>
                  </a:lnTo>
                  <a:cubicBezTo>
                    <a:pt x="1897" y="10216"/>
                    <a:pt x="1133" y="12044"/>
                    <a:pt x="0" y="13335"/>
                  </a:cubicBezTo>
                  <a:lnTo>
                    <a:pt x="11279" y="13335"/>
                  </a:lnTo>
                  <a:cubicBezTo>
                    <a:pt x="12544" y="12044"/>
                    <a:pt x="13308" y="10216"/>
                    <a:pt x="13308" y="8415"/>
                  </a:cubicBezTo>
                  <a:lnTo>
                    <a:pt x="13308" y="0"/>
                  </a:lnTo>
                  <a:lnTo>
                    <a:pt x="1897" y="0"/>
                  </a:lnTo>
                  <a:lnTo>
                    <a:pt x="13308" y="841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5" name="Google Shape;128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EAAAhRcAABoRAAB3GAAAAAAAAA=="/>
                </a:ext>
              </a:extLst>
            </p:cNvSpPr>
            <p:nvPr/>
          </p:nvSpPr>
          <p:spPr>
            <a:xfrm>
              <a:off x="2626360" y="3823335"/>
              <a:ext cx="153670" cy="153670"/>
            </a:xfrm>
            <a:custGeom>
              <a:avLst/>
              <a:gdLst/>
              <a:ahLst/>
              <a:cxnLst/>
              <a:rect l="0" t="0" r="153670" b="153670"/>
              <a:pathLst>
                <a:path w="153670" h="153670">
                  <a:moveTo>
                    <a:pt x="77663" y="32352"/>
                  </a:moveTo>
                  <a:cubicBezTo>
                    <a:pt x="102184" y="32352"/>
                    <a:pt x="122158" y="52309"/>
                    <a:pt x="122053" y="76835"/>
                  </a:cubicBezTo>
                  <a:cubicBezTo>
                    <a:pt x="122053" y="77702"/>
                    <a:pt x="122053" y="78594"/>
                    <a:pt x="122053" y="79356"/>
                  </a:cubicBezTo>
                  <a:lnTo>
                    <a:pt x="122053" y="80117"/>
                  </a:lnTo>
                  <a:cubicBezTo>
                    <a:pt x="122053" y="80748"/>
                    <a:pt x="121922" y="81378"/>
                    <a:pt x="121790" y="81877"/>
                  </a:cubicBezTo>
                  <a:cubicBezTo>
                    <a:pt x="121790" y="82271"/>
                    <a:pt x="121790" y="82507"/>
                    <a:pt x="121790" y="82770"/>
                  </a:cubicBezTo>
                  <a:cubicBezTo>
                    <a:pt x="121659" y="83400"/>
                    <a:pt x="121527" y="83899"/>
                    <a:pt x="121422" y="84529"/>
                  </a:cubicBezTo>
                  <a:cubicBezTo>
                    <a:pt x="121422" y="84792"/>
                    <a:pt x="121422" y="85028"/>
                    <a:pt x="121291" y="85291"/>
                  </a:cubicBezTo>
                  <a:cubicBezTo>
                    <a:pt x="121159" y="85921"/>
                    <a:pt x="121028" y="86551"/>
                    <a:pt x="120897" y="87313"/>
                  </a:cubicBezTo>
                  <a:lnTo>
                    <a:pt x="120765" y="87706"/>
                  </a:lnTo>
                  <a:cubicBezTo>
                    <a:pt x="120529" y="88573"/>
                    <a:pt x="120397" y="89334"/>
                    <a:pt x="120134" y="90096"/>
                  </a:cubicBezTo>
                  <a:cubicBezTo>
                    <a:pt x="120134" y="90359"/>
                    <a:pt x="119898" y="90595"/>
                    <a:pt x="119898" y="90858"/>
                  </a:cubicBezTo>
                  <a:cubicBezTo>
                    <a:pt x="119635" y="91356"/>
                    <a:pt x="119504" y="91855"/>
                    <a:pt x="119267" y="92486"/>
                  </a:cubicBezTo>
                  <a:cubicBezTo>
                    <a:pt x="119136" y="93011"/>
                    <a:pt x="118242" y="93116"/>
                    <a:pt x="118111" y="93510"/>
                  </a:cubicBezTo>
                  <a:cubicBezTo>
                    <a:pt x="118006" y="93877"/>
                    <a:pt x="117743" y="94271"/>
                    <a:pt x="117611" y="94639"/>
                  </a:cubicBezTo>
                  <a:cubicBezTo>
                    <a:pt x="117480" y="95033"/>
                    <a:pt x="117243" y="95400"/>
                    <a:pt x="117112" y="95899"/>
                  </a:cubicBezTo>
                  <a:lnTo>
                    <a:pt x="116744" y="96661"/>
                  </a:lnTo>
                  <a:cubicBezTo>
                    <a:pt x="113958" y="102228"/>
                    <a:pt x="110016" y="107165"/>
                    <a:pt x="105233" y="111077"/>
                  </a:cubicBezTo>
                  <a:cubicBezTo>
                    <a:pt x="104076" y="111944"/>
                    <a:pt x="102946" y="112837"/>
                    <a:pt x="101816" y="113729"/>
                  </a:cubicBezTo>
                  <a:cubicBezTo>
                    <a:pt x="101290" y="113966"/>
                    <a:pt x="100791" y="114360"/>
                    <a:pt x="100160" y="114727"/>
                  </a:cubicBezTo>
                  <a:lnTo>
                    <a:pt x="99661" y="114990"/>
                  </a:lnTo>
                  <a:lnTo>
                    <a:pt x="98399" y="115620"/>
                  </a:lnTo>
                  <a:lnTo>
                    <a:pt x="97900" y="115988"/>
                  </a:lnTo>
                  <a:lnTo>
                    <a:pt x="96244" y="116749"/>
                  </a:lnTo>
                  <a:lnTo>
                    <a:pt x="96113" y="116749"/>
                  </a:lnTo>
                  <a:cubicBezTo>
                    <a:pt x="95613" y="117143"/>
                    <a:pt x="94983" y="117380"/>
                    <a:pt x="94483" y="117642"/>
                  </a:cubicBezTo>
                  <a:lnTo>
                    <a:pt x="93958" y="117773"/>
                  </a:lnTo>
                  <a:lnTo>
                    <a:pt x="92565" y="118404"/>
                  </a:lnTo>
                  <a:lnTo>
                    <a:pt x="91934" y="118535"/>
                  </a:lnTo>
                  <a:lnTo>
                    <a:pt x="90173" y="119165"/>
                  </a:lnTo>
                  <a:lnTo>
                    <a:pt x="90042" y="119165"/>
                  </a:lnTo>
                  <a:cubicBezTo>
                    <a:pt x="89542" y="119401"/>
                    <a:pt x="88912" y="119533"/>
                    <a:pt x="88281" y="119664"/>
                  </a:cubicBezTo>
                  <a:lnTo>
                    <a:pt x="87650" y="119664"/>
                  </a:lnTo>
                  <a:lnTo>
                    <a:pt x="86257" y="120032"/>
                  </a:lnTo>
                  <a:lnTo>
                    <a:pt x="85626" y="120032"/>
                  </a:lnTo>
                  <a:cubicBezTo>
                    <a:pt x="84996" y="120163"/>
                    <a:pt x="84365" y="120294"/>
                    <a:pt x="83734" y="120426"/>
                  </a:cubicBezTo>
                  <a:cubicBezTo>
                    <a:pt x="83103" y="120557"/>
                    <a:pt x="82341" y="120557"/>
                    <a:pt x="81710" y="120662"/>
                  </a:cubicBezTo>
                  <a:lnTo>
                    <a:pt x="81316" y="120662"/>
                  </a:lnTo>
                  <a:lnTo>
                    <a:pt x="79687" y="120793"/>
                  </a:lnTo>
                  <a:lnTo>
                    <a:pt x="74483" y="120793"/>
                  </a:lnTo>
                  <a:lnTo>
                    <a:pt x="72985" y="120662"/>
                  </a:lnTo>
                  <a:lnTo>
                    <a:pt x="72459" y="120662"/>
                  </a:lnTo>
                  <a:cubicBezTo>
                    <a:pt x="71828" y="120557"/>
                    <a:pt x="71198" y="120557"/>
                    <a:pt x="70435" y="120426"/>
                  </a:cubicBezTo>
                  <a:lnTo>
                    <a:pt x="70330" y="120426"/>
                  </a:lnTo>
                  <a:lnTo>
                    <a:pt x="69305" y="120163"/>
                  </a:lnTo>
                  <a:lnTo>
                    <a:pt x="68543" y="120032"/>
                  </a:lnTo>
                  <a:lnTo>
                    <a:pt x="68175" y="120032"/>
                  </a:lnTo>
                  <a:cubicBezTo>
                    <a:pt x="66782" y="119795"/>
                    <a:pt x="65389" y="119401"/>
                    <a:pt x="64128" y="119034"/>
                  </a:cubicBezTo>
                  <a:lnTo>
                    <a:pt x="63865" y="119034"/>
                  </a:lnTo>
                  <a:lnTo>
                    <a:pt x="62235" y="118535"/>
                  </a:lnTo>
                  <a:lnTo>
                    <a:pt x="61973" y="118404"/>
                  </a:lnTo>
                  <a:cubicBezTo>
                    <a:pt x="60711" y="117905"/>
                    <a:pt x="59318" y="117380"/>
                    <a:pt x="58057" y="116749"/>
                  </a:cubicBezTo>
                  <a:lnTo>
                    <a:pt x="57925" y="116749"/>
                  </a:lnTo>
                  <a:lnTo>
                    <a:pt x="57032" y="116250"/>
                  </a:lnTo>
                  <a:lnTo>
                    <a:pt x="56401" y="115988"/>
                  </a:lnTo>
                  <a:lnTo>
                    <a:pt x="55770" y="115751"/>
                  </a:lnTo>
                  <a:lnTo>
                    <a:pt x="54771" y="114990"/>
                  </a:lnTo>
                  <a:lnTo>
                    <a:pt x="54640" y="114990"/>
                  </a:lnTo>
                  <a:lnTo>
                    <a:pt x="54141" y="114727"/>
                  </a:lnTo>
                  <a:cubicBezTo>
                    <a:pt x="53510" y="114360"/>
                    <a:pt x="52984" y="114097"/>
                    <a:pt x="52485" y="113729"/>
                  </a:cubicBezTo>
                  <a:lnTo>
                    <a:pt x="52353" y="113597"/>
                  </a:lnTo>
                  <a:cubicBezTo>
                    <a:pt x="45415" y="108793"/>
                    <a:pt x="39843" y="102228"/>
                    <a:pt x="36558" y="94508"/>
                  </a:cubicBezTo>
                  <a:cubicBezTo>
                    <a:pt x="36558" y="94403"/>
                    <a:pt x="36427" y="94271"/>
                    <a:pt x="36295" y="94140"/>
                  </a:cubicBezTo>
                  <a:cubicBezTo>
                    <a:pt x="36295" y="94009"/>
                    <a:pt x="36164" y="93510"/>
                    <a:pt x="36059" y="93247"/>
                  </a:cubicBezTo>
                  <a:lnTo>
                    <a:pt x="35796" y="92617"/>
                  </a:lnTo>
                  <a:cubicBezTo>
                    <a:pt x="35428" y="91855"/>
                    <a:pt x="35165" y="91094"/>
                    <a:pt x="35034" y="90464"/>
                  </a:cubicBezTo>
                  <a:lnTo>
                    <a:pt x="35034" y="90227"/>
                  </a:lnTo>
                  <a:cubicBezTo>
                    <a:pt x="34403" y="88573"/>
                    <a:pt x="34035" y="86814"/>
                    <a:pt x="33641" y="85159"/>
                  </a:cubicBezTo>
                  <a:lnTo>
                    <a:pt x="33641" y="84792"/>
                  </a:lnTo>
                  <a:cubicBezTo>
                    <a:pt x="33509" y="84030"/>
                    <a:pt x="33509" y="83400"/>
                    <a:pt x="33404" y="82638"/>
                  </a:cubicBezTo>
                  <a:cubicBezTo>
                    <a:pt x="33404" y="82376"/>
                    <a:pt x="33404" y="82271"/>
                    <a:pt x="33273" y="82008"/>
                  </a:cubicBezTo>
                  <a:cubicBezTo>
                    <a:pt x="33273" y="81378"/>
                    <a:pt x="33141" y="80748"/>
                    <a:pt x="33141" y="80117"/>
                  </a:cubicBezTo>
                  <a:lnTo>
                    <a:pt x="33141" y="79356"/>
                  </a:lnTo>
                  <a:lnTo>
                    <a:pt x="33141" y="76966"/>
                  </a:lnTo>
                  <a:lnTo>
                    <a:pt x="33141" y="76835"/>
                  </a:lnTo>
                  <a:cubicBezTo>
                    <a:pt x="33141" y="52309"/>
                    <a:pt x="52984" y="32352"/>
                    <a:pt x="77663" y="32352"/>
                  </a:cubicBezTo>
                  <a:lnTo>
                    <a:pt x="68674" y="0"/>
                  </a:lnTo>
                  <a:lnTo>
                    <a:pt x="68674" y="9979"/>
                  </a:lnTo>
                  <a:cubicBezTo>
                    <a:pt x="68674" y="13261"/>
                    <a:pt x="66388" y="16176"/>
                    <a:pt x="63103" y="16937"/>
                  </a:cubicBezTo>
                  <a:cubicBezTo>
                    <a:pt x="56401" y="18460"/>
                    <a:pt x="49962" y="21113"/>
                    <a:pt x="44154" y="24763"/>
                  </a:cubicBezTo>
                  <a:cubicBezTo>
                    <a:pt x="42971" y="25498"/>
                    <a:pt x="41657" y="25866"/>
                    <a:pt x="40369" y="25866"/>
                  </a:cubicBezTo>
                  <a:cubicBezTo>
                    <a:pt x="38555" y="25866"/>
                    <a:pt x="36742" y="25157"/>
                    <a:pt x="35428" y="23765"/>
                  </a:cubicBezTo>
                  <a:lnTo>
                    <a:pt x="28332" y="16806"/>
                  </a:lnTo>
                  <a:lnTo>
                    <a:pt x="16689" y="28308"/>
                  </a:lnTo>
                  <a:lnTo>
                    <a:pt x="23785" y="35404"/>
                  </a:lnTo>
                  <a:cubicBezTo>
                    <a:pt x="26177" y="37656"/>
                    <a:pt x="26571" y="41332"/>
                    <a:pt x="24784" y="44221"/>
                  </a:cubicBezTo>
                  <a:cubicBezTo>
                    <a:pt x="21131" y="50050"/>
                    <a:pt x="18476" y="56353"/>
                    <a:pt x="16952" y="63180"/>
                  </a:cubicBezTo>
                  <a:cubicBezTo>
                    <a:pt x="16190" y="66331"/>
                    <a:pt x="13299" y="68616"/>
                    <a:pt x="9987" y="68616"/>
                  </a:cubicBezTo>
                  <a:lnTo>
                    <a:pt x="0" y="68616"/>
                  </a:lnTo>
                  <a:lnTo>
                    <a:pt x="0" y="85028"/>
                  </a:lnTo>
                  <a:lnTo>
                    <a:pt x="9987" y="85028"/>
                  </a:lnTo>
                  <a:cubicBezTo>
                    <a:pt x="13299" y="85028"/>
                    <a:pt x="16190" y="87313"/>
                    <a:pt x="16952" y="90464"/>
                  </a:cubicBezTo>
                  <a:cubicBezTo>
                    <a:pt x="18476" y="97291"/>
                    <a:pt x="21131" y="103620"/>
                    <a:pt x="24784" y="109423"/>
                  </a:cubicBezTo>
                  <a:cubicBezTo>
                    <a:pt x="26571" y="112338"/>
                    <a:pt x="26177" y="115883"/>
                    <a:pt x="23785" y="118272"/>
                  </a:cubicBezTo>
                  <a:lnTo>
                    <a:pt x="16689" y="125368"/>
                  </a:lnTo>
                  <a:lnTo>
                    <a:pt x="28332" y="136838"/>
                  </a:lnTo>
                  <a:lnTo>
                    <a:pt x="35428" y="129742"/>
                  </a:lnTo>
                  <a:cubicBezTo>
                    <a:pt x="36742" y="128461"/>
                    <a:pt x="38503" y="127778"/>
                    <a:pt x="40316" y="127778"/>
                  </a:cubicBezTo>
                  <a:cubicBezTo>
                    <a:pt x="41630" y="127778"/>
                    <a:pt x="42971" y="128146"/>
                    <a:pt x="44154" y="128881"/>
                  </a:cubicBezTo>
                  <a:cubicBezTo>
                    <a:pt x="49962" y="132557"/>
                    <a:pt x="56401" y="135210"/>
                    <a:pt x="63103" y="136706"/>
                  </a:cubicBezTo>
                  <a:cubicBezTo>
                    <a:pt x="66388" y="137468"/>
                    <a:pt x="68674" y="140383"/>
                    <a:pt x="68674" y="143665"/>
                  </a:cubicBezTo>
                  <a:lnTo>
                    <a:pt x="68674" y="153644"/>
                  </a:lnTo>
                  <a:lnTo>
                    <a:pt x="84996" y="153644"/>
                  </a:lnTo>
                  <a:lnTo>
                    <a:pt x="84996" y="143665"/>
                  </a:lnTo>
                  <a:cubicBezTo>
                    <a:pt x="84996" y="140383"/>
                    <a:pt x="87387" y="137468"/>
                    <a:pt x="90541" y="136706"/>
                  </a:cubicBezTo>
                  <a:cubicBezTo>
                    <a:pt x="97243" y="135210"/>
                    <a:pt x="103708" y="132557"/>
                    <a:pt x="109516" y="128881"/>
                  </a:cubicBezTo>
                  <a:cubicBezTo>
                    <a:pt x="110699" y="128146"/>
                    <a:pt x="112040" y="127778"/>
                    <a:pt x="113354" y="127778"/>
                  </a:cubicBezTo>
                  <a:cubicBezTo>
                    <a:pt x="115167" y="127778"/>
                    <a:pt x="116981" y="128461"/>
                    <a:pt x="118373" y="129774"/>
                  </a:cubicBezTo>
                  <a:lnTo>
                    <a:pt x="125470" y="136871"/>
                  </a:lnTo>
                  <a:lnTo>
                    <a:pt x="136955" y="125386"/>
                  </a:lnTo>
                  <a:lnTo>
                    <a:pt x="129885" y="118316"/>
                  </a:lnTo>
                  <a:cubicBezTo>
                    <a:pt x="127598" y="115883"/>
                    <a:pt x="127099" y="112338"/>
                    <a:pt x="128860" y="109423"/>
                  </a:cubicBezTo>
                  <a:cubicBezTo>
                    <a:pt x="132539" y="103620"/>
                    <a:pt x="135325" y="97291"/>
                    <a:pt x="136850" y="90464"/>
                  </a:cubicBezTo>
                  <a:cubicBezTo>
                    <a:pt x="137586" y="87313"/>
                    <a:pt x="140371" y="85028"/>
                    <a:pt x="143657" y="85028"/>
                  </a:cubicBezTo>
                  <a:lnTo>
                    <a:pt x="153670" y="85028"/>
                  </a:lnTo>
                  <a:lnTo>
                    <a:pt x="153670" y="68616"/>
                  </a:lnTo>
                  <a:lnTo>
                    <a:pt x="143657" y="68616"/>
                  </a:lnTo>
                  <a:cubicBezTo>
                    <a:pt x="140371" y="68616"/>
                    <a:pt x="137586" y="66331"/>
                    <a:pt x="136850" y="63180"/>
                  </a:cubicBezTo>
                  <a:cubicBezTo>
                    <a:pt x="135325" y="56353"/>
                    <a:pt x="132539" y="50050"/>
                    <a:pt x="128860" y="44221"/>
                  </a:cubicBezTo>
                  <a:cubicBezTo>
                    <a:pt x="127099" y="41332"/>
                    <a:pt x="127598" y="37656"/>
                    <a:pt x="129885" y="35371"/>
                  </a:cubicBezTo>
                  <a:lnTo>
                    <a:pt x="136955" y="28301"/>
                  </a:lnTo>
                  <a:lnTo>
                    <a:pt x="125470" y="16816"/>
                  </a:lnTo>
                  <a:lnTo>
                    <a:pt x="118373" y="23765"/>
                  </a:lnTo>
                  <a:cubicBezTo>
                    <a:pt x="116981" y="25157"/>
                    <a:pt x="115141" y="25866"/>
                    <a:pt x="113301" y="25866"/>
                  </a:cubicBezTo>
                  <a:cubicBezTo>
                    <a:pt x="111987" y="25866"/>
                    <a:pt x="110673" y="25498"/>
                    <a:pt x="109516" y="24763"/>
                  </a:cubicBezTo>
                  <a:cubicBezTo>
                    <a:pt x="103708" y="21113"/>
                    <a:pt x="97243" y="18460"/>
                    <a:pt x="90541" y="16937"/>
                  </a:cubicBezTo>
                  <a:cubicBezTo>
                    <a:pt x="87387" y="16176"/>
                    <a:pt x="84996" y="13261"/>
                    <a:pt x="84996" y="9979"/>
                  </a:cubicBezTo>
                  <a:lnTo>
                    <a:pt x="84996" y="0"/>
                  </a:lnTo>
                  <a:lnTo>
                    <a:pt x="77663" y="32352"/>
                  </a:lnTo>
                  <a:lnTo>
                    <a:pt x="84996" y="997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4" name="Google Shape;128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EAAAZRYAANUSAACNGAAAAAAAAA=="/>
                </a:ext>
              </a:extLst>
            </p:cNvSpPr>
            <p:nvPr/>
          </p:nvSpPr>
          <p:spPr>
            <a:xfrm>
              <a:off x="2612390" y="3640455"/>
              <a:ext cx="448945" cy="350520"/>
            </a:xfrm>
            <a:custGeom>
              <a:avLst/>
              <a:gdLst/>
              <a:ahLst/>
              <a:cxnLst/>
              <a:rect l="0" t="0" r="448945" b="350520"/>
              <a:pathLst>
                <a:path w="448945" h="350520">
                  <a:moveTo>
                    <a:pt x="434680" y="14244"/>
                  </a:moveTo>
                  <a:lnTo>
                    <a:pt x="434680" y="28488"/>
                  </a:lnTo>
                  <a:lnTo>
                    <a:pt x="382708" y="28488"/>
                  </a:lnTo>
                  <a:cubicBezTo>
                    <a:pt x="373242" y="28488"/>
                    <a:pt x="373242" y="42732"/>
                    <a:pt x="382708" y="42732"/>
                  </a:cubicBezTo>
                  <a:lnTo>
                    <a:pt x="422932" y="42732"/>
                  </a:lnTo>
                  <a:lnTo>
                    <a:pt x="422932" y="251232"/>
                  </a:lnTo>
                  <a:lnTo>
                    <a:pt x="181691" y="251232"/>
                  </a:lnTo>
                  <a:lnTo>
                    <a:pt x="181691" y="244424"/>
                  </a:lnTo>
                  <a:cubicBezTo>
                    <a:pt x="181691" y="240523"/>
                    <a:pt x="178544" y="237381"/>
                    <a:pt x="174637" y="237381"/>
                  </a:cubicBezTo>
                  <a:lnTo>
                    <a:pt x="163021" y="237381"/>
                  </a:lnTo>
                  <a:cubicBezTo>
                    <a:pt x="161631" y="232982"/>
                    <a:pt x="159874" y="228557"/>
                    <a:pt x="157593" y="224524"/>
                  </a:cubicBezTo>
                  <a:lnTo>
                    <a:pt x="165932" y="216329"/>
                  </a:lnTo>
                  <a:cubicBezTo>
                    <a:pt x="168580" y="213580"/>
                    <a:pt x="168580" y="209024"/>
                    <a:pt x="165932" y="206274"/>
                  </a:cubicBezTo>
                  <a:lnTo>
                    <a:pt x="144482" y="184824"/>
                  </a:lnTo>
                  <a:cubicBezTo>
                    <a:pt x="143092" y="183338"/>
                    <a:pt x="141257" y="182631"/>
                    <a:pt x="139448" y="182631"/>
                  </a:cubicBezTo>
                  <a:cubicBezTo>
                    <a:pt x="137638" y="182631"/>
                    <a:pt x="135829" y="183338"/>
                    <a:pt x="134518" y="184725"/>
                  </a:cubicBezTo>
                  <a:lnTo>
                    <a:pt x="126179" y="192895"/>
                  </a:lnTo>
                  <a:cubicBezTo>
                    <a:pt x="122141" y="190774"/>
                    <a:pt x="117867" y="188993"/>
                    <a:pt x="113304" y="187606"/>
                  </a:cubicBezTo>
                  <a:lnTo>
                    <a:pt x="113304" y="176032"/>
                  </a:lnTo>
                  <a:cubicBezTo>
                    <a:pt x="113304" y="172131"/>
                    <a:pt x="110158" y="168963"/>
                    <a:pt x="106251" y="168963"/>
                  </a:cubicBezTo>
                  <a:lnTo>
                    <a:pt x="88708" y="168963"/>
                  </a:lnTo>
                  <a:lnTo>
                    <a:pt x="88708" y="42732"/>
                  </a:lnTo>
                  <a:lnTo>
                    <a:pt x="358217" y="42732"/>
                  </a:lnTo>
                  <a:cubicBezTo>
                    <a:pt x="367683" y="42732"/>
                    <a:pt x="367683" y="28488"/>
                    <a:pt x="358217" y="28488"/>
                  </a:cubicBezTo>
                  <a:lnTo>
                    <a:pt x="76987" y="28488"/>
                  </a:lnTo>
                  <a:lnTo>
                    <a:pt x="76987" y="14244"/>
                  </a:lnTo>
                  <a:lnTo>
                    <a:pt x="434811" y="265476"/>
                  </a:lnTo>
                  <a:lnTo>
                    <a:pt x="434811" y="279720"/>
                  </a:lnTo>
                  <a:lnTo>
                    <a:pt x="179934" y="279720"/>
                  </a:lnTo>
                  <a:cubicBezTo>
                    <a:pt x="181062" y="278463"/>
                    <a:pt x="181822" y="276682"/>
                    <a:pt x="181822" y="274928"/>
                  </a:cubicBezTo>
                  <a:lnTo>
                    <a:pt x="181822" y="266732"/>
                  </a:lnTo>
                  <a:lnTo>
                    <a:pt x="430143" y="266732"/>
                  </a:lnTo>
                  <a:cubicBezTo>
                    <a:pt x="431664" y="266732"/>
                    <a:pt x="433028" y="266366"/>
                    <a:pt x="434313" y="265476"/>
                  </a:cubicBezTo>
                  <a:lnTo>
                    <a:pt x="99197" y="183076"/>
                  </a:lnTo>
                  <a:lnTo>
                    <a:pt x="99197" y="193026"/>
                  </a:lnTo>
                  <a:cubicBezTo>
                    <a:pt x="99197" y="196299"/>
                    <a:pt x="101452" y="199205"/>
                    <a:pt x="104599" y="199964"/>
                  </a:cubicBezTo>
                  <a:cubicBezTo>
                    <a:pt x="111285" y="201483"/>
                    <a:pt x="117736" y="204127"/>
                    <a:pt x="123531" y="207898"/>
                  </a:cubicBezTo>
                  <a:cubicBezTo>
                    <a:pt x="124685" y="208579"/>
                    <a:pt x="125969" y="208919"/>
                    <a:pt x="127254" y="208919"/>
                  </a:cubicBezTo>
                  <a:cubicBezTo>
                    <a:pt x="129116" y="208919"/>
                    <a:pt x="130952" y="208238"/>
                    <a:pt x="132368" y="206903"/>
                  </a:cubicBezTo>
                  <a:lnTo>
                    <a:pt x="139448" y="199823"/>
                  </a:lnTo>
                  <a:lnTo>
                    <a:pt x="150906" y="211281"/>
                  </a:lnTo>
                  <a:lnTo>
                    <a:pt x="143853" y="218334"/>
                  </a:lnTo>
                  <a:cubicBezTo>
                    <a:pt x="141571" y="220754"/>
                    <a:pt x="141073" y="224394"/>
                    <a:pt x="142830" y="227169"/>
                  </a:cubicBezTo>
                  <a:cubicBezTo>
                    <a:pt x="146632" y="232982"/>
                    <a:pt x="149281" y="239397"/>
                    <a:pt x="150802" y="246074"/>
                  </a:cubicBezTo>
                  <a:cubicBezTo>
                    <a:pt x="151536" y="249216"/>
                    <a:pt x="154315" y="251625"/>
                    <a:pt x="157724" y="251625"/>
                  </a:cubicBezTo>
                  <a:lnTo>
                    <a:pt x="167688" y="251625"/>
                  </a:lnTo>
                  <a:lnTo>
                    <a:pt x="167688" y="267858"/>
                  </a:lnTo>
                  <a:lnTo>
                    <a:pt x="157724" y="267858"/>
                  </a:lnTo>
                  <a:cubicBezTo>
                    <a:pt x="154315" y="267858"/>
                    <a:pt x="151536" y="270136"/>
                    <a:pt x="150802" y="273409"/>
                  </a:cubicBezTo>
                  <a:cubicBezTo>
                    <a:pt x="149281" y="280086"/>
                    <a:pt x="146632" y="286527"/>
                    <a:pt x="142830" y="292314"/>
                  </a:cubicBezTo>
                  <a:cubicBezTo>
                    <a:pt x="141073" y="295089"/>
                    <a:pt x="141571" y="298729"/>
                    <a:pt x="143853" y="301007"/>
                  </a:cubicBezTo>
                  <a:lnTo>
                    <a:pt x="150906" y="308060"/>
                  </a:lnTo>
                  <a:lnTo>
                    <a:pt x="139448" y="319650"/>
                  </a:lnTo>
                  <a:lnTo>
                    <a:pt x="132368" y="312570"/>
                  </a:lnTo>
                  <a:cubicBezTo>
                    <a:pt x="130978" y="311192"/>
                    <a:pt x="129142" y="310485"/>
                    <a:pt x="127307" y="310485"/>
                  </a:cubicBezTo>
                  <a:cubicBezTo>
                    <a:pt x="125996" y="310485"/>
                    <a:pt x="124685" y="310852"/>
                    <a:pt x="123531" y="311585"/>
                  </a:cubicBezTo>
                  <a:cubicBezTo>
                    <a:pt x="117736" y="315251"/>
                    <a:pt x="111285" y="317895"/>
                    <a:pt x="104599" y="319388"/>
                  </a:cubicBezTo>
                  <a:cubicBezTo>
                    <a:pt x="101452" y="320147"/>
                    <a:pt x="99066" y="323053"/>
                    <a:pt x="99197" y="326326"/>
                  </a:cubicBezTo>
                  <a:lnTo>
                    <a:pt x="99197" y="336276"/>
                  </a:lnTo>
                  <a:lnTo>
                    <a:pt x="82782" y="336276"/>
                  </a:lnTo>
                  <a:lnTo>
                    <a:pt x="82782" y="326326"/>
                  </a:lnTo>
                  <a:cubicBezTo>
                    <a:pt x="82782" y="323053"/>
                    <a:pt x="80501" y="320147"/>
                    <a:pt x="77223" y="319388"/>
                  </a:cubicBezTo>
                  <a:cubicBezTo>
                    <a:pt x="70536" y="317895"/>
                    <a:pt x="64112" y="315251"/>
                    <a:pt x="58317" y="311585"/>
                  </a:cubicBezTo>
                  <a:cubicBezTo>
                    <a:pt x="57137" y="310852"/>
                    <a:pt x="55826" y="310485"/>
                    <a:pt x="54541" y="310485"/>
                  </a:cubicBezTo>
                  <a:cubicBezTo>
                    <a:pt x="52732" y="310485"/>
                    <a:pt x="50922" y="311192"/>
                    <a:pt x="49611" y="312606"/>
                  </a:cubicBezTo>
                  <a:lnTo>
                    <a:pt x="42531" y="319686"/>
                  </a:lnTo>
                  <a:lnTo>
                    <a:pt x="30915" y="308070"/>
                  </a:lnTo>
                  <a:lnTo>
                    <a:pt x="37995" y="300990"/>
                  </a:lnTo>
                  <a:cubicBezTo>
                    <a:pt x="40381" y="298729"/>
                    <a:pt x="40775" y="295089"/>
                    <a:pt x="38991" y="292314"/>
                  </a:cubicBezTo>
                  <a:cubicBezTo>
                    <a:pt x="35347" y="286527"/>
                    <a:pt x="32698" y="280086"/>
                    <a:pt x="31177" y="273409"/>
                  </a:cubicBezTo>
                  <a:cubicBezTo>
                    <a:pt x="30417" y="270136"/>
                    <a:pt x="27532" y="267858"/>
                    <a:pt x="24229" y="267858"/>
                  </a:cubicBezTo>
                  <a:lnTo>
                    <a:pt x="14264" y="267858"/>
                  </a:lnTo>
                  <a:lnTo>
                    <a:pt x="14264" y="251625"/>
                  </a:lnTo>
                  <a:lnTo>
                    <a:pt x="24229" y="251625"/>
                  </a:lnTo>
                  <a:cubicBezTo>
                    <a:pt x="27532" y="251625"/>
                    <a:pt x="30417" y="249216"/>
                    <a:pt x="31177" y="246074"/>
                  </a:cubicBezTo>
                  <a:cubicBezTo>
                    <a:pt x="32698" y="239397"/>
                    <a:pt x="35347" y="232982"/>
                    <a:pt x="38991" y="227169"/>
                  </a:cubicBezTo>
                  <a:cubicBezTo>
                    <a:pt x="40775" y="224394"/>
                    <a:pt x="40381" y="220754"/>
                    <a:pt x="37995" y="218345"/>
                  </a:cubicBezTo>
                  <a:lnTo>
                    <a:pt x="30915" y="211265"/>
                  </a:lnTo>
                  <a:lnTo>
                    <a:pt x="42531" y="199833"/>
                  </a:lnTo>
                  <a:lnTo>
                    <a:pt x="49611" y="206913"/>
                  </a:lnTo>
                  <a:cubicBezTo>
                    <a:pt x="50949" y="208238"/>
                    <a:pt x="52758" y="208919"/>
                    <a:pt x="54593" y="208919"/>
                  </a:cubicBezTo>
                  <a:cubicBezTo>
                    <a:pt x="55878" y="208919"/>
                    <a:pt x="57163" y="208579"/>
                    <a:pt x="58317" y="207898"/>
                  </a:cubicBezTo>
                  <a:cubicBezTo>
                    <a:pt x="64112" y="204127"/>
                    <a:pt x="70536" y="201483"/>
                    <a:pt x="77223" y="199964"/>
                  </a:cubicBezTo>
                  <a:cubicBezTo>
                    <a:pt x="80501" y="199205"/>
                    <a:pt x="82782" y="196299"/>
                    <a:pt x="82782" y="193026"/>
                  </a:cubicBezTo>
                  <a:lnTo>
                    <a:pt x="82782" y="183076"/>
                  </a:lnTo>
                  <a:lnTo>
                    <a:pt x="69907" y="26"/>
                  </a:lnTo>
                  <a:cubicBezTo>
                    <a:pt x="66000" y="26"/>
                    <a:pt x="62853" y="3168"/>
                    <a:pt x="62853" y="7200"/>
                  </a:cubicBezTo>
                  <a:lnTo>
                    <a:pt x="62853" y="35557"/>
                  </a:lnTo>
                  <a:cubicBezTo>
                    <a:pt x="62853" y="39459"/>
                    <a:pt x="66000" y="42732"/>
                    <a:pt x="69907" y="42732"/>
                  </a:cubicBezTo>
                  <a:lnTo>
                    <a:pt x="74443" y="42732"/>
                  </a:lnTo>
                  <a:lnTo>
                    <a:pt x="74443" y="168963"/>
                  </a:lnTo>
                  <a:cubicBezTo>
                    <a:pt x="71061" y="169591"/>
                    <a:pt x="68648" y="172498"/>
                    <a:pt x="68648" y="176032"/>
                  </a:cubicBezTo>
                  <a:lnTo>
                    <a:pt x="68648" y="187606"/>
                  </a:lnTo>
                  <a:cubicBezTo>
                    <a:pt x="64112" y="188993"/>
                    <a:pt x="59812" y="190774"/>
                    <a:pt x="55773" y="192895"/>
                  </a:cubicBezTo>
                  <a:lnTo>
                    <a:pt x="47461" y="184725"/>
                  </a:lnTo>
                  <a:cubicBezTo>
                    <a:pt x="46071" y="183338"/>
                    <a:pt x="44262" y="182631"/>
                    <a:pt x="42479" y="182631"/>
                  </a:cubicBezTo>
                  <a:cubicBezTo>
                    <a:pt x="40670" y="182631"/>
                    <a:pt x="38887" y="183338"/>
                    <a:pt x="37497" y="184725"/>
                  </a:cubicBezTo>
                  <a:lnTo>
                    <a:pt x="15916" y="206306"/>
                  </a:lnTo>
                  <a:cubicBezTo>
                    <a:pt x="13137" y="209024"/>
                    <a:pt x="13137" y="213580"/>
                    <a:pt x="15916" y="216329"/>
                  </a:cubicBezTo>
                  <a:lnTo>
                    <a:pt x="24124" y="224537"/>
                  </a:lnTo>
                  <a:cubicBezTo>
                    <a:pt x="21973" y="228557"/>
                    <a:pt x="20190" y="232982"/>
                    <a:pt x="18801" y="237381"/>
                  </a:cubicBezTo>
                  <a:lnTo>
                    <a:pt x="7211" y="237381"/>
                  </a:lnTo>
                  <a:cubicBezTo>
                    <a:pt x="3303" y="237381"/>
                    <a:pt x="26" y="240523"/>
                    <a:pt x="131" y="244424"/>
                  </a:cubicBezTo>
                  <a:lnTo>
                    <a:pt x="131" y="274928"/>
                  </a:lnTo>
                  <a:cubicBezTo>
                    <a:pt x="26" y="278829"/>
                    <a:pt x="3303" y="281971"/>
                    <a:pt x="7211" y="281971"/>
                  </a:cubicBezTo>
                  <a:lnTo>
                    <a:pt x="18801" y="281971"/>
                  </a:lnTo>
                  <a:cubicBezTo>
                    <a:pt x="20190" y="286396"/>
                    <a:pt x="21973" y="290795"/>
                    <a:pt x="24124" y="294827"/>
                  </a:cubicBezTo>
                  <a:lnTo>
                    <a:pt x="15916" y="303154"/>
                  </a:lnTo>
                  <a:cubicBezTo>
                    <a:pt x="13137" y="305798"/>
                    <a:pt x="13137" y="310328"/>
                    <a:pt x="15916" y="313104"/>
                  </a:cubicBezTo>
                  <a:lnTo>
                    <a:pt x="37497" y="334685"/>
                  </a:lnTo>
                  <a:cubicBezTo>
                    <a:pt x="38887" y="336040"/>
                    <a:pt x="40670" y="336721"/>
                    <a:pt x="42479" y="336721"/>
                  </a:cubicBezTo>
                  <a:cubicBezTo>
                    <a:pt x="44262" y="336721"/>
                    <a:pt x="46071" y="336040"/>
                    <a:pt x="47461" y="334653"/>
                  </a:cubicBezTo>
                  <a:lnTo>
                    <a:pt x="55669" y="326445"/>
                  </a:lnTo>
                  <a:cubicBezTo>
                    <a:pt x="59812" y="328604"/>
                    <a:pt x="64112" y="330359"/>
                    <a:pt x="68648" y="331746"/>
                  </a:cubicBezTo>
                  <a:lnTo>
                    <a:pt x="68648" y="343346"/>
                  </a:lnTo>
                  <a:cubicBezTo>
                    <a:pt x="68517" y="347247"/>
                    <a:pt x="71795" y="350520"/>
                    <a:pt x="75728" y="350520"/>
                  </a:cubicBezTo>
                  <a:lnTo>
                    <a:pt x="106119" y="350520"/>
                  </a:lnTo>
                  <a:cubicBezTo>
                    <a:pt x="110027" y="350520"/>
                    <a:pt x="113199" y="347247"/>
                    <a:pt x="113199" y="343346"/>
                  </a:cubicBezTo>
                  <a:lnTo>
                    <a:pt x="113199" y="331746"/>
                  </a:lnTo>
                  <a:cubicBezTo>
                    <a:pt x="117736" y="330359"/>
                    <a:pt x="122010" y="328604"/>
                    <a:pt x="126179" y="326457"/>
                  </a:cubicBezTo>
                  <a:lnTo>
                    <a:pt x="134387" y="334665"/>
                  </a:lnTo>
                  <a:cubicBezTo>
                    <a:pt x="135776" y="336040"/>
                    <a:pt x="137586" y="336721"/>
                    <a:pt x="139369" y="336721"/>
                  </a:cubicBezTo>
                  <a:cubicBezTo>
                    <a:pt x="141178" y="336721"/>
                    <a:pt x="142961" y="336040"/>
                    <a:pt x="144351" y="334653"/>
                  </a:cubicBezTo>
                  <a:lnTo>
                    <a:pt x="165932" y="313072"/>
                  </a:lnTo>
                  <a:cubicBezTo>
                    <a:pt x="168711" y="310328"/>
                    <a:pt x="168711" y="305798"/>
                    <a:pt x="165932" y="303023"/>
                  </a:cubicBezTo>
                  <a:lnTo>
                    <a:pt x="157724" y="294815"/>
                  </a:lnTo>
                  <a:cubicBezTo>
                    <a:pt x="157855" y="294592"/>
                    <a:pt x="157986" y="294199"/>
                    <a:pt x="158222" y="293963"/>
                  </a:cubicBezTo>
                  <a:lnTo>
                    <a:pt x="441733" y="293963"/>
                  </a:lnTo>
                  <a:cubicBezTo>
                    <a:pt x="445667" y="293963"/>
                    <a:pt x="448813" y="290664"/>
                    <a:pt x="448813" y="286763"/>
                  </a:cubicBezTo>
                  <a:lnTo>
                    <a:pt x="448813" y="258301"/>
                  </a:lnTo>
                  <a:cubicBezTo>
                    <a:pt x="448813" y="254400"/>
                    <a:pt x="445667" y="251232"/>
                    <a:pt x="441733" y="251232"/>
                  </a:cubicBezTo>
                  <a:lnTo>
                    <a:pt x="437197" y="251232"/>
                  </a:lnTo>
                  <a:lnTo>
                    <a:pt x="437197" y="42732"/>
                  </a:lnTo>
                  <a:lnTo>
                    <a:pt x="441865" y="42732"/>
                  </a:lnTo>
                  <a:cubicBezTo>
                    <a:pt x="445772" y="42732"/>
                    <a:pt x="448945" y="39459"/>
                    <a:pt x="448945" y="35557"/>
                  </a:cubicBezTo>
                  <a:lnTo>
                    <a:pt x="448945" y="7200"/>
                  </a:lnTo>
                  <a:cubicBezTo>
                    <a:pt x="448945" y="3168"/>
                    <a:pt x="445772" y="26"/>
                    <a:pt x="441865" y="26"/>
                  </a:cubicBezTo>
                  <a:lnTo>
                    <a:pt x="434680" y="14244"/>
                  </a:lnTo>
                  <a:lnTo>
                    <a:pt x="44186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3" name="Google Shape;128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QEQAARBcAAJMRAADSFwAAAAAAAA=="/>
                </a:ext>
              </a:extLst>
            </p:cNvSpPr>
            <p:nvPr/>
          </p:nvSpPr>
          <p:spPr>
            <a:xfrm>
              <a:off x="2814320" y="3782060"/>
              <a:ext cx="42545" cy="90170"/>
            </a:xfrm>
            <a:custGeom>
              <a:avLst/>
              <a:gdLst/>
              <a:ahLst/>
              <a:cxnLst/>
              <a:rect l="0" t="0" r="42545" b="90170"/>
              <a:pathLst>
                <a:path w="42545" h="90170">
                  <a:moveTo>
                    <a:pt x="28319" y="14257"/>
                  </a:moveTo>
                  <a:lnTo>
                    <a:pt x="28319" y="75913"/>
                  </a:lnTo>
                  <a:lnTo>
                    <a:pt x="14094" y="75913"/>
                  </a:lnTo>
                  <a:lnTo>
                    <a:pt x="14094" y="14257"/>
                  </a:lnTo>
                  <a:lnTo>
                    <a:pt x="7060" y="26"/>
                  </a:lnTo>
                  <a:cubicBezTo>
                    <a:pt x="3137" y="26"/>
                    <a:pt x="0" y="3165"/>
                    <a:pt x="0" y="7194"/>
                  </a:cubicBezTo>
                  <a:lnTo>
                    <a:pt x="0" y="82976"/>
                  </a:lnTo>
                  <a:cubicBezTo>
                    <a:pt x="0" y="86874"/>
                    <a:pt x="3137" y="90144"/>
                    <a:pt x="7060" y="90144"/>
                  </a:cubicBezTo>
                  <a:lnTo>
                    <a:pt x="35484" y="90144"/>
                  </a:lnTo>
                  <a:cubicBezTo>
                    <a:pt x="39380" y="90144"/>
                    <a:pt x="42545" y="86874"/>
                    <a:pt x="42545" y="82976"/>
                  </a:cubicBezTo>
                  <a:lnTo>
                    <a:pt x="42545" y="7194"/>
                  </a:lnTo>
                  <a:cubicBezTo>
                    <a:pt x="42545" y="3165"/>
                    <a:pt x="39380" y="26"/>
                    <a:pt x="35484" y="26"/>
                  </a:cubicBezTo>
                  <a:lnTo>
                    <a:pt x="28319" y="14257"/>
                  </a:lnTo>
                  <a:lnTo>
                    <a:pt x="3548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2" name="Google Shape;128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EQAADhcAAOMRAADSFwAAAAAAAA=="/>
                </a:ext>
              </a:extLst>
            </p:cNvSpPr>
            <p:nvPr/>
          </p:nvSpPr>
          <p:spPr>
            <a:xfrm>
              <a:off x="2865120" y="3747770"/>
              <a:ext cx="42545" cy="124460"/>
            </a:xfrm>
            <a:custGeom>
              <a:avLst/>
              <a:gdLst/>
              <a:ahLst/>
              <a:cxnLst/>
              <a:rect l="0" t="0" r="42545" b="124460"/>
              <a:pathLst>
                <a:path w="42545" h="124460">
                  <a:moveTo>
                    <a:pt x="28450" y="14093"/>
                  </a:moveTo>
                  <a:lnTo>
                    <a:pt x="28450" y="110210"/>
                  </a:lnTo>
                  <a:lnTo>
                    <a:pt x="14094" y="110210"/>
                  </a:lnTo>
                  <a:lnTo>
                    <a:pt x="14094" y="14093"/>
                  </a:lnTo>
                  <a:lnTo>
                    <a:pt x="7060" y="0"/>
                  </a:lnTo>
                  <a:cubicBezTo>
                    <a:pt x="3164" y="0"/>
                    <a:pt x="0" y="3164"/>
                    <a:pt x="0" y="7060"/>
                  </a:cubicBezTo>
                  <a:lnTo>
                    <a:pt x="0" y="117270"/>
                  </a:lnTo>
                  <a:cubicBezTo>
                    <a:pt x="0" y="121165"/>
                    <a:pt x="3164" y="124434"/>
                    <a:pt x="7060" y="124434"/>
                  </a:cubicBezTo>
                  <a:lnTo>
                    <a:pt x="35484" y="124434"/>
                  </a:lnTo>
                  <a:cubicBezTo>
                    <a:pt x="39380" y="124434"/>
                    <a:pt x="42545" y="121165"/>
                    <a:pt x="42545" y="117270"/>
                  </a:cubicBezTo>
                  <a:lnTo>
                    <a:pt x="42545" y="7060"/>
                  </a:lnTo>
                  <a:cubicBezTo>
                    <a:pt x="42545" y="3164"/>
                    <a:pt x="39380" y="0"/>
                    <a:pt x="35484" y="0"/>
                  </a:cubicBezTo>
                  <a:lnTo>
                    <a:pt x="28450" y="14093"/>
                  </a:lnTo>
                  <a:lnTo>
                    <a:pt x="3548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1" name="Google Shape;128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EQAAKhcAADQSAADSFwAAAAAAAA=="/>
                </a:ext>
              </a:extLst>
            </p:cNvSpPr>
            <p:nvPr/>
          </p:nvSpPr>
          <p:spPr>
            <a:xfrm>
              <a:off x="2915920" y="3765550"/>
              <a:ext cx="43180" cy="106680"/>
            </a:xfrm>
            <a:custGeom>
              <a:avLst/>
              <a:gdLst/>
              <a:ahLst/>
              <a:cxnLst/>
              <a:rect l="0" t="0" r="43180" b="106680"/>
              <a:pathLst>
                <a:path w="43180" h="106680">
                  <a:moveTo>
                    <a:pt x="28875" y="14234"/>
                  </a:moveTo>
                  <a:lnTo>
                    <a:pt x="28875" y="92419"/>
                  </a:lnTo>
                  <a:lnTo>
                    <a:pt x="14305" y="92419"/>
                  </a:lnTo>
                  <a:lnTo>
                    <a:pt x="14305" y="14234"/>
                  </a:lnTo>
                  <a:lnTo>
                    <a:pt x="7166" y="26"/>
                  </a:lnTo>
                  <a:cubicBezTo>
                    <a:pt x="3211" y="26"/>
                    <a:pt x="0" y="3166"/>
                    <a:pt x="0" y="7065"/>
                  </a:cubicBezTo>
                  <a:lnTo>
                    <a:pt x="0" y="99484"/>
                  </a:lnTo>
                  <a:cubicBezTo>
                    <a:pt x="0" y="103383"/>
                    <a:pt x="3211" y="106654"/>
                    <a:pt x="7166" y="106654"/>
                  </a:cubicBezTo>
                  <a:lnTo>
                    <a:pt x="36014" y="106654"/>
                  </a:lnTo>
                  <a:cubicBezTo>
                    <a:pt x="39969" y="106654"/>
                    <a:pt x="43180" y="103383"/>
                    <a:pt x="43180" y="99484"/>
                  </a:cubicBezTo>
                  <a:lnTo>
                    <a:pt x="43180" y="7065"/>
                  </a:lnTo>
                  <a:cubicBezTo>
                    <a:pt x="43180" y="3166"/>
                    <a:pt x="39969" y="26"/>
                    <a:pt x="36014" y="26"/>
                  </a:cubicBezTo>
                  <a:lnTo>
                    <a:pt x="28875" y="14234"/>
                  </a:lnTo>
                  <a:lnTo>
                    <a:pt x="3601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20" name="Google Shape;128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EgAAzhYAAIQSAADSFwAAAAAAAA=="/>
                </a:ext>
              </a:extLst>
            </p:cNvSpPr>
            <p:nvPr/>
          </p:nvSpPr>
          <p:spPr>
            <a:xfrm>
              <a:off x="2967355" y="3707130"/>
              <a:ext cx="42545" cy="165100"/>
            </a:xfrm>
            <a:custGeom>
              <a:avLst/>
              <a:gdLst/>
              <a:ahLst/>
              <a:cxnLst/>
              <a:rect l="0" t="0" r="42545" b="165100"/>
              <a:pathLst>
                <a:path w="42545" h="165100">
                  <a:moveTo>
                    <a:pt x="28450" y="14225"/>
                  </a:moveTo>
                  <a:lnTo>
                    <a:pt x="28450" y="150849"/>
                  </a:lnTo>
                  <a:lnTo>
                    <a:pt x="14225" y="150849"/>
                  </a:lnTo>
                  <a:lnTo>
                    <a:pt x="14225" y="14225"/>
                  </a:lnTo>
                  <a:lnTo>
                    <a:pt x="7191" y="0"/>
                  </a:lnTo>
                  <a:cubicBezTo>
                    <a:pt x="3164" y="0"/>
                    <a:pt x="0" y="3138"/>
                    <a:pt x="0" y="7165"/>
                  </a:cubicBezTo>
                  <a:lnTo>
                    <a:pt x="0" y="157909"/>
                  </a:lnTo>
                  <a:cubicBezTo>
                    <a:pt x="0" y="161805"/>
                    <a:pt x="3164" y="165074"/>
                    <a:pt x="7191" y="165074"/>
                  </a:cubicBezTo>
                  <a:lnTo>
                    <a:pt x="35484" y="165074"/>
                  </a:lnTo>
                  <a:cubicBezTo>
                    <a:pt x="39380" y="165074"/>
                    <a:pt x="42545" y="161805"/>
                    <a:pt x="42545" y="157909"/>
                  </a:cubicBezTo>
                  <a:lnTo>
                    <a:pt x="42545" y="7165"/>
                  </a:lnTo>
                  <a:cubicBezTo>
                    <a:pt x="42545" y="3138"/>
                    <a:pt x="39380" y="0"/>
                    <a:pt x="35484" y="0"/>
                  </a:cubicBezTo>
                  <a:lnTo>
                    <a:pt x="28450" y="14225"/>
                  </a:lnTo>
                  <a:lnTo>
                    <a:pt x="3548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19" name="Google Shape;128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EAAA6hYAABcRAAAAFwAAAAAAAA=="/>
                </a:ext>
              </a:extLst>
            </p:cNvSpPr>
            <p:nvPr/>
          </p:nvSpPr>
          <p:spPr>
            <a:xfrm>
              <a:off x="2720975" y="3724910"/>
              <a:ext cx="57150" cy="13970"/>
            </a:xfrm>
            <a:custGeom>
              <a:avLst/>
              <a:gdLst/>
              <a:ahLst/>
              <a:cxnLst/>
              <a:rect l="0" t="0" r="57150" b="13970"/>
              <a:pathLst>
                <a:path w="57150" h="13970">
                  <a:moveTo>
                    <a:pt x="9547" y="0"/>
                  </a:moveTo>
                  <a:cubicBezTo>
                    <a:pt x="0" y="0"/>
                    <a:pt x="0" y="13944"/>
                    <a:pt x="9547" y="13944"/>
                  </a:cubicBezTo>
                  <a:lnTo>
                    <a:pt x="47603" y="13944"/>
                  </a:lnTo>
                  <a:cubicBezTo>
                    <a:pt x="57150" y="13944"/>
                    <a:pt x="57150" y="0"/>
                    <a:pt x="47603" y="0"/>
                  </a:cubicBezTo>
                  <a:lnTo>
                    <a:pt x="9547" y="0"/>
                  </a:lnTo>
                  <a:lnTo>
                    <a:pt x="4760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18" name="Google Shape;128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EAAADRcAADcRAAAkFwAAAAAAAA=="/>
                </a:ext>
              </a:extLst>
            </p:cNvSpPr>
            <p:nvPr/>
          </p:nvSpPr>
          <p:spPr>
            <a:xfrm>
              <a:off x="2720975" y="3747135"/>
              <a:ext cx="77470" cy="14605"/>
            </a:xfrm>
            <a:custGeom>
              <a:avLst/>
              <a:gdLst/>
              <a:ahLst/>
              <a:cxnLst/>
              <a:rect l="0" t="0" r="77470" b="14605"/>
              <a:pathLst>
                <a:path w="77470" h="14605">
                  <a:moveTo>
                    <a:pt x="9480" y="0"/>
                  </a:moveTo>
                  <a:cubicBezTo>
                    <a:pt x="0" y="0"/>
                    <a:pt x="0" y="14605"/>
                    <a:pt x="9480" y="14605"/>
                  </a:cubicBezTo>
                  <a:lnTo>
                    <a:pt x="67990" y="14605"/>
                  </a:lnTo>
                  <a:cubicBezTo>
                    <a:pt x="77470" y="14605"/>
                    <a:pt x="77470" y="0"/>
                    <a:pt x="67990" y="0"/>
                  </a:cubicBezTo>
                  <a:lnTo>
                    <a:pt x="9480" y="0"/>
                  </a:lnTo>
                  <a:lnTo>
                    <a:pt x="6799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17" name="Google Shape;128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EAAAMBcAADcRAABHFwAAAAAAAA=="/>
                </a:ext>
              </a:extLst>
            </p:cNvSpPr>
            <p:nvPr/>
          </p:nvSpPr>
          <p:spPr>
            <a:xfrm>
              <a:off x="2720975" y="3769360"/>
              <a:ext cx="77470" cy="14605"/>
            </a:xfrm>
            <a:custGeom>
              <a:avLst/>
              <a:gdLst/>
              <a:ahLst/>
              <a:cxnLst/>
              <a:rect l="0" t="0" r="77470" b="14605"/>
              <a:pathLst>
                <a:path w="77470" h="14605">
                  <a:moveTo>
                    <a:pt x="9480" y="26"/>
                  </a:moveTo>
                  <a:cubicBezTo>
                    <a:pt x="0" y="26"/>
                    <a:pt x="0" y="14578"/>
                    <a:pt x="9480" y="14578"/>
                  </a:cubicBezTo>
                  <a:lnTo>
                    <a:pt x="67990" y="14578"/>
                  </a:lnTo>
                  <a:cubicBezTo>
                    <a:pt x="77470" y="14578"/>
                    <a:pt x="77470" y="26"/>
                    <a:pt x="67990" y="26"/>
                  </a:cubicBezTo>
                  <a:lnTo>
                    <a:pt x="9480" y="26"/>
                  </a:lnTo>
                  <a:lnTo>
                    <a:pt x="6799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16" name="Google Shape;128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EAAAVBcAADcRAABqFwAAAAAAAA=="/>
                </a:ext>
              </a:extLst>
            </p:cNvSpPr>
            <p:nvPr/>
          </p:nvSpPr>
          <p:spPr>
            <a:xfrm>
              <a:off x="2720975" y="3792220"/>
              <a:ext cx="77470" cy="13970"/>
            </a:xfrm>
            <a:custGeom>
              <a:avLst/>
              <a:gdLst/>
              <a:ahLst/>
              <a:cxnLst/>
              <a:rect l="0" t="0" r="77470" b="13970"/>
              <a:pathLst>
                <a:path w="77470" h="13970">
                  <a:moveTo>
                    <a:pt x="9480" y="0"/>
                  </a:moveTo>
                  <a:cubicBezTo>
                    <a:pt x="0" y="0"/>
                    <a:pt x="0" y="13944"/>
                    <a:pt x="9480" y="13944"/>
                  </a:cubicBezTo>
                  <a:lnTo>
                    <a:pt x="67990" y="13944"/>
                  </a:lnTo>
                  <a:cubicBezTo>
                    <a:pt x="77470" y="13944"/>
                    <a:pt x="77470" y="0"/>
                    <a:pt x="67990" y="0"/>
                  </a:cubicBezTo>
                  <a:lnTo>
                    <a:pt x="9480" y="0"/>
                  </a:lnTo>
                  <a:lnTo>
                    <a:pt x="6799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15" name="Google Shape;128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EAAAuBcAAOsQAABEGAAAAAAAAA=="/>
                </a:ext>
              </a:extLst>
            </p:cNvSpPr>
            <p:nvPr/>
          </p:nvSpPr>
          <p:spPr>
            <a:xfrm>
              <a:off x="2645410" y="3855720"/>
              <a:ext cx="104775" cy="88900"/>
            </a:xfrm>
            <a:custGeom>
              <a:avLst/>
              <a:gdLst/>
              <a:ahLst/>
              <a:cxnLst/>
              <a:rect l="0" t="0" r="104775" b="88900"/>
              <a:pathLst>
                <a:path w="104775" h="88900">
                  <a:moveTo>
                    <a:pt x="57389" y="0"/>
                  </a:moveTo>
                  <a:cubicBezTo>
                    <a:pt x="22203" y="0"/>
                    <a:pt x="26" y="41455"/>
                    <a:pt x="22438" y="71430"/>
                  </a:cubicBezTo>
                  <a:cubicBezTo>
                    <a:pt x="24006" y="73479"/>
                    <a:pt x="25991" y="74320"/>
                    <a:pt x="27898" y="74320"/>
                  </a:cubicBezTo>
                  <a:cubicBezTo>
                    <a:pt x="33070" y="74320"/>
                    <a:pt x="37876" y="68278"/>
                    <a:pt x="33749" y="62839"/>
                  </a:cubicBezTo>
                  <a:cubicBezTo>
                    <a:pt x="18520" y="42453"/>
                    <a:pt x="33671" y="14239"/>
                    <a:pt x="57520" y="14239"/>
                  </a:cubicBezTo>
                  <a:cubicBezTo>
                    <a:pt x="59244" y="14239"/>
                    <a:pt x="60994" y="14370"/>
                    <a:pt x="62797" y="14685"/>
                  </a:cubicBezTo>
                  <a:cubicBezTo>
                    <a:pt x="89572" y="19230"/>
                    <a:pt x="97225" y="54380"/>
                    <a:pt x="74604" y="69670"/>
                  </a:cubicBezTo>
                  <a:lnTo>
                    <a:pt x="73585" y="70432"/>
                  </a:lnTo>
                  <a:lnTo>
                    <a:pt x="73219" y="70563"/>
                  </a:lnTo>
                  <a:lnTo>
                    <a:pt x="72331" y="71062"/>
                  </a:lnTo>
                  <a:lnTo>
                    <a:pt x="72096" y="71325"/>
                  </a:lnTo>
                  <a:lnTo>
                    <a:pt x="70842" y="71824"/>
                  </a:lnTo>
                  <a:lnTo>
                    <a:pt x="69693" y="72323"/>
                  </a:lnTo>
                  <a:lnTo>
                    <a:pt x="69327" y="72586"/>
                  </a:lnTo>
                  <a:lnTo>
                    <a:pt x="68439" y="72954"/>
                  </a:lnTo>
                  <a:lnTo>
                    <a:pt x="68073" y="73085"/>
                  </a:lnTo>
                  <a:lnTo>
                    <a:pt x="66819" y="73453"/>
                  </a:lnTo>
                  <a:lnTo>
                    <a:pt x="65566" y="73847"/>
                  </a:lnTo>
                  <a:lnTo>
                    <a:pt x="65174" y="73978"/>
                  </a:lnTo>
                  <a:lnTo>
                    <a:pt x="64286" y="74083"/>
                  </a:lnTo>
                  <a:lnTo>
                    <a:pt x="63789" y="74215"/>
                  </a:lnTo>
                  <a:lnTo>
                    <a:pt x="62666" y="74477"/>
                  </a:lnTo>
                  <a:lnTo>
                    <a:pt x="62535" y="74477"/>
                  </a:lnTo>
                  <a:lnTo>
                    <a:pt x="61151" y="74609"/>
                  </a:lnTo>
                  <a:lnTo>
                    <a:pt x="54620" y="74609"/>
                  </a:lnTo>
                  <a:lnTo>
                    <a:pt x="53367" y="74477"/>
                  </a:lnTo>
                  <a:lnTo>
                    <a:pt x="53236" y="74477"/>
                  </a:lnTo>
                  <a:lnTo>
                    <a:pt x="51982" y="74215"/>
                  </a:lnTo>
                  <a:lnTo>
                    <a:pt x="51590" y="74215"/>
                  </a:lnTo>
                  <a:lnTo>
                    <a:pt x="50598" y="73978"/>
                  </a:lnTo>
                  <a:lnTo>
                    <a:pt x="50206" y="73847"/>
                  </a:lnTo>
                  <a:lnTo>
                    <a:pt x="48952" y="73453"/>
                  </a:lnTo>
                  <a:lnTo>
                    <a:pt x="47829" y="73085"/>
                  </a:lnTo>
                  <a:lnTo>
                    <a:pt x="47463" y="72954"/>
                  </a:lnTo>
                  <a:cubicBezTo>
                    <a:pt x="46653" y="72638"/>
                    <a:pt x="45791" y="72507"/>
                    <a:pt x="44981" y="72507"/>
                  </a:cubicBezTo>
                  <a:cubicBezTo>
                    <a:pt x="42108" y="72507"/>
                    <a:pt x="39391" y="74293"/>
                    <a:pt x="38399" y="77131"/>
                  </a:cubicBezTo>
                  <a:cubicBezTo>
                    <a:pt x="37014" y="80782"/>
                    <a:pt x="38895" y="84828"/>
                    <a:pt x="42552" y="86220"/>
                  </a:cubicBezTo>
                  <a:lnTo>
                    <a:pt x="42918" y="86483"/>
                  </a:lnTo>
                  <a:cubicBezTo>
                    <a:pt x="43545" y="86614"/>
                    <a:pt x="44198" y="86851"/>
                    <a:pt x="44825" y="87114"/>
                  </a:cubicBezTo>
                  <a:lnTo>
                    <a:pt x="46705" y="87613"/>
                  </a:lnTo>
                  <a:lnTo>
                    <a:pt x="47332" y="87744"/>
                  </a:lnTo>
                  <a:lnTo>
                    <a:pt x="48717" y="88138"/>
                  </a:lnTo>
                  <a:lnTo>
                    <a:pt x="49344" y="88243"/>
                  </a:lnTo>
                  <a:cubicBezTo>
                    <a:pt x="49840" y="88243"/>
                    <a:pt x="50467" y="88375"/>
                    <a:pt x="51094" y="88506"/>
                  </a:cubicBezTo>
                  <a:lnTo>
                    <a:pt x="51355" y="88506"/>
                  </a:lnTo>
                  <a:cubicBezTo>
                    <a:pt x="51982" y="88637"/>
                    <a:pt x="52609" y="88769"/>
                    <a:pt x="53236" y="88769"/>
                  </a:cubicBezTo>
                  <a:lnTo>
                    <a:pt x="53863" y="88769"/>
                  </a:lnTo>
                  <a:lnTo>
                    <a:pt x="55378" y="88874"/>
                  </a:lnTo>
                  <a:lnTo>
                    <a:pt x="60393" y="88874"/>
                  </a:lnTo>
                  <a:lnTo>
                    <a:pt x="61908" y="88769"/>
                  </a:lnTo>
                  <a:lnTo>
                    <a:pt x="62535" y="88769"/>
                  </a:lnTo>
                  <a:cubicBezTo>
                    <a:pt x="63162" y="88637"/>
                    <a:pt x="63789" y="88506"/>
                    <a:pt x="64547" y="88506"/>
                  </a:cubicBezTo>
                  <a:cubicBezTo>
                    <a:pt x="65174" y="88375"/>
                    <a:pt x="65801" y="88243"/>
                    <a:pt x="66428" y="88138"/>
                  </a:cubicBezTo>
                  <a:lnTo>
                    <a:pt x="67054" y="88007"/>
                  </a:lnTo>
                  <a:lnTo>
                    <a:pt x="68439" y="87613"/>
                  </a:lnTo>
                  <a:lnTo>
                    <a:pt x="68935" y="87508"/>
                  </a:lnTo>
                  <a:lnTo>
                    <a:pt x="70842" y="86982"/>
                  </a:lnTo>
                  <a:lnTo>
                    <a:pt x="70947" y="86982"/>
                  </a:lnTo>
                  <a:lnTo>
                    <a:pt x="72723" y="86352"/>
                  </a:lnTo>
                  <a:lnTo>
                    <a:pt x="73350" y="86115"/>
                  </a:lnTo>
                  <a:lnTo>
                    <a:pt x="74604" y="85590"/>
                  </a:lnTo>
                  <a:lnTo>
                    <a:pt x="75100" y="85353"/>
                  </a:lnTo>
                  <a:lnTo>
                    <a:pt x="76876" y="84592"/>
                  </a:lnTo>
                  <a:lnTo>
                    <a:pt x="76981" y="84592"/>
                  </a:lnTo>
                  <a:lnTo>
                    <a:pt x="78626" y="83698"/>
                  </a:lnTo>
                  <a:lnTo>
                    <a:pt x="79123" y="83462"/>
                  </a:lnTo>
                  <a:lnTo>
                    <a:pt x="80377" y="82805"/>
                  </a:lnTo>
                  <a:lnTo>
                    <a:pt x="80899" y="82437"/>
                  </a:lnTo>
                  <a:cubicBezTo>
                    <a:pt x="81395" y="82175"/>
                    <a:pt x="81892" y="81807"/>
                    <a:pt x="82388" y="81439"/>
                  </a:cubicBezTo>
                  <a:cubicBezTo>
                    <a:pt x="97486" y="71325"/>
                    <a:pt x="104775" y="52988"/>
                    <a:pt x="100987" y="35150"/>
                  </a:cubicBezTo>
                  <a:cubicBezTo>
                    <a:pt x="97095" y="17339"/>
                    <a:pt x="82910" y="3678"/>
                    <a:pt x="65043" y="657"/>
                  </a:cubicBezTo>
                  <a:cubicBezTo>
                    <a:pt x="62431" y="210"/>
                    <a:pt x="59871" y="0"/>
                    <a:pt x="5738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535" name="Google Shape;12832;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MVAADkDQAA9hcAAAUQAAAQAAAA"/>
              </a:ext>
            </a:extLst>
          </p:cNvGrpSpPr>
          <p:nvPr/>
        </p:nvGrpSpPr>
        <p:grpSpPr>
          <a:xfrm>
            <a:off x="3547745" y="2258060"/>
            <a:ext cx="347345" cy="346075"/>
            <a:chOff x="3547745" y="2258060"/>
            <a:chExt cx="347345" cy="346075"/>
          </a:xfrm>
        </p:grpSpPr>
        <p:sp>
          <p:nvSpPr>
            <p:cNvPr id="550" name="Google Shape;128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QAAJA8AADsWAAD9DwAAAAAAAA=="/>
                </a:ext>
              </a:extLst>
            </p:cNvSpPr>
            <p:nvPr/>
          </p:nvSpPr>
          <p:spPr>
            <a:xfrm>
              <a:off x="3552825" y="2461260"/>
              <a:ext cx="60960" cy="137795"/>
            </a:xfrm>
            <a:custGeom>
              <a:avLst/>
              <a:gdLst/>
              <a:ahLst/>
              <a:cxnLst/>
              <a:rect l="0" t="0" r="60960" b="137795"/>
              <a:pathLst>
                <a:path w="60960" h="137795">
                  <a:moveTo>
                    <a:pt x="52465" y="26"/>
                  </a:moveTo>
                  <a:cubicBezTo>
                    <a:pt x="52412" y="26"/>
                    <a:pt x="52334" y="26"/>
                    <a:pt x="52255" y="26"/>
                  </a:cubicBezTo>
                  <a:lnTo>
                    <a:pt x="8731" y="26"/>
                  </a:lnTo>
                  <a:cubicBezTo>
                    <a:pt x="3933" y="26"/>
                    <a:pt x="26" y="3794"/>
                    <a:pt x="26" y="8715"/>
                  </a:cubicBezTo>
                  <a:lnTo>
                    <a:pt x="26" y="137795"/>
                  </a:lnTo>
                  <a:lnTo>
                    <a:pt x="60960" y="137795"/>
                  </a:lnTo>
                  <a:lnTo>
                    <a:pt x="60960" y="8715"/>
                  </a:lnTo>
                  <a:cubicBezTo>
                    <a:pt x="60960" y="3873"/>
                    <a:pt x="57158" y="26"/>
                    <a:pt x="5246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9" name="Google Shape;128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QAAJA8AAAkWAAD9DwAAAAAAAA=="/>
                </a:ext>
              </a:extLst>
            </p:cNvSpPr>
            <p:nvPr/>
          </p:nvSpPr>
          <p:spPr>
            <a:xfrm>
              <a:off x="3552825" y="2461260"/>
              <a:ext cx="29210" cy="137795"/>
            </a:xfrm>
            <a:custGeom>
              <a:avLst/>
              <a:gdLst/>
              <a:ahLst/>
              <a:cxnLst/>
              <a:rect l="0" t="0" r="29210" b="137795"/>
              <a:pathLst>
                <a:path w="29210" h="137795">
                  <a:moveTo>
                    <a:pt x="8779" y="26"/>
                  </a:moveTo>
                  <a:cubicBezTo>
                    <a:pt x="3954" y="26"/>
                    <a:pt x="26" y="3794"/>
                    <a:pt x="26" y="8715"/>
                  </a:cubicBezTo>
                  <a:lnTo>
                    <a:pt x="26" y="137795"/>
                  </a:lnTo>
                  <a:lnTo>
                    <a:pt x="20458" y="137795"/>
                  </a:lnTo>
                  <a:lnTo>
                    <a:pt x="20458" y="8715"/>
                  </a:lnTo>
                  <a:cubicBezTo>
                    <a:pt x="20458" y="3925"/>
                    <a:pt x="24386" y="26"/>
                    <a:pt x="29210" y="26"/>
                  </a:cubicBezTo>
                  <a:lnTo>
                    <a:pt x="8779" y="26"/>
                  </a:lnTo>
                  <a:lnTo>
                    <a:pt x="2921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8" name="Google Shape;128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FgAA7g4AAMwWAAD9DwAAAAAAAA=="/>
                </a:ext>
              </a:extLst>
            </p:cNvSpPr>
            <p:nvPr/>
          </p:nvSpPr>
          <p:spPr>
            <a:xfrm>
              <a:off x="3644900" y="2426970"/>
              <a:ext cx="60960" cy="172085"/>
            </a:xfrm>
            <a:custGeom>
              <a:avLst/>
              <a:gdLst/>
              <a:ahLst/>
              <a:cxnLst/>
              <a:rect l="0" t="0" r="60960" b="172085"/>
              <a:pathLst>
                <a:path w="60960" h="172085">
                  <a:moveTo>
                    <a:pt x="8705" y="0"/>
                  </a:moveTo>
                  <a:cubicBezTo>
                    <a:pt x="3933" y="0"/>
                    <a:pt x="0" y="3900"/>
                    <a:pt x="0" y="8691"/>
                  </a:cubicBezTo>
                  <a:lnTo>
                    <a:pt x="0" y="172085"/>
                  </a:lnTo>
                  <a:lnTo>
                    <a:pt x="60934" y="172085"/>
                  </a:lnTo>
                  <a:lnTo>
                    <a:pt x="60934" y="8822"/>
                  </a:lnTo>
                  <a:cubicBezTo>
                    <a:pt x="60934" y="3900"/>
                    <a:pt x="57027" y="0"/>
                    <a:pt x="52229" y="0"/>
                  </a:cubicBezTo>
                  <a:lnTo>
                    <a:pt x="8705" y="0"/>
                  </a:lnTo>
                  <a:lnTo>
                    <a:pt x="5222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7" name="Google Shape;128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FgAA7g4AAJoWAAD9DwAAAAAAAA=="/>
                </a:ext>
              </a:extLst>
            </p:cNvSpPr>
            <p:nvPr/>
          </p:nvSpPr>
          <p:spPr>
            <a:xfrm>
              <a:off x="3644900" y="2426970"/>
              <a:ext cx="29210" cy="172085"/>
            </a:xfrm>
            <a:custGeom>
              <a:avLst/>
              <a:gdLst/>
              <a:ahLst/>
              <a:cxnLst/>
              <a:rect l="0" t="0" r="29210" b="172085"/>
              <a:pathLst>
                <a:path w="29210" h="172085">
                  <a:moveTo>
                    <a:pt x="8752" y="0"/>
                  </a:moveTo>
                  <a:cubicBezTo>
                    <a:pt x="3954" y="0"/>
                    <a:pt x="0" y="3900"/>
                    <a:pt x="0" y="8691"/>
                  </a:cubicBezTo>
                  <a:lnTo>
                    <a:pt x="0" y="172085"/>
                  </a:lnTo>
                  <a:lnTo>
                    <a:pt x="20431" y="172085"/>
                  </a:lnTo>
                  <a:lnTo>
                    <a:pt x="20431" y="8822"/>
                  </a:lnTo>
                  <a:cubicBezTo>
                    <a:pt x="20431" y="3900"/>
                    <a:pt x="24359" y="0"/>
                    <a:pt x="29184" y="0"/>
                  </a:cubicBezTo>
                  <a:lnTo>
                    <a:pt x="8752" y="0"/>
                  </a:lnTo>
                  <a:lnTo>
                    <a:pt x="2918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6" name="Google Shape;128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FgAAuA4AAF0XAAD9DwAAAAAAAA=="/>
                </a:ext>
              </a:extLst>
            </p:cNvSpPr>
            <p:nvPr/>
          </p:nvSpPr>
          <p:spPr>
            <a:xfrm>
              <a:off x="3736975" y="2392680"/>
              <a:ext cx="60960" cy="206375"/>
            </a:xfrm>
            <a:custGeom>
              <a:avLst/>
              <a:gdLst/>
              <a:ahLst/>
              <a:cxnLst/>
              <a:rect l="0" t="0" r="60960" b="206375"/>
              <a:pathLst>
                <a:path w="60960" h="206375">
                  <a:moveTo>
                    <a:pt x="8727" y="0"/>
                  </a:moveTo>
                  <a:cubicBezTo>
                    <a:pt x="3931" y="0"/>
                    <a:pt x="26" y="3906"/>
                    <a:pt x="26" y="8703"/>
                  </a:cubicBezTo>
                  <a:lnTo>
                    <a:pt x="26" y="206375"/>
                  </a:lnTo>
                  <a:lnTo>
                    <a:pt x="60934" y="206375"/>
                  </a:lnTo>
                  <a:lnTo>
                    <a:pt x="60934" y="8703"/>
                  </a:lnTo>
                  <a:cubicBezTo>
                    <a:pt x="60934" y="3906"/>
                    <a:pt x="57029" y="0"/>
                    <a:pt x="52233" y="0"/>
                  </a:cubicBezTo>
                  <a:lnTo>
                    <a:pt x="8727" y="0"/>
                  </a:lnTo>
                  <a:lnTo>
                    <a:pt x="5223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5" name="Google Shape;128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FgAAuA4AACsXAAD9DwAAAAAAAA=="/>
                </a:ext>
              </a:extLst>
            </p:cNvSpPr>
            <p:nvPr/>
          </p:nvSpPr>
          <p:spPr>
            <a:xfrm>
              <a:off x="3736975" y="2392680"/>
              <a:ext cx="29210" cy="206375"/>
            </a:xfrm>
            <a:custGeom>
              <a:avLst/>
              <a:gdLst/>
              <a:ahLst/>
              <a:cxnLst/>
              <a:rect l="0" t="0" r="29210" b="206375"/>
              <a:pathLst>
                <a:path w="29210" h="206375">
                  <a:moveTo>
                    <a:pt x="8779" y="0"/>
                  </a:moveTo>
                  <a:cubicBezTo>
                    <a:pt x="3954" y="0"/>
                    <a:pt x="26" y="3906"/>
                    <a:pt x="26" y="8703"/>
                  </a:cubicBezTo>
                  <a:lnTo>
                    <a:pt x="26" y="206375"/>
                  </a:lnTo>
                  <a:lnTo>
                    <a:pt x="20458" y="206375"/>
                  </a:lnTo>
                  <a:lnTo>
                    <a:pt x="20458" y="8703"/>
                  </a:lnTo>
                  <a:cubicBezTo>
                    <a:pt x="20458" y="3906"/>
                    <a:pt x="24386" y="0"/>
                    <a:pt x="29210" y="0"/>
                  </a:cubicBezTo>
                  <a:lnTo>
                    <a:pt x="8779" y="0"/>
                  </a:lnTo>
                  <a:lnTo>
                    <a:pt x="2921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4" name="Google Shape;128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FwAAgg4AAO4XAAD9DwAAAAAAAA=="/>
                </a:ext>
              </a:extLst>
            </p:cNvSpPr>
            <p:nvPr/>
          </p:nvSpPr>
          <p:spPr>
            <a:xfrm>
              <a:off x="3829050" y="2358390"/>
              <a:ext cx="60960" cy="240665"/>
            </a:xfrm>
            <a:custGeom>
              <a:avLst/>
              <a:gdLst/>
              <a:ahLst/>
              <a:cxnLst/>
              <a:rect l="0" t="0" r="60960" b="240665"/>
              <a:pathLst>
                <a:path w="60960" h="240665">
                  <a:moveTo>
                    <a:pt x="8731" y="0"/>
                  </a:moveTo>
                  <a:cubicBezTo>
                    <a:pt x="3933" y="0"/>
                    <a:pt x="26" y="3907"/>
                    <a:pt x="26" y="8707"/>
                  </a:cubicBezTo>
                  <a:lnTo>
                    <a:pt x="26" y="240665"/>
                  </a:lnTo>
                  <a:lnTo>
                    <a:pt x="60960" y="240665"/>
                  </a:lnTo>
                  <a:lnTo>
                    <a:pt x="60960" y="8707"/>
                  </a:lnTo>
                  <a:cubicBezTo>
                    <a:pt x="60960" y="3907"/>
                    <a:pt x="57027" y="0"/>
                    <a:pt x="52255" y="0"/>
                  </a:cubicBezTo>
                  <a:lnTo>
                    <a:pt x="8731" y="0"/>
                  </a:lnTo>
                  <a:lnTo>
                    <a:pt x="5225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3" name="Google Shape;128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FwAAgg4AALwXAAD9DwAAAAAAAA=="/>
                </a:ext>
              </a:extLst>
            </p:cNvSpPr>
            <p:nvPr/>
          </p:nvSpPr>
          <p:spPr>
            <a:xfrm>
              <a:off x="3829050" y="2358390"/>
              <a:ext cx="29210" cy="240665"/>
            </a:xfrm>
            <a:custGeom>
              <a:avLst/>
              <a:gdLst/>
              <a:ahLst/>
              <a:cxnLst/>
              <a:rect l="0" t="0" r="29210" b="240665"/>
              <a:pathLst>
                <a:path w="29210" h="240665">
                  <a:moveTo>
                    <a:pt x="8739" y="0"/>
                  </a:moveTo>
                  <a:cubicBezTo>
                    <a:pt x="3937" y="0"/>
                    <a:pt x="26" y="3907"/>
                    <a:pt x="26" y="8707"/>
                  </a:cubicBezTo>
                  <a:lnTo>
                    <a:pt x="26" y="240665"/>
                  </a:lnTo>
                  <a:lnTo>
                    <a:pt x="20339" y="240665"/>
                  </a:lnTo>
                  <a:lnTo>
                    <a:pt x="20339" y="8707"/>
                  </a:lnTo>
                  <a:cubicBezTo>
                    <a:pt x="20339" y="3907"/>
                    <a:pt x="24250" y="0"/>
                    <a:pt x="29184" y="0"/>
                  </a:cubicBezTo>
                  <a:lnTo>
                    <a:pt x="8739" y="0"/>
                  </a:lnTo>
                  <a:lnTo>
                    <a:pt x="2918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2" name="Google Shape;128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FQAA7A0AAN8XAACzDgAAAAAAAA=="/>
                </a:ext>
              </a:extLst>
            </p:cNvSpPr>
            <p:nvPr/>
          </p:nvSpPr>
          <p:spPr>
            <a:xfrm>
              <a:off x="3567430" y="2263140"/>
              <a:ext cx="313055" cy="126365"/>
            </a:xfrm>
            <a:custGeom>
              <a:avLst/>
              <a:gdLst/>
              <a:ahLst/>
              <a:cxnLst/>
              <a:rect l="0" t="0" r="313055" b="126365"/>
              <a:pathLst>
                <a:path w="313055" h="126365">
                  <a:moveTo>
                    <a:pt x="251802" y="0"/>
                  </a:moveTo>
                  <a:cubicBezTo>
                    <a:pt x="247239" y="0"/>
                    <a:pt x="244565" y="4984"/>
                    <a:pt x="247187" y="8709"/>
                  </a:cubicBezTo>
                  <a:lnTo>
                    <a:pt x="256023" y="21458"/>
                  </a:lnTo>
                  <a:cubicBezTo>
                    <a:pt x="226131" y="39402"/>
                    <a:pt x="130476" y="89874"/>
                    <a:pt x="26" y="89874"/>
                  </a:cubicBezTo>
                  <a:lnTo>
                    <a:pt x="26" y="126365"/>
                  </a:lnTo>
                  <a:cubicBezTo>
                    <a:pt x="70928" y="126233"/>
                    <a:pt x="141201" y="112487"/>
                    <a:pt x="207068" y="86097"/>
                  </a:cubicBezTo>
                  <a:cubicBezTo>
                    <a:pt x="231166" y="76495"/>
                    <a:pt x="254634" y="65005"/>
                    <a:pt x="276974" y="51626"/>
                  </a:cubicBezTo>
                  <a:lnTo>
                    <a:pt x="284788" y="62985"/>
                  </a:lnTo>
                  <a:cubicBezTo>
                    <a:pt x="285942" y="64585"/>
                    <a:pt x="287646" y="65346"/>
                    <a:pt x="289351" y="65346"/>
                  </a:cubicBezTo>
                  <a:cubicBezTo>
                    <a:pt x="291579" y="65346"/>
                    <a:pt x="293782" y="64035"/>
                    <a:pt x="294621" y="61595"/>
                  </a:cubicBezTo>
                  <a:lnTo>
                    <a:pt x="311927" y="9234"/>
                  </a:lnTo>
                  <a:cubicBezTo>
                    <a:pt x="313055" y="5823"/>
                    <a:pt x="310642" y="2151"/>
                    <a:pt x="306997" y="1915"/>
                  </a:cubicBezTo>
                  <a:lnTo>
                    <a:pt x="251985" y="0"/>
                  </a:lnTo>
                  <a:cubicBezTo>
                    <a:pt x="251933" y="0"/>
                    <a:pt x="251880" y="0"/>
                    <a:pt x="25180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1" name="Google Shape;128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FQAAHA8AAEMWAAAFEAAAAAAAAA=="/>
                </a:ext>
              </a:extLst>
            </p:cNvSpPr>
            <p:nvPr/>
          </p:nvSpPr>
          <p:spPr>
            <a:xfrm>
              <a:off x="3547745" y="2456180"/>
              <a:ext cx="71120" cy="147955"/>
            </a:xfrm>
            <a:custGeom>
              <a:avLst/>
              <a:gdLst/>
              <a:ahLst/>
              <a:cxnLst/>
              <a:rect l="0" t="0" r="71120" b="147955"/>
              <a:pathLst>
                <a:path w="71120" h="147955">
                  <a:moveTo>
                    <a:pt x="57342" y="10099"/>
                  </a:moveTo>
                  <a:cubicBezTo>
                    <a:pt x="59363" y="10099"/>
                    <a:pt x="60885" y="11721"/>
                    <a:pt x="60885" y="13735"/>
                  </a:cubicBezTo>
                  <a:lnTo>
                    <a:pt x="60885" y="137751"/>
                  </a:lnTo>
                  <a:lnTo>
                    <a:pt x="10104" y="137751"/>
                  </a:lnTo>
                  <a:lnTo>
                    <a:pt x="10104" y="13735"/>
                  </a:lnTo>
                  <a:cubicBezTo>
                    <a:pt x="10104" y="11721"/>
                    <a:pt x="11757" y="10099"/>
                    <a:pt x="13778" y="10099"/>
                  </a:cubicBezTo>
                  <a:lnTo>
                    <a:pt x="13778" y="26"/>
                  </a:lnTo>
                  <a:cubicBezTo>
                    <a:pt x="6193" y="26"/>
                    <a:pt x="0" y="6174"/>
                    <a:pt x="0" y="13866"/>
                  </a:cubicBezTo>
                  <a:lnTo>
                    <a:pt x="0" y="142905"/>
                  </a:lnTo>
                  <a:cubicBezTo>
                    <a:pt x="0" y="145678"/>
                    <a:pt x="2283" y="147928"/>
                    <a:pt x="5065" y="147928"/>
                  </a:cubicBezTo>
                  <a:lnTo>
                    <a:pt x="66055" y="147928"/>
                  </a:lnTo>
                  <a:cubicBezTo>
                    <a:pt x="68837" y="147928"/>
                    <a:pt x="71094" y="145678"/>
                    <a:pt x="71094" y="142905"/>
                  </a:cubicBezTo>
                  <a:lnTo>
                    <a:pt x="71094" y="13866"/>
                  </a:lnTo>
                  <a:cubicBezTo>
                    <a:pt x="71094" y="6174"/>
                    <a:pt x="64927" y="26"/>
                    <a:pt x="57342" y="26"/>
                  </a:cubicBezTo>
                  <a:lnTo>
                    <a:pt x="57342" y="10099"/>
                  </a:lnTo>
                  <a:lnTo>
                    <a:pt x="5734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40" name="Google Shape;128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FgAA5g4AANQWAAAFEAAAAAAAAA=="/>
                </a:ext>
              </a:extLst>
            </p:cNvSpPr>
            <p:nvPr/>
          </p:nvSpPr>
          <p:spPr>
            <a:xfrm>
              <a:off x="3639820" y="2421890"/>
              <a:ext cx="71120" cy="182245"/>
            </a:xfrm>
            <a:custGeom>
              <a:avLst/>
              <a:gdLst/>
              <a:ahLst/>
              <a:cxnLst/>
              <a:rect l="0" t="0" r="71120" b="182245"/>
              <a:pathLst>
                <a:path w="71120" h="182245">
                  <a:moveTo>
                    <a:pt x="57362" y="10213"/>
                  </a:moveTo>
                  <a:cubicBezTo>
                    <a:pt x="59380" y="10213"/>
                    <a:pt x="61031" y="11863"/>
                    <a:pt x="61031" y="13879"/>
                  </a:cubicBezTo>
                  <a:lnTo>
                    <a:pt x="61031" y="172031"/>
                  </a:lnTo>
                  <a:lnTo>
                    <a:pt x="10220" y="172031"/>
                  </a:lnTo>
                  <a:lnTo>
                    <a:pt x="10220" y="13879"/>
                  </a:lnTo>
                  <a:cubicBezTo>
                    <a:pt x="10220" y="11863"/>
                    <a:pt x="11845" y="10213"/>
                    <a:pt x="13862" y="10213"/>
                  </a:cubicBezTo>
                  <a:lnTo>
                    <a:pt x="13862" y="26"/>
                  </a:lnTo>
                  <a:cubicBezTo>
                    <a:pt x="6184" y="26"/>
                    <a:pt x="0" y="6180"/>
                    <a:pt x="0" y="13879"/>
                  </a:cubicBezTo>
                  <a:lnTo>
                    <a:pt x="0" y="177190"/>
                  </a:lnTo>
                  <a:cubicBezTo>
                    <a:pt x="0" y="179966"/>
                    <a:pt x="2280" y="182218"/>
                    <a:pt x="5162" y="182218"/>
                  </a:cubicBezTo>
                  <a:lnTo>
                    <a:pt x="66062" y="182218"/>
                  </a:lnTo>
                  <a:cubicBezTo>
                    <a:pt x="68840" y="182218"/>
                    <a:pt x="71120" y="179966"/>
                    <a:pt x="71120" y="177190"/>
                  </a:cubicBezTo>
                  <a:lnTo>
                    <a:pt x="71120" y="13879"/>
                  </a:lnTo>
                  <a:cubicBezTo>
                    <a:pt x="71120" y="6180"/>
                    <a:pt x="64936" y="26"/>
                    <a:pt x="57362" y="26"/>
                  </a:cubicBezTo>
                  <a:lnTo>
                    <a:pt x="57362" y="10213"/>
                  </a:lnTo>
                  <a:lnTo>
                    <a:pt x="5736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39" name="Google Shape;128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1FgAAsA4AAGUXAAAFEAAAAAAAAA=="/>
                </a:ext>
              </a:extLst>
            </p:cNvSpPr>
            <p:nvPr/>
          </p:nvSpPr>
          <p:spPr>
            <a:xfrm>
              <a:off x="3731895" y="2387600"/>
              <a:ext cx="71120" cy="216535"/>
            </a:xfrm>
            <a:custGeom>
              <a:avLst/>
              <a:gdLst/>
              <a:ahLst/>
              <a:cxnLst/>
              <a:rect l="0" t="0" r="71120" b="216535"/>
              <a:pathLst>
                <a:path w="71120" h="216535">
                  <a:moveTo>
                    <a:pt x="57368" y="10095"/>
                  </a:moveTo>
                  <a:cubicBezTo>
                    <a:pt x="59385" y="10095"/>
                    <a:pt x="61035" y="11747"/>
                    <a:pt x="61035" y="13766"/>
                  </a:cubicBezTo>
                  <a:lnTo>
                    <a:pt x="61035" y="206308"/>
                  </a:lnTo>
                  <a:lnTo>
                    <a:pt x="10216" y="206308"/>
                  </a:lnTo>
                  <a:lnTo>
                    <a:pt x="10216" y="13766"/>
                  </a:lnTo>
                  <a:cubicBezTo>
                    <a:pt x="10216" y="11747"/>
                    <a:pt x="11866" y="10095"/>
                    <a:pt x="13883" y="10095"/>
                  </a:cubicBezTo>
                  <a:lnTo>
                    <a:pt x="13883" y="26"/>
                  </a:lnTo>
                  <a:cubicBezTo>
                    <a:pt x="6182" y="26"/>
                    <a:pt x="26" y="6188"/>
                    <a:pt x="26" y="13766"/>
                  </a:cubicBezTo>
                  <a:lnTo>
                    <a:pt x="26" y="211474"/>
                  </a:lnTo>
                  <a:cubicBezTo>
                    <a:pt x="26" y="214253"/>
                    <a:pt x="2279" y="216508"/>
                    <a:pt x="5187" y="216508"/>
                  </a:cubicBezTo>
                  <a:lnTo>
                    <a:pt x="66064" y="216508"/>
                  </a:lnTo>
                  <a:cubicBezTo>
                    <a:pt x="68841" y="216508"/>
                    <a:pt x="71120" y="214253"/>
                    <a:pt x="71120" y="211474"/>
                  </a:cubicBezTo>
                  <a:lnTo>
                    <a:pt x="71120" y="13766"/>
                  </a:lnTo>
                  <a:cubicBezTo>
                    <a:pt x="71120" y="6188"/>
                    <a:pt x="64938" y="26"/>
                    <a:pt x="57368" y="26"/>
                  </a:cubicBezTo>
                  <a:lnTo>
                    <a:pt x="57368" y="10095"/>
                  </a:lnTo>
                  <a:lnTo>
                    <a:pt x="5736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38" name="Google Shape;128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FwAAeg4AAPYXAAAFEAAAAAAAAA=="/>
                </a:ext>
              </a:extLst>
            </p:cNvSpPr>
            <p:nvPr/>
          </p:nvSpPr>
          <p:spPr>
            <a:xfrm>
              <a:off x="3823970" y="2353310"/>
              <a:ext cx="71120" cy="250825"/>
            </a:xfrm>
            <a:custGeom>
              <a:avLst/>
              <a:gdLst/>
              <a:ahLst/>
              <a:cxnLst/>
              <a:rect l="0" t="0" r="71120" b="250825"/>
              <a:pathLst>
                <a:path w="71120" h="250825">
                  <a:moveTo>
                    <a:pt x="57258" y="10230"/>
                  </a:moveTo>
                  <a:cubicBezTo>
                    <a:pt x="59275" y="10230"/>
                    <a:pt x="60900" y="11751"/>
                    <a:pt x="60900" y="13771"/>
                  </a:cubicBezTo>
                  <a:lnTo>
                    <a:pt x="60900" y="240594"/>
                  </a:lnTo>
                  <a:lnTo>
                    <a:pt x="10089" y="240594"/>
                  </a:lnTo>
                  <a:lnTo>
                    <a:pt x="10089" y="13771"/>
                  </a:lnTo>
                  <a:cubicBezTo>
                    <a:pt x="10220" y="11751"/>
                    <a:pt x="11740" y="10230"/>
                    <a:pt x="13758" y="10230"/>
                  </a:cubicBezTo>
                  <a:lnTo>
                    <a:pt x="13758" y="26"/>
                  </a:lnTo>
                  <a:cubicBezTo>
                    <a:pt x="6184" y="26"/>
                    <a:pt x="0" y="6190"/>
                    <a:pt x="0" y="13771"/>
                  </a:cubicBezTo>
                  <a:lnTo>
                    <a:pt x="0" y="245762"/>
                  </a:lnTo>
                  <a:cubicBezTo>
                    <a:pt x="0" y="248542"/>
                    <a:pt x="2280" y="250798"/>
                    <a:pt x="5058" y="250798"/>
                  </a:cubicBezTo>
                  <a:lnTo>
                    <a:pt x="65958" y="250798"/>
                  </a:lnTo>
                  <a:cubicBezTo>
                    <a:pt x="68840" y="250798"/>
                    <a:pt x="71120" y="248542"/>
                    <a:pt x="71120" y="245762"/>
                  </a:cubicBezTo>
                  <a:lnTo>
                    <a:pt x="71120" y="13771"/>
                  </a:lnTo>
                  <a:cubicBezTo>
                    <a:pt x="71120" y="6190"/>
                    <a:pt x="64936" y="26"/>
                    <a:pt x="57258" y="26"/>
                  </a:cubicBezTo>
                  <a:lnTo>
                    <a:pt x="57258" y="10230"/>
                  </a:lnTo>
                  <a:lnTo>
                    <a:pt x="5725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37" name="Google Shape;128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8FgAA5A0AAOgXAAB9DgAAAAAAAA=="/>
                </a:ext>
              </a:extLst>
            </p:cNvSpPr>
            <p:nvPr/>
          </p:nvSpPr>
          <p:spPr>
            <a:xfrm>
              <a:off x="3614420" y="2258060"/>
              <a:ext cx="271780" cy="97155"/>
            </a:xfrm>
            <a:custGeom>
              <a:avLst/>
              <a:gdLst/>
              <a:ahLst/>
              <a:cxnLst/>
              <a:rect l="0" t="0" r="271780" b="97155"/>
              <a:pathLst>
                <a:path w="271780" h="97155">
                  <a:moveTo>
                    <a:pt x="204568" y="26"/>
                  </a:moveTo>
                  <a:cubicBezTo>
                    <a:pt x="195957" y="26"/>
                    <a:pt x="190853" y="9697"/>
                    <a:pt x="195721" y="16799"/>
                  </a:cubicBezTo>
                  <a:lnTo>
                    <a:pt x="201506" y="25002"/>
                  </a:lnTo>
                  <a:cubicBezTo>
                    <a:pt x="171773" y="42143"/>
                    <a:pt x="101760" y="76817"/>
                    <a:pt x="6439" y="86907"/>
                  </a:cubicBezTo>
                  <a:cubicBezTo>
                    <a:pt x="0" y="87667"/>
                    <a:pt x="497" y="97128"/>
                    <a:pt x="6936" y="97128"/>
                  </a:cubicBezTo>
                  <a:lnTo>
                    <a:pt x="7433" y="97128"/>
                  </a:lnTo>
                  <a:cubicBezTo>
                    <a:pt x="110319" y="86173"/>
                    <a:pt x="184388" y="47201"/>
                    <a:pt x="211451" y="31057"/>
                  </a:cubicBezTo>
                  <a:cubicBezTo>
                    <a:pt x="213833" y="29537"/>
                    <a:pt x="214592" y="26129"/>
                    <a:pt x="212969" y="23744"/>
                  </a:cubicBezTo>
                  <a:lnTo>
                    <a:pt x="204149" y="11007"/>
                  </a:lnTo>
                  <a:cubicBezTo>
                    <a:pt x="203887" y="10614"/>
                    <a:pt x="204149" y="10247"/>
                    <a:pt x="204515" y="10247"/>
                  </a:cubicBezTo>
                  <a:lnTo>
                    <a:pt x="259426" y="12265"/>
                  </a:lnTo>
                  <a:cubicBezTo>
                    <a:pt x="259819" y="12265"/>
                    <a:pt x="259950" y="12501"/>
                    <a:pt x="259819" y="12763"/>
                  </a:cubicBezTo>
                  <a:lnTo>
                    <a:pt x="242571" y="65101"/>
                  </a:lnTo>
                  <a:cubicBezTo>
                    <a:pt x="242492" y="65259"/>
                    <a:pt x="242257" y="65364"/>
                    <a:pt x="242074" y="65364"/>
                  </a:cubicBezTo>
                  <a:cubicBezTo>
                    <a:pt x="241943" y="65364"/>
                    <a:pt x="241864" y="65311"/>
                    <a:pt x="241812" y="65233"/>
                  </a:cubicBezTo>
                  <a:lnTo>
                    <a:pt x="233882" y="53884"/>
                  </a:lnTo>
                  <a:cubicBezTo>
                    <a:pt x="232887" y="52417"/>
                    <a:pt x="231290" y="51630"/>
                    <a:pt x="229668" y="51630"/>
                  </a:cubicBezTo>
                  <a:cubicBezTo>
                    <a:pt x="228778" y="51630"/>
                    <a:pt x="227888" y="51866"/>
                    <a:pt x="227077" y="52364"/>
                  </a:cubicBezTo>
                  <a:cubicBezTo>
                    <a:pt x="208180" y="63843"/>
                    <a:pt x="188524" y="73803"/>
                    <a:pt x="168266" y="82373"/>
                  </a:cubicBezTo>
                  <a:cubicBezTo>
                    <a:pt x="163031" y="84836"/>
                    <a:pt x="165361" y="92122"/>
                    <a:pt x="170255" y="92122"/>
                  </a:cubicBezTo>
                  <a:cubicBezTo>
                    <a:pt x="170883" y="92122"/>
                    <a:pt x="171564" y="91991"/>
                    <a:pt x="172297" y="91703"/>
                  </a:cubicBezTo>
                  <a:cubicBezTo>
                    <a:pt x="191560" y="83500"/>
                    <a:pt x="210195" y="74170"/>
                    <a:pt x="228202" y="63581"/>
                  </a:cubicBezTo>
                  <a:lnTo>
                    <a:pt x="233358" y="71025"/>
                  </a:lnTo>
                  <a:cubicBezTo>
                    <a:pt x="235530" y="74065"/>
                    <a:pt x="238802" y="75532"/>
                    <a:pt x="242048" y="75532"/>
                  </a:cubicBezTo>
                  <a:cubicBezTo>
                    <a:pt x="246314" y="75532"/>
                    <a:pt x="250554" y="72990"/>
                    <a:pt x="252124" y="68246"/>
                  </a:cubicBezTo>
                  <a:lnTo>
                    <a:pt x="269503" y="16039"/>
                  </a:lnTo>
                  <a:cubicBezTo>
                    <a:pt x="271780" y="9225"/>
                    <a:pt x="266859" y="2306"/>
                    <a:pt x="259819" y="2044"/>
                  </a:cubicBezTo>
                  <a:lnTo>
                    <a:pt x="204908" y="26"/>
                  </a:lnTo>
                  <a:cubicBezTo>
                    <a:pt x="204803" y="26"/>
                    <a:pt x="204673" y="26"/>
                    <a:pt x="20456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36" name="Google Shape;128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FQAAcA4AADUXAAC7DgAAAAAAAA=="/>
                </a:ext>
              </a:extLst>
            </p:cNvSpPr>
            <p:nvPr/>
          </p:nvSpPr>
          <p:spPr>
            <a:xfrm>
              <a:off x="3562350" y="2346960"/>
              <a:ext cx="210185" cy="47625"/>
            </a:xfrm>
            <a:custGeom>
              <a:avLst/>
              <a:gdLst/>
              <a:ahLst/>
              <a:cxnLst/>
              <a:rect l="0" t="0" r="210185" b="47625"/>
              <a:pathLst>
                <a:path w="210185" h="47625">
                  <a:moveTo>
                    <a:pt x="38928" y="0"/>
                  </a:moveTo>
                  <a:cubicBezTo>
                    <a:pt x="38718" y="0"/>
                    <a:pt x="38482" y="26"/>
                    <a:pt x="38246" y="52"/>
                  </a:cubicBezTo>
                  <a:cubicBezTo>
                    <a:pt x="27262" y="782"/>
                    <a:pt x="16043" y="1173"/>
                    <a:pt x="5190" y="1173"/>
                  </a:cubicBezTo>
                  <a:cubicBezTo>
                    <a:pt x="2280" y="1173"/>
                    <a:pt x="26" y="3416"/>
                    <a:pt x="26" y="6181"/>
                  </a:cubicBezTo>
                  <a:lnTo>
                    <a:pt x="26" y="42591"/>
                  </a:lnTo>
                  <a:cubicBezTo>
                    <a:pt x="26" y="45355"/>
                    <a:pt x="2280" y="47598"/>
                    <a:pt x="5190" y="47598"/>
                  </a:cubicBezTo>
                  <a:cubicBezTo>
                    <a:pt x="73058" y="47364"/>
                    <a:pt x="140271" y="35053"/>
                    <a:pt x="203841" y="11215"/>
                  </a:cubicBezTo>
                  <a:cubicBezTo>
                    <a:pt x="210185" y="9571"/>
                    <a:pt x="207930" y="1121"/>
                    <a:pt x="202792" y="1121"/>
                  </a:cubicBezTo>
                  <a:cubicBezTo>
                    <a:pt x="202006" y="1121"/>
                    <a:pt x="201114" y="1330"/>
                    <a:pt x="200197" y="1799"/>
                  </a:cubicBezTo>
                  <a:cubicBezTo>
                    <a:pt x="139511" y="24516"/>
                    <a:pt x="75182" y="36566"/>
                    <a:pt x="10354" y="37427"/>
                  </a:cubicBezTo>
                  <a:lnTo>
                    <a:pt x="10354" y="11215"/>
                  </a:lnTo>
                  <a:cubicBezTo>
                    <a:pt x="19817" y="11084"/>
                    <a:pt x="29412" y="10719"/>
                    <a:pt x="39006" y="10197"/>
                  </a:cubicBezTo>
                  <a:cubicBezTo>
                    <a:pt x="45822" y="9963"/>
                    <a:pt x="45350" y="0"/>
                    <a:pt x="3892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551" name="Google Shape;12848;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IVAABOFgAALhgAAIIYAAAQAAAA"/>
              </a:ext>
            </a:extLst>
          </p:cNvGrpSpPr>
          <p:nvPr/>
        </p:nvGrpSpPr>
        <p:grpSpPr>
          <a:xfrm>
            <a:off x="3526790" y="3625850"/>
            <a:ext cx="403860" cy="358140"/>
            <a:chOff x="3526790" y="3625850"/>
            <a:chExt cx="403860" cy="358140"/>
          </a:xfrm>
        </p:grpSpPr>
        <p:sp>
          <p:nvSpPr>
            <p:cNvPr id="562" name="Google Shape;128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FQAAihYAAN8XAAB6GAAAAAAAAA=="/>
                </a:ext>
              </a:extLst>
            </p:cNvSpPr>
            <p:nvPr/>
          </p:nvSpPr>
          <p:spPr>
            <a:xfrm>
              <a:off x="3565525" y="3663950"/>
              <a:ext cx="314960" cy="314960"/>
            </a:xfrm>
            <a:custGeom>
              <a:avLst/>
              <a:gdLst/>
              <a:ahLst/>
              <a:cxnLst/>
              <a:rect l="0" t="0" r="314960" b="314960"/>
              <a:pathLst>
                <a:path w="314960" h="314960">
                  <a:moveTo>
                    <a:pt x="157533" y="0"/>
                  </a:moveTo>
                  <a:cubicBezTo>
                    <a:pt x="70496" y="0"/>
                    <a:pt x="0" y="70598"/>
                    <a:pt x="0" y="157493"/>
                  </a:cubicBezTo>
                  <a:cubicBezTo>
                    <a:pt x="0" y="244494"/>
                    <a:pt x="70496" y="314960"/>
                    <a:pt x="157533" y="314960"/>
                  </a:cubicBezTo>
                  <a:cubicBezTo>
                    <a:pt x="244464" y="314960"/>
                    <a:pt x="314960" y="244494"/>
                    <a:pt x="314960" y="157493"/>
                  </a:cubicBezTo>
                  <a:cubicBezTo>
                    <a:pt x="314960" y="70598"/>
                    <a:pt x="244464" y="0"/>
                    <a:pt x="15753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61" name="Google Shape;128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FgAAGRcAAGoXAADGFwAAAAAAAA=="/>
                </a:ext>
              </a:extLst>
            </p:cNvSpPr>
            <p:nvPr/>
          </p:nvSpPr>
          <p:spPr>
            <a:xfrm>
              <a:off x="3722370" y="3754755"/>
              <a:ext cx="83820" cy="109855"/>
            </a:xfrm>
            <a:custGeom>
              <a:avLst/>
              <a:gdLst/>
              <a:ahLst/>
              <a:cxnLst/>
              <a:rect l="0" t="0" r="83820" b="109855"/>
              <a:pathLst>
                <a:path w="83820" h="109855">
                  <a:moveTo>
                    <a:pt x="26" y="26"/>
                  </a:moveTo>
                  <a:lnTo>
                    <a:pt x="1023" y="67480"/>
                  </a:lnTo>
                  <a:lnTo>
                    <a:pt x="51378" y="109855"/>
                  </a:lnTo>
                  <a:lnTo>
                    <a:pt x="55548" y="103801"/>
                  </a:lnTo>
                  <a:cubicBezTo>
                    <a:pt x="83820" y="62186"/>
                    <a:pt x="57305" y="5581"/>
                    <a:pt x="7212" y="655"/>
                  </a:cubicBezTo>
                  <a:lnTo>
                    <a:pt x="26" y="26"/>
                  </a:lnTo>
                  <a:lnTo>
                    <a:pt x="7212" y="65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60" name="Google Shape;128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FgAAsRYAAMMXAAAJGAAAAAAAAA=="/>
                </a:ext>
              </a:extLst>
            </p:cNvSpPr>
            <p:nvPr/>
          </p:nvSpPr>
          <p:spPr>
            <a:xfrm>
              <a:off x="3721735" y="3688715"/>
              <a:ext cx="140970" cy="218440"/>
            </a:xfrm>
            <a:custGeom>
              <a:avLst/>
              <a:gdLst/>
              <a:ahLst/>
              <a:cxnLst/>
              <a:rect l="0" t="0" r="140970" b="218440"/>
              <a:pathLst>
                <a:path w="140970" h="218440">
                  <a:moveTo>
                    <a:pt x="0" y="0"/>
                  </a:moveTo>
                  <a:lnTo>
                    <a:pt x="0" y="66794"/>
                  </a:lnTo>
                  <a:lnTo>
                    <a:pt x="6452" y="67293"/>
                  </a:lnTo>
                  <a:cubicBezTo>
                    <a:pt x="40258" y="70211"/>
                    <a:pt x="66380" y="98521"/>
                    <a:pt x="66512" y="132694"/>
                  </a:cubicBezTo>
                  <a:cubicBezTo>
                    <a:pt x="66512" y="146205"/>
                    <a:pt x="62342" y="159506"/>
                    <a:pt x="54526" y="170494"/>
                  </a:cubicBezTo>
                  <a:lnTo>
                    <a:pt x="51116" y="175435"/>
                  </a:lnTo>
                  <a:lnTo>
                    <a:pt x="102102" y="218440"/>
                  </a:lnTo>
                  <a:lnTo>
                    <a:pt x="106272" y="212867"/>
                  </a:lnTo>
                  <a:lnTo>
                    <a:pt x="106639" y="212368"/>
                  </a:lnTo>
                  <a:lnTo>
                    <a:pt x="108291" y="210212"/>
                  </a:lnTo>
                  <a:cubicBezTo>
                    <a:pt x="135803" y="171887"/>
                    <a:pt x="140970" y="121680"/>
                    <a:pt x="121667" y="78544"/>
                  </a:cubicBezTo>
                  <a:cubicBezTo>
                    <a:pt x="102469" y="35408"/>
                    <a:pt x="61712" y="5809"/>
                    <a:pt x="14897" y="894"/>
                  </a:cubicBezTo>
                  <a:cubicBezTo>
                    <a:pt x="13638" y="762"/>
                    <a:pt x="12379" y="631"/>
                    <a:pt x="11120" y="499"/>
                  </a:cubicBezTo>
                  <a:lnTo>
                    <a:pt x="10360" y="499"/>
                  </a:lnTo>
                  <a:lnTo>
                    <a:pt x="7448" y="394"/>
                  </a:lnTo>
                  <a:lnTo>
                    <a:pt x="0" y="0"/>
                  </a:lnTo>
                  <a:lnTo>
                    <a:pt x="11120" y="49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59" name="Google Shape;128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FgAAVxYAACQYAAA7GAAAAAAAAA=="/>
                </a:ext>
              </a:extLst>
            </p:cNvSpPr>
            <p:nvPr/>
          </p:nvSpPr>
          <p:spPr>
            <a:xfrm>
              <a:off x="3721735" y="3631565"/>
              <a:ext cx="202565" cy="307340"/>
            </a:xfrm>
            <a:custGeom>
              <a:avLst/>
              <a:gdLst/>
              <a:ahLst/>
              <a:cxnLst/>
              <a:rect l="0" t="0" r="202565" b="307340"/>
              <a:pathLst>
                <a:path w="202565" h="307340">
                  <a:moveTo>
                    <a:pt x="11741" y="0"/>
                  </a:moveTo>
                  <a:cubicBezTo>
                    <a:pt x="5320" y="0"/>
                    <a:pt x="26" y="5303"/>
                    <a:pt x="26" y="11891"/>
                  </a:cubicBezTo>
                  <a:lnTo>
                    <a:pt x="26" y="58118"/>
                  </a:lnTo>
                  <a:lnTo>
                    <a:pt x="6578" y="58355"/>
                  </a:lnTo>
                  <a:cubicBezTo>
                    <a:pt x="55640" y="60376"/>
                    <a:pt x="99382" y="89435"/>
                    <a:pt x="120191" y="134035"/>
                  </a:cubicBezTo>
                  <a:cubicBezTo>
                    <a:pt x="141001" y="178477"/>
                    <a:pt x="135340" y="230899"/>
                    <a:pt x="105436" y="269802"/>
                  </a:cubicBezTo>
                  <a:lnTo>
                    <a:pt x="101531" y="274868"/>
                  </a:lnTo>
                  <a:lnTo>
                    <a:pt x="136834" y="304531"/>
                  </a:lnTo>
                  <a:cubicBezTo>
                    <a:pt x="138983" y="306447"/>
                    <a:pt x="141630" y="307314"/>
                    <a:pt x="144408" y="307314"/>
                  </a:cubicBezTo>
                  <a:lnTo>
                    <a:pt x="145797" y="307314"/>
                  </a:lnTo>
                  <a:cubicBezTo>
                    <a:pt x="149073" y="306946"/>
                    <a:pt x="151982" y="305161"/>
                    <a:pt x="153869" y="302510"/>
                  </a:cubicBezTo>
                  <a:cubicBezTo>
                    <a:pt x="195226" y="246570"/>
                    <a:pt x="202538" y="172308"/>
                    <a:pt x="173028" y="109149"/>
                  </a:cubicBezTo>
                  <a:cubicBezTo>
                    <a:pt x="143517" y="45991"/>
                    <a:pt x="81979" y="4174"/>
                    <a:pt x="12501" y="0"/>
                  </a:cubicBezTo>
                  <a:lnTo>
                    <a:pt x="11741" y="0"/>
                  </a:lnTo>
                  <a:lnTo>
                    <a:pt x="1250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58" name="Google Shape;128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0FQAAihYAAOcWAACDFwAAAAAAAA=="/>
                </a:ext>
              </a:extLst>
            </p:cNvSpPr>
            <p:nvPr/>
          </p:nvSpPr>
          <p:spPr>
            <a:xfrm>
              <a:off x="3568700" y="3663950"/>
              <a:ext cx="154305" cy="158115"/>
            </a:xfrm>
            <a:custGeom>
              <a:avLst/>
              <a:gdLst/>
              <a:ahLst/>
              <a:cxnLst/>
              <a:rect l="0" t="0" r="154305" b="158115"/>
              <a:pathLst>
                <a:path w="154305" h="158115">
                  <a:moveTo>
                    <a:pt x="153648" y="0"/>
                  </a:moveTo>
                  <a:cubicBezTo>
                    <a:pt x="79738" y="131"/>
                    <a:pt x="15937" y="51603"/>
                    <a:pt x="26" y="123660"/>
                  </a:cubicBezTo>
                  <a:lnTo>
                    <a:pt x="154278" y="158088"/>
                  </a:lnTo>
                  <a:lnTo>
                    <a:pt x="154278" y="0"/>
                  </a:lnTo>
                  <a:lnTo>
                    <a:pt x="153648" y="0"/>
                  </a:lnTo>
                  <a:lnTo>
                    <a:pt x="26" y="1236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57" name="Google Shape;128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FQAATBcAAOcWAABxGAAAAAAAAA=="/>
                </a:ext>
              </a:extLst>
            </p:cNvSpPr>
            <p:nvPr/>
          </p:nvSpPr>
          <p:spPr>
            <a:xfrm>
              <a:off x="3565525" y="3787140"/>
              <a:ext cx="157480" cy="186055"/>
            </a:xfrm>
            <a:custGeom>
              <a:avLst/>
              <a:gdLst/>
              <a:ahLst/>
              <a:cxnLst/>
              <a:rect l="0" t="0" r="157480" b="186055"/>
              <a:pathLst>
                <a:path w="157480" h="186055">
                  <a:moveTo>
                    <a:pt x="3668" y="0"/>
                  </a:moveTo>
                  <a:cubicBezTo>
                    <a:pt x="1153" y="11267"/>
                    <a:pt x="0" y="22639"/>
                    <a:pt x="0" y="34143"/>
                  </a:cubicBezTo>
                  <a:cubicBezTo>
                    <a:pt x="0" y="105030"/>
                    <a:pt x="47158" y="167197"/>
                    <a:pt x="115222" y="186028"/>
                  </a:cubicBezTo>
                  <a:lnTo>
                    <a:pt x="157454" y="35010"/>
                  </a:lnTo>
                  <a:lnTo>
                    <a:pt x="3668" y="0"/>
                  </a:lnTo>
                  <a:lnTo>
                    <a:pt x="115222" y="18602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56" name="Google Shape;128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FgAATRgAAAwXAAB6GAAAAAAAAA=="/>
                </a:ext>
              </a:extLst>
            </p:cNvSpPr>
            <p:nvPr/>
          </p:nvSpPr>
          <p:spPr>
            <a:xfrm>
              <a:off x="3662680" y="3950335"/>
              <a:ext cx="83820" cy="28575"/>
            </a:xfrm>
            <a:custGeom>
              <a:avLst/>
              <a:gdLst/>
              <a:ahLst/>
              <a:cxnLst/>
              <a:rect l="0" t="0" r="83820" b="28575"/>
              <a:pathLst>
                <a:path w="83820" h="28575">
                  <a:moveTo>
                    <a:pt x="16990" y="26"/>
                  </a:moveTo>
                  <a:lnTo>
                    <a:pt x="26" y="16731"/>
                  </a:lnTo>
                  <a:cubicBezTo>
                    <a:pt x="19121" y="24548"/>
                    <a:pt x="39503" y="28575"/>
                    <a:pt x="60018" y="28575"/>
                  </a:cubicBezTo>
                  <a:cubicBezTo>
                    <a:pt x="67987" y="28575"/>
                    <a:pt x="75956" y="27947"/>
                    <a:pt x="83794" y="26797"/>
                  </a:cubicBezTo>
                  <a:cubicBezTo>
                    <a:pt x="59755" y="23163"/>
                    <a:pt x="36847" y="13986"/>
                    <a:pt x="1699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55" name="Google Shape;128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1FQAAihYAAOYWAABdFwAAAAAAAA=="/>
                </a:ext>
              </a:extLst>
            </p:cNvSpPr>
            <p:nvPr/>
          </p:nvSpPr>
          <p:spPr>
            <a:xfrm>
              <a:off x="3569335" y="3663950"/>
              <a:ext cx="153035" cy="133985"/>
            </a:xfrm>
            <a:custGeom>
              <a:avLst/>
              <a:gdLst/>
              <a:ahLst/>
              <a:cxnLst/>
              <a:rect l="0" t="0" r="153035" b="133985"/>
              <a:pathLst>
                <a:path w="153035" h="133985">
                  <a:moveTo>
                    <a:pt x="153008" y="0"/>
                  </a:moveTo>
                  <a:cubicBezTo>
                    <a:pt x="79343" y="262"/>
                    <a:pt x="15753" y="51641"/>
                    <a:pt x="26" y="123751"/>
                  </a:cubicBezTo>
                  <a:lnTo>
                    <a:pt x="45350" y="133985"/>
                  </a:lnTo>
                  <a:cubicBezTo>
                    <a:pt x="54300" y="74628"/>
                    <a:pt x="95960" y="25637"/>
                    <a:pt x="153008" y="7452"/>
                  </a:cubicBezTo>
                  <a:lnTo>
                    <a:pt x="153008" y="0"/>
                  </a:lnTo>
                  <a:lnTo>
                    <a:pt x="153008" y="745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54" name="Google Shape;128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FgAADBcAALQWAABCFwAAAAAAAA=="/>
                </a:ext>
              </a:extLst>
            </p:cNvSpPr>
            <p:nvPr/>
          </p:nvSpPr>
          <p:spPr>
            <a:xfrm>
              <a:off x="3650615" y="3746500"/>
              <a:ext cx="40005" cy="34290"/>
            </a:xfrm>
            <a:custGeom>
              <a:avLst/>
              <a:gdLst/>
              <a:ahLst/>
              <a:cxnLst/>
              <a:rect l="0" t="0" r="40005" b="34290"/>
              <a:pathLst>
                <a:path w="40005" h="34290">
                  <a:moveTo>
                    <a:pt x="22787" y="0"/>
                  </a:moveTo>
                  <a:cubicBezTo>
                    <a:pt x="18569" y="0"/>
                    <a:pt x="14272" y="1595"/>
                    <a:pt x="10744" y="5104"/>
                  </a:cubicBezTo>
                  <a:cubicBezTo>
                    <a:pt x="26" y="15843"/>
                    <a:pt x="7693" y="34263"/>
                    <a:pt x="22867" y="34263"/>
                  </a:cubicBezTo>
                  <a:cubicBezTo>
                    <a:pt x="32311" y="34263"/>
                    <a:pt x="39978" y="26608"/>
                    <a:pt x="39978" y="17145"/>
                  </a:cubicBezTo>
                  <a:cubicBezTo>
                    <a:pt x="39978" y="6858"/>
                    <a:pt x="31595" y="0"/>
                    <a:pt x="227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53" name="Google Shape;128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FQAATBcAAK0WAABxGAAAAAAAAA=="/>
                </a:ext>
              </a:extLst>
            </p:cNvSpPr>
            <p:nvPr/>
          </p:nvSpPr>
          <p:spPr>
            <a:xfrm>
              <a:off x="3550920" y="3787140"/>
              <a:ext cx="135255" cy="186055"/>
            </a:xfrm>
            <a:custGeom>
              <a:avLst/>
              <a:gdLst/>
              <a:ahLst/>
              <a:cxnLst/>
              <a:rect l="0" t="0" r="135255" b="186055"/>
              <a:pathLst>
                <a:path w="135255" h="186055">
                  <a:moveTo>
                    <a:pt x="18095" y="0"/>
                  </a:moveTo>
                  <a:cubicBezTo>
                    <a:pt x="26" y="81891"/>
                    <a:pt x="49164" y="163677"/>
                    <a:pt x="129923" y="186028"/>
                  </a:cubicBezTo>
                  <a:lnTo>
                    <a:pt x="135228" y="167328"/>
                  </a:lnTo>
                  <a:cubicBezTo>
                    <a:pt x="89478" y="138516"/>
                    <a:pt x="61823" y="88221"/>
                    <a:pt x="61823" y="34143"/>
                  </a:cubicBezTo>
                  <a:cubicBezTo>
                    <a:pt x="61823" y="26159"/>
                    <a:pt x="62322" y="18201"/>
                    <a:pt x="63582" y="10374"/>
                  </a:cubicBezTo>
                  <a:lnTo>
                    <a:pt x="18095" y="0"/>
                  </a:lnTo>
                  <a:lnTo>
                    <a:pt x="63582" y="1037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52" name="Google Shape;128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FQAAThYAAC4YAACCGAAAAAAAAA=="/>
                </a:ext>
              </a:extLst>
            </p:cNvSpPr>
            <p:nvPr/>
          </p:nvSpPr>
          <p:spPr>
            <a:xfrm>
              <a:off x="3526790" y="3625850"/>
              <a:ext cx="403860" cy="358140"/>
            </a:xfrm>
            <a:custGeom>
              <a:avLst/>
              <a:gdLst/>
              <a:ahLst/>
              <a:cxnLst/>
              <a:rect l="0" t="0" r="403860" b="358140"/>
              <a:pathLst>
                <a:path w="403860" h="358140">
                  <a:moveTo>
                    <a:pt x="146448" y="127463"/>
                  </a:moveTo>
                  <a:cubicBezTo>
                    <a:pt x="146526" y="127463"/>
                    <a:pt x="146579" y="127463"/>
                    <a:pt x="146658" y="127463"/>
                  </a:cubicBezTo>
                  <a:cubicBezTo>
                    <a:pt x="155903" y="127463"/>
                    <a:pt x="160446" y="138564"/>
                    <a:pt x="153880" y="145020"/>
                  </a:cubicBezTo>
                  <a:cubicBezTo>
                    <a:pt x="151779" y="147093"/>
                    <a:pt x="149205" y="148037"/>
                    <a:pt x="146684" y="148037"/>
                  </a:cubicBezTo>
                  <a:cubicBezTo>
                    <a:pt x="141405" y="148037"/>
                    <a:pt x="136310" y="143917"/>
                    <a:pt x="136310" y="137698"/>
                  </a:cubicBezTo>
                  <a:cubicBezTo>
                    <a:pt x="136310" y="132082"/>
                    <a:pt x="140853" y="127463"/>
                    <a:pt x="146448" y="127463"/>
                  </a:cubicBezTo>
                  <a:lnTo>
                    <a:pt x="189258" y="45138"/>
                  </a:lnTo>
                  <a:lnTo>
                    <a:pt x="189258" y="63561"/>
                  </a:lnTo>
                  <a:lnTo>
                    <a:pt x="189258" y="129484"/>
                  </a:lnTo>
                  <a:lnTo>
                    <a:pt x="189888" y="187691"/>
                  </a:lnTo>
                  <a:lnTo>
                    <a:pt x="50742" y="156750"/>
                  </a:lnTo>
                  <a:cubicBezTo>
                    <a:pt x="60223" y="121663"/>
                    <a:pt x="81970" y="91221"/>
                    <a:pt x="112173" y="70883"/>
                  </a:cubicBezTo>
                  <a:lnTo>
                    <a:pt x="137439" y="117097"/>
                  </a:lnTo>
                  <a:cubicBezTo>
                    <a:pt x="127196" y="121663"/>
                    <a:pt x="121759" y="133131"/>
                    <a:pt x="124937" y="143865"/>
                  </a:cubicBezTo>
                  <a:cubicBezTo>
                    <a:pt x="127695" y="153680"/>
                    <a:pt x="136704" y="160346"/>
                    <a:pt x="146736" y="160346"/>
                  </a:cubicBezTo>
                  <a:cubicBezTo>
                    <a:pt x="147682" y="160346"/>
                    <a:pt x="148627" y="160293"/>
                    <a:pt x="149573" y="160162"/>
                  </a:cubicBezTo>
                  <a:cubicBezTo>
                    <a:pt x="160683" y="158771"/>
                    <a:pt x="169166" y="149428"/>
                    <a:pt x="169402" y="138196"/>
                  </a:cubicBezTo>
                  <a:cubicBezTo>
                    <a:pt x="169665" y="126964"/>
                    <a:pt x="161576" y="117359"/>
                    <a:pt x="150571" y="115339"/>
                  </a:cubicBezTo>
                  <a:lnTo>
                    <a:pt x="122652" y="64322"/>
                  </a:lnTo>
                  <a:cubicBezTo>
                    <a:pt x="143007" y="52827"/>
                    <a:pt x="165883" y="46267"/>
                    <a:pt x="189258" y="45138"/>
                  </a:cubicBezTo>
                  <a:lnTo>
                    <a:pt x="202022" y="135913"/>
                  </a:lnTo>
                  <a:cubicBezTo>
                    <a:pt x="247143" y="140453"/>
                    <a:pt x="271017" y="191470"/>
                    <a:pt x="245620" y="228971"/>
                  </a:cubicBezTo>
                  <a:lnTo>
                    <a:pt x="202258" y="192493"/>
                  </a:lnTo>
                  <a:lnTo>
                    <a:pt x="202258" y="135913"/>
                  </a:lnTo>
                  <a:lnTo>
                    <a:pt x="206539" y="12413"/>
                  </a:lnTo>
                  <a:cubicBezTo>
                    <a:pt x="206671" y="12413"/>
                    <a:pt x="206802" y="12413"/>
                    <a:pt x="206933" y="12413"/>
                  </a:cubicBezTo>
                  <a:cubicBezTo>
                    <a:pt x="274169" y="16349"/>
                    <a:pt x="333814" y="56738"/>
                    <a:pt x="362389" y="117727"/>
                  </a:cubicBezTo>
                  <a:cubicBezTo>
                    <a:pt x="390938" y="178611"/>
                    <a:pt x="383742" y="250333"/>
                    <a:pt x="343689" y="304368"/>
                  </a:cubicBezTo>
                  <a:cubicBezTo>
                    <a:pt x="342796" y="305627"/>
                    <a:pt x="341273" y="306389"/>
                    <a:pt x="339776" y="306389"/>
                  </a:cubicBezTo>
                  <a:cubicBezTo>
                    <a:pt x="338384" y="306389"/>
                    <a:pt x="337123" y="306021"/>
                    <a:pt x="336099" y="305129"/>
                  </a:cubicBezTo>
                  <a:lnTo>
                    <a:pt x="305633" y="279489"/>
                  </a:lnTo>
                  <a:cubicBezTo>
                    <a:pt x="320814" y="259912"/>
                    <a:pt x="330295" y="236556"/>
                    <a:pt x="333315" y="212071"/>
                  </a:cubicBezTo>
                  <a:cubicBezTo>
                    <a:pt x="333709" y="208265"/>
                    <a:pt x="330794" y="205116"/>
                    <a:pt x="327117" y="205116"/>
                  </a:cubicBezTo>
                  <a:cubicBezTo>
                    <a:pt x="323965" y="205116"/>
                    <a:pt x="321313" y="207399"/>
                    <a:pt x="320945" y="210417"/>
                  </a:cubicBezTo>
                  <a:cubicBezTo>
                    <a:pt x="318397" y="231648"/>
                    <a:pt x="310571" y="251724"/>
                    <a:pt x="298069" y="269018"/>
                  </a:cubicBezTo>
                  <a:cubicBezTo>
                    <a:pt x="297544" y="269648"/>
                    <a:pt x="297045" y="270409"/>
                    <a:pt x="296546" y="271039"/>
                  </a:cubicBezTo>
                  <a:lnTo>
                    <a:pt x="296178" y="271538"/>
                  </a:lnTo>
                  <a:lnTo>
                    <a:pt x="255101" y="236949"/>
                  </a:lnTo>
                  <a:cubicBezTo>
                    <a:pt x="287327" y="191365"/>
                    <a:pt x="257623" y="128093"/>
                    <a:pt x="201891" y="123553"/>
                  </a:cubicBezTo>
                  <a:lnTo>
                    <a:pt x="201891" y="69885"/>
                  </a:lnTo>
                  <a:cubicBezTo>
                    <a:pt x="202784" y="69885"/>
                    <a:pt x="203913" y="70017"/>
                    <a:pt x="204911" y="70122"/>
                  </a:cubicBezTo>
                  <a:lnTo>
                    <a:pt x="205673" y="70122"/>
                  </a:lnTo>
                  <a:cubicBezTo>
                    <a:pt x="206828" y="70122"/>
                    <a:pt x="208089" y="70253"/>
                    <a:pt x="209218" y="70384"/>
                  </a:cubicBezTo>
                  <a:cubicBezTo>
                    <a:pt x="268102" y="76709"/>
                    <a:pt x="314615" y="123028"/>
                    <a:pt x="321181" y="181760"/>
                  </a:cubicBezTo>
                  <a:cubicBezTo>
                    <a:pt x="321444" y="184909"/>
                    <a:pt x="324097" y="187323"/>
                    <a:pt x="327248" y="187323"/>
                  </a:cubicBezTo>
                  <a:cubicBezTo>
                    <a:pt x="330925" y="187323"/>
                    <a:pt x="333814" y="184043"/>
                    <a:pt x="333446" y="180369"/>
                  </a:cubicBezTo>
                  <a:cubicBezTo>
                    <a:pt x="325856" y="112557"/>
                    <a:pt x="269888" y="60280"/>
                    <a:pt x="201628" y="57499"/>
                  </a:cubicBezTo>
                  <a:lnTo>
                    <a:pt x="201628" y="17845"/>
                  </a:lnTo>
                  <a:cubicBezTo>
                    <a:pt x="201392" y="16454"/>
                    <a:pt x="201891" y="15064"/>
                    <a:pt x="202784" y="14066"/>
                  </a:cubicBezTo>
                  <a:cubicBezTo>
                    <a:pt x="203703" y="13017"/>
                    <a:pt x="205042" y="12413"/>
                    <a:pt x="206539" y="12413"/>
                  </a:cubicBezTo>
                  <a:lnTo>
                    <a:pt x="47958" y="168875"/>
                  </a:lnTo>
                  <a:lnTo>
                    <a:pt x="188496" y="200078"/>
                  </a:lnTo>
                  <a:lnTo>
                    <a:pt x="149941" y="338458"/>
                  </a:lnTo>
                  <a:cubicBezTo>
                    <a:pt x="87774" y="318382"/>
                    <a:pt x="45699" y="260542"/>
                    <a:pt x="45699" y="195406"/>
                  </a:cubicBezTo>
                  <a:lnTo>
                    <a:pt x="45568" y="195406"/>
                  </a:lnTo>
                  <a:cubicBezTo>
                    <a:pt x="45568" y="186562"/>
                    <a:pt x="46461" y="177587"/>
                    <a:pt x="47958" y="168875"/>
                  </a:cubicBezTo>
                  <a:lnTo>
                    <a:pt x="199501" y="206376"/>
                  </a:lnTo>
                  <a:lnTo>
                    <a:pt x="242573" y="242618"/>
                  </a:lnTo>
                  <a:lnTo>
                    <a:pt x="293131" y="285053"/>
                  </a:lnTo>
                  <a:lnTo>
                    <a:pt x="307156" y="296915"/>
                  </a:lnTo>
                  <a:cubicBezTo>
                    <a:pt x="278739" y="328118"/>
                    <a:pt x="238424" y="345779"/>
                    <a:pt x="196191" y="345779"/>
                  </a:cubicBezTo>
                  <a:lnTo>
                    <a:pt x="196086" y="345779"/>
                  </a:lnTo>
                  <a:cubicBezTo>
                    <a:pt x="184583" y="345779"/>
                    <a:pt x="173079" y="344520"/>
                    <a:pt x="161838" y="341869"/>
                  </a:cubicBezTo>
                  <a:lnTo>
                    <a:pt x="199501" y="206376"/>
                  </a:lnTo>
                  <a:lnTo>
                    <a:pt x="206592" y="26"/>
                  </a:lnTo>
                  <a:cubicBezTo>
                    <a:pt x="196848" y="26"/>
                    <a:pt x="188995" y="7873"/>
                    <a:pt x="189126" y="17714"/>
                  </a:cubicBezTo>
                  <a:lnTo>
                    <a:pt x="189126" y="32883"/>
                  </a:lnTo>
                  <a:cubicBezTo>
                    <a:pt x="163598" y="33880"/>
                    <a:pt x="138700" y="40834"/>
                    <a:pt x="116585" y="53326"/>
                  </a:cubicBezTo>
                  <a:lnTo>
                    <a:pt x="102561" y="27713"/>
                  </a:lnTo>
                  <a:cubicBezTo>
                    <a:pt x="101431" y="25692"/>
                    <a:pt x="99409" y="24537"/>
                    <a:pt x="97124" y="24537"/>
                  </a:cubicBezTo>
                  <a:lnTo>
                    <a:pt x="12580" y="24537"/>
                  </a:lnTo>
                  <a:lnTo>
                    <a:pt x="12580" y="14198"/>
                  </a:lnTo>
                  <a:cubicBezTo>
                    <a:pt x="12764" y="9841"/>
                    <a:pt x="9586" y="7663"/>
                    <a:pt x="6382" y="7663"/>
                  </a:cubicBezTo>
                  <a:cubicBezTo>
                    <a:pt x="3204" y="7663"/>
                    <a:pt x="0" y="9841"/>
                    <a:pt x="184" y="14198"/>
                  </a:cubicBezTo>
                  <a:lnTo>
                    <a:pt x="184" y="47159"/>
                  </a:lnTo>
                  <a:cubicBezTo>
                    <a:pt x="394" y="51069"/>
                    <a:pt x="3388" y="53011"/>
                    <a:pt x="6382" y="53011"/>
                  </a:cubicBezTo>
                  <a:cubicBezTo>
                    <a:pt x="9402" y="53011"/>
                    <a:pt x="12397" y="51069"/>
                    <a:pt x="12580" y="47159"/>
                  </a:cubicBezTo>
                  <a:lnTo>
                    <a:pt x="12580" y="36924"/>
                  </a:lnTo>
                  <a:lnTo>
                    <a:pt x="93473" y="36924"/>
                  </a:lnTo>
                  <a:lnTo>
                    <a:pt x="105975" y="59913"/>
                  </a:lnTo>
                  <a:cubicBezTo>
                    <a:pt x="96756" y="65975"/>
                    <a:pt x="88142" y="73166"/>
                    <a:pt x="80315" y="80986"/>
                  </a:cubicBezTo>
                  <a:cubicBezTo>
                    <a:pt x="16126" y="145886"/>
                    <a:pt x="17886" y="250701"/>
                    <a:pt x="84097" y="313474"/>
                  </a:cubicBezTo>
                  <a:cubicBezTo>
                    <a:pt x="115640" y="343339"/>
                    <a:pt x="155929" y="358114"/>
                    <a:pt x="196086" y="358114"/>
                  </a:cubicBezTo>
                  <a:cubicBezTo>
                    <a:pt x="240288" y="358114"/>
                    <a:pt x="284333" y="340242"/>
                    <a:pt x="316506" y="304998"/>
                  </a:cubicBezTo>
                  <a:lnTo>
                    <a:pt x="328141" y="314734"/>
                  </a:lnTo>
                  <a:cubicBezTo>
                    <a:pt x="331424" y="317542"/>
                    <a:pt x="335469" y="318880"/>
                    <a:pt x="339461" y="318880"/>
                  </a:cubicBezTo>
                  <a:cubicBezTo>
                    <a:pt x="344819" y="318880"/>
                    <a:pt x="350150" y="316440"/>
                    <a:pt x="353538" y="311821"/>
                  </a:cubicBezTo>
                  <a:cubicBezTo>
                    <a:pt x="396243" y="253981"/>
                    <a:pt x="403834" y="177456"/>
                    <a:pt x="373394" y="112426"/>
                  </a:cubicBezTo>
                  <a:cubicBezTo>
                    <a:pt x="342928" y="47526"/>
                    <a:pt x="279369" y="4330"/>
                    <a:pt x="207590" y="52"/>
                  </a:cubicBezTo>
                  <a:lnTo>
                    <a:pt x="207695" y="52"/>
                  </a:lnTo>
                  <a:cubicBezTo>
                    <a:pt x="207327" y="26"/>
                    <a:pt x="206960" y="26"/>
                    <a:pt x="206592" y="26"/>
                  </a:cubicBezTo>
                  <a:lnTo>
                    <a:pt x="146448" y="127463"/>
                  </a:lnTo>
                  <a:lnTo>
                    <a:pt x="20659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563" name="Google Shape;12860;p90"/>
          <p:cNvGrpSpPr>
            <a:extLst>
              <a:ext uri="smNativeData">
                <pr:smNativeData xmlns:pr="smNativeData" val="SMDATA_6_dWHdYxMAAAAlAAAAAQAAAA8BAAAAkAAAAEgAAACQAAAASAAAAAAAAAAAAAAAAAAAABcAAAAUAAAAAAAAAAAAAAD/fwAA/38AAAAAAAAJAAAABAAAAKUeAAAMAAAAEAAAAAAAAAAAAAAAAAAAAAAAAAAfAAAAVAAAAAAAAAAAAAAAAAAAAAAAAAAAAAAAAAAAAAAAAAAAAAAAAAAAAAAAAAAAAAAAAAAAAAAAAAAAAAAAAAAAAAAAAAAAAAAAAAAAAAAAAAAAAAAAAAAAACEAAAAYAAAAFAAAANgYAABiFgAApRoAAI0YAAAQAAAA"/>
              </a:ext>
            </a:extLst>
          </p:cNvGrpSpPr>
          <p:nvPr/>
        </p:nvGrpSpPr>
        <p:grpSpPr>
          <a:xfrm>
            <a:off x="4038600" y="3638550"/>
            <a:ext cx="292735" cy="352425"/>
            <a:chOff x="4038600" y="3638550"/>
            <a:chExt cx="292735" cy="352425"/>
          </a:xfrm>
        </p:grpSpPr>
        <p:sp>
          <p:nvSpPr>
            <p:cNvPr id="576" name="Google Shape;128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GQAAnRcAANAZAAA9GAAAAAAAAA=="/>
                </a:ext>
              </a:extLst>
            </p:cNvSpPr>
            <p:nvPr/>
          </p:nvSpPr>
          <p:spPr>
            <a:xfrm>
              <a:off x="4173855" y="3838575"/>
              <a:ext cx="22225" cy="101600"/>
            </a:xfrm>
            <a:custGeom>
              <a:avLst/>
              <a:gdLst/>
              <a:ahLst/>
              <a:cxnLst/>
              <a:rect l="0" t="0" r="22225" b="101600"/>
              <a:pathLst>
                <a:path w="22225" h="101600">
                  <a:moveTo>
                    <a:pt x="25" y="26"/>
                  </a:moveTo>
                  <a:lnTo>
                    <a:pt x="25" y="101600"/>
                  </a:lnTo>
                  <a:lnTo>
                    <a:pt x="22199" y="101600"/>
                  </a:lnTo>
                  <a:lnTo>
                    <a:pt x="22199" y="26"/>
                  </a:lnTo>
                  <a:lnTo>
                    <a:pt x="2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75" name="Google Shape;128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GQAAfBYAAEAaAAC5FwAAAAAAAA=="/>
                </a:ext>
              </a:extLst>
            </p:cNvSpPr>
            <p:nvPr/>
          </p:nvSpPr>
          <p:spPr>
            <a:xfrm>
              <a:off x="4102735" y="3655060"/>
              <a:ext cx="164465" cy="201295"/>
            </a:xfrm>
            <a:custGeom>
              <a:avLst/>
              <a:gdLst/>
              <a:ahLst/>
              <a:cxnLst/>
              <a:rect l="0" t="0" r="164465" b="201295"/>
              <a:pathLst>
                <a:path w="164465" h="201295">
                  <a:moveTo>
                    <a:pt x="0" y="26"/>
                  </a:moveTo>
                  <a:lnTo>
                    <a:pt x="0" y="66059"/>
                  </a:lnTo>
                  <a:cubicBezTo>
                    <a:pt x="0" y="112945"/>
                    <a:pt x="22277" y="157054"/>
                    <a:pt x="59902" y="184793"/>
                  </a:cubicBezTo>
                  <a:lnTo>
                    <a:pt x="82284" y="201295"/>
                  </a:lnTo>
                  <a:lnTo>
                    <a:pt x="104562" y="184793"/>
                  </a:lnTo>
                  <a:cubicBezTo>
                    <a:pt x="142292" y="157054"/>
                    <a:pt x="164438" y="112945"/>
                    <a:pt x="164438" y="66059"/>
                  </a:cubicBezTo>
                  <a:lnTo>
                    <a:pt x="164438" y="26"/>
                  </a:lnTo>
                  <a:lnTo>
                    <a:pt x="0" y="26"/>
                  </a:lnTo>
                  <a:lnTo>
                    <a:pt x="164438" y="6605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74" name="Google Shape;128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GQAAfBYAAEAaAAC5FwAAAAAAAA=="/>
                </a:ext>
              </a:extLst>
            </p:cNvSpPr>
            <p:nvPr/>
          </p:nvSpPr>
          <p:spPr>
            <a:xfrm>
              <a:off x="4169410" y="3655060"/>
              <a:ext cx="97790" cy="201295"/>
            </a:xfrm>
            <a:custGeom>
              <a:avLst/>
              <a:gdLst/>
              <a:ahLst/>
              <a:cxnLst/>
              <a:rect l="0" t="0" r="97790" b="201295"/>
              <a:pathLst>
                <a:path w="97790" h="201295">
                  <a:moveTo>
                    <a:pt x="66701" y="26"/>
                  </a:moveTo>
                  <a:lnTo>
                    <a:pt x="66701" y="66059"/>
                  </a:lnTo>
                  <a:cubicBezTo>
                    <a:pt x="66701" y="112945"/>
                    <a:pt x="44424" y="157054"/>
                    <a:pt x="6798" y="184793"/>
                  </a:cubicBezTo>
                  <a:lnTo>
                    <a:pt x="0" y="189822"/>
                  </a:lnTo>
                  <a:lnTo>
                    <a:pt x="15610" y="201295"/>
                  </a:lnTo>
                  <a:lnTo>
                    <a:pt x="37887" y="184793"/>
                  </a:lnTo>
                  <a:cubicBezTo>
                    <a:pt x="75487" y="157054"/>
                    <a:pt x="97764" y="112945"/>
                    <a:pt x="97764" y="66059"/>
                  </a:cubicBezTo>
                  <a:lnTo>
                    <a:pt x="97764" y="26"/>
                  </a:lnTo>
                  <a:lnTo>
                    <a:pt x="66701" y="26"/>
                  </a:lnTo>
                  <a:lnTo>
                    <a:pt x="97764" y="6605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73" name="Google Shape;128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GQAAahYAAFEaAACOFgAAAAAAAA=="/>
                </a:ext>
              </a:extLst>
            </p:cNvSpPr>
            <p:nvPr/>
          </p:nvSpPr>
          <p:spPr>
            <a:xfrm>
              <a:off x="4091940" y="3643630"/>
              <a:ext cx="186055" cy="22860"/>
            </a:xfrm>
            <a:custGeom>
              <a:avLst/>
              <a:gdLst/>
              <a:ahLst/>
              <a:cxnLst/>
              <a:rect l="0" t="0" r="186055" b="22860"/>
              <a:pathLst>
                <a:path w="186055" h="22860">
                  <a:moveTo>
                    <a:pt x="4656" y="26"/>
                  </a:moveTo>
                  <a:cubicBezTo>
                    <a:pt x="2145" y="26"/>
                    <a:pt x="0" y="2150"/>
                    <a:pt x="0" y="4824"/>
                  </a:cubicBezTo>
                  <a:lnTo>
                    <a:pt x="0" y="18063"/>
                  </a:lnTo>
                  <a:cubicBezTo>
                    <a:pt x="0" y="20710"/>
                    <a:pt x="2145" y="22860"/>
                    <a:pt x="4656" y="22860"/>
                  </a:cubicBezTo>
                  <a:lnTo>
                    <a:pt x="181398" y="22860"/>
                  </a:lnTo>
                  <a:cubicBezTo>
                    <a:pt x="183909" y="22860"/>
                    <a:pt x="186055" y="20710"/>
                    <a:pt x="186055" y="18063"/>
                  </a:cubicBezTo>
                  <a:lnTo>
                    <a:pt x="186055" y="4824"/>
                  </a:lnTo>
                  <a:cubicBezTo>
                    <a:pt x="186055" y="2150"/>
                    <a:pt x="183909" y="26"/>
                    <a:pt x="181398" y="26"/>
                  </a:cubicBezTo>
                  <a:lnTo>
                    <a:pt x="4656" y="26"/>
                  </a:lnTo>
                  <a:lnTo>
                    <a:pt x="1813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72" name="Google Shape;128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GgAAahYAAFEaAACOFgAAAAAAAA=="/>
                </a:ext>
              </a:extLst>
            </p:cNvSpPr>
            <p:nvPr/>
          </p:nvSpPr>
          <p:spPr>
            <a:xfrm>
              <a:off x="4247515" y="3643630"/>
              <a:ext cx="30480" cy="22860"/>
            </a:xfrm>
            <a:custGeom>
              <a:avLst/>
              <a:gdLst/>
              <a:ahLst/>
              <a:cxnLst/>
              <a:rect l="0" t="0" r="30480" b="22860"/>
              <a:pathLst>
                <a:path w="30480" h="22860">
                  <a:moveTo>
                    <a:pt x="0" y="0"/>
                  </a:moveTo>
                  <a:lnTo>
                    <a:pt x="0" y="22860"/>
                  </a:lnTo>
                  <a:lnTo>
                    <a:pt x="25898" y="22860"/>
                  </a:lnTo>
                  <a:cubicBezTo>
                    <a:pt x="28369" y="22860"/>
                    <a:pt x="30480" y="20698"/>
                    <a:pt x="30480" y="18035"/>
                  </a:cubicBezTo>
                  <a:lnTo>
                    <a:pt x="30480" y="4720"/>
                  </a:lnTo>
                  <a:cubicBezTo>
                    <a:pt x="30351" y="2030"/>
                    <a:pt x="28369" y="0"/>
                    <a:pt x="25898" y="0"/>
                  </a:cubicBezTo>
                  <a:lnTo>
                    <a:pt x="0" y="0"/>
                  </a:lnTo>
                  <a:lnTo>
                    <a:pt x="2589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71" name="Google Shape;128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QAAyhYAAP8ZAABEFwAAAAAAAA=="/>
                </a:ext>
              </a:extLst>
            </p:cNvSpPr>
            <p:nvPr/>
          </p:nvSpPr>
          <p:spPr>
            <a:xfrm>
              <a:off x="4144010" y="3704590"/>
              <a:ext cx="81915" cy="77470"/>
            </a:xfrm>
            <a:custGeom>
              <a:avLst/>
              <a:gdLst/>
              <a:ahLst/>
              <a:cxnLst/>
              <a:rect l="0" t="0" r="81915" b="77470"/>
              <a:pathLst>
                <a:path w="81915" h="77470">
                  <a:moveTo>
                    <a:pt x="40957" y="26"/>
                  </a:moveTo>
                  <a:cubicBezTo>
                    <a:pt x="40615" y="26"/>
                    <a:pt x="40272" y="211"/>
                    <a:pt x="40061" y="605"/>
                  </a:cubicBezTo>
                  <a:lnTo>
                    <a:pt x="28288" y="24402"/>
                  </a:lnTo>
                  <a:cubicBezTo>
                    <a:pt x="28156" y="24797"/>
                    <a:pt x="27893" y="24902"/>
                    <a:pt x="27524" y="25034"/>
                  </a:cubicBezTo>
                  <a:lnTo>
                    <a:pt x="1158" y="28851"/>
                  </a:lnTo>
                  <a:cubicBezTo>
                    <a:pt x="289" y="28956"/>
                    <a:pt x="26" y="29982"/>
                    <a:pt x="658" y="30614"/>
                  </a:cubicBezTo>
                  <a:lnTo>
                    <a:pt x="19675" y="49093"/>
                  </a:lnTo>
                  <a:cubicBezTo>
                    <a:pt x="19912" y="49357"/>
                    <a:pt x="20044" y="49751"/>
                    <a:pt x="19912" y="49988"/>
                  </a:cubicBezTo>
                  <a:lnTo>
                    <a:pt x="15487" y="76206"/>
                  </a:lnTo>
                  <a:cubicBezTo>
                    <a:pt x="15276" y="76917"/>
                    <a:pt x="15803" y="77470"/>
                    <a:pt x="16409" y="77470"/>
                  </a:cubicBezTo>
                  <a:cubicBezTo>
                    <a:pt x="16567" y="77470"/>
                    <a:pt x="16725" y="77417"/>
                    <a:pt x="16883" y="77365"/>
                  </a:cubicBezTo>
                  <a:lnTo>
                    <a:pt x="40457" y="64940"/>
                  </a:lnTo>
                  <a:cubicBezTo>
                    <a:pt x="40641" y="64887"/>
                    <a:pt x="40799" y="64835"/>
                    <a:pt x="40957" y="64835"/>
                  </a:cubicBezTo>
                  <a:cubicBezTo>
                    <a:pt x="41115" y="64835"/>
                    <a:pt x="41273" y="64887"/>
                    <a:pt x="41457" y="64940"/>
                  </a:cubicBezTo>
                  <a:lnTo>
                    <a:pt x="65031" y="77365"/>
                  </a:lnTo>
                  <a:cubicBezTo>
                    <a:pt x="65189" y="77417"/>
                    <a:pt x="65347" y="77470"/>
                    <a:pt x="65505" y="77470"/>
                  </a:cubicBezTo>
                  <a:cubicBezTo>
                    <a:pt x="66111" y="77470"/>
                    <a:pt x="66664" y="76917"/>
                    <a:pt x="66559" y="76206"/>
                  </a:cubicBezTo>
                  <a:lnTo>
                    <a:pt x="62002" y="49988"/>
                  </a:lnTo>
                  <a:cubicBezTo>
                    <a:pt x="62002" y="49751"/>
                    <a:pt x="62002" y="49357"/>
                    <a:pt x="62239" y="49093"/>
                  </a:cubicBezTo>
                  <a:lnTo>
                    <a:pt x="81256" y="30614"/>
                  </a:lnTo>
                  <a:cubicBezTo>
                    <a:pt x="81888" y="29982"/>
                    <a:pt x="81651" y="28956"/>
                    <a:pt x="80756" y="28851"/>
                  </a:cubicBezTo>
                  <a:lnTo>
                    <a:pt x="54390" y="25034"/>
                  </a:lnTo>
                  <a:cubicBezTo>
                    <a:pt x="54127" y="24902"/>
                    <a:pt x="53758" y="24797"/>
                    <a:pt x="53626" y="24402"/>
                  </a:cubicBezTo>
                  <a:lnTo>
                    <a:pt x="41853" y="605"/>
                  </a:lnTo>
                  <a:cubicBezTo>
                    <a:pt x="41668" y="211"/>
                    <a:pt x="41299" y="26"/>
                    <a:pt x="4095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70" name="Google Shape;128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GQAApBcAAOAZAADGFwAAAAAAAA=="/>
                </a:ext>
              </a:extLst>
            </p:cNvSpPr>
            <p:nvPr/>
          </p:nvSpPr>
          <p:spPr>
            <a:xfrm>
              <a:off x="4163695" y="3843020"/>
              <a:ext cx="42545" cy="21590"/>
            </a:xfrm>
            <a:custGeom>
              <a:avLst/>
              <a:gdLst/>
              <a:ahLst/>
              <a:cxnLst/>
              <a:rect l="0" t="0" r="42545" b="21590"/>
              <a:pathLst>
                <a:path w="42545" h="21590">
                  <a:moveTo>
                    <a:pt x="8571" y="0"/>
                  </a:moveTo>
                  <a:cubicBezTo>
                    <a:pt x="3789" y="0"/>
                    <a:pt x="26" y="4028"/>
                    <a:pt x="26" y="8915"/>
                  </a:cubicBezTo>
                  <a:lnTo>
                    <a:pt x="26" y="12675"/>
                  </a:lnTo>
                  <a:cubicBezTo>
                    <a:pt x="26" y="17589"/>
                    <a:pt x="3789" y="21590"/>
                    <a:pt x="8571" y="21590"/>
                  </a:cubicBezTo>
                  <a:lnTo>
                    <a:pt x="33973" y="21590"/>
                  </a:lnTo>
                  <a:cubicBezTo>
                    <a:pt x="38755" y="21590"/>
                    <a:pt x="42518" y="17589"/>
                    <a:pt x="42518" y="12675"/>
                  </a:cubicBezTo>
                  <a:lnTo>
                    <a:pt x="42518" y="8915"/>
                  </a:lnTo>
                  <a:cubicBezTo>
                    <a:pt x="42518" y="4028"/>
                    <a:pt x="38755" y="0"/>
                    <a:pt x="33973" y="0"/>
                  </a:cubicBezTo>
                  <a:lnTo>
                    <a:pt x="8571" y="0"/>
                  </a:lnTo>
                  <a:lnTo>
                    <a:pt x="3397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69" name="Google Shape;128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GQAAJRgAAAQaAABVGAAAAAAAAA=="/>
                </a:ext>
              </a:extLst>
            </p:cNvSpPr>
            <p:nvPr/>
          </p:nvSpPr>
          <p:spPr>
            <a:xfrm>
              <a:off x="4141470" y="3924935"/>
              <a:ext cx="87630" cy="30480"/>
            </a:xfrm>
            <a:custGeom>
              <a:avLst/>
              <a:gdLst/>
              <a:ahLst/>
              <a:cxnLst/>
              <a:rect l="0" t="0" r="87630" b="30480"/>
              <a:pathLst>
                <a:path w="87630" h="30480">
                  <a:moveTo>
                    <a:pt x="11623" y="0"/>
                  </a:moveTo>
                  <a:cubicBezTo>
                    <a:pt x="5195" y="0"/>
                    <a:pt x="0" y="5221"/>
                    <a:pt x="0" y="11680"/>
                  </a:cubicBezTo>
                  <a:lnTo>
                    <a:pt x="0" y="30454"/>
                  </a:lnTo>
                  <a:lnTo>
                    <a:pt x="87630" y="30454"/>
                  </a:lnTo>
                  <a:lnTo>
                    <a:pt x="87630" y="11680"/>
                  </a:lnTo>
                  <a:cubicBezTo>
                    <a:pt x="87630" y="5221"/>
                    <a:pt x="82435" y="0"/>
                    <a:pt x="76007" y="0"/>
                  </a:cubicBezTo>
                  <a:lnTo>
                    <a:pt x="11623" y="0"/>
                  </a:lnTo>
                  <a:lnTo>
                    <a:pt x="7600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68" name="Google Shape;128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GQAAJRgAAAQaAABVGAAAAAAAAA=="/>
                </a:ext>
              </a:extLst>
            </p:cNvSpPr>
            <p:nvPr/>
          </p:nvSpPr>
          <p:spPr>
            <a:xfrm>
              <a:off x="4197985" y="3924935"/>
              <a:ext cx="31115" cy="30480"/>
            </a:xfrm>
            <a:custGeom>
              <a:avLst/>
              <a:gdLst/>
              <a:ahLst/>
              <a:cxnLst/>
              <a:rect l="0" t="0" r="31115" b="30480"/>
              <a:pathLst>
                <a:path w="31115" h="30480">
                  <a:moveTo>
                    <a:pt x="26" y="0"/>
                  </a:moveTo>
                  <a:lnTo>
                    <a:pt x="26" y="30454"/>
                  </a:lnTo>
                  <a:lnTo>
                    <a:pt x="31115" y="30454"/>
                  </a:lnTo>
                  <a:lnTo>
                    <a:pt x="31115" y="11680"/>
                  </a:lnTo>
                  <a:cubicBezTo>
                    <a:pt x="31115" y="5352"/>
                    <a:pt x="25788" y="0"/>
                    <a:pt x="19433" y="0"/>
                  </a:cubicBezTo>
                  <a:lnTo>
                    <a:pt x="26" y="0"/>
                  </a:lnTo>
                  <a:lnTo>
                    <a:pt x="1943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67" name="Google Shape;128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GQAASRgAADUaAACFGAAAAAAAAA=="/>
                </a:ext>
              </a:extLst>
            </p:cNvSpPr>
            <p:nvPr/>
          </p:nvSpPr>
          <p:spPr>
            <a:xfrm>
              <a:off x="4109720" y="3947795"/>
              <a:ext cx="150495" cy="38100"/>
            </a:xfrm>
            <a:custGeom>
              <a:avLst/>
              <a:gdLst/>
              <a:ahLst/>
              <a:cxnLst/>
              <a:rect l="0" t="0" r="150495" b="38100"/>
              <a:pathLst>
                <a:path w="150495" h="38100">
                  <a:moveTo>
                    <a:pt x="11995" y="0"/>
                  </a:moveTo>
                  <a:cubicBezTo>
                    <a:pt x="8957" y="0"/>
                    <a:pt x="6312" y="2156"/>
                    <a:pt x="5683" y="5206"/>
                  </a:cubicBezTo>
                  <a:lnTo>
                    <a:pt x="890" y="30238"/>
                  </a:lnTo>
                  <a:cubicBezTo>
                    <a:pt x="0" y="34287"/>
                    <a:pt x="3038" y="37969"/>
                    <a:pt x="7202" y="38100"/>
                  </a:cubicBezTo>
                  <a:lnTo>
                    <a:pt x="143292" y="38100"/>
                  </a:lnTo>
                  <a:cubicBezTo>
                    <a:pt x="147325" y="37969"/>
                    <a:pt x="150495" y="34287"/>
                    <a:pt x="149604" y="30238"/>
                  </a:cubicBezTo>
                  <a:lnTo>
                    <a:pt x="144811" y="5206"/>
                  </a:lnTo>
                  <a:cubicBezTo>
                    <a:pt x="144182" y="2156"/>
                    <a:pt x="141537" y="0"/>
                    <a:pt x="138525" y="0"/>
                  </a:cubicBezTo>
                  <a:lnTo>
                    <a:pt x="11995" y="0"/>
                  </a:lnTo>
                  <a:lnTo>
                    <a:pt x="1385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66" name="Google Shape;128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GQAASRgAADUaAACFGAAAAAAAAA=="/>
                </a:ext>
              </a:extLst>
            </p:cNvSpPr>
            <p:nvPr/>
          </p:nvSpPr>
          <p:spPr>
            <a:xfrm>
              <a:off x="4222115" y="3947795"/>
              <a:ext cx="38100" cy="38100"/>
            </a:xfrm>
            <a:custGeom>
              <a:avLst/>
              <a:gdLst/>
              <a:ahLst/>
              <a:cxnLst/>
              <a:rect l="0" t="0" r="38100" b="38100"/>
              <a:pathLst>
                <a:path w="38100" h="38100">
                  <a:moveTo>
                    <a:pt x="0" y="0"/>
                  </a:moveTo>
                  <a:lnTo>
                    <a:pt x="7336" y="38100"/>
                  </a:lnTo>
                  <a:lnTo>
                    <a:pt x="30869" y="38100"/>
                  </a:lnTo>
                  <a:cubicBezTo>
                    <a:pt x="35050" y="38100"/>
                    <a:pt x="38100" y="34406"/>
                    <a:pt x="37337" y="30343"/>
                  </a:cubicBezTo>
                  <a:lnTo>
                    <a:pt x="32394" y="5224"/>
                  </a:lnTo>
                  <a:cubicBezTo>
                    <a:pt x="31763" y="2164"/>
                    <a:pt x="29107" y="0"/>
                    <a:pt x="26084" y="0"/>
                  </a:cubicBezTo>
                  <a:lnTo>
                    <a:pt x="0" y="0"/>
                  </a:lnTo>
                  <a:lnTo>
                    <a:pt x="2608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65" name="Google Shape;128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GAAAYhYAAKUaAACNGAAAAAAAAA=="/>
                </a:ext>
              </a:extLst>
            </p:cNvSpPr>
            <p:nvPr/>
          </p:nvSpPr>
          <p:spPr>
            <a:xfrm>
              <a:off x="4038600" y="3638550"/>
              <a:ext cx="292735" cy="352425"/>
            </a:xfrm>
            <a:custGeom>
              <a:avLst/>
              <a:gdLst/>
              <a:ahLst/>
              <a:cxnLst/>
              <a:rect l="0" t="0" r="292735" b="352425"/>
              <a:pathLst>
                <a:path w="292735" h="352425">
                  <a:moveTo>
                    <a:pt x="15516" y="34039"/>
                  </a:moveTo>
                  <a:cubicBezTo>
                    <a:pt x="23719" y="34039"/>
                    <a:pt x="31425" y="38075"/>
                    <a:pt x="36090" y="44888"/>
                  </a:cubicBezTo>
                  <a:lnTo>
                    <a:pt x="40126" y="50705"/>
                  </a:lnTo>
                  <a:cubicBezTo>
                    <a:pt x="44294" y="56732"/>
                    <a:pt x="51213" y="60401"/>
                    <a:pt x="58526" y="60401"/>
                  </a:cubicBezTo>
                  <a:lnTo>
                    <a:pt x="58788" y="60401"/>
                  </a:lnTo>
                  <a:lnTo>
                    <a:pt x="58788" y="82596"/>
                  </a:lnTo>
                  <a:cubicBezTo>
                    <a:pt x="58788" y="98240"/>
                    <a:pt x="61304" y="113858"/>
                    <a:pt x="66100" y="128742"/>
                  </a:cubicBezTo>
                  <a:cubicBezTo>
                    <a:pt x="61435" y="126463"/>
                    <a:pt x="56638" y="124340"/>
                    <a:pt x="51842" y="122427"/>
                  </a:cubicBezTo>
                  <a:lnTo>
                    <a:pt x="51711" y="122427"/>
                  </a:lnTo>
                  <a:cubicBezTo>
                    <a:pt x="41647" y="118287"/>
                    <a:pt x="31032" y="113989"/>
                    <a:pt x="23352" y="105420"/>
                  </a:cubicBezTo>
                  <a:cubicBezTo>
                    <a:pt x="14651" y="95699"/>
                    <a:pt x="10352" y="81076"/>
                    <a:pt x="10352" y="60899"/>
                  </a:cubicBezTo>
                  <a:lnTo>
                    <a:pt x="10352" y="39333"/>
                  </a:lnTo>
                  <a:cubicBezTo>
                    <a:pt x="10352" y="36450"/>
                    <a:pt x="12633" y="34039"/>
                    <a:pt x="15516" y="34039"/>
                  </a:cubicBezTo>
                  <a:lnTo>
                    <a:pt x="277218" y="34039"/>
                  </a:lnTo>
                  <a:cubicBezTo>
                    <a:pt x="280128" y="34039"/>
                    <a:pt x="282513" y="36450"/>
                    <a:pt x="282513" y="39333"/>
                  </a:cubicBezTo>
                  <a:lnTo>
                    <a:pt x="282513" y="60899"/>
                  </a:lnTo>
                  <a:lnTo>
                    <a:pt x="282382" y="60899"/>
                  </a:lnTo>
                  <a:cubicBezTo>
                    <a:pt x="282382" y="81076"/>
                    <a:pt x="278110" y="95699"/>
                    <a:pt x="269408" y="105420"/>
                  </a:cubicBezTo>
                  <a:cubicBezTo>
                    <a:pt x="261702" y="113989"/>
                    <a:pt x="251114" y="118287"/>
                    <a:pt x="241023" y="122427"/>
                  </a:cubicBezTo>
                  <a:cubicBezTo>
                    <a:pt x="236096" y="124340"/>
                    <a:pt x="231430" y="126463"/>
                    <a:pt x="226765" y="128873"/>
                  </a:cubicBezTo>
                  <a:cubicBezTo>
                    <a:pt x="231561" y="113858"/>
                    <a:pt x="234077" y="98240"/>
                    <a:pt x="234077" y="82596"/>
                  </a:cubicBezTo>
                  <a:lnTo>
                    <a:pt x="234077" y="60401"/>
                  </a:lnTo>
                  <a:lnTo>
                    <a:pt x="234208" y="60401"/>
                  </a:lnTo>
                  <a:cubicBezTo>
                    <a:pt x="241652" y="60401"/>
                    <a:pt x="248598" y="56732"/>
                    <a:pt x="252739" y="50705"/>
                  </a:cubicBezTo>
                  <a:lnTo>
                    <a:pt x="256775" y="44888"/>
                  </a:lnTo>
                  <a:cubicBezTo>
                    <a:pt x="261440" y="38075"/>
                    <a:pt x="269015" y="34039"/>
                    <a:pt x="277218" y="34039"/>
                  </a:cubicBezTo>
                  <a:lnTo>
                    <a:pt x="234340" y="10350"/>
                  </a:lnTo>
                  <a:lnTo>
                    <a:pt x="234340" y="22693"/>
                  </a:lnTo>
                  <a:lnTo>
                    <a:pt x="190072" y="22693"/>
                  </a:lnTo>
                  <a:cubicBezTo>
                    <a:pt x="189940" y="22693"/>
                    <a:pt x="189836" y="22693"/>
                    <a:pt x="189705" y="22693"/>
                  </a:cubicBezTo>
                  <a:cubicBezTo>
                    <a:pt x="182864" y="22693"/>
                    <a:pt x="182864" y="33043"/>
                    <a:pt x="189705" y="33043"/>
                  </a:cubicBezTo>
                  <a:cubicBezTo>
                    <a:pt x="189836" y="33043"/>
                    <a:pt x="189940" y="33043"/>
                    <a:pt x="190072" y="33043"/>
                  </a:cubicBezTo>
                  <a:lnTo>
                    <a:pt x="223620" y="33043"/>
                  </a:lnTo>
                  <a:lnTo>
                    <a:pt x="223620" y="82596"/>
                  </a:lnTo>
                  <a:cubicBezTo>
                    <a:pt x="223489" y="127852"/>
                    <a:pt x="202049" y="170355"/>
                    <a:pt x="165723" y="197215"/>
                  </a:cubicBezTo>
                  <a:lnTo>
                    <a:pt x="162080" y="199993"/>
                  </a:lnTo>
                  <a:cubicBezTo>
                    <a:pt x="161057" y="199731"/>
                    <a:pt x="160062" y="199600"/>
                    <a:pt x="159039" y="199600"/>
                  </a:cubicBezTo>
                  <a:lnTo>
                    <a:pt x="133695" y="199600"/>
                  </a:lnTo>
                  <a:cubicBezTo>
                    <a:pt x="132699" y="199600"/>
                    <a:pt x="131677" y="199731"/>
                    <a:pt x="130785" y="199993"/>
                  </a:cubicBezTo>
                  <a:lnTo>
                    <a:pt x="127011" y="197215"/>
                  </a:lnTo>
                  <a:cubicBezTo>
                    <a:pt x="90685" y="170355"/>
                    <a:pt x="69245" y="127852"/>
                    <a:pt x="69114" y="82596"/>
                  </a:cubicBezTo>
                  <a:lnTo>
                    <a:pt x="69114" y="33043"/>
                  </a:lnTo>
                  <a:lnTo>
                    <a:pt x="166116" y="33043"/>
                  </a:lnTo>
                  <a:cubicBezTo>
                    <a:pt x="166221" y="33043"/>
                    <a:pt x="166352" y="33043"/>
                    <a:pt x="166483" y="33043"/>
                  </a:cubicBezTo>
                  <a:cubicBezTo>
                    <a:pt x="173297" y="33043"/>
                    <a:pt x="173297" y="22693"/>
                    <a:pt x="166483" y="22693"/>
                  </a:cubicBezTo>
                  <a:cubicBezTo>
                    <a:pt x="166352" y="22693"/>
                    <a:pt x="166221" y="22693"/>
                    <a:pt x="166116" y="22693"/>
                  </a:cubicBezTo>
                  <a:lnTo>
                    <a:pt x="58394" y="22693"/>
                  </a:lnTo>
                  <a:lnTo>
                    <a:pt x="58394" y="10350"/>
                  </a:lnTo>
                  <a:lnTo>
                    <a:pt x="159039" y="209950"/>
                  </a:lnTo>
                  <a:cubicBezTo>
                    <a:pt x="161057" y="209950"/>
                    <a:pt x="162578" y="211444"/>
                    <a:pt x="162578" y="213462"/>
                  </a:cubicBezTo>
                  <a:lnTo>
                    <a:pt x="162578" y="217130"/>
                  </a:lnTo>
                  <a:cubicBezTo>
                    <a:pt x="162578" y="219017"/>
                    <a:pt x="161057" y="220668"/>
                    <a:pt x="159039" y="220668"/>
                  </a:cubicBezTo>
                  <a:lnTo>
                    <a:pt x="133695" y="220668"/>
                  </a:lnTo>
                  <a:cubicBezTo>
                    <a:pt x="131808" y="220668"/>
                    <a:pt x="130156" y="219017"/>
                    <a:pt x="130156" y="217130"/>
                  </a:cubicBezTo>
                  <a:lnTo>
                    <a:pt x="130156" y="213462"/>
                  </a:lnTo>
                  <a:cubicBezTo>
                    <a:pt x="130156" y="211444"/>
                    <a:pt x="131808" y="209950"/>
                    <a:pt x="133695" y="209950"/>
                  </a:cubicBezTo>
                  <a:lnTo>
                    <a:pt x="152487" y="230993"/>
                  </a:lnTo>
                  <a:lnTo>
                    <a:pt x="152487" y="281436"/>
                  </a:lnTo>
                  <a:lnTo>
                    <a:pt x="140378" y="281436"/>
                  </a:lnTo>
                  <a:lnTo>
                    <a:pt x="140378" y="230993"/>
                  </a:lnTo>
                  <a:lnTo>
                    <a:pt x="178461" y="291656"/>
                  </a:lnTo>
                  <a:cubicBezTo>
                    <a:pt x="181999" y="291656"/>
                    <a:pt x="184908" y="294539"/>
                    <a:pt x="184908" y="298076"/>
                  </a:cubicBezTo>
                  <a:lnTo>
                    <a:pt x="184908" y="304130"/>
                  </a:lnTo>
                  <a:lnTo>
                    <a:pt x="138989" y="304130"/>
                  </a:lnTo>
                  <a:cubicBezTo>
                    <a:pt x="138884" y="304130"/>
                    <a:pt x="138753" y="304130"/>
                    <a:pt x="138648" y="304130"/>
                  </a:cubicBezTo>
                  <a:cubicBezTo>
                    <a:pt x="131912" y="304130"/>
                    <a:pt x="131912" y="314480"/>
                    <a:pt x="138648" y="314480"/>
                  </a:cubicBezTo>
                  <a:cubicBezTo>
                    <a:pt x="138753" y="314480"/>
                    <a:pt x="138884" y="314480"/>
                    <a:pt x="138989" y="314480"/>
                  </a:cubicBezTo>
                  <a:lnTo>
                    <a:pt x="209624" y="314480"/>
                  </a:lnTo>
                  <a:cubicBezTo>
                    <a:pt x="210253" y="314480"/>
                    <a:pt x="210751" y="314847"/>
                    <a:pt x="210882" y="315476"/>
                  </a:cubicBezTo>
                  <a:lnTo>
                    <a:pt x="215809" y="340449"/>
                  </a:lnTo>
                  <a:cubicBezTo>
                    <a:pt x="215914" y="341340"/>
                    <a:pt x="215285" y="342074"/>
                    <a:pt x="214525" y="342074"/>
                  </a:cubicBezTo>
                  <a:lnTo>
                    <a:pt x="78209" y="342074"/>
                  </a:lnTo>
                  <a:cubicBezTo>
                    <a:pt x="77449" y="342074"/>
                    <a:pt x="76820" y="341340"/>
                    <a:pt x="76951" y="340449"/>
                  </a:cubicBezTo>
                  <a:lnTo>
                    <a:pt x="81852" y="315476"/>
                  </a:lnTo>
                  <a:cubicBezTo>
                    <a:pt x="81983" y="314847"/>
                    <a:pt x="82507" y="314480"/>
                    <a:pt x="83136" y="314480"/>
                  </a:cubicBezTo>
                  <a:lnTo>
                    <a:pt x="115033" y="314480"/>
                  </a:lnTo>
                  <a:cubicBezTo>
                    <a:pt x="121455" y="314087"/>
                    <a:pt x="121455" y="304523"/>
                    <a:pt x="115033" y="304130"/>
                  </a:cubicBezTo>
                  <a:lnTo>
                    <a:pt x="107852" y="304130"/>
                  </a:lnTo>
                  <a:lnTo>
                    <a:pt x="107852" y="298076"/>
                  </a:lnTo>
                  <a:cubicBezTo>
                    <a:pt x="107852" y="294539"/>
                    <a:pt x="110630" y="291656"/>
                    <a:pt x="114273" y="291656"/>
                  </a:cubicBezTo>
                  <a:lnTo>
                    <a:pt x="57897" y="0"/>
                  </a:lnTo>
                  <a:cubicBezTo>
                    <a:pt x="52471" y="0"/>
                    <a:pt x="48068" y="4428"/>
                    <a:pt x="48068" y="9852"/>
                  </a:cubicBezTo>
                  <a:lnTo>
                    <a:pt x="48068" y="23217"/>
                  </a:lnTo>
                  <a:cubicBezTo>
                    <a:pt x="48068" y="28615"/>
                    <a:pt x="52471" y="33043"/>
                    <a:pt x="57897" y="33043"/>
                  </a:cubicBezTo>
                  <a:lnTo>
                    <a:pt x="58919" y="33043"/>
                  </a:lnTo>
                  <a:lnTo>
                    <a:pt x="58919" y="50050"/>
                  </a:lnTo>
                  <a:lnTo>
                    <a:pt x="58657" y="50050"/>
                  </a:lnTo>
                  <a:cubicBezTo>
                    <a:pt x="54620" y="50050"/>
                    <a:pt x="50977" y="48163"/>
                    <a:pt x="48697" y="44888"/>
                  </a:cubicBezTo>
                  <a:lnTo>
                    <a:pt x="44661" y="38966"/>
                  </a:lnTo>
                  <a:cubicBezTo>
                    <a:pt x="38108" y="29506"/>
                    <a:pt x="27257" y="23846"/>
                    <a:pt x="15647" y="23715"/>
                  </a:cubicBezTo>
                  <a:cubicBezTo>
                    <a:pt x="7076" y="23715"/>
                    <a:pt x="26" y="30633"/>
                    <a:pt x="26" y="39333"/>
                  </a:cubicBezTo>
                  <a:lnTo>
                    <a:pt x="26" y="60899"/>
                  </a:lnTo>
                  <a:cubicBezTo>
                    <a:pt x="26" y="112600"/>
                    <a:pt x="26628" y="123318"/>
                    <a:pt x="47937" y="132018"/>
                  </a:cubicBezTo>
                  <a:cubicBezTo>
                    <a:pt x="59915" y="136813"/>
                    <a:pt x="70267" y="141111"/>
                    <a:pt x="75169" y="151305"/>
                  </a:cubicBezTo>
                  <a:cubicBezTo>
                    <a:pt x="76689" y="153715"/>
                    <a:pt x="76322" y="156860"/>
                    <a:pt x="74304" y="158878"/>
                  </a:cubicBezTo>
                  <a:cubicBezTo>
                    <a:pt x="72312" y="160843"/>
                    <a:pt x="69691" y="161944"/>
                    <a:pt x="67070" y="161944"/>
                  </a:cubicBezTo>
                  <a:cubicBezTo>
                    <a:pt x="66021" y="161944"/>
                    <a:pt x="64973" y="161760"/>
                    <a:pt x="63951" y="161393"/>
                  </a:cubicBezTo>
                  <a:cubicBezTo>
                    <a:pt x="60177" y="159873"/>
                    <a:pt x="59679" y="155209"/>
                    <a:pt x="59784" y="151698"/>
                  </a:cubicBezTo>
                  <a:cubicBezTo>
                    <a:pt x="59862" y="148212"/>
                    <a:pt x="57215" y="146431"/>
                    <a:pt x="54568" y="146431"/>
                  </a:cubicBezTo>
                  <a:cubicBezTo>
                    <a:pt x="52130" y="146431"/>
                    <a:pt x="49693" y="147977"/>
                    <a:pt x="49457" y="151174"/>
                  </a:cubicBezTo>
                  <a:cubicBezTo>
                    <a:pt x="49195" y="155733"/>
                    <a:pt x="49824" y="166687"/>
                    <a:pt x="59784" y="170984"/>
                  </a:cubicBezTo>
                  <a:cubicBezTo>
                    <a:pt x="62064" y="171875"/>
                    <a:pt x="64449" y="172373"/>
                    <a:pt x="66860" y="172373"/>
                  </a:cubicBezTo>
                  <a:cubicBezTo>
                    <a:pt x="72521" y="172373"/>
                    <a:pt x="77816" y="170093"/>
                    <a:pt x="81747" y="166058"/>
                  </a:cubicBezTo>
                  <a:cubicBezTo>
                    <a:pt x="82114" y="165560"/>
                    <a:pt x="82507" y="165193"/>
                    <a:pt x="82874" y="164669"/>
                  </a:cubicBezTo>
                  <a:cubicBezTo>
                    <a:pt x="92965" y="180575"/>
                    <a:pt x="105834" y="194437"/>
                    <a:pt x="120957" y="205522"/>
                  </a:cubicBezTo>
                  <a:lnTo>
                    <a:pt x="121979" y="206282"/>
                  </a:lnTo>
                  <a:cubicBezTo>
                    <a:pt x="120590" y="208430"/>
                    <a:pt x="119961" y="210815"/>
                    <a:pt x="119961" y="213357"/>
                  </a:cubicBezTo>
                  <a:lnTo>
                    <a:pt x="119961" y="217130"/>
                  </a:lnTo>
                  <a:cubicBezTo>
                    <a:pt x="119961" y="223315"/>
                    <a:pt x="124102" y="228739"/>
                    <a:pt x="130052" y="230364"/>
                  </a:cubicBezTo>
                  <a:lnTo>
                    <a:pt x="130052" y="281305"/>
                  </a:lnTo>
                  <a:lnTo>
                    <a:pt x="114273" y="281305"/>
                  </a:lnTo>
                  <a:cubicBezTo>
                    <a:pt x="105074" y="281305"/>
                    <a:pt x="97499" y="288878"/>
                    <a:pt x="97499" y="298076"/>
                  </a:cubicBezTo>
                  <a:lnTo>
                    <a:pt x="97499" y="303998"/>
                  </a:lnTo>
                  <a:lnTo>
                    <a:pt x="83136" y="303998"/>
                  </a:lnTo>
                  <a:cubicBezTo>
                    <a:pt x="77580" y="303998"/>
                    <a:pt x="72784" y="308034"/>
                    <a:pt x="71788" y="313458"/>
                  </a:cubicBezTo>
                  <a:lnTo>
                    <a:pt x="66860" y="338562"/>
                  </a:lnTo>
                  <a:cubicBezTo>
                    <a:pt x="65471" y="345742"/>
                    <a:pt x="70896" y="352293"/>
                    <a:pt x="78209" y="352425"/>
                  </a:cubicBezTo>
                  <a:lnTo>
                    <a:pt x="214525" y="352425"/>
                  </a:lnTo>
                  <a:cubicBezTo>
                    <a:pt x="221838" y="352425"/>
                    <a:pt x="227394" y="345742"/>
                    <a:pt x="226005" y="338562"/>
                  </a:cubicBezTo>
                  <a:lnTo>
                    <a:pt x="221104" y="313458"/>
                  </a:lnTo>
                  <a:cubicBezTo>
                    <a:pt x="220081" y="308034"/>
                    <a:pt x="215285" y="303998"/>
                    <a:pt x="209624" y="303998"/>
                  </a:cubicBezTo>
                  <a:lnTo>
                    <a:pt x="195235" y="303998"/>
                  </a:lnTo>
                  <a:lnTo>
                    <a:pt x="195235" y="298076"/>
                  </a:lnTo>
                  <a:cubicBezTo>
                    <a:pt x="195235" y="288878"/>
                    <a:pt x="187791" y="281305"/>
                    <a:pt x="178461" y="281305"/>
                  </a:cubicBezTo>
                  <a:lnTo>
                    <a:pt x="162709" y="281305"/>
                  </a:lnTo>
                  <a:lnTo>
                    <a:pt x="162709" y="230364"/>
                  </a:lnTo>
                  <a:cubicBezTo>
                    <a:pt x="168763" y="228739"/>
                    <a:pt x="172930" y="223315"/>
                    <a:pt x="172930" y="217130"/>
                  </a:cubicBezTo>
                  <a:lnTo>
                    <a:pt x="172930" y="213357"/>
                  </a:lnTo>
                  <a:cubicBezTo>
                    <a:pt x="172930" y="210815"/>
                    <a:pt x="172170" y="208299"/>
                    <a:pt x="170912" y="206151"/>
                  </a:cubicBezTo>
                  <a:lnTo>
                    <a:pt x="171777" y="205522"/>
                  </a:lnTo>
                  <a:cubicBezTo>
                    <a:pt x="186926" y="194306"/>
                    <a:pt x="199900" y="180444"/>
                    <a:pt x="209860" y="164669"/>
                  </a:cubicBezTo>
                  <a:cubicBezTo>
                    <a:pt x="210253" y="165062"/>
                    <a:pt x="210620" y="165560"/>
                    <a:pt x="211118" y="165927"/>
                  </a:cubicBezTo>
                  <a:cubicBezTo>
                    <a:pt x="215049" y="169962"/>
                    <a:pt x="220344" y="172242"/>
                    <a:pt x="225874" y="172242"/>
                  </a:cubicBezTo>
                  <a:cubicBezTo>
                    <a:pt x="226136" y="172242"/>
                    <a:pt x="226398" y="172268"/>
                    <a:pt x="226634" y="172268"/>
                  </a:cubicBezTo>
                  <a:cubicBezTo>
                    <a:pt x="228888" y="172268"/>
                    <a:pt x="231011" y="171770"/>
                    <a:pt x="232950" y="170853"/>
                  </a:cubicBezTo>
                  <a:cubicBezTo>
                    <a:pt x="242910" y="166556"/>
                    <a:pt x="243539" y="155602"/>
                    <a:pt x="243408" y="151174"/>
                  </a:cubicBezTo>
                  <a:cubicBezTo>
                    <a:pt x="243356" y="147715"/>
                    <a:pt x="240787" y="146037"/>
                    <a:pt x="238219" y="146037"/>
                  </a:cubicBezTo>
                  <a:cubicBezTo>
                    <a:pt x="235467" y="146037"/>
                    <a:pt x="232741" y="147924"/>
                    <a:pt x="233081" y="151567"/>
                  </a:cubicBezTo>
                  <a:cubicBezTo>
                    <a:pt x="233213" y="155209"/>
                    <a:pt x="232557" y="159769"/>
                    <a:pt x="228914" y="161393"/>
                  </a:cubicBezTo>
                  <a:cubicBezTo>
                    <a:pt x="227866" y="161760"/>
                    <a:pt x="226791" y="161944"/>
                    <a:pt x="225717" y="161944"/>
                  </a:cubicBezTo>
                  <a:cubicBezTo>
                    <a:pt x="223043" y="161944"/>
                    <a:pt x="220448" y="160843"/>
                    <a:pt x="218561" y="158878"/>
                  </a:cubicBezTo>
                  <a:cubicBezTo>
                    <a:pt x="216543" y="156860"/>
                    <a:pt x="216176" y="153715"/>
                    <a:pt x="217696" y="151174"/>
                  </a:cubicBezTo>
                  <a:cubicBezTo>
                    <a:pt x="222598" y="140980"/>
                    <a:pt x="232950" y="136813"/>
                    <a:pt x="244928" y="131887"/>
                  </a:cubicBezTo>
                  <a:cubicBezTo>
                    <a:pt x="266237" y="123318"/>
                    <a:pt x="292735" y="112469"/>
                    <a:pt x="292735" y="60768"/>
                  </a:cubicBezTo>
                  <a:lnTo>
                    <a:pt x="292735" y="39228"/>
                  </a:lnTo>
                  <a:cubicBezTo>
                    <a:pt x="292735" y="35192"/>
                    <a:pt x="291083" y="31157"/>
                    <a:pt x="288174" y="28248"/>
                  </a:cubicBezTo>
                  <a:cubicBezTo>
                    <a:pt x="285291" y="25339"/>
                    <a:pt x="281386" y="23715"/>
                    <a:pt x="277218" y="23715"/>
                  </a:cubicBezTo>
                  <a:cubicBezTo>
                    <a:pt x="265608" y="23846"/>
                    <a:pt x="254757" y="29506"/>
                    <a:pt x="248204" y="38966"/>
                  </a:cubicBezTo>
                  <a:lnTo>
                    <a:pt x="244168" y="44888"/>
                  </a:lnTo>
                  <a:cubicBezTo>
                    <a:pt x="241914" y="48163"/>
                    <a:pt x="238245" y="50050"/>
                    <a:pt x="234208" y="50050"/>
                  </a:cubicBezTo>
                  <a:lnTo>
                    <a:pt x="233946" y="50050"/>
                  </a:lnTo>
                  <a:lnTo>
                    <a:pt x="233946" y="33043"/>
                  </a:lnTo>
                  <a:lnTo>
                    <a:pt x="234969" y="33043"/>
                  </a:lnTo>
                  <a:cubicBezTo>
                    <a:pt x="240394" y="33043"/>
                    <a:pt x="244666" y="28615"/>
                    <a:pt x="244666" y="23217"/>
                  </a:cubicBezTo>
                  <a:lnTo>
                    <a:pt x="244666" y="9852"/>
                  </a:lnTo>
                  <a:cubicBezTo>
                    <a:pt x="244666" y="4428"/>
                    <a:pt x="240394" y="0"/>
                    <a:pt x="234969" y="0"/>
                  </a:cubicBezTo>
                  <a:lnTo>
                    <a:pt x="15516" y="34039"/>
                  </a:lnTo>
                  <a:lnTo>
                    <a:pt x="23496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64" name="Google Shape;128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0GQAAwhYAAAkaAABMFwAAAAAAAA=="/>
                </a:ext>
              </a:extLst>
            </p:cNvSpPr>
            <p:nvPr/>
          </p:nvSpPr>
          <p:spPr>
            <a:xfrm>
              <a:off x="4137660" y="3699510"/>
              <a:ext cx="94615" cy="87630"/>
            </a:xfrm>
            <a:custGeom>
              <a:avLst/>
              <a:gdLst/>
              <a:ahLst/>
              <a:cxnLst/>
              <a:rect l="0" t="0" r="94615" b="87630"/>
              <a:pathLst>
                <a:path w="94615" h="87630">
                  <a:moveTo>
                    <a:pt x="47438" y="15560"/>
                  </a:moveTo>
                  <a:lnTo>
                    <a:pt x="55357" y="31751"/>
                  </a:lnTo>
                  <a:cubicBezTo>
                    <a:pt x="56246" y="33643"/>
                    <a:pt x="57997" y="34905"/>
                    <a:pt x="60140" y="35168"/>
                  </a:cubicBezTo>
                  <a:lnTo>
                    <a:pt x="77861" y="37822"/>
                  </a:lnTo>
                  <a:lnTo>
                    <a:pt x="64923" y="50465"/>
                  </a:lnTo>
                  <a:cubicBezTo>
                    <a:pt x="63407" y="51858"/>
                    <a:pt x="62780" y="53882"/>
                    <a:pt x="63146" y="55906"/>
                  </a:cubicBezTo>
                  <a:lnTo>
                    <a:pt x="66178" y="73857"/>
                  </a:lnTo>
                  <a:lnTo>
                    <a:pt x="50208" y="65394"/>
                  </a:lnTo>
                  <a:cubicBezTo>
                    <a:pt x="49320" y="64868"/>
                    <a:pt x="48326" y="64632"/>
                    <a:pt x="47307" y="64632"/>
                  </a:cubicBezTo>
                  <a:cubicBezTo>
                    <a:pt x="46314" y="64632"/>
                    <a:pt x="45294" y="64868"/>
                    <a:pt x="44406" y="65394"/>
                  </a:cubicBezTo>
                  <a:lnTo>
                    <a:pt x="28436" y="73857"/>
                  </a:lnTo>
                  <a:lnTo>
                    <a:pt x="31599" y="55906"/>
                  </a:lnTo>
                  <a:cubicBezTo>
                    <a:pt x="31834" y="53882"/>
                    <a:pt x="31207" y="51858"/>
                    <a:pt x="29691" y="50465"/>
                  </a:cubicBezTo>
                  <a:lnTo>
                    <a:pt x="16884" y="37822"/>
                  </a:lnTo>
                  <a:lnTo>
                    <a:pt x="34735" y="35168"/>
                  </a:lnTo>
                  <a:cubicBezTo>
                    <a:pt x="36748" y="34905"/>
                    <a:pt x="38499" y="33643"/>
                    <a:pt x="39388" y="31751"/>
                  </a:cubicBezTo>
                  <a:lnTo>
                    <a:pt x="47438" y="15560"/>
                  </a:lnTo>
                  <a:lnTo>
                    <a:pt x="47438" y="0"/>
                  </a:lnTo>
                  <a:cubicBezTo>
                    <a:pt x="45190" y="0"/>
                    <a:pt x="43021" y="1130"/>
                    <a:pt x="41897" y="3417"/>
                  </a:cubicBezTo>
                  <a:lnTo>
                    <a:pt x="31076" y="25285"/>
                  </a:lnTo>
                  <a:lnTo>
                    <a:pt x="7187" y="28702"/>
                  </a:lnTo>
                  <a:cubicBezTo>
                    <a:pt x="2038" y="29464"/>
                    <a:pt x="26" y="35798"/>
                    <a:pt x="3659" y="39347"/>
                  </a:cubicBezTo>
                  <a:lnTo>
                    <a:pt x="21013" y="56273"/>
                  </a:lnTo>
                  <a:lnTo>
                    <a:pt x="16884" y="80323"/>
                  </a:lnTo>
                  <a:cubicBezTo>
                    <a:pt x="16283" y="84318"/>
                    <a:pt x="19471" y="87604"/>
                    <a:pt x="23078" y="87604"/>
                  </a:cubicBezTo>
                  <a:cubicBezTo>
                    <a:pt x="24019" y="87604"/>
                    <a:pt x="24986" y="87393"/>
                    <a:pt x="25927" y="86894"/>
                  </a:cubicBezTo>
                  <a:lnTo>
                    <a:pt x="47307" y="75513"/>
                  </a:lnTo>
                  <a:lnTo>
                    <a:pt x="68818" y="86894"/>
                  </a:lnTo>
                  <a:cubicBezTo>
                    <a:pt x="69758" y="87393"/>
                    <a:pt x="70726" y="87604"/>
                    <a:pt x="71666" y="87604"/>
                  </a:cubicBezTo>
                  <a:cubicBezTo>
                    <a:pt x="75273" y="87604"/>
                    <a:pt x="78436" y="84318"/>
                    <a:pt x="77756" y="80323"/>
                  </a:cubicBezTo>
                  <a:lnTo>
                    <a:pt x="73601" y="56273"/>
                  </a:lnTo>
                  <a:lnTo>
                    <a:pt x="90955" y="39347"/>
                  </a:lnTo>
                  <a:cubicBezTo>
                    <a:pt x="94588" y="35798"/>
                    <a:pt x="92576" y="29464"/>
                    <a:pt x="87558" y="28702"/>
                  </a:cubicBezTo>
                  <a:lnTo>
                    <a:pt x="63538" y="25285"/>
                  </a:lnTo>
                  <a:lnTo>
                    <a:pt x="52848" y="3417"/>
                  </a:lnTo>
                  <a:cubicBezTo>
                    <a:pt x="51698" y="1130"/>
                    <a:pt x="49529" y="0"/>
                    <a:pt x="47359" y="0"/>
                  </a:cubicBezTo>
                  <a:lnTo>
                    <a:pt x="47359" y="15560"/>
                  </a:lnTo>
                  <a:lnTo>
                    <a:pt x="4735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577" name="Google Shape;12874;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EFAADVEAAAeQcAAM4SAAAQAAAA"/>
              </a:ext>
            </a:extLst>
          </p:cNvGrpSpPr>
          <p:nvPr/>
        </p:nvGrpSpPr>
        <p:grpSpPr>
          <a:xfrm>
            <a:off x="854075" y="2736215"/>
            <a:ext cx="360680" cy="320675"/>
            <a:chOff x="854075" y="2736215"/>
            <a:chExt cx="360680" cy="320675"/>
          </a:xfrm>
        </p:grpSpPr>
        <p:sp>
          <p:nvSpPr>
            <p:cNvPr id="592" name="Google Shape;128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BQAAuxEAAIAGAADGEgAAAAAAAA=="/>
                </a:ext>
              </a:extLst>
            </p:cNvSpPr>
            <p:nvPr/>
          </p:nvSpPr>
          <p:spPr>
            <a:xfrm>
              <a:off x="859155" y="2882265"/>
              <a:ext cx="197485" cy="169545"/>
            </a:xfrm>
            <a:custGeom>
              <a:avLst/>
              <a:gdLst/>
              <a:ahLst/>
              <a:cxnLst/>
              <a:rect l="0" t="0" r="197485" b="169545"/>
              <a:pathLst>
                <a:path w="197485" h="169545">
                  <a:moveTo>
                    <a:pt x="192411" y="0"/>
                  </a:moveTo>
                  <a:lnTo>
                    <a:pt x="93747" y="92989"/>
                  </a:lnTo>
                  <a:cubicBezTo>
                    <a:pt x="91723" y="95011"/>
                    <a:pt x="88936" y="96140"/>
                    <a:pt x="86018" y="96140"/>
                  </a:cubicBezTo>
                  <a:lnTo>
                    <a:pt x="84888" y="96140"/>
                  </a:lnTo>
                  <a:cubicBezTo>
                    <a:pt x="78552" y="96140"/>
                    <a:pt x="73504" y="91073"/>
                    <a:pt x="73504" y="84772"/>
                  </a:cubicBezTo>
                  <a:lnTo>
                    <a:pt x="73504" y="79075"/>
                  </a:lnTo>
                  <a:lnTo>
                    <a:pt x="39591" y="79075"/>
                  </a:lnTo>
                  <a:lnTo>
                    <a:pt x="39591" y="87555"/>
                  </a:lnTo>
                  <a:cubicBezTo>
                    <a:pt x="39591" y="92596"/>
                    <a:pt x="36174" y="97032"/>
                    <a:pt x="31363" y="98398"/>
                  </a:cubicBezTo>
                  <a:lnTo>
                    <a:pt x="12277" y="103832"/>
                  </a:lnTo>
                  <a:cubicBezTo>
                    <a:pt x="5073" y="105854"/>
                    <a:pt x="0" y="112548"/>
                    <a:pt x="0" y="120135"/>
                  </a:cubicBezTo>
                  <a:lnTo>
                    <a:pt x="0" y="169518"/>
                  </a:lnTo>
                  <a:lnTo>
                    <a:pt x="90566" y="169518"/>
                  </a:lnTo>
                  <a:lnTo>
                    <a:pt x="90566" y="139327"/>
                  </a:lnTo>
                  <a:cubicBezTo>
                    <a:pt x="90435" y="133288"/>
                    <a:pt x="92853" y="127591"/>
                    <a:pt x="97165" y="123286"/>
                  </a:cubicBezTo>
                  <a:lnTo>
                    <a:pt x="193410" y="27041"/>
                  </a:lnTo>
                  <a:cubicBezTo>
                    <a:pt x="196328" y="24258"/>
                    <a:pt x="197458" y="20215"/>
                    <a:pt x="196459" y="16434"/>
                  </a:cubicBezTo>
                  <a:lnTo>
                    <a:pt x="192411" y="0"/>
                  </a:lnTo>
                  <a:lnTo>
                    <a:pt x="196459" y="1643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91" name="Google Shape;128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3RAAAHEHAADoEQAAAAAAAA=="/>
                </a:ext>
              </a:extLst>
            </p:cNvSpPr>
            <p:nvPr/>
          </p:nvSpPr>
          <p:spPr>
            <a:xfrm>
              <a:off x="1006475" y="2741295"/>
              <a:ext cx="203200" cy="169545"/>
            </a:xfrm>
            <a:custGeom>
              <a:avLst/>
              <a:gdLst/>
              <a:ahLst/>
              <a:cxnLst/>
              <a:rect l="0" t="0" r="203200" b="169545"/>
              <a:pathLst>
                <a:path w="203200" h="169545">
                  <a:moveTo>
                    <a:pt x="11225" y="26"/>
                  </a:moveTo>
                  <a:cubicBezTo>
                    <a:pt x="5062" y="26"/>
                    <a:pt x="0" y="5066"/>
                    <a:pt x="0" y="11394"/>
                  </a:cubicBezTo>
                  <a:lnTo>
                    <a:pt x="0" y="158177"/>
                  </a:lnTo>
                  <a:cubicBezTo>
                    <a:pt x="0" y="164478"/>
                    <a:pt x="5062" y="169545"/>
                    <a:pt x="11225" y="169545"/>
                  </a:cubicBezTo>
                  <a:lnTo>
                    <a:pt x="191818" y="169545"/>
                  </a:lnTo>
                  <a:cubicBezTo>
                    <a:pt x="198007" y="169545"/>
                    <a:pt x="203174" y="164478"/>
                    <a:pt x="203174" y="158177"/>
                  </a:cubicBezTo>
                  <a:lnTo>
                    <a:pt x="203174" y="11394"/>
                  </a:lnTo>
                  <a:cubicBezTo>
                    <a:pt x="203174" y="5066"/>
                    <a:pt x="198007" y="26"/>
                    <a:pt x="191818" y="26"/>
                  </a:cubicBezTo>
                  <a:lnTo>
                    <a:pt x="11225" y="26"/>
                  </a:lnTo>
                  <a:lnTo>
                    <a:pt x="19181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90" name="Google Shape;128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BQAAuxEAAJEFAAAdEgAAAAAAAA=="/>
                </a:ext>
              </a:extLst>
            </p:cNvSpPr>
            <p:nvPr/>
          </p:nvSpPr>
          <p:spPr>
            <a:xfrm>
              <a:off x="876300" y="2882265"/>
              <a:ext cx="28575" cy="62230"/>
            </a:xfrm>
            <a:custGeom>
              <a:avLst/>
              <a:gdLst/>
              <a:ahLst/>
              <a:cxnLst/>
              <a:rect l="0" t="0" r="28575" b="62230"/>
              <a:pathLst>
                <a:path w="28575" h="62230">
                  <a:moveTo>
                    <a:pt x="17107" y="0"/>
                  </a:moveTo>
                  <a:cubicBezTo>
                    <a:pt x="7680" y="0"/>
                    <a:pt x="26" y="7595"/>
                    <a:pt x="26" y="17082"/>
                  </a:cubicBezTo>
                  <a:lnTo>
                    <a:pt x="26" y="20997"/>
                  </a:lnTo>
                  <a:cubicBezTo>
                    <a:pt x="26" y="25807"/>
                    <a:pt x="794" y="30721"/>
                    <a:pt x="2304" y="35293"/>
                  </a:cubicBezTo>
                  <a:lnTo>
                    <a:pt x="11493" y="62230"/>
                  </a:lnTo>
                  <a:lnTo>
                    <a:pt x="28575" y="62230"/>
                  </a:lnTo>
                  <a:lnTo>
                    <a:pt x="28575" y="0"/>
                  </a:lnTo>
                  <a:lnTo>
                    <a:pt x="17107" y="0"/>
                  </a:lnTo>
                  <a:lnTo>
                    <a:pt x="2304" y="3529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9" name="Google Shape;128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BQAAshEAAOEFAAAdEgAAAAAAAA=="/>
                </a:ext>
              </a:extLst>
            </p:cNvSpPr>
            <p:nvPr/>
          </p:nvSpPr>
          <p:spPr>
            <a:xfrm>
              <a:off x="887730" y="2876550"/>
              <a:ext cx="67945" cy="67945"/>
            </a:xfrm>
            <a:custGeom>
              <a:avLst/>
              <a:gdLst/>
              <a:ahLst/>
              <a:cxnLst/>
              <a:rect l="0" t="0" r="67945" b="67945"/>
              <a:pathLst>
                <a:path w="67945" h="67945">
                  <a:moveTo>
                    <a:pt x="17058" y="26"/>
                  </a:moveTo>
                  <a:cubicBezTo>
                    <a:pt x="7584" y="26"/>
                    <a:pt x="0" y="7596"/>
                    <a:pt x="0" y="17084"/>
                  </a:cubicBezTo>
                  <a:cubicBezTo>
                    <a:pt x="0" y="23287"/>
                    <a:pt x="5065" y="28334"/>
                    <a:pt x="11363" y="28334"/>
                  </a:cubicBezTo>
                  <a:lnTo>
                    <a:pt x="56581" y="67945"/>
                  </a:lnTo>
                  <a:lnTo>
                    <a:pt x="66554" y="32907"/>
                  </a:lnTo>
                  <a:cubicBezTo>
                    <a:pt x="67446" y="29859"/>
                    <a:pt x="67813" y="26704"/>
                    <a:pt x="67945" y="23550"/>
                  </a:cubicBezTo>
                  <a:lnTo>
                    <a:pt x="67945" y="26"/>
                  </a:lnTo>
                  <a:lnTo>
                    <a:pt x="17058" y="26"/>
                  </a:lnTo>
                  <a:lnTo>
                    <a:pt x="67945" y="235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8" name="Google Shape;128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BQAAOBIAAL0FAABkEgAAAAAAAA=="/>
                </a:ext>
              </a:extLst>
            </p:cNvSpPr>
            <p:nvPr/>
          </p:nvSpPr>
          <p:spPr>
            <a:xfrm>
              <a:off x="899160" y="2961640"/>
              <a:ext cx="33655" cy="27940"/>
            </a:xfrm>
            <a:custGeom>
              <a:avLst/>
              <a:gdLst/>
              <a:ahLst/>
              <a:cxnLst/>
              <a:rect l="0" t="0" r="33655" b="27940"/>
              <a:pathLst>
                <a:path w="33655" h="27940">
                  <a:moveTo>
                    <a:pt x="0" y="0"/>
                  </a:moveTo>
                  <a:lnTo>
                    <a:pt x="0" y="11212"/>
                  </a:lnTo>
                  <a:cubicBezTo>
                    <a:pt x="0" y="20431"/>
                    <a:pt x="7539" y="27914"/>
                    <a:pt x="16827" y="27914"/>
                  </a:cubicBezTo>
                  <a:cubicBezTo>
                    <a:pt x="26115" y="27914"/>
                    <a:pt x="33655" y="20431"/>
                    <a:pt x="33655" y="11212"/>
                  </a:cubicBezTo>
                  <a:lnTo>
                    <a:pt x="33655" y="0"/>
                  </a:lnTo>
                  <a:lnTo>
                    <a:pt x="0" y="0"/>
                  </a:lnTo>
                  <a:lnTo>
                    <a:pt x="33655" y="1121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7" name="Google Shape;128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BQAA3xEAANgFAABAEgAAAAAAAA=="/>
                </a:ext>
              </a:extLst>
            </p:cNvSpPr>
            <p:nvPr/>
          </p:nvSpPr>
          <p:spPr>
            <a:xfrm>
              <a:off x="882015" y="2905125"/>
              <a:ext cx="67945" cy="61595"/>
            </a:xfrm>
            <a:custGeom>
              <a:avLst/>
              <a:gdLst/>
              <a:ahLst/>
              <a:cxnLst/>
              <a:rect l="0" t="0" r="67945" b="61595"/>
              <a:pathLst>
                <a:path w="67945" h="61595">
                  <a:moveTo>
                    <a:pt x="21316" y="26"/>
                  </a:moveTo>
                  <a:cubicBezTo>
                    <a:pt x="18425" y="26"/>
                    <a:pt x="15586" y="1146"/>
                    <a:pt x="13536" y="3282"/>
                  </a:cubicBezTo>
                  <a:lnTo>
                    <a:pt x="7990" y="8828"/>
                  </a:lnTo>
                  <a:cubicBezTo>
                    <a:pt x="2786" y="13835"/>
                    <a:pt x="0" y="20714"/>
                    <a:pt x="0" y="27983"/>
                  </a:cubicBezTo>
                  <a:cubicBezTo>
                    <a:pt x="0" y="46534"/>
                    <a:pt x="15192" y="61595"/>
                    <a:pt x="33906" y="61595"/>
                  </a:cubicBezTo>
                  <a:cubicBezTo>
                    <a:pt x="52621" y="61595"/>
                    <a:pt x="67787" y="46534"/>
                    <a:pt x="67787" y="27983"/>
                  </a:cubicBezTo>
                  <a:lnTo>
                    <a:pt x="67787" y="20844"/>
                  </a:lnTo>
                  <a:cubicBezTo>
                    <a:pt x="67918" y="17847"/>
                    <a:pt x="66657" y="14955"/>
                    <a:pt x="64633" y="12819"/>
                  </a:cubicBezTo>
                  <a:cubicBezTo>
                    <a:pt x="55775" y="4429"/>
                    <a:pt x="39847" y="521"/>
                    <a:pt x="21763" y="26"/>
                  </a:cubicBezTo>
                  <a:cubicBezTo>
                    <a:pt x="21605" y="26"/>
                    <a:pt x="21448" y="26"/>
                    <a:pt x="2131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6" name="Google Shape;128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BQAA3xEAANgFAAA+EgAAAAAAAA=="/>
                </a:ext>
              </a:extLst>
            </p:cNvSpPr>
            <p:nvPr/>
          </p:nvSpPr>
          <p:spPr>
            <a:xfrm>
              <a:off x="882015" y="2905125"/>
              <a:ext cx="67945" cy="60325"/>
            </a:xfrm>
            <a:custGeom>
              <a:avLst/>
              <a:gdLst/>
              <a:ahLst/>
              <a:cxnLst/>
              <a:rect l="0" t="0" r="67945" b="60325"/>
              <a:pathLst>
                <a:path w="67945" h="60325">
                  <a:moveTo>
                    <a:pt x="21805" y="0"/>
                  </a:moveTo>
                  <a:cubicBezTo>
                    <a:pt x="18645" y="0"/>
                    <a:pt x="15722" y="1146"/>
                    <a:pt x="13562" y="3387"/>
                  </a:cubicBezTo>
                  <a:lnTo>
                    <a:pt x="8005" y="8944"/>
                  </a:lnTo>
                  <a:cubicBezTo>
                    <a:pt x="2791" y="13941"/>
                    <a:pt x="0" y="20820"/>
                    <a:pt x="0" y="27960"/>
                  </a:cubicBezTo>
                  <a:cubicBezTo>
                    <a:pt x="0" y="43022"/>
                    <a:pt x="10033" y="56181"/>
                    <a:pt x="24597" y="60325"/>
                  </a:cubicBezTo>
                  <a:cubicBezTo>
                    <a:pt x="19646" y="54435"/>
                    <a:pt x="16986" y="46904"/>
                    <a:pt x="16986" y="39269"/>
                  </a:cubicBezTo>
                  <a:lnTo>
                    <a:pt x="16986" y="28090"/>
                  </a:lnTo>
                  <a:cubicBezTo>
                    <a:pt x="16986" y="21810"/>
                    <a:pt x="22068" y="16781"/>
                    <a:pt x="28363" y="16781"/>
                  </a:cubicBezTo>
                  <a:cubicBezTo>
                    <a:pt x="28573" y="16781"/>
                    <a:pt x="28810" y="16807"/>
                    <a:pt x="29021" y="16807"/>
                  </a:cubicBezTo>
                  <a:cubicBezTo>
                    <a:pt x="40424" y="17563"/>
                    <a:pt x="57410" y="19439"/>
                    <a:pt x="67918" y="24468"/>
                  </a:cubicBezTo>
                  <a:cubicBezTo>
                    <a:pt x="67549" y="22071"/>
                    <a:pt x="66549" y="14670"/>
                    <a:pt x="64758" y="12924"/>
                  </a:cubicBezTo>
                  <a:cubicBezTo>
                    <a:pt x="55883" y="4534"/>
                    <a:pt x="39924" y="625"/>
                    <a:pt x="218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5" name="Google Shape;128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BQAAZhIAAG0FAADFEgAAAAAAAA=="/>
                </a:ext>
              </a:extLst>
            </p:cNvSpPr>
            <p:nvPr/>
          </p:nvSpPr>
          <p:spPr>
            <a:xfrm>
              <a:off x="859155" y="2990850"/>
              <a:ext cx="22860" cy="60325"/>
            </a:xfrm>
            <a:custGeom>
              <a:avLst/>
              <a:gdLst/>
              <a:ahLst/>
              <a:cxnLst/>
              <a:rect l="0" t="0" r="22860" b="60325"/>
              <a:pathLst>
                <a:path w="22860" h="60325">
                  <a:moveTo>
                    <a:pt x="4588" y="0"/>
                  </a:moveTo>
                  <a:cubicBezTo>
                    <a:pt x="1671" y="3022"/>
                    <a:pt x="0" y="7139"/>
                    <a:pt x="0" y="11283"/>
                  </a:cubicBezTo>
                  <a:lnTo>
                    <a:pt x="0" y="60325"/>
                  </a:lnTo>
                  <a:lnTo>
                    <a:pt x="22833" y="60325"/>
                  </a:lnTo>
                  <a:lnTo>
                    <a:pt x="22833" y="24833"/>
                  </a:lnTo>
                  <a:cubicBezTo>
                    <a:pt x="22833" y="20455"/>
                    <a:pt x="20924" y="16182"/>
                    <a:pt x="17874" y="13055"/>
                  </a:cubicBezTo>
                  <a:lnTo>
                    <a:pt x="4588" y="0"/>
                  </a:lnTo>
                  <a:lnTo>
                    <a:pt x="17874" y="1305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4" name="Google Shape;128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BQAAuxEAAIAGAACWEgAAAAAAAA=="/>
                </a:ext>
              </a:extLst>
            </p:cNvSpPr>
            <p:nvPr/>
          </p:nvSpPr>
          <p:spPr>
            <a:xfrm>
              <a:off x="949960" y="2882265"/>
              <a:ext cx="106680" cy="139065"/>
            </a:xfrm>
            <a:custGeom>
              <a:avLst/>
              <a:gdLst/>
              <a:ahLst/>
              <a:cxnLst/>
              <a:rect l="0" t="0" r="106680" b="139065"/>
              <a:pathLst>
                <a:path w="106680" h="139065">
                  <a:moveTo>
                    <a:pt x="101617" y="0"/>
                  </a:moveTo>
                  <a:lnTo>
                    <a:pt x="7318" y="88867"/>
                  </a:lnTo>
                  <a:cubicBezTo>
                    <a:pt x="4564" y="91513"/>
                    <a:pt x="2780" y="94919"/>
                    <a:pt x="2151" y="98587"/>
                  </a:cubicBezTo>
                  <a:cubicBezTo>
                    <a:pt x="262" y="112394"/>
                    <a:pt x="52" y="133065"/>
                    <a:pt x="0" y="137964"/>
                  </a:cubicBezTo>
                  <a:cubicBezTo>
                    <a:pt x="184" y="132331"/>
                    <a:pt x="2544" y="127065"/>
                    <a:pt x="6584" y="123031"/>
                  </a:cubicBezTo>
                  <a:lnTo>
                    <a:pt x="102614" y="27001"/>
                  </a:lnTo>
                  <a:cubicBezTo>
                    <a:pt x="105526" y="24338"/>
                    <a:pt x="106654" y="20173"/>
                    <a:pt x="105657" y="16400"/>
                  </a:cubicBezTo>
                  <a:lnTo>
                    <a:pt x="101617" y="0"/>
                  </a:lnTo>
                  <a:lnTo>
                    <a:pt x="0" y="137964"/>
                  </a:lnTo>
                  <a:cubicBezTo>
                    <a:pt x="0" y="138331"/>
                    <a:pt x="0" y="138698"/>
                    <a:pt x="0" y="139038"/>
                  </a:cubicBezTo>
                  <a:cubicBezTo>
                    <a:pt x="0" y="139038"/>
                    <a:pt x="0" y="138672"/>
                    <a:pt x="0" y="137964"/>
                  </a:cubicBezTo>
                  <a:lnTo>
                    <a:pt x="101617" y="0"/>
                  </a:lnTo>
                  <a:lnTo>
                    <a:pt x="0" y="13796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3" name="Google Shape;128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BgAAuxEAAIAGAADwEQAAAAAAAA=="/>
                </a:ext>
              </a:extLst>
            </p:cNvSpPr>
            <p:nvPr/>
          </p:nvSpPr>
          <p:spPr>
            <a:xfrm>
              <a:off x="1031240" y="2882265"/>
              <a:ext cx="25400" cy="33655"/>
            </a:xfrm>
            <a:custGeom>
              <a:avLst/>
              <a:gdLst/>
              <a:ahLst/>
              <a:cxnLst/>
              <a:rect l="0" t="0" r="25400" b="33655"/>
              <a:pathLst>
                <a:path w="25400" h="33655">
                  <a:moveTo>
                    <a:pt x="20336" y="0"/>
                  </a:moveTo>
                  <a:lnTo>
                    <a:pt x="0" y="19097"/>
                  </a:lnTo>
                  <a:lnTo>
                    <a:pt x="14642" y="33739"/>
                  </a:lnTo>
                  <a:lnTo>
                    <a:pt x="21333" y="27048"/>
                  </a:lnTo>
                  <a:cubicBezTo>
                    <a:pt x="24245" y="24106"/>
                    <a:pt x="25374" y="20088"/>
                    <a:pt x="24377" y="16331"/>
                  </a:cubicBezTo>
                  <a:lnTo>
                    <a:pt x="20336" y="0"/>
                  </a:lnTo>
                  <a:lnTo>
                    <a:pt x="24377" y="1633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2" name="Google Shape;128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8BQAA1hEAAMkFAADwEQAAAAAAAA=="/>
                </a:ext>
              </a:extLst>
            </p:cNvSpPr>
            <p:nvPr/>
          </p:nvSpPr>
          <p:spPr>
            <a:xfrm>
              <a:off x="891540" y="2899410"/>
              <a:ext cx="48895" cy="16510"/>
            </a:xfrm>
            <a:custGeom>
              <a:avLst/>
              <a:gdLst/>
              <a:ahLst/>
              <a:cxnLst/>
              <a:rect l="0" t="0" r="48895" b="16510"/>
              <a:pathLst>
                <a:path w="48895" h="16510">
                  <a:moveTo>
                    <a:pt x="7101" y="0"/>
                  </a:moveTo>
                  <a:cubicBezTo>
                    <a:pt x="26" y="0"/>
                    <a:pt x="26" y="10750"/>
                    <a:pt x="7101" y="10750"/>
                  </a:cubicBezTo>
                  <a:cubicBezTo>
                    <a:pt x="13045" y="10750"/>
                    <a:pt x="30404" y="11626"/>
                    <a:pt x="38742" y="15846"/>
                  </a:cubicBezTo>
                  <a:cubicBezTo>
                    <a:pt x="39610" y="16298"/>
                    <a:pt x="40452" y="16483"/>
                    <a:pt x="41241" y="16483"/>
                  </a:cubicBezTo>
                  <a:cubicBezTo>
                    <a:pt x="46080" y="16483"/>
                    <a:pt x="48868" y="9025"/>
                    <a:pt x="43424" y="6264"/>
                  </a:cubicBezTo>
                  <a:cubicBezTo>
                    <a:pt x="31141" y="0"/>
                    <a:pt x="8127" y="0"/>
                    <a:pt x="710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1" name="Google Shape;128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BQAAfxIAAHUFAADOEgAAAAAAAA=="/>
                </a:ext>
              </a:extLst>
            </p:cNvSpPr>
            <p:nvPr/>
          </p:nvSpPr>
          <p:spPr>
            <a:xfrm>
              <a:off x="876935" y="3006725"/>
              <a:ext cx="10160" cy="50165"/>
            </a:xfrm>
            <a:custGeom>
              <a:avLst/>
              <a:gdLst/>
              <a:ahLst/>
              <a:cxnLst/>
              <a:rect l="0" t="0" r="10160" b="50165"/>
              <a:pathLst>
                <a:path w="10160" h="50165">
                  <a:moveTo>
                    <a:pt x="5067" y="0"/>
                  </a:moveTo>
                  <a:cubicBezTo>
                    <a:pt x="2308" y="0"/>
                    <a:pt x="0" y="2421"/>
                    <a:pt x="0" y="5316"/>
                  </a:cubicBezTo>
                  <a:lnTo>
                    <a:pt x="0" y="44848"/>
                  </a:lnTo>
                  <a:cubicBezTo>
                    <a:pt x="0" y="48375"/>
                    <a:pt x="2534" y="50165"/>
                    <a:pt x="5067" y="50165"/>
                  </a:cubicBezTo>
                  <a:cubicBezTo>
                    <a:pt x="7601" y="50165"/>
                    <a:pt x="10135" y="48375"/>
                    <a:pt x="10135" y="44848"/>
                  </a:cubicBezTo>
                  <a:lnTo>
                    <a:pt x="10135" y="5316"/>
                  </a:lnTo>
                  <a:cubicBezTo>
                    <a:pt x="10135" y="2421"/>
                    <a:pt x="7852" y="0"/>
                    <a:pt x="506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80" name="Google Shape;128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BQAAqhEAAIoGAADOEgAAAAAAAA=="/>
                </a:ext>
              </a:extLst>
            </p:cNvSpPr>
            <p:nvPr/>
          </p:nvSpPr>
          <p:spPr>
            <a:xfrm>
              <a:off x="854075" y="2871470"/>
              <a:ext cx="208915" cy="185420"/>
            </a:xfrm>
            <a:custGeom>
              <a:avLst/>
              <a:gdLst/>
              <a:ahLst/>
              <a:cxnLst/>
              <a:rect l="0" t="0" r="208915" b="185420"/>
              <a:pathLst>
                <a:path w="208915" h="185420">
                  <a:moveTo>
                    <a:pt x="194495" y="20797"/>
                  </a:moveTo>
                  <a:lnTo>
                    <a:pt x="196386" y="28629"/>
                  </a:lnTo>
                  <a:cubicBezTo>
                    <a:pt x="196911" y="30646"/>
                    <a:pt x="196386" y="32794"/>
                    <a:pt x="194889" y="34287"/>
                  </a:cubicBezTo>
                  <a:lnTo>
                    <a:pt x="191842" y="37334"/>
                  </a:lnTo>
                  <a:lnTo>
                    <a:pt x="184645" y="30137"/>
                  </a:lnTo>
                  <a:lnTo>
                    <a:pt x="194495" y="20797"/>
                  </a:lnTo>
                  <a:lnTo>
                    <a:pt x="96052" y="10608"/>
                  </a:lnTo>
                  <a:lnTo>
                    <a:pt x="96052" y="32532"/>
                  </a:lnTo>
                  <a:cubicBezTo>
                    <a:pt x="96052" y="36068"/>
                    <a:pt x="95290" y="39578"/>
                    <a:pt x="93636" y="42747"/>
                  </a:cubicBezTo>
                  <a:lnTo>
                    <a:pt x="90983" y="48038"/>
                  </a:lnTo>
                  <a:cubicBezTo>
                    <a:pt x="90615" y="48797"/>
                    <a:pt x="90484" y="49557"/>
                    <a:pt x="90484" y="50421"/>
                  </a:cubicBezTo>
                  <a:lnTo>
                    <a:pt x="90484" y="61763"/>
                  </a:lnTo>
                  <a:cubicBezTo>
                    <a:pt x="90484" y="77479"/>
                    <a:pt x="77587" y="90261"/>
                    <a:pt x="61828" y="90261"/>
                  </a:cubicBezTo>
                  <a:cubicBezTo>
                    <a:pt x="61513" y="90261"/>
                    <a:pt x="61224" y="90261"/>
                    <a:pt x="60909" y="90261"/>
                  </a:cubicBezTo>
                  <a:cubicBezTo>
                    <a:pt x="45623" y="89737"/>
                    <a:pt x="33225" y="76379"/>
                    <a:pt x="33225" y="60270"/>
                  </a:cubicBezTo>
                  <a:lnTo>
                    <a:pt x="33225" y="50421"/>
                  </a:lnTo>
                  <a:cubicBezTo>
                    <a:pt x="33225" y="49557"/>
                    <a:pt x="32989" y="48797"/>
                    <a:pt x="32595" y="48038"/>
                  </a:cubicBezTo>
                  <a:lnTo>
                    <a:pt x="29312" y="41594"/>
                  </a:lnTo>
                  <a:cubicBezTo>
                    <a:pt x="28182" y="39211"/>
                    <a:pt x="27552" y="36565"/>
                    <a:pt x="27552" y="33789"/>
                  </a:cubicBezTo>
                  <a:lnTo>
                    <a:pt x="27552" y="33527"/>
                  </a:lnTo>
                  <a:cubicBezTo>
                    <a:pt x="27552" y="20797"/>
                    <a:pt x="37795" y="10608"/>
                    <a:pt x="50560" y="10608"/>
                  </a:cubicBezTo>
                  <a:lnTo>
                    <a:pt x="73805" y="98957"/>
                  </a:lnTo>
                  <a:cubicBezTo>
                    <a:pt x="74068" y="100345"/>
                    <a:pt x="74567" y="101733"/>
                    <a:pt x="75197" y="102860"/>
                  </a:cubicBezTo>
                  <a:lnTo>
                    <a:pt x="75066" y="103122"/>
                  </a:lnTo>
                  <a:lnTo>
                    <a:pt x="70023" y="108020"/>
                  </a:lnTo>
                  <a:cubicBezTo>
                    <a:pt x="67738" y="110299"/>
                    <a:pt x="64770" y="111425"/>
                    <a:pt x="61802" y="111425"/>
                  </a:cubicBezTo>
                  <a:cubicBezTo>
                    <a:pt x="58834" y="111425"/>
                    <a:pt x="55866" y="110299"/>
                    <a:pt x="53581" y="108020"/>
                  </a:cubicBezTo>
                  <a:lnTo>
                    <a:pt x="49168" y="103750"/>
                  </a:lnTo>
                  <a:cubicBezTo>
                    <a:pt x="49667" y="102231"/>
                    <a:pt x="50035" y="100581"/>
                    <a:pt x="50035" y="98957"/>
                  </a:cubicBezTo>
                  <a:cubicBezTo>
                    <a:pt x="53450" y="100083"/>
                    <a:pt x="56995" y="100712"/>
                    <a:pt x="60541" y="100843"/>
                  </a:cubicBezTo>
                  <a:lnTo>
                    <a:pt x="61802" y="100843"/>
                  </a:lnTo>
                  <a:cubicBezTo>
                    <a:pt x="65847" y="100843"/>
                    <a:pt x="69892" y="100214"/>
                    <a:pt x="73805" y="98957"/>
                  </a:cubicBezTo>
                  <a:lnTo>
                    <a:pt x="50560" y="26"/>
                  </a:lnTo>
                  <a:cubicBezTo>
                    <a:pt x="31964" y="131"/>
                    <a:pt x="17072" y="15009"/>
                    <a:pt x="17072" y="33527"/>
                  </a:cubicBezTo>
                  <a:lnTo>
                    <a:pt x="17072" y="33789"/>
                  </a:lnTo>
                  <a:cubicBezTo>
                    <a:pt x="17072" y="38189"/>
                    <a:pt x="17939" y="42354"/>
                    <a:pt x="19961" y="46257"/>
                  </a:cubicBezTo>
                  <a:lnTo>
                    <a:pt x="22614" y="51679"/>
                  </a:lnTo>
                  <a:lnTo>
                    <a:pt x="22614" y="60270"/>
                  </a:lnTo>
                  <a:cubicBezTo>
                    <a:pt x="22614" y="73497"/>
                    <a:pt x="28944" y="85834"/>
                    <a:pt x="39555" y="93535"/>
                  </a:cubicBezTo>
                  <a:lnTo>
                    <a:pt x="39555" y="98328"/>
                  </a:lnTo>
                  <a:cubicBezTo>
                    <a:pt x="39424" y="100974"/>
                    <a:pt x="37664" y="103226"/>
                    <a:pt x="35143" y="103986"/>
                  </a:cubicBezTo>
                  <a:lnTo>
                    <a:pt x="16048" y="109539"/>
                  </a:lnTo>
                  <a:cubicBezTo>
                    <a:pt x="6566" y="112315"/>
                    <a:pt x="0" y="121011"/>
                    <a:pt x="0" y="130834"/>
                  </a:cubicBezTo>
                  <a:lnTo>
                    <a:pt x="0" y="180103"/>
                  </a:lnTo>
                  <a:cubicBezTo>
                    <a:pt x="0" y="183639"/>
                    <a:pt x="2652" y="185420"/>
                    <a:pt x="5305" y="185420"/>
                  </a:cubicBezTo>
                  <a:cubicBezTo>
                    <a:pt x="7958" y="185420"/>
                    <a:pt x="10611" y="183639"/>
                    <a:pt x="10611" y="180103"/>
                  </a:cubicBezTo>
                  <a:lnTo>
                    <a:pt x="10611" y="130834"/>
                  </a:lnTo>
                  <a:cubicBezTo>
                    <a:pt x="10611" y="125674"/>
                    <a:pt x="14025" y="121142"/>
                    <a:pt x="19094" y="119623"/>
                  </a:cubicBezTo>
                  <a:lnTo>
                    <a:pt x="38163" y="114201"/>
                  </a:lnTo>
                  <a:cubicBezTo>
                    <a:pt x="39687" y="113704"/>
                    <a:pt x="41315" y="113075"/>
                    <a:pt x="42707" y="112054"/>
                  </a:cubicBezTo>
                  <a:lnTo>
                    <a:pt x="46122" y="115469"/>
                  </a:lnTo>
                  <a:cubicBezTo>
                    <a:pt x="50429" y="119807"/>
                    <a:pt x="56102" y="121981"/>
                    <a:pt x="61828" y="121981"/>
                  </a:cubicBezTo>
                  <a:cubicBezTo>
                    <a:pt x="67528" y="121981"/>
                    <a:pt x="73227" y="119807"/>
                    <a:pt x="77587" y="115459"/>
                  </a:cubicBezTo>
                  <a:lnTo>
                    <a:pt x="82525" y="110521"/>
                  </a:lnTo>
                  <a:lnTo>
                    <a:pt x="82657" y="110430"/>
                  </a:lnTo>
                  <a:cubicBezTo>
                    <a:pt x="84916" y="111556"/>
                    <a:pt x="87463" y="112054"/>
                    <a:pt x="90116" y="112054"/>
                  </a:cubicBezTo>
                  <a:lnTo>
                    <a:pt x="91246" y="112054"/>
                  </a:lnTo>
                  <a:cubicBezTo>
                    <a:pt x="95422" y="112054"/>
                    <a:pt x="99598" y="110430"/>
                    <a:pt x="102618" y="107522"/>
                  </a:cubicBezTo>
                  <a:lnTo>
                    <a:pt x="176923" y="37456"/>
                  </a:lnTo>
                  <a:lnTo>
                    <a:pt x="184383" y="44764"/>
                  </a:lnTo>
                  <a:lnTo>
                    <a:pt x="98574" y="130573"/>
                  </a:lnTo>
                  <a:cubicBezTo>
                    <a:pt x="93399" y="135496"/>
                    <a:pt x="90352" y="142673"/>
                    <a:pt x="90484" y="149981"/>
                  </a:cubicBezTo>
                  <a:lnTo>
                    <a:pt x="90484" y="180103"/>
                  </a:lnTo>
                  <a:cubicBezTo>
                    <a:pt x="90484" y="183639"/>
                    <a:pt x="93110" y="185420"/>
                    <a:pt x="95737" y="185420"/>
                  </a:cubicBezTo>
                  <a:cubicBezTo>
                    <a:pt x="98363" y="185420"/>
                    <a:pt x="100990" y="183639"/>
                    <a:pt x="100990" y="180103"/>
                  </a:cubicBezTo>
                  <a:lnTo>
                    <a:pt x="100990" y="149981"/>
                  </a:lnTo>
                  <a:cubicBezTo>
                    <a:pt x="100990" y="145450"/>
                    <a:pt x="102881" y="141049"/>
                    <a:pt x="106164" y="137775"/>
                  </a:cubicBezTo>
                  <a:lnTo>
                    <a:pt x="202348" y="41591"/>
                  </a:lnTo>
                  <a:cubicBezTo>
                    <a:pt x="206498" y="37692"/>
                    <a:pt x="208153" y="31641"/>
                    <a:pt x="206629" y="26114"/>
                  </a:cubicBezTo>
                  <a:lnTo>
                    <a:pt x="203215" y="12494"/>
                  </a:lnTo>
                  <a:lnTo>
                    <a:pt x="206761" y="9220"/>
                  </a:lnTo>
                  <a:cubicBezTo>
                    <a:pt x="208915" y="7203"/>
                    <a:pt x="208915" y="3798"/>
                    <a:pt x="207023" y="1781"/>
                  </a:cubicBezTo>
                  <a:cubicBezTo>
                    <a:pt x="205947" y="655"/>
                    <a:pt x="204528" y="79"/>
                    <a:pt x="203084" y="79"/>
                  </a:cubicBezTo>
                  <a:cubicBezTo>
                    <a:pt x="201770" y="79"/>
                    <a:pt x="200457" y="576"/>
                    <a:pt x="199433" y="1519"/>
                  </a:cubicBezTo>
                  <a:lnTo>
                    <a:pt x="95422" y="99821"/>
                  </a:lnTo>
                  <a:cubicBezTo>
                    <a:pt x="94292" y="100974"/>
                    <a:pt x="92769" y="101472"/>
                    <a:pt x="91246" y="101472"/>
                  </a:cubicBezTo>
                  <a:lnTo>
                    <a:pt x="90116" y="101472"/>
                  </a:lnTo>
                  <a:cubicBezTo>
                    <a:pt x="86702" y="101472"/>
                    <a:pt x="84049" y="98826"/>
                    <a:pt x="84049" y="95421"/>
                  </a:cubicBezTo>
                  <a:lnTo>
                    <a:pt x="84049" y="93902"/>
                  </a:lnTo>
                  <a:cubicBezTo>
                    <a:pt x="85809" y="92645"/>
                    <a:pt x="87463" y="91256"/>
                    <a:pt x="89092" y="89737"/>
                  </a:cubicBezTo>
                  <a:cubicBezTo>
                    <a:pt x="96682" y="82429"/>
                    <a:pt x="100990" y="72240"/>
                    <a:pt x="100990" y="61632"/>
                  </a:cubicBezTo>
                  <a:lnTo>
                    <a:pt x="100990" y="51679"/>
                  </a:lnTo>
                  <a:lnTo>
                    <a:pt x="103117" y="47409"/>
                  </a:lnTo>
                  <a:cubicBezTo>
                    <a:pt x="105403" y="42747"/>
                    <a:pt x="106663" y="37692"/>
                    <a:pt x="106663" y="32532"/>
                  </a:cubicBezTo>
                  <a:lnTo>
                    <a:pt x="106663" y="5317"/>
                  </a:lnTo>
                  <a:cubicBezTo>
                    <a:pt x="106663" y="2410"/>
                    <a:pt x="104273" y="26"/>
                    <a:pt x="101358" y="26"/>
                  </a:cubicBezTo>
                  <a:lnTo>
                    <a:pt x="194495" y="20797"/>
                  </a:lnTo>
                  <a:lnTo>
                    <a:pt x="10135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79" name="Google Shape;128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BgAA1RAAAHkHAADwEQAAAAAAAA=="/>
                </a:ext>
              </a:extLst>
            </p:cNvSpPr>
            <p:nvPr/>
          </p:nvSpPr>
          <p:spPr>
            <a:xfrm>
              <a:off x="1000760" y="2736215"/>
              <a:ext cx="213995" cy="179705"/>
            </a:xfrm>
            <a:custGeom>
              <a:avLst/>
              <a:gdLst/>
              <a:ahLst/>
              <a:cxnLst/>
              <a:rect l="0" t="0" r="213995" b="179705"/>
              <a:pathLst>
                <a:path w="213995" h="179705">
                  <a:moveTo>
                    <a:pt x="16620" y="26"/>
                  </a:moveTo>
                  <a:cubicBezTo>
                    <a:pt x="7404" y="26"/>
                    <a:pt x="78" y="7441"/>
                    <a:pt x="78" y="16534"/>
                  </a:cubicBezTo>
                  <a:lnTo>
                    <a:pt x="78" y="159632"/>
                  </a:lnTo>
                  <a:cubicBezTo>
                    <a:pt x="26" y="163170"/>
                    <a:pt x="2625" y="164926"/>
                    <a:pt x="5277" y="164926"/>
                  </a:cubicBezTo>
                  <a:cubicBezTo>
                    <a:pt x="7903" y="164926"/>
                    <a:pt x="10555" y="163170"/>
                    <a:pt x="10555" y="159632"/>
                  </a:cubicBezTo>
                  <a:lnTo>
                    <a:pt x="10555" y="16534"/>
                  </a:lnTo>
                  <a:cubicBezTo>
                    <a:pt x="10555" y="13259"/>
                    <a:pt x="13338" y="10612"/>
                    <a:pt x="16620" y="10612"/>
                  </a:cubicBezTo>
                  <a:lnTo>
                    <a:pt x="197426" y="10612"/>
                  </a:lnTo>
                  <a:cubicBezTo>
                    <a:pt x="200708" y="10612"/>
                    <a:pt x="203492" y="13259"/>
                    <a:pt x="203492" y="16534"/>
                  </a:cubicBezTo>
                  <a:lnTo>
                    <a:pt x="203492" y="163170"/>
                  </a:lnTo>
                  <a:cubicBezTo>
                    <a:pt x="203492" y="166445"/>
                    <a:pt x="200708" y="169223"/>
                    <a:pt x="197426" y="169223"/>
                  </a:cubicBezTo>
                  <a:lnTo>
                    <a:pt x="76644" y="169223"/>
                  </a:lnTo>
                  <a:cubicBezTo>
                    <a:pt x="69581" y="169223"/>
                    <a:pt x="69581" y="179678"/>
                    <a:pt x="76644" y="179678"/>
                  </a:cubicBezTo>
                  <a:lnTo>
                    <a:pt x="197426" y="179678"/>
                  </a:lnTo>
                  <a:cubicBezTo>
                    <a:pt x="206511" y="179678"/>
                    <a:pt x="213968" y="172236"/>
                    <a:pt x="213968" y="163170"/>
                  </a:cubicBezTo>
                  <a:lnTo>
                    <a:pt x="213968" y="16665"/>
                  </a:lnTo>
                  <a:cubicBezTo>
                    <a:pt x="213968" y="7441"/>
                    <a:pt x="206643" y="26"/>
                    <a:pt x="197426" y="26"/>
                  </a:cubicBezTo>
                  <a:lnTo>
                    <a:pt x="16620" y="26"/>
                  </a:lnTo>
                  <a:lnTo>
                    <a:pt x="1974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78" name="Google Shape;128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BgAAChEAAEwHAACpEQAAAAAAAA=="/>
                </a:ext>
              </a:extLst>
            </p:cNvSpPr>
            <p:nvPr/>
          </p:nvSpPr>
          <p:spPr>
            <a:xfrm>
              <a:off x="1027430" y="2769870"/>
              <a:ext cx="158750" cy="100965"/>
            </a:xfrm>
            <a:custGeom>
              <a:avLst/>
              <a:gdLst/>
              <a:ahLst/>
              <a:cxnLst/>
              <a:rect l="0" t="0" r="158750" b="100965"/>
              <a:pathLst>
                <a:path w="158750" h="100965">
                  <a:moveTo>
                    <a:pt x="125476" y="0"/>
                  </a:moveTo>
                  <a:cubicBezTo>
                    <a:pt x="118434" y="0"/>
                    <a:pt x="118434" y="10611"/>
                    <a:pt x="125476" y="10611"/>
                  </a:cubicBezTo>
                  <a:lnTo>
                    <a:pt x="140844" y="10611"/>
                  </a:lnTo>
                  <a:lnTo>
                    <a:pt x="83145" y="68310"/>
                  </a:lnTo>
                  <a:lnTo>
                    <a:pt x="58720" y="43885"/>
                  </a:lnTo>
                  <a:cubicBezTo>
                    <a:pt x="57646" y="42970"/>
                    <a:pt x="56285" y="42471"/>
                    <a:pt x="54950" y="42471"/>
                  </a:cubicBezTo>
                  <a:cubicBezTo>
                    <a:pt x="53589" y="42471"/>
                    <a:pt x="52227" y="42970"/>
                    <a:pt x="51154" y="43994"/>
                  </a:cubicBezTo>
                  <a:lnTo>
                    <a:pt x="3429" y="91719"/>
                  </a:lnTo>
                  <a:cubicBezTo>
                    <a:pt x="26" y="95922"/>
                    <a:pt x="3377" y="100938"/>
                    <a:pt x="7330" y="100938"/>
                  </a:cubicBezTo>
                  <a:cubicBezTo>
                    <a:pt x="8508" y="100938"/>
                    <a:pt x="9739" y="100492"/>
                    <a:pt x="10864" y="99467"/>
                  </a:cubicBezTo>
                  <a:lnTo>
                    <a:pt x="54950" y="55381"/>
                  </a:lnTo>
                  <a:lnTo>
                    <a:pt x="79375" y="79806"/>
                  </a:lnTo>
                  <a:cubicBezTo>
                    <a:pt x="80396" y="80819"/>
                    <a:pt x="81731" y="81370"/>
                    <a:pt x="83092" y="81370"/>
                  </a:cubicBezTo>
                  <a:cubicBezTo>
                    <a:pt x="84454" y="81370"/>
                    <a:pt x="85815" y="80819"/>
                    <a:pt x="86810" y="79742"/>
                  </a:cubicBezTo>
                  <a:lnTo>
                    <a:pt x="148278" y="18274"/>
                  </a:lnTo>
                  <a:lnTo>
                    <a:pt x="148278" y="33751"/>
                  </a:lnTo>
                  <a:cubicBezTo>
                    <a:pt x="148278" y="37218"/>
                    <a:pt x="150896" y="38951"/>
                    <a:pt x="153514" y="38951"/>
                  </a:cubicBezTo>
                  <a:cubicBezTo>
                    <a:pt x="156132" y="38951"/>
                    <a:pt x="158750" y="37218"/>
                    <a:pt x="158750" y="33751"/>
                  </a:cubicBezTo>
                  <a:lnTo>
                    <a:pt x="158750" y="5305"/>
                  </a:lnTo>
                  <a:cubicBezTo>
                    <a:pt x="158750" y="2390"/>
                    <a:pt x="156472" y="0"/>
                    <a:pt x="153436" y="0"/>
                  </a:cubicBezTo>
                  <a:lnTo>
                    <a:pt x="125476" y="0"/>
                  </a:lnTo>
                  <a:lnTo>
                    <a:pt x="15343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593" name="Google Shape;12890;p90"/>
          <p:cNvGrpSpPr>
            <a:extLst>
              <a:ext uri="smNativeData">
                <pr:smNativeData xmlns:pr="smNativeData" val="SMDATA_6_dWHdYxMAAAAlAAAAAQAAAA8BAAAAkAAAAEgAAACQAAAASAAAAAAAAAAAAAAAAAAAABcAAAAUAAAAAAAAAAAAAAD/fwAA/38AAAAAAAAJAAAABAAAAJAlEAkMAAAAEAAAAAAAAAAAAAAAAAAAAAAAAAAfAAAAVAAAAAAAAAAAAAAAAAAAAAAAAAAAAAAAAAAAAAAAAAAAAAAAAAAAAAAAAAAAAAAAAAAAAAAAAAAAAAAAAAAAAAAAAAAAAAAAAAAAAAAAAAAAAAAAAAAAACEAAAAYAAAAFAAAANgHAADjEAAAYQoAAMASAAAQAAAA"/>
              </a:ext>
            </a:extLst>
          </p:cNvGrpSpPr>
          <p:nvPr/>
        </p:nvGrpSpPr>
        <p:grpSpPr>
          <a:xfrm>
            <a:off x="1275080" y="2745105"/>
            <a:ext cx="412115" cy="302895"/>
            <a:chOff x="1275080" y="2745105"/>
            <a:chExt cx="412115" cy="302895"/>
          </a:xfrm>
        </p:grpSpPr>
        <p:sp>
          <p:nvSpPr>
            <p:cNvPr id="621" name="Google Shape;128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CAAA7RAAADkKAACOEgAAAAAAAA=="/>
                </a:ext>
              </a:extLst>
            </p:cNvSpPr>
            <p:nvPr/>
          </p:nvSpPr>
          <p:spPr>
            <a:xfrm>
              <a:off x="1300480" y="2751455"/>
              <a:ext cx="361315" cy="264795"/>
            </a:xfrm>
            <a:custGeom>
              <a:avLst/>
              <a:gdLst/>
              <a:ahLst/>
              <a:cxnLst/>
              <a:rect l="0" t="0" r="361315" b="264795"/>
              <a:pathLst>
                <a:path w="361315" h="264795">
                  <a:moveTo>
                    <a:pt x="12872" y="26"/>
                  </a:moveTo>
                  <a:cubicBezTo>
                    <a:pt x="5820" y="26"/>
                    <a:pt x="26" y="5825"/>
                    <a:pt x="26" y="12910"/>
                  </a:cubicBezTo>
                  <a:lnTo>
                    <a:pt x="26" y="264795"/>
                  </a:lnTo>
                  <a:lnTo>
                    <a:pt x="361315" y="264795"/>
                  </a:lnTo>
                  <a:lnTo>
                    <a:pt x="361315" y="12910"/>
                  </a:lnTo>
                  <a:cubicBezTo>
                    <a:pt x="361315" y="5825"/>
                    <a:pt x="355494" y="26"/>
                    <a:pt x="348442" y="26"/>
                  </a:cubicBezTo>
                  <a:lnTo>
                    <a:pt x="12872" y="26"/>
                  </a:lnTo>
                  <a:lnTo>
                    <a:pt x="34844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20" name="Google Shape;128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CAAAFREAABAKAABbEgAAAAAAAA=="/>
                </a:ext>
              </a:extLst>
            </p:cNvSpPr>
            <p:nvPr/>
          </p:nvSpPr>
          <p:spPr>
            <a:xfrm>
              <a:off x="1325880" y="2776855"/>
              <a:ext cx="309880" cy="207010"/>
            </a:xfrm>
            <a:custGeom>
              <a:avLst/>
              <a:gdLst/>
              <a:ahLst/>
              <a:cxnLst/>
              <a:rect l="0" t="0" r="309880" b="207010"/>
              <a:pathLst>
                <a:path w="309880" h="207010">
                  <a:moveTo>
                    <a:pt x="0" y="0"/>
                  </a:moveTo>
                  <a:lnTo>
                    <a:pt x="0" y="206984"/>
                  </a:lnTo>
                  <a:lnTo>
                    <a:pt x="309854" y="206984"/>
                  </a:lnTo>
                  <a:lnTo>
                    <a:pt x="309854"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9" name="Google Shape;128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CAAAHhIAAEUJAABbEgAAAAAAAA=="/>
                </a:ext>
              </a:extLst>
            </p:cNvSpPr>
            <p:nvPr/>
          </p:nvSpPr>
          <p:spPr>
            <a:xfrm>
              <a:off x="1325880" y="2945130"/>
              <a:ext cx="180975" cy="38735"/>
            </a:xfrm>
            <a:custGeom>
              <a:avLst/>
              <a:gdLst/>
              <a:ahLst/>
              <a:cxnLst/>
              <a:rect l="0" t="0" r="180975" b="38735"/>
              <a:pathLst>
                <a:path w="180975" h="38735">
                  <a:moveTo>
                    <a:pt x="0" y="26"/>
                  </a:moveTo>
                  <a:lnTo>
                    <a:pt x="0" y="38708"/>
                  </a:lnTo>
                  <a:lnTo>
                    <a:pt x="180975" y="38708"/>
                  </a:lnTo>
                  <a:lnTo>
                    <a:pt x="180975"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8" name="Google Shape;128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CAAApBEAAP4IAAAyEgAAAAAAAA=="/>
                </a:ext>
              </a:extLst>
            </p:cNvSpPr>
            <p:nvPr/>
          </p:nvSpPr>
          <p:spPr>
            <a:xfrm>
              <a:off x="1371600" y="2867660"/>
              <a:ext cx="90170" cy="90170"/>
            </a:xfrm>
            <a:custGeom>
              <a:avLst/>
              <a:gdLst/>
              <a:ahLst/>
              <a:cxnLst/>
              <a:rect l="0" t="0" r="90170" b="90170"/>
              <a:pathLst>
                <a:path w="90170" h="90170">
                  <a:moveTo>
                    <a:pt x="32217" y="0"/>
                  </a:moveTo>
                  <a:lnTo>
                    <a:pt x="32217" y="8818"/>
                  </a:lnTo>
                  <a:cubicBezTo>
                    <a:pt x="32217" y="11330"/>
                    <a:pt x="30832" y="13476"/>
                    <a:pt x="28689" y="14627"/>
                  </a:cubicBezTo>
                  <a:lnTo>
                    <a:pt x="12463" y="20907"/>
                  </a:lnTo>
                  <a:cubicBezTo>
                    <a:pt x="4938" y="23812"/>
                    <a:pt x="26" y="30981"/>
                    <a:pt x="157" y="38910"/>
                  </a:cubicBezTo>
                  <a:lnTo>
                    <a:pt x="157" y="77191"/>
                  </a:lnTo>
                  <a:cubicBezTo>
                    <a:pt x="26" y="84361"/>
                    <a:pt x="5801" y="90170"/>
                    <a:pt x="12960" y="90170"/>
                  </a:cubicBezTo>
                  <a:lnTo>
                    <a:pt x="77210" y="90170"/>
                  </a:lnTo>
                  <a:cubicBezTo>
                    <a:pt x="84396" y="90170"/>
                    <a:pt x="90170" y="84361"/>
                    <a:pt x="90170" y="77191"/>
                  </a:cubicBezTo>
                  <a:lnTo>
                    <a:pt x="90170" y="38910"/>
                  </a:lnTo>
                  <a:cubicBezTo>
                    <a:pt x="90170" y="30981"/>
                    <a:pt x="85258" y="23812"/>
                    <a:pt x="77837" y="20907"/>
                  </a:cubicBezTo>
                  <a:lnTo>
                    <a:pt x="61507" y="14627"/>
                  </a:lnTo>
                  <a:cubicBezTo>
                    <a:pt x="59364" y="13476"/>
                    <a:pt x="57979" y="11330"/>
                    <a:pt x="57979" y="8818"/>
                  </a:cubicBezTo>
                  <a:lnTo>
                    <a:pt x="57979" y="0"/>
                  </a:lnTo>
                  <a:lnTo>
                    <a:pt x="32217" y="0"/>
                  </a:lnTo>
                  <a:lnTo>
                    <a:pt x="57979" y="881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7" name="Google Shape;128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CQAAFREAABAKAAC4EQAAAAAAAA=="/>
                </a:ext>
              </a:extLst>
            </p:cNvSpPr>
            <p:nvPr/>
          </p:nvSpPr>
          <p:spPr>
            <a:xfrm>
              <a:off x="1506855" y="2776855"/>
              <a:ext cx="128905" cy="103505"/>
            </a:xfrm>
            <a:custGeom>
              <a:avLst/>
              <a:gdLst/>
              <a:ahLst/>
              <a:cxnLst/>
              <a:rect l="0" t="0" r="128905" b="103505"/>
              <a:pathLst>
                <a:path w="128905" h="103505">
                  <a:moveTo>
                    <a:pt x="26" y="0"/>
                  </a:moveTo>
                  <a:lnTo>
                    <a:pt x="26" y="103478"/>
                  </a:lnTo>
                  <a:lnTo>
                    <a:pt x="128878" y="103478"/>
                  </a:lnTo>
                  <a:lnTo>
                    <a:pt x="12887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6" name="Google Shape;128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CQAAuBEAABAKAABbEgAAAAAAAA=="/>
                </a:ext>
              </a:extLst>
            </p:cNvSpPr>
            <p:nvPr/>
          </p:nvSpPr>
          <p:spPr>
            <a:xfrm>
              <a:off x="1506855" y="2880360"/>
              <a:ext cx="128905" cy="103505"/>
            </a:xfrm>
            <a:custGeom>
              <a:avLst/>
              <a:gdLst/>
              <a:ahLst/>
              <a:cxnLst/>
              <a:rect l="0" t="0" r="128905" b="103505"/>
              <a:pathLst>
                <a:path w="128905" h="103505">
                  <a:moveTo>
                    <a:pt x="26" y="0"/>
                  </a:moveTo>
                  <a:lnTo>
                    <a:pt x="26" y="103478"/>
                  </a:lnTo>
                  <a:lnTo>
                    <a:pt x="128878" y="103478"/>
                  </a:lnTo>
                  <a:lnTo>
                    <a:pt x="12887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5" name="Google Shape;128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BwAAgxIAAFgKAAC2EgAAAAAAAA=="/>
                </a:ext>
              </a:extLst>
            </p:cNvSpPr>
            <p:nvPr/>
          </p:nvSpPr>
          <p:spPr>
            <a:xfrm>
              <a:off x="1280795" y="3009265"/>
              <a:ext cx="400685" cy="32385"/>
            </a:xfrm>
            <a:custGeom>
              <a:avLst/>
              <a:gdLst/>
              <a:ahLst/>
              <a:cxnLst/>
              <a:rect l="0" t="0" r="400685" b="32385"/>
              <a:pathLst>
                <a:path w="400685" h="32385">
                  <a:moveTo>
                    <a:pt x="6588" y="26"/>
                  </a:moveTo>
                  <a:cubicBezTo>
                    <a:pt x="2913" y="26"/>
                    <a:pt x="131" y="2915"/>
                    <a:pt x="131" y="6461"/>
                  </a:cubicBezTo>
                  <a:lnTo>
                    <a:pt x="131" y="19357"/>
                  </a:lnTo>
                  <a:cubicBezTo>
                    <a:pt x="26" y="26554"/>
                    <a:pt x="5827" y="32358"/>
                    <a:pt x="13020" y="32358"/>
                  </a:cubicBezTo>
                  <a:lnTo>
                    <a:pt x="387664" y="32358"/>
                  </a:lnTo>
                  <a:cubicBezTo>
                    <a:pt x="394857" y="32358"/>
                    <a:pt x="400685" y="26554"/>
                    <a:pt x="400685" y="19357"/>
                  </a:cubicBezTo>
                  <a:lnTo>
                    <a:pt x="400685" y="6461"/>
                  </a:lnTo>
                  <a:cubicBezTo>
                    <a:pt x="400685" y="2915"/>
                    <a:pt x="397639" y="26"/>
                    <a:pt x="394096" y="26"/>
                  </a:cubicBezTo>
                  <a:lnTo>
                    <a:pt x="6588" y="26"/>
                  </a:lnTo>
                  <a:lnTo>
                    <a:pt x="39409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4" name="Google Shape;128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CAAAgxIAAFoJAACiEgAAAAAAAA=="/>
                </a:ext>
              </a:extLst>
            </p:cNvSpPr>
            <p:nvPr/>
          </p:nvSpPr>
          <p:spPr>
            <a:xfrm>
              <a:off x="1442085" y="3009265"/>
              <a:ext cx="78105" cy="19685"/>
            </a:xfrm>
            <a:custGeom>
              <a:avLst/>
              <a:gdLst/>
              <a:ahLst/>
              <a:cxnLst/>
              <a:rect l="0" t="0" r="78105" b="19685"/>
              <a:pathLst>
                <a:path w="78105" h="19685">
                  <a:moveTo>
                    <a:pt x="26" y="26"/>
                  </a:moveTo>
                  <a:lnTo>
                    <a:pt x="9168" y="13889"/>
                  </a:lnTo>
                  <a:cubicBezTo>
                    <a:pt x="11599" y="17494"/>
                    <a:pt x="15668" y="19685"/>
                    <a:pt x="19975" y="19685"/>
                  </a:cubicBezTo>
                  <a:lnTo>
                    <a:pt x="58129" y="19685"/>
                  </a:lnTo>
                  <a:cubicBezTo>
                    <a:pt x="62436" y="19685"/>
                    <a:pt x="66505" y="17494"/>
                    <a:pt x="68936" y="13889"/>
                  </a:cubicBezTo>
                  <a:lnTo>
                    <a:pt x="78078" y="26"/>
                  </a:lnTo>
                  <a:lnTo>
                    <a:pt x="26" y="26"/>
                  </a:lnTo>
                  <a:lnTo>
                    <a:pt x="68936" y="1388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3" name="Google Shape;128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CQAAjxEAAOgJAAC4EQAAAAAAAA=="/>
                </a:ext>
              </a:extLst>
            </p:cNvSpPr>
            <p:nvPr/>
          </p:nvSpPr>
          <p:spPr>
            <a:xfrm>
              <a:off x="1532890" y="2854325"/>
              <a:ext cx="77470" cy="26035"/>
            </a:xfrm>
            <a:custGeom>
              <a:avLst/>
              <a:gdLst/>
              <a:ahLst/>
              <a:cxnLst/>
              <a:rect l="0" t="0" r="77470" b="26035"/>
              <a:pathLst>
                <a:path w="77470" h="26035">
                  <a:moveTo>
                    <a:pt x="23202" y="26"/>
                  </a:moveTo>
                  <a:lnTo>
                    <a:pt x="10591" y="3543"/>
                  </a:lnTo>
                  <a:cubicBezTo>
                    <a:pt x="4300" y="5327"/>
                    <a:pt x="0" y="10235"/>
                    <a:pt x="0" y="15799"/>
                  </a:cubicBezTo>
                  <a:lnTo>
                    <a:pt x="0" y="26035"/>
                  </a:lnTo>
                  <a:lnTo>
                    <a:pt x="77470" y="26035"/>
                  </a:lnTo>
                  <a:lnTo>
                    <a:pt x="77470" y="15930"/>
                  </a:lnTo>
                  <a:cubicBezTo>
                    <a:pt x="77470" y="10366"/>
                    <a:pt x="73170" y="5458"/>
                    <a:pt x="66852" y="3674"/>
                  </a:cubicBezTo>
                  <a:lnTo>
                    <a:pt x="54242" y="157"/>
                  </a:lnTo>
                  <a:lnTo>
                    <a:pt x="23202" y="157"/>
                  </a:lnTo>
                  <a:lnTo>
                    <a:pt x="23202" y="26"/>
                  </a:lnTo>
                  <a:lnTo>
                    <a:pt x="66852" y="367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2" name="Google Shape;129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CQAAcREAAL8JAACkEQAAAAAAAA=="/>
                </a:ext>
              </a:extLst>
            </p:cNvSpPr>
            <p:nvPr/>
          </p:nvSpPr>
          <p:spPr>
            <a:xfrm>
              <a:off x="1558290" y="2835275"/>
              <a:ext cx="26035" cy="32385"/>
            </a:xfrm>
            <a:custGeom>
              <a:avLst/>
              <a:gdLst/>
              <a:ahLst/>
              <a:cxnLst/>
              <a:rect l="0" t="0" r="26035" b="32385"/>
              <a:pathLst>
                <a:path w="26035" h="32385">
                  <a:moveTo>
                    <a:pt x="26" y="26"/>
                  </a:moveTo>
                  <a:lnTo>
                    <a:pt x="26" y="19357"/>
                  </a:lnTo>
                  <a:cubicBezTo>
                    <a:pt x="26" y="26554"/>
                    <a:pt x="5879" y="32358"/>
                    <a:pt x="13004" y="32358"/>
                  </a:cubicBezTo>
                  <a:cubicBezTo>
                    <a:pt x="20287" y="32358"/>
                    <a:pt x="26008" y="26554"/>
                    <a:pt x="26008" y="19357"/>
                  </a:cubicBezTo>
                  <a:lnTo>
                    <a:pt x="26008" y="26"/>
                  </a:lnTo>
                  <a:lnTo>
                    <a:pt x="26" y="26"/>
                  </a:lnTo>
                  <a:lnTo>
                    <a:pt x="26008" y="1935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1" name="Google Shape;129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CQAAPhEAAMkJAACFEQAAAAAAAA=="/>
                </a:ext>
              </a:extLst>
            </p:cNvSpPr>
            <p:nvPr/>
          </p:nvSpPr>
          <p:spPr>
            <a:xfrm>
              <a:off x="1551940" y="2802890"/>
              <a:ext cx="38735" cy="45085"/>
            </a:xfrm>
            <a:custGeom>
              <a:avLst/>
              <a:gdLst/>
              <a:ahLst/>
              <a:cxnLst/>
              <a:rect l="0" t="0" r="38735" b="45085"/>
              <a:pathLst>
                <a:path w="38735" h="45085">
                  <a:moveTo>
                    <a:pt x="12867" y="26"/>
                  </a:moveTo>
                  <a:cubicBezTo>
                    <a:pt x="5687" y="26"/>
                    <a:pt x="0" y="5805"/>
                    <a:pt x="0" y="12866"/>
                  </a:cubicBezTo>
                  <a:lnTo>
                    <a:pt x="0" y="25811"/>
                  </a:lnTo>
                  <a:cubicBezTo>
                    <a:pt x="0" y="36507"/>
                    <a:pt x="8569" y="45058"/>
                    <a:pt x="19288" y="45058"/>
                  </a:cubicBezTo>
                  <a:cubicBezTo>
                    <a:pt x="30007" y="45058"/>
                    <a:pt x="38708" y="36376"/>
                    <a:pt x="38603" y="25680"/>
                  </a:cubicBezTo>
                  <a:lnTo>
                    <a:pt x="38603" y="12866"/>
                  </a:lnTo>
                  <a:cubicBezTo>
                    <a:pt x="38603" y="5805"/>
                    <a:pt x="32785" y="26"/>
                    <a:pt x="25735" y="26"/>
                  </a:cubicBezTo>
                  <a:lnTo>
                    <a:pt x="12867" y="26"/>
                  </a:lnTo>
                  <a:lnTo>
                    <a:pt x="2573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10" name="Google Shape;129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CQAAPhEAALUJAACFEQAAAAAAAA=="/>
                </a:ext>
              </a:extLst>
            </p:cNvSpPr>
            <p:nvPr/>
          </p:nvSpPr>
          <p:spPr>
            <a:xfrm>
              <a:off x="1551940" y="2802890"/>
              <a:ext cx="26035" cy="45085"/>
            </a:xfrm>
            <a:custGeom>
              <a:avLst/>
              <a:gdLst/>
              <a:ahLst/>
              <a:cxnLst/>
              <a:rect l="0" t="0" r="26035" b="45085"/>
              <a:pathLst>
                <a:path w="26035" h="45085">
                  <a:moveTo>
                    <a:pt x="13070" y="26"/>
                  </a:moveTo>
                  <a:cubicBezTo>
                    <a:pt x="5835" y="26"/>
                    <a:pt x="105" y="5812"/>
                    <a:pt x="105" y="12881"/>
                  </a:cubicBezTo>
                  <a:lnTo>
                    <a:pt x="105" y="25710"/>
                  </a:lnTo>
                  <a:cubicBezTo>
                    <a:pt x="0" y="36811"/>
                    <a:pt x="9003" y="45085"/>
                    <a:pt x="19275" y="45085"/>
                  </a:cubicBezTo>
                  <a:cubicBezTo>
                    <a:pt x="21493" y="45085"/>
                    <a:pt x="23764" y="44692"/>
                    <a:pt x="26035" y="43854"/>
                  </a:cubicBezTo>
                  <a:cubicBezTo>
                    <a:pt x="18272" y="41210"/>
                    <a:pt x="13070" y="33905"/>
                    <a:pt x="13070" y="25841"/>
                  </a:cubicBezTo>
                  <a:lnTo>
                    <a:pt x="13070" y="12881"/>
                  </a:lnTo>
                  <a:cubicBezTo>
                    <a:pt x="13070" y="5812"/>
                    <a:pt x="18905" y="26"/>
                    <a:pt x="26035" y="26"/>
                  </a:cubicBezTo>
                  <a:lnTo>
                    <a:pt x="13070" y="26"/>
                  </a:lnTo>
                  <a:lnTo>
                    <a:pt x="2603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9" name="Google Shape;129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CQAAPhEAAMkJAABcEQAAAAAAAA=="/>
                </a:ext>
              </a:extLst>
            </p:cNvSpPr>
            <p:nvPr/>
          </p:nvSpPr>
          <p:spPr>
            <a:xfrm>
              <a:off x="1551940" y="2802890"/>
              <a:ext cx="38735" cy="19050"/>
            </a:xfrm>
            <a:custGeom>
              <a:avLst/>
              <a:gdLst/>
              <a:ahLst/>
              <a:cxnLst/>
              <a:rect l="0" t="0" r="38735" b="19050"/>
              <a:pathLst>
                <a:path w="38735" h="19050">
                  <a:moveTo>
                    <a:pt x="12867" y="26"/>
                  </a:moveTo>
                  <a:cubicBezTo>
                    <a:pt x="5791" y="26"/>
                    <a:pt x="0" y="5770"/>
                    <a:pt x="0" y="12787"/>
                  </a:cubicBezTo>
                  <a:cubicBezTo>
                    <a:pt x="12605" y="16529"/>
                    <a:pt x="25604" y="18660"/>
                    <a:pt x="38708" y="19024"/>
                  </a:cubicBezTo>
                  <a:lnTo>
                    <a:pt x="38708" y="12787"/>
                  </a:lnTo>
                  <a:cubicBezTo>
                    <a:pt x="38708" y="5770"/>
                    <a:pt x="32916" y="26"/>
                    <a:pt x="25735" y="26"/>
                  </a:cubicBezTo>
                  <a:lnTo>
                    <a:pt x="12867" y="26"/>
                  </a:lnTo>
                  <a:lnTo>
                    <a:pt x="2573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8" name="Google Shape;129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CQAAPhEAALUJAABXEQAAAAAAAA=="/>
                </a:ext>
              </a:extLst>
            </p:cNvSpPr>
            <p:nvPr/>
          </p:nvSpPr>
          <p:spPr>
            <a:xfrm>
              <a:off x="1551940" y="2802890"/>
              <a:ext cx="26035" cy="15875"/>
            </a:xfrm>
            <a:custGeom>
              <a:avLst/>
              <a:gdLst/>
              <a:ahLst/>
              <a:cxnLst/>
              <a:rect l="0" t="0" r="26035" b="15875"/>
              <a:pathLst>
                <a:path w="26035" h="15875">
                  <a:moveTo>
                    <a:pt x="13017" y="25"/>
                  </a:moveTo>
                  <a:cubicBezTo>
                    <a:pt x="5753" y="25"/>
                    <a:pt x="0" y="5758"/>
                    <a:pt x="0" y="12762"/>
                  </a:cubicBezTo>
                  <a:cubicBezTo>
                    <a:pt x="4215" y="14007"/>
                    <a:pt x="8536" y="15122"/>
                    <a:pt x="13017" y="15875"/>
                  </a:cubicBezTo>
                  <a:lnTo>
                    <a:pt x="13017" y="12762"/>
                  </a:lnTo>
                  <a:cubicBezTo>
                    <a:pt x="13017" y="5758"/>
                    <a:pt x="18876" y="25"/>
                    <a:pt x="26035" y="25"/>
                  </a:cubicBezTo>
                  <a:lnTo>
                    <a:pt x="13017" y="25"/>
                  </a:lnTo>
                  <a:lnTo>
                    <a:pt x="26035"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7" name="Google Shape;129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CQAAMhIAAOgJAABbEgAAAAAAAA=="/>
                </a:ext>
              </a:extLst>
            </p:cNvSpPr>
            <p:nvPr/>
          </p:nvSpPr>
          <p:spPr>
            <a:xfrm>
              <a:off x="1532890" y="2957830"/>
              <a:ext cx="77470" cy="26035"/>
            </a:xfrm>
            <a:custGeom>
              <a:avLst/>
              <a:gdLst/>
              <a:ahLst/>
              <a:cxnLst/>
              <a:rect l="0" t="0" r="77470" b="26035"/>
              <a:pathLst>
                <a:path w="77470" h="26035">
                  <a:moveTo>
                    <a:pt x="54242" y="26"/>
                  </a:moveTo>
                  <a:lnTo>
                    <a:pt x="23202" y="26"/>
                  </a:lnTo>
                  <a:lnTo>
                    <a:pt x="10591" y="3689"/>
                  </a:lnTo>
                  <a:cubicBezTo>
                    <a:pt x="4300" y="5349"/>
                    <a:pt x="0" y="10408"/>
                    <a:pt x="0" y="15995"/>
                  </a:cubicBezTo>
                  <a:lnTo>
                    <a:pt x="0" y="26008"/>
                  </a:lnTo>
                  <a:lnTo>
                    <a:pt x="77470" y="26008"/>
                  </a:lnTo>
                  <a:lnTo>
                    <a:pt x="77470" y="15863"/>
                  </a:lnTo>
                  <a:cubicBezTo>
                    <a:pt x="77470" y="10276"/>
                    <a:pt x="73170" y="5349"/>
                    <a:pt x="66852" y="3557"/>
                  </a:cubicBezTo>
                  <a:lnTo>
                    <a:pt x="54242" y="26"/>
                  </a:lnTo>
                  <a:lnTo>
                    <a:pt x="66852" y="355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6" name="Google Shape;129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CQAAFBIAAL8JAABGEgAAAAAAAA=="/>
                </a:ext>
              </a:extLst>
            </p:cNvSpPr>
            <p:nvPr/>
          </p:nvSpPr>
          <p:spPr>
            <a:xfrm>
              <a:off x="1558290" y="2938780"/>
              <a:ext cx="26035" cy="31750"/>
            </a:xfrm>
            <a:custGeom>
              <a:avLst/>
              <a:gdLst/>
              <a:ahLst/>
              <a:cxnLst/>
              <a:rect l="0" t="0" r="26035" b="31750"/>
              <a:pathLst>
                <a:path w="26035" h="31750">
                  <a:moveTo>
                    <a:pt x="26" y="26"/>
                  </a:moveTo>
                  <a:lnTo>
                    <a:pt x="26" y="19107"/>
                  </a:lnTo>
                  <a:cubicBezTo>
                    <a:pt x="26" y="26033"/>
                    <a:pt x="5879" y="31724"/>
                    <a:pt x="13004" y="31724"/>
                  </a:cubicBezTo>
                  <a:cubicBezTo>
                    <a:pt x="20287" y="31724"/>
                    <a:pt x="26008" y="26033"/>
                    <a:pt x="26008" y="19107"/>
                  </a:cubicBezTo>
                  <a:lnTo>
                    <a:pt x="26008" y="26"/>
                  </a:lnTo>
                  <a:lnTo>
                    <a:pt x="26" y="26"/>
                  </a:lnTo>
                  <a:lnTo>
                    <a:pt x="26008" y="1910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5" name="Google Shape;129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CQAA4REAAMkJAAAoEgAAAAAAAA=="/>
                </a:ext>
              </a:extLst>
            </p:cNvSpPr>
            <p:nvPr/>
          </p:nvSpPr>
          <p:spPr>
            <a:xfrm>
              <a:off x="1551940" y="2906395"/>
              <a:ext cx="38735" cy="45085"/>
            </a:xfrm>
            <a:custGeom>
              <a:avLst/>
              <a:gdLst/>
              <a:ahLst/>
              <a:cxnLst/>
              <a:rect l="0" t="0" r="38735" b="45085"/>
              <a:pathLst>
                <a:path w="38735" h="45085">
                  <a:moveTo>
                    <a:pt x="12911" y="26"/>
                  </a:moveTo>
                  <a:cubicBezTo>
                    <a:pt x="5706" y="26"/>
                    <a:pt x="0" y="5805"/>
                    <a:pt x="0" y="12840"/>
                  </a:cubicBezTo>
                  <a:lnTo>
                    <a:pt x="0" y="25811"/>
                  </a:lnTo>
                  <a:cubicBezTo>
                    <a:pt x="0" y="36376"/>
                    <a:pt x="8599" y="45058"/>
                    <a:pt x="19354" y="45058"/>
                  </a:cubicBezTo>
                  <a:cubicBezTo>
                    <a:pt x="30109" y="45058"/>
                    <a:pt x="38735" y="36376"/>
                    <a:pt x="38735" y="25811"/>
                  </a:cubicBezTo>
                  <a:lnTo>
                    <a:pt x="38735" y="12840"/>
                  </a:lnTo>
                  <a:cubicBezTo>
                    <a:pt x="38735" y="5805"/>
                    <a:pt x="32897" y="26"/>
                    <a:pt x="25823" y="26"/>
                  </a:cubicBezTo>
                  <a:lnTo>
                    <a:pt x="12911" y="26"/>
                  </a:lnTo>
                  <a:lnTo>
                    <a:pt x="2582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4" name="Google Shape;129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CQAA4REAALUJAAAoEgAAAAAAAA=="/>
                </a:ext>
              </a:extLst>
            </p:cNvSpPr>
            <p:nvPr/>
          </p:nvSpPr>
          <p:spPr>
            <a:xfrm>
              <a:off x="1551940" y="2906395"/>
              <a:ext cx="26035" cy="45085"/>
            </a:xfrm>
            <a:custGeom>
              <a:avLst/>
              <a:gdLst/>
              <a:ahLst/>
              <a:cxnLst/>
              <a:rect l="0" t="0" r="26035" b="45085"/>
              <a:pathLst>
                <a:path w="26035" h="45085">
                  <a:moveTo>
                    <a:pt x="13070" y="26"/>
                  </a:moveTo>
                  <a:cubicBezTo>
                    <a:pt x="5835" y="26"/>
                    <a:pt x="105" y="5681"/>
                    <a:pt x="105" y="12855"/>
                  </a:cubicBezTo>
                  <a:lnTo>
                    <a:pt x="105" y="25710"/>
                  </a:lnTo>
                  <a:cubicBezTo>
                    <a:pt x="0" y="36785"/>
                    <a:pt x="9003" y="45058"/>
                    <a:pt x="19275" y="45058"/>
                  </a:cubicBezTo>
                  <a:cubicBezTo>
                    <a:pt x="21493" y="45058"/>
                    <a:pt x="23764" y="44692"/>
                    <a:pt x="26035" y="43854"/>
                  </a:cubicBezTo>
                  <a:cubicBezTo>
                    <a:pt x="18272" y="41210"/>
                    <a:pt x="13070" y="33905"/>
                    <a:pt x="13070" y="25710"/>
                  </a:cubicBezTo>
                  <a:lnTo>
                    <a:pt x="13070" y="12855"/>
                  </a:lnTo>
                  <a:cubicBezTo>
                    <a:pt x="13070" y="5681"/>
                    <a:pt x="18905" y="26"/>
                    <a:pt x="26035" y="26"/>
                  </a:cubicBezTo>
                  <a:lnTo>
                    <a:pt x="13070" y="26"/>
                  </a:lnTo>
                  <a:lnTo>
                    <a:pt x="2603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3" name="Google Shape;129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CQAA4REAAMkJAAD/EQAAAAAAAA=="/>
                </a:ext>
              </a:extLst>
            </p:cNvSpPr>
            <p:nvPr/>
          </p:nvSpPr>
          <p:spPr>
            <a:xfrm>
              <a:off x="1551940" y="2906395"/>
              <a:ext cx="38735" cy="19050"/>
            </a:xfrm>
            <a:custGeom>
              <a:avLst/>
              <a:gdLst/>
              <a:ahLst/>
              <a:cxnLst/>
              <a:rect l="0" t="0" r="38735" b="19050"/>
              <a:pathLst>
                <a:path w="38735" h="19050">
                  <a:moveTo>
                    <a:pt x="25945" y="0"/>
                  </a:moveTo>
                  <a:cubicBezTo>
                    <a:pt x="25893" y="0"/>
                    <a:pt x="25814" y="26"/>
                    <a:pt x="25735" y="26"/>
                  </a:cubicBezTo>
                  <a:lnTo>
                    <a:pt x="12867" y="26"/>
                  </a:lnTo>
                  <a:cubicBezTo>
                    <a:pt x="5791" y="26"/>
                    <a:pt x="0" y="5647"/>
                    <a:pt x="0" y="12778"/>
                  </a:cubicBezTo>
                  <a:cubicBezTo>
                    <a:pt x="12605" y="16422"/>
                    <a:pt x="25604" y="18556"/>
                    <a:pt x="38708" y="19050"/>
                  </a:cubicBezTo>
                  <a:lnTo>
                    <a:pt x="38708" y="12778"/>
                  </a:lnTo>
                  <a:cubicBezTo>
                    <a:pt x="38708" y="5725"/>
                    <a:pt x="33047" y="0"/>
                    <a:pt x="2594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2" name="Google Shape;129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CQAA4REAALUJAAD6EQAAAAAAAA=="/>
                </a:ext>
              </a:extLst>
            </p:cNvSpPr>
            <p:nvPr/>
          </p:nvSpPr>
          <p:spPr>
            <a:xfrm>
              <a:off x="1551940" y="2906395"/>
              <a:ext cx="26035" cy="15875"/>
            </a:xfrm>
            <a:custGeom>
              <a:avLst/>
              <a:gdLst/>
              <a:ahLst/>
              <a:cxnLst/>
              <a:rect l="0" t="0" r="26035" b="15875"/>
              <a:pathLst>
                <a:path w="26035" h="15875">
                  <a:moveTo>
                    <a:pt x="13017" y="25"/>
                  </a:moveTo>
                  <a:cubicBezTo>
                    <a:pt x="5753" y="25"/>
                    <a:pt x="0" y="5628"/>
                    <a:pt x="0" y="12736"/>
                  </a:cubicBezTo>
                  <a:cubicBezTo>
                    <a:pt x="4215" y="13981"/>
                    <a:pt x="8536" y="14993"/>
                    <a:pt x="13017" y="15875"/>
                  </a:cubicBezTo>
                  <a:lnTo>
                    <a:pt x="13017" y="12736"/>
                  </a:lnTo>
                  <a:cubicBezTo>
                    <a:pt x="13017" y="5628"/>
                    <a:pt x="18876" y="25"/>
                    <a:pt x="26035" y="25"/>
                  </a:cubicBezTo>
                  <a:lnTo>
                    <a:pt x="13017" y="25"/>
                  </a:lnTo>
                  <a:lnTo>
                    <a:pt x="26035"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1" name="Google Shape;129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CAAAmhEAAMsIAADXEQAAAAAAAA=="/>
                </a:ext>
              </a:extLst>
            </p:cNvSpPr>
            <p:nvPr/>
          </p:nvSpPr>
          <p:spPr>
            <a:xfrm>
              <a:off x="1403350" y="2861310"/>
              <a:ext cx="26035" cy="38735"/>
            </a:xfrm>
            <a:custGeom>
              <a:avLst/>
              <a:gdLst/>
              <a:ahLst/>
              <a:cxnLst/>
              <a:rect l="0" t="0" r="26035" b="38735"/>
              <a:pathLst>
                <a:path w="26035" h="38735">
                  <a:moveTo>
                    <a:pt x="26" y="26"/>
                  </a:moveTo>
                  <a:lnTo>
                    <a:pt x="26" y="25832"/>
                  </a:lnTo>
                  <a:cubicBezTo>
                    <a:pt x="26" y="33032"/>
                    <a:pt x="5849" y="38708"/>
                    <a:pt x="13070" y="38708"/>
                  </a:cubicBezTo>
                  <a:cubicBezTo>
                    <a:pt x="20185" y="38708"/>
                    <a:pt x="26008" y="32901"/>
                    <a:pt x="26008" y="25832"/>
                  </a:cubicBezTo>
                  <a:lnTo>
                    <a:pt x="26008" y="26"/>
                  </a:lnTo>
                  <a:lnTo>
                    <a:pt x="26" y="26"/>
                  </a:lnTo>
                  <a:lnTo>
                    <a:pt x="26008" y="2600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00" name="Google Shape;129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CAAASBEAAOAIAACkEQAAAAAAAA=="/>
                </a:ext>
              </a:extLst>
            </p:cNvSpPr>
            <p:nvPr/>
          </p:nvSpPr>
          <p:spPr>
            <a:xfrm>
              <a:off x="1390650" y="2809240"/>
              <a:ext cx="52070" cy="58420"/>
            </a:xfrm>
            <a:custGeom>
              <a:avLst/>
              <a:gdLst/>
              <a:ahLst/>
              <a:cxnLst/>
              <a:rect l="0" t="0" r="52070" b="58420"/>
              <a:pathLst>
                <a:path w="52070" h="58420">
                  <a:moveTo>
                    <a:pt x="19622" y="0"/>
                  </a:moveTo>
                  <a:cubicBezTo>
                    <a:pt x="8806" y="0"/>
                    <a:pt x="26" y="8741"/>
                    <a:pt x="26" y="19508"/>
                  </a:cubicBezTo>
                  <a:lnTo>
                    <a:pt x="26" y="32435"/>
                  </a:lnTo>
                  <a:cubicBezTo>
                    <a:pt x="26" y="46757"/>
                    <a:pt x="11742" y="58394"/>
                    <a:pt x="26101" y="58394"/>
                  </a:cubicBezTo>
                  <a:cubicBezTo>
                    <a:pt x="40487" y="58394"/>
                    <a:pt x="52070" y="46757"/>
                    <a:pt x="52070" y="32435"/>
                  </a:cubicBezTo>
                  <a:lnTo>
                    <a:pt x="52070" y="19508"/>
                  </a:lnTo>
                  <a:cubicBezTo>
                    <a:pt x="52070" y="8741"/>
                    <a:pt x="43423" y="0"/>
                    <a:pt x="32607" y="0"/>
                  </a:cubicBezTo>
                  <a:lnTo>
                    <a:pt x="19622" y="0"/>
                  </a:lnTo>
                  <a:lnTo>
                    <a:pt x="3260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99" name="Google Shape;129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CAAASBEAAMYIAACkEQAAAAAAAA=="/>
                </a:ext>
              </a:extLst>
            </p:cNvSpPr>
            <p:nvPr/>
          </p:nvSpPr>
          <p:spPr>
            <a:xfrm>
              <a:off x="1390650" y="2809240"/>
              <a:ext cx="35560" cy="58420"/>
            </a:xfrm>
            <a:custGeom>
              <a:avLst/>
              <a:gdLst/>
              <a:ahLst/>
              <a:cxnLst/>
              <a:rect l="0" t="0" r="35560" b="58420"/>
              <a:pathLst>
                <a:path w="35560" h="58420">
                  <a:moveTo>
                    <a:pt x="19501" y="0"/>
                  </a:moveTo>
                  <a:cubicBezTo>
                    <a:pt x="8752" y="0"/>
                    <a:pt x="26" y="8752"/>
                    <a:pt x="26" y="19535"/>
                  </a:cubicBezTo>
                  <a:lnTo>
                    <a:pt x="26" y="32479"/>
                  </a:lnTo>
                  <a:cubicBezTo>
                    <a:pt x="26" y="47348"/>
                    <a:pt x="12169" y="58420"/>
                    <a:pt x="25783" y="58420"/>
                  </a:cubicBezTo>
                  <a:cubicBezTo>
                    <a:pt x="29016" y="58420"/>
                    <a:pt x="32327" y="57787"/>
                    <a:pt x="35560" y="56443"/>
                  </a:cubicBezTo>
                  <a:cubicBezTo>
                    <a:pt x="25809" y="52515"/>
                    <a:pt x="19370" y="42998"/>
                    <a:pt x="19370" y="32479"/>
                  </a:cubicBezTo>
                  <a:lnTo>
                    <a:pt x="19370" y="19535"/>
                  </a:lnTo>
                  <a:cubicBezTo>
                    <a:pt x="19370" y="10018"/>
                    <a:pt x="26335" y="1898"/>
                    <a:pt x="35560" y="395"/>
                  </a:cubicBezTo>
                  <a:cubicBezTo>
                    <a:pt x="34561" y="132"/>
                    <a:pt x="33536" y="132"/>
                    <a:pt x="32406" y="0"/>
                  </a:cubicBezTo>
                  <a:lnTo>
                    <a:pt x="19501" y="0"/>
                  </a:lnTo>
                  <a:lnTo>
                    <a:pt x="3240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98" name="Google Shape;129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CAAASBEAAOAIAABxEQAAAAAAAA=="/>
                </a:ext>
              </a:extLst>
            </p:cNvSpPr>
            <p:nvPr/>
          </p:nvSpPr>
          <p:spPr>
            <a:xfrm>
              <a:off x="1390650" y="2809240"/>
              <a:ext cx="52070" cy="26035"/>
            </a:xfrm>
            <a:custGeom>
              <a:avLst/>
              <a:gdLst/>
              <a:ahLst/>
              <a:cxnLst/>
              <a:rect l="0" t="0" r="52070" b="26035"/>
              <a:pathLst>
                <a:path w="52070" h="26035">
                  <a:moveTo>
                    <a:pt x="19490" y="0"/>
                  </a:moveTo>
                  <a:cubicBezTo>
                    <a:pt x="8806" y="0"/>
                    <a:pt x="26" y="8757"/>
                    <a:pt x="26" y="19546"/>
                  </a:cubicBezTo>
                  <a:cubicBezTo>
                    <a:pt x="26" y="19546"/>
                    <a:pt x="19622" y="26035"/>
                    <a:pt x="52070" y="26035"/>
                  </a:cubicBezTo>
                  <a:lnTo>
                    <a:pt x="52070" y="19546"/>
                  </a:lnTo>
                  <a:cubicBezTo>
                    <a:pt x="52070" y="8757"/>
                    <a:pt x="43290" y="0"/>
                    <a:pt x="32607" y="0"/>
                  </a:cubicBezTo>
                  <a:lnTo>
                    <a:pt x="19490" y="0"/>
                  </a:lnTo>
                  <a:lnTo>
                    <a:pt x="3260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97" name="Google Shape;129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CAAASBEAAMYIAABtEQAAAAAAAA=="/>
                </a:ext>
              </a:extLst>
            </p:cNvSpPr>
            <p:nvPr/>
          </p:nvSpPr>
          <p:spPr>
            <a:xfrm>
              <a:off x="1390650" y="2809240"/>
              <a:ext cx="35560" cy="23495"/>
            </a:xfrm>
            <a:custGeom>
              <a:avLst/>
              <a:gdLst/>
              <a:ahLst/>
              <a:cxnLst/>
              <a:rect l="0" t="0" r="35560" b="23495"/>
              <a:pathLst>
                <a:path w="35560" h="23495">
                  <a:moveTo>
                    <a:pt x="19501" y="0"/>
                  </a:moveTo>
                  <a:cubicBezTo>
                    <a:pt x="8752" y="0"/>
                    <a:pt x="26" y="8667"/>
                    <a:pt x="26" y="19344"/>
                  </a:cubicBezTo>
                  <a:cubicBezTo>
                    <a:pt x="6334" y="21223"/>
                    <a:pt x="12931" y="22607"/>
                    <a:pt x="19501" y="23495"/>
                  </a:cubicBezTo>
                  <a:lnTo>
                    <a:pt x="19501" y="19344"/>
                  </a:lnTo>
                  <a:lnTo>
                    <a:pt x="19370" y="19344"/>
                  </a:lnTo>
                  <a:cubicBezTo>
                    <a:pt x="19370" y="9920"/>
                    <a:pt x="26335" y="1879"/>
                    <a:pt x="35560" y="391"/>
                  </a:cubicBezTo>
                  <a:cubicBezTo>
                    <a:pt x="34561" y="130"/>
                    <a:pt x="33536" y="0"/>
                    <a:pt x="32406" y="0"/>
                  </a:cubicBezTo>
                  <a:lnTo>
                    <a:pt x="19501" y="0"/>
                  </a:lnTo>
                  <a:lnTo>
                    <a:pt x="3240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96" name="Google Shape;129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CAAAzxEAAP4IAAAyEgAAAAAAAA=="/>
                </a:ext>
              </a:extLst>
            </p:cNvSpPr>
            <p:nvPr/>
          </p:nvSpPr>
          <p:spPr>
            <a:xfrm>
              <a:off x="1371600" y="2894965"/>
              <a:ext cx="90170" cy="62865"/>
            </a:xfrm>
            <a:custGeom>
              <a:avLst/>
              <a:gdLst/>
              <a:ahLst/>
              <a:cxnLst/>
              <a:rect l="0" t="0" r="90170" b="62865"/>
              <a:pathLst>
                <a:path w="90170" h="62865">
                  <a:moveTo>
                    <a:pt x="3919" y="0"/>
                  </a:moveTo>
                  <a:cubicBezTo>
                    <a:pt x="1411" y="3409"/>
                    <a:pt x="157" y="7317"/>
                    <a:pt x="157" y="11487"/>
                  </a:cubicBezTo>
                  <a:lnTo>
                    <a:pt x="157" y="49856"/>
                  </a:lnTo>
                  <a:cubicBezTo>
                    <a:pt x="26" y="57042"/>
                    <a:pt x="5801" y="62865"/>
                    <a:pt x="12960" y="62865"/>
                  </a:cubicBezTo>
                  <a:lnTo>
                    <a:pt x="77210" y="62865"/>
                  </a:lnTo>
                  <a:cubicBezTo>
                    <a:pt x="84396" y="62865"/>
                    <a:pt x="90170" y="57042"/>
                    <a:pt x="90170" y="49856"/>
                  </a:cubicBezTo>
                  <a:lnTo>
                    <a:pt x="90170" y="11487"/>
                  </a:lnTo>
                  <a:cubicBezTo>
                    <a:pt x="90039" y="7317"/>
                    <a:pt x="88785" y="3409"/>
                    <a:pt x="86277" y="0"/>
                  </a:cubicBezTo>
                  <a:lnTo>
                    <a:pt x="64381" y="17676"/>
                  </a:lnTo>
                  <a:lnTo>
                    <a:pt x="64381" y="43431"/>
                  </a:lnTo>
                  <a:lnTo>
                    <a:pt x="25789" y="43431"/>
                  </a:lnTo>
                  <a:lnTo>
                    <a:pt x="25789" y="17676"/>
                  </a:lnTo>
                  <a:lnTo>
                    <a:pt x="3919" y="0"/>
                  </a:lnTo>
                  <a:lnTo>
                    <a:pt x="8627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95" name="Google Shape;129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CAAADBEAABoKAABkEgAAAAAAAA=="/>
                </a:ext>
              </a:extLst>
            </p:cNvSpPr>
            <p:nvPr/>
          </p:nvSpPr>
          <p:spPr>
            <a:xfrm>
              <a:off x="1320165" y="2771140"/>
              <a:ext cx="321945" cy="218440"/>
            </a:xfrm>
            <a:custGeom>
              <a:avLst/>
              <a:gdLst/>
              <a:ahLst/>
              <a:cxnLst/>
              <a:rect l="0" t="0" r="321945" b="218440"/>
              <a:pathLst>
                <a:path w="321945" h="218440">
                  <a:moveTo>
                    <a:pt x="102898" y="44265"/>
                  </a:moveTo>
                  <a:cubicBezTo>
                    <a:pt x="110218" y="44265"/>
                    <a:pt x="116147" y="50187"/>
                    <a:pt x="116147" y="57630"/>
                  </a:cubicBezTo>
                  <a:lnTo>
                    <a:pt x="116147" y="70498"/>
                  </a:lnTo>
                  <a:cubicBezTo>
                    <a:pt x="116147" y="81479"/>
                    <a:pt x="107306" y="90285"/>
                    <a:pt x="96313" y="90285"/>
                  </a:cubicBezTo>
                  <a:cubicBezTo>
                    <a:pt x="85477" y="90285"/>
                    <a:pt x="76636" y="81479"/>
                    <a:pt x="76636" y="70498"/>
                  </a:cubicBezTo>
                  <a:lnTo>
                    <a:pt x="76636" y="57630"/>
                  </a:lnTo>
                  <a:cubicBezTo>
                    <a:pt x="76636" y="50187"/>
                    <a:pt x="82565" y="44265"/>
                    <a:pt x="89885" y="44265"/>
                  </a:cubicBezTo>
                  <a:lnTo>
                    <a:pt x="257797" y="37844"/>
                  </a:lnTo>
                  <a:cubicBezTo>
                    <a:pt x="261575" y="37844"/>
                    <a:pt x="264723" y="40858"/>
                    <a:pt x="264723" y="44658"/>
                  </a:cubicBezTo>
                  <a:lnTo>
                    <a:pt x="264723" y="64077"/>
                  </a:lnTo>
                  <a:cubicBezTo>
                    <a:pt x="264618" y="66462"/>
                    <a:pt x="263333" y="68742"/>
                    <a:pt x="261208" y="69869"/>
                  </a:cubicBezTo>
                  <a:cubicBezTo>
                    <a:pt x="259292" y="70996"/>
                    <a:pt x="258164" y="73014"/>
                    <a:pt x="258164" y="75163"/>
                  </a:cubicBezTo>
                  <a:lnTo>
                    <a:pt x="258164" y="84755"/>
                  </a:lnTo>
                  <a:cubicBezTo>
                    <a:pt x="258164" y="87533"/>
                    <a:pt x="260053" y="89918"/>
                    <a:pt x="262834" y="90678"/>
                  </a:cubicBezTo>
                  <a:lnTo>
                    <a:pt x="278865" y="94714"/>
                  </a:lnTo>
                  <a:cubicBezTo>
                    <a:pt x="281908" y="95474"/>
                    <a:pt x="284059" y="98252"/>
                    <a:pt x="284059" y="101397"/>
                  </a:cubicBezTo>
                  <a:lnTo>
                    <a:pt x="284059" y="103153"/>
                  </a:lnTo>
                  <a:lnTo>
                    <a:pt x="218652" y="103153"/>
                  </a:lnTo>
                  <a:lnTo>
                    <a:pt x="218652" y="101397"/>
                  </a:lnTo>
                  <a:cubicBezTo>
                    <a:pt x="218652" y="98252"/>
                    <a:pt x="220804" y="95474"/>
                    <a:pt x="223821" y="94714"/>
                  </a:cubicBezTo>
                  <a:lnTo>
                    <a:pt x="239851" y="90809"/>
                  </a:lnTo>
                  <a:cubicBezTo>
                    <a:pt x="242632" y="90049"/>
                    <a:pt x="244521" y="87638"/>
                    <a:pt x="244521" y="84860"/>
                  </a:cubicBezTo>
                  <a:lnTo>
                    <a:pt x="244521" y="75294"/>
                  </a:lnTo>
                  <a:cubicBezTo>
                    <a:pt x="244521" y="73014"/>
                    <a:pt x="243393" y="70996"/>
                    <a:pt x="241504" y="70000"/>
                  </a:cubicBezTo>
                  <a:cubicBezTo>
                    <a:pt x="239353" y="68742"/>
                    <a:pt x="237962" y="66462"/>
                    <a:pt x="237962" y="64077"/>
                  </a:cubicBezTo>
                  <a:lnTo>
                    <a:pt x="237962" y="44658"/>
                  </a:lnTo>
                  <a:cubicBezTo>
                    <a:pt x="237962" y="40858"/>
                    <a:pt x="241137" y="37844"/>
                    <a:pt x="244915" y="37844"/>
                  </a:cubicBezTo>
                  <a:lnTo>
                    <a:pt x="309928" y="11977"/>
                  </a:lnTo>
                  <a:lnTo>
                    <a:pt x="309928" y="103153"/>
                  </a:lnTo>
                  <a:lnTo>
                    <a:pt x="296154" y="103153"/>
                  </a:lnTo>
                  <a:lnTo>
                    <a:pt x="296154" y="101397"/>
                  </a:lnTo>
                  <a:cubicBezTo>
                    <a:pt x="296154" y="92696"/>
                    <a:pt x="290225" y="85122"/>
                    <a:pt x="281777" y="82973"/>
                  </a:cubicBezTo>
                  <a:lnTo>
                    <a:pt x="270285" y="80195"/>
                  </a:lnTo>
                  <a:lnTo>
                    <a:pt x="270285" y="78308"/>
                  </a:lnTo>
                  <a:cubicBezTo>
                    <a:pt x="274457" y="74665"/>
                    <a:pt x="276713" y="69476"/>
                    <a:pt x="276713" y="64077"/>
                  </a:cubicBezTo>
                  <a:lnTo>
                    <a:pt x="276713" y="44658"/>
                  </a:lnTo>
                  <a:cubicBezTo>
                    <a:pt x="276713" y="34175"/>
                    <a:pt x="268265" y="25736"/>
                    <a:pt x="257797" y="25736"/>
                  </a:cubicBezTo>
                  <a:lnTo>
                    <a:pt x="244915" y="25736"/>
                  </a:lnTo>
                  <a:cubicBezTo>
                    <a:pt x="234447" y="25736"/>
                    <a:pt x="225972" y="34175"/>
                    <a:pt x="225972" y="44658"/>
                  </a:cubicBezTo>
                  <a:lnTo>
                    <a:pt x="225972" y="64077"/>
                  </a:lnTo>
                  <a:cubicBezTo>
                    <a:pt x="225972" y="69476"/>
                    <a:pt x="228386" y="74665"/>
                    <a:pt x="232426" y="78177"/>
                  </a:cubicBezTo>
                  <a:lnTo>
                    <a:pt x="232426" y="80090"/>
                  </a:lnTo>
                  <a:lnTo>
                    <a:pt x="220935" y="82973"/>
                  </a:lnTo>
                  <a:cubicBezTo>
                    <a:pt x="212461" y="84991"/>
                    <a:pt x="206531" y="92565"/>
                    <a:pt x="206531" y="101266"/>
                  </a:cubicBezTo>
                  <a:lnTo>
                    <a:pt x="206531" y="103153"/>
                  </a:lnTo>
                  <a:lnTo>
                    <a:pt x="192888" y="103153"/>
                  </a:lnTo>
                  <a:lnTo>
                    <a:pt x="192888" y="12108"/>
                  </a:lnTo>
                  <a:lnTo>
                    <a:pt x="309928" y="12108"/>
                  </a:lnTo>
                  <a:lnTo>
                    <a:pt x="103265" y="102393"/>
                  </a:lnTo>
                  <a:lnTo>
                    <a:pt x="103265" y="105171"/>
                  </a:lnTo>
                  <a:cubicBezTo>
                    <a:pt x="103265" y="107451"/>
                    <a:pt x="103764" y="109600"/>
                    <a:pt x="104918" y="111487"/>
                  </a:cubicBezTo>
                  <a:lnTo>
                    <a:pt x="96706" y="119795"/>
                  </a:lnTo>
                  <a:cubicBezTo>
                    <a:pt x="96575" y="119873"/>
                    <a:pt x="96444" y="119900"/>
                    <a:pt x="96339" y="119900"/>
                  </a:cubicBezTo>
                  <a:cubicBezTo>
                    <a:pt x="96234" y="119900"/>
                    <a:pt x="96129" y="119873"/>
                    <a:pt x="96077" y="119795"/>
                  </a:cubicBezTo>
                  <a:lnTo>
                    <a:pt x="87865" y="111487"/>
                  </a:lnTo>
                  <a:cubicBezTo>
                    <a:pt x="88993" y="109600"/>
                    <a:pt x="89518" y="107451"/>
                    <a:pt x="89518" y="105171"/>
                  </a:cubicBezTo>
                  <a:lnTo>
                    <a:pt x="89518" y="102393"/>
                  </a:lnTo>
                  <a:lnTo>
                    <a:pt x="115124" y="118301"/>
                  </a:lnTo>
                  <a:lnTo>
                    <a:pt x="127009" y="122966"/>
                  </a:lnTo>
                  <a:cubicBezTo>
                    <a:pt x="132178" y="124984"/>
                    <a:pt x="135457" y="129885"/>
                    <a:pt x="135457" y="135310"/>
                  </a:cubicBezTo>
                  <a:lnTo>
                    <a:pt x="135457" y="173782"/>
                  </a:lnTo>
                  <a:cubicBezTo>
                    <a:pt x="135457" y="177556"/>
                    <a:pt x="132440" y="180596"/>
                    <a:pt x="128636" y="180596"/>
                  </a:cubicBezTo>
                  <a:lnTo>
                    <a:pt x="102373" y="180596"/>
                  </a:lnTo>
                  <a:lnTo>
                    <a:pt x="102373" y="173284"/>
                  </a:lnTo>
                  <a:lnTo>
                    <a:pt x="115754" y="173284"/>
                  </a:lnTo>
                  <a:cubicBezTo>
                    <a:pt x="119060" y="173284"/>
                    <a:pt x="121814" y="170611"/>
                    <a:pt x="121814" y="167230"/>
                  </a:cubicBezTo>
                  <a:lnTo>
                    <a:pt x="121814" y="147915"/>
                  </a:lnTo>
                  <a:cubicBezTo>
                    <a:pt x="121814" y="143879"/>
                    <a:pt x="118797" y="141862"/>
                    <a:pt x="115754" y="141862"/>
                  </a:cubicBezTo>
                  <a:cubicBezTo>
                    <a:pt x="112737" y="141862"/>
                    <a:pt x="109719" y="143879"/>
                    <a:pt x="109719" y="147915"/>
                  </a:cubicBezTo>
                  <a:lnTo>
                    <a:pt x="109719" y="161281"/>
                  </a:lnTo>
                  <a:lnTo>
                    <a:pt x="83063" y="161281"/>
                  </a:lnTo>
                  <a:lnTo>
                    <a:pt x="83063" y="147915"/>
                  </a:lnTo>
                  <a:cubicBezTo>
                    <a:pt x="83063" y="143958"/>
                    <a:pt x="80046" y="141966"/>
                    <a:pt x="77003" y="141966"/>
                  </a:cubicBezTo>
                  <a:cubicBezTo>
                    <a:pt x="73986" y="141966"/>
                    <a:pt x="70942" y="143958"/>
                    <a:pt x="70942" y="147915"/>
                  </a:cubicBezTo>
                  <a:lnTo>
                    <a:pt x="70942" y="167335"/>
                  </a:lnTo>
                  <a:cubicBezTo>
                    <a:pt x="70942" y="170611"/>
                    <a:pt x="73723" y="173389"/>
                    <a:pt x="77003" y="173389"/>
                  </a:cubicBezTo>
                  <a:lnTo>
                    <a:pt x="90383" y="173389"/>
                  </a:lnTo>
                  <a:lnTo>
                    <a:pt x="90383" y="180596"/>
                  </a:lnTo>
                  <a:lnTo>
                    <a:pt x="64121" y="180596"/>
                  </a:lnTo>
                  <a:cubicBezTo>
                    <a:pt x="60343" y="180596"/>
                    <a:pt x="57195" y="177556"/>
                    <a:pt x="57195" y="173782"/>
                  </a:cubicBezTo>
                  <a:lnTo>
                    <a:pt x="57195" y="135441"/>
                  </a:lnTo>
                  <a:lnTo>
                    <a:pt x="57195" y="135310"/>
                  </a:lnTo>
                  <a:cubicBezTo>
                    <a:pt x="57195" y="129885"/>
                    <a:pt x="60605" y="124984"/>
                    <a:pt x="65774" y="122966"/>
                  </a:cubicBezTo>
                  <a:lnTo>
                    <a:pt x="77633" y="118301"/>
                  </a:lnTo>
                  <a:lnTo>
                    <a:pt x="87497" y="128165"/>
                  </a:lnTo>
                  <a:cubicBezTo>
                    <a:pt x="89937" y="130723"/>
                    <a:pt x="93164" y="131929"/>
                    <a:pt x="96365" y="131929"/>
                  </a:cubicBezTo>
                  <a:cubicBezTo>
                    <a:pt x="99566" y="131929"/>
                    <a:pt x="102767" y="130723"/>
                    <a:pt x="105154" y="128260"/>
                  </a:cubicBezTo>
                  <a:lnTo>
                    <a:pt x="115124" y="118290"/>
                  </a:lnTo>
                  <a:lnTo>
                    <a:pt x="180662" y="179705"/>
                  </a:lnTo>
                  <a:lnTo>
                    <a:pt x="180662" y="206306"/>
                  </a:lnTo>
                  <a:lnTo>
                    <a:pt x="11989" y="206306"/>
                  </a:lnTo>
                  <a:lnTo>
                    <a:pt x="11989" y="179705"/>
                  </a:lnTo>
                  <a:lnTo>
                    <a:pt x="46070" y="179705"/>
                  </a:lnTo>
                  <a:cubicBezTo>
                    <a:pt x="48720" y="187384"/>
                    <a:pt x="55935" y="192704"/>
                    <a:pt x="64121" y="192704"/>
                  </a:cubicBezTo>
                  <a:lnTo>
                    <a:pt x="128636" y="192704"/>
                  </a:lnTo>
                  <a:cubicBezTo>
                    <a:pt x="136848" y="192704"/>
                    <a:pt x="144037" y="187384"/>
                    <a:pt x="146581" y="179705"/>
                  </a:cubicBezTo>
                  <a:lnTo>
                    <a:pt x="309928" y="115261"/>
                  </a:lnTo>
                  <a:lnTo>
                    <a:pt x="309928" y="206306"/>
                  </a:lnTo>
                  <a:lnTo>
                    <a:pt x="296154" y="206306"/>
                  </a:lnTo>
                  <a:lnTo>
                    <a:pt x="296154" y="204550"/>
                  </a:lnTo>
                  <a:cubicBezTo>
                    <a:pt x="296154" y="195849"/>
                    <a:pt x="290225" y="188275"/>
                    <a:pt x="281777" y="186126"/>
                  </a:cubicBezTo>
                  <a:lnTo>
                    <a:pt x="270285" y="183348"/>
                  </a:lnTo>
                  <a:lnTo>
                    <a:pt x="270285" y="181461"/>
                  </a:lnTo>
                  <a:cubicBezTo>
                    <a:pt x="274457" y="177818"/>
                    <a:pt x="276713" y="172629"/>
                    <a:pt x="276713" y="167230"/>
                  </a:cubicBezTo>
                  <a:lnTo>
                    <a:pt x="276713" y="147915"/>
                  </a:lnTo>
                  <a:cubicBezTo>
                    <a:pt x="276713" y="137459"/>
                    <a:pt x="268265" y="129020"/>
                    <a:pt x="257797" y="129020"/>
                  </a:cubicBezTo>
                  <a:lnTo>
                    <a:pt x="244915" y="129020"/>
                  </a:lnTo>
                  <a:cubicBezTo>
                    <a:pt x="234447" y="129020"/>
                    <a:pt x="225972" y="137459"/>
                    <a:pt x="225972" y="147915"/>
                  </a:cubicBezTo>
                  <a:lnTo>
                    <a:pt x="225972" y="167230"/>
                  </a:lnTo>
                  <a:cubicBezTo>
                    <a:pt x="225972" y="172629"/>
                    <a:pt x="228386" y="177818"/>
                    <a:pt x="232426" y="181461"/>
                  </a:cubicBezTo>
                  <a:lnTo>
                    <a:pt x="232426" y="183348"/>
                  </a:lnTo>
                  <a:lnTo>
                    <a:pt x="220935" y="186126"/>
                  </a:lnTo>
                  <a:cubicBezTo>
                    <a:pt x="212461" y="188275"/>
                    <a:pt x="206531" y="195849"/>
                    <a:pt x="206531" y="204550"/>
                  </a:cubicBezTo>
                  <a:lnTo>
                    <a:pt x="206531" y="206306"/>
                  </a:lnTo>
                  <a:lnTo>
                    <a:pt x="192888" y="206306"/>
                  </a:lnTo>
                  <a:lnTo>
                    <a:pt x="192888" y="115261"/>
                  </a:lnTo>
                  <a:lnTo>
                    <a:pt x="257797" y="140997"/>
                  </a:lnTo>
                  <a:cubicBezTo>
                    <a:pt x="261575" y="140997"/>
                    <a:pt x="264723" y="144142"/>
                    <a:pt x="264723" y="147915"/>
                  </a:cubicBezTo>
                  <a:lnTo>
                    <a:pt x="264723" y="167230"/>
                  </a:lnTo>
                  <a:cubicBezTo>
                    <a:pt x="264723" y="169746"/>
                    <a:pt x="263333" y="171895"/>
                    <a:pt x="261208" y="173153"/>
                  </a:cubicBezTo>
                  <a:cubicBezTo>
                    <a:pt x="259424" y="174280"/>
                    <a:pt x="258295" y="176167"/>
                    <a:pt x="258295" y="178316"/>
                  </a:cubicBezTo>
                  <a:lnTo>
                    <a:pt x="258295" y="188144"/>
                  </a:lnTo>
                  <a:cubicBezTo>
                    <a:pt x="258295" y="190791"/>
                    <a:pt x="260184" y="193333"/>
                    <a:pt x="262834" y="193962"/>
                  </a:cubicBezTo>
                  <a:lnTo>
                    <a:pt x="278865" y="197998"/>
                  </a:lnTo>
                  <a:cubicBezTo>
                    <a:pt x="281908" y="198732"/>
                    <a:pt x="284059" y="201405"/>
                    <a:pt x="284059" y="204681"/>
                  </a:cubicBezTo>
                  <a:lnTo>
                    <a:pt x="284059" y="206437"/>
                  </a:lnTo>
                  <a:lnTo>
                    <a:pt x="218652" y="206437"/>
                  </a:lnTo>
                  <a:lnTo>
                    <a:pt x="218652" y="206306"/>
                  </a:lnTo>
                  <a:lnTo>
                    <a:pt x="218652" y="204550"/>
                  </a:lnTo>
                  <a:cubicBezTo>
                    <a:pt x="218652" y="201405"/>
                    <a:pt x="220804" y="198627"/>
                    <a:pt x="223821" y="197867"/>
                  </a:cubicBezTo>
                  <a:lnTo>
                    <a:pt x="239851" y="193831"/>
                  </a:lnTo>
                  <a:cubicBezTo>
                    <a:pt x="242632" y="193202"/>
                    <a:pt x="244521" y="190791"/>
                    <a:pt x="244521" y="188013"/>
                  </a:cubicBezTo>
                  <a:lnTo>
                    <a:pt x="244521" y="178316"/>
                  </a:lnTo>
                  <a:cubicBezTo>
                    <a:pt x="244521" y="176167"/>
                    <a:pt x="243393" y="174280"/>
                    <a:pt x="241504" y="173153"/>
                  </a:cubicBezTo>
                  <a:cubicBezTo>
                    <a:pt x="239353" y="171895"/>
                    <a:pt x="238093" y="169746"/>
                    <a:pt x="237962" y="167230"/>
                  </a:cubicBezTo>
                  <a:lnTo>
                    <a:pt x="237962" y="147915"/>
                  </a:lnTo>
                  <a:cubicBezTo>
                    <a:pt x="237962" y="144142"/>
                    <a:pt x="241137" y="140997"/>
                    <a:pt x="244915" y="140997"/>
                  </a:cubicBezTo>
                  <a:lnTo>
                    <a:pt x="6060" y="0"/>
                  </a:lnTo>
                  <a:cubicBezTo>
                    <a:pt x="2649" y="0"/>
                    <a:pt x="0" y="2647"/>
                    <a:pt x="0" y="6054"/>
                  </a:cubicBezTo>
                  <a:lnTo>
                    <a:pt x="0" y="212360"/>
                  </a:lnTo>
                  <a:cubicBezTo>
                    <a:pt x="0" y="215767"/>
                    <a:pt x="2649" y="218414"/>
                    <a:pt x="6060" y="218414"/>
                  </a:cubicBezTo>
                  <a:lnTo>
                    <a:pt x="315989" y="218414"/>
                  </a:lnTo>
                  <a:cubicBezTo>
                    <a:pt x="319268" y="218414"/>
                    <a:pt x="321918" y="215767"/>
                    <a:pt x="321918" y="212360"/>
                  </a:cubicBezTo>
                  <a:lnTo>
                    <a:pt x="321918" y="6054"/>
                  </a:lnTo>
                  <a:cubicBezTo>
                    <a:pt x="321918" y="2647"/>
                    <a:pt x="319268" y="0"/>
                    <a:pt x="315989" y="0"/>
                  </a:cubicBezTo>
                  <a:lnTo>
                    <a:pt x="51265" y="0"/>
                  </a:lnTo>
                  <a:cubicBezTo>
                    <a:pt x="43184" y="0"/>
                    <a:pt x="43184" y="12108"/>
                    <a:pt x="51265" y="12108"/>
                  </a:cubicBezTo>
                  <a:lnTo>
                    <a:pt x="180793" y="12108"/>
                  </a:lnTo>
                  <a:lnTo>
                    <a:pt x="180793" y="167597"/>
                  </a:lnTo>
                  <a:lnTo>
                    <a:pt x="147578" y="167597"/>
                  </a:lnTo>
                  <a:lnTo>
                    <a:pt x="147578" y="135310"/>
                  </a:lnTo>
                  <a:cubicBezTo>
                    <a:pt x="147578" y="124853"/>
                    <a:pt x="141151" y="115523"/>
                    <a:pt x="131417" y="111618"/>
                  </a:cubicBezTo>
                  <a:lnTo>
                    <a:pt x="115518" y="105433"/>
                  </a:lnTo>
                  <a:cubicBezTo>
                    <a:pt x="115387" y="105433"/>
                    <a:pt x="115387" y="105302"/>
                    <a:pt x="115387" y="105171"/>
                  </a:cubicBezTo>
                  <a:lnTo>
                    <a:pt x="115387" y="96234"/>
                  </a:lnTo>
                  <a:lnTo>
                    <a:pt x="115387" y="96103"/>
                  </a:lnTo>
                  <a:cubicBezTo>
                    <a:pt x="123467" y="90049"/>
                    <a:pt x="128269" y="80588"/>
                    <a:pt x="128269" y="70498"/>
                  </a:cubicBezTo>
                  <a:lnTo>
                    <a:pt x="128269" y="57630"/>
                  </a:lnTo>
                  <a:cubicBezTo>
                    <a:pt x="128269" y="43505"/>
                    <a:pt x="116908" y="32157"/>
                    <a:pt x="102898" y="32157"/>
                  </a:cubicBezTo>
                  <a:lnTo>
                    <a:pt x="89885" y="32157"/>
                  </a:lnTo>
                  <a:cubicBezTo>
                    <a:pt x="75875" y="32157"/>
                    <a:pt x="64514" y="43505"/>
                    <a:pt x="64514" y="57630"/>
                  </a:cubicBezTo>
                  <a:lnTo>
                    <a:pt x="64514" y="70498"/>
                  </a:lnTo>
                  <a:cubicBezTo>
                    <a:pt x="64514" y="80588"/>
                    <a:pt x="69316" y="90049"/>
                    <a:pt x="77528" y="96103"/>
                  </a:cubicBezTo>
                  <a:lnTo>
                    <a:pt x="77528" y="96234"/>
                  </a:lnTo>
                  <a:lnTo>
                    <a:pt x="77528" y="105171"/>
                  </a:lnTo>
                  <a:cubicBezTo>
                    <a:pt x="77396" y="105302"/>
                    <a:pt x="77396" y="105433"/>
                    <a:pt x="77265" y="105433"/>
                  </a:cubicBezTo>
                  <a:lnTo>
                    <a:pt x="61366" y="111618"/>
                  </a:lnTo>
                  <a:cubicBezTo>
                    <a:pt x="51632" y="115523"/>
                    <a:pt x="45205" y="124853"/>
                    <a:pt x="45205" y="135310"/>
                  </a:cubicBezTo>
                  <a:lnTo>
                    <a:pt x="45205" y="167597"/>
                  </a:lnTo>
                  <a:lnTo>
                    <a:pt x="11989" y="167597"/>
                  </a:lnTo>
                  <a:lnTo>
                    <a:pt x="11989" y="12108"/>
                  </a:lnTo>
                  <a:lnTo>
                    <a:pt x="25370" y="12108"/>
                  </a:lnTo>
                  <a:cubicBezTo>
                    <a:pt x="33451" y="12108"/>
                    <a:pt x="33451" y="0"/>
                    <a:pt x="25370" y="0"/>
                  </a:cubicBezTo>
                  <a:lnTo>
                    <a:pt x="102898" y="44265"/>
                  </a:lnTo>
                  <a:lnTo>
                    <a:pt x="2537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594" name="Google Shape;129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BwAA4xAAAGEKAADAEgAAAAAAAA=="/>
                </a:ext>
              </a:extLst>
            </p:cNvSpPr>
            <p:nvPr/>
          </p:nvSpPr>
          <p:spPr>
            <a:xfrm>
              <a:off x="1275080" y="2745105"/>
              <a:ext cx="412115" cy="302895"/>
            </a:xfrm>
            <a:custGeom>
              <a:avLst/>
              <a:gdLst/>
              <a:ahLst/>
              <a:cxnLst/>
              <a:rect l="0" t="0" r="412115" b="302895"/>
              <a:pathLst>
                <a:path w="412115" h="302895">
                  <a:moveTo>
                    <a:pt x="373882" y="12152"/>
                  </a:moveTo>
                  <a:cubicBezTo>
                    <a:pt x="377658" y="12152"/>
                    <a:pt x="380700" y="15170"/>
                    <a:pt x="380700" y="18976"/>
                  </a:cubicBezTo>
                  <a:lnTo>
                    <a:pt x="380700" y="258536"/>
                  </a:lnTo>
                  <a:lnTo>
                    <a:pt x="367431" y="258536"/>
                  </a:lnTo>
                  <a:cubicBezTo>
                    <a:pt x="359355" y="258536"/>
                    <a:pt x="359355" y="270558"/>
                    <a:pt x="367431" y="270558"/>
                  </a:cubicBezTo>
                  <a:lnTo>
                    <a:pt x="399606" y="270558"/>
                  </a:lnTo>
                  <a:cubicBezTo>
                    <a:pt x="399869" y="270558"/>
                    <a:pt x="400000" y="270794"/>
                    <a:pt x="400000" y="271056"/>
                  </a:cubicBezTo>
                  <a:lnTo>
                    <a:pt x="400000" y="283944"/>
                  </a:lnTo>
                  <a:cubicBezTo>
                    <a:pt x="400000" y="287724"/>
                    <a:pt x="396958" y="290742"/>
                    <a:pt x="393182" y="290742"/>
                  </a:cubicBezTo>
                  <a:lnTo>
                    <a:pt x="18932" y="290742"/>
                  </a:lnTo>
                  <a:cubicBezTo>
                    <a:pt x="15156" y="290742"/>
                    <a:pt x="12009" y="287724"/>
                    <a:pt x="12009" y="283944"/>
                  </a:cubicBezTo>
                  <a:lnTo>
                    <a:pt x="12009" y="270925"/>
                  </a:lnTo>
                  <a:cubicBezTo>
                    <a:pt x="12009" y="270794"/>
                    <a:pt x="12245" y="270558"/>
                    <a:pt x="12508" y="270558"/>
                  </a:cubicBezTo>
                  <a:lnTo>
                    <a:pt x="341576" y="270558"/>
                  </a:lnTo>
                  <a:cubicBezTo>
                    <a:pt x="349652" y="270558"/>
                    <a:pt x="349652" y="258536"/>
                    <a:pt x="341576" y="258431"/>
                  </a:cubicBezTo>
                  <a:lnTo>
                    <a:pt x="31440" y="258431"/>
                  </a:lnTo>
                  <a:lnTo>
                    <a:pt x="31440" y="18976"/>
                  </a:lnTo>
                  <a:cubicBezTo>
                    <a:pt x="31440" y="15170"/>
                    <a:pt x="34456" y="12152"/>
                    <a:pt x="38232" y="12152"/>
                  </a:cubicBezTo>
                  <a:lnTo>
                    <a:pt x="38232" y="26"/>
                  </a:lnTo>
                  <a:cubicBezTo>
                    <a:pt x="27769" y="26"/>
                    <a:pt x="19326" y="8477"/>
                    <a:pt x="19326" y="18976"/>
                  </a:cubicBezTo>
                  <a:lnTo>
                    <a:pt x="19326" y="258536"/>
                  </a:lnTo>
                  <a:lnTo>
                    <a:pt x="12508" y="258536"/>
                  </a:lnTo>
                  <a:cubicBezTo>
                    <a:pt x="5559" y="258536"/>
                    <a:pt x="26" y="264101"/>
                    <a:pt x="26" y="271056"/>
                  </a:cubicBezTo>
                  <a:lnTo>
                    <a:pt x="26" y="283944"/>
                  </a:lnTo>
                  <a:cubicBezTo>
                    <a:pt x="26" y="294417"/>
                    <a:pt x="8469" y="302868"/>
                    <a:pt x="18932" y="302868"/>
                  </a:cubicBezTo>
                  <a:lnTo>
                    <a:pt x="393182" y="302868"/>
                  </a:lnTo>
                  <a:cubicBezTo>
                    <a:pt x="403645" y="302868"/>
                    <a:pt x="412115" y="294417"/>
                    <a:pt x="412115" y="283944"/>
                  </a:cubicBezTo>
                  <a:lnTo>
                    <a:pt x="412115" y="271056"/>
                  </a:lnTo>
                  <a:cubicBezTo>
                    <a:pt x="412115" y="264180"/>
                    <a:pt x="406686" y="258536"/>
                    <a:pt x="399842" y="258536"/>
                  </a:cubicBezTo>
                  <a:cubicBezTo>
                    <a:pt x="399764" y="258536"/>
                    <a:pt x="399685" y="258536"/>
                    <a:pt x="399606" y="258536"/>
                  </a:cubicBezTo>
                  <a:lnTo>
                    <a:pt x="392788" y="258536"/>
                  </a:lnTo>
                  <a:lnTo>
                    <a:pt x="392788" y="18976"/>
                  </a:lnTo>
                  <a:cubicBezTo>
                    <a:pt x="392788" y="8477"/>
                    <a:pt x="384214" y="26"/>
                    <a:pt x="373882" y="26"/>
                  </a:cubicBezTo>
                  <a:lnTo>
                    <a:pt x="373882" y="12152"/>
                  </a:lnTo>
                  <a:lnTo>
                    <a:pt x="37388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622" name="Google Shape;12919;p90"/>
          <p:cNvGrpSpPr>
            <a:extLst>
              <a:ext uri="smNativeData">
                <pr:smNativeData xmlns:pr="smNativeData" val="SMDATA_6_dWHdYxMAAAAlAAAAAQAAAA8BAAAAkAAAAEgAAACQAAAASAAAAAAAAAAAAAAAAAAAABcAAAAUAAAAAAAAAAAAAAD/fwAA/38AAAAAAAAJAAAABAAAABjcCwkMAAAAEAAAAAAAAAAAAAAAAAAAAAAAAAAfAAAAVAAAAAAAAAAAAAAAAAAAAAAAAAAAAAAAAAAAAAAAAAAAAAAAAAAAAAAAAAAAAAAAAAAAAAAAAAAAAAAAAAAAAAAAAAAAAAAAAAAAAAAAAAAAAAAAAAAAACEAAAAYAAAAFAAAAKIKAACsEAAAFQ0AAPcSAAAQAAAA"/>
              </a:ext>
            </a:extLst>
          </p:cNvGrpSpPr>
          <p:nvPr/>
        </p:nvGrpSpPr>
        <p:grpSpPr>
          <a:xfrm>
            <a:off x="1728470" y="2710180"/>
            <a:ext cx="398145" cy="372745"/>
            <a:chOff x="1728470" y="2710180"/>
            <a:chExt cx="398145" cy="372745"/>
          </a:xfrm>
        </p:grpSpPr>
        <p:sp>
          <p:nvSpPr>
            <p:cNvPr id="644" name="Google Shape;129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CwAA8BAAAAwNAAAPEgAAAAAAAA=="/>
                </a:ext>
              </a:extLst>
            </p:cNvSpPr>
            <p:nvPr/>
          </p:nvSpPr>
          <p:spPr>
            <a:xfrm>
              <a:off x="1946275" y="2753360"/>
              <a:ext cx="174625" cy="182245"/>
            </a:xfrm>
            <a:custGeom>
              <a:avLst/>
              <a:gdLst/>
              <a:ahLst/>
              <a:cxnLst/>
              <a:rect l="0" t="0" r="174625" b="182245"/>
              <a:pathLst>
                <a:path w="174625" h="182245">
                  <a:moveTo>
                    <a:pt x="18707" y="26"/>
                  </a:moveTo>
                  <a:cubicBezTo>
                    <a:pt x="8355" y="26"/>
                    <a:pt x="0" y="8336"/>
                    <a:pt x="0" y="18691"/>
                  </a:cubicBezTo>
                  <a:lnTo>
                    <a:pt x="0" y="118333"/>
                  </a:lnTo>
                  <a:cubicBezTo>
                    <a:pt x="0" y="128557"/>
                    <a:pt x="8355" y="136998"/>
                    <a:pt x="18707" y="136998"/>
                  </a:cubicBezTo>
                  <a:lnTo>
                    <a:pt x="37415" y="136998"/>
                  </a:lnTo>
                  <a:lnTo>
                    <a:pt x="27063" y="178391"/>
                  </a:lnTo>
                  <a:cubicBezTo>
                    <a:pt x="26590" y="180488"/>
                    <a:pt x="28298" y="182218"/>
                    <a:pt x="30137" y="182218"/>
                  </a:cubicBezTo>
                  <a:cubicBezTo>
                    <a:pt x="30715" y="182218"/>
                    <a:pt x="31320" y="182061"/>
                    <a:pt x="31871" y="181668"/>
                  </a:cubicBezTo>
                  <a:lnTo>
                    <a:pt x="93565" y="136998"/>
                  </a:lnTo>
                  <a:lnTo>
                    <a:pt x="155890" y="136998"/>
                  </a:lnTo>
                  <a:cubicBezTo>
                    <a:pt x="166269" y="136998"/>
                    <a:pt x="174598" y="128557"/>
                    <a:pt x="174598" y="118333"/>
                  </a:cubicBezTo>
                  <a:lnTo>
                    <a:pt x="174598" y="18691"/>
                  </a:lnTo>
                  <a:cubicBezTo>
                    <a:pt x="174598" y="8336"/>
                    <a:pt x="166269" y="26"/>
                    <a:pt x="155890" y="26"/>
                  </a:cubicBezTo>
                  <a:lnTo>
                    <a:pt x="18707" y="26"/>
                  </a:lnTo>
                  <a:lnTo>
                    <a:pt x="15589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43" name="Google Shape;129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DAAA8BAAALMMAAC0EQAAAAAAAA=="/>
                </a:ext>
              </a:extLst>
            </p:cNvSpPr>
            <p:nvPr/>
          </p:nvSpPr>
          <p:spPr>
            <a:xfrm>
              <a:off x="2002155" y="2753360"/>
              <a:ext cx="62230" cy="124460"/>
            </a:xfrm>
            <a:custGeom>
              <a:avLst/>
              <a:gdLst/>
              <a:ahLst/>
              <a:cxnLst/>
              <a:rect l="0" t="0" r="62230" b="124460"/>
              <a:pathLst>
                <a:path w="62230" h="124460">
                  <a:moveTo>
                    <a:pt x="26" y="26"/>
                  </a:moveTo>
                  <a:lnTo>
                    <a:pt x="26" y="99489"/>
                  </a:lnTo>
                  <a:cubicBezTo>
                    <a:pt x="26" y="113245"/>
                    <a:pt x="11119" y="124460"/>
                    <a:pt x="24887" y="124460"/>
                  </a:cubicBezTo>
                  <a:lnTo>
                    <a:pt x="37369" y="124460"/>
                  </a:lnTo>
                  <a:cubicBezTo>
                    <a:pt x="51111" y="124460"/>
                    <a:pt x="62230" y="113245"/>
                    <a:pt x="62230" y="99620"/>
                  </a:cubicBezTo>
                  <a:lnTo>
                    <a:pt x="62230" y="26"/>
                  </a:lnTo>
                  <a:lnTo>
                    <a:pt x="26" y="26"/>
                  </a:lnTo>
                  <a:lnTo>
                    <a:pt x="62230" y="9962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42" name="Google Shape;129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DAAAtRAAAJYMAABSEQAAAAAAAA=="/>
                </a:ext>
              </a:extLst>
            </p:cNvSpPr>
            <p:nvPr/>
          </p:nvSpPr>
          <p:spPr>
            <a:xfrm>
              <a:off x="2021205" y="2715895"/>
              <a:ext cx="24765" cy="99695"/>
            </a:xfrm>
            <a:custGeom>
              <a:avLst/>
              <a:gdLst/>
              <a:ahLst/>
              <a:cxnLst/>
              <a:rect l="0" t="0" r="24765" b="99695"/>
              <a:pathLst>
                <a:path w="24765" h="99695">
                  <a:moveTo>
                    <a:pt x="26" y="0"/>
                  </a:moveTo>
                  <a:lnTo>
                    <a:pt x="6184" y="99695"/>
                  </a:lnTo>
                  <a:lnTo>
                    <a:pt x="18606" y="99695"/>
                  </a:lnTo>
                  <a:lnTo>
                    <a:pt x="24765"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41" name="Google Shape;129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DAAAbxEAAJYMAACXEQAAAAAAAA=="/>
                </a:ext>
              </a:extLst>
            </p:cNvSpPr>
            <p:nvPr/>
          </p:nvSpPr>
          <p:spPr>
            <a:xfrm>
              <a:off x="2021205" y="2834005"/>
              <a:ext cx="24765" cy="25400"/>
            </a:xfrm>
            <a:custGeom>
              <a:avLst/>
              <a:gdLst/>
              <a:ahLst/>
              <a:cxnLst/>
              <a:rect l="0" t="0" r="24765" b="25400"/>
              <a:pathLst>
                <a:path w="24765" h="25400">
                  <a:moveTo>
                    <a:pt x="12317" y="0"/>
                  </a:moveTo>
                  <a:cubicBezTo>
                    <a:pt x="5532" y="0"/>
                    <a:pt x="26" y="5784"/>
                    <a:pt x="26" y="12687"/>
                  </a:cubicBezTo>
                  <a:cubicBezTo>
                    <a:pt x="26" y="19750"/>
                    <a:pt x="5532" y="25400"/>
                    <a:pt x="12317" y="25400"/>
                  </a:cubicBezTo>
                  <a:cubicBezTo>
                    <a:pt x="19232" y="25400"/>
                    <a:pt x="24765" y="19750"/>
                    <a:pt x="24765" y="12687"/>
                  </a:cubicBezTo>
                  <a:cubicBezTo>
                    <a:pt x="24765" y="5784"/>
                    <a:pt x="19232" y="0"/>
                    <a:pt x="1231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40" name="Google Shape;129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CgAAZBIAAPkLAADuEgAAAAAAAA=="/>
                </a:ext>
              </a:extLst>
            </p:cNvSpPr>
            <p:nvPr/>
          </p:nvSpPr>
          <p:spPr>
            <a:xfrm>
              <a:off x="1734185" y="2989580"/>
              <a:ext cx="212090" cy="87630"/>
            </a:xfrm>
            <a:custGeom>
              <a:avLst/>
              <a:gdLst/>
              <a:ahLst/>
              <a:cxnLst/>
              <a:rect l="0" t="0" r="212090" b="87630"/>
              <a:pathLst>
                <a:path w="212090" h="87630">
                  <a:moveTo>
                    <a:pt x="68630" y="26"/>
                  </a:moveTo>
                  <a:lnTo>
                    <a:pt x="16442" y="19023"/>
                  </a:lnTo>
                  <a:cubicBezTo>
                    <a:pt x="6566" y="22579"/>
                    <a:pt x="0" y="32091"/>
                    <a:pt x="0" y="42498"/>
                  </a:cubicBezTo>
                  <a:lnTo>
                    <a:pt x="0" y="87630"/>
                  </a:lnTo>
                  <a:lnTo>
                    <a:pt x="212064" y="87630"/>
                  </a:lnTo>
                  <a:lnTo>
                    <a:pt x="212064" y="42498"/>
                  </a:lnTo>
                  <a:cubicBezTo>
                    <a:pt x="212064" y="32091"/>
                    <a:pt x="205497" y="22579"/>
                    <a:pt x="195648" y="19023"/>
                  </a:cubicBezTo>
                  <a:lnTo>
                    <a:pt x="143433" y="26"/>
                  </a:lnTo>
                  <a:lnTo>
                    <a:pt x="106032" y="12568"/>
                  </a:lnTo>
                  <a:lnTo>
                    <a:pt x="68630" y="26"/>
                  </a:lnTo>
                  <a:lnTo>
                    <a:pt x="195648" y="1902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9" name="Google Shape;129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wAAjBIAAPkLAADuEgAAAAAAAA=="/>
                </a:ext>
              </a:extLst>
            </p:cNvSpPr>
            <p:nvPr/>
          </p:nvSpPr>
          <p:spPr>
            <a:xfrm>
              <a:off x="1908810" y="3014980"/>
              <a:ext cx="37465" cy="62230"/>
            </a:xfrm>
            <a:custGeom>
              <a:avLst/>
              <a:gdLst/>
              <a:ahLst/>
              <a:cxnLst/>
              <a:rect l="0" t="0" r="37465" b="62230"/>
              <a:pathLst>
                <a:path w="37465" h="62230">
                  <a:moveTo>
                    <a:pt x="30739" y="26"/>
                  </a:moveTo>
                  <a:lnTo>
                    <a:pt x="7225" y="23540"/>
                  </a:lnTo>
                  <a:cubicBezTo>
                    <a:pt x="2548" y="28200"/>
                    <a:pt x="26" y="34558"/>
                    <a:pt x="26" y="41284"/>
                  </a:cubicBezTo>
                  <a:lnTo>
                    <a:pt x="26" y="62230"/>
                  </a:lnTo>
                  <a:lnTo>
                    <a:pt x="37438" y="62230"/>
                  </a:lnTo>
                  <a:lnTo>
                    <a:pt x="37438" y="17147"/>
                  </a:lnTo>
                  <a:cubicBezTo>
                    <a:pt x="37438" y="10816"/>
                    <a:pt x="35047" y="4590"/>
                    <a:pt x="3073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8" name="Google Shape;129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CgAANREAAL4LAADSEQAAAAAAAA=="/>
                </a:ext>
              </a:extLst>
            </p:cNvSpPr>
            <p:nvPr/>
          </p:nvSpPr>
          <p:spPr>
            <a:xfrm>
              <a:off x="1771650" y="2797175"/>
              <a:ext cx="137160" cy="99695"/>
            </a:xfrm>
            <a:custGeom>
              <a:avLst/>
              <a:gdLst/>
              <a:ahLst/>
              <a:cxnLst/>
              <a:rect l="0" t="0" r="137160" b="99695"/>
              <a:pathLst>
                <a:path w="137160" h="99695">
                  <a:moveTo>
                    <a:pt x="49893" y="26"/>
                  </a:moveTo>
                  <a:cubicBezTo>
                    <a:pt x="22361" y="26"/>
                    <a:pt x="0" y="22335"/>
                    <a:pt x="0" y="49834"/>
                  </a:cubicBezTo>
                  <a:lnTo>
                    <a:pt x="0" y="64724"/>
                  </a:lnTo>
                  <a:cubicBezTo>
                    <a:pt x="0" y="71409"/>
                    <a:pt x="1024" y="77962"/>
                    <a:pt x="3176" y="84411"/>
                  </a:cubicBezTo>
                  <a:lnTo>
                    <a:pt x="5197" y="90598"/>
                  </a:lnTo>
                  <a:cubicBezTo>
                    <a:pt x="5958" y="92485"/>
                    <a:pt x="6194" y="94504"/>
                    <a:pt x="6194" y="96523"/>
                  </a:cubicBezTo>
                  <a:lnTo>
                    <a:pt x="6194" y="99668"/>
                  </a:lnTo>
                  <a:lnTo>
                    <a:pt x="130835" y="99668"/>
                  </a:lnTo>
                  <a:lnTo>
                    <a:pt x="130835" y="96523"/>
                  </a:lnTo>
                  <a:cubicBezTo>
                    <a:pt x="130835" y="94504"/>
                    <a:pt x="131228" y="92485"/>
                    <a:pt x="131858" y="90598"/>
                  </a:cubicBezTo>
                  <a:lnTo>
                    <a:pt x="133879" y="84411"/>
                  </a:lnTo>
                  <a:cubicBezTo>
                    <a:pt x="136031" y="77962"/>
                    <a:pt x="137160" y="71409"/>
                    <a:pt x="137160" y="64724"/>
                  </a:cubicBezTo>
                  <a:lnTo>
                    <a:pt x="137160" y="12504"/>
                  </a:lnTo>
                  <a:cubicBezTo>
                    <a:pt x="137160" y="5688"/>
                    <a:pt x="131465" y="26"/>
                    <a:pt x="124667" y="26"/>
                  </a:cubicBezTo>
                  <a:lnTo>
                    <a:pt x="49893" y="26"/>
                  </a:lnTo>
                  <a:lnTo>
                    <a:pt x="12466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7" name="Google Shape;129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CwAANREAAL4LAADREQAAAAAAAA=="/>
                </a:ext>
              </a:extLst>
            </p:cNvSpPr>
            <p:nvPr/>
          </p:nvSpPr>
          <p:spPr>
            <a:xfrm>
              <a:off x="1802765" y="2797175"/>
              <a:ext cx="106045" cy="99060"/>
            </a:xfrm>
            <a:custGeom>
              <a:avLst/>
              <a:gdLst/>
              <a:ahLst/>
              <a:cxnLst/>
              <a:rect l="0" t="0" r="106045" b="99060"/>
              <a:pathLst>
                <a:path w="106045" h="99060">
                  <a:moveTo>
                    <a:pt x="25315" y="26"/>
                  </a:moveTo>
                  <a:cubicBezTo>
                    <a:pt x="11277" y="26"/>
                    <a:pt x="26" y="11320"/>
                    <a:pt x="26" y="25248"/>
                  </a:cubicBezTo>
                  <a:cubicBezTo>
                    <a:pt x="26" y="39045"/>
                    <a:pt x="11277" y="50339"/>
                    <a:pt x="25315" y="50339"/>
                  </a:cubicBezTo>
                  <a:lnTo>
                    <a:pt x="28864" y="50339"/>
                  </a:lnTo>
                  <a:lnTo>
                    <a:pt x="30493" y="99034"/>
                  </a:lnTo>
                  <a:lnTo>
                    <a:pt x="99814" y="99034"/>
                  </a:lnTo>
                  <a:lnTo>
                    <a:pt x="99814" y="95904"/>
                  </a:lnTo>
                  <a:cubicBezTo>
                    <a:pt x="99814" y="93896"/>
                    <a:pt x="100209" y="92018"/>
                    <a:pt x="100840" y="90140"/>
                  </a:cubicBezTo>
                  <a:lnTo>
                    <a:pt x="102864" y="83854"/>
                  </a:lnTo>
                  <a:cubicBezTo>
                    <a:pt x="105019" y="77568"/>
                    <a:pt x="106018" y="70917"/>
                    <a:pt x="106018" y="64266"/>
                  </a:cubicBezTo>
                  <a:lnTo>
                    <a:pt x="106018" y="12441"/>
                  </a:lnTo>
                  <a:cubicBezTo>
                    <a:pt x="106018" y="5660"/>
                    <a:pt x="100445" y="26"/>
                    <a:pt x="93637" y="26"/>
                  </a:cubicBezTo>
                  <a:lnTo>
                    <a:pt x="25315" y="26"/>
                  </a:lnTo>
                  <a:lnTo>
                    <a:pt x="9363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6" name="Google Shape;129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CwAAIBIAAI0LAAB4EgAAAAAAAA=="/>
                </a:ext>
              </a:extLst>
            </p:cNvSpPr>
            <p:nvPr/>
          </p:nvSpPr>
          <p:spPr>
            <a:xfrm>
              <a:off x="1802765" y="2946400"/>
              <a:ext cx="74930" cy="55880"/>
            </a:xfrm>
            <a:custGeom>
              <a:avLst/>
              <a:gdLst/>
              <a:ahLst/>
              <a:cxnLst/>
              <a:rect l="0" t="0" r="74930" b="55880"/>
              <a:pathLst>
                <a:path w="74930" h="55880">
                  <a:moveTo>
                    <a:pt x="26" y="26"/>
                  </a:moveTo>
                  <a:lnTo>
                    <a:pt x="26" y="55854"/>
                  </a:lnTo>
                  <a:lnTo>
                    <a:pt x="74904" y="55854"/>
                  </a:lnTo>
                  <a:lnTo>
                    <a:pt x="7490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5" name="Google Shape;129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CwAAIBIAAI0LAABbEgAAAAAAAA=="/>
                </a:ext>
              </a:extLst>
            </p:cNvSpPr>
            <p:nvPr/>
          </p:nvSpPr>
          <p:spPr>
            <a:xfrm>
              <a:off x="1802765" y="2946400"/>
              <a:ext cx="74930" cy="37465"/>
            </a:xfrm>
            <a:custGeom>
              <a:avLst/>
              <a:gdLst/>
              <a:ahLst/>
              <a:cxnLst/>
              <a:rect l="0" t="0" r="74930" b="37465"/>
              <a:pathLst>
                <a:path w="74930" h="37465">
                  <a:moveTo>
                    <a:pt x="26" y="26"/>
                  </a:moveTo>
                  <a:lnTo>
                    <a:pt x="26" y="28256"/>
                  </a:lnTo>
                  <a:cubicBezTo>
                    <a:pt x="11726" y="34386"/>
                    <a:pt x="24609" y="37465"/>
                    <a:pt x="37465" y="37465"/>
                  </a:cubicBezTo>
                  <a:cubicBezTo>
                    <a:pt x="50348" y="37465"/>
                    <a:pt x="63204" y="34386"/>
                    <a:pt x="74904" y="28256"/>
                  </a:cubicBezTo>
                  <a:lnTo>
                    <a:pt x="74904" y="26"/>
                  </a:lnTo>
                  <a:lnTo>
                    <a:pt x="26" y="26"/>
                  </a:lnTo>
                  <a:lnTo>
                    <a:pt x="74904" y="2825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4" name="Google Shape;129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CwAAVBIAAFILAACaEgAAAAAAAA=="/>
                </a:ext>
              </a:extLst>
            </p:cNvSpPr>
            <p:nvPr/>
          </p:nvSpPr>
          <p:spPr>
            <a:xfrm>
              <a:off x="1790065" y="2979420"/>
              <a:ext cx="50165" cy="44450"/>
            </a:xfrm>
            <a:custGeom>
              <a:avLst/>
              <a:gdLst/>
              <a:ahLst/>
              <a:cxnLst/>
              <a:rect l="0" t="0" r="50165" b="44450"/>
              <a:pathLst>
                <a:path w="50165" h="44450">
                  <a:moveTo>
                    <a:pt x="11130" y="0"/>
                  </a:moveTo>
                  <a:cubicBezTo>
                    <a:pt x="8782" y="0"/>
                    <a:pt x="6461" y="1311"/>
                    <a:pt x="5354" y="3540"/>
                  </a:cubicBezTo>
                  <a:lnTo>
                    <a:pt x="0" y="14895"/>
                  </a:lnTo>
                  <a:lnTo>
                    <a:pt x="20704" y="42011"/>
                  </a:lnTo>
                  <a:cubicBezTo>
                    <a:pt x="21943" y="43611"/>
                    <a:pt x="23842" y="44450"/>
                    <a:pt x="25715" y="44450"/>
                  </a:cubicBezTo>
                  <a:cubicBezTo>
                    <a:pt x="27297" y="44450"/>
                    <a:pt x="28880" y="43847"/>
                    <a:pt x="30093" y="42667"/>
                  </a:cubicBezTo>
                  <a:lnTo>
                    <a:pt x="50138" y="22841"/>
                  </a:lnTo>
                  <a:lnTo>
                    <a:pt x="14347" y="892"/>
                  </a:lnTo>
                  <a:cubicBezTo>
                    <a:pt x="13345" y="288"/>
                    <a:pt x="12237" y="0"/>
                    <a:pt x="1113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3" name="Google Shape;129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CwAAVBIAAKALAACaEgAAAAAAAA=="/>
                </a:ext>
              </a:extLst>
            </p:cNvSpPr>
            <p:nvPr/>
          </p:nvSpPr>
          <p:spPr>
            <a:xfrm>
              <a:off x="1840230" y="2979420"/>
              <a:ext cx="49530" cy="44450"/>
            </a:xfrm>
            <a:custGeom>
              <a:avLst/>
              <a:gdLst/>
              <a:ahLst/>
              <a:cxnLst/>
              <a:rect l="0" t="0" r="49530" b="44450"/>
              <a:pathLst>
                <a:path w="49530" h="44450">
                  <a:moveTo>
                    <a:pt x="38506" y="0"/>
                  </a:moveTo>
                  <a:cubicBezTo>
                    <a:pt x="37435" y="0"/>
                    <a:pt x="36338" y="288"/>
                    <a:pt x="35319" y="892"/>
                  </a:cubicBezTo>
                  <a:lnTo>
                    <a:pt x="0" y="22841"/>
                  </a:lnTo>
                  <a:lnTo>
                    <a:pt x="19749" y="42590"/>
                  </a:lnTo>
                  <a:cubicBezTo>
                    <a:pt x="20951" y="43847"/>
                    <a:pt x="22492" y="44450"/>
                    <a:pt x="24060" y="44450"/>
                  </a:cubicBezTo>
                  <a:cubicBezTo>
                    <a:pt x="25941" y="44450"/>
                    <a:pt x="27795" y="43611"/>
                    <a:pt x="29049" y="42011"/>
                  </a:cubicBezTo>
                  <a:lnTo>
                    <a:pt x="49530" y="14895"/>
                  </a:lnTo>
                  <a:lnTo>
                    <a:pt x="44253" y="3540"/>
                  </a:lnTo>
                  <a:cubicBezTo>
                    <a:pt x="43130" y="1311"/>
                    <a:pt x="40857" y="0"/>
                    <a:pt x="3850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2" name="Google Shape;129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CgAAhBEAALQLAAA9EgAAAAAAAA=="/>
                </a:ext>
              </a:extLst>
            </p:cNvSpPr>
            <p:nvPr/>
          </p:nvSpPr>
          <p:spPr>
            <a:xfrm>
              <a:off x="1778000" y="2847340"/>
              <a:ext cx="124460" cy="117475"/>
            </a:xfrm>
            <a:custGeom>
              <a:avLst/>
              <a:gdLst/>
              <a:ahLst/>
              <a:cxnLst/>
              <a:rect l="0" t="0" r="124460" b="117475"/>
              <a:pathLst>
                <a:path w="124460" h="117475">
                  <a:moveTo>
                    <a:pt x="53033" y="0"/>
                  </a:moveTo>
                  <a:cubicBezTo>
                    <a:pt x="33539" y="0"/>
                    <a:pt x="18787" y="5557"/>
                    <a:pt x="18787" y="5557"/>
                  </a:cubicBezTo>
                  <a:lnTo>
                    <a:pt x="18787" y="26740"/>
                  </a:lnTo>
                  <a:cubicBezTo>
                    <a:pt x="18656" y="32927"/>
                    <a:pt x="15512" y="38721"/>
                    <a:pt x="10350" y="42129"/>
                  </a:cubicBezTo>
                  <a:lnTo>
                    <a:pt x="0" y="49076"/>
                  </a:lnTo>
                  <a:lnTo>
                    <a:pt x="0" y="55263"/>
                  </a:lnTo>
                  <a:cubicBezTo>
                    <a:pt x="0" y="89685"/>
                    <a:pt x="27879" y="117448"/>
                    <a:pt x="62282" y="117448"/>
                  </a:cubicBezTo>
                  <a:cubicBezTo>
                    <a:pt x="62361" y="117448"/>
                    <a:pt x="62440" y="117448"/>
                    <a:pt x="62518" y="117448"/>
                  </a:cubicBezTo>
                  <a:cubicBezTo>
                    <a:pt x="96712" y="117448"/>
                    <a:pt x="124434" y="89607"/>
                    <a:pt x="124434" y="55394"/>
                  </a:cubicBezTo>
                  <a:lnTo>
                    <a:pt x="124434" y="49207"/>
                  </a:lnTo>
                  <a:lnTo>
                    <a:pt x="114110" y="42260"/>
                  </a:lnTo>
                  <a:cubicBezTo>
                    <a:pt x="108922" y="38721"/>
                    <a:pt x="105778" y="32927"/>
                    <a:pt x="105778" y="26740"/>
                  </a:cubicBezTo>
                  <a:lnTo>
                    <a:pt x="105778" y="18036"/>
                  </a:lnTo>
                  <a:cubicBezTo>
                    <a:pt x="88799" y="3880"/>
                    <a:pt x="69278" y="0"/>
                    <a:pt x="5303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1" name="Google Shape;129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CgAAjBIAAOYKAADuEgAAAAAAAA=="/>
                </a:ext>
              </a:extLst>
            </p:cNvSpPr>
            <p:nvPr/>
          </p:nvSpPr>
          <p:spPr>
            <a:xfrm>
              <a:off x="1734185" y="3014980"/>
              <a:ext cx="37465" cy="62230"/>
            </a:xfrm>
            <a:custGeom>
              <a:avLst/>
              <a:gdLst/>
              <a:ahLst/>
              <a:cxnLst/>
              <a:rect l="0" t="0" r="37465" b="62230"/>
              <a:pathLst>
                <a:path w="37465" h="62230">
                  <a:moveTo>
                    <a:pt x="6704" y="26"/>
                  </a:moveTo>
                  <a:cubicBezTo>
                    <a:pt x="2418" y="4590"/>
                    <a:pt x="0" y="10816"/>
                    <a:pt x="0" y="17147"/>
                  </a:cubicBezTo>
                  <a:lnTo>
                    <a:pt x="0" y="62230"/>
                  </a:lnTo>
                  <a:lnTo>
                    <a:pt x="37438" y="62230"/>
                  </a:lnTo>
                  <a:lnTo>
                    <a:pt x="37438" y="41284"/>
                  </a:lnTo>
                  <a:cubicBezTo>
                    <a:pt x="37438" y="34558"/>
                    <a:pt x="34783" y="28200"/>
                    <a:pt x="30234" y="23504"/>
                  </a:cubicBezTo>
                  <a:lnTo>
                    <a:pt x="6704" y="-26"/>
                  </a:lnTo>
                  <a:lnTo>
                    <a:pt x="6704" y="26"/>
                  </a:lnTo>
                  <a:lnTo>
                    <a:pt x="30234" y="2355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30" name="Google Shape;129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CgAAhBEAAJcLAAA9EgAAAAAAAA=="/>
                </a:ext>
              </a:extLst>
            </p:cNvSpPr>
            <p:nvPr/>
          </p:nvSpPr>
          <p:spPr>
            <a:xfrm>
              <a:off x="1778000" y="2847340"/>
              <a:ext cx="106045" cy="117475"/>
            </a:xfrm>
            <a:custGeom>
              <a:avLst/>
              <a:gdLst/>
              <a:ahLst/>
              <a:cxnLst/>
              <a:rect l="0" t="0" r="106045" b="117475"/>
              <a:pathLst>
                <a:path w="106045" h="117475">
                  <a:moveTo>
                    <a:pt x="53101" y="26"/>
                  </a:moveTo>
                  <a:cubicBezTo>
                    <a:pt x="33543" y="26"/>
                    <a:pt x="18743" y="5570"/>
                    <a:pt x="18743" y="5570"/>
                  </a:cubicBezTo>
                  <a:lnTo>
                    <a:pt x="18743" y="26931"/>
                  </a:lnTo>
                  <a:cubicBezTo>
                    <a:pt x="18743" y="33132"/>
                    <a:pt x="15588" y="38939"/>
                    <a:pt x="10409" y="42486"/>
                  </a:cubicBezTo>
                  <a:lnTo>
                    <a:pt x="26" y="49317"/>
                  </a:lnTo>
                  <a:lnTo>
                    <a:pt x="26" y="55650"/>
                  </a:lnTo>
                  <a:cubicBezTo>
                    <a:pt x="26" y="87127"/>
                    <a:pt x="23553" y="113665"/>
                    <a:pt x="54783" y="117475"/>
                  </a:cubicBezTo>
                  <a:cubicBezTo>
                    <a:pt x="43664" y="105966"/>
                    <a:pt x="37460" y="90411"/>
                    <a:pt x="37460" y="74357"/>
                  </a:cubicBezTo>
                  <a:lnTo>
                    <a:pt x="37460" y="33001"/>
                  </a:lnTo>
                  <a:cubicBezTo>
                    <a:pt x="37460" y="26695"/>
                    <a:pt x="42139" y="21387"/>
                    <a:pt x="48343" y="20625"/>
                  </a:cubicBezTo>
                  <a:cubicBezTo>
                    <a:pt x="53337" y="19968"/>
                    <a:pt x="59673" y="19417"/>
                    <a:pt x="66718" y="19417"/>
                  </a:cubicBezTo>
                  <a:cubicBezTo>
                    <a:pt x="78915" y="19417"/>
                    <a:pt x="93190" y="21072"/>
                    <a:pt x="106018" y="26695"/>
                  </a:cubicBezTo>
                  <a:lnTo>
                    <a:pt x="106018" y="18103"/>
                  </a:lnTo>
                  <a:cubicBezTo>
                    <a:pt x="88984" y="3888"/>
                    <a:pt x="69399" y="26"/>
                    <a:pt x="5310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29" name="Google Shape;129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CwAAfxEAAKQLAACzEQAAAAAAAA=="/>
                </a:ext>
              </a:extLst>
            </p:cNvSpPr>
            <p:nvPr/>
          </p:nvSpPr>
          <p:spPr>
            <a:xfrm>
              <a:off x="1790700" y="2844165"/>
              <a:ext cx="101600" cy="33020"/>
            </a:xfrm>
            <a:custGeom>
              <a:avLst/>
              <a:gdLst/>
              <a:ahLst/>
              <a:cxnLst/>
              <a:rect l="0" t="0" r="101600" b="33020"/>
              <a:pathLst>
                <a:path w="101600" h="33020">
                  <a:moveTo>
                    <a:pt x="40545" y="26"/>
                  </a:moveTo>
                  <a:cubicBezTo>
                    <a:pt x="28440" y="26"/>
                    <a:pt x="17489" y="1291"/>
                    <a:pt x="10373" y="2375"/>
                  </a:cubicBezTo>
                  <a:cubicBezTo>
                    <a:pt x="4438" y="3124"/>
                    <a:pt x="26" y="8210"/>
                    <a:pt x="158" y="14044"/>
                  </a:cubicBezTo>
                  <a:lnTo>
                    <a:pt x="158" y="27211"/>
                  </a:lnTo>
                  <a:cubicBezTo>
                    <a:pt x="158" y="31058"/>
                    <a:pt x="3046" y="32994"/>
                    <a:pt x="5961" y="32994"/>
                  </a:cubicBezTo>
                  <a:cubicBezTo>
                    <a:pt x="8876" y="32994"/>
                    <a:pt x="11764" y="31058"/>
                    <a:pt x="11764" y="27211"/>
                  </a:cubicBezTo>
                  <a:lnTo>
                    <a:pt x="11764" y="14044"/>
                  </a:lnTo>
                  <a:cubicBezTo>
                    <a:pt x="11764" y="13915"/>
                    <a:pt x="11896" y="13683"/>
                    <a:pt x="12027" y="13683"/>
                  </a:cubicBezTo>
                  <a:cubicBezTo>
                    <a:pt x="21402" y="12289"/>
                    <a:pt x="30934" y="11592"/>
                    <a:pt x="40440" y="11592"/>
                  </a:cubicBezTo>
                  <a:cubicBezTo>
                    <a:pt x="43618" y="11592"/>
                    <a:pt x="46769" y="11669"/>
                    <a:pt x="49947" y="11824"/>
                  </a:cubicBezTo>
                  <a:cubicBezTo>
                    <a:pt x="68118" y="13063"/>
                    <a:pt x="81406" y="17530"/>
                    <a:pt x="89100" y="25223"/>
                  </a:cubicBezTo>
                  <a:cubicBezTo>
                    <a:pt x="90387" y="26462"/>
                    <a:pt x="91805" y="26979"/>
                    <a:pt x="93171" y="26979"/>
                  </a:cubicBezTo>
                  <a:cubicBezTo>
                    <a:pt x="97714" y="26979"/>
                    <a:pt x="101600" y="21247"/>
                    <a:pt x="97320" y="17039"/>
                  </a:cubicBezTo>
                  <a:cubicBezTo>
                    <a:pt x="83559" y="3485"/>
                    <a:pt x="60503" y="26"/>
                    <a:pt x="4054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28" name="Google Shape;129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CgAAKxEAAAMMAAD3EgAAAAAAAA=="/>
                </a:ext>
              </a:extLst>
            </p:cNvSpPr>
            <p:nvPr/>
          </p:nvSpPr>
          <p:spPr>
            <a:xfrm>
              <a:off x="1728470" y="2790825"/>
              <a:ext cx="224155" cy="292100"/>
            </a:xfrm>
            <a:custGeom>
              <a:avLst/>
              <a:gdLst/>
              <a:ahLst/>
              <a:cxnLst/>
              <a:rect l="0" t="0" r="224155" b="292100"/>
              <a:pathLst>
                <a:path w="224155" h="292100">
                  <a:moveTo>
                    <a:pt x="174736" y="11753"/>
                  </a:moveTo>
                  <a:lnTo>
                    <a:pt x="174736" y="68185"/>
                  </a:lnTo>
                  <a:cubicBezTo>
                    <a:pt x="174736" y="76632"/>
                    <a:pt x="172818" y="84975"/>
                    <a:pt x="169035" y="92662"/>
                  </a:cubicBezTo>
                  <a:cubicBezTo>
                    <a:pt x="168667" y="93423"/>
                    <a:pt x="168536" y="94315"/>
                    <a:pt x="168536" y="95180"/>
                  </a:cubicBezTo>
                  <a:lnTo>
                    <a:pt x="168536" y="111735"/>
                  </a:lnTo>
                  <a:cubicBezTo>
                    <a:pt x="168536" y="143164"/>
                    <a:pt x="142947" y="168271"/>
                    <a:pt x="111893" y="168271"/>
                  </a:cubicBezTo>
                  <a:cubicBezTo>
                    <a:pt x="110632" y="168271"/>
                    <a:pt x="109371" y="168245"/>
                    <a:pt x="108110" y="168166"/>
                  </a:cubicBezTo>
                  <a:cubicBezTo>
                    <a:pt x="78527" y="166251"/>
                    <a:pt x="55381" y="140514"/>
                    <a:pt x="55381" y="109583"/>
                  </a:cubicBezTo>
                  <a:lnTo>
                    <a:pt x="55381" y="95180"/>
                  </a:lnTo>
                  <a:cubicBezTo>
                    <a:pt x="55381" y="94315"/>
                    <a:pt x="55145" y="93423"/>
                    <a:pt x="54751" y="92662"/>
                  </a:cubicBezTo>
                  <a:cubicBezTo>
                    <a:pt x="51099" y="85106"/>
                    <a:pt x="49076" y="76632"/>
                    <a:pt x="49076" y="68185"/>
                  </a:cubicBezTo>
                  <a:lnTo>
                    <a:pt x="49076" y="55671"/>
                  </a:lnTo>
                  <a:cubicBezTo>
                    <a:pt x="49207" y="31456"/>
                    <a:pt x="68912" y="11753"/>
                    <a:pt x="93187" y="11753"/>
                  </a:cubicBezTo>
                  <a:lnTo>
                    <a:pt x="80419" y="171944"/>
                  </a:lnTo>
                  <a:cubicBezTo>
                    <a:pt x="88773" y="176483"/>
                    <a:pt x="97995" y="179132"/>
                    <a:pt x="107348" y="179762"/>
                  </a:cubicBezTo>
                  <a:cubicBezTo>
                    <a:pt x="108977" y="179893"/>
                    <a:pt x="110501" y="179893"/>
                    <a:pt x="112024" y="179893"/>
                  </a:cubicBezTo>
                  <a:cubicBezTo>
                    <a:pt x="112261" y="179893"/>
                    <a:pt x="112524" y="179893"/>
                    <a:pt x="112786" y="179893"/>
                  </a:cubicBezTo>
                  <a:cubicBezTo>
                    <a:pt x="123505" y="179893"/>
                    <a:pt x="134119" y="177243"/>
                    <a:pt x="143630" y="172206"/>
                  </a:cubicBezTo>
                  <a:lnTo>
                    <a:pt x="143630" y="182936"/>
                  </a:lnTo>
                  <a:lnTo>
                    <a:pt x="112024" y="204397"/>
                  </a:lnTo>
                  <a:lnTo>
                    <a:pt x="80419" y="182936"/>
                  </a:lnTo>
                  <a:lnTo>
                    <a:pt x="80419" y="171944"/>
                  </a:lnTo>
                  <a:lnTo>
                    <a:pt x="75243" y="193535"/>
                  </a:lnTo>
                  <a:lnTo>
                    <a:pt x="102803" y="212346"/>
                  </a:lnTo>
                  <a:lnTo>
                    <a:pt x="88248" y="226901"/>
                  </a:lnTo>
                  <a:cubicBezTo>
                    <a:pt x="88169" y="226985"/>
                    <a:pt x="88090" y="227037"/>
                    <a:pt x="88012" y="227037"/>
                  </a:cubicBezTo>
                  <a:cubicBezTo>
                    <a:pt x="87959" y="227037"/>
                    <a:pt x="87933" y="227037"/>
                    <a:pt x="87880" y="226985"/>
                  </a:cubicBezTo>
                  <a:cubicBezTo>
                    <a:pt x="87749" y="226985"/>
                    <a:pt x="87618" y="226985"/>
                    <a:pt x="87618" y="226854"/>
                  </a:cubicBezTo>
                  <a:lnTo>
                    <a:pt x="69411" y="199727"/>
                  </a:lnTo>
                  <a:lnTo>
                    <a:pt x="75243" y="193535"/>
                  </a:lnTo>
                  <a:lnTo>
                    <a:pt x="148569" y="193535"/>
                  </a:lnTo>
                  <a:lnTo>
                    <a:pt x="154375" y="199727"/>
                  </a:lnTo>
                  <a:lnTo>
                    <a:pt x="136300" y="226985"/>
                  </a:lnTo>
                  <a:cubicBezTo>
                    <a:pt x="136169" y="226985"/>
                    <a:pt x="136037" y="227116"/>
                    <a:pt x="135906" y="227116"/>
                  </a:cubicBezTo>
                  <a:cubicBezTo>
                    <a:pt x="135801" y="227116"/>
                    <a:pt x="135669" y="227116"/>
                    <a:pt x="135669" y="226985"/>
                  </a:cubicBezTo>
                  <a:lnTo>
                    <a:pt x="121010" y="212477"/>
                  </a:lnTo>
                  <a:lnTo>
                    <a:pt x="148569" y="193666"/>
                  </a:lnTo>
                  <a:lnTo>
                    <a:pt x="93187" y="0"/>
                  </a:lnTo>
                  <a:cubicBezTo>
                    <a:pt x="62475" y="0"/>
                    <a:pt x="37437" y="24871"/>
                    <a:pt x="37437" y="55671"/>
                  </a:cubicBezTo>
                  <a:lnTo>
                    <a:pt x="37437" y="68185"/>
                  </a:lnTo>
                  <a:cubicBezTo>
                    <a:pt x="37437" y="77892"/>
                    <a:pt x="39592" y="87625"/>
                    <a:pt x="43769" y="96571"/>
                  </a:cubicBezTo>
                  <a:lnTo>
                    <a:pt x="43769" y="109715"/>
                  </a:lnTo>
                  <a:cubicBezTo>
                    <a:pt x="43638" y="130545"/>
                    <a:pt x="52728" y="150484"/>
                    <a:pt x="68675" y="163995"/>
                  </a:cubicBezTo>
                  <a:lnTo>
                    <a:pt x="68675" y="183697"/>
                  </a:lnTo>
                  <a:lnTo>
                    <a:pt x="57798" y="195057"/>
                  </a:lnTo>
                  <a:cubicBezTo>
                    <a:pt x="56643" y="196185"/>
                    <a:pt x="56012" y="197812"/>
                    <a:pt x="56275" y="199464"/>
                  </a:cubicBezTo>
                  <a:lnTo>
                    <a:pt x="20255" y="212582"/>
                  </a:lnTo>
                  <a:cubicBezTo>
                    <a:pt x="8118" y="217016"/>
                    <a:pt x="26" y="228506"/>
                    <a:pt x="26" y="241362"/>
                  </a:cubicBezTo>
                  <a:lnTo>
                    <a:pt x="26" y="286302"/>
                  </a:lnTo>
                  <a:cubicBezTo>
                    <a:pt x="26" y="290159"/>
                    <a:pt x="2916" y="292100"/>
                    <a:pt x="5832" y="292100"/>
                  </a:cubicBezTo>
                  <a:cubicBezTo>
                    <a:pt x="8748" y="292100"/>
                    <a:pt x="11638" y="290159"/>
                    <a:pt x="11638" y="286302"/>
                  </a:cubicBezTo>
                  <a:lnTo>
                    <a:pt x="11638" y="241362"/>
                  </a:lnTo>
                  <a:cubicBezTo>
                    <a:pt x="11638" y="233412"/>
                    <a:pt x="16709" y="226224"/>
                    <a:pt x="24301" y="223443"/>
                  </a:cubicBezTo>
                  <a:lnTo>
                    <a:pt x="62212" y="209696"/>
                  </a:lnTo>
                  <a:lnTo>
                    <a:pt x="78028" y="233412"/>
                  </a:lnTo>
                  <a:cubicBezTo>
                    <a:pt x="80051" y="236456"/>
                    <a:pt x="83335" y="238345"/>
                    <a:pt x="86856" y="238712"/>
                  </a:cubicBezTo>
                  <a:lnTo>
                    <a:pt x="88143" y="238712"/>
                  </a:lnTo>
                  <a:cubicBezTo>
                    <a:pt x="91296" y="238712"/>
                    <a:pt x="94448" y="237453"/>
                    <a:pt x="96603" y="235196"/>
                  </a:cubicBezTo>
                  <a:lnTo>
                    <a:pt x="106218" y="225581"/>
                  </a:lnTo>
                  <a:lnTo>
                    <a:pt x="106218" y="286302"/>
                  </a:lnTo>
                  <a:cubicBezTo>
                    <a:pt x="106218" y="290159"/>
                    <a:pt x="109135" y="292100"/>
                    <a:pt x="112077" y="292100"/>
                  </a:cubicBezTo>
                  <a:cubicBezTo>
                    <a:pt x="115019" y="292100"/>
                    <a:pt x="117962" y="290159"/>
                    <a:pt x="117962" y="286302"/>
                  </a:cubicBezTo>
                  <a:lnTo>
                    <a:pt x="117962" y="225594"/>
                  </a:lnTo>
                  <a:lnTo>
                    <a:pt x="127578" y="235210"/>
                  </a:lnTo>
                  <a:cubicBezTo>
                    <a:pt x="129916" y="237584"/>
                    <a:pt x="132990" y="238764"/>
                    <a:pt x="136037" y="238764"/>
                  </a:cubicBezTo>
                  <a:cubicBezTo>
                    <a:pt x="139899" y="238764"/>
                    <a:pt x="143761" y="236902"/>
                    <a:pt x="146152" y="233307"/>
                  </a:cubicBezTo>
                  <a:lnTo>
                    <a:pt x="161968" y="209696"/>
                  </a:lnTo>
                  <a:lnTo>
                    <a:pt x="199879" y="223443"/>
                  </a:lnTo>
                  <a:cubicBezTo>
                    <a:pt x="207472" y="226093"/>
                    <a:pt x="212516" y="233307"/>
                    <a:pt x="212516" y="241362"/>
                  </a:cubicBezTo>
                  <a:lnTo>
                    <a:pt x="212516" y="286197"/>
                  </a:lnTo>
                  <a:cubicBezTo>
                    <a:pt x="212516" y="290106"/>
                    <a:pt x="215432" y="292048"/>
                    <a:pt x="218348" y="292048"/>
                  </a:cubicBezTo>
                  <a:cubicBezTo>
                    <a:pt x="221238" y="292048"/>
                    <a:pt x="224155" y="290106"/>
                    <a:pt x="224155" y="286197"/>
                  </a:cubicBezTo>
                  <a:lnTo>
                    <a:pt x="224155" y="241362"/>
                  </a:lnTo>
                  <a:cubicBezTo>
                    <a:pt x="224023" y="228375"/>
                    <a:pt x="215800" y="216884"/>
                    <a:pt x="203557" y="212582"/>
                  </a:cubicBezTo>
                  <a:lnTo>
                    <a:pt x="167643" y="199464"/>
                  </a:lnTo>
                  <a:cubicBezTo>
                    <a:pt x="167774" y="197812"/>
                    <a:pt x="167275" y="196185"/>
                    <a:pt x="166119" y="195057"/>
                  </a:cubicBezTo>
                  <a:lnTo>
                    <a:pt x="155269" y="183697"/>
                  </a:lnTo>
                  <a:lnTo>
                    <a:pt x="155269" y="164493"/>
                  </a:lnTo>
                  <a:cubicBezTo>
                    <a:pt x="156398" y="163496"/>
                    <a:pt x="157528" y="162604"/>
                    <a:pt x="158553" y="161581"/>
                  </a:cubicBezTo>
                  <a:cubicBezTo>
                    <a:pt x="172319" y="148595"/>
                    <a:pt x="180148" y="130676"/>
                    <a:pt x="180148" y="111866"/>
                  </a:cubicBezTo>
                  <a:lnTo>
                    <a:pt x="180148" y="96571"/>
                  </a:lnTo>
                  <a:cubicBezTo>
                    <a:pt x="184326" y="87625"/>
                    <a:pt x="186480" y="77892"/>
                    <a:pt x="186480" y="68185"/>
                  </a:cubicBezTo>
                  <a:lnTo>
                    <a:pt x="186480" y="5824"/>
                  </a:lnTo>
                  <a:cubicBezTo>
                    <a:pt x="186480" y="2650"/>
                    <a:pt x="183827" y="0"/>
                    <a:pt x="180543" y="0"/>
                  </a:cubicBezTo>
                  <a:lnTo>
                    <a:pt x="174736" y="11753"/>
                  </a:lnTo>
                  <a:lnTo>
                    <a:pt x="18054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27" name="Google Shape;129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CgAAvRIAAO8KAAD3EgAAAAAAAA=="/>
                </a:ext>
              </a:extLst>
            </p:cNvSpPr>
            <p:nvPr/>
          </p:nvSpPr>
          <p:spPr>
            <a:xfrm>
              <a:off x="1765935" y="3046095"/>
              <a:ext cx="11430" cy="36830"/>
            </a:xfrm>
            <a:custGeom>
              <a:avLst/>
              <a:gdLst/>
              <a:ahLst/>
              <a:cxnLst/>
              <a:rect l="0" t="0" r="11430" b="36830"/>
              <a:pathLst>
                <a:path w="11430" h="36830">
                  <a:moveTo>
                    <a:pt x="5638" y="0"/>
                  </a:moveTo>
                  <a:cubicBezTo>
                    <a:pt x="2577" y="0"/>
                    <a:pt x="0" y="2563"/>
                    <a:pt x="0" y="5865"/>
                  </a:cubicBezTo>
                  <a:lnTo>
                    <a:pt x="0" y="30912"/>
                  </a:lnTo>
                  <a:cubicBezTo>
                    <a:pt x="0" y="34848"/>
                    <a:pt x="2832" y="36804"/>
                    <a:pt x="5638" y="36804"/>
                  </a:cubicBezTo>
                  <a:cubicBezTo>
                    <a:pt x="8470" y="36804"/>
                    <a:pt x="11302" y="34848"/>
                    <a:pt x="11302" y="30912"/>
                  </a:cubicBezTo>
                  <a:lnTo>
                    <a:pt x="11302" y="5865"/>
                  </a:lnTo>
                  <a:cubicBezTo>
                    <a:pt x="11430" y="2563"/>
                    <a:pt x="8828" y="0"/>
                    <a:pt x="563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26" name="Google Shape;129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1CwAAvRIAAMcLAAD3EgAAAAAAAA=="/>
                </a:ext>
              </a:extLst>
            </p:cNvSpPr>
            <p:nvPr/>
          </p:nvSpPr>
          <p:spPr>
            <a:xfrm>
              <a:off x="1903095" y="3046095"/>
              <a:ext cx="11430" cy="36830"/>
            </a:xfrm>
            <a:custGeom>
              <a:avLst/>
              <a:gdLst/>
              <a:ahLst/>
              <a:cxnLst/>
              <a:rect l="0" t="0" r="11430" b="36830"/>
              <a:pathLst>
                <a:path w="11430" h="36830">
                  <a:moveTo>
                    <a:pt x="5715" y="0"/>
                  </a:moveTo>
                  <a:cubicBezTo>
                    <a:pt x="2626" y="0"/>
                    <a:pt x="26" y="2563"/>
                    <a:pt x="26" y="5865"/>
                  </a:cubicBezTo>
                  <a:lnTo>
                    <a:pt x="26" y="30912"/>
                  </a:lnTo>
                  <a:cubicBezTo>
                    <a:pt x="26" y="34848"/>
                    <a:pt x="2858" y="36804"/>
                    <a:pt x="5715" y="36804"/>
                  </a:cubicBezTo>
                  <a:cubicBezTo>
                    <a:pt x="8573" y="36804"/>
                    <a:pt x="11404" y="34848"/>
                    <a:pt x="11404" y="30912"/>
                  </a:cubicBezTo>
                  <a:lnTo>
                    <a:pt x="11404" y="5865"/>
                  </a:lnTo>
                  <a:cubicBezTo>
                    <a:pt x="11404" y="2563"/>
                    <a:pt x="8933" y="0"/>
                    <a:pt x="571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25" name="Google Shape;129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CwAA5xAAABUNAAAZEgAAAAAAAA=="/>
                </a:ext>
              </a:extLst>
            </p:cNvSpPr>
            <p:nvPr/>
          </p:nvSpPr>
          <p:spPr>
            <a:xfrm>
              <a:off x="1940560" y="2747645"/>
              <a:ext cx="186055" cy="194310"/>
            </a:xfrm>
            <a:custGeom>
              <a:avLst/>
              <a:gdLst/>
              <a:ahLst/>
              <a:cxnLst/>
              <a:rect l="0" t="0" r="186055" b="194310"/>
              <a:pathLst>
                <a:path w="186055" h="194310">
                  <a:moveTo>
                    <a:pt x="24482" y="26"/>
                  </a:moveTo>
                  <a:cubicBezTo>
                    <a:pt x="10982" y="131"/>
                    <a:pt x="0" y="10990"/>
                    <a:pt x="0" y="24630"/>
                  </a:cubicBezTo>
                  <a:lnTo>
                    <a:pt x="0" y="124198"/>
                  </a:lnTo>
                  <a:cubicBezTo>
                    <a:pt x="0" y="137837"/>
                    <a:pt x="10982" y="148696"/>
                    <a:pt x="24482" y="148828"/>
                  </a:cubicBezTo>
                  <a:lnTo>
                    <a:pt x="35701" y="148828"/>
                  </a:lnTo>
                  <a:lnTo>
                    <a:pt x="27129" y="183031"/>
                  </a:lnTo>
                  <a:cubicBezTo>
                    <a:pt x="25504" y="189195"/>
                    <a:pt x="30380" y="194284"/>
                    <a:pt x="35806" y="194284"/>
                  </a:cubicBezTo>
                  <a:cubicBezTo>
                    <a:pt x="37588" y="194284"/>
                    <a:pt x="39423" y="193733"/>
                    <a:pt x="41127" y="192474"/>
                  </a:cubicBezTo>
                  <a:lnTo>
                    <a:pt x="101153" y="148828"/>
                  </a:lnTo>
                  <a:lnTo>
                    <a:pt x="161441" y="148828"/>
                  </a:lnTo>
                  <a:cubicBezTo>
                    <a:pt x="174940" y="148828"/>
                    <a:pt x="185923" y="137837"/>
                    <a:pt x="186028" y="124329"/>
                  </a:cubicBezTo>
                  <a:lnTo>
                    <a:pt x="186028" y="24630"/>
                  </a:lnTo>
                  <a:cubicBezTo>
                    <a:pt x="185923" y="10990"/>
                    <a:pt x="174940" y="26"/>
                    <a:pt x="161441" y="26"/>
                  </a:cubicBezTo>
                  <a:lnTo>
                    <a:pt x="130301" y="26"/>
                  </a:lnTo>
                  <a:cubicBezTo>
                    <a:pt x="122594" y="26"/>
                    <a:pt x="122594" y="11751"/>
                    <a:pt x="130301" y="11751"/>
                  </a:cubicBezTo>
                  <a:lnTo>
                    <a:pt x="161441" y="11751"/>
                  </a:lnTo>
                  <a:cubicBezTo>
                    <a:pt x="168518" y="11751"/>
                    <a:pt x="174311" y="17443"/>
                    <a:pt x="174311" y="24630"/>
                  </a:cubicBezTo>
                  <a:lnTo>
                    <a:pt x="174311" y="124198"/>
                  </a:lnTo>
                  <a:cubicBezTo>
                    <a:pt x="174311" y="131411"/>
                    <a:pt x="168518" y="137077"/>
                    <a:pt x="161441" y="137077"/>
                  </a:cubicBezTo>
                  <a:lnTo>
                    <a:pt x="99266" y="137077"/>
                  </a:lnTo>
                  <a:cubicBezTo>
                    <a:pt x="98007" y="137077"/>
                    <a:pt x="96749" y="137470"/>
                    <a:pt x="95727" y="138205"/>
                  </a:cubicBezTo>
                  <a:lnTo>
                    <a:pt x="40235" y="178598"/>
                  </a:lnTo>
                  <a:lnTo>
                    <a:pt x="48807" y="144395"/>
                  </a:lnTo>
                  <a:cubicBezTo>
                    <a:pt x="49698" y="140618"/>
                    <a:pt x="46920" y="137077"/>
                    <a:pt x="43145" y="137077"/>
                  </a:cubicBezTo>
                  <a:lnTo>
                    <a:pt x="24482" y="137077"/>
                  </a:lnTo>
                  <a:cubicBezTo>
                    <a:pt x="17404" y="137077"/>
                    <a:pt x="11612" y="131411"/>
                    <a:pt x="11612" y="124198"/>
                  </a:cubicBezTo>
                  <a:lnTo>
                    <a:pt x="11612" y="24630"/>
                  </a:lnTo>
                  <a:cubicBezTo>
                    <a:pt x="11612" y="17443"/>
                    <a:pt x="17404" y="11751"/>
                    <a:pt x="24482" y="11751"/>
                  </a:cubicBezTo>
                  <a:lnTo>
                    <a:pt x="55622" y="11751"/>
                  </a:lnTo>
                  <a:cubicBezTo>
                    <a:pt x="63433" y="11751"/>
                    <a:pt x="63433" y="26"/>
                    <a:pt x="55622" y="26"/>
                  </a:cubicBezTo>
                  <a:lnTo>
                    <a:pt x="24482" y="26"/>
                  </a:lnTo>
                  <a:lnTo>
                    <a:pt x="5562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24" name="Google Shape;129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DAAArBAAAJ8MAABbEQAAAAAAAA=="/>
                </a:ext>
              </a:extLst>
            </p:cNvSpPr>
            <p:nvPr/>
          </p:nvSpPr>
          <p:spPr>
            <a:xfrm>
              <a:off x="2014855" y="2710180"/>
              <a:ext cx="36830" cy="111125"/>
            </a:xfrm>
            <a:custGeom>
              <a:avLst/>
              <a:gdLst/>
              <a:ahLst/>
              <a:cxnLst/>
              <a:rect l="0" t="0" r="36830" b="111125"/>
              <a:pathLst>
                <a:path w="36830" h="111125">
                  <a:moveTo>
                    <a:pt x="24640" y="11727"/>
                  </a:moveTo>
                  <a:lnTo>
                    <a:pt x="19107" y="99528"/>
                  </a:lnTo>
                  <a:lnTo>
                    <a:pt x="17593" y="99528"/>
                  </a:lnTo>
                  <a:lnTo>
                    <a:pt x="12085" y="11727"/>
                  </a:lnTo>
                  <a:lnTo>
                    <a:pt x="6056" y="0"/>
                  </a:lnTo>
                  <a:cubicBezTo>
                    <a:pt x="2662" y="0"/>
                    <a:pt x="26" y="2905"/>
                    <a:pt x="261" y="6177"/>
                  </a:cubicBezTo>
                  <a:lnTo>
                    <a:pt x="6421" y="105680"/>
                  </a:lnTo>
                  <a:cubicBezTo>
                    <a:pt x="6552" y="108716"/>
                    <a:pt x="9057" y="111098"/>
                    <a:pt x="12216" y="111098"/>
                  </a:cubicBezTo>
                  <a:lnTo>
                    <a:pt x="24640" y="111098"/>
                  </a:lnTo>
                  <a:cubicBezTo>
                    <a:pt x="27642" y="111098"/>
                    <a:pt x="30174" y="108716"/>
                    <a:pt x="30409" y="105680"/>
                  </a:cubicBezTo>
                  <a:lnTo>
                    <a:pt x="36699" y="6177"/>
                  </a:lnTo>
                  <a:cubicBezTo>
                    <a:pt x="36830" y="2905"/>
                    <a:pt x="34194" y="0"/>
                    <a:pt x="30800" y="0"/>
                  </a:cubicBezTo>
                  <a:lnTo>
                    <a:pt x="24640" y="11727"/>
                  </a:lnTo>
                  <a:lnTo>
                    <a:pt x="3080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23" name="Google Shape;129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DAAAZhEAAKkMAACgEQAAAAAAAA=="/>
                </a:ext>
              </a:extLst>
            </p:cNvSpPr>
            <p:nvPr/>
          </p:nvSpPr>
          <p:spPr>
            <a:xfrm>
              <a:off x="2014855" y="2828290"/>
              <a:ext cx="43180" cy="36830"/>
            </a:xfrm>
            <a:custGeom>
              <a:avLst/>
              <a:gdLst/>
              <a:ahLst/>
              <a:cxnLst/>
              <a:rect l="0" t="0" r="43180" b="36830"/>
              <a:pathLst>
                <a:path w="43180" h="36830">
                  <a:moveTo>
                    <a:pt x="18468" y="11679"/>
                  </a:moveTo>
                  <a:cubicBezTo>
                    <a:pt x="24448" y="11679"/>
                    <a:pt x="27384" y="18929"/>
                    <a:pt x="23178" y="23095"/>
                  </a:cubicBezTo>
                  <a:cubicBezTo>
                    <a:pt x="21828" y="24465"/>
                    <a:pt x="20135" y="25072"/>
                    <a:pt x="18521" y="25072"/>
                  </a:cubicBezTo>
                  <a:cubicBezTo>
                    <a:pt x="15108" y="25072"/>
                    <a:pt x="11853" y="22435"/>
                    <a:pt x="11853" y="18402"/>
                  </a:cubicBezTo>
                  <a:cubicBezTo>
                    <a:pt x="11853" y="14737"/>
                    <a:pt x="14790" y="11679"/>
                    <a:pt x="18468" y="11679"/>
                  </a:cubicBezTo>
                  <a:lnTo>
                    <a:pt x="18468" y="0"/>
                  </a:lnTo>
                  <a:cubicBezTo>
                    <a:pt x="9075" y="0"/>
                    <a:pt x="26" y="7355"/>
                    <a:pt x="26" y="18402"/>
                  </a:cubicBezTo>
                  <a:cubicBezTo>
                    <a:pt x="26" y="28552"/>
                    <a:pt x="8281" y="36804"/>
                    <a:pt x="18468" y="36804"/>
                  </a:cubicBezTo>
                  <a:cubicBezTo>
                    <a:pt x="34899" y="36804"/>
                    <a:pt x="43180" y="17005"/>
                    <a:pt x="31591" y="5484"/>
                  </a:cubicBezTo>
                  <a:cubicBezTo>
                    <a:pt x="27781" y="1687"/>
                    <a:pt x="23151" y="0"/>
                    <a:pt x="18574" y="0"/>
                  </a:cubicBezTo>
                  <a:lnTo>
                    <a:pt x="18574" y="11679"/>
                  </a:lnTo>
                  <a:lnTo>
                    <a:pt x="1857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645" name="Google Shape;12942;p90"/>
          <p:cNvGrpSpPr>
            <a:extLst>
              <a:ext uri="smNativeData">
                <pr:smNativeData xmlns:pr="smNativeData" val="SMDATA_6_dWHdYxMAAAAlAAAAAQAAAA8BAAAAkAAAAEgAAACQAAAASAAAAAAAAAAAAAAAAAAAABcAAAAUAAAAAAAAAAAAAAD/fwAA/38AAAAAAAAJAAAABAAAAGhMEAkMAAAAEAAAAAAAAAAAAAAAAAAAAAAAAAAfAAAAVAAAAAAAAAAAAAAAAAAAAAAAAAAAAAAAAAAAAAAAAAAAAAAAAAAAAAAAAAAAAAAAAAAAAAAAAAAAAAAAAAAAAAAAAAAAAAAAAAAAAAAAAAAAAAAAAAAAACEAAAAYAAAAFAAAAGcNAAC2EAAAtw8AAO4SAAAQAAAA"/>
              </a:ext>
            </a:extLst>
          </p:cNvGrpSpPr>
          <p:nvPr/>
        </p:nvGrpSpPr>
        <p:grpSpPr>
          <a:xfrm>
            <a:off x="2178685" y="2716530"/>
            <a:ext cx="375920" cy="360680"/>
            <a:chOff x="2178685" y="2716530"/>
            <a:chExt cx="375920" cy="360680"/>
          </a:xfrm>
        </p:grpSpPr>
        <p:sp>
          <p:nvSpPr>
            <p:cNvPr id="658" name="Google Shape;129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DQAAKREAAEMPAADlEgAAAAAAAA=="/>
                </a:ext>
              </a:extLst>
            </p:cNvSpPr>
            <p:nvPr/>
          </p:nvSpPr>
          <p:spPr>
            <a:xfrm>
              <a:off x="2199005" y="2789555"/>
              <a:ext cx="281940" cy="281940"/>
            </a:xfrm>
            <a:custGeom>
              <a:avLst/>
              <a:gdLst/>
              <a:ahLst/>
              <a:cxnLst/>
              <a:rect l="0" t="0" r="281940" b="281940"/>
              <a:pathLst>
                <a:path w="281940" h="281940">
                  <a:moveTo>
                    <a:pt x="140970" y="0"/>
                  </a:moveTo>
                  <a:cubicBezTo>
                    <a:pt x="63043" y="0"/>
                    <a:pt x="0" y="63174"/>
                    <a:pt x="0" y="140970"/>
                  </a:cubicBezTo>
                  <a:cubicBezTo>
                    <a:pt x="0" y="218870"/>
                    <a:pt x="63043" y="281914"/>
                    <a:pt x="140970" y="281914"/>
                  </a:cubicBezTo>
                  <a:cubicBezTo>
                    <a:pt x="218870" y="281914"/>
                    <a:pt x="281914" y="218870"/>
                    <a:pt x="281914" y="140970"/>
                  </a:cubicBezTo>
                  <a:cubicBezTo>
                    <a:pt x="281914" y="63174"/>
                    <a:pt x="218870" y="0"/>
                    <a:pt x="14097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57" name="Google Shape;129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DgAA/hEAAEMPAAAQEgAAAAAAAA=="/>
                </a:ext>
              </a:extLst>
            </p:cNvSpPr>
            <p:nvPr/>
          </p:nvSpPr>
          <p:spPr>
            <a:xfrm>
              <a:off x="2339975" y="2924810"/>
              <a:ext cx="140970" cy="11430"/>
            </a:xfrm>
            <a:custGeom>
              <a:avLst/>
              <a:gdLst/>
              <a:ahLst/>
              <a:cxnLst/>
              <a:rect l="0" t="0" r="140970" b="11430"/>
              <a:pathLst>
                <a:path w="140970" h="11430">
                  <a:moveTo>
                    <a:pt x="26" y="0"/>
                  </a:moveTo>
                  <a:lnTo>
                    <a:pt x="26" y="11404"/>
                  </a:lnTo>
                  <a:lnTo>
                    <a:pt x="140813" y="11404"/>
                  </a:lnTo>
                  <a:cubicBezTo>
                    <a:pt x="140813" y="9507"/>
                    <a:pt x="140944" y="7611"/>
                    <a:pt x="140944" y="5715"/>
                  </a:cubicBezTo>
                  <a:cubicBezTo>
                    <a:pt x="140944" y="3792"/>
                    <a:pt x="140944" y="1896"/>
                    <a:pt x="140813" y="0"/>
                  </a:cubicBezTo>
                  <a:lnTo>
                    <a:pt x="26" y="0"/>
                  </a:lnTo>
                  <a:lnTo>
                    <a:pt x="14081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56" name="Google Shape;129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DwAAvhAAAK4PAABNEQAAAAAAAA=="/>
                </a:ext>
              </a:extLst>
            </p:cNvSpPr>
            <p:nvPr/>
          </p:nvSpPr>
          <p:spPr>
            <a:xfrm>
              <a:off x="2458720" y="2721610"/>
              <a:ext cx="90170" cy="90805"/>
            </a:xfrm>
            <a:custGeom>
              <a:avLst/>
              <a:gdLst/>
              <a:ahLst/>
              <a:cxnLst/>
              <a:rect l="0" t="0" r="90170" b="90805"/>
              <a:pathLst>
                <a:path w="90170" h="90805">
                  <a:moveTo>
                    <a:pt x="56425" y="0"/>
                  </a:moveTo>
                  <a:lnTo>
                    <a:pt x="26" y="56399"/>
                  </a:lnTo>
                  <a:lnTo>
                    <a:pt x="26" y="90778"/>
                  </a:lnTo>
                  <a:lnTo>
                    <a:pt x="33876" y="90778"/>
                  </a:lnTo>
                  <a:lnTo>
                    <a:pt x="90144" y="34510"/>
                  </a:lnTo>
                  <a:lnTo>
                    <a:pt x="56425" y="34124"/>
                  </a:lnTo>
                  <a:lnTo>
                    <a:pt x="564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55" name="Google Shape;129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DwAAvhAAAHkPAABNEQAAAAAAAA=="/>
                </a:ext>
              </a:extLst>
            </p:cNvSpPr>
            <p:nvPr/>
          </p:nvSpPr>
          <p:spPr>
            <a:xfrm>
              <a:off x="2458720" y="2721610"/>
              <a:ext cx="56515" cy="90805"/>
            </a:xfrm>
            <a:custGeom>
              <a:avLst/>
              <a:gdLst/>
              <a:ahLst/>
              <a:cxnLst/>
              <a:rect l="0" t="0" r="56515" b="90805"/>
              <a:pathLst>
                <a:path w="56515" h="90805">
                  <a:moveTo>
                    <a:pt x="56515" y="0"/>
                  </a:moveTo>
                  <a:lnTo>
                    <a:pt x="26" y="56489"/>
                  </a:lnTo>
                  <a:lnTo>
                    <a:pt x="26" y="90778"/>
                  </a:lnTo>
                  <a:lnTo>
                    <a:pt x="56515" y="34289"/>
                  </a:lnTo>
                  <a:lnTo>
                    <a:pt x="5651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54" name="Google Shape;129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8DQAAXhEAAA4PAACwEgAAAAAAAA=="/>
                </a:ext>
              </a:extLst>
            </p:cNvSpPr>
            <p:nvPr/>
          </p:nvSpPr>
          <p:spPr>
            <a:xfrm>
              <a:off x="2232660" y="2823210"/>
              <a:ext cx="214630" cy="214630"/>
            </a:xfrm>
            <a:custGeom>
              <a:avLst/>
              <a:gdLst/>
              <a:ahLst/>
              <a:cxnLst/>
              <a:rect l="0" t="0" r="214630" b="214630"/>
              <a:pathLst>
                <a:path w="214630" h="214630">
                  <a:moveTo>
                    <a:pt x="107328" y="26"/>
                  </a:moveTo>
                  <a:cubicBezTo>
                    <a:pt x="48115" y="26"/>
                    <a:pt x="26" y="48115"/>
                    <a:pt x="26" y="107328"/>
                  </a:cubicBezTo>
                  <a:cubicBezTo>
                    <a:pt x="26" y="166515"/>
                    <a:pt x="48115" y="214630"/>
                    <a:pt x="107328" y="214630"/>
                  </a:cubicBezTo>
                  <a:cubicBezTo>
                    <a:pt x="166515" y="214630"/>
                    <a:pt x="214630" y="166515"/>
                    <a:pt x="214630" y="107328"/>
                  </a:cubicBezTo>
                  <a:cubicBezTo>
                    <a:pt x="214630" y="48115"/>
                    <a:pt x="166515" y="26"/>
                    <a:pt x="10732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53" name="Google Shape;129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DgAA/hEAAA4PAAAQEgAAAAAAAA=="/>
                </a:ext>
              </a:extLst>
            </p:cNvSpPr>
            <p:nvPr/>
          </p:nvSpPr>
          <p:spPr>
            <a:xfrm>
              <a:off x="2339975" y="2924810"/>
              <a:ext cx="107315" cy="11430"/>
            </a:xfrm>
            <a:custGeom>
              <a:avLst/>
              <a:gdLst/>
              <a:ahLst/>
              <a:cxnLst/>
              <a:rect l="0" t="0" r="107315" b="11430"/>
              <a:pathLst>
                <a:path w="107315" h="11430">
                  <a:moveTo>
                    <a:pt x="26" y="0"/>
                  </a:moveTo>
                  <a:lnTo>
                    <a:pt x="26" y="11404"/>
                  </a:lnTo>
                  <a:lnTo>
                    <a:pt x="107052" y="11404"/>
                  </a:lnTo>
                  <a:cubicBezTo>
                    <a:pt x="107052" y="9507"/>
                    <a:pt x="107315" y="7611"/>
                    <a:pt x="107315" y="5715"/>
                  </a:cubicBezTo>
                  <a:cubicBezTo>
                    <a:pt x="107315" y="3792"/>
                    <a:pt x="107052" y="1896"/>
                    <a:pt x="107052" y="0"/>
                  </a:cubicBezTo>
                  <a:lnTo>
                    <a:pt x="26" y="0"/>
                  </a:lnTo>
                  <a:lnTo>
                    <a:pt x="10705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52" name="Google Shape;129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DQAAlBEAANgOAAB6EgAAAAAAAA=="/>
                </a:ext>
              </a:extLst>
            </p:cNvSpPr>
            <p:nvPr/>
          </p:nvSpPr>
          <p:spPr>
            <a:xfrm>
              <a:off x="2266950" y="2857500"/>
              <a:ext cx="146050" cy="146050"/>
            </a:xfrm>
            <a:custGeom>
              <a:avLst/>
              <a:gdLst/>
              <a:ahLst/>
              <a:cxnLst/>
              <a:rect l="0" t="0" r="146050" b="146050"/>
              <a:pathLst>
                <a:path w="146050" h="146050">
                  <a:moveTo>
                    <a:pt x="73038" y="26"/>
                  </a:moveTo>
                  <a:cubicBezTo>
                    <a:pt x="32752" y="26"/>
                    <a:pt x="26" y="32752"/>
                    <a:pt x="26" y="73038"/>
                  </a:cubicBezTo>
                  <a:cubicBezTo>
                    <a:pt x="26" y="113429"/>
                    <a:pt x="32752" y="146024"/>
                    <a:pt x="73038" y="146024"/>
                  </a:cubicBezTo>
                  <a:cubicBezTo>
                    <a:pt x="113298" y="146024"/>
                    <a:pt x="146024" y="113429"/>
                    <a:pt x="146024" y="73038"/>
                  </a:cubicBezTo>
                  <a:cubicBezTo>
                    <a:pt x="146024" y="32752"/>
                    <a:pt x="113298" y="26"/>
                    <a:pt x="7303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51" name="Google Shape;129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DgAA/hEAANgOAAAQEgAAAAAAAA=="/>
                </a:ext>
              </a:extLst>
            </p:cNvSpPr>
            <p:nvPr/>
          </p:nvSpPr>
          <p:spPr>
            <a:xfrm>
              <a:off x="2339975" y="2924810"/>
              <a:ext cx="73025" cy="11430"/>
            </a:xfrm>
            <a:custGeom>
              <a:avLst/>
              <a:gdLst/>
              <a:ahLst/>
              <a:cxnLst/>
              <a:rect l="0" t="0" r="73025" b="11430"/>
              <a:pathLst>
                <a:path w="73025" h="11430">
                  <a:moveTo>
                    <a:pt x="26" y="0"/>
                  </a:moveTo>
                  <a:lnTo>
                    <a:pt x="26" y="11404"/>
                  </a:lnTo>
                  <a:lnTo>
                    <a:pt x="72894" y="11404"/>
                  </a:lnTo>
                  <a:cubicBezTo>
                    <a:pt x="72998" y="9507"/>
                    <a:pt x="72998" y="7611"/>
                    <a:pt x="72998" y="5715"/>
                  </a:cubicBezTo>
                  <a:cubicBezTo>
                    <a:pt x="72998" y="3792"/>
                    <a:pt x="72998" y="1896"/>
                    <a:pt x="72894" y="0"/>
                  </a:cubicBezTo>
                  <a:lnTo>
                    <a:pt x="26" y="0"/>
                  </a:lnTo>
                  <a:lnTo>
                    <a:pt x="7289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50" name="Google Shape;129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DgAAyBEAAKQOAABGEgAAAAAAAA=="/>
                </a:ext>
              </a:extLst>
            </p:cNvSpPr>
            <p:nvPr/>
          </p:nvSpPr>
          <p:spPr>
            <a:xfrm>
              <a:off x="2299970" y="2890520"/>
              <a:ext cx="80010" cy="80010"/>
            </a:xfrm>
            <a:custGeom>
              <a:avLst/>
              <a:gdLst/>
              <a:ahLst/>
              <a:cxnLst/>
              <a:rect l="0" t="0" r="80010" b="80010"/>
              <a:pathLst>
                <a:path w="80010" h="80010">
                  <a:moveTo>
                    <a:pt x="40005" y="0"/>
                  </a:moveTo>
                  <a:cubicBezTo>
                    <a:pt x="17964" y="0"/>
                    <a:pt x="0" y="17964"/>
                    <a:pt x="0" y="40005"/>
                  </a:cubicBezTo>
                  <a:cubicBezTo>
                    <a:pt x="0" y="62151"/>
                    <a:pt x="17964" y="79984"/>
                    <a:pt x="40005" y="79984"/>
                  </a:cubicBezTo>
                  <a:cubicBezTo>
                    <a:pt x="62020" y="79984"/>
                    <a:pt x="79984" y="62151"/>
                    <a:pt x="79984" y="40005"/>
                  </a:cubicBezTo>
                  <a:cubicBezTo>
                    <a:pt x="79984" y="17964"/>
                    <a:pt x="62020" y="0"/>
                    <a:pt x="400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49" name="Google Shape;129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DgAA/hEAAKQOAAAQEgAAAAAAAA=="/>
                </a:ext>
              </a:extLst>
            </p:cNvSpPr>
            <p:nvPr/>
          </p:nvSpPr>
          <p:spPr>
            <a:xfrm>
              <a:off x="2339975" y="2924810"/>
              <a:ext cx="40005" cy="11430"/>
            </a:xfrm>
            <a:custGeom>
              <a:avLst/>
              <a:gdLst/>
              <a:ahLst/>
              <a:cxnLst/>
              <a:rect l="0" t="0" r="40005" b="11430"/>
              <a:pathLst>
                <a:path w="40005" h="11430">
                  <a:moveTo>
                    <a:pt x="26" y="0"/>
                  </a:moveTo>
                  <a:lnTo>
                    <a:pt x="26" y="11404"/>
                  </a:lnTo>
                  <a:lnTo>
                    <a:pt x="39506" y="11404"/>
                  </a:lnTo>
                  <a:cubicBezTo>
                    <a:pt x="40005" y="7611"/>
                    <a:pt x="40005" y="3792"/>
                    <a:pt x="39506" y="0"/>
                  </a:cubicBezTo>
                  <a:lnTo>
                    <a:pt x="26" y="0"/>
                  </a:lnTo>
                  <a:lnTo>
                    <a:pt x="3950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48" name="Google Shape;129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DgAA7BEAAIAOAAAiEgAAAAAAAA=="/>
                </a:ext>
              </a:extLst>
            </p:cNvSpPr>
            <p:nvPr/>
          </p:nvSpPr>
          <p:spPr>
            <a:xfrm>
              <a:off x="2322830" y="2913380"/>
              <a:ext cx="34290" cy="34290"/>
            </a:xfrm>
            <a:custGeom>
              <a:avLst/>
              <a:gdLst/>
              <a:ahLst/>
              <a:cxnLst/>
              <a:rect l="0" t="0" r="34290" b="34290"/>
              <a:pathLst>
                <a:path w="34290" h="34290">
                  <a:moveTo>
                    <a:pt x="17158" y="27"/>
                  </a:moveTo>
                  <a:cubicBezTo>
                    <a:pt x="7703" y="27"/>
                    <a:pt x="27" y="7703"/>
                    <a:pt x="27" y="17158"/>
                  </a:cubicBezTo>
                  <a:cubicBezTo>
                    <a:pt x="27" y="26614"/>
                    <a:pt x="7703" y="34263"/>
                    <a:pt x="17158" y="34263"/>
                  </a:cubicBezTo>
                  <a:cubicBezTo>
                    <a:pt x="26614" y="34263"/>
                    <a:pt x="34263" y="26614"/>
                    <a:pt x="34263" y="17158"/>
                  </a:cubicBezTo>
                  <a:cubicBezTo>
                    <a:pt x="34263" y="7703"/>
                    <a:pt x="26614" y="27"/>
                    <a:pt x="17158"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47" name="Google Shape;129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DgAA/hEAAIAOAAAQEgAAAAAAAA=="/>
                </a:ext>
              </a:extLst>
            </p:cNvSpPr>
            <p:nvPr/>
          </p:nvSpPr>
          <p:spPr>
            <a:xfrm>
              <a:off x="2339975" y="2924810"/>
              <a:ext cx="17145" cy="11430"/>
            </a:xfrm>
            <a:custGeom>
              <a:avLst/>
              <a:gdLst/>
              <a:ahLst/>
              <a:cxnLst/>
              <a:rect l="0" t="0" r="17145" b="11430"/>
              <a:pathLst>
                <a:path w="17145" h="11430">
                  <a:moveTo>
                    <a:pt x="25" y="0"/>
                  </a:moveTo>
                  <a:lnTo>
                    <a:pt x="25" y="11404"/>
                  </a:lnTo>
                  <a:lnTo>
                    <a:pt x="15768" y="11404"/>
                  </a:lnTo>
                  <a:cubicBezTo>
                    <a:pt x="17145" y="7743"/>
                    <a:pt x="17145" y="3687"/>
                    <a:pt x="15768" y="0"/>
                  </a:cubicBezTo>
                  <a:lnTo>
                    <a:pt x="25" y="0"/>
                  </a:lnTo>
                  <a:lnTo>
                    <a:pt x="1576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46" name="Google Shape;129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DQAAthAAALcPAADuEgAAAAAAAA=="/>
                </a:ext>
              </a:extLst>
            </p:cNvSpPr>
            <p:nvPr/>
          </p:nvSpPr>
          <p:spPr>
            <a:xfrm>
              <a:off x="2178685" y="2716530"/>
              <a:ext cx="375920" cy="360680"/>
            </a:xfrm>
            <a:custGeom>
              <a:avLst/>
              <a:gdLst/>
              <a:ahLst/>
              <a:cxnLst/>
              <a:rect l="0" t="0" r="375920" b="360680"/>
              <a:pathLst>
                <a:path w="375920" h="360680">
                  <a:moveTo>
                    <a:pt x="331072" y="18008"/>
                  </a:moveTo>
                  <a:lnTo>
                    <a:pt x="331072" y="39213"/>
                  </a:lnTo>
                  <a:cubicBezTo>
                    <a:pt x="331072" y="42097"/>
                    <a:pt x="333355" y="44508"/>
                    <a:pt x="336268" y="44508"/>
                  </a:cubicBezTo>
                  <a:lnTo>
                    <a:pt x="357472" y="44508"/>
                  </a:lnTo>
                  <a:lnTo>
                    <a:pt x="311522" y="90458"/>
                  </a:lnTo>
                  <a:lnTo>
                    <a:pt x="292575" y="90458"/>
                  </a:lnTo>
                  <a:lnTo>
                    <a:pt x="323121" y="59912"/>
                  </a:lnTo>
                  <a:cubicBezTo>
                    <a:pt x="327346" y="56015"/>
                    <a:pt x="323672" y="50432"/>
                    <a:pt x="319525" y="50432"/>
                  </a:cubicBezTo>
                  <a:cubicBezTo>
                    <a:pt x="318213" y="50432"/>
                    <a:pt x="316849" y="50983"/>
                    <a:pt x="315668" y="52320"/>
                  </a:cubicBezTo>
                  <a:lnTo>
                    <a:pt x="285122" y="82866"/>
                  </a:lnTo>
                  <a:lnTo>
                    <a:pt x="285122" y="63932"/>
                  </a:lnTo>
                  <a:lnTo>
                    <a:pt x="331072" y="17982"/>
                  </a:lnTo>
                  <a:lnTo>
                    <a:pt x="161022" y="78296"/>
                  </a:lnTo>
                  <a:cubicBezTo>
                    <a:pt x="194350" y="78296"/>
                    <a:pt x="227546" y="90511"/>
                    <a:pt x="253421" y="114495"/>
                  </a:cubicBezTo>
                  <a:lnTo>
                    <a:pt x="157453" y="210463"/>
                  </a:lnTo>
                  <a:cubicBezTo>
                    <a:pt x="154042" y="214180"/>
                    <a:pt x="157453" y="219213"/>
                    <a:pt x="161442" y="219213"/>
                  </a:cubicBezTo>
                  <a:cubicBezTo>
                    <a:pt x="162597" y="219213"/>
                    <a:pt x="163804" y="218793"/>
                    <a:pt x="164906" y="217797"/>
                  </a:cubicBezTo>
                  <a:lnTo>
                    <a:pt x="188892" y="193811"/>
                  </a:lnTo>
                  <a:lnTo>
                    <a:pt x="188892" y="193839"/>
                  </a:lnTo>
                  <a:cubicBezTo>
                    <a:pt x="198234" y="206709"/>
                    <a:pt x="197604" y="224114"/>
                    <a:pt x="187396" y="236198"/>
                  </a:cubicBezTo>
                  <a:cubicBezTo>
                    <a:pt x="180652" y="244088"/>
                    <a:pt x="171047" y="248282"/>
                    <a:pt x="161259" y="248282"/>
                  </a:cubicBezTo>
                  <a:cubicBezTo>
                    <a:pt x="155984" y="248282"/>
                    <a:pt x="150683" y="247050"/>
                    <a:pt x="145723" y="244534"/>
                  </a:cubicBezTo>
                  <a:cubicBezTo>
                    <a:pt x="131579" y="237352"/>
                    <a:pt x="124257" y="221441"/>
                    <a:pt x="127905" y="206054"/>
                  </a:cubicBezTo>
                  <a:cubicBezTo>
                    <a:pt x="131579" y="190668"/>
                    <a:pt x="145329" y="179842"/>
                    <a:pt x="161259" y="179842"/>
                  </a:cubicBezTo>
                  <a:cubicBezTo>
                    <a:pt x="163384" y="179842"/>
                    <a:pt x="165405" y="180078"/>
                    <a:pt x="167557" y="180471"/>
                  </a:cubicBezTo>
                  <a:cubicBezTo>
                    <a:pt x="168029" y="180550"/>
                    <a:pt x="168449" y="180602"/>
                    <a:pt x="168869" y="180602"/>
                  </a:cubicBezTo>
                  <a:cubicBezTo>
                    <a:pt x="174878" y="180602"/>
                    <a:pt x="176295" y="171061"/>
                    <a:pt x="169446" y="169986"/>
                  </a:cubicBezTo>
                  <a:cubicBezTo>
                    <a:pt x="166717" y="169488"/>
                    <a:pt x="163988" y="169252"/>
                    <a:pt x="161285" y="169252"/>
                  </a:cubicBezTo>
                  <a:cubicBezTo>
                    <a:pt x="145592" y="169252"/>
                    <a:pt x="130791" y="177430"/>
                    <a:pt x="122604" y="191297"/>
                  </a:cubicBezTo>
                  <a:cubicBezTo>
                    <a:pt x="113025" y="207574"/>
                    <a:pt x="114652" y="228020"/>
                    <a:pt x="126645" y="242646"/>
                  </a:cubicBezTo>
                  <a:cubicBezTo>
                    <a:pt x="135384" y="253079"/>
                    <a:pt x="148085" y="258819"/>
                    <a:pt x="161154" y="258819"/>
                  </a:cubicBezTo>
                  <a:cubicBezTo>
                    <a:pt x="166245" y="258819"/>
                    <a:pt x="171414" y="257954"/>
                    <a:pt x="176400" y="256146"/>
                  </a:cubicBezTo>
                  <a:cubicBezTo>
                    <a:pt x="194193" y="249698"/>
                    <a:pt x="205949" y="232922"/>
                    <a:pt x="205949" y="214023"/>
                  </a:cubicBezTo>
                  <a:cubicBezTo>
                    <a:pt x="206080" y="203931"/>
                    <a:pt x="202669" y="194206"/>
                    <a:pt x="196344" y="186395"/>
                  </a:cubicBezTo>
                  <a:lnTo>
                    <a:pt x="212903" y="169836"/>
                  </a:lnTo>
                  <a:lnTo>
                    <a:pt x="212903" y="169750"/>
                  </a:lnTo>
                  <a:cubicBezTo>
                    <a:pt x="235760" y="196487"/>
                    <a:pt x="234369" y="236093"/>
                    <a:pt x="209990" y="261178"/>
                  </a:cubicBezTo>
                  <a:cubicBezTo>
                    <a:pt x="196738" y="274783"/>
                    <a:pt x="179025" y="281703"/>
                    <a:pt x="161259" y="281703"/>
                  </a:cubicBezTo>
                  <a:cubicBezTo>
                    <a:pt x="146195" y="281703"/>
                    <a:pt x="131080" y="276722"/>
                    <a:pt x="118562" y="266604"/>
                  </a:cubicBezTo>
                  <a:cubicBezTo>
                    <a:pt x="91297" y="244534"/>
                    <a:pt x="85235" y="205425"/>
                    <a:pt x="104680" y="176172"/>
                  </a:cubicBezTo>
                  <a:cubicBezTo>
                    <a:pt x="117670" y="156697"/>
                    <a:pt x="139215" y="145950"/>
                    <a:pt x="161311" y="145950"/>
                  </a:cubicBezTo>
                  <a:cubicBezTo>
                    <a:pt x="172254" y="145950"/>
                    <a:pt x="183328" y="148597"/>
                    <a:pt x="193563" y="154102"/>
                  </a:cubicBezTo>
                  <a:cubicBezTo>
                    <a:pt x="194455" y="154573"/>
                    <a:pt x="195321" y="154757"/>
                    <a:pt x="196108" y="154757"/>
                  </a:cubicBezTo>
                  <a:cubicBezTo>
                    <a:pt x="200832" y="154757"/>
                    <a:pt x="203692" y="147811"/>
                    <a:pt x="198627" y="144901"/>
                  </a:cubicBezTo>
                  <a:cubicBezTo>
                    <a:pt x="186713" y="138453"/>
                    <a:pt x="173829" y="135360"/>
                    <a:pt x="161101" y="135360"/>
                  </a:cubicBezTo>
                  <a:cubicBezTo>
                    <a:pt x="135462" y="135360"/>
                    <a:pt x="110480" y="147863"/>
                    <a:pt x="95469" y="170615"/>
                  </a:cubicBezTo>
                  <a:cubicBezTo>
                    <a:pt x="72848" y="204560"/>
                    <a:pt x="80065" y="250091"/>
                    <a:pt x="111871" y="275438"/>
                  </a:cubicBezTo>
                  <a:cubicBezTo>
                    <a:pt x="126356" y="287024"/>
                    <a:pt x="143755" y="292712"/>
                    <a:pt x="161101" y="292712"/>
                  </a:cubicBezTo>
                  <a:cubicBezTo>
                    <a:pt x="181911" y="292712"/>
                    <a:pt x="202590" y="284534"/>
                    <a:pt x="217942" y="268492"/>
                  </a:cubicBezTo>
                  <a:cubicBezTo>
                    <a:pt x="246231" y="239108"/>
                    <a:pt x="247228" y="192948"/>
                    <a:pt x="220461" y="162306"/>
                  </a:cubicBezTo>
                  <a:lnTo>
                    <a:pt x="237020" y="145747"/>
                  </a:lnTo>
                  <a:lnTo>
                    <a:pt x="237020" y="145766"/>
                  </a:lnTo>
                  <a:cubicBezTo>
                    <a:pt x="272736" y="185635"/>
                    <a:pt x="271607" y="246421"/>
                    <a:pt x="234238" y="284769"/>
                  </a:cubicBezTo>
                  <a:cubicBezTo>
                    <a:pt x="214399" y="305189"/>
                    <a:pt x="187921" y="315543"/>
                    <a:pt x="161311" y="315543"/>
                  </a:cubicBezTo>
                  <a:cubicBezTo>
                    <a:pt x="137929" y="315543"/>
                    <a:pt x="114469" y="307548"/>
                    <a:pt x="95338" y="291322"/>
                  </a:cubicBezTo>
                  <a:cubicBezTo>
                    <a:pt x="54558" y="256644"/>
                    <a:pt x="47472" y="196356"/>
                    <a:pt x="79435" y="153341"/>
                  </a:cubicBezTo>
                  <a:cubicBezTo>
                    <a:pt x="99274" y="126526"/>
                    <a:pt x="130030" y="112162"/>
                    <a:pt x="161311" y="112162"/>
                  </a:cubicBezTo>
                  <a:cubicBezTo>
                    <a:pt x="180153" y="112162"/>
                    <a:pt x="199205" y="117378"/>
                    <a:pt x="216184" y="128256"/>
                  </a:cubicBezTo>
                  <a:cubicBezTo>
                    <a:pt x="217233" y="128990"/>
                    <a:pt x="218309" y="129305"/>
                    <a:pt x="219306" y="129305"/>
                  </a:cubicBezTo>
                  <a:cubicBezTo>
                    <a:pt x="223977" y="129305"/>
                    <a:pt x="227179" y="122411"/>
                    <a:pt x="221983" y="119292"/>
                  </a:cubicBezTo>
                  <a:cubicBezTo>
                    <a:pt x="203194" y="107260"/>
                    <a:pt x="182095" y="101467"/>
                    <a:pt x="161206" y="101467"/>
                  </a:cubicBezTo>
                  <a:cubicBezTo>
                    <a:pt x="126514" y="101467"/>
                    <a:pt x="92399" y="117404"/>
                    <a:pt x="70329" y="147155"/>
                  </a:cubicBezTo>
                  <a:cubicBezTo>
                    <a:pt x="35112" y="194835"/>
                    <a:pt x="42932" y="261676"/>
                    <a:pt x="88253" y="300025"/>
                  </a:cubicBezTo>
                  <a:cubicBezTo>
                    <a:pt x="109378" y="317875"/>
                    <a:pt x="135252" y="326683"/>
                    <a:pt x="161049" y="326683"/>
                  </a:cubicBezTo>
                  <a:cubicBezTo>
                    <a:pt x="190650" y="326683"/>
                    <a:pt x="220120" y="315123"/>
                    <a:pt x="242190" y="292345"/>
                  </a:cubicBezTo>
                  <a:cubicBezTo>
                    <a:pt x="283364" y="249566"/>
                    <a:pt x="284361" y="182227"/>
                    <a:pt x="244473" y="138348"/>
                  </a:cubicBezTo>
                  <a:lnTo>
                    <a:pt x="261005" y="121816"/>
                  </a:lnTo>
                  <a:cubicBezTo>
                    <a:pt x="284230" y="146919"/>
                    <a:pt x="297115" y="179842"/>
                    <a:pt x="297115" y="214023"/>
                  </a:cubicBezTo>
                  <a:cubicBezTo>
                    <a:pt x="297246" y="278347"/>
                    <a:pt x="252030" y="333970"/>
                    <a:pt x="189023" y="347207"/>
                  </a:cubicBezTo>
                  <a:cubicBezTo>
                    <a:pt x="179654" y="349173"/>
                    <a:pt x="170286" y="350116"/>
                    <a:pt x="161022" y="350116"/>
                  </a:cubicBezTo>
                  <a:cubicBezTo>
                    <a:pt x="107908" y="350116"/>
                    <a:pt x="58415" y="318898"/>
                    <a:pt x="36503" y="268754"/>
                  </a:cubicBezTo>
                  <a:cubicBezTo>
                    <a:pt x="10602" y="209724"/>
                    <a:pt x="29680" y="140733"/>
                    <a:pt x="82191" y="103407"/>
                  </a:cubicBezTo>
                  <a:cubicBezTo>
                    <a:pt x="105940" y="86579"/>
                    <a:pt x="133520" y="78296"/>
                    <a:pt x="161022" y="78296"/>
                  </a:cubicBezTo>
                  <a:lnTo>
                    <a:pt x="336294" y="0"/>
                  </a:lnTo>
                  <a:cubicBezTo>
                    <a:pt x="334982" y="0"/>
                    <a:pt x="333670" y="498"/>
                    <a:pt x="332594" y="1625"/>
                  </a:cubicBezTo>
                  <a:lnTo>
                    <a:pt x="276016" y="58203"/>
                  </a:lnTo>
                  <a:cubicBezTo>
                    <a:pt x="275150" y="59004"/>
                    <a:pt x="274520" y="60262"/>
                    <a:pt x="274520" y="61782"/>
                  </a:cubicBezTo>
                  <a:lnTo>
                    <a:pt x="274520" y="93447"/>
                  </a:lnTo>
                  <a:lnTo>
                    <a:pt x="260874" y="106920"/>
                  </a:lnTo>
                  <a:cubicBezTo>
                    <a:pt x="232690" y="80707"/>
                    <a:pt x="196817" y="67706"/>
                    <a:pt x="161022" y="67706"/>
                  </a:cubicBezTo>
                  <a:cubicBezTo>
                    <a:pt x="122577" y="67706"/>
                    <a:pt x="84211" y="82700"/>
                    <a:pt x="55424" y="112477"/>
                  </a:cubicBezTo>
                  <a:cubicBezTo>
                    <a:pt x="0" y="169986"/>
                    <a:pt x="892" y="261178"/>
                    <a:pt x="57444" y="317692"/>
                  </a:cubicBezTo>
                  <a:cubicBezTo>
                    <a:pt x="86048" y="346316"/>
                    <a:pt x="123601" y="360654"/>
                    <a:pt x="161180" y="360654"/>
                  </a:cubicBezTo>
                  <a:cubicBezTo>
                    <a:pt x="197814" y="360654"/>
                    <a:pt x="234474" y="347023"/>
                    <a:pt x="262895" y="319710"/>
                  </a:cubicBezTo>
                  <a:cubicBezTo>
                    <a:pt x="320339" y="264219"/>
                    <a:pt x="322884" y="172896"/>
                    <a:pt x="268327" y="114495"/>
                  </a:cubicBezTo>
                  <a:lnTo>
                    <a:pt x="281973" y="100849"/>
                  </a:lnTo>
                  <a:lnTo>
                    <a:pt x="313647" y="100849"/>
                  </a:lnTo>
                  <a:cubicBezTo>
                    <a:pt x="315038" y="100865"/>
                    <a:pt x="316429" y="100235"/>
                    <a:pt x="317452" y="99239"/>
                  </a:cubicBezTo>
                  <a:lnTo>
                    <a:pt x="373899" y="42792"/>
                  </a:lnTo>
                  <a:cubicBezTo>
                    <a:pt x="375395" y="41337"/>
                    <a:pt x="375920" y="39082"/>
                    <a:pt x="375159" y="37195"/>
                  </a:cubicBezTo>
                  <a:cubicBezTo>
                    <a:pt x="374267" y="35177"/>
                    <a:pt x="372377" y="33892"/>
                    <a:pt x="370225" y="33892"/>
                  </a:cubicBezTo>
                  <a:lnTo>
                    <a:pt x="341569" y="33892"/>
                  </a:lnTo>
                  <a:lnTo>
                    <a:pt x="341569" y="5269"/>
                  </a:lnTo>
                  <a:cubicBezTo>
                    <a:pt x="341569" y="2123"/>
                    <a:pt x="338971" y="0"/>
                    <a:pt x="336294" y="0"/>
                  </a:cubicBezTo>
                  <a:lnTo>
                    <a:pt x="331072" y="18008"/>
                  </a:lnTo>
                  <a:lnTo>
                    <a:pt x="33629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659" name="Google Shape;12956;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MQAAC2EAAADxIAAO0SAAAQAAAA"/>
              </a:ext>
            </a:extLst>
          </p:cNvGrpSpPr>
          <p:nvPr/>
        </p:nvGrpSpPr>
        <p:grpSpPr>
          <a:xfrm>
            <a:off x="2704465" y="2716530"/>
            <a:ext cx="231140" cy="360045"/>
            <a:chOff x="2704465" y="2716530"/>
            <a:chExt cx="231140" cy="360045"/>
          </a:xfrm>
        </p:grpSpPr>
        <p:sp>
          <p:nvSpPr>
            <p:cNvPr id="670" name="Google Shape;129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EQAAvhAAAIERAADzEAAAAAAAAA=="/>
                </a:ext>
              </a:extLst>
            </p:cNvSpPr>
            <p:nvPr/>
          </p:nvSpPr>
          <p:spPr>
            <a:xfrm>
              <a:off x="2817495" y="2721610"/>
              <a:ext cx="27940" cy="33655"/>
            </a:xfrm>
            <a:custGeom>
              <a:avLst/>
              <a:gdLst/>
              <a:ahLst/>
              <a:cxnLst/>
              <a:rect l="0" t="0" r="27940" b="33655"/>
              <a:pathLst>
                <a:path w="27940" h="33655">
                  <a:moveTo>
                    <a:pt x="3289" y="26"/>
                  </a:moveTo>
                  <a:cubicBezTo>
                    <a:pt x="1528" y="26"/>
                    <a:pt x="0" y="1552"/>
                    <a:pt x="0" y="3368"/>
                  </a:cubicBezTo>
                  <a:lnTo>
                    <a:pt x="0" y="27944"/>
                  </a:lnTo>
                  <a:lnTo>
                    <a:pt x="27914" y="33628"/>
                  </a:lnTo>
                  <a:cubicBezTo>
                    <a:pt x="27914" y="7683"/>
                    <a:pt x="11601" y="1473"/>
                    <a:pt x="3858" y="78"/>
                  </a:cubicBezTo>
                  <a:cubicBezTo>
                    <a:pt x="3677" y="52"/>
                    <a:pt x="3470" y="26"/>
                    <a:pt x="328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9" name="Google Shape;129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EQAA4RAAAP4RAABoEgAAAAAAAA=="/>
                </a:ext>
              </a:extLst>
            </p:cNvSpPr>
            <p:nvPr/>
          </p:nvSpPr>
          <p:spPr>
            <a:xfrm>
              <a:off x="2794635" y="2743835"/>
              <a:ext cx="130175" cy="248285"/>
            </a:xfrm>
            <a:custGeom>
              <a:avLst/>
              <a:gdLst/>
              <a:ahLst/>
              <a:cxnLst/>
              <a:rect l="0" t="0" r="130175" b="248285"/>
              <a:pathLst>
                <a:path w="130175" h="248285">
                  <a:moveTo>
                    <a:pt x="10039" y="26"/>
                  </a:moveTo>
                  <a:cubicBezTo>
                    <a:pt x="7464" y="26"/>
                    <a:pt x="5203" y="1990"/>
                    <a:pt x="4704" y="4557"/>
                  </a:cubicBezTo>
                  <a:lnTo>
                    <a:pt x="26" y="28259"/>
                  </a:lnTo>
                  <a:lnTo>
                    <a:pt x="67939" y="141035"/>
                  </a:lnTo>
                  <a:lnTo>
                    <a:pt x="73616" y="248285"/>
                  </a:lnTo>
                  <a:lnTo>
                    <a:pt x="101948" y="248285"/>
                  </a:lnTo>
                  <a:cubicBezTo>
                    <a:pt x="101948" y="180609"/>
                    <a:pt x="130148" y="163847"/>
                    <a:pt x="130148" y="101592"/>
                  </a:cubicBezTo>
                  <a:cubicBezTo>
                    <a:pt x="130148" y="6835"/>
                    <a:pt x="33036" y="261"/>
                    <a:pt x="10276" y="26"/>
                  </a:cubicBezTo>
                  <a:cubicBezTo>
                    <a:pt x="10197" y="26"/>
                    <a:pt x="10118" y="26"/>
                    <a:pt x="1003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8" name="Google Shape;129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EAAAAhEAAPYRAAB6EgAAAAAAAA=="/>
                </a:ext>
              </a:extLst>
            </p:cNvSpPr>
            <p:nvPr/>
          </p:nvSpPr>
          <p:spPr>
            <a:xfrm>
              <a:off x="2710180" y="2764790"/>
              <a:ext cx="209550" cy="238760"/>
            </a:xfrm>
            <a:custGeom>
              <a:avLst/>
              <a:gdLst/>
              <a:ahLst/>
              <a:cxnLst/>
              <a:rect l="0" t="0" r="209550" b="238760"/>
              <a:pathLst>
                <a:path w="209550" h="238760">
                  <a:moveTo>
                    <a:pt x="83452" y="26"/>
                  </a:moveTo>
                  <a:cubicBezTo>
                    <a:pt x="76195" y="26"/>
                    <a:pt x="70279" y="392"/>
                    <a:pt x="66572" y="732"/>
                  </a:cubicBezTo>
                  <a:cubicBezTo>
                    <a:pt x="60762" y="1229"/>
                    <a:pt x="56318" y="6147"/>
                    <a:pt x="56318" y="11928"/>
                  </a:cubicBezTo>
                  <a:lnTo>
                    <a:pt x="56318" y="18859"/>
                  </a:lnTo>
                  <a:lnTo>
                    <a:pt x="3944" y="71233"/>
                  </a:lnTo>
                  <a:cubicBezTo>
                    <a:pt x="1288" y="73605"/>
                    <a:pt x="26" y="77503"/>
                    <a:pt x="789" y="81165"/>
                  </a:cubicBezTo>
                  <a:lnTo>
                    <a:pt x="4575" y="99788"/>
                  </a:lnTo>
                  <a:cubicBezTo>
                    <a:pt x="4969" y="102038"/>
                    <a:pt x="6731" y="103817"/>
                    <a:pt x="8887" y="104314"/>
                  </a:cubicBezTo>
                  <a:cubicBezTo>
                    <a:pt x="15013" y="105595"/>
                    <a:pt x="20692" y="106118"/>
                    <a:pt x="25951" y="106118"/>
                  </a:cubicBezTo>
                  <a:cubicBezTo>
                    <a:pt x="46143" y="106118"/>
                    <a:pt x="59841" y="98062"/>
                    <a:pt x="67072" y="92360"/>
                  </a:cubicBezTo>
                  <a:cubicBezTo>
                    <a:pt x="69228" y="90503"/>
                    <a:pt x="71857" y="89587"/>
                    <a:pt x="74513" y="89587"/>
                  </a:cubicBezTo>
                  <a:cubicBezTo>
                    <a:pt x="76379" y="89587"/>
                    <a:pt x="78246" y="90032"/>
                    <a:pt x="79981" y="90974"/>
                  </a:cubicBezTo>
                  <a:cubicBezTo>
                    <a:pt x="91234" y="97277"/>
                    <a:pt x="101883" y="98664"/>
                    <a:pt x="109140" y="98664"/>
                  </a:cubicBezTo>
                  <a:cubicBezTo>
                    <a:pt x="114950" y="98664"/>
                    <a:pt x="118552" y="97774"/>
                    <a:pt x="118552" y="97774"/>
                  </a:cubicBezTo>
                  <a:cubicBezTo>
                    <a:pt x="66704" y="149382"/>
                    <a:pt x="50508" y="184354"/>
                    <a:pt x="50508" y="204887"/>
                  </a:cubicBezTo>
                  <a:cubicBezTo>
                    <a:pt x="50508" y="218227"/>
                    <a:pt x="56818" y="230678"/>
                    <a:pt x="67571" y="238734"/>
                  </a:cubicBezTo>
                  <a:lnTo>
                    <a:pt x="192197" y="238734"/>
                  </a:lnTo>
                  <a:cubicBezTo>
                    <a:pt x="192197" y="238734"/>
                    <a:pt x="173714" y="210798"/>
                    <a:pt x="193959" y="117523"/>
                  </a:cubicBezTo>
                  <a:cubicBezTo>
                    <a:pt x="209524" y="45408"/>
                    <a:pt x="174239" y="19748"/>
                    <a:pt x="134643" y="7141"/>
                  </a:cubicBezTo>
                  <a:cubicBezTo>
                    <a:pt x="116764" y="1412"/>
                    <a:pt x="97571" y="26"/>
                    <a:pt x="8345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7" name="Google Shape;129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EAAAXxEAAJQRAABxEgAAAAAAAA=="/>
                </a:ext>
              </a:extLst>
            </p:cNvSpPr>
            <p:nvPr/>
          </p:nvSpPr>
          <p:spPr>
            <a:xfrm>
              <a:off x="2712085" y="2823845"/>
              <a:ext cx="145415" cy="173990"/>
            </a:xfrm>
            <a:custGeom>
              <a:avLst/>
              <a:gdLst/>
              <a:ahLst/>
              <a:cxnLst/>
              <a:rect l="0" t="0" r="145415" b="173990"/>
              <a:pathLst>
                <a:path w="145415" h="173990">
                  <a:moveTo>
                    <a:pt x="77044" y="26"/>
                  </a:moveTo>
                  <a:cubicBezTo>
                    <a:pt x="72982" y="26"/>
                    <a:pt x="69235" y="1362"/>
                    <a:pt x="65697" y="4896"/>
                  </a:cubicBezTo>
                  <a:cubicBezTo>
                    <a:pt x="54953" y="15658"/>
                    <a:pt x="33779" y="26524"/>
                    <a:pt x="3957" y="26524"/>
                  </a:cubicBezTo>
                  <a:cubicBezTo>
                    <a:pt x="2646" y="26524"/>
                    <a:pt x="1336" y="26498"/>
                    <a:pt x="0" y="26445"/>
                  </a:cubicBezTo>
                  <a:lnTo>
                    <a:pt x="2908" y="40689"/>
                  </a:lnTo>
                  <a:cubicBezTo>
                    <a:pt x="3301" y="42836"/>
                    <a:pt x="5057" y="44591"/>
                    <a:pt x="7206" y="45088"/>
                  </a:cubicBezTo>
                  <a:cubicBezTo>
                    <a:pt x="13338" y="46371"/>
                    <a:pt x="19051" y="46921"/>
                    <a:pt x="24318" y="46921"/>
                  </a:cubicBezTo>
                  <a:cubicBezTo>
                    <a:pt x="44392" y="46921"/>
                    <a:pt x="58045" y="38909"/>
                    <a:pt x="65330" y="33122"/>
                  </a:cubicBezTo>
                  <a:cubicBezTo>
                    <a:pt x="67427" y="31342"/>
                    <a:pt x="70073" y="30425"/>
                    <a:pt x="72773" y="30425"/>
                  </a:cubicBezTo>
                  <a:cubicBezTo>
                    <a:pt x="74607" y="30425"/>
                    <a:pt x="76494" y="30870"/>
                    <a:pt x="78197" y="31735"/>
                  </a:cubicBezTo>
                  <a:cubicBezTo>
                    <a:pt x="89387" y="38150"/>
                    <a:pt x="100026" y="39563"/>
                    <a:pt x="107233" y="39563"/>
                  </a:cubicBezTo>
                  <a:cubicBezTo>
                    <a:pt x="112946" y="39563"/>
                    <a:pt x="116510" y="38673"/>
                    <a:pt x="116510" y="38673"/>
                  </a:cubicBezTo>
                  <a:cubicBezTo>
                    <a:pt x="64832" y="90333"/>
                    <a:pt x="48821" y="125236"/>
                    <a:pt x="48821" y="145764"/>
                  </a:cubicBezTo>
                  <a:cubicBezTo>
                    <a:pt x="48690" y="156211"/>
                    <a:pt x="52594" y="166292"/>
                    <a:pt x="59539" y="173990"/>
                  </a:cubicBezTo>
                  <a:lnTo>
                    <a:pt x="93947" y="173990"/>
                  </a:lnTo>
                  <a:lnTo>
                    <a:pt x="93947" y="168439"/>
                  </a:lnTo>
                  <a:cubicBezTo>
                    <a:pt x="93947" y="168439"/>
                    <a:pt x="71384" y="129007"/>
                    <a:pt x="110849" y="83761"/>
                  </a:cubicBezTo>
                  <a:cubicBezTo>
                    <a:pt x="145388" y="44460"/>
                    <a:pt x="144759" y="23670"/>
                    <a:pt x="141746" y="15108"/>
                  </a:cubicBezTo>
                  <a:cubicBezTo>
                    <a:pt x="140986" y="12856"/>
                    <a:pt x="138889" y="11442"/>
                    <a:pt x="136583" y="11442"/>
                  </a:cubicBezTo>
                  <a:cubicBezTo>
                    <a:pt x="136164" y="11442"/>
                    <a:pt x="135745" y="11495"/>
                    <a:pt x="135299" y="11573"/>
                  </a:cubicBezTo>
                  <a:cubicBezTo>
                    <a:pt x="131657" y="12463"/>
                    <a:pt x="128171" y="12830"/>
                    <a:pt x="124791" y="12830"/>
                  </a:cubicBezTo>
                  <a:cubicBezTo>
                    <a:pt x="105032" y="12830"/>
                    <a:pt x="89623" y="26"/>
                    <a:pt x="7704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6" name="Google Shape;129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EAAAaBIAAPURAACVEgAAAAAAAA=="/>
                </a:ext>
              </a:extLst>
            </p:cNvSpPr>
            <p:nvPr/>
          </p:nvSpPr>
          <p:spPr>
            <a:xfrm>
              <a:off x="2749550" y="2992120"/>
              <a:ext cx="169545" cy="28575"/>
            </a:xfrm>
            <a:custGeom>
              <a:avLst/>
              <a:gdLst/>
              <a:ahLst/>
              <a:cxnLst/>
              <a:rect l="0" t="0" r="169545" b="28575"/>
              <a:pathLst>
                <a:path w="169545" h="28575">
                  <a:moveTo>
                    <a:pt x="11385" y="0"/>
                  </a:moveTo>
                  <a:cubicBezTo>
                    <a:pt x="5063" y="0"/>
                    <a:pt x="26" y="5221"/>
                    <a:pt x="26" y="11477"/>
                  </a:cubicBezTo>
                  <a:lnTo>
                    <a:pt x="26" y="28575"/>
                  </a:lnTo>
                  <a:lnTo>
                    <a:pt x="169545" y="28575"/>
                  </a:lnTo>
                  <a:lnTo>
                    <a:pt x="169545" y="11477"/>
                  </a:lnTo>
                  <a:cubicBezTo>
                    <a:pt x="169545" y="5221"/>
                    <a:pt x="164481" y="132"/>
                    <a:pt x="158290" y="0"/>
                  </a:cubicBezTo>
                  <a:lnTo>
                    <a:pt x="11385" y="0"/>
                  </a:lnTo>
                  <a:lnTo>
                    <a:pt x="15829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5" name="Google Shape;129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EAAAaBIAAEMRAACVEgAAAAAAAA=="/>
                </a:ext>
              </a:extLst>
            </p:cNvSpPr>
            <p:nvPr/>
          </p:nvSpPr>
          <p:spPr>
            <a:xfrm>
              <a:off x="2749550" y="2992120"/>
              <a:ext cx="56515" cy="28575"/>
            </a:xfrm>
            <a:custGeom>
              <a:avLst/>
              <a:gdLst/>
              <a:ahLst/>
              <a:cxnLst/>
              <a:rect l="0" t="0" r="56515" b="28575"/>
              <a:pathLst>
                <a:path w="56515" h="28575">
                  <a:moveTo>
                    <a:pt x="11371" y="0"/>
                  </a:moveTo>
                  <a:cubicBezTo>
                    <a:pt x="5056" y="0"/>
                    <a:pt x="26" y="5221"/>
                    <a:pt x="26" y="11477"/>
                  </a:cubicBezTo>
                  <a:lnTo>
                    <a:pt x="26" y="28575"/>
                  </a:lnTo>
                  <a:lnTo>
                    <a:pt x="45274" y="28575"/>
                  </a:lnTo>
                  <a:lnTo>
                    <a:pt x="45274" y="11477"/>
                  </a:lnTo>
                  <a:cubicBezTo>
                    <a:pt x="45274" y="5221"/>
                    <a:pt x="50305" y="0"/>
                    <a:pt x="56488" y="0"/>
                  </a:cubicBezTo>
                  <a:lnTo>
                    <a:pt x="11371" y="0"/>
                  </a:lnTo>
                  <a:lnTo>
                    <a:pt x="5648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4" name="Google Shape;129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EAAAjBIAAAcSAADlEgAAAAAAAA=="/>
                </a:ext>
              </a:extLst>
            </p:cNvSpPr>
            <p:nvPr/>
          </p:nvSpPr>
          <p:spPr>
            <a:xfrm>
              <a:off x="2738120" y="3014980"/>
              <a:ext cx="192405" cy="56515"/>
            </a:xfrm>
            <a:custGeom>
              <a:avLst/>
              <a:gdLst/>
              <a:ahLst/>
              <a:cxnLst/>
              <a:rect l="0" t="0" r="192405" b="56515"/>
              <a:pathLst>
                <a:path w="192405" h="56515">
                  <a:moveTo>
                    <a:pt x="11270" y="0"/>
                  </a:moveTo>
                  <a:cubicBezTo>
                    <a:pt x="5070" y="0"/>
                    <a:pt x="0" y="5068"/>
                    <a:pt x="0" y="11266"/>
                  </a:cubicBezTo>
                  <a:lnTo>
                    <a:pt x="0" y="45248"/>
                  </a:lnTo>
                  <a:cubicBezTo>
                    <a:pt x="0" y="51446"/>
                    <a:pt x="5070" y="56488"/>
                    <a:pt x="11270" y="56488"/>
                  </a:cubicBezTo>
                  <a:lnTo>
                    <a:pt x="181161" y="56488"/>
                  </a:lnTo>
                  <a:cubicBezTo>
                    <a:pt x="187334" y="56488"/>
                    <a:pt x="192405" y="51446"/>
                    <a:pt x="192405" y="45248"/>
                  </a:cubicBezTo>
                  <a:lnTo>
                    <a:pt x="192405" y="11266"/>
                  </a:lnTo>
                  <a:cubicBezTo>
                    <a:pt x="192405" y="5068"/>
                    <a:pt x="187334" y="0"/>
                    <a:pt x="181161" y="0"/>
                  </a:cubicBezTo>
                  <a:lnTo>
                    <a:pt x="11270" y="0"/>
                  </a:lnTo>
                  <a:lnTo>
                    <a:pt x="18116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3" name="Google Shape;129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EAAAjBIAAEwRAADlEgAAAAAAAA=="/>
                </a:ext>
              </a:extLst>
            </p:cNvSpPr>
            <p:nvPr/>
          </p:nvSpPr>
          <p:spPr>
            <a:xfrm>
              <a:off x="2738120" y="3014980"/>
              <a:ext cx="73660" cy="56515"/>
            </a:xfrm>
            <a:custGeom>
              <a:avLst/>
              <a:gdLst/>
              <a:ahLst/>
              <a:cxnLst/>
              <a:rect l="0" t="0" r="73660" b="56515"/>
              <a:pathLst>
                <a:path w="73660" h="56515">
                  <a:moveTo>
                    <a:pt x="11282" y="0"/>
                  </a:moveTo>
                  <a:cubicBezTo>
                    <a:pt x="5075" y="0"/>
                    <a:pt x="0" y="5068"/>
                    <a:pt x="0" y="11266"/>
                  </a:cubicBezTo>
                  <a:lnTo>
                    <a:pt x="0" y="45248"/>
                  </a:lnTo>
                  <a:cubicBezTo>
                    <a:pt x="0" y="51446"/>
                    <a:pt x="5075" y="56488"/>
                    <a:pt x="11282" y="56488"/>
                  </a:cubicBezTo>
                  <a:lnTo>
                    <a:pt x="73660" y="56488"/>
                  </a:lnTo>
                  <a:cubicBezTo>
                    <a:pt x="67322" y="56488"/>
                    <a:pt x="62273" y="51446"/>
                    <a:pt x="62273" y="45248"/>
                  </a:cubicBezTo>
                  <a:lnTo>
                    <a:pt x="62273" y="11266"/>
                  </a:lnTo>
                  <a:cubicBezTo>
                    <a:pt x="62273" y="5068"/>
                    <a:pt x="67322" y="0"/>
                    <a:pt x="73660" y="0"/>
                  </a:cubicBezTo>
                  <a:lnTo>
                    <a:pt x="11282" y="0"/>
                  </a:lnTo>
                  <a:lnTo>
                    <a:pt x="7366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2" name="Google Shape;129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EAAAthAAAA8SAADtEgAAAAAAAA=="/>
                </a:ext>
              </a:extLst>
            </p:cNvSpPr>
            <p:nvPr/>
          </p:nvSpPr>
          <p:spPr>
            <a:xfrm>
              <a:off x="2704465" y="2716530"/>
              <a:ext cx="231140" cy="360045"/>
            </a:xfrm>
            <a:custGeom>
              <a:avLst/>
              <a:gdLst/>
              <a:ahLst/>
              <a:cxnLst/>
              <a:rect l="0" t="0" r="231140" b="360045"/>
              <a:pathLst>
                <a:path w="231140" h="360045">
                  <a:moveTo>
                    <a:pt x="118208" y="11132"/>
                  </a:moveTo>
                  <a:cubicBezTo>
                    <a:pt x="119599" y="11525"/>
                    <a:pt x="121121" y="12023"/>
                    <a:pt x="122512" y="12782"/>
                  </a:cubicBezTo>
                  <a:cubicBezTo>
                    <a:pt x="127551" y="15166"/>
                    <a:pt x="131356" y="19724"/>
                    <a:pt x="133876" y="26011"/>
                  </a:cubicBezTo>
                  <a:cubicBezTo>
                    <a:pt x="128181" y="25015"/>
                    <a:pt x="122879" y="24256"/>
                    <a:pt x="118208" y="23627"/>
                  </a:cubicBezTo>
                  <a:lnTo>
                    <a:pt x="118208" y="11132"/>
                  </a:lnTo>
                  <a:lnTo>
                    <a:pt x="203215" y="281251"/>
                  </a:lnTo>
                  <a:cubicBezTo>
                    <a:pt x="206496" y="281251"/>
                    <a:pt x="209278" y="283897"/>
                    <a:pt x="209278" y="287171"/>
                  </a:cubicBezTo>
                  <a:lnTo>
                    <a:pt x="209278" y="293222"/>
                  </a:lnTo>
                  <a:lnTo>
                    <a:pt x="203215" y="293222"/>
                  </a:lnTo>
                  <a:cubicBezTo>
                    <a:pt x="203163" y="293222"/>
                    <a:pt x="203110" y="293222"/>
                    <a:pt x="203084" y="293222"/>
                  </a:cubicBezTo>
                  <a:cubicBezTo>
                    <a:pt x="196129" y="293222"/>
                    <a:pt x="196182" y="303674"/>
                    <a:pt x="203215" y="303674"/>
                  </a:cubicBezTo>
                  <a:lnTo>
                    <a:pt x="214448" y="303674"/>
                  </a:lnTo>
                  <a:cubicBezTo>
                    <a:pt x="217860" y="303674"/>
                    <a:pt x="220511" y="306450"/>
                    <a:pt x="220511" y="309725"/>
                  </a:cubicBezTo>
                  <a:lnTo>
                    <a:pt x="220511" y="343516"/>
                  </a:lnTo>
                  <a:lnTo>
                    <a:pt x="220511" y="343647"/>
                  </a:lnTo>
                  <a:cubicBezTo>
                    <a:pt x="220511" y="346921"/>
                    <a:pt x="217860" y="349567"/>
                    <a:pt x="214579" y="349567"/>
                  </a:cubicBezTo>
                  <a:lnTo>
                    <a:pt x="45089" y="349567"/>
                  </a:lnTo>
                  <a:cubicBezTo>
                    <a:pt x="41808" y="349567"/>
                    <a:pt x="39026" y="346921"/>
                    <a:pt x="39026" y="343647"/>
                  </a:cubicBezTo>
                  <a:lnTo>
                    <a:pt x="39026" y="309725"/>
                  </a:lnTo>
                  <a:cubicBezTo>
                    <a:pt x="39026" y="306450"/>
                    <a:pt x="41808" y="303805"/>
                    <a:pt x="45089" y="303805"/>
                  </a:cubicBezTo>
                  <a:lnTo>
                    <a:pt x="180592" y="303805"/>
                  </a:lnTo>
                  <a:cubicBezTo>
                    <a:pt x="187678" y="303805"/>
                    <a:pt x="187678" y="293222"/>
                    <a:pt x="180592" y="293222"/>
                  </a:cubicBezTo>
                  <a:lnTo>
                    <a:pt x="50390" y="293222"/>
                  </a:lnTo>
                  <a:lnTo>
                    <a:pt x="50390" y="287171"/>
                  </a:lnTo>
                  <a:cubicBezTo>
                    <a:pt x="50390" y="283897"/>
                    <a:pt x="53041" y="281251"/>
                    <a:pt x="56348" y="281251"/>
                  </a:cubicBezTo>
                  <a:lnTo>
                    <a:pt x="113798" y="26"/>
                  </a:lnTo>
                  <a:cubicBezTo>
                    <a:pt x="113326" y="26"/>
                    <a:pt x="112880" y="26"/>
                    <a:pt x="112407" y="52"/>
                  </a:cubicBezTo>
                  <a:cubicBezTo>
                    <a:pt x="109626" y="183"/>
                    <a:pt x="107605" y="2436"/>
                    <a:pt x="107605" y="5212"/>
                  </a:cubicBezTo>
                  <a:lnTo>
                    <a:pt x="107605" y="22736"/>
                  </a:lnTo>
                  <a:cubicBezTo>
                    <a:pt x="103510" y="22501"/>
                    <a:pt x="100282" y="22474"/>
                    <a:pt x="98209" y="22474"/>
                  </a:cubicBezTo>
                  <a:cubicBezTo>
                    <a:pt x="96792" y="22474"/>
                    <a:pt x="95926" y="22474"/>
                    <a:pt x="95611" y="22474"/>
                  </a:cubicBezTo>
                  <a:cubicBezTo>
                    <a:pt x="88971" y="22998"/>
                    <a:pt x="89286" y="33083"/>
                    <a:pt x="96004" y="33083"/>
                  </a:cubicBezTo>
                  <a:cubicBezTo>
                    <a:pt x="96031" y="33083"/>
                    <a:pt x="96083" y="33083"/>
                    <a:pt x="96109" y="33083"/>
                  </a:cubicBezTo>
                  <a:cubicBezTo>
                    <a:pt x="96188" y="33083"/>
                    <a:pt x="97107" y="33031"/>
                    <a:pt x="98734" y="33031"/>
                  </a:cubicBezTo>
                  <a:cubicBezTo>
                    <a:pt x="110518" y="33031"/>
                    <a:pt x="159150" y="34786"/>
                    <a:pt x="189437" y="63705"/>
                  </a:cubicBezTo>
                  <a:cubicBezTo>
                    <a:pt x="206365" y="79841"/>
                    <a:pt x="214816" y="101897"/>
                    <a:pt x="214816" y="129244"/>
                  </a:cubicBezTo>
                  <a:cubicBezTo>
                    <a:pt x="214816" y="158870"/>
                    <a:pt x="208386" y="177651"/>
                    <a:pt x="201431" y="197559"/>
                  </a:cubicBezTo>
                  <a:cubicBezTo>
                    <a:pt x="194607" y="217467"/>
                    <a:pt x="187416" y="238266"/>
                    <a:pt x="186655" y="270537"/>
                  </a:cubicBezTo>
                  <a:lnTo>
                    <a:pt x="65061" y="270537"/>
                  </a:lnTo>
                  <a:cubicBezTo>
                    <a:pt x="62647" y="265115"/>
                    <a:pt x="61518" y="259195"/>
                    <a:pt x="61650" y="253275"/>
                  </a:cubicBezTo>
                  <a:cubicBezTo>
                    <a:pt x="61650" y="239287"/>
                    <a:pt x="70232" y="207382"/>
                    <a:pt x="127945" y="149911"/>
                  </a:cubicBezTo>
                  <a:cubicBezTo>
                    <a:pt x="131383" y="146349"/>
                    <a:pt x="128758" y="140796"/>
                    <a:pt x="124244" y="140796"/>
                  </a:cubicBezTo>
                  <a:cubicBezTo>
                    <a:pt x="123824" y="140796"/>
                    <a:pt x="123352" y="140848"/>
                    <a:pt x="122879" y="140953"/>
                  </a:cubicBezTo>
                  <a:cubicBezTo>
                    <a:pt x="122827" y="140953"/>
                    <a:pt x="119677" y="141739"/>
                    <a:pt x="114612" y="141739"/>
                  </a:cubicBezTo>
                  <a:cubicBezTo>
                    <a:pt x="108130" y="141739"/>
                    <a:pt x="98550" y="140455"/>
                    <a:pt x="88420" y="134666"/>
                  </a:cubicBezTo>
                  <a:cubicBezTo>
                    <a:pt x="85900" y="133304"/>
                    <a:pt x="83144" y="132649"/>
                    <a:pt x="80415" y="132649"/>
                  </a:cubicBezTo>
                  <a:cubicBezTo>
                    <a:pt x="76557" y="132649"/>
                    <a:pt x="72699" y="133959"/>
                    <a:pt x="69602" y="136552"/>
                  </a:cubicBezTo>
                  <a:cubicBezTo>
                    <a:pt x="63014" y="141817"/>
                    <a:pt x="50469" y="149125"/>
                    <a:pt x="31940" y="149125"/>
                  </a:cubicBezTo>
                  <a:cubicBezTo>
                    <a:pt x="26980" y="149125"/>
                    <a:pt x="21600" y="148602"/>
                    <a:pt x="15800" y="147397"/>
                  </a:cubicBezTo>
                  <a:lnTo>
                    <a:pt x="11390" y="125341"/>
                  </a:lnTo>
                  <a:lnTo>
                    <a:pt x="65796" y="70935"/>
                  </a:lnTo>
                  <a:cubicBezTo>
                    <a:pt x="66820" y="69992"/>
                    <a:pt x="67319" y="68734"/>
                    <a:pt x="67319" y="67241"/>
                  </a:cubicBezTo>
                  <a:lnTo>
                    <a:pt x="67319" y="60300"/>
                  </a:lnTo>
                  <a:cubicBezTo>
                    <a:pt x="67319" y="57156"/>
                    <a:pt x="69733" y="54615"/>
                    <a:pt x="72751" y="54380"/>
                  </a:cubicBezTo>
                  <a:cubicBezTo>
                    <a:pt x="76504" y="54013"/>
                    <a:pt x="82304" y="53620"/>
                    <a:pt x="89417" y="53620"/>
                  </a:cubicBezTo>
                  <a:cubicBezTo>
                    <a:pt x="102749" y="53620"/>
                    <a:pt x="120701" y="55008"/>
                    <a:pt x="138548" y="60666"/>
                  </a:cubicBezTo>
                  <a:cubicBezTo>
                    <a:pt x="139256" y="60928"/>
                    <a:pt x="139912" y="61033"/>
                    <a:pt x="140516" y="61033"/>
                  </a:cubicBezTo>
                  <a:cubicBezTo>
                    <a:pt x="146054" y="61033"/>
                    <a:pt x="148074" y="52284"/>
                    <a:pt x="141697" y="50581"/>
                  </a:cubicBezTo>
                  <a:cubicBezTo>
                    <a:pt x="122617" y="44583"/>
                    <a:pt x="103510" y="43142"/>
                    <a:pt x="89364" y="43142"/>
                  </a:cubicBezTo>
                  <a:cubicBezTo>
                    <a:pt x="81832" y="43142"/>
                    <a:pt x="75691" y="43561"/>
                    <a:pt x="71754" y="43902"/>
                  </a:cubicBezTo>
                  <a:cubicBezTo>
                    <a:pt x="63277" y="44661"/>
                    <a:pt x="56716" y="51865"/>
                    <a:pt x="56716" y="60430"/>
                  </a:cubicBezTo>
                  <a:lnTo>
                    <a:pt x="56716" y="65093"/>
                  </a:lnTo>
                  <a:lnTo>
                    <a:pt x="1785" y="120024"/>
                  </a:lnTo>
                  <a:cubicBezTo>
                    <a:pt x="656" y="121176"/>
                    <a:pt x="26" y="122931"/>
                    <a:pt x="394" y="124712"/>
                  </a:cubicBezTo>
                  <a:lnTo>
                    <a:pt x="6089" y="152819"/>
                  </a:lnTo>
                  <a:cubicBezTo>
                    <a:pt x="6456" y="154836"/>
                    <a:pt x="7978" y="156460"/>
                    <a:pt x="9999" y="156984"/>
                  </a:cubicBezTo>
                  <a:cubicBezTo>
                    <a:pt x="17952" y="158948"/>
                    <a:pt x="25248" y="159787"/>
                    <a:pt x="31914" y="159787"/>
                  </a:cubicBezTo>
                  <a:cubicBezTo>
                    <a:pt x="53566" y="159787"/>
                    <a:pt x="68368" y="151011"/>
                    <a:pt x="76294" y="144751"/>
                  </a:cubicBezTo>
                  <a:cubicBezTo>
                    <a:pt x="77449" y="143729"/>
                    <a:pt x="78893" y="143205"/>
                    <a:pt x="80389" y="143205"/>
                  </a:cubicBezTo>
                  <a:cubicBezTo>
                    <a:pt x="81333" y="143205"/>
                    <a:pt x="82304" y="143415"/>
                    <a:pt x="83223" y="143860"/>
                  </a:cubicBezTo>
                  <a:cubicBezTo>
                    <a:pt x="91700" y="148785"/>
                    <a:pt x="101175" y="151562"/>
                    <a:pt x="110885" y="152190"/>
                  </a:cubicBezTo>
                  <a:cubicBezTo>
                    <a:pt x="61755" y="203610"/>
                    <a:pt x="51152" y="235358"/>
                    <a:pt x="51152" y="253275"/>
                  </a:cubicBezTo>
                  <a:cubicBezTo>
                    <a:pt x="51020" y="259195"/>
                    <a:pt x="51913" y="265115"/>
                    <a:pt x="53802" y="270773"/>
                  </a:cubicBezTo>
                  <a:cubicBezTo>
                    <a:pt x="45719" y="272057"/>
                    <a:pt x="39919" y="278972"/>
                    <a:pt x="39919" y="287040"/>
                  </a:cubicBezTo>
                  <a:lnTo>
                    <a:pt x="39919" y="293982"/>
                  </a:lnTo>
                  <a:cubicBezTo>
                    <a:pt x="33095" y="296234"/>
                    <a:pt x="28555" y="302547"/>
                    <a:pt x="28555" y="309725"/>
                  </a:cubicBezTo>
                  <a:lnTo>
                    <a:pt x="28555" y="343516"/>
                  </a:lnTo>
                  <a:cubicBezTo>
                    <a:pt x="28555" y="352710"/>
                    <a:pt x="36008" y="360018"/>
                    <a:pt x="45089" y="360018"/>
                  </a:cubicBezTo>
                  <a:lnTo>
                    <a:pt x="214579" y="360018"/>
                  </a:lnTo>
                  <a:cubicBezTo>
                    <a:pt x="223660" y="360018"/>
                    <a:pt x="231114" y="352710"/>
                    <a:pt x="231114" y="343516"/>
                  </a:cubicBezTo>
                  <a:lnTo>
                    <a:pt x="231114" y="309725"/>
                  </a:lnTo>
                  <a:cubicBezTo>
                    <a:pt x="231114" y="302547"/>
                    <a:pt x="226573" y="296234"/>
                    <a:pt x="219881" y="293982"/>
                  </a:cubicBezTo>
                  <a:lnTo>
                    <a:pt x="219881" y="287171"/>
                  </a:lnTo>
                  <a:cubicBezTo>
                    <a:pt x="219750" y="277977"/>
                    <a:pt x="212427" y="270537"/>
                    <a:pt x="203215" y="270537"/>
                  </a:cubicBezTo>
                  <a:lnTo>
                    <a:pt x="197258" y="270537"/>
                  </a:lnTo>
                  <a:cubicBezTo>
                    <a:pt x="198019" y="240021"/>
                    <a:pt x="204842" y="220113"/>
                    <a:pt x="211535" y="201096"/>
                  </a:cubicBezTo>
                  <a:cubicBezTo>
                    <a:pt x="218359" y="181161"/>
                    <a:pt x="225445" y="160625"/>
                    <a:pt x="225445" y="129375"/>
                  </a:cubicBezTo>
                  <a:cubicBezTo>
                    <a:pt x="225445" y="98858"/>
                    <a:pt x="215839" y="74287"/>
                    <a:pt x="196759" y="56135"/>
                  </a:cubicBezTo>
                  <a:cubicBezTo>
                    <a:pt x="181616" y="41780"/>
                    <a:pt x="162929" y="33450"/>
                    <a:pt x="145607" y="28787"/>
                  </a:cubicBezTo>
                  <a:cubicBezTo>
                    <a:pt x="142091" y="13411"/>
                    <a:pt x="133613" y="6339"/>
                    <a:pt x="127052" y="3195"/>
                  </a:cubicBezTo>
                  <a:cubicBezTo>
                    <a:pt x="122932" y="1152"/>
                    <a:pt x="118391" y="26"/>
                    <a:pt x="113798" y="26"/>
                  </a:cubicBezTo>
                  <a:lnTo>
                    <a:pt x="118208" y="11132"/>
                  </a:lnTo>
                  <a:lnTo>
                    <a:pt x="1137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1" name="Google Shape;129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EQAAEhEAALsRAAAsEQAAAAAAAA=="/>
                </a:ext>
              </a:extLst>
            </p:cNvSpPr>
            <p:nvPr/>
          </p:nvSpPr>
          <p:spPr>
            <a:xfrm>
              <a:off x="2857500" y="2774950"/>
              <a:ext cx="24765" cy="16510"/>
            </a:xfrm>
            <a:custGeom>
              <a:avLst/>
              <a:gdLst/>
              <a:ahLst/>
              <a:cxnLst/>
              <a:rect l="0" t="0" r="24765" b="16510"/>
              <a:pathLst>
                <a:path w="24765" h="16510">
                  <a:moveTo>
                    <a:pt x="7614" y="0"/>
                  </a:moveTo>
                  <a:cubicBezTo>
                    <a:pt x="2832" y="0"/>
                    <a:pt x="25" y="7483"/>
                    <a:pt x="5509" y="10172"/>
                  </a:cubicBezTo>
                  <a:cubicBezTo>
                    <a:pt x="8393" y="11850"/>
                    <a:pt x="11278" y="13501"/>
                    <a:pt x="13772" y="15312"/>
                  </a:cubicBezTo>
                  <a:cubicBezTo>
                    <a:pt x="14890" y="16137"/>
                    <a:pt x="15981" y="16483"/>
                    <a:pt x="17021" y="16483"/>
                  </a:cubicBezTo>
                  <a:cubicBezTo>
                    <a:pt x="21620" y="16483"/>
                    <a:pt x="24739" y="9586"/>
                    <a:pt x="19645" y="6471"/>
                  </a:cubicBezTo>
                  <a:cubicBezTo>
                    <a:pt x="16657" y="4420"/>
                    <a:pt x="13642" y="2503"/>
                    <a:pt x="10394" y="826"/>
                  </a:cubicBezTo>
                  <a:cubicBezTo>
                    <a:pt x="9433" y="240"/>
                    <a:pt x="8497" y="0"/>
                    <a:pt x="761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60" name="Google Shape;129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EQAAIBEAADERAAA6EQAAAAAAAA=="/>
                </a:ext>
              </a:extLst>
            </p:cNvSpPr>
            <p:nvPr/>
          </p:nvSpPr>
          <p:spPr>
            <a:xfrm>
              <a:off x="2783840" y="2783840"/>
              <a:ext cx="10795" cy="16510"/>
            </a:xfrm>
            <a:custGeom>
              <a:avLst/>
              <a:gdLst/>
              <a:ahLst/>
              <a:cxnLst/>
              <a:rect l="0" t="0" r="10795" b="16510"/>
              <a:pathLst>
                <a:path w="10795" h="16510">
                  <a:moveTo>
                    <a:pt x="5384" y="27"/>
                  </a:moveTo>
                  <a:cubicBezTo>
                    <a:pt x="2452" y="27"/>
                    <a:pt x="0" y="2442"/>
                    <a:pt x="0" y="5388"/>
                  </a:cubicBezTo>
                  <a:lnTo>
                    <a:pt x="0" y="11148"/>
                  </a:lnTo>
                  <a:cubicBezTo>
                    <a:pt x="0" y="14705"/>
                    <a:pt x="2692" y="16510"/>
                    <a:pt x="5384" y="16510"/>
                  </a:cubicBezTo>
                  <a:cubicBezTo>
                    <a:pt x="8076" y="16510"/>
                    <a:pt x="10795" y="14705"/>
                    <a:pt x="10795" y="11148"/>
                  </a:cubicBezTo>
                  <a:lnTo>
                    <a:pt x="10795" y="5388"/>
                  </a:lnTo>
                  <a:cubicBezTo>
                    <a:pt x="10795" y="2442"/>
                    <a:pt x="8342" y="27"/>
                    <a:pt x="5384"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671" name="Google Shape;12968;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cSAAC6EAAASRUAAOkSAAAQAAAA"/>
              </a:ext>
            </a:extLst>
          </p:cNvGrpSpPr>
          <p:nvPr/>
        </p:nvGrpSpPr>
        <p:grpSpPr>
          <a:xfrm>
            <a:off x="3072765" y="2719070"/>
            <a:ext cx="387350" cy="354965"/>
            <a:chOff x="3072765" y="2719070"/>
            <a:chExt cx="387350" cy="354965"/>
          </a:xfrm>
        </p:grpSpPr>
        <p:sp>
          <p:nvSpPr>
            <p:cNvPr id="705" name="Google Shape;129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EwAAbhEAAK8TAAD4EQAAAAAAAA=="/>
                </a:ext>
              </a:extLst>
            </p:cNvSpPr>
            <p:nvPr/>
          </p:nvSpPr>
          <p:spPr>
            <a:xfrm>
              <a:off x="3120390" y="2833370"/>
              <a:ext cx="79375" cy="87630"/>
            </a:xfrm>
            <a:custGeom>
              <a:avLst/>
              <a:gdLst/>
              <a:ahLst/>
              <a:cxnLst/>
              <a:rect l="0" t="0" r="79375" b="87630"/>
              <a:pathLst>
                <a:path w="79375" h="87630">
                  <a:moveTo>
                    <a:pt x="13920" y="0"/>
                  </a:moveTo>
                  <a:lnTo>
                    <a:pt x="14157" y="4441"/>
                  </a:lnTo>
                  <a:cubicBezTo>
                    <a:pt x="15181" y="16817"/>
                    <a:pt x="14918" y="43513"/>
                    <a:pt x="1786" y="82191"/>
                  </a:cubicBezTo>
                  <a:lnTo>
                    <a:pt x="0" y="87630"/>
                  </a:lnTo>
                  <a:lnTo>
                    <a:pt x="79375" y="87630"/>
                  </a:lnTo>
                  <a:lnTo>
                    <a:pt x="77483" y="82191"/>
                  </a:lnTo>
                  <a:cubicBezTo>
                    <a:pt x="64456" y="43513"/>
                    <a:pt x="64088" y="16948"/>
                    <a:pt x="65086" y="4441"/>
                  </a:cubicBezTo>
                  <a:lnTo>
                    <a:pt x="65480" y="0"/>
                  </a:lnTo>
                  <a:lnTo>
                    <a:pt x="13920" y="0"/>
                  </a:lnTo>
                  <a:lnTo>
                    <a:pt x="65086" y="444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04" name="Google Shape;129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EwAA/hEAALgTAAAcEgAAAAAAAA=="/>
                </a:ext>
              </a:extLst>
            </p:cNvSpPr>
            <p:nvPr/>
          </p:nvSpPr>
          <p:spPr>
            <a:xfrm>
              <a:off x="3114040" y="2924810"/>
              <a:ext cx="91440" cy="19050"/>
            </a:xfrm>
            <a:custGeom>
              <a:avLst/>
              <a:gdLst/>
              <a:ahLst/>
              <a:cxnLst/>
              <a:rect l="0" t="0" r="91440" b="19050"/>
              <a:pathLst>
                <a:path w="91440" h="19050">
                  <a:moveTo>
                    <a:pt x="3416" y="26"/>
                  </a:moveTo>
                  <a:lnTo>
                    <a:pt x="0" y="19024"/>
                  </a:lnTo>
                  <a:lnTo>
                    <a:pt x="91414" y="19024"/>
                  </a:lnTo>
                  <a:lnTo>
                    <a:pt x="87998" y="26"/>
                  </a:lnTo>
                  <a:lnTo>
                    <a:pt x="341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03" name="Google Shape;129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0EgAAaxIAALsTAACKEgAAAAAAAA=="/>
                </a:ext>
              </a:extLst>
            </p:cNvSpPr>
            <p:nvPr/>
          </p:nvSpPr>
          <p:spPr>
            <a:xfrm>
              <a:off x="3081020" y="2994025"/>
              <a:ext cx="126365" cy="19685"/>
            </a:xfrm>
            <a:custGeom>
              <a:avLst/>
              <a:gdLst/>
              <a:ahLst/>
              <a:cxnLst/>
              <a:rect l="0" t="0" r="126365" b="19685"/>
              <a:pathLst>
                <a:path w="126365" h="19685">
                  <a:moveTo>
                    <a:pt x="26" y="0"/>
                  </a:moveTo>
                  <a:lnTo>
                    <a:pt x="26" y="19658"/>
                  </a:lnTo>
                  <a:lnTo>
                    <a:pt x="121155" y="19658"/>
                  </a:lnTo>
                  <a:lnTo>
                    <a:pt x="126365"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02" name="Google Shape;129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EwAAIxIAANQTAABlEgAAAAAAAA=="/>
                </a:ext>
              </a:extLst>
            </p:cNvSpPr>
            <p:nvPr/>
          </p:nvSpPr>
          <p:spPr>
            <a:xfrm>
              <a:off x="3091815" y="2948305"/>
              <a:ext cx="131445" cy="41910"/>
            </a:xfrm>
            <a:custGeom>
              <a:avLst/>
              <a:gdLst/>
              <a:ahLst/>
              <a:cxnLst/>
              <a:rect l="0" t="0" r="131445" b="41910"/>
              <a:pathLst>
                <a:path w="131445" h="41910">
                  <a:moveTo>
                    <a:pt x="11506" y="0"/>
                  </a:moveTo>
                  <a:lnTo>
                    <a:pt x="26" y="41884"/>
                  </a:lnTo>
                  <a:lnTo>
                    <a:pt x="126150" y="41884"/>
                  </a:lnTo>
                  <a:lnTo>
                    <a:pt x="128928" y="26432"/>
                  </a:lnTo>
                  <a:cubicBezTo>
                    <a:pt x="128928" y="26040"/>
                    <a:pt x="129164" y="25543"/>
                    <a:pt x="129557" y="25282"/>
                  </a:cubicBezTo>
                  <a:lnTo>
                    <a:pt x="131445" y="23530"/>
                  </a:lnTo>
                  <a:lnTo>
                    <a:pt x="130684" y="21125"/>
                  </a:lnTo>
                  <a:lnTo>
                    <a:pt x="124997" y="0"/>
                  </a:lnTo>
                  <a:lnTo>
                    <a:pt x="11506" y="0"/>
                  </a:lnTo>
                  <a:lnTo>
                    <a:pt x="129557" y="2528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01" name="Google Shape;129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FAAAaxIAADwVAACKEgAAAAAAAA=="/>
                </a:ext>
              </a:extLst>
            </p:cNvSpPr>
            <p:nvPr/>
          </p:nvSpPr>
          <p:spPr>
            <a:xfrm>
              <a:off x="3326130" y="2994025"/>
              <a:ext cx="125730" cy="19685"/>
            </a:xfrm>
            <a:custGeom>
              <a:avLst/>
              <a:gdLst/>
              <a:ahLst/>
              <a:cxnLst/>
              <a:rect l="0" t="0" r="125730" b="19685"/>
              <a:pathLst>
                <a:path w="125730" h="19685">
                  <a:moveTo>
                    <a:pt x="26" y="0"/>
                  </a:moveTo>
                  <a:lnTo>
                    <a:pt x="5314" y="19658"/>
                  </a:lnTo>
                  <a:lnTo>
                    <a:pt x="125730" y="19658"/>
                  </a:lnTo>
                  <a:lnTo>
                    <a:pt x="125730"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00" name="Google Shape;129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EwAAvhIAAJQUAADcEgAAAAAAAA=="/>
                </a:ext>
              </a:extLst>
            </p:cNvSpPr>
            <p:nvPr/>
          </p:nvSpPr>
          <p:spPr>
            <a:xfrm>
              <a:off x="3187700" y="3046730"/>
              <a:ext cx="157480" cy="19050"/>
            </a:xfrm>
            <a:custGeom>
              <a:avLst/>
              <a:gdLst/>
              <a:ahLst/>
              <a:cxnLst/>
              <a:rect l="0" t="0" r="157480" b="19050"/>
              <a:pathLst>
                <a:path w="157480" h="19050">
                  <a:moveTo>
                    <a:pt x="26" y="0"/>
                  </a:moveTo>
                  <a:lnTo>
                    <a:pt x="26" y="19050"/>
                  </a:lnTo>
                  <a:lnTo>
                    <a:pt x="157480" y="19050"/>
                  </a:lnTo>
                  <a:lnTo>
                    <a:pt x="157480"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9" name="Google Shape;129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FAAA5BAAAAwVAABnEQAAAAAAAA=="/>
                </a:ext>
              </a:extLst>
            </p:cNvSpPr>
            <p:nvPr/>
          </p:nvSpPr>
          <p:spPr>
            <a:xfrm>
              <a:off x="3325495" y="2745740"/>
              <a:ext cx="95885" cy="83185"/>
            </a:xfrm>
            <a:custGeom>
              <a:avLst/>
              <a:gdLst/>
              <a:ahLst/>
              <a:cxnLst/>
              <a:rect l="0" t="0" r="95885" b="83185"/>
              <a:pathLst>
                <a:path w="95885" h="83185">
                  <a:moveTo>
                    <a:pt x="47745" y="26"/>
                  </a:moveTo>
                  <a:cubicBezTo>
                    <a:pt x="18213" y="26"/>
                    <a:pt x="315" y="33085"/>
                    <a:pt x="17345" y="57651"/>
                  </a:cubicBezTo>
                  <a:lnTo>
                    <a:pt x="18608" y="59402"/>
                  </a:lnTo>
                  <a:lnTo>
                    <a:pt x="58904" y="59402"/>
                  </a:lnTo>
                  <a:cubicBezTo>
                    <a:pt x="61563" y="59402"/>
                    <a:pt x="61563" y="63558"/>
                    <a:pt x="58904" y="63558"/>
                  </a:cubicBezTo>
                  <a:lnTo>
                    <a:pt x="6079" y="63558"/>
                  </a:lnTo>
                  <a:cubicBezTo>
                    <a:pt x="2658" y="63558"/>
                    <a:pt x="0" y="66197"/>
                    <a:pt x="0" y="69464"/>
                  </a:cubicBezTo>
                  <a:lnTo>
                    <a:pt x="0" y="77252"/>
                  </a:lnTo>
                  <a:cubicBezTo>
                    <a:pt x="0" y="80545"/>
                    <a:pt x="2658" y="83185"/>
                    <a:pt x="6079" y="83185"/>
                  </a:cubicBezTo>
                  <a:lnTo>
                    <a:pt x="89673" y="83185"/>
                  </a:lnTo>
                  <a:cubicBezTo>
                    <a:pt x="92963" y="83185"/>
                    <a:pt x="95621" y="80545"/>
                    <a:pt x="95621" y="77252"/>
                  </a:cubicBezTo>
                  <a:lnTo>
                    <a:pt x="95621" y="69464"/>
                  </a:lnTo>
                  <a:cubicBezTo>
                    <a:pt x="95621" y="66197"/>
                    <a:pt x="92963" y="63558"/>
                    <a:pt x="89673" y="63558"/>
                  </a:cubicBezTo>
                  <a:lnTo>
                    <a:pt x="78013" y="63558"/>
                  </a:lnTo>
                  <a:cubicBezTo>
                    <a:pt x="76250" y="63558"/>
                    <a:pt x="75355" y="61545"/>
                    <a:pt x="76486" y="60160"/>
                  </a:cubicBezTo>
                  <a:cubicBezTo>
                    <a:pt x="95885" y="36770"/>
                    <a:pt x="79908" y="1306"/>
                    <a:pt x="49403" y="52"/>
                  </a:cubicBezTo>
                  <a:cubicBezTo>
                    <a:pt x="48850" y="26"/>
                    <a:pt x="48297" y="26"/>
                    <a:pt x="4774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8" name="Google Shape;129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EwAAwBEAAFcUAABKEgAAAAAAAA=="/>
                </a:ext>
              </a:extLst>
            </p:cNvSpPr>
            <p:nvPr/>
          </p:nvSpPr>
          <p:spPr>
            <a:xfrm>
              <a:off x="3227070" y="2885440"/>
              <a:ext cx="79375" cy="87630"/>
            </a:xfrm>
            <a:custGeom>
              <a:avLst/>
              <a:gdLst/>
              <a:ahLst/>
              <a:cxnLst/>
              <a:rect l="0" t="0" r="79375" b="87630"/>
              <a:pathLst>
                <a:path w="79375" h="87630">
                  <a:moveTo>
                    <a:pt x="13894" y="0"/>
                  </a:moveTo>
                  <a:lnTo>
                    <a:pt x="14157" y="4441"/>
                  </a:lnTo>
                  <a:cubicBezTo>
                    <a:pt x="15181" y="16817"/>
                    <a:pt x="14918" y="43513"/>
                    <a:pt x="1786" y="82191"/>
                  </a:cubicBezTo>
                  <a:lnTo>
                    <a:pt x="0" y="87630"/>
                  </a:lnTo>
                  <a:lnTo>
                    <a:pt x="79375" y="87630"/>
                  </a:lnTo>
                  <a:lnTo>
                    <a:pt x="77483" y="82191"/>
                  </a:lnTo>
                  <a:cubicBezTo>
                    <a:pt x="64456" y="43513"/>
                    <a:pt x="64088" y="16817"/>
                    <a:pt x="65086" y="4441"/>
                  </a:cubicBezTo>
                  <a:lnTo>
                    <a:pt x="65480" y="0"/>
                  </a:lnTo>
                  <a:lnTo>
                    <a:pt x="13894" y="0"/>
                  </a:lnTo>
                  <a:lnTo>
                    <a:pt x="65086" y="444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7" name="Google Shape;129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EwAA5BAAALwTAABnEQAAAAAAAA=="/>
                </a:ext>
              </a:extLst>
            </p:cNvSpPr>
            <p:nvPr/>
          </p:nvSpPr>
          <p:spPr>
            <a:xfrm>
              <a:off x="3112135" y="2745740"/>
              <a:ext cx="95885" cy="83185"/>
            </a:xfrm>
            <a:custGeom>
              <a:avLst/>
              <a:gdLst/>
              <a:ahLst/>
              <a:cxnLst/>
              <a:rect l="0" t="0" r="95885" b="83185"/>
              <a:pathLst>
                <a:path w="95885" h="83185">
                  <a:moveTo>
                    <a:pt x="47745" y="26"/>
                  </a:moveTo>
                  <a:cubicBezTo>
                    <a:pt x="18213" y="26"/>
                    <a:pt x="315" y="33085"/>
                    <a:pt x="17345" y="57651"/>
                  </a:cubicBezTo>
                  <a:lnTo>
                    <a:pt x="18634" y="59402"/>
                  </a:lnTo>
                  <a:lnTo>
                    <a:pt x="58904" y="59402"/>
                  </a:lnTo>
                  <a:cubicBezTo>
                    <a:pt x="61563" y="59402"/>
                    <a:pt x="61563" y="63558"/>
                    <a:pt x="58904" y="63558"/>
                  </a:cubicBezTo>
                  <a:lnTo>
                    <a:pt x="6079" y="63558"/>
                  </a:lnTo>
                  <a:cubicBezTo>
                    <a:pt x="2658" y="63558"/>
                    <a:pt x="0" y="66197"/>
                    <a:pt x="0" y="69464"/>
                  </a:cubicBezTo>
                  <a:lnTo>
                    <a:pt x="0" y="77252"/>
                  </a:lnTo>
                  <a:cubicBezTo>
                    <a:pt x="0" y="80545"/>
                    <a:pt x="2658" y="83185"/>
                    <a:pt x="6079" y="83185"/>
                  </a:cubicBezTo>
                  <a:lnTo>
                    <a:pt x="89673" y="83185"/>
                  </a:lnTo>
                  <a:cubicBezTo>
                    <a:pt x="92963" y="83185"/>
                    <a:pt x="95621" y="80545"/>
                    <a:pt x="95621" y="77252"/>
                  </a:cubicBezTo>
                  <a:lnTo>
                    <a:pt x="95621" y="69464"/>
                  </a:lnTo>
                  <a:cubicBezTo>
                    <a:pt x="95621" y="66197"/>
                    <a:pt x="92963" y="63558"/>
                    <a:pt x="89673" y="63558"/>
                  </a:cubicBezTo>
                  <a:lnTo>
                    <a:pt x="78013" y="63558"/>
                  </a:lnTo>
                  <a:cubicBezTo>
                    <a:pt x="76250" y="63558"/>
                    <a:pt x="75355" y="61545"/>
                    <a:pt x="76513" y="60160"/>
                  </a:cubicBezTo>
                  <a:cubicBezTo>
                    <a:pt x="95885" y="36770"/>
                    <a:pt x="79908" y="1306"/>
                    <a:pt x="49403" y="52"/>
                  </a:cubicBezTo>
                  <a:cubicBezTo>
                    <a:pt x="48850" y="26"/>
                    <a:pt x="48297" y="26"/>
                    <a:pt x="4774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6" name="Google Shape;129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FAAAIxIAACwVAABlEgAAAAAAAA=="/>
                </a:ext>
              </a:extLst>
            </p:cNvSpPr>
            <p:nvPr/>
          </p:nvSpPr>
          <p:spPr>
            <a:xfrm>
              <a:off x="3310255" y="2948305"/>
              <a:ext cx="131445" cy="41910"/>
            </a:xfrm>
            <a:custGeom>
              <a:avLst/>
              <a:gdLst/>
              <a:ahLst/>
              <a:cxnLst/>
              <a:rect l="0" t="0" r="131445" b="41910"/>
              <a:pathLst>
                <a:path w="131445" h="41910">
                  <a:moveTo>
                    <a:pt x="6454" y="0"/>
                  </a:moveTo>
                  <a:lnTo>
                    <a:pt x="760" y="20759"/>
                  </a:lnTo>
                  <a:lnTo>
                    <a:pt x="0" y="23530"/>
                  </a:lnTo>
                  <a:lnTo>
                    <a:pt x="1915" y="25282"/>
                  </a:lnTo>
                  <a:cubicBezTo>
                    <a:pt x="2282" y="25543"/>
                    <a:pt x="2544" y="26040"/>
                    <a:pt x="2544" y="26432"/>
                  </a:cubicBezTo>
                  <a:lnTo>
                    <a:pt x="5326" y="41884"/>
                  </a:lnTo>
                  <a:lnTo>
                    <a:pt x="131418" y="41884"/>
                  </a:lnTo>
                  <a:lnTo>
                    <a:pt x="120058" y="0"/>
                  </a:lnTo>
                  <a:lnTo>
                    <a:pt x="6454" y="0"/>
                  </a:lnTo>
                  <a:lnTo>
                    <a:pt x="2544" y="2643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5" name="Google Shape;129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4FAAA/hEAAAgVAAAcEgAAAAAAAA=="/>
                </a:ext>
              </a:extLst>
            </p:cNvSpPr>
            <p:nvPr/>
          </p:nvSpPr>
          <p:spPr>
            <a:xfrm>
              <a:off x="3327400" y="2924810"/>
              <a:ext cx="91440" cy="19050"/>
            </a:xfrm>
            <a:custGeom>
              <a:avLst/>
              <a:gdLst/>
              <a:ahLst/>
              <a:cxnLst/>
              <a:rect l="0" t="0" r="91440" b="19050"/>
              <a:pathLst>
                <a:path w="91440" h="19050">
                  <a:moveTo>
                    <a:pt x="3417" y="26"/>
                  </a:moveTo>
                  <a:lnTo>
                    <a:pt x="0" y="19024"/>
                  </a:lnTo>
                  <a:lnTo>
                    <a:pt x="91440" y="19024"/>
                  </a:lnTo>
                  <a:lnTo>
                    <a:pt x="88023" y="26"/>
                  </a:lnTo>
                  <a:lnTo>
                    <a:pt x="341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4" name="Google Shape;129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EwAAUBIAAGAUAABvEgAAAAAAAA=="/>
                </a:ext>
              </a:extLst>
            </p:cNvSpPr>
            <p:nvPr/>
          </p:nvSpPr>
          <p:spPr>
            <a:xfrm>
              <a:off x="3220720" y="2976880"/>
              <a:ext cx="91440" cy="19685"/>
            </a:xfrm>
            <a:custGeom>
              <a:avLst/>
              <a:gdLst/>
              <a:ahLst/>
              <a:cxnLst/>
              <a:rect l="0" t="0" r="91440" b="19685"/>
              <a:pathLst>
                <a:path w="91440" h="19685">
                  <a:moveTo>
                    <a:pt x="3416" y="26"/>
                  </a:moveTo>
                  <a:lnTo>
                    <a:pt x="0" y="19658"/>
                  </a:lnTo>
                  <a:lnTo>
                    <a:pt x="91414" y="19658"/>
                  </a:lnTo>
                  <a:lnTo>
                    <a:pt x="87998" y="26"/>
                  </a:lnTo>
                  <a:lnTo>
                    <a:pt x="341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3" name="Google Shape;129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EwAANhEAAGQUAAC6EQAAAAAAAA=="/>
                </a:ext>
              </a:extLst>
            </p:cNvSpPr>
            <p:nvPr/>
          </p:nvSpPr>
          <p:spPr>
            <a:xfrm>
              <a:off x="3218815" y="2797810"/>
              <a:ext cx="95885" cy="83820"/>
            </a:xfrm>
            <a:custGeom>
              <a:avLst/>
              <a:gdLst/>
              <a:ahLst/>
              <a:cxnLst/>
              <a:rect l="0" t="0" r="95885" b="83820"/>
              <a:pathLst>
                <a:path w="95885" h="83820">
                  <a:moveTo>
                    <a:pt x="47587" y="26"/>
                  </a:moveTo>
                  <a:cubicBezTo>
                    <a:pt x="18134" y="26"/>
                    <a:pt x="342" y="33365"/>
                    <a:pt x="17345" y="58092"/>
                  </a:cubicBezTo>
                  <a:lnTo>
                    <a:pt x="18634" y="59856"/>
                  </a:lnTo>
                  <a:lnTo>
                    <a:pt x="58904" y="59856"/>
                  </a:lnTo>
                  <a:cubicBezTo>
                    <a:pt x="61563" y="59856"/>
                    <a:pt x="61563" y="64043"/>
                    <a:pt x="58904" y="64043"/>
                  </a:cubicBezTo>
                  <a:lnTo>
                    <a:pt x="6079" y="64043"/>
                  </a:lnTo>
                  <a:cubicBezTo>
                    <a:pt x="2658" y="64043"/>
                    <a:pt x="0" y="66703"/>
                    <a:pt x="0" y="69995"/>
                  </a:cubicBezTo>
                  <a:lnTo>
                    <a:pt x="0" y="77842"/>
                  </a:lnTo>
                  <a:cubicBezTo>
                    <a:pt x="0" y="81160"/>
                    <a:pt x="2658" y="83820"/>
                    <a:pt x="6079" y="83820"/>
                  </a:cubicBezTo>
                  <a:lnTo>
                    <a:pt x="89673" y="83820"/>
                  </a:lnTo>
                  <a:cubicBezTo>
                    <a:pt x="92963" y="83820"/>
                    <a:pt x="95621" y="81160"/>
                    <a:pt x="95621" y="77842"/>
                  </a:cubicBezTo>
                  <a:lnTo>
                    <a:pt x="95621" y="69995"/>
                  </a:lnTo>
                  <a:cubicBezTo>
                    <a:pt x="95621" y="66703"/>
                    <a:pt x="92963" y="64043"/>
                    <a:pt x="89673" y="64043"/>
                  </a:cubicBezTo>
                  <a:lnTo>
                    <a:pt x="78013" y="64043"/>
                  </a:lnTo>
                  <a:cubicBezTo>
                    <a:pt x="76250" y="63912"/>
                    <a:pt x="75355" y="61884"/>
                    <a:pt x="76486" y="60620"/>
                  </a:cubicBezTo>
                  <a:cubicBezTo>
                    <a:pt x="95885" y="37051"/>
                    <a:pt x="79908" y="1317"/>
                    <a:pt x="49403" y="53"/>
                  </a:cubicBezTo>
                  <a:cubicBezTo>
                    <a:pt x="48797" y="26"/>
                    <a:pt x="48192" y="26"/>
                    <a:pt x="4758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2" name="Google Shape;129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FAAAbhEAAP8UAAD4EQAAAAAAAA=="/>
                </a:ext>
              </a:extLst>
            </p:cNvSpPr>
            <p:nvPr/>
          </p:nvSpPr>
          <p:spPr>
            <a:xfrm>
              <a:off x="3333750" y="2833370"/>
              <a:ext cx="79375" cy="87630"/>
            </a:xfrm>
            <a:custGeom>
              <a:avLst/>
              <a:gdLst/>
              <a:ahLst/>
              <a:cxnLst/>
              <a:rect l="0" t="0" r="79375" b="87630"/>
              <a:pathLst>
                <a:path w="79375" h="87630">
                  <a:moveTo>
                    <a:pt x="13807" y="0"/>
                  </a:moveTo>
                  <a:lnTo>
                    <a:pt x="14175" y="4441"/>
                  </a:lnTo>
                  <a:cubicBezTo>
                    <a:pt x="15070" y="16817"/>
                    <a:pt x="14807" y="43513"/>
                    <a:pt x="1762" y="82191"/>
                  </a:cubicBezTo>
                  <a:lnTo>
                    <a:pt x="0" y="87630"/>
                  </a:lnTo>
                  <a:lnTo>
                    <a:pt x="79348" y="87630"/>
                  </a:lnTo>
                  <a:lnTo>
                    <a:pt x="77455" y="82191"/>
                  </a:lnTo>
                  <a:cubicBezTo>
                    <a:pt x="64409" y="43513"/>
                    <a:pt x="64173" y="16948"/>
                    <a:pt x="65041" y="4441"/>
                  </a:cubicBezTo>
                  <a:lnTo>
                    <a:pt x="65435" y="0"/>
                  </a:lnTo>
                  <a:lnTo>
                    <a:pt x="13807" y="0"/>
                  </a:lnTo>
                  <a:lnTo>
                    <a:pt x="65041" y="444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1" name="Google Shape;129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EwAAeBIAAIAUAAC0EgAAAAAAAA=="/>
                </a:ext>
              </a:extLst>
            </p:cNvSpPr>
            <p:nvPr/>
          </p:nvSpPr>
          <p:spPr>
            <a:xfrm>
              <a:off x="3201035" y="3002280"/>
              <a:ext cx="131445" cy="38100"/>
            </a:xfrm>
            <a:custGeom>
              <a:avLst/>
              <a:gdLst/>
              <a:ahLst/>
              <a:cxnLst/>
              <a:rect l="0" t="0" r="131445" b="38100"/>
              <a:pathLst>
                <a:path w="131445" h="38100">
                  <a:moveTo>
                    <a:pt x="10260" y="26"/>
                  </a:moveTo>
                  <a:lnTo>
                    <a:pt x="26" y="38074"/>
                  </a:lnTo>
                  <a:lnTo>
                    <a:pt x="131418" y="38074"/>
                  </a:lnTo>
                  <a:lnTo>
                    <a:pt x="121052" y="26"/>
                  </a:lnTo>
                  <a:lnTo>
                    <a:pt x="1026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90" name="Google Shape;129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FAAAaxIAAJEUAACKEgAAAAAAAA=="/>
                </a:ext>
              </a:extLst>
            </p:cNvSpPr>
            <p:nvPr/>
          </p:nvSpPr>
          <p:spPr>
            <a:xfrm>
              <a:off x="3326130" y="2994025"/>
              <a:ext cx="17145" cy="19685"/>
            </a:xfrm>
            <a:custGeom>
              <a:avLst/>
              <a:gdLst/>
              <a:ahLst/>
              <a:cxnLst/>
              <a:rect l="0" t="0" r="17145" b="19685"/>
              <a:pathLst>
                <a:path w="17145" h="19685">
                  <a:moveTo>
                    <a:pt x="25" y="0"/>
                  </a:moveTo>
                  <a:lnTo>
                    <a:pt x="5194" y="19658"/>
                  </a:lnTo>
                  <a:lnTo>
                    <a:pt x="17119" y="19658"/>
                  </a:lnTo>
                  <a:lnTo>
                    <a:pt x="12078" y="0"/>
                  </a:lnTo>
                  <a:lnTo>
                    <a:pt x="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9" name="Google Shape;129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EwAAvhIAALATAADcEgAAAAAAAA=="/>
                </a:ext>
              </a:extLst>
            </p:cNvSpPr>
            <p:nvPr/>
          </p:nvSpPr>
          <p:spPr>
            <a:xfrm>
              <a:off x="3187700" y="3046730"/>
              <a:ext cx="12700" cy="19050"/>
            </a:xfrm>
            <a:custGeom>
              <a:avLst/>
              <a:gdLst/>
              <a:ahLst/>
              <a:cxnLst/>
              <a:rect l="0" t="0" r="12700" b="19050"/>
              <a:pathLst>
                <a:path w="12700" h="19050">
                  <a:moveTo>
                    <a:pt x="27" y="0"/>
                  </a:moveTo>
                  <a:lnTo>
                    <a:pt x="27" y="19050"/>
                  </a:lnTo>
                  <a:lnTo>
                    <a:pt x="12673" y="19050"/>
                  </a:lnTo>
                  <a:lnTo>
                    <a:pt x="12673" y="0"/>
                  </a:lnTo>
                  <a:lnTo>
                    <a:pt x="2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8" name="Google Shape;129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FAAA5BAAAMoUAABCEQAAAAAAAA=="/>
                </a:ext>
              </a:extLst>
            </p:cNvSpPr>
            <p:nvPr/>
          </p:nvSpPr>
          <p:spPr>
            <a:xfrm>
              <a:off x="3325495" y="2745740"/>
              <a:ext cx="53975" cy="59690"/>
            </a:xfrm>
            <a:custGeom>
              <a:avLst/>
              <a:gdLst/>
              <a:ahLst/>
              <a:cxnLst/>
              <a:rect l="0" t="0" r="53975" b="59690"/>
              <a:pathLst>
                <a:path w="53975" h="59690">
                  <a:moveTo>
                    <a:pt x="47471" y="0"/>
                  </a:moveTo>
                  <a:cubicBezTo>
                    <a:pt x="18720" y="0"/>
                    <a:pt x="26" y="32837"/>
                    <a:pt x="17350" y="57905"/>
                  </a:cubicBezTo>
                  <a:lnTo>
                    <a:pt x="18509" y="59664"/>
                  </a:lnTo>
                  <a:lnTo>
                    <a:pt x="30910" y="59664"/>
                  </a:lnTo>
                  <a:lnTo>
                    <a:pt x="29646" y="57905"/>
                  </a:lnTo>
                  <a:cubicBezTo>
                    <a:pt x="14323" y="35672"/>
                    <a:pt x="27356" y="5119"/>
                    <a:pt x="53975" y="551"/>
                  </a:cubicBezTo>
                  <a:cubicBezTo>
                    <a:pt x="51763" y="184"/>
                    <a:pt x="49578" y="0"/>
                    <a:pt x="4747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7" name="Google Shape;129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FAAASBEAAJIUAABnEQAAAAAAAA=="/>
                </a:ext>
              </a:extLst>
            </p:cNvSpPr>
            <p:nvPr/>
          </p:nvSpPr>
          <p:spPr>
            <a:xfrm>
              <a:off x="3325495" y="2809240"/>
              <a:ext cx="18415" cy="19685"/>
            </a:xfrm>
            <a:custGeom>
              <a:avLst/>
              <a:gdLst/>
              <a:ahLst/>
              <a:cxnLst/>
              <a:rect l="0" t="0" r="18415" b="19685"/>
              <a:pathLst>
                <a:path w="18415" h="19685">
                  <a:moveTo>
                    <a:pt x="6094" y="26"/>
                  </a:moveTo>
                  <a:cubicBezTo>
                    <a:pt x="2664" y="26"/>
                    <a:pt x="0" y="2670"/>
                    <a:pt x="0" y="5942"/>
                  </a:cubicBezTo>
                  <a:lnTo>
                    <a:pt x="0" y="13742"/>
                  </a:lnTo>
                  <a:cubicBezTo>
                    <a:pt x="0" y="17041"/>
                    <a:pt x="2664" y="19685"/>
                    <a:pt x="6094" y="19685"/>
                  </a:cubicBezTo>
                  <a:lnTo>
                    <a:pt x="18415" y="19685"/>
                  </a:lnTo>
                  <a:cubicBezTo>
                    <a:pt x="15117" y="19685"/>
                    <a:pt x="12452" y="17041"/>
                    <a:pt x="12452" y="13742"/>
                  </a:cubicBezTo>
                  <a:lnTo>
                    <a:pt x="12452" y="5942"/>
                  </a:lnTo>
                  <a:cubicBezTo>
                    <a:pt x="12452" y="2670"/>
                    <a:pt x="15117" y="26"/>
                    <a:pt x="18415" y="26"/>
                  </a:cubicBezTo>
                  <a:lnTo>
                    <a:pt x="6094" y="26"/>
                  </a:lnTo>
                  <a:lnTo>
                    <a:pt x="1841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6" name="Google Shape;129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EwAAwBEAAAUUAABKEgAAAAAAAA=="/>
                </a:ext>
              </a:extLst>
            </p:cNvSpPr>
            <p:nvPr/>
          </p:nvSpPr>
          <p:spPr>
            <a:xfrm>
              <a:off x="3227070" y="2885440"/>
              <a:ext cx="27305" cy="87630"/>
            </a:xfrm>
            <a:custGeom>
              <a:avLst/>
              <a:gdLst/>
              <a:ahLst/>
              <a:cxnLst/>
              <a:rect l="0" t="0" r="27305" b="87630"/>
              <a:pathLst>
                <a:path w="27305" h="87630">
                  <a:moveTo>
                    <a:pt x="13756" y="26"/>
                  </a:moveTo>
                  <a:lnTo>
                    <a:pt x="14016" y="4571"/>
                  </a:lnTo>
                  <a:cubicBezTo>
                    <a:pt x="15030" y="16943"/>
                    <a:pt x="14770" y="43631"/>
                    <a:pt x="1768" y="82166"/>
                  </a:cubicBezTo>
                  <a:lnTo>
                    <a:pt x="0" y="87604"/>
                  </a:lnTo>
                  <a:lnTo>
                    <a:pt x="12144" y="87604"/>
                  </a:lnTo>
                  <a:lnTo>
                    <a:pt x="14016" y="82166"/>
                  </a:lnTo>
                  <a:cubicBezTo>
                    <a:pt x="27018" y="43631"/>
                    <a:pt x="27278" y="16943"/>
                    <a:pt x="26290" y="4571"/>
                  </a:cubicBezTo>
                  <a:lnTo>
                    <a:pt x="25900" y="26"/>
                  </a:lnTo>
                  <a:lnTo>
                    <a:pt x="13756" y="26"/>
                  </a:lnTo>
                  <a:lnTo>
                    <a:pt x="26290" y="457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5" name="Google Shape;129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EwAAbhEAAF0TAAD4EQAAAAAAAA=="/>
                </a:ext>
              </a:extLst>
            </p:cNvSpPr>
            <p:nvPr/>
          </p:nvSpPr>
          <p:spPr>
            <a:xfrm>
              <a:off x="3120390" y="2833370"/>
              <a:ext cx="27305" cy="87630"/>
            </a:xfrm>
            <a:custGeom>
              <a:avLst/>
              <a:gdLst/>
              <a:ahLst/>
              <a:cxnLst/>
              <a:rect l="0" t="0" r="27305" b="87630"/>
              <a:pathLst>
                <a:path w="27305" h="87630">
                  <a:moveTo>
                    <a:pt x="13782" y="0"/>
                  </a:moveTo>
                  <a:lnTo>
                    <a:pt x="14016" y="4441"/>
                  </a:lnTo>
                  <a:cubicBezTo>
                    <a:pt x="15030" y="16948"/>
                    <a:pt x="14770" y="43513"/>
                    <a:pt x="1768" y="82191"/>
                  </a:cubicBezTo>
                  <a:lnTo>
                    <a:pt x="0" y="87630"/>
                  </a:lnTo>
                  <a:lnTo>
                    <a:pt x="12144" y="87630"/>
                  </a:lnTo>
                  <a:lnTo>
                    <a:pt x="14016" y="82191"/>
                  </a:lnTo>
                  <a:cubicBezTo>
                    <a:pt x="27044" y="43513"/>
                    <a:pt x="27278" y="16817"/>
                    <a:pt x="26290" y="4441"/>
                  </a:cubicBezTo>
                  <a:lnTo>
                    <a:pt x="25900" y="0"/>
                  </a:lnTo>
                  <a:lnTo>
                    <a:pt x="13782" y="0"/>
                  </a:lnTo>
                  <a:lnTo>
                    <a:pt x="26290" y="444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4" name="Google Shape;129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EwAA/hEAAEETAAAcEgAAAAAAAA=="/>
                </a:ext>
              </a:extLst>
            </p:cNvSpPr>
            <p:nvPr/>
          </p:nvSpPr>
          <p:spPr>
            <a:xfrm>
              <a:off x="3114040" y="2924810"/>
              <a:ext cx="15875" cy="19050"/>
            </a:xfrm>
            <a:custGeom>
              <a:avLst/>
              <a:gdLst/>
              <a:ahLst/>
              <a:cxnLst/>
              <a:rect l="0" t="0" r="15875" b="19050"/>
              <a:pathLst>
                <a:path w="15875" h="19050">
                  <a:moveTo>
                    <a:pt x="3428" y="26"/>
                  </a:moveTo>
                  <a:lnTo>
                    <a:pt x="0" y="19024"/>
                  </a:lnTo>
                  <a:lnTo>
                    <a:pt x="12446" y="19024"/>
                  </a:lnTo>
                  <a:lnTo>
                    <a:pt x="15875" y="26"/>
                  </a:lnTo>
                  <a:lnTo>
                    <a:pt x="342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3" name="Google Shape;129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0EgAAaxIAAAgTAACKEgAAAAAAAA=="/>
                </a:ext>
              </a:extLst>
            </p:cNvSpPr>
            <p:nvPr/>
          </p:nvSpPr>
          <p:spPr>
            <a:xfrm>
              <a:off x="3081020" y="2994025"/>
              <a:ext cx="12700" cy="19685"/>
            </a:xfrm>
            <a:custGeom>
              <a:avLst/>
              <a:gdLst/>
              <a:ahLst/>
              <a:cxnLst/>
              <a:rect l="0" t="0" r="12700" b="19685"/>
              <a:pathLst>
                <a:path w="12700" h="19685">
                  <a:moveTo>
                    <a:pt x="27" y="0"/>
                  </a:moveTo>
                  <a:lnTo>
                    <a:pt x="27" y="19685"/>
                  </a:lnTo>
                  <a:lnTo>
                    <a:pt x="12673" y="19685"/>
                  </a:lnTo>
                  <a:lnTo>
                    <a:pt x="12673" y="0"/>
                  </a:lnTo>
                  <a:lnTo>
                    <a:pt x="2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2" name="Google Shape;129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EwAAIxIAACoTAABlEgAAAAAAAA=="/>
                </a:ext>
              </a:extLst>
            </p:cNvSpPr>
            <p:nvPr/>
          </p:nvSpPr>
          <p:spPr>
            <a:xfrm>
              <a:off x="3091815" y="2948305"/>
              <a:ext cx="23495" cy="41910"/>
            </a:xfrm>
            <a:custGeom>
              <a:avLst/>
              <a:gdLst/>
              <a:ahLst/>
              <a:cxnLst/>
              <a:rect l="0" t="0" r="23495" b="41910"/>
              <a:pathLst>
                <a:path w="23495" h="41910">
                  <a:moveTo>
                    <a:pt x="11384" y="0"/>
                  </a:moveTo>
                  <a:lnTo>
                    <a:pt x="25" y="41884"/>
                  </a:lnTo>
                  <a:lnTo>
                    <a:pt x="12266" y="41884"/>
                  </a:lnTo>
                  <a:lnTo>
                    <a:pt x="23495" y="0"/>
                  </a:lnTo>
                  <a:lnTo>
                    <a:pt x="1138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1" name="Google Shape;129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EwAASBEAAEITAABnEQAAAAAAAA=="/>
                </a:ext>
              </a:extLst>
            </p:cNvSpPr>
            <p:nvPr/>
          </p:nvSpPr>
          <p:spPr>
            <a:xfrm>
              <a:off x="3112135" y="2809240"/>
              <a:ext cx="18415" cy="19685"/>
            </a:xfrm>
            <a:custGeom>
              <a:avLst/>
              <a:gdLst/>
              <a:ahLst/>
              <a:cxnLst/>
              <a:rect l="0" t="0" r="18415" b="19685"/>
              <a:pathLst>
                <a:path w="18415" h="19685">
                  <a:moveTo>
                    <a:pt x="6094" y="26"/>
                  </a:moveTo>
                  <a:cubicBezTo>
                    <a:pt x="2664" y="26"/>
                    <a:pt x="0" y="2670"/>
                    <a:pt x="0" y="5942"/>
                  </a:cubicBezTo>
                  <a:lnTo>
                    <a:pt x="0" y="13742"/>
                  </a:lnTo>
                  <a:cubicBezTo>
                    <a:pt x="0" y="17041"/>
                    <a:pt x="2664" y="19685"/>
                    <a:pt x="6094" y="19685"/>
                  </a:cubicBezTo>
                  <a:lnTo>
                    <a:pt x="18415" y="19685"/>
                  </a:lnTo>
                  <a:cubicBezTo>
                    <a:pt x="15117" y="19685"/>
                    <a:pt x="12452" y="17041"/>
                    <a:pt x="12452" y="13742"/>
                  </a:cubicBezTo>
                  <a:lnTo>
                    <a:pt x="12452" y="5942"/>
                  </a:lnTo>
                  <a:cubicBezTo>
                    <a:pt x="12452" y="2670"/>
                    <a:pt x="15117" y="26"/>
                    <a:pt x="18415" y="26"/>
                  </a:cubicBezTo>
                  <a:lnTo>
                    <a:pt x="6094" y="26"/>
                  </a:lnTo>
                  <a:lnTo>
                    <a:pt x="1841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80" name="Google Shape;129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EwAA5BAAAHoTAABCEQAAAAAAAA=="/>
                </a:ext>
              </a:extLst>
            </p:cNvSpPr>
            <p:nvPr/>
          </p:nvSpPr>
          <p:spPr>
            <a:xfrm>
              <a:off x="3112135" y="2745740"/>
              <a:ext cx="53975" cy="59690"/>
            </a:xfrm>
            <a:custGeom>
              <a:avLst/>
              <a:gdLst/>
              <a:ahLst/>
              <a:cxnLst/>
              <a:rect l="0" t="0" r="53975" b="59690"/>
              <a:pathLst>
                <a:path w="53975" h="59690">
                  <a:moveTo>
                    <a:pt x="47487" y="0"/>
                  </a:moveTo>
                  <a:cubicBezTo>
                    <a:pt x="18779" y="0"/>
                    <a:pt x="26" y="32837"/>
                    <a:pt x="17308" y="57905"/>
                  </a:cubicBezTo>
                  <a:lnTo>
                    <a:pt x="18595" y="59664"/>
                  </a:lnTo>
                  <a:lnTo>
                    <a:pt x="30835" y="59664"/>
                  </a:lnTo>
                  <a:lnTo>
                    <a:pt x="29705" y="57905"/>
                  </a:lnTo>
                  <a:cubicBezTo>
                    <a:pt x="14288" y="35672"/>
                    <a:pt x="27315" y="5119"/>
                    <a:pt x="53975" y="551"/>
                  </a:cubicBezTo>
                  <a:cubicBezTo>
                    <a:pt x="51768" y="184"/>
                    <a:pt x="49588" y="0"/>
                    <a:pt x="474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79" name="Google Shape;129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FAAAIxIAAHoUAABlEgAAAAAAAA=="/>
                </a:ext>
              </a:extLst>
            </p:cNvSpPr>
            <p:nvPr/>
          </p:nvSpPr>
          <p:spPr>
            <a:xfrm>
              <a:off x="3310255" y="2948305"/>
              <a:ext cx="18415" cy="41910"/>
            </a:xfrm>
            <a:custGeom>
              <a:avLst/>
              <a:gdLst/>
              <a:ahLst/>
              <a:cxnLst/>
              <a:rect l="0" t="0" r="18415" b="41910"/>
              <a:pathLst>
                <a:path w="18415" h="41910">
                  <a:moveTo>
                    <a:pt x="6309" y="0"/>
                  </a:moveTo>
                  <a:lnTo>
                    <a:pt x="872" y="20759"/>
                  </a:lnTo>
                  <a:lnTo>
                    <a:pt x="0" y="23530"/>
                  </a:lnTo>
                  <a:lnTo>
                    <a:pt x="1872" y="25282"/>
                  </a:lnTo>
                  <a:cubicBezTo>
                    <a:pt x="2231" y="25543"/>
                    <a:pt x="2487" y="26040"/>
                    <a:pt x="2487" y="26432"/>
                  </a:cubicBezTo>
                  <a:lnTo>
                    <a:pt x="5206" y="41884"/>
                  </a:lnTo>
                  <a:lnTo>
                    <a:pt x="17286" y="41884"/>
                  </a:lnTo>
                  <a:lnTo>
                    <a:pt x="14567" y="26432"/>
                  </a:lnTo>
                  <a:cubicBezTo>
                    <a:pt x="14567" y="26040"/>
                    <a:pt x="14337" y="25543"/>
                    <a:pt x="13952" y="25282"/>
                  </a:cubicBezTo>
                  <a:lnTo>
                    <a:pt x="11977" y="23530"/>
                  </a:lnTo>
                  <a:lnTo>
                    <a:pt x="12977" y="20759"/>
                  </a:lnTo>
                  <a:lnTo>
                    <a:pt x="18389" y="0"/>
                  </a:lnTo>
                  <a:lnTo>
                    <a:pt x="6309" y="0"/>
                  </a:lnTo>
                  <a:lnTo>
                    <a:pt x="13952" y="2528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78" name="Google Shape;129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4FAAA/hEAAJEUAAAcEgAAAAAAAA=="/>
                </a:ext>
              </a:extLst>
            </p:cNvSpPr>
            <p:nvPr/>
          </p:nvSpPr>
          <p:spPr>
            <a:xfrm>
              <a:off x="3327400" y="2924810"/>
              <a:ext cx="15875" cy="19050"/>
            </a:xfrm>
            <a:custGeom>
              <a:avLst/>
              <a:gdLst/>
              <a:ahLst/>
              <a:cxnLst/>
              <a:rect l="0" t="0" r="15875" b="19050"/>
              <a:pathLst>
                <a:path w="15875" h="19050">
                  <a:moveTo>
                    <a:pt x="3428" y="26"/>
                  </a:moveTo>
                  <a:lnTo>
                    <a:pt x="0" y="19024"/>
                  </a:lnTo>
                  <a:lnTo>
                    <a:pt x="12446" y="19024"/>
                  </a:lnTo>
                  <a:lnTo>
                    <a:pt x="15875" y="26"/>
                  </a:lnTo>
                  <a:lnTo>
                    <a:pt x="342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77" name="Google Shape;129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EwAAUBIAAOkTAABvEgAAAAAAAA=="/>
                </a:ext>
              </a:extLst>
            </p:cNvSpPr>
            <p:nvPr/>
          </p:nvSpPr>
          <p:spPr>
            <a:xfrm>
              <a:off x="3220720" y="2976880"/>
              <a:ext cx="15875" cy="19685"/>
            </a:xfrm>
            <a:custGeom>
              <a:avLst/>
              <a:gdLst/>
              <a:ahLst/>
              <a:cxnLst/>
              <a:rect l="0" t="0" r="15875" b="19685"/>
              <a:pathLst>
                <a:path w="15875" h="19685">
                  <a:moveTo>
                    <a:pt x="3428" y="26"/>
                  </a:moveTo>
                  <a:lnTo>
                    <a:pt x="0" y="19658"/>
                  </a:lnTo>
                  <a:lnTo>
                    <a:pt x="12446" y="19658"/>
                  </a:lnTo>
                  <a:lnTo>
                    <a:pt x="15875" y="26"/>
                  </a:lnTo>
                  <a:lnTo>
                    <a:pt x="342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76" name="Google Shape;129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EwAAmxEAAOoTAAC6EQAAAAAAAA=="/>
                </a:ext>
              </a:extLst>
            </p:cNvSpPr>
            <p:nvPr/>
          </p:nvSpPr>
          <p:spPr>
            <a:xfrm>
              <a:off x="3218815" y="2861945"/>
              <a:ext cx="18415" cy="19685"/>
            </a:xfrm>
            <a:custGeom>
              <a:avLst/>
              <a:gdLst/>
              <a:ahLst/>
              <a:cxnLst/>
              <a:rect l="0" t="0" r="18415" b="19685"/>
              <a:pathLst>
                <a:path w="18415" h="19685">
                  <a:moveTo>
                    <a:pt x="6094" y="0"/>
                  </a:moveTo>
                  <a:cubicBezTo>
                    <a:pt x="2664" y="0"/>
                    <a:pt x="0" y="2647"/>
                    <a:pt x="0" y="5923"/>
                  </a:cubicBezTo>
                  <a:lnTo>
                    <a:pt x="0" y="13734"/>
                  </a:lnTo>
                  <a:cubicBezTo>
                    <a:pt x="0" y="17037"/>
                    <a:pt x="2664" y="19685"/>
                    <a:pt x="6094" y="19685"/>
                  </a:cubicBezTo>
                  <a:lnTo>
                    <a:pt x="18415" y="19685"/>
                  </a:lnTo>
                  <a:cubicBezTo>
                    <a:pt x="15117" y="19685"/>
                    <a:pt x="12452" y="17037"/>
                    <a:pt x="12452" y="13734"/>
                  </a:cubicBezTo>
                  <a:lnTo>
                    <a:pt x="12452" y="5923"/>
                  </a:lnTo>
                  <a:cubicBezTo>
                    <a:pt x="12452" y="2647"/>
                    <a:pt x="15117" y="0"/>
                    <a:pt x="18415" y="0"/>
                  </a:cubicBezTo>
                  <a:lnTo>
                    <a:pt x="6094" y="0"/>
                  </a:lnTo>
                  <a:lnTo>
                    <a:pt x="1841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75" name="Google Shape;129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EwAANhEAACIUAACUEQAAAAAAAA=="/>
                </a:ext>
              </a:extLst>
            </p:cNvSpPr>
            <p:nvPr/>
          </p:nvSpPr>
          <p:spPr>
            <a:xfrm>
              <a:off x="3218815" y="2797810"/>
              <a:ext cx="53975" cy="59690"/>
            </a:xfrm>
            <a:custGeom>
              <a:avLst/>
              <a:gdLst/>
              <a:ahLst/>
              <a:cxnLst/>
              <a:rect l="0" t="0" r="53975" b="59690"/>
              <a:pathLst>
                <a:path w="53975" h="59690">
                  <a:moveTo>
                    <a:pt x="47352" y="0"/>
                  </a:moveTo>
                  <a:cubicBezTo>
                    <a:pt x="18709" y="0"/>
                    <a:pt x="0" y="32902"/>
                    <a:pt x="17290" y="57906"/>
                  </a:cubicBezTo>
                  <a:lnTo>
                    <a:pt x="18578" y="59664"/>
                  </a:lnTo>
                  <a:lnTo>
                    <a:pt x="30824" y="59664"/>
                  </a:lnTo>
                  <a:lnTo>
                    <a:pt x="29694" y="57906"/>
                  </a:lnTo>
                  <a:cubicBezTo>
                    <a:pt x="14268" y="35683"/>
                    <a:pt x="27302" y="5011"/>
                    <a:pt x="53975" y="577"/>
                  </a:cubicBezTo>
                  <a:cubicBezTo>
                    <a:pt x="51715" y="210"/>
                    <a:pt x="49507" y="0"/>
                    <a:pt x="4735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74" name="Google Shape;130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FAAAbhEAAK0UAAD4EQAAAAAAAA=="/>
                </a:ext>
              </a:extLst>
            </p:cNvSpPr>
            <p:nvPr/>
          </p:nvSpPr>
          <p:spPr>
            <a:xfrm>
              <a:off x="3333750" y="2833370"/>
              <a:ext cx="27305" cy="87630"/>
            </a:xfrm>
            <a:custGeom>
              <a:avLst/>
              <a:gdLst/>
              <a:ahLst/>
              <a:cxnLst/>
              <a:rect l="0" t="0" r="27305" b="87630"/>
              <a:pathLst>
                <a:path w="27305" h="87630">
                  <a:moveTo>
                    <a:pt x="13756" y="0"/>
                  </a:moveTo>
                  <a:lnTo>
                    <a:pt x="14016" y="4441"/>
                  </a:lnTo>
                  <a:cubicBezTo>
                    <a:pt x="15004" y="16817"/>
                    <a:pt x="14770" y="43513"/>
                    <a:pt x="1742" y="82191"/>
                  </a:cubicBezTo>
                  <a:lnTo>
                    <a:pt x="0" y="87630"/>
                  </a:lnTo>
                  <a:lnTo>
                    <a:pt x="12144" y="87630"/>
                  </a:lnTo>
                  <a:lnTo>
                    <a:pt x="14016" y="82191"/>
                  </a:lnTo>
                  <a:cubicBezTo>
                    <a:pt x="27018" y="43513"/>
                    <a:pt x="27278" y="16817"/>
                    <a:pt x="26290" y="4441"/>
                  </a:cubicBezTo>
                  <a:lnTo>
                    <a:pt x="25900" y="0"/>
                  </a:lnTo>
                  <a:lnTo>
                    <a:pt x="13756" y="0"/>
                  </a:lnTo>
                  <a:lnTo>
                    <a:pt x="26290" y="444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73" name="Google Shape;130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EwAAeBIAANUTAAC0EgAAAAAAAA=="/>
                </a:ext>
              </a:extLst>
            </p:cNvSpPr>
            <p:nvPr/>
          </p:nvSpPr>
          <p:spPr>
            <a:xfrm>
              <a:off x="3201035" y="3002280"/>
              <a:ext cx="22860" cy="38100"/>
            </a:xfrm>
            <a:custGeom>
              <a:avLst/>
              <a:gdLst/>
              <a:ahLst/>
              <a:cxnLst/>
              <a:rect l="0" t="0" r="22860" b="38100"/>
              <a:pathLst>
                <a:path w="22860" h="38100">
                  <a:moveTo>
                    <a:pt x="10331" y="26"/>
                  </a:moveTo>
                  <a:lnTo>
                    <a:pt x="26" y="38074"/>
                  </a:lnTo>
                  <a:lnTo>
                    <a:pt x="12370" y="38074"/>
                  </a:lnTo>
                  <a:lnTo>
                    <a:pt x="22834" y="26"/>
                  </a:lnTo>
                  <a:lnTo>
                    <a:pt x="1033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672" name="Google Shape;130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EgAAuhAAAEkVAADpEgAAAAAAAA=="/>
                </a:ext>
              </a:extLst>
            </p:cNvSpPr>
            <p:nvPr/>
          </p:nvSpPr>
          <p:spPr>
            <a:xfrm>
              <a:off x="3072765" y="2719070"/>
              <a:ext cx="387350" cy="354965"/>
            </a:xfrm>
            <a:custGeom>
              <a:avLst/>
              <a:gdLst/>
              <a:ahLst/>
              <a:cxnLst/>
              <a:rect l="0" t="0" r="387350" b="354965"/>
              <a:pathLst>
                <a:path w="387350" h="354965">
                  <a:moveTo>
                    <a:pt x="87162" y="30701"/>
                  </a:moveTo>
                  <a:cubicBezTo>
                    <a:pt x="87635" y="30701"/>
                    <a:pt x="88133" y="30701"/>
                    <a:pt x="88632" y="30727"/>
                  </a:cubicBezTo>
                  <a:cubicBezTo>
                    <a:pt x="115788" y="31854"/>
                    <a:pt x="129799" y="63395"/>
                    <a:pt x="112613" y="84343"/>
                  </a:cubicBezTo>
                  <a:cubicBezTo>
                    <a:pt x="109333" y="88380"/>
                    <a:pt x="112115" y="94437"/>
                    <a:pt x="117283" y="94437"/>
                  </a:cubicBezTo>
                  <a:lnTo>
                    <a:pt x="128907" y="94437"/>
                  </a:lnTo>
                  <a:cubicBezTo>
                    <a:pt x="129904" y="94437"/>
                    <a:pt x="130796" y="95197"/>
                    <a:pt x="130796" y="96324"/>
                  </a:cubicBezTo>
                  <a:lnTo>
                    <a:pt x="130796" y="104032"/>
                  </a:lnTo>
                  <a:cubicBezTo>
                    <a:pt x="130796" y="105029"/>
                    <a:pt x="129904" y="105920"/>
                    <a:pt x="128907" y="105920"/>
                  </a:cubicBezTo>
                  <a:lnTo>
                    <a:pt x="45575" y="105920"/>
                  </a:lnTo>
                  <a:cubicBezTo>
                    <a:pt x="44578" y="105920"/>
                    <a:pt x="43686" y="105160"/>
                    <a:pt x="43686" y="104137"/>
                  </a:cubicBezTo>
                  <a:lnTo>
                    <a:pt x="43686" y="104032"/>
                  </a:lnTo>
                  <a:lnTo>
                    <a:pt x="43686" y="96324"/>
                  </a:lnTo>
                  <a:cubicBezTo>
                    <a:pt x="43686" y="95328"/>
                    <a:pt x="44578" y="94437"/>
                    <a:pt x="45575" y="94437"/>
                  </a:cubicBezTo>
                  <a:lnTo>
                    <a:pt x="98235" y="94437"/>
                  </a:lnTo>
                  <a:cubicBezTo>
                    <a:pt x="106447" y="94437"/>
                    <a:pt x="106447" y="82062"/>
                    <a:pt x="98235" y="82062"/>
                  </a:cubicBezTo>
                  <a:lnTo>
                    <a:pt x="60216" y="82062"/>
                  </a:lnTo>
                  <a:cubicBezTo>
                    <a:pt x="45103" y="60144"/>
                    <a:pt x="61003" y="30701"/>
                    <a:pt x="87162" y="30701"/>
                  </a:cubicBezTo>
                  <a:lnTo>
                    <a:pt x="300529" y="30701"/>
                  </a:lnTo>
                  <a:cubicBezTo>
                    <a:pt x="301001" y="30701"/>
                    <a:pt x="301500" y="30701"/>
                    <a:pt x="301998" y="30727"/>
                  </a:cubicBezTo>
                  <a:cubicBezTo>
                    <a:pt x="329023" y="31854"/>
                    <a:pt x="343165" y="63526"/>
                    <a:pt x="325848" y="84343"/>
                  </a:cubicBezTo>
                  <a:cubicBezTo>
                    <a:pt x="322569" y="88380"/>
                    <a:pt x="325481" y="94437"/>
                    <a:pt x="330650" y="94437"/>
                  </a:cubicBezTo>
                  <a:lnTo>
                    <a:pt x="342273" y="94437"/>
                  </a:lnTo>
                  <a:cubicBezTo>
                    <a:pt x="343270" y="94437"/>
                    <a:pt x="344162" y="95328"/>
                    <a:pt x="344162" y="96324"/>
                  </a:cubicBezTo>
                  <a:lnTo>
                    <a:pt x="344162" y="104137"/>
                  </a:lnTo>
                  <a:cubicBezTo>
                    <a:pt x="344162" y="105160"/>
                    <a:pt x="343270" y="106051"/>
                    <a:pt x="342273" y="106051"/>
                  </a:cubicBezTo>
                  <a:lnTo>
                    <a:pt x="258811" y="106051"/>
                  </a:lnTo>
                  <a:cubicBezTo>
                    <a:pt x="257814" y="106051"/>
                    <a:pt x="256921" y="105160"/>
                    <a:pt x="257053" y="104137"/>
                  </a:cubicBezTo>
                  <a:lnTo>
                    <a:pt x="257053" y="96324"/>
                  </a:lnTo>
                  <a:cubicBezTo>
                    <a:pt x="257053" y="95328"/>
                    <a:pt x="257814" y="94437"/>
                    <a:pt x="258942" y="94437"/>
                  </a:cubicBezTo>
                  <a:lnTo>
                    <a:pt x="311601" y="94437"/>
                  </a:lnTo>
                  <a:cubicBezTo>
                    <a:pt x="319787" y="94437"/>
                    <a:pt x="319787" y="82193"/>
                    <a:pt x="311601" y="82193"/>
                  </a:cubicBezTo>
                  <a:lnTo>
                    <a:pt x="273583" y="82193"/>
                  </a:lnTo>
                  <a:cubicBezTo>
                    <a:pt x="258469" y="60275"/>
                    <a:pt x="274265" y="30701"/>
                    <a:pt x="300529" y="30701"/>
                  </a:cubicBezTo>
                  <a:lnTo>
                    <a:pt x="193846" y="82927"/>
                  </a:lnTo>
                  <a:cubicBezTo>
                    <a:pt x="194318" y="82927"/>
                    <a:pt x="194816" y="82927"/>
                    <a:pt x="195315" y="82953"/>
                  </a:cubicBezTo>
                  <a:cubicBezTo>
                    <a:pt x="222445" y="84081"/>
                    <a:pt x="236482" y="115621"/>
                    <a:pt x="219296" y="136569"/>
                  </a:cubicBezTo>
                  <a:cubicBezTo>
                    <a:pt x="216017" y="140606"/>
                    <a:pt x="218798" y="146663"/>
                    <a:pt x="224098" y="146663"/>
                  </a:cubicBezTo>
                  <a:lnTo>
                    <a:pt x="235590" y="146663"/>
                  </a:lnTo>
                  <a:cubicBezTo>
                    <a:pt x="236718" y="146663"/>
                    <a:pt x="237479" y="147554"/>
                    <a:pt x="237479" y="148550"/>
                  </a:cubicBezTo>
                  <a:lnTo>
                    <a:pt x="237479" y="156259"/>
                  </a:lnTo>
                  <a:cubicBezTo>
                    <a:pt x="237479" y="157386"/>
                    <a:pt x="236718" y="158146"/>
                    <a:pt x="235590" y="158146"/>
                  </a:cubicBezTo>
                  <a:lnTo>
                    <a:pt x="152258" y="158146"/>
                  </a:lnTo>
                  <a:cubicBezTo>
                    <a:pt x="152206" y="158146"/>
                    <a:pt x="152127" y="158146"/>
                    <a:pt x="152075" y="158146"/>
                  </a:cubicBezTo>
                  <a:cubicBezTo>
                    <a:pt x="151130" y="158146"/>
                    <a:pt x="150369" y="157333"/>
                    <a:pt x="150369" y="156363"/>
                  </a:cubicBezTo>
                  <a:lnTo>
                    <a:pt x="150369" y="156259"/>
                  </a:lnTo>
                  <a:lnTo>
                    <a:pt x="150369" y="148550"/>
                  </a:lnTo>
                  <a:cubicBezTo>
                    <a:pt x="150369" y="147554"/>
                    <a:pt x="151261" y="146663"/>
                    <a:pt x="152258" y="146663"/>
                  </a:cubicBezTo>
                  <a:lnTo>
                    <a:pt x="204918" y="146663"/>
                  </a:lnTo>
                  <a:cubicBezTo>
                    <a:pt x="213104" y="146663"/>
                    <a:pt x="213104" y="134288"/>
                    <a:pt x="204918" y="134288"/>
                  </a:cubicBezTo>
                  <a:lnTo>
                    <a:pt x="166899" y="134288"/>
                  </a:lnTo>
                  <a:cubicBezTo>
                    <a:pt x="151786" y="112501"/>
                    <a:pt x="167686" y="82927"/>
                    <a:pt x="193846" y="82927"/>
                  </a:cubicBezTo>
                  <a:lnTo>
                    <a:pt x="108572" y="118269"/>
                  </a:lnTo>
                  <a:cubicBezTo>
                    <a:pt x="107575" y="130644"/>
                    <a:pt x="107811" y="158015"/>
                    <a:pt x="121193" y="197499"/>
                  </a:cubicBezTo>
                  <a:lnTo>
                    <a:pt x="53289" y="197499"/>
                  </a:lnTo>
                  <a:cubicBezTo>
                    <a:pt x="66670" y="158015"/>
                    <a:pt x="66907" y="130775"/>
                    <a:pt x="65910" y="118269"/>
                  </a:cubicBezTo>
                  <a:lnTo>
                    <a:pt x="321808" y="118269"/>
                  </a:lnTo>
                  <a:cubicBezTo>
                    <a:pt x="320942" y="130775"/>
                    <a:pt x="321047" y="158015"/>
                    <a:pt x="334454" y="197499"/>
                  </a:cubicBezTo>
                  <a:lnTo>
                    <a:pt x="266656" y="197499"/>
                  </a:lnTo>
                  <a:cubicBezTo>
                    <a:pt x="280037" y="158015"/>
                    <a:pt x="280142" y="130775"/>
                    <a:pt x="279276" y="118269"/>
                  </a:cubicBezTo>
                  <a:lnTo>
                    <a:pt x="125994" y="209743"/>
                  </a:lnTo>
                  <a:lnTo>
                    <a:pt x="128015" y="220833"/>
                  </a:lnTo>
                  <a:lnTo>
                    <a:pt x="46467" y="220833"/>
                  </a:lnTo>
                  <a:lnTo>
                    <a:pt x="48488" y="209743"/>
                  </a:lnTo>
                  <a:lnTo>
                    <a:pt x="339361" y="209743"/>
                  </a:lnTo>
                  <a:lnTo>
                    <a:pt x="341250" y="220833"/>
                  </a:lnTo>
                  <a:lnTo>
                    <a:pt x="259834" y="220833"/>
                  </a:lnTo>
                  <a:lnTo>
                    <a:pt x="261854" y="209874"/>
                  </a:lnTo>
                  <a:lnTo>
                    <a:pt x="215256" y="170495"/>
                  </a:lnTo>
                  <a:cubicBezTo>
                    <a:pt x="214259" y="182870"/>
                    <a:pt x="214495" y="210241"/>
                    <a:pt x="227876" y="249726"/>
                  </a:cubicBezTo>
                  <a:lnTo>
                    <a:pt x="160077" y="249726"/>
                  </a:lnTo>
                  <a:cubicBezTo>
                    <a:pt x="173354" y="210241"/>
                    <a:pt x="173590" y="183001"/>
                    <a:pt x="172593" y="170495"/>
                  </a:cubicBezTo>
                  <a:lnTo>
                    <a:pt x="140897" y="233077"/>
                  </a:lnTo>
                  <a:lnTo>
                    <a:pt x="145699" y="250984"/>
                  </a:lnTo>
                  <a:cubicBezTo>
                    <a:pt x="145699" y="251115"/>
                    <a:pt x="145699" y="251115"/>
                    <a:pt x="145830" y="251246"/>
                  </a:cubicBezTo>
                  <a:cubicBezTo>
                    <a:pt x="144807" y="252243"/>
                    <a:pt x="144177" y="253396"/>
                    <a:pt x="143941" y="254786"/>
                  </a:cubicBezTo>
                  <a:lnTo>
                    <a:pt x="141790" y="266898"/>
                  </a:lnTo>
                  <a:lnTo>
                    <a:pt x="24375" y="266898"/>
                  </a:lnTo>
                  <a:lnTo>
                    <a:pt x="33585" y="233077"/>
                  </a:lnTo>
                  <a:lnTo>
                    <a:pt x="354264" y="233077"/>
                  </a:lnTo>
                  <a:lnTo>
                    <a:pt x="363342" y="267003"/>
                  </a:lnTo>
                  <a:lnTo>
                    <a:pt x="246059" y="267003"/>
                  </a:lnTo>
                  <a:lnTo>
                    <a:pt x="243907" y="254786"/>
                  </a:lnTo>
                  <a:cubicBezTo>
                    <a:pt x="243671" y="253527"/>
                    <a:pt x="242910" y="252243"/>
                    <a:pt x="241913" y="251377"/>
                  </a:cubicBezTo>
                  <a:cubicBezTo>
                    <a:pt x="241913" y="251246"/>
                    <a:pt x="242018" y="251115"/>
                    <a:pt x="242018" y="250984"/>
                  </a:cubicBezTo>
                  <a:lnTo>
                    <a:pt x="246951" y="233208"/>
                  </a:lnTo>
                  <a:lnTo>
                    <a:pt x="232678" y="262100"/>
                  </a:lnTo>
                  <a:lnTo>
                    <a:pt x="234567" y="273060"/>
                  </a:lnTo>
                  <a:lnTo>
                    <a:pt x="153151" y="273060"/>
                  </a:lnTo>
                  <a:lnTo>
                    <a:pt x="155171" y="262100"/>
                  </a:lnTo>
                  <a:lnTo>
                    <a:pt x="129169" y="279247"/>
                  </a:lnTo>
                  <a:lnTo>
                    <a:pt x="126126" y="290232"/>
                  </a:lnTo>
                  <a:lnTo>
                    <a:pt x="12620" y="290232"/>
                  </a:lnTo>
                  <a:lnTo>
                    <a:pt x="12620" y="279247"/>
                  </a:lnTo>
                  <a:lnTo>
                    <a:pt x="375228" y="279247"/>
                  </a:lnTo>
                  <a:lnTo>
                    <a:pt x="375228" y="290232"/>
                  </a:lnTo>
                  <a:lnTo>
                    <a:pt x="261723" y="290232"/>
                  </a:lnTo>
                  <a:lnTo>
                    <a:pt x="258679" y="279247"/>
                  </a:lnTo>
                  <a:lnTo>
                    <a:pt x="247581" y="285303"/>
                  </a:lnTo>
                  <a:lnTo>
                    <a:pt x="256790" y="319125"/>
                  </a:lnTo>
                  <a:lnTo>
                    <a:pt x="131058" y="319125"/>
                  </a:lnTo>
                  <a:lnTo>
                    <a:pt x="140268" y="285303"/>
                  </a:lnTo>
                  <a:lnTo>
                    <a:pt x="268545" y="331473"/>
                  </a:lnTo>
                  <a:lnTo>
                    <a:pt x="268545" y="342459"/>
                  </a:lnTo>
                  <a:lnTo>
                    <a:pt x="119173" y="342459"/>
                  </a:lnTo>
                  <a:lnTo>
                    <a:pt x="119173" y="331473"/>
                  </a:lnTo>
                  <a:lnTo>
                    <a:pt x="300608" y="0"/>
                  </a:lnTo>
                  <a:cubicBezTo>
                    <a:pt x="297511" y="0"/>
                    <a:pt x="294415" y="2097"/>
                    <a:pt x="294415" y="6266"/>
                  </a:cubicBezTo>
                  <a:lnTo>
                    <a:pt x="294415" y="19008"/>
                  </a:lnTo>
                  <a:cubicBezTo>
                    <a:pt x="264504" y="23019"/>
                    <a:pt x="246951" y="54690"/>
                    <a:pt x="259440" y="82193"/>
                  </a:cubicBezTo>
                  <a:lnTo>
                    <a:pt x="258942" y="82193"/>
                  </a:lnTo>
                  <a:cubicBezTo>
                    <a:pt x="250992" y="82193"/>
                    <a:pt x="244668" y="88642"/>
                    <a:pt x="244668" y="96455"/>
                  </a:cubicBezTo>
                  <a:lnTo>
                    <a:pt x="244668" y="104137"/>
                  </a:lnTo>
                  <a:cubicBezTo>
                    <a:pt x="244668" y="111976"/>
                    <a:pt x="250992" y="118400"/>
                    <a:pt x="258942" y="118400"/>
                  </a:cubicBezTo>
                  <a:lnTo>
                    <a:pt x="266892" y="118400"/>
                  </a:lnTo>
                  <a:cubicBezTo>
                    <a:pt x="267784" y="128992"/>
                    <a:pt x="268151" y="157019"/>
                    <a:pt x="253274" y="198627"/>
                  </a:cubicBezTo>
                  <a:cubicBezTo>
                    <a:pt x="251884" y="199518"/>
                    <a:pt x="250860" y="201039"/>
                    <a:pt x="250493" y="202664"/>
                  </a:cubicBezTo>
                  <a:lnTo>
                    <a:pt x="247318" y="220964"/>
                  </a:lnTo>
                  <a:lnTo>
                    <a:pt x="242150" y="220964"/>
                  </a:lnTo>
                  <a:cubicBezTo>
                    <a:pt x="239368" y="220964"/>
                    <a:pt x="236981" y="222721"/>
                    <a:pt x="236220" y="225500"/>
                  </a:cubicBezTo>
                  <a:lnTo>
                    <a:pt x="234829" y="230691"/>
                  </a:lnTo>
                  <a:cubicBezTo>
                    <a:pt x="226485" y="200279"/>
                    <a:pt x="226879" y="179461"/>
                    <a:pt x="227640" y="170626"/>
                  </a:cubicBezTo>
                  <a:lnTo>
                    <a:pt x="235459" y="170626"/>
                  </a:lnTo>
                  <a:cubicBezTo>
                    <a:pt x="243278" y="170626"/>
                    <a:pt x="249732" y="164203"/>
                    <a:pt x="249732" y="156363"/>
                  </a:cubicBezTo>
                  <a:lnTo>
                    <a:pt x="249732" y="148682"/>
                  </a:lnTo>
                  <a:cubicBezTo>
                    <a:pt x="249732" y="140869"/>
                    <a:pt x="243278" y="134419"/>
                    <a:pt x="235459" y="134419"/>
                  </a:cubicBezTo>
                  <a:lnTo>
                    <a:pt x="234960" y="134419"/>
                  </a:lnTo>
                  <a:cubicBezTo>
                    <a:pt x="247450" y="106916"/>
                    <a:pt x="229896" y="75271"/>
                    <a:pt x="199985" y="71234"/>
                  </a:cubicBezTo>
                  <a:lnTo>
                    <a:pt x="199985" y="58492"/>
                  </a:lnTo>
                  <a:cubicBezTo>
                    <a:pt x="199985" y="54323"/>
                    <a:pt x="196889" y="52226"/>
                    <a:pt x="193793" y="52226"/>
                  </a:cubicBezTo>
                  <a:cubicBezTo>
                    <a:pt x="190697" y="52226"/>
                    <a:pt x="187601" y="54323"/>
                    <a:pt x="187601" y="58492"/>
                  </a:cubicBezTo>
                  <a:lnTo>
                    <a:pt x="187601" y="71234"/>
                  </a:lnTo>
                  <a:cubicBezTo>
                    <a:pt x="157690" y="75271"/>
                    <a:pt x="140268" y="106916"/>
                    <a:pt x="152652" y="134419"/>
                  </a:cubicBezTo>
                  <a:lnTo>
                    <a:pt x="152127" y="134419"/>
                  </a:lnTo>
                  <a:cubicBezTo>
                    <a:pt x="144308" y="134419"/>
                    <a:pt x="137985" y="140869"/>
                    <a:pt x="137985" y="148682"/>
                  </a:cubicBezTo>
                  <a:lnTo>
                    <a:pt x="137985" y="156363"/>
                  </a:lnTo>
                  <a:cubicBezTo>
                    <a:pt x="137985" y="164203"/>
                    <a:pt x="144308" y="170626"/>
                    <a:pt x="152127" y="170626"/>
                  </a:cubicBezTo>
                  <a:lnTo>
                    <a:pt x="160077" y="170626"/>
                  </a:lnTo>
                  <a:cubicBezTo>
                    <a:pt x="160838" y="179461"/>
                    <a:pt x="161101" y="200279"/>
                    <a:pt x="152757" y="230691"/>
                  </a:cubicBezTo>
                  <a:lnTo>
                    <a:pt x="151366" y="225500"/>
                  </a:lnTo>
                  <a:cubicBezTo>
                    <a:pt x="150632" y="222721"/>
                    <a:pt x="148218" y="220964"/>
                    <a:pt x="145437" y="220964"/>
                  </a:cubicBezTo>
                  <a:lnTo>
                    <a:pt x="140399" y="220964"/>
                  </a:lnTo>
                  <a:lnTo>
                    <a:pt x="137119" y="202664"/>
                  </a:lnTo>
                  <a:cubicBezTo>
                    <a:pt x="136726" y="201039"/>
                    <a:pt x="135860" y="199518"/>
                    <a:pt x="134338" y="198627"/>
                  </a:cubicBezTo>
                  <a:cubicBezTo>
                    <a:pt x="119566" y="157255"/>
                    <a:pt x="119828" y="129123"/>
                    <a:pt x="120825" y="118400"/>
                  </a:cubicBezTo>
                  <a:lnTo>
                    <a:pt x="128644" y="118400"/>
                  </a:lnTo>
                  <a:cubicBezTo>
                    <a:pt x="136490" y="118400"/>
                    <a:pt x="142918" y="111976"/>
                    <a:pt x="142918" y="104137"/>
                  </a:cubicBezTo>
                  <a:lnTo>
                    <a:pt x="142918" y="96455"/>
                  </a:lnTo>
                  <a:cubicBezTo>
                    <a:pt x="142918" y="88642"/>
                    <a:pt x="136490" y="82193"/>
                    <a:pt x="128644" y="82193"/>
                  </a:cubicBezTo>
                  <a:lnTo>
                    <a:pt x="128146" y="82193"/>
                  </a:lnTo>
                  <a:cubicBezTo>
                    <a:pt x="140635" y="54821"/>
                    <a:pt x="123108" y="23019"/>
                    <a:pt x="93171" y="19008"/>
                  </a:cubicBezTo>
                  <a:lnTo>
                    <a:pt x="93171" y="6266"/>
                  </a:lnTo>
                  <a:cubicBezTo>
                    <a:pt x="93171" y="2149"/>
                    <a:pt x="90075" y="104"/>
                    <a:pt x="86979" y="104"/>
                  </a:cubicBezTo>
                  <a:cubicBezTo>
                    <a:pt x="83909" y="104"/>
                    <a:pt x="80813" y="2149"/>
                    <a:pt x="80813" y="6266"/>
                  </a:cubicBezTo>
                  <a:lnTo>
                    <a:pt x="80813" y="19008"/>
                  </a:lnTo>
                  <a:cubicBezTo>
                    <a:pt x="50875" y="23019"/>
                    <a:pt x="33348" y="54821"/>
                    <a:pt x="45838" y="82193"/>
                  </a:cubicBezTo>
                  <a:lnTo>
                    <a:pt x="45339" y="82193"/>
                  </a:lnTo>
                  <a:cubicBezTo>
                    <a:pt x="37494" y="82193"/>
                    <a:pt x="31066" y="88642"/>
                    <a:pt x="31066" y="96455"/>
                  </a:cubicBezTo>
                  <a:lnTo>
                    <a:pt x="31066" y="104137"/>
                  </a:lnTo>
                  <a:cubicBezTo>
                    <a:pt x="31066" y="111976"/>
                    <a:pt x="37494" y="118400"/>
                    <a:pt x="45339" y="118400"/>
                  </a:cubicBezTo>
                  <a:lnTo>
                    <a:pt x="53289" y="118400"/>
                  </a:lnTo>
                  <a:cubicBezTo>
                    <a:pt x="54286" y="128992"/>
                    <a:pt x="54680" y="157019"/>
                    <a:pt x="39645" y="198627"/>
                  </a:cubicBezTo>
                  <a:cubicBezTo>
                    <a:pt x="38255" y="199518"/>
                    <a:pt x="37258" y="201039"/>
                    <a:pt x="36995" y="202664"/>
                  </a:cubicBezTo>
                  <a:lnTo>
                    <a:pt x="33716" y="220964"/>
                  </a:lnTo>
                  <a:lnTo>
                    <a:pt x="28652" y="220964"/>
                  </a:lnTo>
                  <a:cubicBezTo>
                    <a:pt x="25766" y="220964"/>
                    <a:pt x="23352" y="222852"/>
                    <a:pt x="22617" y="225500"/>
                  </a:cubicBezTo>
                  <a:lnTo>
                    <a:pt x="11361" y="267003"/>
                  </a:lnTo>
                  <a:lnTo>
                    <a:pt x="6192" y="267003"/>
                  </a:lnTo>
                  <a:cubicBezTo>
                    <a:pt x="2781" y="267003"/>
                    <a:pt x="0" y="269782"/>
                    <a:pt x="0" y="273191"/>
                  </a:cubicBezTo>
                  <a:lnTo>
                    <a:pt x="0" y="296525"/>
                  </a:lnTo>
                  <a:cubicBezTo>
                    <a:pt x="0" y="299933"/>
                    <a:pt x="2781" y="302712"/>
                    <a:pt x="6192" y="302712"/>
                  </a:cubicBezTo>
                  <a:lnTo>
                    <a:pt x="122583" y="302712"/>
                  </a:lnTo>
                  <a:lnTo>
                    <a:pt x="118044" y="319229"/>
                  </a:lnTo>
                  <a:lnTo>
                    <a:pt x="112875" y="319229"/>
                  </a:lnTo>
                  <a:cubicBezTo>
                    <a:pt x="109464" y="319229"/>
                    <a:pt x="106683" y="322009"/>
                    <a:pt x="106683" y="325417"/>
                  </a:cubicBezTo>
                  <a:lnTo>
                    <a:pt x="106683" y="348751"/>
                  </a:lnTo>
                  <a:cubicBezTo>
                    <a:pt x="106683" y="352159"/>
                    <a:pt x="109464" y="354938"/>
                    <a:pt x="112875" y="354938"/>
                  </a:cubicBezTo>
                  <a:lnTo>
                    <a:pt x="274475" y="354938"/>
                  </a:lnTo>
                  <a:cubicBezTo>
                    <a:pt x="277886" y="354938"/>
                    <a:pt x="280667" y="352159"/>
                    <a:pt x="280667" y="348751"/>
                  </a:cubicBezTo>
                  <a:lnTo>
                    <a:pt x="280667" y="325417"/>
                  </a:lnTo>
                  <a:cubicBezTo>
                    <a:pt x="280667" y="322009"/>
                    <a:pt x="277886" y="319229"/>
                    <a:pt x="274475" y="319229"/>
                  </a:cubicBezTo>
                  <a:lnTo>
                    <a:pt x="269306" y="319229"/>
                  </a:lnTo>
                  <a:lnTo>
                    <a:pt x="264740" y="302581"/>
                  </a:lnTo>
                  <a:lnTo>
                    <a:pt x="381158" y="302581"/>
                  </a:lnTo>
                  <a:cubicBezTo>
                    <a:pt x="384569" y="302581"/>
                    <a:pt x="387350" y="299802"/>
                    <a:pt x="387350" y="296420"/>
                  </a:cubicBezTo>
                  <a:lnTo>
                    <a:pt x="387350" y="273060"/>
                  </a:lnTo>
                  <a:cubicBezTo>
                    <a:pt x="387350" y="269782"/>
                    <a:pt x="384700" y="267134"/>
                    <a:pt x="381394" y="267003"/>
                  </a:cubicBezTo>
                  <a:lnTo>
                    <a:pt x="376225" y="267003"/>
                  </a:lnTo>
                  <a:lnTo>
                    <a:pt x="364864" y="225500"/>
                  </a:lnTo>
                  <a:cubicBezTo>
                    <a:pt x="364103" y="222721"/>
                    <a:pt x="361716" y="220833"/>
                    <a:pt x="358934" y="220833"/>
                  </a:cubicBezTo>
                  <a:lnTo>
                    <a:pt x="353897" y="220833"/>
                  </a:lnTo>
                  <a:lnTo>
                    <a:pt x="350591" y="202664"/>
                  </a:lnTo>
                  <a:cubicBezTo>
                    <a:pt x="350223" y="200908"/>
                    <a:pt x="349331" y="199518"/>
                    <a:pt x="347836" y="198522"/>
                  </a:cubicBezTo>
                  <a:cubicBezTo>
                    <a:pt x="333064" y="157124"/>
                    <a:pt x="333300" y="129123"/>
                    <a:pt x="334323" y="118269"/>
                  </a:cubicBezTo>
                  <a:lnTo>
                    <a:pt x="342142" y="118269"/>
                  </a:lnTo>
                  <a:cubicBezTo>
                    <a:pt x="349961" y="118269"/>
                    <a:pt x="356416" y="111976"/>
                    <a:pt x="356416" y="104137"/>
                  </a:cubicBezTo>
                  <a:lnTo>
                    <a:pt x="356416" y="96455"/>
                  </a:lnTo>
                  <a:cubicBezTo>
                    <a:pt x="356416" y="88511"/>
                    <a:pt x="349961" y="82193"/>
                    <a:pt x="342142" y="82193"/>
                  </a:cubicBezTo>
                  <a:lnTo>
                    <a:pt x="341775" y="82193"/>
                  </a:lnTo>
                  <a:cubicBezTo>
                    <a:pt x="354133" y="54690"/>
                    <a:pt x="336580" y="23019"/>
                    <a:pt x="306800" y="18876"/>
                  </a:cubicBezTo>
                  <a:lnTo>
                    <a:pt x="306800" y="6266"/>
                  </a:lnTo>
                  <a:cubicBezTo>
                    <a:pt x="306800" y="2097"/>
                    <a:pt x="303704" y="0"/>
                    <a:pt x="300608" y="0"/>
                  </a:cubicBezTo>
                  <a:lnTo>
                    <a:pt x="87162" y="30701"/>
                  </a:lnTo>
                  <a:lnTo>
                    <a:pt x="3006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706" name="Google Shape;13003;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cYAAAKEQAAthoAAJkSAAAQAAAA"/>
              </a:ext>
            </a:extLst>
          </p:cNvGrpSpPr>
          <p:nvPr/>
        </p:nvGrpSpPr>
        <p:grpSpPr>
          <a:xfrm>
            <a:off x="3977005" y="2769870"/>
            <a:ext cx="365125" cy="253365"/>
            <a:chOff x="3977005" y="2769870"/>
            <a:chExt cx="365125" cy="253365"/>
          </a:xfrm>
        </p:grpSpPr>
        <p:sp>
          <p:nvSpPr>
            <p:cNvPr id="718" name="Google Shape;130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GAAAQhEAAK0aAACREgAAAAAAAA=="/>
                </a:ext>
              </a:extLst>
            </p:cNvSpPr>
            <p:nvPr/>
          </p:nvSpPr>
          <p:spPr>
            <a:xfrm>
              <a:off x="3982720" y="2805430"/>
              <a:ext cx="353695" cy="212725"/>
            </a:xfrm>
            <a:custGeom>
              <a:avLst/>
              <a:gdLst/>
              <a:ahLst/>
              <a:cxnLst/>
              <a:rect l="0" t="0" r="353695" b="212725"/>
              <a:pathLst>
                <a:path w="353695" h="212725">
                  <a:moveTo>
                    <a:pt x="176847" y="0"/>
                  </a:moveTo>
                  <a:cubicBezTo>
                    <a:pt x="155752" y="0"/>
                    <a:pt x="124255" y="13511"/>
                    <a:pt x="83064" y="40141"/>
                  </a:cubicBezTo>
                  <a:cubicBezTo>
                    <a:pt x="56506" y="57562"/>
                    <a:pt x="30971" y="76374"/>
                    <a:pt x="6330" y="96445"/>
                  </a:cubicBezTo>
                  <a:cubicBezTo>
                    <a:pt x="0" y="101508"/>
                    <a:pt x="0" y="111216"/>
                    <a:pt x="6330" y="116411"/>
                  </a:cubicBezTo>
                  <a:cubicBezTo>
                    <a:pt x="30971" y="136481"/>
                    <a:pt x="56506" y="155293"/>
                    <a:pt x="83064" y="172714"/>
                  </a:cubicBezTo>
                  <a:cubicBezTo>
                    <a:pt x="124255" y="199213"/>
                    <a:pt x="155752" y="212725"/>
                    <a:pt x="176847" y="212725"/>
                  </a:cubicBezTo>
                  <a:cubicBezTo>
                    <a:pt x="197968" y="212725"/>
                    <a:pt x="229439" y="199213"/>
                    <a:pt x="270630" y="172714"/>
                  </a:cubicBezTo>
                  <a:cubicBezTo>
                    <a:pt x="297188" y="155293"/>
                    <a:pt x="322723" y="136481"/>
                    <a:pt x="347364" y="116411"/>
                  </a:cubicBezTo>
                  <a:cubicBezTo>
                    <a:pt x="353695" y="111216"/>
                    <a:pt x="353695" y="101639"/>
                    <a:pt x="347364" y="96445"/>
                  </a:cubicBezTo>
                  <a:cubicBezTo>
                    <a:pt x="322723" y="76374"/>
                    <a:pt x="297188" y="57562"/>
                    <a:pt x="270630" y="40141"/>
                  </a:cubicBezTo>
                  <a:cubicBezTo>
                    <a:pt x="229439" y="13511"/>
                    <a:pt x="197968" y="0"/>
                    <a:pt x="17684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17" name="Google Shape;130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GAAAQhEAALIZAACREgAAAAAAAA=="/>
                </a:ext>
              </a:extLst>
            </p:cNvSpPr>
            <p:nvPr/>
          </p:nvSpPr>
          <p:spPr>
            <a:xfrm>
              <a:off x="3982720" y="2805430"/>
              <a:ext cx="194310" cy="212725"/>
            </a:xfrm>
            <a:custGeom>
              <a:avLst/>
              <a:gdLst/>
              <a:ahLst/>
              <a:cxnLst/>
              <a:rect l="0" t="0" r="194310" b="212725"/>
              <a:pathLst>
                <a:path w="194310" h="212725">
                  <a:moveTo>
                    <a:pt x="176746" y="0"/>
                  </a:moveTo>
                  <a:cubicBezTo>
                    <a:pt x="155663" y="0"/>
                    <a:pt x="124184" y="13511"/>
                    <a:pt x="83017" y="40141"/>
                  </a:cubicBezTo>
                  <a:cubicBezTo>
                    <a:pt x="56474" y="57562"/>
                    <a:pt x="30954" y="76243"/>
                    <a:pt x="6327" y="96445"/>
                  </a:cubicBezTo>
                  <a:cubicBezTo>
                    <a:pt x="0" y="101508"/>
                    <a:pt x="0" y="111216"/>
                    <a:pt x="6327" y="116411"/>
                  </a:cubicBezTo>
                  <a:cubicBezTo>
                    <a:pt x="30954" y="136481"/>
                    <a:pt x="56474" y="155293"/>
                    <a:pt x="83017" y="172714"/>
                  </a:cubicBezTo>
                  <a:cubicBezTo>
                    <a:pt x="124184" y="199213"/>
                    <a:pt x="155663" y="212725"/>
                    <a:pt x="176746" y="212725"/>
                  </a:cubicBezTo>
                  <a:cubicBezTo>
                    <a:pt x="182679" y="212593"/>
                    <a:pt x="188613" y="211832"/>
                    <a:pt x="194310" y="210337"/>
                  </a:cubicBezTo>
                  <a:cubicBezTo>
                    <a:pt x="174593" y="205273"/>
                    <a:pt x="149205" y="192654"/>
                    <a:pt x="118251" y="172714"/>
                  </a:cubicBezTo>
                  <a:cubicBezTo>
                    <a:pt x="91733" y="155293"/>
                    <a:pt x="66083" y="136481"/>
                    <a:pt x="41587" y="116411"/>
                  </a:cubicBezTo>
                  <a:cubicBezTo>
                    <a:pt x="35260" y="111216"/>
                    <a:pt x="35260" y="101508"/>
                    <a:pt x="41587" y="96445"/>
                  </a:cubicBezTo>
                  <a:cubicBezTo>
                    <a:pt x="66083" y="76243"/>
                    <a:pt x="91733" y="57562"/>
                    <a:pt x="118251" y="40141"/>
                  </a:cubicBezTo>
                  <a:cubicBezTo>
                    <a:pt x="149205" y="20070"/>
                    <a:pt x="174724" y="7582"/>
                    <a:pt x="194310" y="2518"/>
                  </a:cubicBezTo>
                  <a:cubicBezTo>
                    <a:pt x="188613" y="1023"/>
                    <a:pt x="182679" y="131"/>
                    <a:pt x="17674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16" name="Google Shape;130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GQAAchEAAA4aAABhEgAAAAAAAA=="/>
                </a:ext>
              </a:extLst>
            </p:cNvSpPr>
            <p:nvPr/>
          </p:nvSpPr>
          <p:spPr>
            <a:xfrm>
              <a:off x="4077335" y="2835910"/>
              <a:ext cx="158115" cy="151765"/>
            </a:xfrm>
            <a:custGeom>
              <a:avLst/>
              <a:gdLst/>
              <a:ahLst/>
              <a:cxnLst/>
              <a:rect l="0" t="0" r="158115" b="151765"/>
              <a:pathLst>
                <a:path w="158115" h="151765">
                  <a:moveTo>
                    <a:pt x="82020" y="26"/>
                  </a:moveTo>
                  <a:cubicBezTo>
                    <a:pt x="62197" y="26"/>
                    <a:pt x="42793" y="7715"/>
                    <a:pt x="28266" y="22282"/>
                  </a:cubicBezTo>
                  <a:cubicBezTo>
                    <a:pt x="6581" y="43910"/>
                    <a:pt x="0" y="76523"/>
                    <a:pt x="11747" y="104820"/>
                  </a:cubicBezTo>
                  <a:cubicBezTo>
                    <a:pt x="23599" y="133274"/>
                    <a:pt x="51236" y="151765"/>
                    <a:pt x="82020" y="151765"/>
                  </a:cubicBezTo>
                  <a:cubicBezTo>
                    <a:pt x="124027" y="151634"/>
                    <a:pt x="157983" y="117792"/>
                    <a:pt x="158115" y="75869"/>
                  </a:cubicBezTo>
                  <a:cubicBezTo>
                    <a:pt x="158115" y="45165"/>
                    <a:pt x="139550" y="17496"/>
                    <a:pt x="111178" y="5779"/>
                  </a:cubicBezTo>
                  <a:cubicBezTo>
                    <a:pt x="101712" y="1909"/>
                    <a:pt x="91827" y="26"/>
                    <a:pt x="8202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15" name="Google Shape;130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GQAAchEAAK0ZAABhEgAAAAAAAA=="/>
                </a:ext>
              </a:extLst>
            </p:cNvSpPr>
            <p:nvPr/>
          </p:nvSpPr>
          <p:spPr>
            <a:xfrm>
              <a:off x="4083050" y="2835910"/>
              <a:ext cx="90805" cy="151765"/>
            </a:xfrm>
            <a:custGeom>
              <a:avLst/>
              <a:gdLst/>
              <a:ahLst/>
              <a:cxnLst/>
              <a:rect l="0" t="0" r="90805" b="151765"/>
              <a:pathLst>
                <a:path w="90805" h="151765">
                  <a:moveTo>
                    <a:pt x="76122" y="0"/>
                  </a:moveTo>
                  <a:cubicBezTo>
                    <a:pt x="35022" y="0"/>
                    <a:pt x="26" y="33231"/>
                    <a:pt x="26" y="75934"/>
                  </a:cubicBezTo>
                  <a:cubicBezTo>
                    <a:pt x="26" y="118533"/>
                    <a:pt x="35022" y="151765"/>
                    <a:pt x="76122" y="151765"/>
                  </a:cubicBezTo>
                  <a:cubicBezTo>
                    <a:pt x="80964" y="151765"/>
                    <a:pt x="85858" y="151320"/>
                    <a:pt x="90805" y="150352"/>
                  </a:cubicBezTo>
                  <a:cubicBezTo>
                    <a:pt x="54967" y="143444"/>
                    <a:pt x="29128" y="112201"/>
                    <a:pt x="29128" y="75934"/>
                  </a:cubicBezTo>
                  <a:cubicBezTo>
                    <a:pt x="29128" y="39563"/>
                    <a:pt x="54967" y="8347"/>
                    <a:pt x="90805" y="1412"/>
                  </a:cubicBezTo>
                  <a:cubicBezTo>
                    <a:pt x="85858" y="470"/>
                    <a:pt x="80964" y="0"/>
                    <a:pt x="7612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14" name="Google Shape;130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GQAArREAANMZAAAmEgAAAAAAAA=="/>
                </a:ext>
              </a:extLst>
            </p:cNvSpPr>
            <p:nvPr/>
          </p:nvSpPr>
          <p:spPr>
            <a:xfrm>
              <a:off x="4108450" y="2873375"/>
              <a:ext cx="89535" cy="76835"/>
            </a:xfrm>
            <a:custGeom>
              <a:avLst/>
              <a:gdLst/>
              <a:ahLst/>
              <a:cxnLst/>
              <a:rect l="0" t="0" r="89535" b="76835"/>
              <a:pathLst>
                <a:path w="89535" h="76835">
                  <a:moveTo>
                    <a:pt x="50964" y="0"/>
                  </a:moveTo>
                  <a:cubicBezTo>
                    <a:pt x="41531" y="0"/>
                    <a:pt x="31915" y="3512"/>
                    <a:pt x="24106" y="11350"/>
                  </a:cubicBezTo>
                  <a:cubicBezTo>
                    <a:pt x="26" y="35442"/>
                    <a:pt x="17031" y="76808"/>
                    <a:pt x="51200" y="76808"/>
                  </a:cubicBezTo>
                  <a:cubicBezTo>
                    <a:pt x="72372" y="76808"/>
                    <a:pt x="89535" y="59664"/>
                    <a:pt x="89535" y="38456"/>
                  </a:cubicBezTo>
                  <a:cubicBezTo>
                    <a:pt x="89535" y="15335"/>
                    <a:pt x="70668" y="0"/>
                    <a:pt x="5096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13" name="Google Shape;130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GQAArREAAK4ZAAAmEgAAAAAAAA=="/>
                </a:ext>
              </a:extLst>
            </p:cNvSpPr>
            <p:nvPr/>
          </p:nvSpPr>
          <p:spPr>
            <a:xfrm>
              <a:off x="4121150" y="2873375"/>
              <a:ext cx="53340" cy="76835"/>
            </a:xfrm>
            <a:custGeom>
              <a:avLst/>
              <a:gdLst/>
              <a:ahLst/>
              <a:cxnLst/>
              <a:rect l="0" t="0" r="53340" b="76835"/>
              <a:pathLst>
                <a:path w="53340" h="76835">
                  <a:moveTo>
                    <a:pt x="38344" y="26"/>
                  </a:moveTo>
                  <a:cubicBezTo>
                    <a:pt x="18121" y="26"/>
                    <a:pt x="0" y="16337"/>
                    <a:pt x="0" y="38417"/>
                  </a:cubicBezTo>
                  <a:cubicBezTo>
                    <a:pt x="0" y="60445"/>
                    <a:pt x="18148" y="76835"/>
                    <a:pt x="38396" y="76835"/>
                  </a:cubicBezTo>
                  <a:cubicBezTo>
                    <a:pt x="43334" y="76835"/>
                    <a:pt x="48376" y="75864"/>
                    <a:pt x="53340" y="73766"/>
                  </a:cubicBezTo>
                  <a:cubicBezTo>
                    <a:pt x="39184" y="67709"/>
                    <a:pt x="29966" y="53810"/>
                    <a:pt x="29966" y="38417"/>
                  </a:cubicBezTo>
                  <a:cubicBezTo>
                    <a:pt x="29966" y="23024"/>
                    <a:pt x="39184" y="9152"/>
                    <a:pt x="53340" y="3094"/>
                  </a:cubicBezTo>
                  <a:cubicBezTo>
                    <a:pt x="48376" y="996"/>
                    <a:pt x="43281" y="26"/>
                    <a:pt x="3834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12" name="Google Shape;130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GQAAsREAANYZAADbEQAAAAAAAA=="/>
                </a:ext>
              </a:extLst>
            </p:cNvSpPr>
            <p:nvPr/>
          </p:nvSpPr>
          <p:spPr>
            <a:xfrm>
              <a:off x="4168775" y="2875915"/>
              <a:ext cx="31115" cy="26670"/>
            </a:xfrm>
            <a:custGeom>
              <a:avLst/>
              <a:gdLst/>
              <a:ahLst/>
              <a:cxnLst/>
              <a:rect l="0" t="0" r="31115" b="26670"/>
              <a:pathLst>
                <a:path w="31115" h="26670">
                  <a:moveTo>
                    <a:pt x="13395" y="26"/>
                  </a:moveTo>
                  <a:cubicBezTo>
                    <a:pt x="6565" y="26"/>
                    <a:pt x="26" y="5339"/>
                    <a:pt x="26" y="13361"/>
                  </a:cubicBezTo>
                  <a:cubicBezTo>
                    <a:pt x="26" y="20699"/>
                    <a:pt x="5985" y="26670"/>
                    <a:pt x="13342" y="26670"/>
                  </a:cubicBezTo>
                  <a:cubicBezTo>
                    <a:pt x="25155" y="26670"/>
                    <a:pt x="31115" y="12362"/>
                    <a:pt x="22729" y="3998"/>
                  </a:cubicBezTo>
                  <a:cubicBezTo>
                    <a:pt x="20013" y="1262"/>
                    <a:pt x="16664" y="26"/>
                    <a:pt x="1339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11" name="Google Shape;130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GgAAWBEAAHoaAAB/EQAAAAAAAA=="/>
                </a:ext>
              </a:extLst>
            </p:cNvSpPr>
            <p:nvPr/>
          </p:nvSpPr>
          <p:spPr>
            <a:xfrm>
              <a:off x="4268470" y="2819400"/>
              <a:ext cx="35560" cy="24765"/>
            </a:xfrm>
            <a:custGeom>
              <a:avLst/>
              <a:gdLst/>
              <a:ahLst/>
              <a:cxnLst/>
              <a:rect l="0" t="0" r="35560" b="24765"/>
              <a:pathLst>
                <a:path w="35560" h="24765">
                  <a:moveTo>
                    <a:pt x="8308" y="26"/>
                  </a:moveTo>
                  <a:cubicBezTo>
                    <a:pt x="3387" y="26"/>
                    <a:pt x="26" y="7147"/>
                    <a:pt x="5265" y="10708"/>
                  </a:cubicBezTo>
                  <a:cubicBezTo>
                    <a:pt x="11377" y="14800"/>
                    <a:pt x="17727" y="19158"/>
                    <a:pt x="24104" y="23755"/>
                  </a:cubicBezTo>
                  <a:cubicBezTo>
                    <a:pt x="25188" y="24446"/>
                    <a:pt x="26273" y="24738"/>
                    <a:pt x="27279" y="24738"/>
                  </a:cubicBezTo>
                  <a:cubicBezTo>
                    <a:pt x="32147" y="24738"/>
                    <a:pt x="35560" y="17989"/>
                    <a:pt x="30718" y="14295"/>
                  </a:cubicBezTo>
                  <a:cubicBezTo>
                    <a:pt x="24236" y="9698"/>
                    <a:pt x="17859" y="5208"/>
                    <a:pt x="11615" y="1116"/>
                  </a:cubicBezTo>
                  <a:cubicBezTo>
                    <a:pt x="10504" y="345"/>
                    <a:pt x="9366" y="26"/>
                    <a:pt x="830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10" name="Google Shape;130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GAAAChEAADMaAABgEQAAAAAAAA=="/>
                </a:ext>
              </a:extLst>
            </p:cNvSpPr>
            <p:nvPr/>
          </p:nvSpPr>
          <p:spPr>
            <a:xfrm>
              <a:off x="4044315" y="2769870"/>
              <a:ext cx="214630" cy="54610"/>
            </a:xfrm>
            <a:custGeom>
              <a:avLst/>
              <a:gdLst/>
              <a:ahLst/>
              <a:cxnLst/>
              <a:rect l="0" t="0" r="214630" b="54610"/>
              <a:pathLst>
                <a:path w="214630" h="54610">
                  <a:moveTo>
                    <a:pt x="114900" y="0"/>
                  </a:moveTo>
                  <a:cubicBezTo>
                    <a:pt x="87133" y="0"/>
                    <a:pt x="50994" y="14421"/>
                    <a:pt x="4645" y="44129"/>
                  </a:cubicBezTo>
                  <a:cubicBezTo>
                    <a:pt x="0" y="47150"/>
                    <a:pt x="2126" y="54557"/>
                    <a:pt x="7742" y="54610"/>
                  </a:cubicBezTo>
                  <a:cubicBezTo>
                    <a:pt x="8871" y="54584"/>
                    <a:pt x="9842" y="54216"/>
                    <a:pt x="10839" y="53717"/>
                  </a:cubicBezTo>
                  <a:cubicBezTo>
                    <a:pt x="55298" y="25296"/>
                    <a:pt x="89259" y="11374"/>
                    <a:pt x="115031" y="11374"/>
                  </a:cubicBezTo>
                  <a:cubicBezTo>
                    <a:pt x="137392" y="11374"/>
                    <a:pt x="166182" y="22012"/>
                    <a:pt x="202925" y="43735"/>
                  </a:cubicBezTo>
                  <a:cubicBezTo>
                    <a:pt x="204053" y="44497"/>
                    <a:pt x="205182" y="44812"/>
                    <a:pt x="206205" y="44812"/>
                  </a:cubicBezTo>
                  <a:cubicBezTo>
                    <a:pt x="211323" y="44812"/>
                    <a:pt x="214604" y="37037"/>
                    <a:pt x="208725" y="33885"/>
                  </a:cubicBezTo>
                  <a:cubicBezTo>
                    <a:pt x="170224" y="11137"/>
                    <a:pt x="139517" y="0"/>
                    <a:pt x="114900" y="0"/>
                  </a:cubicBezTo>
                  <a:lnTo>
                    <a:pt x="7742" y="54610"/>
                  </a:lnTo>
                  <a:cubicBezTo>
                    <a:pt x="7716" y="54610"/>
                    <a:pt x="7716" y="54610"/>
                    <a:pt x="7690" y="54610"/>
                  </a:cubicBezTo>
                  <a:lnTo>
                    <a:pt x="7821" y="54610"/>
                  </a:lnTo>
                  <a:cubicBezTo>
                    <a:pt x="7795" y="54610"/>
                    <a:pt x="7768" y="54610"/>
                    <a:pt x="7742" y="54610"/>
                  </a:cubicBezTo>
                  <a:lnTo>
                    <a:pt x="114900" y="0"/>
                  </a:lnTo>
                  <a:lnTo>
                    <a:pt x="7742" y="5461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09" name="Google Shape;130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GAAAOhEAALYaAACZEgAAAAAAAA=="/>
                </a:ext>
              </a:extLst>
            </p:cNvSpPr>
            <p:nvPr/>
          </p:nvSpPr>
          <p:spPr>
            <a:xfrm>
              <a:off x="3977005" y="2800350"/>
              <a:ext cx="365125" cy="222885"/>
            </a:xfrm>
            <a:custGeom>
              <a:avLst/>
              <a:gdLst/>
              <a:ahLst/>
              <a:cxnLst/>
              <a:rect l="0" t="0" r="365125" b="222885"/>
              <a:pathLst>
                <a:path w="365125" h="222885">
                  <a:moveTo>
                    <a:pt x="182496" y="11336"/>
                  </a:moveTo>
                  <a:cubicBezTo>
                    <a:pt x="228980" y="11336"/>
                    <a:pt x="321685" y="83912"/>
                    <a:pt x="348956" y="106193"/>
                  </a:cubicBezTo>
                  <a:cubicBezTo>
                    <a:pt x="352368" y="108837"/>
                    <a:pt x="352368" y="114021"/>
                    <a:pt x="348956" y="116796"/>
                  </a:cubicBezTo>
                  <a:cubicBezTo>
                    <a:pt x="321685" y="138946"/>
                    <a:pt x="228980" y="211522"/>
                    <a:pt x="182496" y="211522"/>
                  </a:cubicBezTo>
                  <a:cubicBezTo>
                    <a:pt x="136013" y="211522"/>
                    <a:pt x="43334" y="138946"/>
                    <a:pt x="16037" y="116796"/>
                  </a:cubicBezTo>
                  <a:cubicBezTo>
                    <a:pt x="12624" y="114021"/>
                    <a:pt x="12624" y="108837"/>
                    <a:pt x="16037" y="106193"/>
                  </a:cubicBezTo>
                  <a:cubicBezTo>
                    <a:pt x="43334" y="83912"/>
                    <a:pt x="136013" y="11336"/>
                    <a:pt x="182496" y="11336"/>
                  </a:cubicBezTo>
                  <a:lnTo>
                    <a:pt x="182496" y="0"/>
                  </a:lnTo>
                  <a:cubicBezTo>
                    <a:pt x="133755" y="0"/>
                    <a:pt x="44830" y="68151"/>
                    <a:pt x="8845" y="97396"/>
                  </a:cubicBezTo>
                  <a:cubicBezTo>
                    <a:pt x="0" y="104700"/>
                    <a:pt x="0" y="118289"/>
                    <a:pt x="8845" y="125488"/>
                  </a:cubicBezTo>
                  <a:cubicBezTo>
                    <a:pt x="44830" y="154838"/>
                    <a:pt x="133755" y="222858"/>
                    <a:pt x="182496" y="222858"/>
                  </a:cubicBezTo>
                  <a:cubicBezTo>
                    <a:pt x="231369" y="222858"/>
                    <a:pt x="320294" y="154838"/>
                    <a:pt x="356148" y="125488"/>
                  </a:cubicBezTo>
                  <a:cubicBezTo>
                    <a:pt x="365125" y="118289"/>
                    <a:pt x="365125" y="104700"/>
                    <a:pt x="356148" y="97396"/>
                  </a:cubicBezTo>
                  <a:cubicBezTo>
                    <a:pt x="320294" y="68151"/>
                    <a:pt x="231369" y="0"/>
                    <a:pt x="182496" y="0"/>
                  </a:cubicBezTo>
                  <a:lnTo>
                    <a:pt x="182496" y="11336"/>
                  </a:lnTo>
                  <a:lnTo>
                    <a:pt x="18249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08" name="Google Shape;130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GQAAaREAACYaAABpEgAAAAAAAA=="/>
                </a:ext>
              </a:extLst>
            </p:cNvSpPr>
            <p:nvPr/>
          </p:nvSpPr>
          <p:spPr>
            <a:xfrm>
              <a:off x="4072255" y="2830195"/>
              <a:ext cx="178435" cy="162560"/>
            </a:xfrm>
            <a:custGeom>
              <a:avLst/>
              <a:gdLst/>
              <a:ahLst/>
              <a:cxnLst/>
              <a:rect l="0" t="0" r="178435" b="162560"/>
              <a:pathLst>
                <a:path w="178435" h="162560">
                  <a:moveTo>
                    <a:pt x="87433" y="26"/>
                  </a:moveTo>
                  <a:cubicBezTo>
                    <a:pt x="86462" y="26"/>
                    <a:pt x="85465" y="26"/>
                    <a:pt x="84467" y="79"/>
                  </a:cubicBezTo>
                  <a:cubicBezTo>
                    <a:pt x="53163" y="1074"/>
                    <a:pt x="25138" y="19858"/>
                    <a:pt x="12621" y="48467"/>
                  </a:cubicBezTo>
                  <a:cubicBezTo>
                    <a:pt x="0" y="77206"/>
                    <a:pt x="4933" y="110504"/>
                    <a:pt x="25374" y="134187"/>
                  </a:cubicBezTo>
                  <a:cubicBezTo>
                    <a:pt x="26502" y="135445"/>
                    <a:pt x="28051" y="136074"/>
                    <a:pt x="29625" y="136074"/>
                  </a:cubicBezTo>
                  <a:cubicBezTo>
                    <a:pt x="31068" y="136074"/>
                    <a:pt x="32485" y="135550"/>
                    <a:pt x="33587" y="134449"/>
                  </a:cubicBezTo>
                  <a:lnTo>
                    <a:pt x="33718" y="134318"/>
                  </a:lnTo>
                  <a:cubicBezTo>
                    <a:pt x="35739" y="132170"/>
                    <a:pt x="35870" y="128895"/>
                    <a:pt x="33955" y="126642"/>
                  </a:cubicBezTo>
                  <a:cubicBezTo>
                    <a:pt x="10469" y="99291"/>
                    <a:pt x="11729" y="58448"/>
                    <a:pt x="36867" y="32591"/>
                  </a:cubicBezTo>
                  <a:cubicBezTo>
                    <a:pt x="50565" y="18575"/>
                    <a:pt x="68802" y="11422"/>
                    <a:pt x="87144" y="11422"/>
                  </a:cubicBezTo>
                  <a:cubicBezTo>
                    <a:pt x="102626" y="11422"/>
                    <a:pt x="118160" y="16531"/>
                    <a:pt x="131071" y="26932"/>
                  </a:cubicBezTo>
                  <a:cubicBezTo>
                    <a:pt x="159226" y="49619"/>
                    <a:pt x="165393" y="89939"/>
                    <a:pt x="145450" y="119962"/>
                  </a:cubicBezTo>
                  <a:cubicBezTo>
                    <a:pt x="132015" y="140030"/>
                    <a:pt x="109790" y="151138"/>
                    <a:pt x="87039" y="151138"/>
                  </a:cubicBezTo>
                  <a:cubicBezTo>
                    <a:pt x="75808" y="151138"/>
                    <a:pt x="64420" y="148439"/>
                    <a:pt x="53924" y="142780"/>
                  </a:cubicBezTo>
                  <a:cubicBezTo>
                    <a:pt x="53084" y="142335"/>
                    <a:pt x="52192" y="142125"/>
                    <a:pt x="51273" y="142125"/>
                  </a:cubicBezTo>
                  <a:cubicBezTo>
                    <a:pt x="49804" y="142125"/>
                    <a:pt x="48361" y="142676"/>
                    <a:pt x="47337" y="143776"/>
                  </a:cubicBezTo>
                  <a:lnTo>
                    <a:pt x="47232" y="143907"/>
                  </a:lnTo>
                  <a:cubicBezTo>
                    <a:pt x="44582" y="146553"/>
                    <a:pt x="45212" y="150954"/>
                    <a:pt x="48492" y="152736"/>
                  </a:cubicBezTo>
                  <a:cubicBezTo>
                    <a:pt x="60904" y="159442"/>
                    <a:pt x="74129" y="162534"/>
                    <a:pt x="87065" y="162534"/>
                  </a:cubicBezTo>
                  <a:cubicBezTo>
                    <a:pt x="123277" y="162534"/>
                    <a:pt x="157390" y="138143"/>
                    <a:pt x="166416" y="99789"/>
                  </a:cubicBezTo>
                  <a:cubicBezTo>
                    <a:pt x="178435" y="48676"/>
                    <a:pt x="139494" y="26"/>
                    <a:pt x="8743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07" name="Google Shape;130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GQAApREAANsZAAAuEgAAAAAAAA=="/>
                </a:ext>
              </a:extLst>
            </p:cNvSpPr>
            <p:nvPr/>
          </p:nvSpPr>
          <p:spPr>
            <a:xfrm>
              <a:off x="4101465" y="2868295"/>
              <a:ext cx="101600" cy="86995"/>
            </a:xfrm>
            <a:custGeom>
              <a:avLst/>
              <a:gdLst/>
              <a:ahLst/>
              <a:cxnLst/>
              <a:rect l="0" t="0" r="101600" b="86995"/>
              <a:pathLst>
                <a:path w="101600" h="86995">
                  <a:moveTo>
                    <a:pt x="58106" y="0"/>
                  </a:moveTo>
                  <a:cubicBezTo>
                    <a:pt x="19430" y="0"/>
                    <a:pt x="26" y="46813"/>
                    <a:pt x="27364" y="74308"/>
                  </a:cubicBezTo>
                  <a:cubicBezTo>
                    <a:pt x="35691" y="82565"/>
                    <a:pt x="46794" y="86995"/>
                    <a:pt x="58080" y="86995"/>
                  </a:cubicBezTo>
                  <a:cubicBezTo>
                    <a:pt x="63683" y="86995"/>
                    <a:pt x="69339" y="85894"/>
                    <a:pt x="74734" y="83639"/>
                  </a:cubicBezTo>
                  <a:cubicBezTo>
                    <a:pt x="90995" y="76956"/>
                    <a:pt x="101574" y="61045"/>
                    <a:pt x="101574" y="43510"/>
                  </a:cubicBezTo>
                  <a:cubicBezTo>
                    <a:pt x="101574" y="40365"/>
                    <a:pt x="99060" y="37848"/>
                    <a:pt x="95918" y="37848"/>
                  </a:cubicBezTo>
                  <a:cubicBezTo>
                    <a:pt x="92749" y="37848"/>
                    <a:pt x="90235" y="40365"/>
                    <a:pt x="90235" y="43510"/>
                  </a:cubicBezTo>
                  <a:cubicBezTo>
                    <a:pt x="90235" y="62880"/>
                    <a:pt x="74393" y="75724"/>
                    <a:pt x="57896" y="75724"/>
                  </a:cubicBezTo>
                  <a:cubicBezTo>
                    <a:pt x="49988" y="75724"/>
                    <a:pt x="41949" y="72788"/>
                    <a:pt x="35429" y="66235"/>
                  </a:cubicBezTo>
                  <a:cubicBezTo>
                    <a:pt x="15135" y="45922"/>
                    <a:pt x="29511" y="11349"/>
                    <a:pt x="58106" y="11349"/>
                  </a:cubicBezTo>
                  <a:cubicBezTo>
                    <a:pt x="65673" y="11349"/>
                    <a:pt x="65673" y="0"/>
                    <a:pt x="5810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719" name="Google Shape;13016;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4TAABOFgAAXRUAAI0YAAAQAAAA"/>
              </a:ext>
            </a:extLst>
          </p:cNvGrpSpPr>
          <p:nvPr/>
        </p:nvGrpSpPr>
        <p:grpSpPr>
          <a:xfrm>
            <a:off x="3107690" y="3625850"/>
            <a:ext cx="365125" cy="365125"/>
            <a:chOff x="3107690" y="3625850"/>
            <a:chExt cx="365125" cy="365125"/>
          </a:xfrm>
        </p:grpSpPr>
        <p:sp>
          <p:nvSpPr>
            <p:cNvPr id="728" name="Google Shape;130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EwAAVxYAAM8UAAD/FwAAAAAAAA=="/>
                </a:ext>
              </a:extLst>
            </p:cNvSpPr>
            <p:nvPr/>
          </p:nvSpPr>
          <p:spPr>
            <a:xfrm>
              <a:off x="3113405" y="3631565"/>
              <a:ext cx="269240" cy="269240"/>
            </a:xfrm>
            <a:custGeom>
              <a:avLst/>
              <a:gdLst/>
              <a:ahLst/>
              <a:cxnLst/>
              <a:rect l="0" t="0" r="269240" b="269240"/>
              <a:pathLst>
                <a:path w="269240" h="269240">
                  <a:moveTo>
                    <a:pt x="126357" y="0"/>
                  </a:moveTo>
                  <a:cubicBezTo>
                    <a:pt x="120560" y="0"/>
                    <a:pt x="115497" y="4171"/>
                    <a:pt x="114369" y="9863"/>
                  </a:cubicBezTo>
                  <a:lnTo>
                    <a:pt x="108310" y="40396"/>
                  </a:lnTo>
                  <a:cubicBezTo>
                    <a:pt x="100729" y="42416"/>
                    <a:pt x="93541" y="45459"/>
                    <a:pt x="86721" y="49237"/>
                  </a:cubicBezTo>
                  <a:lnTo>
                    <a:pt x="60857" y="31950"/>
                  </a:lnTo>
                  <a:cubicBezTo>
                    <a:pt x="58759" y="30612"/>
                    <a:pt x="56424" y="29956"/>
                    <a:pt x="54089" y="29956"/>
                  </a:cubicBezTo>
                  <a:cubicBezTo>
                    <a:pt x="50915" y="29956"/>
                    <a:pt x="47768" y="31189"/>
                    <a:pt x="45459" y="33576"/>
                  </a:cubicBezTo>
                  <a:lnTo>
                    <a:pt x="33576" y="45328"/>
                  </a:lnTo>
                  <a:cubicBezTo>
                    <a:pt x="29537" y="49499"/>
                    <a:pt x="28776" y="55926"/>
                    <a:pt x="32081" y="60726"/>
                  </a:cubicBezTo>
                  <a:lnTo>
                    <a:pt x="49368" y="86721"/>
                  </a:lnTo>
                  <a:cubicBezTo>
                    <a:pt x="45459" y="93410"/>
                    <a:pt x="42547" y="100729"/>
                    <a:pt x="40396" y="108179"/>
                  </a:cubicBezTo>
                  <a:lnTo>
                    <a:pt x="9863" y="114369"/>
                  </a:lnTo>
                  <a:cubicBezTo>
                    <a:pt x="4171" y="115497"/>
                    <a:pt x="0" y="120429"/>
                    <a:pt x="131" y="126357"/>
                  </a:cubicBezTo>
                  <a:lnTo>
                    <a:pt x="131" y="142883"/>
                  </a:lnTo>
                  <a:cubicBezTo>
                    <a:pt x="0" y="148811"/>
                    <a:pt x="4171" y="153743"/>
                    <a:pt x="9863" y="154871"/>
                  </a:cubicBezTo>
                  <a:lnTo>
                    <a:pt x="40396" y="161061"/>
                  </a:lnTo>
                  <a:cubicBezTo>
                    <a:pt x="42547" y="168511"/>
                    <a:pt x="45459" y="175830"/>
                    <a:pt x="49368" y="182519"/>
                  </a:cubicBezTo>
                  <a:lnTo>
                    <a:pt x="32081" y="208514"/>
                  </a:lnTo>
                  <a:cubicBezTo>
                    <a:pt x="28776" y="213314"/>
                    <a:pt x="29537" y="219767"/>
                    <a:pt x="33576" y="223912"/>
                  </a:cubicBezTo>
                  <a:lnTo>
                    <a:pt x="45459" y="235664"/>
                  </a:lnTo>
                  <a:cubicBezTo>
                    <a:pt x="47768" y="238077"/>
                    <a:pt x="50915" y="239284"/>
                    <a:pt x="54089" y="239284"/>
                  </a:cubicBezTo>
                  <a:cubicBezTo>
                    <a:pt x="56424" y="239284"/>
                    <a:pt x="58759" y="238628"/>
                    <a:pt x="60857" y="237290"/>
                  </a:cubicBezTo>
                  <a:lnTo>
                    <a:pt x="86721" y="220003"/>
                  </a:lnTo>
                  <a:cubicBezTo>
                    <a:pt x="93541" y="223807"/>
                    <a:pt x="100729" y="226824"/>
                    <a:pt x="108310" y="228844"/>
                  </a:cubicBezTo>
                  <a:lnTo>
                    <a:pt x="114369" y="259377"/>
                  </a:lnTo>
                  <a:cubicBezTo>
                    <a:pt x="115497" y="265069"/>
                    <a:pt x="120560" y="269240"/>
                    <a:pt x="126357" y="269240"/>
                  </a:cubicBezTo>
                  <a:lnTo>
                    <a:pt x="142883" y="269240"/>
                  </a:lnTo>
                  <a:cubicBezTo>
                    <a:pt x="148811" y="269240"/>
                    <a:pt x="153743" y="265069"/>
                    <a:pt x="154871" y="259377"/>
                  </a:cubicBezTo>
                  <a:lnTo>
                    <a:pt x="161061" y="228844"/>
                  </a:lnTo>
                  <a:cubicBezTo>
                    <a:pt x="168511" y="226824"/>
                    <a:pt x="175830" y="223807"/>
                    <a:pt x="182519" y="220003"/>
                  </a:cubicBezTo>
                  <a:lnTo>
                    <a:pt x="208514" y="237290"/>
                  </a:lnTo>
                  <a:cubicBezTo>
                    <a:pt x="210560" y="238628"/>
                    <a:pt x="212869" y="239284"/>
                    <a:pt x="215177" y="239284"/>
                  </a:cubicBezTo>
                  <a:cubicBezTo>
                    <a:pt x="218351" y="239284"/>
                    <a:pt x="221525" y="238077"/>
                    <a:pt x="223912" y="235664"/>
                  </a:cubicBezTo>
                  <a:lnTo>
                    <a:pt x="235664" y="223912"/>
                  </a:lnTo>
                  <a:cubicBezTo>
                    <a:pt x="239835" y="219767"/>
                    <a:pt x="240464" y="213314"/>
                    <a:pt x="237290" y="208514"/>
                  </a:cubicBezTo>
                  <a:lnTo>
                    <a:pt x="220003" y="182519"/>
                  </a:lnTo>
                  <a:cubicBezTo>
                    <a:pt x="223807" y="175830"/>
                    <a:pt x="226824" y="168511"/>
                    <a:pt x="228844" y="161061"/>
                  </a:cubicBezTo>
                  <a:lnTo>
                    <a:pt x="259377" y="154871"/>
                  </a:lnTo>
                  <a:cubicBezTo>
                    <a:pt x="265069" y="153743"/>
                    <a:pt x="269240" y="148811"/>
                    <a:pt x="269240" y="142883"/>
                  </a:cubicBezTo>
                  <a:lnTo>
                    <a:pt x="269240" y="126357"/>
                  </a:lnTo>
                  <a:cubicBezTo>
                    <a:pt x="269240" y="120429"/>
                    <a:pt x="265200" y="115497"/>
                    <a:pt x="259508" y="114369"/>
                  </a:cubicBezTo>
                  <a:lnTo>
                    <a:pt x="228975" y="108179"/>
                  </a:lnTo>
                  <a:cubicBezTo>
                    <a:pt x="226824" y="100729"/>
                    <a:pt x="223912" y="93410"/>
                    <a:pt x="220003" y="86721"/>
                  </a:cubicBezTo>
                  <a:lnTo>
                    <a:pt x="237290" y="60726"/>
                  </a:lnTo>
                  <a:cubicBezTo>
                    <a:pt x="240595" y="55926"/>
                    <a:pt x="239835" y="49499"/>
                    <a:pt x="235795" y="45328"/>
                  </a:cubicBezTo>
                  <a:lnTo>
                    <a:pt x="223912" y="33576"/>
                  </a:lnTo>
                  <a:cubicBezTo>
                    <a:pt x="221577" y="31189"/>
                    <a:pt x="218456" y="29956"/>
                    <a:pt x="215282" y="29956"/>
                  </a:cubicBezTo>
                  <a:cubicBezTo>
                    <a:pt x="212947" y="29956"/>
                    <a:pt x="210613" y="30612"/>
                    <a:pt x="208514" y="31950"/>
                  </a:cubicBezTo>
                  <a:lnTo>
                    <a:pt x="182650" y="49237"/>
                  </a:lnTo>
                  <a:cubicBezTo>
                    <a:pt x="175830" y="45459"/>
                    <a:pt x="168642" y="42416"/>
                    <a:pt x="161061" y="40396"/>
                  </a:cubicBezTo>
                  <a:lnTo>
                    <a:pt x="155002" y="9863"/>
                  </a:lnTo>
                  <a:cubicBezTo>
                    <a:pt x="153874" y="4171"/>
                    <a:pt x="148811" y="0"/>
                    <a:pt x="143014" y="0"/>
                  </a:cubicBezTo>
                  <a:lnTo>
                    <a:pt x="126357" y="0"/>
                  </a:lnTo>
                  <a:lnTo>
                    <a:pt x="14301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27" name="Google Shape;130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EwAAzhYAAFgUAACIFwAAAAAAAA=="/>
                </a:ext>
              </a:extLst>
            </p:cNvSpPr>
            <p:nvPr/>
          </p:nvSpPr>
          <p:spPr>
            <a:xfrm>
              <a:off x="3184525" y="3707130"/>
              <a:ext cx="122555" cy="118110"/>
            </a:xfrm>
            <a:custGeom>
              <a:avLst/>
              <a:gdLst/>
              <a:ahLst/>
              <a:cxnLst/>
              <a:rect l="0" t="0" r="122555" b="118110"/>
              <a:pathLst>
                <a:path w="122555" h="118110">
                  <a:moveTo>
                    <a:pt x="63829" y="26"/>
                  </a:moveTo>
                  <a:cubicBezTo>
                    <a:pt x="63750" y="26"/>
                    <a:pt x="63672" y="26"/>
                    <a:pt x="63593" y="26"/>
                  </a:cubicBezTo>
                  <a:cubicBezTo>
                    <a:pt x="39804" y="26"/>
                    <a:pt x="18266" y="14272"/>
                    <a:pt x="9211" y="36362"/>
                  </a:cubicBezTo>
                  <a:cubicBezTo>
                    <a:pt x="26" y="58452"/>
                    <a:pt x="5050" y="83847"/>
                    <a:pt x="21930" y="100742"/>
                  </a:cubicBezTo>
                  <a:cubicBezTo>
                    <a:pt x="33236" y="112076"/>
                    <a:pt x="48310" y="118084"/>
                    <a:pt x="63672" y="118084"/>
                  </a:cubicBezTo>
                  <a:cubicBezTo>
                    <a:pt x="71235" y="118084"/>
                    <a:pt x="78876" y="116641"/>
                    <a:pt x="86152" y="113624"/>
                  </a:cubicBezTo>
                  <a:cubicBezTo>
                    <a:pt x="108187" y="104415"/>
                    <a:pt x="122528" y="82955"/>
                    <a:pt x="122528" y="58976"/>
                  </a:cubicBezTo>
                  <a:cubicBezTo>
                    <a:pt x="122528" y="26471"/>
                    <a:pt x="96227" y="26"/>
                    <a:pt x="6382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26" name="Google Shape;130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EwAA/RYAACkUAABZFwAAAAAAAA=="/>
                </a:ext>
              </a:extLst>
            </p:cNvSpPr>
            <p:nvPr/>
          </p:nvSpPr>
          <p:spPr>
            <a:xfrm>
              <a:off x="3208655" y="3736975"/>
              <a:ext cx="68580" cy="58420"/>
            </a:xfrm>
            <a:custGeom>
              <a:avLst/>
              <a:gdLst/>
              <a:ahLst/>
              <a:cxnLst/>
              <a:rect l="0" t="0" r="68580" b="58420"/>
              <a:pathLst>
                <a:path w="68580" h="58420">
                  <a:moveTo>
                    <a:pt x="39189" y="0"/>
                  </a:moveTo>
                  <a:cubicBezTo>
                    <a:pt x="13098" y="0"/>
                    <a:pt x="0" y="31375"/>
                    <a:pt x="18415" y="49840"/>
                  </a:cubicBezTo>
                  <a:cubicBezTo>
                    <a:pt x="24388" y="55760"/>
                    <a:pt x="31749" y="58420"/>
                    <a:pt x="38979" y="58420"/>
                  </a:cubicBezTo>
                  <a:cubicBezTo>
                    <a:pt x="54094" y="58420"/>
                    <a:pt x="68580" y="46788"/>
                    <a:pt x="68580" y="29132"/>
                  </a:cubicBezTo>
                  <a:cubicBezTo>
                    <a:pt x="68580" y="13066"/>
                    <a:pt x="55325" y="0"/>
                    <a:pt x="3918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25" name="Google Shape;130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EwAA/xYAAA0UAABDFwAAAAAAAA=="/>
                </a:ext>
              </a:extLst>
            </p:cNvSpPr>
            <p:nvPr/>
          </p:nvSpPr>
          <p:spPr>
            <a:xfrm>
              <a:off x="3211195" y="3738245"/>
              <a:ext cx="48260" cy="43180"/>
            </a:xfrm>
            <a:custGeom>
              <a:avLst/>
              <a:gdLst/>
              <a:ahLst/>
              <a:cxnLst/>
              <a:rect l="0" t="0" r="48260" b="43180"/>
              <a:pathLst>
                <a:path w="48260" h="43180">
                  <a:moveTo>
                    <a:pt x="27735" y="0"/>
                  </a:moveTo>
                  <a:cubicBezTo>
                    <a:pt x="9999" y="0"/>
                    <a:pt x="0" y="20073"/>
                    <a:pt x="10394" y="34264"/>
                  </a:cubicBezTo>
                  <a:cubicBezTo>
                    <a:pt x="14762" y="40331"/>
                    <a:pt x="21235" y="43154"/>
                    <a:pt x="27656" y="43154"/>
                  </a:cubicBezTo>
                  <a:cubicBezTo>
                    <a:pt x="36471" y="43154"/>
                    <a:pt x="45155" y="37825"/>
                    <a:pt x="48234" y="28066"/>
                  </a:cubicBezTo>
                  <a:cubicBezTo>
                    <a:pt x="48234" y="15246"/>
                    <a:pt x="39892" y="3825"/>
                    <a:pt x="2773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24" name="Google Shape;130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FAAAbRcAAFQVAACEGAAAAAAAAA=="/>
                </a:ext>
              </a:extLst>
            </p:cNvSpPr>
            <p:nvPr/>
          </p:nvSpPr>
          <p:spPr>
            <a:xfrm>
              <a:off x="3289935" y="3808095"/>
              <a:ext cx="177165" cy="177165"/>
            </a:xfrm>
            <a:custGeom>
              <a:avLst/>
              <a:gdLst/>
              <a:ahLst/>
              <a:cxnLst/>
              <a:rect l="0" t="0" r="177165" b="177165"/>
              <a:pathLst>
                <a:path w="177165" h="177165">
                  <a:moveTo>
                    <a:pt x="83160" y="26"/>
                  </a:moveTo>
                  <a:cubicBezTo>
                    <a:pt x="79247" y="26"/>
                    <a:pt x="75939" y="2678"/>
                    <a:pt x="75203" y="6459"/>
                  </a:cubicBezTo>
                  <a:lnTo>
                    <a:pt x="71160" y="26547"/>
                  </a:lnTo>
                  <a:cubicBezTo>
                    <a:pt x="66223" y="27938"/>
                    <a:pt x="61418" y="29960"/>
                    <a:pt x="57006" y="32481"/>
                  </a:cubicBezTo>
                  <a:lnTo>
                    <a:pt x="39938" y="21111"/>
                  </a:lnTo>
                  <a:cubicBezTo>
                    <a:pt x="38573" y="20192"/>
                    <a:pt x="37024" y="19746"/>
                    <a:pt x="35448" y="19746"/>
                  </a:cubicBezTo>
                  <a:cubicBezTo>
                    <a:pt x="33400" y="19746"/>
                    <a:pt x="31352" y="20534"/>
                    <a:pt x="29829" y="22135"/>
                  </a:cubicBezTo>
                  <a:lnTo>
                    <a:pt x="22004" y="29829"/>
                  </a:lnTo>
                  <a:cubicBezTo>
                    <a:pt x="19352" y="32481"/>
                    <a:pt x="18958" y="36787"/>
                    <a:pt x="20980" y="39938"/>
                  </a:cubicBezTo>
                  <a:lnTo>
                    <a:pt x="32350" y="57006"/>
                  </a:lnTo>
                  <a:cubicBezTo>
                    <a:pt x="29829" y="61418"/>
                    <a:pt x="27938" y="66223"/>
                    <a:pt x="26547" y="71265"/>
                  </a:cubicBezTo>
                  <a:lnTo>
                    <a:pt x="6459" y="75203"/>
                  </a:lnTo>
                  <a:cubicBezTo>
                    <a:pt x="2678" y="75939"/>
                    <a:pt x="26" y="79247"/>
                    <a:pt x="26" y="83160"/>
                  </a:cubicBezTo>
                  <a:lnTo>
                    <a:pt x="26" y="94031"/>
                  </a:lnTo>
                  <a:cubicBezTo>
                    <a:pt x="26" y="97943"/>
                    <a:pt x="2678" y="101225"/>
                    <a:pt x="6459" y="101987"/>
                  </a:cubicBezTo>
                  <a:lnTo>
                    <a:pt x="26547" y="106031"/>
                  </a:lnTo>
                  <a:cubicBezTo>
                    <a:pt x="27938" y="110941"/>
                    <a:pt x="29829" y="115746"/>
                    <a:pt x="32350" y="120184"/>
                  </a:cubicBezTo>
                  <a:lnTo>
                    <a:pt x="20980" y="137226"/>
                  </a:lnTo>
                  <a:cubicBezTo>
                    <a:pt x="18958" y="140377"/>
                    <a:pt x="19352" y="144683"/>
                    <a:pt x="22004" y="147335"/>
                  </a:cubicBezTo>
                  <a:lnTo>
                    <a:pt x="29829" y="155160"/>
                  </a:lnTo>
                  <a:cubicBezTo>
                    <a:pt x="31352" y="156683"/>
                    <a:pt x="33426" y="157471"/>
                    <a:pt x="35501" y="157471"/>
                  </a:cubicBezTo>
                  <a:cubicBezTo>
                    <a:pt x="37050" y="157471"/>
                    <a:pt x="38599" y="157051"/>
                    <a:pt x="39938" y="156184"/>
                  </a:cubicBezTo>
                  <a:lnTo>
                    <a:pt x="57006" y="144814"/>
                  </a:lnTo>
                  <a:cubicBezTo>
                    <a:pt x="61418" y="147335"/>
                    <a:pt x="66223" y="149226"/>
                    <a:pt x="71160" y="150617"/>
                  </a:cubicBezTo>
                  <a:lnTo>
                    <a:pt x="75203" y="170705"/>
                  </a:lnTo>
                  <a:cubicBezTo>
                    <a:pt x="75939" y="174512"/>
                    <a:pt x="79247" y="177165"/>
                    <a:pt x="83160" y="177165"/>
                  </a:cubicBezTo>
                  <a:lnTo>
                    <a:pt x="94031" y="177165"/>
                  </a:lnTo>
                  <a:cubicBezTo>
                    <a:pt x="97943" y="177165"/>
                    <a:pt x="101225" y="174512"/>
                    <a:pt x="101987" y="170705"/>
                  </a:cubicBezTo>
                  <a:lnTo>
                    <a:pt x="106031" y="150617"/>
                  </a:lnTo>
                  <a:cubicBezTo>
                    <a:pt x="110941" y="149226"/>
                    <a:pt x="115746" y="147335"/>
                    <a:pt x="120184" y="144814"/>
                  </a:cubicBezTo>
                  <a:lnTo>
                    <a:pt x="137226" y="156184"/>
                  </a:lnTo>
                  <a:cubicBezTo>
                    <a:pt x="138565" y="157051"/>
                    <a:pt x="140114" y="157471"/>
                    <a:pt x="141663" y="157471"/>
                  </a:cubicBezTo>
                  <a:cubicBezTo>
                    <a:pt x="143738" y="157471"/>
                    <a:pt x="145812" y="156683"/>
                    <a:pt x="147335" y="155160"/>
                  </a:cubicBezTo>
                  <a:lnTo>
                    <a:pt x="155055" y="147335"/>
                  </a:lnTo>
                  <a:cubicBezTo>
                    <a:pt x="157812" y="144683"/>
                    <a:pt x="158206" y="140377"/>
                    <a:pt x="156053" y="137226"/>
                  </a:cubicBezTo>
                  <a:lnTo>
                    <a:pt x="144814" y="120184"/>
                  </a:lnTo>
                  <a:cubicBezTo>
                    <a:pt x="147204" y="115746"/>
                    <a:pt x="149226" y="110941"/>
                    <a:pt x="150617" y="106031"/>
                  </a:cubicBezTo>
                  <a:lnTo>
                    <a:pt x="170705" y="101987"/>
                  </a:lnTo>
                  <a:cubicBezTo>
                    <a:pt x="174512" y="101225"/>
                    <a:pt x="177165" y="97943"/>
                    <a:pt x="177165" y="94031"/>
                  </a:cubicBezTo>
                  <a:lnTo>
                    <a:pt x="177165" y="83160"/>
                  </a:lnTo>
                  <a:cubicBezTo>
                    <a:pt x="177165" y="79247"/>
                    <a:pt x="174512" y="75939"/>
                    <a:pt x="170705" y="75203"/>
                  </a:cubicBezTo>
                  <a:lnTo>
                    <a:pt x="150617" y="71265"/>
                  </a:lnTo>
                  <a:cubicBezTo>
                    <a:pt x="149226" y="66223"/>
                    <a:pt x="147204" y="61418"/>
                    <a:pt x="144814" y="57006"/>
                  </a:cubicBezTo>
                  <a:lnTo>
                    <a:pt x="156053" y="39938"/>
                  </a:lnTo>
                  <a:cubicBezTo>
                    <a:pt x="158206" y="36787"/>
                    <a:pt x="157812" y="32481"/>
                    <a:pt x="155055" y="29829"/>
                  </a:cubicBezTo>
                  <a:lnTo>
                    <a:pt x="147335" y="22109"/>
                  </a:lnTo>
                  <a:cubicBezTo>
                    <a:pt x="145812" y="20534"/>
                    <a:pt x="143764" y="19746"/>
                    <a:pt x="141716" y="19746"/>
                  </a:cubicBezTo>
                  <a:cubicBezTo>
                    <a:pt x="140140" y="19746"/>
                    <a:pt x="138591" y="20192"/>
                    <a:pt x="137226" y="21111"/>
                  </a:cubicBezTo>
                  <a:lnTo>
                    <a:pt x="120184" y="32481"/>
                  </a:lnTo>
                  <a:cubicBezTo>
                    <a:pt x="115746" y="29960"/>
                    <a:pt x="110941" y="27938"/>
                    <a:pt x="106031" y="26547"/>
                  </a:cubicBezTo>
                  <a:lnTo>
                    <a:pt x="101987" y="6459"/>
                  </a:lnTo>
                  <a:cubicBezTo>
                    <a:pt x="101225" y="2678"/>
                    <a:pt x="97943" y="26"/>
                    <a:pt x="94031" y="26"/>
                  </a:cubicBezTo>
                  <a:lnTo>
                    <a:pt x="83160" y="26"/>
                  </a:lnTo>
                  <a:lnTo>
                    <a:pt x="9403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23" name="Google Shape;130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FAAAsxcAAA4VAAA+GAAAAAAAAA=="/>
                </a:ext>
              </a:extLst>
            </p:cNvSpPr>
            <p:nvPr/>
          </p:nvSpPr>
          <p:spPr>
            <a:xfrm>
              <a:off x="3319780" y="3852545"/>
              <a:ext cx="102870" cy="88265"/>
            </a:xfrm>
            <a:custGeom>
              <a:avLst/>
              <a:gdLst/>
              <a:ahLst/>
              <a:cxnLst/>
              <a:rect l="0" t="0" r="102870" b="88265"/>
              <a:pathLst>
                <a:path w="102870" h="88265">
                  <a:moveTo>
                    <a:pt x="58843" y="26"/>
                  </a:moveTo>
                  <a:cubicBezTo>
                    <a:pt x="19623" y="26"/>
                    <a:pt x="26" y="47537"/>
                    <a:pt x="27671" y="75378"/>
                  </a:cubicBezTo>
                  <a:cubicBezTo>
                    <a:pt x="36058" y="83786"/>
                    <a:pt x="47294" y="88265"/>
                    <a:pt x="58712" y="88265"/>
                  </a:cubicBezTo>
                  <a:cubicBezTo>
                    <a:pt x="64434" y="88265"/>
                    <a:pt x="70209" y="87138"/>
                    <a:pt x="75696" y="84833"/>
                  </a:cubicBezTo>
                  <a:cubicBezTo>
                    <a:pt x="92053" y="78024"/>
                    <a:pt x="102870" y="62021"/>
                    <a:pt x="102870" y="44132"/>
                  </a:cubicBezTo>
                  <a:cubicBezTo>
                    <a:pt x="102870" y="19800"/>
                    <a:pt x="83116" y="26"/>
                    <a:pt x="5884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22" name="Google Shape;130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FAAAzxcAAPMUAAAjGAAAAAAAAA=="/>
                </a:ext>
              </a:extLst>
            </p:cNvSpPr>
            <p:nvPr/>
          </p:nvSpPr>
          <p:spPr>
            <a:xfrm>
              <a:off x="3343275" y="3870325"/>
              <a:ext cx="62230" cy="53340"/>
            </a:xfrm>
            <a:custGeom>
              <a:avLst/>
              <a:gdLst/>
              <a:ahLst/>
              <a:cxnLst/>
              <a:rect l="0" t="0" r="62230" b="53340"/>
              <a:pathLst>
                <a:path w="62230" h="53340">
                  <a:moveTo>
                    <a:pt x="35605" y="0"/>
                  </a:moveTo>
                  <a:cubicBezTo>
                    <a:pt x="11798" y="0"/>
                    <a:pt x="0" y="28659"/>
                    <a:pt x="16723" y="45517"/>
                  </a:cubicBezTo>
                  <a:cubicBezTo>
                    <a:pt x="22122" y="50890"/>
                    <a:pt x="28784" y="53314"/>
                    <a:pt x="35315" y="53314"/>
                  </a:cubicBezTo>
                  <a:cubicBezTo>
                    <a:pt x="49036" y="53314"/>
                    <a:pt x="62230" y="42672"/>
                    <a:pt x="62230" y="26630"/>
                  </a:cubicBezTo>
                  <a:cubicBezTo>
                    <a:pt x="62230" y="11906"/>
                    <a:pt x="50327" y="0"/>
                    <a:pt x="356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21" name="Google Shape;130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FAAA0RcAANcUAAANGAAAAAAAAA=="/>
                </a:ext>
              </a:extLst>
            </p:cNvSpPr>
            <p:nvPr/>
          </p:nvSpPr>
          <p:spPr>
            <a:xfrm>
              <a:off x="3345815" y="3871595"/>
              <a:ext cx="41910" cy="38100"/>
            </a:xfrm>
            <a:custGeom>
              <a:avLst/>
              <a:gdLst/>
              <a:ahLst/>
              <a:cxnLst/>
              <a:rect l="0" t="0" r="41910" b="38100"/>
              <a:pathLst>
                <a:path w="41910" h="38100">
                  <a:moveTo>
                    <a:pt x="24113" y="27"/>
                  </a:moveTo>
                  <a:cubicBezTo>
                    <a:pt x="8964" y="27"/>
                    <a:pt x="26" y="17427"/>
                    <a:pt x="8859" y="29985"/>
                  </a:cubicBezTo>
                  <a:cubicBezTo>
                    <a:pt x="12686" y="35466"/>
                    <a:pt x="18426" y="38073"/>
                    <a:pt x="24140" y="38073"/>
                  </a:cubicBezTo>
                  <a:cubicBezTo>
                    <a:pt x="31583" y="38073"/>
                    <a:pt x="38974" y="33630"/>
                    <a:pt x="41884" y="25382"/>
                  </a:cubicBezTo>
                  <a:cubicBezTo>
                    <a:pt x="41753" y="13968"/>
                    <a:pt x="34702" y="3858"/>
                    <a:pt x="24113"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20" name="Google Shape;130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EwAAThYAAF0VAACNGAAAAAAAAA=="/>
                </a:ext>
              </a:extLst>
            </p:cNvSpPr>
            <p:nvPr/>
          </p:nvSpPr>
          <p:spPr>
            <a:xfrm>
              <a:off x="3107690" y="3625850"/>
              <a:ext cx="365125" cy="365125"/>
            </a:xfrm>
            <a:custGeom>
              <a:avLst/>
              <a:gdLst/>
              <a:ahLst/>
              <a:cxnLst/>
              <a:rect l="0" t="0" r="365125" b="365125"/>
              <a:pathLst>
                <a:path w="365125" h="365125">
                  <a:moveTo>
                    <a:pt x="140547" y="116543"/>
                  </a:moveTo>
                  <a:cubicBezTo>
                    <a:pt x="146369" y="116543"/>
                    <a:pt x="152297" y="118693"/>
                    <a:pt x="157122" y="123517"/>
                  </a:cubicBezTo>
                  <a:cubicBezTo>
                    <a:pt x="172019" y="138383"/>
                    <a:pt x="161423" y="163868"/>
                    <a:pt x="140337" y="163868"/>
                  </a:cubicBezTo>
                  <a:cubicBezTo>
                    <a:pt x="127224" y="163868"/>
                    <a:pt x="116629" y="153275"/>
                    <a:pt x="116760" y="140297"/>
                  </a:cubicBezTo>
                  <a:cubicBezTo>
                    <a:pt x="116760" y="126008"/>
                    <a:pt x="128378" y="116543"/>
                    <a:pt x="140547" y="116543"/>
                  </a:cubicBezTo>
                  <a:lnTo>
                    <a:pt x="140547" y="75562"/>
                  </a:lnTo>
                  <a:cubicBezTo>
                    <a:pt x="123893" y="75562"/>
                    <a:pt x="107528" y="81776"/>
                    <a:pt x="95044" y="93994"/>
                  </a:cubicBezTo>
                  <a:cubicBezTo>
                    <a:pt x="91294" y="98137"/>
                    <a:pt x="95018" y="103643"/>
                    <a:pt x="99424" y="103643"/>
                  </a:cubicBezTo>
                  <a:cubicBezTo>
                    <a:pt x="100657" y="103643"/>
                    <a:pt x="101942" y="103223"/>
                    <a:pt x="103122" y="102201"/>
                  </a:cubicBezTo>
                  <a:cubicBezTo>
                    <a:pt x="113377" y="92212"/>
                    <a:pt x="126805" y="87099"/>
                    <a:pt x="140311" y="87099"/>
                  </a:cubicBezTo>
                  <a:cubicBezTo>
                    <a:pt x="151352" y="87099"/>
                    <a:pt x="162473" y="90534"/>
                    <a:pt x="171888" y="97508"/>
                  </a:cubicBezTo>
                  <a:cubicBezTo>
                    <a:pt x="192974" y="112924"/>
                    <a:pt x="199662" y="141424"/>
                    <a:pt x="187807" y="164628"/>
                  </a:cubicBezTo>
                  <a:cubicBezTo>
                    <a:pt x="186286" y="167407"/>
                    <a:pt x="187414" y="170947"/>
                    <a:pt x="190194" y="172337"/>
                  </a:cubicBezTo>
                  <a:cubicBezTo>
                    <a:pt x="191086" y="172782"/>
                    <a:pt x="192004" y="173018"/>
                    <a:pt x="192921" y="173018"/>
                  </a:cubicBezTo>
                  <a:cubicBezTo>
                    <a:pt x="194993" y="173018"/>
                    <a:pt x="196960" y="171865"/>
                    <a:pt x="198009" y="169924"/>
                  </a:cubicBezTo>
                  <a:cubicBezTo>
                    <a:pt x="212539" y="141687"/>
                    <a:pt x="204330" y="107104"/>
                    <a:pt x="178838" y="88174"/>
                  </a:cubicBezTo>
                  <a:cubicBezTo>
                    <a:pt x="167298" y="79731"/>
                    <a:pt x="153792" y="75562"/>
                    <a:pt x="140337" y="75562"/>
                  </a:cubicBezTo>
                  <a:lnTo>
                    <a:pt x="140337" y="105137"/>
                  </a:lnTo>
                  <a:cubicBezTo>
                    <a:pt x="131525" y="105137"/>
                    <a:pt x="122687" y="108362"/>
                    <a:pt x="115501" y="115573"/>
                  </a:cubicBezTo>
                  <a:cubicBezTo>
                    <a:pt x="93418" y="137649"/>
                    <a:pt x="109049" y="175483"/>
                    <a:pt x="140337" y="175483"/>
                  </a:cubicBezTo>
                  <a:cubicBezTo>
                    <a:pt x="159771" y="175483"/>
                    <a:pt x="175428" y="159725"/>
                    <a:pt x="175428" y="140297"/>
                  </a:cubicBezTo>
                  <a:cubicBezTo>
                    <a:pt x="175428" y="119138"/>
                    <a:pt x="158198" y="105137"/>
                    <a:pt x="140180" y="105137"/>
                  </a:cubicBezTo>
                  <a:lnTo>
                    <a:pt x="84291" y="115337"/>
                  </a:lnTo>
                  <a:cubicBezTo>
                    <a:pt x="82141" y="115337"/>
                    <a:pt x="79964" y="116490"/>
                    <a:pt x="79020" y="119217"/>
                  </a:cubicBezTo>
                  <a:cubicBezTo>
                    <a:pt x="69814" y="145960"/>
                    <a:pt x="79020" y="175483"/>
                    <a:pt x="101732" y="192394"/>
                  </a:cubicBezTo>
                  <a:cubicBezTo>
                    <a:pt x="113219" y="200889"/>
                    <a:pt x="126805" y="205137"/>
                    <a:pt x="140390" y="205137"/>
                  </a:cubicBezTo>
                  <a:cubicBezTo>
                    <a:pt x="153687" y="205137"/>
                    <a:pt x="166983" y="201073"/>
                    <a:pt x="178340" y="192892"/>
                  </a:cubicBezTo>
                  <a:cubicBezTo>
                    <a:pt x="182982" y="189064"/>
                    <a:pt x="179572" y="182510"/>
                    <a:pt x="174799" y="182510"/>
                  </a:cubicBezTo>
                  <a:cubicBezTo>
                    <a:pt x="173750" y="182510"/>
                    <a:pt x="172622" y="182824"/>
                    <a:pt x="171521" y="183558"/>
                  </a:cubicBezTo>
                  <a:cubicBezTo>
                    <a:pt x="162236" y="190244"/>
                    <a:pt x="151300" y="193574"/>
                    <a:pt x="140364" y="193574"/>
                  </a:cubicBezTo>
                  <a:cubicBezTo>
                    <a:pt x="129191" y="193574"/>
                    <a:pt x="117992" y="190087"/>
                    <a:pt x="108551" y="183060"/>
                  </a:cubicBezTo>
                  <a:cubicBezTo>
                    <a:pt x="89878" y="169295"/>
                    <a:pt x="82429" y="144964"/>
                    <a:pt x="89878" y="122993"/>
                  </a:cubicBezTo>
                  <a:cubicBezTo>
                    <a:pt x="91451" y="118457"/>
                    <a:pt x="87858" y="115337"/>
                    <a:pt x="84291" y="115337"/>
                  </a:cubicBezTo>
                  <a:lnTo>
                    <a:pt x="132024" y="0"/>
                  </a:lnTo>
                  <a:cubicBezTo>
                    <a:pt x="123448" y="131"/>
                    <a:pt x="116130" y="6187"/>
                    <a:pt x="114347" y="14499"/>
                  </a:cubicBezTo>
                  <a:lnTo>
                    <a:pt x="108918" y="41635"/>
                  </a:lnTo>
                  <a:cubicBezTo>
                    <a:pt x="103384" y="43392"/>
                    <a:pt x="97955" y="45673"/>
                    <a:pt x="92658" y="48321"/>
                  </a:cubicBezTo>
                  <a:lnTo>
                    <a:pt x="69683" y="33062"/>
                  </a:lnTo>
                  <a:cubicBezTo>
                    <a:pt x="66615" y="31017"/>
                    <a:pt x="63153" y="30020"/>
                    <a:pt x="59717" y="30020"/>
                  </a:cubicBezTo>
                  <a:cubicBezTo>
                    <a:pt x="55049" y="30020"/>
                    <a:pt x="50459" y="31829"/>
                    <a:pt x="46971" y="35316"/>
                  </a:cubicBezTo>
                  <a:lnTo>
                    <a:pt x="35222" y="47065"/>
                  </a:lnTo>
                  <a:cubicBezTo>
                    <a:pt x="29163" y="53119"/>
                    <a:pt x="28167" y="62584"/>
                    <a:pt x="32966" y="69768"/>
                  </a:cubicBezTo>
                  <a:lnTo>
                    <a:pt x="48230" y="92736"/>
                  </a:lnTo>
                  <a:cubicBezTo>
                    <a:pt x="45581" y="97901"/>
                    <a:pt x="43299" y="103459"/>
                    <a:pt x="41542" y="108992"/>
                  </a:cubicBezTo>
                  <a:lnTo>
                    <a:pt x="14398" y="114419"/>
                  </a:lnTo>
                  <a:cubicBezTo>
                    <a:pt x="6084" y="116071"/>
                    <a:pt x="26" y="123517"/>
                    <a:pt x="26" y="132091"/>
                  </a:cubicBezTo>
                  <a:lnTo>
                    <a:pt x="26" y="148740"/>
                  </a:lnTo>
                  <a:cubicBezTo>
                    <a:pt x="26" y="157313"/>
                    <a:pt x="6084" y="164628"/>
                    <a:pt x="14398" y="166411"/>
                  </a:cubicBezTo>
                  <a:lnTo>
                    <a:pt x="41542" y="171838"/>
                  </a:lnTo>
                  <a:cubicBezTo>
                    <a:pt x="43299" y="177371"/>
                    <a:pt x="45581" y="182798"/>
                    <a:pt x="48230" y="187963"/>
                  </a:cubicBezTo>
                  <a:lnTo>
                    <a:pt x="32966" y="211062"/>
                  </a:lnTo>
                  <a:cubicBezTo>
                    <a:pt x="28167" y="218115"/>
                    <a:pt x="29163" y="227580"/>
                    <a:pt x="35222" y="233768"/>
                  </a:cubicBezTo>
                  <a:lnTo>
                    <a:pt x="46971" y="245517"/>
                  </a:lnTo>
                  <a:cubicBezTo>
                    <a:pt x="50433" y="248975"/>
                    <a:pt x="55023" y="250757"/>
                    <a:pt x="59665" y="250757"/>
                  </a:cubicBezTo>
                  <a:cubicBezTo>
                    <a:pt x="63127" y="250757"/>
                    <a:pt x="66615" y="249761"/>
                    <a:pt x="69683" y="247769"/>
                  </a:cubicBezTo>
                  <a:lnTo>
                    <a:pt x="92658" y="232378"/>
                  </a:lnTo>
                  <a:cubicBezTo>
                    <a:pt x="97955" y="235157"/>
                    <a:pt x="103384" y="237307"/>
                    <a:pt x="108918" y="239195"/>
                  </a:cubicBezTo>
                  <a:lnTo>
                    <a:pt x="114347" y="266200"/>
                  </a:lnTo>
                  <a:cubicBezTo>
                    <a:pt x="116130" y="274643"/>
                    <a:pt x="123448" y="280700"/>
                    <a:pt x="132024" y="280700"/>
                  </a:cubicBezTo>
                  <a:lnTo>
                    <a:pt x="148677" y="280700"/>
                  </a:lnTo>
                  <a:cubicBezTo>
                    <a:pt x="157253" y="280700"/>
                    <a:pt x="164571" y="274643"/>
                    <a:pt x="166354" y="266200"/>
                  </a:cubicBezTo>
                  <a:lnTo>
                    <a:pt x="171783" y="239195"/>
                  </a:lnTo>
                  <a:cubicBezTo>
                    <a:pt x="176189" y="237674"/>
                    <a:pt x="180490" y="236049"/>
                    <a:pt x="184765" y="234030"/>
                  </a:cubicBezTo>
                  <a:cubicBezTo>
                    <a:pt x="187676" y="232640"/>
                    <a:pt x="188804" y="229101"/>
                    <a:pt x="187414" y="226321"/>
                  </a:cubicBezTo>
                  <a:cubicBezTo>
                    <a:pt x="186417" y="224224"/>
                    <a:pt x="184345" y="222992"/>
                    <a:pt x="182195" y="222992"/>
                  </a:cubicBezTo>
                  <a:cubicBezTo>
                    <a:pt x="181356" y="222992"/>
                    <a:pt x="180516" y="223175"/>
                    <a:pt x="179730" y="223542"/>
                  </a:cubicBezTo>
                  <a:cubicBezTo>
                    <a:pt x="175061" y="225823"/>
                    <a:pt x="170131" y="227580"/>
                    <a:pt x="165200" y="228970"/>
                  </a:cubicBezTo>
                  <a:cubicBezTo>
                    <a:pt x="163076" y="229599"/>
                    <a:pt x="161423" y="231251"/>
                    <a:pt x="161056" y="233401"/>
                  </a:cubicBezTo>
                  <a:lnTo>
                    <a:pt x="154998" y="263919"/>
                  </a:lnTo>
                  <a:cubicBezTo>
                    <a:pt x="154369" y="266961"/>
                    <a:pt x="151720" y="269085"/>
                    <a:pt x="148677" y="269085"/>
                  </a:cubicBezTo>
                  <a:lnTo>
                    <a:pt x="132024" y="269085"/>
                  </a:lnTo>
                  <a:cubicBezTo>
                    <a:pt x="128981" y="269085"/>
                    <a:pt x="126332" y="266961"/>
                    <a:pt x="125703" y="263919"/>
                  </a:cubicBezTo>
                  <a:lnTo>
                    <a:pt x="119645" y="233401"/>
                  </a:lnTo>
                  <a:cubicBezTo>
                    <a:pt x="119146" y="231251"/>
                    <a:pt x="117625" y="229599"/>
                    <a:pt x="115501" y="228970"/>
                  </a:cubicBezTo>
                  <a:cubicBezTo>
                    <a:pt x="108420" y="226951"/>
                    <a:pt x="101601" y="224171"/>
                    <a:pt x="95307" y="220658"/>
                  </a:cubicBezTo>
                  <a:cubicBezTo>
                    <a:pt x="94415" y="220108"/>
                    <a:pt x="93392" y="219872"/>
                    <a:pt x="92395" y="219872"/>
                  </a:cubicBezTo>
                  <a:cubicBezTo>
                    <a:pt x="91294" y="219872"/>
                    <a:pt x="90166" y="220186"/>
                    <a:pt x="89248" y="220789"/>
                  </a:cubicBezTo>
                  <a:lnTo>
                    <a:pt x="63363" y="238068"/>
                  </a:lnTo>
                  <a:cubicBezTo>
                    <a:pt x="62235" y="238828"/>
                    <a:pt x="60976" y="239169"/>
                    <a:pt x="59717" y="239169"/>
                  </a:cubicBezTo>
                  <a:cubicBezTo>
                    <a:pt x="58039" y="239169"/>
                    <a:pt x="56386" y="238539"/>
                    <a:pt x="55180" y="237307"/>
                  </a:cubicBezTo>
                  <a:lnTo>
                    <a:pt x="43431" y="225558"/>
                  </a:lnTo>
                  <a:cubicBezTo>
                    <a:pt x="41280" y="223306"/>
                    <a:pt x="40913" y="219898"/>
                    <a:pt x="42670" y="217381"/>
                  </a:cubicBezTo>
                  <a:lnTo>
                    <a:pt x="59848" y="191503"/>
                  </a:lnTo>
                  <a:cubicBezTo>
                    <a:pt x="61107" y="189615"/>
                    <a:pt x="61107" y="187334"/>
                    <a:pt x="60084" y="185446"/>
                  </a:cubicBezTo>
                  <a:cubicBezTo>
                    <a:pt x="56439" y="179022"/>
                    <a:pt x="53659" y="172206"/>
                    <a:pt x="51771" y="165257"/>
                  </a:cubicBezTo>
                  <a:cubicBezTo>
                    <a:pt x="51141" y="163134"/>
                    <a:pt x="49358" y="161482"/>
                    <a:pt x="47338" y="161115"/>
                  </a:cubicBezTo>
                  <a:lnTo>
                    <a:pt x="16811" y="155058"/>
                  </a:lnTo>
                  <a:cubicBezTo>
                    <a:pt x="13768" y="154429"/>
                    <a:pt x="11618" y="151781"/>
                    <a:pt x="11618" y="148740"/>
                  </a:cubicBezTo>
                  <a:lnTo>
                    <a:pt x="11618" y="132091"/>
                  </a:lnTo>
                  <a:cubicBezTo>
                    <a:pt x="11618" y="128944"/>
                    <a:pt x="13768" y="126401"/>
                    <a:pt x="16811" y="125772"/>
                  </a:cubicBezTo>
                  <a:lnTo>
                    <a:pt x="47338" y="119610"/>
                  </a:lnTo>
                  <a:cubicBezTo>
                    <a:pt x="49358" y="119217"/>
                    <a:pt x="51141" y="117591"/>
                    <a:pt x="51771" y="115573"/>
                  </a:cubicBezTo>
                  <a:cubicBezTo>
                    <a:pt x="53659" y="108493"/>
                    <a:pt x="56439" y="101677"/>
                    <a:pt x="60084" y="95253"/>
                  </a:cubicBezTo>
                  <a:cubicBezTo>
                    <a:pt x="61107" y="93365"/>
                    <a:pt x="61107" y="91084"/>
                    <a:pt x="59848" y="89327"/>
                  </a:cubicBezTo>
                  <a:lnTo>
                    <a:pt x="42670" y="63449"/>
                  </a:lnTo>
                  <a:cubicBezTo>
                    <a:pt x="40913" y="60801"/>
                    <a:pt x="41280" y="57393"/>
                    <a:pt x="43431" y="55269"/>
                  </a:cubicBezTo>
                  <a:lnTo>
                    <a:pt x="55180" y="43520"/>
                  </a:lnTo>
                  <a:cubicBezTo>
                    <a:pt x="56386" y="42212"/>
                    <a:pt x="58039" y="41583"/>
                    <a:pt x="59717" y="41583"/>
                  </a:cubicBezTo>
                  <a:cubicBezTo>
                    <a:pt x="60976" y="41583"/>
                    <a:pt x="62235" y="41950"/>
                    <a:pt x="63363" y="42632"/>
                  </a:cubicBezTo>
                  <a:lnTo>
                    <a:pt x="89248" y="59936"/>
                  </a:lnTo>
                  <a:cubicBezTo>
                    <a:pt x="90166" y="60591"/>
                    <a:pt x="91294" y="60906"/>
                    <a:pt x="92395" y="60906"/>
                  </a:cubicBezTo>
                  <a:cubicBezTo>
                    <a:pt x="93392" y="60906"/>
                    <a:pt x="94415" y="60644"/>
                    <a:pt x="95307" y="60172"/>
                  </a:cubicBezTo>
                  <a:cubicBezTo>
                    <a:pt x="101601" y="56528"/>
                    <a:pt x="108420" y="53748"/>
                    <a:pt x="115501" y="51729"/>
                  </a:cubicBezTo>
                  <a:cubicBezTo>
                    <a:pt x="117625" y="51231"/>
                    <a:pt x="119146" y="49448"/>
                    <a:pt x="119645" y="47298"/>
                  </a:cubicBezTo>
                  <a:lnTo>
                    <a:pt x="125703" y="16911"/>
                  </a:lnTo>
                  <a:cubicBezTo>
                    <a:pt x="126332" y="13869"/>
                    <a:pt x="128981" y="11746"/>
                    <a:pt x="132024" y="11746"/>
                  </a:cubicBezTo>
                  <a:lnTo>
                    <a:pt x="148677" y="11746"/>
                  </a:lnTo>
                  <a:cubicBezTo>
                    <a:pt x="151720" y="11746"/>
                    <a:pt x="154369" y="13869"/>
                    <a:pt x="154998" y="16911"/>
                  </a:cubicBezTo>
                  <a:lnTo>
                    <a:pt x="161056" y="47298"/>
                  </a:lnTo>
                  <a:cubicBezTo>
                    <a:pt x="161555" y="49448"/>
                    <a:pt x="163076" y="51231"/>
                    <a:pt x="165200" y="51729"/>
                  </a:cubicBezTo>
                  <a:cubicBezTo>
                    <a:pt x="172281" y="53748"/>
                    <a:pt x="179100" y="56528"/>
                    <a:pt x="185394" y="60172"/>
                  </a:cubicBezTo>
                  <a:cubicBezTo>
                    <a:pt x="186286" y="60644"/>
                    <a:pt x="187309" y="60906"/>
                    <a:pt x="188306" y="60906"/>
                  </a:cubicBezTo>
                  <a:cubicBezTo>
                    <a:pt x="189407" y="60906"/>
                    <a:pt x="190535" y="60591"/>
                    <a:pt x="191453" y="59936"/>
                  </a:cubicBezTo>
                  <a:lnTo>
                    <a:pt x="217338" y="42632"/>
                  </a:lnTo>
                  <a:cubicBezTo>
                    <a:pt x="218414" y="41950"/>
                    <a:pt x="219646" y="41583"/>
                    <a:pt x="220879" y="41583"/>
                  </a:cubicBezTo>
                  <a:cubicBezTo>
                    <a:pt x="222557" y="41583"/>
                    <a:pt x="224236" y="42212"/>
                    <a:pt x="225521" y="43523"/>
                  </a:cubicBezTo>
                  <a:lnTo>
                    <a:pt x="237270" y="55272"/>
                  </a:lnTo>
                  <a:cubicBezTo>
                    <a:pt x="239421" y="57393"/>
                    <a:pt x="239788" y="60801"/>
                    <a:pt x="238031" y="63449"/>
                  </a:cubicBezTo>
                  <a:lnTo>
                    <a:pt x="220853" y="89327"/>
                  </a:lnTo>
                  <a:cubicBezTo>
                    <a:pt x="219594" y="91084"/>
                    <a:pt x="219463" y="93365"/>
                    <a:pt x="220617" y="95253"/>
                  </a:cubicBezTo>
                  <a:cubicBezTo>
                    <a:pt x="224131" y="101677"/>
                    <a:pt x="227042" y="108493"/>
                    <a:pt x="228930" y="115573"/>
                  </a:cubicBezTo>
                  <a:cubicBezTo>
                    <a:pt x="229560" y="117591"/>
                    <a:pt x="231343" y="119217"/>
                    <a:pt x="233363" y="119610"/>
                  </a:cubicBezTo>
                  <a:lnTo>
                    <a:pt x="263890" y="125772"/>
                  </a:lnTo>
                  <a:cubicBezTo>
                    <a:pt x="266933" y="126401"/>
                    <a:pt x="269057" y="128944"/>
                    <a:pt x="269057" y="132091"/>
                  </a:cubicBezTo>
                  <a:lnTo>
                    <a:pt x="269057" y="148740"/>
                  </a:lnTo>
                  <a:cubicBezTo>
                    <a:pt x="269057" y="151781"/>
                    <a:pt x="266933" y="154429"/>
                    <a:pt x="263890" y="155058"/>
                  </a:cubicBezTo>
                  <a:lnTo>
                    <a:pt x="233363" y="161115"/>
                  </a:lnTo>
                  <a:cubicBezTo>
                    <a:pt x="231343" y="161482"/>
                    <a:pt x="229560" y="163134"/>
                    <a:pt x="228930" y="165257"/>
                  </a:cubicBezTo>
                  <a:cubicBezTo>
                    <a:pt x="227540" y="170318"/>
                    <a:pt x="225652" y="175352"/>
                    <a:pt x="223397" y="180150"/>
                  </a:cubicBezTo>
                  <a:cubicBezTo>
                    <a:pt x="220826" y="184791"/>
                    <a:pt x="224787" y="188723"/>
                    <a:pt x="228668" y="188723"/>
                  </a:cubicBezTo>
                  <a:cubicBezTo>
                    <a:pt x="230688" y="188723"/>
                    <a:pt x="232707" y="187675"/>
                    <a:pt x="233730" y="185079"/>
                  </a:cubicBezTo>
                  <a:cubicBezTo>
                    <a:pt x="235880" y="180779"/>
                    <a:pt x="237638" y="176374"/>
                    <a:pt x="239028" y="171707"/>
                  </a:cubicBezTo>
                  <a:lnTo>
                    <a:pt x="266172" y="166411"/>
                  </a:lnTo>
                  <a:cubicBezTo>
                    <a:pt x="274486" y="164628"/>
                    <a:pt x="280544" y="157313"/>
                    <a:pt x="280544" y="148740"/>
                  </a:cubicBezTo>
                  <a:lnTo>
                    <a:pt x="280544" y="132091"/>
                  </a:lnTo>
                  <a:cubicBezTo>
                    <a:pt x="280544" y="123517"/>
                    <a:pt x="274486" y="116071"/>
                    <a:pt x="266172" y="114419"/>
                  </a:cubicBezTo>
                  <a:lnTo>
                    <a:pt x="239028" y="108992"/>
                  </a:lnTo>
                  <a:cubicBezTo>
                    <a:pt x="237270" y="103459"/>
                    <a:pt x="234989" y="97901"/>
                    <a:pt x="232209" y="92736"/>
                  </a:cubicBezTo>
                  <a:lnTo>
                    <a:pt x="247604" y="69768"/>
                  </a:lnTo>
                  <a:cubicBezTo>
                    <a:pt x="252272" y="62584"/>
                    <a:pt x="251406" y="53119"/>
                    <a:pt x="245348" y="47063"/>
                  </a:cubicBezTo>
                  <a:lnTo>
                    <a:pt x="233599" y="35314"/>
                  </a:lnTo>
                  <a:cubicBezTo>
                    <a:pt x="230111" y="31829"/>
                    <a:pt x="225469" y="30020"/>
                    <a:pt x="220800" y="30020"/>
                  </a:cubicBezTo>
                  <a:cubicBezTo>
                    <a:pt x="217365" y="30020"/>
                    <a:pt x="213903" y="31017"/>
                    <a:pt x="210887" y="33062"/>
                  </a:cubicBezTo>
                  <a:lnTo>
                    <a:pt x="187912" y="48321"/>
                  </a:lnTo>
                  <a:cubicBezTo>
                    <a:pt x="182614" y="45673"/>
                    <a:pt x="177186" y="43392"/>
                    <a:pt x="171652" y="41635"/>
                  </a:cubicBezTo>
                  <a:lnTo>
                    <a:pt x="166223" y="14499"/>
                  </a:lnTo>
                  <a:cubicBezTo>
                    <a:pt x="164466" y="6187"/>
                    <a:pt x="157122" y="131"/>
                    <a:pt x="148546" y="0"/>
                  </a:cubicBezTo>
                  <a:lnTo>
                    <a:pt x="270840" y="238644"/>
                  </a:lnTo>
                  <a:cubicBezTo>
                    <a:pt x="262894" y="238644"/>
                    <a:pt x="254816" y="241581"/>
                    <a:pt x="248259" y="248162"/>
                  </a:cubicBezTo>
                  <a:cubicBezTo>
                    <a:pt x="227934" y="268455"/>
                    <a:pt x="242306" y="303274"/>
                    <a:pt x="271076" y="303274"/>
                  </a:cubicBezTo>
                  <a:cubicBezTo>
                    <a:pt x="278158" y="303274"/>
                    <a:pt x="285108" y="300888"/>
                    <a:pt x="290772" y="296588"/>
                  </a:cubicBezTo>
                  <a:cubicBezTo>
                    <a:pt x="295388" y="292708"/>
                    <a:pt x="291848" y="286232"/>
                    <a:pt x="287101" y="286232"/>
                  </a:cubicBezTo>
                  <a:cubicBezTo>
                    <a:pt x="285999" y="286232"/>
                    <a:pt x="284845" y="286573"/>
                    <a:pt x="283718" y="287385"/>
                  </a:cubicBezTo>
                  <a:cubicBezTo>
                    <a:pt x="280177" y="290296"/>
                    <a:pt x="275640" y="291816"/>
                    <a:pt x="271076" y="291816"/>
                  </a:cubicBezTo>
                  <a:cubicBezTo>
                    <a:pt x="259615" y="291816"/>
                    <a:pt x="250384" y="282456"/>
                    <a:pt x="250384" y="270998"/>
                  </a:cubicBezTo>
                  <a:cubicBezTo>
                    <a:pt x="250384" y="259515"/>
                    <a:pt x="259615" y="250286"/>
                    <a:pt x="271076" y="250286"/>
                  </a:cubicBezTo>
                  <a:cubicBezTo>
                    <a:pt x="282432" y="250286"/>
                    <a:pt x="291795" y="259515"/>
                    <a:pt x="291795" y="270998"/>
                  </a:cubicBezTo>
                  <a:cubicBezTo>
                    <a:pt x="291979" y="274643"/>
                    <a:pt x="294759" y="276478"/>
                    <a:pt x="297539" y="276478"/>
                  </a:cubicBezTo>
                  <a:cubicBezTo>
                    <a:pt x="300345" y="276478"/>
                    <a:pt x="303151" y="274643"/>
                    <a:pt x="303387" y="270998"/>
                  </a:cubicBezTo>
                  <a:cubicBezTo>
                    <a:pt x="303387" y="251518"/>
                    <a:pt x="287442" y="238644"/>
                    <a:pt x="270840" y="238644"/>
                  </a:cubicBezTo>
                  <a:lnTo>
                    <a:pt x="265674" y="177004"/>
                  </a:lnTo>
                  <a:cubicBezTo>
                    <a:pt x="259091" y="177004"/>
                    <a:pt x="253426" y="181539"/>
                    <a:pt x="252167" y="187963"/>
                  </a:cubicBezTo>
                  <a:lnTo>
                    <a:pt x="248758" y="204638"/>
                  </a:lnTo>
                  <a:cubicBezTo>
                    <a:pt x="245715" y="205635"/>
                    <a:pt x="242830" y="206893"/>
                    <a:pt x="239919" y="208283"/>
                  </a:cubicBezTo>
                  <a:lnTo>
                    <a:pt x="225783" y="198818"/>
                  </a:lnTo>
                  <a:cubicBezTo>
                    <a:pt x="223502" y="197323"/>
                    <a:pt x="220853" y="196615"/>
                    <a:pt x="218230" y="196615"/>
                  </a:cubicBezTo>
                  <a:cubicBezTo>
                    <a:pt x="214637" y="196615"/>
                    <a:pt x="211070" y="197979"/>
                    <a:pt x="208369" y="200601"/>
                  </a:cubicBezTo>
                  <a:lnTo>
                    <a:pt x="200658" y="208312"/>
                  </a:lnTo>
                  <a:cubicBezTo>
                    <a:pt x="196121" y="212950"/>
                    <a:pt x="195361" y="220134"/>
                    <a:pt x="199032" y="225692"/>
                  </a:cubicBezTo>
                  <a:lnTo>
                    <a:pt x="208500" y="239824"/>
                  </a:lnTo>
                  <a:cubicBezTo>
                    <a:pt x="206481" y="243731"/>
                    <a:pt x="204828" y="247900"/>
                    <a:pt x="203701" y="252068"/>
                  </a:cubicBezTo>
                  <a:cubicBezTo>
                    <a:pt x="202442" y="255346"/>
                    <a:pt x="204199" y="258885"/>
                    <a:pt x="207477" y="259751"/>
                  </a:cubicBezTo>
                  <a:cubicBezTo>
                    <a:pt x="208028" y="259934"/>
                    <a:pt x="208605" y="260013"/>
                    <a:pt x="209129" y="260013"/>
                  </a:cubicBezTo>
                  <a:cubicBezTo>
                    <a:pt x="211831" y="260013"/>
                    <a:pt x="214270" y="258046"/>
                    <a:pt x="214794" y="255215"/>
                  </a:cubicBezTo>
                  <a:cubicBezTo>
                    <a:pt x="215948" y="250810"/>
                    <a:pt x="217837" y="246510"/>
                    <a:pt x="220092" y="242341"/>
                  </a:cubicBezTo>
                  <a:cubicBezTo>
                    <a:pt x="221115" y="240453"/>
                    <a:pt x="221115" y="238199"/>
                    <a:pt x="219856" y="236416"/>
                  </a:cubicBezTo>
                  <a:lnTo>
                    <a:pt x="208500" y="219400"/>
                  </a:lnTo>
                  <a:cubicBezTo>
                    <a:pt x="207871" y="218508"/>
                    <a:pt x="208002" y="217250"/>
                    <a:pt x="208736" y="216489"/>
                  </a:cubicBezTo>
                  <a:lnTo>
                    <a:pt x="216578" y="208781"/>
                  </a:lnTo>
                  <a:cubicBezTo>
                    <a:pt x="216997" y="208361"/>
                    <a:pt x="217548" y="208125"/>
                    <a:pt x="218099" y="208125"/>
                  </a:cubicBezTo>
                  <a:cubicBezTo>
                    <a:pt x="218545" y="208125"/>
                    <a:pt x="218964" y="208257"/>
                    <a:pt x="219358" y="208545"/>
                  </a:cubicBezTo>
                  <a:lnTo>
                    <a:pt x="236379" y="219898"/>
                  </a:lnTo>
                  <a:cubicBezTo>
                    <a:pt x="237323" y="220501"/>
                    <a:pt x="238424" y="220815"/>
                    <a:pt x="239552" y="220815"/>
                  </a:cubicBezTo>
                  <a:cubicBezTo>
                    <a:pt x="240549" y="220815"/>
                    <a:pt x="241545" y="220553"/>
                    <a:pt x="242437" y="220029"/>
                  </a:cubicBezTo>
                  <a:cubicBezTo>
                    <a:pt x="246476" y="217748"/>
                    <a:pt x="250777" y="215991"/>
                    <a:pt x="255314" y="214733"/>
                  </a:cubicBezTo>
                  <a:cubicBezTo>
                    <a:pt x="257334" y="214103"/>
                    <a:pt x="258986" y="212452"/>
                    <a:pt x="259353" y="210302"/>
                  </a:cubicBezTo>
                  <a:lnTo>
                    <a:pt x="263392" y="190244"/>
                  </a:lnTo>
                  <a:cubicBezTo>
                    <a:pt x="263654" y="189248"/>
                    <a:pt x="264520" y="188487"/>
                    <a:pt x="265674" y="188487"/>
                  </a:cubicBezTo>
                  <a:lnTo>
                    <a:pt x="276505" y="188487"/>
                  </a:lnTo>
                  <a:cubicBezTo>
                    <a:pt x="277659" y="188487"/>
                    <a:pt x="278525" y="189248"/>
                    <a:pt x="278787" y="190244"/>
                  </a:cubicBezTo>
                  <a:lnTo>
                    <a:pt x="282826" y="210302"/>
                  </a:lnTo>
                  <a:cubicBezTo>
                    <a:pt x="283193" y="212452"/>
                    <a:pt x="284845" y="214103"/>
                    <a:pt x="286865" y="214733"/>
                  </a:cubicBezTo>
                  <a:cubicBezTo>
                    <a:pt x="291402" y="215991"/>
                    <a:pt x="295703" y="217748"/>
                    <a:pt x="299742" y="220029"/>
                  </a:cubicBezTo>
                  <a:cubicBezTo>
                    <a:pt x="300634" y="220553"/>
                    <a:pt x="301630" y="220815"/>
                    <a:pt x="302627" y="220815"/>
                  </a:cubicBezTo>
                  <a:cubicBezTo>
                    <a:pt x="303755" y="220815"/>
                    <a:pt x="304856" y="220501"/>
                    <a:pt x="305800" y="219898"/>
                  </a:cubicBezTo>
                  <a:lnTo>
                    <a:pt x="322821" y="208545"/>
                  </a:lnTo>
                  <a:cubicBezTo>
                    <a:pt x="323215" y="208257"/>
                    <a:pt x="323634" y="208125"/>
                    <a:pt x="324080" y="208125"/>
                  </a:cubicBezTo>
                  <a:cubicBezTo>
                    <a:pt x="324657" y="208125"/>
                    <a:pt x="325234" y="208361"/>
                    <a:pt x="325732" y="208781"/>
                  </a:cubicBezTo>
                  <a:lnTo>
                    <a:pt x="333417" y="216466"/>
                  </a:lnTo>
                  <a:cubicBezTo>
                    <a:pt x="334177" y="217250"/>
                    <a:pt x="334308" y="218508"/>
                    <a:pt x="333679" y="219400"/>
                  </a:cubicBezTo>
                  <a:lnTo>
                    <a:pt x="322323" y="236416"/>
                  </a:lnTo>
                  <a:cubicBezTo>
                    <a:pt x="321195" y="238199"/>
                    <a:pt x="321064" y="240585"/>
                    <a:pt x="322061" y="242472"/>
                  </a:cubicBezTo>
                  <a:cubicBezTo>
                    <a:pt x="324342" y="246510"/>
                    <a:pt x="326231" y="250810"/>
                    <a:pt x="327490" y="255346"/>
                  </a:cubicBezTo>
                  <a:cubicBezTo>
                    <a:pt x="328014" y="257365"/>
                    <a:pt x="329771" y="258990"/>
                    <a:pt x="331922" y="259384"/>
                  </a:cubicBezTo>
                  <a:lnTo>
                    <a:pt x="351854" y="263421"/>
                  </a:lnTo>
                  <a:cubicBezTo>
                    <a:pt x="352982" y="263552"/>
                    <a:pt x="353742" y="264549"/>
                    <a:pt x="353742" y="265571"/>
                  </a:cubicBezTo>
                  <a:lnTo>
                    <a:pt x="353742" y="276531"/>
                  </a:lnTo>
                  <a:cubicBezTo>
                    <a:pt x="353742" y="277684"/>
                    <a:pt x="352982" y="278550"/>
                    <a:pt x="351854" y="278812"/>
                  </a:cubicBezTo>
                  <a:lnTo>
                    <a:pt x="331922" y="282718"/>
                  </a:lnTo>
                  <a:cubicBezTo>
                    <a:pt x="329771" y="283217"/>
                    <a:pt x="328014" y="284737"/>
                    <a:pt x="327490" y="286887"/>
                  </a:cubicBezTo>
                  <a:cubicBezTo>
                    <a:pt x="326231" y="291292"/>
                    <a:pt x="324342" y="295723"/>
                    <a:pt x="322061" y="299761"/>
                  </a:cubicBezTo>
                  <a:cubicBezTo>
                    <a:pt x="321064" y="301648"/>
                    <a:pt x="321064" y="303903"/>
                    <a:pt x="322323" y="305817"/>
                  </a:cubicBezTo>
                  <a:lnTo>
                    <a:pt x="333679" y="322702"/>
                  </a:lnTo>
                  <a:cubicBezTo>
                    <a:pt x="334308" y="323725"/>
                    <a:pt x="334177" y="324852"/>
                    <a:pt x="333417" y="325613"/>
                  </a:cubicBezTo>
                  <a:lnTo>
                    <a:pt x="325601" y="333321"/>
                  </a:lnTo>
                  <a:cubicBezTo>
                    <a:pt x="325155" y="333767"/>
                    <a:pt x="324552" y="334003"/>
                    <a:pt x="323975" y="334003"/>
                  </a:cubicBezTo>
                  <a:cubicBezTo>
                    <a:pt x="323582" y="334003"/>
                    <a:pt x="323188" y="333898"/>
                    <a:pt x="322821" y="333688"/>
                  </a:cubicBezTo>
                  <a:lnTo>
                    <a:pt x="305800" y="322335"/>
                  </a:lnTo>
                  <a:cubicBezTo>
                    <a:pt x="304856" y="321680"/>
                    <a:pt x="303755" y="321365"/>
                    <a:pt x="302627" y="321365"/>
                  </a:cubicBezTo>
                  <a:cubicBezTo>
                    <a:pt x="301630" y="321365"/>
                    <a:pt x="300634" y="321601"/>
                    <a:pt x="299742" y="322073"/>
                  </a:cubicBezTo>
                  <a:cubicBezTo>
                    <a:pt x="295703" y="324354"/>
                    <a:pt x="291402" y="326111"/>
                    <a:pt x="286865" y="327369"/>
                  </a:cubicBezTo>
                  <a:cubicBezTo>
                    <a:pt x="284845" y="328025"/>
                    <a:pt x="283193" y="329650"/>
                    <a:pt x="282826" y="331800"/>
                  </a:cubicBezTo>
                  <a:lnTo>
                    <a:pt x="278787" y="351858"/>
                  </a:lnTo>
                  <a:cubicBezTo>
                    <a:pt x="278525" y="352854"/>
                    <a:pt x="277659" y="353614"/>
                    <a:pt x="276505" y="353745"/>
                  </a:cubicBezTo>
                  <a:lnTo>
                    <a:pt x="265674" y="353745"/>
                  </a:lnTo>
                  <a:cubicBezTo>
                    <a:pt x="264520" y="353614"/>
                    <a:pt x="263654" y="352854"/>
                    <a:pt x="263392" y="351858"/>
                  </a:cubicBezTo>
                  <a:lnTo>
                    <a:pt x="259353" y="331800"/>
                  </a:lnTo>
                  <a:cubicBezTo>
                    <a:pt x="258986" y="329650"/>
                    <a:pt x="257334" y="328025"/>
                    <a:pt x="255314" y="327369"/>
                  </a:cubicBezTo>
                  <a:cubicBezTo>
                    <a:pt x="250777" y="326111"/>
                    <a:pt x="246476" y="324354"/>
                    <a:pt x="242437" y="322073"/>
                  </a:cubicBezTo>
                  <a:cubicBezTo>
                    <a:pt x="241572" y="321549"/>
                    <a:pt x="240601" y="321313"/>
                    <a:pt x="239605" y="321313"/>
                  </a:cubicBezTo>
                  <a:cubicBezTo>
                    <a:pt x="238477" y="321313"/>
                    <a:pt x="237349" y="321653"/>
                    <a:pt x="236379" y="322335"/>
                  </a:cubicBezTo>
                  <a:lnTo>
                    <a:pt x="219358" y="333688"/>
                  </a:lnTo>
                  <a:cubicBezTo>
                    <a:pt x="218991" y="333898"/>
                    <a:pt x="218597" y="334003"/>
                    <a:pt x="218204" y="334003"/>
                  </a:cubicBezTo>
                  <a:cubicBezTo>
                    <a:pt x="217627" y="334003"/>
                    <a:pt x="217024" y="333767"/>
                    <a:pt x="216578" y="333321"/>
                  </a:cubicBezTo>
                  <a:lnTo>
                    <a:pt x="208736" y="325613"/>
                  </a:lnTo>
                  <a:cubicBezTo>
                    <a:pt x="208002" y="324852"/>
                    <a:pt x="207871" y="323594"/>
                    <a:pt x="208500" y="322702"/>
                  </a:cubicBezTo>
                  <a:lnTo>
                    <a:pt x="219856" y="305817"/>
                  </a:lnTo>
                  <a:cubicBezTo>
                    <a:pt x="220984" y="303903"/>
                    <a:pt x="221115" y="301648"/>
                    <a:pt x="220092" y="299761"/>
                  </a:cubicBezTo>
                  <a:cubicBezTo>
                    <a:pt x="217837" y="295723"/>
                    <a:pt x="215948" y="291292"/>
                    <a:pt x="214689" y="286887"/>
                  </a:cubicBezTo>
                  <a:cubicBezTo>
                    <a:pt x="214165" y="284737"/>
                    <a:pt x="212408" y="283217"/>
                    <a:pt x="210257" y="282718"/>
                  </a:cubicBezTo>
                  <a:lnTo>
                    <a:pt x="190325" y="278812"/>
                  </a:lnTo>
                  <a:cubicBezTo>
                    <a:pt x="189197" y="278550"/>
                    <a:pt x="188437" y="277553"/>
                    <a:pt x="188437" y="276531"/>
                  </a:cubicBezTo>
                  <a:lnTo>
                    <a:pt x="188437" y="265571"/>
                  </a:lnTo>
                  <a:cubicBezTo>
                    <a:pt x="188437" y="264549"/>
                    <a:pt x="189197" y="263552"/>
                    <a:pt x="190325" y="263421"/>
                  </a:cubicBezTo>
                  <a:lnTo>
                    <a:pt x="191453" y="263159"/>
                  </a:lnTo>
                  <a:cubicBezTo>
                    <a:pt x="198927" y="262005"/>
                    <a:pt x="197432" y="251596"/>
                    <a:pt x="191007" y="251596"/>
                  </a:cubicBezTo>
                  <a:cubicBezTo>
                    <a:pt x="190482" y="251596"/>
                    <a:pt x="189905" y="251649"/>
                    <a:pt x="189302" y="251806"/>
                  </a:cubicBezTo>
                  <a:lnTo>
                    <a:pt x="188043" y="252068"/>
                  </a:lnTo>
                  <a:cubicBezTo>
                    <a:pt x="181618" y="253458"/>
                    <a:pt x="176950" y="258990"/>
                    <a:pt x="176950" y="265571"/>
                  </a:cubicBezTo>
                  <a:lnTo>
                    <a:pt x="176950" y="276531"/>
                  </a:lnTo>
                  <a:cubicBezTo>
                    <a:pt x="176950" y="283112"/>
                    <a:pt x="181618" y="288775"/>
                    <a:pt x="188043" y="290033"/>
                  </a:cubicBezTo>
                  <a:lnTo>
                    <a:pt x="204697" y="293311"/>
                  </a:lnTo>
                  <a:cubicBezTo>
                    <a:pt x="205720" y="296352"/>
                    <a:pt x="206979" y="299367"/>
                    <a:pt x="208369" y="302147"/>
                  </a:cubicBezTo>
                  <a:lnTo>
                    <a:pt x="198901" y="316410"/>
                  </a:lnTo>
                  <a:cubicBezTo>
                    <a:pt x="195256" y="321837"/>
                    <a:pt x="195990" y="329152"/>
                    <a:pt x="200658" y="333688"/>
                  </a:cubicBezTo>
                  <a:lnTo>
                    <a:pt x="208369" y="341501"/>
                  </a:lnTo>
                  <a:cubicBezTo>
                    <a:pt x="211044" y="344123"/>
                    <a:pt x="214532" y="345460"/>
                    <a:pt x="218073" y="345460"/>
                  </a:cubicBezTo>
                  <a:cubicBezTo>
                    <a:pt x="220695" y="345460"/>
                    <a:pt x="223344" y="344726"/>
                    <a:pt x="225652" y="343153"/>
                  </a:cubicBezTo>
                  <a:lnTo>
                    <a:pt x="239919" y="333688"/>
                  </a:lnTo>
                  <a:cubicBezTo>
                    <a:pt x="242699" y="335209"/>
                    <a:pt x="245715" y="336336"/>
                    <a:pt x="248758" y="337359"/>
                  </a:cubicBezTo>
                  <a:lnTo>
                    <a:pt x="252036" y="354008"/>
                  </a:lnTo>
                  <a:cubicBezTo>
                    <a:pt x="253426" y="360431"/>
                    <a:pt x="258986" y="365098"/>
                    <a:pt x="265543" y="365098"/>
                  </a:cubicBezTo>
                  <a:lnTo>
                    <a:pt x="276505" y="365098"/>
                  </a:lnTo>
                  <a:cubicBezTo>
                    <a:pt x="283088" y="365098"/>
                    <a:pt x="288753" y="360431"/>
                    <a:pt x="290012" y="354008"/>
                  </a:cubicBezTo>
                  <a:lnTo>
                    <a:pt x="293421" y="337359"/>
                  </a:lnTo>
                  <a:cubicBezTo>
                    <a:pt x="296332" y="336336"/>
                    <a:pt x="299348" y="335078"/>
                    <a:pt x="302129" y="333688"/>
                  </a:cubicBezTo>
                  <a:lnTo>
                    <a:pt x="316396" y="343153"/>
                  </a:lnTo>
                  <a:cubicBezTo>
                    <a:pt x="318704" y="344726"/>
                    <a:pt x="321379" y="345460"/>
                    <a:pt x="324028" y="345460"/>
                  </a:cubicBezTo>
                  <a:cubicBezTo>
                    <a:pt x="327568" y="345460"/>
                    <a:pt x="331083" y="344123"/>
                    <a:pt x="333679" y="341501"/>
                  </a:cubicBezTo>
                  <a:lnTo>
                    <a:pt x="341494" y="333686"/>
                  </a:lnTo>
                  <a:cubicBezTo>
                    <a:pt x="346058" y="329152"/>
                    <a:pt x="346792" y="321837"/>
                    <a:pt x="343147" y="316410"/>
                  </a:cubicBezTo>
                  <a:lnTo>
                    <a:pt x="333679" y="302147"/>
                  </a:lnTo>
                  <a:cubicBezTo>
                    <a:pt x="335200" y="299367"/>
                    <a:pt x="336328" y="296352"/>
                    <a:pt x="337351" y="293311"/>
                  </a:cubicBezTo>
                  <a:lnTo>
                    <a:pt x="354004" y="290033"/>
                  </a:lnTo>
                  <a:cubicBezTo>
                    <a:pt x="360430" y="288775"/>
                    <a:pt x="365098" y="283112"/>
                    <a:pt x="365098" y="276531"/>
                  </a:cubicBezTo>
                  <a:lnTo>
                    <a:pt x="365098" y="265571"/>
                  </a:lnTo>
                  <a:cubicBezTo>
                    <a:pt x="365098" y="258990"/>
                    <a:pt x="360561" y="253327"/>
                    <a:pt x="354136" y="252068"/>
                  </a:cubicBezTo>
                  <a:lnTo>
                    <a:pt x="337456" y="248660"/>
                  </a:lnTo>
                  <a:cubicBezTo>
                    <a:pt x="336459" y="245619"/>
                    <a:pt x="335200" y="242734"/>
                    <a:pt x="333810" y="239824"/>
                  </a:cubicBezTo>
                  <a:lnTo>
                    <a:pt x="343278" y="225692"/>
                  </a:lnTo>
                  <a:cubicBezTo>
                    <a:pt x="346792" y="220134"/>
                    <a:pt x="346163" y="212950"/>
                    <a:pt x="341494" y="208283"/>
                  </a:cubicBezTo>
                  <a:lnTo>
                    <a:pt x="333810" y="200599"/>
                  </a:lnTo>
                  <a:cubicBezTo>
                    <a:pt x="331109" y="197979"/>
                    <a:pt x="327568" y="196615"/>
                    <a:pt x="324001" y="196615"/>
                  </a:cubicBezTo>
                  <a:cubicBezTo>
                    <a:pt x="321405" y="196615"/>
                    <a:pt x="318809" y="197323"/>
                    <a:pt x="316527" y="198818"/>
                  </a:cubicBezTo>
                  <a:lnTo>
                    <a:pt x="302260" y="208283"/>
                  </a:lnTo>
                  <a:cubicBezTo>
                    <a:pt x="299348" y="206893"/>
                    <a:pt x="296464" y="205635"/>
                    <a:pt x="293421" y="204638"/>
                  </a:cubicBezTo>
                  <a:lnTo>
                    <a:pt x="290143" y="187963"/>
                  </a:lnTo>
                  <a:cubicBezTo>
                    <a:pt x="288753" y="181539"/>
                    <a:pt x="283088" y="177004"/>
                    <a:pt x="276636" y="177004"/>
                  </a:cubicBezTo>
                  <a:lnTo>
                    <a:pt x="140547" y="116543"/>
                  </a:lnTo>
                  <a:lnTo>
                    <a:pt x="276636" y="17700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729" name="Google Shape;13026;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AYAABNGQAAsBoAAGIbAAAQAAAA"/>
              </a:ext>
            </a:extLst>
          </p:cNvGrpSpPr>
          <p:nvPr/>
        </p:nvGrpSpPr>
        <p:grpSpPr>
          <a:xfrm>
            <a:off x="3982720" y="4112895"/>
            <a:ext cx="355600" cy="338455"/>
            <a:chOff x="3982720" y="4112895"/>
            <a:chExt cx="355600" cy="338455"/>
          </a:xfrm>
        </p:grpSpPr>
        <p:sp>
          <p:nvSpPr>
            <p:cNvPr id="740" name="Google Shape;130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GAAAVRkAAFQaAAAIGwAAAAAAAA=="/>
                </a:ext>
              </a:extLst>
            </p:cNvSpPr>
            <p:nvPr/>
          </p:nvSpPr>
          <p:spPr>
            <a:xfrm>
              <a:off x="4003675" y="4117975"/>
              <a:ext cx="276225" cy="276225"/>
            </a:xfrm>
            <a:custGeom>
              <a:avLst/>
              <a:gdLst/>
              <a:ahLst/>
              <a:cxnLst/>
              <a:rect l="0" t="0" r="276225" b="276225"/>
              <a:pathLst>
                <a:path w="276225" h="276225">
                  <a:moveTo>
                    <a:pt x="138033" y="0"/>
                  </a:moveTo>
                  <a:cubicBezTo>
                    <a:pt x="61759" y="0"/>
                    <a:pt x="0" y="61890"/>
                    <a:pt x="0" y="138164"/>
                  </a:cubicBezTo>
                  <a:cubicBezTo>
                    <a:pt x="0" y="214439"/>
                    <a:pt x="61759" y="276198"/>
                    <a:pt x="138033" y="276198"/>
                  </a:cubicBezTo>
                  <a:cubicBezTo>
                    <a:pt x="214334" y="276198"/>
                    <a:pt x="276198" y="214439"/>
                    <a:pt x="276198" y="138164"/>
                  </a:cubicBezTo>
                  <a:cubicBezTo>
                    <a:pt x="276198" y="61890"/>
                    <a:pt x="214334" y="0"/>
                    <a:pt x="13803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9" name="Google Shape;130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GAAAfxkAACoaAADeGgAAAAAAAA=="/>
                </a:ext>
              </a:extLst>
            </p:cNvSpPr>
            <p:nvPr/>
          </p:nvSpPr>
          <p:spPr>
            <a:xfrm>
              <a:off x="4030345" y="4144645"/>
              <a:ext cx="222885" cy="222885"/>
            </a:xfrm>
            <a:custGeom>
              <a:avLst/>
              <a:gdLst/>
              <a:ahLst/>
              <a:cxnLst/>
              <a:rect l="0" t="0" r="222885" b="222885"/>
              <a:pathLst>
                <a:path w="222885" h="222885">
                  <a:moveTo>
                    <a:pt x="111376" y="26"/>
                  </a:moveTo>
                  <a:cubicBezTo>
                    <a:pt x="49961" y="26"/>
                    <a:pt x="26" y="49961"/>
                    <a:pt x="26" y="111508"/>
                  </a:cubicBezTo>
                  <a:cubicBezTo>
                    <a:pt x="26" y="172923"/>
                    <a:pt x="49961" y="222885"/>
                    <a:pt x="111376" y="222885"/>
                  </a:cubicBezTo>
                  <a:cubicBezTo>
                    <a:pt x="172923" y="222885"/>
                    <a:pt x="222885" y="172923"/>
                    <a:pt x="222885" y="111508"/>
                  </a:cubicBezTo>
                  <a:cubicBezTo>
                    <a:pt x="222885" y="49961"/>
                    <a:pt x="172923" y="26"/>
                    <a:pt x="11137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8" name="Google Shape;130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GQAAhxkAAM0ZAADWGgAAAAAAAA=="/>
                </a:ext>
              </a:extLst>
            </p:cNvSpPr>
            <p:nvPr/>
          </p:nvSpPr>
          <p:spPr>
            <a:xfrm>
              <a:off x="4089400" y="4149725"/>
              <a:ext cx="104775" cy="212725"/>
            </a:xfrm>
            <a:custGeom>
              <a:avLst/>
              <a:gdLst/>
              <a:ahLst/>
              <a:cxnLst/>
              <a:rect l="0" t="0" r="104775" b="212725"/>
              <a:pathLst>
                <a:path w="104775" h="212725">
                  <a:moveTo>
                    <a:pt x="52308" y="0"/>
                  </a:moveTo>
                  <a:cubicBezTo>
                    <a:pt x="46505" y="0"/>
                    <a:pt x="41699" y="4704"/>
                    <a:pt x="41699" y="10644"/>
                  </a:cubicBezTo>
                  <a:lnTo>
                    <a:pt x="41699" y="25309"/>
                  </a:lnTo>
                  <a:cubicBezTo>
                    <a:pt x="17567" y="28331"/>
                    <a:pt x="0" y="49462"/>
                    <a:pt x="1523" y="73746"/>
                  </a:cubicBezTo>
                  <a:cubicBezTo>
                    <a:pt x="2914" y="98031"/>
                    <a:pt x="23003" y="116980"/>
                    <a:pt x="47266" y="116980"/>
                  </a:cubicBezTo>
                  <a:lnTo>
                    <a:pt x="57376" y="116980"/>
                  </a:lnTo>
                  <a:cubicBezTo>
                    <a:pt x="71005" y="116980"/>
                    <a:pt x="82139" y="128123"/>
                    <a:pt x="82139" y="141764"/>
                  </a:cubicBezTo>
                  <a:cubicBezTo>
                    <a:pt x="82139" y="155430"/>
                    <a:pt x="71005" y="166442"/>
                    <a:pt x="57376" y="166442"/>
                  </a:cubicBezTo>
                  <a:lnTo>
                    <a:pt x="42198" y="166442"/>
                  </a:lnTo>
                  <a:cubicBezTo>
                    <a:pt x="31353" y="166442"/>
                    <a:pt x="22635" y="157717"/>
                    <a:pt x="22635" y="146836"/>
                  </a:cubicBezTo>
                  <a:cubicBezTo>
                    <a:pt x="22635" y="140896"/>
                    <a:pt x="17830" y="136218"/>
                    <a:pt x="12000" y="136218"/>
                  </a:cubicBezTo>
                  <a:cubicBezTo>
                    <a:pt x="6065" y="136218"/>
                    <a:pt x="1260" y="140896"/>
                    <a:pt x="1260" y="146836"/>
                  </a:cubicBezTo>
                  <a:cubicBezTo>
                    <a:pt x="1391" y="169228"/>
                    <a:pt x="19326" y="187415"/>
                    <a:pt x="41699" y="187678"/>
                  </a:cubicBezTo>
                  <a:lnTo>
                    <a:pt x="41699" y="202107"/>
                  </a:lnTo>
                  <a:cubicBezTo>
                    <a:pt x="41699" y="207915"/>
                    <a:pt x="46505" y="212725"/>
                    <a:pt x="52308" y="212725"/>
                  </a:cubicBezTo>
                  <a:cubicBezTo>
                    <a:pt x="58243" y="212725"/>
                    <a:pt x="62917" y="207915"/>
                    <a:pt x="62917" y="202107"/>
                  </a:cubicBezTo>
                  <a:lnTo>
                    <a:pt x="62917" y="187415"/>
                  </a:lnTo>
                  <a:cubicBezTo>
                    <a:pt x="87076" y="184393"/>
                    <a:pt x="104748" y="163157"/>
                    <a:pt x="103225" y="138873"/>
                  </a:cubicBezTo>
                  <a:cubicBezTo>
                    <a:pt x="101728" y="114720"/>
                    <a:pt x="81640" y="95744"/>
                    <a:pt x="57376" y="95744"/>
                  </a:cubicBezTo>
                  <a:lnTo>
                    <a:pt x="47266" y="95744"/>
                  </a:lnTo>
                  <a:cubicBezTo>
                    <a:pt x="33612" y="95744"/>
                    <a:pt x="22635" y="84627"/>
                    <a:pt x="22635" y="70960"/>
                  </a:cubicBezTo>
                  <a:cubicBezTo>
                    <a:pt x="22635" y="57294"/>
                    <a:pt x="33612" y="46177"/>
                    <a:pt x="47266" y="46177"/>
                  </a:cubicBezTo>
                  <a:lnTo>
                    <a:pt x="62418" y="46177"/>
                  </a:lnTo>
                  <a:cubicBezTo>
                    <a:pt x="73289" y="46308"/>
                    <a:pt x="82139" y="55034"/>
                    <a:pt x="82139" y="65888"/>
                  </a:cubicBezTo>
                  <a:lnTo>
                    <a:pt x="82139" y="76007"/>
                  </a:lnTo>
                  <a:cubicBezTo>
                    <a:pt x="82139" y="81841"/>
                    <a:pt x="86944" y="86651"/>
                    <a:pt x="92748" y="86651"/>
                  </a:cubicBezTo>
                  <a:cubicBezTo>
                    <a:pt x="98551" y="86651"/>
                    <a:pt x="103356" y="81841"/>
                    <a:pt x="103356" y="76007"/>
                  </a:cubicBezTo>
                  <a:lnTo>
                    <a:pt x="103356" y="65888"/>
                  </a:lnTo>
                  <a:cubicBezTo>
                    <a:pt x="103356" y="43522"/>
                    <a:pt x="85290" y="25309"/>
                    <a:pt x="62917" y="24915"/>
                  </a:cubicBezTo>
                  <a:lnTo>
                    <a:pt x="62917" y="10644"/>
                  </a:lnTo>
                  <a:cubicBezTo>
                    <a:pt x="62917" y="4704"/>
                    <a:pt x="58243" y="0"/>
                    <a:pt x="5230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7" name="Google Shape;130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7GQAAcRoAAKgaAABaGwAAAAAAAA=="/>
                </a:ext>
              </a:extLst>
            </p:cNvSpPr>
            <p:nvPr/>
          </p:nvSpPr>
          <p:spPr>
            <a:xfrm>
              <a:off x="4182745" y="4298315"/>
              <a:ext cx="150495" cy="147955"/>
            </a:xfrm>
            <a:custGeom>
              <a:avLst/>
              <a:gdLst/>
              <a:ahLst/>
              <a:cxnLst/>
              <a:rect l="0" t="0" r="150495" b="147955"/>
              <a:pathLst>
                <a:path w="150495" h="147955">
                  <a:moveTo>
                    <a:pt x="75076" y="53133"/>
                  </a:moveTo>
                  <a:cubicBezTo>
                    <a:pt x="86008" y="53133"/>
                    <a:pt x="96467" y="61612"/>
                    <a:pt x="96467" y="74423"/>
                  </a:cubicBezTo>
                  <a:cubicBezTo>
                    <a:pt x="96467" y="86158"/>
                    <a:pt x="87006" y="95635"/>
                    <a:pt x="75234" y="95635"/>
                  </a:cubicBezTo>
                  <a:cubicBezTo>
                    <a:pt x="56261" y="95635"/>
                    <a:pt x="46775" y="72769"/>
                    <a:pt x="60176" y="59381"/>
                  </a:cubicBezTo>
                  <a:cubicBezTo>
                    <a:pt x="64512" y="55049"/>
                    <a:pt x="69847" y="53133"/>
                    <a:pt x="75076" y="53133"/>
                  </a:cubicBezTo>
                  <a:lnTo>
                    <a:pt x="64617" y="26"/>
                  </a:lnTo>
                  <a:lnTo>
                    <a:pt x="59809" y="23521"/>
                  </a:lnTo>
                  <a:cubicBezTo>
                    <a:pt x="57917" y="24151"/>
                    <a:pt x="56025" y="24781"/>
                    <a:pt x="54133" y="25542"/>
                  </a:cubicBezTo>
                  <a:lnTo>
                    <a:pt x="35396" y="10631"/>
                  </a:lnTo>
                  <a:lnTo>
                    <a:pt x="19104" y="24282"/>
                  </a:lnTo>
                  <a:lnTo>
                    <a:pt x="30719" y="45363"/>
                  </a:lnTo>
                  <a:cubicBezTo>
                    <a:pt x="29589" y="47016"/>
                    <a:pt x="28590" y="48644"/>
                    <a:pt x="27697" y="50560"/>
                  </a:cubicBezTo>
                  <a:lnTo>
                    <a:pt x="3678" y="51059"/>
                  </a:lnTo>
                  <a:lnTo>
                    <a:pt x="0" y="72034"/>
                  </a:lnTo>
                  <a:lnTo>
                    <a:pt x="22257" y="80750"/>
                  </a:lnTo>
                  <a:cubicBezTo>
                    <a:pt x="22520" y="82640"/>
                    <a:pt x="22888" y="84661"/>
                    <a:pt x="23387" y="86552"/>
                  </a:cubicBezTo>
                  <a:lnTo>
                    <a:pt x="5308" y="102329"/>
                  </a:lnTo>
                  <a:lnTo>
                    <a:pt x="15924" y="120784"/>
                  </a:lnTo>
                  <a:lnTo>
                    <a:pt x="38681" y="113066"/>
                  </a:lnTo>
                  <a:cubicBezTo>
                    <a:pt x="40205" y="114457"/>
                    <a:pt x="41729" y="115717"/>
                    <a:pt x="43253" y="117004"/>
                  </a:cubicBezTo>
                  <a:lnTo>
                    <a:pt x="39706" y="140604"/>
                  </a:lnTo>
                  <a:lnTo>
                    <a:pt x="59677" y="147928"/>
                  </a:lnTo>
                  <a:lnTo>
                    <a:pt x="72212" y="127347"/>
                  </a:lnTo>
                  <a:cubicBezTo>
                    <a:pt x="73079" y="127347"/>
                    <a:pt x="74104" y="127478"/>
                    <a:pt x="75102" y="127478"/>
                  </a:cubicBezTo>
                  <a:cubicBezTo>
                    <a:pt x="76127" y="127478"/>
                    <a:pt x="77126" y="127478"/>
                    <a:pt x="78151" y="127347"/>
                  </a:cubicBezTo>
                  <a:lnTo>
                    <a:pt x="90659" y="147928"/>
                  </a:lnTo>
                  <a:lnTo>
                    <a:pt x="110631" y="140604"/>
                  </a:lnTo>
                  <a:lnTo>
                    <a:pt x="106978" y="117004"/>
                  </a:lnTo>
                  <a:cubicBezTo>
                    <a:pt x="108607" y="115717"/>
                    <a:pt x="110131" y="114457"/>
                    <a:pt x="111524" y="113066"/>
                  </a:cubicBezTo>
                  <a:lnTo>
                    <a:pt x="134281" y="120784"/>
                  </a:lnTo>
                  <a:lnTo>
                    <a:pt x="145029" y="102329"/>
                  </a:lnTo>
                  <a:lnTo>
                    <a:pt x="126949" y="86552"/>
                  </a:lnTo>
                  <a:cubicBezTo>
                    <a:pt x="127449" y="84661"/>
                    <a:pt x="127843" y="82640"/>
                    <a:pt x="128079" y="80750"/>
                  </a:cubicBezTo>
                  <a:lnTo>
                    <a:pt x="150468" y="72034"/>
                  </a:lnTo>
                  <a:lnTo>
                    <a:pt x="146684" y="51059"/>
                  </a:lnTo>
                  <a:lnTo>
                    <a:pt x="122771" y="50560"/>
                  </a:lnTo>
                  <a:cubicBezTo>
                    <a:pt x="121772" y="48644"/>
                    <a:pt x="120748" y="47016"/>
                    <a:pt x="119749" y="45363"/>
                  </a:cubicBezTo>
                  <a:lnTo>
                    <a:pt x="131259" y="24282"/>
                  </a:lnTo>
                  <a:lnTo>
                    <a:pt x="114940" y="10631"/>
                  </a:lnTo>
                  <a:lnTo>
                    <a:pt x="96230" y="25542"/>
                  </a:lnTo>
                  <a:cubicBezTo>
                    <a:pt x="94338" y="24781"/>
                    <a:pt x="92420" y="24151"/>
                    <a:pt x="90528" y="23521"/>
                  </a:cubicBezTo>
                  <a:lnTo>
                    <a:pt x="85850" y="26"/>
                  </a:lnTo>
                  <a:lnTo>
                    <a:pt x="75076" y="53133"/>
                  </a:lnTo>
                  <a:lnTo>
                    <a:pt x="90528" y="2352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6" name="Google Shape;130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7GQAAghoAAAUaAAAvGwAAAAAAAA=="/>
                </a:ext>
              </a:extLst>
            </p:cNvSpPr>
            <p:nvPr/>
          </p:nvSpPr>
          <p:spPr>
            <a:xfrm>
              <a:off x="4182745" y="4309110"/>
              <a:ext cx="46990" cy="109855"/>
            </a:xfrm>
            <a:custGeom>
              <a:avLst/>
              <a:gdLst/>
              <a:ahLst/>
              <a:cxnLst/>
              <a:rect l="0" t="0" r="46990" b="109855"/>
              <a:pathLst>
                <a:path w="46990" h="109855">
                  <a:moveTo>
                    <a:pt x="35646" y="0"/>
                  </a:moveTo>
                  <a:lnTo>
                    <a:pt x="19224" y="13614"/>
                  </a:lnTo>
                  <a:lnTo>
                    <a:pt x="30939" y="34637"/>
                  </a:lnTo>
                  <a:cubicBezTo>
                    <a:pt x="29802" y="36286"/>
                    <a:pt x="28770" y="38040"/>
                    <a:pt x="27898" y="39821"/>
                  </a:cubicBezTo>
                  <a:lnTo>
                    <a:pt x="3702" y="40318"/>
                  </a:lnTo>
                  <a:lnTo>
                    <a:pt x="26" y="61237"/>
                  </a:lnTo>
                  <a:lnTo>
                    <a:pt x="22556" y="69929"/>
                  </a:lnTo>
                  <a:cubicBezTo>
                    <a:pt x="22662" y="71945"/>
                    <a:pt x="23059" y="73830"/>
                    <a:pt x="23561" y="75846"/>
                  </a:cubicBezTo>
                  <a:lnTo>
                    <a:pt x="5368" y="91580"/>
                  </a:lnTo>
                  <a:lnTo>
                    <a:pt x="16051" y="109855"/>
                  </a:lnTo>
                  <a:lnTo>
                    <a:pt x="29537" y="105430"/>
                  </a:lnTo>
                  <a:lnTo>
                    <a:pt x="21393" y="91580"/>
                  </a:lnTo>
                  <a:lnTo>
                    <a:pt x="39586" y="75846"/>
                  </a:lnTo>
                  <a:cubicBezTo>
                    <a:pt x="39083" y="73830"/>
                    <a:pt x="38819" y="71945"/>
                    <a:pt x="38581" y="69929"/>
                  </a:cubicBezTo>
                  <a:lnTo>
                    <a:pt x="16051" y="61237"/>
                  </a:lnTo>
                  <a:lnTo>
                    <a:pt x="19753" y="40318"/>
                  </a:lnTo>
                  <a:lnTo>
                    <a:pt x="43923" y="39821"/>
                  </a:lnTo>
                  <a:cubicBezTo>
                    <a:pt x="44822" y="38040"/>
                    <a:pt x="45826" y="36286"/>
                    <a:pt x="46964" y="34637"/>
                  </a:cubicBezTo>
                  <a:lnTo>
                    <a:pt x="35408" y="13614"/>
                  </a:lnTo>
                  <a:lnTo>
                    <a:pt x="43923" y="6545"/>
                  </a:lnTo>
                  <a:lnTo>
                    <a:pt x="35646" y="0"/>
                  </a:lnTo>
                  <a:lnTo>
                    <a:pt x="46964" y="3463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5" name="Google Shape;130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GgAAcRoAADoaAACaGgAAAAAAAA=="/>
                </a:ext>
              </a:extLst>
            </p:cNvSpPr>
            <p:nvPr/>
          </p:nvSpPr>
          <p:spPr>
            <a:xfrm>
              <a:off x="4243705" y="4298315"/>
              <a:ext cx="19685" cy="26035"/>
            </a:xfrm>
            <a:custGeom>
              <a:avLst/>
              <a:gdLst/>
              <a:ahLst/>
              <a:cxnLst/>
              <a:rect l="0" t="0" r="19685" b="26035"/>
              <a:pathLst>
                <a:path w="19685" h="26035">
                  <a:moveTo>
                    <a:pt x="3689" y="26"/>
                  </a:moveTo>
                  <a:lnTo>
                    <a:pt x="0" y="18435"/>
                  </a:lnTo>
                  <a:lnTo>
                    <a:pt x="9275" y="26035"/>
                  </a:lnTo>
                  <a:cubicBezTo>
                    <a:pt x="11173" y="25259"/>
                    <a:pt x="13070" y="24483"/>
                    <a:pt x="14967" y="23974"/>
                  </a:cubicBezTo>
                  <a:lnTo>
                    <a:pt x="19658" y="26"/>
                  </a:lnTo>
                  <a:lnTo>
                    <a:pt x="3689" y="26"/>
                  </a:lnTo>
                  <a:lnTo>
                    <a:pt x="14967" y="2397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4" name="Google Shape;130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6GQAAJBsAAB4aAABaGwAAAAAAAA=="/>
                </a:ext>
              </a:extLst>
            </p:cNvSpPr>
            <p:nvPr/>
          </p:nvSpPr>
          <p:spPr>
            <a:xfrm>
              <a:off x="4222750" y="4411980"/>
              <a:ext cx="22860" cy="34290"/>
            </a:xfrm>
            <a:custGeom>
              <a:avLst/>
              <a:gdLst/>
              <a:ahLst/>
              <a:cxnLst/>
              <a:rect l="0" t="0" r="22860" b="34290"/>
              <a:pathLst>
                <a:path w="22860" h="34290">
                  <a:moveTo>
                    <a:pt x="15048" y="0"/>
                  </a:moveTo>
                  <a:lnTo>
                    <a:pt x="3696" y="3755"/>
                  </a:lnTo>
                  <a:lnTo>
                    <a:pt x="26" y="27168"/>
                  </a:lnTo>
                  <a:lnTo>
                    <a:pt x="20081" y="34264"/>
                  </a:lnTo>
                  <a:lnTo>
                    <a:pt x="22860" y="29654"/>
                  </a:lnTo>
                  <a:lnTo>
                    <a:pt x="16044" y="27168"/>
                  </a:lnTo>
                  <a:lnTo>
                    <a:pt x="19583" y="3755"/>
                  </a:lnTo>
                  <a:cubicBezTo>
                    <a:pt x="18063" y="2616"/>
                    <a:pt x="16542" y="1243"/>
                    <a:pt x="1504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3" name="Google Shape;130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GQAArBoAAG0aAAAhGwAAAAAAAA=="/>
                </a:ext>
              </a:extLst>
            </p:cNvSpPr>
            <p:nvPr/>
          </p:nvSpPr>
          <p:spPr>
            <a:xfrm>
              <a:off x="4208780" y="4335780"/>
              <a:ext cx="86995" cy="74295"/>
            </a:xfrm>
            <a:custGeom>
              <a:avLst/>
              <a:gdLst/>
              <a:ahLst/>
              <a:cxnLst/>
              <a:rect l="0" t="0" r="86995" b="74295"/>
              <a:pathLst>
                <a:path w="86995" h="74295">
                  <a:moveTo>
                    <a:pt x="49647" y="15828"/>
                  </a:moveTo>
                  <a:cubicBezTo>
                    <a:pt x="60581" y="15828"/>
                    <a:pt x="71041" y="24293"/>
                    <a:pt x="71041" y="37081"/>
                  </a:cubicBezTo>
                  <a:cubicBezTo>
                    <a:pt x="71041" y="48796"/>
                    <a:pt x="61553" y="58256"/>
                    <a:pt x="49805" y="58256"/>
                  </a:cubicBezTo>
                  <a:cubicBezTo>
                    <a:pt x="30829" y="58256"/>
                    <a:pt x="21341" y="35430"/>
                    <a:pt x="34745" y="22065"/>
                  </a:cubicBezTo>
                  <a:cubicBezTo>
                    <a:pt x="39082" y="17741"/>
                    <a:pt x="44417" y="15828"/>
                    <a:pt x="49647" y="15828"/>
                  </a:cubicBezTo>
                  <a:lnTo>
                    <a:pt x="49647" y="0"/>
                  </a:lnTo>
                  <a:cubicBezTo>
                    <a:pt x="16479" y="0"/>
                    <a:pt x="26" y="40017"/>
                    <a:pt x="23496" y="63314"/>
                  </a:cubicBezTo>
                  <a:cubicBezTo>
                    <a:pt x="31065" y="70888"/>
                    <a:pt x="40369" y="74295"/>
                    <a:pt x="49516" y="74295"/>
                  </a:cubicBezTo>
                  <a:cubicBezTo>
                    <a:pt x="68623" y="74295"/>
                    <a:pt x="86995" y="59436"/>
                    <a:pt x="86995" y="37081"/>
                  </a:cubicBezTo>
                  <a:cubicBezTo>
                    <a:pt x="86995" y="16536"/>
                    <a:pt x="70279" y="0"/>
                    <a:pt x="49805" y="0"/>
                  </a:cubicBezTo>
                  <a:cubicBezTo>
                    <a:pt x="49752" y="0"/>
                    <a:pt x="49700" y="0"/>
                    <a:pt x="49647" y="0"/>
                  </a:cubicBezTo>
                  <a:lnTo>
                    <a:pt x="49647" y="15828"/>
                  </a:lnTo>
                  <a:lnTo>
                    <a:pt x="4964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2" name="Google Shape;130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GQAAgBkAANcZAADdGgAAAAAAAA=="/>
                </a:ext>
              </a:extLst>
            </p:cNvSpPr>
            <p:nvPr/>
          </p:nvSpPr>
          <p:spPr>
            <a:xfrm>
              <a:off x="4083685" y="4145280"/>
              <a:ext cx="116840" cy="221615"/>
            </a:xfrm>
            <a:custGeom>
              <a:avLst/>
              <a:gdLst/>
              <a:ahLst/>
              <a:cxnLst/>
              <a:rect l="0" t="0" r="116840" b="221615"/>
              <a:pathLst>
                <a:path w="116840" h="221615">
                  <a:moveTo>
                    <a:pt x="58420" y="9746"/>
                  </a:moveTo>
                  <a:cubicBezTo>
                    <a:pt x="61123" y="9746"/>
                    <a:pt x="63853" y="11506"/>
                    <a:pt x="64036" y="15052"/>
                  </a:cubicBezTo>
                  <a:lnTo>
                    <a:pt x="64036" y="29448"/>
                  </a:lnTo>
                  <a:cubicBezTo>
                    <a:pt x="64036" y="32233"/>
                    <a:pt x="66188" y="34387"/>
                    <a:pt x="68944" y="34387"/>
                  </a:cubicBezTo>
                  <a:cubicBezTo>
                    <a:pt x="88522" y="34755"/>
                    <a:pt x="104321" y="50701"/>
                    <a:pt x="104453" y="70404"/>
                  </a:cubicBezTo>
                  <a:lnTo>
                    <a:pt x="104453" y="80518"/>
                  </a:lnTo>
                  <a:cubicBezTo>
                    <a:pt x="104243" y="84064"/>
                    <a:pt x="101513" y="85824"/>
                    <a:pt x="98758" y="85824"/>
                  </a:cubicBezTo>
                  <a:cubicBezTo>
                    <a:pt x="96002" y="85824"/>
                    <a:pt x="93273" y="84064"/>
                    <a:pt x="93089" y="80518"/>
                  </a:cubicBezTo>
                  <a:lnTo>
                    <a:pt x="93089" y="70404"/>
                  </a:lnTo>
                  <a:cubicBezTo>
                    <a:pt x="93089" y="56769"/>
                    <a:pt x="82092" y="45762"/>
                    <a:pt x="68445" y="45762"/>
                  </a:cubicBezTo>
                  <a:lnTo>
                    <a:pt x="53302" y="45762"/>
                  </a:lnTo>
                  <a:cubicBezTo>
                    <a:pt x="36873" y="45762"/>
                    <a:pt x="23620" y="59029"/>
                    <a:pt x="23620" y="75474"/>
                  </a:cubicBezTo>
                  <a:cubicBezTo>
                    <a:pt x="23620" y="91892"/>
                    <a:pt x="36873" y="105185"/>
                    <a:pt x="53302" y="105185"/>
                  </a:cubicBezTo>
                  <a:lnTo>
                    <a:pt x="63406" y="105185"/>
                  </a:lnTo>
                  <a:cubicBezTo>
                    <a:pt x="84743" y="105684"/>
                    <a:pt x="102038" y="122497"/>
                    <a:pt x="103298" y="143724"/>
                  </a:cubicBezTo>
                  <a:cubicBezTo>
                    <a:pt x="104558" y="164976"/>
                    <a:pt x="89415" y="183680"/>
                    <a:pt x="68445" y="186833"/>
                  </a:cubicBezTo>
                  <a:cubicBezTo>
                    <a:pt x="65926" y="187201"/>
                    <a:pt x="64036" y="189223"/>
                    <a:pt x="64036" y="191772"/>
                  </a:cubicBezTo>
                  <a:lnTo>
                    <a:pt x="64036" y="206562"/>
                  </a:lnTo>
                  <a:cubicBezTo>
                    <a:pt x="64220" y="210476"/>
                    <a:pt x="61281" y="212420"/>
                    <a:pt x="58341" y="212420"/>
                  </a:cubicBezTo>
                  <a:cubicBezTo>
                    <a:pt x="55402" y="212420"/>
                    <a:pt x="52489" y="210476"/>
                    <a:pt x="52672" y="206562"/>
                  </a:cubicBezTo>
                  <a:lnTo>
                    <a:pt x="52672" y="192139"/>
                  </a:lnTo>
                  <a:cubicBezTo>
                    <a:pt x="52804" y="189355"/>
                    <a:pt x="50520" y="187201"/>
                    <a:pt x="47870" y="187201"/>
                  </a:cubicBezTo>
                  <a:cubicBezTo>
                    <a:pt x="28160" y="186833"/>
                    <a:pt x="12387" y="170913"/>
                    <a:pt x="12387" y="151184"/>
                  </a:cubicBezTo>
                  <a:cubicBezTo>
                    <a:pt x="12571" y="147638"/>
                    <a:pt x="15274" y="145878"/>
                    <a:pt x="18004" y="145878"/>
                  </a:cubicBezTo>
                  <a:cubicBezTo>
                    <a:pt x="20707" y="145878"/>
                    <a:pt x="23436" y="147638"/>
                    <a:pt x="23620" y="151184"/>
                  </a:cubicBezTo>
                  <a:cubicBezTo>
                    <a:pt x="23620" y="164845"/>
                    <a:pt x="34721" y="175826"/>
                    <a:pt x="48237" y="175826"/>
                  </a:cubicBezTo>
                  <a:lnTo>
                    <a:pt x="63406" y="175826"/>
                  </a:lnTo>
                  <a:cubicBezTo>
                    <a:pt x="79809" y="175826"/>
                    <a:pt x="93089" y="162559"/>
                    <a:pt x="93089" y="146140"/>
                  </a:cubicBezTo>
                  <a:cubicBezTo>
                    <a:pt x="93089" y="129695"/>
                    <a:pt x="79809" y="116429"/>
                    <a:pt x="63406" y="116429"/>
                  </a:cubicBezTo>
                  <a:lnTo>
                    <a:pt x="53302" y="116429"/>
                  </a:lnTo>
                  <a:cubicBezTo>
                    <a:pt x="32071" y="115930"/>
                    <a:pt x="14776" y="99117"/>
                    <a:pt x="13385" y="77864"/>
                  </a:cubicBezTo>
                  <a:cubicBezTo>
                    <a:pt x="12125" y="56638"/>
                    <a:pt x="27294" y="37934"/>
                    <a:pt x="48368" y="34755"/>
                  </a:cubicBezTo>
                  <a:cubicBezTo>
                    <a:pt x="50888" y="34387"/>
                    <a:pt x="52804" y="32364"/>
                    <a:pt x="52804" y="29842"/>
                  </a:cubicBezTo>
                  <a:lnTo>
                    <a:pt x="52804" y="15052"/>
                  </a:lnTo>
                  <a:cubicBezTo>
                    <a:pt x="52987" y="11506"/>
                    <a:pt x="55691" y="9746"/>
                    <a:pt x="58420" y="9746"/>
                  </a:cubicBezTo>
                  <a:lnTo>
                    <a:pt x="58420" y="0"/>
                  </a:lnTo>
                  <a:cubicBezTo>
                    <a:pt x="50022" y="0"/>
                    <a:pt x="43067" y="6698"/>
                    <a:pt x="42805" y="15052"/>
                  </a:cubicBezTo>
                  <a:lnTo>
                    <a:pt x="42805" y="25534"/>
                  </a:lnTo>
                  <a:cubicBezTo>
                    <a:pt x="17295" y="30972"/>
                    <a:pt x="0" y="54746"/>
                    <a:pt x="2651" y="80780"/>
                  </a:cubicBezTo>
                  <a:cubicBezTo>
                    <a:pt x="5433" y="106683"/>
                    <a:pt x="27294" y="126411"/>
                    <a:pt x="53302" y="126411"/>
                  </a:cubicBezTo>
                  <a:lnTo>
                    <a:pt x="63406" y="126411"/>
                  </a:lnTo>
                  <a:cubicBezTo>
                    <a:pt x="74377" y="126411"/>
                    <a:pt x="83090" y="135265"/>
                    <a:pt x="83090" y="146140"/>
                  </a:cubicBezTo>
                  <a:cubicBezTo>
                    <a:pt x="83090" y="157121"/>
                    <a:pt x="74377" y="165974"/>
                    <a:pt x="63406" y="165974"/>
                  </a:cubicBezTo>
                  <a:lnTo>
                    <a:pt x="48237" y="165974"/>
                  </a:lnTo>
                  <a:cubicBezTo>
                    <a:pt x="40154" y="165843"/>
                    <a:pt x="33593" y="159275"/>
                    <a:pt x="33593" y="151184"/>
                  </a:cubicBezTo>
                  <a:cubicBezTo>
                    <a:pt x="33855" y="142331"/>
                    <a:pt x="26769" y="135133"/>
                    <a:pt x="18056" y="135133"/>
                  </a:cubicBezTo>
                  <a:cubicBezTo>
                    <a:pt x="9238" y="135133"/>
                    <a:pt x="2152" y="142331"/>
                    <a:pt x="2414" y="151184"/>
                  </a:cubicBezTo>
                  <a:cubicBezTo>
                    <a:pt x="2519" y="174433"/>
                    <a:pt x="19841" y="193899"/>
                    <a:pt x="42805" y="196815"/>
                  </a:cubicBezTo>
                  <a:lnTo>
                    <a:pt x="42805" y="206562"/>
                  </a:lnTo>
                  <a:cubicBezTo>
                    <a:pt x="43067" y="214889"/>
                    <a:pt x="50022" y="221588"/>
                    <a:pt x="58341" y="221588"/>
                  </a:cubicBezTo>
                  <a:cubicBezTo>
                    <a:pt x="66818" y="221588"/>
                    <a:pt x="73747" y="214889"/>
                    <a:pt x="74009" y="206562"/>
                  </a:cubicBezTo>
                  <a:lnTo>
                    <a:pt x="74009" y="196054"/>
                  </a:lnTo>
                  <a:cubicBezTo>
                    <a:pt x="99519" y="190616"/>
                    <a:pt x="116814" y="166868"/>
                    <a:pt x="114032" y="140834"/>
                  </a:cubicBezTo>
                  <a:cubicBezTo>
                    <a:pt x="111381" y="114905"/>
                    <a:pt x="89546" y="95203"/>
                    <a:pt x="63406" y="95203"/>
                  </a:cubicBezTo>
                  <a:lnTo>
                    <a:pt x="53302" y="95203"/>
                  </a:lnTo>
                  <a:cubicBezTo>
                    <a:pt x="42437" y="95203"/>
                    <a:pt x="33593" y="86349"/>
                    <a:pt x="33593" y="75474"/>
                  </a:cubicBezTo>
                  <a:cubicBezTo>
                    <a:pt x="33593" y="64466"/>
                    <a:pt x="42437" y="55745"/>
                    <a:pt x="53302" y="55745"/>
                  </a:cubicBezTo>
                  <a:lnTo>
                    <a:pt x="68445" y="55745"/>
                  </a:lnTo>
                  <a:cubicBezTo>
                    <a:pt x="76529" y="55745"/>
                    <a:pt x="83090" y="62312"/>
                    <a:pt x="83221" y="70404"/>
                  </a:cubicBezTo>
                  <a:lnTo>
                    <a:pt x="83221" y="80518"/>
                  </a:lnTo>
                  <a:cubicBezTo>
                    <a:pt x="82854" y="89239"/>
                    <a:pt x="89913" y="96569"/>
                    <a:pt x="98758" y="96569"/>
                  </a:cubicBezTo>
                  <a:cubicBezTo>
                    <a:pt x="107602" y="96569"/>
                    <a:pt x="114662" y="89239"/>
                    <a:pt x="114426" y="80518"/>
                  </a:cubicBezTo>
                  <a:lnTo>
                    <a:pt x="114426" y="70404"/>
                  </a:lnTo>
                  <a:cubicBezTo>
                    <a:pt x="114294" y="47154"/>
                    <a:pt x="96999" y="27688"/>
                    <a:pt x="74009" y="24772"/>
                  </a:cubicBezTo>
                  <a:lnTo>
                    <a:pt x="74009" y="15052"/>
                  </a:lnTo>
                  <a:cubicBezTo>
                    <a:pt x="73747" y="6698"/>
                    <a:pt x="66818" y="0"/>
                    <a:pt x="58341" y="0"/>
                  </a:cubicBezTo>
                  <a:lnTo>
                    <a:pt x="58341" y="9746"/>
                  </a:lnTo>
                  <a:lnTo>
                    <a:pt x="5834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1" name="Google Shape;130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6GQAAvRoAAFsaAAAQGwAAAAAAAA=="/>
                </a:ext>
              </a:extLst>
            </p:cNvSpPr>
            <p:nvPr/>
          </p:nvSpPr>
          <p:spPr>
            <a:xfrm>
              <a:off x="4222750" y="4346575"/>
              <a:ext cx="61595" cy="52705"/>
            </a:xfrm>
            <a:custGeom>
              <a:avLst/>
              <a:gdLst/>
              <a:ahLst/>
              <a:cxnLst/>
              <a:rect l="0" t="0" r="61595" b="52705"/>
              <a:pathLst>
                <a:path w="61595" h="52705">
                  <a:moveTo>
                    <a:pt x="35155" y="9993"/>
                  </a:moveTo>
                  <a:cubicBezTo>
                    <a:pt x="43529" y="9993"/>
                    <a:pt x="51588" y="16490"/>
                    <a:pt x="51588" y="26326"/>
                  </a:cubicBezTo>
                  <a:cubicBezTo>
                    <a:pt x="51588" y="35320"/>
                    <a:pt x="44240" y="42658"/>
                    <a:pt x="35234" y="42658"/>
                  </a:cubicBezTo>
                  <a:cubicBezTo>
                    <a:pt x="20672" y="42658"/>
                    <a:pt x="13430" y="25063"/>
                    <a:pt x="23700" y="14806"/>
                  </a:cubicBezTo>
                  <a:cubicBezTo>
                    <a:pt x="27018" y="11493"/>
                    <a:pt x="31126" y="9993"/>
                    <a:pt x="35155" y="9993"/>
                  </a:cubicBezTo>
                  <a:lnTo>
                    <a:pt x="35155" y="0"/>
                  </a:lnTo>
                  <a:cubicBezTo>
                    <a:pt x="11797" y="0"/>
                    <a:pt x="0" y="28351"/>
                    <a:pt x="16616" y="44920"/>
                  </a:cubicBezTo>
                  <a:cubicBezTo>
                    <a:pt x="21962" y="50285"/>
                    <a:pt x="28572" y="52678"/>
                    <a:pt x="35050" y="52678"/>
                  </a:cubicBezTo>
                  <a:cubicBezTo>
                    <a:pt x="48586" y="52678"/>
                    <a:pt x="61595" y="42158"/>
                    <a:pt x="61595" y="26326"/>
                  </a:cubicBezTo>
                  <a:cubicBezTo>
                    <a:pt x="61595" y="11782"/>
                    <a:pt x="49797" y="0"/>
                    <a:pt x="35234" y="0"/>
                  </a:cubicBezTo>
                  <a:lnTo>
                    <a:pt x="35234" y="9993"/>
                  </a:lnTo>
                  <a:lnTo>
                    <a:pt x="3523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30" name="Google Shape;130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GAAATRkAALAaAABiGwAAAAAAAA=="/>
                </a:ext>
              </a:extLst>
            </p:cNvSpPr>
            <p:nvPr/>
          </p:nvSpPr>
          <p:spPr>
            <a:xfrm>
              <a:off x="3982720" y="4112895"/>
              <a:ext cx="355600" cy="338455"/>
            </a:xfrm>
            <a:custGeom>
              <a:avLst/>
              <a:gdLst/>
              <a:ahLst/>
              <a:cxnLst/>
              <a:rect l="0" t="0" r="355600" b="338455"/>
              <a:pathLst>
                <a:path w="355600" h="338455">
                  <a:moveTo>
                    <a:pt x="281862" y="190564"/>
                  </a:moveTo>
                  <a:lnTo>
                    <a:pt x="285771" y="210117"/>
                  </a:lnTo>
                  <a:cubicBezTo>
                    <a:pt x="286164" y="211901"/>
                    <a:pt x="287423" y="213292"/>
                    <a:pt x="289181" y="213922"/>
                  </a:cubicBezTo>
                  <a:cubicBezTo>
                    <a:pt x="290965" y="214421"/>
                    <a:pt x="292591" y="214919"/>
                    <a:pt x="294244" y="215681"/>
                  </a:cubicBezTo>
                  <a:cubicBezTo>
                    <a:pt x="294926" y="215969"/>
                    <a:pt x="295608" y="216127"/>
                    <a:pt x="296316" y="216127"/>
                  </a:cubicBezTo>
                  <a:cubicBezTo>
                    <a:pt x="297418" y="216127"/>
                    <a:pt x="298493" y="215759"/>
                    <a:pt x="299411" y="215051"/>
                  </a:cubicBezTo>
                  <a:lnTo>
                    <a:pt x="314941" y="202558"/>
                  </a:lnTo>
                  <a:lnTo>
                    <a:pt x="324909" y="211009"/>
                  </a:lnTo>
                  <a:lnTo>
                    <a:pt x="315308" y="228436"/>
                  </a:lnTo>
                  <a:cubicBezTo>
                    <a:pt x="314442" y="230089"/>
                    <a:pt x="314573" y="232110"/>
                    <a:pt x="315570" y="233606"/>
                  </a:cubicBezTo>
                  <a:cubicBezTo>
                    <a:pt x="316593" y="235128"/>
                    <a:pt x="317459" y="236650"/>
                    <a:pt x="318220" y="238277"/>
                  </a:cubicBezTo>
                  <a:cubicBezTo>
                    <a:pt x="319111" y="239931"/>
                    <a:pt x="320738" y="241059"/>
                    <a:pt x="322626" y="241059"/>
                  </a:cubicBezTo>
                  <a:lnTo>
                    <a:pt x="342458" y="241558"/>
                  </a:lnTo>
                  <a:lnTo>
                    <a:pt x="344740" y="254444"/>
                  </a:lnTo>
                  <a:lnTo>
                    <a:pt x="326168" y="261662"/>
                  </a:lnTo>
                  <a:cubicBezTo>
                    <a:pt x="324541" y="262292"/>
                    <a:pt x="323282" y="263788"/>
                    <a:pt x="323020" y="265703"/>
                  </a:cubicBezTo>
                  <a:cubicBezTo>
                    <a:pt x="322889" y="267462"/>
                    <a:pt x="322522" y="269220"/>
                    <a:pt x="322128" y="271005"/>
                  </a:cubicBezTo>
                  <a:cubicBezTo>
                    <a:pt x="321761" y="272763"/>
                    <a:pt x="322390" y="274653"/>
                    <a:pt x="323781" y="275913"/>
                  </a:cubicBezTo>
                  <a:lnTo>
                    <a:pt x="338680" y="289061"/>
                  </a:lnTo>
                  <a:lnTo>
                    <a:pt x="332096" y="300426"/>
                  </a:lnTo>
                  <a:lnTo>
                    <a:pt x="313288" y="294101"/>
                  </a:lnTo>
                  <a:cubicBezTo>
                    <a:pt x="312737" y="293891"/>
                    <a:pt x="312160" y="293812"/>
                    <a:pt x="311583" y="293812"/>
                  </a:cubicBezTo>
                  <a:cubicBezTo>
                    <a:pt x="310376" y="293812"/>
                    <a:pt x="309196" y="294258"/>
                    <a:pt x="308251" y="295124"/>
                  </a:cubicBezTo>
                  <a:cubicBezTo>
                    <a:pt x="306992" y="296384"/>
                    <a:pt x="305602" y="297512"/>
                    <a:pt x="304080" y="298641"/>
                  </a:cubicBezTo>
                  <a:cubicBezTo>
                    <a:pt x="302690" y="299796"/>
                    <a:pt x="301929" y="301554"/>
                    <a:pt x="302192" y="303444"/>
                  </a:cubicBezTo>
                  <a:lnTo>
                    <a:pt x="305208" y="323022"/>
                  </a:lnTo>
                  <a:lnTo>
                    <a:pt x="292853" y="327563"/>
                  </a:lnTo>
                  <a:lnTo>
                    <a:pt x="282492" y="310530"/>
                  </a:lnTo>
                  <a:cubicBezTo>
                    <a:pt x="281626" y="309008"/>
                    <a:pt x="280105" y="308115"/>
                    <a:pt x="278347" y="308115"/>
                  </a:cubicBezTo>
                  <a:lnTo>
                    <a:pt x="278085" y="308115"/>
                  </a:lnTo>
                  <a:cubicBezTo>
                    <a:pt x="277140" y="308194"/>
                    <a:pt x="276222" y="308220"/>
                    <a:pt x="275330" y="308220"/>
                  </a:cubicBezTo>
                  <a:cubicBezTo>
                    <a:pt x="274412" y="308220"/>
                    <a:pt x="273547" y="308194"/>
                    <a:pt x="272655" y="308115"/>
                  </a:cubicBezTo>
                  <a:cubicBezTo>
                    <a:pt x="272523" y="308115"/>
                    <a:pt x="272419" y="308115"/>
                    <a:pt x="272287" y="308115"/>
                  </a:cubicBezTo>
                  <a:cubicBezTo>
                    <a:pt x="270530" y="308115"/>
                    <a:pt x="268930" y="308981"/>
                    <a:pt x="268117" y="310530"/>
                  </a:cubicBezTo>
                  <a:lnTo>
                    <a:pt x="257755" y="327432"/>
                  </a:lnTo>
                  <a:lnTo>
                    <a:pt x="245400" y="323022"/>
                  </a:lnTo>
                  <a:lnTo>
                    <a:pt x="248416" y="303312"/>
                  </a:lnTo>
                  <a:cubicBezTo>
                    <a:pt x="248679" y="301554"/>
                    <a:pt x="247918" y="299796"/>
                    <a:pt x="246528" y="298641"/>
                  </a:cubicBezTo>
                  <a:cubicBezTo>
                    <a:pt x="245006" y="297512"/>
                    <a:pt x="243616" y="296384"/>
                    <a:pt x="242357" y="295124"/>
                  </a:cubicBezTo>
                  <a:cubicBezTo>
                    <a:pt x="241412" y="294258"/>
                    <a:pt x="240232" y="293812"/>
                    <a:pt x="239025" y="293812"/>
                  </a:cubicBezTo>
                  <a:cubicBezTo>
                    <a:pt x="238448" y="293812"/>
                    <a:pt x="237871" y="293891"/>
                    <a:pt x="237320" y="294101"/>
                  </a:cubicBezTo>
                  <a:lnTo>
                    <a:pt x="218512" y="300426"/>
                  </a:lnTo>
                  <a:lnTo>
                    <a:pt x="211954" y="289061"/>
                  </a:lnTo>
                  <a:lnTo>
                    <a:pt x="226959" y="275913"/>
                  </a:lnTo>
                  <a:cubicBezTo>
                    <a:pt x="228218" y="274653"/>
                    <a:pt x="228847" y="272763"/>
                    <a:pt x="228480" y="271005"/>
                  </a:cubicBezTo>
                  <a:cubicBezTo>
                    <a:pt x="228087" y="269220"/>
                    <a:pt x="227719" y="267462"/>
                    <a:pt x="227588" y="265703"/>
                  </a:cubicBezTo>
                  <a:cubicBezTo>
                    <a:pt x="227352" y="263788"/>
                    <a:pt x="226067" y="262292"/>
                    <a:pt x="224440" y="261662"/>
                  </a:cubicBezTo>
                  <a:lnTo>
                    <a:pt x="205894" y="254444"/>
                  </a:lnTo>
                  <a:lnTo>
                    <a:pt x="208150" y="241558"/>
                  </a:lnTo>
                  <a:lnTo>
                    <a:pt x="227982" y="241059"/>
                  </a:lnTo>
                  <a:cubicBezTo>
                    <a:pt x="229870" y="241059"/>
                    <a:pt x="231497" y="239931"/>
                    <a:pt x="232257" y="238277"/>
                  </a:cubicBezTo>
                  <a:cubicBezTo>
                    <a:pt x="233149" y="236650"/>
                    <a:pt x="234041" y="235128"/>
                    <a:pt x="235038" y="233606"/>
                  </a:cubicBezTo>
                  <a:cubicBezTo>
                    <a:pt x="236061" y="232110"/>
                    <a:pt x="236166" y="230089"/>
                    <a:pt x="235300" y="228436"/>
                  </a:cubicBezTo>
                  <a:lnTo>
                    <a:pt x="225699" y="211009"/>
                  </a:lnTo>
                  <a:lnTo>
                    <a:pt x="235668" y="202558"/>
                  </a:lnTo>
                  <a:lnTo>
                    <a:pt x="251197" y="215051"/>
                  </a:lnTo>
                  <a:cubicBezTo>
                    <a:pt x="252141" y="215759"/>
                    <a:pt x="253217" y="216127"/>
                    <a:pt x="254292" y="216127"/>
                  </a:cubicBezTo>
                  <a:cubicBezTo>
                    <a:pt x="254948" y="216127"/>
                    <a:pt x="255604" y="215969"/>
                    <a:pt x="256260" y="215681"/>
                  </a:cubicBezTo>
                  <a:cubicBezTo>
                    <a:pt x="258017" y="214919"/>
                    <a:pt x="259644" y="214421"/>
                    <a:pt x="261427" y="213922"/>
                  </a:cubicBezTo>
                  <a:cubicBezTo>
                    <a:pt x="263185" y="213292"/>
                    <a:pt x="264444" y="211901"/>
                    <a:pt x="264838" y="210117"/>
                  </a:cubicBezTo>
                  <a:lnTo>
                    <a:pt x="268746" y="190564"/>
                  </a:lnTo>
                  <a:lnTo>
                    <a:pt x="159149" y="0"/>
                  </a:lnTo>
                  <a:cubicBezTo>
                    <a:pt x="136511" y="0"/>
                    <a:pt x="113742" y="5406"/>
                    <a:pt x="92782" y="16403"/>
                  </a:cubicBezTo>
                  <a:cubicBezTo>
                    <a:pt x="87693" y="19001"/>
                    <a:pt x="90421" y="25877"/>
                    <a:pt x="95012" y="25877"/>
                  </a:cubicBezTo>
                  <a:cubicBezTo>
                    <a:pt x="95799" y="25877"/>
                    <a:pt x="96612" y="25693"/>
                    <a:pt x="97452" y="25247"/>
                  </a:cubicBezTo>
                  <a:cubicBezTo>
                    <a:pt x="116942" y="15012"/>
                    <a:pt x="138111" y="9999"/>
                    <a:pt x="159175" y="9999"/>
                  </a:cubicBezTo>
                  <a:cubicBezTo>
                    <a:pt x="189316" y="9999"/>
                    <a:pt x="219246" y="20287"/>
                    <a:pt x="243616" y="40286"/>
                  </a:cubicBezTo>
                  <a:cubicBezTo>
                    <a:pt x="284905" y="74115"/>
                    <a:pt x="301929" y="129440"/>
                    <a:pt x="286925" y="180696"/>
                  </a:cubicBezTo>
                  <a:lnTo>
                    <a:pt x="264706" y="180696"/>
                  </a:lnTo>
                  <a:cubicBezTo>
                    <a:pt x="262293" y="180696"/>
                    <a:pt x="260273" y="182349"/>
                    <a:pt x="259775" y="184607"/>
                  </a:cubicBezTo>
                  <a:lnTo>
                    <a:pt x="255604" y="205340"/>
                  </a:lnTo>
                  <a:lnTo>
                    <a:pt x="255237" y="205445"/>
                  </a:lnTo>
                  <a:lnTo>
                    <a:pt x="238711" y="192323"/>
                  </a:lnTo>
                  <a:cubicBezTo>
                    <a:pt x="237819" y="191561"/>
                    <a:pt x="236717" y="191194"/>
                    <a:pt x="235589" y="191194"/>
                  </a:cubicBezTo>
                  <a:cubicBezTo>
                    <a:pt x="234461" y="191194"/>
                    <a:pt x="233333" y="191561"/>
                    <a:pt x="232389" y="192323"/>
                  </a:cubicBezTo>
                  <a:lnTo>
                    <a:pt x="216230" y="205970"/>
                  </a:lnTo>
                  <a:cubicBezTo>
                    <a:pt x="214341" y="207466"/>
                    <a:pt x="213843" y="210117"/>
                    <a:pt x="214971" y="212138"/>
                  </a:cubicBezTo>
                  <a:lnTo>
                    <a:pt x="225070" y="230719"/>
                  </a:lnTo>
                  <a:lnTo>
                    <a:pt x="224939" y="231086"/>
                  </a:lnTo>
                  <a:lnTo>
                    <a:pt x="203875" y="231585"/>
                  </a:lnTo>
                  <a:cubicBezTo>
                    <a:pt x="201461" y="231716"/>
                    <a:pt x="199441" y="233370"/>
                    <a:pt x="199074" y="235758"/>
                  </a:cubicBezTo>
                  <a:lnTo>
                    <a:pt x="195402" y="256596"/>
                  </a:lnTo>
                  <a:cubicBezTo>
                    <a:pt x="195034" y="259011"/>
                    <a:pt x="196294" y="261268"/>
                    <a:pt x="198576" y="262160"/>
                  </a:cubicBezTo>
                  <a:lnTo>
                    <a:pt x="209541" y="266438"/>
                  </a:lnTo>
                  <a:cubicBezTo>
                    <a:pt x="193644" y="273026"/>
                    <a:pt x="176593" y="276306"/>
                    <a:pt x="159306" y="276306"/>
                  </a:cubicBezTo>
                  <a:cubicBezTo>
                    <a:pt x="102646" y="276306"/>
                    <a:pt x="52149" y="240298"/>
                    <a:pt x="33603" y="186759"/>
                  </a:cubicBezTo>
                  <a:cubicBezTo>
                    <a:pt x="15031" y="133088"/>
                    <a:pt x="32449" y="73617"/>
                    <a:pt x="77017" y="38501"/>
                  </a:cubicBezTo>
                  <a:cubicBezTo>
                    <a:pt x="81162" y="35273"/>
                    <a:pt x="78092" y="29499"/>
                    <a:pt x="73974" y="29499"/>
                  </a:cubicBezTo>
                  <a:cubicBezTo>
                    <a:pt x="72951" y="29499"/>
                    <a:pt x="71875" y="29866"/>
                    <a:pt x="70826" y="30680"/>
                  </a:cubicBezTo>
                  <a:cubicBezTo>
                    <a:pt x="15162" y="74509"/>
                    <a:pt x="26" y="152535"/>
                    <a:pt x="35229" y="214053"/>
                  </a:cubicBezTo>
                  <a:cubicBezTo>
                    <a:pt x="61330" y="259772"/>
                    <a:pt x="109387" y="286148"/>
                    <a:pt x="159438" y="286148"/>
                  </a:cubicBezTo>
                  <a:cubicBezTo>
                    <a:pt x="176724" y="286148"/>
                    <a:pt x="194247" y="282999"/>
                    <a:pt x="211193" y="276438"/>
                  </a:cubicBezTo>
                  <a:lnTo>
                    <a:pt x="202484" y="284127"/>
                  </a:lnTo>
                  <a:cubicBezTo>
                    <a:pt x="200596" y="285781"/>
                    <a:pt x="200202" y="288300"/>
                    <a:pt x="201330" y="290452"/>
                  </a:cubicBezTo>
                  <a:lnTo>
                    <a:pt x="212059" y="308745"/>
                  </a:lnTo>
                  <a:cubicBezTo>
                    <a:pt x="212925" y="310399"/>
                    <a:pt x="214603" y="311291"/>
                    <a:pt x="216308" y="311291"/>
                  </a:cubicBezTo>
                  <a:cubicBezTo>
                    <a:pt x="216833" y="311291"/>
                    <a:pt x="217358" y="311212"/>
                    <a:pt x="217882" y="311029"/>
                  </a:cubicBezTo>
                  <a:lnTo>
                    <a:pt x="237819" y="304336"/>
                  </a:lnTo>
                  <a:lnTo>
                    <a:pt x="238186" y="304599"/>
                  </a:lnTo>
                  <a:lnTo>
                    <a:pt x="235038" y="325411"/>
                  </a:lnTo>
                  <a:cubicBezTo>
                    <a:pt x="234671" y="327694"/>
                    <a:pt x="236061" y="329977"/>
                    <a:pt x="238186" y="330843"/>
                  </a:cubicBezTo>
                  <a:lnTo>
                    <a:pt x="258148" y="338166"/>
                  </a:lnTo>
                  <a:cubicBezTo>
                    <a:pt x="258673" y="338350"/>
                    <a:pt x="259250" y="338455"/>
                    <a:pt x="259801" y="338455"/>
                  </a:cubicBezTo>
                  <a:cubicBezTo>
                    <a:pt x="261559" y="338455"/>
                    <a:pt x="263237" y="337562"/>
                    <a:pt x="264208" y="336040"/>
                  </a:cubicBezTo>
                  <a:lnTo>
                    <a:pt x="275042" y="317983"/>
                  </a:lnTo>
                  <a:lnTo>
                    <a:pt x="275566" y="317983"/>
                  </a:lnTo>
                  <a:lnTo>
                    <a:pt x="286531" y="336040"/>
                  </a:lnTo>
                  <a:cubicBezTo>
                    <a:pt x="287476" y="337510"/>
                    <a:pt x="289102" y="338402"/>
                    <a:pt x="290728" y="338402"/>
                  </a:cubicBezTo>
                  <a:cubicBezTo>
                    <a:pt x="291332" y="338402"/>
                    <a:pt x="291909" y="338271"/>
                    <a:pt x="292460" y="338061"/>
                  </a:cubicBezTo>
                  <a:lnTo>
                    <a:pt x="312422" y="330843"/>
                  </a:lnTo>
                  <a:cubicBezTo>
                    <a:pt x="314678" y="329977"/>
                    <a:pt x="315937" y="327694"/>
                    <a:pt x="315570" y="325411"/>
                  </a:cubicBezTo>
                  <a:lnTo>
                    <a:pt x="312422" y="304599"/>
                  </a:lnTo>
                  <a:lnTo>
                    <a:pt x="312789" y="304205"/>
                  </a:lnTo>
                  <a:lnTo>
                    <a:pt x="332726" y="311029"/>
                  </a:lnTo>
                  <a:cubicBezTo>
                    <a:pt x="333277" y="311212"/>
                    <a:pt x="333828" y="311291"/>
                    <a:pt x="334378" y="311291"/>
                  </a:cubicBezTo>
                  <a:cubicBezTo>
                    <a:pt x="336136" y="311291"/>
                    <a:pt x="337815" y="310399"/>
                    <a:pt x="338680" y="308745"/>
                  </a:cubicBezTo>
                  <a:lnTo>
                    <a:pt x="349278" y="290452"/>
                  </a:lnTo>
                  <a:cubicBezTo>
                    <a:pt x="350537" y="288300"/>
                    <a:pt x="350039" y="285781"/>
                    <a:pt x="348255" y="284127"/>
                  </a:cubicBezTo>
                  <a:lnTo>
                    <a:pt x="332490" y="270244"/>
                  </a:lnTo>
                  <a:lnTo>
                    <a:pt x="332621" y="269745"/>
                  </a:lnTo>
                  <a:lnTo>
                    <a:pt x="352164" y="262160"/>
                  </a:lnTo>
                  <a:cubicBezTo>
                    <a:pt x="354315" y="261268"/>
                    <a:pt x="355574" y="259011"/>
                    <a:pt x="355338" y="256728"/>
                  </a:cubicBezTo>
                  <a:lnTo>
                    <a:pt x="351534" y="235758"/>
                  </a:lnTo>
                  <a:cubicBezTo>
                    <a:pt x="351167" y="233501"/>
                    <a:pt x="349147" y="231716"/>
                    <a:pt x="346865" y="231585"/>
                  </a:cubicBezTo>
                  <a:lnTo>
                    <a:pt x="325801" y="231218"/>
                  </a:lnTo>
                  <a:lnTo>
                    <a:pt x="325538" y="230719"/>
                  </a:lnTo>
                  <a:lnTo>
                    <a:pt x="335638" y="212269"/>
                  </a:lnTo>
                  <a:cubicBezTo>
                    <a:pt x="336765" y="210117"/>
                    <a:pt x="336267" y="207597"/>
                    <a:pt x="334510" y="206075"/>
                  </a:cubicBezTo>
                  <a:lnTo>
                    <a:pt x="318220" y="192323"/>
                  </a:lnTo>
                  <a:cubicBezTo>
                    <a:pt x="317275" y="191561"/>
                    <a:pt x="316147" y="191194"/>
                    <a:pt x="315019" y="191194"/>
                  </a:cubicBezTo>
                  <a:cubicBezTo>
                    <a:pt x="313891" y="191194"/>
                    <a:pt x="312789" y="191561"/>
                    <a:pt x="311898" y="192323"/>
                  </a:cubicBezTo>
                  <a:lnTo>
                    <a:pt x="295371" y="205445"/>
                  </a:lnTo>
                  <a:lnTo>
                    <a:pt x="294873" y="205340"/>
                  </a:lnTo>
                  <a:lnTo>
                    <a:pt x="292722" y="194343"/>
                  </a:lnTo>
                  <a:cubicBezTo>
                    <a:pt x="292853" y="194212"/>
                    <a:pt x="292853" y="194081"/>
                    <a:pt x="292984" y="193845"/>
                  </a:cubicBezTo>
                  <a:cubicBezTo>
                    <a:pt x="314049" y="138258"/>
                    <a:pt x="298519" y="75506"/>
                    <a:pt x="253978" y="36113"/>
                  </a:cubicBezTo>
                  <a:cubicBezTo>
                    <a:pt x="227247" y="12308"/>
                    <a:pt x="193356" y="0"/>
                    <a:pt x="159149" y="0"/>
                  </a:cubicBezTo>
                  <a:lnTo>
                    <a:pt x="281862" y="190564"/>
                  </a:lnTo>
                  <a:lnTo>
                    <a:pt x="15914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sp>
        <p:nvSpPr>
          <p:cNvPr id="741" name="Google Shape;130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FgAAjAwAAEkWAADaDAAAEAAAAA=="/>
              </a:ext>
            </a:extLst>
          </p:cNvSpPr>
          <p:nvPr/>
        </p:nvSpPr>
        <p:spPr>
          <a:xfrm>
            <a:off x="3597275" y="2039620"/>
            <a:ext cx="25400" cy="49530"/>
          </a:xfrm>
          <a:custGeom>
            <a:avLst/>
            <a:gdLst/>
            <a:ahLst/>
            <a:cxnLst/>
            <a:rect l="0" t="0" r="25400" b="49530"/>
            <a:pathLst>
              <a:path w="25400" h="49530">
                <a:moveTo>
                  <a:pt x="16951" y="26"/>
                </a:moveTo>
                <a:cubicBezTo>
                  <a:pt x="7610" y="26"/>
                  <a:pt x="26" y="7552"/>
                  <a:pt x="157" y="16822"/>
                </a:cubicBezTo>
                <a:lnTo>
                  <a:pt x="157" y="28098"/>
                </a:lnTo>
                <a:cubicBezTo>
                  <a:pt x="157" y="38228"/>
                  <a:pt x="7085" y="47004"/>
                  <a:pt x="17056" y="49504"/>
                </a:cubicBezTo>
                <a:lnTo>
                  <a:pt x="17056" y="16822"/>
                </a:lnTo>
                <a:cubicBezTo>
                  <a:pt x="16951" y="7552"/>
                  <a:pt x="20729" y="26"/>
                  <a:pt x="25400" y="26"/>
                </a:cubicBezTo>
                <a:lnTo>
                  <a:pt x="16951" y="26"/>
                </a:lnTo>
                <a:lnTo>
                  <a:pt x="2540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42" name="Google Shape;130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FgAAAg0AACEWAABHDQAAEAAAAA=="/>
              </a:ext>
            </a:extLst>
          </p:cNvSpPr>
          <p:nvPr/>
        </p:nvSpPr>
        <p:spPr>
          <a:xfrm>
            <a:off x="3580765" y="2114550"/>
            <a:ext cx="16510" cy="43815"/>
          </a:xfrm>
          <a:custGeom>
            <a:avLst/>
            <a:gdLst/>
            <a:ahLst/>
            <a:cxnLst/>
            <a:rect l="0" t="0" r="16510" b="43815"/>
            <a:pathLst>
              <a:path w="16510" h="43815">
                <a:moveTo>
                  <a:pt x="3302" y="0"/>
                </a:moveTo>
                <a:cubicBezTo>
                  <a:pt x="1219" y="2912"/>
                  <a:pt x="0" y="6454"/>
                  <a:pt x="0" y="9969"/>
                </a:cubicBezTo>
                <a:lnTo>
                  <a:pt x="0" y="43815"/>
                </a:lnTo>
                <a:lnTo>
                  <a:pt x="16510" y="43815"/>
                </a:lnTo>
                <a:lnTo>
                  <a:pt x="16510" y="15899"/>
                </a:lnTo>
                <a:cubicBezTo>
                  <a:pt x="16383" y="12252"/>
                  <a:pt x="14783" y="8972"/>
                  <a:pt x="12090" y="6821"/>
                </a:cubicBezTo>
                <a:lnTo>
                  <a:pt x="3302" y="0"/>
                </a:lnTo>
                <a:lnTo>
                  <a:pt x="12090" y="682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nvGrpSpPr>
          <p:cNvPr id="743" name="Google Shape;13040;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4VAAAXCwAAyxcAAE8NAAAQAAAA"/>
              </a:ext>
            </a:extLst>
          </p:cNvGrpSpPr>
          <p:nvPr/>
        </p:nvGrpSpPr>
        <p:grpSpPr>
          <a:xfrm>
            <a:off x="3575050" y="1802765"/>
            <a:ext cx="292735" cy="360680"/>
            <a:chOff x="3575050" y="1802765"/>
            <a:chExt cx="292735" cy="360680"/>
          </a:xfrm>
        </p:grpSpPr>
        <p:sp>
          <p:nvSpPr>
            <p:cNvPr id="792" name="Google Shape;130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FgAAZgsAABoXAAC3CwAAAAAAAA=="/>
                </a:ext>
              </a:extLst>
            </p:cNvSpPr>
            <p:nvPr/>
          </p:nvSpPr>
          <p:spPr>
            <a:xfrm>
              <a:off x="3687445" y="1852930"/>
              <a:ext cx="67945" cy="51435"/>
            </a:xfrm>
            <a:custGeom>
              <a:avLst/>
              <a:gdLst/>
              <a:ahLst/>
              <a:cxnLst/>
              <a:rect l="0" t="0" r="67945" b="51435"/>
              <a:pathLst>
                <a:path w="67945" h="51435">
                  <a:moveTo>
                    <a:pt x="22762" y="26"/>
                  </a:moveTo>
                  <a:lnTo>
                    <a:pt x="22762" y="11374"/>
                  </a:lnTo>
                  <a:cubicBezTo>
                    <a:pt x="22762" y="13548"/>
                    <a:pt x="21500" y="15589"/>
                    <a:pt x="19608" y="16464"/>
                  </a:cubicBezTo>
                  <a:lnTo>
                    <a:pt x="6334" y="23225"/>
                  </a:lnTo>
                  <a:cubicBezTo>
                    <a:pt x="2549" y="25160"/>
                    <a:pt x="0" y="29111"/>
                    <a:pt x="0" y="33432"/>
                  </a:cubicBezTo>
                  <a:lnTo>
                    <a:pt x="0" y="51435"/>
                  </a:lnTo>
                  <a:lnTo>
                    <a:pt x="67918" y="51435"/>
                  </a:lnTo>
                  <a:lnTo>
                    <a:pt x="67918" y="33432"/>
                  </a:lnTo>
                  <a:cubicBezTo>
                    <a:pt x="67918" y="29111"/>
                    <a:pt x="65658" y="25160"/>
                    <a:pt x="61847" y="23225"/>
                  </a:cubicBezTo>
                  <a:lnTo>
                    <a:pt x="48573" y="16464"/>
                  </a:lnTo>
                  <a:cubicBezTo>
                    <a:pt x="46680" y="15589"/>
                    <a:pt x="45419" y="13548"/>
                    <a:pt x="45419" y="11374"/>
                  </a:cubicBezTo>
                  <a:lnTo>
                    <a:pt x="45419" y="26"/>
                  </a:lnTo>
                  <a:lnTo>
                    <a:pt x="22762" y="26"/>
                  </a:lnTo>
                  <a:lnTo>
                    <a:pt x="45419" y="1137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91" name="Google Shape;130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FgAAgwsAABoXAAC3CwAAAAAAAA=="/>
                </a:ext>
              </a:extLst>
            </p:cNvSpPr>
            <p:nvPr/>
          </p:nvSpPr>
          <p:spPr>
            <a:xfrm>
              <a:off x="3687445" y="1871345"/>
              <a:ext cx="67945" cy="33020"/>
            </a:xfrm>
            <a:custGeom>
              <a:avLst/>
              <a:gdLst/>
              <a:ahLst/>
              <a:cxnLst/>
              <a:rect l="0" t="0" r="67945" b="33020"/>
              <a:pathLst>
                <a:path w="67945" h="33020">
                  <a:moveTo>
                    <a:pt x="16617" y="0"/>
                  </a:moveTo>
                  <a:lnTo>
                    <a:pt x="6346" y="5159"/>
                  </a:lnTo>
                  <a:cubicBezTo>
                    <a:pt x="2422" y="7070"/>
                    <a:pt x="0" y="10972"/>
                    <a:pt x="0" y="15240"/>
                  </a:cubicBezTo>
                  <a:lnTo>
                    <a:pt x="0" y="33020"/>
                  </a:lnTo>
                  <a:lnTo>
                    <a:pt x="67918" y="33020"/>
                  </a:lnTo>
                  <a:lnTo>
                    <a:pt x="67918" y="15240"/>
                  </a:lnTo>
                  <a:cubicBezTo>
                    <a:pt x="67918" y="10972"/>
                    <a:pt x="65653" y="7070"/>
                    <a:pt x="61835" y="5159"/>
                  </a:cubicBezTo>
                  <a:lnTo>
                    <a:pt x="51459" y="0"/>
                  </a:lnTo>
                  <a:cubicBezTo>
                    <a:pt x="47271" y="5054"/>
                    <a:pt x="41056" y="13747"/>
                    <a:pt x="34104" y="13747"/>
                  </a:cubicBezTo>
                  <a:cubicBezTo>
                    <a:pt x="26993" y="13747"/>
                    <a:pt x="20778" y="5054"/>
                    <a:pt x="1661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90" name="Google Shape;130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FgAAkgsAAMoWAAC3CwAAAAAAAA=="/>
                </a:ext>
              </a:extLst>
            </p:cNvSpPr>
            <p:nvPr/>
          </p:nvSpPr>
          <p:spPr>
            <a:xfrm>
              <a:off x="3687445" y="1880870"/>
              <a:ext cx="17145" cy="23495"/>
            </a:xfrm>
            <a:custGeom>
              <a:avLst/>
              <a:gdLst/>
              <a:ahLst/>
              <a:cxnLst/>
              <a:rect l="0" t="0" r="17145" b="23495"/>
              <a:pathLst>
                <a:path w="17145" h="23495">
                  <a:moveTo>
                    <a:pt x="1275" y="0"/>
                  </a:moveTo>
                  <a:cubicBezTo>
                    <a:pt x="372" y="1555"/>
                    <a:pt x="0" y="3352"/>
                    <a:pt x="0" y="5283"/>
                  </a:cubicBezTo>
                  <a:lnTo>
                    <a:pt x="0" y="23495"/>
                  </a:lnTo>
                  <a:lnTo>
                    <a:pt x="17145" y="23495"/>
                  </a:lnTo>
                  <a:lnTo>
                    <a:pt x="17145" y="17674"/>
                  </a:lnTo>
                  <a:cubicBezTo>
                    <a:pt x="17145" y="14080"/>
                    <a:pt x="15337" y="10594"/>
                    <a:pt x="12546" y="8394"/>
                  </a:cubicBezTo>
                  <a:lnTo>
                    <a:pt x="1275" y="0"/>
                  </a:lnTo>
                  <a:lnTo>
                    <a:pt x="12546" y="839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9" name="Google Shape;130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gAAkgsAABoXAAC3CwAAAAAAAA=="/>
                </a:ext>
              </a:extLst>
            </p:cNvSpPr>
            <p:nvPr/>
          </p:nvSpPr>
          <p:spPr>
            <a:xfrm>
              <a:off x="3738245" y="1880870"/>
              <a:ext cx="17145" cy="23495"/>
            </a:xfrm>
            <a:custGeom>
              <a:avLst/>
              <a:gdLst/>
              <a:ahLst/>
              <a:cxnLst/>
              <a:rect l="0" t="0" r="17145" b="23495"/>
              <a:pathLst>
                <a:path w="17145" h="23495">
                  <a:moveTo>
                    <a:pt x="15711" y="0"/>
                  </a:moveTo>
                  <a:lnTo>
                    <a:pt x="4618" y="8394"/>
                  </a:lnTo>
                  <a:cubicBezTo>
                    <a:pt x="1672" y="10594"/>
                    <a:pt x="0" y="14080"/>
                    <a:pt x="0" y="17674"/>
                  </a:cubicBezTo>
                  <a:lnTo>
                    <a:pt x="0" y="23495"/>
                  </a:lnTo>
                  <a:lnTo>
                    <a:pt x="17118" y="23495"/>
                  </a:lnTo>
                  <a:lnTo>
                    <a:pt x="17118" y="5283"/>
                  </a:lnTo>
                  <a:cubicBezTo>
                    <a:pt x="17118" y="3352"/>
                    <a:pt x="16614" y="1555"/>
                    <a:pt x="1571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8" name="Google Shape;130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gAAHwsAAAgXAABvCwAAAAAAAA=="/>
                </a:ext>
              </a:extLst>
            </p:cNvSpPr>
            <p:nvPr/>
          </p:nvSpPr>
          <p:spPr>
            <a:xfrm>
              <a:off x="3698875" y="1807845"/>
              <a:ext cx="45085" cy="50800"/>
            </a:xfrm>
            <a:custGeom>
              <a:avLst/>
              <a:gdLst/>
              <a:ahLst/>
              <a:cxnLst/>
              <a:rect l="0" t="0" r="45085" b="50800"/>
              <a:pathLst>
                <a:path w="45085" h="50800">
                  <a:moveTo>
                    <a:pt x="16877" y="0"/>
                  </a:moveTo>
                  <a:cubicBezTo>
                    <a:pt x="7562" y="0"/>
                    <a:pt x="0" y="7568"/>
                    <a:pt x="0" y="16890"/>
                  </a:cubicBezTo>
                  <a:lnTo>
                    <a:pt x="0" y="28228"/>
                  </a:lnTo>
                  <a:cubicBezTo>
                    <a:pt x="0" y="40561"/>
                    <a:pt x="10074" y="50774"/>
                    <a:pt x="22555" y="50774"/>
                  </a:cubicBezTo>
                  <a:cubicBezTo>
                    <a:pt x="35010" y="50774"/>
                    <a:pt x="45085" y="40692"/>
                    <a:pt x="45085" y="28228"/>
                  </a:cubicBezTo>
                  <a:lnTo>
                    <a:pt x="45085" y="16890"/>
                  </a:lnTo>
                  <a:cubicBezTo>
                    <a:pt x="45085" y="7568"/>
                    <a:pt x="37522" y="0"/>
                    <a:pt x="28207" y="0"/>
                  </a:cubicBezTo>
                  <a:lnTo>
                    <a:pt x="16877" y="0"/>
                  </a:lnTo>
                  <a:lnTo>
                    <a:pt x="2820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7" name="Google Shape;130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gAAHwsAAPIWAABvCwAAAAAAAA=="/>
                </a:ext>
              </a:extLst>
            </p:cNvSpPr>
            <p:nvPr/>
          </p:nvSpPr>
          <p:spPr>
            <a:xfrm>
              <a:off x="3698875" y="1807845"/>
              <a:ext cx="31115" cy="50800"/>
            </a:xfrm>
            <a:custGeom>
              <a:avLst/>
              <a:gdLst/>
              <a:ahLst/>
              <a:cxnLst/>
              <a:rect l="0" t="0" r="31115" b="50800"/>
              <a:pathLst>
                <a:path w="31115" h="50800">
                  <a:moveTo>
                    <a:pt x="16950" y="0"/>
                  </a:moveTo>
                  <a:cubicBezTo>
                    <a:pt x="7594" y="0"/>
                    <a:pt x="0" y="7579"/>
                    <a:pt x="0" y="16916"/>
                  </a:cubicBezTo>
                  <a:lnTo>
                    <a:pt x="0" y="28272"/>
                  </a:lnTo>
                  <a:cubicBezTo>
                    <a:pt x="0" y="41149"/>
                    <a:pt x="10616" y="50774"/>
                    <a:pt x="22547" y="50774"/>
                  </a:cubicBezTo>
                  <a:cubicBezTo>
                    <a:pt x="25386" y="50774"/>
                    <a:pt x="28276" y="50249"/>
                    <a:pt x="31115" y="49095"/>
                  </a:cubicBezTo>
                  <a:cubicBezTo>
                    <a:pt x="22521" y="45686"/>
                    <a:pt x="16950" y="37346"/>
                    <a:pt x="16950" y="28272"/>
                  </a:cubicBezTo>
                  <a:lnTo>
                    <a:pt x="16950" y="16916"/>
                  </a:lnTo>
                  <a:cubicBezTo>
                    <a:pt x="16950" y="8707"/>
                    <a:pt x="22889" y="1652"/>
                    <a:pt x="31115" y="262"/>
                  </a:cubicBezTo>
                  <a:cubicBezTo>
                    <a:pt x="30090" y="131"/>
                    <a:pt x="29222" y="0"/>
                    <a:pt x="28329" y="0"/>
                  </a:cubicBezTo>
                  <a:lnTo>
                    <a:pt x="16950" y="0"/>
                  </a:lnTo>
                  <a:lnTo>
                    <a:pt x="2832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6" name="Google Shape;130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gAAHwsAAAgXAABDCwAAAAAAAA=="/>
                </a:ext>
              </a:extLst>
            </p:cNvSpPr>
            <p:nvPr/>
          </p:nvSpPr>
          <p:spPr>
            <a:xfrm>
              <a:off x="3698875" y="1807845"/>
              <a:ext cx="45085" cy="22860"/>
            </a:xfrm>
            <a:custGeom>
              <a:avLst/>
              <a:gdLst/>
              <a:ahLst/>
              <a:cxnLst/>
              <a:rect l="0" t="0" r="45085" b="22860"/>
              <a:pathLst>
                <a:path w="45085" h="22860">
                  <a:moveTo>
                    <a:pt x="16877" y="0"/>
                  </a:moveTo>
                  <a:cubicBezTo>
                    <a:pt x="7562" y="0"/>
                    <a:pt x="0" y="7664"/>
                    <a:pt x="0" y="17105"/>
                  </a:cubicBezTo>
                  <a:cubicBezTo>
                    <a:pt x="0" y="17105"/>
                    <a:pt x="16877" y="22833"/>
                    <a:pt x="45085" y="22833"/>
                  </a:cubicBezTo>
                  <a:lnTo>
                    <a:pt x="45085" y="17105"/>
                  </a:lnTo>
                  <a:cubicBezTo>
                    <a:pt x="45085" y="7664"/>
                    <a:pt x="37522" y="0"/>
                    <a:pt x="28076" y="0"/>
                  </a:cubicBezTo>
                  <a:lnTo>
                    <a:pt x="16877" y="0"/>
                  </a:lnTo>
                  <a:lnTo>
                    <a:pt x="2807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5" name="Google Shape;130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gAAHwsAAPIWAABACwAAAAAAAA=="/>
                </a:ext>
              </a:extLst>
            </p:cNvSpPr>
            <p:nvPr/>
          </p:nvSpPr>
          <p:spPr>
            <a:xfrm>
              <a:off x="3698875" y="1807845"/>
              <a:ext cx="31115" cy="20955"/>
            </a:xfrm>
            <a:custGeom>
              <a:avLst/>
              <a:gdLst/>
              <a:ahLst/>
              <a:cxnLst/>
              <a:rect l="0" t="0" r="31115" b="20955"/>
              <a:pathLst>
                <a:path w="31115" h="20955">
                  <a:moveTo>
                    <a:pt x="16950" y="0"/>
                  </a:moveTo>
                  <a:cubicBezTo>
                    <a:pt x="7594" y="0"/>
                    <a:pt x="0" y="7714"/>
                    <a:pt x="0" y="17217"/>
                  </a:cubicBezTo>
                  <a:cubicBezTo>
                    <a:pt x="5571" y="18872"/>
                    <a:pt x="11247" y="20180"/>
                    <a:pt x="16950" y="20928"/>
                  </a:cubicBezTo>
                  <a:lnTo>
                    <a:pt x="16950" y="17217"/>
                  </a:lnTo>
                  <a:cubicBezTo>
                    <a:pt x="16950" y="8862"/>
                    <a:pt x="22889" y="1681"/>
                    <a:pt x="31115" y="400"/>
                  </a:cubicBezTo>
                  <a:cubicBezTo>
                    <a:pt x="30090" y="133"/>
                    <a:pt x="29222" y="0"/>
                    <a:pt x="28329" y="0"/>
                  </a:cubicBezTo>
                  <a:lnTo>
                    <a:pt x="16950" y="0"/>
                  </a:lnTo>
                  <a:lnTo>
                    <a:pt x="2832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4" name="Google Shape;130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FgAA0QsAABoXAACnDAAAAAAAAA=="/>
                </a:ext>
              </a:extLst>
            </p:cNvSpPr>
            <p:nvPr/>
          </p:nvSpPr>
          <p:spPr>
            <a:xfrm>
              <a:off x="3687445" y="1920875"/>
              <a:ext cx="67945" cy="135890"/>
            </a:xfrm>
            <a:custGeom>
              <a:avLst/>
              <a:gdLst/>
              <a:ahLst/>
              <a:cxnLst/>
              <a:rect l="0" t="0" r="67945" b="135890"/>
              <a:pathLst>
                <a:path w="67945" h="135890">
                  <a:moveTo>
                    <a:pt x="0" y="26"/>
                  </a:moveTo>
                  <a:lnTo>
                    <a:pt x="0" y="135890"/>
                  </a:lnTo>
                  <a:lnTo>
                    <a:pt x="67918" y="135890"/>
                  </a:lnTo>
                  <a:lnTo>
                    <a:pt x="6791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3" name="Google Shape;130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FgAATgwAABoXAACnDAAAAAAAAA=="/>
                </a:ext>
              </a:extLst>
            </p:cNvSpPr>
            <p:nvPr/>
          </p:nvSpPr>
          <p:spPr>
            <a:xfrm>
              <a:off x="3687445" y="2000250"/>
              <a:ext cx="67945" cy="56515"/>
            </a:xfrm>
            <a:custGeom>
              <a:avLst/>
              <a:gdLst/>
              <a:ahLst/>
              <a:cxnLst/>
              <a:rect l="0" t="0" r="67945" b="56515"/>
              <a:pathLst>
                <a:path w="67945" h="56515">
                  <a:moveTo>
                    <a:pt x="0" y="26"/>
                  </a:moveTo>
                  <a:lnTo>
                    <a:pt x="0" y="56515"/>
                  </a:lnTo>
                  <a:lnTo>
                    <a:pt x="67918" y="56515"/>
                  </a:lnTo>
                  <a:lnTo>
                    <a:pt x="6791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2" name="Google Shape;130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FgAAMwwAALgWAACeDAAAAAAAAA=="/>
                </a:ext>
              </a:extLst>
            </p:cNvSpPr>
            <p:nvPr/>
          </p:nvSpPr>
          <p:spPr>
            <a:xfrm>
              <a:off x="3648075" y="1983105"/>
              <a:ext cx="45085" cy="67945"/>
            </a:xfrm>
            <a:custGeom>
              <a:avLst/>
              <a:gdLst/>
              <a:ahLst/>
              <a:cxnLst/>
              <a:rect l="0" t="0" r="45085" b="67945"/>
              <a:pathLst>
                <a:path w="45085" h="67945">
                  <a:moveTo>
                    <a:pt x="28443" y="26"/>
                  </a:moveTo>
                  <a:cubicBezTo>
                    <a:pt x="28364" y="26"/>
                    <a:pt x="28286" y="26"/>
                    <a:pt x="28207" y="26"/>
                  </a:cubicBezTo>
                  <a:lnTo>
                    <a:pt x="16877" y="26"/>
                  </a:lnTo>
                  <a:cubicBezTo>
                    <a:pt x="7562" y="26"/>
                    <a:pt x="0" y="7622"/>
                    <a:pt x="0" y="16979"/>
                  </a:cubicBezTo>
                  <a:lnTo>
                    <a:pt x="0" y="35562"/>
                  </a:lnTo>
                  <a:cubicBezTo>
                    <a:pt x="392" y="41134"/>
                    <a:pt x="2276" y="46444"/>
                    <a:pt x="5678" y="50860"/>
                  </a:cubicBezTo>
                  <a:cubicBezTo>
                    <a:pt x="9315" y="55170"/>
                    <a:pt x="11330" y="60611"/>
                    <a:pt x="11330" y="66157"/>
                  </a:cubicBezTo>
                  <a:lnTo>
                    <a:pt x="11330" y="67945"/>
                  </a:lnTo>
                  <a:lnTo>
                    <a:pt x="33859" y="67945"/>
                  </a:lnTo>
                  <a:lnTo>
                    <a:pt x="33859" y="64659"/>
                  </a:lnTo>
                  <a:cubicBezTo>
                    <a:pt x="33859" y="59980"/>
                    <a:pt x="35508" y="55670"/>
                    <a:pt x="38412" y="52121"/>
                  </a:cubicBezTo>
                  <a:lnTo>
                    <a:pt x="40532" y="49729"/>
                  </a:lnTo>
                  <a:cubicBezTo>
                    <a:pt x="43305" y="46050"/>
                    <a:pt x="44823" y="41765"/>
                    <a:pt x="45085" y="37218"/>
                  </a:cubicBezTo>
                  <a:lnTo>
                    <a:pt x="45085" y="16979"/>
                  </a:lnTo>
                  <a:cubicBezTo>
                    <a:pt x="45085" y="7701"/>
                    <a:pt x="37653" y="26"/>
                    <a:pt x="2844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1" name="Google Shape;130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FgAAMwwAAJkWAACeDAAAAAAAAA=="/>
                </a:ext>
              </a:extLst>
            </p:cNvSpPr>
            <p:nvPr/>
          </p:nvSpPr>
          <p:spPr>
            <a:xfrm>
              <a:off x="3648075" y="1983105"/>
              <a:ext cx="25400" cy="67945"/>
            </a:xfrm>
            <a:custGeom>
              <a:avLst/>
              <a:gdLst/>
              <a:ahLst/>
              <a:cxnLst/>
              <a:rect l="0" t="0" r="25400" b="67945"/>
              <a:pathLst>
                <a:path w="25400" h="67945">
                  <a:moveTo>
                    <a:pt x="16933" y="26"/>
                  </a:moveTo>
                  <a:cubicBezTo>
                    <a:pt x="7602" y="26"/>
                    <a:pt x="26" y="7622"/>
                    <a:pt x="26" y="16979"/>
                  </a:cubicBezTo>
                  <a:lnTo>
                    <a:pt x="26" y="35562"/>
                  </a:lnTo>
                  <a:cubicBezTo>
                    <a:pt x="288" y="41134"/>
                    <a:pt x="2176" y="46444"/>
                    <a:pt x="5583" y="50860"/>
                  </a:cubicBezTo>
                  <a:cubicBezTo>
                    <a:pt x="9227" y="55170"/>
                    <a:pt x="11245" y="60611"/>
                    <a:pt x="11245" y="66157"/>
                  </a:cubicBezTo>
                  <a:lnTo>
                    <a:pt x="11245" y="67945"/>
                  </a:lnTo>
                  <a:lnTo>
                    <a:pt x="22595" y="67945"/>
                  </a:lnTo>
                  <a:lnTo>
                    <a:pt x="22595" y="66157"/>
                  </a:lnTo>
                  <a:cubicBezTo>
                    <a:pt x="22595" y="60979"/>
                    <a:pt x="21599" y="55801"/>
                    <a:pt x="19712" y="50860"/>
                  </a:cubicBezTo>
                  <a:cubicBezTo>
                    <a:pt x="17929" y="45945"/>
                    <a:pt x="16933" y="40872"/>
                    <a:pt x="16933" y="35562"/>
                  </a:cubicBezTo>
                  <a:lnTo>
                    <a:pt x="16933" y="16979"/>
                  </a:lnTo>
                  <a:cubicBezTo>
                    <a:pt x="16933" y="7622"/>
                    <a:pt x="20708" y="26"/>
                    <a:pt x="25374" y="26"/>
                  </a:cubicBezTo>
                  <a:lnTo>
                    <a:pt x="16933" y="26"/>
                  </a:lnTo>
                  <a:lnTo>
                    <a:pt x="2537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80" name="Google Shape;130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FgAAMwwAALgWAACDDAAAAAAAAA=="/>
                </a:ext>
              </a:extLst>
            </p:cNvSpPr>
            <p:nvPr/>
          </p:nvSpPr>
          <p:spPr>
            <a:xfrm>
              <a:off x="3648075" y="1983105"/>
              <a:ext cx="45085" cy="50800"/>
            </a:xfrm>
            <a:custGeom>
              <a:avLst/>
              <a:gdLst/>
              <a:ahLst/>
              <a:cxnLst/>
              <a:rect l="0" t="0" r="45085" b="50800"/>
              <a:pathLst>
                <a:path w="45085" h="50800">
                  <a:moveTo>
                    <a:pt x="17008" y="26"/>
                  </a:moveTo>
                  <a:cubicBezTo>
                    <a:pt x="7562" y="26"/>
                    <a:pt x="0" y="7610"/>
                    <a:pt x="0" y="16951"/>
                  </a:cubicBezTo>
                  <a:lnTo>
                    <a:pt x="0" y="28181"/>
                  </a:lnTo>
                  <a:cubicBezTo>
                    <a:pt x="0" y="40671"/>
                    <a:pt x="10074" y="50774"/>
                    <a:pt x="22529" y="50774"/>
                  </a:cubicBezTo>
                  <a:cubicBezTo>
                    <a:pt x="35010" y="50774"/>
                    <a:pt x="45085" y="40671"/>
                    <a:pt x="45085" y="28181"/>
                  </a:cubicBezTo>
                  <a:lnTo>
                    <a:pt x="45085" y="16951"/>
                  </a:lnTo>
                  <a:cubicBezTo>
                    <a:pt x="45085" y="7610"/>
                    <a:pt x="37522" y="26"/>
                    <a:pt x="28207" y="26"/>
                  </a:cubicBezTo>
                  <a:lnTo>
                    <a:pt x="17008" y="26"/>
                  </a:lnTo>
                  <a:lnTo>
                    <a:pt x="2820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9" name="Google Shape;130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FgAAMwwAAJkWAACDDAAAAAAAAA=="/>
                </a:ext>
              </a:extLst>
            </p:cNvSpPr>
            <p:nvPr/>
          </p:nvSpPr>
          <p:spPr>
            <a:xfrm>
              <a:off x="3648075" y="1983105"/>
              <a:ext cx="25400" cy="50800"/>
            </a:xfrm>
            <a:custGeom>
              <a:avLst/>
              <a:gdLst/>
              <a:ahLst/>
              <a:cxnLst/>
              <a:rect l="0" t="0" r="25400" b="50800"/>
              <a:pathLst>
                <a:path w="25400" h="50800">
                  <a:moveTo>
                    <a:pt x="16933" y="26"/>
                  </a:moveTo>
                  <a:cubicBezTo>
                    <a:pt x="7602" y="26"/>
                    <a:pt x="26" y="7649"/>
                    <a:pt x="26" y="17039"/>
                  </a:cubicBezTo>
                  <a:lnTo>
                    <a:pt x="26" y="28328"/>
                  </a:lnTo>
                  <a:cubicBezTo>
                    <a:pt x="26" y="39748"/>
                    <a:pt x="8362" y="49270"/>
                    <a:pt x="19581" y="50800"/>
                  </a:cubicBezTo>
                  <a:cubicBezTo>
                    <a:pt x="17929" y="45973"/>
                    <a:pt x="16933" y="40883"/>
                    <a:pt x="16933" y="35687"/>
                  </a:cubicBezTo>
                  <a:lnTo>
                    <a:pt x="16933" y="17039"/>
                  </a:lnTo>
                  <a:cubicBezTo>
                    <a:pt x="16933" y="7649"/>
                    <a:pt x="20708" y="26"/>
                    <a:pt x="25374" y="26"/>
                  </a:cubicBezTo>
                  <a:lnTo>
                    <a:pt x="16933" y="26"/>
                  </a:lnTo>
                  <a:lnTo>
                    <a:pt x="2537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8" name="Google Shape;130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FgAAlQwAANMWAAAjDQAAAAAAAA=="/>
                </a:ext>
              </a:extLst>
            </p:cNvSpPr>
            <p:nvPr/>
          </p:nvSpPr>
          <p:spPr>
            <a:xfrm>
              <a:off x="3630930" y="2045335"/>
              <a:ext cx="79375" cy="90170"/>
            </a:xfrm>
            <a:custGeom>
              <a:avLst/>
              <a:gdLst/>
              <a:ahLst/>
              <a:cxnLst/>
              <a:rect l="0" t="0" r="79375" b="90170"/>
              <a:pathLst>
                <a:path w="79375" h="90170">
                  <a:moveTo>
                    <a:pt x="33796" y="0"/>
                  </a:moveTo>
                  <a:cubicBezTo>
                    <a:pt x="30245" y="0"/>
                    <a:pt x="26589" y="628"/>
                    <a:pt x="23302" y="2015"/>
                  </a:cubicBezTo>
                  <a:lnTo>
                    <a:pt x="10756" y="6934"/>
                  </a:lnTo>
                  <a:cubicBezTo>
                    <a:pt x="4313" y="9577"/>
                    <a:pt x="0" y="15752"/>
                    <a:pt x="0" y="22660"/>
                  </a:cubicBezTo>
                  <a:lnTo>
                    <a:pt x="0" y="84492"/>
                  </a:lnTo>
                  <a:cubicBezTo>
                    <a:pt x="0" y="87632"/>
                    <a:pt x="2551" y="90170"/>
                    <a:pt x="5707" y="90170"/>
                  </a:cubicBezTo>
                  <a:lnTo>
                    <a:pt x="73667" y="90170"/>
                  </a:lnTo>
                  <a:cubicBezTo>
                    <a:pt x="76823" y="90170"/>
                    <a:pt x="79348" y="87632"/>
                    <a:pt x="79348" y="84492"/>
                  </a:cubicBezTo>
                  <a:lnTo>
                    <a:pt x="79348" y="22660"/>
                  </a:lnTo>
                  <a:cubicBezTo>
                    <a:pt x="79348" y="15752"/>
                    <a:pt x="75061" y="9577"/>
                    <a:pt x="68591" y="6934"/>
                  </a:cubicBezTo>
                  <a:lnTo>
                    <a:pt x="56072" y="2015"/>
                  </a:lnTo>
                  <a:cubicBezTo>
                    <a:pt x="52653" y="628"/>
                    <a:pt x="49103" y="0"/>
                    <a:pt x="45578" y="0"/>
                  </a:cubicBezTo>
                  <a:lnTo>
                    <a:pt x="33796" y="0"/>
                  </a:lnTo>
                  <a:lnTo>
                    <a:pt x="4557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7" name="Google Shape;130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FgAAqQwAAHEWAAAjDQAAAAAAAA=="/>
                </a:ext>
              </a:extLst>
            </p:cNvSpPr>
            <p:nvPr/>
          </p:nvSpPr>
          <p:spPr>
            <a:xfrm>
              <a:off x="3630930" y="2058035"/>
              <a:ext cx="17145" cy="77470"/>
            </a:xfrm>
            <a:custGeom>
              <a:avLst/>
              <a:gdLst/>
              <a:ahLst/>
              <a:cxnLst/>
              <a:rect l="0" t="0" r="17145" b="77470"/>
              <a:pathLst>
                <a:path w="17145" h="77470">
                  <a:moveTo>
                    <a:pt x="3450" y="0"/>
                  </a:moveTo>
                  <a:cubicBezTo>
                    <a:pt x="1273" y="2910"/>
                    <a:pt x="0" y="6318"/>
                    <a:pt x="0" y="9962"/>
                  </a:cubicBezTo>
                  <a:lnTo>
                    <a:pt x="0" y="71912"/>
                  </a:lnTo>
                  <a:cubicBezTo>
                    <a:pt x="0" y="74927"/>
                    <a:pt x="2574" y="77470"/>
                    <a:pt x="5759" y="77470"/>
                  </a:cubicBezTo>
                  <a:lnTo>
                    <a:pt x="17118" y="77470"/>
                  </a:lnTo>
                  <a:lnTo>
                    <a:pt x="17118" y="15782"/>
                  </a:lnTo>
                  <a:cubicBezTo>
                    <a:pt x="17118" y="12243"/>
                    <a:pt x="15472" y="8966"/>
                    <a:pt x="12659" y="6816"/>
                  </a:cubicBezTo>
                  <a:lnTo>
                    <a:pt x="3450" y="0"/>
                  </a:lnTo>
                  <a:lnTo>
                    <a:pt x="12659" y="681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6" name="Google Shape;130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FgAAqQwAANMWAAAjDQAAAAAAAA=="/>
                </a:ext>
              </a:extLst>
            </p:cNvSpPr>
            <p:nvPr/>
          </p:nvSpPr>
          <p:spPr>
            <a:xfrm>
              <a:off x="3693160" y="2058035"/>
              <a:ext cx="17145" cy="77470"/>
            </a:xfrm>
            <a:custGeom>
              <a:avLst/>
              <a:gdLst/>
              <a:ahLst/>
              <a:cxnLst/>
              <a:rect l="0" t="0" r="17145" b="77470"/>
              <a:pathLst>
                <a:path w="17145" h="77470">
                  <a:moveTo>
                    <a:pt x="13800" y="0"/>
                  </a:moveTo>
                  <a:lnTo>
                    <a:pt x="4618" y="6816"/>
                  </a:lnTo>
                  <a:cubicBezTo>
                    <a:pt x="1804" y="8966"/>
                    <a:pt x="26" y="12243"/>
                    <a:pt x="26" y="15782"/>
                  </a:cubicBezTo>
                  <a:lnTo>
                    <a:pt x="26" y="77470"/>
                  </a:lnTo>
                  <a:lnTo>
                    <a:pt x="11518" y="77470"/>
                  </a:lnTo>
                  <a:cubicBezTo>
                    <a:pt x="14570" y="77470"/>
                    <a:pt x="17118" y="74927"/>
                    <a:pt x="17118" y="71912"/>
                  </a:cubicBezTo>
                  <a:lnTo>
                    <a:pt x="17118" y="9962"/>
                  </a:lnTo>
                  <a:cubicBezTo>
                    <a:pt x="17118" y="6318"/>
                    <a:pt x="15977" y="2910"/>
                    <a:pt x="1380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5" name="Google Shape;130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FgAAtgsAAD0XAADaCwAAAAAAAA=="/>
                </a:ext>
              </a:extLst>
            </p:cNvSpPr>
            <p:nvPr/>
          </p:nvSpPr>
          <p:spPr>
            <a:xfrm>
              <a:off x="3664585" y="1903730"/>
              <a:ext cx="113030" cy="22860"/>
            </a:xfrm>
            <a:custGeom>
              <a:avLst/>
              <a:gdLst/>
              <a:ahLst/>
              <a:cxnLst/>
              <a:rect l="0" t="0" r="113030" b="22860"/>
              <a:pathLst>
                <a:path w="113030" h="22860">
                  <a:moveTo>
                    <a:pt x="26" y="0"/>
                  </a:moveTo>
                  <a:lnTo>
                    <a:pt x="11125" y="22197"/>
                  </a:lnTo>
                  <a:cubicBezTo>
                    <a:pt x="11256" y="22595"/>
                    <a:pt x="11649" y="22833"/>
                    <a:pt x="12148" y="22833"/>
                  </a:cubicBezTo>
                  <a:lnTo>
                    <a:pt x="101013" y="22833"/>
                  </a:lnTo>
                  <a:cubicBezTo>
                    <a:pt x="101407" y="22833"/>
                    <a:pt x="101774" y="22595"/>
                    <a:pt x="101905" y="22197"/>
                  </a:cubicBezTo>
                  <a:lnTo>
                    <a:pt x="113004" y="0"/>
                  </a:lnTo>
                  <a:lnTo>
                    <a:pt x="26" y="0"/>
                  </a:lnTo>
                  <a:lnTo>
                    <a:pt x="101905" y="2219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4" name="Google Shape;130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FgAAMwwAALgWAACeDAAAAAAAAA=="/>
                </a:ext>
              </a:extLst>
            </p:cNvSpPr>
            <p:nvPr/>
          </p:nvSpPr>
          <p:spPr>
            <a:xfrm>
              <a:off x="3648075" y="1983105"/>
              <a:ext cx="45085" cy="67945"/>
            </a:xfrm>
            <a:custGeom>
              <a:avLst/>
              <a:gdLst/>
              <a:ahLst/>
              <a:cxnLst/>
              <a:rect l="0" t="0" r="45085" b="67945"/>
              <a:pathLst>
                <a:path w="45085" h="67945">
                  <a:moveTo>
                    <a:pt x="28443" y="26"/>
                  </a:moveTo>
                  <a:cubicBezTo>
                    <a:pt x="28364" y="26"/>
                    <a:pt x="28286" y="26"/>
                    <a:pt x="28207" y="26"/>
                  </a:cubicBezTo>
                  <a:lnTo>
                    <a:pt x="16877" y="26"/>
                  </a:lnTo>
                  <a:cubicBezTo>
                    <a:pt x="7562" y="26"/>
                    <a:pt x="0" y="7622"/>
                    <a:pt x="0" y="16979"/>
                  </a:cubicBezTo>
                  <a:lnTo>
                    <a:pt x="0" y="35562"/>
                  </a:lnTo>
                  <a:cubicBezTo>
                    <a:pt x="392" y="41134"/>
                    <a:pt x="2276" y="46444"/>
                    <a:pt x="5678" y="50860"/>
                  </a:cubicBezTo>
                  <a:cubicBezTo>
                    <a:pt x="9315" y="55170"/>
                    <a:pt x="11330" y="60611"/>
                    <a:pt x="11330" y="66157"/>
                  </a:cubicBezTo>
                  <a:lnTo>
                    <a:pt x="11330" y="67945"/>
                  </a:lnTo>
                  <a:lnTo>
                    <a:pt x="33859" y="67945"/>
                  </a:lnTo>
                  <a:lnTo>
                    <a:pt x="33859" y="64659"/>
                  </a:lnTo>
                  <a:cubicBezTo>
                    <a:pt x="33859" y="59980"/>
                    <a:pt x="35508" y="55670"/>
                    <a:pt x="38412" y="52121"/>
                  </a:cubicBezTo>
                  <a:lnTo>
                    <a:pt x="40532" y="49729"/>
                  </a:lnTo>
                  <a:cubicBezTo>
                    <a:pt x="43305" y="46050"/>
                    <a:pt x="44823" y="41765"/>
                    <a:pt x="45085" y="37218"/>
                  </a:cubicBezTo>
                  <a:lnTo>
                    <a:pt x="45085" y="16979"/>
                  </a:lnTo>
                  <a:cubicBezTo>
                    <a:pt x="45085" y="7701"/>
                    <a:pt x="37653" y="26"/>
                    <a:pt x="2844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3" name="Google Shape;130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FgAAlQwAANMWAAAjDQAAAAAAAA=="/>
                </a:ext>
              </a:extLst>
            </p:cNvSpPr>
            <p:nvPr/>
          </p:nvSpPr>
          <p:spPr>
            <a:xfrm>
              <a:off x="3630930" y="2045335"/>
              <a:ext cx="79375" cy="90170"/>
            </a:xfrm>
            <a:custGeom>
              <a:avLst/>
              <a:gdLst/>
              <a:ahLst/>
              <a:cxnLst/>
              <a:rect l="0" t="0" r="79375" b="90170"/>
              <a:pathLst>
                <a:path w="79375" h="90170">
                  <a:moveTo>
                    <a:pt x="33852" y="0"/>
                  </a:moveTo>
                  <a:cubicBezTo>
                    <a:pt x="30295" y="0"/>
                    <a:pt x="26633" y="628"/>
                    <a:pt x="23340" y="2015"/>
                  </a:cubicBezTo>
                  <a:lnTo>
                    <a:pt x="10774" y="6934"/>
                  </a:lnTo>
                  <a:cubicBezTo>
                    <a:pt x="4320" y="9577"/>
                    <a:pt x="0" y="15752"/>
                    <a:pt x="0" y="22660"/>
                  </a:cubicBezTo>
                  <a:lnTo>
                    <a:pt x="0" y="90170"/>
                  </a:lnTo>
                  <a:lnTo>
                    <a:pt x="79348" y="90170"/>
                  </a:lnTo>
                  <a:lnTo>
                    <a:pt x="79348" y="22660"/>
                  </a:lnTo>
                  <a:cubicBezTo>
                    <a:pt x="79348" y="15752"/>
                    <a:pt x="75186" y="9577"/>
                    <a:pt x="68705" y="6934"/>
                  </a:cubicBezTo>
                  <a:lnTo>
                    <a:pt x="56165" y="2015"/>
                  </a:lnTo>
                  <a:cubicBezTo>
                    <a:pt x="52741" y="628"/>
                    <a:pt x="49184" y="0"/>
                    <a:pt x="45654" y="0"/>
                  </a:cubicBezTo>
                  <a:lnTo>
                    <a:pt x="33852" y="0"/>
                  </a:lnTo>
                  <a:lnTo>
                    <a:pt x="4565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2" name="Google Shape;130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FgAAMwwAALgWAACDDAAAAAAAAA=="/>
                </a:ext>
              </a:extLst>
            </p:cNvSpPr>
            <p:nvPr/>
          </p:nvSpPr>
          <p:spPr>
            <a:xfrm>
              <a:off x="3648075" y="1983105"/>
              <a:ext cx="45085" cy="50800"/>
            </a:xfrm>
            <a:custGeom>
              <a:avLst/>
              <a:gdLst/>
              <a:ahLst/>
              <a:cxnLst/>
              <a:rect l="0" t="0" r="45085" b="50800"/>
              <a:pathLst>
                <a:path w="45085" h="50800">
                  <a:moveTo>
                    <a:pt x="17008" y="26"/>
                  </a:moveTo>
                  <a:cubicBezTo>
                    <a:pt x="7562" y="26"/>
                    <a:pt x="0" y="7610"/>
                    <a:pt x="0" y="16951"/>
                  </a:cubicBezTo>
                  <a:lnTo>
                    <a:pt x="0" y="28181"/>
                  </a:lnTo>
                  <a:cubicBezTo>
                    <a:pt x="0" y="40671"/>
                    <a:pt x="10074" y="50774"/>
                    <a:pt x="22529" y="50774"/>
                  </a:cubicBezTo>
                  <a:cubicBezTo>
                    <a:pt x="35010" y="50774"/>
                    <a:pt x="45085" y="40671"/>
                    <a:pt x="45085" y="28181"/>
                  </a:cubicBezTo>
                  <a:lnTo>
                    <a:pt x="45085" y="16951"/>
                  </a:lnTo>
                  <a:cubicBezTo>
                    <a:pt x="45085" y="7610"/>
                    <a:pt x="37522" y="26"/>
                    <a:pt x="28207" y="26"/>
                  </a:cubicBezTo>
                  <a:lnTo>
                    <a:pt x="17008" y="26"/>
                  </a:lnTo>
                  <a:lnTo>
                    <a:pt x="2820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1" name="Google Shape;130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FgAAMwwAAJkWAACCDAAAAAAAAA=="/>
                </a:ext>
              </a:extLst>
            </p:cNvSpPr>
            <p:nvPr/>
          </p:nvSpPr>
          <p:spPr>
            <a:xfrm>
              <a:off x="3648075" y="1983105"/>
              <a:ext cx="25400" cy="50165"/>
            </a:xfrm>
            <a:custGeom>
              <a:avLst/>
              <a:gdLst/>
              <a:ahLst/>
              <a:cxnLst/>
              <a:rect l="0" t="0" r="25400" b="50165"/>
              <a:pathLst>
                <a:path w="25400" h="50165">
                  <a:moveTo>
                    <a:pt x="16968" y="26"/>
                  </a:moveTo>
                  <a:cubicBezTo>
                    <a:pt x="7544" y="26"/>
                    <a:pt x="0" y="7648"/>
                    <a:pt x="0" y="17038"/>
                  </a:cubicBezTo>
                  <a:lnTo>
                    <a:pt x="0" y="28326"/>
                  </a:lnTo>
                  <a:cubicBezTo>
                    <a:pt x="131" y="38612"/>
                    <a:pt x="7048" y="47606"/>
                    <a:pt x="16968" y="50165"/>
                  </a:cubicBezTo>
                  <a:lnTo>
                    <a:pt x="16968" y="17038"/>
                  </a:lnTo>
                  <a:cubicBezTo>
                    <a:pt x="16968" y="7648"/>
                    <a:pt x="20727" y="26"/>
                    <a:pt x="25374" y="26"/>
                  </a:cubicBezTo>
                  <a:lnTo>
                    <a:pt x="16968" y="26"/>
                  </a:lnTo>
                  <a:lnTo>
                    <a:pt x="2537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70" name="Google Shape;130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FgAAqQwAAHEWAAAjDQAAAAAAAA=="/>
                </a:ext>
              </a:extLst>
            </p:cNvSpPr>
            <p:nvPr/>
          </p:nvSpPr>
          <p:spPr>
            <a:xfrm>
              <a:off x="3630930" y="2058035"/>
              <a:ext cx="17145" cy="77470"/>
            </a:xfrm>
            <a:custGeom>
              <a:avLst/>
              <a:gdLst/>
              <a:ahLst/>
              <a:cxnLst/>
              <a:rect l="0" t="0" r="17145" b="77470"/>
              <a:pathLst>
                <a:path w="17145" h="77470">
                  <a:moveTo>
                    <a:pt x="3450" y="0"/>
                  </a:moveTo>
                  <a:cubicBezTo>
                    <a:pt x="1273" y="2910"/>
                    <a:pt x="0" y="6318"/>
                    <a:pt x="0" y="9962"/>
                  </a:cubicBezTo>
                  <a:lnTo>
                    <a:pt x="0" y="77470"/>
                  </a:lnTo>
                  <a:lnTo>
                    <a:pt x="17118" y="77470"/>
                  </a:lnTo>
                  <a:lnTo>
                    <a:pt x="17118" y="15782"/>
                  </a:lnTo>
                  <a:cubicBezTo>
                    <a:pt x="17118" y="12243"/>
                    <a:pt x="15472" y="8966"/>
                    <a:pt x="12659" y="6816"/>
                  </a:cubicBezTo>
                  <a:lnTo>
                    <a:pt x="3450" y="0"/>
                  </a:lnTo>
                  <a:lnTo>
                    <a:pt x="12659" y="681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9" name="Google Shape;130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FgAAqQwAANMWAAAjDQAAAAAAAA=="/>
                </a:ext>
              </a:extLst>
            </p:cNvSpPr>
            <p:nvPr/>
          </p:nvSpPr>
          <p:spPr>
            <a:xfrm>
              <a:off x="3693160" y="2058035"/>
              <a:ext cx="17145" cy="77470"/>
            </a:xfrm>
            <a:custGeom>
              <a:avLst/>
              <a:gdLst/>
              <a:ahLst/>
              <a:cxnLst/>
              <a:rect l="0" t="0" r="17145" b="77470"/>
              <a:pathLst>
                <a:path w="17145" h="77470">
                  <a:moveTo>
                    <a:pt x="13800" y="0"/>
                  </a:moveTo>
                  <a:lnTo>
                    <a:pt x="4618" y="6816"/>
                  </a:lnTo>
                  <a:cubicBezTo>
                    <a:pt x="1804" y="8966"/>
                    <a:pt x="26" y="12243"/>
                    <a:pt x="26" y="15782"/>
                  </a:cubicBezTo>
                  <a:lnTo>
                    <a:pt x="26" y="77470"/>
                  </a:lnTo>
                  <a:lnTo>
                    <a:pt x="17118" y="77470"/>
                  </a:lnTo>
                  <a:lnTo>
                    <a:pt x="17118" y="9962"/>
                  </a:lnTo>
                  <a:cubicBezTo>
                    <a:pt x="17118" y="6318"/>
                    <a:pt x="15977" y="2910"/>
                    <a:pt x="1380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8" name="Google Shape;130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FwAAMwwAAFgXAACeDAAAAAAAAA=="/>
                </a:ext>
              </a:extLst>
            </p:cNvSpPr>
            <p:nvPr/>
          </p:nvSpPr>
          <p:spPr>
            <a:xfrm>
              <a:off x="3749675" y="1983105"/>
              <a:ext cx="45085" cy="67945"/>
            </a:xfrm>
            <a:custGeom>
              <a:avLst/>
              <a:gdLst/>
              <a:ahLst/>
              <a:cxnLst/>
              <a:rect l="0" t="0" r="45085" b="67945"/>
              <a:pathLst>
                <a:path w="45085" h="67945">
                  <a:moveTo>
                    <a:pt x="16867" y="26"/>
                  </a:moveTo>
                  <a:cubicBezTo>
                    <a:pt x="7557" y="26"/>
                    <a:pt x="26" y="7622"/>
                    <a:pt x="130" y="16979"/>
                  </a:cubicBezTo>
                  <a:lnTo>
                    <a:pt x="130" y="35562"/>
                  </a:lnTo>
                  <a:cubicBezTo>
                    <a:pt x="392" y="41134"/>
                    <a:pt x="2275" y="46444"/>
                    <a:pt x="5674" y="50860"/>
                  </a:cubicBezTo>
                  <a:cubicBezTo>
                    <a:pt x="9336" y="55170"/>
                    <a:pt x="11349" y="60611"/>
                    <a:pt x="11349" y="66157"/>
                  </a:cubicBezTo>
                  <a:lnTo>
                    <a:pt x="11349" y="67945"/>
                  </a:lnTo>
                  <a:lnTo>
                    <a:pt x="33866" y="67945"/>
                  </a:lnTo>
                  <a:lnTo>
                    <a:pt x="33866" y="64659"/>
                  </a:lnTo>
                  <a:cubicBezTo>
                    <a:pt x="33735" y="59980"/>
                    <a:pt x="35382" y="55670"/>
                    <a:pt x="38390" y="52121"/>
                  </a:cubicBezTo>
                  <a:lnTo>
                    <a:pt x="40534" y="49729"/>
                  </a:lnTo>
                  <a:cubicBezTo>
                    <a:pt x="43175" y="46050"/>
                    <a:pt x="44823" y="41765"/>
                    <a:pt x="45058" y="37218"/>
                  </a:cubicBezTo>
                  <a:lnTo>
                    <a:pt x="45058" y="16979"/>
                  </a:lnTo>
                  <a:cubicBezTo>
                    <a:pt x="45058" y="7622"/>
                    <a:pt x="37501" y="26"/>
                    <a:pt x="28191" y="26"/>
                  </a:cubicBezTo>
                  <a:lnTo>
                    <a:pt x="16867" y="26"/>
                  </a:lnTo>
                  <a:lnTo>
                    <a:pt x="2819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7" name="Google Shape;130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2FgAAlQwAAHMXAAAjDQAAAAAAAA=="/>
                </a:ext>
              </a:extLst>
            </p:cNvSpPr>
            <p:nvPr/>
          </p:nvSpPr>
          <p:spPr>
            <a:xfrm>
              <a:off x="3732530" y="2045335"/>
              <a:ext cx="79375" cy="90170"/>
            </a:xfrm>
            <a:custGeom>
              <a:avLst/>
              <a:gdLst/>
              <a:ahLst/>
              <a:cxnLst/>
              <a:rect l="0" t="0" r="79375" b="90170"/>
              <a:pathLst>
                <a:path w="79375" h="90170">
                  <a:moveTo>
                    <a:pt x="33822" y="0"/>
                  </a:moveTo>
                  <a:cubicBezTo>
                    <a:pt x="30271" y="0"/>
                    <a:pt x="26721" y="628"/>
                    <a:pt x="23302" y="2015"/>
                  </a:cubicBezTo>
                  <a:lnTo>
                    <a:pt x="10783" y="6934"/>
                  </a:lnTo>
                  <a:cubicBezTo>
                    <a:pt x="4313" y="9577"/>
                    <a:pt x="26" y="15752"/>
                    <a:pt x="26" y="22660"/>
                  </a:cubicBezTo>
                  <a:lnTo>
                    <a:pt x="26" y="90170"/>
                  </a:lnTo>
                  <a:lnTo>
                    <a:pt x="79375" y="90170"/>
                  </a:lnTo>
                  <a:lnTo>
                    <a:pt x="79375" y="22660"/>
                  </a:lnTo>
                  <a:cubicBezTo>
                    <a:pt x="79375" y="15752"/>
                    <a:pt x="75061" y="9577"/>
                    <a:pt x="68618" y="6934"/>
                  </a:cubicBezTo>
                  <a:lnTo>
                    <a:pt x="56072" y="2015"/>
                  </a:lnTo>
                  <a:cubicBezTo>
                    <a:pt x="52653" y="628"/>
                    <a:pt x="49129" y="0"/>
                    <a:pt x="45578" y="0"/>
                  </a:cubicBezTo>
                  <a:lnTo>
                    <a:pt x="33822" y="0"/>
                  </a:lnTo>
                  <a:lnTo>
                    <a:pt x="4557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6" name="Google Shape;130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FwAAMwwAAFgXAACDDAAAAAAAAA=="/>
                </a:ext>
              </a:extLst>
            </p:cNvSpPr>
            <p:nvPr/>
          </p:nvSpPr>
          <p:spPr>
            <a:xfrm>
              <a:off x="3749675" y="1983105"/>
              <a:ext cx="45085" cy="50800"/>
            </a:xfrm>
            <a:custGeom>
              <a:avLst/>
              <a:gdLst/>
              <a:ahLst/>
              <a:cxnLst/>
              <a:rect l="0" t="0" r="45085" b="50800"/>
              <a:pathLst>
                <a:path w="45085" h="50800">
                  <a:moveTo>
                    <a:pt x="16916" y="26"/>
                  </a:moveTo>
                  <a:cubicBezTo>
                    <a:pt x="7579" y="26"/>
                    <a:pt x="0" y="7610"/>
                    <a:pt x="0" y="16951"/>
                  </a:cubicBezTo>
                  <a:lnTo>
                    <a:pt x="0" y="28181"/>
                  </a:lnTo>
                  <a:cubicBezTo>
                    <a:pt x="0" y="40671"/>
                    <a:pt x="10097" y="50774"/>
                    <a:pt x="22476" y="50774"/>
                  </a:cubicBezTo>
                  <a:cubicBezTo>
                    <a:pt x="34961" y="50774"/>
                    <a:pt x="45058" y="40671"/>
                    <a:pt x="45058" y="28181"/>
                  </a:cubicBezTo>
                  <a:lnTo>
                    <a:pt x="45058" y="16951"/>
                  </a:lnTo>
                  <a:cubicBezTo>
                    <a:pt x="45058" y="7610"/>
                    <a:pt x="37479" y="26"/>
                    <a:pt x="28142" y="26"/>
                  </a:cubicBezTo>
                  <a:lnTo>
                    <a:pt x="16916" y="26"/>
                  </a:lnTo>
                  <a:lnTo>
                    <a:pt x="2814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5" name="Google Shape;130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FwAAMwwAADkXAACCDAAAAAAAAA=="/>
                </a:ext>
              </a:extLst>
            </p:cNvSpPr>
            <p:nvPr/>
          </p:nvSpPr>
          <p:spPr>
            <a:xfrm>
              <a:off x="3749675" y="1983105"/>
              <a:ext cx="25400" cy="50165"/>
            </a:xfrm>
            <a:custGeom>
              <a:avLst/>
              <a:gdLst/>
              <a:ahLst/>
              <a:cxnLst/>
              <a:rect l="0" t="0" r="25400" b="50165"/>
              <a:pathLst>
                <a:path w="25400" h="50165">
                  <a:moveTo>
                    <a:pt x="16925" y="26"/>
                  </a:moveTo>
                  <a:cubicBezTo>
                    <a:pt x="7583" y="26"/>
                    <a:pt x="0" y="7648"/>
                    <a:pt x="0" y="17038"/>
                  </a:cubicBezTo>
                  <a:lnTo>
                    <a:pt x="0" y="28326"/>
                  </a:lnTo>
                  <a:cubicBezTo>
                    <a:pt x="0" y="38612"/>
                    <a:pt x="6954" y="47606"/>
                    <a:pt x="16925" y="50165"/>
                  </a:cubicBezTo>
                  <a:lnTo>
                    <a:pt x="16925" y="17038"/>
                  </a:lnTo>
                  <a:cubicBezTo>
                    <a:pt x="16925" y="7648"/>
                    <a:pt x="20729" y="26"/>
                    <a:pt x="25400" y="26"/>
                  </a:cubicBezTo>
                  <a:lnTo>
                    <a:pt x="16925" y="26"/>
                  </a:lnTo>
                  <a:lnTo>
                    <a:pt x="2540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4" name="Google Shape;130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2FgAAqQwAABEXAAAjDQAAAAAAAA=="/>
                </a:ext>
              </a:extLst>
            </p:cNvSpPr>
            <p:nvPr/>
          </p:nvSpPr>
          <p:spPr>
            <a:xfrm>
              <a:off x="3732530" y="2058035"/>
              <a:ext cx="17145" cy="77470"/>
            </a:xfrm>
            <a:custGeom>
              <a:avLst/>
              <a:gdLst/>
              <a:ahLst/>
              <a:cxnLst/>
              <a:rect l="0" t="0" r="17145" b="77470"/>
              <a:pathLst>
                <a:path w="17145" h="77470">
                  <a:moveTo>
                    <a:pt x="3450" y="0"/>
                  </a:moveTo>
                  <a:cubicBezTo>
                    <a:pt x="1290" y="2910"/>
                    <a:pt x="26" y="6318"/>
                    <a:pt x="26" y="9962"/>
                  </a:cubicBezTo>
                  <a:lnTo>
                    <a:pt x="26" y="77470"/>
                  </a:lnTo>
                  <a:lnTo>
                    <a:pt x="17118" y="77470"/>
                  </a:lnTo>
                  <a:lnTo>
                    <a:pt x="17118" y="15782"/>
                  </a:lnTo>
                  <a:cubicBezTo>
                    <a:pt x="17013" y="12243"/>
                    <a:pt x="15354" y="8966"/>
                    <a:pt x="12562" y="6816"/>
                  </a:cubicBezTo>
                  <a:lnTo>
                    <a:pt x="3450" y="0"/>
                  </a:lnTo>
                  <a:lnTo>
                    <a:pt x="12562" y="681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3" name="Google Shape;130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FwAAqQwAAHMXAAAjDQAAAAAAAA=="/>
                </a:ext>
              </a:extLst>
            </p:cNvSpPr>
            <p:nvPr/>
          </p:nvSpPr>
          <p:spPr>
            <a:xfrm>
              <a:off x="3794760" y="2058035"/>
              <a:ext cx="17145" cy="77470"/>
            </a:xfrm>
            <a:custGeom>
              <a:avLst/>
              <a:gdLst/>
              <a:ahLst/>
              <a:cxnLst/>
              <a:rect l="0" t="0" r="17145" b="77470"/>
              <a:pathLst>
                <a:path w="17145" h="77470">
                  <a:moveTo>
                    <a:pt x="13822" y="0"/>
                  </a:moveTo>
                  <a:lnTo>
                    <a:pt x="4598" y="6816"/>
                  </a:lnTo>
                  <a:cubicBezTo>
                    <a:pt x="1807" y="8966"/>
                    <a:pt x="0" y="12243"/>
                    <a:pt x="0" y="15782"/>
                  </a:cubicBezTo>
                  <a:lnTo>
                    <a:pt x="0" y="77470"/>
                  </a:lnTo>
                  <a:lnTo>
                    <a:pt x="17145" y="77470"/>
                  </a:lnTo>
                  <a:lnTo>
                    <a:pt x="17145" y="9962"/>
                  </a:lnTo>
                  <a:cubicBezTo>
                    <a:pt x="17145" y="6318"/>
                    <a:pt x="16002" y="2910"/>
                    <a:pt x="1382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2" name="Google Shape;130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FgAAjAwAAGgWAAD3DAAAAAAAAA=="/>
                </a:ext>
              </a:extLst>
            </p:cNvSpPr>
            <p:nvPr/>
          </p:nvSpPr>
          <p:spPr>
            <a:xfrm>
              <a:off x="3597275" y="2039620"/>
              <a:ext cx="45085" cy="67945"/>
            </a:xfrm>
            <a:custGeom>
              <a:avLst/>
              <a:gdLst/>
              <a:ahLst/>
              <a:cxnLst/>
              <a:rect l="0" t="0" r="45085" b="67945"/>
              <a:pathLst>
                <a:path w="45085" h="67945">
                  <a:moveTo>
                    <a:pt x="16998" y="26"/>
                  </a:moveTo>
                  <a:cubicBezTo>
                    <a:pt x="7688" y="26"/>
                    <a:pt x="26" y="7622"/>
                    <a:pt x="156" y="16979"/>
                  </a:cubicBezTo>
                  <a:lnTo>
                    <a:pt x="156" y="35694"/>
                  </a:lnTo>
                  <a:cubicBezTo>
                    <a:pt x="392" y="41240"/>
                    <a:pt x="2275" y="46575"/>
                    <a:pt x="5674" y="50991"/>
                  </a:cubicBezTo>
                  <a:cubicBezTo>
                    <a:pt x="9336" y="55170"/>
                    <a:pt x="11349" y="60611"/>
                    <a:pt x="11349" y="66157"/>
                  </a:cubicBezTo>
                  <a:lnTo>
                    <a:pt x="11349" y="67945"/>
                  </a:lnTo>
                  <a:lnTo>
                    <a:pt x="33866" y="67945"/>
                  </a:lnTo>
                  <a:lnTo>
                    <a:pt x="33866" y="64659"/>
                  </a:lnTo>
                  <a:cubicBezTo>
                    <a:pt x="33866" y="60085"/>
                    <a:pt x="35513" y="55670"/>
                    <a:pt x="38390" y="52121"/>
                  </a:cubicBezTo>
                  <a:lnTo>
                    <a:pt x="40534" y="49729"/>
                  </a:lnTo>
                  <a:cubicBezTo>
                    <a:pt x="43306" y="46050"/>
                    <a:pt x="44954" y="41765"/>
                    <a:pt x="45058" y="37192"/>
                  </a:cubicBezTo>
                  <a:lnTo>
                    <a:pt x="45058" y="16979"/>
                  </a:lnTo>
                  <a:cubicBezTo>
                    <a:pt x="45058" y="7622"/>
                    <a:pt x="37527" y="26"/>
                    <a:pt x="28217" y="26"/>
                  </a:cubicBezTo>
                  <a:lnTo>
                    <a:pt x="16998" y="26"/>
                  </a:lnTo>
                  <a:lnTo>
                    <a:pt x="2821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1" name="Google Shape;130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FgAA7gwAAIMWAABHDQAAAAAAAA=="/>
                </a:ext>
              </a:extLst>
            </p:cNvSpPr>
            <p:nvPr/>
          </p:nvSpPr>
          <p:spPr>
            <a:xfrm>
              <a:off x="3580130" y="2101850"/>
              <a:ext cx="79375" cy="56515"/>
            </a:xfrm>
            <a:custGeom>
              <a:avLst/>
              <a:gdLst/>
              <a:ahLst/>
              <a:cxnLst/>
              <a:rect l="0" t="0" r="79375" b="56515"/>
              <a:pathLst>
                <a:path w="79375" h="56515">
                  <a:moveTo>
                    <a:pt x="33720" y="0"/>
                  </a:moveTo>
                  <a:cubicBezTo>
                    <a:pt x="30164" y="0"/>
                    <a:pt x="26607" y="629"/>
                    <a:pt x="23209" y="2018"/>
                  </a:cubicBezTo>
                  <a:lnTo>
                    <a:pt x="10643" y="7077"/>
                  </a:lnTo>
                  <a:cubicBezTo>
                    <a:pt x="4188" y="9593"/>
                    <a:pt x="0" y="15885"/>
                    <a:pt x="0" y="22831"/>
                  </a:cubicBezTo>
                  <a:lnTo>
                    <a:pt x="0" y="56515"/>
                  </a:lnTo>
                  <a:lnTo>
                    <a:pt x="79348" y="56515"/>
                  </a:lnTo>
                  <a:lnTo>
                    <a:pt x="79348" y="22700"/>
                  </a:lnTo>
                  <a:cubicBezTo>
                    <a:pt x="79348" y="15780"/>
                    <a:pt x="75054" y="9593"/>
                    <a:pt x="68705" y="7077"/>
                  </a:cubicBezTo>
                  <a:lnTo>
                    <a:pt x="56034" y="2018"/>
                  </a:lnTo>
                  <a:cubicBezTo>
                    <a:pt x="52741" y="629"/>
                    <a:pt x="49184" y="0"/>
                    <a:pt x="45496" y="0"/>
                  </a:cubicBezTo>
                  <a:lnTo>
                    <a:pt x="33720" y="0"/>
                  </a:lnTo>
                  <a:lnTo>
                    <a:pt x="4549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60" name="Google Shape;130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FgAAjAwAAGgWAADcDAAAAAAAAA=="/>
                </a:ext>
              </a:extLst>
            </p:cNvSpPr>
            <p:nvPr/>
          </p:nvSpPr>
          <p:spPr>
            <a:xfrm>
              <a:off x="3597275" y="2039620"/>
              <a:ext cx="45085" cy="50800"/>
            </a:xfrm>
            <a:custGeom>
              <a:avLst/>
              <a:gdLst/>
              <a:ahLst/>
              <a:cxnLst/>
              <a:rect l="0" t="0" r="45085" b="50800"/>
              <a:pathLst>
                <a:path w="45085" h="50800">
                  <a:moveTo>
                    <a:pt x="16916" y="26"/>
                  </a:moveTo>
                  <a:cubicBezTo>
                    <a:pt x="7579" y="26"/>
                    <a:pt x="26" y="7610"/>
                    <a:pt x="26" y="16951"/>
                  </a:cubicBezTo>
                  <a:lnTo>
                    <a:pt x="26" y="28313"/>
                  </a:lnTo>
                  <a:cubicBezTo>
                    <a:pt x="26" y="40671"/>
                    <a:pt x="9992" y="50774"/>
                    <a:pt x="22476" y="50774"/>
                  </a:cubicBezTo>
                  <a:cubicBezTo>
                    <a:pt x="34961" y="50774"/>
                    <a:pt x="45058" y="40671"/>
                    <a:pt x="45058" y="28313"/>
                  </a:cubicBezTo>
                  <a:lnTo>
                    <a:pt x="45058" y="16951"/>
                  </a:lnTo>
                  <a:cubicBezTo>
                    <a:pt x="45058" y="7610"/>
                    <a:pt x="37505" y="26"/>
                    <a:pt x="28168" y="26"/>
                  </a:cubicBezTo>
                  <a:lnTo>
                    <a:pt x="16916" y="26"/>
                  </a:lnTo>
                  <a:lnTo>
                    <a:pt x="2816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9" name="Google Shape;130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FgAAAg0AAIMWAABHDQAAAAAAAA=="/>
                </a:ext>
              </a:extLst>
            </p:cNvSpPr>
            <p:nvPr/>
          </p:nvSpPr>
          <p:spPr>
            <a:xfrm>
              <a:off x="3642360" y="2114550"/>
              <a:ext cx="17145" cy="43815"/>
            </a:xfrm>
            <a:custGeom>
              <a:avLst/>
              <a:gdLst/>
              <a:ahLst/>
              <a:cxnLst/>
              <a:rect l="0" t="0" r="17145" b="43815"/>
              <a:pathLst>
                <a:path w="17145" h="43815">
                  <a:moveTo>
                    <a:pt x="13668" y="0"/>
                  </a:moveTo>
                  <a:lnTo>
                    <a:pt x="4485" y="6821"/>
                  </a:lnTo>
                  <a:cubicBezTo>
                    <a:pt x="1672" y="8972"/>
                    <a:pt x="0" y="12252"/>
                    <a:pt x="0" y="15899"/>
                  </a:cubicBezTo>
                  <a:lnTo>
                    <a:pt x="0" y="43815"/>
                  </a:lnTo>
                  <a:lnTo>
                    <a:pt x="17118" y="43815"/>
                  </a:lnTo>
                  <a:lnTo>
                    <a:pt x="17118" y="9969"/>
                  </a:lnTo>
                  <a:cubicBezTo>
                    <a:pt x="17118" y="6454"/>
                    <a:pt x="15844" y="2912"/>
                    <a:pt x="1366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8" name="Google Shape;130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gAAjAwAAAgXAAD3DAAAAAAAAA=="/>
                </a:ext>
              </a:extLst>
            </p:cNvSpPr>
            <p:nvPr/>
          </p:nvSpPr>
          <p:spPr>
            <a:xfrm>
              <a:off x="3698875" y="2039620"/>
              <a:ext cx="45085" cy="67945"/>
            </a:xfrm>
            <a:custGeom>
              <a:avLst/>
              <a:gdLst/>
              <a:ahLst/>
              <a:cxnLst/>
              <a:rect l="0" t="0" r="45085" b="67945"/>
              <a:pathLst>
                <a:path w="45085" h="67945">
                  <a:moveTo>
                    <a:pt x="16877" y="26"/>
                  </a:moveTo>
                  <a:cubicBezTo>
                    <a:pt x="7562" y="26"/>
                    <a:pt x="0" y="7622"/>
                    <a:pt x="0" y="16979"/>
                  </a:cubicBezTo>
                  <a:lnTo>
                    <a:pt x="0" y="35694"/>
                  </a:lnTo>
                  <a:cubicBezTo>
                    <a:pt x="261" y="41240"/>
                    <a:pt x="2276" y="46575"/>
                    <a:pt x="5678" y="50991"/>
                  </a:cubicBezTo>
                  <a:cubicBezTo>
                    <a:pt x="9210" y="55170"/>
                    <a:pt x="11199" y="60611"/>
                    <a:pt x="11199" y="66157"/>
                  </a:cubicBezTo>
                  <a:lnTo>
                    <a:pt x="11199" y="67945"/>
                  </a:lnTo>
                  <a:lnTo>
                    <a:pt x="33754" y="67945"/>
                  </a:lnTo>
                  <a:lnTo>
                    <a:pt x="33754" y="64659"/>
                  </a:lnTo>
                  <a:cubicBezTo>
                    <a:pt x="33754" y="60085"/>
                    <a:pt x="35377" y="55670"/>
                    <a:pt x="38412" y="52121"/>
                  </a:cubicBezTo>
                  <a:lnTo>
                    <a:pt x="40427" y="49729"/>
                  </a:lnTo>
                  <a:cubicBezTo>
                    <a:pt x="43201" y="46050"/>
                    <a:pt x="44823" y="41765"/>
                    <a:pt x="45085" y="37192"/>
                  </a:cubicBezTo>
                  <a:lnTo>
                    <a:pt x="45085" y="16979"/>
                  </a:lnTo>
                  <a:cubicBezTo>
                    <a:pt x="45085" y="7622"/>
                    <a:pt x="37522" y="26"/>
                    <a:pt x="28207" y="26"/>
                  </a:cubicBezTo>
                  <a:lnTo>
                    <a:pt x="16877" y="26"/>
                  </a:lnTo>
                  <a:lnTo>
                    <a:pt x="2820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7" name="Google Shape;130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FgAA7gwAACMXAABHDQAAAAAAAA=="/>
                </a:ext>
              </a:extLst>
            </p:cNvSpPr>
            <p:nvPr/>
          </p:nvSpPr>
          <p:spPr>
            <a:xfrm>
              <a:off x="3681730" y="2101850"/>
              <a:ext cx="79375" cy="56515"/>
            </a:xfrm>
            <a:custGeom>
              <a:avLst/>
              <a:gdLst/>
              <a:ahLst/>
              <a:cxnLst/>
              <a:rect l="0" t="0" r="79375" b="56515"/>
              <a:pathLst>
                <a:path w="79375" h="56515">
                  <a:moveTo>
                    <a:pt x="33852" y="0"/>
                  </a:moveTo>
                  <a:cubicBezTo>
                    <a:pt x="30295" y="0"/>
                    <a:pt x="26633" y="629"/>
                    <a:pt x="23340" y="2018"/>
                  </a:cubicBezTo>
                  <a:lnTo>
                    <a:pt x="10774" y="7077"/>
                  </a:lnTo>
                  <a:cubicBezTo>
                    <a:pt x="4320" y="9593"/>
                    <a:pt x="0" y="15885"/>
                    <a:pt x="0" y="22831"/>
                  </a:cubicBezTo>
                  <a:lnTo>
                    <a:pt x="0" y="56515"/>
                  </a:lnTo>
                  <a:lnTo>
                    <a:pt x="79375" y="56515"/>
                  </a:lnTo>
                  <a:lnTo>
                    <a:pt x="79375" y="22700"/>
                  </a:lnTo>
                  <a:cubicBezTo>
                    <a:pt x="79375" y="15780"/>
                    <a:pt x="75186" y="9593"/>
                    <a:pt x="68705" y="7077"/>
                  </a:cubicBezTo>
                  <a:lnTo>
                    <a:pt x="56165" y="2018"/>
                  </a:lnTo>
                  <a:cubicBezTo>
                    <a:pt x="52741" y="629"/>
                    <a:pt x="49184" y="0"/>
                    <a:pt x="45654" y="0"/>
                  </a:cubicBezTo>
                  <a:lnTo>
                    <a:pt x="33852" y="0"/>
                  </a:lnTo>
                  <a:lnTo>
                    <a:pt x="4565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6" name="Google Shape;130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gAAjAwAAAgXAADcDAAAAAAAAA=="/>
                </a:ext>
              </a:extLst>
            </p:cNvSpPr>
            <p:nvPr/>
          </p:nvSpPr>
          <p:spPr>
            <a:xfrm>
              <a:off x="3698875" y="2039620"/>
              <a:ext cx="45085" cy="50800"/>
            </a:xfrm>
            <a:custGeom>
              <a:avLst/>
              <a:gdLst/>
              <a:ahLst/>
              <a:cxnLst/>
              <a:rect l="0" t="0" r="45085" b="50800"/>
              <a:pathLst>
                <a:path w="45085" h="50800">
                  <a:moveTo>
                    <a:pt x="16877" y="26"/>
                  </a:moveTo>
                  <a:cubicBezTo>
                    <a:pt x="7562" y="26"/>
                    <a:pt x="0" y="7721"/>
                    <a:pt x="0" y="17038"/>
                  </a:cubicBezTo>
                  <a:lnTo>
                    <a:pt x="0" y="28240"/>
                  </a:lnTo>
                  <a:cubicBezTo>
                    <a:pt x="0" y="40698"/>
                    <a:pt x="10074" y="50774"/>
                    <a:pt x="22555" y="50774"/>
                  </a:cubicBezTo>
                  <a:cubicBezTo>
                    <a:pt x="35010" y="50774"/>
                    <a:pt x="45085" y="40698"/>
                    <a:pt x="45085" y="28371"/>
                  </a:cubicBezTo>
                  <a:lnTo>
                    <a:pt x="45085" y="17038"/>
                  </a:lnTo>
                  <a:cubicBezTo>
                    <a:pt x="45085" y="7721"/>
                    <a:pt x="37522" y="26"/>
                    <a:pt x="28207" y="26"/>
                  </a:cubicBezTo>
                  <a:lnTo>
                    <a:pt x="16877" y="26"/>
                  </a:lnTo>
                  <a:lnTo>
                    <a:pt x="2820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5" name="Google Shape;130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gAAjAwAAOkWAADaDAAAAAAAAA=="/>
                </a:ext>
              </a:extLst>
            </p:cNvSpPr>
            <p:nvPr/>
          </p:nvSpPr>
          <p:spPr>
            <a:xfrm>
              <a:off x="3698875" y="2039620"/>
              <a:ext cx="25400" cy="49530"/>
            </a:xfrm>
            <a:custGeom>
              <a:avLst/>
              <a:gdLst/>
              <a:ahLst/>
              <a:cxnLst/>
              <a:rect l="0" t="0" r="25400" b="49530"/>
              <a:pathLst>
                <a:path w="25400" h="49530">
                  <a:moveTo>
                    <a:pt x="16925" y="26"/>
                  </a:moveTo>
                  <a:cubicBezTo>
                    <a:pt x="7583" y="26"/>
                    <a:pt x="0" y="7552"/>
                    <a:pt x="0" y="16822"/>
                  </a:cubicBezTo>
                  <a:lnTo>
                    <a:pt x="0" y="28098"/>
                  </a:lnTo>
                  <a:cubicBezTo>
                    <a:pt x="0" y="38228"/>
                    <a:pt x="6954" y="47004"/>
                    <a:pt x="16925" y="49504"/>
                  </a:cubicBezTo>
                  <a:lnTo>
                    <a:pt x="16925" y="16822"/>
                  </a:lnTo>
                  <a:cubicBezTo>
                    <a:pt x="16925" y="7552"/>
                    <a:pt x="20703" y="26"/>
                    <a:pt x="25374" y="26"/>
                  </a:cubicBezTo>
                  <a:lnTo>
                    <a:pt x="16925" y="26"/>
                  </a:lnTo>
                  <a:lnTo>
                    <a:pt x="2537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4" name="Google Shape;130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FgAAAg0AAMEWAABHDQAAAAAAAA=="/>
                </a:ext>
              </a:extLst>
            </p:cNvSpPr>
            <p:nvPr/>
          </p:nvSpPr>
          <p:spPr>
            <a:xfrm>
              <a:off x="3681730" y="2114550"/>
              <a:ext cx="17145" cy="43815"/>
            </a:xfrm>
            <a:custGeom>
              <a:avLst/>
              <a:gdLst/>
              <a:ahLst/>
              <a:cxnLst/>
              <a:rect l="0" t="0" r="17145" b="43815"/>
              <a:pathLst>
                <a:path w="17145" h="43815">
                  <a:moveTo>
                    <a:pt x="3344" y="0"/>
                  </a:moveTo>
                  <a:cubicBezTo>
                    <a:pt x="1167" y="2912"/>
                    <a:pt x="0" y="6454"/>
                    <a:pt x="0" y="9969"/>
                  </a:cubicBezTo>
                  <a:lnTo>
                    <a:pt x="0" y="43815"/>
                  </a:lnTo>
                  <a:lnTo>
                    <a:pt x="17118" y="43815"/>
                  </a:lnTo>
                  <a:lnTo>
                    <a:pt x="17118" y="15899"/>
                  </a:lnTo>
                  <a:cubicBezTo>
                    <a:pt x="17118" y="12252"/>
                    <a:pt x="15472" y="8972"/>
                    <a:pt x="12526" y="6821"/>
                  </a:cubicBezTo>
                  <a:lnTo>
                    <a:pt x="3344" y="0"/>
                  </a:lnTo>
                  <a:lnTo>
                    <a:pt x="12526" y="682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3" name="Google Shape;130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FwAAAg0AACMXAABHDQAAAAAAAA=="/>
                </a:ext>
              </a:extLst>
            </p:cNvSpPr>
            <p:nvPr/>
          </p:nvSpPr>
          <p:spPr>
            <a:xfrm>
              <a:off x="3743960" y="2114550"/>
              <a:ext cx="17145" cy="43815"/>
            </a:xfrm>
            <a:custGeom>
              <a:avLst/>
              <a:gdLst/>
              <a:ahLst/>
              <a:cxnLst/>
              <a:rect l="0" t="0" r="17145" b="43815"/>
              <a:pathLst>
                <a:path w="17145" h="43815">
                  <a:moveTo>
                    <a:pt x="13827" y="0"/>
                  </a:moveTo>
                  <a:lnTo>
                    <a:pt x="4618" y="6821"/>
                  </a:lnTo>
                  <a:cubicBezTo>
                    <a:pt x="1672" y="8972"/>
                    <a:pt x="26" y="12252"/>
                    <a:pt x="26" y="15899"/>
                  </a:cubicBezTo>
                  <a:lnTo>
                    <a:pt x="26" y="43815"/>
                  </a:lnTo>
                  <a:lnTo>
                    <a:pt x="17145" y="43815"/>
                  </a:lnTo>
                  <a:lnTo>
                    <a:pt x="17145" y="9969"/>
                  </a:lnTo>
                  <a:cubicBezTo>
                    <a:pt x="17145" y="6454"/>
                    <a:pt x="15977" y="2912"/>
                    <a:pt x="1382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2" name="Google Shape;130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FwAAjAwAAKgXAAD3DAAAAAAAAA=="/>
                </a:ext>
              </a:extLst>
            </p:cNvSpPr>
            <p:nvPr/>
          </p:nvSpPr>
          <p:spPr>
            <a:xfrm>
              <a:off x="3800475" y="2039620"/>
              <a:ext cx="45085" cy="67945"/>
            </a:xfrm>
            <a:custGeom>
              <a:avLst/>
              <a:gdLst/>
              <a:ahLst/>
              <a:cxnLst/>
              <a:rect l="0" t="0" r="45085" b="67945"/>
              <a:pathLst>
                <a:path w="45085" h="67945">
                  <a:moveTo>
                    <a:pt x="16867" y="26"/>
                  </a:moveTo>
                  <a:cubicBezTo>
                    <a:pt x="7557" y="26"/>
                    <a:pt x="26" y="7622"/>
                    <a:pt x="26" y="16979"/>
                  </a:cubicBezTo>
                  <a:lnTo>
                    <a:pt x="26" y="35694"/>
                  </a:lnTo>
                  <a:cubicBezTo>
                    <a:pt x="261" y="41240"/>
                    <a:pt x="2275" y="46575"/>
                    <a:pt x="5674" y="50991"/>
                  </a:cubicBezTo>
                  <a:cubicBezTo>
                    <a:pt x="9336" y="55170"/>
                    <a:pt x="11218" y="60611"/>
                    <a:pt x="11218" y="66157"/>
                  </a:cubicBezTo>
                  <a:lnTo>
                    <a:pt x="11218" y="67945"/>
                  </a:lnTo>
                  <a:lnTo>
                    <a:pt x="33735" y="67945"/>
                  </a:lnTo>
                  <a:lnTo>
                    <a:pt x="33735" y="64659"/>
                  </a:lnTo>
                  <a:cubicBezTo>
                    <a:pt x="33735" y="60085"/>
                    <a:pt x="35382" y="55670"/>
                    <a:pt x="38390" y="52121"/>
                  </a:cubicBezTo>
                  <a:lnTo>
                    <a:pt x="40403" y="49729"/>
                  </a:lnTo>
                  <a:cubicBezTo>
                    <a:pt x="43175" y="46050"/>
                    <a:pt x="44823" y="41765"/>
                    <a:pt x="45058" y="37192"/>
                  </a:cubicBezTo>
                  <a:lnTo>
                    <a:pt x="45058" y="16979"/>
                  </a:lnTo>
                  <a:cubicBezTo>
                    <a:pt x="45058" y="7622"/>
                    <a:pt x="37527" y="26"/>
                    <a:pt x="28217" y="26"/>
                  </a:cubicBezTo>
                  <a:lnTo>
                    <a:pt x="16867" y="26"/>
                  </a:lnTo>
                  <a:lnTo>
                    <a:pt x="2821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1" name="Google Shape;130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FwAA7gwAAMMXAABHDQAAAAAAAA=="/>
                </a:ext>
              </a:extLst>
            </p:cNvSpPr>
            <p:nvPr/>
          </p:nvSpPr>
          <p:spPr>
            <a:xfrm>
              <a:off x="3783330" y="2101850"/>
              <a:ext cx="79375" cy="56515"/>
            </a:xfrm>
            <a:custGeom>
              <a:avLst/>
              <a:gdLst/>
              <a:ahLst/>
              <a:cxnLst/>
              <a:rect l="0" t="0" r="79375" b="56515"/>
              <a:pathLst>
                <a:path w="79375" h="56515">
                  <a:moveTo>
                    <a:pt x="33867" y="0"/>
                  </a:moveTo>
                  <a:cubicBezTo>
                    <a:pt x="30180" y="0"/>
                    <a:pt x="26625" y="629"/>
                    <a:pt x="23333" y="2018"/>
                  </a:cubicBezTo>
                  <a:lnTo>
                    <a:pt x="10665" y="7077"/>
                  </a:lnTo>
                  <a:cubicBezTo>
                    <a:pt x="4213" y="9593"/>
                    <a:pt x="26" y="15885"/>
                    <a:pt x="26" y="22831"/>
                  </a:cubicBezTo>
                  <a:lnTo>
                    <a:pt x="26" y="56515"/>
                  </a:lnTo>
                  <a:lnTo>
                    <a:pt x="79348" y="56515"/>
                  </a:lnTo>
                  <a:lnTo>
                    <a:pt x="79348" y="22700"/>
                  </a:lnTo>
                  <a:cubicBezTo>
                    <a:pt x="79348" y="15780"/>
                    <a:pt x="75161" y="9593"/>
                    <a:pt x="68709" y="7077"/>
                  </a:cubicBezTo>
                  <a:lnTo>
                    <a:pt x="56041" y="2018"/>
                  </a:lnTo>
                  <a:cubicBezTo>
                    <a:pt x="52749" y="629"/>
                    <a:pt x="49194" y="0"/>
                    <a:pt x="45507" y="0"/>
                  </a:cubicBezTo>
                  <a:lnTo>
                    <a:pt x="33867" y="0"/>
                  </a:lnTo>
                  <a:lnTo>
                    <a:pt x="4550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50" name="Google Shape;130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FwAAjAwAAKgXAADcDAAAAAAAAA=="/>
                </a:ext>
              </a:extLst>
            </p:cNvSpPr>
            <p:nvPr/>
          </p:nvSpPr>
          <p:spPr>
            <a:xfrm>
              <a:off x="3800475" y="2039620"/>
              <a:ext cx="45085" cy="50800"/>
            </a:xfrm>
            <a:custGeom>
              <a:avLst/>
              <a:gdLst/>
              <a:ahLst/>
              <a:cxnLst/>
              <a:rect l="0" t="0" r="45085" b="50800"/>
              <a:pathLst>
                <a:path w="45085" h="50800">
                  <a:moveTo>
                    <a:pt x="16867" y="26"/>
                  </a:moveTo>
                  <a:cubicBezTo>
                    <a:pt x="7557" y="26"/>
                    <a:pt x="26" y="7721"/>
                    <a:pt x="26" y="17038"/>
                  </a:cubicBezTo>
                  <a:lnTo>
                    <a:pt x="26" y="28240"/>
                  </a:lnTo>
                  <a:cubicBezTo>
                    <a:pt x="26" y="40698"/>
                    <a:pt x="10094" y="50774"/>
                    <a:pt x="22542" y="50774"/>
                  </a:cubicBezTo>
                  <a:cubicBezTo>
                    <a:pt x="34990" y="50774"/>
                    <a:pt x="45058" y="40698"/>
                    <a:pt x="45058" y="28240"/>
                  </a:cubicBezTo>
                  <a:lnTo>
                    <a:pt x="45058" y="17038"/>
                  </a:lnTo>
                  <a:cubicBezTo>
                    <a:pt x="45058" y="7721"/>
                    <a:pt x="37527" y="26"/>
                    <a:pt x="28217" y="26"/>
                  </a:cubicBezTo>
                  <a:lnTo>
                    <a:pt x="16867" y="26"/>
                  </a:lnTo>
                  <a:lnTo>
                    <a:pt x="2821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49" name="Google Shape;130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FwAAjAwAAIkXAADaDAAAAAAAAA=="/>
                </a:ext>
              </a:extLst>
            </p:cNvSpPr>
            <p:nvPr/>
          </p:nvSpPr>
          <p:spPr>
            <a:xfrm>
              <a:off x="3800475" y="2039620"/>
              <a:ext cx="25400" cy="49530"/>
            </a:xfrm>
            <a:custGeom>
              <a:avLst/>
              <a:gdLst/>
              <a:ahLst/>
              <a:cxnLst/>
              <a:rect l="0" t="0" r="25400" b="49530"/>
              <a:pathLst>
                <a:path w="25400" h="49530">
                  <a:moveTo>
                    <a:pt x="16925" y="26"/>
                  </a:moveTo>
                  <a:cubicBezTo>
                    <a:pt x="7583" y="26"/>
                    <a:pt x="26" y="7552"/>
                    <a:pt x="26" y="16822"/>
                  </a:cubicBezTo>
                  <a:lnTo>
                    <a:pt x="26" y="28098"/>
                  </a:lnTo>
                  <a:cubicBezTo>
                    <a:pt x="26" y="38228"/>
                    <a:pt x="6954" y="47004"/>
                    <a:pt x="16925" y="49504"/>
                  </a:cubicBezTo>
                  <a:lnTo>
                    <a:pt x="16925" y="16822"/>
                  </a:lnTo>
                  <a:cubicBezTo>
                    <a:pt x="16925" y="7552"/>
                    <a:pt x="20729" y="26"/>
                    <a:pt x="25400" y="26"/>
                  </a:cubicBezTo>
                  <a:lnTo>
                    <a:pt x="16925" y="26"/>
                  </a:lnTo>
                  <a:lnTo>
                    <a:pt x="2540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48" name="Google Shape;130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FwAAAg0AAGEXAABHDQAAAAAAAA=="/>
                </a:ext>
              </a:extLst>
            </p:cNvSpPr>
            <p:nvPr/>
          </p:nvSpPr>
          <p:spPr>
            <a:xfrm>
              <a:off x="3783330" y="2114550"/>
              <a:ext cx="17145" cy="43815"/>
            </a:xfrm>
            <a:custGeom>
              <a:avLst/>
              <a:gdLst/>
              <a:ahLst/>
              <a:cxnLst/>
              <a:rect l="0" t="0" r="17145" b="43815"/>
              <a:pathLst>
                <a:path w="17145" h="43815">
                  <a:moveTo>
                    <a:pt x="3344" y="0"/>
                  </a:moveTo>
                  <a:cubicBezTo>
                    <a:pt x="1167" y="2912"/>
                    <a:pt x="26" y="6454"/>
                    <a:pt x="26" y="9969"/>
                  </a:cubicBezTo>
                  <a:lnTo>
                    <a:pt x="26" y="43815"/>
                  </a:lnTo>
                  <a:lnTo>
                    <a:pt x="17145" y="43815"/>
                  </a:lnTo>
                  <a:lnTo>
                    <a:pt x="17145" y="15899"/>
                  </a:lnTo>
                  <a:cubicBezTo>
                    <a:pt x="17145" y="12252"/>
                    <a:pt x="15472" y="8972"/>
                    <a:pt x="12526" y="6821"/>
                  </a:cubicBezTo>
                  <a:lnTo>
                    <a:pt x="3344" y="0"/>
                  </a:lnTo>
                  <a:lnTo>
                    <a:pt x="12526" y="682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47" name="Google Shape;130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FwAAAg0AAMMXAABHDQAAAAAAAA=="/>
                </a:ext>
              </a:extLst>
            </p:cNvSpPr>
            <p:nvPr/>
          </p:nvSpPr>
          <p:spPr>
            <a:xfrm>
              <a:off x="3845560" y="2114550"/>
              <a:ext cx="17145" cy="43815"/>
            </a:xfrm>
            <a:custGeom>
              <a:avLst/>
              <a:gdLst/>
              <a:ahLst/>
              <a:cxnLst/>
              <a:rect l="0" t="0" r="17145" b="43815"/>
              <a:pathLst>
                <a:path w="17145" h="43815">
                  <a:moveTo>
                    <a:pt x="13800" y="0"/>
                  </a:moveTo>
                  <a:lnTo>
                    <a:pt x="4618" y="6821"/>
                  </a:lnTo>
                  <a:cubicBezTo>
                    <a:pt x="1672" y="8972"/>
                    <a:pt x="0" y="12252"/>
                    <a:pt x="0" y="15899"/>
                  </a:cubicBezTo>
                  <a:lnTo>
                    <a:pt x="0" y="43815"/>
                  </a:lnTo>
                  <a:lnTo>
                    <a:pt x="17118" y="43815"/>
                  </a:lnTo>
                  <a:lnTo>
                    <a:pt x="17118" y="9969"/>
                  </a:lnTo>
                  <a:cubicBezTo>
                    <a:pt x="17118" y="6454"/>
                    <a:pt x="15977" y="2912"/>
                    <a:pt x="1380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46" name="Google Shape;130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QAAKwwAAMsXAABPDQAAAAAAAA=="/>
                </a:ext>
              </a:extLst>
            </p:cNvSpPr>
            <p:nvPr/>
          </p:nvSpPr>
          <p:spPr>
            <a:xfrm>
              <a:off x="3575050" y="1978025"/>
              <a:ext cx="292735" cy="185420"/>
            </a:xfrm>
            <a:custGeom>
              <a:avLst/>
              <a:gdLst/>
              <a:ahLst/>
              <a:cxnLst/>
              <a:rect l="0" t="0" r="292735" b="185420"/>
              <a:pathLst>
                <a:path w="292735" h="185420">
                  <a:moveTo>
                    <a:pt x="101205" y="10613"/>
                  </a:moveTo>
                  <a:cubicBezTo>
                    <a:pt x="107628" y="10613"/>
                    <a:pt x="112820" y="15775"/>
                    <a:pt x="112820" y="22221"/>
                  </a:cubicBezTo>
                  <a:lnTo>
                    <a:pt x="112820" y="36581"/>
                  </a:lnTo>
                  <a:cubicBezTo>
                    <a:pt x="112820" y="42765"/>
                    <a:pt x="109542" y="48451"/>
                    <a:pt x="104115" y="51465"/>
                  </a:cubicBezTo>
                  <a:cubicBezTo>
                    <a:pt x="102594" y="52356"/>
                    <a:pt x="101572" y="54111"/>
                    <a:pt x="101572" y="55998"/>
                  </a:cubicBezTo>
                  <a:lnTo>
                    <a:pt x="101572" y="61920"/>
                  </a:lnTo>
                  <a:lnTo>
                    <a:pt x="89459" y="61920"/>
                  </a:lnTo>
                  <a:lnTo>
                    <a:pt x="89459" y="55867"/>
                  </a:lnTo>
                  <a:cubicBezTo>
                    <a:pt x="89459" y="54111"/>
                    <a:pt x="88462" y="52356"/>
                    <a:pt x="86942" y="51334"/>
                  </a:cubicBezTo>
                  <a:cubicBezTo>
                    <a:pt x="81514" y="48320"/>
                    <a:pt x="78237" y="42634"/>
                    <a:pt x="78237" y="36581"/>
                  </a:cubicBezTo>
                  <a:lnTo>
                    <a:pt x="78237" y="22221"/>
                  </a:lnTo>
                  <a:cubicBezTo>
                    <a:pt x="78237" y="15775"/>
                    <a:pt x="83402" y="10613"/>
                    <a:pt x="89852" y="10613"/>
                  </a:cubicBezTo>
                  <a:lnTo>
                    <a:pt x="202751" y="10613"/>
                  </a:lnTo>
                  <a:cubicBezTo>
                    <a:pt x="209201" y="10613"/>
                    <a:pt x="214366" y="15775"/>
                    <a:pt x="214366" y="22221"/>
                  </a:cubicBezTo>
                  <a:lnTo>
                    <a:pt x="214366" y="36581"/>
                  </a:lnTo>
                  <a:cubicBezTo>
                    <a:pt x="214366" y="42765"/>
                    <a:pt x="211089" y="48451"/>
                    <a:pt x="205661" y="51465"/>
                  </a:cubicBezTo>
                  <a:cubicBezTo>
                    <a:pt x="204141" y="52356"/>
                    <a:pt x="203144" y="54111"/>
                    <a:pt x="203144" y="55998"/>
                  </a:cubicBezTo>
                  <a:lnTo>
                    <a:pt x="203144" y="61920"/>
                  </a:lnTo>
                  <a:lnTo>
                    <a:pt x="191031" y="61920"/>
                  </a:lnTo>
                  <a:lnTo>
                    <a:pt x="191031" y="55867"/>
                  </a:lnTo>
                  <a:cubicBezTo>
                    <a:pt x="191031" y="54111"/>
                    <a:pt x="190009" y="52356"/>
                    <a:pt x="188514" y="51334"/>
                  </a:cubicBezTo>
                  <a:cubicBezTo>
                    <a:pt x="183087" y="48320"/>
                    <a:pt x="179809" y="42634"/>
                    <a:pt x="179809" y="36581"/>
                  </a:cubicBezTo>
                  <a:lnTo>
                    <a:pt x="179809" y="22221"/>
                  </a:lnTo>
                  <a:cubicBezTo>
                    <a:pt x="179809" y="15775"/>
                    <a:pt x="184974" y="10613"/>
                    <a:pt x="191398" y="10613"/>
                  </a:cubicBezTo>
                  <a:lnTo>
                    <a:pt x="50366" y="66978"/>
                  </a:lnTo>
                  <a:cubicBezTo>
                    <a:pt x="56790" y="66978"/>
                    <a:pt x="62086" y="72140"/>
                    <a:pt x="62086" y="78691"/>
                  </a:cubicBezTo>
                  <a:lnTo>
                    <a:pt x="62086" y="92946"/>
                  </a:lnTo>
                  <a:cubicBezTo>
                    <a:pt x="62086" y="99130"/>
                    <a:pt x="58809" y="104790"/>
                    <a:pt x="53381" y="107830"/>
                  </a:cubicBezTo>
                  <a:cubicBezTo>
                    <a:pt x="51756" y="108826"/>
                    <a:pt x="50733" y="110607"/>
                    <a:pt x="50733" y="112363"/>
                  </a:cubicBezTo>
                  <a:lnTo>
                    <a:pt x="50733" y="118416"/>
                  </a:lnTo>
                  <a:lnTo>
                    <a:pt x="38751" y="118416"/>
                  </a:lnTo>
                  <a:lnTo>
                    <a:pt x="38751" y="112363"/>
                  </a:lnTo>
                  <a:cubicBezTo>
                    <a:pt x="38751" y="110476"/>
                    <a:pt x="37755" y="108721"/>
                    <a:pt x="36103" y="107830"/>
                  </a:cubicBezTo>
                  <a:cubicBezTo>
                    <a:pt x="30807" y="104790"/>
                    <a:pt x="27529" y="99130"/>
                    <a:pt x="27529" y="92946"/>
                  </a:cubicBezTo>
                  <a:lnTo>
                    <a:pt x="27529" y="78691"/>
                  </a:lnTo>
                  <a:cubicBezTo>
                    <a:pt x="27529" y="72271"/>
                    <a:pt x="32695" y="66978"/>
                    <a:pt x="39144" y="66978"/>
                  </a:cubicBezTo>
                  <a:lnTo>
                    <a:pt x="151912" y="66978"/>
                  </a:lnTo>
                  <a:cubicBezTo>
                    <a:pt x="158362" y="66978"/>
                    <a:pt x="163658" y="72140"/>
                    <a:pt x="163658" y="78691"/>
                  </a:cubicBezTo>
                  <a:lnTo>
                    <a:pt x="163658" y="92946"/>
                  </a:lnTo>
                  <a:cubicBezTo>
                    <a:pt x="163658" y="99130"/>
                    <a:pt x="160381" y="104790"/>
                    <a:pt x="154954" y="107830"/>
                  </a:cubicBezTo>
                  <a:cubicBezTo>
                    <a:pt x="153302" y="108826"/>
                    <a:pt x="152306" y="110607"/>
                    <a:pt x="152306" y="112363"/>
                  </a:cubicBezTo>
                  <a:lnTo>
                    <a:pt x="152306" y="118416"/>
                  </a:lnTo>
                  <a:lnTo>
                    <a:pt x="140324" y="118416"/>
                  </a:lnTo>
                  <a:lnTo>
                    <a:pt x="140324" y="112363"/>
                  </a:lnTo>
                  <a:cubicBezTo>
                    <a:pt x="140324" y="110476"/>
                    <a:pt x="139301" y="108721"/>
                    <a:pt x="137675" y="107830"/>
                  </a:cubicBezTo>
                  <a:cubicBezTo>
                    <a:pt x="132353" y="104790"/>
                    <a:pt x="129076" y="99130"/>
                    <a:pt x="129076" y="92946"/>
                  </a:cubicBezTo>
                  <a:lnTo>
                    <a:pt x="129076" y="78691"/>
                  </a:lnTo>
                  <a:cubicBezTo>
                    <a:pt x="129076" y="72271"/>
                    <a:pt x="134267" y="66978"/>
                    <a:pt x="140691" y="66978"/>
                  </a:cubicBezTo>
                  <a:lnTo>
                    <a:pt x="253694" y="66978"/>
                  </a:lnTo>
                  <a:cubicBezTo>
                    <a:pt x="260039" y="67109"/>
                    <a:pt x="265205" y="72349"/>
                    <a:pt x="265205" y="78691"/>
                  </a:cubicBezTo>
                  <a:lnTo>
                    <a:pt x="265205" y="93077"/>
                  </a:lnTo>
                  <a:cubicBezTo>
                    <a:pt x="265205" y="99130"/>
                    <a:pt x="261927" y="104790"/>
                    <a:pt x="256500" y="107961"/>
                  </a:cubicBezTo>
                  <a:cubicBezTo>
                    <a:pt x="254874" y="108826"/>
                    <a:pt x="253852" y="110607"/>
                    <a:pt x="253852" y="112494"/>
                  </a:cubicBezTo>
                  <a:lnTo>
                    <a:pt x="253852" y="118416"/>
                  </a:lnTo>
                  <a:lnTo>
                    <a:pt x="241870" y="118416"/>
                  </a:lnTo>
                  <a:lnTo>
                    <a:pt x="241870" y="112363"/>
                  </a:lnTo>
                  <a:cubicBezTo>
                    <a:pt x="241870" y="110476"/>
                    <a:pt x="240873" y="108721"/>
                    <a:pt x="239222" y="107830"/>
                  </a:cubicBezTo>
                  <a:cubicBezTo>
                    <a:pt x="233925" y="104790"/>
                    <a:pt x="230648" y="99130"/>
                    <a:pt x="230648" y="92946"/>
                  </a:cubicBezTo>
                  <a:lnTo>
                    <a:pt x="230648" y="78691"/>
                  </a:lnTo>
                  <a:cubicBezTo>
                    <a:pt x="230648" y="72271"/>
                    <a:pt x="235813" y="67109"/>
                    <a:pt x="242237" y="67109"/>
                  </a:cubicBezTo>
                  <a:lnTo>
                    <a:pt x="253485" y="67109"/>
                  </a:lnTo>
                  <a:cubicBezTo>
                    <a:pt x="253563" y="67109"/>
                    <a:pt x="253616" y="67109"/>
                    <a:pt x="253694" y="67109"/>
                  </a:cubicBezTo>
                  <a:lnTo>
                    <a:pt x="101441" y="26"/>
                  </a:lnTo>
                  <a:cubicBezTo>
                    <a:pt x="101362" y="26"/>
                    <a:pt x="101283" y="26"/>
                    <a:pt x="101205" y="26"/>
                  </a:cubicBezTo>
                  <a:lnTo>
                    <a:pt x="89852" y="26"/>
                  </a:lnTo>
                  <a:cubicBezTo>
                    <a:pt x="77608" y="157"/>
                    <a:pt x="67776" y="9984"/>
                    <a:pt x="67776" y="22221"/>
                  </a:cubicBezTo>
                  <a:lnTo>
                    <a:pt x="67776" y="36450"/>
                  </a:lnTo>
                  <a:cubicBezTo>
                    <a:pt x="67776" y="45281"/>
                    <a:pt x="71944" y="53614"/>
                    <a:pt x="79128" y="58776"/>
                  </a:cubicBezTo>
                  <a:lnTo>
                    <a:pt x="79128" y="63702"/>
                  </a:lnTo>
                  <a:lnTo>
                    <a:pt x="69663" y="67344"/>
                  </a:lnTo>
                  <a:cubicBezTo>
                    <a:pt x="68667" y="65720"/>
                    <a:pt x="67382" y="64200"/>
                    <a:pt x="66124" y="62942"/>
                  </a:cubicBezTo>
                  <a:cubicBezTo>
                    <a:pt x="61955" y="58776"/>
                    <a:pt x="56292" y="56391"/>
                    <a:pt x="50497" y="56391"/>
                  </a:cubicBezTo>
                  <a:lnTo>
                    <a:pt x="39013" y="56391"/>
                  </a:lnTo>
                  <a:cubicBezTo>
                    <a:pt x="26900" y="56522"/>
                    <a:pt x="17068" y="66480"/>
                    <a:pt x="16937" y="78586"/>
                  </a:cubicBezTo>
                  <a:lnTo>
                    <a:pt x="16937" y="92946"/>
                  </a:lnTo>
                  <a:cubicBezTo>
                    <a:pt x="17068" y="101777"/>
                    <a:pt x="21211" y="109978"/>
                    <a:pt x="28290" y="115141"/>
                  </a:cubicBezTo>
                  <a:lnTo>
                    <a:pt x="28290" y="120067"/>
                  </a:lnTo>
                  <a:lnTo>
                    <a:pt x="14027" y="125727"/>
                  </a:lnTo>
                  <a:cubicBezTo>
                    <a:pt x="5584" y="129134"/>
                    <a:pt x="26" y="137336"/>
                    <a:pt x="157" y="146402"/>
                  </a:cubicBezTo>
                  <a:lnTo>
                    <a:pt x="157" y="180205"/>
                  </a:lnTo>
                  <a:cubicBezTo>
                    <a:pt x="157" y="183664"/>
                    <a:pt x="2779" y="185394"/>
                    <a:pt x="5401" y="185394"/>
                  </a:cubicBezTo>
                  <a:cubicBezTo>
                    <a:pt x="8023" y="185394"/>
                    <a:pt x="10697" y="183664"/>
                    <a:pt x="10749" y="180205"/>
                  </a:cubicBezTo>
                  <a:lnTo>
                    <a:pt x="10749" y="146402"/>
                  </a:lnTo>
                  <a:cubicBezTo>
                    <a:pt x="10618" y="141607"/>
                    <a:pt x="13528" y="137336"/>
                    <a:pt x="18064" y="135554"/>
                  </a:cubicBezTo>
                  <a:lnTo>
                    <a:pt x="34582" y="129003"/>
                  </a:lnTo>
                  <a:lnTo>
                    <a:pt x="55164" y="129003"/>
                  </a:lnTo>
                  <a:lnTo>
                    <a:pt x="71813" y="135554"/>
                  </a:lnTo>
                  <a:cubicBezTo>
                    <a:pt x="76218" y="137336"/>
                    <a:pt x="79128" y="141607"/>
                    <a:pt x="79128" y="146402"/>
                  </a:cubicBezTo>
                  <a:lnTo>
                    <a:pt x="79128" y="180205"/>
                  </a:lnTo>
                  <a:cubicBezTo>
                    <a:pt x="79128" y="183664"/>
                    <a:pt x="81750" y="185394"/>
                    <a:pt x="84372" y="185394"/>
                  </a:cubicBezTo>
                  <a:cubicBezTo>
                    <a:pt x="86968" y="185394"/>
                    <a:pt x="89590" y="183664"/>
                    <a:pt x="89590" y="180205"/>
                  </a:cubicBezTo>
                  <a:lnTo>
                    <a:pt x="89590" y="146402"/>
                  </a:lnTo>
                  <a:cubicBezTo>
                    <a:pt x="89721" y="137336"/>
                    <a:pt x="84162" y="129134"/>
                    <a:pt x="75720" y="125858"/>
                  </a:cubicBezTo>
                  <a:lnTo>
                    <a:pt x="61457" y="120172"/>
                  </a:lnTo>
                  <a:lnTo>
                    <a:pt x="61457" y="115272"/>
                  </a:lnTo>
                  <a:cubicBezTo>
                    <a:pt x="68536" y="109978"/>
                    <a:pt x="72679" y="101777"/>
                    <a:pt x="72810" y="92946"/>
                  </a:cubicBezTo>
                  <a:lnTo>
                    <a:pt x="72810" y="78691"/>
                  </a:lnTo>
                  <a:lnTo>
                    <a:pt x="72810" y="77564"/>
                  </a:lnTo>
                  <a:lnTo>
                    <a:pt x="85421" y="72533"/>
                  </a:lnTo>
                  <a:lnTo>
                    <a:pt x="105872" y="72533"/>
                  </a:lnTo>
                  <a:lnTo>
                    <a:pt x="118483" y="77564"/>
                  </a:lnTo>
                  <a:lnTo>
                    <a:pt x="118483" y="78691"/>
                  </a:lnTo>
                  <a:lnTo>
                    <a:pt x="118483" y="92946"/>
                  </a:lnTo>
                  <a:cubicBezTo>
                    <a:pt x="118483" y="101777"/>
                    <a:pt x="122783" y="109978"/>
                    <a:pt x="129836" y="115272"/>
                  </a:cubicBezTo>
                  <a:lnTo>
                    <a:pt x="129836" y="120067"/>
                  </a:lnTo>
                  <a:lnTo>
                    <a:pt x="115573" y="125858"/>
                  </a:lnTo>
                  <a:cubicBezTo>
                    <a:pt x="107130" y="129134"/>
                    <a:pt x="101572" y="137336"/>
                    <a:pt x="101703" y="146402"/>
                  </a:cubicBezTo>
                  <a:lnTo>
                    <a:pt x="101703" y="180205"/>
                  </a:lnTo>
                  <a:cubicBezTo>
                    <a:pt x="101703" y="183664"/>
                    <a:pt x="104325" y="185394"/>
                    <a:pt x="106947" y="185394"/>
                  </a:cubicBezTo>
                  <a:cubicBezTo>
                    <a:pt x="109569" y="185394"/>
                    <a:pt x="112191" y="183664"/>
                    <a:pt x="112191" y="180205"/>
                  </a:cubicBezTo>
                  <a:lnTo>
                    <a:pt x="112191" y="146402"/>
                  </a:lnTo>
                  <a:cubicBezTo>
                    <a:pt x="112191" y="141607"/>
                    <a:pt x="115075" y="137336"/>
                    <a:pt x="119506" y="135554"/>
                  </a:cubicBezTo>
                  <a:lnTo>
                    <a:pt x="136155" y="129003"/>
                  </a:lnTo>
                  <a:lnTo>
                    <a:pt x="156710" y="129003"/>
                  </a:lnTo>
                  <a:lnTo>
                    <a:pt x="173228" y="135554"/>
                  </a:lnTo>
                  <a:cubicBezTo>
                    <a:pt x="177659" y="137336"/>
                    <a:pt x="180570" y="141607"/>
                    <a:pt x="180570" y="146402"/>
                  </a:cubicBezTo>
                  <a:lnTo>
                    <a:pt x="180570" y="180205"/>
                  </a:lnTo>
                  <a:cubicBezTo>
                    <a:pt x="180570" y="183664"/>
                    <a:pt x="183218" y="185394"/>
                    <a:pt x="185866" y="185394"/>
                  </a:cubicBezTo>
                  <a:cubicBezTo>
                    <a:pt x="188514" y="185394"/>
                    <a:pt x="191162" y="183664"/>
                    <a:pt x="191162" y="180205"/>
                  </a:cubicBezTo>
                  <a:lnTo>
                    <a:pt x="191162" y="146402"/>
                  </a:lnTo>
                  <a:cubicBezTo>
                    <a:pt x="191162" y="137336"/>
                    <a:pt x="185604" y="129134"/>
                    <a:pt x="177161" y="125858"/>
                  </a:cubicBezTo>
                  <a:lnTo>
                    <a:pt x="163029" y="120172"/>
                  </a:lnTo>
                  <a:lnTo>
                    <a:pt x="163029" y="115272"/>
                  </a:lnTo>
                  <a:cubicBezTo>
                    <a:pt x="170082" y="109978"/>
                    <a:pt x="174251" y="101777"/>
                    <a:pt x="174251" y="92946"/>
                  </a:cubicBezTo>
                  <a:lnTo>
                    <a:pt x="174251" y="78691"/>
                  </a:lnTo>
                  <a:lnTo>
                    <a:pt x="174251" y="77564"/>
                  </a:lnTo>
                  <a:lnTo>
                    <a:pt x="186862" y="72533"/>
                  </a:lnTo>
                  <a:lnTo>
                    <a:pt x="207418" y="72533"/>
                  </a:lnTo>
                  <a:lnTo>
                    <a:pt x="220055" y="77564"/>
                  </a:lnTo>
                  <a:lnTo>
                    <a:pt x="220055" y="78691"/>
                  </a:lnTo>
                  <a:lnTo>
                    <a:pt x="220055" y="92946"/>
                  </a:lnTo>
                  <a:cubicBezTo>
                    <a:pt x="220055" y="101777"/>
                    <a:pt x="224198" y="109978"/>
                    <a:pt x="231277" y="115272"/>
                  </a:cubicBezTo>
                  <a:lnTo>
                    <a:pt x="231277" y="120067"/>
                  </a:lnTo>
                  <a:lnTo>
                    <a:pt x="217145" y="125858"/>
                  </a:lnTo>
                  <a:cubicBezTo>
                    <a:pt x="208703" y="129134"/>
                    <a:pt x="203144" y="137336"/>
                    <a:pt x="203144" y="146402"/>
                  </a:cubicBezTo>
                  <a:lnTo>
                    <a:pt x="203144" y="180205"/>
                  </a:lnTo>
                  <a:cubicBezTo>
                    <a:pt x="203144" y="183664"/>
                    <a:pt x="205792" y="185394"/>
                    <a:pt x="208440" y="185394"/>
                  </a:cubicBezTo>
                  <a:cubicBezTo>
                    <a:pt x="211089" y="185394"/>
                    <a:pt x="213737" y="183664"/>
                    <a:pt x="213737" y="180205"/>
                  </a:cubicBezTo>
                  <a:lnTo>
                    <a:pt x="213737" y="146402"/>
                  </a:lnTo>
                  <a:cubicBezTo>
                    <a:pt x="213737" y="141607"/>
                    <a:pt x="216647" y="137336"/>
                    <a:pt x="221052" y="135554"/>
                  </a:cubicBezTo>
                  <a:lnTo>
                    <a:pt x="237701" y="129003"/>
                  </a:lnTo>
                  <a:lnTo>
                    <a:pt x="258152" y="129003"/>
                  </a:lnTo>
                  <a:lnTo>
                    <a:pt x="274801" y="135554"/>
                  </a:lnTo>
                  <a:cubicBezTo>
                    <a:pt x="279206" y="137336"/>
                    <a:pt x="282116" y="141607"/>
                    <a:pt x="282116" y="146402"/>
                  </a:cubicBezTo>
                  <a:lnTo>
                    <a:pt x="282116" y="180205"/>
                  </a:lnTo>
                  <a:cubicBezTo>
                    <a:pt x="282116" y="183664"/>
                    <a:pt x="284764" y="185394"/>
                    <a:pt x="287412" y="185394"/>
                  </a:cubicBezTo>
                  <a:cubicBezTo>
                    <a:pt x="290060" y="185394"/>
                    <a:pt x="292708" y="183664"/>
                    <a:pt x="292708" y="180205"/>
                  </a:cubicBezTo>
                  <a:lnTo>
                    <a:pt x="292708" y="146402"/>
                  </a:lnTo>
                  <a:cubicBezTo>
                    <a:pt x="292708" y="137336"/>
                    <a:pt x="287150" y="129134"/>
                    <a:pt x="278707" y="125858"/>
                  </a:cubicBezTo>
                  <a:lnTo>
                    <a:pt x="264575" y="120172"/>
                  </a:lnTo>
                  <a:lnTo>
                    <a:pt x="264575" y="115272"/>
                  </a:lnTo>
                  <a:cubicBezTo>
                    <a:pt x="271654" y="109978"/>
                    <a:pt x="275797" y="101777"/>
                    <a:pt x="275797" y="92946"/>
                  </a:cubicBezTo>
                  <a:lnTo>
                    <a:pt x="275797" y="78691"/>
                  </a:lnTo>
                  <a:cubicBezTo>
                    <a:pt x="275797" y="66349"/>
                    <a:pt x="265834" y="56522"/>
                    <a:pt x="253616" y="56522"/>
                  </a:cubicBezTo>
                  <a:lnTo>
                    <a:pt x="242237" y="56522"/>
                  </a:lnTo>
                  <a:cubicBezTo>
                    <a:pt x="234423" y="56522"/>
                    <a:pt x="227108" y="60662"/>
                    <a:pt x="223202" y="67475"/>
                  </a:cubicBezTo>
                  <a:lnTo>
                    <a:pt x="213737" y="63702"/>
                  </a:lnTo>
                  <a:lnTo>
                    <a:pt x="213737" y="58776"/>
                  </a:lnTo>
                  <a:cubicBezTo>
                    <a:pt x="220790" y="53614"/>
                    <a:pt x="224958" y="45281"/>
                    <a:pt x="225090" y="36581"/>
                  </a:cubicBezTo>
                  <a:lnTo>
                    <a:pt x="225090" y="22221"/>
                  </a:lnTo>
                  <a:cubicBezTo>
                    <a:pt x="225090" y="9984"/>
                    <a:pt x="215126" y="26"/>
                    <a:pt x="202882" y="26"/>
                  </a:cubicBezTo>
                  <a:lnTo>
                    <a:pt x="191398" y="26"/>
                  </a:lnTo>
                  <a:cubicBezTo>
                    <a:pt x="179285" y="157"/>
                    <a:pt x="169453" y="9984"/>
                    <a:pt x="169322" y="22221"/>
                  </a:cubicBezTo>
                  <a:lnTo>
                    <a:pt x="169322" y="36450"/>
                  </a:lnTo>
                  <a:cubicBezTo>
                    <a:pt x="169453" y="45281"/>
                    <a:pt x="173622" y="53483"/>
                    <a:pt x="180675" y="58776"/>
                  </a:cubicBezTo>
                  <a:lnTo>
                    <a:pt x="180675" y="63571"/>
                  </a:lnTo>
                  <a:lnTo>
                    <a:pt x="171209" y="67344"/>
                  </a:lnTo>
                  <a:cubicBezTo>
                    <a:pt x="170213" y="65720"/>
                    <a:pt x="169086" y="64200"/>
                    <a:pt x="167696" y="62811"/>
                  </a:cubicBezTo>
                  <a:cubicBezTo>
                    <a:pt x="163527" y="58776"/>
                    <a:pt x="157838" y="56391"/>
                    <a:pt x="152043" y="56391"/>
                  </a:cubicBezTo>
                  <a:lnTo>
                    <a:pt x="140691" y="56391"/>
                  </a:lnTo>
                  <a:cubicBezTo>
                    <a:pt x="132746" y="56522"/>
                    <a:pt x="125562" y="60662"/>
                    <a:pt x="121629" y="67475"/>
                  </a:cubicBezTo>
                  <a:lnTo>
                    <a:pt x="112191" y="63702"/>
                  </a:lnTo>
                  <a:lnTo>
                    <a:pt x="112191" y="58776"/>
                  </a:lnTo>
                  <a:cubicBezTo>
                    <a:pt x="119243" y="53614"/>
                    <a:pt x="123412" y="45281"/>
                    <a:pt x="123412" y="36581"/>
                  </a:cubicBezTo>
                  <a:lnTo>
                    <a:pt x="123412" y="22221"/>
                  </a:lnTo>
                  <a:cubicBezTo>
                    <a:pt x="123412" y="9931"/>
                    <a:pt x="113554" y="26"/>
                    <a:pt x="101441" y="26"/>
                  </a:cubicBezTo>
                  <a:lnTo>
                    <a:pt x="101205" y="10613"/>
                  </a:lnTo>
                  <a:lnTo>
                    <a:pt x="10144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45" name="Google Shape;130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FgAAFwsAAEcXAAAhDAAAAAAAAA=="/>
                </a:ext>
              </a:extLst>
            </p:cNvSpPr>
            <p:nvPr/>
          </p:nvSpPr>
          <p:spPr>
            <a:xfrm>
              <a:off x="3658235" y="1802765"/>
              <a:ext cx="125730" cy="168910"/>
            </a:xfrm>
            <a:custGeom>
              <a:avLst/>
              <a:gdLst/>
              <a:ahLst/>
              <a:cxnLst/>
              <a:rect l="0" t="0" r="125730" b="168910"/>
              <a:pathLst>
                <a:path w="125730" h="168910">
                  <a:moveTo>
                    <a:pt x="68473" y="10613"/>
                  </a:moveTo>
                  <a:cubicBezTo>
                    <a:pt x="74919" y="10613"/>
                    <a:pt x="80081" y="15788"/>
                    <a:pt x="80081" y="22250"/>
                  </a:cubicBezTo>
                  <a:lnTo>
                    <a:pt x="80081" y="33624"/>
                  </a:lnTo>
                  <a:cubicBezTo>
                    <a:pt x="80972" y="43738"/>
                    <a:pt x="73006" y="52328"/>
                    <a:pt x="62813" y="52328"/>
                  </a:cubicBezTo>
                  <a:cubicBezTo>
                    <a:pt x="52724" y="52328"/>
                    <a:pt x="44784" y="43738"/>
                    <a:pt x="45544" y="33624"/>
                  </a:cubicBezTo>
                  <a:lnTo>
                    <a:pt x="45544" y="22250"/>
                  </a:lnTo>
                  <a:cubicBezTo>
                    <a:pt x="45544" y="15788"/>
                    <a:pt x="50706" y="10613"/>
                    <a:pt x="57257" y="10613"/>
                  </a:cubicBezTo>
                  <a:lnTo>
                    <a:pt x="68866" y="60787"/>
                  </a:lnTo>
                  <a:lnTo>
                    <a:pt x="68866" y="63965"/>
                  </a:lnTo>
                  <a:cubicBezTo>
                    <a:pt x="68866" y="65988"/>
                    <a:pt x="69364" y="67879"/>
                    <a:pt x="70360" y="69508"/>
                  </a:cubicBezTo>
                  <a:lnTo>
                    <a:pt x="63179" y="76689"/>
                  </a:lnTo>
                  <a:cubicBezTo>
                    <a:pt x="63048" y="76784"/>
                    <a:pt x="62970" y="76811"/>
                    <a:pt x="62891" y="76811"/>
                  </a:cubicBezTo>
                  <a:cubicBezTo>
                    <a:pt x="62813" y="76811"/>
                    <a:pt x="62734" y="76784"/>
                    <a:pt x="62682" y="76732"/>
                  </a:cubicBezTo>
                  <a:lnTo>
                    <a:pt x="55370" y="69508"/>
                  </a:lnTo>
                  <a:cubicBezTo>
                    <a:pt x="56366" y="67879"/>
                    <a:pt x="56890" y="65988"/>
                    <a:pt x="56890" y="63965"/>
                  </a:cubicBezTo>
                  <a:lnTo>
                    <a:pt x="56890" y="60787"/>
                  </a:lnTo>
                  <a:cubicBezTo>
                    <a:pt x="58908" y="61312"/>
                    <a:pt x="60926" y="61548"/>
                    <a:pt x="62944" y="61548"/>
                  </a:cubicBezTo>
                  <a:cubicBezTo>
                    <a:pt x="64961" y="61548"/>
                    <a:pt x="66979" y="61312"/>
                    <a:pt x="68866" y="60787"/>
                  </a:cubicBezTo>
                  <a:lnTo>
                    <a:pt x="78955" y="75839"/>
                  </a:lnTo>
                  <a:lnTo>
                    <a:pt x="88153" y="80383"/>
                  </a:lnTo>
                  <a:cubicBezTo>
                    <a:pt x="90170" y="81408"/>
                    <a:pt x="91428" y="83562"/>
                    <a:pt x="91428" y="85821"/>
                  </a:cubicBezTo>
                  <a:lnTo>
                    <a:pt x="91428" y="96197"/>
                  </a:lnTo>
                  <a:lnTo>
                    <a:pt x="34302" y="96197"/>
                  </a:lnTo>
                  <a:lnTo>
                    <a:pt x="34302" y="85821"/>
                  </a:lnTo>
                  <a:cubicBezTo>
                    <a:pt x="34302" y="83562"/>
                    <a:pt x="35560" y="81408"/>
                    <a:pt x="37577" y="80383"/>
                  </a:cubicBezTo>
                  <a:lnTo>
                    <a:pt x="46802" y="75839"/>
                  </a:lnTo>
                  <a:lnTo>
                    <a:pt x="55108" y="84145"/>
                  </a:lnTo>
                  <a:cubicBezTo>
                    <a:pt x="57257" y="86320"/>
                    <a:pt x="60061" y="87397"/>
                    <a:pt x="62865" y="87397"/>
                  </a:cubicBezTo>
                  <a:cubicBezTo>
                    <a:pt x="65669" y="87397"/>
                    <a:pt x="68473" y="86320"/>
                    <a:pt x="70622" y="84192"/>
                  </a:cubicBezTo>
                  <a:lnTo>
                    <a:pt x="78955" y="75859"/>
                  </a:lnTo>
                  <a:lnTo>
                    <a:pt x="110715" y="106679"/>
                  </a:lnTo>
                  <a:lnTo>
                    <a:pt x="104661" y="118815"/>
                  </a:lnTo>
                  <a:lnTo>
                    <a:pt x="21069" y="118815"/>
                  </a:lnTo>
                  <a:lnTo>
                    <a:pt x="15015" y="106679"/>
                  </a:lnTo>
                  <a:lnTo>
                    <a:pt x="57126" y="0"/>
                  </a:lnTo>
                  <a:cubicBezTo>
                    <a:pt x="44889" y="131"/>
                    <a:pt x="35062" y="10114"/>
                    <a:pt x="35062" y="22250"/>
                  </a:cubicBezTo>
                  <a:lnTo>
                    <a:pt x="35062" y="33624"/>
                  </a:lnTo>
                  <a:cubicBezTo>
                    <a:pt x="35062" y="42346"/>
                    <a:pt x="39228" y="50699"/>
                    <a:pt x="46408" y="56006"/>
                  </a:cubicBezTo>
                  <a:lnTo>
                    <a:pt x="46408" y="56111"/>
                  </a:lnTo>
                  <a:lnTo>
                    <a:pt x="46408" y="63965"/>
                  </a:lnTo>
                  <a:cubicBezTo>
                    <a:pt x="46408" y="64096"/>
                    <a:pt x="46277" y="64202"/>
                    <a:pt x="46173" y="64333"/>
                  </a:cubicBezTo>
                  <a:lnTo>
                    <a:pt x="32913" y="70900"/>
                  </a:lnTo>
                  <a:cubicBezTo>
                    <a:pt x="27384" y="73685"/>
                    <a:pt x="23715" y="79516"/>
                    <a:pt x="23846" y="85821"/>
                  </a:cubicBezTo>
                  <a:lnTo>
                    <a:pt x="23846" y="96066"/>
                  </a:lnTo>
                  <a:lnTo>
                    <a:pt x="6446" y="96066"/>
                  </a:lnTo>
                  <a:cubicBezTo>
                    <a:pt x="2542" y="96066"/>
                    <a:pt x="0" y="100243"/>
                    <a:pt x="1782" y="103763"/>
                  </a:cubicBezTo>
                  <a:lnTo>
                    <a:pt x="12998" y="126407"/>
                  </a:lnTo>
                  <a:cubicBezTo>
                    <a:pt x="13888" y="128167"/>
                    <a:pt x="15775" y="129296"/>
                    <a:pt x="17793" y="129296"/>
                  </a:cubicBezTo>
                  <a:lnTo>
                    <a:pt x="23715" y="129296"/>
                  </a:lnTo>
                  <a:lnTo>
                    <a:pt x="23715" y="163682"/>
                  </a:lnTo>
                  <a:cubicBezTo>
                    <a:pt x="23715" y="167176"/>
                    <a:pt x="26362" y="168910"/>
                    <a:pt x="29009" y="168910"/>
                  </a:cubicBezTo>
                  <a:cubicBezTo>
                    <a:pt x="31655" y="168910"/>
                    <a:pt x="34302" y="167176"/>
                    <a:pt x="34302" y="163682"/>
                  </a:cubicBezTo>
                  <a:lnTo>
                    <a:pt x="34302" y="129296"/>
                  </a:lnTo>
                  <a:lnTo>
                    <a:pt x="91428" y="129296"/>
                  </a:lnTo>
                  <a:lnTo>
                    <a:pt x="91428" y="163682"/>
                  </a:lnTo>
                  <a:cubicBezTo>
                    <a:pt x="91428" y="167176"/>
                    <a:pt x="94075" y="168910"/>
                    <a:pt x="96721" y="168910"/>
                  </a:cubicBezTo>
                  <a:cubicBezTo>
                    <a:pt x="99368" y="168910"/>
                    <a:pt x="102015" y="167176"/>
                    <a:pt x="102015" y="163682"/>
                  </a:cubicBezTo>
                  <a:lnTo>
                    <a:pt x="102015" y="129296"/>
                  </a:lnTo>
                  <a:lnTo>
                    <a:pt x="107937" y="129296"/>
                  </a:lnTo>
                  <a:cubicBezTo>
                    <a:pt x="109955" y="129296"/>
                    <a:pt x="111868" y="128167"/>
                    <a:pt x="112732" y="126407"/>
                  </a:cubicBezTo>
                  <a:lnTo>
                    <a:pt x="123948" y="103763"/>
                  </a:lnTo>
                  <a:cubicBezTo>
                    <a:pt x="125730" y="100243"/>
                    <a:pt x="123214" y="96197"/>
                    <a:pt x="119284" y="96197"/>
                  </a:cubicBezTo>
                  <a:lnTo>
                    <a:pt x="101884" y="96197"/>
                  </a:lnTo>
                  <a:lnTo>
                    <a:pt x="101884" y="85821"/>
                  </a:lnTo>
                  <a:cubicBezTo>
                    <a:pt x="101884" y="79516"/>
                    <a:pt x="98372" y="73816"/>
                    <a:pt x="92817" y="71032"/>
                  </a:cubicBezTo>
                  <a:lnTo>
                    <a:pt x="79584" y="64333"/>
                  </a:lnTo>
                  <a:cubicBezTo>
                    <a:pt x="79453" y="64333"/>
                    <a:pt x="79322" y="64202"/>
                    <a:pt x="79322" y="64096"/>
                  </a:cubicBezTo>
                  <a:lnTo>
                    <a:pt x="79322" y="56242"/>
                  </a:lnTo>
                  <a:lnTo>
                    <a:pt x="79322" y="56006"/>
                  </a:lnTo>
                  <a:cubicBezTo>
                    <a:pt x="86502" y="50804"/>
                    <a:pt x="90668" y="42477"/>
                    <a:pt x="90668" y="33624"/>
                  </a:cubicBezTo>
                  <a:lnTo>
                    <a:pt x="90668" y="22250"/>
                  </a:lnTo>
                  <a:cubicBezTo>
                    <a:pt x="90668" y="9982"/>
                    <a:pt x="80710" y="131"/>
                    <a:pt x="68473" y="0"/>
                  </a:cubicBezTo>
                  <a:lnTo>
                    <a:pt x="68473" y="10613"/>
                  </a:lnTo>
                  <a:lnTo>
                    <a:pt x="6847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44" name="Google Shape;130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FgAA9QsAAAEXAAAGDAAAAAAAAA=="/>
                </a:ext>
              </a:extLst>
            </p:cNvSpPr>
            <p:nvPr/>
          </p:nvSpPr>
          <p:spPr>
            <a:xfrm>
              <a:off x="3703320" y="1943735"/>
              <a:ext cx="36195" cy="10795"/>
            </a:xfrm>
            <a:custGeom>
              <a:avLst/>
              <a:gdLst/>
              <a:ahLst/>
              <a:cxnLst/>
              <a:rect l="0" t="0" r="36195" b="10795"/>
              <a:pathLst>
                <a:path w="36195" h="10795">
                  <a:moveTo>
                    <a:pt x="6865" y="0"/>
                  </a:moveTo>
                  <a:cubicBezTo>
                    <a:pt x="25" y="0"/>
                    <a:pt x="25" y="10795"/>
                    <a:pt x="6865" y="10795"/>
                  </a:cubicBezTo>
                  <a:lnTo>
                    <a:pt x="29199" y="10795"/>
                  </a:lnTo>
                  <a:cubicBezTo>
                    <a:pt x="36169" y="10795"/>
                    <a:pt x="36169" y="0"/>
                    <a:pt x="29199" y="0"/>
                  </a:cubicBezTo>
                  <a:lnTo>
                    <a:pt x="6865" y="0"/>
                  </a:lnTo>
                  <a:lnTo>
                    <a:pt x="2919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793" name="Google Shape;13090;p90"/>
          <p:cNvGrpSpPr>
            <a:extLst>
              <a:ext uri="smNativeData">
                <pr:smNativeData xmlns:pr="smNativeData" val="SMDATA_6_dWHdYxMAAAAlAAAAAQAAAA8BAAAAkAAAAEgAAACQAAAASAAAAAAAAAAAAAAAAAAAABcAAAAUAAAAAAAAAAAAAAD/fwAA/38AAAAAAAAJAAAABAAAAKYRAAAMAAAAEAAAAAAAAAAAAAAAAAAAAAAAAAAfAAAAVAAAAAAAAAAAAAAAAAAAAAAAAAAAAAAAAAAAAAAAAAAAAAAAAAAAAAAAAAAAAAAAAAAAAAAAAAAAAAAAAAAAAAAAAAAAAAAAAAAAAAAAAAAAAAAAAAAAACEAAAAYAAAAFAAAAK8NAAAoCAAAtA8AAE0KAAAQAAAA"/>
              </a:ext>
            </a:extLst>
          </p:cNvGrpSpPr>
          <p:nvPr/>
        </p:nvGrpSpPr>
        <p:grpSpPr>
          <a:xfrm>
            <a:off x="2224405" y="1325880"/>
            <a:ext cx="328295" cy="348615"/>
            <a:chOff x="2224405" y="1325880"/>
            <a:chExt cx="328295" cy="348615"/>
          </a:xfrm>
        </p:grpSpPr>
        <p:sp>
          <p:nvSpPr>
            <p:cNvPr id="808" name="Google Shape;130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DgAAMAgAALQPAAARCQAAAAAAAA=="/>
                </a:ext>
              </a:extLst>
            </p:cNvSpPr>
            <p:nvPr/>
          </p:nvSpPr>
          <p:spPr>
            <a:xfrm>
              <a:off x="2386965" y="1330960"/>
              <a:ext cx="165735" cy="142875"/>
            </a:xfrm>
            <a:custGeom>
              <a:avLst/>
              <a:gdLst/>
              <a:ahLst/>
              <a:cxnLst/>
              <a:rect l="0" t="0" r="165735" b="142875"/>
              <a:pathLst>
                <a:path w="165735" h="142875">
                  <a:moveTo>
                    <a:pt x="83535" y="26"/>
                  </a:moveTo>
                  <a:cubicBezTo>
                    <a:pt x="82618" y="26"/>
                    <a:pt x="81674" y="52"/>
                    <a:pt x="80731" y="78"/>
                  </a:cubicBezTo>
                  <a:cubicBezTo>
                    <a:pt x="28020" y="2229"/>
                    <a:pt x="26" y="63330"/>
                    <a:pt x="32816" y="104729"/>
                  </a:cubicBezTo>
                  <a:lnTo>
                    <a:pt x="31034" y="142848"/>
                  </a:lnTo>
                  <a:lnTo>
                    <a:pt x="65607" y="126688"/>
                  </a:lnTo>
                  <a:cubicBezTo>
                    <a:pt x="71478" y="128367"/>
                    <a:pt x="77428" y="129180"/>
                    <a:pt x="83326" y="129180"/>
                  </a:cubicBezTo>
                  <a:cubicBezTo>
                    <a:pt x="104478" y="129180"/>
                    <a:pt x="124740" y="118712"/>
                    <a:pt x="136981" y="100427"/>
                  </a:cubicBezTo>
                  <a:cubicBezTo>
                    <a:pt x="165735" y="57428"/>
                    <a:pt x="134595" y="26"/>
                    <a:pt x="8353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07" name="Google Shape;130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DgAAYQgAAGsPAADMCAAAAAAAAA=="/>
                </a:ext>
              </a:extLst>
            </p:cNvSpPr>
            <p:nvPr/>
          </p:nvSpPr>
          <p:spPr>
            <a:xfrm>
              <a:off x="2426970" y="1362075"/>
              <a:ext cx="79375" cy="67945"/>
            </a:xfrm>
            <a:custGeom>
              <a:avLst/>
              <a:gdLst/>
              <a:ahLst/>
              <a:cxnLst/>
              <a:rect l="0" t="0" r="79375" b="67945"/>
              <a:pathLst>
                <a:path w="79375" h="67945">
                  <a:moveTo>
                    <a:pt x="45372" y="26"/>
                  </a:moveTo>
                  <a:cubicBezTo>
                    <a:pt x="15176" y="26"/>
                    <a:pt x="0" y="36561"/>
                    <a:pt x="21346" y="57956"/>
                  </a:cubicBezTo>
                  <a:cubicBezTo>
                    <a:pt x="28252" y="64843"/>
                    <a:pt x="36759" y="67945"/>
                    <a:pt x="45083" y="67945"/>
                  </a:cubicBezTo>
                  <a:cubicBezTo>
                    <a:pt x="62570" y="67945"/>
                    <a:pt x="79348" y="54382"/>
                    <a:pt x="79348" y="33906"/>
                  </a:cubicBezTo>
                  <a:lnTo>
                    <a:pt x="45503" y="33906"/>
                  </a:lnTo>
                  <a:lnTo>
                    <a:pt x="45503" y="26"/>
                  </a:lnTo>
                  <a:lnTo>
                    <a:pt x="45372" y="26"/>
                  </a:lnTo>
                  <a:lnTo>
                    <a:pt x="79348" y="3400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06" name="Google Shape;130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DQAAeQgAAIUPAAAoCgAAAAAAAA=="/>
                </a:ext>
              </a:extLst>
            </p:cNvSpPr>
            <p:nvPr/>
          </p:nvSpPr>
          <p:spPr>
            <a:xfrm>
              <a:off x="2248535" y="1377315"/>
              <a:ext cx="274320" cy="273685"/>
            </a:xfrm>
            <a:custGeom>
              <a:avLst/>
              <a:gdLst/>
              <a:ahLst/>
              <a:cxnLst/>
              <a:rect l="0" t="0" r="274320" b="273685"/>
              <a:pathLst>
                <a:path w="274320" h="273685">
                  <a:moveTo>
                    <a:pt x="88832" y="0"/>
                  </a:moveTo>
                  <a:lnTo>
                    <a:pt x="0" y="88832"/>
                  </a:lnTo>
                  <a:lnTo>
                    <a:pt x="44481" y="133313"/>
                  </a:lnTo>
                  <a:cubicBezTo>
                    <a:pt x="56613" y="145029"/>
                    <a:pt x="72735" y="151316"/>
                    <a:pt x="88963" y="151316"/>
                  </a:cubicBezTo>
                  <a:cubicBezTo>
                    <a:pt x="100096" y="151316"/>
                    <a:pt x="111282" y="148356"/>
                    <a:pt x="121287" y="142330"/>
                  </a:cubicBezTo>
                  <a:lnTo>
                    <a:pt x="131659" y="152702"/>
                  </a:lnTo>
                  <a:cubicBezTo>
                    <a:pt x="116744" y="177356"/>
                    <a:pt x="120657" y="209003"/>
                    <a:pt x="141007" y="229437"/>
                  </a:cubicBezTo>
                  <a:lnTo>
                    <a:pt x="185488" y="273918"/>
                  </a:lnTo>
                  <a:lnTo>
                    <a:pt x="274294" y="185112"/>
                  </a:lnTo>
                  <a:lnTo>
                    <a:pt x="229944" y="140762"/>
                  </a:lnTo>
                  <a:cubicBezTo>
                    <a:pt x="217838" y="128708"/>
                    <a:pt x="201768" y="122446"/>
                    <a:pt x="185515" y="122446"/>
                  </a:cubicBezTo>
                  <a:cubicBezTo>
                    <a:pt x="174355" y="122446"/>
                    <a:pt x="163116" y="125407"/>
                    <a:pt x="153007" y="131485"/>
                  </a:cubicBezTo>
                  <a:lnTo>
                    <a:pt x="142661" y="121139"/>
                  </a:lnTo>
                  <a:cubicBezTo>
                    <a:pt x="157550" y="96432"/>
                    <a:pt x="153768" y="64786"/>
                    <a:pt x="133287" y="44378"/>
                  </a:cubicBezTo>
                  <a:lnTo>
                    <a:pt x="88832" y="-77"/>
                  </a:lnTo>
                  <a:lnTo>
                    <a:pt x="88832" y="0"/>
                  </a:lnTo>
                  <a:lnTo>
                    <a:pt x="133287" y="4445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05" name="Google Shape;130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DgAAeQgAAIUPAACxCQAAAAAAAA=="/>
                </a:ext>
              </a:extLst>
            </p:cNvSpPr>
            <p:nvPr/>
          </p:nvSpPr>
          <p:spPr>
            <a:xfrm>
              <a:off x="2324100" y="1377315"/>
              <a:ext cx="198755" cy="198120"/>
            </a:xfrm>
            <a:custGeom>
              <a:avLst/>
              <a:gdLst/>
              <a:ahLst/>
              <a:cxnLst/>
              <a:rect l="0" t="0" r="198755" b="198120"/>
              <a:pathLst>
                <a:path w="198755" h="198120">
                  <a:moveTo>
                    <a:pt x="13276" y="0"/>
                  </a:moveTo>
                  <a:lnTo>
                    <a:pt x="26" y="13250"/>
                  </a:lnTo>
                  <a:lnTo>
                    <a:pt x="44316" y="57540"/>
                  </a:lnTo>
                  <a:cubicBezTo>
                    <a:pt x="63024" y="76146"/>
                    <a:pt x="68062" y="104344"/>
                    <a:pt x="56963" y="128148"/>
                  </a:cubicBezTo>
                  <a:cubicBezTo>
                    <a:pt x="55179" y="131914"/>
                    <a:pt x="56071" y="136440"/>
                    <a:pt x="58983" y="139343"/>
                  </a:cubicBezTo>
                  <a:cubicBezTo>
                    <a:pt x="60872" y="141227"/>
                    <a:pt x="63444" y="142194"/>
                    <a:pt x="66067" y="142194"/>
                  </a:cubicBezTo>
                  <a:cubicBezTo>
                    <a:pt x="67484" y="142194"/>
                    <a:pt x="68901" y="141933"/>
                    <a:pt x="70213" y="141357"/>
                  </a:cubicBezTo>
                  <a:cubicBezTo>
                    <a:pt x="78636" y="137434"/>
                    <a:pt x="87635" y="135524"/>
                    <a:pt x="96556" y="135524"/>
                  </a:cubicBezTo>
                  <a:cubicBezTo>
                    <a:pt x="112877" y="135524"/>
                    <a:pt x="128961" y="141907"/>
                    <a:pt x="141030" y="153939"/>
                  </a:cubicBezTo>
                  <a:lnTo>
                    <a:pt x="185347" y="198256"/>
                  </a:lnTo>
                  <a:lnTo>
                    <a:pt x="198728" y="184875"/>
                  </a:lnTo>
                  <a:lnTo>
                    <a:pt x="154281" y="140428"/>
                  </a:lnTo>
                  <a:cubicBezTo>
                    <a:pt x="142185" y="128514"/>
                    <a:pt x="126127" y="122262"/>
                    <a:pt x="109912" y="122262"/>
                  </a:cubicBezTo>
                  <a:cubicBezTo>
                    <a:pt x="98787" y="122262"/>
                    <a:pt x="87557" y="125218"/>
                    <a:pt x="77534" y="131287"/>
                  </a:cubicBezTo>
                  <a:lnTo>
                    <a:pt x="67170" y="120923"/>
                  </a:lnTo>
                  <a:cubicBezTo>
                    <a:pt x="82073" y="96287"/>
                    <a:pt x="78163" y="64689"/>
                    <a:pt x="57697" y="44311"/>
                  </a:cubicBezTo>
                  <a:lnTo>
                    <a:pt x="13276" y="-110"/>
                  </a:lnTo>
                  <a:lnTo>
                    <a:pt x="13276" y="0"/>
                  </a:lnTo>
                  <a:lnTo>
                    <a:pt x="57697" y="4442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04" name="Google Shape;130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DQAAXAgAAH4OAAAhCQAAAAAAAA=="/>
                </a:ext>
              </a:extLst>
            </p:cNvSpPr>
            <p:nvPr/>
          </p:nvSpPr>
          <p:spPr>
            <a:xfrm>
              <a:off x="2230120" y="1358900"/>
              <a:ext cx="125730" cy="125095"/>
            </a:xfrm>
            <a:custGeom>
              <a:avLst/>
              <a:gdLst/>
              <a:ahLst/>
              <a:cxnLst/>
              <a:rect l="0" t="0" r="125730" b="125095"/>
              <a:pathLst>
                <a:path w="125730" h="125095">
                  <a:moveTo>
                    <a:pt x="107510" y="26"/>
                  </a:moveTo>
                  <a:lnTo>
                    <a:pt x="26" y="107510"/>
                  </a:lnTo>
                  <a:lnTo>
                    <a:pt x="18194" y="125068"/>
                  </a:lnTo>
                  <a:lnTo>
                    <a:pt x="125704" y="17558"/>
                  </a:lnTo>
                  <a:lnTo>
                    <a:pt x="10751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03" name="Google Shape;130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DQAAaggAAH4OAAAhCQAAAAAAAA=="/>
                </a:ext>
              </a:extLst>
            </p:cNvSpPr>
            <p:nvPr/>
          </p:nvSpPr>
          <p:spPr>
            <a:xfrm>
              <a:off x="2239010" y="1367790"/>
              <a:ext cx="116840" cy="116205"/>
            </a:xfrm>
            <a:custGeom>
              <a:avLst/>
              <a:gdLst/>
              <a:ahLst/>
              <a:cxnLst/>
              <a:rect l="0" t="0" r="116840" b="116205"/>
              <a:pathLst>
                <a:path w="116840" h="116205">
                  <a:moveTo>
                    <a:pt x="107836" y="26"/>
                  </a:moveTo>
                  <a:lnTo>
                    <a:pt x="26" y="107836"/>
                  </a:lnTo>
                  <a:lnTo>
                    <a:pt x="9004" y="116178"/>
                  </a:lnTo>
                  <a:lnTo>
                    <a:pt x="116814" y="8368"/>
                  </a:lnTo>
                  <a:lnTo>
                    <a:pt x="10783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02" name="Google Shape;130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DgAAfwkAAKIPAABFCgAAAAAAAA=="/>
                </a:ext>
              </a:extLst>
            </p:cNvSpPr>
            <p:nvPr/>
          </p:nvSpPr>
          <p:spPr>
            <a:xfrm>
              <a:off x="2415540" y="1543685"/>
              <a:ext cx="125730" cy="125730"/>
            </a:xfrm>
            <a:custGeom>
              <a:avLst/>
              <a:gdLst/>
              <a:ahLst/>
              <a:cxnLst/>
              <a:rect l="0" t="0" r="125730" b="125730"/>
              <a:pathLst>
                <a:path w="125730" h="125730">
                  <a:moveTo>
                    <a:pt x="107532" y="0"/>
                  </a:moveTo>
                  <a:lnTo>
                    <a:pt x="0" y="107532"/>
                  </a:lnTo>
                  <a:lnTo>
                    <a:pt x="18329" y="125861"/>
                  </a:lnTo>
                  <a:lnTo>
                    <a:pt x="125730" y="18460"/>
                  </a:lnTo>
                  <a:lnTo>
                    <a:pt x="10753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01" name="Google Shape;130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DgAAjgkAAKIPAABFCgAAAAAAAA=="/>
                </a:ext>
              </a:extLst>
            </p:cNvSpPr>
            <p:nvPr/>
          </p:nvSpPr>
          <p:spPr>
            <a:xfrm>
              <a:off x="2424430" y="1553210"/>
              <a:ext cx="116840" cy="116205"/>
            </a:xfrm>
            <a:custGeom>
              <a:avLst/>
              <a:gdLst/>
              <a:ahLst/>
              <a:cxnLst/>
              <a:rect l="0" t="0" r="116840" b="116205"/>
              <a:pathLst>
                <a:path w="116840" h="116205">
                  <a:moveTo>
                    <a:pt x="107713" y="26"/>
                  </a:moveTo>
                  <a:lnTo>
                    <a:pt x="0" y="107739"/>
                  </a:lnTo>
                  <a:lnTo>
                    <a:pt x="9127" y="116178"/>
                  </a:lnTo>
                  <a:lnTo>
                    <a:pt x="116840" y="8465"/>
                  </a:lnTo>
                  <a:lnTo>
                    <a:pt x="10771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00" name="Google Shape;130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DgAAIQkAAKIOAABRCQAAAAAAAA=="/>
                </a:ext>
              </a:extLst>
            </p:cNvSpPr>
            <p:nvPr/>
          </p:nvSpPr>
          <p:spPr>
            <a:xfrm>
              <a:off x="2289175" y="1483995"/>
              <a:ext cx="89535" cy="30480"/>
            </a:xfrm>
            <a:custGeom>
              <a:avLst/>
              <a:gdLst/>
              <a:ahLst/>
              <a:cxnLst/>
              <a:rect l="0" t="0" r="89535" b="30480"/>
              <a:pathLst>
                <a:path w="89535" h="30480">
                  <a:moveTo>
                    <a:pt x="0" y="0"/>
                  </a:moveTo>
                  <a:cubicBezTo>
                    <a:pt x="0" y="0"/>
                    <a:pt x="10701" y="13325"/>
                    <a:pt x="11093" y="13697"/>
                  </a:cubicBezTo>
                  <a:cubicBezTo>
                    <a:pt x="20512" y="24948"/>
                    <a:pt x="32574" y="30453"/>
                    <a:pt x="44689" y="30453"/>
                  </a:cubicBezTo>
                  <a:cubicBezTo>
                    <a:pt x="57666" y="30453"/>
                    <a:pt x="70696" y="24097"/>
                    <a:pt x="80455" y="11649"/>
                  </a:cubicBezTo>
                  <a:lnTo>
                    <a:pt x="89535" y="0"/>
                  </a:lnTo>
                  <a:lnTo>
                    <a:pt x="0" y="0"/>
                  </a:lnTo>
                  <a:lnTo>
                    <a:pt x="80455" y="1164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99" name="Google Shape;131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DgAApQkAAD0PAAD1CQAAAAAAAA=="/>
                </a:ext>
              </a:extLst>
            </p:cNvSpPr>
            <p:nvPr/>
          </p:nvSpPr>
          <p:spPr>
            <a:xfrm>
              <a:off x="2386330" y="1567815"/>
              <a:ext cx="90805" cy="50800"/>
            </a:xfrm>
            <a:custGeom>
              <a:avLst/>
              <a:gdLst/>
              <a:ahLst/>
              <a:cxnLst/>
              <a:rect l="0" t="0" r="90805" b="50800"/>
              <a:pathLst>
                <a:path w="90805" h="50800">
                  <a:moveTo>
                    <a:pt x="26" y="0"/>
                  </a:moveTo>
                  <a:cubicBezTo>
                    <a:pt x="26" y="9740"/>
                    <a:pt x="6444" y="16802"/>
                    <a:pt x="7597" y="17957"/>
                  </a:cubicBezTo>
                  <a:lnTo>
                    <a:pt x="40241" y="50601"/>
                  </a:lnTo>
                  <a:lnTo>
                    <a:pt x="90778" y="64"/>
                  </a:lnTo>
                  <a:lnTo>
                    <a:pt x="26" y="64"/>
                  </a:lnTo>
                  <a:lnTo>
                    <a:pt x="26" y="0"/>
                  </a:lnTo>
                  <a:lnTo>
                    <a:pt x="7597" y="1795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98" name="Google Shape;131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DgAAKAgAAKAPAAAZCQAAAAAAAA=="/>
                </a:ext>
              </a:extLst>
            </p:cNvSpPr>
            <p:nvPr/>
          </p:nvSpPr>
          <p:spPr>
            <a:xfrm>
              <a:off x="2387600" y="1325880"/>
              <a:ext cx="152400" cy="153035"/>
            </a:xfrm>
            <a:custGeom>
              <a:avLst/>
              <a:gdLst/>
              <a:ahLst/>
              <a:cxnLst/>
              <a:rect l="0" t="0" r="152400" b="153035"/>
              <a:pathLst>
                <a:path w="152400" h="153035">
                  <a:moveTo>
                    <a:pt x="82700" y="0"/>
                  </a:moveTo>
                  <a:cubicBezTo>
                    <a:pt x="73429" y="0"/>
                    <a:pt x="63922" y="1889"/>
                    <a:pt x="54731" y="5879"/>
                  </a:cubicBezTo>
                  <a:cubicBezTo>
                    <a:pt x="13656" y="23939"/>
                    <a:pt x="26" y="75467"/>
                    <a:pt x="26945" y="111481"/>
                  </a:cubicBezTo>
                  <a:lnTo>
                    <a:pt x="25291" y="147732"/>
                  </a:lnTo>
                  <a:cubicBezTo>
                    <a:pt x="25186" y="150725"/>
                    <a:pt x="27628" y="153008"/>
                    <a:pt x="30412" y="153008"/>
                  </a:cubicBezTo>
                  <a:cubicBezTo>
                    <a:pt x="31147" y="153008"/>
                    <a:pt x="31882" y="152851"/>
                    <a:pt x="32618" y="152510"/>
                  </a:cubicBezTo>
                  <a:lnTo>
                    <a:pt x="65472" y="137232"/>
                  </a:lnTo>
                  <a:cubicBezTo>
                    <a:pt x="71302" y="138728"/>
                    <a:pt x="77132" y="139437"/>
                    <a:pt x="82831" y="139437"/>
                  </a:cubicBezTo>
                  <a:cubicBezTo>
                    <a:pt x="116920" y="139437"/>
                    <a:pt x="147253" y="114211"/>
                    <a:pt x="151901" y="78643"/>
                  </a:cubicBezTo>
                  <a:cubicBezTo>
                    <a:pt x="152400" y="74968"/>
                    <a:pt x="149564" y="72895"/>
                    <a:pt x="146780" y="72895"/>
                  </a:cubicBezTo>
                  <a:cubicBezTo>
                    <a:pt x="144469" y="72895"/>
                    <a:pt x="142210" y="74286"/>
                    <a:pt x="141790" y="77357"/>
                  </a:cubicBezTo>
                  <a:cubicBezTo>
                    <a:pt x="137746" y="107806"/>
                    <a:pt x="111799" y="129200"/>
                    <a:pt x="82805" y="129200"/>
                  </a:cubicBezTo>
                  <a:cubicBezTo>
                    <a:pt x="77395" y="129200"/>
                    <a:pt x="71854" y="128439"/>
                    <a:pt x="66365" y="126890"/>
                  </a:cubicBezTo>
                  <a:cubicBezTo>
                    <a:pt x="65918" y="126732"/>
                    <a:pt x="65446" y="126654"/>
                    <a:pt x="64973" y="126654"/>
                  </a:cubicBezTo>
                  <a:cubicBezTo>
                    <a:pt x="64238" y="126654"/>
                    <a:pt x="63502" y="126837"/>
                    <a:pt x="62819" y="127126"/>
                  </a:cubicBezTo>
                  <a:lnTo>
                    <a:pt x="35901" y="139752"/>
                  </a:lnTo>
                  <a:lnTo>
                    <a:pt x="37161" y="110090"/>
                  </a:lnTo>
                  <a:cubicBezTo>
                    <a:pt x="37292" y="108830"/>
                    <a:pt x="36925" y="107544"/>
                    <a:pt x="36163" y="106678"/>
                  </a:cubicBezTo>
                  <a:cubicBezTo>
                    <a:pt x="12028" y="76360"/>
                    <a:pt x="22901" y="31525"/>
                    <a:pt x="58145" y="15487"/>
                  </a:cubicBezTo>
                  <a:cubicBezTo>
                    <a:pt x="66181" y="11812"/>
                    <a:pt x="74532" y="10079"/>
                    <a:pt x="82726" y="10079"/>
                  </a:cubicBezTo>
                  <a:cubicBezTo>
                    <a:pt x="110249" y="10079"/>
                    <a:pt x="135802" y="29504"/>
                    <a:pt x="141160" y="58799"/>
                  </a:cubicBezTo>
                  <a:cubicBezTo>
                    <a:pt x="141659" y="61791"/>
                    <a:pt x="143865" y="63130"/>
                    <a:pt x="146097" y="63130"/>
                  </a:cubicBezTo>
                  <a:cubicBezTo>
                    <a:pt x="149038" y="63130"/>
                    <a:pt x="152059" y="60794"/>
                    <a:pt x="151271" y="56909"/>
                  </a:cubicBezTo>
                  <a:cubicBezTo>
                    <a:pt x="144889" y="22653"/>
                    <a:pt x="115029" y="0"/>
                    <a:pt x="8270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97" name="Google Shape;131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DgAAWQgAAHMPAADUCAAAAAAAAA=="/>
                </a:ext>
              </a:extLst>
            </p:cNvSpPr>
            <p:nvPr/>
          </p:nvSpPr>
          <p:spPr>
            <a:xfrm>
              <a:off x="2419985" y="1356995"/>
              <a:ext cx="91440" cy="78105"/>
            </a:xfrm>
            <a:custGeom>
              <a:avLst/>
              <a:gdLst/>
              <a:ahLst/>
              <a:cxnLst/>
              <a:rect l="0" t="0" r="91440" b="78105"/>
              <a:pathLst>
                <a:path w="91440" h="78105">
                  <a:moveTo>
                    <a:pt x="47284" y="10734"/>
                  </a:moveTo>
                  <a:lnTo>
                    <a:pt x="47284" y="39157"/>
                  </a:lnTo>
                  <a:cubicBezTo>
                    <a:pt x="47284" y="41939"/>
                    <a:pt x="49571" y="44196"/>
                    <a:pt x="52357" y="44196"/>
                  </a:cubicBezTo>
                  <a:lnTo>
                    <a:pt x="80795" y="44196"/>
                  </a:lnTo>
                  <a:cubicBezTo>
                    <a:pt x="78114" y="58972"/>
                    <a:pt x="65393" y="67843"/>
                    <a:pt x="52278" y="67843"/>
                  </a:cubicBezTo>
                  <a:cubicBezTo>
                    <a:pt x="45102" y="67843"/>
                    <a:pt x="37796" y="65166"/>
                    <a:pt x="31987" y="59366"/>
                  </a:cubicBezTo>
                  <a:cubicBezTo>
                    <a:pt x="15533" y="42936"/>
                    <a:pt x="24391" y="14775"/>
                    <a:pt x="47284" y="10734"/>
                  </a:cubicBezTo>
                  <a:lnTo>
                    <a:pt x="52567" y="0"/>
                  </a:lnTo>
                  <a:cubicBezTo>
                    <a:pt x="52488" y="0"/>
                    <a:pt x="52409" y="0"/>
                    <a:pt x="52357" y="0"/>
                  </a:cubicBezTo>
                  <a:cubicBezTo>
                    <a:pt x="52304" y="0"/>
                    <a:pt x="52251" y="0"/>
                    <a:pt x="52199" y="0"/>
                  </a:cubicBezTo>
                  <a:cubicBezTo>
                    <a:pt x="17373" y="0"/>
                    <a:pt x="26" y="41965"/>
                    <a:pt x="24654" y="66557"/>
                  </a:cubicBezTo>
                  <a:cubicBezTo>
                    <a:pt x="32618" y="74535"/>
                    <a:pt x="42448" y="78105"/>
                    <a:pt x="52041" y="78105"/>
                  </a:cubicBezTo>
                  <a:cubicBezTo>
                    <a:pt x="72148" y="78105"/>
                    <a:pt x="91414" y="62515"/>
                    <a:pt x="91414" y="39026"/>
                  </a:cubicBezTo>
                  <a:cubicBezTo>
                    <a:pt x="91414" y="36139"/>
                    <a:pt x="89022" y="33855"/>
                    <a:pt x="86236" y="33855"/>
                  </a:cubicBezTo>
                  <a:lnTo>
                    <a:pt x="57403" y="33855"/>
                  </a:lnTo>
                  <a:lnTo>
                    <a:pt x="57403" y="5065"/>
                  </a:lnTo>
                  <a:cubicBezTo>
                    <a:pt x="57403" y="2230"/>
                    <a:pt x="55248" y="0"/>
                    <a:pt x="52567" y="0"/>
                  </a:cubicBezTo>
                  <a:lnTo>
                    <a:pt x="47284" y="10734"/>
                  </a:lnTo>
                  <a:lnTo>
                    <a:pt x="5256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96" name="Google Shape;131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DQAAVAgAAKoPAABNCgAAAAAAAA=="/>
                </a:ext>
              </a:extLst>
            </p:cNvSpPr>
            <p:nvPr/>
          </p:nvSpPr>
          <p:spPr>
            <a:xfrm>
              <a:off x="2224405" y="1353820"/>
              <a:ext cx="321945" cy="320675"/>
            </a:xfrm>
            <a:custGeom>
              <a:avLst/>
              <a:gdLst/>
              <a:ahLst/>
              <a:cxnLst/>
              <a:rect l="0" t="0" r="321945" b="320675"/>
              <a:pathLst>
                <a:path w="321945" h="320675">
                  <a:moveTo>
                    <a:pt x="121807" y="39825"/>
                  </a:moveTo>
                  <a:lnTo>
                    <a:pt x="153464" y="71482"/>
                  </a:lnTo>
                  <a:cubicBezTo>
                    <a:pt x="172254" y="90229"/>
                    <a:pt x="175792" y="119320"/>
                    <a:pt x="162033" y="141995"/>
                  </a:cubicBezTo>
                  <a:cubicBezTo>
                    <a:pt x="160906" y="144011"/>
                    <a:pt x="161142" y="146525"/>
                    <a:pt x="162793" y="148305"/>
                  </a:cubicBezTo>
                  <a:lnTo>
                    <a:pt x="173145" y="158657"/>
                  </a:lnTo>
                  <a:cubicBezTo>
                    <a:pt x="174167" y="159591"/>
                    <a:pt x="175477" y="160088"/>
                    <a:pt x="176788" y="160088"/>
                  </a:cubicBezTo>
                  <a:cubicBezTo>
                    <a:pt x="177705" y="160088"/>
                    <a:pt x="178622" y="159853"/>
                    <a:pt x="179434" y="159381"/>
                  </a:cubicBezTo>
                  <a:cubicBezTo>
                    <a:pt x="188685" y="153804"/>
                    <a:pt x="199011" y="151055"/>
                    <a:pt x="209257" y="151055"/>
                  </a:cubicBezTo>
                  <a:cubicBezTo>
                    <a:pt x="224142" y="151055"/>
                    <a:pt x="238870" y="156841"/>
                    <a:pt x="249929" y="167943"/>
                  </a:cubicBezTo>
                  <a:lnTo>
                    <a:pt x="281587" y="199601"/>
                  </a:lnTo>
                  <a:lnTo>
                    <a:pt x="200242" y="280946"/>
                  </a:lnTo>
                  <a:lnTo>
                    <a:pt x="168480" y="249184"/>
                  </a:lnTo>
                  <a:cubicBezTo>
                    <a:pt x="149795" y="230575"/>
                    <a:pt x="146152" y="201459"/>
                    <a:pt x="159884" y="178784"/>
                  </a:cubicBezTo>
                  <a:cubicBezTo>
                    <a:pt x="161142" y="176767"/>
                    <a:pt x="160775" y="174123"/>
                    <a:pt x="159124" y="172499"/>
                  </a:cubicBezTo>
                  <a:lnTo>
                    <a:pt x="148930" y="162157"/>
                  </a:lnTo>
                  <a:cubicBezTo>
                    <a:pt x="147882" y="161188"/>
                    <a:pt x="146572" y="160717"/>
                    <a:pt x="145261" y="160717"/>
                  </a:cubicBezTo>
                  <a:cubicBezTo>
                    <a:pt x="144344" y="160717"/>
                    <a:pt x="143453" y="160952"/>
                    <a:pt x="142614" y="161397"/>
                  </a:cubicBezTo>
                  <a:cubicBezTo>
                    <a:pt x="133364" y="167001"/>
                    <a:pt x="123038" y="169724"/>
                    <a:pt x="112818" y="169724"/>
                  </a:cubicBezTo>
                  <a:cubicBezTo>
                    <a:pt x="97906" y="169724"/>
                    <a:pt x="83178" y="163963"/>
                    <a:pt x="72119" y="152835"/>
                  </a:cubicBezTo>
                  <a:lnTo>
                    <a:pt x="40357" y="121073"/>
                  </a:lnTo>
                  <a:lnTo>
                    <a:pt x="121807" y="39623"/>
                  </a:lnTo>
                  <a:lnTo>
                    <a:pt x="297966" y="197322"/>
                  </a:lnTo>
                  <a:lnTo>
                    <a:pt x="309077" y="208433"/>
                  </a:lnTo>
                  <a:lnTo>
                    <a:pt x="209074" y="308436"/>
                  </a:lnTo>
                  <a:lnTo>
                    <a:pt x="197962" y="297324"/>
                  </a:lnTo>
                  <a:lnTo>
                    <a:pt x="292305" y="202981"/>
                  </a:lnTo>
                  <a:lnTo>
                    <a:pt x="297966" y="197320"/>
                  </a:lnTo>
                  <a:lnTo>
                    <a:pt x="112975" y="0"/>
                  </a:lnTo>
                  <a:cubicBezTo>
                    <a:pt x="111665" y="0"/>
                    <a:pt x="110328" y="523"/>
                    <a:pt x="109332" y="1518"/>
                  </a:cubicBezTo>
                  <a:lnTo>
                    <a:pt x="69473" y="41377"/>
                  </a:lnTo>
                  <a:cubicBezTo>
                    <a:pt x="65987" y="45036"/>
                    <a:pt x="69315" y="49985"/>
                    <a:pt x="73272" y="49985"/>
                  </a:cubicBezTo>
                  <a:cubicBezTo>
                    <a:pt x="74426" y="49985"/>
                    <a:pt x="75657" y="49566"/>
                    <a:pt x="76784" y="48518"/>
                  </a:cubicBezTo>
                  <a:lnTo>
                    <a:pt x="112975" y="12327"/>
                  </a:lnTo>
                  <a:lnTo>
                    <a:pt x="124087" y="23439"/>
                  </a:lnTo>
                  <a:lnTo>
                    <a:pt x="118400" y="28985"/>
                  </a:lnTo>
                  <a:lnTo>
                    <a:pt x="29508" y="117877"/>
                  </a:lnTo>
                  <a:lnTo>
                    <a:pt x="23821" y="123221"/>
                  </a:lnTo>
                  <a:lnTo>
                    <a:pt x="12867" y="112267"/>
                  </a:lnTo>
                  <a:lnTo>
                    <a:pt x="62423" y="62711"/>
                  </a:lnTo>
                  <a:cubicBezTo>
                    <a:pt x="66354" y="58966"/>
                    <a:pt x="62895" y="53703"/>
                    <a:pt x="58911" y="53703"/>
                  </a:cubicBezTo>
                  <a:cubicBezTo>
                    <a:pt x="57653" y="53703"/>
                    <a:pt x="56369" y="54226"/>
                    <a:pt x="55242" y="55457"/>
                  </a:cubicBezTo>
                  <a:lnTo>
                    <a:pt x="2017" y="108682"/>
                  </a:lnTo>
                  <a:cubicBezTo>
                    <a:pt x="0" y="110758"/>
                    <a:pt x="0" y="114031"/>
                    <a:pt x="2017" y="115916"/>
                  </a:cubicBezTo>
                  <a:lnTo>
                    <a:pt x="20178" y="134077"/>
                  </a:lnTo>
                  <a:cubicBezTo>
                    <a:pt x="21174" y="135083"/>
                    <a:pt x="22511" y="135580"/>
                    <a:pt x="23821" y="135580"/>
                  </a:cubicBezTo>
                  <a:cubicBezTo>
                    <a:pt x="25158" y="135580"/>
                    <a:pt x="26494" y="135083"/>
                    <a:pt x="27490" y="134061"/>
                  </a:cubicBezTo>
                  <a:lnTo>
                    <a:pt x="33177" y="128374"/>
                  </a:lnTo>
                  <a:lnTo>
                    <a:pt x="64808" y="160005"/>
                  </a:lnTo>
                  <a:cubicBezTo>
                    <a:pt x="77806" y="173075"/>
                    <a:pt x="95181" y="179936"/>
                    <a:pt x="112765" y="179936"/>
                  </a:cubicBezTo>
                  <a:cubicBezTo>
                    <a:pt x="123484" y="179936"/>
                    <a:pt x="134307" y="177370"/>
                    <a:pt x="144265" y="172107"/>
                  </a:cubicBezTo>
                  <a:lnTo>
                    <a:pt x="149166" y="176898"/>
                  </a:lnTo>
                  <a:cubicBezTo>
                    <a:pt x="135303" y="203239"/>
                    <a:pt x="140230" y="235367"/>
                    <a:pt x="161273" y="256393"/>
                  </a:cubicBezTo>
                  <a:lnTo>
                    <a:pt x="193062" y="288182"/>
                  </a:lnTo>
                  <a:lnTo>
                    <a:pt x="187270" y="293810"/>
                  </a:lnTo>
                  <a:cubicBezTo>
                    <a:pt x="185357" y="295721"/>
                    <a:pt x="185357" y="298994"/>
                    <a:pt x="187270" y="301010"/>
                  </a:cubicBezTo>
                  <a:lnTo>
                    <a:pt x="205536" y="319276"/>
                  </a:lnTo>
                  <a:cubicBezTo>
                    <a:pt x="206479" y="320151"/>
                    <a:pt x="207790" y="320648"/>
                    <a:pt x="209100" y="320648"/>
                  </a:cubicBezTo>
                  <a:cubicBezTo>
                    <a:pt x="210384" y="320648"/>
                    <a:pt x="211721" y="320151"/>
                    <a:pt x="212716" y="319156"/>
                  </a:cubicBezTo>
                  <a:lnTo>
                    <a:pt x="320031" y="211841"/>
                  </a:lnTo>
                  <a:cubicBezTo>
                    <a:pt x="321918" y="209916"/>
                    <a:pt x="321918" y="206748"/>
                    <a:pt x="319900" y="204758"/>
                  </a:cubicBezTo>
                  <a:lnTo>
                    <a:pt x="301766" y="186624"/>
                  </a:lnTo>
                  <a:cubicBezTo>
                    <a:pt x="300744" y="185591"/>
                    <a:pt x="299459" y="185094"/>
                    <a:pt x="298149" y="185094"/>
                  </a:cubicBezTo>
                  <a:cubicBezTo>
                    <a:pt x="296865" y="185094"/>
                    <a:pt x="295581" y="185591"/>
                    <a:pt x="294559" y="186613"/>
                  </a:cubicBezTo>
                  <a:lnTo>
                    <a:pt x="288898" y="192399"/>
                  </a:lnTo>
                  <a:lnTo>
                    <a:pt x="257110" y="160611"/>
                  </a:lnTo>
                  <a:cubicBezTo>
                    <a:pt x="244138" y="147599"/>
                    <a:pt x="226763" y="140791"/>
                    <a:pt x="209205" y="140791"/>
                  </a:cubicBezTo>
                  <a:cubicBezTo>
                    <a:pt x="198460" y="140791"/>
                    <a:pt x="187637" y="143331"/>
                    <a:pt x="177679" y="148541"/>
                  </a:cubicBezTo>
                  <a:lnTo>
                    <a:pt x="172883" y="143745"/>
                  </a:lnTo>
                  <a:cubicBezTo>
                    <a:pt x="186615" y="117435"/>
                    <a:pt x="181714" y="85307"/>
                    <a:pt x="160775" y="64386"/>
                  </a:cubicBezTo>
                  <a:lnTo>
                    <a:pt x="128987" y="32598"/>
                  </a:lnTo>
                  <a:lnTo>
                    <a:pt x="134674" y="26969"/>
                  </a:lnTo>
                  <a:cubicBezTo>
                    <a:pt x="136692" y="24953"/>
                    <a:pt x="136692" y="21811"/>
                    <a:pt x="134674" y="19795"/>
                  </a:cubicBezTo>
                  <a:lnTo>
                    <a:pt x="116513" y="1634"/>
                  </a:lnTo>
                  <a:cubicBezTo>
                    <a:pt x="115570" y="523"/>
                    <a:pt x="114285" y="0"/>
                    <a:pt x="112975" y="0"/>
                  </a:cubicBezTo>
                  <a:lnTo>
                    <a:pt x="121807" y="39825"/>
                  </a:lnTo>
                  <a:lnTo>
                    <a:pt x="11297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95" name="Google Shape;131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DgAAGQkAAK0OAABZCQAAAAAAAA=="/>
                </a:ext>
              </a:extLst>
            </p:cNvSpPr>
            <p:nvPr/>
          </p:nvSpPr>
          <p:spPr>
            <a:xfrm>
              <a:off x="2282825" y="1478915"/>
              <a:ext cx="102870" cy="40640"/>
            </a:xfrm>
            <a:custGeom>
              <a:avLst/>
              <a:gdLst/>
              <a:ahLst/>
              <a:cxnLst/>
              <a:rect l="0" t="0" r="102870" b="40640"/>
              <a:pathLst>
                <a:path w="102870" h="40640">
                  <a:moveTo>
                    <a:pt x="85581" y="10451"/>
                  </a:moveTo>
                  <a:lnTo>
                    <a:pt x="83066" y="13626"/>
                  </a:lnTo>
                  <a:cubicBezTo>
                    <a:pt x="74762" y="24183"/>
                    <a:pt x="63655" y="30163"/>
                    <a:pt x="51946" y="30427"/>
                  </a:cubicBezTo>
                  <a:cubicBezTo>
                    <a:pt x="51815" y="30427"/>
                    <a:pt x="51658" y="30427"/>
                    <a:pt x="51527" y="30427"/>
                  </a:cubicBezTo>
                  <a:cubicBezTo>
                    <a:pt x="40341" y="30427"/>
                    <a:pt x="29653" y="25215"/>
                    <a:pt x="21559" y="15531"/>
                  </a:cubicBezTo>
                  <a:lnTo>
                    <a:pt x="17394" y="10451"/>
                  </a:lnTo>
                  <a:lnTo>
                    <a:pt x="6680" y="0"/>
                  </a:lnTo>
                  <a:cubicBezTo>
                    <a:pt x="2279" y="0"/>
                    <a:pt x="0" y="5106"/>
                    <a:pt x="2646" y="8414"/>
                  </a:cubicBezTo>
                  <a:cubicBezTo>
                    <a:pt x="5815" y="12488"/>
                    <a:pt x="13360" y="21775"/>
                    <a:pt x="13753" y="22146"/>
                  </a:cubicBezTo>
                  <a:cubicBezTo>
                    <a:pt x="23838" y="34131"/>
                    <a:pt x="37198" y="40614"/>
                    <a:pt x="51317" y="40614"/>
                  </a:cubicBezTo>
                  <a:lnTo>
                    <a:pt x="52077" y="40614"/>
                  </a:lnTo>
                  <a:cubicBezTo>
                    <a:pt x="66930" y="40349"/>
                    <a:pt x="80813" y="32967"/>
                    <a:pt x="91134" y="20003"/>
                  </a:cubicBezTo>
                  <a:lnTo>
                    <a:pt x="100224" y="8414"/>
                  </a:lnTo>
                  <a:cubicBezTo>
                    <a:pt x="102870" y="4974"/>
                    <a:pt x="100460" y="0"/>
                    <a:pt x="96190" y="0"/>
                  </a:cubicBezTo>
                  <a:lnTo>
                    <a:pt x="85581" y="10451"/>
                  </a:lnTo>
                  <a:lnTo>
                    <a:pt x="9619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794" name="Google Shape;131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DgAAnQkAAEUPAAD9CQAAAAAAAA=="/>
                </a:ext>
              </a:extLst>
            </p:cNvSpPr>
            <p:nvPr/>
          </p:nvSpPr>
          <p:spPr>
            <a:xfrm>
              <a:off x="2380615" y="1562735"/>
              <a:ext cx="101600" cy="60960"/>
            </a:xfrm>
            <a:custGeom>
              <a:avLst/>
              <a:gdLst/>
              <a:ahLst/>
              <a:cxnLst/>
              <a:rect l="0" t="0" r="101600" b="60960"/>
              <a:pathLst>
                <a:path w="101600" h="60960">
                  <a:moveTo>
                    <a:pt x="5198" y="26"/>
                  </a:moveTo>
                  <a:cubicBezTo>
                    <a:pt x="2284" y="26"/>
                    <a:pt x="26" y="2315"/>
                    <a:pt x="26" y="5078"/>
                  </a:cubicBezTo>
                  <a:cubicBezTo>
                    <a:pt x="26" y="16733"/>
                    <a:pt x="7587" y="25100"/>
                    <a:pt x="9110" y="26599"/>
                  </a:cubicBezTo>
                  <a:lnTo>
                    <a:pt x="41821" y="59310"/>
                  </a:lnTo>
                  <a:cubicBezTo>
                    <a:pt x="42845" y="60486"/>
                    <a:pt x="44158" y="60960"/>
                    <a:pt x="45497" y="60960"/>
                  </a:cubicBezTo>
                  <a:cubicBezTo>
                    <a:pt x="46810" y="60960"/>
                    <a:pt x="48148" y="60486"/>
                    <a:pt x="49146" y="59513"/>
                  </a:cubicBezTo>
                  <a:lnTo>
                    <a:pt x="99684" y="8975"/>
                  </a:lnTo>
                  <a:cubicBezTo>
                    <a:pt x="101206" y="7235"/>
                    <a:pt x="101574" y="5078"/>
                    <a:pt x="100812" y="3183"/>
                  </a:cubicBezTo>
                  <a:cubicBezTo>
                    <a:pt x="100077" y="1289"/>
                    <a:pt x="98161" y="26"/>
                    <a:pt x="96034" y="26"/>
                  </a:cubicBezTo>
                  <a:lnTo>
                    <a:pt x="50931" y="26"/>
                  </a:lnTo>
                  <a:cubicBezTo>
                    <a:pt x="44105" y="26"/>
                    <a:pt x="44105" y="10287"/>
                    <a:pt x="50931" y="10287"/>
                  </a:cubicBezTo>
                  <a:lnTo>
                    <a:pt x="83774" y="10287"/>
                  </a:lnTo>
                  <a:lnTo>
                    <a:pt x="45497" y="48564"/>
                  </a:lnTo>
                  <a:lnTo>
                    <a:pt x="16435" y="19502"/>
                  </a:lnTo>
                  <a:cubicBezTo>
                    <a:pt x="13914" y="16865"/>
                    <a:pt x="12155" y="13707"/>
                    <a:pt x="11000" y="10287"/>
                  </a:cubicBezTo>
                  <a:lnTo>
                    <a:pt x="30848" y="10287"/>
                  </a:lnTo>
                  <a:cubicBezTo>
                    <a:pt x="37542" y="10287"/>
                    <a:pt x="37542" y="26"/>
                    <a:pt x="30848" y="26"/>
                  </a:cubicBezTo>
                  <a:lnTo>
                    <a:pt x="5198" y="26"/>
                  </a:lnTo>
                  <a:lnTo>
                    <a:pt x="3084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809" name="Google Shape;13106;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EIAABXGQAATgoAAG8bAAAQAAAA"/>
              </a:ext>
            </a:extLst>
          </p:cNvGrpSpPr>
          <p:nvPr/>
        </p:nvGrpSpPr>
        <p:grpSpPr>
          <a:xfrm>
            <a:off x="1331595" y="4119245"/>
            <a:ext cx="343535" cy="340360"/>
            <a:chOff x="1331595" y="4119245"/>
            <a:chExt cx="343535" cy="340360"/>
          </a:xfrm>
        </p:grpSpPr>
        <p:sp>
          <p:nvSpPr>
            <p:cNvPr id="823" name="Google Shape;131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CAAAXxkAABoKAADuGQAAAAAAAA=="/>
                </a:ext>
              </a:extLst>
            </p:cNvSpPr>
            <p:nvPr/>
          </p:nvSpPr>
          <p:spPr>
            <a:xfrm>
              <a:off x="1364615" y="4124325"/>
              <a:ext cx="277495" cy="90805"/>
            </a:xfrm>
            <a:custGeom>
              <a:avLst/>
              <a:gdLst/>
              <a:ahLst/>
              <a:cxnLst/>
              <a:rect l="0" t="0" r="277495" b="90805"/>
              <a:pathLst>
                <a:path w="277495" h="90805">
                  <a:moveTo>
                    <a:pt x="139022" y="0"/>
                  </a:moveTo>
                  <a:cubicBezTo>
                    <a:pt x="138341" y="0"/>
                    <a:pt x="137685" y="183"/>
                    <a:pt x="137109" y="575"/>
                  </a:cubicBezTo>
                  <a:lnTo>
                    <a:pt x="0" y="80108"/>
                  </a:lnTo>
                  <a:lnTo>
                    <a:pt x="10091" y="90805"/>
                  </a:lnTo>
                  <a:lnTo>
                    <a:pt x="267901" y="90805"/>
                  </a:lnTo>
                  <a:lnTo>
                    <a:pt x="277468" y="80238"/>
                  </a:lnTo>
                  <a:lnTo>
                    <a:pt x="141014" y="575"/>
                  </a:lnTo>
                  <a:cubicBezTo>
                    <a:pt x="140385" y="183"/>
                    <a:pt x="139677" y="0"/>
                    <a:pt x="13902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22" name="Google Shape;131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CAAAhBkAAOUJAADwGQAAAAAAAA=="/>
                </a:ext>
              </a:extLst>
            </p:cNvSpPr>
            <p:nvPr/>
          </p:nvSpPr>
          <p:spPr>
            <a:xfrm>
              <a:off x="1398270" y="4147820"/>
              <a:ext cx="210185" cy="68580"/>
            </a:xfrm>
            <a:custGeom>
              <a:avLst/>
              <a:gdLst/>
              <a:ahLst/>
              <a:cxnLst/>
              <a:rect l="0" t="0" r="210185" b="68580"/>
              <a:pathLst>
                <a:path w="210185" h="68580">
                  <a:moveTo>
                    <a:pt x="105276" y="0"/>
                  </a:moveTo>
                  <a:cubicBezTo>
                    <a:pt x="104776" y="0"/>
                    <a:pt x="104277" y="157"/>
                    <a:pt x="103751" y="471"/>
                  </a:cubicBezTo>
                  <a:lnTo>
                    <a:pt x="26" y="60498"/>
                  </a:lnTo>
                  <a:lnTo>
                    <a:pt x="7624" y="68554"/>
                  </a:lnTo>
                  <a:lnTo>
                    <a:pt x="202954" y="68554"/>
                  </a:lnTo>
                  <a:lnTo>
                    <a:pt x="210158" y="60629"/>
                  </a:lnTo>
                  <a:lnTo>
                    <a:pt x="106801" y="471"/>
                  </a:lnTo>
                  <a:cubicBezTo>
                    <a:pt x="106301" y="157"/>
                    <a:pt x="105776" y="0"/>
                    <a:pt x="10527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21" name="Google Shape;131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CAAAJxsAABwKAABHGwAAAAAAAA=="/>
                </a:ext>
              </a:extLst>
            </p:cNvSpPr>
            <p:nvPr/>
          </p:nvSpPr>
          <p:spPr>
            <a:xfrm>
              <a:off x="1363345" y="4413885"/>
              <a:ext cx="280035" cy="20320"/>
            </a:xfrm>
            <a:custGeom>
              <a:avLst/>
              <a:gdLst/>
              <a:ahLst/>
              <a:cxnLst/>
              <a:rect l="0" t="0" r="280035" b="20320"/>
              <a:pathLst>
                <a:path w="280035" h="20320">
                  <a:moveTo>
                    <a:pt x="9510" y="0"/>
                  </a:moveTo>
                  <a:cubicBezTo>
                    <a:pt x="4203" y="0"/>
                    <a:pt x="26" y="4328"/>
                    <a:pt x="26" y="9527"/>
                  </a:cubicBezTo>
                  <a:lnTo>
                    <a:pt x="26" y="20320"/>
                  </a:lnTo>
                  <a:lnTo>
                    <a:pt x="279903" y="20320"/>
                  </a:lnTo>
                  <a:lnTo>
                    <a:pt x="280035" y="9527"/>
                  </a:lnTo>
                  <a:cubicBezTo>
                    <a:pt x="280035" y="4328"/>
                    <a:pt x="275726" y="0"/>
                    <a:pt x="270550" y="0"/>
                  </a:cubicBezTo>
                  <a:lnTo>
                    <a:pt x="9510" y="0"/>
                  </a:lnTo>
                  <a:lnTo>
                    <a:pt x="27055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20" name="Google Shape;131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CAAARxsAACwKAABnGwAAAAAAAA=="/>
                </a:ext>
              </a:extLst>
            </p:cNvSpPr>
            <p:nvPr/>
          </p:nvSpPr>
          <p:spPr>
            <a:xfrm>
              <a:off x="1353185" y="4434205"/>
              <a:ext cx="300355" cy="20320"/>
            </a:xfrm>
            <a:custGeom>
              <a:avLst/>
              <a:gdLst/>
              <a:ahLst/>
              <a:cxnLst/>
              <a:rect l="0" t="0" r="300355" b="20320"/>
              <a:pathLst>
                <a:path w="300355" h="20320">
                  <a:moveTo>
                    <a:pt x="9733" y="27"/>
                  </a:moveTo>
                  <a:cubicBezTo>
                    <a:pt x="4433" y="27"/>
                    <a:pt x="0" y="4350"/>
                    <a:pt x="0" y="9842"/>
                  </a:cubicBezTo>
                  <a:lnTo>
                    <a:pt x="0" y="20320"/>
                  </a:lnTo>
                  <a:lnTo>
                    <a:pt x="300355" y="20320"/>
                  </a:lnTo>
                  <a:lnTo>
                    <a:pt x="300355" y="9842"/>
                  </a:lnTo>
                  <a:cubicBezTo>
                    <a:pt x="300355" y="4350"/>
                    <a:pt x="296052" y="27"/>
                    <a:pt x="290621" y="27"/>
                  </a:cubicBezTo>
                  <a:lnTo>
                    <a:pt x="9733" y="27"/>
                  </a:lnTo>
                  <a:lnTo>
                    <a:pt x="290621"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9" name="Google Shape;131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CAAA3BkAAB4KAAASGgAAAAAAAA=="/>
                </a:ext>
              </a:extLst>
            </p:cNvSpPr>
            <p:nvPr/>
          </p:nvSpPr>
          <p:spPr>
            <a:xfrm>
              <a:off x="1362075" y="4203700"/>
              <a:ext cx="282575" cy="34290"/>
            </a:xfrm>
            <a:custGeom>
              <a:avLst/>
              <a:gdLst/>
              <a:ahLst/>
              <a:cxnLst/>
              <a:rect l="0" t="0" r="282575" b="34290"/>
              <a:pathLst>
                <a:path w="282575" h="34290">
                  <a:moveTo>
                    <a:pt x="4672" y="26"/>
                  </a:moveTo>
                  <a:cubicBezTo>
                    <a:pt x="2152" y="26"/>
                    <a:pt x="0" y="2171"/>
                    <a:pt x="0" y="4846"/>
                  </a:cubicBezTo>
                  <a:lnTo>
                    <a:pt x="0" y="29577"/>
                  </a:lnTo>
                  <a:cubicBezTo>
                    <a:pt x="0" y="32119"/>
                    <a:pt x="2152" y="34290"/>
                    <a:pt x="4672" y="34290"/>
                  </a:cubicBezTo>
                  <a:lnTo>
                    <a:pt x="277902" y="34290"/>
                  </a:lnTo>
                  <a:cubicBezTo>
                    <a:pt x="280422" y="34290"/>
                    <a:pt x="282575" y="32251"/>
                    <a:pt x="282575" y="29709"/>
                  </a:cubicBezTo>
                  <a:lnTo>
                    <a:pt x="282575" y="4846"/>
                  </a:lnTo>
                  <a:cubicBezTo>
                    <a:pt x="282575" y="2171"/>
                    <a:pt x="280422" y="26"/>
                    <a:pt x="277902" y="26"/>
                  </a:cubicBezTo>
                  <a:lnTo>
                    <a:pt x="4672" y="26"/>
                  </a:lnTo>
                  <a:lnTo>
                    <a:pt x="27790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8" name="Google Shape;131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CAAAEhoAAOEJAAAoGwAAAAAAAA=="/>
                </a:ext>
              </a:extLst>
            </p:cNvSpPr>
            <p:nvPr/>
          </p:nvSpPr>
          <p:spPr>
            <a:xfrm>
              <a:off x="1405255" y="4237990"/>
              <a:ext cx="200660" cy="176530"/>
            </a:xfrm>
            <a:custGeom>
              <a:avLst/>
              <a:gdLst/>
              <a:ahLst/>
              <a:cxnLst/>
              <a:rect l="0" t="0" r="200660" b="176530"/>
              <a:pathLst>
                <a:path w="200660" h="176530">
                  <a:moveTo>
                    <a:pt x="26" y="26"/>
                  </a:moveTo>
                  <a:lnTo>
                    <a:pt x="26" y="176530"/>
                  </a:lnTo>
                  <a:lnTo>
                    <a:pt x="200634" y="176530"/>
                  </a:lnTo>
                  <a:lnTo>
                    <a:pt x="20063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7" name="Google Shape;131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CAAAEhoAAOEJAAAoGwAAAAAAAA=="/>
                </a:ext>
              </a:extLst>
            </p:cNvSpPr>
            <p:nvPr/>
          </p:nvSpPr>
          <p:spPr>
            <a:xfrm>
              <a:off x="1405255" y="4237990"/>
              <a:ext cx="200660" cy="176530"/>
            </a:xfrm>
            <a:custGeom>
              <a:avLst/>
              <a:gdLst/>
              <a:ahLst/>
              <a:cxnLst/>
              <a:rect l="0" t="0" r="200660" b="176530"/>
              <a:pathLst>
                <a:path w="200660" h="176530">
                  <a:moveTo>
                    <a:pt x="26" y="26"/>
                  </a:moveTo>
                  <a:lnTo>
                    <a:pt x="26" y="29592"/>
                  </a:lnTo>
                  <a:lnTo>
                    <a:pt x="116145" y="29592"/>
                  </a:lnTo>
                  <a:cubicBezTo>
                    <a:pt x="159019" y="29592"/>
                    <a:pt x="193820" y="64462"/>
                    <a:pt x="193820" y="107420"/>
                  </a:cubicBezTo>
                  <a:lnTo>
                    <a:pt x="193820" y="176530"/>
                  </a:lnTo>
                  <a:lnTo>
                    <a:pt x="200634" y="176530"/>
                  </a:lnTo>
                  <a:lnTo>
                    <a:pt x="200634" y="26"/>
                  </a:lnTo>
                  <a:lnTo>
                    <a:pt x="26" y="26"/>
                  </a:lnTo>
                  <a:lnTo>
                    <a:pt x="193820" y="10742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6" name="Google Shape;131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CAAAEhoAANgIAAAPGwAAAAAAAA=="/>
                </a:ext>
              </a:extLst>
            </p:cNvSpPr>
            <p:nvPr/>
          </p:nvSpPr>
          <p:spPr>
            <a:xfrm>
              <a:off x="1368425" y="4237990"/>
              <a:ext cx="69215" cy="160655"/>
            </a:xfrm>
            <a:custGeom>
              <a:avLst/>
              <a:gdLst/>
              <a:ahLst/>
              <a:cxnLst/>
              <a:rect l="0" t="0" r="69215" b="160655"/>
              <a:pathLst>
                <a:path w="69215" h="160655">
                  <a:moveTo>
                    <a:pt x="10450" y="26"/>
                  </a:moveTo>
                  <a:cubicBezTo>
                    <a:pt x="5146" y="26"/>
                    <a:pt x="735" y="4064"/>
                    <a:pt x="341" y="9360"/>
                  </a:cubicBezTo>
                  <a:cubicBezTo>
                    <a:pt x="0" y="15575"/>
                    <a:pt x="4988" y="19718"/>
                    <a:pt x="10214" y="19718"/>
                  </a:cubicBezTo>
                  <a:cubicBezTo>
                    <a:pt x="12761" y="19718"/>
                    <a:pt x="15334" y="18721"/>
                    <a:pt x="17408" y="16545"/>
                  </a:cubicBezTo>
                  <a:cubicBezTo>
                    <a:pt x="17697" y="16204"/>
                    <a:pt x="18091" y="16047"/>
                    <a:pt x="18459" y="16047"/>
                  </a:cubicBezTo>
                  <a:cubicBezTo>
                    <a:pt x="19220" y="16047"/>
                    <a:pt x="19929" y="16650"/>
                    <a:pt x="19929" y="17567"/>
                  </a:cubicBezTo>
                  <a:lnTo>
                    <a:pt x="19929" y="160628"/>
                  </a:lnTo>
                  <a:lnTo>
                    <a:pt x="49495" y="160628"/>
                  </a:lnTo>
                  <a:lnTo>
                    <a:pt x="49495" y="17567"/>
                  </a:lnTo>
                  <a:cubicBezTo>
                    <a:pt x="49495" y="16650"/>
                    <a:pt x="50204" y="16047"/>
                    <a:pt x="50992" y="16047"/>
                  </a:cubicBezTo>
                  <a:cubicBezTo>
                    <a:pt x="51386" y="16047"/>
                    <a:pt x="51806" y="16204"/>
                    <a:pt x="52147" y="16545"/>
                  </a:cubicBezTo>
                  <a:cubicBezTo>
                    <a:pt x="53906" y="18564"/>
                    <a:pt x="56690" y="19718"/>
                    <a:pt x="59473" y="19718"/>
                  </a:cubicBezTo>
                  <a:cubicBezTo>
                    <a:pt x="64908" y="19718"/>
                    <a:pt x="69188" y="15286"/>
                    <a:pt x="69188" y="9859"/>
                  </a:cubicBezTo>
                  <a:cubicBezTo>
                    <a:pt x="69188" y="4431"/>
                    <a:pt x="64777" y="26"/>
                    <a:pt x="59342" y="26"/>
                  </a:cubicBezTo>
                  <a:lnTo>
                    <a:pt x="10450" y="26"/>
                  </a:lnTo>
                  <a:lnTo>
                    <a:pt x="5934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5" name="Google Shape;131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CAAADxsAAMAIAAAoGwAAAAAAAA=="/>
                </a:ext>
              </a:extLst>
            </p:cNvSpPr>
            <p:nvPr/>
          </p:nvSpPr>
          <p:spPr>
            <a:xfrm>
              <a:off x="1383665" y="4398645"/>
              <a:ext cx="38735" cy="15875"/>
            </a:xfrm>
            <a:custGeom>
              <a:avLst/>
              <a:gdLst/>
              <a:ahLst/>
              <a:cxnLst/>
              <a:rect l="0" t="0" r="38735" b="15875"/>
              <a:pathLst>
                <a:path w="38735" h="15875">
                  <a:moveTo>
                    <a:pt x="3836" y="0"/>
                  </a:moveTo>
                  <a:cubicBezTo>
                    <a:pt x="1799" y="0"/>
                    <a:pt x="0" y="1689"/>
                    <a:pt x="0" y="3754"/>
                  </a:cubicBezTo>
                  <a:lnTo>
                    <a:pt x="0" y="15875"/>
                  </a:lnTo>
                  <a:lnTo>
                    <a:pt x="38708" y="15875"/>
                  </a:lnTo>
                  <a:lnTo>
                    <a:pt x="38708" y="3754"/>
                  </a:lnTo>
                  <a:cubicBezTo>
                    <a:pt x="38708" y="1689"/>
                    <a:pt x="37068" y="0"/>
                    <a:pt x="34898" y="0"/>
                  </a:cubicBezTo>
                  <a:lnTo>
                    <a:pt x="3836" y="0"/>
                  </a:lnTo>
                  <a:lnTo>
                    <a:pt x="3489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4" name="Google Shape;131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CQAAEhoAAHkJAAAPGwAAAAAAAA=="/>
                </a:ext>
              </a:extLst>
            </p:cNvSpPr>
            <p:nvPr/>
          </p:nvSpPr>
          <p:spPr>
            <a:xfrm>
              <a:off x="1470660" y="4237990"/>
              <a:ext cx="69215" cy="160655"/>
            </a:xfrm>
            <a:custGeom>
              <a:avLst/>
              <a:gdLst/>
              <a:ahLst/>
              <a:cxnLst/>
              <a:rect l="0" t="0" r="69215" b="160655"/>
              <a:pathLst>
                <a:path w="69215" h="160655">
                  <a:moveTo>
                    <a:pt x="10363" y="26"/>
                  </a:moveTo>
                  <a:cubicBezTo>
                    <a:pt x="5063" y="26"/>
                    <a:pt x="629" y="4060"/>
                    <a:pt x="262" y="9353"/>
                  </a:cubicBezTo>
                  <a:cubicBezTo>
                    <a:pt x="0" y="15562"/>
                    <a:pt x="5011" y="19754"/>
                    <a:pt x="10206" y="19754"/>
                  </a:cubicBezTo>
                  <a:cubicBezTo>
                    <a:pt x="12725" y="19754"/>
                    <a:pt x="15296" y="18758"/>
                    <a:pt x="17316" y="16531"/>
                  </a:cubicBezTo>
                  <a:cubicBezTo>
                    <a:pt x="17631" y="16217"/>
                    <a:pt x="18025" y="16060"/>
                    <a:pt x="18392" y="16060"/>
                  </a:cubicBezTo>
                  <a:cubicBezTo>
                    <a:pt x="19205" y="16060"/>
                    <a:pt x="19966" y="16689"/>
                    <a:pt x="19966" y="17553"/>
                  </a:cubicBezTo>
                  <a:lnTo>
                    <a:pt x="19966" y="160628"/>
                  </a:lnTo>
                  <a:lnTo>
                    <a:pt x="49510" y="160628"/>
                  </a:lnTo>
                  <a:lnTo>
                    <a:pt x="49510" y="17553"/>
                  </a:lnTo>
                  <a:cubicBezTo>
                    <a:pt x="49510" y="16689"/>
                    <a:pt x="50245" y="16138"/>
                    <a:pt x="51006" y="16138"/>
                  </a:cubicBezTo>
                  <a:cubicBezTo>
                    <a:pt x="51373" y="16138"/>
                    <a:pt x="51740" y="16243"/>
                    <a:pt x="52029" y="16531"/>
                  </a:cubicBezTo>
                  <a:cubicBezTo>
                    <a:pt x="53813" y="18575"/>
                    <a:pt x="56306" y="19701"/>
                    <a:pt x="58929" y="19701"/>
                  </a:cubicBezTo>
                  <a:cubicBezTo>
                    <a:pt x="59061" y="19701"/>
                    <a:pt x="59218" y="19701"/>
                    <a:pt x="59349" y="19701"/>
                  </a:cubicBezTo>
                  <a:cubicBezTo>
                    <a:pt x="64780" y="19701"/>
                    <a:pt x="69188" y="15274"/>
                    <a:pt x="69188" y="9850"/>
                  </a:cubicBezTo>
                  <a:cubicBezTo>
                    <a:pt x="69057" y="4506"/>
                    <a:pt x="64780" y="157"/>
                    <a:pt x="59454" y="157"/>
                  </a:cubicBezTo>
                  <a:cubicBezTo>
                    <a:pt x="59375" y="157"/>
                    <a:pt x="59297" y="157"/>
                    <a:pt x="59218" y="157"/>
                  </a:cubicBezTo>
                  <a:lnTo>
                    <a:pt x="59218" y="26"/>
                  </a:lnTo>
                  <a:lnTo>
                    <a:pt x="10363" y="26"/>
                  </a:lnTo>
                  <a:lnTo>
                    <a:pt x="5921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3" name="Google Shape;131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CQAADxsAAGEJAAAoGwAAAAAAAA=="/>
                </a:ext>
              </a:extLst>
            </p:cNvSpPr>
            <p:nvPr/>
          </p:nvSpPr>
          <p:spPr>
            <a:xfrm>
              <a:off x="1485900" y="4398645"/>
              <a:ext cx="38735" cy="15875"/>
            </a:xfrm>
            <a:custGeom>
              <a:avLst/>
              <a:gdLst/>
              <a:ahLst/>
              <a:cxnLst/>
              <a:rect l="0" t="0" r="38735" b="15875"/>
              <a:pathLst>
                <a:path w="38735" h="15875">
                  <a:moveTo>
                    <a:pt x="3839" y="0"/>
                  </a:moveTo>
                  <a:cubicBezTo>
                    <a:pt x="1668" y="0"/>
                    <a:pt x="0" y="1689"/>
                    <a:pt x="0" y="3754"/>
                  </a:cubicBezTo>
                  <a:lnTo>
                    <a:pt x="0" y="15875"/>
                  </a:lnTo>
                  <a:lnTo>
                    <a:pt x="38602" y="15875"/>
                  </a:lnTo>
                  <a:lnTo>
                    <a:pt x="38735" y="3754"/>
                  </a:lnTo>
                  <a:cubicBezTo>
                    <a:pt x="38735" y="1689"/>
                    <a:pt x="36961" y="0"/>
                    <a:pt x="34922" y="0"/>
                  </a:cubicBezTo>
                  <a:lnTo>
                    <a:pt x="3839" y="0"/>
                  </a:lnTo>
                  <a:lnTo>
                    <a:pt x="3492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2" name="Google Shape;131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CQAAEhoAABoKAAAPGwAAAAAAAA=="/>
                </a:ext>
              </a:extLst>
            </p:cNvSpPr>
            <p:nvPr/>
          </p:nvSpPr>
          <p:spPr>
            <a:xfrm>
              <a:off x="1572895" y="4237990"/>
              <a:ext cx="69215" cy="160655"/>
            </a:xfrm>
            <a:custGeom>
              <a:avLst/>
              <a:gdLst/>
              <a:ahLst/>
              <a:cxnLst/>
              <a:rect l="0" t="0" r="69215" b="160655"/>
              <a:pathLst>
                <a:path w="69215" h="160655">
                  <a:moveTo>
                    <a:pt x="10472" y="26"/>
                  </a:moveTo>
                  <a:cubicBezTo>
                    <a:pt x="5170" y="26"/>
                    <a:pt x="734" y="4060"/>
                    <a:pt x="367" y="9353"/>
                  </a:cubicBezTo>
                  <a:cubicBezTo>
                    <a:pt x="26" y="15562"/>
                    <a:pt x="5013" y="19754"/>
                    <a:pt x="10236" y="19754"/>
                  </a:cubicBezTo>
                  <a:cubicBezTo>
                    <a:pt x="12756" y="19754"/>
                    <a:pt x="15354" y="18758"/>
                    <a:pt x="17402" y="16531"/>
                  </a:cubicBezTo>
                  <a:cubicBezTo>
                    <a:pt x="17690" y="16217"/>
                    <a:pt x="18058" y="16060"/>
                    <a:pt x="18425" y="16060"/>
                  </a:cubicBezTo>
                  <a:cubicBezTo>
                    <a:pt x="19187" y="16060"/>
                    <a:pt x="19921" y="16689"/>
                    <a:pt x="19921" y="17553"/>
                  </a:cubicBezTo>
                  <a:lnTo>
                    <a:pt x="19921" y="160628"/>
                  </a:lnTo>
                  <a:lnTo>
                    <a:pt x="49476" y="160628"/>
                  </a:lnTo>
                  <a:lnTo>
                    <a:pt x="49476" y="17553"/>
                  </a:lnTo>
                  <a:cubicBezTo>
                    <a:pt x="49476" y="16689"/>
                    <a:pt x="50237" y="16138"/>
                    <a:pt x="51051" y="16138"/>
                  </a:cubicBezTo>
                  <a:cubicBezTo>
                    <a:pt x="51419" y="16138"/>
                    <a:pt x="51812" y="16243"/>
                    <a:pt x="52127" y="16531"/>
                  </a:cubicBezTo>
                  <a:cubicBezTo>
                    <a:pt x="53807" y="18575"/>
                    <a:pt x="56406" y="19701"/>
                    <a:pt x="59057" y="19701"/>
                  </a:cubicBezTo>
                  <a:cubicBezTo>
                    <a:pt x="59188" y="19701"/>
                    <a:pt x="59319" y="19701"/>
                    <a:pt x="59477" y="19701"/>
                  </a:cubicBezTo>
                  <a:cubicBezTo>
                    <a:pt x="64884" y="19701"/>
                    <a:pt x="69188" y="15274"/>
                    <a:pt x="69188" y="9850"/>
                  </a:cubicBezTo>
                  <a:cubicBezTo>
                    <a:pt x="69188" y="4506"/>
                    <a:pt x="64884" y="157"/>
                    <a:pt x="59555" y="157"/>
                  </a:cubicBezTo>
                  <a:cubicBezTo>
                    <a:pt x="59503" y="157"/>
                    <a:pt x="59424" y="157"/>
                    <a:pt x="59345" y="157"/>
                  </a:cubicBezTo>
                  <a:lnTo>
                    <a:pt x="59345" y="26"/>
                  </a:lnTo>
                  <a:lnTo>
                    <a:pt x="10472" y="26"/>
                  </a:lnTo>
                  <a:lnTo>
                    <a:pt x="5934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1" name="Google Shape;131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CQAADxsAAAEKAAAoGwAAAAAAAA=="/>
                </a:ext>
              </a:extLst>
            </p:cNvSpPr>
            <p:nvPr/>
          </p:nvSpPr>
          <p:spPr>
            <a:xfrm>
              <a:off x="1588135" y="4398645"/>
              <a:ext cx="38100" cy="15875"/>
            </a:xfrm>
            <a:custGeom>
              <a:avLst/>
              <a:gdLst/>
              <a:ahLst/>
              <a:cxnLst/>
              <a:rect l="0" t="0" r="38100" b="15875"/>
              <a:pathLst>
                <a:path w="38100" h="15875">
                  <a:moveTo>
                    <a:pt x="3750" y="0"/>
                  </a:moveTo>
                  <a:cubicBezTo>
                    <a:pt x="1745" y="0"/>
                    <a:pt x="0" y="1689"/>
                    <a:pt x="0" y="3754"/>
                  </a:cubicBezTo>
                  <a:lnTo>
                    <a:pt x="0" y="15875"/>
                  </a:lnTo>
                  <a:lnTo>
                    <a:pt x="38100" y="15875"/>
                  </a:lnTo>
                  <a:lnTo>
                    <a:pt x="38100" y="3754"/>
                  </a:lnTo>
                  <a:cubicBezTo>
                    <a:pt x="38100" y="1689"/>
                    <a:pt x="36459" y="0"/>
                    <a:pt x="34324" y="0"/>
                  </a:cubicBezTo>
                  <a:lnTo>
                    <a:pt x="3750" y="0"/>
                  </a:lnTo>
                  <a:lnTo>
                    <a:pt x="3432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10" name="Google Shape;131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CAAAVxkAAE4KAABvGwAAAAAAAA=="/>
                </a:ext>
              </a:extLst>
            </p:cNvSpPr>
            <p:nvPr/>
          </p:nvSpPr>
          <p:spPr>
            <a:xfrm>
              <a:off x="1331595" y="4119245"/>
              <a:ext cx="343535" cy="340360"/>
            </a:xfrm>
            <a:custGeom>
              <a:avLst/>
              <a:gdLst/>
              <a:ahLst/>
              <a:cxnLst/>
              <a:rect l="0" t="0" r="343535" b="340360"/>
              <a:pathLst>
                <a:path w="343535" h="340360">
                  <a:moveTo>
                    <a:pt x="172016" y="10203"/>
                  </a:moveTo>
                  <a:lnTo>
                    <a:pt x="291095" y="79733"/>
                  </a:lnTo>
                  <a:lnTo>
                    <a:pt x="270649" y="79733"/>
                  </a:lnTo>
                  <a:lnTo>
                    <a:pt x="175927" y="24471"/>
                  </a:lnTo>
                  <a:cubicBezTo>
                    <a:pt x="174667" y="23710"/>
                    <a:pt x="173302" y="23317"/>
                    <a:pt x="171964" y="23317"/>
                  </a:cubicBezTo>
                  <a:cubicBezTo>
                    <a:pt x="170599" y="23317"/>
                    <a:pt x="169234" y="23710"/>
                    <a:pt x="167974" y="24471"/>
                  </a:cubicBezTo>
                  <a:lnTo>
                    <a:pt x="142857" y="39106"/>
                  </a:lnTo>
                  <a:cubicBezTo>
                    <a:pt x="137686" y="41729"/>
                    <a:pt x="140521" y="48574"/>
                    <a:pt x="144983" y="48574"/>
                  </a:cubicBezTo>
                  <a:cubicBezTo>
                    <a:pt x="145849" y="48574"/>
                    <a:pt x="146794" y="48312"/>
                    <a:pt x="147765" y="47682"/>
                  </a:cubicBezTo>
                  <a:lnTo>
                    <a:pt x="171885" y="33677"/>
                  </a:lnTo>
                  <a:lnTo>
                    <a:pt x="250833" y="79733"/>
                  </a:lnTo>
                  <a:lnTo>
                    <a:pt x="92569" y="79733"/>
                  </a:lnTo>
                  <a:lnTo>
                    <a:pt x="127555" y="59406"/>
                  </a:lnTo>
                  <a:cubicBezTo>
                    <a:pt x="132175" y="56521"/>
                    <a:pt x="129419" y="50174"/>
                    <a:pt x="125062" y="50174"/>
                  </a:cubicBezTo>
                  <a:cubicBezTo>
                    <a:pt x="124301" y="50174"/>
                    <a:pt x="123487" y="50384"/>
                    <a:pt x="122647" y="50830"/>
                  </a:cubicBezTo>
                  <a:lnTo>
                    <a:pt x="72754" y="79733"/>
                  </a:lnTo>
                  <a:lnTo>
                    <a:pt x="52177" y="79733"/>
                  </a:lnTo>
                  <a:lnTo>
                    <a:pt x="172016" y="10203"/>
                  </a:lnTo>
                  <a:lnTo>
                    <a:pt x="308024" y="89700"/>
                  </a:lnTo>
                  <a:lnTo>
                    <a:pt x="308024" y="113803"/>
                  </a:lnTo>
                  <a:lnTo>
                    <a:pt x="35510" y="113803"/>
                  </a:lnTo>
                  <a:lnTo>
                    <a:pt x="35510" y="89700"/>
                  </a:lnTo>
                  <a:lnTo>
                    <a:pt x="47006" y="123770"/>
                  </a:lnTo>
                  <a:cubicBezTo>
                    <a:pt x="47085" y="123770"/>
                    <a:pt x="47164" y="123770"/>
                    <a:pt x="47242" y="123770"/>
                  </a:cubicBezTo>
                  <a:lnTo>
                    <a:pt x="95981" y="123770"/>
                  </a:lnTo>
                  <a:cubicBezTo>
                    <a:pt x="98764" y="123770"/>
                    <a:pt x="101047" y="126051"/>
                    <a:pt x="100916" y="128832"/>
                  </a:cubicBezTo>
                  <a:cubicBezTo>
                    <a:pt x="100653" y="131350"/>
                    <a:pt x="98632" y="133369"/>
                    <a:pt x="96113" y="133500"/>
                  </a:cubicBezTo>
                  <a:cubicBezTo>
                    <a:pt x="94722" y="133500"/>
                    <a:pt x="93462" y="132871"/>
                    <a:pt x="92464" y="131848"/>
                  </a:cubicBezTo>
                  <a:cubicBezTo>
                    <a:pt x="91152" y="130432"/>
                    <a:pt x="89472" y="129776"/>
                    <a:pt x="87819" y="129776"/>
                  </a:cubicBezTo>
                  <a:cubicBezTo>
                    <a:pt x="84538" y="129776"/>
                    <a:pt x="81336" y="132320"/>
                    <a:pt x="81336" y="136280"/>
                  </a:cubicBezTo>
                  <a:lnTo>
                    <a:pt x="81336" y="274475"/>
                  </a:lnTo>
                  <a:lnTo>
                    <a:pt x="61757" y="274475"/>
                  </a:lnTo>
                  <a:lnTo>
                    <a:pt x="61757" y="136280"/>
                  </a:lnTo>
                  <a:cubicBezTo>
                    <a:pt x="61678" y="132320"/>
                    <a:pt x="58476" y="129776"/>
                    <a:pt x="55169" y="129776"/>
                  </a:cubicBezTo>
                  <a:cubicBezTo>
                    <a:pt x="53515" y="129776"/>
                    <a:pt x="51836" y="130432"/>
                    <a:pt x="50523" y="131848"/>
                  </a:cubicBezTo>
                  <a:cubicBezTo>
                    <a:pt x="49500" y="132976"/>
                    <a:pt x="48214" y="133474"/>
                    <a:pt x="46954" y="133474"/>
                  </a:cubicBezTo>
                  <a:cubicBezTo>
                    <a:pt x="44355" y="133474"/>
                    <a:pt x="41888" y="131376"/>
                    <a:pt x="42072" y="128333"/>
                  </a:cubicBezTo>
                  <a:cubicBezTo>
                    <a:pt x="42308" y="125763"/>
                    <a:pt x="44460" y="123770"/>
                    <a:pt x="47006" y="123770"/>
                  </a:cubicBezTo>
                  <a:lnTo>
                    <a:pt x="198499" y="123770"/>
                  </a:lnTo>
                  <a:cubicBezTo>
                    <a:pt x="199758" y="123770"/>
                    <a:pt x="200887" y="124373"/>
                    <a:pt x="201701" y="125291"/>
                  </a:cubicBezTo>
                  <a:cubicBezTo>
                    <a:pt x="202567" y="126183"/>
                    <a:pt x="203092" y="127573"/>
                    <a:pt x="203092" y="128832"/>
                  </a:cubicBezTo>
                  <a:cubicBezTo>
                    <a:pt x="202829" y="131350"/>
                    <a:pt x="200808" y="133369"/>
                    <a:pt x="198289" y="133500"/>
                  </a:cubicBezTo>
                  <a:cubicBezTo>
                    <a:pt x="196898" y="133500"/>
                    <a:pt x="195638" y="132871"/>
                    <a:pt x="194614" y="131848"/>
                  </a:cubicBezTo>
                  <a:cubicBezTo>
                    <a:pt x="193302" y="130432"/>
                    <a:pt x="191648" y="129776"/>
                    <a:pt x="189995" y="129776"/>
                  </a:cubicBezTo>
                  <a:cubicBezTo>
                    <a:pt x="186688" y="129776"/>
                    <a:pt x="183512" y="132320"/>
                    <a:pt x="183512" y="136280"/>
                  </a:cubicBezTo>
                  <a:lnTo>
                    <a:pt x="183512" y="274475"/>
                  </a:lnTo>
                  <a:lnTo>
                    <a:pt x="163801" y="274475"/>
                  </a:lnTo>
                  <a:lnTo>
                    <a:pt x="163801" y="136280"/>
                  </a:lnTo>
                  <a:cubicBezTo>
                    <a:pt x="163801" y="132320"/>
                    <a:pt x="160626" y="129776"/>
                    <a:pt x="157292" y="129776"/>
                  </a:cubicBezTo>
                  <a:cubicBezTo>
                    <a:pt x="155639" y="129776"/>
                    <a:pt x="153933" y="130432"/>
                    <a:pt x="152568" y="131848"/>
                  </a:cubicBezTo>
                  <a:cubicBezTo>
                    <a:pt x="151571" y="132976"/>
                    <a:pt x="150311" y="133474"/>
                    <a:pt x="149077" y="133474"/>
                  </a:cubicBezTo>
                  <a:cubicBezTo>
                    <a:pt x="146531" y="133474"/>
                    <a:pt x="144064" y="131376"/>
                    <a:pt x="144222" y="128333"/>
                  </a:cubicBezTo>
                  <a:cubicBezTo>
                    <a:pt x="144484" y="125763"/>
                    <a:pt x="146505" y="123770"/>
                    <a:pt x="149051" y="123770"/>
                  </a:cubicBezTo>
                  <a:cubicBezTo>
                    <a:pt x="149130" y="123770"/>
                    <a:pt x="149208" y="123770"/>
                    <a:pt x="149287" y="123770"/>
                  </a:cubicBezTo>
                  <a:lnTo>
                    <a:pt x="198157" y="123770"/>
                  </a:lnTo>
                  <a:cubicBezTo>
                    <a:pt x="198289" y="123770"/>
                    <a:pt x="198394" y="123770"/>
                    <a:pt x="198499" y="123770"/>
                  </a:cubicBezTo>
                  <a:lnTo>
                    <a:pt x="85772" y="284442"/>
                  </a:lnTo>
                  <a:lnTo>
                    <a:pt x="85772" y="289976"/>
                  </a:lnTo>
                  <a:lnTo>
                    <a:pt x="57347" y="289976"/>
                  </a:lnTo>
                  <a:lnTo>
                    <a:pt x="57347" y="284442"/>
                  </a:lnTo>
                  <a:lnTo>
                    <a:pt x="135009" y="123770"/>
                  </a:lnTo>
                  <a:cubicBezTo>
                    <a:pt x="133251" y="128963"/>
                    <a:pt x="134511" y="134890"/>
                    <a:pt x="138290" y="138798"/>
                  </a:cubicBezTo>
                  <a:cubicBezTo>
                    <a:pt x="141151" y="141841"/>
                    <a:pt x="145009" y="143414"/>
                    <a:pt x="148946" y="143414"/>
                  </a:cubicBezTo>
                  <a:cubicBezTo>
                    <a:pt x="150600" y="143414"/>
                    <a:pt x="152227" y="143126"/>
                    <a:pt x="153828" y="142575"/>
                  </a:cubicBezTo>
                  <a:lnTo>
                    <a:pt x="153828" y="275734"/>
                  </a:lnTo>
                  <a:cubicBezTo>
                    <a:pt x="151177" y="277229"/>
                    <a:pt x="149418" y="280141"/>
                    <a:pt x="149418" y="283288"/>
                  </a:cubicBezTo>
                  <a:lnTo>
                    <a:pt x="149418" y="289976"/>
                  </a:lnTo>
                  <a:lnTo>
                    <a:pt x="95614" y="289976"/>
                  </a:lnTo>
                  <a:lnTo>
                    <a:pt x="95614" y="283288"/>
                  </a:lnTo>
                  <a:cubicBezTo>
                    <a:pt x="95614" y="280141"/>
                    <a:pt x="93960" y="277229"/>
                    <a:pt x="91310" y="275734"/>
                  </a:cubicBezTo>
                  <a:lnTo>
                    <a:pt x="91310" y="142575"/>
                  </a:lnTo>
                  <a:cubicBezTo>
                    <a:pt x="92963" y="143152"/>
                    <a:pt x="94590" y="143414"/>
                    <a:pt x="96218" y="143414"/>
                  </a:cubicBezTo>
                  <a:cubicBezTo>
                    <a:pt x="103777" y="143414"/>
                    <a:pt x="110469" y="137461"/>
                    <a:pt x="110889" y="129330"/>
                  </a:cubicBezTo>
                  <a:cubicBezTo>
                    <a:pt x="110889" y="127442"/>
                    <a:pt x="110653" y="125553"/>
                    <a:pt x="110128" y="123770"/>
                  </a:cubicBezTo>
                  <a:lnTo>
                    <a:pt x="187790" y="284442"/>
                  </a:lnTo>
                  <a:lnTo>
                    <a:pt x="187790" y="289976"/>
                  </a:lnTo>
                  <a:lnTo>
                    <a:pt x="159392" y="289976"/>
                  </a:lnTo>
                  <a:lnTo>
                    <a:pt x="159392" y="284442"/>
                  </a:lnTo>
                  <a:lnTo>
                    <a:pt x="300333" y="123665"/>
                  </a:lnTo>
                  <a:cubicBezTo>
                    <a:pt x="302984" y="123665"/>
                    <a:pt x="305241" y="126051"/>
                    <a:pt x="305136" y="128832"/>
                  </a:cubicBezTo>
                  <a:cubicBezTo>
                    <a:pt x="305005" y="131350"/>
                    <a:pt x="302853" y="133369"/>
                    <a:pt x="300360" y="133500"/>
                  </a:cubicBezTo>
                  <a:cubicBezTo>
                    <a:pt x="298995" y="133474"/>
                    <a:pt x="297656" y="132845"/>
                    <a:pt x="296790" y="131848"/>
                  </a:cubicBezTo>
                  <a:cubicBezTo>
                    <a:pt x="295452" y="130432"/>
                    <a:pt x="293746" y="129776"/>
                    <a:pt x="292066" y="129776"/>
                  </a:cubicBezTo>
                  <a:cubicBezTo>
                    <a:pt x="288733" y="129776"/>
                    <a:pt x="285557" y="132320"/>
                    <a:pt x="285557" y="136280"/>
                  </a:cubicBezTo>
                  <a:lnTo>
                    <a:pt x="285557" y="274475"/>
                  </a:lnTo>
                  <a:lnTo>
                    <a:pt x="265977" y="274475"/>
                  </a:lnTo>
                  <a:lnTo>
                    <a:pt x="265977" y="224616"/>
                  </a:lnTo>
                  <a:cubicBezTo>
                    <a:pt x="265977" y="221259"/>
                    <a:pt x="263484" y="219607"/>
                    <a:pt x="260991" y="219607"/>
                  </a:cubicBezTo>
                  <a:cubicBezTo>
                    <a:pt x="258497" y="219607"/>
                    <a:pt x="256004" y="221259"/>
                    <a:pt x="256004" y="224616"/>
                  </a:cubicBezTo>
                  <a:lnTo>
                    <a:pt x="256004" y="275734"/>
                  </a:lnTo>
                  <a:cubicBezTo>
                    <a:pt x="253222" y="277229"/>
                    <a:pt x="251568" y="280141"/>
                    <a:pt x="251568" y="283288"/>
                  </a:cubicBezTo>
                  <a:lnTo>
                    <a:pt x="251568" y="289976"/>
                  </a:lnTo>
                  <a:lnTo>
                    <a:pt x="197790" y="289976"/>
                  </a:lnTo>
                  <a:lnTo>
                    <a:pt x="197790" y="283288"/>
                  </a:lnTo>
                  <a:cubicBezTo>
                    <a:pt x="197790" y="280141"/>
                    <a:pt x="196136" y="277229"/>
                    <a:pt x="193354" y="275734"/>
                  </a:cubicBezTo>
                  <a:lnTo>
                    <a:pt x="193354" y="142575"/>
                  </a:lnTo>
                  <a:cubicBezTo>
                    <a:pt x="195034" y="143152"/>
                    <a:pt x="196688" y="143414"/>
                    <a:pt x="198289" y="143414"/>
                  </a:cubicBezTo>
                  <a:cubicBezTo>
                    <a:pt x="207947" y="143414"/>
                    <a:pt x="215637" y="133736"/>
                    <a:pt x="212173" y="123665"/>
                  </a:cubicBezTo>
                  <a:lnTo>
                    <a:pt x="237185" y="123665"/>
                  </a:lnTo>
                  <a:cubicBezTo>
                    <a:pt x="235296" y="128963"/>
                    <a:pt x="236555" y="134759"/>
                    <a:pt x="240335" y="138798"/>
                  </a:cubicBezTo>
                  <a:cubicBezTo>
                    <a:pt x="243222" y="141762"/>
                    <a:pt x="247133" y="143388"/>
                    <a:pt x="251096" y="143388"/>
                  </a:cubicBezTo>
                  <a:cubicBezTo>
                    <a:pt x="252697" y="143388"/>
                    <a:pt x="254324" y="143126"/>
                    <a:pt x="255873" y="142575"/>
                  </a:cubicBezTo>
                  <a:lnTo>
                    <a:pt x="255873" y="200119"/>
                  </a:lnTo>
                  <a:cubicBezTo>
                    <a:pt x="255873" y="203476"/>
                    <a:pt x="258366" y="205155"/>
                    <a:pt x="260859" y="205155"/>
                  </a:cubicBezTo>
                  <a:cubicBezTo>
                    <a:pt x="263353" y="205155"/>
                    <a:pt x="265846" y="203476"/>
                    <a:pt x="265846" y="200119"/>
                  </a:cubicBezTo>
                  <a:lnTo>
                    <a:pt x="265846" y="136280"/>
                  </a:lnTo>
                  <a:cubicBezTo>
                    <a:pt x="265846" y="132320"/>
                    <a:pt x="262670" y="129776"/>
                    <a:pt x="259337" y="129776"/>
                  </a:cubicBezTo>
                  <a:cubicBezTo>
                    <a:pt x="257657" y="129776"/>
                    <a:pt x="255951" y="130432"/>
                    <a:pt x="254613" y="131848"/>
                  </a:cubicBezTo>
                  <a:cubicBezTo>
                    <a:pt x="253615" y="132923"/>
                    <a:pt x="252356" y="133395"/>
                    <a:pt x="251122" y="133395"/>
                  </a:cubicBezTo>
                  <a:cubicBezTo>
                    <a:pt x="248576" y="133395"/>
                    <a:pt x="246109" y="131376"/>
                    <a:pt x="246267" y="128333"/>
                  </a:cubicBezTo>
                  <a:cubicBezTo>
                    <a:pt x="246529" y="125684"/>
                    <a:pt x="248812" y="123665"/>
                    <a:pt x="251463" y="123665"/>
                  </a:cubicBezTo>
                  <a:lnTo>
                    <a:pt x="289966" y="284442"/>
                  </a:lnTo>
                  <a:lnTo>
                    <a:pt x="289966" y="289976"/>
                  </a:lnTo>
                  <a:lnTo>
                    <a:pt x="261568" y="289976"/>
                  </a:lnTo>
                  <a:lnTo>
                    <a:pt x="261568" y="284442"/>
                  </a:lnTo>
                  <a:lnTo>
                    <a:pt x="302223" y="300074"/>
                  </a:lnTo>
                  <a:cubicBezTo>
                    <a:pt x="304612" y="300074"/>
                    <a:pt x="306633" y="302093"/>
                    <a:pt x="306633" y="304506"/>
                  </a:cubicBezTo>
                  <a:lnTo>
                    <a:pt x="306633" y="310172"/>
                  </a:lnTo>
                  <a:lnTo>
                    <a:pt x="143986" y="310172"/>
                  </a:lnTo>
                  <a:cubicBezTo>
                    <a:pt x="137293" y="310172"/>
                    <a:pt x="137293" y="320138"/>
                    <a:pt x="143986" y="320138"/>
                  </a:cubicBezTo>
                  <a:lnTo>
                    <a:pt x="312197" y="320138"/>
                  </a:lnTo>
                  <a:cubicBezTo>
                    <a:pt x="314848" y="320138"/>
                    <a:pt x="316868" y="322289"/>
                    <a:pt x="316868" y="324938"/>
                  </a:cubicBezTo>
                  <a:lnTo>
                    <a:pt x="316868" y="330367"/>
                  </a:lnTo>
                  <a:lnTo>
                    <a:pt x="26403" y="330367"/>
                  </a:lnTo>
                  <a:lnTo>
                    <a:pt x="26403" y="324938"/>
                  </a:lnTo>
                  <a:cubicBezTo>
                    <a:pt x="26403" y="322289"/>
                    <a:pt x="28555" y="320138"/>
                    <a:pt x="31206" y="320138"/>
                  </a:cubicBezTo>
                  <a:lnTo>
                    <a:pt x="119104" y="320138"/>
                  </a:lnTo>
                  <a:cubicBezTo>
                    <a:pt x="125797" y="320138"/>
                    <a:pt x="125797" y="310172"/>
                    <a:pt x="119104" y="310172"/>
                  </a:cubicBezTo>
                  <a:lnTo>
                    <a:pt x="36875" y="310172"/>
                  </a:lnTo>
                  <a:lnTo>
                    <a:pt x="36875" y="304506"/>
                  </a:lnTo>
                  <a:cubicBezTo>
                    <a:pt x="36875" y="302093"/>
                    <a:pt x="38791" y="300074"/>
                    <a:pt x="41311" y="300074"/>
                  </a:cubicBezTo>
                  <a:lnTo>
                    <a:pt x="171964" y="0"/>
                  </a:lnTo>
                  <a:cubicBezTo>
                    <a:pt x="170442" y="0"/>
                    <a:pt x="168919" y="420"/>
                    <a:pt x="167607" y="1233"/>
                  </a:cubicBezTo>
                  <a:lnTo>
                    <a:pt x="30314" y="80992"/>
                  </a:lnTo>
                  <a:cubicBezTo>
                    <a:pt x="29946" y="81254"/>
                    <a:pt x="29553" y="81490"/>
                    <a:pt x="29185" y="81884"/>
                  </a:cubicBezTo>
                  <a:cubicBezTo>
                    <a:pt x="26902" y="83772"/>
                    <a:pt x="25511" y="86552"/>
                    <a:pt x="25511" y="89464"/>
                  </a:cubicBezTo>
                  <a:lnTo>
                    <a:pt x="25511" y="114065"/>
                  </a:lnTo>
                  <a:cubicBezTo>
                    <a:pt x="25511" y="118603"/>
                    <a:pt x="28686" y="122511"/>
                    <a:pt x="33096" y="123534"/>
                  </a:cubicBezTo>
                  <a:cubicBezTo>
                    <a:pt x="31075" y="128832"/>
                    <a:pt x="32335" y="134759"/>
                    <a:pt x="36245" y="138798"/>
                  </a:cubicBezTo>
                  <a:cubicBezTo>
                    <a:pt x="39027" y="141841"/>
                    <a:pt x="42859" y="143414"/>
                    <a:pt x="46796" y="143414"/>
                  </a:cubicBezTo>
                  <a:cubicBezTo>
                    <a:pt x="48424" y="143414"/>
                    <a:pt x="50077" y="143126"/>
                    <a:pt x="51652" y="142575"/>
                  </a:cubicBezTo>
                  <a:lnTo>
                    <a:pt x="51652" y="275734"/>
                  </a:lnTo>
                  <a:cubicBezTo>
                    <a:pt x="49001" y="277229"/>
                    <a:pt x="47374" y="280141"/>
                    <a:pt x="47374" y="283288"/>
                  </a:cubicBezTo>
                  <a:lnTo>
                    <a:pt x="47374" y="289976"/>
                  </a:lnTo>
                  <a:lnTo>
                    <a:pt x="41311" y="289976"/>
                  </a:lnTo>
                  <a:cubicBezTo>
                    <a:pt x="33358" y="289976"/>
                    <a:pt x="26902" y="296559"/>
                    <a:pt x="26902" y="304506"/>
                  </a:cubicBezTo>
                  <a:lnTo>
                    <a:pt x="26902" y="310932"/>
                  </a:lnTo>
                  <a:cubicBezTo>
                    <a:pt x="20734" y="312821"/>
                    <a:pt x="16561" y="318512"/>
                    <a:pt x="16561" y="324938"/>
                  </a:cubicBezTo>
                  <a:lnTo>
                    <a:pt x="16561" y="330367"/>
                  </a:lnTo>
                  <a:lnTo>
                    <a:pt x="6692" y="330367"/>
                  </a:lnTo>
                  <a:cubicBezTo>
                    <a:pt x="0" y="330367"/>
                    <a:pt x="0" y="340334"/>
                    <a:pt x="6692" y="340334"/>
                  </a:cubicBezTo>
                  <a:lnTo>
                    <a:pt x="336947" y="340334"/>
                  </a:lnTo>
                  <a:cubicBezTo>
                    <a:pt x="343508" y="340334"/>
                    <a:pt x="343508" y="330367"/>
                    <a:pt x="336947" y="330367"/>
                  </a:cubicBezTo>
                  <a:lnTo>
                    <a:pt x="326973" y="330367"/>
                  </a:lnTo>
                  <a:lnTo>
                    <a:pt x="326973" y="324938"/>
                  </a:lnTo>
                  <a:cubicBezTo>
                    <a:pt x="326973" y="318512"/>
                    <a:pt x="322800" y="312821"/>
                    <a:pt x="316606" y="310801"/>
                  </a:cubicBezTo>
                  <a:lnTo>
                    <a:pt x="316606" y="304506"/>
                  </a:lnTo>
                  <a:cubicBezTo>
                    <a:pt x="316606" y="296428"/>
                    <a:pt x="310176" y="289976"/>
                    <a:pt x="302223" y="289976"/>
                  </a:cubicBezTo>
                  <a:lnTo>
                    <a:pt x="299835" y="289976"/>
                  </a:lnTo>
                  <a:lnTo>
                    <a:pt x="299835" y="283183"/>
                  </a:lnTo>
                  <a:cubicBezTo>
                    <a:pt x="299835" y="280141"/>
                    <a:pt x="298181" y="277229"/>
                    <a:pt x="295530" y="275734"/>
                  </a:cubicBezTo>
                  <a:lnTo>
                    <a:pt x="295530" y="142575"/>
                  </a:lnTo>
                  <a:cubicBezTo>
                    <a:pt x="297210" y="143152"/>
                    <a:pt x="298864" y="143414"/>
                    <a:pt x="300465" y="143414"/>
                  </a:cubicBezTo>
                  <a:cubicBezTo>
                    <a:pt x="310779" y="143414"/>
                    <a:pt x="318627" y="132399"/>
                    <a:pt x="313719" y="122144"/>
                  </a:cubicBezTo>
                  <a:cubicBezTo>
                    <a:pt x="316370" y="120360"/>
                    <a:pt x="317997" y="117344"/>
                    <a:pt x="317997" y="114065"/>
                  </a:cubicBezTo>
                  <a:lnTo>
                    <a:pt x="317997" y="89568"/>
                  </a:lnTo>
                  <a:cubicBezTo>
                    <a:pt x="317997" y="85923"/>
                    <a:pt x="315976" y="82644"/>
                    <a:pt x="312827" y="80992"/>
                  </a:cubicBezTo>
                  <a:lnTo>
                    <a:pt x="176426" y="1233"/>
                  </a:lnTo>
                  <a:cubicBezTo>
                    <a:pt x="175061" y="420"/>
                    <a:pt x="173512" y="0"/>
                    <a:pt x="171964" y="0"/>
                  </a:cubicBezTo>
                  <a:lnTo>
                    <a:pt x="171964" y="10203"/>
                  </a:lnTo>
                  <a:lnTo>
                    <a:pt x="17196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824" name="Google Shape;13121;p90"/>
          <p:cNvGrpSpPr>
            <a:extLst>
              <a:ext uri="smNativeData">
                <pr:smNativeData xmlns:pr="smNativeData" val="SMDATA_6_dWHdYxMAAAAlAAAAAQAAAA8BAAAAkAAAAEgAAACQAAAASAAAAAAAAAAAAAAAAAAAABcAAAAUAAAAAAAAAAAAAAD/fwAA/38AAAAAAAAJAAAABAAAAFURAAAMAAAAEAAAAAAAAAAAAAAAAAAAAAAAAAAfAAAAVAAAAAAAAAAAAAAAAAAAAAAAAAAAAAAAAAAAAAAAAAAAAAAAAAAAAAAAAAAAAAAAAAAAAAAAAAAAAAAAAAAAAAAAAAAAAAAAAAAAAAAAAAAAAAAAAAAAACEAAAAYAAAAFAAAALIVAADDEAAA7RcAAOASAAAQAAAA"/>
              </a:ext>
            </a:extLst>
          </p:cNvGrpSpPr>
          <p:nvPr/>
        </p:nvGrpSpPr>
        <p:grpSpPr>
          <a:xfrm>
            <a:off x="3526790" y="2724785"/>
            <a:ext cx="362585" cy="343535"/>
            <a:chOff x="3526790" y="2724785"/>
            <a:chExt cx="362585" cy="343535"/>
          </a:xfrm>
        </p:grpSpPr>
        <p:sp>
          <p:nvSpPr>
            <p:cNvPr id="843" name="Google Shape;131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FgAA2BAAADgXAADYEgAAAAAAAA=="/>
                </a:ext>
              </a:extLst>
            </p:cNvSpPr>
            <p:nvPr/>
          </p:nvSpPr>
          <p:spPr>
            <a:xfrm>
              <a:off x="3590925" y="2738120"/>
              <a:ext cx="183515" cy="325120"/>
            </a:xfrm>
            <a:custGeom>
              <a:avLst/>
              <a:gdLst/>
              <a:ahLst/>
              <a:cxnLst/>
              <a:rect l="0" t="0" r="183515" b="325120"/>
              <a:pathLst>
                <a:path w="183515" h="325120">
                  <a:moveTo>
                    <a:pt x="17939" y="26"/>
                  </a:moveTo>
                  <a:cubicBezTo>
                    <a:pt x="8078" y="26"/>
                    <a:pt x="0" y="8120"/>
                    <a:pt x="0" y="17975"/>
                  </a:cubicBezTo>
                  <a:lnTo>
                    <a:pt x="0" y="307145"/>
                  </a:lnTo>
                  <a:cubicBezTo>
                    <a:pt x="0" y="317026"/>
                    <a:pt x="8078" y="325120"/>
                    <a:pt x="17939" y="325120"/>
                  </a:cubicBezTo>
                  <a:lnTo>
                    <a:pt x="165575" y="325120"/>
                  </a:lnTo>
                  <a:cubicBezTo>
                    <a:pt x="175436" y="325120"/>
                    <a:pt x="183515" y="317026"/>
                    <a:pt x="183515" y="307145"/>
                  </a:cubicBezTo>
                  <a:lnTo>
                    <a:pt x="183515" y="17975"/>
                  </a:lnTo>
                  <a:cubicBezTo>
                    <a:pt x="183515" y="8120"/>
                    <a:pt x="175436" y="26"/>
                    <a:pt x="165575" y="26"/>
                  </a:cubicBezTo>
                  <a:lnTo>
                    <a:pt x="17939" y="26"/>
                  </a:lnTo>
                  <a:lnTo>
                    <a:pt x="16557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42" name="Google Shape;131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FwAA2RAAADgXAADYEgAAAAAAAA=="/>
                </a:ext>
              </a:extLst>
            </p:cNvSpPr>
            <p:nvPr/>
          </p:nvSpPr>
          <p:spPr>
            <a:xfrm>
              <a:off x="3739515" y="2738755"/>
              <a:ext cx="34925" cy="324485"/>
            </a:xfrm>
            <a:custGeom>
              <a:avLst/>
              <a:gdLst/>
              <a:ahLst/>
              <a:cxnLst/>
              <a:rect l="0" t="0" r="34925" b="324485"/>
              <a:pathLst>
                <a:path w="34925" h="324485">
                  <a:moveTo>
                    <a:pt x="0" y="26"/>
                  </a:moveTo>
                  <a:cubicBezTo>
                    <a:pt x="9788" y="26"/>
                    <a:pt x="17697" y="7976"/>
                    <a:pt x="17697" y="17815"/>
                  </a:cubicBezTo>
                  <a:lnTo>
                    <a:pt x="17697" y="306669"/>
                  </a:lnTo>
                  <a:cubicBezTo>
                    <a:pt x="17697" y="316534"/>
                    <a:pt x="9788" y="324485"/>
                    <a:pt x="0" y="324485"/>
                  </a:cubicBezTo>
                  <a:lnTo>
                    <a:pt x="17070" y="324485"/>
                  </a:lnTo>
                  <a:cubicBezTo>
                    <a:pt x="26885" y="324485"/>
                    <a:pt x="34925" y="316534"/>
                    <a:pt x="34925" y="306669"/>
                  </a:cubicBezTo>
                  <a:lnTo>
                    <a:pt x="34925" y="17815"/>
                  </a:lnTo>
                  <a:cubicBezTo>
                    <a:pt x="34925" y="7976"/>
                    <a:pt x="26885" y="26"/>
                    <a:pt x="17070" y="26"/>
                  </a:cubicBezTo>
                  <a:lnTo>
                    <a:pt x="0" y="26"/>
                  </a:lnTo>
                  <a:lnTo>
                    <a:pt x="1707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41" name="Google Shape;131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FgAAkBIAADgXAADYEgAAAAAAAA=="/>
                </a:ext>
              </a:extLst>
            </p:cNvSpPr>
            <p:nvPr/>
          </p:nvSpPr>
          <p:spPr>
            <a:xfrm>
              <a:off x="3590925" y="3017520"/>
              <a:ext cx="183515" cy="45720"/>
            </a:xfrm>
            <a:custGeom>
              <a:avLst/>
              <a:gdLst/>
              <a:ahLst/>
              <a:cxnLst/>
              <a:rect l="0" t="0" r="183515" b="45720"/>
              <a:pathLst>
                <a:path w="183515" h="45720">
                  <a:moveTo>
                    <a:pt x="0" y="0"/>
                  </a:moveTo>
                  <a:lnTo>
                    <a:pt x="0" y="27675"/>
                  </a:lnTo>
                  <a:cubicBezTo>
                    <a:pt x="0" y="37594"/>
                    <a:pt x="8078" y="45720"/>
                    <a:pt x="17939" y="45720"/>
                  </a:cubicBezTo>
                  <a:lnTo>
                    <a:pt x="165575" y="45720"/>
                  </a:lnTo>
                  <a:cubicBezTo>
                    <a:pt x="175436" y="45720"/>
                    <a:pt x="183515" y="37594"/>
                    <a:pt x="183515" y="27675"/>
                  </a:cubicBezTo>
                  <a:lnTo>
                    <a:pt x="183515" y="0"/>
                  </a:lnTo>
                  <a:lnTo>
                    <a:pt x="0" y="0"/>
                  </a:lnTo>
                  <a:lnTo>
                    <a:pt x="183515" y="2767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40" name="Google Shape;131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FwAAkBIAADgXAADYEgAAAAAAAA=="/>
                </a:ext>
              </a:extLst>
            </p:cNvSpPr>
            <p:nvPr/>
          </p:nvSpPr>
          <p:spPr>
            <a:xfrm>
              <a:off x="3739515" y="3017520"/>
              <a:ext cx="34925" cy="45720"/>
            </a:xfrm>
            <a:custGeom>
              <a:avLst/>
              <a:gdLst/>
              <a:ahLst/>
              <a:cxnLst/>
              <a:rect l="0" t="0" r="34925" b="45720"/>
              <a:pathLst>
                <a:path w="34925" h="45720">
                  <a:moveTo>
                    <a:pt x="17697" y="0"/>
                  </a:moveTo>
                  <a:lnTo>
                    <a:pt x="17697" y="27675"/>
                  </a:lnTo>
                  <a:cubicBezTo>
                    <a:pt x="17697" y="37594"/>
                    <a:pt x="9788" y="45720"/>
                    <a:pt x="0" y="45720"/>
                  </a:cubicBezTo>
                  <a:lnTo>
                    <a:pt x="17070" y="45720"/>
                  </a:lnTo>
                  <a:cubicBezTo>
                    <a:pt x="26885" y="45720"/>
                    <a:pt x="34925" y="37594"/>
                    <a:pt x="34925" y="27675"/>
                  </a:cubicBezTo>
                  <a:lnTo>
                    <a:pt x="34925" y="0"/>
                  </a:lnTo>
                  <a:lnTo>
                    <a:pt x="17697" y="0"/>
                  </a:lnTo>
                  <a:lnTo>
                    <a:pt x="34925" y="2767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9" name="Google Shape;131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FgAA2RAAADgXAAAgEQAAAAAAAA=="/>
                </a:ext>
              </a:extLst>
            </p:cNvSpPr>
            <p:nvPr/>
          </p:nvSpPr>
          <p:spPr>
            <a:xfrm>
              <a:off x="3590925" y="2738755"/>
              <a:ext cx="183515" cy="45085"/>
            </a:xfrm>
            <a:custGeom>
              <a:avLst/>
              <a:gdLst/>
              <a:ahLst/>
              <a:cxnLst/>
              <a:rect l="0" t="0" r="183515" b="45085"/>
              <a:pathLst>
                <a:path w="183515" h="45085">
                  <a:moveTo>
                    <a:pt x="17939" y="26"/>
                  </a:moveTo>
                  <a:cubicBezTo>
                    <a:pt x="7973" y="26"/>
                    <a:pt x="0" y="7908"/>
                    <a:pt x="0" y="17664"/>
                  </a:cubicBezTo>
                  <a:lnTo>
                    <a:pt x="0" y="45085"/>
                  </a:lnTo>
                  <a:lnTo>
                    <a:pt x="183515" y="45085"/>
                  </a:lnTo>
                  <a:lnTo>
                    <a:pt x="183515" y="17664"/>
                  </a:lnTo>
                  <a:cubicBezTo>
                    <a:pt x="183515" y="7908"/>
                    <a:pt x="175436" y="26"/>
                    <a:pt x="165575" y="26"/>
                  </a:cubicBezTo>
                  <a:lnTo>
                    <a:pt x="17939" y="26"/>
                  </a:lnTo>
                  <a:lnTo>
                    <a:pt x="16557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8" name="Google Shape;131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FwAA2RAAADgXAAAgEQAAAAAAAA=="/>
                </a:ext>
              </a:extLst>
            </p:cNvSpPr>
            <p:nvPr/>
          </p:nvSpPr>
          <p:spPr>
            <a:xfrm>
              <a:off x="3739515" y="2738755"/>
              <a:ext cx="34925" cy="45085"/>
            </a:xfrm>
            <a:custGeom>
              <a:avLst/>
              <a:gdLst/>
              <a:ahLst/>
              <a:cxnLst/>
              <a:rect l="0" t="0" r="34925" b="45085"/>
              <a:pathLst>
                <a:path w="34925" h="45085">
                  <a:moveTo>
                    <a:pt x="0" y="26"/>
                  </a:moveTo>
                  <a:cubicBezTo>
                    <a:pt x="9788" y="26"/>
                    <a:pt x="17697" y="7908"/>
                    <a:pt x="17697" y="17664"/>
                  </a:cubicBezTo>
                  <a:lnTo>
                    <a:pt x="17697" y="45085"/>
                  </a:lnTo>
                  <a:lnTo>
                    <a:pt x="34925" y="45085"/>
                  </a:lnTo>
                  <a:lnTo>
                    <a:pt x="34925" y="17664"/>
                  </a:lnTo>
                  <a:cubicBezTo>
                    <a:pt x="34925" y="7908"/>
                    <a:pt x="26885" y="26"/>
                    <a:pt x="17070" y="26"/>
                  </a:cubicBezTo>
                  <a:lnTo>
                    <a:pt x="0" y="26"/>
                  </a:lnTo>
                  <a:lnTo>
                    <a:pt x="1707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7" name="Google Shape;131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FgAAchEAAOUXAAA+EgAAAAAAAA=="/>
                </a:ext>
              </a:extLst>
            </p:cNvSpPr>
            <p:nvPr/>
          </p:nvSpPr>
          <p:spPr>
            <a:xfrm>
              <a:off x="3681730" y="2835910"/>
              <a:ext cx="202565" cy="129540"/>
            </a:xfrm>
            <a:custGeom>
              <a:avLst/>
              <a:gdLst/>
              <a:ahLst/>
              <a:cxnLst/>
              <a:rect l="0" t="0" r="202565" b="129540"/>
              <a:pathLst>
                <a:path w="202565" h="129540">
                  <a:moveTo>
                    <a:pt x="6331" y="0"/>
                  </a:moveTo>
                  <a:cubicBezTo>
                    <a:pt x="2942" y="132"/>
                    <a:pt x="157" y="2921"/>
                    <a:pt x="26" y="6341"/>
                  </a:cubicBezTo>
                  <a:lnTo>
                    <a:pt x="26" y="123330"/>
                  </a:lnTo>
                  <a:cubicBezTo>
                    <a:pt x="157" y="126751"/>
                    <a:pt x="2942" y="129408"/>
                    <a:pt x="6331" y="129540"/>
                  </a:cubicBezTo>
                  <a:lnTo>
                    <a:pt x="196338" y="129540"/>
                  </a:lnTo>
                  <a:cubicBezTo>
                    <a:pt x="199753" y="129408"/>
                    <a:pt x="202538" y="126751"/>
                    <a:pt x="202538" y="123330"/>
                  </a:cubicBezTo>
                  <a:lnTo>
                    <a:pt x="202538" y="6341"/>
                  </a:lnTo>
                  <a:cubicBezTo>
                    <a:pt x="202538" y="2921"/>
                    <a:pt x="199753" y="132"/>
                    <a:pt x="196338" y="0"/>
                  </a:cubicBezTo>
                  <a:lnTo>
                    <a:pt x="6331" y="0"/>
                  </a:lnTo>
                  <a:lnTo>
                    <a:pt x="19633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6" name="Google Shape;131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FwAAchEAAOUXAAA+EgAAAAAAAA=="/>
                </a:ext>
              </a:extLst>
            </p:cNvSpPr>
            <p:nvPr/>
          </p:nvSpPr>
          <p:spPr>
            <a:xfrm>
              <a:off x="3861435" y="2835910"/>
              <a:ext cx="22860" cy="129540"/>
            </a:xfrm>
            <a:custGeom>
              <a:avLst/>
              <a:gdLst/>
              <a:ahLst/>
              <a:cxnLst/>
              <a:rect l="0" t="0" r="22860" b="129540"/>
              <a:pathLst>
                <a:path w="22860" h="129540">
                  <a:moveTo>
                    <a:pt x="0" y="0"/>
                  </a:moveTo>
                  <a:cubicBezTo>
                    <a:pt x="3428" y="0"/>
                    <a:pt x="6091" y="2792"/>
                    <a:pt x="6223" y="6216"/>
                  </a:cubicBezTo>
                  <a:lnTo>
                    <a:pt x="6223" y="123324"/>
                  </a:lnTo>
                  <a:cubicBezTo>
                    <a:pt x="6091" y="126748"/>
                    <a:pt x="3428" y="129408"/>
                    <a:pt x="0" y="129540"/>
                  </a:cubicBezTo>
                  <a:lnTo>
                    <a:pt x="16611" y="129540"/>
                  </a:lnTo>
                  <a:cubicBezTo>
                    <a:pt x="20039" y="129408"/>
                    <a:pt x="22834" y="126748"/>
                    <a:pt x="22834" y="123324"/>
                  </a:cubicBezTo>
                  <a:lnTo>
                    <a:pt x="22834" y="6216"/>
                  </a:lnTo>
                  <a:cubicBezTo>
                    <a:pt x="22834" y="2792"/>
                    <a:pt x="20039" y="0"/>
                    <a:pt x="16611" y="0"/>
                  </a:cubicBezTo>
                  <a:lnTo>
                    <a:pt x="0" y="0"/>
                  </a:lnTo>
                  <a:lnTo>
                    <a:pt x="1661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5" name="Google Shape;131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FwAAlxEAAJsXAADUEQAAAAAAAA=="/>
                </a:ext>
              </a:extLst>
            </p:cNvSpPr>
            <p:nvPr/>
          </p:nvSpPr>
          <p:spPr>
            <a:xfrm>
              <a:off x="3791585" y="2859405"/>
              <a:ext cx="45720" cy="38735"/>
            </a:xfrm>
            <a:custGeom>
              <a:avLst/>
              <a:gdLst/>
              <a:ahLst/>
              <a:cxnLst/>
              <a:rect l="0" t="0" r="45720" b="38735"/>
              <a:pathLst>
                <a:path w="45720" h="38735">
                  <a:moveTo>
                    <a:pt x="26175" y="26"/>
                  </a:moveTo>
                  <a:cubicBezTo>
                    <a:pt x="8698" y="26"/>
                    <a:pt x="27" y="20905"/>
                    <a:pt x="12411" y="33028"/>
                  </a:cubicBezTo>
                  <a:cubicBezTo>
                    <a:pt x="16363" y="36973"/>
                    <a:pt x="21242" y="38735"/>
                    <a:pt x="26042" y="38735"/>
                  </a:cubicBezTo>
                  <a:cubicBezTo>
                    <a:pt x="36067" y="38735"/>
                    <a:pt x="45693" y="31030"/>
                    <a:pt x="45693" y="19380"/>
                  </a:cubicBezTo>
                  <a:cubicBezTo>
                    <a:pt x="45693" y="8625"/>
                    <a:pt x="36889" y="26"/>
                    <a:pt x="2617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4" name="Google Shape;131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8FwAAlxEAAMMXAADUEQAAAAAAAA=="/>
                </a:ext>
              </a:extLst>
            </p:cNvSpPr>
            <p:nvPr/>
          </p:nvSpPr>
          <p:spPr>
            <a:xfrm>
              <a:off x="3817620" y="2859405"/>
              <a:ext cx="45085" cy="38735"/>
            </a:xfrm>
            <a:custGeom>
              <a:avLst/>
              <a:gdLst/>
              <a:ahLst/>
              <a:cxnLst/>
              <a:rect l="0" t="0" r="45085" b="38735"/>
              <a:pathLst>
                <a:path w="45085" h="38735">
                  <a:moveTo>
                    <a:pt x="25811" y="26"/>
                  </a:moveTo>
                  <a:cubicBezTo>
                    <a:pt x="8577" y="26"/>
                    <a:pt x="26" y="20905"/>
                    <a:pt x="12108" y="33028"/>
                  </a:cubicBezTo>
                  <a:cubicBezTo>
                    <a:pt x="16056" y="36973"/>
                    <a:pt x="20894" y="38735"/>
                    <a:pt x="25628" y="38735"/>
                  </a:cubicBezTo>
                  <a:cubicBezTo>
                    <a:pt x="35565" y="38735"/>
                    <a:pt x="45058" y="31030"/>
                    <a:pt x="45058" y="19380"/>
                  </a:cubicBezTo>
                  <a:cubicBezTo>
                    <a:pt x="45058" y="8625"/>
                    <a:pt x="36376" y="26"/>
                    <a:pt x="2581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3" name="Google Shape;131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FgAAmREAACcXAADSEQAAAAAAAA=="/>
                </a:ext>
              </a:extLst>
            </p:cNvSpPr>
            <p:nvPr/>
          </p:nvSpPr>
          <p:spPr>
            <a:xfrm>
              <a:off x="3705860" y="2860675"/>
              <a:ext cx="57785" cy="36195"/>
            </a:xfrm>
            <a:custGeom>
              <a:avLst/>
              <a:gdLst/>
              <a:ahLst/>
              <a:cxnLst/>
              <a:rect l="0" t="0" r="57785" b="36195"/>
              <a:pathLst>
                <a:path w="57785" h="36195">
                  <a:moveTo>
                    <a:pt x="6198" y="26"/>
                  </a:moveTo>
                  <a:cubicBezTo>
                    <a:pt x="2810" y="26"/>
                    <a:pt x="26" y="2804"/>
                    <a:pt x="26" y="6244"/>
                  </a:cubicBezTo>
                  <a:lnTo>
                    <a:pt x="26" y="29792"/>
                  </a:lnTo>
                  <a:cubicBezTo>
                    <a:pt x="26" y="33231"/>
                    <a:pt x="2810" y="36036"/>
                    <a:pt x="6198" y="36168"/>
                  </a:cubicBezTo>
                  <a:lnTo>
                    <a:pt x="51586" y="36168"/>
                  </a:lnTo>
                  <a:cubicBezTo>
                    <a:pt x="55000" y="36036"/>
                    <a:pt x="57653" y="33231"/>
                    <a:pt x="57785" y="29924"/>
                  </a:cubicBezTo>
                  <a:lnTo>
                    <a:pt x="57785" y="6244"/>
                  </a:lnTo>
                  <a:cubicBezTo>
                    <a:pt x="57653" y="2804"/>
                    <a:pt x="55000" y="26"/>
                    <a:pt x="51586" y="26"/>
                  </a:cubicBezTo>
                  <a:lnTo>
                    <a:pt x="6198" y="26"/>
                  </a:lnTo>
                  <a:lnTo>
                    <a:pt x="5158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2" name="Google Shape;131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FgAA8hEAAMcXAAASEgAAAAAAAA=="/>
                </a:ext>
              </a:extLst>
            </p:cNvSpPr>
            <p:nvPr/>
          </p:nvSpPr>
          <p:spPr>
            <a:xfrm>
              <a:off x="3702685" y="2917190"/>
              <a:ext cx="162560" cy="20320"/>
            </a:xfrm>
            <a:custGeom>
              <a:avLst/>
              <a:gdLst/>
              <a:ahLst/>
              <a:cxnLst/>
              <a:rect l="0" t="0" r="162560" b="20320"/>
              <a:pathLst>
                <a:path w="162560" h="20320">
                  <a:moveTo>
                    <a:pt x="6215" y="0"/>
                  </a:moveTo>
                  <a:cubicBezTo>
                    <a:pt x="2806" y="0"/>
                    <a:pt x="26" y="2794"/>
                    <a:pt x="26" y="6220"/>
                  </a:cubicBezTo>
                  <a:lnTo>
                    <a:pt x="26" y="13942"/>
                  </a:lnTo>
                  <a:cubicBezTo>
                    <a:pt x="26" y="17368"/>
                    <a:pt x="2806" y="20162"/>
                    <a:pt x="6215" y="20294"/>
                  </a:cubicBezTo>
                  <a:lnTo>
                    <a:pt x="156371" y="20294"/>
                  </a:lnTo>
                  <a:cubicBezTo>
                    <a:pt x="159754" y="20162"/>
                    <a:pt x="162429" y="17368"/>
                    <a:pt x="162534" y="13942"/>
                  </a:cubicBezTo>
                  <a:lnTo>
                    <a:pt x="162534" y="6220"/>
                  </a:lnTo>
                  <a:cubicBezTo>
                    <a:pt x="162429" y="2794"/>
                    <a:pt x="159754" y="0"/>
                    <a:pt x="156371" y="0"/>
                  </a:cubicBezTo>
                  <a:lnTo>
                    <a:pt x="6215" y="0"/>
                  </a:lnTo>
                  <a:lnTo>
                    <a:pt x="15637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1" name="Google Shape;131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FQAAyxAAAFoWAABaEQAAAAAAAA=="/>
                </a:ext>
              </a:extLst>
            </p:cNvSpPr>
            <p:nvPr/>
          </p:nvSpPr>
          <p:spPr>
            <a:xfrm>
              <a:off x="3526790" y="2729865"/>
              <a:ext cx="106680" cy="90805"/>
            </a:xfrm>
            <a:custGeom>
              <a:avLst/>
              <a:gdLst/>
              <a:ahLst/>
              <a:cxnLst/>
              <a:rect l="0" t="0" r="106680" b="90805"/>
              <a:pathLst>
                <a:path w="106680" h="90805">
                  <a:moveTo>
                    <a:pt x="61065" y="0"/>
                  </a:moveTo>
                  <a:cubicBezTo>
                    <a:pt x="20425" y="0"/>
                    <a:pt x="26" y="48913"/>
                    <a:pt x="28769" y="77548"/>
                  </a:cubicBezTo>
                  <a:cubicBezTo>
                    <a:pt x="37508" y="86220"/>
                    <a:pt x="49168" y="90778"/>
                    <a:pt x="61039" y="90778"/>
                  </a:cubicBezTo>
                  <a:cubicBezTo>
                    <a:pt x="66935" y="90778"/>
                    <a:pt x="72884" y="89678"/>
                    <a:pt x="78543" y="87372"/>
                  </a:cubicBezTo>
                  <a:cubicBezTo>
                    <a:pt x="95520" y="80299"/>
                    <a:pt x="106654" y="63794"/>
                    <a:pt x="106654" y="45402"/>
                  </a:cubicBezTo>
                  <a:cubicBezTo>
                    <a:pt x="106654" y="20304"/>
                    <a:pt x="86281" y="0"/>
                    <a:pt x="6106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30" name="Google Shape;131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FgAAyxAAAF0WAABbEQAAAAAAAA=="/>
                </a:ext>
              </a:extLst>
            </p:cNvSpPr>
            <p:nvPr/>
          </p:nvSpPr>
          <p:spPr>
            <a:xfrm>
              <a:off x="3578860" y="2729865"/>
              <a:ext cx="56515" cy="91440"/>
            </a:xfrm>
            <a:custGeom>
              <a:avLst/>
              <a:gdLst/>
              <a:ahLst/>
              <a:cxnLst/>
              <a:rect l="0" t="0" r="56515" b="91440"/>
              <a:pathLst>
                <a:path w="56515" h="91440">
                  <a:moveTo>
                    <a:pt x="8633" y="0"/>
                  </a:moveTo>
                  <a:cubicBezTo>
                    <a:pt x="5712" y="0"/>
                    <a:pt x="2816" y="264"/>
                    <a:pt x="26" y="765"/>
                  </a:cubicBezTo>
                  <a:cubicBezTo>
                    <a:pt x="21426" y="4957"/>
                    <a:pt x="37009" y="23730"/>
                    <a:pt x="37009" y="45694"/>
                  </a:cubicBezTo>
                  <a:cubicBezTo>
                    <a:pt x="37009" y="67631"/>
                    <a:pt x="21426" y="86404"/>
                    <a:pt x="26" y="90596"/>
                  </a:cubicBezTo>
                  <a:cubicBezTo>
                    <a:pt x="2921" y="91150"/>
                    <a:pt x="5817" y="91414"/>
                    <a:pt x="8686" y="91414"/>
                  </a:cubicBezTo>
                  <a:cubicBezTo>
                    <a:pt x="31639" y="91414"/>
                    <a:pt x="51724" y="73932"/>
                    <a:pt x="53988" y="49991"/>
                  </a:cubicBezTo>
                  <a:cubicBezTo>
                    <a:pt x="56515" y="23229"/>
                    <a:pt x="35483" y="0"/>
                    <a:pt x="863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29" name="Google Shape;131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FQAAwxAAAO0XAADgEgAAAAAAAA=="/>
                </a:ext>
              </a:extLst>
            </p:cNvSpPr>
            <p:nvPr/>
          </p:nvSpPr>
          <p:spPr>
            <a:xfrm>
              <a:off x="3529330" y="2724785"/>
              <a:ext cx="360045" cy="343535"/>
            </a:xfrm>
            <a:custGeom>
              <a:avLst/>
              <a:gdLst/>
              <a:ahLst/>
              <a:cxnLst/>
              <a:rect l="0" t="0" r="360045" b="343535"/>
              <a:pathLst>
                <a:path w="360045" h="343535">
                  <a:moveTo>
                    <a:pt x="227349" y="18981"/>
                  </a:moveTo>
                  <a:cubicBezTo>
                    <a:pt x="234302" y="18981"/>
                    <a:pt x="239995" y="24547"/>
                    <a:pt x="239995" y="31609"/>
                  </a:cubicBezTo>
                  <a:lnTo>
                    <a:pt x="239995" y="53978"/>
                  </a:lnTo>
                  <a:lnTo>
                    <a:pt x="109083" y="53978"/>
                  </a:lnTo>
                  <a:cubicBezTo>
                    <a:pt x="109083" y="52954"/>
                    <a:pt x="109215" y="51825"/>
                    <a:pt x="109215" y="50696"/>
                  </a:cubicBezTo>
                  <a:cubicBezTo>
                    <a:pt x="109215" y="39066"/>
                    <a:pt x="105279" y="27934"/>
                    <a:pt x="97960" y="18981"/>
                  </a:cubicBezTo>
                  <a:lnTo>
                    <a:pt x="58214" y="10265"/>
                  </a:lnTo>
                  <a:cubicBezTo>
                    <a:pt x="78940" y="10265"/>
                    <a:pt x="98852" y="26385"/>
                    <a:pt x="98852" y="50696"/>
                  </a:cubicBezTo>
                  <a:cubicBezTo>
                    <a:pt x="98852" y="72907"/>
                    <a:pt x="80802" y="90996"/>
                    <a:pt x="58582" y="90996"/>
                  </a:cubicBezTo>
                  <a:cubicBezTo>
                    <a:pt x="22745" y="90996"/>
                    <a:pt x="4669" y="47519"/>
                    <a:pt x="30064" y="22132"/>
                  </a:cubicBezTo>
                  <a:cubicBezTo>
                    <a:pt x="38250" y="13940"/>
                    <a:pt x="48324" y="10265"/>
                    <a:pt x="58214" y="10265"/>
                  </a:cubicBezTo>
                  <a:lnTo>
                    <a:pt x="240099" y="298167"/>
                  </a:lnTo>
                  <a:lnTo>
                    <a:pt x="240099" y="320641"/>
                  </a:lnTo>
                  <a:cubicBezTo>
                    <a:pt x="240099" y="327598"/>
                    <a:pt x="234433" y="333269"/>
                    <a:pt x="227481" y="333269"/>
                  </a:cubicBezTo>
                  <a:lnTo>
                    <a:pt x="79543" y="333269"/>
                  </a:lnTo>
                  <a:cubicBezTo>
                    <a:pt x="72591" y="333269"/>
                    <a:pt x="66924" y="327598"/>
                    <a:pt x="66924" y="320641"/>
                  </a:cubicBezTo>
                  <a:lnTo>
                    <a:pt x="66924" y="298167"/>
                  </a:lnTo>
                  <a:lnTo>
                    <a:pt x="58660" y="26"/>
                  </a:lnTo>
                  <a:cubicBezTo>
                    <a:pt x="37725" y="26"/>
                    <a:pt x="17603" y="13100"/>
                    <a:pt x="10493" y="35022"/>
                  </a:cubicBezTo>
                  <a:cubicBezTo>
                    <a:pt x="0" y="66974"/>
                    <a:pt x="22981" y="99949"/>
                    <a:pt x="56562" y="101340"/>
                  </a:cubicBezTo>
                  <a:lnTo>
                    <a:pt x="56562" y="149595"/>
                  </a:lnTo>
                  <a:cubicBezTo>
                    <a:pt x="56562" y="153087"/>
                    <a:pt x="59159" y="154820"/>
                    <a:pt x="61730" y="154820"/>
                  </a:cubicBezTo>
                  <a:cubicBezTo>
                    <a:pt x="64327" y="154820"/>
                    <a:pt x="66924" y="153087"/>
                    <a:pt x="66924" y="149595"/>
                  </a:cubicBezTo>
                  <a:lnTo>
                    <a:pt x="66924" y="100710"/>
                  </a:lnTo>
                  <a:cubicBezTo>
                    <a:pt x="86233" y="97428"/>
                    <a:pt x="101895" y="83278"/>
                    <a:pt x="107299" y="64453"/>
                  </a:cubicBezTo>
                  <a:lnTo>
                    <a:pt x="240099" y="64453"/>
                  </a:lnTo>
                  <a:lnTo>
                    <a:pt x="240099" y="106145"/>
                  </a:lnTo>
                  <a:lnTo>
                    <a:pt x="157801" y="106145"/>
                  </a:lnTo>
                  <a:lnTo>
                    <a:pt x="157801" y="88213"/>
                  </a:lnTo>
                  <a:lnTo>
                    <a:pt x="147465" y="88213"/>
                  </a:lnTo>
                  <a:lnTo>
                    <a:pt x="147465" y="263801"/>
                  </a:lnTo>
                  <a:lnTo>
                    <a:pt x="157801" y="263801"/>
                  </a:lnTo>
                  <a:lnTo>
                    <a:pt x="157801" y="245475"/>
                  </a:lnTo>
                  <a:lnTo>
                    <a:pt x="240099" y="245475"/>
                  </a:lnTo>
                  <a:lnTo>
                    <a:pt x="240099" y="287666"/>
                  </a:lnTo>
                  <a:lnTo>
                    <a:pt x="66924" y="287666"/>
                  </a:lnTo>
                  <a:lnTo>
                    <a:pt x="66924" y="171701"/>
                  </a:lnTo>
                  <a:cubicBezTo>
                    <a:pt x="66924" y="168236"/>
                    <a:pt x="64327" y="166503"/>
                    <a:pt x="61730" y="166503"/>
                  </a:cubicBezTo>
                  <a:cubicBezTo>
                    <a:pt x="59159" y="166503"/>
                    <a:pt x="56562" y="168236"/>
                    <a:pt x="56562" y="171701"/>
                  </a:cubicBezTo>
                  <a:lnTo>
                    <a:pt x="56562" y="320510"/>
                  </a:lnTo>
                  <a:cubicBezTo>
                    <a:pt x="56562" y="333164"/>
                    <a:pt x="66924" y="343508"/>
                    <a:pt x="79674" y="343508"/>
                  </a:cubicBezTo>
                  <a:lnTo>
                    <a:pt x="227349" y="343508"/>
                  </a:lnTo>
                  <a:cubicBezTo>
                    <a:pt x="239234" y="343508"/>
                    <a:pt x="249072" y="334556"/>
                    <a:pt x="250331" y="322794"/>
                  </a:cubicBezTo>
                  <a:cubicBezTo>
                    <a:pt x="250462" y="322032"/>
                    <a:pt x="250462" y="321271"/>
                    <a:pt x="250462" y="320510"/>
                  </a:cubicBezTo>
                  <a:lnTo>
                    <a:pt x="250462" y="245475"/>
                  </a:lnTo>
                  <a:lnTo>
                    <a:pt x="281760" y="245475"/>
                  </a:lnTo>
                  <a:cubicBezTo>
                    <a:pt x="288581" y="245475"/>
                    <a:pt x="288581" y="235131"/>
                    <a:pt x="281760" y="235131"/>
                  </a:cubicBezTo>
                  <a:lnTo>
                    <a:pt x="158929" y="235131"/>
                  </a:lnTo>
                  <a:cubicBezTo>
                    <a:pt x="158300" y="235131"/>
                    <a:pt x="157932" y="234606"/>
                    <a:pt x="157932" y="234107"/>
                  </a:cubicBezTo>
                  <a:lnTo>
                    <a:pt x="157932" y="117513"/>
                  </a:lnTo>
                  <a:cubicBezTo>
                    <a:pt x="157932" y="116883"/>
                    <a:pt x="158300" y="116515"/>
                    <a:pt x="158929" y="116515"/>
                  </a:cubicBezTo>
                  <a:lnTo>
                    <a:pt x="348659" y="116515"/>
                  </a:lnTo>
                  <a:cubicBezTo>
                    <a:pt x="348711" y="116489"/>
                    <a:pt x="348790" y="116489"/>
                    <a:pt x="348816" y="116489"/>
                  </a:cubicBezTo>
                  <a:cubicBezTo>
                    <a:pt x="349288" y="116489"/>
                    <a:pt x="349682" y="116935"/>
                    <a:pt x="349682" y="117513"/>
                  </a:cubicBezTo>
                  <a:lnTo>
                    <a:pt x="349682" y="234239"/>
                  </a:lnTo>
                  <a:cubicBezTo>
                    <a:pt x="349682" y="234737"/>
                    <a:pt x="349183" y="235263"/>
                    <a:pt x="348659" y="235263"/>
                  </a:cubicBezTo>
                  <a:lnTo>
                    <a:pt x="304374" y="235263"/>
                  </a:lnTo>
                  <a:cubicBezTo>
                    <a:pt x="297422" y="235263"/>
                    <a:pt x="297422" y="245607"/>
                    <a:pt x="304374" y="245607"/>
                  </a:cubicBezTo>
                  <a:lnTo>
                    <a:pt x="348659" y="245607"/>
                  </a:lnTo>
                  <a:cubicBezTo>
                    <a:pt x="354981" y="245607"/>
                    <a:pt x="360045" y="240566"/>
                    <a:pt x="360045" y="234239"/>
                  </a:cubicBezTo>
                  <a:lnTo>
                    <a:pt x="360045" y="117513"/>
                  </a:lnTo>
                  <a:cubicBezTo>
                    <a:pt x="360045" y="111186"/>
                    <a:pt x="354981" y="106145"/>
                    <a:pt x="348659" y="106145"/>
                  </a:cubicBezTo>
                  <a:lnTo>
                    <a:pt x="250462" y="106145"/>
                  </a:lnTo>
                  <a:lnTo>
                    <a:pt x="250462" y="31609"/>
                  </a:lnTo>
                  <a:cubicBezTo>
                    <a:pt x="250462" y="30848"/>
                    <a:pt x="250331" y="30087"/>
                    <a:pt x="250331" y="29325"/>
                  </a:cubicBezTo>
                  <a:cubicBezTo>
                    <a:pt x="249072" y="17590"/>
                    <a:pt x="239234" y="8611"/>
                    <a:pt x="227349" y="8611"/>
                  </a:cubicBezTo>
                  <a:lnTo>
                    <a:pt x="86731" y="8611"/>
                  </a:lnTo>
                  <a:cubicBezTo>
                    <a:pt x="77969" y="2756"/>
                    <a:pt x="68236" y="26"/>
                    <a:pt x="58660" y="26"/>
                  </a:cubicBezTo>
                  <a:lnTo>
                    <a:pt x="227349" y="18981"/>
                  </a:lnTo>
                  <a:lnTo>
                    <a:pt x="5866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28" name="Google Shape;131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FwAAjxEAALsXAADcEQAAAAAAAA=="/>
                </a:ext>
              </a:extLst>
            </p:cNvSpPr>
            <p:nvPr/>
          </p:nvSpPr>
          <p:spPr>
            <a:xfrm>
              <a:off x="3791585" y="2854325"/>
              <a:ext cx="66040" cy="48895"/>
            </a:xfrm>
            <a:custGeom>
              <a:avLst/>
              <a:gdLst/>
              <a:ahLst/>
              <a:cxnLst/>
              <a:rect l="0" t="0" r="66040" b="48895"/>
              <a:pathLst>
                <a:path w="66040" h="48895">
                  <a:moveTo>
                    <a:pt x="26147" y="10228"/>
                  </a:moveTo>
                  <a:cubicBezTo>
                    <a:pt x="27809" y="10228"/>
                    <a:pt x="29445" y="10490"/>
                    <a:pt x="31107" y="11118"/>
                  </a:cubicBezTo>
                  <a:cubicBezTo>
                    <a:pt x="25777" y="19176"/>
                    <a:pt x="25777" y="29483"/>
                    <a:pt x="31107" y="37541"/>
                  </a:cubicBezTo>
                  <a:cubicBezTo>
                    <a:pt x="29445" y="38142"/>
                    <a:pt x="27783" y="38430"/>
                    <a:pt x="26173" y="38430"/>
                  </a:cubicBezTo>
                  <a:cubicBezTo>
                    <a:pt x="18680" y="38430"/>
                    <a:pt x="12031" y="32413"/>
                    <a:pt x="11926" y="24329"/>
                  </a:cubicBezTo>
                  <a:lnTo>
                    <a:pt x="11820" y="24460"/>
                  </a:lnTo>
                  <a:cubicBezTo>
                    <a:pt x="11820" y="16533"/>
                    <a:pt x="18284" y="10228"/>
                    <a:pt x="26147" y="10228"/>
                  </a:cubicBezTo>
                  <a:lnTo>
                    <a:pt x="26015" y="26"/>
                  </a:lnTo>
                  <a:cubicBezTo>
                    <a:pt x="23825" y="26"/>
                    <a:pt x="21609" y="313"/>
                    <a:pt x="19419" y="915"/>
                  </a:cubicBezTo>
                  <a:cubicBezTo>
                    <a:pt x="7625" y="4185"/>
                    <a:pt x="0" y="15644"/>
                    <a:pt x="1768" y="27730"/>
                  </a:cubicBezTo>
                  <a:cubicBezTo>
                    <a:pt x="3430" y="39817"/>
                    <a:pt x="13852" y="48868"/>
                    <a:pt x="26147" y="48868"/>
                  </a:cubicBezTo>
                  <a:cubicBezTo>
                    <a:pt x="30606" y="48868"/>
                    <a:pt x="35038" y="47613"/>
                    <a:pt x="38970" y="45232"/>
                  </a:cubicBezTo>
                  <a:cubicBezTo>
                    <a:pt x="42189" y="43296"/>
                    <a:pt x="44801" y="40706"/>
                    <a:pt x="46727" y="37750"/>
                  </a:cubicBezTo>
                  <a:cubicBezTo>
                    <a:pt x="48310" y="38325"/>
                    <a:pt x="49919" y="38587"/>
                    <a:pt x="51555" y="38587"/>
                  </a:cubicBezTo>
                  <a:cubicBezTo>
                    <a:pt x="58863" y="38587"/>
                    <a:pt x="65882" y="32962"/>
                    <a:pt x="65882" y="24460"/>
                  </a:cubicBezTo>
                  <a:lnTo>
                    <a:pt x="66014" y="24460"/>
                  </a:lnTo>
                  <a:cubicBezTo>
                    <a:pt x="66014" y="16533"/>
                    <a:pt x="59549" y="10228"/>
                    <a:pt x="51661" y="10228"/>
                  </a:cubicBezTo>
                  <a:cubicBezTo>
                    <a:pt x="49866" y="10228"/>
                    <a:pt x="48204" y="10516"/>
                    <a:pt x="46700" y="11066"/>
                  </a:cubicBezTo>
                  <a:cubicBezTo>
                    <a:pt x="47439" y="12191"/>
                    <a:pt x="48072" y="13368"/>
                    <a:pt x="48626" y="14624"/>
                  </a:cubicBezTo>
                  <a:cubicBezTo>
                    <a:pt x="52056" y="22393"/>
                    <a:pt x="51106" y="31053"/>
                    <a:pt x="46727" y="37750"/>
                  </a:cubicBezTo>
                  <a:cubicBezTo>
                    <a:pt x="44880" y="37070"/>
                    <a:pt x="43086" y="35971"/>
                    <a:pt x="41529" y="34401"/>
                  </a:cubicBezTo>
                  <a:cubicBezTo>
                    <a:pt x="33772" y="26710"/>
                    <a:pt x="37387" y="14362"/>
                    <a:pt x="46700" y="11066"/>
                  </a:cubicBezTo>
                  <a:cubicBezTo>
                    <a:pt x="42162" y="4159"/>
                    <a:pt x="34300" y="26"/>
                    <a:pt x="26015" y="26"/>
                  </a:cubicBezTo>
                  <a:lnTo>
                    <a:pt x="26147" y="10228"/>
                  </a:lnTo>
                  <a:lnTo>
                    <a:pt x="2601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27" name="Google Shape;131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FgAAkREAAC8XAADaEQAAAAAAAA=="/>
                </a:ext>
              </a:extLst>
            </p:cNvSpPr>
            <p:nvPr/>
          </p:nvSpPr>
          <p:spPr>
            <a:xfrm>
              <a:off x="3700780" y="2855595"/>
              <a:ext cx="67945" cy="46355"/>
            </a:xfrm>
            <a:custGeom>
              <a:avLst/>
              <a:gdLst/>
              <a:ahLst/>
              <a:cxnLst/>
              <a:rect l="0" t="0" r="67945" b="46355"/>
              <a:pathLst>
                <a:path w="67945" h="46355">
                  <a:moveTo>
                    <a:pt x="56603" y="10391"/>
                  </a:moveTo>
                  <a:cubicBezTo>
                    <a:pt x="57101" y="10391"/>
                    <a:pt x="57598" y="10760"/>
                    <a:pt x="57598" y="11391"/>
                  </a:cubicBezTo>
                  <a:lnTo>
                    <a:pt x="57598" y="34937"/>
                  </a:lnTo>
                  <a:cubicBezTo>
                    <a:pt x="57598" y="35463"/>
                    <a:pt x="57101" y="35963"/>
                    <a:pt x="56603" y="35963"/>
                  </a:cubicBezTo>
                  <a:lnTo>
                    <a:pt x="11341" y="35963"/>
                  </a:lnTo>
                  <a:cubicBezTo>
                    <a:pt x="10843" y="35963"/>
                    <a:pt x="10346" y="35463"/>
                    <a:pt x="10346" y="34937"/>
                  </a:cubicBezTo>
                  <a:lnTo>
                    <a:pt x="10346" y="34805"/>
                  </a:lnTo>
                  <a:lnTo>
                    <a:pt x="10346" y="11391"/>
                  </a:lnTo>
                  <a:cubicBezTo>
                    <a:pt x="10346" y="10760"/>
                    <a:pt x="10843" y="10391"/>
                    <a:pt x="11341" y="10391"/>
                  </a:cubicBezTo>
                  <a:lnTo>
                    <a:pt x="11341" y="0"/>
                  </a:lnTo>
                  <a:cubicBezTo>
                    <a:pt x="5055" y="0"/>
                    <a:pt x="0" y="5077"/>
                    <a:pt x="0" y="11391"/>
                  </a:cubicBezTo>
                  <a:lnTo>
                    <a:pt x="0" y="34937"/>
                  </a:lnTo>
                  <a:cubicBezTo>
                    <a:pt x="0" y="41145"/>
                    <a:pt x="5055" y="46328"/>
                    <a:pt x="11341" y="46328"/>
                  </a:cubicBezTo>
                  <a:lnTo>
                    <a:pt x="56603" y="46328"/>
                  </a:lnTo>
                  <a:cubicBezTo>
                    <a:pt x="62784" y="46328"/>
                    <a:pt x="67945" y="41145"/>
                    <a:pt x="67945" y="34805"/>
                  </a:cubicBezTo>
                  <a:lnTo>
                    <a:pt x="67945" y="11391"/>
                  </a:lnTo>
                  <a:cubicBezTo>
                    <a:pt x="67945" y="5077"/>
                    <a:pt x="62784" y="0"/>
                    <a:pt x="56603" y="0"/>
                  </a:cubicBezTo>
                  <a:lnTo>
                    <a:pt x="56603" y="10391"/>
                  </a:lnTo>
                  <a:lnTo>
                    <a:pt x="5660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26" name="Google Shape;131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gAA6hEAAM8XAAAaEgAAAAAAAA=="/>
                </a:ext>
              </a:extLst>
            </p:cNvSpPr>
            <p:nvPr/>
          </p:nvSpPr>
          <p:spPr>
            <a:xfrm>
              <a:off x="3697605" y="2912110"/>
              <a:ext cx="172720" cy="30480"/>
            </a:xfrm>
            <a:custGeom>
              <a:avLst/>
              <a:gdLst/>
              <a:ahLst/>
              <a:cxnLst/>
              <a:rect l="0" t="0" r="172720" b="30480"/>
              <a:pathLst>
                <a:path w="172720" h="30480">
                  <a:moveTo>
                    <a:pt x="161376" y="10326"/>
                  </a:moveTo>
                  <a:cubicBezTo>
                    <a:pt x="161874" y="10326"/>
                    <a:pt x="162372" y="10848"/>
                    <a:pt x="162372" y="11345"/>
                  </a:cubicBezTo>
                  <a:lnTo>
                    <a:pt x="162372" y="19004"/>
                  </a:lnTo>
                  <a:cubicBezTo>
                    <a:pt x="162372" y="19658"/>
                    <a:pt x="161874" y="20154"/>
                    <a:pt x="161376" y="20154"/>
                  </a:cubicBezTo>
                  <a:lnTo>
                    <a:pt x="11370" y="20154"/>
                  </a:lnTo>
                  <a:cubicBezTo>
                    <a:pt x="10741" y="20154"/>
                    <a:pt x="10348" y="19658"/>
                    <a:pt x="10348" y="19004"/>
                  </a:cubicBezTo>
                  <a:lnTo>
                    <a:pt x="10348" y="11345"/>
                  </a:lnTo>
                  <a:cubicBezTo>
                    <a:pt x="10348" y="10848"/>
                    <a:pt x="10741" y="10326"/>
                    <a:pt x="11370" y="10326"/>
                  </a:cubicBezTo>
                  <a:lnTo>
                    <a:pt x="11370" y="26"/>
                  </a:lnTo>
                  <a:cubicBezTo>
                    <a:pt x="5056" y="26"/>
                    <a:pt x="26" y="5045"/>
                    <a:pt x="26" y="11345"/>
                  </a:cubicBezTo>
                  <a:lnTo>
                    <a:pt x="26" y="19004"/>
                  </a:lnTo>
                  <a:cubicBezTo>
                    <a:pt x="26" y="25304"/>
                    <a:pt x="5056" y="30454"/>
                    <a:pt x="11370" y="30454"/>
                  </a:cubicBezTo>
                  <a:lnTo>
                    <a:pt x="161376" y="30454"/>
                  </a:lnTo>
                  <a:cubicBezTo>
                    <a:pt x="167664" y="30454"/>
                    <a:pt x="172720" y="25304"/>
                    <a:pt x="172720" y="19004"/>
                  </a:cubicBezTo>
                  <a:lnTo>
                    <a:pt x="172720" y="11345"/>
                  </a:lnTo>
                  <a:cubicBezTo>
                    <a:pt x="172720" y="5045"/>
                    <a:pt x="167664" y="26"/>
                    <a:pt x="161376" y="26"/>
                  </a:cubicBezTo>
                  <a:lnTo>
                    <a:pt x="161376" y="10326"/>
                  </a:lnTo>
                  <a:lnTo>
                    <a:pt x="16137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25" name="Google Shape;131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FQAA+hAAADUWAAAsEQAAAAAAAA=="/>
                </a:ext>
              </a:extLst>
            </p:cNvSpPr>
            <p:nvPr/>
          </p:nvSpPr>
          <p:spPr>
            <a:xfrm>
              <a:off x="3565525" y="2759710"/>
              <a:ext cx="44450" cy="31750"/>
            </a:xfrm>
            <a:custGeom>
              <a:avLst/>
              <a:gdLst/>
              <a:ahLst/>
              <a:cxnLst/>
              <a:rect l="0" t="0" r="44450" b="31750"/>
              <a:pathLst>
                <a:path w="44450" h="31750">
                  <a:moveTo>
                    <a:pt x="37098" y="26"/>
                  </a:moveTo>
                  <a:cubicBezTo>
                    <a:pt x="35816" y="26"/>
                    <a:pt x="34508" y="530"/>
                    <a:pt x="33357" y="1801"/>
                  </a:cubicBezTo>
                  <a:lnTo>
                    <a:pt x="18131" y="18483"/>
                  </a:lnTo>
                  <a:lnTo>
                    <a:pt x="11198" y="9930"/>
                  </a:lnTo>
                  <a:cubicBezTo>
                    <a:pt x="10073" y="8474"/>
                    <a:pt x="8660" y="7865"/>
                    <a:pt x="7273" y="7865"/>
                  </a:cubicBezTo>
                  <a:cubicBezTo>
                    <a:pt x="3506" y="7865"/>
                    <a:pt x="26" y="12419"/>
                    <a:pt x="3166" y="16444"/>
                  </a:cubicBezTo>
                  <a:lnTo>
                    <a:pt x="13866" y="29817"/>
                  </a:lnTo>
                  <a:cubicBezTo>
                    <a:pt x="14729" y="30956"/>
                    <a:pt x="16116" y="31724"/>
                    <a:pt x="17633" y="31724"/>
                  </a:cubicBezTo>
                  <a:lnTo>
                    <a:pt x="17764" y="31724"/>
                  </a:lnTo>
                  <a:cubicBezTo>
                    <a:pt x="19256" y="31724"/>
                    <a:pt x="20642" y="31088"/>
                    <a:pt x="21663" y="30082"/>
                  </a:cubicBezTo>
                  <a:lnTo>
                    <a:pt x="40918" y="8924"/>
                  </a:lnTo>
                  <a:cubicBezTo>
                    <a:pt x="44424" y="4978"/>
                    <a:pt x="40997" y="26"/>
                    <a:pt x="3709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844" name="Google Shape;13141;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MNAABAGQAAZhAAAG0bAAAQAAAA"/>
              </a:ext>
            </a:extLst>
          </p:cNvGrpSpPr>
          <p:nvPr/>
        </p:nvGrpSpPr>
        <p:grpSpPr>
          <a:xfrm>
            <a:off x="2257425" y="4104640"/>
            <a:ext cx="408305" cy="353695"/>
            <a:chOff x="2257425" y="4104640"/>
            <a:chExt cx="408305" cy="353695"/>
          </a:xfrm>
        </p:grpSpPr>
        <p:sp>
          <p:nvSpPr>
            <p:cNvPr id="862" name="Google Shape;131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DwAASRkAAMkPAAC1GQAAAAAAAA=="/>
                </a:ext>
              </a:extLst>
            </p:cNvSpPr>
            <p:nvPr/>
          </p:nvSpPr>
          <p:spPr>
            <a:xfrm>
              <a:off x="2509520" y="4110355"/>
              <a:ext cx="56515" cy="68580"/>
            </a:xfrm>
            <a:custGeom>
              <a:avLst/>
              <a:gdLst/>
              <a:ahLst/>
              <a:cxnLst/>
              <a:rect l="0" t="0" r="56515" b="68580"/>
              <a:pathLst>
                <a:path w="56515" h="68580">
                  <a:moveTo>
                    <a:pt x="36700" y="0"/>
                  </a:moveTo>
                  <a:cubicBezTo>
                    <a:pt x="30218" y="0"/>
                    <a:pt x="24022" y="3652"/>
                    <a:pt x="21147" y="10037"/>
                  </a:cubicBezTo>
                  <a:lnTo>
                    <a:pt x="26" y="55915"/>
                  </a:lnTo>
                  <a:lnTo>
                    <a:pt x="21644" y="68554"/>
                  </a:lnTo>
                  <a:lnTo>
                    <a:pt x="50711" y="27222"/>
                  </a:lnTo>
                  <a:cubicBezTo>
                    <a:pt x="56488" y="18866"/>
                    <a:pt x="53979" y="7384"/>
                    <a:pt x="45300" y="2312"/>
                  </a:cubicBezTo>
                  <a:cubicBezTo>
                    <a:pt x="42556" y="736"/>
                    <a:pt x="39602" y="0"/>
                    <a:pt x="3670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61" name="Google Shape;131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DwAAZhkAAMQPAAC1GQAAAAAAAA=="/>
                </a:ext>
              </a:extLst>
            </p:cNvSpPr>
            <p:nvPr/>
          </p:nvSpPr>
          <p:spPr>
            <a:xfrm>
              <a:off x="2520950" y="4128770"/>
              <a:ext cx="41910" cy="50165"/>
            </a:xfrm>
            <a:custGeom>
              <a:avLst/>
              <a:gdLst/>
              <a:ahLst/>
              <a:cxnLst/>
              <a:rect l="0" t="0" r="41910" b="50165"/>
              <a:pathLst>
                <a:path w="41910" h="50165">
                  <a:moveTo>
                    <a:pt x="31452" y="0"/>
                  </a:moveTo>
                  <a:cubicBezTo>
                    <a:pt x="25004" y="0"/>
                    <a:pt x="18793" y="3654"/>
                    <a:pt x="15910" y="9970"/>
                  </a:cubicBezTo>
                  <a:lnTo>
                    <a:pt x="26" y="44240"/>
                  </a:lnTo>
                  <a:lnTo>
                    <a:pt x="10353" y="50165"/>
                  </a:lnTo>
                  <a:lnTo>
                    <a:pt x="39499" y="9082"/>
                  </a:lnTo>
                  <a:cubicBezTo>
                    <a:pt x="40626" y="7464"/>
                    <a:pt x="41386" y="5689"/>
                    <a:pt x="41884" y="3680"/>
                  </a:cubicBezTo>
                  <a:cubicBezTo>
                    <a:pt x="41386" y="3184"/>
                    <a:pt x="40757" y="2818"/>
                    <a:pt x="39997" y="2296"/>
                  </a:cubicBezTo>
                  <a:cubicBezTo>
                    <a:pt x="37297" y="756"/>
                    <a:pt x="34361" y="0"/>
                    <a:pt x="3145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60" name="Google Shape;131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DgAA+BoAAMwOAABkGwAAAAAAAA=="/>
                </a:ext>
              </a:extLst>
            </p:cNvSpPr>
            <p:nvPr/>
          </p:nvSpPr>
          <p:spPr>
            <a:xfrm>
              <a:off x="2348865" y="4384040"/>
              <a:ext cx="56515" cy="68580"/>
            </a:xfrm>
            <a:custGeom>
              <a:avLst/>
              <a:gdLst/>
              <a:ahLst/>
              <a:cxnLst/>
              <a:rect l="0" t="0" r="56515" b="68580"/>
              <a:pathLst>
                <a:path w="56515" h="68580">
                  <a:moveTo>
                    <a:pt x="34740" y="26"/>
                  </a:moveTo>
                  <a:lnTo>
                    <a:pt x="5803" y="41422"/>
                  </a:lnTo>
                  <a:cubicBezTo>
                    <a:pt x="26" y="49659"/>
                    <a:pt x="2535" y="61185"/>
                    <a:pt x="11214" y="66238"/>
                  </a:cubicBezTo>
                  <a:cubicBezTo>
                    <a:pt x="13932" y="67817"/>
                    <a:pt x="16860" y="68580"/>
                    <a:pt x="19761" y="68580"/>
                  </a:cubicBezTo>
                  <a:cubicBezTo>
                    <a:pt x="26192" y="68580"/>
                    <a:pt x="32413" y="64922"/>
                    <a:pt x="35367" y="58659"/>
                  </a:cubicBezTo>
                  <a:lnTo>
                    <a:pt x="56488" y="12684"/>
                  </a:lnTo>
                  <a:lnTo>
                    <a:pt x="34740" y="26"/>
                  </a:lnTo>
                  <a:lnTo>
                    <a:pt x="35367" y="5865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9" name="Google Shape;131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DgAAAhsAAMwOAABcGwAAAAAAAA=="/>
                </a:ext>
              </a:extLst>
            </p:cNvSpPr>
            <p:nvPr/>
          </p:nvSpPr>
          <p:spPr>
            <a:xfrm>
              <a:off x="2367280" y="4390390"/>
              <a:ext cx="38100" cy="57150"/>
            </a:xfrm>
            <a:custGeom>
              <a:avLst/>
              <a:gdLst/>
              <a:ahLst/>
              <a:cxnLst/>
              <a:rect l="0" t="0" r="38100" b="57150"/>
              <a:pathLst>
                <a:path w="38100" h="57150">
                  <a:moveTo>
                    <a:pt x="27619" y="0"/>
                  </a:moveTo>
                  <a:lnTo>
                    <a:pt x="5817" y="31180"/>
                  </a:lnTo>
                  <a:cubicBezTo>
                    <a:pt x="0" y="39458"/>
                    <a:pt x="2542" y="51041"/>
                    <a:pt x="11241" y="56119"/>
                  </a:cubicBezTo>
                  <a:cubicBezTo>
                    <a:pt x="11975" y="56489"/>
                    <a:pt x="12604" y="56886"/>
                    <a:pt x="13364" y="57150"/>
                  </a:cubicBezTo>
                  <a:cubicBezTo>
                    <a:pt x="14753" y="55748"/>
                    <a:pt x="16010" y="54082"/>
                    <a:pt x="16901" y="52310"/>
                  </a:cubicBezTo>
                  <a:lnTo>
                    <a:pt x="38074" y="5977"/>
                  </a:lnTo>
                  <a:lnTo>
                    <a:pt x="27619" y="0"/>
                  </a:lnTo>
                  <a:lnTo>
                    <a:pt x="16901" y="5231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8" name="Google Shape;131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DgAASRkAAMwOAAC1GQAAAAAAAA=="/>
                </a:ext>
              </a:extLst>
            </p:cNvSpPr>
            <p:nvPr/>
          </p:nvSpPr>
          <p:spPr>
            <a:xfrm>
              <a:off x="2348865" y="4110355"/>
              <a:ext cx="56515" cy="68580"/>
            </a:xfrm>
            <a:custGeom>
              <a:avLst/>
              <a:gdLst/>
              <a:ahLst/>
              <a:cxnLst/>
              <a:rect l="0" t="0" r="56515" b="68580"/>
              <a:pathLst>
                <a:path w="56515" h="68580">
                  <a:moveTo>
                    <a:pt x="19803" y="0"/>
                  </a:moveTo>
                  <a:cubicBezTo>
                    <a:pt x="16933" y="0"/>
                    <a:pt x="13985" y="736"/>
                    <a:pt x="11297" y="2312"/>
                  </a:cubicBezTo>
                  <a:cubicBezTo>
                    <a:pt x="2504" y="7384"/>
                    <a:pt x="0" y="18866"/>
                    <a:pt x="5896" y="27222"/>
                  </a:cubicBezTo>
                  <a:lnTo>
                    <a:pt x="34780" y="68554"/>
                  </a:lnTo>
                  <a:lnTo>
                    <a:pt x="56488" y="55915"/>
                  </a:lnTo>
                  <a:lnTo>
                    <a:pt x="35406" y="10037"/>
                  </a:lnTo>
                  <a:cubicBezTo>
                    <a:pt x="32458" y="3652"/>
                    <a:pt x="26248" y="0"/>
                    <a:pt x="1980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7" name="Google Shape;131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DgAAURkAAMwOAACrGQAAAAAAAA=="/>
                </a:ext>
              </a:extLst>
            </p:cNvSpPr>
            <p:nvPr/>
          </p:nvSpPr>
          <p:spPr>
            <a:xfrm>
              <a:off x="2367280" y="4115435"/>
              <a:ext cx="38100" cy="57150"/>
            </a:xfrm>
            <a:custGeom>
              <a:avLst/>
              <a:gdLst/>
              <a:ahLst/>
              <a:cxnLst/>
              <a:rect l="0" t="0" r="38100" b="57150"/>
              <a:pathLst>
                <a:path w="38100" h="57150">
                  <a:moveTo>
                    <a:pt x="13364" y="26"/>
                  </a:moveTo>
                  <a:cubicBezTo>
                    <a:pt x="12604" y="290"/>
                    <a:pt x="11975" y="659"/>
                    <a:pt x="11241" y="1029"/>
                  </a:cubicBezTo>
                  <a:cubicBezTo>
                    <a:pt x="2542" y="6119"/>
                    <a:pt x="0" y="17670"/>
                    <a:pt x="5817" y="25925"/>
                  </a:cubicBezTo>
                  <a:lnTo>
                    <a:pt x="27619" y="57124"/>
                  </a:lnTo>
                  <a:lnTo>
                    <a:pt x="38074" y="51031"/>
                  </a:lnTo>
                  <a:lnTo>
                    <a:pt x="16901" y="4984"/>
                  </a:lnTo>
                  <a:cubicBezTo>
                    <a:pt x="16010" y="3059"/>
                    <a:pt x="14753" y="1424"/>
                    <a:pt x="1336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6" name="Google Shape;131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DwAA+BoAAMkPAABkGwAAAAAAAA=="/>
                </a:ext>
              </a:extLst>
            </p:cNvSpPr>
            <p:nvPr/>
          </p:nvSpPr>
          <p:spPr>
            <a:xfrm>
              <a:off x="2509520" y="4384040"/>
              <a:ext cx="56515" cy="68580"/>
            </a:xfrm>
            <a:custGeom>
              <a:avLst/>
              <a:gdLst/>
              <a:ahLst/>
              <a:cxnLst/>
              <a:rect l="0" t="0" r="56515" b="68580"/>
              <a:pathLst>
                <a:path w="56515" h="68580">
                  <a:moveTo>
                    <a:pt x="21644" y="0"/>
                  </a:moveTo>
                  <a:lnTo>
                    <a:pt x="26" y="12619"/>
                  </a:lnTo>
                  <a:lnTo>
                    <a:pt x="21147" y="58453"/>
                  </a:lnTo>
                  <a:cubicBezTo>
                    <a:pt x="24022" y="64828"/>
                    <a:pt x="30296" y="68554"/>
                    <a:pt x="36779" y="68554"/>
                  </a:cubicBezTo>
                  <a:cubicBezTo>
                    <a:pt x="39680" y="68554"/>
                    <a:pt x="42608" y="67819"/>
                    <a:pt x="45300" y="66271"/>
                  </a:cubicBezTo>
                  <a:cubicBezTo>
                    <a:pt x="53979" y="61103"/>
                    <a:pt x="56488" y="49612"/>
                    <a:pt x="50711" y="41400"/>
                  </a:cubicBezTo>
                  <a:lnTo>
                    <a:pt x="21644" y="0"/>
                  </a:lnTo>
                  <a:lnTo>
                    <a:pt x="50711" y="4140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5" name="Google Shape;131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DwAA+BoAAMQPAABHGwAAAAAAAA=="/>
                </a:ext>
              </a:extLst>
            </p:cNvSpPr>
            <p:nvPr/>
          </p:nvSpPr>
          <p:spPr>
            <a:xfrm>
              <a:off x="2520315" y="4384040"/>
              <a:ext cx="42545" cy="50165"/>
            </a:xfrm>
            <a:custGeom>
              <a:avLst/>
              <a:gdLst/>
              <a:ahLst/>
              <a:cxnLst/>
              <a:rect l="0" t="0" r="42545" b="50165"/>
              <a:pathLst>
                <a:path w="42545" h="50165">
                  <a:moveTo>
                    <a:pt x="10609" y="26"/>
                  </a:moveTo>
                  <a:lnTo>
                    <a:pt x="26" y="6052"/>
                  </a:lnTo>
                  <a:lnTo>
                    <a:pt x="16232" y="40199"/>
                  </a:lnTo>
                  <a:cubicBezTo>
                    <a:pt x="19150" y="46512"/>
                    <a:pt x="25436" y="50138"/>
                    <a:pt x="31961" y="50138"/>
                  </a:cubicBezTo>
                  <a:cubicBezTo>
                    <a:pt x="34905" y="50138"/>
                    <a:pt x="37876" y="49408"/>
                    <a:pt x="40608" y="47843"/>
                  </a:cubicBezTo>
                  <a:cubicBezTo>
                    <a:pt x="41377" y="47478"/>
                    <a:pt x="42014" y="46956"/>
                    <a:pt x="42518" y="46460"/>
                  </a:cubicBezTo>
                  <a:cubicBezTo>
                    <a:pt x="42014" y="44582"/>
                    <a:pt x="41112" y="42704"/>
                    <a:pt x="39972" y="41060"/>
                  </a:cubicBezTo>
                  <a:lnTo>
                    <a:pt x="10609" y="26"/>
                  </a:lnTo>
                  <a:lnTo>
                    <a:pt x="39972" y="410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4" name="Google Shape;131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DQAAOxoAAFgOAAByGgAAAAAAAA=="/>
                </a:ext>
              </a:extLst>
            </p:cNvSpPr>
            <p:nvPr/>
          </p:nvSpPr>
          <p:spPr>
            <a:xfrm>
              <a:off x="2263140" y="4264025"/>
              <a:ext cx="68580" cy="34925"/>
            </a:xfrm>
            <a:custGeom>
              <a:avLst/>
              <a:gdLst/>
              <a:ahLst/>
              <a:cxnLst/>
              <a:rect l="0" t="0" r="68580" b="34925"/>
              <a:pathLst>
                <a:path w="68580" h="34925">
                  <a:moveTo>
                    <a:pt x="17165" y="26"/>
                  </a:moveTo>
                  <a:cubicBezTo>
                    <a:pt x="7788" y="26"/>
                    <a:pt x="0" y="7755"/>
                    <a:pt x="0" y="17475"/>
                  </a:cubicBezTo>
                  <a:cubicBezTo>
                    <a:pt x="0" y="27169"/>
                    <a:pt x="7788" y="34925"/>
                    <a:pt x="17165" y="34925"/>
                  </a:cubicBezTo>
                  <a:cubicBezTo>
                    <a:pt x="17659" y="34925"/>
                    <a:pt x="18180" y="34898"/>
                    <a:pt x="18675" y="34845"/>
                  </a:cubicBezTo>
                  <a:lnTo>
                    <a:pt x="68554" y="30250"/>
                  </a:lnTo>
                  <a:lnTo>
                    <a:pt x="68554" y="4807"/>
                  </a:lnTo>
                  <a:lnTo>
                    <a:pt x="18675" y="79"/>
                  </a:lnTo>
                  <a:cubicBezTo>
                    <a:pt x="18180" y="53"/>
                    <a:pt x="17659" y="26"/>
                    <a:pt x="1716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3" name="Google Shape;131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DQAAOxoAAFgOAABbGgAAAAAAAA=="/>
                </a:ext>
              </a:extLst>
            </p:cNvSpPr>
            <p:nvPr/>
          </p:nvSpPr>
          <p:spPr>
            <a:xfrm>
              <a:off x="2273935" y="4264025"/>
              <a:ext cx="57785" cy="20320"/>
            </a:xfrm>
            <a:custGeom>
              <a:avLst/>
              <a:gdLst/>
              <a:ahLst/>
              <a:cxnLst/>
              <a:rect l="0" t="0" r="57785" b="20320"/>
              <a:pathLst>
                <a:path w="57785" h="20320">
                  <a:moveTo>
                    <a:pt x="6759" y="0"/>
                  </a:moveTo>
                  <a:cubicBezTo>
                    <a:pt x="5089" y="0"/>
                    <a:pt x="3445" y="237"/>
                    <a:pt x="1879" y="657"/>
                  </a:cubicBezTo>
                  <a:cubicBezTo>
                    <a:pt x="0" y="11041"/>
                    <a:pt x="7934" y="20294"/>
                    <a:pt x="17956" y="20294"/>
                  </a:cubicBezTo>
                  <a:cubicBezTo>
                    <a:pt x="18713" y="20294"/>
                    <a:pt x="19470" y="20241"/>
                    <a:pt x="20227" y="20136"/>
                  </a:cubicBezTo>
                  <a:lnTo>
                    <a:pt x="57758" y="16745"/>
                  </a:lnTo>
                  <a:lnTo>
                    <a:pt x="57758" y="4705"/>
                  </a:lnTo>
                  <a:lnTo>
                    <a:pt x="7777" y="26"/>
                  </a:lnTo>
                  <a:cubicBezTo>
                    <a:pt x="7438" y="26"/>
                    <a:pt x="7099" y="0"/>
                    <a:pt x="675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2" name="Google Shape;131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DwAAOxoAAFAQAAByGgAAAAAAAA=="/>
                </a:ext>
              </a:extLst>
            </p:cNvSpPr>
            <p:nvPr/>
          </p:nvSpPr>
          <p:spPr>
            <a:xfrm>
              <a:off x="2582545" y="4264025"/>
              <a:ext cx="69215" cy="34925"/>
            </a:xfrm>
            <a:custGeom>
              <a:avLst/>
              <a:gdLst/>
              <a:ahLst/>
              <a:cxnLst/>
              <a:rect l="0" t="0" r="69215" b="34925"/>
              <a:pathLst>
                <a:path w="69215" h="34925">
                  <a:moveTo>
                    <a:pt x="52022" y="26"/>
                  </a:moveTo>
                  <a:cubicBezTo>
                    <a:pt x="51523" y="26"/>
                    <a:pt x="50997" y="53"/>
                    <a:pt x="50498" y="79"/>
                  </a:cubicBezTo>
                  <a:lnTo>
                    <a:pt x="26" y="4807"/>
                  </a:lnTo>
                  <a:lnTo>
                    <a:pt x="26" y="30250"/>
                  </a:lnTo>
                  <a:lnTo>
                    <a:pt x="50498" y="34845"/>
                  </a:lnTo>
                  <a:cubicBezTo>
                    <a:pt x="50997" y="34898"/>
                    <a:pt x="51523" y="34925"/>
                    <a:pt x="52022" y="34925"/>
                  </a:cubicBezTo>
                  <a:cubicBezTo>
                    <a:pt x="61460" y="34925"/>
                    <a:pt x="69215" y="27169"/>
                    <a:pt x="69215" y="17475"/>
                  </a:cubicBezTo>
                  <a:cubicBezTo>
                    <a:pt x="69215" y="7755"/>
                    <a:pt x="61460" y="26"/>
                    <a:pt x="5202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1" name="Google Shape;131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DwAAOxoAAD8QAABbGgAAAAAAAA=="/>
                </a:ext>
              </a:extLst>
            </p:cNvSpPr>
            <p:nvPr/>
          </p:nvSpPr>
          <p:spPr>
            <a:xfrm>
              <a:off x="2582545" y="4264025"/>
              <a:ext cx="58420" cy="20320"/>
            </a:xfrm>
            <a:custGeom>
              <a:avLst/>
              <a:gdLst/>
              <a:ahLst/>
              <a:cxnLst/>
              <a:rect l="0" t="0" r="58420" b="20320"/>
              <a:pathLst>
                <a:path w="58420" h="20320">
                  <a:moveTo>
                    <a:pt x="51601" y="0"/>
                  </a:moveTo>
                  <a:cubicBezTo>
                    <a:pt x="51259" y="0"/>
                    <a:pt x="50917" y="26"/>
                    <a:pt x="50575" y="26"/>
                  </a:cubicBezTo>
                  <a:lnTo>
                    <a:pt x="26" y="4705"/>
                  </a:lnTo>
                  <a:lnTo>
                    <a:pt x="26" y="16745"/>
                  </a:lnTo>
                  <a:lnTo>
                    <a:pt x="37911" y="20136"/>
                  </a:lnTo>
                  <a:cubicBezTo>
                    <a:pt x="38675" y="20241"/>
                    <a:pt x="39438" y="20294"/>
                    <a:pt x="40202" y="20294"/>
                  </a:cubicBezTo>
                  <a:cubicBezTo>
                    <a:pt x="50417" y="20294"/>
                    <a:pt x="58420" y="11041"/>
                    <a:pt x="56524" y="657"/>
                  </a:cubicBezTo>
                  <a:cubicBezTo>
                    <a:pt x="54945" y="237"/>
                    <a:pt x="53286" y="0"/>
                    <a:pt x="5160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50" name="Google Shape;131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gAAhxkAAO0PAAAmGwAAAAAAAA=="/>
                </a:ext>
              </a:extLst>
            </p:cNvSpPr>
            <p:nvPr/>
          </p:nvSpPr>
          <p:spPr>
            <a:xfrm>
              <a:off x="2315210" y="4149725"/>
              <a:ext cx="273685" cy="263525"/>
            </a:xfrm>
            <a:custGeom>
              <a:avLst/>
              <a:gdLst/>
              <a:ahLst/>
              <a:cxnLst/>
              <a:rect l="0" t="0" r="273685" b="263525"/>
              <a:pathLst>
                <a:path w="273685" h="263525">
                  <a:moveTo>
                    <a:pt x="142095" y="31357"/>
                  </a:moveTo>
                  <a:cubicBezTo>
                    <a:pt x="155036" y="31357"/>
                    <a:pt x="168082" y="33848"/>
                    <a:pt x="180526" y="38987"/>
                  </a:cubicBezTo>
                  <a:cubicBezTo>
                    <a:pt x="217962" y="54508"/>
                    <a:pt x="242405" y="91084"/>
                    <a:pt x="242405" y="131723"/>
                  </a:cubicBezTo>
                  <a:cubicBezTo>
                    <a:pt x="242405" y="187228"/>
                    <a:pt x="197397" y="232141"/>
                    <a:pt x="142068" y="232141"/>
                  </a:cubicBezTo>
                  <a:cubicBezTo>
                    <a:pt x="101489" y="232141"/>
                    <a:pt x="64917" y="207652"/>
                    <a:pt x="49408" y="170186"/>
                  </a:cubicBezTo>
                  <a:cubicBezTo>
                    <a:pt x="33925" y="132588"/>
                    <a:pt x="42492" y="89458"/>
                    <a:pt x="71099" y="60696"/>
                  </a:cubicBezTo>
                  <a:cubicBezTo>
                    <a:pt x="90328" y="41530"/>
                    <a:pt x="115976" y="31357"/>
                    <a:pt x="142095" y="31357"/>
                  </a:cubicBezTo>
                  <a:lnTo>
                    <a:pt x="142095" y="0"/>
                  </a:lnTo>
                  <a:cubicBezTo>
                    <a:pt x="88888" y="0"/>
                    <a:pt x="40841" y="32039"/>
                    <a:pt x="20434" y="81252"/>
                  </a:cubicBezTo>
                  <a:cubicBezTo>
                    <a:pt x="0" y="130569"/>
                    <a:pt x="11343" y="187228"/>
                    <a:pt x="49041" y="224957"/>
                  </a:cubicBezTo>
                  <a:cubicBezTo>
                    <a:pt x="74165" y="250100"/>
                    <a:pt x="107828" y="263498"/>
                    <a:pt x="142095" y="263498"/>
                  </a:cubicBezTo>
                  <a:cubicBezTo>
                    <a:pt x="159071" y="263498"/>
                    <a:pt x="176178" y="260221"/>
                    <a:pt x="192499" y="253456"/>
                  </a:cubicBezTo>
                  <a:cubicBezTo>
                    <a:pt x="241645" y="233032"/>
                    <a:pt x="273685" y="185078"/>
                    <a:pt x="273685" y="131723"/>
                  </a:cubicBezTo>
                  <a:cubicBezTo>
                    <a:pt x="273685" y="58913"/>
                    <a:pt x="214793" y="0"/>
                    <a:pt x="142068" y="0"/>
                  </a:cubicBezTo>
                  <a:lnTo>
                    <a:pt x="142068" y="31357"/>
                  </a:lnTo>
                  <a:lnTo>
                    <a:pt x="14206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49" name="Google Shape;131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DgAAGxoAAFkPAACSGgAAAAAAAA=="/>
                </a:ext>
              </a:extLst>
            </p:cNvSpPr>
            <p:nvPr/>
          </p:nvSpPr>
          <p:spPr>
            <a:xfrm>
              <a:off x="2407285" y="4243705"/>
              <a:ext cx="87630" cy="75565"/>
            </a:xfrm>
            <a:custGeom>
              <a:avLst/>
              <a:gdLst/>
              <a:ahLst/>
              <a:cxnLst/>
              <a:rect l="0" t="0" r="87630" b="75565"/>
              <a:pathLst>
                <a:path w="87630" h="75565">
                  <a:moveTo>
                    <a:pt x="50164" y="26"/>
                  </a:moveTo>
                  <a:cubicBezTo>
                    <a:pt x="16721" y="26"/>
                    <a:pt x="0" y="40622"/>
                    <a:pt x="23645" y="64416"/>
                  </a:cubicBezTo>
                  <a:cubicBezTo>
                    <a:pt x="31274" y="72120"/>
                    <a:pt x="40680" y="75565"/>
                    <a:pt x="49903" y="75565"/>
                  </a:cubicBezTo>
                  <a:cubicBezTo>
                    <a:pt x="69158" y="75565"/>
                    <a:pt x="87630" y="60499"/>
                    <a:pt x="87630" y="37729"/>
                  </a:cubicBezTo>
                  <a:cubicBezTo>
                    <a:pt x="87630" y="16853"/>
                    <a:pt x="70909" y="26"/>
                    <a:pt x="5016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48" name="Google Shape;131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DgAAoRkAANQPAAAMGwAAAAAAAA=="/>
                </a:ext>
              </a:extLst>
            </p:cNvSpPr>
            <p:nvPr/>
          </p:nvSpPr>
          <p:spPr>
            <a:xfrm>
              <a:off x="2332990" y="4166235"/>
              <a:ext cx="240030" cy="230505"/>
            </a:xfrm>
            <a:custGeom>
              <a:avLst/>
              <a:gdLst/>
              <a:ahLst/>
              <a:cxnLst/>
              <a:rect l="0" t="0" r="240030" b="230505"/>
              <a:pathLst>
                <a:path w="240030" h="230505">
                  <a:moveTo>
                    <a:pt x="124596" y="14961"/>
                  </a:moveTo>
                  <a:cubicBezTo>
                    <a:pt x="137565" y="14961"/>
                    <a:pt x="150639" y="17450"/>
                    <a:pt x="163109" y="22586"/>
                  </a:cubicBezTo>
                  <a:cubicBezTo>
                    <a:pt x="200624" y="38098"/>
                    <a:pt x="225118" y="74651"/>
                    <a:pt x="225118" y="115265"/>
                  </a:cubicBezTo>
                  <a:cubicBezTo>
                    <a:pt x="225118" y="170736"/>
                    <a:pt x="180147" y="215621"/>
                    <a:pt x="124570" y="215621"/>
                  </a:cubicBezTo>
                  <a:cubicBezTo>
                    <a:pt x="83904" y="215621"/>
                    <a:pt x="47255" y="191148"/>
                    <a:pt x="31713" y="153704"/>
                  </a:cubicBezTo>
                  <a:cubicBezTo>
                    <a:pt x="16198" y="116130"/>
                    <a:pt x="24783" y="73026"/>
                    <a:pt x="53451" y="44282"/>
                  </a:cubicBezTo>
                  <a:cubicBezTo>
                    <a:pt x="72720" y="25128"/>
                    <a:pt x="98422" y="14961"/>
                    <a:pt x="124596" y="14961"/>
                  </a:cubicBezTo>
                  <a:lnTo>
                    <a:pt x="124596" y="26"/>
                  </a:lnTo>
                  <a:cubicBezTo>
                    <a:pt x="77840" y="26"/>
                    <a:pt x="35756" y="28141"/>
                    <a:pt x="17957" y="71140"/>
                  </a:cubicBezTo>
                  <a:cubicBezTo>
                    <a:pt x="26" y="114243"/>
                    <a:pt x="9871" y="163792"/>
                    <a:pt x="42976" y="196703"/>
                  </a:cubicBezTo>
                  <a:cubicBezTo>
                    <a:pt x="65002" y="218792"/>
                    <a:pt x="94484" y="230505"/>
                    <a:pt x="124517" y="230505"/>
                  </a:cubicBezTo>
                  <a:cubicBezTo>
                    <a:pt x="139403" y="230505"/>
                    <a:pt x="154446" y="227622"/>
                    <a:pt x="168780" y="221674"/>
                  </a:cubicBezTo>
                  <a:cubicBezTo>
                    <a:pt x="211861" y="203883"/>
                    <a:pt x="240030" y="161906"/>
                    <a:pt x="240030" y="115265"/>
                  </a:cubicBezTo>
                  <a:cubicBezTo>
                    <a:pt x="240030" y="51593"/>
                    <a:pt x="188364" y="26"/>
                    <a:pt x="124570" y="26"/>
                  </a:cubicBezTo>
                  <a:lnTo>
                    <a:pt x="124570" y="14961"/>
                  </a:lnTo>
                  <a:lnTo>
                    <a:pt x="12457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47" name="Google Shape;131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2DgAAORoAADwPAAB0GgAAAAAAAA=="/>
                </a:ext>
              </a:extLst>
            </p:cNvSpPr>
            <p:nvPr/>
          </p:nvSpPr>
          <p:spPr>
            <a:xfrm>
              <a:off x="2432050" y="4262755"/>
              <a:ext cx="44450" cy="37465"/>
            </a:xfrm>
            <a:custGeom>
              <a:avLst/>
              <a:gdLst/>
              <a:ahLst/>
              <a:cxnLst/>
              <a:rect l="0" t="0" r="44450" b="37465"/>
              <a:pathLst>
                <a:path w="44450" h="37465">
                  <a:moveTo>
                    <a:pt x="25464" y="26"/>
                  </a:moveTo>
                  <a:cubicBezTo>
                    <a:pt x="8541" y="26"/>
                    <a:pt x="26" y="20177"/>
                    <a:pt x="11978" y="31971"/>
                  </a:cubicBezTo>
                  <a:cubicBezTo>
                    <a:pt x="15839" y="35772"/>
                    <a:pt x="20572" y="37465"/>
                    <a:pt x="25253" y="37465"/>
                  </a:cubicBezTo>
                  <a:cubicBezTo>
                    <a:pt x="35036" y="37465"/>
                    <a:pt x="44424" y="29966"/>
                    <a:pt x="44424" y="18693"/>
                  </a:cubicBezTo>
                  <a:cubicBezTo>
                    <a:pt x="44424" y="8409"/>
                    <a:pt x="35909" y="26"/>
                    <a:pt x="2546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46" name="Google Shape;131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DgAArxkAANYPAAD+GgAAAAAAAA=="/>
                </a:ext>
              </a:extLst>
            </p:cNvSpPr>
            <p:nvPr/>
          </p:nvSpPr>
          <p:spPr>
            <a:xfrm>
              <a:off x="2340610" y="4175125"/>
              <a:ext cx="233680" cy="212725"/>
            </a:xfrm>
            <a:custGeom>
              <a:avLst/>
              <a:gdLst/>
              <a:ahLst/>
              <a:cxnLst/>
              <a:rect l="0" t="0" r="233680" b="212725"/>
              <a:pathLst>
                <a:path w="233680" h="212725">
                  <a:moveTo>
                    <a:pt x="116853" y="11837"/>
                  </a:moveTo>
                  <a:cubicBezTo>
                    <a:pt x="131256" y="11837"/>
                    <a:pt x="145686" y="15117"/>
                    <a:pt x="158935" y="21679"/>
                  </a:cubicBezTo>
                  <a:lnTo>
                    <a:pt x="159066" y="21679"/>
                  </a:lnTo>
                  <a:lnTo>
                    <a:pt x="133329" y="66140"/>
                  </a:lnTo>
                  <a:cubicBezTo>
                    <a:pt x="128082" y="63988"/>
                    <a:pt x="122494" y="62912"/>
                    <a:pt x="116879" y="62912"/>
                  </a:cubicBezTo>
                  <a:cubicBezTo>
                    <a:pt x="111291" y="62912"/>
                    <a:pt x="105677" y="63988"/>
                    <a:pt x="100377" y="66140"/>
                  </a:cubicBezTo>
                  <a:lnTo>
                    <a:pt x="74745" y="21679"/>
                  </a:lnTo>
                  <a:cubicBezTo>
                    <a:pt x="87994" y="15117"/>
                    <a:pt x="102424" y="11837"/>
                    <a:pt x="116853" y="11837"/>
                  </a:cubicBezTo>
                  <a:lnTo>
                    <a:pt x="64644" y="27610"/>
                  </a:lnTo>
                  <a:lnTo>
                    <a:pt x="90277" y="72071"/>
                  </a:lnTo>
                  <a:cubicBezTo>
                    <a:pt x="81173" y="79027"/>
                    <a:pt x="75244" y="89236"/>
                    <a:pt x="73722" y="100601"/>
                  </a:cubicBezTo>
                  <a:lnTo>
                    <a:pt x="22484" y="100601"/>
                  </a:lnTo>
                  <a:cubicBezTo>
                    <a:pt x="23874" y="77504"/>
                    <a:pt x="33713" y="55773"/>
                    <a:pt x="50005" y="39500"/>
                  </a:cubicBezTo>
                  <a:cubicBezTo>
                    <a:pt x="54413" y="35064"/>
                    <a:pt x="59345" y="31022"/>
                    <a:pt x="64644" y="27610"/>
                  </a:cubicBezTo>
                  <a:lnTo>
                    <a:pt x="117115" y="74539"/>
                  </a:lnTo>
                  <a:cubicBezTo>
                    <a:pt x="124934" y="74539"/>
                    <a:pt x="132883" y="77452"/>
                    <a:pt x="139389" y="83935"/>
                  </a:cubicBezTo>
                  <a:cubicBezTo>
                    <a:pt x="159460" y="104013"/>
                    <a:pt x="145188" y="138238"/>
                    <a:pt x="116906" y="138238"/>
                  </a:cubicBezTo>
                  <a:cubicBezTo>
                    <a:pt x="99354" y="138238"/>
                    <a:pt x="85108" y="123986"/>
                    <a:pt x="85108" y="106428"/>
                  </a:cubicBezTo>
                  <a:cubicBezTo>
                    <a:pt x="85108" y="87268"/>
                    <a:pt x="100771" y="74539"/>
                    <a:pt x="117115" y="74539"/>
                  </a:cubicBezTo>
                  <a:lnTo>
                    <a:pt x="211196" y="112359"/>
                  </a:lnTo>
                  <a:cubicBezTo>
                    <a:pt x="209832" y="135351"/>
                    <a:pt x="200099" y="157056"/>
                    <a:pt x="183806" y="173355"/>
                  </a:cubicBezTo>
                  <a:cubicBezTo>
                    <a:pt x="179267" y="177765"/>
                    <a:pt x="174466" y="181807"/>
                    <a:pt x="169167" y="185219"/>
                  </a:cubicBezTo>
                  <a:lnTo>
                    <a:pt x="143535" y="140889"/>
                  </a:lnTo>
                  <a:cubicBezTo>
                    <a:pt x="152507" y="133829"/>
                    <a:pt x="158436" y="123593"/>
                    <a:pt x="160089" y="112359"/>
                  </a:cubicBezTo>
                  <a:lnTo>
                    <a:pt x="133434" y="146715"/>
                  </a:lnTo>
                  <a:lnTo>
                    <a:pt x="159066" y="191150"/>
                  </a:lnTo>
                  <a:cubicBezTo>
                    <a:pt x="145765" y="197738"/>
                    <a:pt x="131309" y="201019"/>
                    <a:pt x="116853" y="201019"/>
                  </a:cubicBezTo>
                  <a:cubicBezTo>
                    <a:pt x="102424" y="201019"/>
                    <a:pt x="87994" y="197738"/>
                    <a:pt x="74745" y="191150"/>
                  </a:cubicBezTo>
                  <a:lnTo>
                    <a:pt x="100377" y="146715"/>
                  </a:lnTo>
                  <a:cubicBezTo>
                    <a:pt x="105677" y="148920"/>
                    <a:pt x="111291" y="150022"/>
                    <a:pt x="116906" y="150022"/>
                  </a:cubicBezTo>
                  <a:cubicBezTo>
                    <a:pt x="122520" y="150022"/>
                    <a:pt x="128134" y="148920"/>
                    <a:pt x="133434" y="146715"/>
                  </a:cubicBezTo>
                  <a:lnTo>
                    <a:pt x="116906" y="0"/>
                  </a:lnTo>
                  <a:cubicBezTo>
                    <a:pt x="89542" y="0"/>
                    <a:pt x="62283" y="10524"/>
                    <a:pt x="41662" y="31154"/>
                  </a:cubicBezTo>
                  <a:cubicBezTo>
                    <a:pt x="3804" y="69027"/>
                    <a:pt x="0" y="129288"/>
                    <a:pt x="32821" y="171597"/>
                  </a:cubicBezTo>
                  <a:cubicBezTo>
                    <a:pt x="34132" y="173250"/>
                    <a:pt x="35759" y="173959"/>
                    <a:pt x="37359" y="173959"/>
                  </a:cubicBezTo>
                  <a:cubicBezTo>
                    <a:pt x="41636" y="173959"/>
                    <a:pt x="45676" y="168893"/>
                    <a:pt x="42187" y="164379"/>
                  </a:cubicBezTo>
                  <a:cubicBezTo>
                    <a:pt x="30433" y="149498"/>
                    <a:pt x="23612" y="131309"/>
                    <a:pt x="22484" y="112359"/>
                  </a:cubicBezTo>
                  <a:lnTo>
                    <a:pt x="73722" y="112359"/>
                  </a:lnTo>
                  <a:cubicBezTo>
                    <a:pt x="75244" y="123593"/>
                    <a:pt x="81173" y="133829"/>
                    <a:pt x="90277" y="140889"/>
                  </a:cubicBezTo>
                  <a:lnTo>
                    <a:pt x="64644" y="185219"/>
                  </a:lnTo>
                  <a:cubicBezTo>
                    <a:pt x="62624" y="183959"/>
                    <a:pt x="60735" y="182568"/>
                    <a:pt x="58846" y="181177"/>
                  </a:cubicBezTo>
                  <a:cubicBezTo>
                    <a:pt x="57613" y="180232"/>
                    <a:pt x="56354" y="179838"/>
                    <a:pt x="55173" y="179838"/>
                  </a:cubicBezTo>
                  <a:cubicBezTo>
                    <a:pt x="50346" y="179838"/>
                    <a:pt x="46673" y="186557"/>
                    <a:pt x="51632" y="190415"/>
                  </a:cubicBezTo>
                  <a:cubicBezTo>
                    <a:pt x="70967" y="205349"/>
                    <a:pt x="93949" y="212725"/>
                    <a:pt x="116827" y="212725"/>
                  </a:cubicBezTo>
                  <a:cubicBezTo>
                    <a:pt x="144191" y="212725"/>
                    <a:pt x="171397" y="202200"/>
                    <a:pt x="192018" y="181570"/>
                  </a:cubicBezTo>
                  <a:cubicBezTo>
                    <a:pt x="229902" y="143671"/>
                    <a:pt x="233680" y="83567"/>
                    <a:pt x="200859" y="41258"/>
                  </a:cubicBezTo>
                  <a:cubicBezTo>
                    <a:pt x="199548" y="39579"/>
                    <a:pt x="197947" y="38896"/>
                    <a:pt x="196347" y="38896"/>
                  </a:cubicBezTo>
                  <a:cubicBezTo>
                    <a:pt x="192097" y="38896"/>
                    <a:pt x="188135" y="43936"/>
                    <a:pt x="191651" y="48450"/>
                  </a:cubicBezTo>
                  <a:cubicBezTo>
                    <a:pt x="203247" y="63358"/>
                    <a:pt x="210068" y="81546"/>
                    <a:pt x="211196" y="100496"/>
                  </a:cubicBezTo>
                  <a:lnTo>
                    <a:pt x="160089" y="100496"/>
                  </a:lnTo>
                  <a:cubicBezTo>
                    <a:pt x="158436" y="89236"/>
                    <a:pt x="152507" y="79027"/>
                    <a:pt x="143535" y="71940"/>
                  </a:cubicBezTo>
                  <a:lnTo>
                    <a:pt x="169167" y="27479"/>
                  </a:lnTo>
                  <a:cubicBezTo>
                    <a:pt x="171056" y="28870"/>
                    <a:pt x="172945" y="30130"/>
                    <a:pt x="174860" y="31652"/>
                  </a:cubicBezTo>
                  <a:cubicBezTo>
                    <a:pt x="176067" y="32597"/>
                    <a:pt x="177300" y="32991"/>
                    <a:pt x="178480" y="32991"/>
                  </a:cubicBezTo>
                  <a:cubicBezTo>
                    <a:pt x="183334" y="32991"/>
                    <a:pt x="187033" y="26167"/>
                    <a:pt x="182048" y="22309"/>
                  </a:cubicBezTo>
                  <a:cubicBezTo>
                    <a:pt x="162792" y="7348"/>
                    <a:pt x="139809" y="0"/>
                    <a:pt x="116906" y="0"/>
                  </a:cubicBezTo>
                  <a:lnTo>
                    <a:pt x="116906" y="11837"/>
                  </a:lnTo>
                  <a:lnTo>
                    <a:pt x="11690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45" name="Google Shape;131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DQAAQBkAAGYQAABtGwAAAAAAAA=="/>
                </a:ext>
              </a:extLst>
            </p:cNvSpPr>
            <p:nvPr/>
          </p:nvSpPr>
          <p:spPr>
            <a:xfrm>
              <a:off x="2257425" y="4104640"/>
              <a:ext cx="408305" cy="353695"/>
            </a:xfrm>
            <a:custGeom>
              <a:avLst/>
              <a:gdLst/>
              <a:ahLst/>
              <a:cxnLst/>
              <a:rect l="0" t="0" r="408305" b="353695"/>
              <a:pathLst>
                <a:path w="408305" h="353695">
                  <a:moveTo>
                    <a:pt x="288804" y="11677"/>
                  </a:moveTo>
                  <a:cubicBezTo>
                    <a:pt x="290691" y="11677"/>
                    <a:pt x="292631" y="12150"/>
                    <a:pt x="294387" y="13199"/>
                  </a:cubicBezTo>
                  <a:cubicBezTo>
                    <a:pt x="300206" y="16480"/>
                    <a:pt x="301700" y="24064"/>
                    <a:pt x="297795" y="29470"/>
                  </a:cubicBezTo>
                  <a:lnTo>
                    <a:pt x="274964" y="61302"/>
                  </a:lnTo>
                  <a:cubicBezTo>
                    <a:pt x="270927" y="58651"/>
                    <a:pt x="266759" y="56263"/>
                    <a:pt x="262487" y="54111"/>
                  </a:cubicBezTo>
                  <a:lnTo>
                    <a:pt x="278502" y="18500"/>
                  </a:lnTo>
                  <a:cubicBezTo>
                    <a:pt x="280337" y="14197"/>
                    <a:pt x="284505" y="11677"/>
                    <a:pt x="288804" y="11677"/>
                  </a:cubicBezTo>
                  <a:lnTo>
                    <a:pt x="111270" y="11677"/>
                  </a:lnTo>
                  <a:cubicBezTo>
                    <a:pt x="115542" y="11677"/>
                    <a:pt x="119631" y="14197"/>
                    <a:pt x="121466" y="18500"/>
                  </a:cubicBezTo>
                  <a:lnTo>
                    <a:pt x="137613" y="54111"/>
                  </a:lnTo>
                  <a:cubicBezTo>
                    <a:pt x="133340" y="56368"/>
                    <a:pt x="129172" y="58782"/>
                    <a:pt x="125136" y="61433"/>
                  </a:cubicBezTo>
                  <a:lnTo>
                    <a:pt x="102174" y="29470"/>
                  </a:lnTo>
                  <a:cubicBezTo>
                    <a:pt x="98268" y="24064"/>
                    <a:pt x="99920" y="16480"/>
                    <a:pt x="105713" y="13199"/>
                  </a:cubicBezTo>
                  <a:cubicBezTo>
                    <a:pt x="107469" y="12150"/>
                    <a:pt x="109382" y="11677"/>
                    <a:pt x="111270" y="11677"/>
                  </a:cubicBezTo>
                  <a:lnTo>
                    <a:pt x="377663" y="165668"/>
                  </a:lnTo>
                  <a:cubicBezTo>
                    <a:pt x="387545" y="165668"/>
                    <a:pt x="392577" y="178133"/>
                    <a:pt x="384950" y="185061"/>
                  </a:cubicBezTo>
                  <a:cubicBezTo>
                    <a:pt x="382905" y="186977"/>
                    <a:pt x="380153" y="188000"/>
                    <a:pt x="377322" y="188000"/>
                  </a:cubicBezTo>
                  <a:cubicBezTo>
                    <a:pt x="377007" y="188000"/>
                    <a:pt x="376693" y="187974"/>
                    <a:pt x="376378" y="187948"/>
                  </a:cubicBezTo>
                  <a:lnTo>
                    <a:pt x="337401" y="184037"/>
                  </a:lnTo>
                  <a:cubicBezTo>
                    <a:pt x="337532" y="181649"/>
                    <a:pt x="337663" y="179235"/>
                    <a:pt x="337663" y="176847"/>
                  </a:cubicBezTo>
                  <a:cubicBezTo>
                    <a:pt x="337663" y="174328"/>
                    <a:pt x="337532" y="171913"/>
                    <a:pt x="337401" y="169525"/>
                  </a:cubicBezTo>
                  <a:lnTo>
                    <a:pt x="376378" y="165720"/>
                  </a:lnTo>
                  <a:cubicBezTo>
                    <a:pt x="376798" y="165694"/>
                    <a:pt x="377243" y="165668"/>
                    <a:pt x="377663" y="165668"/>
                  </a:cubicBezTo>
                  <a:lnTo>
                    <a:pt x="22463" y="165668"/>
                  </a:lnTo>
                  <a:cubicBezTo>
                    <a:pt x="22883" y="165668"/>
                    <a:pt x="23302" y="165668"/>
                    <a:pt x="23721" y="165720"/>
                  </a:cubicBezTo>
                  <a:lnTo>
                    <a:pt x="62568" y="169525"/>
                  </a:lnTo>
                  <a:cubicBezTo>
                    <a:pt x="62437" y="171913"/>
                    <a:pt x="62437" y="174328"/>
                    <a:pt x="62437" y="176847"/>
                  </a:cubicBezTo>
                  <a:cubicBezTo>
                    <a:pt x="62437" y="179235"/>
                    <a:pt x="62437" y="181649"/>
                    <a:pt x="62568" y="184037"/>
                  </a:cubicBezTo>
                  <a:lnTo>
                    <a:pt x="23721" y="187948"/>
                  </a:lnTo>
                  <a:cubicBezTo>
                    <a:pt x="23354" y="188000"/>
                    <a:pt x="23014" y="188000"/>
                    <a:pt x="22647" y="188000"/>
                  </a:cubicBezTo>
                  <a:cubicBezTo>
                    <a:pt x="16566" y="188000"/>
                    <a:pt x="11507" y="183040"/>
                    <a:pt x="11507" y="176847"/>
                  </a:cubicBezTo>
                  <a:cubicBezTo>
                    <a:pt x="11507" y="170575"/>
                    <a:pt x="16461" y="165668"/>
                    <a:pt x="22463" y="165668"/>
                  </a:cubicBezTo>
                  <a:lnTo>
                    <a:pt x="200076" y="50805"/>
                  </a:lnTo>
                  <a:cubicBezTo>
                    <a:pt x="216301" y="50805"/>
                    <a:pt x="232658" y="53928"/>
                    <a:pt x="248228" y="60409"/>
                  </a:cubicBezTo>
                  <a:cubicBezTo>
                    <a:pt x="295278" y="79855"/>
                    <a:pt x="325920" y="125832"/>
                    <a:pt x="325920" y="176847"/>
                  </a:cubicBezTo>
                  <a:cubicBezTo>
                    <a:pt x="325789" y="246284"/>
                    <a:pt x="269538" y="302732"/>
                    <a:pt x="200050" y="302863"/>
                  </a:cubicBezTo>
                  <a:cubicBezTo>
                    <a:pt x="149094" y="302863"/>
                    <a:pt x="103301" y="272054"/>
                    <a:pt x="83773" y="225081"/>
                  </a:cubicBezTo>
                  <a:cubicBezTo>
                    <a:pt x="64350" y="177975"/>
                    <a:pt x="75071" y="123680"/>
                    <a:pt x="111008" y="87702"/>
                  </a:cubicBezTo>
                  <a:cubicBezTo>
                    <a:pt x="135123" y="63611"/>
                    <a:pt x="167337" y="50805"/>
                    <a:pt x="200076" y="50805"/>
                  </a:cubicBezTo>
                  <a:lnTo>
                    <a:pt x="125005" y="292366"/>
                  </a:lnTo>
                  <a:cubicBezTo>
                    <a:pt x="129041" y="294912"/>
                    <a:pt x="133209" y="297431"/>
                    <a:pt x="137482" y="299583"/>
                  </a:cubicBezTo>
                  <a:lnTo>
                    <a:pt x="121466" y="335194"/>
                  </a:lnTo>
                  <a:cubicBezTo>
                    <a:pt x="119631" y="339497"/>
                    <a:pt x="115464" y="341964"/>
                    <a:pt x="111191" y="341964"/>
                  </a:cubicBezTo>
                  <a:cubicBezTo>
                    <a:pt x="109330" y="341964"/>
                    <a:pt x="107443" y="341492"/>
                    <a:pt x="105713" y="340495"/>
                  </a:cubicBezTo>
                  <a:cubicBezTo>
                    <a:pt x="99920" y="337214"/>
                    <a:pt x="98268" y="329499"/>
                    <a:pt x="102174" y="324198"/>
                  </a:cubicBezTo>
                  <a:lnTo>
                    <a:pt x="125005" y="292366"/>
                  </a:lnTo>
                  <a:lnTo>
                    <a:pt x="274964" y="292366"/>
                  </a:lnTo>
                  <a:lnTo>
                    <a:pt x="297795" y="324198"/>
                  </a:lnTo>
                  <a:cubicBezTo>
                    <a:pt x="301700" y="329499"/>
                    <a:pt x="300206" y="337214"/>
                    <a:pt x="294387" y="340495"/>
                  </a:cubicBezTo>
                  <a:cubicBezTo>
                    <a:pt x="292631" y="341492"/>
                    <a:pt x="290717" y="341964"/>
                    <a:pt x="288830" y="341964"/>
                  </a:cubicBezTo>
                  <a:cubicBezTo>
                    <a:pt x="284505" y="341964"/>
                    <a:pt x="280337" y="339497"/>
                    <a:pt x="278502" y="335194"/>
                  </a:cubicBezTo>
                  <a:lnTo>
                    <a:pt x="262487" y="299714"/>
                  </a:lnTo>
                  <a:cubicBezTo>
                    <a:pt x="266759" y="297431"/>
                    <a:pt x="270927" y="295043"/>
                    <a:pt x="274964" y="292366"/>
                  </a:cubicBezTo>
                  <a:lnTo>
                    <a:pt x="111322" y="0"/>
                  </a:lnTo>
                  <a:cubicBezTo>
                    <a:pt x="107443" y="0"/>
                    <a:pt x="103511" y="997"/>
                    <a:pt x="99920" y="3096"/>
                  </a:cubicBezTo>
                  <a:cubicBezTo>
                    <a:pt x="88046" y="9919"/>
                    <a:pt x="84769" y="25428"/>
                    <a:pt x="92843" y="36424"/>
                  </a:cubicBezTo>
                  <a:lnTo>
                    <a:pt x="115673" y="68256"/>
                  </a:lnTo>
                  <a:cubicBezTo>
                    <a:pt x="87417" y="90221"/>
                    <a:pt x="68754" y="122420"/>
                    <a:pt x="63826" y="157900"/>
                  </a:cubicBezTo>
                  <a:lnTo>
                    <a:pt x="24980" y="154121"/>
                  </a:lnTo>
                  <a:cubicBezTo>
                    <a:pt x="24455" y="154069"/>
                    <a:pt x="23905" y="154069"/>
                    <a:pt x="23381" y="154069"/>
                  </a:cubicBezTo>
                  <a:cubicBezTo>
                    <a:pt x="11349" y="154069"/>
                    <a:pt x="1258" y="163490"/>
                    <a:pt x="655" y="175824"/>
                  </a:cubicBezTo>
                  <a:cubicBezTo>
                    <a:pt x="26" y="188577"/>
                    <a:pt x="9986" y="199442"/>
                    <a:pt x="22725" y="199809"/>
                  </a:cubicBezTo>
                  <a:cubicBezTo>
                    <a:pt x="23485" y="199809"/>
                    <a:pt x="24219" y="199809"/>
                    <a:pt x="24980" y="199704"/>
                  </a:cubicBezTo>
                  <a:lnTo>
                    <a:pt x="63826" y="195794"/>
                  </a:lnTo>
                  <a:cubicBezTo>
                    <a:pt x="68754" y="231274"/>
                    <a:pt x="87286" y="263473"/>
                    <a:pt x="115542" y="285438"/>
                  </a:cubicBezTo>
                  <a:lnTo>
                    <a:pt x="92711" y="317244"/>
                  </a:lnTo>
                  <a:cubicBezTo>
                    <a:pt x="84638" y="328239"/>
                    <a:pt x="87915" y="343775"/>
                    <a:pt x="99789" y="350598"/>
                  </a:cubicBezTo>
                  <a:cubicBezTo>
                    <a:pt x="103380" y="352671"/>
                    <a:pt x="107312" y="353668"/>
                    <a:pt x="111165" y="353668"/>
                  </a:cubicBezTo>
                  <a:cubicBezTo>
                    <a:pt x="119893" y="353668"/>
                    <a:pt x="128360" y="348656"/>
                    <a:pt x="132187" y="339970"/>
                  </a:cubicBezTo>
                  <a:lnTo>
                    <a:pt x="148202" y="304385"/>
                  </a:lnTo>
                  <a:cubicBezTo>
                    <a:pt x="164795" y="311129"/>
                    <a:pt x="182383" y="314515"/>
                    <a:pt x="199997" y="314515"/>
                  </a:cubicBezTo>
                  <a:cubicBezTo>
                    <a:pt x="217586" y="314515"/>
                    <a:pt x="235174" y="311129"/>
                    <a:pt x="251766" y="304385"/>
                  </a:cubicBezTo>
                  <a:lnTo>
                    <a:pt x="267782" y="339970"/>
                  </a:lnTo>
                  <a:cubicBezTo>
                    <a:pt x="271635" y="348656"/>
                    <a:pt x="280075" y="353668"/>
                    <a:pt x="288804" y="353668"/>
                  </a:cubicBezTo>
                  <a:cubicBezTo>
                    <a:pt x="292683" y="353668"/>
                    <a:pt x="296589" y="352671"/>
                    <a:pt x="300206" y="350598"/>
                  </a:cubicBezTo>
                  <a:cubicBezTo>
                    <a:pt x="311923" y="343775"/>
                    <a:pt x="315199" y="328239"/>
                    <a:pt x="307257" y="317244"/>
                  </a:cubicBezTo>
                  <a:lnTo>
                    <a:pt x="284557" y="285438"/>
                  </a:lnTo>
                  <a:cubicBezTo>
                    <a:pt x="312814" y="263473"/>
                    <a:pt x="331346" y="231274"/>
                    <a:pt x="336274" y="195663"/>
                  </a:cubicBezTo>
                  <a:lnTo>
                    <a:pt x="375120" y="199573"/>
                  </a:lnTo>
                  <a:cubicBezTo>
                    <a:pt x="375880" y="199704"/>
                    <a:pt x="376614" y="199704"/>
                    <a:pt x="377374" y="199704"/>
                  </a:cubicBezTo>
                  <a:cubicBezTo>
                    <a:pt x="398318" y="199704"/>
                    <a:pt x="408278" y="173803"/>
                    <a:pt x="392761" y="159789"/>
                  </a:cubicBezTo>
                  <a:lnTo>
                    <a:pt x="392761" y="159921"/>
                  </a:lnTo>
                  <a:cubicBezTo>
                    <a:pt x="388619" y="156089"/>
                    <a:pt x="383220" y="153964"/>
                    <a:pt x="377663" y="153964"/>
                  </a:cubicBezTo>
                  <a:cubicBezTo>
                    <a:pt x="376824" y="153964"/>
                    <a:pt x="375959" y="154016"/>
                    <a:pt x="375120" y="154121"/>
                  </a:cubicBezTo>
                  <a:lnTo>
                    <a:pt x="336274" y="157900"/>
                  </a:lnTo>
                  <a:cubicBezTo>
                    <a:pt x="331346" y="122420"/>
                    <a:pt x="312814" y="90221"/>
                    <a:pt x="284557" y="68256"/>
                  </a:cubicBezTo>
                  <a:lnTo>
                    <a:pt x="307388" y="36424"/>
                  </a:lnTo>
                  <a:cubicBezTo>
                    <a:pt x="315330" y="25428"/>
                    <a:pt x="312054" y="9919"/>
                    <a:pt x="300311" y="3096"/>
                  </a:cubicBezTo>
                  <a:cubicBezTo>
                    <a:pt x="296667" y="997"/>
                    <a:pt x="292736" y="0"/>
                    <a:pt x="288856" y="0"/>
                  </a:cubicBezTo>
                  <a:cubicBezTo>
                    <a:pt x="280128" y="0"/>
                    <a:pt x="271740" y="5012"/>
                    <a:pt x="267913" y="13567"/>
                  </a:cubicBezTo>
                  <a:lnTo>
                    <a:pt x="251897" y="49309"/>
                  </a:lnTo>
                  <a:cubicBezTo>
                    <a:pt x="235305" y="42538"/>
                    <a:pt x="217717" y="39179"/>
                    <a:pt x="200102" y="39179"/>
                  </a:cubicBezTo>
                  <a:cubicBezTo>
                    <a:pt x="182514" y="39179"/>
                    <a:pt x="164926" y="42538"/>
                    <a:pt x="148333" y="49309"/>
                  </a:cubicBezTo>
                  <a:lnTo>
                    <a:pt x="132318" y="13567"/>
                  </a:lnTo>
                  <a:cubicBezTo>
                    <a:pt x="128491" y="5012"/>
                    <a:pt x="120051" y="0"/>
                    <a:pt x="111322" y="0"/>
                  </a:cubicBezTo>
                  <a:lnTo>
                    <a:pt x="288804" y="11677"/>
                  </a:lnTo>
                  <a:lnTo>
                    <a:pt x="11132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863" name="Google Shape;13160;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0KAADZDQAAGA0AABAQAAAQAAAA"/>
              </a:ext>
            </a:extLst>
          </p:cNvGrpSpPr>
          <p:nvPr/>
        </p:nvGrpSpPr>
        <p:grpSpPr>
          <a:xfrm>
            <a:off x="1735455" y="2251075"/>
            <a:ext cx="393065" cy="360045"/>
            <a:chOff x="1735455" y="2251075"/>
            <a:chExt cx="393065" cy="360045"/>
          </a:xfrm>
        </p:grpSpPr>
        <p:sp>
          <p:nvSpPr>
            <p:cNvPr id="877" name="Google Shape;131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CwAAmQ8AANQLAAAHEAAAAAAAAA=="/>
                </a:ext>
              </a:extLst>
            </p:cNvSpPr>
            <p:nvPr/>
          </p:nvSpPr>
          <p:spPr>
            <a:xfrm>
              <a:off x="1841500" y="2535555"/>
              <a:ext cx="81280" cy="69850"/>
            </a:xfrm>
            <a:custGeom>
              <a:avLst/>
              <a:gdLst/>
              <a:ahLst/>
              <a:cxnLst/>
              <a:rect l="0" t="0" r="81280" b="69850"/>
              <a:pathLst>
                <a:path w="81280" h="69850">
                  <a:moveTo>
                    <a:pt x="46487" y="26"/>
                  </a:moveTo>
                  <a:cubicBezTo>
                    <a:pt x="15452" y="26"/>
                    <a:pt x="26" y="37555"/>
                    <a:pt x="21873" y="59591"/>
                  </a:cubicBezTo>
                  <a:cubicBezTo>
                    <a:pt x="28973" y="66657"/>
                    <a:pt x="37691" y="69850"/>
                    <a:pt x="46252" y="69850"/>
                  </a:cubicBezTo>
                  <a:cubicBezTo>
                    <a:pt x="64131" y="69850"/>
                    <a:pt x="81280" y="55953"/>
                    <a:pt x="81280" y="34912"/>
                  </a:cubicBezTo>
                  <a:cubicBezTo>
                    <a:pt x="81280" y="15624"/>
                    <a:pt x="65697" y="26"/>
                    <a:pt x="4648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76" name="Google Shape;131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8CwAAtw8AALYLAADpDwAAAAAAAA=="/>
                </a:ext>
              </a:extLst>
            </p:cNvSpPr>
            <p:nvPr/>
          </p:nvSpPr>
          <p:spPr>
            <a:xfrm>
              <a:off x="1866900" y="2554605"/>
              <a:ext cx="36830" cy="31750"/>
            </a:xfrm>
            <a:custGeom>
              <a:avLst/>
              <a:gdLst/>
              <a:ahLst/>
              <a:cxnLst/>
              <a:rect l="0" t="0" r="36830" b="31750"/>
              <a:pathLst>
                <a:path w="36830" h="31750">
                  <a:moveTo>
                    <a:pt x="21042" y="0"/>
                  </a:moveTo>
                  <a:cubicBezTo>
                    <a:pt x="7023" y="0"/>
                    <a:pt x="26" y="17014"/>
                    <a:pt x="9910" y="27091"/>
                  </a:cubicBezTo>
                  <a:cubicBezTo>
                    <a:pt x="13135" y="30310"/>
                    <a:pt x="17088" y="31750"/>
                    <a:pt x="20964" y="31750"/>
                  </a:cubicBezTo>
                  <a:cubicBezTo>
                    <a:pt x="29079" y="31750"/>
                    <a:pt x="36804" y="25416"/>
                    <a:pt x="36804" y="15888"/>
                  </a:cubicBezTo>
                  <a:cubicBezTo>
                    <a:pt x="36804" y="7067"/>
                    <a:pt x="29807" y="0"/>
                    <a:pt x="2104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75" name="Google Shape;131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DAAAmQ8AAK8MAAAHEAAAAAAAAA=="/>
                </a:ext>
              </a:extLst>
            </p:cNvSpPr>
            <p:nvPr/>
          </p:nvSpPr>
          <p:spPr>
            <a:xfrm>
              <a:off x="1979930" y="2535555"/>
              <a:ext cx="81915" cy="69850"/>
            </a:xfrm>
            <a:custGeom>
              <a:avLst/>
              <a:gdLst/>
              <a:ahLst/>
              <a:cxnLst/>
              <a:rect l="0" t="0" r="81915" b="69850"/>
              <a:pathLst>
                <a:path w="81915" h="69850">
                  <a:moveTo>
                    <a:pt x="46849" y="26"/>
                  </a:moveTo>
                  <a:cubicBezTo>
                    <a:pt x="15572" y="26"/>
                    <a:pt x="26" y="37555"/>
                    <a:pt x="22043" y="59591"/>
                  </a:cubicBezTo>
                  <a:cubicBezTo>
                    <a:pt x="29198" y="66657"/>
                    <a:pt x="37984" y="69850"/>
                    <a:pt x="46613" y="69850"/>
                  </a:cubicBezTo>
                  <a:cubicBezTo>
                    <a:pt x="64632" y="69850"/>
                    <a:pt x="81915" y="55953"/>
                    <a:pt x="81915" y="34912"/>
                  </a:cubicBezTo>
                  <a:cubicBezTo>
                    <a:pt x="81915" y="15624"/>
                    <a:pt x="66210" y="26"/>
                    <a:pt x="4684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74" name="Google Shape;131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DAAAtw8AAJEMAADpDwAAAAAAAA=="/>
                </a:ext>
              </a:extLst>
            </p:cNvSpPr>
            <p:nvPr/>
          </p:nvSpPr>
          <p:spPr>
            <a:xfrm>
              <a:off x="2005330" y="2554605"/>
              <a:ext cx="37465" cy="31750"/>
            </a:xfrm>
            <a:custGeom>
              <a:avLst/>
              <a:gdLst/>
              <a:ahLst/>
              <a:cxnLst/>
              <a:rect l="0" t="0" r="37465" b="31750"/>
              <a:pathLst>
                <a:path w="37465" h="31750">
                  <a:moveTo>
                    <a:pt x="21404" y="0"/>
                  </a:moveTo>
                  <a:cubicBezTo>
                    <a:pt x="7143" y="0"/>
                    <a:pt x="26" y="17014"/>
                    <a:pt x="10080" y="27091"/>
                  </a:cubicBezTo>
                  <a:cubicBezTo>
                    <a:pt x="13308" y="30310"/>
                    <a:pt x="17330" y="31750"/>
                    <a:pt x="21272" y="31750"/>
                  </a:cubicBezTo>
                  <a:cubicBezTo>
                    <a:pt x="29501" y="31750"/>
                    <a:pt x="37438" y="25416"/>
                    <a:pt x="37438" y="15888"/>
                  </a:cubicBezTo>
                  <a:cubicBezTo>
                    <a:pt x="37438" y="7067"/>
                    <a:pt x="30188" y="0"/>
                    <a:pt x="2140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73" name="Google Shape;131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CwAACg4AAAoNAAAFDwAAAAAAAA=="/>
                </a:ext>
              </a:extLst>
            </p:cNvSpPr>
            <p:nvPr/>
          </p:nvSpPr>
          <p:spPr>
            <a:xfrm>
              <a:off x="1816735" y="2282190"/>
              <a:ext cx="302895" cy="159385"/>
            </a:xfrm>
            <a:custGeom>
              <a:avLst/>
              <a:gdLst/>
              <a:ahLst/>
              <a:cxnLst/>
              <a:rect l="0" t="0" r="302895" b="159385"/>
              <a:pathLst>
                <a:path w="302895" h="159385">
                  <a:moveTo>
                    <a:pt x="0" y="0"/>
                  </a:moveTo>
                  <a:lnTo>
                    <a:pt x="10587" y="30262"/>
                  </a:lnTo>
                  <a:lnTo>
                    <a:pt x="271106" y="30262"/>
                  </a:lnTo>
                  <a:lnTo>
                    <a:pt x="241493" y="159358"/>
                  </a:lnTo>
                  <a:lnTo>
                    <a:pt x="272495" y="159358"/>
                  </a:lnTo>
                  <a:lnTo>
                    <a:pt x="300877" y="35922"/>
                  </a:lnTo>
                  <a:cubicBezTo>
                    <a:pt x="302895" y="27223"/>
                    <a:pt x="300877" y="18026"/>
                    <a:pt x="295321" y="11109"/>
                  </a:cubicBezTo>
                  <a:cubicBezTo>
                    <a:pt x="289791" y="4035"/>
                    <a:pt x="281327" y="0"/>
                    <a:pt x="272390" y="0"/>
                  </a:cubicBezTo>
                  <a:lnTo>
                    <a:pt x="0" y="0"/>
                  </a:lnTo>
                  <a:lnTo>
                    <a:pt x="27239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72" name="Google Shape;131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DAAACg4AAAsNAAAFDwAAAAAAAA=="/>
                </a:ext>
              </a:extLst>
            </p:cNvSpPr>
            <p:nvPr/>
          </p:nvSpPr>
          <p:spPr>
            <a:xfrm>
              <a:off x="2072640" y="2282190"/>
              <a:ext cx="47625" cy="159385"/>
            </a:xfrm>
            <a:custGeom>
              <a:avLst/>
              <a:gdLst/>
              <a:ahLst/>
              <a:cxnLst/>
              <a:rect l="0" t="0" r="47625" b="159385"/>
              <a:pathLst>
                <a:path w="47625" h="159385">
                  <a:moveTo>
                    <a:pt x="26" y="0"/>
                  </a:moveTo>
                  <a:cubicBezTo>
                    <a:pt x="18840" y="0"/>
                    <a:pt x="32852" y="17528"/>
                    <a:pt x="28679" y="35922"/>
                  </a:cubicBezTo>
                  <a:lnTo>
                    <a:pt x="262" y="159358"/>
                  </a:lnTo>
                  <a:lnTo>
                    <a:pt x="17186" y="159358"/>
                  </a:lnTo>
                  <a:lnTo>
                    <a:pt x="45604" y="35922"/>
                  </a:lnTo>
                  <a:cubicBezTo>
                    <a:pt x="47625" y="27223"/>
                    <a:pt x="45473" y="18026"/>
                    <a:pt x="39910" y="11109"/>
                  </a:cubicBezTo>
                  <a:cubicBezTo>
                    <a:pt x="34373" y="4035"/>
                    <a:pt x="25898" y="0"/>
                    <a:pt x="16950" y="0"/>
                  </a:cubicBezTo>
                  <a:lnTo>
                    <a:pt x="26" y="0"/>
                  </a:lnTo>
                  <a:lnTo>
                    <a:pt x="1695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71" name="Google Shape;131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3CgAA4g0AAAcNAAA1DwAAAAAAAA=="/>
                </a:ext>
              </a:extLst>
            </p:cNvSpPr>
            <p:nvPr/>
          </p:nvSpPr>
          <p:spPr>
            <a:xfrm>
              <a:off x="1741805" y="2256790"/>
              <a:ext cx="375920" cy="215265"/>
            </a:xfrm>
            <a:custGeom>
              <a:avLst/>
              <a:gdLst/>
              <a:ahLst/>
              <a:cxnLst/>
              <a:rect l="0" t="0" r="375920" b="215265"/>
              <a:pathLst>
                <a:path w="375920" h="215265">
                  <a:moveTo>
                    <a:pt x="42793" y="26"/>
                  </a:moveTo>
                  <a:cubicBezTo>
                    <a:pt x="42688" y="26"/>
                    <a:pt x="42584" y="26"/>
                    <a:pt x="42479" y="26"/>
                  </a:cubicBezTo>
                  <a:lnTo>
                    <a:pt x="15137" y="26"/>
                  </a:lnTo>
                  <a:cubicBezTo>
                    <a:pt x="6678" y="26"/>
                    <a:pt x="0" y="6716"/>
                    <a:pt x="0" y="15164"/>
                  </a:cubicBezTo>
                  <a:cubicBezTo>
                    <a:pt x="0" y="23507"/>
                    <a:pt x="6678" y="30328"/>
                    <a:pt x="15137" y="30328"/>
                  </a:cubicBezTo>
                  <a:lnTo>
                    <a:pt x="42479" y="30328"/>
                  </a:lnTo>
                  <a:cubicBezTo>
                    <a:pt x="43736" y="30328"/>
                    <a:pt x="44993" y="31089"/>
                    <a:pt x="45491" y="32348"/>
                  </a:cubicBezTo>
                  <a:lnTo>
                    <a:pt x="78149" y="124751"/>
                  </a:lnTo>
                  <a:lnTo>
                    <a:pt x="85194" y="144690"/>
                  </a:lnTo>
                  <a:lnTo>
                    <a:pt x="96795" y="177380"/>
                  </a:lnTo>
                  <a:cubicBezTo>
                    <a:pt x="106354" y="200363"/>
                    <a:pt x="128799" y="215265"/>
                    <a:pt x="153626" y="215265"/>
                  </a:cubicBezTo>
                  <a:lnTo>
                    <a:pt x="360783" y="215265"/>
                  </a:lnTo>
                  <a:cubicBezTo>
                    <a:pt x="369111" y="215265"/>
                    <a:pt x="375920" y="208443"/>
                    <a:pt x="375920" y="199995"/>
                  </a:cubicBezTo>
                  <a:cubicBezTo>
                    <a:pt x="375920" y="191652"/>
                    <a:pt x="369111" y="184831"/>
                    <a:pt x="360783" y="184831"/>
                  </a:cubicBezTo>
                  <a:lnTo>
                    <a:pt x="153626" y="184831"/>
                  </a:lnTo>
                  <a:cubicBezTo>
                    <a:pt x="141029" y="184831"/>
                    <a:pt x="129558" y="177275"/>
                    <a:pt x="124634" y="165653"/>
                  </a:cubicBezTo>
                  <a:lnTo>
                    <a:pt x="73356" y="20463"/>
                  </a:lnTo>
                  <a:cubicBezTo>
                    <a:pt x="68223" y="8080"/>
                    <a:pt x="56150" y="26"/>
                    <a:pt x="4279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70" name="Google Shape;131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CwAABQ8AAAgNAAA1DwAAAAAAAA=="/>
                </a:ext>
              </a:extLst>
            </p:cNvSpPr>
            <p:nvPr/>
          </p:nvSpPr>
          <p:spPr>
            <a:xfrm>
              <a:off x="1846580" y="2441575"/>
              <a:ext cx="271780" cy="30480"/>
            </a:xfrm>
            <a:custGeom>
              <a:avLst/>
              <a:gdLst/>
              <a:ahLst/>
              <a:cxnLst/>
              <a:rect l="0" t="0" r="271780" b="30480"/>
              <a:pathLst>
                <a:path w="271780" h="30480">
                  <a:moveTo>
                    <a:pt x="259066" y="27"/>
                  </a:moveTo>
                  <a:cubicBezTo>
                    <a:pt x="260950" y="9495"/>
                    <a:pt x="253782" y="18325"/>
                    <a:pt x="244207" y="18458"/>
                  </a:cubicBezTo>
                  <a:lnTo>
                    <a:pt x="37279" y="18458"/>
                  </a:lnTo>
                  <a:cubicBezTo>
                    <a:pt x="23806" y="18458"/>
                    <a:pt x="10700" y="13963"/>
                    <a:pt x="0" y="5639"/>
                  </a:cubicBezTo>
                  <a:cubicBezTo>
                    <a:pt x="11589" y="21277"/>
                    <a:pt x="29849" y="30480"/>
                    <a:pt x="49103" y="30480"/>
                  </a:cubicBezTo>
                  <a:lnTo>
                    <a:pt x="256031" y="30480"/>
                  </a:lnTo>
                  <a:cubicBezTo>
                    <a:pt x="263723" y="30347"/>
                    <a:pt x="270263" y="24336"/>
                    <a:pt x="271021" y="16517"/>
                  </a:cubicBezTo>
                  <a:cubicBezTo>
                    <a:pt x="271780" y="8724"/>
                    <a:pt x="266626" y="1569"/>
                    <a:pt x="259066"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69" name="Google Shape;131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CwAAFA8AAMgMAACZDwAAAAAAAA=="/>
                </a:ext>
              </a:extLst>
            </p:cNvSpPr>
            <p:nvPr/>
          </p:nvSpPr>
          <p:spPr>
            <a:xfrm>
              <a:off x="1816100" y="2451100"/>
              <a:ext cx="261620" cy="84455"/>
            </a:xfrm>
            <a:custGeom>
              <a:avLst/>
              <a:gdLst/>
              <a:ahLst/>
              <a:cxnLst/>
              <a:rect l="0" t="0" r="261620" b="84455"/>
              <a:pathLst>
                <a:path w="261620" h="84455">
                  <a:moveTo>
                    <a:pt x="33561" y="0"/>
                  </a:moveTo>
                  <a:lnTo>
                    <a:pt x="18287" y="22144"/>
                  </a:lnTo>
                  <a:cubicBezTo>
                    <a:pt x="26" y="48413"/>
                    <a:pt x="18915" y="84455"/>
                    <a:pt x="50825" y="84455"/>
                  </a:cubicBezTo>
                  <a:lnTo>
                    <a:pt x="246477" y="84455"/>
                  </a:lnTo>
                  <a:cubicBezTo>
                    <a:pt x="254782" y="84455"/>
                    <a:pt x="261594" y="77625"/>
                    <a:pt x="261594" y="69271"/>
                  </a:cubicBezTo>
                  <a:cubicBezTo>
                    <a:pt x="261594" y="60812"/>
                    <a:pt x="254782" y="54114"/>
                    <a:pt x="246477" y="54114"/>
                  </a:cubicBezTo>
                  <a:lnTo>
                    <a:pt x="50825" y="54114"/>
                  </a:lnTo>
                  <a:cubicBezTo>
                    <a:pt x="43385" y="54114"/>
                    <a:pt x="38957" y="45655"/>
                    <a:pt x="43254" y="39456"/>
                  </a:cubicBezTo>
                  <a:lnTo>
                    <a:pt x="58764" y="16812"/>
                  </a:lnTo>
                  <a:cubicBezTo>
                    <a:pt x="49175" y="13423"/>
                    <a:pt x="40477" y="7591"/>
                    <a:pt x="3356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68" name="Google Shape;131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CwAAVg8AAMgMAACZDwAAAAAAAA=="/>
                </a:ext>
              </a:extLst>
            </p:cNvSpPr>
            <p:nvPr/>
          </p:nvSpPr>
          <p:spPr>
            <a:xfrm>
              <a:off x="1825625" y="2493010"/>
              <a:ext cx="252095" cy="42545"/>
            </a:xfrm>
            <a:custGeom>
              <a:avLst/>
              <a:gdLst/>
              <a:ahLst/>
              <a:cxnLst/>
              <a:rect l="0" t="0" r="252095" b="42545"/>
              <a:pathLst>
                <a:path w="252095" h="42545">
                  <a:moveTo>
                    <a:pt x="1651" y="0"/>
                  </a:moveTo>
                  <a:cubicBezTo>
                    <a:pt x="0" y="22977"/>
                    <a:pt x="18169" y="42545"/>
                    <a:pt x="41137" y="42545"/>
                  </a:cubicBezTo>
                  <a:lnTo>
                    <a:pt x="236940" y="42545"/>
                  </a:lnTo>
                  <a:cubicBezTo>
                    <a:pt x="245251" y="42545"/>
                    <a:pt x="252068" y="35725"/>
                    <a:pt x="252068" y="27384"/>
                  </a:cubicBezTo>
                  <a:cubicBezTo>
                    <a:pt x="252068" y="26885"/>
                    <a:pt x="252068" y="26518"/>
                    <a:pt x="251937" y="26125"/>
                  </a:cubicBezTo>
                  <a:lnTo>
                    <a:pt x="251937" y="25495"/>
                  </a:lnTo>
                  <a:lnTo>
                    <a:pt x="251937" y="24997"/>
                  </a:lnTo>
                  <a:cubicBezTo>
                    <a:pt x="251937" y="24498"/>
                    <a:pt x="251806" y="23974"/>
                    <a:pt x="251701" y="23475"/>
                  </a:cubicBezTo>
                  <a:cubicBezTo>
                    <a:pt x="247532" y="26885"/>
                    <a:pt x="242367" y="28905"/>
                    <a:pt x="237045" y="29272"/>
                  </a:cubicBezTo>
                  <a:lnTo>
                    <a:pt x="41137" y="29272"/>
                  </a:lnTo>
                  <a:cubicBezTo>
                    <a:pt x="26507" y="29272"/>
                    <a:pt x="12873" y="21088"/>
                    <a:pt x="6056" y="7947"/>
                  </a:cubicBezTo>
                  <a:cubicBezTo>
                    <a:pt x="4666" y="5429"/>
                    <a:pt x="2779" y="2780"/>
                    <a:pt x="165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67" name="Google Shape;131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CwAAFA8AAIgLAABDDwAAAAAAAA=="/>
                </a:ext>
              </a:extLst>
            </p:cNvSpPr>
            <p:nvPr/>
          </p:nvSpPr>
          <p:spPr>
            <a:xfrm>
              <a:off x="1839595" y="2451100"/>
              <a:ext cx="34925" cy="29845"/>
            </a:xfrm>
            <a:custGeom>
              <a:avLst/>
              <a:gdLst/>
              <a:ahLst/>
              <a:cxnLst/>
              <a:rect l="0" t="0" r="34925" b="29845"/>
              <a:pathLst>
                <a:path w="34925" h="29845">
                  <a:moveTo>
                    <a:pt x="9814" y="0"/>
                  </a:moveTo>
                  <a:lnTo>
                    <a:pt x="0" y="14360"/>
                  </a:lnTo>
                  <a:cubicBezTo>
                    <a:pt x="7178" y="21657"/>
                    <a:pt x="16079" y="26941"/>
                    <a:pt x="25867" y="29845"/>
                  </a:cubicBezTo>
                  <a:lnTo>
                    <a:pt x="34925" y="16740"/>
                  </a:lnTo>
                  <a:cubicBezTo>
                    <a:pt x="25371" y="13366"/>
                    <a:pt x="16705" y="7559"/>
                    <a:pt x="981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66" name="Google Shape;131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8CwAArg8AAMsLAADyDwAAAAAAAA=="/>
                </a:ext>
              </a:extLst>
            </p:cNvSpPr>
            <p:nvPr/>
          </p:nvSpPr>
          <p:spPr>
            <a:xfrm>
              <a:off x="1866900" y="2548890"/>
              <a:ext cx="50165" cy="43180"/>
            </a:xfrm>
            <a:custGeom>
              <a:avLst/>
              <a:gdLst/>
              <a:ahLst/>
              <a:cxnLst/>
              <a:rect l="0" t="0" r="50165" b="43180"/>
              <a:pathLst>
                <a:path w="50165" h="43180">
                  <a:moveTo>
                    <a:pt x="21387" y="11417"/>
                  </a:moveTo>
                  <a:cubicBezTo>
                    <a:pt x="30422" y="11417"/>
                    <a:pt x="34966" y="22362"/>
                    <a:pt x="28542" y="28804"/>
                  </a:cubicBezTo>
                  <a:cubicBezTo>
                    <a:pt x="26479" y="30873"/>
                    <a:pt x="23920" y="31815"/>
                    <a:pt x="21413" y="31815"/>
                  </a:cubicBezTo>
                  <a:cubicBezTo>
                    <a:pt x="16216" y="31815"/>
                    <a:pt x="11202" y="27757"/>
                    <a:pt x="11202" y="21629"/>
                  </a:cubicBezTo>
                  <a:cubicBezTo>
                    <a:pt x="11202" y="15947"/>
                    <a:pt x="15851" y="11417"/>
                    <a:pt x="21387" y="11417"/>
                  </a:cubicBezTo>
                  <a:lnTo>
                    <a:pt x="21596" y="26"/>
                  </a:lnTo>
                  <a:cubicBezTo>
                    <a:pt x="10576" y="26"/>
                    <a:pt x="26" y="8641"/>
                    <a:pt x="26" y="21629"/>
                  </a:cubicBezTo>
                  <a:cubicBezTo>
                    <a:pt x="26" y="33465"/>
                    <a:pt x="9583" y="43049"/>
                    <a:pt x="21387" y="43154"/>
                  </a:cubicBezTo>
                  <a:cubicBezTo>
                    <a:pt x="40476" y="43154"/>
                    <a:pt x="50165" y="19980"/>
                    <a:pt x="36585" y="6363"/>
                  </a:cubicBezTo>
                  <a:cubicBezTo>
                    <a:pt x="32198" y="1990"/>
                    <a:pt x="26845" y="26"/>
                    <a:pt x="21596" y="26"/>
                  </a:cubicBezTo>
                  <a:lnTo>
                    <a:pt x="21387" y="11417"/>
                  </a:lnTo>
                  <a:lnTo>
                    <a:pt x="2159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65" name="Google Shape;131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DAAArg8AAKUMAADyDwAAAAAAAA=="/>
                </a:ext>
              </a:extLst>
            </p:cNvSpPr>
            <p:nvPr/>
          </p:nvSpPr>
          <p:spPr>
            <a:xfrm>
              <a:off x="2005330" y="2548890"/>
              <a:ext cx="50165" cy="43180"/>
            </a:xfrm>
            <a:custGeom>
              <a:avLst/>
              <a:gdLst/>
              <a:ahLst/>
              <a:cxnLst/>
              <a:rect l="0" t="0" r="50165" b="43180"/>
              <a:pathLst>
                <a:path w="50165" h="43180">
                  <a:moveTo>
                    <a:pt x="21503" y="11417"/>
                  </a:moveTo>
                  <a:cubicBezTo>
                    <a:pt x="30543" y="11417"/>
                    <a:pt x="35089" y="22362"/>
                    <a:pt x="28661" y="28804"/>
                  </a:cubicBezTo>
                  <a:cubicBezTo>
                    <a:pt x="26597" y="30873"/>
                    <a:pt x="24037" y="31815"/>
                    <a:pt x="21529" y="31815"/>
                  </a:cubicBezTo>
                  <a:cubicBezTo>
                    <a:pt x="16329" y="31815"/>
                    <a:pt x="11313" y="27757"/>
                    <a:pt x="11313" y="21629"/>
                  </a:cubicBezTo>
                  <a:cubicBezTo>
                    <a:pt x="11313" y="15947"/>
                    <a:pt x="15833" y="11417"/>
                    <a:pt x="21503" y="11417"/>
                  </a:cubicBezTo>
                  <a:lnTo>
                    <a:pt x="21659" y="26"/>
                  </a:lnTo>
                  <a:cubicBezTo>
                    <a:pt x="10607" y="26"/>
                    <a:pt x="0" y="8641"/>
                    <a:pt x="0" y="21629"/>
                  </a:cubicBezTo>
                  <a:cubicBezTo>
                    <a:pt x="0" y="33465"/>
                    <a:pt x="9693" y="43049"/>
                    <a:pt x="21503" y="43154"/>
                  </a:cubicBezTo>
                  <a:cubicBezTo>
                    <a:pt x="40602" y="43154"/>
                    <a:pt x="50165" y="19980"/>
                    <a:pt x="36709" y="6363"/>
                  </a:cubicBezTo>
                  <a:cubicBezTo>
                    <a:pt x="32319" y="1990"/>
                    <a:pt x="26937" y="26"/>
                    <a:pt x="21659" y="26"/>
                  </a:cubicBezTo>
                  <a:lnTo>
                    <a:pt x="21503" y="11417"/>
                  </a:lnTo>
                  <a:lnTo>
                    <a:pt x="2165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64" name="Google Shape;131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CgAA2Q0AABgNAAAQEAAAAAAAAA=="/>
                </a:ext>
              </a:extLst>
            </p:cNvSpPr>
            <p:nvPr/>
          </p:nvSpPr>
          <p:spPr>
            <a:xfrm>
              <a:off x="1735455" y="2251075"/>
              <a:ext cx="393065" cy="360045"/>
            </a:xfrm>
            <a:custGeom>
              <a:avLst/>
              <a:gdLst/>
              <a:ahLst/>
              <a:cxnLst/>
              <a:rect l="0" t="0" r="393065" b="360045"/>
              <a:pathLst>
                <a:path w="393065" h="360045">
                  <a:moveTo>
                    <a:pt x="134866" y="66961"/>
                  </a:moveTo>
                  <a:lnTo>
                    <a:pt x="134866" y="100507"/>
                  </a:lnTo>
                  <a:lnTo>
                    <a:pt x="112034" y="100507"/>
                  </a:lnTo>
                  <a:lnTo>
                    <a:pt x="100160" y="66961"/>
                  </a:lnTo>
                  <a:lnTo>
                    <a:pt x="180765" y="66961"/>
                  </a:lnTo>
                  <a:lnTo>
                    <a:pt x="180765" y="100507"/>
                  </a:lnTo>
                  <a:lnTo>
                    <a:pt x="146321" y="100507"/>
                  </a:lnTo>
                  <a:lnTo>
                    <a:pt x="146321" y="66961"/>
                  </a:lnTo>
                  <a:lnTo>
                    <a:pt x="226664" y="66961"/>
                  </a:lnTo>
                  <a:lnTo>
                    <a:pt x="226664" y="100507"/>
                  </a:lnTo>
                  <a:lnTo>
                    <a:pt x="192115" y="100507"/>
                  </a:lnTo>
                  <a:lnTo>
                    <a:pt x="192115" y="66961"/>
                  </a:lnTo>
                  <a:lnTo>
                    <a:pt x="272589" y="66961"/>
                  </a:lnTo>
                  <a:lnTo>
                    <a:pt x="272589" y="100507"/>
                  </a:lnTo>
                  <a:lnTo>
                    <a:pt x="238040" y="100507"/>
                  </a:lnTo>
                  <a:lnTo>
                    <a:pt x="238040" y="66961"/>
                  </a:lnTo>
                  <a:lnTo>
                    <a:pt x="318383" y="66961"/>
                  </a:lnTo>
                  <a:lnTo>
                    <a:pt x="318383" y="100507"/>
                  </a:lnTo>
                  <a:lnTo>
                    <a:pt x="283939" y="100507"/>
                  </a:lnTo>
                  <a:lnTo>
                    <a:pt x="283939" y="66961"/>
                  </a:lnTo>
                  <a:lnTo>
                    <a:pt x="345488" y="66961"/>
                  </a:lnTo>
                  <a:lnTo>
                    <a:pt x="337912" y="100507"/>
                  </a:lnTo>
                  <a:lnTo>
                    <a:pt x="329734" y="100507"/>
                  </a:lnTo>
                  <a:lnTo>
                    <a:pt x="329734" y="66961"/>
                  </a:lnTo>
                  <a:lnTo>
                    <a:pt x="335265" y="111855"/>
                  </a:lnTo>
                  <a:lnTo>
                    <a:pt x="329734" y="135704"/>
                  </a:lnTo>
                  <a:lnTo>
                    <a:pt x="329734" y="111855"/>
                  </a:lnTo>
                  <a:lnTo>
                    <a:pt x="134971" y="111855"/>
                  </a:lnTo>
                  <a:lnTo>
                    <a:pt x="134971" y="146423"/>
                  </a:lnTo>
                  <a:lnTo>
                    <a:pt x="128417" y="146423"/>
                  </a:lnTo>
                  <a:lnTo>
                    <a:pt x="116071" y="111855"/>
                  </a:lnTo>
                  <a:lnTo>
                    <a:pt x="180765" y="111855"/>
                  </a:lnTo>
                  <a:lnTo>
                    <a:pt x="180765" y="146423"/>
                  </a:lnTo>
                  <a:lnTo>
                    <a:pt x="146321" y="146423"/>
                  </a:lnTo>
                  <a:lnTo>
                    <a:pt x="146321" y="111855"/>
                  </a:lnTo>
                  <a:lnTo>
                    <a:pt x="226664" y="111855"/>
                  </a:lnTo>
                  <a:lnTo>
                    <a:pt x="226664" y="146423"/>
                  </a:lnTo>
                  <a:lnTo>
                    <a:pt x="192115" y="146423"/>
                  </a:lnTo>
                  <a:lnTo>
                    <a:pt x="192115" y="111855"/>
                  </a:lnTo>
                  <a:lnTo>
                    <a:pt x="272589" y="111855"/>
                  </a:lnTo>
                  <a:lnTo>
                    <a:pt x="272589" y="146423"/>
                  </a:lnTo>
                  <a:lnTo>
                    <a:pt x="238040" y="146423"/>
                  </a:lnTo>
                  <a:lnTo>
                    <a:pt x="238040" y="111855"/>
                  </a:lnTo>
                  <a:lnTo>
                    <a:pt x="318383" y="111855"/>
                  </a:lnTo>
                  <a:lnTo>
                    <a:pt x="318383" y="146423"/>
                  </a:lnTo>
                  <a:lnTo>
                    <a:pt x="283939" y="146423"/>
                  </a:lnTo>
                  <a:lnTo>
                    <a:pt x="283939" y="111855"/>
                  </a:lnTo>
                  <a:lnTo>
                    <a:pt x="134866" y="157771"/>
                  </a:lnTo>
                  <a:lnTo>
                    <a:pt x="134866" y="165083"/>
                  </a:lnTo>
                  <a:lnTo>
                    <a:pt x="132192" y="157771"/>
                  </a:lnTo>
                  <a:lnTo>
                    <a:pt x="180765" y="157771"/>
                  </a:lnTo>
                  <a:lnTo>
                    <a:pt x="180765" y="184766"/>
                  </a:lnTo>
                  <a:cubicBezTo>
                    <a:pt x="178275" y="184635"/>
                    <a:pt x="175968" y="184582"/>
                    <a:pt x="173792" y="184582"/>
                  </a:cubicBezTo>
                  <a:cubicBezTo>
                    <a:pt x="169624" y="184582"/>
                    <a:pt x="166033" y="184739"/>
                    <a:pt x="162783" y="184739"/>
                  </a:cubicBezTo>
                  <a:cubicBezTo>
                    <a:pt x="156649" y="184739"/>
                    <a:pt x="151721" y="184163"/>
                    <a:pt x="146321" y="180730"/>
                  </a:cubicBezTo>
                  <a:lnTo>
                    <a:pt x="146216" y="180730"/>
                  </a:lnTo>
                  <a:lnTo>
                    <a:pt x="146216" y="157771"/>
                  </a:lnTo>
                  <a:lnTo>
                    <a:pt x="226664" y="157771"/>
                  </a:lnTo>
                  <a:lnTo>
                    <a:pt x="226664" y="184766"/>
                  </a:lnTo>
                  <a:lnTo>
                    <a:pt x="192115" y="184766"/>
                  </a:lnTo>
                  <a:lnTo>
                    <a:pt x="192115" y="157771"/>
                  </a:lnTo>
                  <a:lnTo>
                    <a:pt x="272589" y="157771"/>
                  </a:lnTo>
                  <a:lnTo>
                    <a:pt x="272589" y="184766"/>
                  </a:lnTo>
                  <a:lnTo>
                    <a:pt x="238040" y="184766"/>
                  </a:lnTo>
                  <a:lnTo>
                    <a:pt x="238040" y="157771"/>
                  </a:lnTo>
                  <a:lnTo>
                    <a:pt x="318383" y="157771"/>
                  </a:lnTo>
                  <a:lnTo>
                    <a:pt x="318383" y="184766"/>
                  </a:lnTo>
                  <a:lnTo>
                    <a:pt x="283939" y="184766"/>
                  </a:lnTo>
                  <a:lnTo>
                    <a:pt x="283939" y="157771"/>
                  </a:lnTo>
                  <a:lnTo>
                    <a:pt x="152481" y="289229"/>
                  </a:lnTo>
                  <a:cubicBezTo>
                    <a:pt x="152533" y="290174"/>
                    <a:pt x="152586" y="290174"/>
                    <a:pt x="152638" y="290174"/>
                  </a:cubicBezTo>
                  <a:cubicBezTo>
                    <a:pt x="168785" y="290174"/>
                    <a:pt x="181892" y="303304"/>
                    <a:pt x="181892" y="319448"/>
                  </a:cubicBezTo>
                  <a:cubicBezTo>
                    <a:pt x="181813" y="337060"/>
                    <a:pt x="167422" y="348696"/>
                    <a:pt x="152402" y="348696"/>
                  </a:cubicBezTo>
                  <a:cubicBezTo>
                    <a:pt x="145167" y="348696"/>
                    <a:pt x="137802" y="346023"/>
                    <a:pt x="131825" y="339995"/>
                  </a:cubicBezTo>
                  <a:cubicBezTo>
                    <a:pt x="113450" y="321624"/>
                    <a:pt x="126478" y="290174"/>
                    <a:pt x="152481" y="290174"/>
                  </a:cubicBezTo>
                  <a:lnTo>
                    <a:pt x="291384" y="290174"/>
                  </a:lnTo>
                  <a:cubicBezTo>
                    <a:pt x="307531" y="290174"/>
                    <a:pt x="320638" y="303304"/>
                    <a:pt x="320638" y="319448"/>
                  </a:cubicBezTo>
                  <a:cubicBezTo>
                    <a:pt x="320638" y="337086"/>
                    <a:pt x="306221" y="348749"/>
                    <a:pt x="291148" y="348749"/>
                  </a:cubicBezTo>
                  <a:cubicBezTo>
                    <a:pt x="283939" y="348749"/>
                    <a:pt x="276574" y="346076"/>
                    <a:pt x="270571" y="340126"/>
                  </a:cubicBezTo>
                  <a:cubicBezTo>
                    <a:pt x="252143" y="321702"/>
                    <a:pt x="265276" y="290174"/>
                    <a:pt x="291384" y="290174"/>
                  </a:cubicBezTo>
                  <a:lnTo>
                    <a:pt x="20786" y="0"/>
                  </a:lnTo>
                  <a:cubicBezTo>
                    <a:pt x="9358" y="0"/>
                    <a:pt x="26" y="9330"/>
                    <a:pt x="26" y="20809"/>
                  </a:cubicBezTo>
                  <a:cubicBezTo>
                    <a:pt x="26" y="32314"/>
                    <a:pt x="9358" y="41644"/>
                    <a:pt x="20786" y="41644"/>
                  </a:cubicBezTo>
                  <a:cubicBezTo>
                    <a:pt x="20996" y="41644"/>
                    <a:pt x="21232" y="41644"/>
                    <a:pt x="21468" y="41618"/>
                  </a:cubicBezTo>
                  <a:lnTo>
                    <a:pt x="47078" y="41618"/>
                  </a:lnTo>
                  <a:lnTo>
                    <a:pt x="79111" y="132166"/>
                  </a:lnTo>
                  <a:cubicBezTo>
                    <a:pt x="80054" y="134813"/>
                    <a:pt x="82151" y="135940"/>
                    <a:pt x="84248" y="135940"/>
                  </a:cubicBezTo>
                  <a:cubicBezTo>
                    <a:pt x="87787" y="135940"/>
                    <a:pt x="91404" y="132795"/>
                    <a:pt x="89832" y="128392"/>
                  </a:cubicBezTo>
                  <a:cubicBezTo>
                    <a:pt x="58533" y="39862"/>
                    <a:pt x="57144" y="36088"/>
                    <a:pt x="57039" y="35695"/>
                  </a:cubicBezTo>
                  <a:cubicBezTo>
                    <a:pt x="55650" y="32419"/>
                    <a:pt x="52373" y="30270"/>
                    <a:pt x="48834" y="30270"/>
                  </a:cubicBezTo>
                  <a:lnTo>
                    <a:pt x="21468" y="30270"/>
                  </a:lnTo>
                  <a:cubicBezTo>
                    <a:pt x="16173" y="30270"/>
                    <a:pt x="12005" y="25998"/>
                    <a:pt x="12005" y="20809"/>
                  </a:cubicBezTo>
                  <a:cubicBezTo>
                    <a:pt x="12005" y="15515"/>
                    <a:pt x="16173" y="11374"/>
                    <a:pt x="21468" y="11374"/>
                  </a:cubicBezTo>
                  <a:lnTo>
                    <a:pt x="48834" y="11374"/>
                  </a:lnTo>
                  <a:cubicBezTo>
                    <a:pt x="48939" y="11348"/>
                    <a:pt x="49044" y="11348"/>
                    <a:pt x="49149" y="11348"/>
                  </a:cubicBezTo>
                  <a:cubicBezTo>
                    <a:pt x="60106" y="11348"/>
                    <a:pt x="70067" y="18004"/>
                    <a:pt x="74445" y="28121"/>
                  </a:cubicBezTo>
                  <a:lnTo>
                    <a:pt x="125639" y="173024"/>
                  </a:lnTo>
                  <a:cubicBezTo>
                    <a:pt x="129807" y="184870"/>
                    <a:pt x="143568" y="195983"/>
                    <a:pt x="160083" y="195983"/>
                  </a:cubicBezTo>
                  <a:lnTo>
                    <a:pt x="367428" y="195983"/>
                  </a:lnTo>
                  <a:cubicBezTo>
                    <a:pt x="372618" y="195983"/>
                    <a:pt x="376891" y="200255"/>
                    <a:pt x="376891" y="205444"/>
                  </a:cubicBezTo>
                  <a:cubicBezTo>
                    <a:pt x="376891" y="210738"/>
                    <a:pt x="372618" y="214905"/>
                    <a:pt x="367428" y="214905"/>
                  </a:cubicBezTo>
                  <a:lnTo>
                    <a:pt x="160083" y="214905"/>
                  </a:lnTo>
                  <a:cubicBezTo>
                    <a:pt x="137618" y="214905"/>
                    <a:pt x="117329" y="201539"/>
                    <a:pt x="108495" y="180834"/>
                  </a:cubicBezTo>
                  <a:lnTo>
                    <a:pt x="97014" y="148310"/>
                  </a:lnTo>
                  <a:cubicBezTo>
                    <a:pt x="96070" y="145663"/>
                    <a:pt x="93973" y="144536"/>
                    <a:pt x="91850" y="144536"/>
                  </a:cubicBezTo>
                  <a:cubicBezTo>
                    <a:pt x="88311" y="144536"/>
                    <a:pt x="84720" y="147681"/>
                    <a:pt x="86293" y="152084"/>
                  </a:cubicBezTo>
                  <a:cubicBezTo>
                    <a:pt x="95494" y="175671"/>
                    <a:pt x="95887" y="186259"/>
                    <a:pt x="107106" y="200517"/>
                  </a:cubicBezTo>
                  <a:lnTo>
                    <a:pt x="94235" y="219046"/>
                  </a:lnTo>
                  <a:cubicBezTo>
                    <a:pt x="75074" y="246669"/>
                    <a:pt x="91719" y="284880"/>
                    <a:pt x="125010" y="289676"/>
                  </a:cubicBezTo>
                  <a:cubicBezTo>
                    <a:pt x="98272" y="314652"/>
                    <a:pt x="115809" y="360045"/>
                    <a:pt x="152769" y="360045"/>
                  </a:cubicBezTo>
                  <a:cubicBezTo>
                    <a:pt x="189337" y="360045"/>
                    <a:pt x="207004" y="315281"/>
                    <a:pt x="180896" y="290043"/>
                  </a:cubicBezTo>
                  <a:lnTo>
                    <a:pt x="263257" y="290043"/>
                  </a:lnTo>
                  <a:cubicBezTo>
                    <a:pt x="237149" y="315281"/>
                    <a:pt x="254791" y="360045"/>
                    <a:pt x="291384" y="360045"/>
                  </a:cubicBezTo>
                  <a:cubicBezTo>
                    <a:pt x="328082" y="360045"/>
                    <a:pt x="345750" y="315281"/>
                    <a:pt x="319511" y="290043"/>
                  </a:cubicBezTo>
                  <a:lnTo>
                    <a:pt x="327086" y="290043"/>
                  </a:lnTo>
                  <a:cubicBezTo>
                    <a:pt x="327296" y="290069"/>
                    <a:pt x="327532" y="290069"/>
                    <a:pt x="327768" y="290069"/>
                  </a:cubicBezTo>
                  <a:cubicBezTo>
                    <a:pt x="339170" y="290069"/>
                    <a:pt x="348528" y="280739"/>
                    <a:pt x="348528" y="269234"/>
                  </a:cubicBezTo>
                  <a:cubicBezTo>
                    <a:pt x="348528" y="257676"/>
                    <a:pt x="339066" y="248425"/>
                    <a:pt x="327532" y="248425"/>
                  </a:cubicBezTo>
                  <a:cubicBezTo>
                    <a:pt x="327375" y="248425"/>
                    <a:pt x="327243" y="248425"/>
                    <a:pt x="327086" y="248451"/>
                  </a:cubicBezTo>
                  <a:lnTo>
                    <a:pt x="275106" y="248451"/>
                  </a:lnTo>
                  <a:cubicBezTo>
                    <a:pt x="267530" y="248451"/>
                    <a:pt x="267530" y="259799"/>
                    <a:pt x="275106" y="259799"/>
                  </a:cubicBezTo>
                  <a:lnTo>
                    <a:pt x="327086" y="259799"/>
                  </a:lnTo>
                  <a:cubicBezTo>
                    <a:pt x="332250" y="259799"/>
                    <a:pt x="336523" y="264071"/>
                    <a:pt x="336523" y="269234"/>
                  </a:cubicBezTo>
                  <a:cubicBezTo>
                    <a:pt x="336523" y="274554"/>
                    <a:pt x="332250" y="278695"/>
                    <a:pt x="327086" y="278695"/>
                  </a:cubicBezTo>
                  <a:lnTo>
                    <a:pt x="131327" y="278695"/>
                  </a:lnTo>
                  <a:cubicBezTo>
                    <a:pt x="103961" y="278695"/>
                    <a:pt x="87944" y="247927"/>
                    <a:pt x="103436" y="225493"/>
                  </a:cubicBezTo>
                  <a:lnTo>
                    <a:pt x="114918" y="208956"/>
                  </a:lnTo>
                  <a:cubicBezTo>
                    <a:pt x="119715" y="213254"/>
                    <a:pt x="125010" y="216792"/>
                    <a:pt x="130698" y="219570"/>
                  </a:cubicBezTo>
                  <a:lnTo>
                    <a:pt x="119085" y="236343"/>
                  </a:lnTo>
                  <a:cubicBezTo>
                    <a:pt x="112139" y="246302"/>
                    <a:pt x="119348" y="259904"/>
                    <a:pt x="131458" y="259904"/>
                  </a:cubicBezTo>
                  <a:lnTo>
                    <a:pt x="253926" y="259904"/>
                  </a:lnTo>
                  <a:cubicBezTo>
                    <a:pt x="261370" y="259904"/>
                    <a:pt x="261370" y="248556"/>
                    <a:pt x="253926" y="248556"/>
                  </a:cubicBezTo>
                  <a:lnTo>
                    <a:pt x="131327" y="248556"/>
                  </a:lnTo>
                  <a:cubicBezTo>
                    <a:pt x="128417" y="248556"/>
                    <a:pt x="126661" y="245149"/>
                    <a:pt x="128417" y="242764"/>
                  </a:cubicBezTo>
                  <a:lnTo>
                    <a:pt x="141550" y="223711"/>
                  </a:lnTo>
                  <a:cubicBezTo>
                    <a:pt x="149414" y="225965"/>
                    <a:pt x="151432" y="226410"/>
                    <a:pt x="177357" y="226410"/>
                  </a:cubicBezTo>
                  <a:cubicBezTo>
                    <a:pt x="195837" y="226410"/>
                    <a:pt x="226428" y="226174"/>
                    <a:pt x="279903" y="226174"/>
                  </a:cubicBezTo>
                  <a:cubicBezTo>
                    <a:pt x="304071" y="226174"/>
                    <a:pt x="332932" y="226227"/>
                    <a:pt x="367428" y="226358"/>
                  </a:cubicBezTo>
                  <a:cubicBezTo>
                    <a:pt x="367585" y="226384"/>
                    <a:pt x="367743" y="226384"/>
                    <a:pt x="367900" y="226384"/>
                  </a:cubicBezTo>
                  <a:cubicBezTo>
                    <a:pt x="379434" y="226384"/>
                    <a:pt x="388870" y="217132"/>
                    <a:pt x="388870" y="205575"/>
                  </a:cubicBezTo>
                  <a:cubicBezTo>
                    <a:pt x="388870" y="194069"/>
                    <a:pt x="379539" y="184739"/>
                    <a:pt x="368110" y="184739"/>
                  </a:cubicBezTo>
                  <a:cubicBezTo>
                    <a:pt x="367900" y="184739"/>
                    <a:pt x="367664" y="184739"/>
                    <a:pt x="367428" y="184766"/>
                  </a:cubicBezTo>
                  <a:lnTo>
                    <a:pt x="361268" y="184766"/>
                  </a:lnTo>
                  <a:lnTo>
                    <a:pt x="388005" y="68245"/>
                  </a:lnTo>
                  <a:cubicBezTo>
                    <a:pt x="393038" y="46283"/>
                    <a:pt x="376393" y="25369"/>
                    <a:pt x="353955" y="25369"/>
                  </a:cubicBezTo>
                  <a:lnTo>
                    <a:pt x="242942" y="25369"/>
                  </a:lnTo>
                  <a:cubicBezTo>
                    <a:pt x="235367" y="25369"/>
                    <a:pt x="235367" y="36717"/>
                    <a:pt x="242942" y="36717"/>
                  </a:cubicBezTo>
                  <a:lnTo>
                    <a:pt x="353955" y="36717"/>
                  </a:lnTo>
                  <a:cubicBezTo>
                    <a:pt x="369080" y="36717"/>
                    <a:pt x="380430" y="50843"/>
                    <a:pt x="377022" y="65703"/>
                  </a:cubicBezTo>
                  <a:lnTo>
                    <a:pt x="349525" y="184766"/>
                  </a:lnTo>
                  <a:lnTo>
                    <a:pt x="330101" y="184766"/>
                  </a:lnTo>
                  <a:lnTo>
                    <a:pt x="358227" y="62558"/>
                  </a:lnTo>
                  <a:cubicBezTo>
                    <a:pt x="359119" y="59020"/>
                    <a:pt x="356340" y="55613"/>
                    <a:pt x="352670" y="55613"/>
                  </a:cubicBezTo>
                  <a:lnTo>
                    <a:pt x="96123" y="55613"/>
                  </a:lnTo>
                  <a:lnTo>
                    <a:pt x="89438" y="36717"/>
                  </a:lnTo>
                  <a:lnTo>
                    <a:pt x="221762" y="36717"/>
                  </a:lnTo>
                  <a:cubicBezTo>
                    <a:pt x="229338" y="36717"/>
                    <a:pt x="229338" y="25369"/>
                    <a:pt x="221762" y="25369"/>
                  </a:cubicBezTo>
                  <a:lnTo>
                    <a:pt x="85402" y="25369"/>
                  </a:lnTo>
                  <a:cubicBezTo>
                    <a:pt x="79740" y="10090"/>
                    <a:pt x="65113" y="0"/>
                    <a:pt x="48834" y="0"/>
                  </a:cubicBezTo>
                  <a:lnTo>
                    <a:pt x="21468" y="0"/>
                  </a:lnTo>
                  <a:cubicBezTo>
                    <a:pt x="21232" y="0"/>
                    <a:pt x="20996" y="0"/>
                    <a:pt x="20786" y="0"/>
                  </a:cubicBezTo>
                  <a:lnTo>
                    <a:pt x="134866" y="66961"/>
                  </a:lnTo>
                  <a:lnTo>
                    <a:pt x="2078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878" name="Google Shape;13175;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sWAACDGQAAsBcAAGIbAAAQAAAA"/>
              </a:ext>
            </a:extLst>
          </p:cNvGrpSpPr>
          <p:nvPr/>
        </p:nvGrpSpPr>
        <p:grpSpPr>
          <a:xfrm>
            <a:off x="3603625" y="4147185"/>
            <a:ext cx="247015" cy="304165"/>
            <a:chOff x="3603625" y="4147185"/>
            <a:chExt cx="247015" cy="304165"/>
          </a:xfrm>
        </p:grpSpPr>
        <p:sp>
          <p:nvSpPr>
            <p:cNvPr id="887" name="Google Shape;131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FgAAihkAAKkXAABbGwAAAAAAAA=="/>
                </a:ext>
              </a:extLst>
            </p:cNvSpPr>
            <p:nvPr/>
          </p:nvSpPr>
          <p:spPr>
            <a:xfrm>
              <a:off x="3608070" y="4151630"/>
              <a:ext cx="238125" cy="295275"/>
            </a:xfrm>
            <a:custGeom>
              <a:avLst/>
              <a:gdLst/>
              <a:ahLst/>
              <a:cxnLst/>
              <a:rect l="0" t="0" r="238125" b="295275"/>
              <a:pathLst>
                <a:path w="238125" h="295275">
                  <a:moveTo>
                    <a:pt x="119062" y="0"/>
                  </a:moveTo>
                  <a:lnTo>
                    <a:pt x="0" y="23751"/>
                  </a:lnTo>
                  <a:lnTo>
                    <a:pt x="0" y="195231"/>
                  </a:lnTo>
                  <a:lnTo>
                    <a:pt x="119062" y="295248"/>
                  </a:lnTo>
                  <a:lnTo>
                    <a:pt x="238098" y="195231"/>
                  </a:lnTo>
                  <a:lnTo>
                    <a:pt x="238098" y="23751"/>
                  </a:lnTo>
                  <a:lnTo>
                    <a:pt x="11906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86" name="Google Shape;131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QFgAAqRkAAIsXAAA0GwAAAAAAAA=="/>
                </a:ext>
              </a:extLst>
            </p:cNvSpPr>
            <p:nvPr/>
          </p:nvSpPr>
          <p:spPr>
            <a:xfrm>
              <a:off x="3627120" y="4171315"/>
              <a:ext cx="200025" cy="250825"/>
            </a:xfrm>
            <a:custGeom>
              <a:avLst/>
              <a:gdLst/>
              <a:ahLst/>
              <a:cxnLst/>
              <a:rect l="0" t="0" r="200025" b="250825"/>
              <a:pathLst>
                <a:path w="200025" h="250825">
                  <a:moveTo>
                    <a:pt x="100025" y="0"/>
                  </a:moveTo>
                  <a:lnTo>
                    <a:pt x="26" y="19962"/>
                  </a:lnTo>
                  <a:lnTo>
                    <a:pt x="26" y="166858"/>
                  </a:lnTo>
                  <a:lnTo>
                    <a:pt x="100025" y="250798"/>
                  </a:lnTo>
                  <a:lnTo>
                    <a:pt x="200025" y="166858"/>
                  </a:lnTo>
                  <a:lnTo>
                    <a:pt x="200025" y="19962"/>
                  </a:lnTo>
                  <a:lnTo>
                    <a:pt x="1000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85" name="Google Shape;131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QFgAAwhkAAAEXAAA0GwAAAAAAAA=="/>
                </a:ext>
              </a:extLst>
            </p:cNvSpPr>
            <p:nvPr/>
          </p:nvSpPr>
          <p:spPr>
            <a:xfrm>
              <a:off x="3627120" y="4187190"/>
              <a:ext cx="112395" cy="234950"/>
            </a:xfrm>
            <a:custGeom>
              <a:avLst/>
              <a:gdLst/>
              <a:ahLst/>
              <a:cxnLst/>
              <a:rect l="0" t="0" r="112395" b="234950"/>
              <a:pathLst>
                <a:path w="112395" h="234950">
                  <a:moveTo>
                    <a:pt x="18950" y="0"/>
                  </a:moveTo>
                  <a:lnTo>
                    <a:pt x="26" y="3808"/>
                  </a:lnTo>
                  <a:lnTo>
                    <a:pt x="26" y="150882"/>
                  </a:lnTo>
                  <a:lnTo>
                    <a:pt x="99918" y="234924"/>
                  </a:lnTo>
                  <a:lnTo>
                    <a:pt x="112395" y="224445"/>
                  </a:lnTo>
                  <a:lnTo>
                    <a:pt x="18950" y="145708"/>
                  </a:lnTo>
                  <a:lnTo>
                    <a:pt x="1895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84" name="Google Shape;131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FgAA7BkAAE8XAACvGgAAAAAAAA=="/>
                </a:ext>
              </a:extLst>
            </p:cNvSpPr>
            <p:nvPr/>
          </p:nvSpPr>
          <p:spPr>
            <a:xfrm>
              <a:off x="3665220" y="4213860"/>
              <a:ext cx="123825" cy="123825"/>
            </a:xfrm>
            <a:custGeom>
              <a:avLst/>
              <a:gdLst/>
              <a:ahLst/>
              <a:cxnLst/>
              <a:rect l="0" t="0" r="123825" b="123825"/>
              <a:pathLst>
                <a:path w="123825" h="123825">
                  <a:moveTo>
                    <a:pt x="61978" y="0"/>
                  </a:moveTo>
                  <a:cubicBezTo>
                    <a:pt x="27776" y="0"/>
                    <a:pt x="0" y="27776"/>
                    <a:pt x="0" y="61978"/>
                  </a:cubicBezTo>
                  <a:cubicBezTo>
                    <a:pt x="0" y="96048"/>
                    <a:pt x="27776" y="123798"/>
                    <a:pt x="61978" y="123798"/>
                  </a:cubicBezTo>
                  <a:cubicBezTo>
                    <a:pt x="96048" y="123798"/>
                    <a:pt x="123798" y="96048"/>
                    <a:pt x="123798" y="61978"/>
                  </a:cubicBezTo>
                  <a:cubicBezTo>
                    <a:pt x="123798" y="27776"/>
                    <a:pt x="96048" y="0"/>
                    <a:pt x="6197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83" name="Google Shape;131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FgAAAhoAADkXAACYGgAAAAAAAA=="/>
                </a:ext>
              </a:extLst>
            </p:cNvSpPr>
            <p:nvPr/>
          </p:nvSpPr>
          <p:spPr>
            <a:xfrm>
              <a:off x="3679190" y="4227830"/>
              <a:ext cx="95885" cy="95250"/>
            </a:xfrm>
            <a:custGeom>
              <a:avLst/>
              <a:gdLst/>
              <a:ahLst/>
              <a:cxnLst/>
              <a:rect l="0" t="0" r="95885" b="95250"/>
              <a:pathLst>
                <a:path w="95885" h="95250">
                  <a:moveTo>
                    <a:pt x="48021" y="26"/>
                  </a:moveTo>
                  <a:cubicBezTo>
                    <a:pt x="21477" y="26"/>
                    <a:pt x="26" y="21336"/>
                    <a:pt x="26" y="47704"/>
                  </a:cubicBezTo>
                  <a:cubicBezTo>
                    <a:pt x="26" y="73914"/>
                    <a:pt x="21477" y="95250"/>
                    <a:pt x="48021" y="95250"/>
                  </a:cubicBezTo>
                  <a:cubicBezTo>
                    <a:pt x="74407" y="95250"/>
                    <a:pt x="95885" y="73914"/>
                    <a:pt x="95885" y="47704"/>
                  </a:cubicBezTo>
                  <a:cubicBezTo>
                    <a:pt x="95885" y="21336"/>
                    <a:pt x="74407" y="26"/>
                    <a:pt x="4802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82" name="Google Shape;131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FgAAgxkAALAXAABiGwAAAAAAAA=="/>
                </a:ext>
              </a:extLst>
            </p:cNvSpPr>
            <p:nvPr/>
          </p:nvSpPr>
          <p:spPr>
            <a:xfrm>
              <a:off x="3603625" y="4147185"/>
              <a:ext cx="247015" cy="304165"/>
            </a:xfrm>
            <a:custGeom>
              <a:avLst/>
              <a:gdLst/>
              <a:ahLst/>
              <a:cxnLst/>
              <a:rect l="0" t="0" r="247015" b="304165"/>
              <a:pathLst>
                <a:path w="247015" h="304165">
                  <a:moveTo>
                    <a:pt x="123586" y="9078"/>
                  </a:moveTo>
                  <a:lnTo>
                    <a:pt x="238045" y="31906"/>
                  </a:lnTo>
                  <a:lnTo>
                    <a:pt x="238045" y="197686"/>
                  </a:lnTo>
                  <a:lnTo>
                    <a:pt x="123586" y="293905"/>
                  </a:lnTo>
                  <a:lnTo>
                    <a:pt x="8996" y="197686"/>
                  </a:lnTo>
                  <a:lnTo>
                    <a:pt x="8996" y="31906"/>
                  </a:lnTo>
                  <a:lnTo>
                    <a:pt x="123586" y="9078"/>
                  </a:lnTo>
                  <a:lnTo>
                    <a:pt x="123586" y="0"/>
                  </a:lnTo>
                  <a:cubicBezTo>
                    <a:pt x="123218" y="0"/>
                    <a:pt x="122956" y="26"/>
                    <a:pt x="122694" y="104"/>
                  </a:cubicBezTo>
                  <a:lnTo>
                    <a:pt x="3671" y="23956"/>
                  </a:lnTo>
                  <a:cubicBezTo>
                    <a:pt x="1547" y="24349"/>
                    <a:pt x="26" y="26239"/>
                    <a:pt x="26" y="28259"/>
                  </a:cubicBezTo>
                  <a:lnTo>
                    <a:pt x="26" y="199706"/>
                  </a:lnTo>
                  <a:cubicBezTo>
                    <a:pt x="26" y="201097"/>
                    <a:pt x="655" y="202356"/>
                    <a:pt x="1678" y="203117"/>
                  </a:cubicBezTo>
                  <a:lnTo>
                    <a:pt x="120674" y="303115"/>
                  </a:lnTo>
                  <a:cubicBezTo>
                    <a:pt x="121487" y="303797"/>
                    <a:pt x="122510" y="304165"/>
                    <a:pt x="123507" y="304165"/>
                  </a:cubicBezTo>
                  <a:cubicBezTo>
                    <a:pt x="124530" y="304165"/>
                    <a:pt x="125527" y="303797"/>
                    <a:pt x="126366" y="303115"/>
                  </a:cubicBezTo>
                  <a:lnTo>
                    <a:pt x="245362" y="203117"/>
                  </a:lnTo>
                  <a:cubicBezTo>
                    <a:pt x="246359" y="202356"/>
                    <a:pt x="247015" y="201097"/>
                    <a:pt x="247015" y="199706"/>
                  </a:cubicBezTo>
                  <a:lnTo>
                    <a:pt x="247015" y="28259"/>
                  </a:lnTo>
                  <a:cubicBezTo>
                    <a:pt x="246883" y="26108"/>
                    <a:pt x="245493" y="24349"/>
                    <a:pt x="243474" y="23956"/>
                  </a:cubicBezTo>
                  <a:lnTo>
                    <a:pt x="124451" y="104"/>
                  </a:lnTo>
                  <a:cubicBezTo>
                    <a:pt x="124136" y="26"/>
                    <a:pt x="123822" y="0"/>
                    <a:pt x="123533" y="0"/>
                  </a:cubicBezTo>
                  <a:lnTo>
                    <a:pt x="123533" y="9078"/>
                  </a:lnTo>
                  <a:lnTo>
                    <a:pt x="12353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81" name="Google Shape;131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FgAAohkAAJIXAAA7GwAAAAAAAA=="/>
                </a:ext>
              </a:extLst>
            </p:cNvSpPr>
            <p:nvPr/>
          </p:nvSpPr>
          <p:spPr>
            <a:xfrm>
              <a:off x="3622675" y="4166870"/>
              <a:ext cx="208915" cy="259715"/>
            </a:xfrm>
            <a:custGeom>
              <a:avLst/>
              <a:gdLst/>
              <a:ahLst/>
              <a:cxnLst/>
              <a:rect l="0" t="0" r="208915" b="259715"/>
              <a:pathLst>
                <a:path w="208915" h="259715">
                  <a:moveTo>
                    <a:pt x="104483" y="0"/>
                  </a:moveTo>
                  <a:cubicBezTo>
                    <a:pt x="104168" y="0"/>
                    <a:pt x="103906" y="26"/>
                    <a:pt x="103644" y="104"/>
                  </a:cubicBezTo>
                  <a:lnTo>
                    <a:pt x="3672" y="20036"/>
                  </a:lnTo>
                  <a:cubicBezTo>
                    <a:pt x="1521" y="20534"/>
                    <a:pt x="26" y="22318"/>
                    <a:pt x="26" y="24468"/>
                  </a:cubicBezTo>
                  <a:lnTo>
                    <a:pt x="26" y="171333"/>
                  </a:lnTo>
                  <a:cubicBezTo>
                    <a:pt x="26" y="172618"/>
                    <a:pt x="655" y="173877"/>
                    <a:pt x="1652" y="174743"/>
                  </a:cubicBezTo>
                  <a:lnTo>
                    <a:pt x="101624" y="258665"/>
                  </a:lnTo>
                  <a:cubicBezTo>
                    <a:pt x="102437" y="259374"/>
                    <a:pt x="103460" y="259715"/>
                    <a:pt x="104457" y="259715"/>
                  </a:cubicBezTo>
                  <a:cubicBezTo>
                    <a:pt x="105480" y="259715"/>
                    <a:pt x="106477" y="259374"/>
                    <a:pt x="107316" y="258665"/>
                  </a:cubicBezTo>
                  <a:lnTo>
                    <a:pt x="207393" y="174743"/>
                  </a:lnTo>
                  <a:cubicBezTo>
                    <a:pt x="208285" y="173877"/>
                    <a:pt x="208915" y="172618"/>
                    <a:pt x="208915" y="171333"/>
                  </a:cubicBezTo>
                  <a:lnTo>
                    <a:pt x="208915" y="135115"/>
                  </a:lnTo>
                  <a:cubicBezTo>
                    <a:pt x="208915" y="132152"/>
                    <a:pt x="206685" y="130683"/>
                    <a:pt x="204429" y="130683"/>
                  </a:cubicBezTo>
                  <a:cubicBezTo>
                    <a:pt x="202199" y="130683"/>
                    <a:pt x="199943" y="132152"/>
                    <a:pt x="199943" y="135115"/>
                  </a:cubicBezTo>
                  <a:lnTo>
                    <a:pt x="199943" y="169209"/>
                  </a:lnTo>
                  <a:lnTo>
                    <a:pt x="104536" y="249460"/>
                  </a:lnTo>
                  <a:lnTo>
                    <a:pt x="8971" y="169314"/>
                  </a:lnTo>
                  <a:lnTo>
                    <a:pt x="8971" y="28114"/>
                  </a:lnTo>
                  <a:lnTo>
                    <a:pt x="104536" y="9074"/>
                  </a:lnTo>
                  <a:lnTo>
                    <a:pt x="199943" y="28114"/>
                  </a:lnTo>
                  <a:lnTo>
                    <a:pt x="199943" y="112928"/>
                  </a:lnTo>
                  <a:cubicBezTo>
                    <a:pt x="199943" y="115892"/>
                    <a:pt x="202199" y="117360"/>
                    <a:pt x="204429" y="117360"/>
                  </a:cubicBezTo>
                  <a:cubicBezTo>
                    <a:pt x="206685" y="117360"/>
                    <a:pt x="208915" y="115892"/>
                    <a:pt x="208915" y="112928"/>
                  </a:cubicBezTo>
                  <a:lnTo>
                    <a:pt x="208915" y="24468"/>
                  </a:lnTo>
                  <a:cubicBezTo>
                    <a:pt x="208915" y="22318"/>
                    <a:pt x="207393" y="20429"/>
                    <a:pt x="205373" y="20036"/>
                  </a:cubicBezTo>
                  <a:lnTo>
                    <a:pt x="105401" y="104"/>
                  </a:lnTo>
                  <a:cubicBezTo>
                    <a:pt x="105087" y="26"/>
                    <a:pt x="104772" y="0"/>
                    <a:pt x="10448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80" name="Google Shape;131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FgAA5RkAAF4XAAC2GgAAAAAAAA=="/>
                </a:ext>
              </a:extLst>
            </p:cNvSpPr>
            <p:nvPr/>
          </p:nvSpPr>
          <p:spPr>
            <a:xfrm>
              <a:off x="3660775" y="4209415"/>
              <a:ext cx="137795" cy="132715"/>
            </a:xfrm>
            <a:custGeom>
              <a:avLst/>
              <a:gdLst/>
              <a:ahLst/>
              <a:cxnLst/>
              <a:rect l="0" t="0" r="137795" b="132715"/>
              <a:pathLst>
                <a:path w="137795" h="132715">
                  <a:moveTo>
                    <a:pt x="66262" y="8970"/>
                  </a:moveTo>
                  <a:cubicBezTo>
                    <a:pt x="97911" y="8970"/>
                    <a:pt x="123530" y="34595"/>
                    <a:pt x="123661" y="66409"/>
                  </a:cubicBezTo>
                  <a:cubicBezTo>
                    <a:pt x="123661" y="89490"/>
                    <a:pt x="109659" y="110447"/>
                    <a:pt x="88340" y="119417"/>
                  </a:cubicBezTo>
                  <a:cubicBezTo>
                    <a:pt x="81261" y="122328"/>
                    <a:pt x="73814" y="123744"/>
                    <a:pt x="66445" y="123744"/>
                  </a:cubicBezTo>
                  <a:cubicBezTo>
                    <a:pt x="51473" y="123744"/>
                    <a:pt x="36736" y="117896"/>
                    <a:pt x="25749" y="106906"/>
                  </a:cubicBezTo>
                  <a:cubicBezTo>
                    <a:pt x="9361" y="90618"/>
                    <a:pt x="4300" y="65885"/>
                    <a:pt x="13268" y="44430"/>
                  </a:cubicBezTo>
                  <a:cubicBezTo>
                    <a:pt x="22104" y="22975"/>
                    <a:pt x="43029" y="8970"/>
                    <a:pt x="66262" y="8970"/>
                  </a:cubicBezTo>
                  <a:lnTo>
                    <a:pt x="66262" y="26"/>
                  </a:lnTo>
                  <a:cubicBezTo>
                    <a:pt x="29656" y="26"/>
                    <a:pt x="0" y="29664"/>
                    <a:pt x="0" y="66409"/>
                  </a:cubicBezTo>
                  <a:cubicBezTo>
                    <a:pt x="0" y="93162"/>
                    <a:pt x="16152" y="117397"/>
                    <a:pt x="40879" y="127600"/>
                  </a:cubicBezTo>
                  <a:cubicBezTo>
                    <a:pt x="49139" y="131036"/>
                    <a:pt x="57792" y="132715"/>
                    <a:pt x="66367" y="132715"/>
                  </a:cubicBezTo>
                  <a:cubicBezTo>
                    <a:pt x="83620" y="132715"/>
                    <a:pt x="100533" y="125948"/>
                    <a:pt x="113199" y="113227"/>
                  </a:cubicBezTo>
                  <a:cubicBezTo>
                    <a:pt x="132104" y="94290"/>
                    <a:pt x="137795" y="65780"/>
                    <a:pt x="127568" y="40916"/>
                  </a:cubicBezTo>
                  <a:cubicBezTo>
                    <a:pt x="117342" y="16182"/>
                    <a:pt x="93139" y="26"/>
                    <a:pt x="66262" y="26"/>
                  </a:cubicBezTo>
                  <a:lnTo>
                    <a:pt x="66262" y="8970"/>
                  </a:lnTo>
                  <a:lnTo>
                    <a:pt x="6626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79" name="Google Shape;131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FgAA+xkAABUXAACfGgAAAAAAAA=="/>
                </a:ext>
              </a:extLst>
            </p:cNvSpPr>
            <p:nvPr/>
          </p:nvSpPr>
          <p:spPr>
            <a:xfrm>
              <a:off x="3703955" y="4223385"/>
              <a:ext cx="48260" cy="104140"/>
            </a:xfrm>
            <a:custGeom>
              <a:avLst/>
              <a:gdLst/>
              <a:ahLst/>
              <a:cxnLst/>
              <a:rect l="0" t="0" r="48260" b="104140"/>
              <a:pathLst>
                <a:path w="48260" h="104140">
                  <a:moveTo>
                    <a:pt x="24196" y="0"/>
                  </a:moveTo>
                  <a:cubicBezTo>
                    <a:pt x="21953" y="0"/>
                    <a:pt x="19684" y="1494"/>
                    <a:pt x="19684" y="4456"/>
                  </a:cubicBezTo>
                  <a:lnTo>
                    <a:pt x="19684" y="14417"/>
                  </a:lnTo>
                  <a:cubicBezTo>
                    <a:pt x="8391" y="15544"/>
                    <a:pt x="0" y="25268"/>
                    <a:pt x="633" y="36487"/>
                  </a:cubicBezTo>
                  <a:cubicBezTo>
                    <a:pt x="1161" y="47706"/>
                    <a:pt x="10422" y="56408"/>
                    <a:pt x="21716" y="56539"/>
                  </a:cubicBezTo>
                  <a:lnTo>
                    <a:pt x="26544" y="56539"/>
                  </a:lnTo>
                  <a:cubicBezTo>
                    <a:pt x="33273" y="56539"/>
                    <a:pt x="38735" y="61965"/>
                    <a:pt x="38735" y="68649"/>
                  </a:cubicBezTo>
                  <a:cubicBezTo>
                    <a:pt x="38735" y="75464"/>
                    <a:pt x="33273" y="80890"/>
                    <a:pt x="26544" y="80890"/>
                  </a:cubicBezTo>
                  <a:lnTo>
                    <a:pt x="19315" y="80890"/>
                  </a:lnTo>
                  <a:cubicBezTo>
                    <a:pt x="13853" y="80890"/>
                    <a:pt x="9525" y="76460"/>
                    <a:pt x="9525" y="71034"/>
                  </a:cubicBezTo>
                  <a:cubicBezTo>
                    <a:pt x="9525" y="68072"/>
                    <a:pt x="7283" y="66605"/>
                    <a:pt x="5013" y="66605"/>
                  </a:cubicBezTo>
                  <a:cubicBezTo>
                    <a:pt x="2771" y="66605"/>
                    <a:pt x="528" y="68072"/>
                    <a:pt x="528" y="71034"/>
                  </a:cubicBezTo>
                  <a:cubicBezTo>
                    <a:pt x="528" y="81388"/>
                    <a:pt x="8892" y="89828"/>
                    <a:pt x="19315" y="89828"/>
                  </a:cubicBezTo>
                  <a:lnTo>
                    <a:pt x="19684" y="89828"/>
                  </a:lnTo>
                  <a:lnTo>
                    <a:pt x="19684" y="99684"/>
                  </a:lnTo>
                  <a:cubicBezTo>
                    <a:pt x="19684" y="102646"/>
                    <a:pt x="21900" y="104114"/>
                    <a:pt x="24143" y="104114"/>
                  </a:cubicBezTo>
                  <a:cubicBezTo>
                    <a:pt x="26360" y="104114"/>
                    <a:pt x="28576" y="102646"/>
                    <a:pt x="28576" y="99684"/>
                  </a:cubicBezTo>
                  <a:lnTo>
                    <a:pt x="28576" y="89697"/>
                  </a:lnTo>
                  <a:cubicBezTo>
                    <a:pt x="39869" y="88570"/>
                    <a:pt x="48260" y="78872"/>
                    <a:pt x="47627" y="67627"/>
                  </a:cubicBezTo>
                  <a:cubicBezTo>
                    <a:pt x="47099" y="56408"/>
                    <a:pt x="37838" y="47575"/>
                    <a:pt x="26544" y="47575"/>
                  </a:cubicBezTo>
                  <a:lnTo>
                    <a:pt x="21716" y="47575"/>
                  </a:lnTo>
                  <a:cubicBezTo>
                    <a:pt x="14987" y="47575"/>
                    <a:pt x="9525" y="42149"/>
                    <a:pt x="9525" y="35360"/>
                  </a:cubicBezTo>
                  <a:cubicBezTo>
                    <a:pt x="9525" y="28676"/>
                    <a:pt x="14987" y="23250"/>
                    <a:pt x="21716" y="23250"/>
                  </a:cubicBezTo>
                  <a:lnTo>
                    <a:pt x="28945" y="23250"/>
                  </a:lnTo>
                  <a:cubicBezTo>
                    <a:pt x="34407" y="23250"/>
                    <a:pt x="38867" y="27654"/>
                    <a:pt x="38867" y="33079"/>
                  </a:cubicBezTo>
                  <a:lnTo>
                    <a:pt x="38867" y="37745"/>
                  </a:lnTo>
                  <a:cubicBezTo>
                    <a:pt x="38867" y="40707"/>
                    <a:pt x="41109" y="42201"/>
                    <a:pt x="43352" y="42201"/>
                  </a:cubicBezTo>
                  <a:cubicBezTo>
                    <a:pt x="45621" y="42201"/>
                    <a:pt x="47864" y="40707"/>
                    <a:pt x="47864" y="37745"/>
                  </a:cubicBezTo>
                  <a:lnTo>
                    <a:pt x="47864" y="33079"/>
                  </a:lnTo>
                  <a:cubicBezTo>
                    <a:pt x="47732" y="22726"/>
                    <a:pt x="39368" y="14286"/>
                    <a:pt x="28945" y="14286"/>
                  </a:cubicBezTo>
                  <a:lnTo>
                    <a:pt x="28708" y="14286"/>
                  </a:lnTo>
                  <a:lnTo>
                    <a:pt x="28708" y="4456"/>
                  </a:lnTo>
                  <a:cubicBezTo>
                    <a:pt x="28708" y="1494"/>
                    <a:pt x="26439" y="0"/>
                    <a:pt x="2419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888" name="Google Shape;13185;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cKAABAGQAABw0AAHgbAAAQAAAA"/>
              </a:ext>
            </a:extLst>
          </p:cNvGrpSpPr>
          <p:nvPr/>
        </p:nvGrpSpPr>
        <p:grpSpPr>
          <a:xfrm>
            <a:off x="1751965" y="4104640"/>
            <a:ext cx="365760" cy="360680"/>
            <a:chOff x="1751965" y="4104640"/>
            <a:chExt cx="365760" cy="360680"/>
          </a:xfrm>
        </p:grpSpPr>
        <p:sp>
          <p:nvSpPr>
            <p:cNvPr id="912" name="Google Shape;131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CgAA1hoAACQLAAAEGwAAAAAAAA=="/>
                </a:ext>
              </a:extLst>
            </p:cNvSpPr>
            <p:nvPr/>
          </p:nvSpPr>
          <p:spPr>
            <a:xfrm>
              <a:off x="1778635" y="4362450"/>
              <a:ext cx="32385" cy="29210"/>
            </a:xfrm>
            <a:custGeom>
              <a:avLst/>
              <a:gdLst/>
              <a:ahLst/>
              <a:cxnLst/>
              <a:rect l="0" t="0" r="32385" b="29210"/>
              <a:pathLst>
                <a:path w="32385" h="29210">
                  <a:moveTo>
                    <a:pt x="26448" y="27"/>
                  </a:moveTo>
                  <a:cubicBezTo>
                    <a:pt x="25057" y="27"/>
                    <a:pt x="23666" y="530"/>
                    <a:pt x="22570" y="1537"/>
                  </a:cubicBezTo>
                  <a:lnTo>
                    <a:pt x="4305" y="19802"/>
                  </a:lnTo>
                  <a:cubicBezTo>
                    <a:pt x="0" y="23564"/>
                    <a:pt x="3743" y="29210"/>
                    <a:pt x="7995" y="29210"/>
                  </a:cubicBezTo>
                  <a:cubicBezTo>
                    <a:pt x="9333" y="29210"/>
                    <a:pt x="10696" y="28653"/>
                    <a:pt x="11900" y="27302"/>
                  </a:cubicBezTo>
                  <a:lnTo>
                    <a:pt x="30299" y="8903"/>
                  </a:lnTo>
                  <a:cubicBezTo>
                    <a:pt x="32358" y="7024"/>
                    <a:pt x="32358" y="3578"/>
                    <a:pt x="30299" y="1537"/>
                  </a:cubicBezTo>
                  <a:cubicBezTo>
                    <a:pt x="29202" y="530"/>
                    <a:pt x="27838" y="27"/>
                    <a:pt x="26448"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11" name="Google Shape;131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CwAA8hoAAD8LAAAeGwAAAAAAAA=="/>
                </a:ext>
              </a:extLst>
            </p:cNvSpPr>
            <p:nvPr/>
          </p:nvSpPr>
          <p:spPr>
            <a:xfrm>
              <a:off x="1797050" y="4380230"/>
              <a:ext cx="31115" cy="27940"/>
            </a:xfrm>
            <a:custGeom>
              <a:avLst/>
              <a:gdLst/>
              <a:ahLst/>
              <a:cxnLst/>
              <a:rect l="0" t="0" r="31115" b="27940"/>
              <a:pathLst>
                <a:path w="31115" h="27940">
                  <a:moveTo>
                    <a:pt x="25266" y="26"/>
                  </a:moveTo>
                  <a:cubicBezTo>
                    <a:pt x="23922" y="26"/>
                    <a:pt x="22605" y="515"/>
                    <a:pt x="21577" y="1494"/>
                  </a:cubicBezTo>
                  <a:lnTo>
                    <a:pt x="3451" y="19236"/>
                  </a:lnTo>
                  <a:cubicBezTo>
                    <a:pt x="26" y="22970"/>
                    <a:pt x="3451" y="27914"/>
                    <a:pt x="7456" y="27914"/>
                  </a:cubicBezTo>
                  <a:cubicBezTo>
                    <a:pt x="8615" y="27914"/>
                    <a:pt x="9827" y="27502"/>
                    <a:pt x="10933" y="26524"/>
                  </a:cubicBezTo>
                  <a:lnTo>
                    <a:pt x="29059" y="8936"/>
                  </a:lnTo>
                  <a:cubicBezTo>
                    <a:pt x="31088" y="6824"/>
                    <a:pt x="31088" y="3605"/>
                    <a:pt x="29059" y="1494"/>
                  </a:cubicBezTo>
                  <a:cubicBezTo>
                    <a:pt x="27979" y="515"/>
                    <a:pt x="26636" y="26"/>
                    <a:pt x="2526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nvGrpSpPr>
            <p:cNvPr id="889" name="Google Shape;13188;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cKAABAGQAABw0AAHgbAAAAAAAA"/>
                </a:ext>
              </a:extLst>
            </p:cNvGrpSpPr>
            <p:nvPr/>
          </p:nvGrpSpPr>
          <p:grpSpPr>
            <a:xfrm>
              <a:off x="1751965" y="4104640"/>
              <a:ext cx="365760" cy="360680"/>
              <a:chOff x="1751965" y="4104640"/>
              <a:chExt cx="365760" cy="360680"/>
            </a:xfrm>
          </p:grpSpPr>
          <p:sp>
            <p:nvSpPr>
              <p:cNvPr id="910" name="Google Shape;131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RCgAA8xkAAM4LAABrGgAAAAAAAA=="/>
                  </a:ext>
                </a:extLst>
              </p:cNvSpPr>
              <p:nvPr/>
            </p:nvSpPr>
            <p:spPr>
              <a:xfrm>
                <a:off x="1758315" y="4218305"/>
                <a:ext cx="160655" cy="76200"/>
              </a:xfrm>
              <a:custGeom>
                <a:avLst/>
                <a:gdLst/>
                <a:ahLst/>
                <a:cxnLst/>
                <a:rect l="0" t="0" r="160655" b="76200"/>
                <a:pathLst>
                  <a:path w="160655" h="76200">
                    <a:moveTo>
                      <a:pt x="160628" y="0"/>
                    </a:moveTo>
                    <a:lnTo>
                      <a:pt x="125538" y="3026"/>
                    </a:lnTo>
                    <a:cubicBezTo>
                      <a:pt x="79708" y="6783"/>
                      <a:pt x="36642" y="26478"/>
                      <a:pt x="4080" y="58748"/>
                    </a:cubicBezTo>
                    <a:cubicBezTo>
                      <a:pt x="26" y="62504"/>
                      <a:pt x="2553" y="69157"/>
                      <a:pt x="8002" y="69548"/>
                    </a:cubicBezTo>
                    <a:lnTo>
                      <a:pt x="83736" y="76200"/>
                    </a:lnTo>
                    <a:lnTo>
                      <a:pt x="160628" y="-692"/>
                    </a:lnTo>
                    <a:lnTo>
                      <a:pt x="160628" y="0"/>
                    </a:lnTo>
                    <a:lnTo>
                      <a:pt x="8002" y="69548"/>
                    </a:ln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9" name="Google Shape;131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aCwAAdxoAAFIMAABwGwAAAAAAAA=="/>
                  </a:ext>
                </a:extLst>
              </p:cNvSpPr>
              <p:nvPr/>
            </p:nvSpPr>
            <p:spPr>
              <a:xfrm>
                <a:off x="1926590" y="4302125"/>
                <a:ext cx="76200" cy="158115"/>
              </a:xfrm>
              <a:custGeom>
                <a:avLst/>
                <a:gdLst/>
                <a:ahLst/>
                <a:cxnLst/>
                <a:rect l="0" t="0" r="76200" b="158115"/>
                <a:pathLst>
                  <a:path w="76200" h="158115">
                    <a:moveTo>
                      <a:pt x="76200" y="0"/>
                    </a:moveTo>
                    <a:lnTo>
                      <a:pt x="26" y="76174"/>
                    </a:lnTo>
                    <a:lnTo>
                      <a:pt x="6687" y="152209"/>
                    </a:lnTo>
                    <a:cubicBezTo>
                      <a:pt x="6844" y="155778"/>
                      <a:pt x="9848" y="158115"/>
                      <a:pt x="12983" y="158115"/>
                    </a:cubicBezTo>
                    <a:cubicBezTo>
                      <a:pt x="14576" y="158115"/>
                      <a:pt x="16196" y="157485"/>
                      <a:pt x="17502" y="156120"/>
                    </a:cubicBezTo>
                    <a:cubicBezTo>
                      <a:pt x="49790" y="123652"/>
                      <a:pt x="69539" y="80711"/>
                      <a:pt x="73300" y="34987"/>
                    </a:cubicBezTo>
                    <a:lnTo>
                      <a:pt x="76200" y="0"/>
                    </a:lnTo>
                    <a:lnTo>
                      <a:pt x="73300" y="34987"/>
                    </a:ln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8" name="Google Shape;131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RCgAA+RkAAIcLAABiGgAAAAAAAA=="/>
                  </a:ext>
                </a:extLst>
              </p:cNvSpPr>
              <p:nvPr/>
            </p:nvSpPr>
            <p:spPr>
              <a:xfrm>
                <a:off x="1758315" y="4222115"/>
                <a:ext cx="115570" cy="66675"/>
              </a:xfrm>
              <a:custGeom>
                <a:avLst/>
                <a:gdLst/>
                <a:ahLst/>
                <a:cxnLst/>
                <a:rect l="0" t="0" r="115570" b="66675"/>
                <a:pathLst>
                  <a:path w="115570" h="66675">
                    <a:moveTo>
                      <a:pt x="115570" y="0"/>
                    </a:moveTo>
                    <a:cubicBezTo>
                      <a:pt x="73351" y="5671"/>
                      <a:pt x="34153" y="24908"/>
                      <a:pt x="4072" y="54835"/>
                    </a:cubicBezTo>
                    <a:cubicBezTo>
                      <a:pt x="26" y="58624"/>
                      <a:pt x="2548" y="65394"/>
                      <a:pt x="7987" y="65786"/>
                    </a:cubicBezTo>
                    <a:lnTo>
                      <a:pt x="19231" y="66648"/>
                    </a:lnTo>
                    <a:cubicBezTo>
                      <a:pt x="15579" y="64009"/>
                      <a:pt x="15185" y="58860"/>
                      <a:pt x="18364" y="55723"/>
                    </a:cubicBezTo>
                    <a:cubicBezTo>
                      <a:pt x="45293" y="28933"/>
                      <a:pt x="78789" y="9696"/>
                      <a:pt x="11557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7" name="Google Shape;131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ZCwAA2hoAAP0LAABwGwAAAAAAAA=="/>
                  </a:ext>
                </a:extLst>
              </p:cNvSpPr>
              <p:nvPr/>
            </p:nvSpPr>
            <p:spPr>
              <a:xfrm>
                <a:off x="1925955" y="4364990"/>
                <a:ext cx="22860" cy="95250"/>
              </a:xfrm>
              <a:custGeom>
                <a:avLst/>
                <a:gdLst/>
                <a:ahLst/>
                <a:cxnLst/>
                <a:rect l="0" t="0" r="22860" b="95250"/>
                <a:pathLst>
                  <a:path w="22860" h="95250">
                    <a:moveTo>
                      <a:pt x="14606" y="0"/>
                    </a:moveTo>
                    <a:lnTo>
                      <a:pt x="27" y="14208"/>
                    </a:lnTo>
                    <a:lnTo>
                      <a:pt x="6861" y="89347"/>
                    </a:lnTo>
                    <a:cubicBezTo>
                      <a:pt x="7021" y="92926"/>
                      <a:pt x="10130" y="95224"/>
                      <a:pt x="13319" y="95224"/>
                    </a:cubicBezTo>
                    <a:cubicBezTo>
                      <a:pt x="14954" y="95224"/>
                      <a:pt x="16643" y="94623"/>
                      <a:pt x="17956" y="93265"/>
                    </a:cubicBezTo>
                    <a:cubicBezTo>
                      <a:pt x="19617" y="91750"/>
                      <a:pt x="21306" y="89974"/>
                      <a:pt x="22860" y="88355"/>
                    </a:cubicBezTo>
                    <a:cubicBezTo>
                      <a:pt x="22592" y="87467"/>
                      <a:pt x="22324" y="86605"/>
                      <a:pt x="22324" y="85717"/>
                    </a:cubicBezTo>
                    <a:lnTo>
                      <a:pt x="14606" y="0"/>
                    </a:lnTo>
                    <a:lnTo>
                      <a:pt x="22324" y="85717"/>
                    </a:ln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6" name="Google Shape;131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6CwAASRkAAP0MAAAJGwAAAAAAAA=="/>
                  </a:ext>
                </a:extLst>
              </p:cNvSpPr>
              <p:nvPr/>
            </p:nvSpPr>
            <p:spPr>
              <a:xfrm>
                <a:off x="1824990" y="4110355"/>
                <a:ext cx="286385" cy="284480"/>
              </a:xfrm>
              <a:custGeom>
                <a:avLst/>
                <a:gdLst/>
                <a:ahLst/>
                <a:cxnLst/>
                <a:rect l="0" t="0" r="286385" b="284480"/>
                <a:pathLst>
                  <a:path w="286385" h="284480">
                    <a:moveTo>
                      <a:pt x="280664" y="0"/>
                    </a:moveTo>
                    <a:cubicBezTo>
                      <a:pt x="280191" y="0"/>
                      <a:pt x="279693" y="79"/>
                      <a:pt x="279194" y="236"/>
                    </a:cubicBezTo>
                    <a:lnTo>
                      <a:pt x="218836" y="17870"/>
                    </a:lnTo>
                    <a:lnTo>
                      <a:pt x="174276" y="30866"/>
                    </a:lnTo>
                    <a:cubicBezTo>
                      <a:pt x="170602" y="31993"/>
                      <a:pt x="167191" y="33880"/>
                      <a:pt x="164540" y="36657"/>
                    </a:cubicBezTo>
                    <a:lnTo>
                      <a:pt x="2151" y="199046"/>
                    </a:lnTo>
                    <a:cubicBezTo>
                      <a:pt x="26" y="200816"/>
                      <a:pt x="26" y="204222"/>
                      <a:pt x="2151" y="206239"/>
                    </a:cubicBezTo>
                    <a:lnTo>
                      <a:pt x="34613" y="238701"/>
                    </a:lnTo>
                    <a:lnTo>
                      <a:pt x="46606" y="250694"/>
                    </a:lnTo>
                    <a:lnTo>
                      <a:pt x="78806" y="282894"/>
                    </a:lnTo>
                    <a:cubicBezTo>
                      <a:pt x="79882" y="283904"/>
                      <a:pt x="81325" y="284480"/>
                      <a:pt x="82795" y="284480"/>
                    </a:cubicBezTo>
                    <a:cubicBezTo>
                      <a:pt x="84264" y="284480"/>
                      <a:pt x="85760" y="283904"/>
                      <a:pt x="86889" y="282777"/>
                    </a:cubicBezTo>
                    <a:lnTo>
                      <a:pt x="177688" y="191978"/>
                    </a:lnTo>
                    <a:lnTo>
                      <a:pt x="248516" y="121150"/>
                    </a:lnTo>
                    <a:cubicBezTo>
                      <a:pt x="251561" y="118487"/>
                      <a:pt x="253686" y="114714"/>
                      <a:pt x="254946" y="110679"/>
                    </a:cubicBezTo>
                    <a:lnTo>
                      <a:pt x="285387" y="6393"/>
                    </a:lnTo>
                    <a:cubicBezTo>
                      <a:pt x="286385" y="3118"/>
                      <a:pt x="283839" y="0"/>
                      <a:pt x="280664"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5" name="Google Shape;131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6CwAASRkAAP0MAACYGgAAAAAAAA=="/>
                  </a:ext>
                </a:extLst>
              </p:cNvSpPr>
              <p:nvPr/>
            </p:nvSpPr>
            <p:spPr>
              <a:xfrm>
                <a:off x="1824990" y="4110355"/>
                <a:ext cx="286385" cy="212725"/>
              </a:xfrm>
              <a:custGeom>
                <a:avLst/>
                <a:gdLst/>
                <a:ahLst/>
                <a:cxnLst/>
                <a:rect l="0" t="0" r="286385" b="212725"/>
                <a:pathLst>
                  <a:path w="286385" h="212725">
                    <a:moveTo>
                      <a:pt x="280793" y="0"/>
                    </a:moveTo>
                    <a:cubicBezTo>
                      <a:pt x="280294" y="0"/>
                      <a:pt x="279821" y="78"/>
                      <a:pt x="279296" y="235"/>
                    </a:cubicBezTo>
                    <a:lnTo>
                      <a:pt x="173815" y="31003"/>
                    </a:lnTo>
                    <a:cubicBezTo>
                      <a:pt x="170429" y="31999"/>
                      <a:pt x="167383" y="33781"/>
                      <a:pt x="164994" y="36297"/>
                    </a:cubicBezTo>
                    <a:lnTo>
                      <a:pt x="2152" y="199139"/>
                    </a:lnTo>
                    <a:cubicBezTo>
                      <a:pt x="26" y="200853"/>
                      <a:pt x="26" y="204260"/>
                      <a:pt x="2152" y="206277"/>
                    </a:cubicBezTo>
                    <a:lnTo>
                      <a:pt x="8610" y="212735"/>
                    </a:lnTo>
                    <a:lnTo>
                      <a:pt x="26908" y="194437"/>
                    </a:lnTo>
                    <a:lnTo>
                      <a:pt x="173080" y="48265"/>
                    </a:lnTo>
                    <a:cubicBezTo>
                      <a:pt x="175338" y="46124"/>
                      <a:pt x="178121" y="44500"/>
                      <a:pt x="181166" y="43740"/>
                    </a:cubicBezTo>
                    <a:lnTo>
                      <a:pt x="283339" y="13837"/>
                    </a:lnTo>
                    <a:lnTo>
                      <a:pt x="285492" y="6394"/>
                    </a:lnTo>
                    <a:lnTo>
                      <a:pt x="285492" y="6289"/>
                    </a:lnTo>
                    <a:cubicBezTo>
                      <a:pt x="286358" y="2987"/>
                      <a:pt x="283917" y="0"/>
                      <a:pt x="280793"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4" name="Google Shape;131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eDAAAyRkAAHwMAAAnGgAAAAAAAA=="/>
                  </a:ext>
                </a:extLst>
              </p:cNvSpPr>
              <p:nvPr/>
            </p:nvSpPr>
            <p:spPr>
              <a:xfrm>
                <a:off x="1969770" y="4191635"/>
                <a:ext cx="59690" cy="59690"/>
              </a:xfrm>
              <a:custGeom>
                <a:avLst/>
                <a:gdLst/>
                <a:ahLst/>
                <a:cxnLst/>
                <a:rect l="0" t="0" r="59690" b="59690"/>
                <a:pathLst>
                  <a:path w="59690" h="59690">
                    <a:moveTo>
                      <a:pt x="29923" y="26"/>
                    </a:moveTo>
                    <a:cubicBezTo>
                      <a:pt x="13447" y="26"/>
                      <a:pt x="0" y="13366"/>
                      <a:pt x="0" y="29845"/>
                    </a:cubicBezTo>
                    <a:cubicBezTo>
                      <a:pt x="0" y="46324"/>
                      <a:pt x="13447" y="59664"/>
                      <a:pt x="29923" y="59664"/>
                    </a:cubicBezTo>
                    <a:cubicBezTo>
                      <a:pt x="46373" y="59664"/>
                      <a:pt x="59690" y="46324"/>
                      <a:pt x="59690" y="29845"/>
                    </a:cubicBezTo>
                    <a:cubicBezTo>
                      <a:pt x="59690" y="13366"/>
                      <a:pt x="46373" y="26"/>
                      <a:pt x="29923" y="26"/>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3" name="Google Shape;131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dDAAAyRkAAFgMAAAnGgAAAAAAAA=="/>
                  </a:ext>
                </a:extLst>
              </p:cNvSpPr>
              <p:nvPr/>
            </p:nvSpPr>
            <p:spPr>
              <a:xfrm>
                <a:off x="1969135" y="4191635"/>
                <a:ext cx="37465" cy="59690"/>
              </a:xfrm>
              <a:custGeom>
                <a:avLst/>
                <a:gdLst/>
                <a:ahLst/>
                <a:cxnLst/>
                <a:rect l="0" t="0" r="37465" b="59690"/>
                <a:pathLst>
                  <a:path w="37465" h="59690">
                    <a:moveTo>
                      <a:pt x="30024" y="26"/>
                    </a:moveTo>
                    <a:cubicBezTo>
                      <a:pt x="13904" y="26"/>
                      <a:pt x="26" y="13012"/>
                      <a:pt x="26" y="29806"/>
                    </a:cubicBezTo>
                    <a:cubicBezTo>
                      <a:pt x="26" y="46730"/>
                      <a:pt x="13957" y="59664"/>
                      <a:pt x="30156" y="59664"/>
                    </a:cubicBezTo>
                    <a:cubicBezTo>
                      <a:pt x="32557" y="59664"/>
                      <a:pt x="35011" y="59403"/>
                      <a:pt x="37465" y="58777"/>
                    </a:cubicBezTo>
                    <a:cubicBezTo>
                      <a:pt x="14616" y="53275"/>
                      <a:pt x="6622" y="25164"/>
                      <a:pt x="23244" y="8736"/>
                    </a:cubicBezTo>
                    <a:cubicBezTo>
                      <a:pt x="27043" y="4824"/>
                      <a:pt x="32003" y="2190"/>
                      <a:pt x="37465" y="939"/>
                    </a:cubicBezTo>
                    <a:cubicBezTo>
                      <a:pt x="34958" y="313"/>
                      <a:pt x="32478" y="26"/>
                      <a:pt x="30024" y="26"/>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2" name="Google Shape;131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uCwAAnRoAAKkLAAAVGwAAAAAAAA=="/>
                  </a:ext>
                </a:extLst>
              </p:cNvSpPr>
              <p:nvPr/>
            </p:nvSpPr>
            <p:spPr>
              <a:xfrm>
                <a:off x="1817370" y="4326255"/>
                <a:ext cx="78105" cy="76200"/>
              </a:xfrm>
              <a:custGeom>
                <a:avLst/>
                <a:gdLst/>
                <a:ahLst/>
                <a:cxnLst/>
                <a:rect l="0" t="0" r="78105" b="76200"/>
                <a:pathLst>
                  <a:path w="78105" h="76200">
                    <a:moveTo>
                      <a:pt x="20239" y="0"/>
                    </a:moveTo>
                    <a:lnTo>
                      <a:pt x="3197" y="16826"/>
                    </a:lnTo>
                    <a:cubicBezTo>
                      <a:pt x="26" y="19957"/>
                      <a:pt x="26" y="24861"/>
                      <a:pt x="3197" y="27991"/>
                    </a:cubicBezTo>
                    <a:lnTo>
                      <a:pt x="26475" y="50974"/>
                    </a:lnTo>
                    <a:lnTo>
                      <a:pt x="49727" y="73930"/>
                    </a:lnTo>
                    <a:cubicBezTo>
                      <a:pt x="51259" y="75443"/>
                      <a:pt x="53294" y="76200"/>
                      <a:pt x="55328" y="76200"/>
                    </a:cubicBezTo>
                    <a:cubicBezTo>
                      <a:pt x="57363" y="76200"/>
                      <a:pt x="59397" y="75443"/>
                      <a:pt x="60930" y="73930"/>
                    </a:cubicBezTo>
                    <a:lnTo>
                      <a:pt x="78078" y="57130"/>
                    </a:lnTo>
                    <a:lnTo>
                      <a:pt x="55196" y="34539"/>
                    </a:lnTo>
                    <a:lnTo>
                      <a:pt x="42989" y="22487"/>
                    </a:lnTo>
                    <a:lnTo>
                      <a:pt x="20239" y="0"/>
                    </a:lnTo>
                    <a:lnTo>
                      <a:pt x="60930" y="73930"/>
                    </a:ln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1" name="Google Shape;131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uCwAAnRoAAF4LAADRGgAAAAAAAA=="/>
                  </a:ext>
                </a:extLst>
              </p:cNvSpPr>
              <p:nvPr/>
            </p:nvSpPr>
            <p:spPr>
              <a:xfrm>
                <a:off x="1817370" y="4326255"/>
                <a:ext cx="30480" cy="33020"/>
              </a:xfrm>
              <a:custGeom>
                <a:avLst/>
                <a:gdLst/>
                <a:ahLst/>
                <a:cxnLst/>
                <a:rect l="0" t="0" r="30480" b="33020"/>
                <a:pathLst>
                  <a:path w="30480" h="33020">
                    <a:moveTo>
                      <a:pt x="20355" y="0"/>
                    </a:moveTo>
                    <a:lnTo>
                      <a:pt x="3215" y="16821"/>
                    </a:lnTo>
                    <a:cubicBezTo>
                      <a:pt x="27" y="19796"/>
                      <a:pt x="27" y="24661"/>
                      <a:pt x="3215" y="27767"/>
                    </a:cubicBezTo>
                    <a:lnTo>
                      <a:pt x="8583" y="32994"/>
                    </a:lnTo>
                    <a:cubicBezTo>
                      <a:pt x="8982" y="31519"/>
                      <a:pt x="9859" y="30018"/>
                      <a:pt x="11028" y="28905"/>
                    </a:cubicBezTo>
                    <a:lnTo>
                      <a:pt x="30453" y="9834"/>
                    </a:lnTo>
                    <a:lnTo>
                      <a:pt x="20355" y="0"/>
                    </a:lnTo>
                    <a:lnTo>
                      <a:pt x="11028" y="28905"/>
                    </a:ln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00" name="Google Shape;131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6CwAAaxoAANoLAAAJGwAAAAAAAA=="/>
                  </a:ext>
                </a:extLst>
              </p:cNvSpPr>
              <p:nvPr/>
            </p:nvSpPr>
            <p:spPr>
              <a:xfrm>
                <a:off x="1824990" y="4294505"/>
                <a:ext cx="101600" cy="100330"/>
              </a:xfrm>
              <a:custGeom>
                <a:avLst/>
                <a:gdLst/>
                <a:ahLst/>
                <a:cxnLst/>
                <a:rect l="0" t="0" r="101600" b="100330"/>
                <a:pathLst>
                  <a:path w="101600" h="100330">
                    <a:moveTo>
                      <a:pt x="16762" y="26"/>
                    </a:moveTo>
                    <a:lnTo>
                      <a:pt x="2056" y="14732"/>
                    </a:lnTo>
                    <a:cubicBezTo>
                      <a:pt x="26" y="16665"/>
                      <a:pt x="26" y="19940"/>
                      <a:pt x="2056" y="22089"/>
                    </a:cubicBezTo>
                    <a:lnTo>
                      <a:pt x="34763" y="54796"/>
                    </a:lnTo>
                    <a:lnTo>
                      <a:pt x="46675" y="66476"/>
                    </a:lnTo>
                    <a:lnTo>
                      <a:pt x="79013" y="98814"/>
                    </a:lnTo>
                    <a:cubicBezTo>
                      <a:pt x="80173" y="99754"/>
                      <a:pt x="81649" y="100330"/>
                      <a:pt x="83151" y="100330"/>
                    </a:cubicBezTo>
                    <a:cubicBezTo>
                      <a:pt x="84627" y="100330"/>
                      <a:pt x="86129" y="99754"/>
                      <a:pt x="87263" y="98627"/>
                    </a:cubicBezTo>
                    <a:lnTo>
                      <a:pt x="101600" y="84290"/>
                    </a:lnTo>
                    <a:lnTo>
                      <a:pt x="65203" y="47893"/>
                    </a:lnTo>
                    <a:lnTo>
                      <a:pt x="53264" y="36212"/>
                    </a:lnTo>
                    <a:lnTo>
                      <a:pt x="16762" y="-290"/>
                    </a:lnTo>
                    <a:lnTo>
                      <a:pt x="16762" y="26"/>
                    </a:lnTo>
                    <a:lnTo>
                      <a:pt x="87263" y="98627"/>
                    </a:ln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9" name="Google Shape;132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6CwAAaxoAAGULAACYGgAAAAAAAA=="/>
                  </a:ext>
                </a:extLst>
              </p:cNvSpPr>
              <p:nvPr/>
            </p:nvSpPr>
            <p:spPr>
              <a:xfrm>
                <a:off x="1824990" y="4294505"/>
                <a:ext cx="27305" cy="28575"/>
              </a:xfrm>
              <a:custGeom>
                <a:avLst/>
                <a:gdLst/>
                <a:ahLst/>
                <a:cxnLst/>
                <a:rect l="0" t="0" r="27305" b="28575"/>
                <a:pathLst>
                  <a:path w="27305" h="28575">
                    <a:moveTo>
                      <a:pt x="17032" y="0"/>
                    </a:moveTo>
                    <a:lnTo>
                      <a:pt x="2182" y="14850"/>
                    </a:lnTo>
                    <a:cubicBezTo>
                      <a:pt x="26" y="16731"/>
                      <a:pt x="26" y="20130"/>
                      <a:pt x="2182" y="22143"/>
                    </a:cubicBezTo>
                    <a:lnTo>
                      <a:pt x="8729" y="28548"/>
                    </a:lnTo>
                    <a:lnTo>
                      <a:pt x="27278" y="10196"/>
                    </a:lnTo>
                    <a:lnTo>
                      <a:pt x="17032" y="-50"/>
                    </a:lnTo>
                    <a:lnTo>
                      <a:pt x="17032" y="0"/>
                    </a:lnTo>
                    <a:lnTo>
                      <a:pt x="2182" y="22143"/>
                    </a:ln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8" name="Google Shape;132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TDAAASRkAAP0MAACyGQAAAAAAAA=="/>
                  </a:ext>
                </a:extLst>
              </p:cNvSpPr>
              <p:nvPr/>
            </p:nvSpPr>
            <p:spPr>
              <a:xfrm>
                <a:off x="2044065" y="4110355"/>
                <a:ext cx="67310" cy="66675"/>
              </a:xfrm>
              <a:custGeom>
                <a:avLst/>
                <a:gdLst/>
                <a:ahLst/>
                <a:cxnLst/>
                <a:rect l="0" t="0" r="67310" b="66675"/>
                <a:pathLst>
                  <a:path w="67310" h="66675">
                    <a:moveTo>
                      <a:pt x="61609" y="0"/>
                    </a:moveTo>
                    <a:cubicBezTo>
                      <a:pt x="61139" y="0"/>
                      <a:pt x="60642" y="78"/>
                      <a:pt x="60145" y="235"/>
                    </a:cubicBezTo>
                    <a:lnTo>
                      <a:pt x="0" y="17832"/>
                    </a:lnTo>
                    <a:lnTo>
                      <a:pt x="48822" y="66654"/>
                    </a:lnTo>
                    <a:lnTo>
                      <a:pt x="66316" y="6379"/>
                    </a:lnTo>
                    <a:cubicBezTo>
                      <a:pt x="67310" y="3111"/>
                      <a:pt x="64773" y="0"/>
                      <a:pt x="616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7" name="Google Shape;132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CTDAAASRkAAP0MAAB3GQAAAAAAAA=="/>
                  </a:ext>
                </a:extLst>
              </p:cNvSpPr>
              <p:nvPr/>
            </p:nvSpPr>
            <p:spPr>
              <a:xfrm>
                <a:off x="2044065" y="4110355"/>
                <a:ext cx="67310" cy="29210"/>
              </a:xfrm>
              <a:custGeom>
                <a:avLst/>
                <a:gdLst/>
                <a:ahLst/>
                <a:cxnLst/>
                <a:rect l="0" t="0" r="67310" b="29210"/>
                <a:pathLst>
                  <a:path w="67310" h="29210">
                    <a:moveTo>
                      <a:pt x="61609" y="0"/>
                    </a:moveTo>
                    <a:cubicBezTo>
                      <a:pt x="61139" y="0"/>
                      <a:pt x="60642" y="78"/>
                      <a:pt x="60145" y="235"/>
                    </a:cubicBezTo>
                    <a:lnTo>
                      <a:pt x="40402" y="5993"/>
                    </a:lnTo>
                    <a:lnTo>
                      <a:pt x="0" y="17771"/>
                    </a:lnTo>
                    <a:lnTo>
                      <a:pt x="11454" y="29225"/>
                    </a:lnTo>
                    <a:lnTo>
                      <a:pt x="64172" y="13758"/>
                    </a:lnTo>
                    <a:lnTo>
                      <a:pt x="66316" y="6358"/>
                    </a:lnTo>
                    <a:cubicBezTo>
                      <a:pt x="67310" y="3101"/>
                      <a:pt x="64773" y="0"/>
                      <a:pt x="61609"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6" name="Google Shape;132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SCwAAMRoAABUMAADyGgAAAAAAAA=="/>
                  </a:ext>
                </a:extLst>
              </p:cNvSpPr>
              <p:nvPr/>
            </p:nvSpPr>
            <p:spPr>
              <a:xfrm>
                <a:off x="1840230" y="4257675"/>
                <a:ext cx="123825" cy="122555"/>
              </a:xfrm>
              <a:custGeom>
                <a:avLst/>
                <a:gdLst/>
                <a:ahLst/>
                <a:cxnLst/>
                <a:rect l="0" t="0" r="123825" b="122555"/>
                <a:pathLst>
                  <a:path w="123825" h="122555">
                    <a:moveTo>
                      <a:pt x="114471" y="0"/>
                    </a:moveTo>
                    <a:cubicBezTo>
                      <a:pt x="112427" y="0"/>
                      <a:pt x="110383" y="787"/>
                      <a:pt x="108811" y="2390"/>
                    </a:cubicBezTo>
                    <a:lnTo>
                      <a:pt x="3170" y="108031"/>
                    </a:lnTo>
                    <a:cubicBezTo>
                      <a:pt x="0" y="111444"/>
                      <a:pt x="0" y="116513"/>
                      <a:pt x="3170" y="119665"/>
                    </a:cubicBezTo>
                    <a:lnTo>
                      <a:pt x="3668" y="120163"/>
                    </a:lnTo>
                    <a:cubicBezTo>
                      <a:pt x="5240" y="121740"/>
                      <a:pt x="7283" y="122528"/>
                      <a:pt x="9327" y="122528"/>
                    </a:cubicBezTo>
                    <a:cubicBezTo>
                      <a:pt x="11397" y="122528"/>
                      <a:pt x="13441" y="121740"/>
                      <a:pt x="15013" y="120164"/>
                    </a:cubicBezTo>
                    <a:lnTo>
                      <a:pt x="120785" y="14392"/>
                    </a:lnTo>
                    <a:cubicBezTo>
                      <a:pt x="123798" y="11110"/>
                      <a:pt x="123798" y="6041"/>
                      <a:pt x="120785" y="2889"/>
                    </a:cubicBezTo>
                    <a:lnTo>
                      <a:pt x="120156" y="2390"/>
                    </a:lnTo>
                    <a:cubicBezTo>
                      <a:pt x="118584" y="787"/>
                      <a:pt x="116541" y="0"/>
                      <a:pt x="114471"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5" name="Google Shape;132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SCwAAMRoAABUMAADyGgAAAAAAAA=="/>
                  </a:ext>
                </a:extLst>
              </p:cNvSpPr>
              <p:nvPr/>
            </p:nvSpPr>
            <p:spPr>
              <a:xfrm>
                <a:off x="1840230" y="4257675"/>
                <a:ext cx="123825" cy="122555"/>
              </a:xfrm>
              <a:custGeom>
                <a:avLst/>
                <a:gdLst/>
                <a:ahLst/>
                <a:cxnLst/>
                <a:rect l="0" t="0" r="123825" b="122555"/>
                <a:pathLst>
                  <a:path w="123825" h="122555">
                    <a:moveTo>
                      <a:pt x="114471" y="0"/>
                    </a:moveTo>
                    <a:cubicBezTo>
                      <a:pt x="112427" y="0"/>
                      <a:pt x="110383" y="787"/>
                      <a:pt x="108811" y="2390"/>
                    </a:cubicBezTo>
                    <a:lnTo>
                      <a:pt x="3170" y="108031"/>
                    </a:lnTo>
                    <a:cubicBezTo>
                      <a:pt x="0" y="111444"/>
                      <a:pt x="0" y="116513"/>
                      <a:pt x="3170" y="119665"/>
                    </a:cubicBezTo>
                    <a:lnTo>
                      <a:pt x="3668" y="120163"/>
                    </a:lnTo>
                    <a:cubicBezTo>
                      <a:pt x="5240" y="121740"/>
                      <a:pt x="7283" y="122528"/>
                      <a:pt x="9327" y="122528"/>
                    </a:cubicBezTo>
                    <a:cubicBezTo>
                      <a:pt x="11397" y="122528"/>
                      <a:pt x="13441" y="121740"/>
                      <a:pt x="15013" y="120164"/>
                    </a:cubicBezTo>
                    <a:lnTo>
                      <a:pt x="120785" y="14392"/>
                    </a:lnTo>
                    <a:cubicBezTo>
                      <a:pt x="123798" y="11110"/>
                      <a:pt x="123798" y="6041"/>
                      <a:pt x="120785" y="2889"/>
                    </a:cubicBezTo>
                    <a:lnTo>
                      <a:pt x="120156" y="2390"/>
                    </a:lnTo>
                    <a:cubicBezTo>
                      <a:pt x="118584" y="787"/>
                      <a:pt x="116541" y="0"/>
                      <a:pt x="114471"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4" name="Google Shape;132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SCwAAMRoAABIMAADyGgAAAAAAAA=="/>
                  </a:ext>
                </a:extLst>
              </p:cNvSpPr>
              <p:nvPr/>
            </p:nvSpPr>
            <p:spPr>
              <a:xfrm>
                <a:off x="1840230" y="4257675"/>
                <a:ext cx="121920" cy="122555"/>
              </a:xfrm>
              <a:custGeom>
                <a:avLst/>
                <a:gdLst/>
                <a:ahLst/>
                <a:cxnLst/>
                <a:rect l="0" t="0" r="121920" b="122555"/>
                <a:pathLst>
                  <a:path w="121920" h="122555">
                    <a:moveTo>
                      <a:pt x="114525" y="0"/>
                    </a:moveTo>
                    <a:cubicBezTo>
                      <a:pt x="112427" y="0"/>
                      <a:pt x="110355" y="787"/>
                      <a:pt x="108781" y="2389"/>
                    </a:cubicBezTo>
                    <a:lnTo>
                      <a:pt x="3147" y="108023"/>
                    </a:lnTo>
                    <a:cubicBezTo>
                      <a:pt x="0" y="111420"/>
                      <a:pt x="0" y="116488"/>
                      <a:pt x="3147" y="119640"/>
                    </a:cubicBezTo>
                    <a:lnTo>
                      <a:pt x="3671" y="120139"/>
                    </a:lnTo>
                    <a:cubicBezTo>
                      <a:pt x="5061" y="121662"/>
                      <a:pt x="7081" y="122555"/>
                      <a:pt x="9205" y="122555"/>
                    </a:cubicBezTo>
                    <a:cubicBezTo>
                      <a:pt x="7186" y="119377"/>
                      <a:pt x="7579" y="115202"/>
                      <a:pt x="10228" y="112549"/>
                    </a:cubicBezTo>
                    <a:lnTo>
                      <a:pt x="115967" y="6810"/>
                    </a:lnTo>
                    <a:cubicBezTo>
                      <a:pt x="117619" y="5146"/>
                      <a:pt x="119743" y="4280"/>
                      <a:pt x="121894" y="4280"/>
                    </a:cubicBezTo>
                    <a:cubicBezTo>
                      <a:pt x="121527" y="3755"/>
                      <a:pt x="121133" y="3256"/>
                      <a:pt x="120766" y="2888"/>
                    </a:cubicBezTo>
                    <a:lnTo>
                      <a:pt x="120268" y="2390"/>
                    </a:lnTo>
                    <a:cubicBezTo>
                      <a:pt x="118694" y="787"/>
                      <a:pt x="116596" y="0"/>
                      <a:pt x="11452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3" name="Google Shape;132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FCwAAKBsAAHoLAABVGwAAAAAAAA=="/>
                  </a:ext>
                </a:extLst>
              </p:cNvSpPr>
              <p:nvPr/>
            </p:nvSpPr>
            <p:spPr>
              <a:xfrm>
                <a:off x="1831975" y="4414520"/>
                <a:ext cx="33655" cy="28575"/>
              </a:xfrm>
              <a:custGeom>
                <a:avLst/>
                <a:gdLst/>
                <a:ahLst/>
                <a:cxnLst/>
                <a:rect l="0" t="0" r="33655" b="28575"/>
                <a:pathLst>
                  <a:path w="33655" h="28575">
                    <a:moveTo>
                      <a:pt x="25673" y="26"/>
                    </a:moveTo>
                    <a:cubicBezTo>
                      <a:pt x="24369" y="26"/>
                      <a:pt x="22986" y="572"/>
                      <a:pt x="21789" y="1873"/>
                    </a:cubicBezTo>
                    <a:lnTo>
                      <a:pt x="3485" y="19778"/>
                    </a:lnTo>
                    <a:cubicBezTo>
                      <a:pt x="0" y="23578"/>
                      <a:pt x="3458" y="28575"/>
                      <a:pt x="7529" y="28575"/>
                    </a:cubicBezTo>
                    <a:cubicBezTo>
                      <a:pt x="8699" y="28575"/>
                      <a:pt x="9923" y="28158"/>
                      <a:pt x="11040" y="27169"/>
                    </a:cubicBezTo>
                    <a:lnTo>
                      <a:pt x="29345" y="9264"/>
                    </a:lnTo>
                    <a:cubicBezTo>
                      <a:pt x="33628" y="5543"/>
                      <a:pt x="29903" y="26"/>
                      <a:pt x="25673" y="26"/>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2" name="Google Shape;132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qCwAADRsAAFoLAAA6GwAAAAAAAA=="/>
                  </a:ext>
                </a:extLst>
              </p:cNvSpPr>
              <p:nvPr/>
            </p:nvSpPr>
            <p:spPr>
              <a:xfrm>
                <a:off x="1814830" y="4397375"/>
                <a:ext cx="30480" cy="28575"/>
              </a:xfrm>
              <a:custGeom>
                <a:avLst/>
                <a:gdLst/>
                <a:ahLst/>
                <a:cxnLst/>
                <a:rect l="0" t="0" r="30480" b="28575"/>
                <a:pathLst>
                  <a:path w="30480" h="28575">
                    <a:moveTo>
                      <a:pt x="24797" y="26"/>
                    </a:moveTo>
                    <a:cubicBezTo>
                      <a:pt x="23480" y="26"/>
                      <a:pt x="22137" y="529"/>
                      <a:pt x="21129" y="1534"/>
                    </a:cubicBezTo>
                    <a:lnTo>
                      <a:pt x="3487" y="19632"/>
                    </a:lnTo>
                    <a:cubicBezTo>
                      <a:pt x="26" y="23468"/>
                      <a:pt x="3358" y="28548"/>
                      <a:pt x="7362" y="28548"/>
                    </a:cubicBezTo>
                    <a:cubicBezTo>
                      <a:pt x="8498" y="28548"/>
                      <a:pt x="9712" y="28125"/>
                      <a:pt x="10823" y="27119"/>
                    </a:cubicBezTo>
                    <a:lnTo>
                      <a:pt x="28465" y="9048"/>
                    </a:lnTo>
                    <a:cubicBezTo>
                      <a:pt x="30454" y="7011"/>
                      <a:pt x="30454" y="3571"/>
                      <a:pt x="28465" y="1534"/>
                    </a:cubicBezTo>
                    <a:cubicBezTo>
                      <a:pt x="27484" y="529"/>
                      <a:pt x="26140" y="26"/>
                      <a:pt x="24797" y="26"/>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1" name="Google Shape;132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DHCgAAQBkAAAcNAAB4GwAAAAAAAA=="/>
                  </a:ext>
                </a:extLst>
              </p:cNvSpPr>
              <p:nvPr/>
            </p:nvSpPr>
            <p:spPr>
              <a:xfrm>
                <a:off x="1751965" y="4104640"/>
                <a:ext cx="365760" cy="360680"/>
              </a:xfrm>
              <a:custGeom>
                <a:avLst/>
                <a:gdLst/>
                <a:ahLst/>
                <a:cxnLst/>
                <a:rect l="0" t="0" r="365760" b="360680"/>
                <a:pathLst>
                  <a:path w="365760" h="360680">
                    <a:moveTo>
                      <a:pt x="353533" y="10781"/>
                    </a:moveTo>
                    <a:lnTo>
                      <a:pt x="338499" y="62037"/>
                    </a:lnTo>
                    <a:lnTo>
                      <a:pt x="302132" y="25670"/>
                    </a:lnTo>
                    <a:lnTo>
                      <a:pt x="353533" y="10781"/>
                    </a:lnTo>
                    <a:lnTo>
                      <a:pt x="152785" y="119457"/>
                    </a:lnTo>
                    <a:lnTo>
                      <a:pt x="88029" y="184213"/>
                    </a:lnTo>
                    <a:lnTo>
                      <a:pt x="15034" y="177900"/>
                    </a:lnTo>
                    <a:cubicBezTo>
                      <a:pt x="14169" y="177769"/>
                      <a:pt x="13775" y="176641"/>
                      <a:pt x="14536" y="176012"/>
                    </a:cubicBezTo>
                    <a:lnTo>
                      <a:pt x="14405" y="175881"/>
                    </a:lnTo>
                    <a:cubicBezTo>
                      <a:pt x="45969" y="144324"/>
                      <a:pt x="87767" y="125018"/>
                      <a:pt x="132214" y="121241"/>
                    </a:cubicBezTo>
                    <a:lnTo>
                      <a:pt x="152785" y="119457"/>
                    </a:lnTo>
                    <a:lnTo>
                      <a:pt x="90154" y="197076"/>
                    </a:lnTo>
                    <a:lnTo>
                      <a:pt x="118938" y="225860"/>
                    </a:lnTo>
                    <a:lnTo>
                      <a:pt x="107970" y="236828"/>
                    </a:lnTo>
                    <a:lnTo>
                      <a:pt x="79292" y="208150"/>
                    </a:lnTo>
                    <a:lnTo>
                      <a:pt x="90154" y="197076"/>
                    </a:lnTo>
                    <a:lnTo>
                      <a:pt x="85615" y="229392"/>
                    </a:lnTo>
                    <a:lnTo>
                      <a:pt x="100518" y="244295"/>
                    </a:lnTo>
                    <a:lnTo>
                      <a:pt x="87635" y="257040"/>
                    </a:lnTo>
                    <a:cubicBezTo>
                      <a:pt x="87006" y="257670"/>
                      <a:pt x="86376" y="258430"/>
                      <a:pt x="85878" y="259322"/>
                    </a:cubicBezTo>
                    <a:lnTo>
                      <a:pt x="72601" y="246045"/>
                    </a:lnTo>
                    <a:cubicBezTo>
                      <a:pt x="71604" y="244921"/>
                      <a:pt x="71735" y="243400"/>
                      <a:pt x="72601" y="242403"/>
                    </a:cubicBezTo>
                    <a:lnTo>
                      <a:pt x="85615" y="229389"/>
                    </a:lnTo>
                    <a:lnTo>
                      <a:pt x="290771" y="29090"/>
                    </a:lnTo>
                    <a:lnTo>
                      <a:pt x="335219" y="73538"/>
                    </a:lnTo>
                    <a:lnTo>
                      <a:pt x="321837" y="119457"/>
                    </a:lnTo>
                    <a:lnTo>
                      <a:pt x="174615" y="266679"/>
                    </a:lnTo>
                    <a:lnTo>
                      <a:pt x="145832" y="237896"/>
                    </a:lnTo>
                    <a:lnTo>
                      <a:pt x="213001" y="170727"/>
                    </a:lnTo>
                    <a:cubicBezTo>
                      <a:pt x="217803" y="165913"/>
                      <a:pt x="218695" y="157571"/>
                      <a:pt x="212503" y="151276"/>
                    </a:cubicBezTo>
                    <a:cubicBezTo>
                      <a:pt x="209853" y="148679"/>
                      <a:pt x="206416" y="147394"/>
                      <a:pt x="202978" y="147394"/>
                    </a:cubicBezTo>
                    <a:cubicBezTo>
                      <a:pt x="199567" y="147394"/>
                      <a:pt x="196157" y="148679"/>
                      <a:pt x="193559" y="151276"/>
                    </a:cubicBezTo>
                    <a:lnTo>
                      <a:pt x="126389" y="218446"/>
                    </a:lnTo>
                    <a:lnTo>
                      <a:pt x="97737" y="189794"/>
                    </a:lnTo>
                    <a:lnTo>
                      <a:pt x="244828" y="42703"/>
                    </a:lnTo>
                    <a:lnTo>
                      <a:pt x="290771" y="29090"/>
                    </a:lnTo>
                    <a:lnTo>
                      <a:pt x="203083" y="157991"/>
                    </a:lnTo>
                    <a:cubicBezTo>
                      <a:pt x="205576" y="157991"/>
                      <a:pt x="207701" y="161296"/>
                      <a:pt x="205314" y="163526"/>
                    </a:cubicBezTo>
                    <a:lnTo>
                      <a:pt x="205182" y="163526"/>
                    </a:lnTo>
                    <a:lnTo>
                      <a:pt x="134602" y="234106"/>
                    </a:lnTo>
                    <a:lnTo>
                      <a:pt x="99889" y="268819"/>
                    </a:lnTo>
                    <a:cubicBezTo>
                      <a:pt x="99180" y="269474"/>
                      <a:pt x="98393" y="269789"/>
                      <a:pt x="97658" y="269789"/>
                    </a:cubicBezTo>
                    <a:cubicBezTo>
                      <a:pt x="95192" y="269789"/>
                      <a:pt x="93119" y="266588"/>
                      <a:pt x="95349" y="264359"/>
                    </a:cubicBezTo>
                    <a:lnTo>
                      <a:pt x="200748" y="158960"/>
                    </a:lnTo>
                    <a:cubicBezTo>
                      <a:pt x="201483" y="158306"/>
                      <a:pt x="202296" y="157991"/>
                      <a:pt x="203083" y="157991"/>
                    </a:cubicBezTo>
                    <a:lnTo>
                      <a:pt x="138380" y="245315"/>
                    </a:lnTo>
                    <a:lnTo>
                      <a:pt x="167163" y="274098"/>
                    </a:lnTo>
                    <a:lnTo>
                      <a:pt x="156563" y="284698"/>
                    </a:lnTo>
                    <a:cubicBezTo>
                      <a:pt x="156432" y="284740"/>
                      <a:pt x="156327" y="284767"/>
                      <a:pt x="156196" y="284767"/>
                    </a:cubicBezTo>
                    <a:cubicBezTo>
                      <a:pt x="156091" y="284767"/>
                      <a:pt x="156012" y="284740"/>
                      <a:pt x="155933" y="284688"/>
                    </a:cubicBezTo>
                    <a:lnTo>
                      <a:pt x="127413" y="256168"/>
                    </a:lnTo>
                    <a:lnTo>
                      <a:pt x="138380" y="245315"/>
                    </a:lnTo>
                    <a:lnTo>
                      <a:pt x="119961" y="263734"/>
                    </a:lnTo>
                    <a:lnTo>
                      <a:pt x="134864" y="278637"/>
                    </a:lnTo>
                    <a:lnTo>
                      <a:pt x="121850" y="291651"/>
                    </a:lnTo>
                    <a:cubicBezTo>
                      <a:pt x="121352" y="292138"/>
                      <a:pt x="120722" y="292374"/>
                      <a:pt x="120092" y="292374"/>
                    </a:cubicBezTo>
                    <a:cubicBezTo>
                      <a:pt x="119462" y="292374"/>
                      <a:pt x="118833" y="292138"/>
                      <a:pt x="118308" y="291613"/>
                    </a:cubicBezTo>
                    <a:lnTo>
                      <a:pt x="104926" y="278231"/>
                    </a:lnTo>
                    <a:cubicBezTo>
                      <a:pt x="105819" y="277737"/>
                      <a:pt x="106448" y="277238"/>
                      <a:pt x="107209" y="276478"/>
                    </a:cubicBezTo>
                    <a:lnTo>
                      <a:pt x="119961" y="263726"/>
                    </a:lnTo>
                    <a:lnTo>
                      <a:pt x="354032" y="26"/>
                    </a:lnTo>
                    <a:cubicBezTo>
                      <a:pt x="353087" y="26"/>
                      <a:pt x="352116" y="157"/>
                      <a:pt x="351119" y="446"/>
                    </a:cubicBezTo>
                    <a:lnTo>
                      <a:pt x="240525" y="32763"/>
                    </a:lnTo>
                    <a:cubicBezTo>
                      <a:pt x="239633" y="32999"/>
                      <a:pt x="238898" y="33497"/>
                      <a:pt x="238243" y="34127"/>
                    </a:cubicBezTo>
                    <a:lnTo>
                      <a:pt x="164408" y="107962"/>
                    </a:lnTo>
                    <a:lnTo>
                      <a:pt x="131322" y="110748"/>
                    </a:lnTo>
                    <a:cubicBezTo>
                      <a:pt x="84356" y="114788"/>
                      <a:pt x="40407" y="135248"/>
                      <a:pt x="7084" y="168562"/>
                    </a:cubicBezTo>
                    <a:cubicBezTo>
                      <a:pt x="26" y="175513"/>
                      <a:pt x="4434" y="187501"/>
                      <a:pt x="14274" y="188367"/>
                    </a:cubicBezTo>
                    <a:lnTo>
                      <a:pt x="78426" y="194059"/>
                    </a:lnTo>
                    <a:lnTo>
                      <a:pt x="71735" y="200617"/>
                    </a:lnTo>
                    <a:cubicBezTo>
                      <a:pt x="67694" y="204788"/>
                      <a:pt x="67694" y="211477"/>
                      <a:pt x="71735" y="215647"/>
                    </a:cubicBezTo>
                    <a:lnTo>
                      <a:pt x="78163" y="221943"/>
                    </a:lnTo>
                    <a:lnTo>
                      <a:pt x="65176" y="235085"/>
                    </a:lnTo>
                    <a:cubicBezTo>
                      <a:pt x="60112" y="240121"/>
                      <a:pt x="60112" y="248331"/>
                      <a:pt x="65176" y="253499"/>
                    </a:cubicBezTo>
                    <a:lnTo>
                      <a:pt x="110856" y="299179"/>
                    </a:lnTo>
                    <a:cubicBezTo>
                      <a:pt x="113401" y="301712"/>
                      <a:pt x="116734" y="302971"/>
                      <a:pt x="120092" y="302971"/>
                    </a:cubicBezTo>
                    <a:cubicBezTo>
                      <a:pt x="123424" y="302971"/>
                      <a:pt x="126783" y="301712"/>
                      <a:pt x="129302" y="299194"/>
                    </a:cubicBezTo>
                    <a:lnTo>
                      <a:pt x="142316" y="286180"/>
                    </a:lnTo>
                    <a:lnTo>
                      <a:pt x="148377" y="292241"/>
                    </a:lnTo>
                    <a:cubicBezTo>
                      <a:pt x="150581" y="294394"/>
                      <a:pt x="153415" y="295469"/>
                      <a:pt x="156248" y="295469"/>
                    </a:cubicBezTo>
                    <a:cubicBezTo>
                      <a:pt x="159056" y="295469"/>
                      <a:pt x="161863" y="294394"/>
                      <a:pt x="164015" y="292243"/>
                    </a:cubicBezTo>
                    <a:lnTo>
                      <a:pt x="170338" y="285920"/>
                    </a:lnTo>
                    <a:lnTo>
                      <a:pt x="176006" y="350056"/>
                    </a:lnTo>
                    <a:cubicBezTo>
                      <a:pt x="176504" y="356588"/>
                      <a:pt x="181935" y="360654"/>
                      <a:pt x="187603" y="360654"/>
                    </a:cubicBezTo>
                    <a:cubicBezTo>
                      <a:pt x="190489" y="360654"/>
                      <a:pt x="193454" y="359605"/>
                      <a:pt x="195842" y="357270"/>
                    </a:cubicBezTo>
                    <a:cubicBezTo>
                      <a:pt x="216150" y="336941"/>
                      <a:pt x="231945" y="312336"/>
                      <a:pt x="241785" y="285318"/>
                    </a:cubicBezTo>
                    <a:cubicBezTo>
                      <a:pt x="243543" y="281042"/>
                      <a:pt x="240105" y="277973"/>
                      <a:pt x="236773" y="277973"/>
                    </a:cubicBezTo>
                    <a:cubicBezTo>
                      <a:pt x="234779" y="277973"/>
                      <a:pt x="232785" y="279048"/>
                      <a:pt x="231945" y="281645"/>
                    </a:cubicBezTo>
                    <a:cubicBezTo>
                      <a:pt x="222473" y="307273"/>
                      <a:pt x="207570" y="330488"/>
                      <a:pt x="188259" y="349689"/>
                    </a:cubicBezTo>
                    <a:cubicBezTo>
                      <a:pt x="188049" y="349899"/>
                      <a:pt x="187760" y="350004"/>
                      <a:pt x="187498" y="350004"/>
                    </a:cubicBezTo>
                    <a:cubicBezTo>
                      <a:pt x="186973" y="350004"/>
                      <a:pt x="186501" y="349637"/>
                      <a:pt x="186501" y="349060"/>
                    </a:cubicBezTo>
                    <a:lnTo>
                      <a:pt x="180177" y="276110"/>
                    </a:lnTo>
                    <a:lnTo>
                      <a:pt x="244828" y="211459"/>
                    </a:lnTo>
                    <a:lnTo>
                      <a:pt x="244828" y="211345"/>
                    </a:lnTo>
                    <a:cubicBezTo>
                      <a:pt x="242677" y="237472"/>
                      <a:pt x="242178" y="244423"/>
                      <a:pt x="239135" y="257670"/>
                    </a:cubicBezTo>
                    <a:cubicBezTo>
                      <a:pt x="237954" y="261788"/>
                      <a:pt x="241181" y="264359"/>
                      <a:pt x="244330" y="264359"/>
                    </a:cubicBezTo>
                    <a:cubicBezTo>
                      <a:pt x="246612" y="264359"/>
                      <a:pt x="248843" y="263021"/>
                      <a:pt x="249368" y="259952"/>
                    </a:cubicBezTo>
                    <a:cubicBezTo>
                      <a:pt x="253015" y="243793"/>
                      <a:pt x="253408" y="236081"/>
                      <a:pt x="256426" y="199725"/>
                    </a:cubicBezTo>
                    <a:lnTo>
                      <a:pt x="330155" y="125996"/>
                    </a:lnTo>
                    <a:cubicBezTo>
                      <a:pt x="330785" y="125385"/>
                      <a:pt x="331309" y="124520"/>
                      <a:pt x="331545" y="123759"/>
                    </a:cubicBezTo>
                    <a:lnTo>
                      <a:pt x="346213" y="73526"/>
                    </a:lnTo>
                    <a:lnTo>
                      <a:pt x="363871" y="13194"/>
                    </a:lnTo>
                    <a:cubicBezTo>
                      <a:pt x="365760" y="6348"/>
                      <a:pt x="360512" y="26"/>
                      <a:pt x="354032" y="26"/>
                    </a:cubicBezTo>
                    <a:lnTo>
                      <a:pt x="353533" y="10781"/>
                    </a:lnTo>
                    <a:lnTo>
                      <a:pt x="354032" y="26"/>
                    </a:ln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890" name="Google Shape;132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RDAAAxBkAAJcMAAAvGgAAAAAAAA=="/>
                  </a:ext>
                </a:extLst>
              </p:cNvSpPr>
              <p:nvPr/>
            </p:nvSpPr>
            <p:spPr>
              <a:xfrm>
                <a:off x="1961515" y="4188460"/>
                <a:ext cx="85090" cy="67945"/>
              </a:xfrm>
              <a:custGeom>
                <a:avLst/>
                <a:gdLst/>
                <a:ahLst/>
                <a:cxnLst/>
                <a:rect l="0" t="0" r="85090" b="67945"/>
                <a:pathLst>
                  <a:path w="85090" h="67945">
                    <a:moveTo>
                      <a:pt x="25593" y="26"/>
                    </a:moveTo>
                    <a:cubicBezTo>
                      <a:pt x="24909" y="26"/>
                      <a:pt x="24199" y="157"/>
                      <a:pt x="23436" y="447"/>
                    </a:cubicBezTo>
                    <a:cubicBezTo>
                      <a:pt x="8259" y="7286"/>
                      <a:pt x="26" y="23753"/>
                      <a:pt x="3446" y="40062"/>
                    </a:cubicBezTo>
                    <a:cubicBezTo>
                      <a:pt x="6970" y="56265"/>
                      <a:pt x="21279" y="67918"/>
                      <a:pt x="37981" y="67918"/>
                    </a:cubicBezTo>
                    <a:cubicBezTo>
                      <a:pt x="69387" y="67918"/>
                      <a:pt x="85064" y="29829"/>
                      <a:pt x="62917" y="7680"/>
                    </a:cubicBezTo>
                    <a:cubicBezTo>
                      <a:pt x="59892" y="4629"/>
                      <a:pt x="56472" y="2235"/>
                      <a:pt x="52553" y="447"/>
                    </a:cubicBezTo>
                    <a:cubicBezTo>
                      <a:pt x="51790" y="157"/>
                      <a:pt x="51054" y="26"/>
                      <a:pt x="50370" y="26"/>
                    </a:cubicBezTo>
                    <a:cubicBezTo>
                      <a:pt x="45373" y="26"/>
                      <a:pt x="42769" y="7391"/>
                      <a:pt x="48108" y="10074"/>
                    </a:cubicBezTo>
                    <a:cubicBezTo>
                      <a:pt x="58734" y="14888"/>
                      <a:pt x="64574" y="26409"/>
                      <a:pt x="62154" y="37799"/>
                    </a:cubicBezTo>
                    <a:cubicBezTo>
                      <a:pt x="59629" y="49189"/>
                      <a:pt x="49634" y="57291"/>
                      <a:pt x="37981" y="57291"/>
                    </a:cubicBezTo>
                    <a:cubicBezTo>
                      <a:pt x="26356" y="57291"/>
                      <a:pt x="16229" y="49189"/>
                      <a:pt x="13809" y="37799"/>
                    </a:cubicBezTo>
                    <a:cubicBezTo>
                      <a:pt x="11415" y="26409"/>
                      <a:pt x="17228" y="14888"/>
                      <a:pt x="27855" y="10074"/>
                    </a:cubicBezTo>
                    <a:cubicBezTo>
                      <a:pt x="33221" y="7391"/>
                      <a:pt x="30617" y="26"/>
                      <a:pt x="25593" y="26"/>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grpSp>
        <p:nvGrpSpPr>
          <p:cNvPr id="913" name="Google Shape;13210;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MRAADkGAAAMBIAAGIbAAAQAAAA"/>
              </a:ext>
            </a:extLst>
          </p:cNvGrpSpPr>
          <p:nvPr/>
        </p:nvGrpSpPr>
        <p:grpSpPr>
          <a:xfrm>
            <a:off x="2775585" y="4046220"/>
            <a:ext cx="180975" cy="405130"/>
            <a:chOff x="2775585" y="4046220"/>
            <a:chExt cx="180975" cy="405130"/>
          </a:xfrm>
        </p:grpSpPr>
        <p:sp>
          <p:nvSpPr>
            <p:cNvPr id="928" name="Google Shape;132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EQAA7RgAACMSAADxGQAAAAAAAA=="/>
                </a:ext>
              </a:extLst>
            </p:cNvSpPr>
            <p:nvPr/>
          </p:nvSpPr>
          <p:spPr>
            <a:xfrm>
              <a:off x="2783205" y="4051935"/>
              <a:ext cx="165100" cy="165100"/>
            </a:xfrm>
            <a:custGeom>
              <a:avLst/>
              <a:gdLst/>
              <a:ahLst/>
              <a:cxnLst/>
              <a:rect l="0" t="0" r="165100" b="165100"/>
              <a:pathLst>
                <a:path w="165100" h="165100">
                  <a:moveTo>
                    <a:pt x="82637" y="0"/>
                  </a:moveTo>
                  <a:cubicBezTo>
                    <a:pt x="37035" y="0"/>
                    <a:pt x="0" y="36860"/>
                    <a:pt x="0" y="82463"/>
                  </a:cubicBezTo>
                  <a:cubicBezTo>
                    <a:pt x="0" y="128065"/>
                    <a:pt x="37035" y="165100"/>
                    <a:pt x="82637" y="165100"/>
                  </a:cubicBezTo>
                  <a:cubicBezTo>
                    <a:pt x="128065" y="165100"/>
                    <a:pt x="165100" y="128065"/>
                    <a:pt x="165100" y="82463"/>
                  </a:cubicBezTo>
                  <a:cubicBezTo>
                    <a:pt x="165100" y="36860"/>
                    <a:pt x="128065" y="0"/>
                    <a:pt x="8263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27" name="Google Shape;132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EQAACxkAAAUSAADTGQAAAAAAAA=="/>
                </a:ext>
              </a:extLst>
            </p:cNvSpPr>
            <p:nvPr/>
          </p:nvSpPr>
          <p:spPr>
            <a:xfrm>
              <a:off x="2802255" y="4070985"/>
              <a:ext cx="127000" cy="127000"/>
            </a:xfrm>
            <a:custGeom>
              <a:avLst/>
              <a:gdLst/>
              <a:ahLst/>
              <a:cxnLst/>
              <a:rect l="0" t="0" r="127000" b="127000"/>
              <a:pathLst>
                <a:path w="127000" h="127000">
                  <a:moveTo>
                    <a:pt x="63587" y="0"/>
                  </a:moveTo>
                  <a:cubicBezTo>
                    <a:pt x="28420" y="0"/>
                    <a:pt x="0" y="28452"/>
                    <a:pt x="0" y="63483"/>
                  </a:cubicBezTo>
                  <a:cubicBezTo>
                    <a:pt x="0" y="98513"/>
                    <a:pt x="28420" y="126965"/>
                    <a:pt x="63587" y="126965"/>
                  </a:cubicBezTo>
                  <a:cubicBezTo>
                    <a:pt x="98580" y="126965"/>
                    <a:pt x="127000" y="98513"/>
                    <a:pt x="127000" y="63483"/>
                  </a:cubicBezTo>
                  <a:cubicBezTo>
                    <a:pt x="127000" y="28452"/>
                    <a:pt x="98580" y="0"/>
                    <a:pt x="635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26" name="Google Shape;132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QAAuRoAAAUSAABYGwAAAAAAAA=="/>
                </a:ext>
              </a:extLst>
            </p:cNvSpPr>
            <p:nvPr/>
          </p:nvSpPr>
          <p:spPr>
            <a:xfrm>
              <a:off x="2802890" y="4344035"/>
              <a:ext cx="126365" cy="100965"/>
            </a:xfrm>
            <a:custGeom>
              <a:avLst/>
              <a:gdLst/>
              <a:ahLst/>
              <a:cxnLst/>
              <a:rect l="0" t="0" r="126365" b="100965"/>
              <a:pathLst>
                <a:path w="126365" h="100965">
                  <a:moveTo>
                    <a:pt x="34" y="34"/>
                  </a:moveTo>
                  <a:lnTo>
                    <a:pt x="12605" y="100930"/>
                  </a:lnTo>
                  <a:lnTo>
                    <a:pt x="113620" y="100930"/>
                  </a:lnTo>
                  <a:lnTo>
                    <a:pt x="126365" y="34"/>
                  </a:lnTo>
                  <a:lnTo>
                    <a:pt x="34" y="3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25" name="Google Shape;132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EQAAkRoAACMSAAC5GgAAAAAAAA=="/>
                </a:ext>
              </a:extLst>
            </p:cNvSpPr>
            <p:nvPr/>
          </p:nvSpPr>
          <p:spPr>
            <a:xfrm>
              <a:off x="2783205" y="4318635"/>
              <a:ext cx="165100" cy="25400"/>
            </a:xfrm>
            <a:custGeom>
              <a:avLst/>
              <a:gdLst/>
              <a:ahLst/>
              <a:cxnLst/>
              <a:rect l="0" t="0" r="165100" b="25400"/>
              <a:pathLst>
                <a:path w="165100" h="25400">
                  <a:moveTo>
                    <a:pt x="0" y="0"/>
                  </a:moveTo>
                  <a:lnTo>
                    <a:pt x="0" y="25400"/>
                  </a:lnTo>
                  <a:lnTo>
                    <a:pt x="165100" y="25400"/>
                  </a:lnTo>
                  <a:lnTo>
                    <a:pt x="165100"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24" name="Google Shape;132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EQAA6xoAAP8RAAAnGwAAAAAAAA=="/>
                </a:ext>
              </a:extLst>
            </p:cNvSpPr>
            <p:nvPr/>
          </p:nvSpPr>
          <p:spPr>
            <a:xfrm>
              <a:off x="2806700" y="4375785"/>
              <a:ext cx="118745" cy="38100"/>
            </a:xfrm>
            <a:custGeom>
              <a:avLst/>
              <a:gdLst/>
              <a:ahLst/>
              <a:cxnLst/>
              <a:rect l="0" t="0" r="118745" b="38100"/>
              <a:pathLst>
                <a:path w="118745" h="38100">
                  <a:moveTo>
                    <a:pt x="0" y="0"/>
                  </a:moveTo>
                  <a:lnTo>
                    <a:pt x="4710" y="38100"/>
                  </a:lnTo>
                  <a:lnTo>
                    <a:pt x="114034" y="38100"/>
                  </a:lnTo>
                  <a:lnTo>
                    <a:pt x="118710"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23" name="Google Shape;132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EQAAuRoAAAUSAABYGwAAAAAAAA=="/>
                </a:ext>
              </a:extLst>
            </p:cNvSpPr>
            <p:nvPr/>
          </p:nvSpPr>
          <p:spPr>
            <a:xfrm>
              <a:off x="2802255" y="4344035"/>
              <a:ext cx="127000" cy="100965"/>
            </a:xfrm>
            <a:custGeom>
              <a:avLst/>
              <a:gdLst/>
              <a:ahLst/>
              <a:cxnLst/>
              <a:rect l="0" t="0" r="127000" b="100965"/>
              <a:pathLst>
                <a:path w="127000" h="100965">
                  <a:moveTo>
                    <a:pt x="0" y="34"/>
                  </a:moveTo>
                  <a:lnTo>
                    <a:pt x="12620" y="100930"/>
                  </a:lnTo>
                  <a:lnTo>
                    <a:pt x="31776" y="100930"/>
                  </a:lnTo>
                  <a:lnTo>
                    <a:pt x="22373" y="26119"/>
                  </a:lnTo>
                  <a:cubicBezTo>
                    <a:pt x="21883" y="22293"/>
                    <a:pt x="24715" y="18920"/>
                    <a:pt x="28595" y="18920"/>
                  </a:cubicBezTo>
                  <a:lnTo>
                    <a:pt x="124658" y="18920"/>
                  </a:lnTo>
                  <a:lnTo>
                    <a:pt x="127000" y="34"/>
                  </a:lnTo>
                  <a:lnTo>
                    <a:pt x="0" y="34"/>
                  </a:lnTo>
                  <a:lnTo>
                    <a:pt x="28595" y="1892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22" name="Google Shape;132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EQAA6xoAAGkRAAAnGwAAAAAAAA=="/>
                </a:ext>
              </a:extLst>
            </p:cNvSpPr>
            <p:nvPr/>
          </p:nvSpPr>
          <p:spPr>
            <a:xfrm>
              <a:off x="2806700" y="4375785"/>
              <a:ext cx="23495" cy="38100"/>
            </a:xfrm>
            <a:custGeom>
              <a:avLst/>
              <a:gdLst/>
              <a:ahLst/>
              <a:cxnLst/>
              <a:rect l="0" t="0" r="23495" b="38100"/>
              <a:pathLst>
                <a:path w="23495" h="38100">
                  <a:moveTo>
                    <a:pt x="0" y="0"/>
                  </a:moveTo>
                  <a:lnTo>
                    <a:pt x="4637" y="38100"/>
                  </a:lnTo>
                  <a:lnTo>
                    <a:pt x="23495" y="38100"/>
                  </a:lnTo>
                  <a:lnTo>
                    <a:pt x="18686"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21" name="Google Shape;132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EQAADxoAAI0RAABhGgAAAAAAAA=="/>
                </a:ext>
              </a:extLst>
            </p:cNvSpPr>
            <p:nvPr/>
          </p:nvSpPr>
          <p:spPr>
            <a:xfrm>
              <a:off x="2793365" y="4236085"/>
              <a:ext cx="59690" cy="52070"/>
            </a:xfrm>
            <a:custGeom>
              <a:avLst/>
              <a:gdLst/>
              <a:ahLst/>
              <a:cxnLst/>
              <a:rect l="0" t="0" r="59690" b="52070"/>
              <a:pathLst>
                <a:path w="59690" h="52070">
                  <a:moveTo>
                    <a:pt x="24167" y="0"/>
                  </a:moveTo>
                  <a:cubicBezTo>
                    <a:pt x="3843" y="7205"/>
                    <a:pt x="35" y="34528"/>
                    <a:pt x="17692" y="47058"/>
                  </a:cubicBezTo>
                  <a:cubicBezTo>
                    <a:pt x="22505" y="50504"/>
                    <a:pt x="27802" y="52035"/>
                    <a:pt x="32961" y="52035"/>
                  </a:cubicBezTo>
                  <a:cubicBezTo>
                    <a:pt x="46776" y="52035"/>
                    <a:pt x="59655" y="41036"/>
                    <a:pt x="59655" y="25304"/>
                  </a:cubicBezTo>
                  <a:cubicBezTo>
                    <a:pt x="54323" y="10059"/>
                    <a:pt x="40163" y="0"/>
                    <a:pt x="2416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20" name="Google Shape;132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EQAANxoAAI0RAABfGgAAAAAAAA=="/>
                </a:ext>
              </a:extLst>
            </p:cNvSpPr>
            <p:nvPr/>
          </p:nvSpPr>
          <p:spPr>
            <a:xfrm>
              <a:off x="2781300" y="4261485"/>
              <a:ext cx="71755" cy="25400"/>
            </a:xfrm>
            <a:custGeom>
              <a:avLst/>
              <a:gdLst/>
              <a:ahLst/>
              <a:cxnLst/>
              <a:rect l="0" t="0" r="71755" b="25400"/>
              <a:pathLst>
                <a:path w="71755" h="25400">
                  <a:moveTo>
                    <a:pt x="34" y="35"/>
                  </a:moveTo>
                  <a:cubicBezTo>
                    <a:pt x="5409" y="15247"/>
                    <a:pt x="19823" y="25400"/>
                    <a:pt x="35947" y="25400"/>
                  </a:cubicBezTo>
                  <a:cubicBezTo>
                    <a:pt x="52071" y="25400"/>
                    <a:pt x="66345" y="15247"/>
                    <a:pt x="71720" y="35"/>
                  </a:cubicBezTo>
                  <a:lnTo>
                    <a:pt x="34" y="35"/>
                  </a:lnTo>
                  <a:lnTo>
                    <a:pt x="71720" y="3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19" name="Google Shape;132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EQAADxoAACYSAABhGgAAAAAAAA=="/>
                </a:ext>
              </a:extLst>
            </p:cNvSpPr>
            <p:nvPr/>
          </p:nvSpPr>
          <p:spPr>
            <a:xfrm>
              <a:off x="2890520" y="4236085"/>
              <a:ext cx="59690" cy="52070"/>
            </a:xfrm>
            <a:custGeom>
              <a:avLst/>
              <a:gdLst/>
              <a:ahLst/>
              <a:cxnLst/>
              <a:rect l="0" t="0" r="59690" b="52070"/>
              <a:pathLst>
                <a:path w="59690" h="52070">
                  <a:moveTo>
                    <a:pt x="24167" y="0"/>
                  </a:moveTo>
                  <a:cubicBezTo>
                    <a:pt x="3843" y="7205"/>
                    <a:pt x="35" y="34528"/>
                    <a:pt x="17692" y="47058"/>
                  </a:cubicBezTo>
                  <a:cubicBezTo>
                    <a:pt x="22505" y="50504"/>
                    <a:pt x="27802" y="52035"/>
                    <a:pt x="32961" y="52035"/>
                  </a:cubicBezTo>
                  <a:cubicBezTo>
                    <a:pt x="46776" y="52035"/>
                    <a:pt x="59655" y="41036"/>
                    <a:pt x="59655" y="25304"/>
                  </a:cubicBezTo>
                  <a:cubicBezTo>
                    <a:pt x="54323" y="10059"/>
                    <a:pt x="40163" y="0"/>
                    <a:pt x="2416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18" name="Google Shape;132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EQAANxoAACYSAABfGgAAAAAAAA=="/>
                </a:ext>
              </a:extLst>
            </p:cNvSpPr>
            <p:nvPr/>
          </p:nvSpPr>
          <p:spPr>
            <a:xfrm>
              <a:off x="2879090" y="4261485"/>
              <a:ext cx="71120" cy="25400"/>
            </a:xfrm>
            <a:custGeom>
              <a:avLst/>
              <a:gdLst/>
              <a:ahLst/>
              <a:cxnLst/>
              <a:rect l="0" t="0" r="71120" b="25400"/>
              <a:pathLst>
                <a:path w="71120" h="25400">
                  <a:moveTo>
                    <a:pt x="35" y="35"/>
                  </a:moveTo>
                  <a:cubicBezTo>
                    <a:pt x="5375" y="15247"/>
                    <a:pt x="19557" y="25400"/>
                    <a:pt x="35543" y="25400"/>
                  </a:cubicBezTo>
                  <a:cubicBezTo>
                    <a:pt x="51563" y="25400"/>
                    <a:pt x="65745" y="15247"/>
                    <a:pt x="71085" y="35"/>
                  </a:cubicBezTo>
                  <a:lnTo>
                    <a:pt x="35" y="35"/>
                  </a:lnTo>
                  <a:lnTo>
                    <a:pt x="71085" y="3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17" name="Google Shape;132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EQAAAhkAANURAADcGQAAAAAAAA=="/>
                </a:ext>
              </a:extLst>
            </p:cNvSpPr>
            <p:nvPr/>
          </p:nvSpPr>
          <p:spPr>
            <a:xfrm>
              <a:off x="2835275" y="4065270"/>
              <a:ext cx="63500" cy="138430"/>
            </a:xfrm>
            <a:custGeom>
              <a:avLst/>
              <a:gdLst/>
              <a:ahLst/>
              <a:cxnLst/>
              <a:rect l="0" t="0" r="63500" b="138430"/>
              <a:pathLst>
                <a:path w="63500" h="138430">
                  <a:moveTo>
                    <a:pt x="31750" y="0"/>
                  </a:moveTo>
                  <a:cubicBezTo>
                    <a:pt x="28791" y="0"/>
                    <a:pt x="25797" y="1989"/>
                    <a:pt x="25797" y="5931"/>
                  </a:cubicBezTo>
                  <a:lnTo>
                    <a:pt x="25797" y="19188"/>
                  </a:lnTo>
                  <a:cubicBezTo>
                    <a:pt x="11071" y="20688"/>
                    <a:pt x="0" y="33456"/>
                    <a:pt x="696" y="48388"/>
                  </a:cubicBezTo>
                  <a:cubicBezTo>
                    <a:pt x="1358" y="63354"/>
                    <a:pt x="13751" y="75076"/>
                    <a:pt x="28652" y="75250"/>
                  </a:cubicBezTo>
                  <a:lnTo>
                    <a:pt x="34848" y="75250"/>
                  </a:lnTo>
                  <a:cubicBezTo>
                    <a:pt x="43726" y="75250"/>
                    <a:pt x="51106" y="82472"/>
                    <a:pt x="51106" y="91368"/>
                  </a:cubicBezTo>
                  <a:cubicBezTo>
                    <a:pt x="51106" y="100264"/>
                    <a:pt x="43726" y="107660"/>
                    <a:pt x="34848" y="107660"/>
                  </a:cubicBezTo>
                  <a:lnTo>
                    <a:pt x="25309" y="107660"/>
                  </a:lnTo>
                  <a:cubicBezTo>
                    <a:pt x="18277" y="107660"/>
                    <a:pt x="12394" y="101799"/>
                    <a:pt x="12394" y="94578"/>
                  </a:cubicBezTo>
                  <a:cubicBezTo>
                    <a:pt x="12394" y="90635"/>
                    <a:pt x="9434" y="88647"/>
                    <a:pt x="6475" y="88647"/>
                  </a:cubicBezTo>
                  <a:cubicBezTo>
                    <a:pt x="3481" y="88647"/>
                    <a:pt x="522" y="90635"/>
                    <a:pt x="522" y="94578"/>
                  </a:cubicBezTo>
                  <a:cubicBezTo>
                    <a:pt x="522" y="108323"/>
                    <a:pt x="11732" y="119417"/>
                    <a:pt x="25309" y="119591"/>
                  </a:cubicBezTo>
                  <a:lnTo>
                    <a:pt x="25797" y="119591"/>
                  </a:lnTo>
                  <a:lnTo>
                    <a:pt x="25797" y="132499"/>
                  </a:lnTo>
                  <a:cubicBezTo>
                    <a:pt x="25797" y="136441"/>
                    <a:pt x="28791" y="138430"/>
                    <a:pt x="31750" y="138430"/>
                  </a:cubicBezTo>
                  <a:cubicBezTo>
                    <a:pt x="34744" y="138430"/>
                    <a:pt x="37703" y="136441"/>
                    <a:pt x="37703" y="132499"/>
                  </a:cubicBezTo>
                  <a:lnTo>
                    <a:pt x="37703" y="119417"/>
                  </a:lnTo>
                  <a:cubicBezTo>
                    <a:pt x="52429" y="117882"/>
                    <a:pt x="63500" y="104974"/>
                    <a:pt x="62839" y="90042"/>
                  </a:cubicBezTo>
                  <a:cubicBezTo>
                    <a:pt x="62003" y="75076"/>
                    <a:pt x="49749" y="63354"/>
                    <a:pt x="34848" y="63354"/>
                  </a:cubicBezTo>
                  <a:lnTo>
                    <a:pt x="28652" y="63354"/>
                  </a:lnTo>
                  <a:cubicBezTo>
                    <a:pt x="19600" y="63354"/>
                    <a:pt x="12394" y="55958"/>
                    <a:pt x="12394" y="47062"/>
                  </a:cubicBezTo>
                  <a:cubicBezTo>
                    <a:pt x="12394" y="38166"/>
                    <a:pt x="19600" y="30944"/>
                    <a:pt x="28652" y="30944"/>
                  </a:cubicBezTo>
                  <a:lnTo>
                    <a:pt x="38051" y="30944"/>
                  </a:lnTo>
                  <a:cubicBezTo>
                    <a:pt x="45223" y="30944"/>
                    <a:pt x="51106" y="36666"/>
                    <a:pt x="51106" y="43852"/>
                  </a:cubicBezTo>
                  <a:lnTo>
                    <a:pt x="51106" y="50237"/>
                  </a:lnTo>
                  <a:cubicBezTo>
                    <a:pt x="51106" y="54179"/>
                    <a:pt x="54066" y="56167"/>
                    <a:pt x="57059" y="56167"/>
                  </a:cubicBezTo>
                  <a:cubicBezTo>
                    <a:pt x="60019" y="56167"/>
                    <a:pt x="63013" y="54179"/>
                    <a:pt x="63013" y="50237"/>
                  </a:cubicBezTo>
                  <a:lnTo>
                    <a:pt x="63013" y="43852"/>
                  </a:lnTo>
                  <a:cubicBezTo>
                    <a:pt x="63013" y="30107"/>
                    <a:pt x="51768" y="19013"/>
                    <a:pt x="38051" y="19013"/>
                  </a:cubicBezTo>
                  <a:lnTo>
                    <a:pt x="37703" y="19013"/>
                  </a:lnTo>
                  <a:lnTo>
                    <a:pt x="37703" y="5931"/>
                  </a:lnTo>
                  <a:cubicBezTo>
                    <a:pt x="37703" y="1989"/>
                    <a:pt x="34744" y="0"/>
                    <a:pt x="3175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16" name="Google Shape;132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EQAA5BgAAC8SAABiGwAAAAAAAA=="/>
                </a:ext>
              </a:extLst>
            </p:cNvSpPr>
            <p:nvPr/>
          </p:nvSpPr>
          <p:spPr>
            <a:xfrm>
              <a:off x="2776220" y="4046220"/>
              <a:ext cx="179705" cy="405130"/>
            </a:xfrm>
            <a:custGeom>
              <a:avLst/>
              <a:gdLst/>
              <a:ahLst/>
              <a:cxnLst/>
              <a:rect l="0" t="0" r="179705" b="405130"/>
              <a:pathLst>
                <a:path w="179705" h="405130">
                  <a:moveTo>
                    <a:pt x="90009" y="11812"/>
                  </a:moveTo>
                  <a:cubicBezTo>
                    <a:pt x="109848" y="11812"/>
                    <a:pt x="129303" y="19570"/>
                    <a:pt x="143868" y="34177"/>
                  </a:cubicBezTo>
                  <a:cubicBezTo>
                    <a:pt x="165908" y="56193"/>
                    <a:pt x="172439" y="88973"/>
                    <a:pt x="160529" y="117559"/>
                  </a:cubicBezTo>
                  <a:cubicBezTo>
                    <a:pt x="148758" y="146145"/>
                    <a:pt x="120851" y="164806"/>
                    <a:pt x="89939" y="164806"/>
                  </a:cubicBezTo>
                  <a:cubicBezTo>
                    <a:pt x="47746" y="164806"/>
                    <a:pt x="13447" y="130524"/>
                    <a:pt x="13447" y="88309"/>
                  </a:cubicBezTo>
                  <a:cubicBezTo>
                    <a:pt x="13447" y="57381"/>
                    <a:pt x="32133" y="29460"/>
                    <a:pt x="60705" y="17683"/>
                  </a:cubicBezTo>
                  <a:cubicBezTo>
                    <a:pt x="70170" y="13734"/>
                    <a:pt x="80125" y="11812"/>
                    <a:pt x="90009" y="11812"/>
                  </a:cubicBezTo>
                  <a:lnTo>
                    <a:pt x="166397" y="278136"/>
                  </a:lnTo>
                  <a:lnTo>
                    <a:pt x="166397" y="291590"/>
                  </a:lnTo>
                  <a:lnTo>
                    <a:pt x="140201" y="291590"/>
                  </a:lnTo>
                  <a:cubicBezTo>
                    <a:pt x="132272" y="291590"/>
                    <a:pt x="132272" y="303542"/>
                    <a:pt x="140201" y="303542"/>
                  </a:cubicBezTo>
                  <a:lnTo>
                    <a:pt x="146558" y="303542"/>
                  </a:lnTo>
                  <a:lnTo>
                    <a:pt x="144043" y="323391"/>
                  </a:lnTo>
                  <a:lnTo>
                    <a:pt x="35661" y="323391"/>
                  </a:lnTo>
                  <a:lnTo>
                    <a:pt x="33286" y="303542"/>
                  </a:lnTo>
                  <a:lnTo>
                    <a:pt x="112293" y="303542"/>
                  </a:lnTo>
                  <a:cubicBezTo>
                    <a:pt x="120362" y="303542"/>
                    <a:pt x="120362" y="291590"/>
                    <a:pt x="112293" y="291590"/>
                  </a:cubicBezTo>
                  <a:lnTo>
                    <a:pt x="13447" y="291590"/>
                  </a:lnTo>
                  <a:lnTo>
                    <a:pt x="13447" y="278136"/>
                  </a:lnTo>
                  <a:lnTo>
                    <a:pt x="142541" y="335308"/>
                  </a:lnTo>
                  <a:lnTo>
                    <a:pt x="139328" y="361377"/>
                  </a:lnTo>
                  <a:lnTo>
                    <a:pt x="40516" y="361377"/>
                  </a:lnTo>
                  <a:lnTo>
                    <a:pt x="37163" y="335308"/>
                  </a:lnTo>
                  <a:lnTo>
                    <a:pt x="137826" y="373329"/>
                  </a:lnTo>
                  <a:lnTo>
                    <a:pt x="135311" y="393178"/>
                  </a:lnTo>
                  <a:lnTo>
                    <a:pt x="44393" y="393178"/>
                  </a:lnTo>
                  <a:lnTo>
                    <a:pt x="41878" y="373329"/>
                  </a:lnTo>
                  <a:lnTo>
                    <a:pt x="89939" y="35"/>
                  </a:lnTo>
                  <a:cubicBezTo>
                    <a:pt x="42193" y="35"/>
                    <a:pt x="3213" y="37707"/>
                    <a:pt x="1536" y="85443"/>
                  </a:cubicBezTo>
                  <a:cubicBezTo>
                    <a:pt x="34" y="133040"/>
                    <a:pt x="36325" y="173402"/>
                    <a:pt x="83897" y="176583"/>
                  </a:cubicBezTo>
                  <a:lnTo>
                    <a:pt x="83897" y="266394"/>
                  </a:lnTo>
                  <a:lnTo>
                    <a:pt x="7404" y="266394"/>
                  </a:lnTo>
                  <a:cubicBezTo>
                    <a:pt x="4226" y="266394"/>
                    <a:pt x="1536" y="268910"/>
                    <a:pt x="1536" y="272265"/>
                  </a:cubicBezTo>
                  <a:lnTo>
                    <a:pt x="1536" y="297671"/>
                  </a:lnTo>
                  <a:cubicBezTo>
                    <a:pt x="1536" y="300851"/>
                    <a:pt x="4226" y="303542"/>
                    <a:pt x="7404" y="303542"/>
                  </a:cubicBezTo>
                  <a:lnTo>
                    <a:pt x="21201" y="303542"/>
                  </a:lnTo>
                  <a:lnTo>
                    <a:pt x="33286" y="399888"/>
                  </a:lnTo>
                  <a:cubicBezTo>
                    <a:pt x="33635" y="402754"/>
                    <a:pt x="36150" y="405095"/>
                    <a:pt x="39189" y="405095"/>
                  </a:cubicBezTo>
                  <a:lnTo>
                    <a:pt x="140690" y="405095"/>
                  </a:lnTo>
                  <a:cubicBezTo>
                    <a:pt x="143554" y="405095"/>
                    <a:pt x="146069" y="402754"/>
                    <a:pt x="146558" y="399888"/>
                  </a:cubicBezTo>
                  <a:lnTo>
                    <a:pt x="158503" y="303542"/>
                  </a:lnTo>
                  <a:lnTo>
                    <a:pt x="172300" y="303542"/>
                  </a:lnTo>
                  <a:cubicBezTo>
                    <a:pt x="175653" y="303542"/>
                    <a:pt x="178168" y="300851"/>
                    <a:pt x="178168" y="297671"/>
                  </a:cubicBezTo>
                  <a:lnTo>
                    <a:pt x="178168" y="272265"/>
                  </a:lnTo>
                  <a:cubicBezTo>
                    <a:pt x="178168" y="268910"/>
                    <a:pt x="175653" y="266394"/>
                    <a:pt x="172300" y="266394"/>
                  </a:cubicBezTo>
                  <a:lnTo>
                    <a:pt x="95807" y="266394"/>
                  </a:lnTo>
                  <a:lnTo>
                    <a:pt x="95807" y="176583"/>
                  </a:lnTo>
                  <a:cubicBezTo>
                    <a:pt x="143379" y="173402"/>
                    <a:pt x="179670" y="133040"/>
                    <a:pt x="178168" y="85443"/>
                  </a:cubicBezTo>
                  <a:cubicBezTo>
                    <a:pt x="176491" y="37707"/>
                    <a:pt x="137511" y="35"/>
                    <a:pt x="89939" y="35"/>
                  </a:cubicBezTo>
                  <a:lnTo>
                    <a:pt x="89939" y="11812"/>
                  </a:lnTo>
                  <a:lnTo>
                    <a:pt x="89939" y="3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15" name="Google Shape;132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EQAABhoAAJcRAABoGgAAAAAAAA=="/>
                </a:ext>
              </a:extLst>
            </p:cNvSpPr>
            <p:nvPr/>
          </p:nvSpPr>
          <p:spPr>
            <a:xfrm>
              <a:off x="2775585" y="4230370"/>
              <a:ext cx="83820" cy="62230"/>
            </a:xfrm>
            <a:custGeom>
              <a:avLst/>
              <a:gdLst/>
              <a:ahLst/>
              <a:cxnLst/>
              <a:rect l="0" t="0" r="83820" b="62230"/>
              <a:pathLst>
                <a:path w="83820" h="62230">
                  <a:moveTo>
                    <a:pt x="41980" y="11829"/>
                  </a:moveTo>
                  <a:cubicBezTo>
                    <a:pt x="52458" y="11829"/>
                    <a:pt x="62059" y="16824"/>
                    <a:pt x="68121" y="25183"/>
                  </a:cubicBezTo>
                  <a:lnTo>
                    <a:pt x="15699" y="25183"/>
                  </a:lnTo>
                  <a:cubicBezTo>
                    <a:pt x="21761" y="16824"/>
                    <a:pt x="31538" y="11829"/>
                    <a:pt x="41980" y="11829"/>
                  </a:cubicBezTo>
                  <a:lnTo>
                    <a:pt x="68121" y="37012"/>
                  </a:lnTo>
                  <a:cubicBezTo>
                    <a:pt x="62059" y="45372"/>
                    <a:pt x="52458" y="50367"/>
                    <a:pt x="41980" y="50367"/>
                  </a:cubicBezTo>
                  <a:cubicBezTo>
                    <a:pt x="31538" y="50367"/>
                    <a:pt x="21761" y="45372"/>
                    <a:pt x="15699" y="37012"/>
                  </a:cubicBezTo>
                  <a:lnTo>
                    <a:pt x="41910" y="0"/>
                  </a:lnTo>
                  <a:cubicBezTo>
                    <a:pt x="24564" y="0"/>
                    <a:pt x="7254" y="9747"/>
                    <a:pt x="350" y="29172"/>
                  </a:cubicBezTo>
                  <a:cubicBezTo>
                    <a:pt x="0" y="30352"/>
                    <a:pt x="0" y="31843"/>
                    <a:pt x="350" y="33023"/>
                  </a:cubicBezTo>
                  <a:cubicBezTo>
                    <a:pt x="6588" y="50540"/>
                    <a:pt x="23268" y="62057"/>
                    <a:pt x="41980" y="62230"/>
                  </a:cubicBezTo>
                  <a:cubicBezTo>
                    <a:pt x="60692" y="62057"/>
                    <a:pt x="77407" y="50367"/>
                    <a:pt x="83645" y="33023"/>
                  </a:cubicBezTo>
                  <a:cubicBezTo>
                    <a:pt x="83645" y="32676"/>
                    <a:pt x="83820" y="32364"/>
                    <a:pt x="83820" y="32190"/>
                  </a:cubicBezTo>
                  <a:cubicBezTo>
                    <a:pt x="83820" y="31843"/>
                    <a:pt x="83820" y="31531"/>
                    <a:pt x="83820" y="31184"/>
                  </a:cubicBezTo>
                  <a:cubicBezTo>
                    <a:pt x="83820" y="30837"/>
                    <a:pt x="83820" y="30525"/>
                    <a:pt x="83820" y="30352"/>
                  </a:cubicBezTo>
                  <a:lnTo>
                    <a:pt x="83820" y="30005"/>
                  </a:lnTo>
                  <a:cubicBezTo>
                    <a:pt x="83820" y="29693"/>
                    <a:pt x="83645" y="29346"/>
                    <a:pt x="83645" y="29172"/>
                  </a:cubicBezTo>
                  <a:cubicBezTo>
                    <a:pt x="76636" y="9747"/>
                    <a:pt x="59256" y="0"/>
                    <a:pt x="41910" y="0"/>
                  </a:cubicBezTo>
                  <a:lnTo>
                    <a:pt x="41910" y="11829"/>
                  </a:lnTo>
                  <a:lnTo>
                    <a:pt x="4191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14" name="Google Shape;132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EQAABhoAADASAABoGgAAAAAAAA=="/>
                </a:ext>
              </a:extLst>
            </p:cNvSpPr>
            <p:nvPr/>
          </p:nvSpPr>
          <p:spPr>
            <a:xfrm>
              <a:off x="2872740" y="4230370"/>
              <a:ext cx="83820" cy="62230"/>
            </a:xfrm>
            <a:custGeom>
              <a:avLst/>
              <a:gdLst/>
              <a:ahLst/>
              <a:cxnLst/>
              <a:rect l="0" t="0" r="83820" b="62230"/>
              <a:pathLst>
                <a:path w="83820" h="62230">
                  <a:moveTo>
                    <a:pt x="41910" y="11829"/>
                  </a:moveTo>
                  <a:cubicBezTo>
                    <a:pt x="52274" y="11863"/>
                    <a:pt x="61975" y="16858"/>
                    <a:pt x="68012" y="25183"/>
                  </a:cubicBezTo>
                  <a:lnTo>
                    <a:pt x="15808" y="25183"/>
                  </a:lnTo>
                  <a:cubicBezTo>
                    <a:pt x="21845" y="16858"/>
                    <a:pt x="31546" y="11863"/>
                    <a:pt x="41910" y="11829"/>
                  </a:cubicBezTo>
                  <a:lnTo>
                    <a:pt x="68012" y="37012"/>
                  </a:lnTo>
                  <a:cubicBezTo>
                    <a:pt x="61975" y="45372"/>
                    <a:pt x="52414" y="50367"/>
                    <a:pt x="41980" y="50367"/>
                  </a:cubicBezTo>
                  <a:lnTo>
                    <a:pt x="41840" y="50367"/>
                  </a:lnTo>
                  <a:cubicBezTo>
                    <a:pt x="31581" y="50367"/>
                    <a:pt x="21845" y="45372"/>
                    <a:pt x="15808" y="37012"/>
                  </a:cubicBezTo>
                  <a:lnTo>
                    <a:pt x="41910" y="0"/>
                  </a:lnTo>
                  <a:cubicBezTo>
                    <a:pt x="24671" y="0"/>
                    <a:pt x="7398" y="9747"/>
                    <a:pt x="523" y="29172"/>
                  </a:cubicBezTo>
                  <a:cubicBezTo>
                    <a:pt x="0" y="30352"/>
                    <a:pt x="0" y="31843"/>
                    <a:pt x="523" y="33023"/>
                  </a:cubicBezTo>
                  <a:cubicBezTo>
                    <a:pt x="6735" y="50540"/>
                    <a:pt x="23345" y="62230"/>
                    <a:pt x="41840" y="62230"/>
                  </a:cubicBezTo>
                  <a:cubicBezTo>
                    <a:pt x="60475" y="62230"/>
                    <a:pt x="77085" y="50540"/>
                    <a:pt x="83297" y="33023"/>
                  </a:cubicBezTo>
                  <a:cubicBezTo>
                    <a:pt x="83820" y="31843"/>
                    <a:pt x="83820" y="30352"/>
                    <a:pt x="83297" y="29172"/>
                  </a:cubicBezTo>
                  <a:cubicBezTo>
                    <a:pt x="76422" y="9747"/>
                    <a:pt x="59149" y="0"/>
                    <a:pt x="41910" y="0"/>
                  </a:cubicBezTo>
                  <a:lnTo>
                    <a:pt x="41910" y="11829"/>
                  </a:lnTo>
                  <a:lnTo>
                    <a:pt x="4191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929" name="Google Shape;13226;p90"/>
          <p:cNvGrpSpPr>
            <a:extLst>
              <a:ext uri="smNativeData">
                <pr:smNativeData xmlns:pr="smNativeData" val="SMDATA_6_dWHdYxMAAAAlAAAAAQAAAA8BAAAAkAAAAEgAAACQAAAASAAAAAAAAAAAAAAAAAAAABcAAAAUAAAAAAAAAAAAAAD/fwAA/38AAAAAAAAJAAAABAAAAF4fAAAMAAAAEAAAAAAAAAAAAAAAAAAAAAAAAAAfAAAAVAAAAAAAAAAAAAAAAAAAAAAAAAAAAAAAAAAAAAAAAAAAAAAAAAAAAAAAAAAAAAAAAAAAAAAAAAAAAAAAAAAAAAAAAAAAAAAAAAAAAAAAAAAAAAAAAAAAACEAAAAYAAAAFAAAAA4TAADgDQAAOBUAAAgQAAAQAAAA"/>
              </a:ext>
            </a:extLst>
          </p:cNvGrpSpPr>
          <p:nvPr/>
        </p:nvGrpSpPr>
        <p:grpSpPr>
          <a:xfrm>
            <a:off x="3097530" y="2255520"/>
            <a:ext cx="351790" cy="350520"/>
            <a:chOff x="3097530" y="2255520"/>
            <a:chExt cx="351790" cy="350520"/>
          </a:xfrm>
        </p:grpSpPr>
        <p:sp>
          <p:nvSpPr>
            <p:cNvPr id="942" name="Google Shape;132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EwAAHA4AANkUAAAAEAAAAAAAAA=="/>
                </a:ext>
              </a:extLst>
            </p:cNvSpPr>
            <p:nvPr/>
          </p:nvSpPr>
          <p:spPr>
            <a:xfrm>
              <a:off x="3157855" y="2293620"/>
              <a:ext cx="231140" cy="307340"/>
            </a:xfrm>
            <a:custGeom>
              <a:avLst/>
              <a:gdLst/>
              <a:ahLst/>
              <a:cxnLst/>
              <a:rect l="0" t="0" r="231140" b="307340"/>
              <a:pathLst>
                <a:path w="231140" h="307340">
                  <a:moveTo>
                    <a:pt x="115491" y="0"/>
                  </a:moveTo>
                  <a:cubicBezTo>
                    <a:pt x="51738" y="0"/>
                    <a:pt x="0" y="51621"/>
                    <a:pt x="0" y="115256"/>
                  </a:cubicBezTo>
                  <a:cubicBezTo>
                    <a:pt x="0" y="214065"/>
                    <a:pt x="115491" y="307340"/>
                    <a:pt x="115491" y="307340"/>
                  </a:cubicBezTo>
                  <a:cubicBezTo>
                    <a:pt x="115491" y="307340"/>
                    <a:pt x="231114" y="214065"/>
                    <a:pt x="231114" y="115256"/>
                  </a:cubicBezTo>
                  <a:cubicBezTo>
                    <a:pt x="231114" y="51621"/>
                    <a:pt x="179375" y="0"/>
                    <a:pt x="11549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41" name="Google Shape;132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EwAAJw4AAD4UAAAAEAAAAAAAAA=="/>
                </a:ext>
              </a:extLst>
            </p:cNvSpPr>
            <p:nvPr/>
          </p:nvSpPr>
          <p:spPr>
            <a:xfrm>
              <a:off x="3157855" y="2300605"/>
              <a:ext cx="132715" cy="300355"/>
            </a:xfrm>
            <a:custGeom>
              <a:avLst/>
              <a:gdLst/>
              <a:ahLst/>
              <a:cxnLst/>
              <a:rect l="0" t="0" r="132715" b="300355"/>
              <a:pathLst>
                <a:path w="132715" h="300355">
                  <a:moveTo>
                    <a:pt x="75213" y="26"/>
                  </a:moveTo>
                  <a:cubicBezTo>
                    <a:pt x="30027" y="16929"/>
                    <a:pt x="0" y="60002"/>
                    <a:pt x="0" y="108141"/>
                  </a:cubicBezTo>
                  <a:cubicBezTo>
                    <a:pt x="0" y="207017"/>
                    <a:pt x="115609" y="300355"/>
                    <a:pt x="115609" y="300355"/>
                  </a:cubicBezTo>
                  <a:cubicBezTo>
                    <a:pt x="115609" y="300355"/>
                    <a:pt x="122319" y="294921"/>
                    <a:pt x="132715" y="285209"/>
                  </a:cubicBezTo>
                  <a:cubicBezTo>
                    <a:pt x="110556" y="265996"/>
                    <a:pt x="22027" y="183787"/>
                    <a:pt x="22027" y="97143"/>
                  </a:cubicBezTo>
                  <a:cubicBezTo>
                    <a:pt x="22027" y="57850"/>
                    <a:pt x="42054" y="21234"/>
                    <a:pt x="7521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40" name="Google Shape;132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EwAARw4AAK0UAABcDwAAAAAAAA=="/>
                </a:ext>
              </a:extLst>
            </p:cNvSpPr>
            <p:nvPr/>
          </p:nvSpPr>
          <p:spPr>
            <a:xfrm>
              <a:off x="3185795" y="2320925"/>
              <a:ext cx="175260" cy="175895"/>
            </a:xfrm>
            <a:custGeom>
              <a:avLst/>
              <a:gdLst/>
              <a:ahLst/>
              <a:cxnLst/>
              <a:rect l="0" t="0" r="175260" b="175895"/>
              <a:pathLst>
                <a:path w="175260" h="175895">
                  <a:moveTo>
                    <a:pt x="87551" y="0"/>
                  </a:moveTo>
                  <a:cubicBezTo>
                    <a:pt x="39194" y="0"/>
                    <a:pt x="0" y="39335"/>
                    <a:pt x="0" y="87894"/>
                  </a:cubicBezTo>
                  <a:cubicBezTo>
                    <a:pt x="0" y="136559"/>
                    <a:pt x="39194" y="175895"/>
                    <a:pt x="87551" y="175895"/>
                  </a:cubicBezTo>
                  <a:cubicBezTo>
                    <a:pt x="136066" y="175895"/>
                    <a:pt x="175234" y="136559"/>
                    <a:pt x="175234" y="87894"/>
                  </a:cubicBezTo>
                  <a:cubicBezTo>
                    <a:pt x="175234" y="39335"/>
                    <a:pt x="136066" y="0"/>
                    <a:pt x="8755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9" name="Google Shape;132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EwAAVg4AAHwUAABcDwAAAAAAAA=="/>
                </a:ext>
              </a:extLst>
            </p:cNvSpPr>
            <p:nvPr/>
          </p:nvSpPr>
          <p:spPr>
            <a:xfrm>
              <a:off x="3171190" y="2330450"/>
              <a:ext cx="158750" cy="166370"/>
            </a:xfrm>
            <a:custGeom>
              <a:avLst/>
              <a:gdLst/>
              <a:ahLst/>
              <a:cxnLst/>
              <a:rect l="0" t="0" r="158750" b="166370"/>
              <a:pathLst>
                <a:path w="158750" h="166370">
                  <a:moveTo>
                    <a:pt x="62015" y="0"/>
                  </a:moveTo>
                  <a:cubicBezTo>
                    <a:pt x="15405" y="24030"/>
                    <a:pt x="0" y="83369"/>
                    <a:pt x="29052" y="127012"/>
                  </a:cubicBezTo>
                  <a:cubicBezTo>
                    <a:pt x="46058" y="152751"/>
                    <a:pt x="74008" y="166370"/>
                    <a:pt x="102299" y="166370"/>
                  </a:cubicBezTo>
                  <a:cubicBezTo>
                    <a:pt x="122166" y="166370"/>
                    <a:pt x="142190" y="159666"/>
                    <a:pt x="158750" y="145731"/>
                  </a:cubicBezTo>
                  <a:cubicBezTo>
                    <a:pt x="146232" y="152068"/>
                    <a:pt x="132480" y="155354"/>
                    <a:pt x="118597" y="155354"/>
                  </a:cubicBezTo>
                  <a:cubicBezTo>
                    <a:pt x="81724" y="155354"/>
                    <a:pt x="48761" y="132192"/>
                    <a:pt x="36007" y="97540"/>
                  </a:cubicBezTo>
                  <a:cubicBezTo>
                    <a:pt x="23383" y="62757"/>
                    <a:pt x="33724" y="23793"/>
                    <a:pt x="6201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8" name="Google Shape;132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EwAAFA4AAOEUAAAIEAAAAAAAAA=="/>
                </a:ext>
              </a:extLst>
            </p:cNvSpPr>
            <p:nvPr/>
          </p:nvSpPr>
          <p:spPr>
            <a:xfrm>
              <a:off x="3152775" y="2288540"/>
              <a:ext cx="241300" cy="317500"/>
            </a:xfrm>
            <a:custGeom>
              <a:avLst/>
              <a:gdLst/>
              <a:ahLst/>
              <a:cxnLst/>
              <a:rect l="0" t="0" r="241300" b="317500"/>
              <a:pathLst>
                <a:path w="241300" h="317500">
                  <a:moveTo>
                    <a:pt x="120650" y="10354"/>
                  </a:moveTo>
                  <a:cubicBezTo>
                    <a:pt x="181619" y="10354"/>
                    <a:pt x="231051" y="59662"/>
                    <a:pt x="231051" y="120347"/>
                  </a:cubicBezTo>
                  <a:cubicBezTo>
                    <a:pt x="231051" y="169786"/>
                    <a:pt x="200330" y="218203"/>
                    <a:pt x="174523" y="250000"/>
                  </a:cubicBezTo>
                  <a:cubicBezTo>
                    <a:pt x="158204" y="270053"/>
                    <a:pt x="140255" y="288717"/>
                    <a:pt x="120650" y="305625"/>
                  </a:cubicBezTo>
                  <a:cubicBezTo>
                    <a:pt x="101177" y="288717"/>
                    <a:pt x="83096" y="270053"/>
                    <a:pt x="66777" y="250000"/>
                  </a:cubicBezTo>
                  <a:cubicBezTo>
                    <a:pt x="41128" y="218098"/>
                    <a:pt x="10380" y="169786"/>
                    <a:pt x="10380" y="120347"/>
                  </a:cubicBezTo>
                  <a:cubicBezTo>
                    <a:pt x="10380" y="59662"/>
                    <a:pt x="59707" y="10354"/>
                    <a:pt x="120650" y="10354"/>
                  </a:cubicBezTo>
                  <a:lnTo>
                    <a:pt x="120650" y="0"/>
                  </a:lnTo>
                  <a:cubicBezTo>
                    <a:pt x="54136" y="131"/>
                    <a:pt x="158" y="54000"/>
                    <a:pt x="26" y="120347"/>
                  </a:cubicBezTo>
                  <a:cubicBezTo>
                    <a:pt x="26" y="143677"/>
                    <a:pt x="6333" y="168528"/>
                    <a:pt x="18606" y="194243"/>
                  </a:cubicBezTo>
                  <a:cubicBezTo>
                    <a:pt x="29617" y="216577"/>
                    <a:pt x="43151" y="237522"/>
                    <a:pt x="58945" y="256684"/>
                  </a:cubicBezTo>
                  <a:cubicBezTo>
                    <a:pt x="76526" y="278389"/>
                    <a:pt x="96000" y="298312"/>
                    <a:pt x="117365" y="316347"/>
                  </a:cubicBezTo>
                  <a:cubicBezTo>
                    <a:pt x="118311" y="317107"/>
                    <a:pt x="119494" y="317474"/>
                    <a:pt x="120650" y="317474"/>
                  </a:cubicBezTo>
                  <a:cubicBezTo>
                    <a:pt x="121833" y="317474"/>
                    <a:pt x="122989" y="317107"/>
                    <a:pt x="123935" y="316347"/>
                  </a:cubicBezTo>
                  <a:cubicBezTo>
                    <a:pt x="145327" y="298312"/>
                    <a:pt x="164800" y="278389"/>
                    <a:pt x="182355" y="256684"/>
                  </a:cubicBezTo>
                  <a:cubicBezTo>
                    <a:pt x="198175" y="237522"/>
                    <a:pt x="211840" y="216577"/>
                    <a:pt x="222825" y="194374"/>
                  </a:cubicBezTo>
                  <a:cubicBezTo>
                    <a:pt x="235098" y="168633"/>
                    <a:pt x="241300" y="143808"/>
                    <a:pt x="241300" y="120452"/>
                  </a:cubicBezTo>
                  <a:cubicBezTo>
                    <a:pt x="241300" y="54000"/>
                    <a:pt x="187295" y="131"/>
                    <a:pt x="120650" y="0"/>
                  </a:cubicBezTo>
                  <a:lnTo>
                    <a:pt x="120650" y="10354"/>
                  </a:lnTo>
                  <a:lnTo>
                    <a:pt x="12065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7" name="Google Shape;132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wAAPw4AAMMUAABkDwAAAAAAAA=="/>
                </a:ext>
              </a:extLst>
            </p:cNvSpPr>
            <p:nvPr/>
          </p:nvSpPr>
          <p:spPr>
            <a:xfrm>
              <a:off x="3168650" y="2315845"/>
              <a:ext cx="206375" cy="186055"/>
            </a:xfrm>
            <a:custGeom>
              <a:avLst/>
              <a:gdLst/>
              <a:ahLst/>
              <a:cxnLst/>
              <a:rect l="0" t="0" r="206375" b="186055"/>
              <a:pathLst>
                <a:path w="206375" h="186055">
                  <a:moveTo>
                    <a:pt x="104698" y="26"/>
                  </a:moveTo>
                  <a:cubicBezTo>
                    <a:pt x="74739" y="26"/>
                    <a:pt x="45463" y="14362"/>
                    <a:pt x="27436" y="40728"/>
                  </a:cubicBezTo>
                  <a:cubicBezTo>
                    <a:pt x="0" y="81089"/>
                    <a:pt x="8488" y="135708"/>
                    <a:pt x="46777" y="165979"/>
                  </a:cubicBezTo>
                  <a:cubicBezTo>
                    <a:pt x="63912" y="179450"/>
                    <a:pt x="84331" y="186055"/>
                    <a:pt x="104646" y="186055"/>
                  </a:cubicBezTo>
                  <a:cubicBezTo>
                    <a:pt x="129953" y="186055"/>
                    <a:pt x="155050" y="175807"/>
                    <a:pt x="173367" y="155888"/>
                  </a:cubicBezTo>
                  <a:cubicBezTo>
                    <a:pt x="206375" y="119799"/>
                    <a:pt x="205980" y="64578"/>
                    <a:pt x="172368" y="29143"/>
                  </a:cubicBezTo>
                  <a:cubicBezTo>
                    <a:pt x="171370" y="28095"/>
                    <a:pt x="170030" y="27571"/>
                    <a:pt x="168689" y="27571"/>
                  </a:cubicBezTo>
                  <a:cubicBezTo>
                    <a:pt x="167402" y="27571"/>
                    <a:pt x="166140" y="28043"/>
                    <a:pt x="165142" y="29012"/>
                  </a:cubicBezTo>
                  <a:cubicBezTo>
                    <a:pt x="162987" y="30899"/>
                    <a:pt x="162881" y="34176"/>
                    <a:pt x="164905" y="36194"/>
                  </a:cubicBezTo>
                  <a:cubicBezTo>
                    <a:pt x="194601" y="67592"/>
                    <a:pt x="194995" y="116654"/>
                    <a:pt x="165772" y="148445"/>
                  </a:cubicBezTo>
                  <a:cubicBezTo>
                    <a:pt x="149531" y="166110"/>
                    <a:pt x="127246" y="175152"/>
                    <a:pt x="104856" y="175152"/>
                  </a:cubicBezTo>
                  <a:cubicBezTo>
                    <a:pt x="86828" y="175152"/>
                    <a:pt x="68721" y="169307"/>
                    <a:pt x="53610" y="157382"/>
                  </a:cubicBezTo>
                  <a:cubicBezTo>
                    <a:pt x="19604" y="130649"/>
                    <a:pt x="12141" y="82242"/>
                    <a:pt x="36423" y="46546"/>
                  </a:cubicBezTo>
                  <a:cubicBezTo>
                    <a:pt x="52375" y="23142"/>
                    <a:pt x="78313" y="10404"/>
                    <a:pt x="104856" y="10404"/>
                  </a:cubicBezTo>
                  <a:cubicBezTo>
                    <a:pt x="118915" y="10404"/>
                    <a:pt x="133159" y="13969"/>
                    <a:pt x="146194" y="21438"/>
                  </a:cubicBezTo>
                  <a:cubicBezTo>
                    <a:pt x="147114" y="21989"/>
                    <a:pt x="148033" y="22224"/>
                    <a:pt x="148874" y="22224"/>
                  </a:cubicBezTo>
                  <a:cubicBezTo>
                    <a:pt x="153473" y="22224"/>
                    <a:pt x="156364" y="15463"/>
                    <a:pt x="151371" y="12501"/>
                  </a:cubicBezTo>
                  <a:cubicBezTo>
                    <a:pt x="136681" y="4062"/>
                    <a:pt x="120597" y="26"/>
                    <a:pt x="10469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6" name="Google Shape;132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3EwAAcw4AAE8UAAAwDwAAAAAAAA=="/>
                </a:ext>
              </a:extLst>
            </p:cNvSpPr>
            <p:nvPr/>
          </p:nvSpPr>
          <p:spPr>
            <a:xfrm>
              <a:off x="3245485" y="2348865"/>
              <a:ext cx="55880" cy="120015"/>
            </a:xfrm>
            <a:custGeom>
              <a:avLst/>
              <a:gdLst/>
              <a:ahLst/>
              <a:cxnLst/>
              <a:rect l="0" t="0" r="55880" b="120015"/>
              <a:pathLst>
                <a:path w="55880" h="120015">
                  <a:moveTo>
                    <a:pt x="27953" y="26"/>
                  </a:moveTo>
                  <a:cubicBezTo>
                    <a:pt x="25357" y="26"/>
                    <a:pt x="22760" y="1755"/>
                    <a:pt x="22840" y="5214"/>
                  </a:cubicBezTo>
                  <a:lnTo>
                    <a:pt x="22840" y="16561"/>
                  </a:lnTo>
                  <a:cubicBezTo>
                    <a:pt x="9698" y="17949"/>
                    <a:pt x="0" y="29060"/>
                    <a:pt x="662" y="42031"/>
                  </a:cubicBezTo>
                  <a:cubicBezTo>
                    <a:pt x="1298" y="54897"/>
                    <a:pt x="12135" y="65117"/>
                    <a:pt x="25251" y="65117"/>
                  </a:cubicBezTo>
                  <a:lnTo>
                    <a:pt x="30735" y="65117"/>
                  </a:lnTo>
                  <a:cubicBezTo>
                    <a:pt x="38631" y="65117"/>
                    <a:pt x="44884" y="71406"/>
                    <a:pt x="44884" y="79241"/>
                  </a:cubicBezTo>
                  <a:cubicBezTo>
                    <a:pt x="44884" y="86919"/>
                    <a:pt x="38631" y="93234"/>
                    <a:pt x="30735" y="93234"/>
                  </a:cubicBezTo>
                  <a:lnTo>
                    <a:pt x="22442" y="93234"/>
                  </a:lnTo>
                  <a:cubicBezTo>
                    <a:pt x="16083" y="93234"/>
                    <a:pt x="10969" y="88176"/>
                    <a:pt x="10969" y="81887"/>
                  </a:cubicBezTo>
                  <a:cubicBezTo>
                    <a:pt x="10969" y="78481"/>
                    <a:pt x="8373" y="76778"/>
                    <a:pt x="5776" y="76778"/>
                  </a:cubicBezTo>
                  <a:cubicBezTo>
                    <a:pt x="3180" y="76778"/>
                    <a:pt x="583" y="78481"/>
                    <a:pt x="662" y="81887"/>
                  </a:cubicBezTo>
                  <a:cubicBezTo>
                    <a:pt x="662" y="93863"/>
                    <a:pt x="10333" y="103453"/>
                    <a:pt x="22442" y="103558"/>
                  </a:cubicBezTo>
                  <a:lnTo>
                    <a:pt x="22840" y="103558"/>
                  </a:lnTo>
                  <a:lnTo>
                    <a:pt x="22840" y="114800"/>
                  </a:lnTo>
                  <a:cubicBezTo>
                    <a:pt x="22760" y="118259"/>
                    <a:pt x="25357" y="119988"/>
                    <a:pt x="27953" y="119988"/>
                  </a:cubicBezTo>
                  <a:cubicBezTo>
                    <a:pt x="30550" y="119988"/>
                    <a:pt x="33173" y="118259"/>
                    <a:pt x="33173" y="114800"/>
                  </a:cubicBezTo>
                  <a:lnTo>
                    <a:pt x="33173" y="103453"/>
                  </a:lnTo>
                  <a:cubicBezTo>
                    <a:pt x="46156" y="102065"/>
                    <a:pt x="55854" y="90954"/>
                    <a:pt x="55218" y="77983"/>
                  </a:cubicBezTo>
                  <a:cubicBezTo>
                    <a:pt x="54582" y="65117"/>
                    <a:pt x="43877" y="54897"/>
                    <a:pt x="30735" y="54897"/>
                  </a:cubicBezTo>
                  <a:lnTo>
                    <a:pt x="25251" y="54897"/>
                  </a:lnTo>
                  <a:cubicBezTo>
                    <a:pt x="17355" y="54897"/>
                    <a:pt x="10969" y="48582"/>
                    <a:pt x="10969" y="40773"/>
                  </a:cubicBezTo>
                  <a:cubicBezTo>
                    <a:pt x="10969" y="33095"/>
                    <a:pt x="17355" y="26780"/>
                    <a:pt x="25251" y="26780"/>
                  </a:cubicBezTo>
                  <a:lnTo>
                    <a:pt x="33544" y="26780"/>
                  </a:lnTo>
                  <a:cubicBezTo>
                    <a:pt x="39797" y="26780"/>
                    <a:pt x="44884" y="31838"/>
                    <a:pt x="44884" y="38127"/>
                  </a:cubicBezTo>
                  <a:lnTo>
                    <a:pt x="44884" y="43551"/>
                  </a:lnTo>
                  <a:cubicBezTo>
                    <a:pt x="44884" y="46459"/>
                    <a:pt x="47322" y="48713"/>
                    <a:pt x="50104" y="48713"/>
                  </a:cubicBezTo>
                  <a:cubicBezTo>
                    <a:pt x="53045" y="48713"/>
                    <a:pt x="55350" y="46459"/>
                    <a:pt x="55350" y="43551"/>
                  </a:cubicBezTo>
                  <a:lnTo>
                    <a:pt x="55350" y="38127"/>
                  </a:lnTo>
                  <a:cubicBezTo>
                    <a:pt x="55350" y="26151"/>
                    <a:pt x="45520" y="16430"/>
                    <a:pt x="33544" y="16430"/>
                  </a:cubicBezTo>
                  <a:lnTo>
                    <a:pt x="33173" y="16430"/>
                  </a:lnTo>
                  <a:lnTo>
                    <a:pt x="33173" y="5214"/>
                  </a:lnTo>
                  <a:cubicBezTo>
                    <a:pt x="33173" y="1755"/>
                    <a:pt x="30550" y="26"/>
                    <a:pt x="2795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5" name="Google Shape;132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FAAA4A0AADgVAABqDgAAAAAAAA=="/>
                </a:ext>
              </a:extLst>
            </p:cNvSpPr>
            <p:nvPr/>
          </p:nvSpPr>
          <p:spPr>
            <a:xfrm>
              <a:off x="3395980" y="2255520"/>
              <a:ext cx="53340" cy="87630"/>
            </a:xfrm>
            <a:custGeom>
              <a:avLst/>
              <a:gdLst/>
              <a:ahLst/>
              <a:cxnLst/>
              <a:rect l="0" t="0" r="53340" b="87630"/>
              <a:pathLst>
                <a:path w="53340" h="87630">
                  <a:moveTo>
                    <a:pt x="7422" y="0"/>
                  </a:moveTo>
                  <a:cubicBezTo>
                    <a:pt x="3058" y="0"/>
                    <a:pt x="26" y="6284"/>
                    <a:pt x="4652" y="9491"/>
                  </a:cubicBezTo>
                  <a:cubicBezTo>
                    <a:pt x="28669" y="25950"/>
                    <a:pt x="43017" y="53267"/>
                    <a:pt x="43017" y="82503"/>
                  </a:cubicBezTo>
                  <a:cubicBezTo>
                    <a:pt x="43017" y="85895"/>
                    <a:pt x="45578" y="87604"/>
                    <a:pt x="48165" y="87604"/>
                  </a:cubicBezTo>
                  <a:cubicBezTo>
                    <a:pt x="50753" y="87604"/>
                    <a:pt x="53314" y="85895"/>
                    <a:pt x="53314" y="82503"/>
                  </a:cubicBezTo>
                  <a:cubicBezTo>
                    <a:pt x="53314" y="49849"/>
                    <a:pt x="37215" y="19351"/>
                    <a:pt x="10428" y="1025"/>
                  </a:cubicBezTo>
                  <a:cubicBezTo>
                    <a:pt x="9408" y="315"/>
                    <a:pt x="8389" y="0"/>
                    <a:pt x="742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4" name="Google Shape;132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FAAAJw4AAOEUAABqDgAAAAAAAA=="/>
                </a:ext>
              </a:extLst>
            </p:cNvSpPr>
            <p:nvPr/>
          </p:nvSpPr>
          <p:spPr>
            <a:xfrm>
              <a:off x="3364865" y="2300605"/>
              <a:ext cx="29210" cy="42545"/>
            </a:xfrm>
            <a:custGeom>
              <a:avLst/>
              <a:gdLst/>
              <a:ahLst/>
              <a:cxnLst/>
              <a:rect l="0" t="0" r="29210" b="42545"/>
              <a:pathLst>
                <a:path w="29210" h="42545">
                  <a:moveTo>
                    <a:pt x="7413" y="0"/>
                  </a:moveTo>
                  <a:cubicBezTo>
                    <a:pt x="3058" y="0"/>
                    <a:pt x="0" y="6398"/>
                    <a:pt x="4613" y="9545"/>
                  </a:cubicBezTo>
                  <a:cubicBezTo>
                    <a:pt x="13607" y="15891"/>
                    <a:pt x="18972" y="26203"/>
                    <a:pt x="18972" y="37283"/>
                  </a:cubicBezTo>
                  <a:cubicBezTo>
                    <a:pt x="18972" y="40773"/>
                    <a:pt x="21512" y="42518"/>
                    <a:pt x="24078" y="42518"/>
                  </a:cubicBezTo>
                  <a:cubicBezTo>
                    <a:pt x="26618" y="42518"/>
                    <a:pt x="29184" y="40773"/>
                    <a:pt x="29184" y="37283"/>
                  </a:cubicBezTo>
                  <a:cubicBezTo>
                    <a:pt x="29184" y="22766"/>
                    <a:pt x="22082" y="9148"/>
                    <a:pt x="10367" y="1004"/>
                  </a:cubicBezTo>
                  <a:cubicBezTo>
                    <a:pt x="9357" y="317"/>
                    <a:pt x="8346" y="0"/>
                    <a:pt x="741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3" name="Google Shape;132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FAAABA4AAA0VAABqDgAAAAAAAA=="/>
                </a:ext>
              </a:extLst>
            </p:cNvSpPr>
            <p:nvPr/>
          </p:nvSpPr>
          <p:spPr>
            <a:xfrm>
              <a:off x="3380105" y="2278380"/>
              <a:ext cx="41910" cy="64770"/>
            </a:xfrm>
            <a:custGeom>
              <a:avLst/>
              <a:gdLst/>
              <a:ahLst/>
              <a:cxnLst/>
              <a:rect l="0" t="0" r="41910" b="64770"/>
              <a:pathLst>
                <a:path w="41910" h="64770">
                  <a:moveTo>
                    <a:pt x="7639" y="26"/>
                  </a:moveTo>
                  <a:cubicBezTo>
                    <a:pt x="3183" y="26"/>
                    <a:pt x="27" y="6320"/>
                    <a:pt x="4748" y="9545"/>
                  </a:cubicBezTo>
                  <a:cubicBezTo>
                    <a:pt x="21459" y="20795"/>
                    <a:pt x="31539" y="39570"/>
                    <a:pt x="31539" y="59657"/>
                  </a:cubicBezTo>
                  <a:cubicBezTo>
                    <a:pt x="31539" y="63039"/>
                    <a:pt x="34138" y="64744"/>
                    <a:pt x="36711" y="64744"/>
                  </a:cubicBezTo>
                  <a:cubicBezTo>
                    <a:pt x="39311" y="64744"/>
                    <a:pt x="41883" y="63039"/>
                    <a:pt x="41883" y="59657"/>
                  </a:cubicBezTo>
                  <a:cubicBezTo>
                    <a:pt x="41883" y="36187"/>
                    <a:pt x="30159" y="14213"/>
                    <a:pt x="10610" y="970"/>
                  </a:cubicBezTo>
                  <a:cubicBezTo>
                    <a:pt x="9602" y="315"/>
                    <a:pt x="8594" y="26"/>
                    <a:pt x="763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2" name="Google Shape;132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EwAA4A0AAGITAABqDgAAAAAAAA=="/>
                </a:ext>
              </a:extLst>
            </p:cNvSpPr>
            <p:nvPr/>
          </p:nvSpPr>
          <p:spPr>
            <a:xfrm>
              <a:off x="3097530" y="2255520"/>
              <a:ext cx="53340" cy="87630"/>
            </a:xfrm>
            <a:custGeom>
              <a:avLst/>
              <a:gdLst/>
              <a:ahLst/>
              <a:cxnLst/>
              <a:rect l="0" t="0" r="53340" b="87630"/>
              <a:pathLst>
                <a:path w="53340" h="87630">
                  <a:moveTo>
                    <a:pt x="45914" y="0"/>
                  </a:moveTo>
                  <a:cubicBezTo>
                    <a:pt x="44947" y="0"/>
                    <a:pt x="43927" y="315"/>
                    <a:pt x="42907" y="1025"/>
                  </a:cubicBezTo>
                  <a:cubicBezTo>
                    <a:pt x="16107" y="19351"/>
                    <a:pt x="0" y="49849"/>
                    <a:pt x="0" y="82503"/>
                  </a:cubicBezTo>
                  <a:cubicBezTo>
                    <a:pt x="0" y="85895"/>
                    <a:pt x="2589" y="87604"/>
                    <a:pt x="5151" y="87604"/>
                  </a:cubicBezTo>
                  <a:cubicBezTo>
                    <a:pt x="7740" y="87604"/>
                    <a:pt x="10328" y="85895"/>
                    <a:pt x="10328" y="82503"/>
                  </a:cubicBezTo>
                  <a:cubicBezTo>
                    <a:pt x="10328" y="53267"/>
                    <a:pt x="24657" y="25950"/>
                    <a:pt x="48686" y="9491"/>
                  </a:cubicBezTo>
                  <a:cubicBezTo>
                    <a:pt x="53340" y="6284"/>
                    <a:pt x="50281" y="0"/>
                    <a:pt x="4591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1" name="Google Shape;132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EwAAJw4AAJMTAABqDgAAAAAAAA=="/>
                </a:ext>
              </a:extLst>
            </p:cNvSpPr>
            <p:nvPr/>
          </p:nvSpPr>
          <p:spPr>
            <a:xfrm>
              <a:off x="3152140" y="2300605"/>
              <a:ext cx="29845" cy="42545"/>
            </a:xfrm>
            <a:custGeom>
              <a:avLst/>
              <a:gdLst/>
              <a:ahLst/>
              <a:cxnLst/>
              <a:rect l="0" t="0" r="29845" b="42545"/>
              <a:pathLst>
                <a:path w="29845" h="42545">
                  <a:moveTo>
                    <a:pt x="22330" y="0"/>
                  </a:moveTo>
                  <a:cubicBezTo>
                    <a:pt x="21378" y="0"/>
                    <a:pt x="20372" y="317"/>
                    <a:pt x="19367" y="1006"/>
                  </a:cubicBezTo>
                  <a:cubicBezTo>
                    <a:pt x="7276" y="9160"/>
                    <a:pt x="132" y="22794"/>
                    <a:pt x="132" y="37329"/>
                  </a:cubicBezTo>
                  <a:cubicBezTo>
                    <a:pt x="0" y="40109"/>
                    <a:pt x="2434" y="42545"/>
                    <a:pt x="5371" y="42545"/>
                  </a:cubicBezTo>
                  <a:cubicBezTo>
                    <a:pt x="8149" y="42545"/>
                    <a:pt x="10451" y="40241"/>
                    <a:pt x="10451" y="37329"/>
                  </a:cubicBezTo>
                  <a:cubicBezTo>
                    <a:pt x="10451" y="26236"/>
                    <a:pt x="15927" y="15778"/>
                    <a:pt x="25214" y="9557"/>
                  </a:cubicBezTo>
                  <a:cubicBezTo>
                    <a:pt x="29818" y="6406"/>
                    <a:pt x="26696" y="0"/>
                    <a:pt x="2233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30" name="Google Shape;132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5EwAABA4AAHsTAABqDgAAAAAAAA=="/>
                </a:ext>
              </a:extLst>
            </p:cNvSpPr>
            <p:nvPr/>
          </p:nvSpPr>
          <p:spPr>
            <a:xfrm>
              <a:off x="3124835" y="2278380"/>
              <a:ext cx="41910" cy="64770"/>
            </a:xfrm>
            <a:custGeom>
              <a:avLst/>
              <a:gdLst/>
              <a:ahLst/>
              <a:cxnLst/>
              <a:rect l="0" t="0" r="41910" b="64770"/>
              <a:pathLst>
                <a:path w="41910" h="64770">
                  <a:moveTo>
                    <a:pt x="34338" y="26"/>
                  </a:moveTo>
                  <a:cubicBezTo>
                    <a:pt x="33412" y="26"/>
                    <a:pt x="32405" y="315"/>
                    <a:pt x="31426" y="970"/>
                  </a:cubicBezTo>
                  <a:cubicBezTo>
                    <a:pt x="11808" y="14213"/>
                    <a:pt x="79" y="36187"/>
                    <a:pt x="79" y="59657"/>
                  </a:cubicBezTo>
                  <a:cubicBezTo>
                    <a:pt x="26" y="63039"/>
                    <a:pt x="2595" y="64744"/>
                    <a:pt x="5189" y="64744"/>
                  </a:cubicBezTo>
                  <a:cubicBezTo>
                    <a:pt x="7784" y="64744"/>
                    <a:pt x="10405" y="63039"/>
                    <a:pt x="10405" y="59657"/>
                  </a:cubicBezTo>
                  <a:cubicBezTo>
                    <a:pt x="10405" y="39570"/>
                    <a:pt x="20465" y="20795"/>
                    <a:pt x="37277" y="9545"/>
                  </a:cubicBezTo>
                  <a:cubicBezTo>
                    <a:pt x="41910" y="6320"/>
                    <a:pt x="38733" y="26"/>
                    <a:pt x="3433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943" name="Google Shape;13240;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UYAACdCAAAsRoAABQKAAAQAAAA"/>
              </a:ext>
            </a:extLst>
          </p:cNvGrpSpPr>
          <p:nvPr/>
        </p:nvGrpSpPr>
        <p:grpSpPr>
          <a:xfrm>
            <a:off x="3975735" y="1400175"/>
            <a:ext cx="363220" cy="238125"/>
            <a:chOff x="3975735" y="1400175"/>
            <a:chExt cx="363220" cy="238125"/>
          </a:xfrm>
        </p:grpSpPr>
        <p:sp>
          <p:nvSpPr>
            <p:cNvPr id="961" name="Google Shape;132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GQAAqQgAANYZAABACQAAAAAAAA=="/>
                </a:ext>
              </a:extLst>
            </p:cNvSpPr>
            <p:nvPr/>
          </p:nvSpPr>
          <p:spPr>
            <a:xfrm>
              <a:off x="4069080" y="1407795"/>
              <a:ext cx="130810" cy="95885"/>
            </a:xfrm>
            <a:custGeom>
              <a:avLst/>
              <a:gdLst/>
              <a:ahLst/>
              <a:cxnLst/>
              <a:rect l="0" t="0" r="130810" b="95885"/>
              <a:pathLst>
                <a:path w="130810" h="95885">
                  <a:moveTo>
                    <a:pt x="12946" y="31"/>
                  </a:moveTo>
                  <a:cubicBezTo>
                    <a:pt x="12758" y="31"/>
                    <a:pt x="12570" y="31"/>
                    <a:pt x="12382" y="31"/>
                  </a:cubicBezTo>
                  <a:lnTo>
                    <a:pt x="4545" y="31"/>
                  </a:lnTo>
                  <a:cubicBezTo>
                    <a:pt x="1536" y="31"/>
                    <a:pt x="31" y="3335"/>
                    <a:pt x="1693" y="5579"/>
                  </a:cubicBezTo>
                  <a:lnTo>
                    <a:pt x="72568" y="95885"/>
                  </a:lnTo>
                  <a:lnTo>
                    <a:pt x="130810" y="95885"/>
                  </a:lnTo>
                  <a:lnTo>
                    <a:pt x="41660" y="11595"/>
                  </a:lnTo>
                  <a:cubicBezTo>
                    <a:pt x="33949" y="4208"/>
                    <a:pt x="23604" y="31"/>
                    <a:pt x="12946" y="31"/>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60" name="Google Shape;132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GQAAqQgAANYZAABACQAAAAAAAA=="/>
                </a:ext>
              </a:extLst>
            </p:cNvSpPr>
            <p:nvPr/>
          </p:nvSpPr>
          <p:spPr>
            <a:xfrm>
              <a:off x="4070985" y="1407795"/>
              <a:ext cx="128905" cy="95885"/>
            </a:xfrm>
            <a:custGeom>
              <a:avLst/>
              <a:gdLst/>
              <a:ahLst/>
              <a:cxnLst/>
              <a:rect l="0" t="0" r="128905" b="95885"/>
              <a:pathLst>
                <a:path w="128905" h="95885">
                  <a:moveTo>
                    <a:pt x="2878" y="31"/>
                  </a:moveTo>
                  <a:cubicBezTo>
                    <a:pt x="1814" y="31"/>
                    <a:pt x="782" y="467"/>
                    <a:pt x="31" y="1371"/>
                  </a:cubicBezTo>
                  <a:cubicBezTo>
                    <a:pt x="7102" y="3023"/>
                    <a:pt x="13422" y="6639"/>
                    <a:pt x="18678" y="11595"/>
                  </a:cubicBezTo>
                  <a:lnTo>
                    <a:pt x="107660" y="95885"/>
                  </a:lnTo>
                  <a:lnTo>
                    <a:pt x="128905" y="95885"/>
                  </a:lnTo>
                  <a:lnTo>
                    <a:pt x="40079" y="11595"/>
                  </a:lnTo>
                  <a:cubicBezTo>
                    <a:pt x="32101" y="4083"/>
                    <a:pt x="21713" y="31"/>
                    <a:pt x="10856" y="31"/>
                  </a:cubicBezTo>
                  <a:lnTo>
                    <a:pt x="2878" y="31"/>
                  </a:lnTo>
                  <a:lnTo>
                    <a:pt x="10856" y="3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9" name="Google Shape;132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AAA3wgAAKkaAAB/CQAAAAAAAA=="/>
                </a:ext>
              </a:extLst>
            </p:cNvSpPr>
            <p:nvPr/>
          </p:nvSpPr>
          <p:spPr>
            <a:xfrm>
              <a:off x="3981450" y="1442085"/>
              <a:ext cx="352425" cy="101600"/>
            </a:xfrm>
            <a:custGeom>
              <a:avLst/>
              <a:gdLst/>
              <a:ahLst/>
              <a:cxnLst/>
              <a:rect l="0" t="0" r="352425" b="101600"/>
              <a:pathLst>
                <a:path w="352425" h="101600">
                  <a:moveTo>
                    <a:pt x="19537" y="31"/>
                  </a:moveTo>
                  <a:cubicBezTo>
                    <a:pt x="19412" y="31"/>
                    <a:pt x="19286" y="31"/>
                    <a:pt x="19161" y="31"/>
                  </a:cubicBezTo>
                  <a:lnTo>
                    <a:pt x="3631" y="31"/>
                  </a:lnTo>
                  <a:cubicBezTo>
                    <a:pt x="1690" y="31"/>
                    <a:pt x="31" y="1537"/>
                    <a:pt x="31" y="3512"/>
                  </a:cubicBezTo>
                  <a:lnTo>
                    <a:pt x="31" y="86956"/>
                  </a:lnTo>
                  <a:cubicBezTo>
                    <a:pt x="31" y="94952"/>
                    <a:pt x="6512" y="101443"/>
                    <a:pt x="14621" y="101569"/>
                  </a:cubicBezTo>
                  <a:lnTo>
                    <a:pt x="349544" y="101569"/>
                  </a:lnTo>
                  <a:cubicBezTo>
                    <a:pt x="351047" y="101569"/>
                    <a:pt x="352393" y="100220"/>
                    <a:pt x="352393" y="98715"/>
                  </a:cubicBezTo>
                  <a:lnTo>
                    <a:pt x="352393" y="98558"/>
                  </a:lnTo>
                  <a:cubicBezTo>
                    <a:pt x="352393" y="94795"/>
                    <a:pt x="351047" y="91158"/>
                    <a:pt x="348323" y="88461"/>
                  </a:cubicBezTo>
                  <a:lnTo>
                    <a:pt x="340214" y="80151"/>
                  </a:lnTo>
                  <a:lnTo>
                    <a:pt x="327846" y="67783"/>
                  </a:lnTo>
                  <a:cubicBezTo>
                    <a:pt x="319862" y="59800"/>
                    <a:pt x="309154" y="55410"/>
                    <a:pt x="297883" y="55410"/>
                  </a:cubicBezTo>
                  <a:lnTo>
                    <a:pt x="67504" y="55410"/>
                  </a:lnTo>
                  <a:cubicBezTo>
                    <a:pt x="62400" y="55410"/>
                    <a:pt x="57735" y="52681"/>
                    <a:pt x="55168" y="48166"/>
                  </a:cubicBezTo>
                  <a:lnTo>
                    <a:pt x="31372" y="6961"/>
                  </a:lnTo>
                  <a:cubicBezTo>
                    <a:pt x="28867" y="2728"/>
                    <a:pt x="24359" y="31"/>
                    <a:pt x="19537" y="31"/>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8" name="Google Shape;132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GQAAWgkAAO4ZAAAMCgAAAAAAAA=="/>
                </a:ext>
              </a:extLst>
            </p:cNvSpPr>
            <p:nvPr/>
          </p:nvSpPr>
          <p:spPr>
            <a:xfrm>
              <a:off x="4069080" y="1520190"/>
              <a:ext cx="146050" cy="113030"/>
            </a:xfrm>
            <a:custGeom>
              <a:avLst/>
              <a:gdLst/>
              <a:ahLst/>
              <a:cxnLst/>
              <a:rect l="0" t="0" r="146050" b="113030"/>
              <a:pathLst>
                <a:path w="146050" h="113030">
                  <a:moveTo>
                    <a:pt x="86803" y="0"/>
                  </a:moveTo>
                  <a:cubicBezTo>
                    <a:pt x="85770" y="0"/>
                    <a:pt x="84705" y="471"/>
                    <a:pt x="84110" y="1350"/>
                  </a:cubicBezTo>
                  <a:lnTo>
                    <a:pt x="1691" y="107253"/>
                  </a:lnTo>
                  <a:cubicBezTo>
                    <a:pt x="31" y="109670"/>
                    <a:pt x="1534" y="112873"/>
                    <a:pt x="4541" y="112999"/>
                  </a:cubicBezTo>
                  <a:lnTo>
                    <a:pt x="12369" y="112999"/>
                  </a:lnTo>
                  <a:cubicBezTo>
                    <a:pt x="23235" y="112999"/>
                    <a:pt x="33788" y="108791"/>
                    <a:pt x="41617" y="101382"/>
                  </a:cubicBezTo>
                  <a:lnTo>
                    <a:pt x="144516" y="3768"/>
                  </a:lnTo>
                  <a:cubicBezTo>
                    <a:pt x="146019" y="2418"/>
                    <a:pt x="144985" y="0"/>
                    <a:pt x="143169" y="0"/>
                  </a:cubicBezTo>
                  <a:lnTo>
                    <a:pt x="86803" y="0"/>
                  </a:lnTo>
                  <a:lnTo>
                    <a:pt x="14316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7" name="Google Shape;132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GgAANgkAAJUaAABdCQAAAAAAAA=="/>
                </a:ext>
              </a:extLst>
            </p:cNvSpPr>
            <p:nvPr/>
          </p:nvSpPr>
          <p:spPr>
            <a:xfrm>
              <a:off x="4276725" y="1497330"/>
              <a:ext cx="44450" cy="24765"/>
            </a:xfrm>
            <a:custGeom>
              <a:avLst/>
              <a:gdLst/>
              <a:ahLst/>
              <a:cxnLst/>
              <a:rect l="0" t="0" r="44450" b="24765"/>
              <a:pathLst>
                <a:path w="44450" h="24765">
                  <a:moveTo>
                    <a:pt x="0" y="31"/>
                  </a:moveTo>
                  <a:lnTo>
                    <a:pt x="0" y="14182"/>
                  </a:lnTo>
                  <a:cubicBezTo>
                    <a:pt x="0" y="20068"/>
                    <a:pt x="4804" y="24733"/>
                    <a:pt x="10668" y="24733"/>
                  </a:cubicBezTo>
                  <a:lnTo>
                    <a:pt x="44450" y="24733"/>
                  </a:lnTo>
                  <a:lnTo>
                    <a:pt x="32129" y="12412"/>
                  </a:lnTo>
                  <a:cubicBezTo>
                    <a:pt x="24175" y="4414"/>
                    <a:pt x="13507" y="31"/>
                    <a:pt x="2277" y="31"/>
                  </a:cubicBezTo>
                  <a:lnTo>
                    <a:pt x="0" y="31"/>
                  </a:lnTo>
                  <a:lnTo>
                    <a:pt x="2277" y="3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6" name="Google Shape;132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GQAApQgAAKUaAAD5CAAAAAAAAA=="/>
                </a:ext>
              </a:extLst>
            </p:cNvSpPr>
            <p:nvPr/>
          </p:nvSpPr>
          <p:spPr>
            <a:xfrm>
              <a:off x="4189730" y="1405255"/>
              <a:ext cx="141605" cy="53340"/>
            </a:xfrm>
            <a:custGeom>
              <a:avLst/>
              <a:gdLst/>
              <a:ahLst/>
              <a:cxnLst/>
              <a:rect l="0" t="0" r="141605" b="53340"/>
              <a:pathLst>
                <a:path w="141605" h="53340">
                  <a:moveTo>
                    <a:pt x="69724" y="0"/>
                  </a:moveTo>
                  <a:cubicBezTo>
                    <a:pt x="68975" y="0"/>
                    <a:pt x="68256" y="31"/>
                    <a:pt x="67506" y="94"/>
                  </a:cubicBezTo>
                  <a:cubicBezTo>
                    <a:pt x="50669" y="1126"/>
                    <a:pt x="36986" y="14070"/>
                    <a:pt x="34893" y="30766"/>
                  </a:cubicBezTo>
                  <a:cubicBezTo>
                    <a:pt x="31488" y="29203"/>
                    <a:pt x="27989" y="28483"/>
                    <a:pt x="24616" y="28483"/>
                  </a:cubicBezTo>
                  <a:cubicBezTo>
                    <a:pt x="11620" y="28483"/>
                    <a:pt x="0" y="39020"/>
                    <a:pt x="0" y="53340"/>
                  </a:cubicBezTo>
                  <a:lnTo>
                    <a:pt x="141605" y="53340"/>
                  </a:lnTo>
                  <a:cubicBezTo>
                    <a:pt x="141605" y="36925"/>
                    <a:pt x="128266" y="24700"/>
                    <a:pt x="113052" y="24700"/>
                  </a:cubicBezTo>
                  <a:cubicBezTo>
                    <a:pt x="109991" y="24700"/>
                    <a:pt x="106867" y="25200"/>
                    <a:pt x="103712" y="26264"/>
                  </a:cubicBezTo>
                  <a:cubicBezTo>
                    <a:pt x="99713" y="10724"/>
                    <a:pt x="85656" y="0"/>
                    <a:pt x="6972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5" name="Google Shape;132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GgAApQgAAKYaAAD5CAAAAAAAAA=="/>
                </a:ext>
              </a:extLst>
            </p:cNvSpPr>
            <p:nvPr/>
          </p:nvSpPr>
          <p:spPr>
            <a:xfrm>
              <a:off x="4248785" y="1405255"/>
              <a:ext cx="83185" cy="53340"/>
            </a:xfrm>
            <a:custGeom>
              <a:avLst/>
              <a:gdLst/>
              <a:ahLst/>
              <a:cxnLst/>
              <a:rect l="0" t="0" r="83185" b="53340"/>
              <a:pathLst>
                <a:path w="83185" h="53340">
                  <a:moveTo>
                    <a:pt x="10653" y="31"/>
                  </a:moveTo>
                  <a:cubicBezTo>
                    <a:pt x="7133" y="31"/>
                    <a:pt x="3551" y="562"/>
                    <a:pt x="0" y="1655"/>
                  </a:cubicBezTo>
                  <a:cubicBezTo>
                    <a:pt x="11659" y="5403"/>
                    <a:pt x="20584" y="14709"/>
                    <a:pt x="23601" y="26295"/>
                  </a:cubicBezTo>
                  <a:cubicBezTo>
                    <a:pt x="26712" y="25233"/>
                    <a:pt x="29854" y="24734"/>
                    <a:pt x="32934" y="24734"/>
                  </a:cubicBezTo>
                  <a:cubicBezTo>
                    <a:pt x="48207" y="24734"/>
                    <a:pt x="61720" y="36945"/>
                    <a:pt x="61720" y="53340"/>
                  </a:cubicBezTo>
                  <a:lnTo>
                    <a:pt x="83185" y="53340"/>
                  </a:lnTo>
                  <a:cubicBezTo>
                    <a:pt x="83059" y="36945"/>
                    <a:pt x="69640" y="24734"/>
                    <a:pt x="54304" y="24734"/>
                  </a:cubicBezTo>
                  <a:cubicBezTo>
                    <a:pt x="51224" y="24734"/>
                    <a:pt x="48081" y="25233"/>
                    <a:pt x="44907" y="26295"/>
                  </a:cubicBezTo>
                  <a:cubicBezTo>
                    <a:pt x="40853" y="10462"/>
                    <a:pt x="26366" y="31"/>
                    <a:pt x="10653" y="31"/>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4" name="Google Shape;132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GQAAWgkAAO4ZAAAMCgAAAAAAAA=="/>
                </a:ext>
              </a:extLst>
            </p:cNvSpPr>
            <p:nvPr/>
          </p:nvSpPr>
          <p:spPr>
            <a:xfrm>
              <a:off x="4070985" y="1520190"/>
              <a:ext cx="144145" cy="113030"/>
            </a:xfrm>
            <a:custGeom>
              <a:avLst/>
              <a:gdLst/>
              <a:ahLst/>
              <a:cxnLst/>
              <a:rect l="0" t="0" r="144145" b="113030"/>
              <a:pathLst>
                <a:path w="144145" h="113030">
                  <a:moveTo>
                    <a:pt x="141330" y="31"/>
                  </a:moveTo>
                  <a:cubicBezTo>
                    <a:pt x="141268" y="31"/>
                    <a:pt x="141205" y="31"/>
                    <a:pt x="141143" y="31"/>
                  </a:cubicBezTo>
                  <a:lnTo>
                    <a:pt x="119943" y="31"/>
                  </a:lnTo>
                  <a:cubicBezTo>
                    <a:pt x="121882" y="31"/>
                    <a:pt x="122789" y="2291"/>
                    <a:pt x="121444" y="3672"/>
                  </a:cubicBezTo>
                  <a:lnTo>
                    <a:pt x="18666" y="101385"/>
                  </a:lnTo>
                  <a:cubicBezTo>
                    <a:pt x="13413" y="106219"/>
                    <a:pt x="6941" y="109828"/>
                    <a:pt x="31" y="111649"/>
                  </a:cubicBezTo>
                  <a:cubicBezTo>
                    <a:pt x="625" y="112559"/>
                    <a:pt x="1688" y="112999"/>
                    <a:pt x="2876" y="112999"/>
                  </a:cubicBezTo>
                  <a:lnTo>
                    <a:pt x="10693" y="112999"/>
                  </a:lnTo>
                  <a:cubicBezTo>
                    <a:pt x="21543" y="112999"/>
                    <a:pt x="32080" y="108793"/>
                    <a:pt x="39897" y="101385"/>
                  </a:cubicBezTo>
                  <a:lnTo>
                    <a:pt x="142800" y="3672"/>
                  </a:lnTo>
                  <a:cubicBezTo>
                    <a:pt x="144113" y="2354"/>
                    <a:pt x="143175" y="31"/>
                    <a:pt x="141330" y="31"/>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3" name="Google Shape;132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GgAANgkAAE8aAAA9CQAAAAAAAA=="/>
                </a:ext>
              </a:extLst>
            </p:cNvSpPr>
            <p:nvPr/>
          </p:nvSpPr>
          <p:spPr>
            <a:xfrm>
              <a:off x="4257675" y="1497330"/>
              <a:ext cx="19050" cy="4445"/>
            </a:xfrm>
            <a:custGeom>
              <a:avLst/>
              <a:gdLst/>
              <a:ahLst/>
              <a:cxnLst/>
              <a:rect l="0" t="0" r="19050" b="4445"/>
              <a:pathLst>
                <a:path w="19050" h="4445">
                  <a:moveTo>
                    <a:pt x="0" y="30"/>
                  </a:moveTo>
                  <a:cubicBezTo>
                    <a:pt x="6653" y="30"/>
                    <a:pt x="13150" y="1491"/>
                    <a:pt x="19019" y="4414"/>
                  </a:cubicBezTo>
                  <a:lnTo>
                    <a:pt x="19019" y="30"/>
                  </a:lnTo>
                  <a:lnTo>
                    <a:pt x="0" y="30"/>
                  </a:lnTo>
                  <a:lnTo>
                    <a:pt x="19019" y="441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2" name="Google Shape;132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0GgAAXQkAAKkaAAB/CQAAAAAAAA=="/>
                </a:ext>
              </a:extLst>
            </p:cNvSpPr>
            <p:nvPr/>
          </p:nvSpPr>
          <p:spPr>
            <a:xfrm>
              <a:off x="4300220" y="1522095"/>
              <a:ext cx="33655" cy="21590"/>
            </a:xfrm>
            <a:custGeom>
              <a:avLst/>
              <a:gdLst/>
              <a:ahLst/>
              <a:cxnLst/>
              <a:rect l="0" t="0" r="33655" b="21590"/>
              <a:pathLst>
                <a:path w="33655" h="21590">
                  <a:moveTo>
                    <a:pt x="0" y="0"/>
                  </a:moveTo>
                  <a:lnTo>
                    <a:pt x="8185" y="8365"/>
                  </a:lnTo>
                  <a:cubicBezTo>
                    <a:pt x="10924" y="11079"/>
                    <a:pt x="12278" y="14741"/>
                    <a:pt x="12278" y="18528"/>
                  </a:cubicBezTo>
                  <a:lnTo>
                    <a:pt x="12278" y="18686"/>
                  </a:lnTo>
                  <a:cubicBezTo>
                    <a:pt x="12278" y="20201"/>
                    <a:pt x="10924" y="21558"/>
                    <a:pt x="9381" y="21558"/>
                  </a:cubicBezTo>
                  <a:lnTo>
                    <a:pt x="30758" y="21558"/>
                  </a:lnTo>
                  <a:cubicBezTo>
                    <a:pt x="32269" y="21558"/>
                    <a:pt x="33623" y="20201"/>
                    <a:pt x="33623" y="18686"/>
                  </a:cubicBezTo>
                  <a:lnTo>
                    <a:pt x="33623" y="18528"/>
                  </a:lnTo>
                  <a:cubicBezTo>
                    <a:pt x="33623" y="14741"/>
                    <a:pt x="32269" y="11079"/>
                    <a:pt x="29530" y="8365"/>
                  </a:cubicBezTo>
                  <a:lnTo>
                    <a:pt x="21376" y="0"/>
                  </a:lnTo>
                  <a:lnTo>
                    <a:pt x="0" y="0"/>
                  </a:lnTo>
                  <a:lnTo>
                    <a:pt x="29530" y="83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1" name="Google Shape;132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GgAANgkAAJUaAABdCQAAAAAAAA=="/>
                </a:ext>
              </a:extLst>
            </p:cNvSpPr>
            <p:nvPr/>
          </p:nvSpPr>
          <p:spPr>
            <a:xfrm>
              <a:off x="4276725" y="1497330"/>
              <a:ext cx="44450" cy="24765"/>
            </a:xfrm>
            <a:custGeom>
              <a:avLst/>
              <a:gdLst/>
              <a:ahLst/>
              <a:cxnLst/>
              <a:rect l="0" t="0" r="44450" b="24765"/>
              <a:pathLst>
                <a:path w="44450" h="24765">
                  <a:moveTo>
                    <a:pt x="0" y="31"/>
                  </a:moveTo>
                  <a:lnTo>
                    <a:pt x="0" y="4539"/>
                  </a:lnTo>
                  <a:cubicBezTo>
                    <a:pt x="4055" y="6512"/>
                    <a:pt x="7829" y="9204"/>
                    <a:pt x="10980" y="12398"/>
                  </a:cubicBezTo>
                  <a:lnTo>
                    <a:pt x="23270" y="24688"/>
                  </a:lnTo>
                  <a:lnTo>
                    <a:pt x="44450" y="24688"/>
                  </a:lnTo>
                  <a:lnTo>
                    <a:pt x="32129" y="12367"/>
                  </a:lnTo>
                  <a:cubicBezTo>
                    <a:pt x="24331" y="4414"/>
                    <a:pt x="13507" y="31"/>
                    <a:pt x="2277" y="31"/>
                  </a:cubicBezTo>
                  <a:lnTo>
                    <a:pt x="0" y="31"/>
                  </a:lnTo>
                  <a:lnTo>
                    <a:pt x="2277" y="3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50" name="Google Shape;132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GAAAoAgAALEaAAAUCgAAAAAAAA=="/>
                </a:ext>
              </a:extLst>
            </p:cNvSpPr>
            <p:nvPr/>
          </p:nvSpPr>
          <p:spPr>
            <a:xfrm>
              <a:off x="3975735" y="1402080"/>
              <a:ext cx="363220" cy="236220"/>
            </a:xfrm>
            <a:custGeom>
              <a:avLst/>
              <a:gdLst/>
              <a:ahLst/>
              <a:cxnLst/>
              <a:rect l="0" t="0" r="363220" b="236220"/>
              <a:pathLst>
                <a:path w="363220" h="236220">
                  <a:moveTo>
                    <a:pt x="105800" y="10713"/>
                  </a:moveTo>
                  <a:cubicBezTo>
                    <a:pt x="115290" y="10713"/>
                    <a:pt x="124498" y="14347"/>
                    <a:pt x="131419" y="20831"/>
                  </a:cubicBezTo>
                  <a:lnTo>
                    <a:pt x="204082" y="89714"/>
                  </a:lnTo>
                  <a:lnTo>
                    <a:pt x="163084" y="89714"/>
                  </a:lnTo>
                  <a:lnTo>
                    <a:pt x="101446" y="10713"/>
                  </a:lnTo>
                  <a:lnTo>
                    <a:pt x="306405" y="100552"/>
                  </a:lnTo>
                  <a:cubicBezTo>
                    <a:pt x="315144" y="101304"/>
                    <a:pt x="323287" y="105095"/>
                    <a:pt x="329613" y="111266"/>
                  </a:cubicBezTo>
                  <a:lnTo>
                    <a:pt x="332777" y="114586"/>
                  </a:lnTo>
                  <a:lnTo>
                    <a:pt x="311667" y="114586"/>
                  </a:lnTo>
                  <a:cubicBezTo>
                    <a:pt x="308817" y="114586"/>
                    <a:pt x="306405" y="112174"/>
                    <a:pt x="306405" y="109292"/>
                  </a:cubicBezTo>
                  <a:lnTo>
                    <a:pt x="306405" y="100552"/>
                  </a:lnTo>
                  <a:lnTo>
                    <a:pt x="228481" y="123482"/>
                  </a:lnTo>
                  <a:lnTo>
                    <a:pt x="131419" y="215420"/>
                  </a:lnTo>
                  <a:cubicBezTo>
                    <a:pt x="124498" y="221905"/>
                    <a:pt x="115290" y="225664"/>
                    <a:pt x="105800" y="225664"/>
                  </a:cubicBezTo>
                  <a:lnTo>
                    <a:pt x="101446" y="225664"/>
                  </a:lnTo>
                  <a:lnTo>
                    <a:pt x="180999" y="123482"/>
                  </a:lnTo>
                  <a:lnTo>
                    <a:pt x="97813" y="31"/>
                  </a:lnTo>
                  <a:cubicBezTo>
                    <a:pt x="90453" y="31"/>
                    <a:pt x="86224" y="8458"/>
                    <a:pt x="90735" y="14347"/>
                  </a:cubicBezTo>
                  <a:lnTo>
                    <a:pt x="149522" y="89714"/>
                  </a:lnTo>
                  <a:lnTo>
                    <a:pt x="72819" y="89714"/>
                  </a:lnTo>
                  <a:cubicBezTo>
                    <a:pt x="69656" y="89557"/>
                    <a:pt x="66618" y="87897"/>
                    <a:pt x="65115" y="85172"/>
                  </a:cubicBezTo>
                  <a:lnTo>
                    <a:pt x="41311" y="43886"/>
                  </a:lnTo>
                  <a:cubicBezTo>
                    <a:pt x="37835" y="37872"/>
                    <a:pt x="31351" y="34238"/>
                    <a:pt x="24430" y="34238"/>
                  </a:cubicBezTo>
                  <a:lnTo>
                    <a:pt x="8895" y="34238"/>
                  </a:lnTo>
                  <a:cubicBezTo>
                    <a:pt x="3946" y="34238"/>
                    <a:pt x="0" y="38310"/>
                    <a:pt x="0" y="43134"/>
                  </a:cubicBezTo>
                  <a:lnTo>
                    <a:pt x="0" y="126771"/>
                  </a:lnTo>
                  <a:cubicBezTo>
                    <a:pt x="0" y="137641"/>
                    <a:pt x="8895" y="146537"/>
                    <a:pt x="19763" y="146537"/>
                  </a:cubicBezTo>
                  <a:lnTo>
                    <a:pt x="65710" y="146537"/>
                  </a:lnTo>
                  <a:cubicBezTo>
                    <a:pt x="72819" y="146537"/>
                    <a:pt x="72819" y="135981"/>
                    <a:pt x="65710" y="135981"/>
                  </a:cubicBezTo>
                  <a:lnTo>
                    <a:pt x="19920" y="135981"/>
                  </a:lnTo>
                  <a:cubicBezTo>
                    <a:pt x="14783" y="135981"/>
                    <a:pt x="10711" y="131752"/>
                    <a:pt x="10711" y="126646"/>
                  </a:cubicBezTo>
                  <a:lnTo>
                    <a:pt x="10711" y="45076"/>
                  </a:lnTo>
                  <a:lnTo>
                    <a:pt x="24430" y="45076"/>
                  </a:lnTo>
                  <a:cubicBezTo>
                    <a:pt x="24555" y="45076"/>
                    <a:pt x="24680" y="45076"/>
                    <a:pt x="24837" y="45076"/>
                  </a:cubicBezTo>
                  <a:cubicBezTo>
                    <a:pt x="27844" y="45076"/>
                    <a:pt x="30662" y="46705"/>
                    <a:pt x="32103" y="49305"/>
                  </a:cubicBezTo>
                  <a:lnTo>
                    <a:pt x="55938" y="90623"/>
                  </a:lnTo>
                  <a:cubicBezTo>
                    <a:pt x="59383" y="96637"/>
                    <a:pt x="65866" y="100396"/>
                    <a:pt x="72819" y="100396"/>
                  </a:cubicBezTo>
                  <a:lnTo>
                    <a:pt x="295850" y="100396"/>
                  </a:lnTo>
                  <a:lnTo>
                    <a:pt x="295850" y="109292"/>
                  </a:lnTo>
                  <a:cubicBezTo>
                    <a:pt x="295850" y="118032"/>
                    <a:pt x="302929" y="125268"/>
                    <a:pt x="311824" y="125268"/>
                  </a:cubicBezTo>
                  <a:lnTo>
                    <a:pt x="343457" y="125268"/>
                  </a:lnTo>
                  <a:lnTo>
                    <a:pt x="350097" y="131908"/>
                  </a:lnTo>
                  <a:cubicBezTo>
                    <a:pt x="351162" y="132974"/>
                    <a:pt x="351913" y="134321"/>
                    <a:pt x="352352" y="135824"/>
                  </a:cubicBezTo>
                  <a:lnTo>
                    <a:pt x="230892" y="135824"/>
                  </a:lnTo>
                  <a:lnTo>
                    <a:pt x="245675" y="121947"/>
                  </a:lnTo>
                  <a:cubicBezTo>
                    <a:pt x="249121" y="118658"/>
                    <a:pt x="246709" y="112769"/>
                    <a:pt x="241886" y="112769"/>
                  </a:cubicBezTo>
                  <a:lnTo>
                    <a:pt x="180248" y="112769"/>
                  </a:lnTo>
                  <a:cubicBezTo>
                    <a:pt x="177554" y="112769"/>
                    <a:pt x="174986" y="114116"/>
                    <a:pt x="173326" y="116246"/>
                  </a:cubicBezTo>
                  <a:lnTo>
                    <a:pt x="157948" y="135824"/>
                  </a:lnTo>
                  <a:lnTo>
                    <a:pt x="90453" y="135824"/>
                  </a:lnTo>
                  <a:cubicBezTo>
                    <a:pt x="83343" y="135824"/>
                    <a:pt x="83343" y="146537"/>
                    <a:pt x="90453" y="146537"/>
                  </a:cubicBezTo>
                  <a:lnTo>
                    <a:pt x="149679" y="146537"/>
                  </a:lnTo>
                  <a:lnTo>
                    <a:pt x="90891" y="221905"/>
                  </a:lnTo>
                  <a:cubicBezTo>
                    <a:pt x="86224" y="227606"/>
                    <a:pt x="90453" y="236220"/>
                    <a:pt x="97813" y="236220"/>
                  </a:cubicBezTo>
                  <a:lnTo>
                    <a:pt x="105800" y="236220"/>
                  </a:lnTo>
                  <a:cubicBezTo>
                    <a:pt x="118014" y="236220"/>
                    <a:pt x="129759" y="231553"/>
                    <a:pt x="138654" y="222938"/>
                  </a:cubicBezTo>
                  <a:lnTo>
                    <a:pt x="219742" y="146381"/>
                  </a:lnTo>
                  <a:lnTo>
                    <a:pt x="355077" y="146381"/>
                  </a:lnTo>
                  <a:cubicBezTo>
                    <a:pt x="359587" y="146381"/>
                    <a:pt x="363220" y="142747"/>
                    <a:pt x="363220" y="138236"/>
                  </a:cubicBezTo>
                  <a:lnTo>
                    <a:pt x="363220" y="138080"/>
                  </a:lnTo>
                  <a:cubicBezTo>
                    <a:pt x="363220" y="132974"/>
                    <a:pt x="361247" y="127993"/>
                    <a:pt x="357645" y="124359"/>
                  </a:cubicBezTo>
                  <a:lnTo>
                    <a:pt x="337130" y="103844"/>
                  </a:lnTo>
                  <a:cubicBezTo>
                    <a:pt x="328110" y="94820"/>
                    <a:pt x="316052" y="89714"/>
                    <a:pt x="303398" y="89714"/>
                  </a:cubicBezTo>
                  <a:lnTo>
                    <a:pt x="219586" y="89714"/>
                  </a:lnTo>
                  <a:lnTo>
                    <a:pt x="138654" y="13125"/>
                  </a:lnTo>
                  <a:cubicBezTo>
                    <a:pt x="129759" y="4699"/>
                    <a:pt x="118014" y="31"/>
                    <a:pt x="105674" y="31"/>
                  </a:cubicBezTo>
                  <a:lnTo>
                    <a:pt x="105800" y="10713"/>
                  </a:lnTo>
                  <a:lnTo>
                    <a:pt x="105674" y="3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49" name="Google Shape;132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GQAAnQgAAK4aAAACCQAAAAAAAA=="/>
                </a:ext>
              </a:extLst>
            </p:cNvSpPr>
            <p:nvPr/>
          </p:nvSpPr>
          <p:spPr>
            <a:xfrm>
              <a:off x="4184015" y="1400175"/>
              <a:ext cx="153035" cy="64135"/>
            </a:xfrm>
            <a:custGeom>
              <a:avLst/>
              <a:gdLst/>
              <a:ahLst/>
              <a:cxnLst/>
              <a:rect l="0" t="0" r="153035" b="64135"/>
              <a:pathLst>
                <a:path w="153035" h="64135">
                  <a:moveTo>
                    <a:pt x="75513" y="31"/>
                  </a:moveTo>
                  <a:cubicBezTo>
                    <a:pt x="58799" y="31"/>
                    <a:pt x="42115" y="9941"/>
                    <a:pt x="36533" y="29260"/>
                  </a:cubicBezTo>
                  <a:cubicBezTo>
                    <a:pt x="34401" y="28821"/>
                    <a:pt x="32300" y="28602"/>
                    <a:pt x="30262" y="28602"/>
                  </a:cubicBezTo>
                  <a:cubicBezTo>
                    <a:pt x="13923" y="28602"/>
                    <a:pt x="0" y="41805"/>
                    <a:pt x="0" y="58834"/>
                  </a:cubicBezTo>
                  <a:cubicBezTo>
                    <a:pt x="0" y="61688"/>
                    <a:pt x="2414" y="64103"/>
                    <a:pt x="5425" y="64103"/>
                  </a:cubicBezTo>
                  <a:lnTo>
                    <a:pt x="97026" y="64103"/>
                  </a:lnTo>
                  <a:cubicBezTo>
                    <a:pt x="104270" y="64103"/>
                    <a:pt x="104270" y="53566"/>
                    <a:pt x="97026" y="53566"/>
                  </a:cubicBezTo>
                  <a:lnTo>
                    <a:pt x="11477" y="53566"/>
                  </a:lnTo>
                  <a:cubicBezTo>
                    <a:pt x="13892" y="45098"/>
                    <a:pt x="21575" y="39202"/>
                    <a:pt x="30324" y="39202"/>
                  </a:cubicBezTo>
                  <a:cubicBezTo>
                    <a:pt x="33053" y="39202"/>
                    <a:pt x="35781" y="39829"/>
                    <a:pt x="38321" y="41021"/>
                  </a:cubicBezTo>
                  <a:cubicBezTo>
                    <a:pt x="39074" y="41366"/>
                    <a:pt x="39826" y="41523"/>
                    <a:pt x="40579" y="41523"/>
                  </a:cubicBezTo>
                  <a:cubicBezTo>
                    <a:pt x="43182" y="41523"/>
                    <a:pt x="45534" y="39610"/>
                    <a:pt x="45879" y="36787"/>
                  </a:cubicBezTo>
                  <a:cubicBezTo>
                    <a:pt x="47697" y="22611"/>
                    <a:pt x="59301" y="11603"/>
                    <a:pt x="73632" y="10694"/>
                  </a:cubicBezTo>
                  <a:cubicBezTo>
                    <a:pt x="74290" y="10663"/>
                    <a:pt x="74918" y="10631"/>
                    <a:pt x="75545" y="10631"/>
                  </a:cubicBezTo>
                  <a:cubicBezTo>
                    <a:pt x="89124" y="10631"/>
                    <a:pt x="101103" y="19757"/>
                    <a:pt x="104584" y="33024"/>
                  </a:cubicBezTo>
                  <a:cubicBezTo>
                    <a:pt x="105180" y="35470"/>
                    <a:pt x="107344" y="37101"/>
                    <a:pt x="109758" y="37101"/>
                  </a:cubicBezTo>
                  <a:cubicBezTo>
                    <a:pt x="110323" y="37101"/>
                    <a:pt x="110919" y="37006"/>
                    <a:pt x="111514" y="36787"/>
                  </a:cubicBezTo>
                  <a:cubicBezTo>
                    <a:pt x="113992" y="35972"/>
                    <a:pt x="116501" y="35564"/>
                    <a:pt x="118978" y="35564"/>
                  </a:cubicBezTo>
                  <a:cubicBezTo>
                    <a:pt x="129452" y="35564"/>
                    <a:pt x="139142" y="42683"/>
                    <a:pt x="141682" y="53566"/>
                  </a:cubicBezTo>
                  <a:lnTo>
                    <a:pt x="121926" y="53566"/>
                  </a:lnTo>
                  <a:cubicBezTo>
                    <a:pt x="114838" y="53566"/>
                    <a:pt x="114838" y="64103"/>
                    <a:pt x="121926" y="64103"/>
                  </a:cubicBezTo>
                  <a:lnTo>
                    <a:pt x="147578" y="64103"/>
                  </a:lnTo>
                  <a:cubicBezTo>
                    <a:pt x="150588" y="64103"/>
                    <a:pt x="153003" y="61688"/>
                    <a:pt x="153003" y="58834"/>
                  </a:cubicBezTo>
                  <a:cubicBezTo>
                    <a:pt x="153003" y="39735"/>
                    <a:pt x="137323" y="24807"/>
                    <a:pt x="118947" y="24807"/>
                  </a:cubicBezTo>
                  <a:cubicBezTo>
                    <a:pt x="117002" y="24807"/>
                    <a:pt x="115027" y="24995"/>
                    <a:pt x="113020" y="25340"/>
                  </a:cubicBezTo>
                  <a:cubicBezTo>
                    <a:pt x="106089" y="8310"/>
                    <a:pt x="90786" y="31"/>
                    <a:pt x="75513" y="31"/>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48" name="Google Shape;132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GQAATwkAAGkZAABlCQAAAAAAAA=="/>
                </a:ext>
              </a:extLst>
            </p:cNvSpPr>
            <p:nvPr/>
          </p:nvSpPr>
          <p:spPr>
            <a:xfrm>
              <a:off x="4114165" y="1513205"/>
              <a:ext cx="16510" cy="13970"/>
            </a:xfrm>
            <a:custGeom>
              <a:avLst/>
              <a:gdLst/>
              <a:ahLst/>
              <a:cxnLst/>
              <a:rect l="0" t="0" r="16510" b="13970"/>
              <a:pathLst>
                <a:path w="16510" h="13970">
                  <a:moveTo>
                    <a:pt x="9265" y="31"/>
                  </a:moveTo>
                  <a:cubicBezTo>
                    <a:pt x="7555" y="31"/>
                    <a:pt x="5814" y="643"/>
                    <a:pt x="4353" y="2022"/>
                  </a:cubicBezTo>
                  <a:cubicBezTo>
                    <a:pt x="31" y="6434"/>
                    <a:pt x="3171" y="13939"/>
                    <a:pt x="9452" y="13939"/>
                  </a:cubicBezTo>
                  <a:cubicBezTo>
                    <a:pt x="13339" y="13939"/>
                    <a:pt x="16479" y="10845"/>
                    <a:pt x="16479" y="7016"/>
                  </a:cubicBezTo>
                  <a:cubicBezTo>
                    <a:pt x="16479" y="2819"/>
                    <a:pt x="12965" y="31"/>
                    <a:pt x="9265" y="31"/>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47" name="Google Shape;132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GQAATwkAADwZAABlCQAAAAAAAA=="/>
                </a:ext>
              </a:extLst>
            </p:cNvSpPr>
            <p:nvPr/>
          </p:nvSpPr>
          <p:spPr>
            <a:xfrm>
              <a:off x="4085590" y="1513205"/>
              <a:ext cx="16510" cy="13970"/>
            </a:xfrm>
            <a:custGeom>
              <a:avLst/>
              <a:gdLst/>
              <a:ahLst/>
              <a:cxnLst/>
              <a:rect l="0" t="0" r="16510" b="13970"/>
              <a:pathLst>
                <a:path w="16510" h="13970">
                  <a:moveTo>
                    <a:pt x="9340" y="31"/>
                  </a:moveTo>
                  <a:cubicBezTo>
                    <a:pt x="7610" y="31"/>
                    <a:pt x="5849" y="643"/>
                    <a:pt x="4403" y="2022"/>
                  </a:cubicBezTo>
                  <a:cubicBezTo>
                    <a:pt x="0" y="6434"/>
                    <a:pt x="3019" y="13939"/>
                    <a:pt x="9403" y="13939"/>
                  </a:cubicBezTo>
                  <a:cubicBezTo>
                    <a:pt x="13334" y="13939"/>
                    <a:pt x="16510" y="10845"/>
                    <a:pt x="16510" y="7016"/>
                  </a:cubicBezTo>
                  <a:cubicBezTo>
                    <a:pt x="16510" y="2819"/>
                    <a:pt x="12988" y="31"/>
                    <a:pt x="9340" y="31"/>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46" name="Google Shape;132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GAAATwkAABMZAABlCQAAAAAAAA=="/>
                </a:ext>
              </a:extLst>
            </p:cNvSpPr>
            <p:nvPr/>
          </p:nvSpPr>
          <p:spPr>
            <a:xfrm>
              <a:off x="4059555" y="1513205"/>
              <a:ext cx="16510" cy="13970"/>
            </a:xfrm>
            <a:custGeom>
              <a:avLst/>
              <a:gdLst/>
              <a:ahLst/>
              <a:cxnLst/>
              <a:rect l="0" t="0" r="16510" b="13970"/>
              <a:pathLst>
                <a:path w="16510" h="13970">
                  <a:moveTo>
                    <a:pt x="7182" y="31"/>
                  </a:moveTo>
                  <a:cubicBezTo>
                    <a:pt x="3545" y="31"/>
                    <a:pt x="31" y="2819"/>
                    <a:pt x="31" y="7016"/>
                  </a:cubicBezTo>
                  <a:cubicBezTo>
                    <a:pt x="31" y="10845"/>
                    <a:pt x="3171" y="13939"/>
                    <a:pt x="7058" y="13939"/>
                  </a:cubicBezTo>
                  <a:cubicBezTo>
                    <a:pt x="13339" y="13939"/>
                    <a:pt x="16479" y="6434"/>
                    <a:pt x="12002" y="2022"/>
                  </a:cubicBezTo>
                  <a:cubicBezTo>
                    <a:pt x="10602" y="643"/>
                    <a:pt x="8892" y="31"/>
                    <a:pt x="7182" y="31"/>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45" name="Google Shape;132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GAAATwkAAOYYAABlCQAAAAAAAA=="/>
                </a:ext>
              </a:extLst>
            </p:cNvSpPr>
            <p:nvPr/>
          </p:nvSpPr>
          <p:spPr>
            <a:xfrm>
              <a:off x="4030980" y="1513205"/>
              <a:ext cx="16510" cy="13970"/>
            </a:xfrm>
            <a:custGeom>
              <a:avLst/>
              <a:gdLst/>
              <a:ahLst/>
              <a:cxnLst/>
              <a:rect l="0" t="0" r="16510" b="13970"/>
              <a:pathLst>
                <a:path w="16510" h="13970">
                  <a:moveTo>
                    <a:pt x="7040" y="0"/>
                  </a:moveTo>
                  <a:cubicBezTo>
                    <a:pt x="3146" y="0"/>
                    <a:pt x="0" y="3129"/>
                    <a:pt x="0" y="7000"/>
                  </a:cubicBezTo>
                  <a:cubicBezTo>
                    <a:pt x="0" y="11244"/>
                    <a:pt x="3489" y="13970"/>
                    <a:pt x="7102" y="13970"/>
                  </a:cubicBezTo>
                  <a:cubicBezTo>
                    <a:pt x="8816" y="13970"/>
                    <a:pt x="10591" y="13320"/>
                    <a:pt x="11993" y="11926"/>
                  </a:cubicBezTo>
                  <a:cubicBezTo>
                    <a:pt x="16479" y="7465"/>
                    <a:pt x="13333" y="0"/>
                    <a:pt x="704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44" name="Google Shape;132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GgAATwkAACcaAABlCQAAAAAAAA=="/>
                </a:ext>
              </a:extLst>
            </p:cNvSpPr>
            <p:nvPr/>
          </p:nvSpPr>
          <p:spPr>
            <a:xfrm>
              <a:off x="4234815" y="1513205"/>
              <a:ext cx="16510" cy="13970"/>
            </a:xfrm>
            <a:custGeom>
              <a:avLst/>
              <a:gdLst/>
              <a:ahLst/>
              <a:cxnLst/>
              <a:rect l="0" t="0" r="16510" b="13970"/>
              <a:pathLst>
                <a:path w="16510" h="13970">
                  <a:moveTo>
                    <a:pt x="9283" y="31"/>
                  </a:moveTo>
                  <a:cubicBezTo>
                    <a:pt x="7539" y="31"/>
                    <a:pt x="5794" y="643"/>
                    <a:pt x="4361" y="2022"/>
                  </a:cubicBezTo>
                  <a:cubicBezTo>
                    <a:pt x="0" y="6434"/>
                    <a:pt x="3146" y="13939"/>
                    <a:pt x="9439" y="13939"/>
                  </a:cubicBezTo>
                  <a:cubicBezTo>
                    <a:pt x="13333" y="13939"/>
                    <a:pt x="16510" y="10845"/>
                    <a:pt x="16510" y="7016"/>
                  </a:cubicBezTo>
                  <a:cubicBezTo>
                    <a:pt x="16510" y="2819"/>
                    <a:pt x="12959" y="31"/>
                    <a:pt x="9283" y="31"/>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962" name="Google Shape;13259;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cQAABUCAAAYxIAACAKAAAQAAAA"/>
              </a:ext>
            </a:extLst>
          </p:cNvGrpSpPr>
          <p:nvPr/>
        </p:nvGrpSpPr>
        <p:grpSpPr>
          <a:xfrm>
            <a:off x="2666365" y="1353820"/>
            <a:ext cx="322580" cy="292100"/>
            <a:chOff x="2666365" y="1353820"/>
            <a:chExt cx="322580" cy="292100"/>
          </a:xfrm>
        </p:grpSpPr>
        <p:sp>
          <p:nvSpPr>
            <p:cNvPr id="971" name="Google Shape;132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EAAA9QkAAE8SAAAZCgAAAAAAAA=="/>
                </a:ext>
              </a:extLst>
            </p:cNvSpPr>
            <p:nvPr/>
          </p:nvSpPr>
          <p:spPr>
            <a:xfrm>
              <a:off x="2711450" y="1618615"/>
              <a:ext cx="264795" cy="22860"/>
            </a:xfrm>
            <a:custGeom>
              <a:avLst/>
              <a:gdLst/>
              <a:ahLst/>
              <a:cxnLst/>
              <a:rect l="0" t="0" r="264795" b="22860"/>
              <a:pathLst>
                <a:path w="264795" h="22860">
                  <a:moveTo>
                    <a:pt x="26" y="0"/>
                  </a:moveTo>
                  <a:lnTo>
                    <a:pt x="3926" y="13392"/>
                  </a:lnTo>
                  <a:cubicBezTo>
                    <a:pt x="5680" y="18882"/>
                    <a:pt x="10601" y="22595"/>
                    <a:pt x="16255" y="22833"/>
                  </a:cubicBezTo>
                  <a:lnTo>
                    <a:pt x="248644" y="22833"/>
                  </a:lnTo>
                  <a:cubicBezTo>
                    <a:pt x="254324" y="22595"/>
                    <a:pt x="259219" y="18882"/>
                    <a:pt x="260999" y="13392"/>
                  </a:cubicBezTo>
                  <a:lnTo>
                    <a:pt x="264768" y="0"/>
                  </a:lnTo>
                  <a:lnTo>
                    <a:pt x="26" y="0"/>
                  </a:lnTo>
                  <a:lnTo>
                    <a:pt x="260999" y="133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70" name="Google Shape;132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EAAA8AgAABUSAADXCQAAAAAAAA=="/>
                </a:ext>
              </a:extLst>
            </p:cNvSpPr>
            <p:nvPr/>
          </p:nvSpPr>
          <p:spPr>
            <a:xfrm>
              <a:off x="2672715" y="1452880"/>
              <a:ext cx="266700" cy="146685"/>
            </a:xfrm>
            <a:custGeom>
              <a:avLst/>
              <a:gdLst/>
              <a:ahLst/>
              <a:cxnLst/>
              <a:rect l="0" t="0" r="266700" b="146685"/>
              <a:pathLst>
                <a:path w="266700" h="146685">
                  <a:moveTo>
                    <a:pt x="75818" y="19508"/>
                  </a:moveTo>
                  <a:lnTo>
                    <a:pt x="75818" y="51112"/>
                  </a:lnTo>
                  <a:cubicBezTo>
                    <a:pt x="75818" y="56949"/>
                    <a:pt x="76316" y="62891"/>
                    <a:pt x="77470" y="68701"/>
                  </a:cubicBezTo>
                  <a:lnTo>
                    <a:pt x="71414" y="68701"/>
                  </a:lnTo>
                  <a:cubicBezTo>
                    <a:pt x="46062" y="68701"/>
                    <a:pt x="28655" y="43145"/>
                    <a:pt x="37988" y="19508"/>
                  </a:cubicBezTo>
                  <a:lnTo>
                    <a:pt x="26636" y="26"/>
                  </a:lnTo>
                  <a:cubicBezTo>
                    <a:pt x="0" y="36704"/>
                    <a:pt x="26112" y="88184"/>
                    <a:pt x="71414" y="88184"/>
                  </a:cubicBezTo>
                  <a:lnTo>
                    <a:pt x="83263" y="88184"/>
                  </a:lnTo>
                  <a:cubicBezTo>
                    <a:pt x="98390" y="124073"/>
                    <a:pt x="133363" y="146685"/>
                    <a:pt x="171062" y="146685"/>
                  </a:cubicBezTo>
                  <a:cubicBezTo>
                    <a:pt x="177381" y="146685"/>
                    <a:pt x="183751" y="146053"/>
                    <a:pt x="190122" y="144739"/>
                  </a:cubicBezTo>
                  <a:cubicBezTo>
                    <a:pt x="234506" y="135773"/>
                    <a:pt x="266569" y="96545"/>
                    <a:pt x="266674" y="51112"/>
                  </a:cubicBezTo>
                  <a:lnTo>
                    <a:pt x="266674" y="26"/>
                  </a:lnTo>
                  <a:lnTo>
                    <a:pt x="75818" y="19508"/>
                  </a:lnTo>
                  <a:lnTo>
                    <a:pt x="266674" y="5111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69" name="Google Shape;132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0EQAAJgkAAPQRAACsCQAAAAAAAA=="/>
                </a:ext>
              </a:extLst>
            </p:cNvSpPr>
            <p:nvPr/>
          </p:nvSpPr>
          <p:spPr>
            <a:xfrm>
              <a:off x="2837180" y="1487170"/>
              <a:ext cx="81280" cy="85090"/>
            </a:xfrm>
            <a:custGeom>
              <a:avLst/>
              <a:gdLst/>
              <a:ahLst/>
              <a:cxnLst/>
              <a:rect l="0" t="0" r="81280" b="85090"/>
              <a:pathLst>
                <a:path w="81280" h="85090">
                  <a:moveTo>
                    <a:pt x="76422" y="26"/>
                  </a:moveTo>
                  <a:cubicBezTo>
                    <a:pt x="74084" y="26"/>
                    <a:pt x="71747" y="1581"/>
                    <a:pt x="71537" y="4691"/>
                  </a:cubicBezTo>
                  <a:lnTo>
                    <a:pt x="71537" y="10251"/>
                  </a:lnTo>
                  <a:cubicBezTo>
                    <a:pt x="71432" y="46142"/>
                    <a:pt x="42491" y="75313"/>
                    <a:pt x="6723" y="75313"/>
                  </a:cubicBezTo>
                  <a:cubicBezTo>
                    <a:pt x="6592" y="75287"/>
                    <a:pt x="6487" y="75287"/>
                    <a:pt x="6355" y="75287"/>
                  </a:cubicBezTo>
                  <a:cubicBezTo>
                    <a:pt x="26" y="75287"/>
                    <a:pt x="26" y="85090"/>
                    <a:pt x="6355" y="85090"/>
                  </a:cubicBezTo>
                  <a:cubicBezTo>
                    <a:pt x="6487" y="85090"/>
                    <a:pt x="6592" y="85064"/>
                    <a:pt x="6723" y="85064"/>
                  </a:cubicBezTo>
                  <a:cubicBezTo>
                    <a:pt x="47928" y="84932"/>
                    <a:pt x="81149" y="51597"/>
                    <a:pt x="81280" y="10251"/>
                  </a:cubicBezTo>
                  <a:lnTo>
                    <a:pt x="81280" y="4691"/>
                  </a:lnTo>
                  <a:cubicBezTo>
                    <a:pt x="81096" y="1581"/>
                    <a:pt x="78759" y="26"/>
                    <a:pt x="7642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68" name="Google Shape;132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EQAA3wgAAPQRAAAXCQAAAAAAAA=="/>
                </a:ext>
              </a:extLst>
            </p:cNvSpPr>
            <p:nvPr/>
          </p:nvSpPr>
          <p:spPr>
            <a:xfrm>
              <a:off x="2908300" y="1442085"/>
              <a:ext cx="10160" cy="35560"/>
            </a:xfrm>
            <a:custGeom>
              <a:avLst/>
              <a:gdLst/>
              <a:ahLst/>
              <a:cxnLst/>
              <a:rect l="0" t="0" r="10160" b="35560"/>
              <a:pathLst>
                <a:path w="10160" h="35560">
                  <a:moveTo>
                    <a:pt x="5094" y="0"/>
                  </a:moveTo>
                  <a:cubicBezTo>
                    <a:pt x="2656" y="0"/>
                    <a:pt x="219" y="1558"/>
                    <a:pt x="0" y="4673"/>
                  </a:cubicBezTo>
                  <a:lnTo>
                    <a:pt x="0" y="30729"/>
                  </a:lnTo>
                  <a:cubicBezTo>
                    <a:pt x="0" y="33395"/>
                    <a:pt x="2246" y="35534"/>
                    <a:pt x="5012" y="35534"/>
                  </a:cubicBezTo>
                  <a:cubicBezTo>
                    <a:pt x="7777" y="35534"/>
                    <a:pt x="10160" y="33395"/>
                    <a:pt x="10160" y="30729"/>
                  </a:cubicBezTo>
                  <a:lnTo>
                    <a:pt x="10160" y="4673"/>
                  </a:lnTo>
                  <a:cubicBezTo>
                    <a:pt x="9968" y="1558"/>
                    <a:pt x="7531" y="0"/>
                    <a:pt x="509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67" name="Google Shape;132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EAAA7QkAAGMSAAAgCgAAAAAAAA=="/>
                </a:ext>
              </a:extLst>
            </p:cNvSpPr>
            <p:nvPr/>
          </p:nvSpPr>
          <p:spPr>
            <a:xfrm>
              <a:off x="2698750" y="1613535"/>
              <a:ext cx="290195" cy="32385"/>
            </a:xfrm>
            <a:custGeom>
              <a:avLst/>
              <a:gdLst/>
              <a:ahLst/>
              <a:cxnLst/>
              <a:rect l="0" t="0" r="290195" b="32385"/>
              <a:pathLst>
                <a:path w="290195" h="32385">
                  <a:moveTo>
                    <a:pt x="271142" y="9752"/>
                  </a:moveTo>
                  <a:lnTo>
                    <a:pt x="269124" y="16823"/>
                  </a:lnTo>
                  <a:cubicBezTo>
                    <a:pt x="267971" y="20109"/>
                    <a:pt x="264957" y="22396"/>
                    <a:pt x="261419" y="22632"/>
                  </a:cubicBezTo>
                  <a:lnTo>
                    <a:pt x="28749" y="22632"/>
                  </a:lnTo>
                  <a:cubicBezTo>
                    <a:pt x="25237" y="22396"/>
                    <a:pt x="22197" y="20109"/>
                    <a:pt x="20939" y="16823"/>
                  </a:cubicBezTo>
                  <a:lnTo>
                    <a:pt x="18921" y="9752"/>
                  </a:lnTo>
                  <a:lnTo>
                    <a:pt x="6053" y="0"/>
                  </a:lnTo>
                  <a:cubicBezTo>
                    <a:pt x="0" y="368"/>
                    <a:pt x="0" y="9358"/>
                    <a:pt x="6053" y="9752"/>
                  </a:cubicBezTo>
                  <a:lnTo>
                    <a:pt x="8831" y="9752"/>
                  </a:lnTo>
                  <a:lnTo>
                    <a:pt x="11740" y="19478"/>
                  </a:lnTo>
                  <a:cubicBezTo>
                    <a:pt x="14020" y="26943"/>
                    <a:pt x="20808" y="32122"/>
                    <a:pt x="28749" y="32385"/>
                  </a:cubicBezTo>
                  <a:lnTo>
                    <a:pt x="261419" y="32385"/>
                  </a:lnTo>
                  <a:cubicBezTo>
                    <a:pt x="269229" y="32122"/>
                    <a:pt x="276042" y="26943"/>
                    <a:pt x="278454" y="19478"/>
                  </a:cubicBezTo>
                  <a:lnTo>
                    <a:pt x="281232" y="9752"/>
                  </a:lnTo>
                  <a:lnTo>
                    <a:pt x="283983" y="9752"/>
                  </a:lnTo>
                  <a:cubicBezTo>
                    <a:pt x="290168" y="9358"/>
                    <a:pt x="290168" y="368"/>
                    <a:pt x="283983" y="0"/>
                  </a:cubicBezTo>
                  <a:lnTo>
                    <a:pt x="271142" y="9752"/>
                  </a:lnTo>
                  <a:lnTo>
                    <a:pt x="28398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66" name="Google Shape;132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EAAABwkAAPMQAABjCQAAAAAAAA=="/>
                </a:ext>
              </a:extLst>
            </p:cNvSpPr>
            <p:nvPr/>
          </p:nvSpPr>
          <p:spPr>
            <a:xfrm>
              <a:off x="2695575" y="1467485"/>
              <a:ext cx="59690" cy="58420"/>
            </a:xfrm>
            <a:custGeom>
              <a:avLst/>
              <a:gdLst/>
              <a:ahLst/>
              <a:cxnLst/>
              <a:rect l="0" t="0" r="59690" b="58420"/>
              <a:pathLst>
                <a:path w="59690" h="58420">
                  <a:moveTo>
                    <a:pt x="18591" y="9533"/>
                  </a:moveTo>
                  <a:lnTo>
                    <a:pt x="18591" y="9663"/>
                  </a:lnTo>
                  <a:lnTo>
                    <a:pt x="47992" y="9663"/>
                  </a:lnTo>
                  <a:lnTo>
                    <a:pt x="47992" y="36099"/>
                  </a:lnTo>
                  <a:cubicBezTo>
                    <a:pt x="47992" y="40370"/>
                    <a:pt x="48253" y="44616"/>
                    <a:pt x="48880" y="48757"/>
                  </a:cubicBezTo>
                  <a:lnTo>
                    <a:pt x="48384" y="48757"/>
                  </a:lnTo>
                  <a:cubicBezTo>
                    <a:pt x="27887" y="48757"/>
                    <a:pt x="13082" y="29327"/>
                    <a:pt x="18591" y="9533"/>
                  </a:cubicBezTo>
                  <a:lnTo>
                    <a:pt x="14962" y="0"/>
                  </a:lnTo>
                  <a:cubicBezTo>
                    <a:pt x="12951" y="0"/>
                    <a:pt x="11202" y="1146"/>
                    <a:pt x="10444" y="3021"/>
                  </a:cubicBezTo>
                  <a:cubicBezTo>
                    <a:pt x="0" y="29718"/>
                    <a:pt x="19740" y="58420"/>
                    <a:pt x="48384" y="58420"/>
                  </a:cubicBezTo>
                  <a:lnTo>
                    <a:pt x="54416" y="58420"/>
                  </a:lnTo>
                  <a:cubicBezTo>
                    <a:pt x="57418" y="58420"/>
                    <a:pt x="59690" y="55659"/>
                    <a:pt x="59194" y="52638"/>
                  </a:cubicBezTo>
                  <a:cubicBezTo>
                    <a:pt x="58176" y="47246"/>
                    <a:pt x="57549" y="41751"/>
                    <a:pt x="57549" y="36099"/>
                  </a:cubicBezTo>
                  <a:lnTo>
                    <a:pt x="57549" y="4766"/>
                  </a:lnTo>
                  <a:cubicBezTo>
                    <a:pt x="57549" y="2136"/>
                    <a:pt x="55408" y="0"/>
                    <a:pt x="52771" y="0"/>
                  </a:cubicBezTo>
                  <a:lnTo>
                    <a:pt x="18591" y="9533"/>
                  </a:lnTo>
                  <a:lnTo>
                    <a:pt x="5277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65" name="Google Shape;132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EAAA6AgAABwSAADeCQAAAAAAAA=="/>
                </a:ext>
              </a:extLst>
            </p:cNvSpPr>
            <p:nvPr/>
          </p:nvSpPr>
          <p:spPr>
            <a:xfrm>
              <a:off x="2666365" y="1447800"/>
              <a:ext cx="277495" cy="156210"/>
            </a:xfrm>
            <a:custGeom>
              <a:avLst/>
              <a:gdLst/>
              <a:ahLst/>
              <a:cxnLst/>
              <a:rect l="0" t="0" r="277495" b="156210"/>
              <a:pathLst>
                <a:path w="277495" h="156210">
                  <a:moveTo>
                    <a:pt x="267779" y="9865"/>
                  </a:moveTo>
                  <a:lnTo>
                    <a:pt x="267779" y="55935"/>
                  </a:lnTo>
                  <a:cubicBezTo>
                    <a:pt x="267779" y="98989"/>
                    <a:pt x="237403" y="136218"/>
                    <a:pt x="195191" y="144692"/>
                  </a:cubicBezTo>
                  <a:cubicBezTo>
                    <a:pt x="189168" y="145899"/>
                    <a:pt x="183146" y="146503"/>
                    <a:pt x="177201" y="146503"/>
                  </a:cubicBezTo>
                  <a:cubicBezTo>
                    <a:pt x="141431" y="146503"/>
                    <a:pt x="108253" y="125120"/>
                    <a:pt x="93903" y="91039"/>
                  </a:cubicBezTo>
                  <a:cubicBezTo>
                    <a:pt x="93144" y="89150"/>
                    <a:pt x="91363" y="87996"/>
                    <a:pt x="89478" y="87996"/>
                  </a:cubicBezTo>
                  <a:lnTo>
                    <a:pt x="77642" y="87996"/>
                  </a:lnTo>
                  <a:cubicBezTo>
                    <a:pt x="49779" y="87996"/>
                    <a:pt x="27233" y="65407"/>
                    <a:pt x="27233" y="37518"/>
                  </a:cubicBezTo>
                  <a:cubicBezTo>
                    <a:pt x="27233" y="27653"/>
                    <a:pt x="30009" y="18077"/>
                    <a:pt x="35429" y="9865"/>
                  </a:cubicBezTo>
                  <a:lnTo>
                    <a:pt x="32916" y="0"/>
                  </a:lnTo>
                  <a:cubicBezTo>
                    <a:pt x="31397" y="0"/>
                    <a:pt x="29878" y="761"/>
                    <a:pt x="28988" y="2020"/>
                  </a:cubicBezTo>
                  <a:cubicBezTo>
                    <a:pt x="26" y="41794"/>
                    <a:pt x="28490" y="97730"/>
                    <a:pt x="77642" y="97730"/>
                  </a:cubicBezTo>
                  <a:lnTo>
                    <a:pt x="86335" y="97730"/>
                  </a:lnTo>
                  <a:cubicBezTo>
                    <a:pt x="102937" y="133909"/>
                    <a:pt x="138917" y="156184"/>
                    <a:pt x="177437" y="156184"/>
                  </a:cubicBezTo>
                  <a:cubicBezTo>
                    <a:pt x="184481" y="156184"/>
                    <a:pt x="191604" y="155449"/>
                    <a:pt x="198726" y="153901"/>
                  </a:cubicBezTo>
                  <a:cubicBezTo>
                    <a:pt x="244709" y="143800"/>
                    <a:pt x="277468" y="103029"/>
                    <a:pt x="277468" y="55804"/>
                  </a:cubicBezTo>
                  <a:lnTo>
                    <a:pt x="277468" y="4932"/>
                  </a:lnTo>
                  <a:cubicBezTo>
                    <a:pt x="277468" y="2151"/>
                    <a:pt x="275321" y="0"/>
                    <a:pt x="272676" y="0"/>
                  </a:cubicBezTo>
                  <a:lnTo>
                    <a:pt x="267779" y="9865"/>
                  </a:lnTo>
                  <a:lnTo>
                    <a:pt x="27267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64" name="Google Shape;132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EQAAVAgAAG0RAADZCAAAAAAAAA=="/>
                </a:ext>
              </a:extLst>
            </p:cNvSpPr>
            <p:nvPr/>
          </p:nvSpPr>
          <p:spPr>
            <a:xfrm>
              <a:off x="2816225" y="1353820"/>
              <a:ext cx="16510" cy="84455"/>
            </a:xfrm>
            <a:custGeom>
              <a:avLst/>
              <a:gdLst/>
              <a:ahLst/>
              <a:cxnLst/>
              <a:rect l="0" t="0" r="16510" b="84455"/>
              <a:pathLst>
                <a:path w="16510" h="84455">
                  <a:moveTo>
                    <a:pt x="11444" y="0"/>
                  </a:moveTo>
                  <a:cubicBezTo>
                    <a:pt x="8951" y="0"/>
                    <a:pt x="6457" y="1706"/>
                    <a:pt x="6693" y="5119"/>
                  </a:cubicBezTo>
                  <a:cubicBezTo>
                    <a:pt x="6693" y="8794"/>
                    <a:pt x="5801" y="12312"/>
                    <a:pt x="3911" y="15357"/>
                  </a:cubicBezTo>
                  <a:cubicBezTo>
                    <a:pt x="1391" y="19768"/>
                    <a:pt x="0" y="24835"/>
                    <a:pt x="131" y="30006"/>
                  </a:cubicBezTo>
                  <a:cubicBezTo>
                    <a:pt x="0" y="35178"/>
                    <a:pt x="1391" y="40245"/>
                    <a:pt x="3911" y="44655"/>
                  </a:cubicBezTo>
                  <a:cubicBezTo>
                    <a:pt x="5801" y="47701"/>
                    <a:pt x="6693" y="51219"/>
                    <a:pt x="6693" y="54763"/>
                  </a:cubicBezTo>
                  <a:cubicBezTo>
                    <a:pt x="6693" y="58438"/>
                    <a:pt x="5801" y="61956"/>
                    <a:pt x="3911" y="65001"/>
                  </a:cubicBezTo>
                  <a:cubicBezTo>
                    <a:pt x="1391" y="69412"/>
                    <a:pt x="0" y="74478"/>
                    <a:pt x="131" y="79650"/>
                  </a:cubicBezTo>
                  <a:cubicBezTo>
                    <a:pt x="131" y="82302"/>
                    <a:pt x="2284" y="84455"/>
                    <a:pt x="5066" y="84455"/>
                  </a:cubicBezTo>
                  <a:cubicBezTo>
                    <a:pt x="7717" y="84455"/>
                    <a:pt x="9843" y="82302"/>
                    <a:pt x="9843" y="79650"/>
                  </a:cubicBezTo>
                  <a:cubicBezTo>
                    <a:pt x="9738" y="76106"/>
                    <a:pt x="10735" y="72588"/>
                    <a:pt x="12494" y="69412"/>
                  </a:cubicBezTo>
                  <a:cubicBezTo>
                    <a:pt x="15171" y="65001"/>
                    <a:pt x="16431" y="59934"/>
                    <a:pt x="16300" y="54763"/>
                  </a:cubicBezTo>
                  <a:cubicBezTo>
                    <a:pt x="16431" y="49722"/>
                    <a:pt x="15171" y="44655"/>
                    <a:pt x="12494" y="40114"/>
                  </a:cubicBezTo>
                  <a:cubicBezTo>
                    <a:pt x="10735" y="37095"/>
                    <a:pt x="9738" y="33550"/>
                    <a:pt x="9843" y="30006"/>
                  </a:cubicBezTo>
                  <a:cubicBezTo>
                    <a:pt x="9738" y="26462"/>
                    <a:pt x="10735" y="22944"/>
                    <a:pt x="12494" y="19768"/>
                  </a:cubicBezTo>
                  <a:cubicBezTo>
                    <a:pt x="15171" y="15357"/>
                    <a:pt x="16431" y="10291"/>
                    <a:pt x="16300" y="5119"/>
                  </a:cubicBezTo>
                  <a:cubicBezTo>
                    <a:pt x="16484" y="1706"/>
                    <a:pt x="13964" y="0"/>
                    <a:pt x="1144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63" name="Google Shape;132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EQAAVQgAAKoRAADZCAAAAAAAAA=="/>
                </a:ext>
              </a:extLst>
            </p:cNvSpPr>
            <p:nvPr/>
          </p:nvSpPr>
          <p:spPr>
            <a:xfrm>
              <a:off x="2854960" y="1354455"/>
              <a:ext cx="16510" cy="83820"/>
            </a:xfrm>
            <a:custGeom>
              <a:avLst/>
              <a:gdLst/>
              <a:ahLst/>
              <a:cxnLst/>
              <a:rect l="0" t="0" r="16510" b="83820"/>
              <a:pathLst>
                <a:path w="16510" h="83820">
                  <a:moveTo>
                    <a:pt x="11499" y="26"/>
                  </a:moveTo>
                  <a:cubicBezTo>
                    <a:pt x="9152" y="26"/>
                    <a:pt x="6804" y="1547"/>
                    <a:pt x="6593" y="4563"/>
                  </a:cubicBezTo>
                  <a:cubicBezTo>
                    <a:pt x="6725" y="8235"/>
                    <a:pt x="5829" y="11749"/>
                    <a:pt x="3930" y="14792"/>
                  </a:cubicBezTo>
                  <a:cubicBezTo>
                    <a:pt x="1266" y="19198"/>
                    <a:pt x="0" y="24260"/>
                    <a:pt x="132" y="29426"/>
                  </a:cubicBezTo>
                  <a:cubicBezTo>
                    <a:pt x="0" y="34593"/>
                    <a:pt x="1266" y="39655"/>
                    <a:pt x="3930" y="44061"/>
                  </a:cubicBezTo>
                  <a:cubicBezTo>
                    <a:pt x="5829" y="47103"/>
                    <a:pt x="6725" y="50617"/>
                    <a:pt x="6593" y="54158"/>
                  </a:cubicBezTo>
                  <a:cubicBezTo>
                    <a:pt x="6725" y="57830"/>
                    <a:pt x="5829" y="61344"/>
                    <a:pt x="3930" y="64386"/>
                  </a:cubicBezTo>
                  <a:cubicBezTo>
                    <a:pt x="1266" y="68792"/>
                    <a:pt x="0" y="73854"/>
                    <a:pt x="132" y="79021"/>
                  </a:cubicBezTo>
                  <a:cubicBezTo>
                    <a:pt x="132" y="81669"/>
                    <a:pt x="2295" y="83820"/>
                    <a:pt x="4958" y="83820"/>
                  </a:cubicBezTo>
                  <a:cubicBezTo>
                    <a:pt x="7754" y="83820"/>
                    <a:pt x="9890" y="81669"/>
                    <a:pt x="9890" y="79021"/>
                  </a:cubicBezTo>
                  <a:cubicBezTo>
                    <a:pt x="9785" y="75480"/>
                    <a:pt x="10655" y="71966"/>
                    <a:pt x="12580" y="68792"/>
                  </a:cubicBezTo>
                  <a:cubicBezTo>
                    <a:pt x="15244" y="64386"/>
                    <a:pt x="16510" y="59324"/>
                    <a:pt x="16378" y="54158"/>
                  </a:cubicBezTo>
                  <a:cubicBezTo>
                    <a:pt x="16510" y="49122"/>
                    <a:pt x="15244" y="44061"/>
                    <a:pt x="12580" y="39523"/>
                  </a:cubicBezTo>
                  <a:cubicBezTo>
                    <a:pt x="10655" y="36507"/>
                    <a:pt x="9785" y="32967"/>
                    <a:pt x="9890" y="29426"/>
                  </a:cubicBezTo>
                  <a:cubicBezTo>
                    <a:pt x="9785" y="25886"/>
                    <a:pt x="10655" y="22371"/>
                    <a:pt x="12580" y="19198"/>
                  </a:cubicBezTo>
                  <a:cubicBezTo>
                    <a:pt x="15244" y="14792"/>
                    <a:pt x="16510" y="9730"/>
                    <a:pt x="16378" y="4563"/>
                  </a:cubicBezTo>
                  <a:cubicBezTo>
                    <a:pt x="16194" y="1547"/>
                    <a:pt x="13846" y="26"/>
                    <a:pt x="1149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972" name="Google Shape;13269;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QFAACdEwAAhAcAANcVAAAQAAAA"/>
              </a:ext>
            </a:extLst>
          </p:cNvGrpSpPr>
          <p:nvPr/>
        </p:nvGrpSpPr>
        <p:grpSpPr>
          <a:xfrm>
            <a:off x="866140" y="3188335"/>
            <a:ext cx="355600" cy="361950"/>
            <a:chOff x="866140" y="3188335"/>
            <a:chExt cx="355600" cy="361950"/>
          </a:xfrm>
        </p:grpSpPr>
        <p:sp>
          <p:nvSpPr>
            <p:cNvPr id="982" name="Google Shape;132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BQAApRMAAHkHAADPFQAAAAAAAA=="/>
                </a:ext>
              </a:extLst>
            </p:cNvSpPr>
            <p:nvPr/>
          </p:nvSpPr>
          <p:spPr>
            <a:xfrm>
              <a:off x="872490" y="3193415"/>
              <a:ext cx="342265" cy="351790"/>
            </a:xfrm>
            <a:custGeom>
              <a:avLst/>
              <a:gdLst/>
              <a:ahLst/>
              <a:cxnLst/>
              <a:rect l="0" t="0" r="342265" b="351790"/>
              <a:pathLst>
                <a:path w="342265" h="351790">
                  <a:moveTo>
                    <a:pt x="171263" y="0"/>
                  </a:moveTo>
                  <a:cubicBezTo>
                    <a:pt x="166441" y="0"/>
                    <a:pt x="161619" y="2340"/>
                    <a:pt x="158788" y="7020"/>
                  </a:cubicBezTo>
                  <a:lnTo>
                    <a:pt x="137980" y="42196"/>
                  </a:lnTo>
                  <a:cubicBezTo>
                    <a:pt x="135228" y="46692"/>
                    <a:pt x="130406" y="49268"/>
                    <a:pt x="125427" y="49268"/>
                  </a:cubicBezTo>
                  <a:cubicBezTo>
                    <a:pt x="123540" y="49268"/>
                    <a:pt x="121653" y="48900"/>
                    <a:pt x="119818" y="48137"/>
                  </a:cubicBezTo>
                  <a:lnTo>
                    <a:pt x="82368" y="31943"/>
                  </a:lnTo>
                  <a:cubicBezTo>
                    <a:pt x="80455" y="31128"/>
                    <a:pt x="78516" y="30760"/>
                    <a:pt x="76629" y="30760"/>
                  </a:cubicBezTo>
                  <a:cubicBezTo>
                    <a:pt x="68531" y="30760"/>
                    <a:pt x="61403" y="37700"/>
                    <a:pt x="62320" y="46613"/>
                  </a:cubicBezTo>
                  <a:lnTo>
                    <a:pt x="65963" y="87363"/>
                  </a:lnTo>
                  <a:cubicBezTo>
                    <a:pt x="66592" y="94566"/>
                    <a:pt x="61822" y="101270"/>
                    <a:pt x="54746" y="102795"/>
                  </a:cubicBezTo>
                  <a:lnTo>
                    <a:pt x="15016" y="111891"/>
                  </a:lnTo>
                  <a:cubicBezTo>
                    <a:pt x="4297" y="114284"/>
                    <a:pt x="26" y="127324"/>
                    <a:pt x="7337" y="135553"/>
                  </a:cubicBezTo>
                  <a:lnTo>
                    <a:pt x="34069" y="166417"/>
                  </a:lnTo>
                  <a:cubicBezTo>
                    <a:pt x="38865" y="171859"/>
                    <a:pt x="38865" y="179957"/>
                    <a:pt x="34069" y="185504"/>
                  </a:cubicBezTo>
                  <a:lnTo>
                    <a:pt x="7337" y="216264"/>
                  </a:lnTo>
                  <a:cubicBezTo>
                    <a:pt x="26" y="224466"/>
                    <a:pt x="4297" y="237506"/>
                    <a:pt x="15016" y="239925"/>
                  </a:cubicBezTo>
                  <a:lnTo>
                    <a:pt x="25866" y="242449"/>
                  </a:lnTo>
                  <a:lnTo>
                    <a:pt x="45285" y="246866"/>
                  </a:lnTo>
                  <a:lnTo>
                    <a:pt x="54746" y="249021"/>
                  </a:lnTo>
                  <a:cubicBezTo>
                    <a:pt x="61822" y="250678"/>
                    <a:pt x="66487" y="257250"/>
                    <a:pt x="65858" y="264454"/>
                  </a:cubicBezTo>
                  <a:lnTo>
                    <a:pt x="62320" y="305177"/>
                  </a:lnTo>
                  <a:cubicBezTo>
                    <a:pt x="61508" y="314011"/>
                    <a:pt x="68557" y="320925"/>
                    <a:pt x="76655" y="320925"/>
                  </a:cubicBezTo>
                  <a:cubicBezTo>
                    <a:pt x="78516" y="320925"/>
                    <a:pt x="80455" y="320557"/>
                    <a:pt x="82368" y="319742"/>
                  </a:cubicBezTo>
                  <a:lnTo>
                    <a:pt x="119818" y="303679"/>
                  </a:lnTo>
                  <a:cubicBezTo>
                    <a:pt x="121705" y="302864"/>
                    <a:pt x="123645" y="302469"/>
                    <a:pt x="125558" y="302469"/>
                  </a:cubicBezTo>
                  <a:cubicBezTo>
                    <a:pt x="130511" y="302469"/>
                    <a:pt x="135254" y="305020"/>
                    <a:pt x="137980" y="309489"/>
                  </a:cubicBezTo>
                  <a:lnTo>
                    <a:pt x="158788" y="344665"/>
                  </a:lnTo>
                  <a:cubicBezTo>
                    <a:pt x="161566" y="349398"/>
                    <a:pt x="166362" y="351764"/>
                    <a:pt x="171158" y="351764"/>
                  </a:cubicBezTo>
                  <a:cubicBezTo>
                    <a:pt x="175954" y="351764"/>
                    <a:pt x="180802" y="349398"/>
                    <a:pt x="183633" y="344665"/>
                  </a:cubicBezTo>
                  <a:lnTo>
                    <a:pt x="204441" y="309489"/>
                  </a:lnTo>
                  <a:cubicBezTo>
                    <a:pt x="207167" y="305020"/>
                    <a:pt x="211910" y="302469"/>
                    <a:pt x="216837" y="302469"/>
                  </a:cubicBezTo>
                  <a:cubicBezTo>
                    <a:pt x="218777" y="302469"/>
                    <a:pt x="220716" y="302864"/>
                    <a:pt x="222603" y="303679"/>
                  </a:cubicBezTo>
                  <a:lnTo>
                    <a:pt x="260053" y="319742"/>
                  </a:lnTo>
                  <a:cubicBezTo>
                    <a:pt x="261940" y="320557"/>
                    <a:pt x="263879" y="320925"/>
                    <a:pt x="265766" y="320925"/>
                  </a:cubicBezTo>
                  <a:cubicBezTo>
                    <a:pt x="273838" y="320925"/>
                    <a:pt x="280914" y="314011"/>
                    <a:pt x="280101" y="305177"/>
                  </a:cubicBezTo>
                  <a:lnTo>
                    <a:pt x="276432" y="264322"/>
                  </a:lnTo>
                  <a:cubicBezTo>
                    <a:pt x="275803" y="257119"/>
                    <a:pt x="280599" y="250546"/>
                    <a:pt x="287649" y="248890"/>
                  </a:cubicBezTo>
                  <a:lnTo>
                    <a:pt x="327379" y="239925"/>
                  </a:lnTo>
                  <a:cubicBezTo>
                    <a:pt x="338098" y="237506"/>
                    <a:pt x="342265" y="224361"/>
                    <a:pt x="335084" y="216132"/>
                  </a:cubicBezTo>
                  <a:lnTo>
                    <a:pt x="308221" y="185399"/>
                  </a:lnTo>
                  <a:cubicBezTo>
                    <a:pt x="303426" y="179957"/>
                    <a:pt x="303426" y="171728"/>
                    <a:pt x="308221" y="166286"/>
                  </a:cubicBezTo>
                  <a:lnTo>
                    <a:pt x="334953" y="135553"/>
                  </a:lnTo>
                  <a:cubicBezTo>
                    <a:pt x="342265" y="127324"/>
                    <a:pt x="337967" y="114179"/>
                    <a:pt x="327248" y="111760"/>
                  </a:cubicBezTo>
                  <a:lnTo>
                    <a:pt x="287649" y="102795"/>
                  </a:lnTo>
                  <a:cubicBezTo>
                    <a:pt x="280599" y="101139"/>
                    <a:pt x="275803" y="94566"/>
                    <a:pt x="276432" y="87363"/>
                  </a:cubicBezTo>
                  <a:lnTo>
                    <a:pt x="280232" y="46613"/>
                  </a:lnTo>
                  <a:cubicBezTo>
                    <a:pt x="281045" y="37700"/>
                    <a:pt x="273890" y="30760"/>
                    <a:pt x="265766" y="30760"/>
                  </a:cubicBezTo>
                  <a:cubicBezTo>
                    <a:pt x="263879" y="30760"/>
                    <a:pt x="261940" y="31128"/>
                    <a:pt x="260053" y="31943"/>
                  </a:cubicBezTo>
                  <a:lnTo>
                    <a:pt x="222603" y="48137"/>
                  </a:lnTo>
                  <a:cubicBezTo>
                    <a:pt x="220768" y="48900"/>
                    <a:pt x="218855" y="49268"/>
                    <a:pt x="216994" y="49268"/>
                  </a:cubicBezTo>
                  <a:cubicBezTo>
                    <a:pt x="212015" y="49268"/>
                    <a:pt x="207219" y="46692"/>
                    <a:pt x="204572" y="42196"/>
                  </a:cubicBezTo>
                  <a:lnTo>
                    <a:pt x="183633" y="7020"/>
                  </a:lnTo>
                  <a:cubicBezTo>
                    <a:pt x="180855" y="2340"/>
                    <a:pt x="176059" y="0"/>
                    <a:pt x="17126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81" name="Google Shape;132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BgAApRMAAKAGAADzEwAAAAAAAA=="/>
                </a:ext>
              </a:extLst>
            </p:cNvSpPr>
            <p:nvPr/>
          </p:nvSpPr>
          <p:spPr>
            <a:xfrm>
              <a:off x="1026795" y="3193415"/>
              <a:ext cx="50165" cy="49530"/>
            </a:xfrm>
            <a:custGeom>
              <a:avLst/>
              <a:gdLst/>
              <a:ahLst/>
              <a:cxnLst/>
              <a:rect l="0" t="0" r="50165" b="49530"/>
              <a:pathLst>
                <a:path w="50165" h="49530">
                  <a:moveTo>
                    <a:pt x="17230" y="0"/>
                  </a:moveTo>
                  <a:cubicBezTo>
                    <a:pt x="12389" y="0"/>
                    <a:pt x="7549" y="2352"/>
                    <a:pt x="4708" y="7057"/>
                  </a:cubicBezTo>
                  <a:lnTo>
                    <a:pt x="26" y="15065"/>
                  </a:lnTo>
                  <a:lnTo>
                    <a:pt x="16230" y="42420"/>
                  </a:lnTo>
                  <a:cubicBezTo>
                    <a:pt x="18992" y="46940"/>
                    <a:pt x="23806" y="49530"/>
                    <a:pt x="28831" y="49530"/>
                  </a:cubicBezTo>
                  <a:cubicBezTo>
                    <a:pt x="30698" y="49530"/>
                    <a:pt x="32619" y="49160"/>
                    <a:pt x="34460" y="48394"/>
                  </a:cubicBezTo>
                  <a:lnTo>
                    <a:pt x="50138" y="41654"/>
                  </a:lnTo>
                  <a:lnTo>
                    <a:pt x="29646" y="7057"/>
                  </a:lnTo>
                  <a:cubicBezTo>
                    <a:pt x="26858" y="2352"/>
                    <a:pt x="22044" y="0"/>
                    <a:pt x="1723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80" name="Google Shape;132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BgAA1hMAAHoHAACeFQAAAAAAAA=="/>
                </a:ext>
              </a:extLst>
            </p:cNvSpPr>
            <p:nvPr/>
          </p:nvSpPr>
          <p:spPr>
            <a:xfrm>
              <a:off x="1114425" y="3224530"/>
              <a:ext cx="100965" cy="289560"/>
            </a:xfrm>
            <a:custGeom>
              <a:avLst/>
              <a:gdLst/>
              <a:ahLst/>
              <a:cxnLst/>
              <a:rect l="0" t="0" r="100965" b="289560"/>
              <a:pathLst>
                <a:path w="100965" h="289560">
                  <a:moveTo>
                    <a:pt x="24184" y="26"/>
                  </a:moveTo>
                  <a:cubicBezTo>
                    <a:pt x="22293" y="26"/>
                    <a:pt x="20350" y="393"/>
                    <a:pt x="18459" y="1206"/>
                  </a:cubicBezTo>
                  <a:lnTo>
                    <a:pt x="2783" y="8024"/>
                  </a:lnTo>
                  <a:cubicBezTo>
                    <a:pt x="4043" y="10410"/>
                    <a:pt x="4674" y="13058"/>
                    <a:pt x="4437" y="15838"/>
                  </a:cubicBezTo>
                  <a:lnTo>
                    <a:pt x="630" y="56480"/>
                  </a:lnTo>
                  <a:cubicBezTo>
                    <a:pt x="0" y="63665"/>
                    <a:pt x="4805" y="70351"/>
                    <a:pt x="11868" y="71872"/>
                  </a:cubicBezTo>
                  <a:lnTo>
                    <a:pt x="51677" y="80945"/>
                  </a:lnTo>
                  <a:cubicBezTo>
                    <a:pt x="62417" y="83331"/>
                    <a:pt x="66723" y="96336"/>
                    <a:pt x="59397" y="104544"/>
                  </a:cubicBezTo>
                  <a:lnTo>
                    <a:pt x="32613" y="135327"/>
                  </a:lnTo>
                  <a:cubicBezTo>
                    <a:pt x="27808" y="140755"/>
                    <a:pt x="27808" y="148831"/>
                    <a:pt x="32613" y="154364"/>
                  </a:cubicBezTo>
                  <a:lnTo>
                    <a:pt x="59397" y="185043"/>
                  </a:lnTo>
                  <a:cubicBezTo>
                    <a:pt x="66723" y="193224"/>
                    <a:pt x="62417" y="206229"/>
                    <a:pt x="51677" y="208746"/>
                  </a:cubicBezTo>
                  <a:lnTo>
                    <a:pt x="11868" y="217714"/>
                  </a:lnTo>
                  <a:cubicBezTo>
                    <a:pt x="4805" y="219366"/>
                    <a:pt x="0" y="225921"/>
                    <a:pt x="630" y="233106"/>
                  </a:cubicBezTo>
                  <a:lnTo>
                    <a:pt x="4437" y="273722"/>
                  </a:lnTo>
                  <a:cubicBezTo>
                    <a:pt x="4674" y="276502"/>
                    <a:pt x="4043" y="279281"/>
                    <a:pt x="2783" y="281694"/>
                  </a:cubicBezTo>
                  <a:lnTo>
                    <a:pt x="18459" y="288380"/>
                  </a:lnTo>
                  <a:cubicBezTo>
                    <a:pt x="20350" y="289167"/>
                    <a:pt x="22293" y="289560"/>
                    <a:pt x="24210" y="289560"/>
                  </a:cubicBezTo>
                  <a:cubicBezTo>
                    <a:pt x="32324" y="289560"/>
                    <a:pt x="39493" y="282664"/>
                    <a:pt x="38679" y="273854"/>
                  </a:cubicBezTo>
                  <a:lnTo>
                    <a:pt x="34871" y="233106"/>
                  </a:lnTo>
                  <a:cubicBezTo>
                    <a:pt x="34241" y="225921"/>
                    <a:pt x="39046" y="219366"/>
                    <a:pt x="46110" y="217714"/>
                  </a:cubicBezTo>
                  <a:lnTo>
                    <a:pt x="85918" y="208746"/>
                  </a:lnTo>
                  <a:cubicBezTo>
                    <a:pt x="96658" y="206360"/>
                    <a:pt x="100965" y="193224"/>
                    <a:pt x="93638" y="185043"/>
                  </a:cubicBezTo>
                  <a:lnTo>
                    <a:pt x="66723" y="154259"/>
                  </a:lnTo>
                  <a:cubicBezTo>
                    <a:pt x="61918" y="148831"/>
                    <a:pt x="61918" y="140624"/>
                    <a:pt x="66723" y="135196"/>
                  </a:cubicBezTo>
                  <a:lnTo>
                    <a:pt x="93507" y="104544"/>
                  </a:lnTo>
                  <a:cubicBezTo>
                    <a:pt x="100833" y="96336"/>
                    <a:pt x="96527" y="83226"/>
                    <a:pt x="85787" y="80814"/>
                  </a:cubicBezTo>
                  <a:lnTo>
                    <a:pt x="46110" y="71872"/>
                  </a:lnTo>
                  <a:cubicBezTo>
                    <a:pt x="39046" y="70220"/>
                    <a:pt x="34241" y="63665"/>
                    <a:pt x="34871" y="56480"/>
                  </a:cubicBezTo>
                  <a:lnTo>
                    <a:pt x="38679" y="15838"/>
                  </a:lnTo>
                  <a:cubicBezTo>
                    <a:pt x="39493" y="6949"/>
                    <a:pt x="32324" y="26"/>
                    <a:pt x="2418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79" name="Google Shape;132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BgAAgRUAAKAGAADPFQAAAAAAAA=="/>
                </a:ext>
              </a:extLst>
            </p:cNvSpPr>
            <p:nvPr/>
          </p:nvSpPr>
          <p:spPr>
            <a:xfrm>
              <a:off x="1026795" y="3495675"/>
              <a:ext cx="50165" cy="49530"/>
            </a:xfrm>
            <a:custGeom>
              <a:avLst/>
              <a:gdLst/>
              <a:ahLst/>
              <a:cxnLst/>
              <a:rect l="0" t="0" r="50165" b="49530"/>
              <a:pathLst>
                <a:path w="50165" h="49530">
                  <a:moveTo>
                    <a:pt x="28646" y="26"/>
                  </a:moveTo>
                  <a:cubicBezTo>
                    <a:pt x="23675" y="26"/>
                    <a:pt x="18861" y="2586"/>
                    <a:pt x="16230" y="7072"/>
                  </a:cubicBezTo>
                  <a:lnTo>
                    <a:pt x="26" y="34489"/>
                  </a:lnTo>
                  <a:lnTo>
                    <a:pt x="4708" y="42379"/>
                  </a:lnTo>
                  <a:cubicBezTo>
                    <a:pt x="7549" y="47129"/>
                    <a:pt x="12389" y="49504"/>
                    <a:pt x="17230" y="49504"/>
                  </a:cubicBezTo>
                  <a:cubicBezTo>
                    <a:pt x="22044" y="49504"/>
                    <a:pt x="26858" y="47129"/>
                    <a:pt x="29646" y="42379"/>
                  </a:cubicBezTo>
                  <a:lnTo>
                    <a:pt x="50138" y="7969"/>
                  </a:lnTo>
                  <a:lnTo>
                    <a:pt x="34460" y="1240"/>
                  </a:lnTo>
                  <a:cubicBezTo>
                    <a:pt x="32566" y="422"/>
                    <a:pt x="30593" y="26"/>
                    <a:pt x="2864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78" name="Google Shape;132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BQAAGBQAABgHAABbFQAAAAAAAA=="/>
                </a:ext>
              </a:extLst>
            </p:cNvSpPr>
            <p:nvPr/>
          </p:nvSpPr>
          <p:spPr>
            <a:xfrm>
              <a:off x="939165" y="3266440"/>
              <a:ext cx="213995" cy="205105"/>
            </a:xfrm>
            <a:custGeom>
              <a:avLst/>
              <a:gdLst/>
              <a:ahLst/>
              <a:cxnLst/>
              <a:rect l="0" t="0" r="213995" b="205105"/>
              <a:pathLst>
                <a:path w="213995" h="205105">
                  <a:moveTo>
                    <a:pt x="104783" y="26"/>
                  </a:moveTo>
                  <a:cubicBezTo>
                    <a:pt x="50203" y="157"/>
                    <a:pt x="5188" y="43121"/>
                    <a:pt x="2672" y="97694"/>
                  </a:cubicBezTo>
                  <a:cubicBezTo>
                    <a:pt x="26" y="152423"/>
                    <a:pt x="40613" y="199432"/>
                    <a:pt x="94957" y="204606"/>
                  </a:cubicBezTo>
                  <a:cubicBezTo>
                    <a:pt x="98337" y="204947"/>
                    <a:pt x="101691" y="205105"/>
                    <a:pt x="105019" y="205105"/>
                  </a:cubicBezTo>
                  <a:cubicBezTo>
                    <a:pt x="155223" y="205105"/>
                    <a:pt x="198719" y="168259"/>
                    <a:pt x="206160" y="117548"/>
                  </a:cubicBezTo>
                  <a:cubicBezTo>
                    <a:pt x="213968" y="63448"/>
                    <a:pt x="178176" y="12526"/>
                    <a:pt x="124592" y="2048"/>
                  </a:cubicBezTo>
                  <a:cubicBezTo>
                    <a:pt x="118015" y="919"/>
                    <a:pt x="111465" y="262"/>
                    <a:pt x="10478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77" name="Google Shape;132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BQAAVxQAAFoGAACoFAAAAAAAAA=="/>
                </a:ext>
              </a:extLst>
            </p:cNvSpPr>
            <p:nvPr/>
          </p:nvSpPr>
          <p:spPr>
            <a:xfrm>
              <a:off x="972820" y="3306445"/>
              <a:ext cx="59690" cy="51435"/>
            </a:xfrm>
            <a:custGeom>
              <a:avLst/>
              <a:gdLst/>
              <a:ahLst/>
              <a:cxnLst/>
              <a:rect l="0" t="0" r="59690" b="51435"/>
              <a:pathLst>
                <a:path w="59690" h="51435">
                  <a:moveTo>
                    <a:pt x="34213" y="10638"/>
                  </a:moveTo>
                  <a:cubicBezTo>
                    <a:pt x="37904" y="10638"/>
                    <a:pt x="41648" y="12026"/>
                    <a:pt x="44690" y="15118"/>
                  </a:cubicBezTo>
                  <a:cubicBezTo>
                    <a:pt x="54179" y="24577"/>
                    <a:pt x="47419" y="40849"/>
                    <a:pt x="34161" y="40849"/>
                  </a:cubicBezTo>
                  <a:cubicBezTo>
                    <a:pt x="25919" y="40849"/>
                    <a:pt x="19160" y="34036"/>
                    <a:pt x="19160" y="25704"/>
                  </a:cubicBezTo>
                  <a:cubicBezTo>
                    <a:pt x="19160" y="16664"/>
                    <a:pt x="26543" y="10638"/>
                    <a:pt x="34213" y="10638"/>
                  </a:cubicBezTo>
                  <a:lnTo>
                    <a:pt x="33927" y="0"/>
                  </a:lnTo>
                  <a:cubicBezTo>
                    <a:pt x="27687" y="0"/>
                    <a:pt x="21318" y="2331"/>
                    <a:pt x="16170" y="7546"/>
                  </a:cubicBezTo>
                  <a:cubicBezTo>
                    <a:pt x="26" y="23817"/>
                    <a:pt x="11413" y="51435"/>
                    <a:pt x="34161" y="51435"/>
                  </a:cubicBezTo>
                  <a:cubicBezTo>
                    <a:pt x="48173" y="51435"/>
                    <a:pt x="59560" y="39958"/>
                    <a:pt x="59690" y="25704"/>
                  </a:cubicBezTo>
                  <a:cubicBezTo>
                    <a:pt x="59612" y="10245"/>
                    <a:pt x="47029" y="0"/>
                    <a:pt x="33927" y="0"/>
                  </a:cubicBezTo>
                  <a:lnTo>
                    <a:pt x="34213" y="10638"/>
                  </a:lnTo>
                  <a:lnTo>
                    <a:pt x="3392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76" name="Google Shape;132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gAAzBQAAN0GAAAdFQAAAAAAAA=="/>
                </a:ext>
              </a:extLst>
            </p:cNvSpPr>
            <p:nvPr/>
          </p:nvSpPr>
          <p:spPr>
            <a:xfrm>
              <a:off x="1055370" y="3380740"/>
              <a:ext cx="60325" cy="51435"/>
            </a:xfrm>
            <a:custGeom>
              <a:avLst/>
              <a:gdLst/>
              <a:ahLst/>
              <a:cxnLst/>
              <a:rect l="0" t="0" r="60325" b="51435"/>
              <a:pathLst>
                <a:path w="60325" h="51435">
                  <a:moveTo>
                    <a:pt x="25801" y="10617"/>
                  </a:moveTo>
                  <a:cubicBezTo>
                    <a:pt x="34156" y="10617"/>
                    <a:pt x="40961" y="17302"/>
                    <a:pt x="40961" y="25638"/>
                  </a:cubicBezTo>
                  <a:cubicBezTo>
                    <a:pt x="40961" y="34761"/>
                    <a:pt x="33499" y="40791"/>
                    <a:pt x="25722" y="40791"/>
                  </a:cubicBezTo>
                  <a:cubicBezTo>
                    <a:pt x="22017" y="40791"/>
                    <a:pt x="18260" y="39402"/>
                    <a:pt x="15186" y="36361"/>
                  </a:cubicBezTo>
                  <a:cubicBezTo>
                    <a:pt x="5570" y="26766"/>
                    <a:pt x="12401" y="10617"/>
                    <a:pt x="25801" y="10617"/>
                  </a:cubicBezTo>
                  <a:lnTo>
                    <a:pt x="25801" y="26"/>
                  </a:lnTo>
                  <a:cubicBezTo>
                    <a:pt x="11639" y="26"/>
                    <a:pt x="131" y="11508"/>
                    <a:pt x="0" y="25638"/>
                  </a:cubicBezTo>
                  <a:cubicBezTo>
                    <a:pt x="0" y="41158"/>
                    <a:pt x="12716" y="51435"/>
                    <a:pt x="25958" y="51435"/>
                  </a:cubicBezTo>
                  <a:cubicBezTo>
                    <a:pt x="32290" y="51435"/>
                    <a:pt x="38754" y="49075"/>
                    <a:pt x="44008" y="43806"/>
                  </a:cubicBezTo>
                  <a:cubicBezTo>
                    <a:pt x="60325" y="27657"/>
                    <a:pt x="48817" y="26"/>
                    <a:pt x="25801" y="26"/>
                  </a:cubicBezTo>
                  <a:lnTo>
                    <a:pt x="25801" y="10617"/>
                  </a:lnTo>
                  <a:lnTo>
                    <a:pt x="2580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75" name="Google Shape;132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BgAAZRQAAMQGAAAGFQAAAAAAAA=="/>
                </a:ext>
              </a:extLst>
            </p:cNvSpPr>
            <p:nvPr/>
          </p:nvSpPr>
          <p:spPr>
            <a:xfrm>
              <a:off x="993775" y="3315335"/>
              <a:ext cx="106045" cy="102235"/>
            </a:xfrm>
            <a:custGeom>
              <a:avLst/>
              <a:gdLst/>
              <a:ahLst/>
              <a:cxnLst/>
              <a:rect l="0" t="0" r="106045" b="102235"/>
              <a:pathLst>
                <a:path w="106045" h="102235">
                  <a:moveTo>
                    <a:pt x="98337" y="26"/>
                  </a:moveTo>
                  <a:cubicBezTo>
                    <a:pt x="97079" y="26"/>
                    <a:pt x="95768" y="527"/>
                    <a:pt x="94588" y="1687"/>
                  </a:cubicBezTo>
                  <a:lnTo>
                    <a:pt x="3880" y="92395"/>
                  </a:lnTo>
                  <a:cubicBezTo>
                    <a:pt x="26" y="96829"/>
                    <a:pt x="3565" y="102208"/>
                    <a:pt x="7655" y="102208"/>
                  </a:cubicBezTo>
                  <a:cubicBezTo>
                    <a:pt x="8913" y="102208"/>
                    <a:pt x="10198" y="101707"/>
                    <a:pt x="11325" y="100547"/>
                  </a:cubicBezTo>
                  <a:lnTo>
                    <a:pt x="102164" y="9708"/>
                  </a:lnTo>
                  <a:cubicBezTo>
                    <a:pt x="106018" y="5405"/>
                    <a:pt x="102479" y="26"/>
                    <a:pt x="9833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74" name="Google Shape;132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QAAEBQAACEHAABkFQAAAAAAAA=="/>
                </a:ext>
              </a:extLst>
            </p:cNvSpPr>
            <p:nvPr/>
          </p:nvSpPr>
          <p:spPr>
            <a:xfrm>
              <a:off x="933450" y="3261360"/>
              <a:ext cx="225425" cy="215900"/>
            </a:xfrm>
            <a:custGeom>
              <a:avLst/>
              <a:gdLst/>
              <a:ahLst/>
              <a:cxnLst/>
              <a:rect l="0" t="0" r="225425" b="215900"/>
              <a:pathLst>
                <a:path w="225425" h="215900">
                  <a:moveTo>
                    <a:pt x="110443" y="26"/>
                  </a:moveTo>
                  <a:cubicBezTo>
                    <a:pt x="52900" y="158"/>
                    <a:pt x="5586" y="45282"/>
                    <a:pt x="2806" y="102838"/>
                  </a:cubicBezTo>
                  <a:cubicBezTo>
                    <a:pt x="26" y="160368"/>
                    <a:pt x="42803" y="209803"/>
                    <a:pt x="99979" y="215374"/>
                  </a:cubicBezTo>
                  <a:cubicBezTo>
                    <a:pt x="103519" y="215716"/>
                    <a:pt x="107060" y="215900"/>
                    <a:pt x="110548" y="215900"/>
                  </a:cubicBezTo>
                  <a:cubicBezTo>
                    <a:pt x="163475" y="215900"/>
                    <a:pt x="209268" y="177188"/>
                    <a:pt x="217084" y="123706"/>
                  </a:cubicBezTo>
                  <a:cubicBezTo>
                    <a:pt x="225425" y="66781"/>
                    <a:pt x="187683" y="13298"/>
                    <a:pt x="131268" y="2181"/>
                  </a:cubicBezTo>
                  <a:cubicBezTo>
                    <a:pt x="130848" y="2076"/>
                    <a:pt x="130429" y="2050"/>
                    <a:pt x="130035" y="2050"/>
                  </a:cubicBezTo>
                  <a:cubicBezTo>
                    <a:pt x="124108" y="2050"/>
                    <a:pt x="122744" y="11222"/>
                    <a:pt x="129248" y="12536"/>
                  </a:cubicBezTo>
                  <a:cubicBezTo>
                    <a:pt x="180103" y="22654"/>
                    <a:pt x="214173" y="70828"/>
                    <a:pt x="206751" y="122313"/>
                  </a:cubicBezTo>
                  <a:cubicBezTo>
                    <a:pt x="199643" y="170460"/>
                    <a:pt x="158361" y="205466"/>
                    <a:pt x="110679" y="205466"/>
                  </a:cubicBezTo>
                  <a:cubicBezTo>
                    <a:pt x="107506" y="205466"/>
                    <a:pt x="104332" y="205335"/>
                    <a:pt x="101106" y="205020"/>
                  </a:cubicBezTo>
                  <a:cubicBezTo>
                    <a:pt x="49491" y="200079"/>
                    <a:pt x="10884" y="155322"/>
                    <a:pt x="13402" y="103469"/>
                  </a:cubicBezTo>
                  <a:cubicBezTo>
                    <a:pt x="15788" y="51616"/>
                    <a:pt x="58592" y="10775"/>
                    <a:pt x="110443" y="10775"/>
                  </a:cubicBezTo>
                  <a:cubicBezTo>
                    <a:pt x="117525" y="10775"/>
                    <a:pt x="117525" y="26"/>
                    <a:pt x="11044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73" name="Google Shape;132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BQAAnRMAAIQHAADXFQAAAAAAAA=="/>
                </a:ext>
              </a:extLst>
            </p:cNvSpPr>
            <p:nvPr/>
          </p:nvSpPr>
          <p:spPr>
            <a:xfrm>
              <a:off x="866140" y="3188335"/>
              <a:ext cx="355600" cy="361950"/>
            </a:xfrm>
            <a:custGeom>
              <a:avLst/>
              <a:gdLst/>
              <a:ahLst/>
              <a:cxnLst/>
              <a:rect l="0" t="0" r="355600" b="361950"/>
              <a:pathLst>
                <a:path w="355600" h="361950">
                  <a:moveTo>
                    <a:pt x="177813" y="26"/>
                  </a:moveTo>
                  <a:cubicBezTo>
                    <a:pt x="171259" y="26"/>
                    <a:pt x="164680" y="3255"/>
                    <a:pt x="160852" y="9687"/>
                  </a:cubicBezTo>
                  <a:lnTo>
                    <a:pt x="140038" y="44814"/>
                  </a:lnTo>
                  <a:cubicBezTo>
                    <a:pt x="138282" y="47649"/>
                    <a:pt x="135188" y="49303"/>
                    <a:pt x="132043" y="49303"/>
                  </a:cubicBezTo>
                  <a:cubicBezTo>
                    <a:pt x="130863" y="49303"/>
                    <a:pt x="129683" y="49067"/>
                    <a:pt x="128556" y="48594"/>
                  </a:cubicBezTo>
                  <a:lnTo>
                    <a:pt x="91095" y="32422"/>
                  </a:lnTo>
                  <a:cubicBezTo>
                    <a:pt x="88474" y="31294"/>
                    <a:pt x="85800" y="30795"/>
                    <a:pt x="83205" y="30795"/>
                  </a:cubicBezTo>
                  <a:cubicBezTo>
                    <a:pt x="72116" y="30795"/>
                    <a:pt x="62469" y="40298"/>
                    <a:pt x="63596" y="52375"/>
                  </a:cubicBezTo>
                  <a:lnTo>
                    <a:pt x="67240" y="93067"/>
                  </a:lnTo>
                  <a:cubicBezTo>
                    <a:pt x="67633" y="97609"/>
                    <a:pt x="64593" y="101783"/>
                    <a:pt x="60189" y="102780"/>
                  </a:cubicBezTo>
                  <a:lnTo>
                    <a:pt x="20316" y="111890"/>
                  </a:lnTo>
                  <a:cubicBezTo>
                    <a:pt x="5820" y="115172"/>
                    <a:pt x="26" y="132866"/>
                    <a:pt x="9857" y="144234"/>
                  </a:cubicBezTo>
                  <a:lnTo>
                    <a:pt x="36727" y="174924"/>
                  </a:lnTo>
                  <a:cubicBezTo>
                    <a:pt x="39741" y="178337"/>
                    <a:pt x="39741" y="183508"/>
                    <a:pt x="36727" y="187053"/>
                  </a:cubicBezTo>
                  <a:lnTo>
                    <a:pt x="9857" y="217742"/>
                  </a:lnTo>
                  <a:cubicBezTo>
                    <a:pt x="26" y="228979"/>
                    <a:pt x="5820" y="246804"/>
                    <a:pt x="20316" y="250086"/>
                  </a:cubicBezTo>
                  <a:lnTo>
                    <a:pt x="31300" y="252606"/>
                  </a:lnTo>
                  <a:cubicBezTo>
                    <a:pt x="31772" y="252711"/>
                    <a:pt x="32218" y="252764"/>
                    <a:pt x="32637" y="252764"/>
                  </a:cubicBezTo>
                  <a:cubicBezTo>
                    <a:pt x="38509" y="252764"/>
                    <a:pt x="40030" y="243654"/>
                    <a:pt x="33581" y="242131"/>
                  </a:cubicBezTo>
                  <a:lnTo>
                    <a:pt x="22728" y="239585"/>
                  </a:lnTo>
                  <a:cubicBezTo>
                    <a:pt x="16043" y="238088"/>
                    <a:pt x="13396" y="229871"/>
                    <a:pt x="17931" y="224699"/>
                  </a:cubicBezTo>
                  <a:lnTo>
                    <a:pt x="44670" y="193878"/>
                  </a:lnTo>
                  <a:cubicBezTo>
                    <a:pt x="51223" y="186422"/>
                    <a:pt x="51223" y="175291"/>
                    <a:pt x="44670" y="167835"/>
                  </a:cubicBezTo>
                  <a:lnTo>
                    <a:pt x="17931" y="137146"/>
                  </a:lnTo>
                  <a:cubicBezTo>
                    <a:pt x="13396" y="131843"/>
                    <a:pt x="16043" y="123625"/>
                    <a:pt x="22728" y="122129"/>
                  </a:cubicBezTo>
                  <a:lnTo>
                    <a:pt x="62574" y="113150"/>
                  </a:lnTo>
                  <a:cubicBezTo>
                    <a:pt x="72169" y="110998"/>
                    <a:pt x="78722" y="102019"/>
                    <a:pt x="77857" y="92043"/>
                  </a:cubicBezTo>
                  <a:lnTo>
                    <a:pt x="74187" y="51377"/>
                  </a:lnTo>
                  <a:cubicBezTo>
                    <a:pt x="73663" y="45811"/>
                    <a:pt x="78093" y="41427"/>
                    <a:pt x="83231" y="41427"/>
                  </a:cubicBezTo>
                  <a:cubicBezTo>
                    <a:pt x="84411" y="41427"/>
                    <a:pt x="85617" y="41663"/>
                    <a:pt x="86796" y="42162"/>
                  </a:cubicBezTo>
                  <a:lnTo>
                    <a:pt x="124257" y="58334"/>
                  </a:lnTo>
                  <a:cubicBezTo>
                    <a:pt x="126747" y="59358"/>
                    <a:pt x="129369" y="59857"/>
                    <a:pt x="131938" y="59857"/>
                  </a:cubicBezTo>
                  <a:cubicBezTo>
                    <a:pt x="138753" y="59857"/>
                    <a:pt x="145333" y="56391"/>
                    <a:pt x="148977" y="50248"/>
                  </a:cubicBezTo>
                  <a:lnTo>
                    <a:pt x="169923" y="15122"/>
                  </a:lnTo>
                  <a:cubicBezTo>
                    <a:pt x="171679" y="12155"/>
                    <a:pt x="174720" y="10659"/>
                    <a:pt x="177734" y="10659"/>
                  </a:cubicBezTo>
                  <a:cubicBezTo>
                    <a:pt x="180775" y="10659"/>
                    <a:pt x="183790" y="12155"/>
                    <a:pt x="185573" y="15122"/>
                  </a:cubicBezTo>
                  <a:lnTo>
                    <a:pt x="206492" y="50248"/>
                  </a:lnTo>
                  <a:cubicBezTo>
                    <a:pt x="210162" y="56391"/>
                    <a:pt x="216742" y="59857"/>
                    <a:pt x="223557" y="59857"/>
                  </a:cubicBezTo>
                  <a:cubicBezTo>
                    <a:pt x="226126" y="59857"/>
                    <a:pt x="228748" y="59358"/>
                    <a:pt x="231238" y="58334"/>
                  </a:cubicBezTo>
                  <a:lnTo>
                    <a:pt x="268699" y="42162"/>
                  </a:lnTo>
                  <a:cubicBezTo>
                    <a:pt x="269852" y="41663"/>
                    <a:pt x="271058" y="41427"/>
                    <a:pt x="272212" y="41427"/>
                  </a:cubicBezTo>
                  <a:cubicBezTo>
                    <a:pt x="277297" y="41427"/>
                    <a:pt x="281806" y="45811"/>
                    <a:pt x="281308" y="51377"/>
                  </a:cubicBezTo>
                  <a:lnTo>
                    <a:pt x="277638" y="92043"/>
                  </a:lnTo>
                  <a:cubicBezTo>
                    <a:pt x="276773" y="102019"/>
                    <a:pt x="283327" y="110998"/>
                    <a:pt x="292921" y="113150"/>
                  </a:cubicBezTo>
                  <a:lnTo>
                    <a:pt x="332767" y="122234"/>
                  </a:lnTo>
                  <a:cubicBezTo>
                    <a:pt x="339452" y="123757"/>
                    <a:pt x="342100" y="131974"/>
                    <a:pt x="337564" y="137146"/>
                  </a:cubicBezTo>
                  <a:lnTo>
                    <a:pt x="310695" y="167967"/>
                  </a:lnTo>
                  <a:cubicBezTo>
                    <a:pt x="304272" y="175422"/>
                    <a:pt x="304272" y="186528"/>
                    <a:pt x="310695" y="193983"/>
                  </a:cubicBezTo>
                  <a:lnTo>
                    <a:pt x="337564" y="224804"/>
                  </a:lnTo>
                  <a:cubicBezTo>
                    <a:pt x="342100" y="230002"/>
                    <a:pt x="339452" y="238193"/>
                    <a:pt x="332767" y="239716"/>
                  </a:cubicBezTo>
                  <a:lnTo>
                    <a:pt x="292921" y="248695"/>
                  </a:lnTo>
                  <a:cubicBezTo>
                    <a:pt x="283327" y="250952"/>
                    <a:pt x="276773" y="259931"/>
                    <a:pt x="277638" y="269907"/>
                  </a:cubicBezTo>
                  <a:lnTo>
                    <a:pt x="281308" y="310599"/>
                  </a:lnTo>
                  <a:cubicBezTo>
                    <a:pt x="281806" y="316139"/>
                    <a:pt x="277297" y="320523"/>
                    <a:pt x="272212" y="320523"/>
                  </a:cubicBezTo>
                  <a:cubicBezTo>
                    <a:pt x="271058" y="320523"/>
                    <a:pt x="269852" y="320313"/>
                    <a:pt x="268699" y="319814"/>
                  </a:cubicBezTo>
                  <a:lnTo>
                    <a:pt x="231238" y="303642"/>
                  </a:lnTo>
                  <a:cubicBezTo>
                    <a:pt x="228722" y="302566"/>
                    <a:pt x="226100" y="302041"/>
                    <a:pt x="223531" y="302041"/>
                  </a:cubicBezTo>
                  <a:cubicBezTo>
                    <a:pt x="216715" y="302041"/>
                    <a:pt x="210162" y="305585"/>
                    <a:pt x="206492" y="311728"/>
                  </a:cubicBezTo>
                  <a:lnTo>
                    <a:pt x="185573" y="346855"/>
                  </a:lnTo>
                  <a:cubicBezTo>
                    <a:pt x="183790" y="349821"/>
                    <a:pt x="180775" y="351291"/>
                    <a:pt x="177734" y="351291"/>
                  </a:cubicBezTo>
                  <a:cubicBezTo>
                    <a:pt x="174720" y="351291"/>
                    <a:pt x="171679" y="349821"/>
                    <a:pt x="169923" y="346855"/>
                  </a:cubicBezTo>
                  <a:lnTo>
                    <a:pt x="148977" y="311728"/>
                  </a:lnTo>
                  <a:cubicBezTo>
                    <a:pt x="145333" y="305585"/>
                    <a:pt x="138753" y="302041"/>
                    <a:pt x="131964" y="302041"/>
                  </a:cubicBezTo>
                  <a:cubicBezTo>
                    <a:pt x="129395" y="302041"/>
                    <a:pt x="126773" y="302566"/>
                    <a:pt x="124257" y="303642"/>
                  </a:cubicBezTo>
                  <a:lnTo>
                    <a:pt x="86796" y="319814"/>
                  </a:lnTo>
                  <a:cubicBezTo>
                    <a:pt x="85617" y="320313"/>
                    <a:pt x="84411" y="320523"/>
                    <a:pt x="83231" y="320523"/>
                  </a:cubicBezTo>
                  <a:cubicBezTo>
                    <a:pt x="78093" y="320523"/>
                    <a:pt x="73663" y="316139"/>
                    <a:pt x="74187" y="310599"/>
                  </a:cubicBezTo>
                  <a:lnTo>
                    <a:pt x="77857" y="269907"/>
                  </a:lnTo>
                  <a:cubicBezTo>
                    <a:pt x="78722" y="259931"/>
                    <a:pt x="72169" y="250952"/>
                    <a:pt x="62574" y="248695"/>
                  </a:cubicBezTo>
                  <a:lnTo>
                    <a:pt x="53111" y="246542"/>
                  </a:lnTo>
                  <a:cubicBezTo>
                    <a:pt x="52639" y="246437"/>
                    <a:pt x="52193" y="246384"/>
                    <a:pt x="51774" y="246384"/>
                  </a:cubicBezTo>
                  <a:cubicBezTo>
                    <a:pt x="45902" y="246384"/>
                    <a:pt x="44250" y="255494"/>
                    <a:pt x="50725" y="256912"/>
                  </a:cubicBezTo>
                  <a:lnTo>
                    <a:pt x="60189" y="259170"/>
                  </a:lnTo>
                  <a:cubicBezTo>
                    <a:pt x="64593" y="260193"/>
                    <a:pt x="67633" y="264368"/>
                    <a:pt x="67240" y="268909"/>
                  </a:cubicBezTo>
                  <a:lnTo>
                    <a:pt x="63596" y="309575"/>
                  </a:lnTo>
                  <a:cubicBezTo>
                    <a:pt x="62364" y="321678"/>
                    <a:pt x="72116" y="331287"/>
                    <a:pt x="83257" y="331287"/>
                  </a:cubicBezTo>
                  <a:cubicBezTo>
                    <a:pt x="85826" y="331287"/>
                    <a:pt x="88474" y="330788"/>
                    <a:pt x="91095" y="329659"/>
                  </a:cubicBezTo>
                  <a:lnTo>
                    <a:pt x="128556" y="313487"/>
                  </a:lnTo>
                  <a:cubicBezTo>
                    <a:pt x="129709" y="313014"/>
                    <a:pt x="130915" y="312752"/>
                    <a:pt x="132121" y="312752"/>
                  </a:cubicBezTo>
                  <a:cubicBezTo>
                    <a:pt x="135267" y="312752"/>
                    <a:pt x="138308" y="314353"/>
                    <a:pt x="140038" y="317294"/>
                  </a:cubicBezTo>
                  <a:lnTo>
                    <a:pt x="160852" y="352263"/>
                  </a:lnTo>
                  <a:cubicBezTo>
                    <a:pt x="164680" y="358721"/>
                    <a:pt x="171286" y="361950"/>
                    <a:pt x="177866" y="361950"/>
                  </a:cubicBezTo>
                  <a:cubicBezTo>
                    <a:pt x="184419" y="361950"/>
                    <a:pt x="190999" y="358721"/>
                    <a:pt x="194774" y="352263"/>
                  </a:cubicBezTo>
                  <a:lnTo>
                    <a:pt x="215719" y="317294"/>
                  </a:lnTo>
                  <a:cubicBezTo>
                    <a:pt x="217345" y="314353"/>
                    <a:pt x="220359" y="312752"/>
                    <a:pt x="223531" y="312752"/>
                  </a:cubicBezTo>
                  <a:cubicBezTo>
                    <a:pt x="224763" y="312752"/>
                    <a:pt x="225995" y="313014"/>
                    <a:pt x="227201" y="313487"/>
                  </a:cubicBezTo>
                  <a:lnTo>
                    <a:pt x="264662" y="329659"/>
                  </a:lnTo>
                  <a:cubicBezTo>
                    <a:pt x="267205" y="330735"/>
                    <a:pt x="269826" y="331234"/>
                    <a:pt x="272343" y="331234"/>
                  </a:cubicBezTo>
                  <a:cubicBezTo>
                    <a:pt x="283431" y="331234"/>
                    <a:pt x="293183" y="321704"/>
                    <a:pt x="292161" y="309575"/>
                  </a:cubicBezTo>
                  <a:lnTo>
                    <a:pt x="288360" y="268909"/>
                  </a:lnTo>
                  <a:cubicBezTo>
                    <a:pt x="287993" y="264368"/>
                    <a:pt x="291007" y="260193"/>
                    <a:pt x="295438" y="259170"/>
                  </a:cubicBezTo>
                  <a:lnTo>
                    <a:pt x="335284" y="250086"/>
                  </a:lnTo>
                  <a:cubicBezTo>
                    <a:pt x="349807" y="246804"/>
                    <a:pt x="355600" y="229110"/>
                    <a:pt x="345770" y="217742"/>
                  </a:cubicBezTo>
                  <a:lnTo>
                    <a:pt x="318900" y="187053"/>
                  </a:lnTo>
                  <a:cubicBezTo>
                    <a:pt x="315859" y="183508"/>
                    <a:pt x="315859" y="178337"/>
                    <a:pt x="318900" y="174924"/>
                  </a:cubicBezTo>
                  <a:lnTo>
                    <a:pt x="345638" y="144234"/>
                  </a:lnTo>
                  <a:cubicBezTo>
                    <a:pt x="355469" y="132971"/>
                    <a:pt x="349807" y="115303"/>
                    <a:pt x="335284" y="111890"/>
                  </a:cubicBezTo>
                  <a:lnTo>
                    <a:pt x="295569" y="102780"/>
                  </a:lnTo>
                  <a:cubicBezTo>
                    <a:pt x="291007" y="101783"/>
                    <a:pt x="287993" y="97609"/>
                    <a:pt x="288491" y="93067"/>
                  </a:cubicBezTo>
                  <a:lnTo>
                    <a:pt x="292161" y="52375"/>
                  </a:lnTo>
                  <a:cubicBezTo>
                    <a:pt x="293288" y="40298"/>
                    <a:pt x="283536" y="30795"/>
                    <a:pt x="272474" y="30795"/>
                  </a:cubicBezTo>
                  <a:cubicBezTo>
                    <a:pt x="269905" y="30795"/>
                    <a:pt x="267257" y="31294"/>
                    <a:pt x="264662" y="32422"/>
                  </a:cubicBezTo>
                  <a:lnTo>
                    <a:pt x="227201" y="48594"/>
                  </a:lnTo>
                  <a:cubicBezTo>
                    <a:pt x="226022" y="49067"/>
                    <a:pt x="224816" y="49303"/>
                    <a:pt x="223636" y="49303"/>
                  </a:cubicBezTo>
                  <a:cubicBezTo>
                    <a:pt x="220438" y="49303"/>
                    <a:pt x="217371" y="47649"/>
                    <a:pt x="215719" y="44814"/>
                  </a:cubicBezTo>
                  <a:lnTo>
                    <a:pt x="194774" y="9687"/>
                  </a:lnTo>
                  <a:cubicBezTo>
                    <a:pt x="190920" y="3255"/>
                    <a:pt x="184367" y="26"/>
                    <a:pt x="17781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983" name="Google Shape;13280;p90"/>
          <p:cNvGrpSpPr>
            <a:extLst>
              <a:ext uri="smNativeData">
                <pr:smNativeData xmlns:pr="smNativeData" val="SMDATA_6_dWHdYxMAAAAlAAAAAQAAAA8BAAAAkAAAAEgAAACQAAAASAAAAAAAAAAAAAAAAAAAABcAAAAUAAAAAAAAAAAAAAD/fwAA/38AAAAAAAAJAAAABAAAAOUbAAAMAAAAEAAAAAAAAAAAAAAAAAAAAAAAAAAfAAAAVAAAAAAAAAAAAAAAAAAAAAAAAAAAAAAAAAAAAAAAAAAAAAAAAAAAAAAAAAAAAAAAAAAAAAAAAAAAAAAAAAAAAAAAAAAAAAAAAAAAAAAAAAAAAAAAAAAAACEAAAAYAAAAFAAAAB4IAACBEwAAOgoAANEVAAAQAAAA"/>
              </a:ext>
            </a:extLst>
          </p:cNvGrpSpPr>
          <p:nvPr/>
        </p:nvGrpSpPr>
        <p:grpSpPr>
          <a:xfrm>
            <a:off x="1319530" y="3170555"/>
            <a:ext cx="342900" cy="375920"/>
            <a:chOff x="1319530" y="3170555"/>
            <a:chExt cx="342900" cy="375920"/>
          </a:xfrm>
        </p:grpSpPr>
        <p:sp>
          <p:nvSpPr>
            <p:cNvPr id="1005" name="Google Shape;132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CAAAihMAADEKAADIFQAAAAAAAA=="/>
                </a:ext>
              </a:extLst>
            </p:cNvSpPr>
            <p:nvPr/>
          </p:nvSpPr>
          <p:spPr>
            <a:xfrm>
              <a:off x="1400175" y="3176270"/>
              <a:ext cx="256540" cy="364490"/>
            </a:xfrm>
            <a:custGeom>
              <a:avLst/>
              <a:gdLst/>
              <a:ahLst/>
              <a:cxnLst/>
              <a:rect l="0" t="0" r="256540" b="364490"/>
              <a:pathLst>
                <a:path w="256540" h="364490">
                  <a:moveTo>
                    <a:pt x="7339" y="0"/>
                  </a:moveTo>
                  <a:cubicBezTo>
                    <a:pt x="3302" y="0"/>
                    <a:pt x="26" y="3277"/>
                    <a:pt x="26" y="7315"/>
                  </a:cubicBezTo>
                  <a:lnTo>
                    <a:pt x="26" y="357149"/>
                  </a:lnTo>
                  <a:cubicBezTo>
                    <a:pt x="26" y="361186"/>
                    <a:pt x="3302" y="364464"/>
                    <a:pt x="7339" y="364464"/>
                  </a:cubicBezTo>
                  <a:lnTo>
                    <a:pt x="239006" y="364464"/>
                  </a:lnTo>
                  <a:cubicBezTo>
                    <a:pt x="248730" y="364464"/>
                    <a:pt x="256540" y="356520"/>
                    <a:pt x="256540" y="346792"/>
                  </a:cubicBezTo>
                  <a:lnTo>
                    <a:pt x="256540" y="17671"/>
                  </a:lnTo>
                  <a:cubicBezTo>
                    <a:pt x="256540" y="7944"/>
                    <a:pt x="248730" y="0"/>
                    <a:pt x="239006" y="0"/>
                  </a:cubicBezTo>
                  <a:lnTo>
                    <a:pt x="7339" y="0"/>
                  </a:lnTo>
                  <a:lnTo>
                    <a:pt x="23900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04" name="Google Shape;132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CAAArRMAAAwKAAClFQAAAAAAAA=="/>
                </a:ext>
              </a:extLst>
            </p:cNvSpPr>
            <p:nvPr/>
          </p:nvSpPr>
          <p:spPr>
            <a:xfrm>
              <a:off x="1376045" y="3198495"/>
              <a:ext cx="257175" cy="320040"/>
            </a:xfrm>
            <a:custGeom>
              <a:avLst/>
              <a:gdLst/>
              <a:ahLst/>
              <a:cxnLst/>
              <a:rect l="0" t="0" r="257175" b="320040"/>
              <a:pathLst>
                <a:path w="257175" h="320040">
                  <a:moveTo>
                    <a:pt x="0" y="26"/>
                  </a:moveTo>
                  <a:lnTo>
                    <a:pt x="0" y="320014"/>
                  </a:lnTo>
                  <a:lnTo>
                    <a:pt x="257148" y="320014"/>
                  </a:lnTo>
                  <a:lnTo>
                    <a:pt x="25714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03" name="Google Shape;132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CAAAihMAAOoJAADIFQAAAAAAAA=="/>
                </a:ext>
              </a:extLst>
            </p:cNvSpPr>
            <p:nvPr/>
          </p:nvSpPr>
          <p:spPr>
            <a:xfrm>
              <a:off x="1354455" y="3176270"/>
              <a:ext cx="257175" cy="364490"/>
            </a:xfrm>
            <a:custGeom>
              <a:avLst/>
              <a:gdLst/>
              <a:ahLst/>
              <a:cxnLst/>
              <a:rect l="0" t="0" r="257175" b="364490"/>
              <a:pathLst>
                <a:path w="257175" h="364490">
                  <a:moveTo>
                    <a:pt x="17577" y="0"/>
                  </a:moveTo>
                  <a:cubicBezTo>
                    <a:pt x="7856" y="0"/>
                    <a:pt x="26" y="7944"/>
                    <a:pt x="26" y="17671"/>
                  </a:cubicBezTo>
                  <a:lnTo>
                    <a:pt x="26" y="346792"/>
                  </a:lnTo>
                  <a:cubicBezTo>
                    <a:pt x="26" y="356520"/>
                    <a:pt x="7856" y="364464"/>
                    <a:pt x="17577" y="364464"/>
                  </a:cubicBezTo>
                  <a:lnTo>
                    <a:pt x="239465" y="364464"/>
                  </a:lnTo>
                  <a:cubicBezTo>
                    <a:pt x="249187" y="364464"/>
                    <a:pt x="257175" y="356520"/>
                    <a:pt x="257175" y="346792"/>
                  </a:cubicBezTo>
                  <a:lnTo>
                    <a:pt x="257175" y="17671"/>
                  </a:lnTo>
                  <a:cubicBezTo>
                    <a:pt x="257175" y="7944"/>
                    <a:pt x="249187" y="0"/>
                    <a:pt x="239465" y="0"/>
                  </a:cubicBezTo>
                  <a:lnTo>
                    <a:pt x="17577" y="0"/>
                  </a:lnTo>
                  <a:lnTo>
                    <a:pt x="23946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02" name="Google Shape;132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CQAAihMAAOoJAADIFQAAAAAAAA=="/>
                </a:ext>
              </a:extLst>
            </p:cNvSpPr>
            <p:nvPr/>
          </p:nvSpPr>
          <p:spPr>
            <a:xfrm>
              <a:off x="1571625" y="3176270"/>
              <a:ext cx="40005" cy="364490"/>
            </a:xfrm>
            <a:custGeom>
              <a:avLst/>
              <a:gdLst/>
              <a:ahLst/>
              <a:cxnLst/>
              <a:rect l="0" t="0" r="40005" b="364490"/>
              <a:pathLst>
                <a:path w="40005" h="364490">
                  <a:moveTo>
                    <a:pt x="26" y="0"/>
                  </a:moveTo>
                  <a:cubicBezTo>
                    <a:pt x="9816" y="0"/>
                    <a:pt x="17832" y="7944"/>
                    <a:pt x="17832" y="17671"/>
                  </a:cubicBezTo>
                  <a:lnTo>
                    <a:pt x="17832" y="346792"/>
                  </a:lnTo>
                  <a:cubicBezTo>
                    <a:pt x="17832" y="356520"/>
                    <a:pt x="9948" y="364464"/>
                    <a:pt x="158" y="364464"/>
                  </a:cubicBezTo>
                  <a:lnTo>
                    <a:pt x="22304" y="364464"/>
                  </a:lnTo>
                  <a:cubicBezTo>
                    <a:pt x="32093" y="364464"/>
                    <a:pt x="40005" y="356520"/>
                    <a:pt x="40005" y="346792"/>
                  </a:cubicBezTo>
                  <a:lnTo>
                    <a:pt x="40005" y="17671"/>
                  </a:lnTo>
                  <a:cubicBezTo>
                    <a:pt x="40005" y="7813"/>
                    <a:pt x="32093" y="0"/>
                    <a:pt x="22172" y="0"/>
                  </a:cubicBezTo>
                  <a:lnTo>
                    <a:pt x="26" y="0"/>
                  </a:lnTo>
                  <a:lnTo>
                    <a:pt x="221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01" name="Google Shape;132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CAAAyhMAAIMIAAD4EwAAAAAAAA=="/>
                </a:ext>
              </a:extLst>
            </p:cNvSpPr>
            <p:nvPr/>
          </p:nvSpPr>
          <p:spPr>
            <a:xfrm>
              <a:off x="1324610" y="3216910"/>
              <a:ext cx="59055" cy="29210"/>
            </a:xfrm>
            <a:custGeom>
              <a:avLst/>
              <a:gdLst/>
              <a:ahLst/>
              <a:cxnLst/>
              <a:rect l="0" t="0" r="59055" b="29210"/>
              <a:pathLst>
                <a:path w="59055" h="29210">
                  <a:moveTo>
                    <a:pt x="14692" y="0"/>
                  </a:moveTo>
                  <a:cubicBezTo>
                    <a:pt x="6538" y="0"/>
                    <a:pt x="26" y="6538"/>
                    <a:pt x="26" y="14592"/>
                  </a:cubicBezTo>
                  <a:cubicBezTo>
                    <a:pt x="26" y="22646"/>
                    <a:pt x="6538" y="29210"/>
                    <a:pt x="14692" y="29210"/>
                  </a:cubicBezTo>
                  <a:lnTo>
                    <a:pt x="44519" y="29210"/>
                  </a:lnTo>
                  <a:cubicBezTo>
                    <a:pt x="52542" y="29210"/>
                    <a:pt x="59055" y="22646"/>
                    <a:pt x="59055" y="14592"/>
                  </a:cubicBezTo>
                  <a:cubicBezTo>
                    <a:pt x="59055" y="6538"/>
                    <a:pt x="52542" y="0"/>
                    <a:pt x="44519" y="0"/>
                  </a:cubicBezTo>
                  <a:lnTo>
                    <a:pt x="14692" y="0"/>
                  </a:lnTo>
                  <a:lnTo>
                    <a:pt x="4451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00" name="Google Shape;132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CAAATxQAAIQIAAB9FAAAAAAAAA=="/>
                </a:ext>
              </a:extLst>
            </p:cNvSpPr>
            <p:nvPr/>
          </p:nvSpPr>
          <p:spPr>
            <a:xfrm>
              <a:off x="1324610" y="3301365"/>
              <a:ext cx="59690" cy="29210"/>
            </a:xfrm>
            <a:custGeom>
              <a:avLst/>
              <a:gdLst/>
              <a:ahLst/>
              <a:cxnLst/>
              <a:rect l="0" t="0" r="59690" b="29210"/>
              <a:pathLst>
                <a:path w="59690" h="29210">
                  <a:moveTo>
                    <a:pt x="14844" y="0"/>
                  </a:moveTo>
                  <a:cubicBezTo>
                    <a:pt x="6606" y="0"/>
                    <a:pt x="26" y="6535"/>
                    <a:pt x="26" y="14657"/>
                  </a:cubicBezTo>
                  <a:cubicBezTo>
                    <a:pt x="26" y="22675"/>
                    <a:pt x="6606" y="29210"/>
                    <a:pt x="14844" y="29210"/>
                  </a:cubicBezTo>
                  <a:lnTo>
                    <a:pt x="44978" y="29210"/>
                  </a:lnTo>
                  <a:cubicBezTo>
                    <a:pt x="53084" y="29210"/>
                    <a:pt x="59664" y="22675"/>
                    <a:pt x="59664" y="14657"/>
                  </a:cubicBezTo>
                  <a:cubicBezTo>
                    <a:pt x="59664" y="6535"/>
                    <a:pt x="53084" y="0"/>
                    <a:pt x="44978" y="0"/>
                  </a:cubicBezTo>
                  <a:lnTo>
                    <a:pt x="14844" y="0"/>
                  </a:lnTo>
                  <a:lnTo>
                    <a:pt x="4497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9" name="Google Shape;132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CAAA1BQAAIUIAAACFQAAAAAAAA=="/>
                </a:ext>
              </a:extLst>
            </p:cNvSpPr>
            <p:nvPr/>
          </p:nvSpPr>
          <p:spPr>
            <a:xfrm>
              <a:off x="1325245" y="3385820"/>
              <a:ext cx="59690" cy="29210"/>
            </a:xfrm>
            <a:custGeom>
              <a:avLst/>
              <a:gdLst/>
              <a:ahLst/>
              <a:cxnLst/>
              <a:rect l="0" t="0" r="59690" b="29210"/>
              <a:pathLst>
                <a:path w="59690" h="29210">
                  <a:moveTo>
                    <a:pt x="14718" y="0"/>
                  </a:moveTo>
                  <a:cubicBezTo>
                    <a:pt x="6609" y="0"/>
                    <a:pt x="0" y="6564"/>
                    <a:pt x="0" y="14618"/>
                  </a:cubicBezTo>
                  <a:cubicBezTo>
                    <a:pt x="0" y="22672"/>
                    <a:pt x="6609" y="29210"/>
                    <a:pt x="14718" y="29210"/>
                  </a:cubicBezTo>
                  <a:lnTo>
                    <a:pt x="44998" y="29210"/>
                  </a:lnTo>
                  <a:cubicBezTo>
                    <a:pt x="53108" y="29210"/>
                    <a:pt x="59690" y="22672"/>
                    <a:pt x="59690" y="14618"/>
                  </a:cubicBezTo>
                  <a:cubicBezTo>
                    <a:pt x="59690" y="6564"/>
                    <a:pt x="53108" y="0"/>
                    <a:pt x="44998" y="0"/>
                  </a:cubicBezTo>
                  <a:lnTo>
                    <a:pt x="14718" y="0"/>
                  </a:lnTo>
                  <a:lnTo>
                    <a:pt x="4499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8" name="Google Shape;132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CAAAWRUAAIUIAACHFQAAAAAAAA=="/>
                </a:ext>
              </a:extLst>
            </p:cNvSpPr>
            <p:nvPr/>
          </p:nvSpPr>
          <p:spPr>
            <a:xfrm>
              <a:off x="1325880" y="3470275"/>
              <a:ext cx="59055" cy="29210"/>
            </a:xfrm>
            <a:custGeom>
              <a:avLst/>
              <a:gdLst/>
              <a:ahLst/>
              <a:cxnLst/>
              <a:rect l="0" t="0" r="59055" b="29210"/>
              <a:pathLst>
                <a:path w="59055" h="29210">
                  <a:moveTo>
                    <a:pt x="14555" y="26"/>
                  </a:moveTo>
                  <a:cubicBezTo>
                    <a:pt x="6535" y="26"/>
                    <a:pt x="26" y="6535"/>
                    <a:pt x="26" y="14553"/>
                  </a:cubicBezTo>
                  <a:cubicBezTo>
                    <a:pt x="26" y="22571"/>
                    <a:pt x="6535" y="29080"/>
                    <a:pt x="14555" y="29210"/>
                  </a:cubicBezTo>
                  <a:lnTo>
                    <a:pt x="44499" y="29210"/>
                  </a:lnTo>
                  <a:cubicBezTo>
                    <a:pt x="52519" y="29080"/>
                    <a:pt x="59028" y="22571"/>
                    <a:pt x="59028" y="14553"/>
                  </a:cubicBezTo>
                  <a:cubicBezTo>
                    <a:pt x="59028" y="6535"/>
                    <a:pt x="52519" y="26"/>
                    <a:pt x="44499" y="26"/>
                  </a:cubicBezTo>
                  <a:lnTo>
                    <a:pt x="14555" y="26"/>
                  </a:lnTo>
                  <a:lnTo>
                    <a:pt x="4449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7" name="Google Shape;132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CAAAyhMAAIMIAAD4EwAAAAAAAA=="/>
                </a:ext>
              </a:extLst>
            </p:cNvSpPr>
            <p:nvPr/>
          </p:nvSpPr>
          <p:spPr>
            <a:xfrm>
              <a:off x="1324610" y="3216910"/>
              <a:ext cx="59055" cy="29210"/>
            </a:xfrm>
            <a:custGeom>
              <a:avLst/>
              <a:gdLst/>
              <a:ahLst/>
              <a:cxnLst/>
              <a:rect l="0" t="0" r="59055" b="29210"/>
              <a:pathLst>
                <a:path w="59055" h="29210">
                  <a:moveTo>
                    <a:pt x="14692" y="0"/>
                  </a:moveTo>
                  <a:cubicBezTo>
                    <a:pt x="6538" y="0"/>
                    <a:pt x="26" y="6538"/>
                    <a:pt x="26" y="14592"/>
                  </a:cubicBezTo>
                  <a:cubicBezTo>
                    <a:pt x="26" y="22646"/>
                    <a:pt x="6538" y="29210"/>
                    <a:pt x="14692" y="29210"/>
                  </a:cubicBezTo>
                  <a:lnTo>
                    <a:pt x="44519" y="29210"/>
                  </a:lnTo>
                  <a:cubicBezTo>
                    <a:pt x="52542" y="29210"/>
                    <a:pt x="59055" y="22646"/>
                    <a:pt x="59055" y="14592"/>
                  </a:cubicBezTo>
                  <a:cubicBezTo>
                    <a:pt x="59055" y="6538"/>
                    <a:pt x="52542" y="0"/>
                    <a:pt x="44519" y="0"/>
                  </a:cubicBezTo>
                  <a:lnTo>
                    <a:pt x="14692" y="0"/>
                  </a:lnTo>
                  <a:lnTo>
                    <a:pt x="4451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6" name="Google Shape;132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CAAAyhMAAIMIAAD4EwAAAAAAAA=="/>
                </a:ext>
              </a:extLst>
            </p:cNvSpPr>
            <p:nvPr/>
          </p:nvSpPr>
          <p:spPr>
            <a:xfrm>
              <a:off x="1347470" y="3216910"/>
              <a:ext cx="36195" cy="29210"/>
            </a:xfrm>
            <a:custGeom>
              <a:avLst/>
              <a:gdLst/>
              <a:ahLst/>
              <a:cxnLst/>
              <a:rect l="0" t="0" r="36195" b="29210"/>
              <a:pathLst>
                <a:path w="36195" h="29210">
                  <a:moveTo>
                    <a:pt x="0" y="0"/>
                  </a:moveTo>
                  <a:cubicBezTo>
                    <a:pt x="7985" y="0"/>
                    <a:pt x="14493" y="6538"/>
                    <a:pt x="14493" y="14592"/>
                  </a:cubicBezTo>
                  <a:cubicBezTo>
                    <a:pt x="14493" y="22646"/>
                    <a:pt x="7985" y="29210"/>
                    <a:pt x="0" y="29210"/>
                  </a:cubicBezTo>
                  <a:lnTo>
                    <a:pt x="21727" y="29210"/>
                  </a:lnTo>
                  <a:cubicBezTo>
                    <a:pt x="29713" y="29210"/>
                    <a:pt x="36195" y="22646"/>
                    <a:pt x="36195" y="14592"/>
                  </a:cubicBezTo>
                  <a:cubicBezTo>
                    <a:pt x="36195" y="6538"/>
                    <a:pt x="29713" y="0"/>
                    <a:pt x="21727" y="0"/>
                  </a:cubicBezTo>
                  <a:lnTo>
                    <a:pt x="0" y="0"/>
                  </a:lnTo>
                  <a:lnTo>
                    <a:pt x="2172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5" name="Google Shape;132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CAAATxQAAIQIAAB9FAAAAAAAAA=="/>
                </a:ext>
              </a:extLst>
            </p:cNvSpPr>
            <p:nvPr/>
          </p:nvSpPr>
          <p:spPr>
            <a:xfrm>
              <a:off x="1324610" y="3301365"/>
              <a:ext cx="59690" cy="29210"/>
            </a:xfrm>
            <a:custGeom>
              <a:avLst/>
              <a:gdLst/>
              <a:ahLst/>
              <a:cxnLst/>
              <a:rect l="0" t="0" r="59690" b="29210"/>
              <a:pathLst>
                <a:path w="59690" h="29210">
                  <a:moveTo>
                    <a:pt x="14844" y="0"/>
                  </a:moveTo>
                  <a:cubicBezTo>
                    <a:pt x="6606" y="0"/>
                    <a:pt x="26" y="6535"/>
                    <a:pt x="26" y="14657"/>
                  </a:cubicBezTo>
                  <a:cubicBezTo>
                    <a:pt x="26" y="22675"/>
                    <a:pt x="6606" y="29210"/>
                    <a:pt x="14844" y="29210"/>
                  </a:cubicBezTo>
                  <a:lnTo>
                    <a:pt x="44978" y="29210"/>
                  </a:lnTo>
                  <a:cubicBezTo>
                    <a:pt x="53084" y="29210"/>
                    <a:pt x="59664" y="22675"/>
                    <a:pt x="59664" y="14657"/>
                  </a:cubicBezTo>
                  <a:cubicBezTo>
                    <a:pt x="59664" y="6535"/>
                    <a:pt x="53084" y="0"/>
                    <a:pt x="44978" y="0"/>
                  </a:cubicBezTo>
                  <a:lnTo>
                    <a:pt x="14844" y="0"/>
                  </a:lnTo>
                  <a:lnTo>
                    <a:pt x="4497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4" name="Google Shape;132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CAAATxQAAIQIAAB9FAAAAAAAAA=="/>
                </a:ext>
              </a:extLst>
            </p:cNvSpPr>
            <p:nvPr/>
          </p:nvSpPr>
          <p:spPr>
            <a:xfrm>
              <a:off x="1347470" y="3301365"/>
              <a:ext cx="36830" cy="29210"/>
            </a:xfrm>
            <a:custGeom>
              <a:avLst/>
              <a:gdLst/>
              <a:ahLst/>
              <a:cxnLst/>
              <a:rect l="0" t="0" r="36830" b="29210"/>
              <a:pathLst>
                <a:path w="36830" h="29210">
                  <a:moveTo>
                    <a:pt x="0" y="0"/>
                  </a:moveTo>
                  <a:cubicBezTo>
                    <a:pt x="8228" y="0"/>
                    <a:pt x="14800" y="6535"/>
                    <a:pt x="14800" y="14657"/>
                  </a:cubicBezTo>
                  <a:cubicBezTo>
                    <a:pt x="14800" y="22675"/>
                    <a:pt x="8228" y="29210"/>
                    <a:pt x="0" y="29210"/>
                  </a:cubicBezTo>
                  <a:lnTo>
                    <a:pt x="22135" y="29210"/>
                  </a:lnTo>
                  <a:cubicBezTo>
                    <a:pt x="30232" y="29210"/>
                    <a:pt x="36804" y="22675"/>
                    <a:pt x="36804" y="14657"/>
                  </a:cubicBezTo>
                  <a:cubicBezTo>
                    <a:pt x="36804" y="6535"/>
                    <a:pt x="30232" y="0"/>
                    <a:pt x="22135" y="0"/>
                  </a:cubicBezTo>
                  <a:lnTo>
                    <a:pt x="0" y="0"/>
                  </a:lnTo>
                  <a:lnTo>
                    <a:pt x="2213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3" name="Google Shape;132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CAAA1BQAAIUIAAACFQAAAAAAAA=="/>
                </a:ext>
              </a:extLst>
            </p:cNvSpPr>
            <p:nvPr/>
          </p:nvSpPr>
          <p:spPr>
            <a:xfrm>
              <a:off x="1325245" y="3385820"/>
              <a:ext cx="59690" cy="29210"/>
            </a:xfrm>
            <a:custGeom>
              <a:avLst/>
              <a:gdLst/>
              <a:ahLst/>
              <a:cxnLst/>
              <a:rect l="0" t="0" r="59690" b="29210"/>
              <a:pathLst>
                <a:path w="59690" h="29210">
                  <a:moveTo>
                    <a:pt x="14718" y="0"/>
                  </a:moveTo>
                  <a:cubicBezTo>
                    <a:pt x="6609" y="0"/>
                    <a:pt x="0" y="6564"/>
                    <a:pt x="0" y="14618"/>
                  </a:cubicBezTo>
                  <a:cubicBezTo>
                    <a:pt x="0" y="22672"/>
                    <a:pt x="6609" y="29210"/>
                    <a:pt x="14718" y="29210"/>
                  </a:cubicBezTo>
                  <a:lnTo>
                    <a:pt x="44998" y="29210"/>
                  </a:lnTo>
                  <a:cubicBezTo>
                    <a:pt x="53108" y="29210"/>
                    <a:pt x="59690" y="22672"/>
                    <a:pt x="59690" y="14618"/>
                  </a:cubicBezTo>
                  <a:cubicBezTo>
                    <a:pt x="59690" y="6564"/>
                    <a:pt x="53108" y="0"/>
                    <a:pt x="44998" y="0"/>
                  </a:cubicBezTo>
                  <a:lnTo>
                    <a:pt x="14718" y="0"/>
                  </a:lnTo>
                  <a:lnTo>
                    <a:pt x="4499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2" name="Google Shape;132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CAAA1BQAAIUIAAACFQAAAAAAAA=="/>
                </a:ext>
              </a:extLst>
            </p:cNvSpPr>
            <p:nvPr/>
          </p:nvSpPr>
          <p:spPr>
            <a:xfrm>
              <a:off x="1348105" y="3385820"/>
              <a:ext cx="36830" cy="29210"/>
            </a:xfrm>
            <a:custGeom>
              <a:avLst/>
              <a:gdLst/>
              <a:ahLst/>
              <a:cxnLst/>
              <a:rect l="0" t="0" r="36830" b="29210"/>
              <a:pathLst>
                <a:path w="36830" h="29210">
                  <a:moveTo>
                    <a:pt x="0" y="0"/>
                  </a:moveTo>
                  <a:cubicBezTo>
                    <a:pt x="8126" y="0"/>
                    <a:pt x="14748" y="6564"/>
                    <a:pt x="14748" y="14618"/>
                  </a:cubicBezTo>
                  <a:cubicBezTo>
                    <a:pt x="14748" y="22672"/>
                    <a:pt x="8126" y="29210"/>
                    <a:pt x="0" y="29210"/>
                  </a:cubicBezTo>
                  <a:lnTo>
                    <a:pt x="22109" y="29210"/>
                  </a:lnTo>
                  <a:cubicBezTo>
                    <a:pt x="30234" y="29210"/>
                    <a:pt x="36830" y="22672"/>
                    <a:pt x="36830" y="14618"/>
                  </a:cubicBezTo>
                  <a:cubicBezTo>
                    <a:pt x="36830" y="6564"/>
                    <a:pt x="30234" y="0"/>
                    <a:pt x="22109" y="0"/>
                  </a:cubicBezTo>
                  <a:lnTo>
                    <a:pt x="0" y="0"/>
                  </a:lnTo>
                  <a:lnTo>
                    <a:pt x="2210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1" name="Google Shape;132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CAAAWRUAAIUIAACHFQAAAAAAAA=="/>
                </a:ext>
              </a:extLst>
            </p:cNvSpPr>
            <p:nvPr/>
          </p:nvSpPr>
          <p:spPr>
            <a:xfrm>
              <a:off x="1325880" y="3470275"/>
              <a:ext cx="59055" cy="29210"/>
            </a:xfrm>
            <a:custGeom>
              <a:avLst/>
              <a:gdLst/>
              <a:ahLst/>
              <a:cxnLst/>
              <a:rect l="0" t="0" r="59055" b="29210"/>
              <a:pathLst>
                <a:path w="59055" h="29210">
                  <a:moveTo>
                    <a:pt x="14555" y="26"/>
                  </a:moveTo>
                  <a:cubicBezTo>
                    <a:pt x="6535" y="26"/>
                    <a:pt x="26" y="6535"/>
                    <a:pt x="26" y="14553"/>
                  </a:cubicBezTo>
                  <a:cubicBezTo>
                    <a:pt x="26" y="22571"/>
                    <a:pt x="6535" y="29080"/>
                    <a:pt x="14555" y="29210"/>
                  </a:cubicBezTo>
                  <a:lnTo>
                    <a:pt x="44499" y="29210"/>
                  </a:lnTo>
                  <a:cubicBezTo>
                    <a:pt x="52519" y="29080"/>
                    <a:pt x="59028" y="22571"/>
                    <a:pt x="59028" y="14553"/>
                  </a:cubicBezTo>
                  <a:cubicBezTo>
                    <a:pt x="59028" y="6535"/>
                    <a:pt x="52519" y="26"/>
                    <a:pt x="44499" y="26"/>
                  </a:cubicBezTo>
                  <a:lnTo>
                    <a:pt x="14555" y="26"/>
                  </a:lnTo>
                  <a:lnTo>
                    <a:pt x="4449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90" name="Google Shape;132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CAAAWRUAAIUIAACHFQAAAAAAAA=="/>
                </a:ext>
              </a:extLst>
            </p:cNvSpPr>
            <p:nvPr/>
          </p:nvSpPr>
          <p:spPr>
            <a:xfrm>
              <a:off x="1348105" y="3470275"/>
              <a:ext cx="36830" cy="29210"/>
            </a:xfrm>
            <a:custGeom>
              <a:avLst/>
              <a:gdLst/>
              <a:ahLst/>
              <a:cxnLst/>
              <a:rect l="0" t="0" r="36830" b="29210"/>
              <a:pathLst>
                <a:path w="36830" h="29210">
                  <a:moveTo>
                    <a:pt x="26" y="26"/>
                  </a:moveTo>
                  <a:cubicBezTo>
                    <a:pt x="8117" y="26"/>
                    <a:pt x="14685" y="6535"/>
                    <a:pt x="14685" y="14553"/>
                  </a:cubicBezTo>
                  <a:cubicBezTo>
                    <a:pt x="14685" y="22571"/>
                    <a:pt x="8117" y="29080"/>
                    <a:pt x="26" y="29210"/>
                  </a:cubicBezTo>
                  <a:lnTo>
                    <a:pt x="22145" y="29210"/>
                  </a:lnTo>
                  <a:cubicBezTo>
                    <a:pt x="30236" y="29080"/>
                    <a:pt x="36804" y="22571"/>
                    <a:pt x="36804" y="14553"/>
                  </a:cubicBezTo>
                  <a:cubicBezTo>
                    <a:pt x="36804" y="6535"/>
                    <a:pt x="30236" y="26"/>
                    <a:pt x="22145" y="26"/>
                  </a:cubicBezTo>
                  <a:lnTo>
                    <a:pt x="26" y="26"/>
                  </a:lnTo>
                  <a:lnTo>
                    <a:pt x="2214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89" name="Google Shape;132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CAAA6xMAAFoJAAAQFQAAAAAAAA=="/>
                </a:ext>
              </a:extLst>
            </p:cNvSpPr>
            <p:nvPr/>
          </p:nvSpPr>
          <p:spPr>
            <a:xfrm>
              <a:off x="1445260" y="3237865"/>
              <a:ext cx="74930" cy="186055"/>
            </a:xfrm>
            <a:custGeom>
              <a:avLst/>
              <a:gdLst/>
              <a:ahLst/>
              <a:cxnLst/>
              <a:rect l="0" t="0" r="74930" b="186055"/>
              <a:pathLst>
                <a:path w="74930" h="186055">
                  <a:moveTo>
                    <a:pt x="52635" y="26"/>
                  </a:moveTo>
                  <a:cubicBezTo>
                    <a:pt x="40383" y="26"/>
                    <a:pt x="26" y="13420"/>
                    <a:pt x="26" y="81418"/>
                  </a:cubicBezTo>
                  <a:lnTo>
                    <a:pt x="26" y="104793"/>
                  </a:lnTo>
                  <a:cubicBezTo>
                    <a:pt x="26" y="172791"/>
                    <a:pt x="40383" y="186055"/>
                    <a:pt x="52635" y="186055"/>
                  </a:cubicBezTo>
                  <a:cubicBezTo>
                    <a:pt x="58472" y="186055"/>
                    <a:pt x="66044" y="183402"/>
                    <a:pt x="70855" y="181511"/>
                  </a:cubicBezTo>
                  <a:cubicBezTo>
                    <a:pt x="73379" y="180355"/>
                    <a:pt x="74904" y="177703"/>
                    <a:pt x="74404" y="174919"/>
                  </a:cubicBezTo>
                  <a:lnTo>
                    <a:pt x="69093" y="142692"/>
                  </a:lnTo>
                  <a:cubicBezTo>
                    <a:pt x="68620" y="139777"/>
                    <a:pt x="65991" y="137729"/>
                    <a:pt x="63099" y="137729"/>
                  </a:cubicBezTo>
                  <a:cubicBezTo>
                    <a:pt x="62862" y="137729"/>
                    <a:pt x="62626" y="137755"/>
                    <a:pt x="62389" y="137781"/>
                  </a:cubicBezTo>
                  <a:lnTo>
                    <a:pt x="46062" y="139935"/>
                  </a:lnTo>
                  <a:cubicBezTo>
                    <a:pt x="28973" y="139042"/>
                    <a:pt x="24687" y="117426"/>
                    <a:pt x="24687" y="104294"/>
                  </a:cubicBezTo>
                  <a:lnTo>
                    <a:pt x="24687" y="81786"/>
                  </a:lnTo>
                  <a:cubicBezTo>
                    <a:pt x="24687" y="68785"/>
                    <a:pt x="28973" y="47039"/>
                    <a:pt x="46062" y="46146"/>
                  </a:cubicBezTo>
                  <a:lnTo>
                    <a:pt x="62389" y="48299"/>
                  </a:lnTo>
                  <a:cubicBezTo>
                    <a:pt x="62626" y="48325"/>
                    <a:pt x="62862" y="48352"/>
                    <a:pt x="63099" y="48352"/>
                  </a:cubicBezTo>
                  <a:cubicBezTo>
                    <a:pt x="65991" y="48352"/>
                    <a:pt x="68620" y="46277"/>
                    <a:pt x="69093" y="43362"/>
                  </a:cubicBezTo>
                  <a:lnTo>
                    <a:pt x="74404" y="11135"/>
                  </a:lnTo>
                  <a:cubicBezTo>
                    <a:pt x="74904" y="8378"/>
                    <a:pt x="73379" y="5699"/>
                    <a:pt x="70855" y="4569"/>
                  </a:cubicBezTo>
                  <a:cubicBezTo>
                    <a:pt x="66044" y="2678"/>
                    <a:pt x="58472" y="26"/>
                    <a:pt x="5263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88" name="Google Shape;132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CAAAgRMAADoKAADRFQAAAAAAAA=="/>
                </a:ext>
              </a:extLst>
            </p:cNvSpPr>
            <p:nvPr/>
          </p:nvSpPr>
          <p:spPr>
            <a:xfrm>
              <a:off x="1320800" y="3170555"/>
              <a:ext cx="341630" cy="375920"/>
            </a:xfrm>
            <a:custGeom>
              <a:avLst/>
              <a:gdLst/>
              <a:ahLst/>
              <a:cxnLst/>
              <a:rect l="0" t="0" r="341630" b="375920"/>
              <a:pathLst>
                <a:path w="341630" h="375920">
                  <a:moveTo>
                    <a:pt x="49726" y="305041"/>
                  </a:moveTo>
                  <a:cubicBezTo>
                    <a:pt x="54762" y="305041"/>
                    <a:pt x="58800" y="309084"/>
                    <a:pt x="58800" y="314150"/>
                  </a:cubicBezTo>
                  <a:cubicBezTo>
                    <a:pt x="58800" y="319191"/>
                    <a:pt x="54762" y="323365"/>
                    <a:pt x="49726" y="323365"/>
                  </a:cubicBezTo>
                  <a:lnTo>
                    <a:pt x="19565" y="323365"/>
                  </a:lnTo>
                  <a:cubicBezTo>
                    <a:pt x="14530" y="323365"/>
                    <a:pt x="10491" y="319191"/>
                    <a:pt x="10491" y="314150"/>
                  </a:cubicBezTo>
                  <a:cubicBezTo>
                    <a:pt x="10491" y="309084"/>
                    <a:pt x="14530" y="305041"/>
                    <a:pt x="19565" y="305041"/>
                  </a:cubicBezTo>
                  <a:lnTo>
                    <a:pt x="306801" y="33339"/>
                  </a:lnTo>
                  <a:lnTo>
                    <a:pt x="306801" y="342449"/>
                  </a:lnTo>
                  <a:lnTo>
                    <a:pt x="296074" y="342449"/>
                  </a:lnTo>
                  <a:lnTo>
                    <a:pt x="296074" y="33339"/>
                  </a:lnTo>
                  <a:lnTo>
                    <a:pt x="99688" y="0"/>
                  </a:lnTo>
                  <a:cubicBezTo>
                    <a:pt x="92371" y="0"/>
                    <a:pt x="92371" y="10999"/>
                    <a:pt x="99688" y="10999"/>
                  </a:cubicBezTo>
                  <a:lnTo>
                    <a:pt x="272968" y="10999"/>
                  </a:lnTo>
                  <a:cubicBezTo>
                    <a:pt x="279656" y="10999"/>
                    <a:pt x="285085" y="16433"/>
                    <a:pt x="285085" y="23127"/>
                  </a:cubicBezTo>
                  <a:lnTo>
                    <a:pt x="285085" y="352793"/>
                  </a:lnTo>
                  <a:cubicBezTo>
                    <a:pt x="285085" y="359355"/>
                    <a:pt x="279656" y="364789"/>
                    <a:pt x="272968" y="364789"/>
                  </a:cubicBezTo>
                  <a:lnTo>
                    <a:pt x="51483" y="364789"/>
                  </a:lnTo>
                  <a:cubicBezTo>
                    <a:pt x="44795" y="364789"/>
                    <a:pt x="39366" y="359355"/>
                    <a:pt x="39366" y="352793"/>
                  </a:cubicBezTo>
                  <a:lnTo>
                    <a:pt x="39366" y="334364"/>
                  </a:lnTo>
                  <a:lnTo>
                    <a:pt x="49726" y="334364"/>
                  </a:lnTo>
                  <a:cubicBezTo>
                    <a:pt x="60584" y="334102"/>
                    <a:pt x="69291" y="325150"/>
                    <a:pt x="69291" y="314150"/>
                  </a:cubicBezTo>
                  <a:cubicBezTo>
                    <a:pt x="69291" y="303282"/>
                    <a:pt x="60584" y="294304"/>
                    <a:pt x="49726" y="294068"/>
                  </a:cubicBezTo>
                  <a:lnTo>
                    <a:pt x="39366" y="294068"/>
                  </a:lnTo>
                  <a:lnTo>
                    <a:pt x="39366" y="282071"/>
                  </a:lnTo>
                  <a:cubicBezTo>
                    <a:pt x="39366" y="278396"/>
                    <a:pt x="36639" y="276558"/>
                    <a:pt x="33885" y="276558"/>
                  </a:cubicBezTo>
                  <a:cubicBezTo>
                    <a:pt x="31131" y="276558"/>
                    <a:pt x="28404" y="278396"/>
                    <a:pt x="28404" y="282071"/>
                  </a:cubicBezTo>
                  <a:lnTo>
                    <a:pt x="28404" y="294068"/>
                  </a:lnTo>
                  <a:lnTo>
                    <a:pt x="19565" y="294068"/>
                  </a:lnTo>
                  <a:cubicBezTo>
                    <a:pt x="8707" y="294304"/>
                    <a:pt x="0" y="303282"/>
                    <a:pt x="0" y="314150"/>
                  </a:cubicBezTo>
                  <a:cubicBezTo>
                    <a:pt x="0" y="325150"/>
                    <a:pt x="8707" y="334102"/>
                    <a:pt x="19565" y="334364"/>
                  </a:cubicBezTo>
                  <a:lnTo>
                    <a:pt x="28404" y="334364"/>
                  </a:lnTo>
                  <a:lnTo>
                    <a:pt x="28404" y="352793"/>
                  </a:lnTo>
                  <a:cubicBezTo>
                    <a:pt x="28404" y="365551"/>
                    <a:pt x="38737" y="375789"/>
                    <a:pt x="51483" y="375920"/>
                  </a:cubicBezTo>
                  <a:lnTo>
                    <a:pt x="318524" y="375920"/>
                  </a:lnTo>
                  <a:cubicBezTo>
                    <a:pt x="331270" y="375789"/>
                    <a:pt x="341630" y="365419"/>
                    <a:pt x="341630" y="352661"/>
                  </a:cubicBezTo>
                  <a:lnTo>
                    <a:pt x="341630" y="70485"/>
                  </a:lnTo>
                  <a:cubicBezTo>
                    <a:pt x="341630" y="66836"/>
                    <a:pt x="338850" y="64998"/>
                    <a:pt x="336070" y="64998"/>
                  </a:cubicBezTo>
                  <a:cubicBezTo>
                    <a:pt x="333290" y="64998"/>
                    <a:pt x="330510" y="66836"/>
                    <a:pt x="330510" y="70485"/>
                  </a:cubicBezTo>
                  <a:lnTo>
                    <a:pt x="330510" y="352661"/>
                  </a:lnTo>
                  <a:cubicBezTo>
                    <a:pt x="330510" y="359355"/>
                    <a:pt x="325081" y="364789"/>
                    <a:pt x="318393" y="364789"/>
                  </a:cubicBezTo>
                  <a:lnTo>
                    <a:pt x="292665" y="364789"/>
                  </a:lnTo>
                  <a:cubicBezTo>
                    <a:pt x="294789" y="361377"/>
                    <a:pt x="295943" y="357465"/>
                    <a:pt x="296074" y="353423"/>
                  </a:cubicBezTo>
                  <a:lnTo>
                    <a:pt x="312335" y="353423"/>
                  </a:lnTo>
                  <a:cubicBezTo>
                    <a:pt x="315377" y="353423"/>
                    <a:pt x="317764" y="351034"/>
                    <a:pt x="317764" y="347989"/>
                  </a:cubicBezTo>
                  <a:lnTo>
                    <a:pt x="317764" y="27800"/>
                  </a:lnTo>
                  <a:cubicBezTo>
                    <a:pt x="317764" y="24755"/>
                    <a:pt x="315377" y="22366"/>
                    <a:pt x="312335" y="22366"/>
                  </a:cubicBezTo>
                  <a:lnTo>
                    <a:pt x="296074" y="22366"/>
                  </a:lnTo>
                  <a:cubicBezTo>
                    <a:pt x="295943" y="18323"/>
                    <a:pt x="294789" y="14412"/>
                    <a:pt x="292665" y="10999"/>
                  </a:cubicBezTo>
                  <a:lnTo>
                    <a:pt x="318524" y="10999"/>
                  </a:lnTo>
                  <a:cubicBezTo>
                    <a:pt x="325212" y="10999"/>
                    <a:pt x="330510" y="16433"/>
                    <a:pt x="330641" y="23127"/>
                  </a:cubicBezTo>
                  <a:lnTo>
                    <a:pt x="330641" y="46229"/>
                  </a:lnTo>
                  <a:cubicBezTo>
                    <a:pt x="330510" y="49274"/>
                    <a:pt x="333028" y="51794"/>
                    <a:pt x="336070" y="51794"/>
                  </a:cubicBezTo>
                  <a:cubicBezTo>
                    <a:pt x="339086" y="51794"/>
                    <a:pt x="341630" y="49274"/>
                    <a:pt x="341630" y="46229"/>
                  </a:cubicBezTo>
                  <a:lnTo>
                    <a:pt x="341630" y="23127"/>
                  </a:lnTo>
                  <a:cubicBezTo>
                    <a:pt x="341630" y="10369"/>
                    <a:pt x="331270" y="0"/>
                    <a:pt x="318524" y="0"/>
                  </a:cubicBezTo>
                  <a:lnTo>
                    <a:pt x="49726" y="305041"/>
                  </a:lnTo>
                  <a:lnTo>
                    <a:pt x="31852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87" name="Google Shape;132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CAAAgRMAAKIIAAAgFQAAAAAAAA=="/>
                </a:ext>
              </a:extLst>
            </p:cNvSpPr>
            <p:nvPr/>
          </p:nvSpPr>
          <p:spPr>
            <a:xfrm>
              <a:off x="1319530" y="3170555"/>
              <a:ext cx="83820" cy="263525"/>
            </a:xfrm>
            <a:custGeom>
              <a:avLst/>
              <a:gdLst/>
              <a:ahLst/>
              <a:cxnLst/>
              <a:rect l="0" t="0" r="83820" b="263525"/>
              <a:pathLst>
                <a:path w="83820" h="263525">
                  <a:moveTo>
                    <a:pt x="49597" y="51865"/>
                  </a:moveTo>
                  <a:cubicBezTo>
                    <a:pt x="54616" y="51865"/>
                    <a:pt x="58643" y="55904"/>
                    <a:pt x="58643" y="60938"/>
                  </a:cubicBezTo>
                  <a:cubicBezTo>
                    <a:pt x="58643" y="65999"/>
                    <a:pt x="54616" y="70168"/>
                    <a:pt x="49597" y="70168"/>
                  </a:cubicBezTo>
                  <a:lnTo>
                    <a:pt x="19661" y="70168"/>
                  </a:lnTo>
                  <a:cubicBezTo>
                    <a:pt x="14484" y="70168"/>
                    <a:pt x="10458" y="65999"/>
                    <a:pt x="10458" y="60938"/>
                  </a:cubicBezTo>
                  <a:cubicBezTo>
                    <a:pt x="10458" y="55904"/>
                    <a:pt x="14484" y="51865"/>
                    <a:pt x="19661" y="51865"/>
                  </a:cubicBezTo>
                  <a:lnTo>
                    <a:pt x="49963" y="136141"/>
                  </a:lnTo>
                  <a:cubicBezTo>
                    <a:pt x="55009" y="136141"/>
                    <a:pt x="59035" y="140179"/>
                    <a:pt x="59035" y="145345"/>
                  </a:cubicBezTo>
                  <a:cubicBezTo>
                    <a:pt x="59035" y="150405"/>
                    <a:pt x="55009" y="154444"/>
                    <a:pt x="49963" y="154444"/>
                  </a:cubicBezTo>
                  <a:lnTo>
                    <a:pt x="20027" y="154444"/>
                  </a:lnTo>
                  <a:cubicBezTo>
                    <a:pt x="14876" y="154444"/>
                    <a:pt x="10850" y="150405"/>
                    <a:pt x="10850" y="145345"/>
                  </a:cubicBezTo>
                  <a:cubicBezTo>
                    <a:pt x="10850" y="140179"/>
                    <a:pt x="14876" y="136141"/>
                    <a:pt x="19896" y="136141"/>
                  </a:cubicBezTo>
                  <a:lnTo>
                    <a:pt x="50355" y="220417"/>
                  </a:lnTo>
                  <a:cubicBezTo>
                    <a:pt x="55375" y="220417"/>
                    <a:pt x="59401" y="224586"/>
                    <a:pt x="59401" y="229646"/>
                  </a:cubicBezTo>
                  <a:cubicBezTo>
                    <a:pt x="59401" y="234681"/>
                    <a:pt x="55375" y="238719"/>
                    <a:pt x="50355" y="238850"/>
                  </a:cubicBezTo>
                  <a:lnTo>
                    <a:pt x="20288" y="238850"/>
                  </a:lnTo>
                  <a:cubicBezTo>
                    <a:pt x="15242" y="238719"/>
                    <a:pt x="11216" y="234681"/>
                    <a:pt x="11216" y="229646"/>
                  </a:cubicBezTo>
                  <a:cubicBezTo>
                    <a:pt x="11216" y="224586"/>
                    <a:pt x="15242" y="220417"/>
                    <a:pt x="20288" y="220417"/>
                  </a:cubicBezTo>
                  <a:lnTo>
                    <a:pt x="52472" y="0"/>
                  </a:lnTo>
                  <a:cubicBezTo>
                    <a:pt x="39766" y="0"/>
                    <a:pt x="29465" y="10357"/>
                    <a:pt x="29465" y="23232"/>
                  </a:cubicBezTo>
                  <a:lnTo>
                    <a:pt x="29465" y="40748"/>
                  </a:lnTo>
                  <a:lnTo>
                    <a:pt x="19661" y="40748"/>
                  </a:lnTo>
                  <a:cubicBezTo>
                    <a:pt x="8706" y="41010"/>
                    <a:pt x="26" y="49977"/>
                    <a:pt x="26" y="60938"/>
                  </a:cubicBezTo>
                  <a:cubicBezTo>
                    <a:pt x="26" y="71794"/>
                    <a:pt x="8706" y="80761"/>
                    <a:pt x="19661" y="81128"/>
                  </a:cubicBezTo>
                  <a:lnTo>
                    <a:pt x="29465" y="81128"/>
                  </a:lnTo>
                  <a:lnTo>
                    <a:pt x="29465" y="125049"/>
                  </a:lnTo>
                  <a:lnTo>
                    <a:pt x="20027" y="125049"/>
                  </a:lnTo>
                  <a:cubicBezTo>
                    <a:pt x="9072" y="125416"/>
                    <a:pt x="523" y="134384"/>
                    <a:pt x="523" y="145240"/>
                  </a:cubicBezTo>
                  <a:cubicBezTo>
                    <a:pt x="523" y="156200"/>
                    <a:pt x="9072" y="165168"/>
                    <a:pt x="20027" y="165404"/>
                  </a:cubicBezTo>
                  <a:lnTo>
                    <a:pt x="29465" y="165404"/>
                  </a:lnTo>
                  <a:lnTo>
                    <a:pt x="29465" y="209456"/>
                  </a:lnTo>
                  <a:lnTo>
                    <a:pt x="20288" y="209456"/>
                  </a:lnTo>
                  <a:cubicBezTo>
                    <a:pt x="9464" y="209692"/>
                    <a:pt x="784" y="218660"/>
                    <a:pt x="784" y="229646"/>
                  </a:cubicBezTo>
                  <a:cubicBezTo>
                    <a:pt x="784" y="240476"/>
                    <a:pt x="9464" y="249444"/>
                    <a:pt x="20288" y="249837"/>
                  </a:cubicBezTo>
                  <a:lnTo>
                    <a:pt x="29465" y="249837"/>
                  </a:lnTo>
                  <a:lnTo>
                    <a:pt x="29465" y="258018"/>
                  </a:lnTo>
                  <a:cubicBezTo>
                    <a:pt x="29465" y="261689"/>
                    <a:pt x="32236" y="263525"/>
                    <a:pt x="35008" y="263525"/>
                  </a:cubicBezTo>
                  <a:cubicBezTo>
                    <a:pt x="37753" y="263525"/>
                    <a:pt x="40524" y="261689"/>
                    <a:pt x="40524" y="258018"/>
                  </a:cubicBezTo>
                  <a:lnTo>
                    <a:pt x="40524" y="249837"/>
                  </a:lnTo>
                  <a:lnTo>
                    <a:pt x="50355" y="249837"/>
                  </a:lnTo>
                  <a:cubicBezTo>
                    <a:pt x="50485" y="249837"/>
                    <a:pt x="50642" y="249837"/>
                    <a:pt x="50799" y="249837"/>
                  </a:cubicBezTo>
                  <a:cubicBezTo>
                    <a:pt x="61911" y="249837"/>
                    <a:pt x="70983" y="240843"/>
                    <a:pt x="70983" y="229646"/>
                  </a:cubicBezTo>
                  <a:cubicBezTo>
                    <a:pt x="70983" y="218502"/>
                    <a:pt x="62041" y="209430"/>
                    <a:pt x="51008" y="209430"/>
                  </a:cubicBezTo>
                  <a:cubicBezTo>
                    <a:pt x="50799" y="209430"/>
                    <a:pt x="50564" y="209430"/>
                    <a:pt x="50355" y="209456"/>
                  </a:cubicBezTo>
                  <a:lnTo>
                    <a:pt x="40524" y="209456"/>
                  </a:lnTo>
                  <a:lnTo>
                    <a:pt x="40524" y="165404"/>
                  </a:lnTo>
                  <a:lnTo>
                    <a:pt x="49963" y="165404"/>
                  </a:lnTo>
                  <a:cubicBezTo>
                    <a:pt x="50198" y="165430"/>
                    <a:pt x="50407" y="165430"/>
                    <a:pt x="50642" y="165430"/>
                  </a:cubicBezTo>
                  <a:cubicBezTo>
                    <a:pt x="61649" y="165430"/>
                    <a:pt x="70591" y="156358"/>
                    <a:pt x="70591" y="145240"/>
                  </a:cubicBezTo>
                  <a:cubicBezTo>
                    <a:pt x="70591" y="134096"/>
                    <a:pt x="61649" y="125154"/>
                    <a:pt x="50642" y="125154"/>
                  </a:cubicBezTo>
                  <a:cubicBezTo>
                    <a:pt x="50433" y="125154"/>
                    <a:pt x="50198" y="125154"/>
                    <a:pt x="49963" y="125180"/>
                  </a:cubicBezTo>
                  <a:lnTo>
                    <a:pt x="40524" y="125180"/>
                  </a:lnTo>
                  <a:lnTo>
                    <a:pt x="40524" y="81128"/>
                  </a:lnTo>
                  <a:lnTo>
                    <a:pt x="49597" y="81128"/>
                  </a:lnTo>
                  <a:cubicBezTo>
                    <a:pt x="49753" y="81128"/>
                    <a:pt x="49884" y="81128"/>
                    <a:pt x="50041" y="81128"/>
                  </a:cubicBezTo>
                  <a:cubicBezTo>
                    <a:pt x="61153" y="81128"/>
                    <a:pt x="70225" y="72161"/>
                    <a:pt x="70225" y="60938"/>
                  </a:cubicBezTo>
                  <a:cubicBezTo>
                    <a:pt x="70225" y="49741"/>
                    <a:pt x="61153" y="40748"/>
                    <a:pt x="50041" y="40748"/>
                  </a:cubicBezTo>
                  <a:cubicBezTo>
                    <a:pt x="49884" y="40748"/>
                    <a:pt x="49753" y="40748"/>
                    <a:pt x="49597" y="40748"/>
                  </a:cubicBezTo>
                  <a:lnTo>
                    <a:pt x="40524" y="40748"/>
                  </a:lnTo>
                  <a:lnTo>
                    <a:pt x="40524" y="23232"/>
                  </a:lnTo>
                  <a:cubicBezTo>
                    <a:pt x="40524" y="16545"/>
                    <a:pt x="45806" y="11117"/>
                    <a:pt x="52472" y="11117"/>
                  </a:cubicBezTo>
                  <a:lnTo>
                    <a:pt x="76499" y="11117"/>
                  </a:lnTo>
                  <a:cubicBezTo>
                    <a:pt x="83820" y="11117"/>
                    <a:pt x="83820" y="0"/>
                    <a:pt x="76499" y="0"/>
                  </a:cubicBezTo>
                  <a:lnTo>
                    <a:pt x="49597" y="51865"/>
                  </a:lnTo>
                  <a:lnTo>
                    <a:pt x="7649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86" name="Google Shape;133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7CAAAORUAAJ8JAABKFQAAAAAAAA=="/>
                </a:ext>
              </a:extLst>
            </p:cNvSpPr>
            <p:nvPr/>
          </p:nvSpPr>
          <p:spPr>
            <a:xfrm>
              <a:off x="1419225" y="3449955"/>
              <a:ext cx="144780" cy="10795"/>
            </a:xfrm>
            <a:custGeom>
              <a:avLst/>
              <a:gdLst/>
              <a:ahLst/>
              <a:cxnLst/>
              <a:rect l="0" t="0" r="144780" b="10795"/>
              <a:pathLst>
                <a:path w="144780" h="10795">
                  <a:moveTo>
                    <a:pt x="5555" y="25"/>
                  </a:moveTo>
                  <a:cubicBezTo>
                    <a:pt x="2411" y="25"/>
                    <a:pt x="0" y="2493"/>
                    <a:pt x="0" y="5474"/>
                  </a:cubicBezTo>
                  <a:cubicBezTo>
                    <a:pt x="0" y="8430"/>
                    <a:pt x="2542" y="10769"/>
                    <a:pt x="5555" y="10769"/>
                  </a:cubicBezTo>
                  <a:lnTo>
                    <a:pt x="137443" y="10769"/>
                  </a:lnTo>
                  <a:cubicBezTo>
                    <a:pt x="144754" y="10769"/>
                    <a:pt x="144754" y="25"/>
                    <a:pt x="137443" y="25"/>
                  </a:cubicBezTo>
                  <a:lnTo>
                    <a:pt x="5555" y="25"/>
                  </a:lnTo>
                  <a:lnTo>
                    <a:pt x="137443"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85" name="Google Shape;133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HIC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CAAAXhUAAJ8JAABvFQAAAAAAAA=="/>
                </a:ext>
              </a:extLst>
            </p:cNvSpPr>
            <p:nvPr/>
          </p:nvSpPr>
          <p:spPr>
            <a:xfrm>
              <a:off x="1417320" y="3473450"/>
              <a:ext cx="146685" cy="10795"/>
            </a:xfrm>
            <a:custGeom>
              <a:avLst/>
              <a:gdLst/>
              <a:ahLst/>
              <a:cxnLst/>
              <a:rect l="0" t="0" r="146685" b="10795"/>
              <a:pathLst>
                <a:path w="146685" h="10795">
                  <a:moveTo>
                    <a:pt x="7443" y="25"/>
                  </a:moveTo>
                  <a:cubicBezTo>
                    <a:pt x="0" y="25"/>
                    <a:pt x="0" y="10769"/>
                    <a:pt x="7443" y="10769"/>
                  </a:cubicBezTo>
                  <a:lnTo>
                    <a:pt x="139346" y="10769"/>
                  </a:lnTo>
                  <a:cubicBezTo>
                    <a:pt x="146658" y="10769"/>
                    <a:pt x="146658" y="25"/>
                    <a:pt x="139346" y="25"/>
                  </a:cubicBezTo>
                  <a:lnTo>
                    <a:pt x="7443" y="25"/>
                  </a:lnTo>
                  <a:lnTo>
                    <a:pt x="139346"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984" name="Google Shape;133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CAAA4hMAAGMJAAAYFQAAAAAAAA=="/>
                </a:ext>
              </a:extLst>
            </p:cNvSpPr>
            <p:nvPr/>
          </p:nvSpPr>
          <p:spPr>
            <a:xfrm>
              <a:off x="1439545" y="3232150"/>
              <a:ext cx="86360" cy="196850"/>
            </a:xfrm>
            <a:custGeom>
              <a:avLst/>
              <a:gdLst/>
              <a:ahLst/>
              <a:cxnLst/>
              <a:rect l="0" t="0" r="86360" b="196850"/>
              <a:pathLst>
                <a:path w="86360" h="196850">
                  <a:moveTo>
                    <a:pt x="58108" y="10994"/>
                  </a:moveTo>
                  <a:cubicBezTo>
                    <a:pt x="61922" y="10994"/>
                    <a:pt x="67604" y="12490"/>
                    <a:pt x="74181" y="15140"/>
                  </a:cubicBezTo>
                  <a:cubicBezTo>
                    <a:pt x="74444" y="15271"/>
                    <a:pt x="74575" y="15403"/>
                    <a:pt x="74444" y="15665"/>
                  </a:cubicBezTo>
                  <a:lnTo>
                    <a:pt x="69130" y="47861"/>
                  </a:lnTo>
                  <a:cubicBezTo>
                    <a:pt x="69130" y="48097"/>
                    <a:pt x="68867" y="48229"/>
                    <a:pt x="68630" y="48229"/>
                  </a:cubicBezTo>
                  <a:lnTo>
                    <a:pt x="52295" y="46077"/>
                  </a:lnTo>
                  <a:lnTo>
                    <a:pt x="51269" y="46077"/>
                  </a:lnTo>
                  <a:cubicBezTo>
                    <a:pt x="31671" y="47100"/>
                    <a:pt x="24569" y="68932"/>
                    <a:pt x="24569" y="87247"/>
                  </a:cubicBezTo>
                  <a:lnTo>
                    <a:pt x="24569" y="109603"/>
                  </a:lnTo>
                  <a:cubicBezTo>
                    <a:pt x="24569" y="118052"/>
                    <a:pt x="26226" y="126501"/>
                    <a:pt x="29383" y="134347"/>
                  </a:cubicBezTo>
                  <a:lnTo>
                    <a:pt x="29383" y="134216"/>
                  </a:lnTo>
                  <a:cubicBezTo>
                    <a:pt x="34065" y="144554"/>
                    <a:pt x="41667" y="150248"/>
                    <a:pt x="51269" y="150747"/>
                  </a:cubicBezTo>
                  <a:lnTo>
                    <a:pt x="52295" y="150747"/>
                  </a:lnTo>
                  <a:lnTo>
                    <a:pt x="68630" y="148595"/>
                  </a:lnTo>
                  <a:cubicBezTo>
                    <a:pt x="68657" y="148595"/>
                    <a:pt x="68709" y="148569"/>
                    <a:pt x="68762" y="148569"/>
                  </a:cubicBezTo>
                  <a:cubicBezTo>
                    <a:pt x="68946" y="148569"/>
                    <a:pt x="69130" y="148779"/>
                    <a:pt x="69130" y="148989"/>
                  </a:cubicBezTo>
                  <a:lnTo>
                    <a:pt x="74444" y="181185"/>
                  </a:lnTo>
                  <a:cubicBezTo>
                    <a:pt x="74575" y="181316"/>
                    <a:pt x="74444" y="181552"/>
                    <a:pt x="74181" y="181683"/>
                  </a:cubicBezTo>
                  <a:cubicBezTo>
                    <a:pt x="67604" y="184334"/>
                    <a:pt x="61922" y="185856"/>
                    <a:pt x="58108" y="185856"/>
                  </a:cubicBezTo>
                  <a:cubicBezTo>
                    <a:pt x="53426" y="185856"/>
                    <a:pt x="41667" y="183074"/>
                    <a:pt x="31145" y="172342"/>
                  </a:cubicBezTo>
                  <a:cubicBezTo>
                    <a:pt x="17993" y="158960"/>
                    <a:pt x="11022" y="137496"/>
                    <a:pt x="11022" y="110102"/>
                  </a:cubicBezTo>
                  <a:lnTo>
                    <a:pt x="11022" y="86748"/>
                  </a:lnTo>
                  <a:cubicBezTo>
                    <a:pt x="11022" y="59354"/>
                    <a:pt x="17993" y="37759"/>
                    <a:pt x="31145" y="24508"/>
                  </a:cubicBezTo>
                  <a:cubicBezTo>
                    <a:pt x="41667" y="13776"/>
                    <a:pt x="53426" y="10994"/>
                    <a:pt x="58108" y="10994"/>
                  </a:cubicBezTo>
                  <a:lnTo>
                    <a:pt x="58240" y="0"/>
                  </a:lnTo>
                  <a:cubicBezTo>
                    <a:pt x="49769" y="0"/>
                    <a:pt x="35459" y="4303"/>
                    <a:pt x="23306" y="16793"/>
                  </a:cubicBezTo>
                  <a:cubicBezTo>
                    <a:pt x="7865" y="32563"/>
                    <a:pt x="26" y="55943"/>
                    <a:pt x="26" y="86748"/>
                  </a:cubicBezTo>
                  <a:lnTo>
                    <a:pt x="26" y="110102"/>
                  </a:lnTo>
                  <a:cubicBezTo>
                    <a:pt x="26" y="140776"/>
                    <a:pt x="7865" y="164392"/>
                    <a:pt x="23306" y="180057"/>
                  </a:cubicBezTo>
                  <a:cubicBezTo>
                    <a:pt x="35459" y="192415"/>
                    <a:pt x="49769" y="196850"/>
                    <a:pt x="58240" y="196850"/>
                  </a:cubicBezTo>
                  <a:cubicBezTo>
                    <a:pt x="64816" y="196850"/>
                    <a:pt x="72787" y="194069"/>
                    <a:pt x="78495" y="191786"/>
                  </a:cubicBezTo>
                  <a:cubicBezTo>
                    <a:pt x="83440" y="189765"/>
                    <a:pt x="86334" y="184596"/>
                    <a:pt x="85466" y="179296"/>
                  </a:cubicBezTo>
                  <a:lnTo>
                    <a:pt x="80020" y="147231"/>
                  </a:lnTo>
                  <a:cubicBezTo>
                    <a:pt x="79100" y="141589"/>
                    <a:pt x="74286" y="137627"/>
                    <a:pt x="68867" y="137627"/>
                  </a:cubicBezTo>
                  <a:cubicBezTo>
                    <a:pt x="68315" y="137627"/>
                    <a:pt x="67762" y="137680"/>
                    <a:pt x="67236" y="137758"/>
                  </a:cubicBezTo>
                  <a:lnTo>
                    <a:pt x="51400" y="139779"/>
                  </a:lnTo>
                  <a:cubicBezTo>
                    <a:pt x="35828" y="138388"/>
                    <a:pt x="35722" y="110863"/>
                    <a:pt x="35722" y="109603"/>
                  </a:cubicBezTo>
                  <a:lnTo>
                    <a:pt x="35722" y="87247"/>
                  </a:lnTo>
                  <a:cubicBezTo>
                    <a:pt x="35722" y="86119"/>
                    <a:pt x="35828" y="58462"/>
                    <a:pt x="51400" y="57202"/>
                  </a:cubicBezTo>
                  <a:lnTo>
                    <a:pt x="51400" y="57071"/>
                  </a:lnTo>
                  <a:lnTo>
                    <a:pt x="67236" y="59092"/>
                  </a:lnTo>
                  <a:cubicBezTo>
                    <a:pt x="67762" y="59170"/>
                    <a:pt x="68315" y="59197"/>
                    <a:pt x="68867" y="59197"/>
                  </a:cubicBezTo>
                  <a:cubicBezTo>
                    <a:pt x="74286" y="59197"/>
                    <a:pt x="79100" y="55261"/>
                    <a:pt x="80020" y="49619"/>
                  </a:cubicBezTo>
                  <a:lnTo>
                    <a:pt x="85466" y="17423"/>
                  </a:lnTo>
                  <a:cubicBezTo>
                    <a:pt x="86334" y="12254"/>
                    <a:pt x="83440" y="6954"/>
                    <a:pt x="78495" y="4933"/>
                  </a:cubicBezTo>
                  <a:cubicBezTo>
                    <a:pt x="72787" y="2650"/>
                    <a:pt x="64816" y="0"/>
                    <a:pt x="58240" y="0"/>
                  </a:cubicBezTo>
                  <a:lnTo>
                    <a:pt x="58108" y="10994"/>
                  </a:lnTo>
                  <a:lnTo>
                    <a:pt x="5824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006" name="Google Shape;13303;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UQAACJEwAAnxIAAM8VAAAQAAAA"/>
              </a:ext>
            </a:extLst>
          </p:cNvGrpSpPr>
          <p:nvPr/>
        </p:nvGrpSpPr>
        <p:grpSpPr>
          <a:xfrm>
            <a:off x="2644775" y="3175635"/>
            <a:ext cx="382270" cy="369570"/>
            <a:chOff x="2644775" y="3175635"/>
            <a:chExt cx="382270" cy="369570"/>
          </a:xfrm>
        </p:grpSpPr>
        <p:sp>
          <p:nvSpPr>
            <p:cNvPr id="1032" name="Google Shape;133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EAAAaxUAAMYQAADGFQAAAAAAAA=="/>
                </a:ext>
              </a:extLst>
            </p:cNvSpPr>
            <p:nvPr/>
          </p:nvSpPr>
          <p:spPr>
            <a:xfrm>
              <a:off x="2668905" y="3481705"/>
              <a:ext cx="57785" cy="57785"/>
            </a:xfrm>
            <a:custGeom>
              <a:avLst/>
              <a:gdLst/>
              <a:ahLst/>
              <a:cxnLst/>
              <a:rect l="0" t="0" r="57785" b="57785"/>
              <a:pathLst>
                <a:path w="57785" h="57785">
                  <a:moveTo>
                    <a:pt x="26" y="26"/>
                  </a:moveTo>
                  <a:lnTo>
                    <a:pt x="26" y="57758"/>
                  </a:lnTo>
                  <a:lnTo>
                    <a:pt x="57758" y="57758"/>
                  </a:lnTo>
                  <a:lnTo>
                    <a:pt x="57758"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31" name="Google Shape;133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EAAAaxUAAMYQAACHFQAAAAAAAA=="/>
                </a:ext>
              </a:extLst>
            </p:cNvSpPr>
            <p:nvPr/>
          </p:nvSpPr>
          <p:spPr>
            <a:xfrm>
              <a:off x="2668905" y="3481705"/>
              <a:ext cx="57785" cy="17780"/>
            </a:xfrm>
            <a:custGeom>
              <a:avLst/>
              <a:gdLst/>
              <a:ahLst/>
              <a:cxnLst/>
              <a:rect l="0" t="0" r="57785" b="17780"/>
              <a:pathLst>
                <a:path w="57785" h="17780">
                  <a:moveTo>
                    <a:pt x="26" y="27"/>
                  </a:moveTo>
                  <a:lnTo>
                    <a:pt x="26" y="17780"/>
                  </a:lnTo>
                  <a:lnTo>
                    <a:pt x="57758" y="17780"/>
                  </a:lnTo>
                  <a:lnTo>
                    <a:pt x="57758" y="27"/>
                  </a:lnTo>
                  <a:lnTo>
                    <a:pt x="26"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30" name="Google Shape;133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EAAARxUAAMYQAABrFQAAAAAAAA=="/>
                </a:ext>
              </a:extLst>
            </p:cNvSpPr>
            <p:nvPr/>
          </p:nvSpPr>
          <p:spPr>
            <a:xfrm>
              <a:off x="2663190" y="3458845"/>
              <a:ext cx="63500" cy="22860"/>
            </a:xfrm>
            <a:custGeom>
              <a:avLst/>
              <a:gdLst/>
              <a:ahLst/>
              <a:cxnLst/>
              <a:rect l="0" t="0" r="63500" b="22860"/>
              <a:pathLst>
                <a:path w="63500" h="22860">
                  <a:moveTo>
                    <a:pt x="11595" y="0"/>
                  </a:moveTo>
                  <a:cubicBezTo>
                    <a:pt x="5183" y="0"/>
                    <a:pt x="0" y="5109"/>
                    <a:pt x="0" y="11430"/>
                  </a:cubicBezTo>
                  <a:cubicBezTo>
                    <a:pt x="0" y="17751"/>
                    <a:pt x="5183" y="22860"/>
                    <a:pt x="11595" y="22860"/>
                  </a:cubicBezTo>
                  <a:lnTo>
                    <a:pt x="63474" y="22860"/>
                  </a:lnTo>
                  <a:lnTo>
                    <a:pt x="63474" y="0"/>
                  </a:lnTo>
                  <a:lnTo>
                    <a:pt x="11595" y="0"/>
                  </a:lnTo>
                  <a:lnTo>
                    <a:pt x="11595" y="228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9" name="Google Shape;133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EAAALBQAAAYRAADGFQAAAAAAAA=="/>
                </a:ext>
              </a:extLst>
            </p:cNvSpPr>
            <p:nvPr/>
          </p:nvSpPr>
          <p:spPr>
            <a:xfrm>
              <a:off x="2720975" y="3279140"/>
              <a:ext cx="46355" cy="260350"/>
            </a:xfrm>
            <a:custGeom>
              <a:avLst/>
              <a:gdLst/>
              <a:ahLst/>
              <a:cxnLst/>
              <a:rect l="0" t="0" r="46355" b="260350"/>
              <a:pathLst>
                <a:path w="46355" h="260350">
                  <a:moveTo>
                    <a:pt x="5823" y="0"/>
                  </a:moveTo>
                  <a:lnTo>
                    <a:pt x="26" y="260324"/>
                  </a:lnTo>
                  <a:lnTo>
                    <a:pt x="46355" y="260324"/>
                  </a:lnTo>
                  <a:lnTo>
                    <a:pt x="40531" y="0"/>
                  </a:lnTo>
                  <a:lnTo>
                    <a:pt x="582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8" name="Google Shape;133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EQAAkRQAAGERAAAiFQAAAAAAAA=="/>
                </a:ext>
              </a:extLst>
            </p:cNvSpPr>
            <p:nvPr/>
          </p:nvSpPr>
          <p:spPr>
            <a:xfrm>
              <a:off x="2790825" y="3343275"/>
              <a:ext cx="34290" cy="92075"/>
            </a:xfrm>
            <a:custGeom>
              <a:avLst/>
              <a:gdLst/>
              <a:ahLst/>
              <a:cxnLst/>
              <a:rect l="0" t="0" r="34290" b="92075"/>
              <a:pathLst>
                <a:path w="34290" h="92075">
                  <a:moveTo>
                    <a:pt x="5724" y="0"/>
                  </a:moveTo>
                  <a:lnTo>
                    <a:pt x="0" y="92075"/>
                  </a:lnTo>
                  <a:lnTo>
                    <a:pt x="34264" y="92075"/>
                  </a:lnTo>
                  <a:lnTo>
                    <a:pt x="28540" y="0"/>
                  </a:lnTo>
                  <a:lnTo>
                    <a:pt x="572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7" name="Google Shape;133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EAAALBQAAP4QAABIFAAAAAAAAA=="/>
                </a:ext>
              </a:extLst>
            </p:cNvSpPr>
            <p:nvPr/>
          </p:nvSpPr>
          <p:spPr>
            <a:xfrm>
              <a:off x="2726690" y="3279140"/>
              <a:ext cx="35560" cy="17780"/>
            </a:xfrm>
            <a:custGeom>
              <a:avLst/>
              <a:gdLst/>
              <a:ahLst/>
              <a:cxnLst/>
              <a:rect l="0" t="0" r="35560" b="17780"/>
              <a:pathLst>
                <a:path w="35560" h="17780">
                  <a:moveTo>
                    <a:pt x="394" y="0"/>
                  </a:moveTo>
                  <a:lnTo>
                    <a:pt x="26" y="17753"/>
                  </a:lnTo>
                  <a:lnTo>
                    <a:pt x="35560" y="17753"/>
                  </a:lnTo>
                  <a:lnTo>
                    <a:pt x="35166" y="0"/>
                  </a:lnTo>
                  <a:lnTo>
                    <a:pt x="39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6" name="Google Shape;133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EQAAkRQAAFoRAACsFAAAAAAAAA=="/>
                </a:ext>
              </a:extLst>
            </p:cNvSpPr>
            <p:nvPr/>
          </p:nvSpPr>
          <p:spPr>
            <a:xfrm>
              <a:off x="2795270" y="3343275"/>
              <a:ext cx="25400" cy="17145"/>
            </a:xfrm>
            <a:custGeom>
              <a:avLst/>
              <a:gdLst/>
              <a:ahLst/>
              <a:cxnLst/>
              <a:rect l="0" t="0" r="25400" b="17145"/>
              <a:pathLst>
                <a:path w="25400" h="17145">
                  <a:moveTo>
                    <a:pt x="1128" y="0"/>
                  </a:moveTo>
                  <a:lnTo>
                    <a:pt x="0" y="17119"/>
                  </a:lnTo>
                  <a:lnTo>
                    <a:pt x="25374" y="17119"/>
                  </a:lnTo>
                  <a:lnTo>
                    <a:pt x="24245" y="0"/>
                  </a:lnTo>
                  <a:lnTo>
                    <a:pt x="112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5" name="Google Shape;133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EQAAkRQAAL0RAAAiFQAAAAAAAA=="/>
                </a:ext>
              </a:extLst>
            </p:cNvSpPr>
            <p:nvPr/>
          </p:nvSpPr>
          <p:spPr>
            <a:xfrm>
              <a:off x="2848610" y="3343275"/>
              <a:ext cx="34925" cy="92075"/>
            </a:xfrm>
            <a:custGeom>
              <a:avLst/>
              <a:gdLst/>
              <a:ahLst/>
              <a:cxnLst/>
              <a:rect l="0" t="0" r="34925" b="92075"/>
              <a:pathLst>
                <a:path w="34925" h="92075">
                  <a:moveTo>
                    <a:pt x="5856" y="0"/>
                  </a:moveTo>
                  <a:lnTo>
                    <a:pt x="26" y="92075"/>
                  </a:lnTo>
                  <a:lnTo>
                    <a:pt x="34925" y="92075"/>
                  </a:lnTo>
                  <a:lnTo>
                    <a:pt x="29095" y="0"/>
                  </a:lnTo>
                  <a:lnTo>
                    <a:pt x="585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4" name="Google Shape;133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EQAAkRQAALURAACsFAAAAAAAAA=="/>
                </a:ext>
              </a:extLst>
            </p:cNvSpPr>
            <p:nvPr/>
          </p:nvSpPr>
          <p:spPr>
            <a:xfrm>
              <a:off x="2853055" y="3343275"/>
              <a:ext cx="25400" cy="17145"/>
            </a:xfrm>
            <a:custGeom>
              <a:avLst/>
              <a:gdLst/>
              <a:ahLst/>
              <a:cxnLst/>
              <a:rect l="0" t="0" r="25400" b="17145"/>
              <a:pathLst>
                <a:path w="25400" h="17145">
                  <a:moveTo>
                    <a:pt x="1155" y="0"/>
                  </a:moveTo>
                  <a:lnTo>
                    <a:pt x="26" y="17119"/>
                  </a:lnTo>
                  <a:lnTo>
                    <a:pt x="25400" y="17119"/>
                  </a:lnTo>
                  <a:lnTo>
                    <a:pt x="24272" y="0"/>
                  </a:lnTo>
                  <a:lnTo>
                    <a:pt x="115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3" name="Google Shape;133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EQAAkRQAABgSAAAiFQAAAAAAAA=="/>
                </a:ext>
              </a:extLst>
            </p:cNvSpPr>
            <p:nvPr/>
          </p:nvSpPr>
          <p:spPr>
            <a:xfrm>
              <a:off x="2906395" y="3343275"/>
              <a:ext cx="34925" cy="92075"/>
            </a:xfrm>
            <a:custGeom>
              <a:avLst/>
              <a:gdLst/>
              <a:ahLst/>
              <a:cxnLst/>
              <a:rect l="0" t="0" r="34925" b="92075"/>
              <a:pathLst>
                <a:path w="34925" h="92075">
                  <a:moveTo>
                    <a:pt x="5724" y="0"/>
                  </a:moveTo>
                  <a:lnTo>
                    <a:pt x="0" y="92075"/>
                  </a:lnTo>
                  <a:lnTo>
                    <a:pt x="34925" y="92075"/>
                  </a:lnTo>
                  <a:lnTo>
                    <a:pt x="29068" y="0"/>
                  </a:lnTo>
                  <a:lnTo>
                    <a:pt x="572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2" name="Google Shape;133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EQAAkRQAABASAACsFAAAAAAAAA=="/>
                </a:ext>
              </a:extLst>
            </p:cNvSpPr>
            <p:nvPr/>
          </p:nvSpPr>
          <p:spPr>
            <a:xfrm>
              <a:off x="2910840" y="3343275"/>
              <a:ext cx="25400" cy="17145"/>
            </a:xfrm>
            <a:custGeom>
              <a:avLst/>
              <a:gdLst/>
              <a:ahLst/>
              <a:cxnLst/>
              <a:rect l="0" t="0" r="25400" b="17145"/>
              <a:pathLst>
                <a:path w="25400" h="17145">
                  <a:moveTo>
                    <a:pt x="1023" y="0"/>
                  </a:moveTo>
                  <a:lnTo>
                    <a:pt x="0" y="17119"/>
                  </a:lnTo>
                  <a:lnTo>
                    <a:pt x="25400" y="17119"/>
                  </a:lnTo>
                  <a:lnTo>
                    <a:pt x="24245" y="0"/>
                  </a:lnTo>
                  <a:lnTo>
                    <a:pt x="102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1" name="Google Shape;133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EAAARxUAAGESAADGFQAAAAAAAA=="/>
                </a:ext>
              </a:extLst>
            </p:cNvSpPr>
            <p:nvPr/>
          </p:nvSpPr>
          <p:spPr>
            <a:xfrm>
              <a:off x="2743835" y="3458845"/>
              <a:ext cx="243840" cy="80645"/>
            </a:xfrm>
            <a:custGeom>
              <a:avLst/>
              <a:gdLst/>
              <a:ahLst/>
              <a:cxnLst/>
              <a:rect l="0" t="0" r="243840" b="80645"/>
              <a:pathLst>
                <a:path w="243840" h="80645">
                  <a:moveTo>
                    <a:pt x="0" y="0"/>
                  </a:moveTo>
                  <a:lnTo>
                    <a:pt x="0" y="80618"/>
                  </a:lnTo>
                  <a:lnTo>
                    <a:pt x="243814" y="80618"/>
                  </a:lnTo>
                  <a:lnTo>
                    <a:pt x="243814"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20" name="Google Shape;133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EAAARxUAAGESAABiFQAAAAAAAA=="/>
                </a:ext>
              </a:extLst>
            </p:cNvSpPr>
            <p:nvPr/>
          </p:nvSpPr>
          <p:spPr>
            <a:xfrm>
              <a:off x="2743835" y="3458845"/>
              <a:ext cx="243840" cy="17145"/>
            </a:xfrm>
            <a:custGeom>
              <a:avLst/>
              <a:gdLst/>
              <a:ahLst/>
              <a:cxnLst/>
              <a:rect l="0" t="0" r="243840" b="17145"/>
              <a:pathLst>
                <a:path w="243840" h="17145">
                  <a:moveTo>
                    <a:pt x="0" y="0"/>
                  </a:moveTo>
                  <a:lnTo>
                    <a:pt x="0" y="17119"/>
                  </a:lnTo>
                  <a:lnTo>
                    <a:pt x="243814" y="17119"/>
                  </a:lnTo>
                  <a:lnTo>
                    <a:pt x="243814"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9" name="Google Shape;133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EAAAIhUAAGoSAABHFQAAAAAAAA=="/>
                </a:ext>
              </a:extLst>
            </p:cNvSpPr>
            <p:nvPr/>
          </p:nvSpPr>
          <p:spPr>
            <a:xfrm>
              <a:off x="2738120" y="3435350"/>
              <a:ext cx="255270" cy="23495"/>
            </a:xfrm>
            <a:custGeom>
              <a:avLst/>
              <a:gdLst/>
              <a:ahLst/>
              <a:cxnLst/>
              <a:rect l="0" t="0" r="255270" b="23495"/>
              <a:pathLst>
                <a:path w="255270" h="23495">
                  <a:moveTo>
                    <a:pt x="11534" y="26"/>
                  </a:moveTo>
                  <a:cubicBezTo>
                    <a:pt x="5202" y="26"/>
                    <a:pt x="26" y="5274"/>
                    <a:pt x="26" y="11800"/>
                  </a:cubicBezTo>
                  <a:cubicBezTo>
                    <a:pt x="26" y="18220"/>
                    <a:pt x="5202" y="23468"/>
                    <a:pt x="11534" y="23468"/>
                  </a:cubicBezTo>
                  <a:lnTo>
                    <a:pt x="243631" y="23468"/>
                  </a:lnTo>
                  <a:cubicBezTo>
                    <a:pt x="250094" y="23468"/>
                    <a:pt x="255270" y="18220"/>
                    <a:pt x="255270" y="11800"/>
                  </a:cubicBezTo>
                  <a:cubicBezTo>
                    <a:pt x="255270" y="5274"/>
                    <a:pt x="250094" y="26"/>
                    <a:pt x="243631" y="26"/>
                  </a:cubicBezTo>
                  <a:lnTo>
                    <a:pt x="11534" y="26"/>
                  </a:lnTo>
                  <a:lnTo>
                    <a:pt x="24363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8" name="Google Shape;133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EAAAkRMAAJ8SAABaFAAAAAAAAA=="/>
                </a:ext>
              </a:extLst>
            </p:cNvSpPr>
            <p:nvPr/>
          </p:nvSpPr>
          <p:spPr>
            <a:xfrm>
              <a:off x="2736215" y="3180715"/>
              <a:ext cx="290830" cy="127635"/>
            </a:xfrm>
            <a:custGeom>
              <a:avLst/>
              <a:gdLst/>
              <a:ahLst/>
              <a:cxnLst/>
              <a:rect l="0" t="0" r="290830" b="127635"/>
              <a:pathLst>
                <a:path w="290830" h="127635">
                  <a:moveTo>
                    <a:pt x="210747" y="0"/>
                  </a:moveTo>
                  <a:cubicBezTo>
                    <a:pt x="194210" y="0"/>
                    <a:pt x="178409" y="6432"/>
                    <a:pt x="166545" y="17933"/>
                  </a:cubicBezTo>
                  <a:cubicBezTo>
                    <a:pt x="157620" y="9846"/>
                    <a:pt x="146465" y="5855"/>
                    <a:pt x="135336" y="5855"/>
                  </a:cubicBezTo>
                  <a:cubicBezTo>
                    <a:pt x="122343" y="5855"/>
                    <a:pt x="109429" y="11290"/>
                    <a:pt x="100242" y="21977"/>
                  </a:cubicBezTo>
                  <a:cubicBezTo>
                    <a:pt x="94808" y="18878"/>
                    <a:pt x="88955" y="17460"/>
                    <a:pt x="83233" y="17460"/>
                  </a:cubicBezTo>
                  <a:cubicBezTo>
                    <a:pt x="68140" y="17460"/>
                    <a:pt x="53809" y="27412"/>
                    <a:pt x="49583" y="43323"/>
                  </a:cubicBezTo>
                  <a:cubicBezTo>
                    <a:pt x="46354" y="41485"/>
                    <a:pt x="42942" y="40645"/>
                    <a:pt x="39609" y="40645"/>
                  </a:cubicBezTo>
                  <a:cubicBezTo>
                    <a:pt x="29503" y="40645"/>
                    <a:pt x="20211" y="48444"/>
                    <a:pt x="19660" y="59760"/>
                  </a:cubicBezTo>
                  <a:cubicBezTo>
                    <a:pt x="17691" y="58579"/>
                    <a:pt x="15618" y="58054"/>
                    <a:pt x="13649" y="58054"/>
                  </a:cubicBezTo>
                  <a:cubicBezTo>
                    <a:pt x="6352" y="58054"/>
                    <a:pt x="26" y="65222"/>
                    <a:pt x="2599" y="73283"/>
                  </a:cubicBezTo>
                  <a:cubicBezTo>
                    <a:pt x="4357" y="78508"/>
                    <a:pt x="9029" y="81212"/>
                    <a:pt x="13702" y="81212"/>
                  </a:cubicBezTo>
                  <a:cubicBezTo>
                    <a:pt x="18033" y="81212"/>
                    <a:pt x="22363" y="78849"/>
                    <a:pt x="24332" y="74044"/>
                  </a:cubicBezTo>
                  <a:cubicBezTo>
                    <a:pt x="28322" y="78849"/>
                    <a:pt x="34018" y="81212"/>
                    <a:pt x="39687" y="81212"/>
                  </a:cubicBezTo>
                  <a:cubicBezTo>
                    <a:pt x="45672" y="81212"/>
                    <a:pt x="51630" y="78587"/>
                    <a:pt x="55646" y="73414"/>
                  </a:cubicBezTo>
                  <a:cubicBezTo>
                    <a:pt x="62392" y="82263"/>
                    <a:pt x="72681" y="86989"/>
                    <a:pt x="83154" y="86989"/>
                  </a:cubicBezTo>
                  <a:cubicBezTo>
                    <a:pt x="88981" y="86989"/>
                    <a:pt x="94861" y="85518"/>
                    <a:pt x="100242" y="82499"/>
                  </a:cubicBezTo>
                  <a:cubicBezTo>
                    <a:pt x="109271" y="92975"/>
                    <a:pt x="122212" y="98594"/>
                    <a:pt x="135388" y="98594"/>
                  </a:cubicBezTo>
                  <a:cubicBezTo>
                    <a:pt x="141898" y="98594"/>
                    <a:pt x="148486" y="97229"/>
                    <a:pt x="154654" y="94367"/>
                  </a:cubicBezTo>
                  <a:cubicBezTo>
                    <a:pt x="166755" y="116449"/>
                    <a:pt x="188777" y="127608"/>
                    <a:pt x="210773" y="127608"/>
                  </a:cubicBezTo>
                  <a:cubicBezTo>
                    <a:pt x="231982" y="127608"/>
                    <a:pt x="253164" y="117289"/>
                    <a:pt x="265553" y="96389"/>
                  </a:cubicBezTo>
                  <a:cubicBezTo>
                    <a:pt x="290830" y="53826"/>
                    <a:pt x="260120" y="0"/>
                    <a:pt x="21074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7" name="Google Shape;133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EAAArhMAAH4SAABaFAAAAAAAAA=="/>
                </a:ext>
              </a:extLst>
            </p:cNvSpPr>
            <p:nvPr/>
          </p:nvSpPr>
          <p:spPr>
            <a:xfrm>
              <a:off x="2735580" y="3199130"/>
              <a:ext cx="270510" cy="109220"/>
            </a:xfrm>
            <a:custGeom>
              <a:avLst/>
              <a:gdLst/>
              <a:ahLst/>
              <a:cxnLst/>
              <a:rect l="0" t="0" r="270510" b="109220"/>
              <a:pathLst>
                <a:path w="270510" h="109220">
                  <a:moveTo>
                    <a:pt x="78388" y="0"/>
                  </a:moveTo>
                  <a:cubicBezTo>
                    <a:pt x="64905" y="2272"/>
                    <a:pt x="54065" y="12066"/>
                    <a:pt x="50531" y="25255"/>
                  </a:cubicBezTo>
                  <a:cubicBezTo>
                    <a:pt x="47310" y="23427"/>
                    <a:pt x="43907" y="22591"/>
                    <a:pt x="40582" y="22591"/>
                  </a:cubicBezTo>
                  <a:cubicBezTo>
                    <a:pt x="30502" y="22591"/>
                    <a:pt x="21233" y="30348"/>
                    <a:pt x="20684" y="41604"/>
                  </a:cubicBezTo>
                  <a:cubicBezTo>
                    <a:pt x="18903" y="40481"/>
                    <a:pt x="16783" y="39854"/>
                    <a:pt x="14767" y="39854"/>
                  </a:cubicBezTo>
                  <a:cubicBezTo>
                    <a:pt x="5446" y="39854"/>
                    <a:pt x="26" y="50144"/>
                    <a:pt x="5053" y="57822"/>
                  </a:cubicBezTo>
                  <a:cubicBezTo>
                    <a:pt x="7383" y="61270"/>
                    <a:pt x="11049" y="62941"/>
                    <a:pt x="14714" y="62941"/>
                  </a:cubicBezTo>
                  <a:cubicBezTo>
                    <a:pt x="19139" y="62941"/>
                    <a:pt x="23537" y="60486"/>
                    <a:pt x="25475" y="55811"/>
                  </a:cubicBezTo>
                  <a:cubicBezTo>
                    <a:pt x="29481" y="60591"/>
                    <a:pt x="35136" y="62993"/>
                    <a:pt x="40791" y="62993"/>
                  </a:cubicBezTo>
                  <a:cubicBezTo>
                    <a:pt x="46682" y="62993"/>
                    <a:pt x="52599" y="60382"/>
                    <a:pt x="56579" y="55185"/>
                  </a:cubicBezTo>
                  <a:cubicBezTo>
                    <a:pt x="63386" y="63986"/>
                    <a:pt x="73675" y="68739"/>
                    <a:pt x="84148" y="68739"/>
                  </a:cubicBezTo>
                  <a:cubicBezTo>
                    <a:pt x="89961" y="68739"/>
                    <a:pt x="95825" y="67277"/>
                    <a:pt x="101166" y="64221"/>
                  </a:cubicBezTo>
                  <a:cubicBezTo>
                    <a:pt x="110199" y="74642"/>
                    <a:pt x="123107" y="80283"/>
                    <a:pt x="136250" y="80283"/>
                  </a:cubicBezTo>
                  <a:cubicBezTo>
                    <a:pt x="142743" y="80283"/>
                    <a:pt x="149288" y="78899"/>
                    <a:pt x="155467" y="76026"/>
                  </a:cubicBezTo>
                  <a:cubicBezTo>
                    <a:pt x="166568" y="96501"/>
                    <a:pt x="188064" y="109194"/>
                    <a:pt x="211287" y="109194"/>
                  </a:cubicBezTo>
                  <a:cubicBezTo>
                    <a:pt x="212596" y="109194"/>
                    <a:pt x="213879" y="109168"/>
                    <a:pt x="215188" y="109089"/>
                  </a:cubicBezTo>
                  <a:cubicBezTo>
                    <a:pt x="239746" y="107575"/>
                    <a:pt x="261294" y="92009"/>
                    <a:pt x="270484" y="69131"/>
                  </a:cubicBezTo>
                  <a:cubicBezTo>
                    <a:pt x="259775" y="76417"/>
                    <a:pt x="247182" y="80309"/>
                    <a:pt x="234327" y="80309"/>
                  </a:cubicBezTo>
                  <a:cubicBezTo>
                    <a:pt x="211784" y="80178"/>
                    <a:pt x="190865" y="68243"/>
                    <a:pt x="179528" y="48890"/>
                  </a:cubicBezTo>
                  <a:cubicBezTo>
                    <a:pt x="179083" y="48159"/>
                    <a:pt x="178350" y="47689"/>
                    <a:pt x="177591" y="47689"/>
                  </a:cubicBezTo>
                  <a:cubicBezTo>
                    <a:pt x="177303" y="47689"/>
                    <a:pt x="177041" y="47741"/>
                    <a:pt x="176753" y="47898"/>
                  </a:cubicBezTo>
                  <a:cubicBezTo>
                    <a:pt x="171019" y="50222"/>
                    <a:pt x="165076" y="51345"/>
                    <a:pt x="159211" y="51345"/>
                  </a:cubicBezTo>
                  <a:cubicBezTo>
                    <a:pt x="142926" y="51345"/>
                    <a:pt x="127374" y="42779"/>
                    <a:pt x="118944" y="27919"/>
                  </a:cubicBezTo>
                  <a:cubicBezTo>
                    <a:pt x="118551" y="27135"/>
                    <a:pt x="117792" y="26639"/>
                    <a:pt x="116980" y="26639"/>
                  </a:cubicBezTo>
                  <a:cubicBezTo>
                    <a:pt x="116744" y="26639"/>
                    <a:pt x="116535" y="26691"/>
                    <a:pt x="116299" y="26770"/>
                  </a:cubicBezTo>
                  <a:cubicBezTo>
                    <a:pt x="113262" y="27788"/>
                    <a:pt x="110251" y="28284"/>
                    <a:pt x="107214" y="28284"/>
                  </a:cubicBezTo>
                  <a:cubicBezTo>
                    <a:pt x="91479" y="28284"/>
                    <a:pt x="78624" y="15722"/>
                    <a:pt x="7838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6" name="Google Shape;133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EAAAJBQAAJESAADPFQAAAAAAAA=="/>
                </a:ext>
              </a:extLst>
            </p:cNvSpPr>
            <p:nvPr/>
          </p:nvSpPr>
          <p:spPr>
            <a:xfrm>
              <a:off x="2644775" y="3274060"/>
              <a:ext cx="373380" cy="271145"/>
            </a:xfrm>
            <a:custGeom>
              <a:avLst/>
              <a:gdLst/>
              <a:ahLst/>
              <a:cxnLst/>
              <a:rect l="0" t="0" r="373380" b="271145"/>
              <a:pathLst>
                <a:path w="373380" h="271145">
                  <a:moveTo>
                    <a:pt x="169606" y="74386"/>
                  </a:moveTo>
                  <a:lnTo>
                    <a:pt x="174641" y="156186"/>
                  </a:lnTo>
                  <a:lnTo>
                    <a:pt x="151434" y="156186"/>
                  </a:lnTo>
                  <a:lnTo>
                    <a:pt x="156600" y="74386"/>
                  </a:lnTo>
                  <a:lnTo>
                    <a:pt x="227505" y="74386"/>
                  </a:lnTo>
                  <a:lnTo>
                    <a:pt x="232566" y="156186"/>
                  </a:lnTo>
                  <a:lnTo>
                    <a:pt x="209333" y="156186"/>
                  </a:lnTo>
                  <a:lnTo>
                    <a:pt x="214525" y="74386"/>
                  </a:lnTo>
                  <a:lnTo>
                    <a:pt x="285430" y="74386"/>
                  </a:lnTo>
                  <a:lnTo>
                    <a:pt x="290465" y="156186"/>
                  </a:lnTo>
                  <a:lnTo>
                    <a:pt x="267258" y="156186"/>
                  </a:lnTo>
                  <a:lnTo>
                    <a:pt x="272424" y="74386"/>
                  </a:lnTo>
                  <a:lnTo>
                    <a:pt x="72452" y="190079"/>
                  </a:lnTo>
                  <a:lnTo>
                    <a:pt x="72190" y="202442"/>
                  </a:lnTo>
                  <a:lnTo>
                    <a:pt x="53022" y="202442"/>
                  </a:lnTo>
                  <a:cubicBezTo>
                    <a:pt x="46204" y="202808"/>
                    <a:pt x="46204" y="212892"/>
                    <a:pt x="53022" y="213285"/>
                  </a:cubicBezTo>
                  <a:lnTo>
                    <a:pt x="71928" y="213285"/>
                  </a:lnTo>
                  <a:lnTo>
                    <a:pt x="70931" y="260275"/>
                  </a:lnTo>
                  <a:lnTo>
                    <a:pt x="29553" y="260275"/>
                  </a:lnTo>
                  <a:lnTo>
                    <a:pt x="29553" y="213285"/>
                  </a:lnTo>
                  <a:lnTo>
                    <a:pt x="29920" y="213285"/>
                  </a:lnTo>
                  <a:cubicBezTo>
                    <a:pt x="30051" y="213285"/>
                    <a:pt x="30156" y="213285"/>
                    <a:pt x="30287" y="213285"/>
                  </a:cubicBezTo>
                  <a:cubicBezTo>
                    <a:pt x="37367" y="213285"/>
                    <a:pt x="37367" y="202415"/>
                    <a:pt x="30287" y="202415"/>
                  </a:cubicBezTo>
                  <a:cubicBezTo>
                    <a:pt x="30156" y="202415"/>
                    <a:pt x="30051" y="202442"/>
                    <a:pt x="29920" y="202442"/>
                  </a:cubicBezTo>
                  <a:cubicBezTo>
                    <a:pt x="21581" y="202442"/>
                    <a:pt x="21581" y="190079"/>
                    <a:pt x="29920" y="190079"/>
                  </a:cubicBezTo>
                  <a:lnTo>
                    <a:pt x="111419" y="10738"/>
                  </a:lnTo>
                  <a:lnTo>
                    <a:pt x="114697" y="156186"/>
                  </a:lnTo>
                  <a:lnTo>
                    <a:pt x="105257" y="156186"/>
                  </a:lnTo>
                  <a:cubicBezTo>
                    <a:pt x="89471" y="156186"/>
                    <a:pt x="82155" y="175594"/>
                    <a:pt x="94007" y="185914"/>
                  </a:cubicBezTo>
                  <a:lnTo>
                    <a:pt x="94007" y="260275"/>
                  </a:lnTo>
                  <a:lnTo>
                    <a:pt x="81788" y="260275"/>
                  </a:lnTo>
                  <a:lnTo>
                    <a:pt x="87320" y="10738"/>
                  </a:lnTo>
                  <a:lnTo>
                    <a:pt x="336774" y="166898"/>
                  </a:lnTo>
                  <a:cubicBezTo>
                    <a:pt x="340183" y="166898"/>
                    <a:pt x="342962" y="169675"/>
                    <a:pt x="342962" y="173080"/>
                  </a:cubicBezTo>
                  <a:lnTo>
                    <a:pt x="342962" y="173184"/>
                  </a:lnTo>
                  <a:cubicBezTo>
                    <a:pt x="342962" y="176485"/>
                    <a:pt x="340183" y="179235"/>
                    <a:pt x="336774" y="179235"/>
                  </a:cubicBezTo>
                  <a:lnTo>
                    <a:pt x="325157" y="179235"/>
                  </a:lnTo>
                  <a:cubicBezTo>
                    <a:pt x="318366" y="179628"/>
                    <a:pt x="318366" y="189712"/>
                    <a:pt x="325157" y="190079"/>
                  </a:cubicBezTo>
                  <a:lnTo>
                    <a:pt x="337272" y="190079"/>
                  </a:lnTo>
                  <a:lnTo>
                    <a:pt x="337272" y="260275"/>
                  </a:lnTo>
                  <a:lnTo>
                    <a:pt x="104732" y="260275"/>
                  </a:lnTo>
                  <a:lnTo>
                    <a:pt x="104732" y="190079"/>
                  </a:lnTo>
                  <a:lnTo>
                    <a:pt x="302081" y="190079"/>
                  </a:lnTo>
                  <a:cubicBezTo>
                    <a:pt x="302186" y="190079"/>
                    <a:pt x="302317" y="190105"/>
                    <a:pt x="302422" y="190105"/>
                  </a:cubicBezTo>
                  <a:cubicBezTo>
                    <a:pt x="309502" y="190105"/>
                    <a:pt x="309529" y="179235"/>
                    <a:pt x="302553" y="179235"/>
                  </a:cubicBezTo>
                  <a:cubicBezTo>
                    <a:pt x="302396" y="179235"/>
                    <a:pt x="302239" y="179235"/>
                    <a:pt x="302081" y="179235"/>
                  </a:cubicBezTo>
                  <a:lnTo>
                    <a:pt x="105125" y="179235"/>
                  </a:lnTo>
                  <a:cubicBezTo>
                    <a:pt x="96918" y="179235"/>
                    <a:pt x="96918" y="166898"/>
                    <a:pt x="105125" y="166898"/>
                  </a:cubicBezTo>
                  <a:lnTo>
                    <a:pt x="81919" y="26"/>
                  </a:lnTo>
                  <a:cubicBezTo>
                    <a:pt x="79008" y="26"/>
                    <a:pt x="76727" y="2383"/>
                    <a:pt x="76727" y="5317"/>
                  </a:cubicBezTo>
                  <a:lnTo>
                    <a:pt x="72819" y="179235"/>
                  </a:lnTo>
                  <a:lnTo>
                    <a:pt x="30051" y="179235"/>
                  </a:lnTo>
                  <a:cubicBezTo>
                    <a:pt x="14265" y="179235"/>
                    <a:pt x="6949" y="198644"/>
                    <a:pt x="18828" y="208990"/>
                  </a:cubicBezTo>
                  <a:lnTo>
                    <a:pt x="18828" y="260275"/>
                  </a:lnTo>
                  <a:lnTo>
                    <a:pt x="6818" y="260275"/>
                  </a:lnTo>
                  <a:cubicBezTo>
                    <a:pt x="26" y="260667"/>
                    <a:pt x="26" y="270752"/>
                    <a:pt x="6818" y="271118"/>
                  </a:cubicBezTo>
                  <a:lnTo>
                    <a:pt x="365802" y="271118"/>
                  </a:lnTo>
                  <a:cubicBezTo>
                    <a:pt x="365907" y="271118"/>
                    <a:pt x="366038" y="271118"/>
                    <a:pt x="366169" y="271118"/>
                  </a:cubicBezTo>
                  <a:cubicBezTo>
                    <a:pt x="373328" y="271118"/>
                    <a:pt x="373380" y="260275"/>
                    <a:pt x="366274" y="260275"/>
                  </a:cubicBezTo>
                  <a:cubicBezTo>
                    <a:pt x="366116" y="260275"/>
                    <a:pt x="365959" y="260275"/>
                    <a:pt x="365802" y="260275"/>
                  </a:cubicBezTo>
                  <a:lnTo>
                    <a:pt x="347997" y="260275"/>
                  </a:lnTo>
                  <a:lnTo>
                    <a:pt x="347997" y="185914"/>
                  </a:lnTo>
                  <a:cubicBezTo>
                    <a:pt x="359875" y="175594"/>
                    <a:pt x="352428" y="156186"/>
                    <a:pt x="336774" y="156186"/>
                  </a:cubicBezTo>
                  <a:lnTo>
                    <a:pt x="301321" y="156186"/>
                  </a:lnTo>
                  <a:lnTo>
                    <a:pt x="295893" y="68729"/>
                  </a:lnTo>
                  <a:cubicBezTo>
                    <a:pt x="295657" y="65821"/>
                    <a:pt x="293376" y="63543"/>
                    <a:pt x="290465" y="63543"/>
                  </a:cubicBezTo>
                  <a:lnTo>
                    <a:pt x="267258" y="63543"/>
                  </a:lnTo>
                  <a:cubicBezTo>
                    <a:pt x="264479" y="63543"/>
                    <a:pt x="262092" y="65821"/>
                    <a:pt x="261830" y="68729"/>
                  </a:cubicBezTo>
                  <a:lnTo>
                    <a:pt x="256402" y="156186"/>
                  </a:lnTo>
                  <a:lnTo>
                    <a:pt x="243396" y="156186"/>
                  </a:lnTo>
                  <a:lnTo>
                    <a:pt x="237994" y="68729"/>
                  </a:lnTo>
                  <a:cubicBezTo>
                    <a:pt x="237732" y="65821"/>
                    <a:pt x="235450" y="63543"/>
                    <a:pt x="232566" y="63543"/>
                  </a:cubicBezTo>
                  <a:lnTo>
                    <a:pt x="209464" y="63543"/>
                  </a:lnTo>
                  <a:cubicBezTo>
                    <a:pt x="206553" y="63543"/>
                    <a:pt x="204298" y="65821"/>
                    <a:pt x="204036" y="68729"/>
                  </a:cubicBezTo>
                  <a:lnTo>
                    <a:pt x="198608" y="156186"/>
                  </a:lnTo>
                  <a:lnTo>
                    <a:pt x="185628" y="156186"/>
                  </a:lnTo>
                  <a:lnTo>
                    <a:pt x="180069" y="68729"/>
                  </a:lnTo>
                  <a:cubicBezTo>
                    <a:pt x="179938" y="65821"/>
                    <a:pt x="177552" y="63543"/>
                    <a:pt x="174772" y="63543"/>
                  </a:cubicBezTo>
                  <a:lnTo>
                    <a:pt x="151539" y="63543"/>
                  </a:lnTo>
                  <a:cubicBezTo>
                    <a:pt x="148654" y="63543"/>
                    <a:pt x="146373" y="65821"/>
                    <a:pt x="146137" y="68729"/>
                  </a:cubicBezTo>
                  <a:lnTo>
                    <a:pt x="140709" y="156186"/>
                  </a:lnTo>
                  <a:lnTo>
                    <a:pt x="125553" y="156186"/>
                  </a:lnTo>
                  <a:lnTo>
                    <a:pt x="122144" y="5317"/>
                  </a:lnTo>
                  <a:cubicBezTo>
                    <a:pt x="122144" y="2383"/>
                    <a:pt x="119862" y="26"/>
                    <a:pt x="117083" y="26"/>
                  </a:cubicBezTo>
                  <a:cubicBezTo>
                    <a:pt x="117004" y="26"/>
                    <a:pt x="116925" y="26"/>
                    <a:pt x="116847" y="26"/>
                  </a:cubicBezTo>
                  <a:lnTo>
                    <a:pt x="82155" y="26"/>
                  </a:lnTo>
                  <a:cubicBezTo>
                    <a:pt x="82076" y="26"/>
                    <a:pt x="81997" y="26"/>
                    <a:pt x="81919" y="26"/>
                  </a:cubicBezTo>
                  <a:lnTo>
                    <a:pt x="169606" y="74386"/>
                  </a:lnTo>
                  <a:lnTo>
                    <a:pt x="8191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5" name="Google Shape;133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EAAAiRMAAJQSAABjFAAAAAAAAA=="/>
                </a:ext>
              </a:extLst>
            </p:cNvSpPr>
            <p:nvPr/>
          </p:nvSpPr>
          <p:spPr>
            <a:xfrm>
              <a:off x="2733040" y="3175635"/>
              <a:ext cx="287020" cy="138430"/>
            </a:xfrm>
            <a:custGeom>
              <a:avLst/>
              <a:gdLst/>
              <a:ahLst/>
              <a:cxnLst/>
              <a:rect l="0" t="0" r="287020" b="138430"/>
              <a:pathLst>
                <a:path w="287020" h="138430">
                  <a:moveTo>
                    <a:pt x="214221" y="0"/>
                  </a:moveTo>
                  <a:cubicBezTo>
                    <a:pt x="198339" y="0"/>
                    <a:pt x="182535" y="5484"/>
                    <a:pt x="169776" y="16110"/>
                  </a:cubicBezTo>
                  <a:cubicBezTo>
                    <a:pt x="160535" y="9157"/>
                    <a:pt x="149587" y="5720"/>
                    <a:pt x="138719" y="5720"/>
                  </a:cubicBezTo>
                  <a:cubicBezTo>
                    <a:pt x="125540" y="5720"/>
                    <a:pt x="112414" y="10757"/>
                    <a:pt x="102438" y="20649"/>
                  </a:cubicBezTo>
                  <a:cubicBezTo>
                    <a:pt x="97240" y="18393"/>
                    <a:pt x="91805" y="17317"/>
                    <a:pt x="86476" y="17317"/>
                  </a:cubicBezTo>
                  <a:cubicBezTo>
                    <a:pt x="71040" y="17317"/>
                    <a:pt x="56338" y="26343"/>
                    <a:pt x="49775" y="41351"/>
                  </a:cubicBezTo>
                  <a:cubicBezTo>
                    <a:pt x="47622" y="40721"/>
                    <a:pt x="45338" y="40485"/>
                    <a:pt x="43081" y="40485"/>
                  </a:cubicBezTo>
                  <a:cubicBezTo>
                    <a:pt x="32081" y="40485"/>
                    <a:pt x="22367" y="47543"/>
                    <a:pt x="18823" y="58038"/>
                  </a:cubicBezTo>
                  <a:cubicBezTo>
                    <a:pt x="18193" y="57907"/>
                    <a:pt x="17563" y="57907"/>
                    <a:pt x="16933" y="57907"/>
                  </a:cubicBezTo>
                  <a:cubicBezTo>
                    <a:pt x="7587" y="57907"/>
                    <a:pt x="0" y="65463"/>
                    <a:pt x="0" y="74935"/>
                  </a:cubicBezTo>
                  <a:cubicBezTo>
                    <a:pt x="0" y="77847"/>
                    <a:pt x="2389" y="80366"/>
                    <a:pt x="5434" y="80366"/>
                  </a:cubicBezTo>
                  <a:cubicBezTo>
                    <a:pt x="8348" y="80366"/>
                    <a:pt x="10869" y="77978"/>
                    <a:pt x="10869" y="74935"/>
                  </a:cubicBezTo>
                  <a:cubicBezTo>
                    <a:pt x="10869" y="71524"/>
                    <a:pt x="13520" y="68769"/>
                    <a:pt x="16933" y="68769"/>
                  </a:cubicBezTo>
                  <a:cubicBezTo>
                    <a:pt x="18062" y="68769"/>
                    <a:pt x="19191" y="69005"/>
                    <a:pt x="20083" y="69635"/>
                  </a:cubicBezTo>
                  <a:cubicBezTo>
                    <a:pt x="21002" y="70186"/>
                    <a:pt x="21973" y="70448"/>
                    <a:pt x="22892" y="70448"/>
                  </a:cubicBezTo>
                  <a:cubicBezTo>
                    <a:pt x="25623" y="70448"/>
                    <a:pt x="28117" y="68349"/>
                    <a:pt x="28300" y="65358"/>
                  </a:cubicBezTo>
                  <a:cubicBezTo>
                    <a:pt x="28799" y="57513"/>
                    <a:pt x="35231" y="51452"/>
                    <a:pt x="43081" y="51347"/>
                  </a:cubicBezTo>
                  <a:cubicBezTo>
                    <a:pt x="45601" y="51347"/>
                    <a:pt x="48121" y="52082"/>
                    <a:pt x="50274" y="53367"/>
                  </a:cubicBezTo>
                  <a:cubicBezTo>
                    <a:pt x="51140" y="53840"/>
                    <a:pt x="52059" y="54076"/>
                    <a:pt x="52978" y="54076"/>
                  </a:cubicBezTo>
                  <a:cubicBezTo>
                    <a:pt x="55314" y="54076"/>
                    <a:pt x="57493" y="52502"/>
                    <a:pt x="58228" y="49957"/>
                  </a:cubicBezTo>
                  <a:cubicBezTo>
                    <a:pt x="61694" y="36523"/>
                    <a:pt x="73770" y="28179"/>
                    <a:pt x="86502" y="28179"/>
                  </a:cubicBezTo>
                  <a:cubicBezTo>
                    <a:pt x="91359" y="28179"/>
                    <a:pt x="96321" y="29412"/>
                    <a:pt x="100941" y="32010"/>
                  </a:cubicBezTo>
                  <a:cubicBezTo>
                    <a:pt x="101755" y="32482"/>
                    <a:pt x="102674" y="32718"/>
                    <a:pt x="103567" y="32718"/>
                  </a:cubicBezTo>
                  <a:cubicBezTo>
                    <a:pt x="105116" y="32718"/>
                    <a:pt x="106638" y="32036"/>
                    <a:pt x="107741" y="30751"/>
                  </a:cubicBezTo>
                  <a:cubicBezTo>
                    <a:pt x="115853" y="21384"/>
                    <a:pt x="127246" y="16608"/>
                    <a:pt x="138666" y="16608"/>
                  </a:cubicBezTo>
                  <a:cubicBezTo>
                    <a:pt x="148459" y="16608"/>
                    <a:pt x="158303" y="20124"/>
                    <a:pt x="166100" y="27208"/>
                  </a:cubicBezTo>
                  <a:cubicBezTo>
                    <a:pt x="167150" y="28206"/>
                    <a:pt x="168463" y="28678"/>
                    <a:pt x="169750" y="28678"/>
                  </a:cubicBezTo>
                  <a:cubicBezTo>
                    <a:pt x="171141" y="28678"/>
                    <a:pt x="172532" y="28127"/>
                    <a:pt x="173556" y="27104"/>
                  </a:cubicBezTo>
                  <a:cubicBezTo>
                    <a:pt x="184714" y="16425"/>
                    <a:pt x="199284" y="10836"/>
                    <a:pt x="214038" y="10836"/>
                  </a:cubicBezTo>
                  <a:cubicBezTo>
                    <a:pt x="223174" y="10836"/>
                    <a:pt x="232388" y="12988"/>
                    <a:pt x="240894" y="17369"/>
                  </a:cubicBezTo>
                  <a:cubicBezTo>
                    <a:pt x="263130" y="28993"/>
                    <a:pt x="275390" y="53367"/>
                    <a:pt x="271583" y="78110"/>
                  </a:cubicBezTo>
                  <a:cubicBezTo>
                    <a:pt x="267803" y="102721"/>
                    <a:pt x="248612" y="122294"/>
                    <a:pt x="223961" y="126571"/>
                  </a:cubicBezTo>
                  <a:cubicBezTo>
                    <a:pt x="220601" y="127174"/>
                    <a:pt x="217241" y="127436"/>
                    <a:pt x="213933" y="127436"/>
                  </a:cubicBezTo>
                  <a:cubicBezTo>
                    <a:pt x="192852" y="127436"/>
                    <a:pt x="173084" y="115997"/>
                    <a:pt x="162819" y="97027"/>
                  </a:cubicBezTo>
                  <a:cubicBezTo>
                    <a:pt x="161821" y="95217"/>
                    <a:pt x="159879" y="94167"/>
                    <a:pt x="157936" y="94167"/>
                  </a:cubicBezTo>
                  <a:cubicBezTo>
                    <a:pt x="157201" y="94167"/>
                    <a:pt x="156439" y="94324"/>
                    <a:pt x="155757" y="94639"/>
                  </a:cubicBezTo>
                  <a:cubicBezTo>
                    <a:pt x="150244" y="97211"/>
                    <a:pt x="144416" y="98444"/>
                    <a:pt x="138614" y="98444"/>
                  </a:cubicBezTo>
                  <a:cubicBezTo>
                    <a:pt x="127036" y="98444"/>
                    <a:pt x="115669" y="93459"/>
                    <a:pt x="107741" y="84275"/>
                  </a:cubicBezTo>
                  <a:cubicBezTo>
                    <a:pt x="106638" y="83016"/>
                    <a:pt x="105116" y="82334"/>
                    <a:pt x="103567" y="82334"/>
                  </a:cubicBezTo>
                  <a:cubicBezTo>
                    <a:pt x="102674" y="82334"/>
                    <a:pt x="101755" y="82570"/>
                    <a:pt x="100941" y="83016"/>
                  </a:cubicBezTo>
                  <a:cubicBezTo>
                    <a:pt x="96373" y="85587"/>
                    <a:pt x="91412" y="86820"/>
                    <a:pt x="86502" y="86820"/>
                  </a:cubicBezTo>
                  <a:cubicBezTo>
                    <a:pt x="77655" y="86820"/>
                    <a:pt x="68966" y="82806"/>
                    <a:pt x="63295" y="75328"/>
                  </a:cubicBezTo>
                  <a:cubicBezTo>
                    <a:pt x="62140" y="74069"/>
                    <a:pt x="60644" y="73308"/>
                    <a:pt x="58990" y="73308"/>
                  </a:cubicBezTo>
                  <a:cubicBezTo>
                    <a:pt x="57231" y="73308"/>
                    <a:pt x="55708" y="74069"/>
                    <a:pt x="54684" y="75328"/>
                  </a:cubicBezTo>
                  <a:cubicBezTo>
                    <a:pt x="51928" y="78975"/>
                    <a:pt x="47622" y="81127"/>
                    <a:pt x="43081" y="81127"/>
                  </a:cubicBezTo>
                  <a:cubicBezTo>
                    <a:pt x="36255" y="81520"/>
                    <a:pt x="36255" y="91596"/>
                    <a:pt x="43081" y="91989"/>
                  </a:cubicBezTo>
                  <a:cubicBezTo>
                    <a:pt x="48751" y="91989"/>
                    <a:pt x="54185" y="90100"/>
                    <a:pt x="58727" y="86558"/>
                  </a:cubicBezTo>
                  <a:cubicBezTo>
                    <a:pt x="66314" y="93878"/>
                    <a:pt x="76264" y="97709"/>
                    <a:pt x="86397" y="97709"/>
                  </a:cubicBezTo>
                  <a:cubicBezTo>
                    <a:pt x="91805" y="97709"/>
                    <a:pt x="97266" y="96633"/>
                    <a:pt x="102438" y="94377"/>
                  </a:cubicBezTo>
                  <a:cubicBezTo>
                    <a:pt x="112177" y="103980"/>
                    <a:pt x="125173" y="109280"/>
                    <a:pt x="138693" y="109280"/>
                  </a:cubicBezTo>
                  <a:cubicBezTo>
                    <a:pt x="144521" y="109280"/>
                    <a:pt x="150323" y="108283"/>
                    <a:pt x="155888" y="106368"/>
                  </a:cubicBezTo>
                  <a:cubicBezTo>
                    <a:pt x="168699" y="126544"/>
                    <a:pt x="190883" y="138404"/>
                    <a:pt x="214195" y="138404"/>
                  </a:cubicBezTo>
                  <a:cubicBezTo>
                    <a:pt x="218894" y="138404"/>
                    <a:pt x="223646" y="137931"/>
                    <a:pt x="228398" y="136934"/>
                  </a:cubicBezTo>
                  <a:cubicBezTo>
                    <a:pt x="256672" y="131005"/>
                    <a:pt x="278278" y="108152"/>
                    <a:pt x="282583" y="79736"/>
                  </a:cubicBezTo>
                  <a:cubicBezTo>
                    <a:pt x="286994" y="51216"/>
                    <a:pt x="273369" y="23063"/>
                    <a:pt x="248219" y="8921"/>
                  </a:cubicBezTo>
                  <a:cubicBezTo>
                    <a:pt x="237586" y="2939"/>
                    <a:pt x="225878" y="0"/>
                    <a:pt x="21422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4" name="Google Shape;133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EQAAYxUAACoRAACHFQAAAAAAAA=="/>
                </a:ext>
              </a:extLst>
            </p:cNvSpPr>
            <p:nvPr/>
          </p:nvSpPr>
          <p:spPr>
            <a:xfrm>
              <a:off x="2779395" y="3476625"/>
              <a:ext cx="10795" cy="22860"/>
            </a:xfrm>
            <a:custGeom>
              <a:avLst/>
              <a:gdLst/>
              <a:ahLst/>
              <a:cxnLst/>
              <a:rect l="0" t="0" r="10795" b="22860"/>
              <a:pathLst>
                <a:path w="10795" h="22860">
                  <a:moveTo>
                    <a:pt x="5435" y="26"/>
                  </a:moveTo>
                  <a:cubicBezTo>
                    <a:pt x="2529" y="26"/>
                    <a:pt x="250" y="2426"/>
                    <a:pt x="250" y="5484"/>
                  </a:cubicBezTo>
                  <a:lnTo>
                    <a:pt x="250" y="17138"/>
                  </a:lnTo>
                  <a:cubicBezTo>
                    <a:pt x="0" y="20962"/>
                    <a:pt x="2679" y="22860"/>
                    <a:pt x="5384" y="22860"/>
                  </a:cubicBezTo>
                  <a:cubicBezTo>
                    <a:pt x="8089" y="22860"/>
                    <a:pt x="10795" y="20962"/>
                    <a:pt x="10619" y="17138"/>
                  </a:cubicBezTo>
                  <a:lnTo>
                    <a:pt x="10619" y="5484"/>
                  </a:lnTo>
                  <a:cubicBezTo>
                    <a:pt x="10619" y="2426"/>
                    <a:pt x="8190" y="26"/>
                    <a:pt x="543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3" name="Google Shape;133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EQAAYxUAAE4RAACGFQAAAAAAAA=="/>
                </a:ext>
              </a:extLst>
            </p:cNvSpPr>
            <p:nvPr/>
          </p:nvSpPr>
          <p:spPr>
            <a:xfrm>
              <a:off x="2802255" y="3476625"/>
              <a:ext cx="10795" cy="22225"/>
            </a:xfrm>
            <a:custGeom>
              <a:avLst/>
              <a:gdLst/>
              <a:ahLst/>
              <a:cxnLst/>
              <a:rect l="0" t="0" r="10795" b="22225"/>
              <a:pathLst>
                <a:path w="10795" h="22225">
                  <a:moveTo>
                    <a:pt x="5384" y="26"/>
                  </a:moveTo>
                  <a:cubicBezTo>
                    <a:pt x="2523" y="26"/>
                    <a:pt x="0" y="2416"/>
                    <a:pt x="0" y="5464"/>
                  </a:cubicBezTo>
                  <a:lnTo>
                    <a:pt x="0" y="17075"/>
                  </a:lnTo>
                  <a:cubicBezTo>
                    <a:pt x="208" y="20491"/>
                    <a:pt x="2809" y="22198"/>
                    <a:pt x="5384" y="22198"/>
                  </a:cubicBezTo>
                  <a:cubicBezTo>
                    <a:pt x="7985" y="22198"/>
                    <a:pt x="10586" y="20491"/>
                    <a:pt x="10768" y="17075"/>
                  </a:cubicBezTo>
                  <a:lnTo>
                    <a:pt x="10768" y="5464"/>
                  </a:lnTo>
                  <a:cubicBezTo>
                    <a:pt x="10768" y="2416"/>
                    <a:pt x="8401" y="26"/>
                    <a:pt x="538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2" name="Google Shape;133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EQAAYxUAAHMRAACGFQAAAAAAAA=="/>
                </a:ext>
              </a:extLst>
            </p:cNvSpPr>
            <p:nvPr/>
          </p:nvSpPr>
          <p:spPr>
            <a:xfrm>
              <a:off x="2825750" y="3476625"/>
              <a:ext cx="10795" cy="22225"/>
            </a:xfrm>
            <a:custGeom>
              <a:avLst/>
              <a:gdLst/>
              <a:ahLst/>
              <a:cxnLst/>
              <a:rect l="0" t="0" r="10795" b="22225"/>
              <a:pathLst>
                <a:path w="10795" h="22225">
                  <a:moveTo>
                    <a:pt x="5410" y="26"/>
                  </a:moveTo>
                  <a:cubicBezTo>
                    <a:pt x="2393" y="26"/>
                    <a:pt x="26" y="2416"/>
                    <a:pt x="26" y="5464"/>
                  </a:cubicBezTo>
                  <a:lnTo>
                    <a:pt x="26" y="17075"/>
                  </a:lnTo>
                  <a:cubicBezTo>
                    <a:pt x="208" y="20491"/>
                    <a:pt x="2809" y="22198"/>
                    <a:pt x="5410" y="22198"/>
                  </a:cubicBezTo>
                  <a:cubicBezTo>
                    <a:pt x="8011" y="22198"/>
                    <a:pt x="10586" y="20491"/>
                    <a:pt x="10795" y="17075"/>
                  </a:cubicBezTo>
                  <a:lnTo>
                    <a:pt x="10795" y="5464"/>
                  </a:lnTo>
                  <a:cubicBezTo>
                    <a:pt x="10795" y="2416"/>
                    <a:pt x="8401" y="26"/>
                    <a:pt x="541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1" name="Google Shape;133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EQAAYxUAAJgRAACHFQAAAAAAAA=="/>
                </a:ext>
              </a:extLst>
            </p:cNvSpPr>
            <p:nvPr/>
          </p:nvSpPr>
          <p:spPr>
            <a:xfrm>
              <a:off x="2848610" y="3476625"/>
              <a:ext cx="11430" cy="22860"/>
            </a:xfrm>
            <a:custGeom>
              <a:avLst/>
              <a:gdLst/>
              <a:ahLst/>
              <a:cxnLst/>
              <a:rect l="0" t="0" r="11430" b="22860"/>
              <a:pathLst>
                <a:path w="11430" h="22860">
                  <a:moveTo>
                    <a:pt x="5715" y="26"/>
                  </a:moveTo>
                  <a:cubicBezTo>
                    <a:pt x="2658" y="26"/>
                    <a:pt x="213" y="2426"/>
                    <a:pt x="213" y="5484"/>
                  </a:cubicBezTo>
                  <a:lnTo>
                    <a:pt x="213" y="17138"/>
                  </a:lnTo>
                  <a:cubicBezTo>
                    <a:pt x="27" y="20962"/>
                    <a:pt x="2871" y="22860"/>
                    <a:pt x="5715" y="22860"/>
                  </a:cubicBezTo>
                  <a:cubicBezTo>
                    <a:pt x="8559" y="22860"/>
                    <a:pt x="11403" y="20962"/>
                    <a:pt x="11217" y="17138"/>
                  </a:cubicBezTo>
                  <a:lnTo>
                    <a:pt x="11217" y="5484"/>
                  </a:lnTo>
                  <a:cubicBezTo>
                    <a:pt x="11217" y="2426"/>
                    <a:pt x="8798" y="26"/>
                    <a:pt x="571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10" name="Google Shape;133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EQAAYxUAALwRAACHFQAAAAAAAA=="/>
                </a:ext>
              </a:extLst>
            </p:cNvSpPr>
            <p:nvPr/>
          </p:nvSpPr>
          <p:spPr>
            <a:xfrm>
              <a:off x="2872105" y="3476625"/>
              <a:ext cx="10795" cy="22860"/>
            </a:xfrm>
            <a:custGeom>
              <a:avLst/>
              <a:gdLst/>
              <a:ahLst/>
              <a:cxnLst/>
              <a:rect l="0" t="0" r="10795" b="22860"/>
              <a:pathLst>
                <a:path w="10795" h="22860">
                  <a:moveTo>
                    <a:pt x="5410" y="26"/>
                  </a:moveTo>
                  <a:cubicBezTo>
                    <a:pt x="2491" y="26"/>
                    <a:pt x="201" y="2426"/>
                    <a:pt x="201" y="5484"/>
                  </a:cubicBezTo>
                  <a:lnTo>
                    <a:pt x="201" y="17138"/>
                  </a:lnTo>
                  <a:cubicBezTo>
                    <a:pt x="25" y="20962"/>
                    <a:pt x="2717" y="22860"/>
                    <a:pt x="5410" y="22860"/>
                  </a:cubicBezTo>
                  <a:cubicBezTo>
                    <a:pt x="8102" y="22860"/>
                    <a:pt x="10795" y="20962"/>
                    <a:pt x="10618" y="17138"/>
                  </a:cubicBezTo>
                  <a:lnTo>
                    <a:pt x="10618" y="5484"/>
                  </a:lnTo>
                  <a:cubicBezTo>
                    <a:pt x="10618" y="2426"/>
                    <a:pt x="8303" y="26"/>
                    <a:pt x="541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09" name="Google Shape;133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EQAAYxUAAOERAACHFQAAAAAAAA=="/>
                </a:ext>
              </a:extLst>
            </p:cNvSpPr>
            <p:nvPr/>
          </p:nvSpPr>
          <p:spPr>
            <a:xfrm>
              <a:off x="2894965" y="3476625"/>
              <a:ext cx="11430" cy="22860"/>
            </a:xfrm>
            <a:custGeom>
              <a:avLst/>
              <a:gdLst/>
              <a:ahLst/>
              <a:cxnLst/>
              <a:rect l="0" t="0" r="11430" b="22860"/>
              <a:pathLst>
                <a:path w="11430" h="22860">
                  <a:moveTo>
                    <a:pt x="5782" y="26"/>
                  </a:moveTo>
                  <a:cubicBezTo>
                    <a:pt x="2718" y="26"/>
                    <a:pt x="266" y="2426"/>
                    <a:pt x="266" y="5484"/>
                  </a:cubicBezTo>
                  <a:lnTo>
                    <a:pt x="266" y="17138"/>
                  </a:lnTo>
                  <a:cubicBezTo>
                    <a:pt x="0" y="20962"/>
                    <a:pt x="2877" y="22860"/>
                    <a:pt x="5728" y="22860"/>
                  </a:cubicBezTo>
                  <a:cubicBezTo>
                    <a:pt x="8579" y="22860"/>
                    <a:pt x="11430" y="20962"/>
                    <a:pt x="11164" y="17138"/>
                  </a:cubicBezTo>
                  <a:lnTo>
                    <a:pt x="11164" y="5484"/>
                  </a:lnTo>
                  <a:cubicBezTo>
                    <a:pt x="11297" y="2426"/>
                    <a:pt x="8739" y="26"/>
                    <a:pt x="578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08" name="Google Shape;133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0EQAAYxUAAAUSAACHFQAAAAAAAA=="/>
                </a:ext>
              </a:extLst>
            </p:cNvSpPr>
            <p:nvPr/>
          </p:nvSpPr>
          <p:spPr>
            <a:xfrm>
              <a:off x="2918460" y="3476625"/>
              <a:ext cx="10795" cy="22860"/>
            </a:xfrm>
            <a:custGeom>
              <a:avLst/>
              <a:gdLst/>
              <a:ahLst/>
              <a:cxnLst/>
              <a:rect l="0" t="0" r="10795" b="22860"/>
              <a:pathLst>
                <a:path w="10795" h="22860">
                  <a:moveTo>
                    <a:pt x="5410" y="26"/>
                  </a:moveTo>
                  <a:cubicBezTo>
                    <a:pt x="2491" y="26"/>
                    <a:pt x="201" y="2426"/>
                    <a:pt x="201" y="5484"/>
                  </a:cubicBezTo>
                  <a:lnTo>
                    <a:pt x="201" y="17138"/>
                  </a:lnTo>
                  <a:cubicBezTo>
                    <a:pt x="0" y="20962"/>
                    <a:pt x="2692" y="22860"/>
                    <a:pt x="5410" y="22860"/>
                  </a:cubicBezTo>
                  <a:cubicBezTo>
                    <a:pt x="8102" y="22860"/>
                    <a:pt x="10795" y="20962"/>
                    <a:pt x="10593" y="17138"/>
                  </a:cubicBezTo>
                  <a:lnTo>
                    <a:pt x="10593" y="5484"/>
                  </a:lnTo>
                  <a:cubicBezTo>
                    <a:pt x="10593" y="2426"/>
                    <a:pt x="8303" y="26"/>
                    <a:pt x="541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07" name="Google Shape;133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EgAAYxUAACoSAACHFQAAAAAAAA=="/>
                </a:ext>
              </a:extLst>
            </p:cNvSpPr>
            <p:nvPr/>
          </p:nvSpPr>
          <p:spPr>
            <a:xfrm>
              <a:off x="2941320" y="3476625"/>
              <a:ext cx="11430" cy="22860"/>
            </a:xfrm>
            <a:custGeom>
              <a:avLst/>
              <a:gdLst/>
              <a:ahLst/>
              <a:cxnLst/>
              <a:rect l="0" t="0" r="11430" b="22860"/>
              <a:pathLst>
                <a:path w="11430" h="22860">
                  <a:moveTo>
                    <a:pt x="5741" y="26"/>
                  </a:moveTo>
                  <a:cubicBezTo>
                    <a:pt x="2672" y="26"/>
                    <a:pt x="265" y="2426"/>
                    <a:pt x="265" y="5484"/>
                  </a:cubicBezTo>
                  <a:lnTo>
                    <a:pt x="265" y="17138"/>
                  </a:lnTo>
                  <a:cubicBezTo>
                    <a:pt x="0" y="20962"/>
                    <a:pt x="2831" y="22860"/>
                    <a:pt x="5689" y="22860"/>
                  </a:cubicBezTo>
                  <a:cubicBezTo>
                    <a:pt x="8546" y="22860"/>
                    <a:pt x="11404" y="20962"/>
                    <a:pt x="11218" y="17138"/>
                  </a:cubicBezTo>
                  <a:lnTo>
                    <a:pt x="11218" y="5484"/>
                  </a:lnTo>
                  <a:cubicBezTo>
                    <a:pt x="11218" y="2426"/>
                    <a:pt x="8678" y="26"/>
                    <a:pt x="574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033" name="Google Shape;13330;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NwHAADvDQAAYQoAAPoPAAAQAAAA"/>
              </a:ext>
            </a:extLst>
          </p:cNvGrpSpPr>
          <p:nvPr/>
        </p:nvGrpSpPr>
        <p:grpSpPr>
          <a:xfrm>
            <a:off x="1277620" y="2265045"/>
            <a:ext cx="409575" cy="332105"/>
            <a:chOff x="1277620" y="2265045"/>
            <a:chExt cx="409575" cy="332105"/>
          </a:xfrm>
        </p:grpSpPr>
        <p:sp>
          <p:nvSpPr>
            <p:cNvPr id="1053" name="Google Shape;133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BwAA+A0AAFgKAACqDwAAAAAAAA=="/>
                </a:ext>
              </a:extLst>
            </p:cNvSpPr>
            <p:nvPr/>
          </p:nvSpPr>
          <p:spPr>
            <a:xfrm>
              <a:off x="1283335" y="2270760"/>
              <a:ext cx="398145" cy="275590"/>
            </a:xfrm>
            <a:custGeom>
              <a:avLst/>
              <a:gdLst/>
              <a:ahLst/>
              <a:cxnLst/>
              <a:rect l="0" t="0" r="398145" b="275590"/>
              <a:pathLst>
                <a:path w="398145" h="275590">
                  <a:moveTo>
                    <a:pt x="10769" y="26"/>
                  </a:moveTo>
                  <a:cubicBezTo>
                    <a:pt x="4806" y="26"/>
                    <a:pt x="26" y="4805"/>
                    <a:pt x="26" y="10635"/>
                  </a:cubicBezTo>
                  <a:lnTo>
                    <a:pt x="26" y="264981"/>
                  </a:lnTo>
                  <a:cubicBezTo>
                    <a:pt x="26" y="270916"/>
                    <a:pt x="4806" y="275590"/>
                    <a:pt x="10769" y="275590"/>
                  </a:cubicBezTo>
                  <a:lnTo>
                    <a:pt x="387402" y="275590"/>
                  </a:lnTo>
                  <a:cubicBezTo>
                    <a:pt x="393338" y="275590"/>
                    <a:pt x="398145" y="270916"/>
                    <a:pt x="398145" y="264981"/>
                  </a:cubicBezTo>
                  <a:lnTo>
                    <a:pt x="398145" y="10635"/>
                  </a:lnTo>
                  <a:cubicBezTo>
                    <a:pt x="398145" y="4805"/>
                    <a:pt x="393338" y="26"/>
                    <a:pt x="387402" y="26"/>
                  </a:cubicBezTo>
                  <a:lnTo>
                    <a:pt x="10769" y="26"/>
                  </a:lnTo>
                  <a:lnTo>
                    <a:pt x="38740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52" name="Google Shape;133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BwAA+Q0AAFgKAACqDwAAAAAAAA=="/>
                </a:ext>
              </a:extLst>
            </p:cNvSpPr>
            <p:nvPr/>
          </p:nvSpPr>
          <p:spPr>
            <a:xfrm>
              <a:off x="1283335" y="2271395"/>
              <a:ext cx="398145" cy="274955"/>
            </a:xfrm>
            <a:custGeom>
              <a:avLst/>
              <a:gdLst/>
              <a:ahLst/>
              <a:cxnLst/>
              <a:rect l="0" t="0" r="398145" b="274955"/>
              <a:pathLst>
                <a:path w="398145" h="274955">
                  <a:moveTo>
                    <a:pt x="387612" y="0"/>
                  </a:moveTo>
                  <a:cubicBezTo>
                    <a:pt x="387533" y="0"/>
                    <a:pt x="387454" y="0"/>
                    <a:pt x="387402" y="0"/>
                  </a:cubicBezTo>
                  <a:lnTo>
                    <a:pt x="362370" y="0"/>
                  </a:lnTo>
                  <a:lnTo>
                    <a:pt x="362370" y="249084"/>
                  </a:lnTo>
                  <a:cubicBezTo>
                    <a:pt x="362370" y="255034"/>
                    <a:pt x="357563" y="259804"/>
                    <a:pt x="351627" y="259804"/>
                  </a:cubicBezTo>
                  <a:lnTo>
                    <a:pt x="26" y="259804"/>
                  </a:lnTo>
                  <a:lnTo>
                    <a:pt x="26" y="264365"/>
                  </a:lnTo>
                  <a:cubicBezTo>
                    <a:pt x="26" y="270289"/>
                    <a:pt x="4806" y="274955"/>
                    <a:pt x="10769" y="274955"/>
                  </a:cubicBezTo>
                  <a:lnTo>
                    <a:pt x="387402" y="274955"/>
                  </a:lnTo>
                  <a:cubicBezTo>
                    <a:pt x="393338" y="274955"/>
                    <a:pt x="398145" y="270289"/>
                    <a:pt x="398145" y="264365"/>
                  </a:cubicBezTo>
                  <a:lnTo>
                    <a:pt x="398145" y="10484"/>
                  </a:lnTo>
                  <a:cubicBezTo>
                    <a:pt x="398013" y="4744"/>
                    <a:pt x="393443" y="0"/>
                    <a:pt x="38761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51" name="Google Shape;133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CAAAKA4AACoKAAB7DwAAAAAAAA=="/>
                </a:ext>
              </a:extLst>
            </p:cNvSpPr>
            <p:nvPr/>
          </p:nvSpPr>
          <p:spPr>
            <a:xfrm>
              <a:off x="1312545" y="2301240"/>
              <a:ext cx="339725" cy="215265"/>
            </a:xfrm>
            <a:custGeom>
              <a:avLst/>
              <a:gdLst/>
              <a:ahLst/>
              <a:cxnLst/>
              <a:rect l="0" t="0" r="339725" b="215265"/>
              <a:pathLst>
                <a:path w="339725" h="215265">
                  <a:moveTo>
                    <a:pt x="30031" y="26"/>
                  </a:moveTo>
                  <a:cubicBezTo>
                    <a:pt x="29402" y="26"/>
                    <a:pt x="28773" y="524"/>
                    <a:pt x="28642" y="1284"/>
                  </a:cubicBezTo>
                  <a:cubicBezTo>
                    <a:pt x="28013" y="16177"/>
                    <a:pt x="16168" y="28029"/>
                    <a:pt x="1415" y="28658"/>
                  </a:cubicBezTo>
                  <a:cubicBezTo>
                    <a:pt x="655" y="28658"/>
                    <a:pt x="26" y="29287"/>
                    <a:pt x="26" y="30047"/>
                  </a:cubicBezTo>
                  <a:lnTo>
                    <a:pt x="26" y="185217"/>
                  </a:lnTo>
                  <a:cubicBezTo>
                    <a:pt x="26" y="185846"/>
                    <a:pt x="655" y="186475"/>
                    <a:pt x="1415" y="186606"/>
                  </a:cubicBezTo>
                  <a:cubicBezTo>
                    <a:pt x="16168" y="187235"/>
                    <a:pt x="28013" y="199113"/>
                    <a:pt x="28642" y="213875"/>
                  </a:cubicBezTo>
                  <a:cubicBezTo>
                    <a:pt x="28773" y="214609"/>
                    <a:pt x="29402" y="215265"/>
                    <a:pt x="30031" y="215265"/>
                  </a:cubicBezTo>
                  <a:lnTo>
                    <a:pt x="308200" y="215265"/>
                  </a:lnTo>
                  <a:cubicBezTo>
                    <a:pt x="308933" y="215265"/>
                    <a:pt x="309562" y="214609"/>
                    <a:pt x="309562" y="213875"/>
                  </a:cubicBezTo>
                  <a:cubicBezTo>
                    <a:pt x="310322" y="198667"/>
                    <a:pt x="322822" y="186606"/>
                    <a:pt x="338074" y="186606"/>
                  </a:cubicBezTo>
                  <a:cubicBezTo>
                    <a:pt x="338152" y="186606"/>
                    <a:pt x="338231" y="186606"/>
                    <a:pt x="338336" y="186606"/>
                  </a:cubicBezTo>
                  <a:cubicBezTo>
                    <a:pt x="339069" y="186606"/>
                    <a:pt x="339698" y="185977"/>
                    <a:pt x="339698" y="185112"/>
                  </a:cubicBezTo>
                  <a:lnTo>
                    <a:pt x="339698" y="30047"/>
                  </a:lnTo>
                  <a:cubicBezTo>
                    <a:pt x="339698" y="29287"/>
                    <a:pt x="339069" y="28658"/>
                    <a:pt x="338336" y="28658"/>
                  </a:cubicBezTo>
                  <a:cubicBezTo>
                    <a:pt x="322927" y="28658"/>
                    <a:pt x="310322" y="16675"/>
                    <a:pt x="309562" y="1284"/>
                  </a:cubicBezTo>
                  <a:cubicBezTo>
                    <a:pt x="309562" y="524"/>
                    <a:pt x="308933" y="26"/>
                    <a:pt x="308200" y="26"/>
                  </a:cubicBezTo>
                  <a:lnTo>
                    <a:pt x="30031" y="26"/>
                  </a:lnTo>
                  <a:lnTo>
                    <a:pt x="30820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50" name="Google Shape;133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CQAAKA4AACoKAAB7DwAAAAAAAA=="/>
                </a:ext>
              </a:extLst>
            </p:cNvSpPr>
            <p:nvPr/>
          </p:nvSpPr>
          <p:spPr>
            <a:xfrm>
              <a:off x="1584960" y="2301240"/>
              <a:ext cx="67310" cy="215265"/>
            </a:xfrm>
            <a:custGeom>
              <a:avLst/>
              <a:gdLst/>
              <a:ahLst/>
              <a:cxnLst/>
              <a:rect l="0" t="0" r="67310" b="215265"/>
              <a:pathLst>
                <a:path w="67310" h="215265">
                  <a:moveTo>
                    <a:pt x="0" y="26"/>
                  </a:moveTo>
                  <a:cubicBezTo>
                    <a:pt x="758" y="26"/>
                    <a:pt x="1255" y="655"/>
                    <a:pt x="1385" y="1284"/>
                  </a:cubicBezTo>
                  <a:cubicBezTo>
                    <a:pt x="2013" y="16675"/>
                    <a:pt x="14586" y="28658"/>
                    <a:pt x="29930" y="28658"/>
                  </a:cubicBezTo>
                  <a:cubicBezTo>
                    <a:pt x="30688" y="28658"/>
                    <a:pt x="31315" y="29287"/>
                    <a:pt x="31315" y="30047"/>
                  </a:cubicBezTo>
                  <a:lnTo>
                    <a:pt x="31315" y="185217"/>
                  </a:lnTo>
                  <a:cubicBezTo>
                    <a:pt x="31315" y="185977"/>
                    <a:pt x="30688" y="186606"/>
                    <a:pt x="29930" y="186606"/>
                  </a:cubicBezTo>
                  <a:cubicBezTo>
                    <a:pt x="14586" y="186606"/>
                    <a:pt x="2143" y="198589"/>
                    <a:pt x="1385" y="213980"/>
                  </a:cubicBezTo>
                  <a:cubicBezTo>
                    <a:pt x="1385" y="214609"/>
                    <a:pt x="758" y="215265"/>
                    <a:pt x="0" y="215265"/>
                  </a:cubicBezTo>
                  <a:lnTo>
                    <a:pt x="35864" y="215265"/>
                  </a:lnTo>
                  <a:cubicBezTo>
                    <a:pt x="36596" y="215265"/>
                    <a:pt x="37223" y="214609"/>
                    <a:pt x="37223" y="213980"/>
                  </a:cubicBezTo>
                  <a:cubicBezTo>
                    <a:pt x="37981" y="198589"/>
                    <a:pt x="50554" y="186606"/>
                    <a:pt x="65925" y="186606"/>
                  </a:cubicBezTo>
                  <a:cubicBezTo>
                    <a:pt x="66657" y="186606"/>
                    <a:pt x="67284" y="185977"/>
                    <a:pt x="67284" y="185112"/>
                  </a:cubicBezTo>
                  <a:lnTo>
                    <a:pt x="67284" y="30047"/>
                  </a:lnTo>
                  <a:cubicBezTo>
                    <a:pt x="67284" y="29287"/>
                    <a:pt x="66657" y="28658"/>
                    <a:pt x="65925" y="28658"/>
                  </a:cubicBezTo>
                  <a:cubicBezTo>
                    <a:pt x="50554" y="28658"/>
                    <a:pt x="37981" y="16675"/>
                    <a:pt x="37223" y="1284"/>
                  </a:cubicBezTo>
                  <a:cubicBezTo>
                    <a:pt x="37223" y="655"/>
                    <a:pt x="36596" y="26"/>
                    <a:pt x="35864" y="26"/>
                  </a:cubicBezTo>
                  <a:lnTo>
                    <a:pt x="0" y="26"/>
                  </a:lnTo>
                  <a:lnTo>
                    <a:pt x="3586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9" name="Google Shape;133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CQAAcw8AAOQJAADwDwAAAAAAAA=="/>
                </a:ext>
              </a:extLst>
            </p:cNvSpPr>
            <p:nvPr/>
          </p:nvSpPr>
          <p:spPr>
            <a:xfrm>
              <a:off x="1542415" y="2511425"/>
              <a:ext cx="65405" cy="79375"/>
            </a:xfrm>
            <a:custGeom>
              <a:avLst/>
              <a:gdLst/>
              <a:ahLst/>
              <a:cxnLst/>
              <a:rect l="0" t="0" r="65405" b="79375"/>
              <a:pathLst>
                <a:path w="65405" h="79375">
                  <a:moveTo>
                    <a:pt x="30099" y="26"/>
                  </a:moveTo>
                  <a:lnTo>
                    <a:pt x="368" y="61971"/>
                  </a:lnTo>
                  <a:cubicBezTo>
                    <a:pt x="26" y="62678"/>
                    <a:pt x="552" y="63489"/>
                    <a:pt x="1340" y="63489"/>
                  </a:cubicBezTo>
                  <a:cubicBezTo>
                    <a:pt x="1393" y="63489"/>
                    <a:pt x="1445" y="63489"/>
                    <a:pt x="1498" y="63489"/>
                  </a:cubicBezTo>
                  <a:lnTo>
                    <a:pt x="21503" y="60322"/>
                  </a:lnTo>
                  <a:cubicBezTo>
                    <a:pt x="21556" y="60322"/>
                    <a:pt x="21635" y="60296"/>
                    <a:pt x="21714" y="60296"/>
                  </a:cubicBezTo>
                  <a:cubicBezTo>
                    <a:pt x="22055" y="60296"/>
                    <a:pt x="22423" y="60532"/>
                    <a:pt x="22634" y="60846"/>
                  </a:cubicBezTo>
                  <a:lnTo>
                    <a:pt x="33648" y="78851"/>
                  </a:lnTo>
                  <a:cubicBezTo>
                    <a:pt x="33859" y="79191"/>
                    <a:pt x="34227" y="79348"/>
                    <a:pt x="34595" y="79348"/>
                  </a:cubicBezTo>
                  <a:cubicBezTo>
                    <a:pt x="35015" y="79348"/>
                    <a:pt x="35462" y="79139"/>
                    <a:pt x="35673" y="78720"/>
                  </a:cubicBezTo>
                  <a:lnTo>
                    <a:pt x="65378" y="16775"/>
                  </a:lnTo>
                  <a:lnTo>
                    <a:pt x="30099" y="26"/>
                  </a:lnTo>
                  <a:lnTo>
                    <a:pt x="35673" y="7872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8" name="Google Shape;133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CQAAcw8AADEKAADwDwAAAAAAAA=="/>
                </a:ext>
              </a:extLst>
            </p:cNvSpPr>
            <p:nvPr/>
          </p:nvSpPr>
          <p:spPr>
            <a:xfrm>
              <a:off x="1591310" y="2511425"/>
              <a:ext cx="65405" cy="79375"/>
            </a:xfrm>
            <a:custGeom>
              <a:avLst/>
              <a:gdLst/>
              <a:ahLst/>
              <a:cxnLst/>
              <a:rect l="0" t="0" r="65405" b="79375"/>
              <a:pathLst>
                <a:path w="65405" h="79375">
                  <a:moveTo>
                    <a:pt x="35173" y="26"/>
                  </a:moveTo>
                  <a:lnTo>
                    <a:pt x="26" y="16786"/>
                  </a:lnTo>
                  <a:lnTo>
                    <a:pt x="29731" y="78772"/>
                  </a:lnTo>
                  <a:cubicBezTo>
                    <a:pt x="29942" y="79165"/>
                    <a:pt x="30336" y="79348"/>
                    <a:pt x="30757" y="79348"/>
                  </a:cubicBezTo>
                  <a:cubicBezTo>
                    <a:pt x="31125" y="79348"/>
                    <a:pt x="31519" y="79191"/>
                    <a:pt x="31756" y="78903"/>
                  </a:cubicBezTo>
                  <a:lnTo>
                    <a:pt x="42770" y="60886"/>
                  </a:lnTo>
                  <a:cubicBezTo>
                    <a:pt x="42981" y="60572"/>
                    <a:pt x="43270" y="60336"/>
                    <a:pt x="43638" y="60336"/>
                  </a:cubicBezTo>
                  <a:cubicBezTo>
                    <a:pt x="43743" y="60336"/>
                    <a:pt x="43822" y="60362"/>
                    <a:pt x="43901" y="60362"/>
                  </a:cubicBezTo>
                  <a:lnTo>
                    <a:pt x="63775" y="63531"/>
                  </a:lnTo>
                  <a:cubicBezTo>
                    <a:pt x="63827" y="63531"/>
                    <a:pt x="63880" y="63531"/>
                    <a:pt x="63932" y="63531"/>
                  </a:cubicBezTo>
                  <a:cubicBezTo>
                    <a:pt x="64747" y="63531"/>
                    <a:pt x="65378" y="62719"/>
                    <a:pt x="65036" y="62012"/>
                  </a:cubicBezTo>
                  <a:lnTo>
                    <a:pt x="35173" y="26"/>
                  </a:lnTo>
                  <a:lnTo>
                    <a:pt x="65036" y="6201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7" name="Google Shape;133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8CQAA/Q4AADIKAACwDwAAAAAAAA=="/>
                </a:ext>
              </a:extLst>
            </p:cNvSpPr>
            <p:nvPr/>
          </p:nvSpPr>
          <p:spPr>
            <a:xfrm>
              <a:off x="1541780" y="2436495"/>
              <a:ext cx="115570" cy="113665"/>
            </a:xfrm>
            <a:custGeom>
              <a:avLst/>
              <a:gdLst/>
              <a:ahLst/>
              <a:cxnLst/>
              <a:rect l="0" t="0" r="115570" b="113665"/>
              <a:pathLst>
                <a:path w="115570" h="113665">
                  <a:moveTo>
                    <a:pt x="57785" y="0"/>
                  </a:moveTo>
                  <a:cubicBezTo>
                    <a:pt x="54662" y="0"/>
                    <a:pt x="51539" y="996"/>
                    <a:pt x="48889" y="2936"/>
                  </a:cubicBezTo>
                  <a:cubicBezTo>
                    <a:pt x="46160" y="4745"/>
                    <a:pt x="42932" y="5742"/>
                    <a:pt x="39625" y="5742"/>
                  </a:cubicBezTo>
                  <a:cubicBezTo>
                    <a:pt x="39258" y="5742"/>
                    <a:pt x="38891" y="5742"/>
                    <a:pt x="38523" y="5716"/>
                  </a:cubicBezTo>
                  <a:cubicBezTo>
                    <a:pt x="38025" y="5663"/>
                    <a:pt x="37526" y="5637"/>
                    <a:pt x="37028" y="5637"/>
                  </a:cubicBezTo>
                  <a:cubicBezTo>
                    <a:pt x="31018" y="5637"/>
                    <a:pt x="25560" y="9072"/>
                    <a:pt x="22988" y="14552"/>
                  </a:cubicBezTo>
                  <a:cubicBezTo>
                    <a:pt x="21492" y="17960"/>
                    <a:pt x="18816" y="20609"/>
                    <a:pt x="15430" y="22129"/>
                  </a:cubicBezTo>
                  <a:cubicBezTo>
                    <a:pt x="9473" y="24883"/>
                    <a:pt x="5957" y="31071"/>
                    <a:pt x="6587" y="37626"/>
                  </a:cubicBezTo>
                  <a:cubicBezTo>
                    <a:pt x="6823" y="41296"/>
                    <a:pt x="5957" y="44941"/>
                    <a:pt x="3805" y="47983"/>
                  </a:cubicBezTo>
                  <a:cubicBezTo>
                    <a:pt x="26" y="53279"/>
                    <a:pt x="26" y="60464"/>
                    <a:pt x="3805" y="65760"/>
                  </a:cubicBezTo>
                  <a:cubicBezTo>
                    <a:pt x="5957" y="68802"/>
                    <a:pt x="6823" y="72446"/>
                    <a:pt x="6587" y="76117"/>
                  </a:cubicBezTo>
                  <a:cubicBezTo>
                    <a:pt x="5957" y="82672"/>
                    <a:pt x="9473" y="88860"/>
                    <a:pt x="15430" y="91508"/>
                  </a:cubicBezTo>
                  <a:cubicBezTo>
                    <a:pt x="18816" y="93029"/>
                    <a:pt x="21492" y="95808"/>
                    <a:pt x="22988" y="99086"/>
                  </a:cubicBezTo>
                  <a:cubicBezTo>
                    <a:pt x="25560" y="104671"/>
                    <a:pt x="31018" y="108106"/>
                    <a:pt x="37028" y="108106"/>
                  </a:cubicBezTo>
                  <a:cubicBezTo>
                    <a:pt x="37526" y="108106"/>
                    <a:pt x="38025" y="108080"/>
                    <a:pt x="38523" y="108027"/>
                  </a:cubicBezTo>
                  <a:cubicBezTo>
                    <a:pt x="39022" y="107975"/>
                    <a:pt x="39547" y="107948"/>
                    <a:pt x="40045" y="107948"/>
                  </a:cubicBezTo>
                  <a:cubicBezTo>
                    <a:pt x="43194" y="107948"/>
                    <a:pt x="46265" y="108971"/>
                    <a:pt x="48889" y="110806"/>
                  </a:cubicBezTo>
                  <a:cubicBezTo>
                    <a:pt x="51539" y="112694"/>
                    <a:pt x="54662" y="113638"/>
                    <a:pt x="57785" y="113638"/>
                  </a:cubicBezTo>
                  <a:cubicBezTo>
                    <a:pt x="60908" y="113638"/>
                    <a:pt x="64031" y="112694"/>
                    <a:pt x="66681" y="110806"/>
                  </a:cubicBezTo>
                  <a:cubicBezTo>
                    <a:pt x="69305" y="108971"/>
                    <a:pt x="72376" y="107948"/>
                    <a:pt x="75525" y="107948"/>
                  </a:cubicBezTo>
                  <a:cubicBezTo>
                    <a:pt x="76023" y="107948"/>
                    <a:pt x="76522" y="107975"/>
                    <a:pt x="77047" y="108027"/>
                  </a:cubicBezTo>
                  <a:cubicBezTo>
                    <a:pt x="77545" y="108080"/>
                    <a:pt x="78044" y="108106"/>
                    <a:pt x="78542" y="108106"/>
                  </a:cubicBezTo>
                  <a:cubicBezTo>
                    <a:pt x="84526" y="108106"/>
                    <a:pt x="89984" y="104671"/>
                    <a:pt x="92451" y="99086"/>
                  </a:cubicBezTo>
                  <a:cubicBezTo>
                    <a:pt x="94078" y="95808"/>
                    <a:pt x="96728" y="93029"/>
                    <a:pt x="100140" y="91508"/>
                  </a:cubicBezTo>
                  <a:cubicBezTo>
                    <a:pt x="106070" y="88860"/>
                    <a:pt x="109613" y="82672"/>
                    <a:pt x="108983" y="76117"/>
                  </a:cubicBezTo>
                  <a:cubicBezTo>
                    <a:pt x="108616" y="72446"/>
                    <a:pt x="109613" y="68802"/>
                    <a:pt x="111765" y="65760"/>
                  </a:cubicBezTo>
                  <a:cubicBezTo>
                    <a:pt x="115544" y="60464"/>
                    <a:pt x="115544" y="53279"/>
                    <a:pt x="111765" y="47983"/>
                  </a:cubicBezTo>
                  <a:cubicBezTo>
                    <a:pt x="109613" y="44941"/>
                    <a:pt x="108616" y="41296"/>
                    <a:pt x="108983" y="37626"/>
                  </a:cubicBezTo>
                  <a:cubicBezTo>
                    <a:pt x="109613" y="31071"/>
                    <a:pt x="106070" y="24883"/>
                    <a:pt x="100140" y="22129"/>
                  </a:cubicBezTo>
                  <a:cubicBezTo>
                    <a:pt x="96728" y="20609"/>
                    <a:pt x="94078" y="17960"/>
                    <a:pt x="92451" y="14552"/>
                  </a:cubicBezTo>
                  <a:cubicBezTo>
                    <a:pt x="89984" y="9072"/>
                    <a:pt x="84526" y="5637"/>
                    <a:pt x="78542" y="5637"/>
                  </a:cubicBezTo>
                  <a:cubicBezTo>
                    <a:pt x="78044" y="5637"/>
                    <a:pt x="77545" y="5663"/>
                    <a:pt x="77047" y="5716"/>
                  </a:cubicBezTo>
                  <a:cubicBezTo>
                    <a:pt x="76679" y="5742"/>
                    <a:pt x="76312" y="5742"/>
                    <a:pt x="75918" y="5742"/>
                  </a:cubicBezTo>
                  <a:cubicBezTo>
                    <a:pt x="72638" y="5742"/>
                    <a:pt x="69410" y="4745"/>
                    <a:pt x="66681" y="2936"/>
                  </a:cubicBezTo>
                  <a:cubicBezTo>
                    <a:pt x="64031" y="996"/>
                    <a:pt x="60908" y="0"/>
                    <a:pt x="5778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6" name="Google Shape;133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CQAApw8AALsJAACnDwAAAAAAAA=="/>
                </a:ext>
              </a:extLst>
            </p:cNvSpPr>
            <p:nvPr/>
          </p:nvSpPr>
          <p:spPr>
            <a:xfrm>
              <a:off x="1579880" y="2544445"/>
              <a:ext cx="1905" cy="0"/>
            </a:xfrm>
            <a:custGeom>
              <a:avLst/>
              <a:gdLst/>
              <a:ahLst/>
              <a:cxnLst/>
              <a:rect l="0" t="0" r="1905" b="0"/>
              <a:pathLst>
                <a:path w="1905" h="0">
                  <a:moveTo>
                    <a:pt x="0" y="0"/>
                  </a:moveTo>
                  <a:lnTo>
                    <a:pt x="626" y="0"/>
                  </a:lnTo>
                  <a:lnTo>
                    <a:pt x="1878" y="0"/>
                  </a:lnTo>
                  <a:cubicBezTo>
                    <a:pt x="1252" y="0"/>
                    <a:pt x="626" y="0"/>
                    <a:pt x="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5" name="Google Shape;133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CQAABg8AALsJAAAGDwAAAAAAAA=="/>
                </a:ext>
              </a:extLst>
            </p:cNvSpPr>
            <p:nvPr/>
          </p:nvSpPr>
          <p:spPr>
            <a:xfrm>
              <a:off x="1579880" y="2442210"/>
              <a:ext cx="1905" cy="0"/>
            </a:xfrm>
            <a:custGeom>
              <a:avLst/>
              <a:gdLst/>
              <a:ahLst/>
              <a:cxnLst/>
              <a:rect l="0" t="0" r="1905" b="0"/>
              <a:pathLst>
                <a:path w="1905" h="0">
                  <a:moveTo>
                    <a:pt x="1878" y="0"/>
                  </a:moveTo>
                  <a:lnTo>
                    <a:pt x="626" y="0"/>
                  </a:lnTo>
                  <a:lnTo>
                    <a:pt x="0" y="0"/>
                  </a:lnTo>
                  <a:cubicBezTo>
                    <a:pt x="626" y="0"/>
                    <a:pt x="1252" y="0"/>
                    <a:pt x="187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4" name="Google Shape;133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CQAA/Q4AADIKAACwDwAAAAAAAA=="/>
                </a:ext>
              </a:extLst>
            </p:cNvSpPr>
            <p:nvPr/>
          </p:nvSpPr>
          <p:spPr>
            <a:xfrm>
              <a:off x="1583055" y="2436495"/>
              <a:ext cx="74295" cy="113665"/>
            </a:xfrm>
            <a:custGeom>
              <a:avLst/>
              <a:gdLst/>
              <a:ahLst/>
              <a:cxnLst/>
              <a:rect l="0" t="0" r="74295" b="113665"/>
              <a:pathLst>
                <a:path w="74295" h="113665">
                  <a:moveTo>
                    <a:pt x="16302" y="0"/>
                  </a:moveTo>
                  <a:cubicBezTo>
                    <a:pt x="13168" y="0"/>
                    <a:pt x="10034" y="996"/>
                    <a:pt x="7374" y="2936"/>
                  </a:cubicBezTo>
                  <a:cubicBezTo>
                    <a:pt x="5214" y="4457"/>
                    <a:pt x="2686" y="5348"/>
                    <a:pt x="26" y="5584"/>
                  </a:cubicBezTo>
                  <a:cubicBezTo>
                    <a:pt x="316" y="5584"/>
                    <a:pt x="605" y="5558"/>
                    <a:pt x="921" y="5558"/>
                  </a:cubicBezTo>
                  <a:cubicBezTo>
                    <a:pt x="6900" y="5558"/>
                    <a:pt x="12430" y="9150"/>
                    <a:pt x="14959" y="14552"/>
                  </a:cubicBezTo>
                  <a:cubicBezTo>
                    <a:pt x="16486" y="17960"/>
                    <a:pt x="19146" y="20609"/>
                    <a:pt x="22570" y="22129"/>
                  </a:cubicBezTo>
                  <a:cubicBezTo>
                    <a:pt x="28522" y="24883"/>
                    <a:pt x="32077" y="31071"/>
                    <a:pt x="31577" y="37626"/>
                  </a:cubicBezTo>
                  <a:cubicBezTo>
                    <a:pt x="31182" y="41296"/>
                    <a:pt x="32209" y="44941"/>
                    <a:pt x="34369" y="47983"/>
                  </a:cubicBezTo>
                  <a:cubicBezTo>
                    <a:pt x="38161" y="53279"/>
                    <a:pt x="38161" y="60464"/>
                    <a:pt x="34369" y="65760"/>
                  </a:cubicBezTo>
                  <a:cubicBezTo>
                    <a:pt x="32209" y="68802"/>
                    <a:pt x="31182" y="72446"/>
                    <a:pt x="31577" y="76117"/>
                  </a:cubicBezTo>
                  <a:cubicBezTo>
                    <a:pt x="32077" y="82672"/>
                    <a:pt x="28522" y="88860"/>
                    <a:pt x="22570" y="91508"/>
                  </a:cubicBezTo>
                  <a:cubicBezTo>
                    <a:pt x="19146" y="93029"/>
                    <a:pt x="16486" y="95808"/>
                    <a:pt x="14959" y="99086"/>
                  </a:cubicBezTo>
                  <a:cubicBezTo>
                    <a:pt x="12430" y="104592"/>
                    <a:pt x="6926" y="108053"/>
                    <a:pt x="948" y="108053"/>
                  </a:cubicBezTo>
                  <a:cubicBezTo>
                    <a:pt x="632" y="108053"/>
                    <a:pt x="316" y="108053"/>
                    <a:pt x="26" y="108027"/>
                  </a:cubicBezTo>
                  <a:cubicBezTo>
                    <a:pt x="2686" y="108289"/>
                    <a:pt x="5214" y="109286"/>
                    <a:pt x="7374" y="110806"/>
                  </a:cubicBezTo>
                  <a:cubicBezTo>
                    <a:pt x="10034" y="112694"/>
                    <a:pt x="13168" y="113638"/>
                    <a:pt x="16302" y="113638"/>
                  </a:cubicBezTo>
                  <a:cubicBezTo>
                    <a:pt x="19436" y="113638"/>
                    <a:pt x="22570" y="112694"/>
                    <a:pt x="25230" y="110806"/>
                  </a:cubicBezTo>
                  <a:cubicBezTo>
                    <a:pt x="27863" y="108971"/>
                    <a:pt x="30945" y="107948"/>
                    <a:pt x="34105" y="107948"/>
                  </a:cubicBezTo>
                  <a:cubicBezTo>
                    <a:pt x="34606" y="107948"/>
                    <a:pt x="35106" y="107975"/>
                    <a:pt x="35633" y="108027"/>
                  </a:cubicBezTo>
                  <a:cubicBezTo>
                    <a:pt x="36133" y="108080"/>
                    <a:pt x="36633" y="108106"/>
                    <a:pt x="37134" y="108106"/>
                  </a:cubicBezTo>
                  <a:cubicBezTo>
                    <a:pt x="43139" y="108106"/>
                    <a:pt x="48617" y="104671"/>
                    <a:pt x="51092" y="99086"/>
                  </a:cubicBezTo>
                  <a:cubicBezTo>
                    <a:pt x="52593" y="95808"/>
                    <a:pt x="55385" y="93029"/>
                    <a:pt x="58677" y="91508"/>
                  </a:cubicBezTo>
                  <a:cubicBezTo>
                    <a:pt x="64761" y="88860"/>
                    <a:pt x="68316" y="82672"/>
                    <a:pt x="67684" y="76117"/>
                  </a:cubicBezTo>
                  <a:cubicBezTo>
                    <a:pt x="67315" y="72446"/>
                    <a:pt x="68316" y="68802"/>
                    <a:pt x="70476" y="65760"/>
                  </a:cubicBezTo>
                  <a:cubicBezTo>
                    <a:pt x="74268" y="60464"/>
                    <a:pt x="74268" y="53279"/>
                    <a:pt x="70476" y="47983"/>
                  </a:cubicBezTo>
                  <a:cubicBezTo>
                    <a:pt x="68316" y="44941"/>
                    <a:pt x="67315" y="41296"/>
                    <a:pt x="67684" y="37626"/>
                  </a:cubicBezTo>
                  <a:cubicBezTo>
                    <a:pt x="68316" y="31071"/>
                    <a:pt x="64761" y="24883"/>
                    <a:pt x="58677" y="22129"/>
                  </a:cubicBezTo>
                  <a:cubicBezTo>
                    <a:pt x="55385" y="20609"/>
                    <a:pt x="52593" y="17960"/>
                    <a:pt x="51092" y="14552"/>
                  </a:cubicBezTo>
                  <a:cubicBezTo>
                    <a:pt x="48617" y="9072"/>
                    <a:pt x="43139" y="5637"/>
                    <a:pt x="37134" y="5637"/>
                  </a:cubicBezTo>
                  <a:cubicBezTo>
                    <a:pt x="36633" y="5637"/>
                    <a:pt x="36133" y="5663"/>
                    <a:pt x="35633" y="5716"/>
                  </a:cubicBezTo>
                  <a:cubicBezTo>
                    <a:pt x="35264" y="5742"/>
                    <a:pt x="34895" y="5742"/>
                    <a:pt x="34500" y="5742"/>
                  </a:cubicBezTo>
                  <a:cubicBezTo>
                    <a:pt x="31208" y="5742"/>
                    <a:pt x="27969" y="4745"/>
                    <a:pt x="25230" y="2936"/>
                  </a:cubicBezTo>
                  <a:cubicBezTo>
                    <a:pt x="22570" y="996"/>
                    <a:pt x="19436" y="0"/>
                    <a:pt x="1630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3" name="Google Shape;133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CQAAJQ8AAAgKAACIDwAAAAAAAA=="/>
                </a:ext>
              </a:extLst>
            </p:cNvSpPr>
            <p:nvPr/>
          </p:nvSpPr>
          <p:spPr>
            <a:xfrm>
              <a:off x="1567815" y="2461895"/>
              <a:ext cx="62865" cy="62865"/>
            </a:xfrm>
            <a:custGeom>
              <a:avLst/>
              <a:gdLst/>
              <a:ahLst/>
              <a:cxnLst/>
              <a:rect l="0" t="0" r="62865" b="62865"/>
              <a:pathLst>
                <a:path w="62865" h="62865">
                  <a:moveTo>
                    <a:pt x="31432" y="0"/>
                  </a:moveTo>
                  <a:cubicBezTo>
                    <a:pt x="14084" y="0"/>
                    <a:pt x="26" y="14084"/>
                    <a:pt x="26" y="31432"/>
                  </a:cubicBezTo>
                  <a:cubicBezTo>
                    <a:pt x="26" y="48780"/>
                    <a:pt x="14084" y="62838"/>
                    <a:pt x="31432" y="62838"/>
                  </a:cubicBezTo>
                  <a:cubicBezTo>
                    <a:pt x="48780" y="62838"/>
                    <a:pt x="62838" y="48780"/>
                    <a:pt x="62838" y="31432"/>
                  </a:cubicBezTo>
                  <a:cubicBezTo>
                    <a:pt x="62838" y="14084"/>
                    <a:pt x="48780" y="0"/>
                    <a:pt x="3143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2" name="Google Shape;133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3CQAAJQ8AABAKAACIDwAAAAAAAA=="/>
                </a:ext>
              </a:extLst>
            </p:cNvSpPr>
            <p:nvPr/>
          </p:nvSpPr>
          <p:spPr>
            <a:xfrm>
              <a:off x="1579245" y="2461895"/>
              <a:ext cx="56515" cy="62865"/>
            </a:xfrm>
            <a:custGeom>
              <a:avLst/>
              <a:gdLst/>
              <a:ahLst/>
              <a:cxnLst/>
              <a:rect l="0" t="0" r="56515" b="62865"/>
              <a:pathLst>
                <a:path w="56515" h="62865">
                  <a:moveTo>
                    <a:pt x="19636" y="0"/>
                  </a:moveTo>
                  <a:cubicBezTo>
                    <a:pt x="12424" y="0"/>
                    <a:pt x="5580" y="2418"/>
                    <a:pt x="0" y="6967"/>
                  </a:cubicBezTo>
                  <a:cubicBezTo>
                    <a:pt x="15583" y="19482"/>
                    <a:pt x="15583" y="43408"/>
                    <a:pt x="0" y="55923"/>
                  </a:cubicBezTo>
                  <a:cubicBezTo>
                    <a:pt x="5869" y="60656"/>
                    <a:pt x="12766" y="62838"/>
                    <a:pt x="19557" y="62838"/>
                  </a:cubicBezTo>
                  <a:cubicBezTo>
                    <a:pt x="32245" y="62838"/>
                    <a:pt x="44564" y="55161"/>
                    <a:pt x="49276" y="41883"/>
                  </a:cubicBezTo>
                  <a:cubicBezTo>
                    <a:pt x="56488" y="21401"/>
                    <a:pt x="41300" y="0"/>
                    <a:pt x="1963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1" name="Google Shape;133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CAAAXw4AAOIJAAByDgAAAAAAAA=="/>
                </a:ext>
              </a:extLst>
            </p:cNvSpPr>
            <p:nvPr/>
          </p:nvSpPr>
          <p:spPr>
            <a:xfrm>
              <a:off x="1358265" y="2336165"/>
              <a:ext cx="248285" cy="12065"/>
            </a:xfrm>
            <a:custGeom>
              <a:avLst/>
              <a:gdLst/>
              <a:ahLst/>
              <a:cxnLst/>
              <a:rect l="0" t="0" r="248285" b="12065"/>
              <a:pathLst>
                <a:path w="248285" h="12065">
                  <a:moveTo>
                    <a:pt x="7577" y="26"/>
                  </a:moveTo>
                  <a:cubicBezTo>
                    <a:pt x="0" y="395"/>
                    <a:pt x="0" y="11669"/>
                    <a:pt x="7577" y="12065"/>
                  </a:cubicBezTo>
                  <a:lnTo>
                    <a:pt x="240707" y="12065"/>
                  </a:lnTo>
                  <a:cubicBezTo>
                    <a:pt x="248285" y="11669"/>
                    <a:pt x="248285" y="395"/>
                    <a:pt x="240707" y="26"/>
                  </a:cubicBezTo>
                  <a:lnTo>
                    <a:pt x="7577" y="26"/>
                  </a:lnTo>
                  <a:lnTo>
                    <a:pt x="24070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40" name="Google Shape;133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CAAAxg4AAOIJAADZDgAAAAAAAA=="/>
                </a:ext>
              </a:extLst>
            </p:cNvSpPr>
            <p:nvPr/>
          </p:nvSpPr>
          <p:spPr>
            <a:xfrm>
              <a:off x="1358265" y="2401570"/>
              <a:ext cx="248285" cy="12065"/>
            </a:xfrm>
            <a:custGeom>
              <a:avLst/>
              <a:gdLst/>
              <a:ahLst/>
              <a:cxnLst/>
              <a:rect l="0" t="0" r="248285" b="12065"/>
              <a:pathLst>
                <a:path w="248285" h="12065">
                  <a:moveTo>
                    <a:pt x="7577" y="0"/>
                  </a:moveTo>
                  <a:cubicBezTo>
                    <a:pt x="0" y="368"/>
                    <a:pt x="0" y="11669"/>
                    <a:pt x="7577" y="12038"/>
                  </a:cubicBezTo>
                  <a:lnTo>
                    <a:pt x="240707" y="12038"/>
                  </a:lnTo>
                  <a:cubicBezTo>
                    <a:pt x="248285" y="11669"/>
                    <a:pt x="248285" y="368"/>
                    <a:pt x="240707" y="0"/>
                  </a:cubicBezTo>
                  <a:lnTo>
                    <a:pt x="7577" y="0"/>
                  </a:lnTo>
                  <a:lnTo>
                    <a:pt x="24070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39" name="Google Shape;133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CAAACA8AAGsJAAAbDwAAAAAAAA=="/>
                </a:ext>
              </a:extLst>
            </p:cNvSpPr>
            <p:nvPr/>
          </p:nvSpPr>
          <p:spPr>
            <a:xfrm>
              <a:off x="1434465" y="2443480"/>
              <a:ext cx="96520" cy="12065"/>
            </a:xfrm>
            <a:custGeom>
              <a:avLst/>
              <a:gdLst/>
              <a:ahLst/>
              <a:cxnLst/>
              <a:rect l="0" t="0" r="96520" b="12065"/>
              <a:pathLst>
                <a:path w="96520" h="12065">
                  <a:moveTo>
                    <a:pt x="88518" y="0"/>
                  </a:moveTo>
                  <a:cubicBezTo>
                    <a:pt x="88387" y="0"/>
                    <a:pt x="88281" y="26"/>
                    <a:pt x="88150" y="26"/>
                  </a:cubicBezTo>
                  <a:lnTo>
                    <a:pt x="7607" y="26"/>
                  </a:lnTo>
                  <a:cubicBezTo>
                    <a:pt x="0" y="394"/>
                    <a:pt x="0" y="11644"/>
                    <a:pt x="7607" y="12038"/>
                  </a:cubicBezTo>
                  <a:lnTo>
                    <a:pt x="88150" y="12038"/>
                  </a:lnTo>
                  <a:cubicBezTo>
                    <a:pt x="88308" y="12038"/>
                    <a:pt x="88466" y="12038"/>
                    <a:pt x="88624" y="12038"/>
                  </a:cubicBezTo>
                  <a:cubicBezTo>
                    <a:pt x="96520" y="12038"/>
                    <a:pt x="96467" y="0"/>
                    <a:pt x="8851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38" name="Google Shape;133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3CAAAkg4AAOMJAAClDgAAAAAAAA=="/>
                </a:ext>
              </a:extLst>
            </p:cNvSpPr>
            <p:nvPr/>
          </p:nvSpPr>
          <p:spPr>
            <a:xfrm>
              <a:off x="1416685" y="2368550"/>
              <a:ext cx="190500" cy="12065"/>
            </a:xfrm>
            <a:custGeom>
              <a:avLst/>
              <a:gdLst/>
              <a:ahLst/>
              <a:cxnLst/>
              <a:rect l="0" t="0" r="190500" b="12065"/>
              <a:pathLst>
                <a:path w="190500" h="12065">
                  <a:moveTo>
                    <a:pt x="7864" y="0"/>
                  </a:moveTo>
                  <a:cubicBezTo>
                    <a:pt x="26" y="0"/>
                    <a:pt x="52" y="12038"/>
                    <a:pt x="7995" y="12038"/>
                  </a:cubicBezTo>
                  <a:cubicBezTo>
                    <a:pt x="8100" y="12038"/>
                    <a:pt x="8231" y="12038"/>
                    <a:pt x="8362" y="12038"/>
                  </a:cubicBezTo>
                  <a:lnTo>
                    <a:pt x="182164" y="12038"/>
                  </a:lnTo>
                  <a:cubicBezTo>
                    <a:pt x="182295" y="12038"/>
                    <a:pt x="182400" y="12038"/>
                    <a:pt x="182531" y="12038"/>
                  </a:cubicBezTo>
                  <a:cubicBezTo>
                    <a:pt x="190448" y="12038"/>
                    <a:pt x="190500" y="0"/>
                    <a:pt x="182636" y="0"/>
                  </a:cubicBezTo>
                  <a:cubicBezTo>
                    <a:pt x="182478" y="0"/>
                    <a:pt x="182321" y="26"/>
                    <a:pt x="182164" y="26"/>
                  </a:cubicBezTo>
                  <a:lnTo>
                    <a:pt x="8362" y="26"/>
                  </a:lnTo>
                  <a:cubicBezTo>
                    <a:pt x="8179" y="26"/>
                    <a:pt x="8022" y="0"/>
                    <a:pt x="786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37" name="Google Shape;133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CAAAkg4AAKQIAAClDgAAAAAAAA=="/>
                </a:ext>
              </a:extLst>
            </p:cNvSpPr>
            <p:nvPr/>
          </p:nvSpPr>
          <p:spPr>
            <a:xfrm>
              <a:off x="1357630" y="2368550"/>
              <a:ext cx="46990" cy="12065"/>
            </a:xfrm>
            <a:custGeom>
              <a:avLst/>
              <a:gdLst/>
              <a:ahLst/>
              <a:cxnLst/>
              <a:rect l="0" t="0" r="46990" b="12065"/>
              <a:pathLst>
                <a:path w="46990" h="12065">
                  <a:moveTo>
                    <a:pt x="7832" y="0"/>
                  </a:moveTo>
                  <a:cubicBezTo>
                    <a:pt x="0" y="0"/>
                    <a:pt x="52" y="12038"/>
                    <a:pt x="7936" y="12038"/>
                  </a:cubicBezTo>
                  <a:cubicBezTo>
                    <a:pt x="8067" y="12038"/>
                    <a:pt x="8171" y="12038"/>
                    <a:pt x="8302" y="12038"/>
                  </a:cubicBezTo>
                  <a:lnTo>
                    <a:pt x="39445" y="12038"/>
                  </a:lnTo>
                  <a:cubicBezTo>
                    <a:pt x="46990" y="11670"/>
                    <a:pt x="46990" y="394"/>
                    <a:pt x="39445" y="26"/>
                  </a:cubicBezTo>
                  <a:lnTo>
                    <a:pt x="8302" y="26"/>
                  </a:lnTo>
                  <a:cubicBezTo>
                    <a:pt x="8145" y="26"/>
                    <a:pt x="7988" y="0"/>
                    <a:pt x="783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36" name="Google Shape;133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CAAAHg4AADQKAACEDwAAAAAAAA=="/>
                </a:ext>
              </a:extLst>
            </p:cNvSpPr>
            <p:nvPr/>
          </p:nvSpPr>
          <p:spPr>
            <a:xfrm>
              <a:off x="1306195" y="2294890"/>
              <a:ext cx="352425" cy="227330"/>
            </a:xfrm>
            <a:custGeom>
              <a:avLst/>
              <a:gdLst/>
              <a:ahLst/>
              <a:cxnLst/>
              <a:rect l="0" t="0" r="352425" b="227330"/>
              <a:pathLst>
                <a:path w="352425" h="227330">
                  <a:moveTo>
                    <a:pt x="36132" y="26"/>
                  </a:moveTo>
                  <a:cubicBezTo>
                    <a:pt x="32222" y="26"/>
                    <a:pt x="28942" y="3044"/>
                    <a:pt x="28811" y="7086"/>
                  </a:cubicBezTo>
                  <a:cubicBezTo>
                    <a:pt x="28181" y="18712"/>
                    <a:pt x="18840" y="28055"/>
                    <a:pt x="7084" y="28685"/>
                  </a:cubicBezTo>
                  <a:cubicBezTo>
                    <a:pt x="3175" y="28816"/>
                    <a:pt x="26" y="32097"/>
                    <a:pt x="26" y="36007"/>
                  </a:cubicBezTo>
                  <a:lnTo>
                    <a:pt x="26" y="191323"/>
                  </a:lnTo>
                  <a:cubicBezTo>
                    <a:pt x="26" y="195233"/>
                    <a:pt x="3175" y="198540"/>
                    <a:pt x="7084" y="198645"/>
                  </a:cubicBezTo>
                  <a:cubicBezTo>
                    <a:pt x="18840" y="199275"/>
                    <a:pt x="28181" y="208644"/>
                    <a:pt x="28811" y="220244"/>
                  </a:cubicBezTo>
                  <a:cubicBezTo>
                    <a:pt x="28942" y="224286"/>
                    <a:pt x="32222" y="227330"/>
                    <a:pt x="36132" y="227330"/>
                  </a:cubicBezTo>
                  <a:lnTo>
                    <a:pt x="213512" y="227330"/>
                  </a:lnTo>
                  <a:cubicBezTo>
                    <a:pt x="221095" y="226936"/>
                    <a:pt x="221095" y="215704"/>
                    <a:pt x="213512" y="215336"/>
                  </a:cubicBezTo>
                  <a:lnTo>
                    <a:pt x="40304" y="215336"/>
                  </a:lnTo>
                  <a:cubicBezTo>
                    <a:pt x="37890" y="200928"/>
                    <a:pt x="26528" y="189564"/>
                    <a:pt x="12148" y="187176"/>
                  </a:cubicBezTo>
                  <a:lnTo>
                    <a:pt x="12148" y="40180"/>
                  </a:lnTo>
                  <a:cubicBezTo>
                    <a:pt x="26528" y="37635"/>
                    <a:pt x="37890" y="26402"/>
                    <a:pt x="40304" y="12020"/>
                  </a:cubicBezTo>
                  <a:lnTo>
                    <a:pt x="310625" y="12020"/>
                  </a:lnTo>
                  <a:cubicBezTo>
                    <a:pt x="313144" y="26901"/>
                    <a:pt x="325135" y="38396"/>
                    <a:pt x="340144" y="40417"/>
                  </a:cubicBezTo>
                  <a:lnTo>
                    <a:pt x="340144" y="142324"/>
                  </a:lnTo>
                  <a:cubicBezTo>
                    <a:pt x="339961" y="146576"/>
                    <a:pt x="343083" y="148675"/>
                    <a:pt x="346206" y="148675"/>
                  </a:cubicBezTo>
                  <a:cubicBezTo>
                    <a:pt x="349302" y="148675"/>
                    <a:pt x="352398" y="146576"/>
                    <a:pt x="352162" y="142324"/>
                  </a:cubicBezTo>
                  <a:lnTo>
                    <a:pt x="352162" y="36007"/>
                  </a:lnTo>
                  <a:cubicBezTo>
                    <a:pt x="352162" y="31966"/>
                    <a:pt x="348856" y="28685"/>
                    <a:pt x="344841" y="28685"/>
                  </a:cubicBezTo>
                  <a:cubicBezTo>
                    <a:pt x="332587" y="28685"/>
                    <a:pt x="322616" y="19080"/>
                    <a:pt x="322091" y="6955"/>
                  </a:cubicBezTo>
                  <a:cubicBezTo>
                    <a:pt x="321855" y="3044"/>
                    <a:pt x="318680" y="26"/>
                    <a:pt x="314666" y="26"/>
                  </a:cubicBezTo>
                  <a:lnTo>
                    <a:pt x="36132" y="26"/>
                  </a:lnTo>
                  <a:lnTo>
                    <a:pt x="31466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35" name="Google Shape;133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BwAA7w0AAGEKAAD6DwAAAAAAAA=="/>
                </a:ext>
              </a:extLst>
            </p:cNvSpPr>
            <p:nvPr/>
          </p:nvSpPr>
          <p:spPr>
            <a:xfrm>
              <a:off x="1277620" y="2265045"/>
              <a:ext cx="409575" cy="332105"/>
            </a:xfrm>
            <a:custGeom>
              <a:avLst/>
              <a:gdLst/>
              <a:ahLst/>
              <a:cxnLst/>
              <a:rect l="0" t="0" r="409575" b="332105"/>
              <a:pathLst>
                <a:path w="409575" h="332105">
                  <a:moveTo>
                    <a:pt x="392913" y="11751"/>
                  </a:moveTo>
                  <a:cubicBezTo>
                    <a:pt x="395563" y="11751"/>
                    <a:pt x="397689" y="13902"/>
                    <a:pt x="397689" y="16551"/>
                  </a:cubicBezTo>
                  <a:lnTo>
                    <a:pt x="397689" y="270489"/>
                  </a:lnTo>
                  <a:lnTo>
                    <a:pt x="397584" y="270620"/>
                  </a:lnTo>
                  <a:cubicBezTo>
                    <a:pt x="397584" y="273269"/>
                    <a:pt x="395432" y="275289"/>
                    <a:pt x="392913" y="275289"/>
                  </a:cubicBezTo>
                  <a:lnTo>
                    <a:pt x="369168" y="275289"/>
                  </a:lnTo>
                  <a:lnTo>
                    <a:pt x="366019" y="268836"/>
                  </a:lnTo>
                  <a:lnTo>
                    <a:pt x="366518" y="268600"/>
                  </a:lnTo>
                  <a:cubicBezTo>
                    <a:pt x="374835" y="264797"/>
                    <a:pt x="379768" y="256220"/>
                    <a:pt x="378876" y="247144"/>
                  </a:cubicBezTo>
                  <a:cubicBezTo>
                    <a:pt x="378771" y="244862"/>
                    <a:pt x="379270" y="242711"/>
                    <a:pt x="380660" y="240822"/>
                  </a:cubicBezTo>
                  <a:cubicBezTo>
                    <a:pt x="385829" y="233373"/>
                    <a:pt x="385829" y="223536"/>
                    <a:pt x="380660" y="216087"/>
                  </a:cubicBezTo>
                  <a:cubicBezTo>
                    <a:pt x="379270" y="214198"/>
                    <a:pt x="378771" y="211916"/>
                    <a:pt x="378876" y="209765"/>
                  </a:cubicBezTo>
                  <a:cubicBezTo>
                    <a:pt x="379768" y="200689"/>
                    <a:pt x="374835" y="192112"/>
                    <a:pt x="366518" y="188309"/>
                  </a:cubicBezTo>
                  <a:cubicBezTo>
                    <a:pt x="364498" y="187312"/>
                    <a:pt x="362845" y="185659"/>
                    <a:pt x="361848" y="183640"/>
                  </a:cubicBezTo>
                  <a:cubicBezTo>
                    <a:pt x="358332" y="176059"/>
                    <a:pt x="350749" y="171180"/>
                    <a:pt x="342431" y="171180"/>
                  </a:cubicBezTo>
                  <a:cubicBezTo>
                    <a:pt x="341749" y="171180"/>
                    <a:pt x="341067" y="171206"/>
                    <a:pt x="340385" y="171285"/>
                  </a:cubicBezTo>
                  <a:cubicBezTo>
                    <a:pt x="340070" y="171311"/>
                    <a:pt x="339755" y="171337"/>
                    <a:pt x="339440" y="171337"/>
                  </a:cubicBezTo>
                  <a:cubicBezTo>
                    <a:pt x="337577" y="171337"/>
                    <a:pt x="335688" y="170708"/>
                    <a:pt x="334062" y="169632"/>
                  </a:cubicBezTo>
                  <a:cubicBezTo>
                    <a:pt x="330414" y="166983"/>
                    <a:pt x="326085" y="165672"/>
                    <a:pt x="321756" y="165672"/>
                  </a:cubicBezTo>
                  <a:cubicBezTo>
                    <a:pt x="317400" y="165672"/>
                    <a:pt x="313045" y="166983"/>
                    <a:pt x="309319" y="169632"/>
                  </a:cubicBezTo>
                  <a:cubicBezTo>
                    <a:pt x="307719" y="170708"/>
                    <a:pt x="305908" y="171337"/>
                    <a:pt x="303993" y="171337"/>
                  </a:cubicBezTo>
                  <a:cubicBezTo>
                    <a:pt x="303678" y="171337"/>
                    <a:pt x="303337" y="171311"/>
                    <a:pt x="303022" y="171285"/>
                  </a:cubicBezTo>
                  <a:cubicBezTo>
                    <a:pt x="302314" y="171206"/>
                    <a:pt x="301631" y="171180"/>
                    <a:pt x="300949" y="171180"/>
                  </a:cubicBezTo>
                  <a:cubicBezTo>
                    <a:pt x="292658" y="171180"/>
                    <a:pt x="285049" y="176059"/>
                    <a:pt x="281559" y="183640"/>
                  </a:cubicBezTo>
                  <a:cubicBezTo>
                    <a:pt x="280667" y="185659"/>
                    <a:pt x="279014" y="187312"/>
                    <a:pt x="276889" y="188309"/>
                  </a:cubicBezTo>
                  <a:cubicBezTo>
                    <a:pt x="268677" y="192112"/>
                    <a:pt x="263744" y="200689"/>
                    <a:pt x="264505" y="209765"/>
                  </a:cubicBezTo>
                  <a:cubicBezTo>
                    <a:pt x="264767" y="211916"/>
                    <a:pt x="264137" y="214198"/>
                    <a:pt x="262852" y="216087"/>
                  </a:cubicBezTo>
                  <a:cubicBezTo>
                    <a:pt x="257552" y="223536"/>
                    <a:pt x="257552" y="233373"/>
                    <a:pt x="262852" y="240822"/>
                  </a:cubicBezTo>
                  <a:cubicBezTo>
                    <a:pt x="264137" y="242711"/>
                    <a:pt x="264767" y="244862"/>
                    <a:pt x="264505" y="247144"/>
                  </a:cubicBezTo>
                  <a:cubicBezTo>
                    <a:pt x="263744" y="256220"/>
                    <a:pt x="268808" y="264797"/>
                    <a:pt x="277125" y="268600"/>
                  </a:cubicBezTo>
                  <a:lnTo>
                    <a:pt x="277624" y="268731"/>
                  </a:lnTo>
                  <a:lnTo>
                    <a:pt x="274475" y="275289"/>
                  </a:lnTo>
                  <a:lnTo>
                    <a:pt x="16687" y="275289"/>
                  </a:lnTo>
                  <a:cubicBezTo>
                    <a:pt x="14011" y="275289"/>
                    <a:pt x="11885" y="273138"/>
                    <a:pt x="11885" y="270489"/>
                  </a:cubicBezTo>
                  <a:lnTo>
                    <a:pt x="11885" y="16551"/>
                  </a:lnTo>
                  <a:cubicBezTo>
                    <a:pt x="11885" y="13902"/>
                    <a:pt x="14011" y="11751"/>
                    <a:pt x="16687" y="11751"/>
                  </a:cubicBezTo>
                  <a:lnTo>
                    <a:pt x="321992" y="177528"/>
                  </a:lnTo>
                  <a:cubicBezTo>
                    <a:pt x="323907" y="177528"/>
                    <a:pt x="325797" y="178105"/>
                    <a:pt x="327371" y="179233"/>
                  </a:cubicBezTo>
                  <a:cubicBezTo>
                    <a:pt x="331097" y="181751"/>
                    <a:pt x="335373" y="183115"/>
                    <a:pt x="339808" y="183115"/>
                  </a:cubicBezTo>
                  <a:cubicBezTo>
                    <a:pt x="340490" y="183115"/>
                    <a:pt x="341198" y="183089"/>
                    <a:pt x="341907" y="183010"/>
                  </a:cubicBezTo>
                  <a:cubicBezTo>
                    <a:pt x="342169" y="182984"/>
                    <a:pt x="342458" y="182984"/>
                    <a:pt x="342746" y="182984"/>
                  </a:cubicBezTo>
                  <a:cubicBezTo>
                    <a:pt x="346341" y="182984"/>
                    <a:pt x="349726" y="185161"/>
                    <a:pt x="351352" y="188440"/>
                  </a:cubicBezTo>
                  <a:cubicBezTo>
                    <a:pt x="353373" y="193109"/>
                    <a:pt x="357177" y="196912"/>
                    <a:pt x="361848" y="199037"/>
                  </a:cubicBezTo>
                  <a:cubicBezTo>
                    <a:pt x="365495" y="200689"/>
                    <a:pt x="367646" y="204467"/>
                    <a:pt x="367279" y="208506"/>
                  </a:cubicBezTo>
                  <a:cubicBezTo>
                    <a:pt x="366754" y="213569"/>
                    <a:pt x="368145" y="218736"/>
                    <a:pt x="371188" y="222907"/>
                  </a:cubicBezTo>
                  <a:cubicBezTo>
                    <a:pt x="373471" y="226186"/>
                    <a:pt x="373471" y="230487"/>
                    <a:pt x="371188" y="233766"/>
                  </a:cubicBezTo>
                  <a:cubicBezTo>
                    <a:pt x="368145" y="237911"/>
                    <a:pt x="366754" y="243104"/>
                    <a:pt x="367279" y="248141"/>
                  </a:cubicBezTo>
                  <a:cubicBezTo>
                    <a:pt x="367646" y="252180"/>
                    <a:pt x="365495" y="255983"/>
                    <a:pt x="361848" y="257610"/>
                  </a:cubicBezTo>
                  <a:cubicBezTo>
                    <a:pt x="359066" y="258869"/>
                    <a:pt x="356679" y="260757"/>
                    <a:pt x="354658" y="263039"/>
                  </a:cubicBezTo>
                  <a:lnTo>
                    <a:pt x="354396" y="263301"/>
                  </a:lnTo>
                  <a:lnTo>
                    <a:pt x="354265" y="263538"/>
                  </a:lnTo>
                  <a:lnTo>
                    <a:pt x="354029" y="263669"/>
                  </a:lnTo>
                  <a:cubicBezTo>
                    <a:pt x="353005" y="265059"/>
                    <a:pt x="352008" y="266581"/>
                    <a:pt x="351247" y="268207"/>
                  </a:cubicBezTo>
                  <a:cubicBezTo>
                    <a:pt x="349726" y="271486"/>
                    <a:pt x="346341" y="273689"/>
                    <a:pt x="342641" y="273689"/>
                  </a:cubicBezTo>
                  <a:cubicBezTo>
                    <a:pt x="342353" y="273689"/>
                    <a:pt x="342064" y="273663"/>
                    <a:pt x="341776" y="273637"/>
                  </a:cubicBezTo>
                  <a:cubicBezTo>
                    <a:pt x="341093" y="273584"/>
                    <a:pt x="340411" y="273532"/>
                    <a:pt x="339729" y="273532"/>
                  </a:cubicBezTo>
                  <a:cubicBezTo>
                    <a:pt x="335347" y="273532"/>
                    <a:pt x="330992" y="274922"/>
                    <a:pt x="327371" y="277440"/>
                  </a:cubicBezTo>
                  <a:cubicBezTo>
                    <a:pt x="326243" y="278306"/>
                    <a:pt x="324721" y="278804"/>
                    <a:pt x="323330" y="279066"/>
                  </a:cubicBezTo>
                  <a:cubicBezTo>
                    <a:pt x="322832" y="279119"/>
                    <a:pt x="322359" y="279171"/>
                    <a:pt x="321913" y="279171"/>
                  </a:cubicBezTo>
                  <a:cubicBezTo>
                    <a:pt x="321441" y="279171"/>
                    <a:pt x="320995" y="279119"/>
                    <a:pt x="320549" y="279066"/>
                  </a:cubicBezTo>
                  <a:cubicBezTo>
                    <a:pt x="319158" y="278804"/>
                    <a:pt x="317794" y="278306"/>
                    <a:pt x="316508" y="277545"/>
                  </a:cubicBezTo>
                  <a:cubicBezTo>
                    <a:pt x="312992" y="274896"/>
                    <a:pt x="308558" y="273505"/>
                    <a:pt x="304150" y="273505"/>
                  </a:cubicBezTo>
                  <a:cubicBezTo>
                    <a:pt x="303521" y="273505"/>
                    <a:pt x="302760" y="273505"/>
                    <a:pt x="302130" y="273637"/>
                  </a:cubicBezTo>
                  <a:cubicBezTo>
                    <a:pt x="301841" y="273663"/>
                    <a:pt x="301526" y="273689"/>
                    <a:pt x="301238" y="273689"/>
                  </a:cubicBezTo>
                  <a:cubicBezTo>
                    <a:pt x="297643" y="273689"/>
                    <a:pt x="294285" y="271591"/>
                    <a:pt x="292658" y="268207"/>
                  </a:cubicBezTo>
                  <a:cubicBezTo>
                    <a:pt x="291897" y="266581"/>
                    <a:pt x="291005" y="265059"/>
                    <a:pt x="289877" y="263669"/>
                  </a:cubicBezTo>
                  <a:lnTo>
                    <a:pt x="289746" y="263538"/>
                  </a:lnTo>
                  <a:lnTo>
                    <a:pt x="289641" y="263302"/>
                  </a:lnTo>
                  <a:lnTo>
                    <a:pt x="289378" y="263039"/>
                  </a:lnTo>
                  <a:cubicBezTo>
                    <a:pt x="287358" y="260757"/>
                    <a:pt x="284944" y="258869"/>
                    <a:pt x="282189" y="257610"/>
                  </a:cubicBezTo>
                  <a:cubicBezTo>
                    <a:pt x="278516" y="255983"/>
                    <a:pt x="276364" y="252180"/>
                    <a:pt x="276758" y="248141"/>
                  </a:cubicBezTo>
                  <a:cubicBezTo>
                    <a:pt x="277125" y="243104"/>
                    <a:pt x="275866" y="237911"/>
                    <a:pt x="272848" y="233766"/>
                  </a:cubicBezTo>
                  <a:cubicBezTo>
                    <a:pt x="270566" y="230487"/>
                    <a:pt x="270566" y="226186"/>
                    <a:pt x="272848" y="222907"/>
                  </a:cubicBezTo>
                  <a:cubicBezTo>
                    <a:pt x="275866" y="218736"/>
                    <a:pt x="277125" y="213569"/>
                    <a:pt x="276758" y="208506"/>
                  </a:cubicBezTo>
                  <a:cubicBezTo>
                    <a:pt x="276364" y="204467"/>
                    <a:pt x="278516" y="200689"/>
                    <a:pt x="282189" y="199037"/>
                  </a:cubicBezTo>
                  <a:cubicBezTo>
                    <a:pt x="286859" y="196912"/>
                    <a:pt x="290507" y="193109"/>
                    <a:pt x="292658" y="188440"/>
                  </a:cubicBezTo>
                  <a:cubicBezTo>
                    <a:pt x="294285" y="185161"/>
                    <a:pt x="297669" y="182984"/>
                    <a:pt x="301264" y="182984"/>
                  </a:cubicBezTo>
                  <a:cubicBezTo>
                    <a:pt x="301553" y="182984"/>
                    <a:pt x="301841" y="182984"/>
                    <a:pt x="302130" y="183010"/>
                  </a:cubicBezTo>
                  <a:cubicBezTo>
                    <a:pt x="302838" y="183089"/>
                    <a:pt x="303521" y="183115"/>
                    <a:pt x="304229" y="183115"/>
                  </a:cubicBezTo>
                  <a:cubicBezTo>
                    <a:pt x="308663" y="183115"/>
                    <a:pt x="312914" y="181751"/>
                    <a:pt x="316508" y="179233"/>
                  </a:cubicBezTo>
                  <a:cubicBezTo>
                    <a:pt x="318161" y="178105"/>
                    <a:pt x="320077" y="177528"/>
                    <a:pt x="321992" y="177528"/>
                  </a:cubicBezTo>
                  <a:lnTo>
                    <a:pt x="285836" y="279197"/>
                  </a:lnTo>
                  <a:cubicBezTo>
                    <a:pt x="289877" y="283342"/>
                    <a:pt x="295334" y="285598"/>
                    <a:pt x="301028" y="285598"/>
                  </a:cubicBezTo>
                  <a:cubicBezTo>
                    <a:pt x="301736" y="285598"/>
                    <a:pt x="302419" y="285572"/>
                    <a:pt x="303127" y="285493"/>
                  </a:cubicBezTo>
                  <a:cubicBezTo>
                    <a:pt x="303468" y="285467"/>
                    <a:pt x="303783" y="285440"/>
                    <a:pt x="304124" y="285440"/>
                  </a:cubicBezTo>
                  <a:cubicBezTo>
                    <a:pt x="306066" y="285440"/>
                    <a:pt x="307929" y="286096"/>
                    <a:pt x="309450" y="287276"/>
                  </a:cubicBezTo>
                  <a:cubicBezTo>
                    <a:pt x="310080" y="287644"/>
                    <a:pt x="310710" y="288037"/>
                    <a:pt x="311339" y="288404"/>
                  </a:cubicBezTo>
                  <a:lnTo>
                    <a:pt x="298850" y="314661"/>
                  </a:lnTo>
                  <a:lnTo>
                    <a:pt x="292527" y="304300"/>
                  </a:lnTo>
                  <a:cubicBezTo>
                    <a:pt x="291215" y="302254"/>
                    <a:pt x="288880" y="300916"/>
                    <a:pt x="286413" y="300916"/>
                  </a:cubicBezTo>
                  <a:cubicBezTo>
                    <a:pt x="286020" y="300916"/>
                    <a:pt x="285600" y="300969"/>
                    <a:pt x="285206" y="301021"/>
                  </a:cubicBezTo>
                  <a:lnTo>
                    <a:pt x="274606" y="302805"/>
                  </a:lnTo>
                  <a:lnTo>
                    <a:pt x="285836" y="279197"/>
                  </a:lnTo>
                  <a:lnTo>
                    <a:pt x="357938" y="279197"/>
                  </a:lnTo>
                  <a:lnTo>
                    <a:pt x="369168" y="302805"/>
                  </a:lnTo>
                  <a:lnTo>
                    <a:pt x="358437" y="301021"/>
                  </a:lnTo>
                  <a:cubicBezTo>
                    <a:pt x="358043" y="300969"/>
                    <a:pt x="357650" y="300916"/>
                    <a:pt x="357256" y="300916"/>
                  </a:cubicBezTo>
                  <a:cubicBezTo>
                    <a:pt x="354790" y="300916"/>
                    <a:pt x="352533" y="302254"/>
                    <a:pt x="351247" y="304300"/>
                  </a:cubicBezTo>
                  <a:lnTo>
                    <a:pt x="344924" y="314661"/>
                  </a:lnTo>
                  <a:lnTo>
                    <a:pt x="332435" y="288404"/>
                  </a:lnTo>
                  <a:cubicBezTo>
                    <a:pt x="333065" y="288037"/>
                    <a:pt x="333563" y="287644"/>
                    <a:pt x="334193" y="287276"/>
                  </a:cubicBezTo>
                  <a:cubicBezTo>
                    <a:pt x="335898" y="286017"/>
                    <a:pt x="337919" y="285493"/>
                    <a:pt x="339860" y="285493"/>
                  </a:cubicBezTo>
                  <a:cubicBezTo>
                    <a:pt x="340096" y="285493"/>
                    <a:pt x="340306" y="285493"/>
                    <a:pt x="340516" y="285493"/>
                  </a:cubicBezTo>
                  <a:cubicBezTo>
                    <a:pt x="341225" y="285572"/>
                    <a:pt x="341933" y="285598"/>
                    <a:pt x="342615" y="285598"/>
                  </a:cubicBezTo>
                  <a:cubicBezTo>
                    <a:pt x="348335" y="285598"/>
                    <a:pt x="353871" y="283342"/>
                    <a:pt x="357938" y="279197"/>
                  </a:cubicBezTo>
                  <a:lnTo>
                    <a:pt x="16687" y="0"/>
                  </a:lnTo>
                  <a:cubicBezTo>
                    <a:pt x="7451" y="0"/>
                    <a:pt x="0" y="7449"/>
                    <a:pt x="0" y="16682"/>
                  </a:cubicBezTo>
                  <a:lnTo>
                    <a:pt x="0" y="270620"/>
                  </a:lnTo>
                  <a:cubicBezTo>
                    <a:pt x="0" y="279827"/>
                    <a:pt x="7451" y="287276"/>
                    <a:pt x="16687" y="287276"/>
                  </a:cubicBezTo>
                  <a:lnTo>
                    <a:pt x="268677" y="287276"/>
                  </a:lnTo>
                  <a:lnTo>
                    <a:pt x="259834" y="305953"/>
                  </a:lnTo>
                  <a:cubicBezTo>
                    <a:pt x="257473" y="310779"/>
                    <a:pt x="261146" y="316130"/>
                    <a:pt x="266263" y="316130"/>
                  </a:cubicBezTo>
                  <a:cubicBezTo>
                    <a:pt x="266630" y="316130"/>
                    <a:pt x="267024" y="316104"/>
                    <a:pt x="267417" y="316051"/>
                  </a:cubicBezTo>
                  <a:lnTo>
                    <a:pt x="283947" y="313402"/>
                  </a:lnTo>
                  <a:lnTo>
                    <a:pt x="293288" y="328668"/>
                  </a:lnTo>
                  <a:cubicBezTo>
                    <a:pt x="294547" y="330688"/>
                    <a:pt x="296830" y="332078"/>
                    <a:pt x="299349" y="332078"/>
                  </a:cubicBezTo>
                  <a:lnTo>
                    <a:pt x="299716" y="332078"/>
                  </a:lnTo>
                  <a:cubicBezTo>
                    <a:pt x="302261" y="331947"/>
                    <a:pt x="304649" y="330321"/>
                    <a:pt x="305777" y="327908"/>
                  </a:cubicBezTo>
                  <a:lnTo>
                    <a:pt x="321835" y="294201"/>
                  </a:lnTo>
                  <a:lnTo>
                    <a:pt x="337971" y="327908"/>
                  </a:lnTo>
                  <a:cubicBezTo>
                    <a:pt x="339126" y="330321"/>
                    <a:pt x="341382" y="331947"/>
                    <a:pt x="344032" y="332078"/>
                  </a:cubicBezTo>
                  <a:lnTo>
                    <a:pt x="344426" y="332078"/>
                  </a:lnTo>
                  <a:cubicBezTo>
                    <a:pt x="346813" y="332078"/>
                    <a:pt x="349227" y="330688"/>
                    <a:pt x="350487" y="328668"/>
                  </a:cubicBezTo>
                  <a:lnTo>
                    <a:pt x="359696" y="313402"/>
                  </a:lnTo>
                  <a:lnTo>
                    <a:pt x="376357" y="316051"/>
                  </a:lnTo>
                  <a:cubicBezTo>
                    <a:pt x="376751" y="316104"/>
                    <a:pt x="377144" y="316130"/>
                    <a:pt x="377512" y="316130"/>
                  </a:cubicBezTo>
                  <a:cubicBezTo>
                    <a:pt x="382628" y="316130"/>
                    <a:pt x="386301" y="310779"/>
                    <a:pt x="383940" y="305953"/>
                  </a:cubicBezTo>
                  <a:lnTo>
                    <a:pt x="374967" y="287276"/>
                  </a:lnTo>
                  <a:lnTo>
                    <a:pt x="392913" y="287276"/>
                  </a:lnTo>
                  <a:cubicBezTo>
                    <a:pt x="402123" y="287276"/>
                    <a:pt x="409575" y="279827"/>
                    <a:pt x="409575" y="270620"/>
                  </a:cubicBezTo>
                  <a:lnTo>
                    <a:pt x="409575" y="16682"/>
                  </a:lnTo>
                  <a:cubicBezTo>
                    <a:pt x="409575" y="7449"/>
                    <a:pt x="402123" y="0"/>
                    <a:pt x="392913" y="0"/>
                  </a:cubicBezTo>
                  <a:lnTo>
                    <a:pt x="392913" y="11751"/>
                  </a:lnTo>
                  <a:lnTo>
                    <a:pt x="39291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34" name="Google Shape;133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CQAAHA8AABEKAACRDwAAAAAAAA=="/>
                </a:ext>
              </a:extLst>
            </p:cNvSpPr>
            <p:nvPr/>
          </p:nvSpPr>
          <p:spPr>
            <a:xfrm>
              <a:off x="1549400" y="2456180"/>
              <a:ext cx="86995" cy="74295"/>
            </a:xfrm>
            <a:custGeom>
              <a:avLst/>
              <a:gdLst/>
              <a:ahLst/>
              <a:cxnLst/>
              <a:rect l="0" t="0" r="86995" b="74295"/>
              <a:pathLst>
                <a:path w="86995" h="74295">
                  <a:moveTo>
                    <a:pt x="49587" y="12043"/>
                  </a:moveTo>
                  <a:cubicBezTo>
                    <a:pt x="62554" y="12043"/>
                    <a:pt x="74997" y="22053"/>
                    <a:pt x="74997" y="37147"/>
                  </a:cubicBezTo>
                  <a:cubicBezTo>
                    <a:pt x="74997" y="51068"/>
                    <a:pt x="63654" y="62225"/>
                    <a:pt x="49797" y="62355"/>
                  </a:cubicBezTo>
                  <a:lnTo>
                    <a:pt x="49797" y="62225"/>
                  </a:lnTo>
                  <a:cubicBezTo>
                    <a:pt x="27374" y="62225"/>
                    <a:pt x="16031" y="35270"/>
                    <a:pt x="31906" y="19447"/>
                  </a:cubicBezTo>
                  <a:cubicBezTo>
                    <a:pt x="37040" y="14337"/>
                    <a:pt x="43379" y="12043"/>
                    <a:pt x="49587" y="12043"/>
                  </a:cubicBezTo>
                  <a:lnTo>
                    <a:pt x="49587" y="0"/>
                  </a:lnTo>
                  <a:cubicBezTo>
                    <a:pt x="40340" y="0"/>
                    <a:pt x="31041" y="3388"/>
                    <a:pt x="23444" y="10922"/>
                  </a:cubicBezTo>
                  <a:cubicBezTo>
                    <a:pt x="0" y="34253"/>
                    <a:pt x="16660" y="74268"/>
                    <a:pt x="49797" y="74268"/>
                  </a:cubicBezTo>
                  <a:cubicBezTo>
                    <a:pt x="70334" y="74268"/>
                    <a:pt x="86995" y="57585"/>
                    <a:pt x="86995" y="37147"/>
                  </a:cubicBezTo>
                  <a:cubicBezTo>
                    <a:pt x="86995" y="14806"/>
                    <a:pt x="68632" y="0"/>
                    <a:pt x="49483" y="0"/>
                  </a:cubicBezTo>
                  <a:lnTo>
                    <a:pt x="49483" y="12043"/>
                  </a:lnTo>
                  <a:lnTo>
                    <a:pt x="4948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054" name="Google Shape;13351;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cFAADuDQAAYwcAAPoPAAAQAAAA"/>
              </a:ext>
            </a:extLst>
          </p:cNvGrpSpPr>
          <p:nvPr/>
        </p:nvGrpSpPr>
        <p:grpSpPr>
          <a:xfrm>
            <a:off x="868045" y="2264410"/>
            <a:ext cx="332740" cy="332740"/>
            <a:chOff x="868045" y="2264410"/>
            <a:chExt cx="332740" cy="332740"/>
          </a:xfrm>
        </p:grpSpPr>
        <p:sp>
          <p:nvSpPr>
            <p:cNvPr id="1085" name="Google Shape;133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BgAA9g0AALIGAADyDwAAAAAAAA=="/>
                </a:ext>
              </a:extLst>
            </p:cNvSpPr>
            <p:nvPr/>
          </p:nvSpPr>
          <p:spPr>
            <a:xfrm>
              <a:off x="978535" y="2269490"/>
              <a:ext cx="109855" cy="322580"/>
            </a:xfrm>
            <a:custGeom>
              <a:avLst/>
              <a:gdLst/>
              <a:ahLst/>
              <a:cxnLst/>
              <a:rect l="0" t="0" r="109855" b="322580"/>
              <a:pathLst>
                <a:path w="109855" h="322580">
                  <a:moveTo>
                    <a:pt x="0" y="26"/>
                  </a:moveTo>
                  <a:lnTo>
                    <a:pt x="0" y="322580"/>
                  </a:lnTo>
                  <a:lnTo>
                    <a:pt x="109855" y="322580"/>
                  </a:lnTo>
                  <a:lnTo>
                    <a:pt x="109855"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84" name="Google Shape;133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BgAA9g0AALIGAADyDwAAAAAAAA=="/>
                </a:ext>
              </a:extLst>
            </p:cNvSpPr>
            <p:nvPr/>
          </p:nvSpPr>
          <p:spPr>
            <a:xfrm>
              <a:off x="1063625" y="2269490"/>
              <a:ext cx="24765" cy="322580"/>
            </a:xfrm>
            <a:custGeom>
              <a:avLst/>
              <a:gdLst/>
              <a:ahLst/>
              <a:cxnLst/>
              <a:rect l="0" t="0" r="24765" b="322580"/>
              <a:pathLst>
                <a:path w="24765" h="322580">
                  <a:moveTo>
                    <a:pt x="0" y="26"/>
                  </a:moveTo>
                  <a:lnTo>
                    <a:pt x="0" y="322580"/>
                  </a:lnTo>
                  <a:lnTo>
                    <a:pt x="24765" y="322580"/>
                  </a:lnTo>
                  <a:lnTo>
                    <a:pt x="24765"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83" name="Google Shape;133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BQAA9g0AAAgGAADyDwAAAAAAAA=="/>
                </a:ext>
              </a:extLst>
            </p:cNvSpPr>
            <p:nvPr/>
          </p:nvSpPr>
          <p:spPr>
            <a:xfrm>
              <a:off x="873125" y="2269490"/>
              <a:ext cx="107315" cy="322580"/>
            </a:xfrm>
            <a:custGeom>
              <a:avLst/>
              <a:gdLst/>
              <a:ahLst/>
              <a:cxnLst/>
              <a:rect l="0" t="0" r="107315" b="322580"/>
              <a:pathLst>
                <a:path w="107315" h="322580">
                  <a:moveTo>
                    <a:pt x="24571" y="26"/>
                  </a:moveTo>
                  <a:cubicBezTo>
                    <a:pt x="10964" y="26"/>
                    <a:pt x="26" y="11107"/>
                    <a:pt x="26" y="24729"/>
                  </a:cubicBezTo>
                  <a:lnTo>
                    <a:pt x="26" y="297877"/>
                  </a:lnTo>
                  <a:cubicBezTo>
                    <a:pt x="26" y="311473"/>
                    <a:pt x="11095" y="322580"/>
                    <a:pt x="24702" y="322580"/>
                  </a:cubicBezTo>
                  <a:lnTo>
                    <a:pt x="107288" y="322580"/>
                  </a:lnTo>
                  <a:lnTo>
                    <a:pt x="107288" y="26"/>
                  </a:lnTo>
                  <a:lnTo>
                    <a:pt x="24571" y="26"/>
                  </a:lnTo>
                  <a:lnTo>
                    <a:pt x="24571" y="32258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82" name="Google Shape;133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BQAA9g0AAAgGAADyDwAAAAAAAA=="/>
                </a:ext>
              </a:extLst>
            </p:cNvSpPr>
            <p:nvPr/>
          </p:nvSpPr>
          <p:spPr>
            <a:xfrm>
              <a:off x="956310" y="2269490"/>
              <a:ext cx="24130" cy="322580"/>
            </a:xfrm>
            <a:custGeom>
              <a:avLst/>
              <a:gdLst/>
              <a:ahLst/>
              <a:cxnLst/>
              <a:rect l="0" t="0" r="24130" b="322580"/>
              <a:pathLst>
                <a:path w="24130" h="322580">
                  <a:moveTo>
                    <a:pt x="0" y="26"/>
                  </a:moveTo>
                  <a:lnTo>
                    <a:pt x="0" y="322580"/>
                  </a:lnTo>
                  <a:lnTo>
                    <a:pt x="24104" y="322580"/>
                  </a:lnTo>
                  <a:lnTo>
                    <a:pt x="2410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81" name="Google Shape;133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BgAA9g0AAFsHAADyDwAAAAAAAA=="/>
                </a:ext>
              </a:extLst>
            </p:cNvSpPr>
            <p:nvPr/>
          </p:nvSpPr>
          <p:spPr>
            <a:xfrm>
              <a:off x="1086485" y="2269490"/>
              <a:ext cx="109220" cy="322580"/>
            </a:xfrm>
            <a:custGeom>
              <a:avLst/>
              <a:gdLst/>
              <a:ahLst/>
              <a:cxnLst/>
              <a:rect l="0" t="0" r="109220" b="322580"/>
              <a:pathLst>
                <a:path w="109220" h="322580">
                  <a:moveTo>
                    <a:pt x="84403" y="26"/>
                  </a:moveTo>
                  <a:cubicBezTo>
                    <a:pt x="84324" y="26"/>
                    <a:pt x="84246" y="26"/>
                    <a:pt x="84167" y="26"/>
                  </a:cubicBezTo>
                  <a:lnTo>
                    <a:pt x="26" y="26"/>
                  </a:lnTo>
                  <a:lnTo>
                    <a:pt x="26" y="322580"/>
                  </a:lnTo>
                  <a:lnTo>
                    <a:pt x="84167" y="322580"/>
                  </a:lnTo>
                  <a:cubicBezTo>
                    <a:pt x="97954" y="322580"/>
                    <a:pt x="109062" y="311604"/>
                    <a:pt x="109194" y="297877"/>
                  </a:cubicBezTo>
                  <a:lnTo>
                    <a:pt x="109194" y="24729"/>
                  </a:lnTo>
                  <a:cubicBezTo>
                    <a:pt x="109062" y="11055"/>
                    <a:pt x="98085" y="26"/>
                    <a:pt x="8440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80" name="Google Shape;133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BwAA9g0AAFsHAADyDwAAAAAAAA=="/>
                </a:ext>
              </a:extLst>
            </p:cNvSpPr>
            <p:nvPr/>
          </p:nvSpPr>
          <p:spPr>
            <a:xfrm>
              <a:off x="1146175" y="2269490"/>
              <a:ext cx="49530" cy="322580"/>
            </a:xfrm>
            <a:custGeom>
              <a:avLst/>
              <a:gdLst/>
              <a:ahLst/>
              <a:cxnLst/>
              <a:rect l="0" t="0" r="49530" b="322580"/>
              <a:pathLst>
                <a:path w="49530" h="322580">
                  <a:moveTo>
                    <a:pt x="235" y="26"/>
                  </a:moveTo>
                  <a:cubicBezTo>
                    <a:pt x="157" y="26"/>
                    <a:pt x="78" y="26"/>
                    <a:pt x="0" y="26"/>
                  </a:cubicBezTo>
                  <a:lnTo>
                    <a:pt x="470" y="26"/>
                  </a:lnTo>
                  <a:cubicBezTo>
                    <a:pt x="392" y="26"/>
                    <a:pt x="313" y="26"/>
                    <a:pt x="235" y="26"/>
                  </a:cubicBezTo>
                  <a:lnTo>
                    <a:pt x="24856" y="26"/>
                  </a:lnTo>
                  <a:cubicBezTo>
                    <a:pt x="24778" y="26"/>
                    <a:pt x="24700" y="26"/>
                    <a:pt x="24621" y="26"/>
                  </a:cubicBezTo>
                  <a:lnTo>
                    <a:pt x="470" y="26"/>
                  </a:lnTo>
                  <a:cubicBezTo>
                    <a:pt x="13943" y="131"/>
                    <a:pt x="24882" y="11133"/>
                    <a:pt x="25013" y="24729"/>
                  </a:cubicBezTo>
                  <a:lnTo>
                    <a:pt x="25013" y="297877"/>
                  </a:lnTo>
                  <a:cubicBezTo>
                    <a:pt x="24882" y="311604"/>
                    <a:pt x="13708" y="322580"/>
                    <a:pt x="0" y="322580"/>
                  </a:cubicBezTo>
                  <a:lnTo>
                    <a:pt x="24621" y="322580"/>
                  </a:lnTo>
                  <a:cubicBezTo>
                    <a:pt x="38329" y="322580"/>
                    <a:pt x="49373" y="311604"/>
                    <a:pt x="49504" y="297877"/>
                  </a:cubicBezTo>
                  <a:lnTo>
                    <a:pt x="49504" y="24729"/>
                  </a:lnTo>
                  <a:cubicBezTo>
                    <a:pt x="49373" y="11055"/>
                    <a:pt x="38460" y="26"/>
                    <a:pt x="24856" y="26"/>
                  </a:cubicBezTo>
                  <a:lnTo>
                    <a:pt x="235" y="26"/>
                  </a:lnTo>
                  <a:lnTo>
                    <a:pt x="2485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9" name="Google Shape;133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BQAAjA8AAMwFAAC+DwAAAAAAAA=="/>
                </a:ext>
              </a:extLst>
            </p:cNvSpPr>
            <p:nvPr/>
          </p:nvSpPr>
          <p:spPr>
            <a:xfrm>
              <a:off x="910590" y="2527300"/>
              <a:ext cx="31750" cy="31750"/>
            </a:xfrm>
            <a:custGeom>
              <a:avLst/>
              <a:gdLst/>
              <a:ahLst/>
              <a:cxnLst/>
              <a:rect l="0" t="0" r="31750" b="31750"/>
              <a:pathLst>
                <a:path w="31750" h="31750">
                  <a:moveTo>
                    <a:pt x="15875" y="26"/>
                  </a:moveTo>
                  <a:cubicBezTo>
                    <a:pt x="7192" y="26"/>
                    <a:pt x="26" y="7061"/>
                    <a:pt x="26" y="15875"/>
                  </a:cubicBezTo>
                  <a:cubicBezTo>
                    <a:pt x="26" y="24558"/>
                    <a:pt x="7192" y="31724"/>
                    <a:pt x="15875" y="31724"/>
                  </a:cubicBezTo>
                  <a:cubicBezTo>
                    <a:pt x="24689" y="31724"/>
                    <a:pt x="31724" y="24558"/>
                    <a:pt x="31724" y="15875"/>
                  </a:cubicBezTo>
                  <a:cubicBezTo>
                    <a:pt x="31724" y="7061"/>
                    <a:pt x="24689" y="26"/>
                    <a:pt x="1587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8" name="Google Shape;133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BgAAjA8AAHYGAAC+DwAAAAAAAA=="/>
                </a:ext>
              </a:extLst>
            </p:cNvSpPr>
            <p:nvPr/>
          </p:nvSpPr>
          <p:spPr>
            <a:xfrm>
              <a:off x="1018540" y="2527300"/>
              <a:ext cx="31750" cy="31750"/>
            </a:xfrm>
            <a:custGeom>
              <a:avLst/>
              <a:gdLst/>
              <a:ahLst/>
              <a:cxnLst/>
              <a:rect l="0" t="0" r="31750" b="31750"/>
              <a:pathLst>
                <a:path w="31750" h="31750">
                  <a:moveTo>
                    <a:pt x="15875" y="26"/>
                  </a:moveTo>
                  <a:cubicBezTo>
                    <a:pt x="7061" y="26"/>
                    <a:pt x="26" y="7061"/>
                    <a:pt x="26" y="15875"/>
                  </a:cubicBezTo>
                  <a:cubicBezTo>
                    <a:pt x="26" y="24558"/>
                    <a:pt x="7061" y="31724"/>
                    <a:pt x="15875" y="31724"/>
                  </a:cubicBezTo>
                  <a:cubicBezTo>
                    <a:pt x="24689" y="31724"/>
                    <a:pt x="31724" y="24558"/>
                    <a:pt x="31724" y="15875"/>
                  </a:cubicBezTo>
                  <a:cubicBezTo>
                    <a:pt x="31724" y="7061"/>
                    <a:pt x="24689" y="26"/>
                    <a:pt x="1587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7" name="Google Shape;133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BgAAjA8AAB4HAAC+DwAAAAAAAA=="/>
                </a:ext>
              </a:extLst>
            </p:cNvSpPr>
            <p:nvPr/>
          </p:nvSpPr>
          <p:spPr>
            <a:xfrm>
              <a:off x="1125220" y="2527300"/>
              <a:ext cx="31750" cy="31750"/>
            </a:xfrm>
            <a:custGeom>
              <a:avLst/>
              <a:gdLst/>
              <a:ahLst/>
              <a:cxnLst/>
              <a:rect l="0" t="0" r="31750" b="31750"/>
              <a:pathLst>
                <a:path w="31750" h="31750">
                  <a:moveTo>
                    <a:pt x="15875" y="26"/>
                  </a:moveTo>
                  <a:cubicBezTo>
                    <a:pt x="7061" y="26"/>
                    <a:pt x="26" y="7061"/>
                    <a:pt x="26" y="15875"/>
                  </a:cubicBezTo>
                  <a:cubicBezTo>
                    <a:pt x="26" y="24558"/>
                    <a:pt x="7061" y="31724"/>
                    <a:pt x="15875" y="31724"/>
                  </a:cubicBezTo>
                  <a:cubicBezTo>
                    <a:pt x="24689" y="31724"/>
                    <a:pt x="31724" y="24558"/>
                    <a:pt x="31724" y="15875"/>
                  </a:cubicBezTo>
                  <a:cubicBezTo>
                    <a:pt x="31724" y="7061"/>
                    <a:pt x="24689" y="26"/>
                    <a:pt x="1587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6" name="Google Shape;133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BQAA5w4AAOIFAAAnDwAAAAAAAA=="/>
                </a:ext>
              </a:extLst>
            </p:cNvSpPr>
            <p:nvPr/>
          </p:nvSpPr>
          <p:spPr>
            <a:xfrm>
              <a:off x="896620" y="2422525"/>
              <a:ext cx="59690" cy="40640"/>
            </a:xfrm>
            <a:custGeom>
              <a:avLst/>
              <a:gdLst/>
              <a:ahLst/>
              <a:cxnLst/>
              <a:rect l="0" t="0" r="59690" b="40640"/>
              <a:pathLst>
                <a:path w="59690" h="40640">
                  <a:moveTo>
                    <a:pt x="0" y="26"/>
                  </a:moveTo>
                  <a:lnTo>
                    <a:pt x="0" y="34025"/>
                  </a:lnTo>
                  <a:cubicBezTo>
                    <a:pt x="0" y="37703"/>
                    <a:pt x="2910" y="40640"/>
                    <a:pt x="6449" y="40640"/>
                  </a:cubicBezTo>
                  <a:lnTo>
                    <a:pt x="53241" y="40640"/>
                  </a:lnTo>
                  <a:cubicBezTo>
                    <a:pt x="56780" y="40640"/>
                    <a:pt x="59664" y="37703"/>
                    <a:pt x="59664" y="34025"/>
                  </a:cubicBezTo>
                  <a:lnTo>
                    <a:pt x="59664" y="26"/>
                  </a:lnTo>
                  <a:lnTo>
                    <a:pt x="0" y="26"/>
                  </a:lnTo>
                  <a:lnTo>
                    <a:pt x="59664" y="340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5" name="Google Shape;133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BQAALQ4AAOIFAADnDgAAAAAAAA=="/>
                </a:ext>
              </a:extLst>
            </p:cNvSpPr>
            <p:nvPr/>
          </p:nvSpPr>
          <p:spPr>
            <a:xfrm>
              <a:off x="896620" y="2304415"/>
              <a:ext cx="59690" cy="118110"/>
            </a:xfrm>
            <a:custGeom>
              <a:avLst/>
              <a:gdLst/>
              <a:ahLst/>
              <a:cxnLst/>
              <a:rect l="0" t="0" r="59690" b="118110"/>
              <a:pathLst>
                <a:path w="59690" h="118110">
                  <a:moveTo>
                    <a:pt x="6551" y="0"/>
                  </a:moveTo>
                  <a:cubicBezTo>
                    <a:pt x="2897" y="0"/>
                    <a:pt x="26" y="2911"/>
                    <a:pt x="130" y="6556"/>
                  </a:cubicBezTo>
                  <a:lnTo>
                    <a:pt x="130" y="118110"/>
                  </a:lnTo>
                  <a:lnTo>
                    <a:pt x="59533" y="118110"/>
                  </a:lnTo>
                  <a:lnTo>
                    <a:pt x="59533" y="6189"/>
                  </a:lnTo>
                  <a:cubicBezTo>
                    <a:pt x="59664" y="2780"/>
                    <a:pt x="56897" y="0"/>
                    <a:pt x="53635" y="0"/>
                  </a:cubicBezTo>
                  <a:lnTo>
                    <a:pt x="6551" y="0"/>
                  </a:lnTo>
                  <a:lnTo>
                    <a:pt x="5363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4" name="Google Shape;133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BgAALQ4AAIwGAADnDgAAAAAAAA=="/>
                </a:ext>
              </a:extLst>
            </p:cNvSpPr>
            <p:nvPr/>
          </p:nvSpPr>
          <p:spPr>
            <a:xfrm>
              <a:off x="1004570" y="2304415"/>
              <a:ext cx="59690" cy="118110"/>
            </a:xfrm>
            <a:custGeom>
              <a:avLst/>
              <a:gdLst/>
              <a:ahLst/>
              <a:cxnLst/>
              <a:rect l="0" t="0" r="59690" b="118110"/>
              <a:pathLst>
                <a:path w="59690" h="118110">
                  <a:moveTo>
                    <a:pt x="6565" y="0"/>
                  </a:moveTo>
                  <a:cubicBezTo>
                    <a:pt x="2903" y="0"/>
                    <a:pt x="26" y="2911"/>
                    <a:pt x="26" y="6556"/>
                  </a:cubicBezTo>
                  <a:lnTo>
                    <a:pt x="26" y="118110"/>
                  </a:lnTo>
                  <a:lnTo>
                    <a:pt x="59664" y="118110"/>
                  </a:lnTo>
                  <a:lnTo>
                    <a:pt x="59664" y="6556"/>
                  </a:lnTo>
                  <a:cubicBezTo>
                    <a:pt x="59664" y="2911"/>
                    <a:pt x="56787" y="0"/>
                    <a:pt x="53125" y="0"/>
                  </a:cubicBezTo>
                  <a:lnTo>
                    <a:pt x="6565" y="0"/>
                  </a:lnTo>
                  <a:lnTo>
                    <a:pt x="531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3" name="Google Shape;133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BgAA5w4AAIwGAAAnDwAAAAAAAA=="/>
                </a:ext>
              </a:extLst>
            </p:cNvSpPr>
            <p:nvPr/>
          </p:nvSpPr>
          <p:spPr>
            <a:xfrm>
              <a:off x="1004570" y="2422525"/>
              <a:ext cx="59690" cy="40640"/>
            </a:xfrm>
            <a:custGeom>
              <a:avLst/>
              <a:gdLst/>
              <a:ahLst/>
              <a:cxnLst/>
              <a:rect l="0" t="0" r="59690" b="40640"/>
              <a:pathLst>
                <a:path w="59690" h="40640">
                  <a:moveTo>
                    <a:pt x="26" y="26"/>
                  </a:moveTo>
                  <a:lnTo>
                    <a:pt x="26" y="34025"/>
                  </a:lnTo>
                  <a:cubicBezTo>
                    <a:pt x="26" y="37703"/>
                    <a:pt x="2903" y="40640"/>
                    <a:pt x="6565" y="40640"/>
                  </a:cubicBezTo>
                  <a:lnTo>
                    <a:pt x="53125" y="40640"/>
                  </a:lnTo>
                  <a:cubicBezTo>
                    <a:pt x="56787" y="40640"/>
                    <a:pt x="59664" y="37703"/>
                    <a:pt x="59664" y="34025"/>
                  </a:cubicBezTo>
                  <a:lnTo>
                    <a:pt x="59664" y="26"/>
                  </a:lnTo>
                  <a:lnTo>
                    <a:pt x="26" y="26"/>
                  </a:lnTo>
                  <a:lnTo>
                    <a:pt x="59664" y="340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2" name="Google Shape;133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BgAALQ4AADQHAADnDgAAAAAAAA=="/>
                </a:ext>
              </a:extLst>
            </p:cNvSpPr>
            <p:nvPr/>
          </p:nvSpPr>
          <p:spPr>
            <a:xfrm>
              <a:off x="1111250" y="2304415"/>
              <a:ext cx="59690" cy="118110"/>
            </a:xfrm>
            <a:custGeom>
              <a:avLst/>
              <a:gdLst/>
              <a:ahLst/>
              <a:cxnLst/>
              <a:rect l="0" t="0" r="59690" b="118110"/>
              <a:pathLst>
                <a:path w="59690" h="118110">
                  <a:moveTo>
                    <a:pt x="6565" y="0"/>
                  </a:moveTo>
                  <a:cubicBezTo>
                    <a:pt x="2903" y="0"/>
                    <a:pt x="26" y="2911"/>
                    <a:pt x="26" y="6556"/>
                  </a:cubicBezTo>
                  <a:lnTo>
                    <a:pt x="26" y="118110"/>
                  </a:lnTo>
                  <a:lnTo>
                    <a:pt x="59664" y="118110"/>
                  </a:lnTo>
                  <a:lnTo>
                    <a:pt x="59664" y="6556"/>
                  </a:lnTo>
                  <a:cubicBezTo>
                    <a:pt x="59664" y="2911"/>
                    <a:pt x="56787" y="0"/>
                    <a:pt x="53255" y="0"/>
                  </a:cubicBezTo>
                  <a:lnTo>
                    <a:pt x="6565" y="0"/>
                  </a:lnTo>
                  <a:lnTo>
                    <a:pt x="5325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1" name="Google Shape;133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BgAA5w4AADQHAAAnDwAAAAAAAA=="/>
                </a:ext>
              </a:extLst>
            </p:cNvSpPr>
            <p:nvPr/>
          </p:nvSpPr>
          <p:spPr>
            <a:xfrm>
              <a:off x="1111250" y="2422525"/>
              <a:ext cx="59690" cy="40640"/>
            </a:xfrm>
            <a:custGeom>
              <a:avLst/>
              <a:gdLst/>
              <a:ahLst/>
              <a:cxnLst/>
              <a:rect l="0" t="0" r="59690" b="40640"/>
              <a:pathLst>
                <a:path w="59690" h="40640">
                  <a:moveTo>
                    <a:pt x="26" y="26"/>
                  </a:moveTo>
                  <a:lnTo>
                    <a:pt x="26" y="34025"/>
                  </a:lnTo>
                  <a:cubicBezTo>
                    <a:pt x="26" y="37703"/>
                    <a:pt x="2903" y="40640"/>
                    <a:pt x="6565" y="40640"/>
                  </a:cubicBezTo>
                  <a:lnTo>
                    <a:pt x="53255" y="40640"/>
                  </a:lnTo>
                  <a:cubicBezTo>
                    <a:pt x="56787" y="40640"/>
                    <a:pt x="59664" y="37703"/>
                    <a:pt x="59664" y="34025"/>
                  </a:cubicBezTo>
                  <a:lnTo>
                    <a:pt x="59664" y="26"/>
                  </a:lnTo>
                  <a:lnTo>
                    <a:pt x="26" y="26"/>
                  </a:lnTo>
                  <a:lnTo>
                    <a:pt x="59664" y="340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70" name="Google Shape;133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BQAA7g0AAGMHAAD6DwAAAAAAAA=="/>
                </a:ext>
              </a:extLst>
            </p:cNvSpPr>
            <p:nvPr/>
          </p:nvSpPr>
          <p:spPr>
            <a:xfrm>
              <a:off x="868045" y="2264410"/>
              <a:ext cx="332740" cy="332740"/>
            </a:xfrm>
            <a:custGeom>
              <a:avLst/>
              <a:gdLst/>
              <a:ahLst/>
              <a:cxnLst/>
              <a:rect l="0" t="0" r="332740" b="332740"/>
              <a:pathLst>
                <a:path w="332740" h="332740">
                  <a:moveTo>
                    <a:pt x="303202" y="9863"/>
                  </a:moveTo>
                  <a:cubicBezTo>
                    <a:pt x="314062" y="9863"/>
                    <a:pt x="322903" y="18703"/>
                    <a:pt x="322903" y="29693"/>
                  </a:cubicBezTo>
                  <a:lnTo>
                    <a:pt x="322903" y="303204"/>
                  </a:lnTo>
                  <a:cubicBezTo>
                    <a:pt x="322903" y="314168"/>
                    <a:pt x="314062" y="323008"/>
                    <a:pt x="303202" y="323008"/>
                  </a:cubicBezTo>
                  <a:lnTo>
                    <a:pt x="225053" y="323008"/>
                  </a:lnTo>
                  <a:lnTo>
                    <a:pt x="225053" y="291846"/>
                  </a:lnTo>
                  <a:cubicBezTo>
                    <a:pt x="225053" y="288672"/>
                    <a:pt x="222640" y="287098"/>
                    <a:pt x="220200" y="287098"/>
                  </a:cubicBezTo>
                  <a:cubicBezTo>
                    <a:pt x="217787" y="287098"/>
                    <a:pt x="215347" y="288672"/>
                    <a:pt x="215347" y="291846"/>
                  </a:cubicBezTo>
                  <a:lnTo>
                    <a:pt x="215347" y="323008"/>
                  </a:lnTo>
                  <a:lnTo>
                    <a:pt x="117262" y="323008"/>
                  </a:lnTo>
                  <a:lnTo>
                    <a:pt x="117262" y="9863"/>
                  </a:lnTo>
                  <a:lnTo>
                    <a:pt x="215347" y="9863"/>
                  </a:lnTo>
                  <a:lnTo>
                    <a:pt x="215347" y="266454"/>
                  </a:lnTo>
                  <a:cubicBezTo>
                    <a:pt x="215347" y="269628"/>
                    <a:pt x="217813" y="271202"/>
                    <a:pt x="220279" y="271202"/>
                  </a:cubicBezTo>
                  <a:cubicBezTo>
                    <a:pt x="222719" y="271202"/>
                    <a:pt x="225184" y="269628"/>
                    <a:pt x="225184" y="266454"/>
                  </a:cubicBezTo>
                  <a:lnTo>
                    <a:pt x="225184" y="9863"/>
                  </a:lnTo>
                  <a:lnTo>
                    <a:pt x="29538" y="26"/>
                  </a:lnTo>
                  <a:cubicBezTo>
                    <a:pt x="13248" y="157"/>
                    <a:pt x="0" y="13273"/>
                    <a:pt x="0" y="29693"/>
                  </a:cubicBezTo>
                  <a:lnTo>
                    <a:pt x="0" y="67046"/>
                  </a:lnTo>
                  <a:cubicBezTo>
                    <a:pt x="0" y="70194"/>
                    <a:pt x="2440" y="71768"/>
                    <a:pt x="4853" y="71768"/>
                  </a:cubicBezTo>
                  <a:cubicBezTo>
                    <a:pt x="7293" y="71768"/>
                    <a:pt x="9732" y="70194"/>
                    <a:pt x="9732" y="67046"/>
                  </a:cubicBezTo>
                  <a:lnTo>
                    <a:pt x="9732" y="29693"/>
                  </a:lnTo>
                  <a:cubicBezTo>
                    <a:pt x="9732" y="18703"/>
                    <a:pt x="18678" y="9863"/>
                    <a:pt x="29538" y="9863"/>
                  </a:cubicBezTo>
                  <a:lnTo>
                    <a:pt x="107556" y="9863"/>
                  </a:lnTo>
                  <a:lnTo>
                    <a:pt x="107556" y="323008"/>
                  </a:lnTo>
                  <a:lnTo>
                    <a:pt x="29538" y="323008"/>
                  </a:lnTo>
                  <a:cubicBezTo>
                    <a:pt x="18678" y="323008"/>
                    <a:pt x="9732" y="314168"/>
                    <a:pt x="9732" y="303204"/>
                  </a:cubicBezTo>
                  <a:lnTo>
                    <a:pt x="9732" y="94300"/>
                  </a:lnTo>
                  <a:cubicBezTo>
                    <a:pt x="9732" y="91153"/>
                    <a:pt x="7293" y="89579"/>
                    <a:pt x="4853" y="89579"/>
                  </a:cubicBezTo>
                  <a:cubicBezTo>
                    <a:pt x="2440" y="89579"/>
                    <a:pt x="0" y="91153"/>
                    <a:pt x="0" y="94300"/>
                  </a:cubicBezTo>
                  <a:lnTo>
                    <a:pt x="0" y="303204"/>
                  </a:lnTo>
                  <a:cubicBezTo>
                    <a:pt x="0" y="319467"/>
                    <a:pt x="13248" y="332740"/>
                    <a:pt x="29538" y="332740"/>
                  </a:cubicBezTo>
                  <a:lnTo>
                    <a:pt x="303202" y="332740"/>
                  </a:lnTo>
                  <a:cubicBezTo>
                    <a:pt x="319492" y="332740"/>
                    <a:pt x="332609" y="319467"/>
                    <a:pt x="332740" y="303204"/>
                  </a:cubicBezTo>
                  <a:lnTo>
                    <a:pt x="332740" y="29693"/>
                  </a:lnTo>
                  <a:cubicBezTo>
                    <a:pt x="332609" y="13273"/>
                    <a:pt x="319492" y="157"/>
                    <a:pt x="303202" y="26"/>
                  </a:cubicBezTo>
                  <a:lnTo>
                    <a:pt x="303202" y="9863"/>
                  </a:lnTo>
                  <a:lnTo>
                    <a:pt x="30320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9" name="Google Shape;133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BQAAhA8AAN8FAADGDwAAAAAAAA=="/>
                </a:ext>
              </a:extLst>
            </p:cNvSpPr>
            <p:nvPr/>
          </p:nvSpPr>
          <p:spPr>
            <a:xfrm>
              <a:off x="905510" y="2522220"/>
              <a:ext cx="48895" cy="41910"/>
            </a:xfrm>
            <a:custGeom>
              <a:avLst/>
              <a:gdLst/>
              <a:ahLst/>
              <a:cxnLst/>
              <a:rect l="0" t="0" r="48895" b="41910"/>
              <a:pathLst>
                <a:path w="48895" h="41910">
                  <a:moveTo>
                    <a:pt x="20834" y="9791"/>
                  </a:moveTo>
                  <a:cubicBezTo>
                    <a:pt x="27058" y="9791"/>
                    <a:pt x="31990" y="14727"/>
                    <a:pt x="31990" y="20955"/>
                  </a:cubicBezTo>
                  <a:cubicBezTo>
                    <a:pt x="31990" y="27658"/>
                    <a:pt x="26530" y="32092"/>
                    <a:pt x="20834" y="32092"/>
                  </a:cubicBezTo>
                  <a:cubicBezTo>
                    <a:pt x="18118" y="32092"/>
                    <a:pt x="15348" y="31089"/>
                    <a:pt x="13080" y="28846"/>
                  </a:cubicBezTo>
                  <a:cubicBezTo>
                    <a:pt x="5986" y="21720"/>
                    <a:pt x="10944" y="9791"/>
                    <a:pt x="20834" y="9791"/>
                  </a:cubicBezTo>
                  <a:lnTo>
                    <a:pt x="20834" y="0"/>
                  </a:lnTo>
                  <a:cubicBezTo>
                    <a:pt x="9283" y="0"/>
                    <a:pt x="26" y="9395"/>
                    <a:pt x="26" y="20955"/>
                  </a:cubicBezTo>
                  <a:cubicBezTo>
                    <a:pt x="26" y="33570"/>
                    <a:pt x="10285" y="41884"/>
                    <a:pt x="20992" y="41884"/>
                  </a:cubicBezTo>
                  <a:cubicBezTo>
                    <a:pt x="26135" y="41884"/>
                    <a:pt x="31409" y="39983"/>
                    <a:pt x="35682" y="35682"/>
                  </a:cubicBezTo>
                  <a:cubicBezTo>
                    <a:pt x="48868" y="22486"/>
                    <a:pt x="39479" y="0"/>
                    <a:pt x="20834" y="0"/>
                  </a:cubicBezTo>
                  <a:lnTo>
                    <a:pt x="20834" y="9791"/>
                  </a:lnTo>
                  <a:lnTo>
                    <a:pt x="2083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8" name="Google Shape;133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BgAAhA8AAH4GAADGDwAAAAAAAA=="/>
                </a:ext>
              </a:extLst>
            </p:cNvSpPr>
            <p:nvPr/>
          </p:nvSpPr>
          <p:spPr>
            <a:xfrm>
              <a:off x="1006475" y="2522220"/>
              <a:ext cx="48895" cy="41910"/>
            </a:xfrm>
            <a:custGeom>
              <a:avLst/>
              <a:gdLst/>
              <a:ahLst/>
              <a:cxnLst/>
              <a:rect l="0" t="0" r="48895" b="41910"/>
              <a:pathLst>
                <a:path w="48895" h="41910">
                  <a:moveTo>
                    <a:pt x="27890" y="9745"/>
                  </a:moveTo>
                  <a:cubicBezTo>
                    <a:pt x="33564" y="9745"/>
                    <a:pt x="38999" y="14155"/>
                    <a:pt x="38999" y="20836"/>
                  </a:cubicBezTo>
                  <a:cubicBezTo>
                    <a:pt x="39105" y="27069"/>
                    <a:pt x="34039" y="32033"/>
                    <a:pt x="27943" y="32033"/>
                  </a:cubicBezTo>
                  <a:cubicBezTo>
                    <a:pt x="18048" y="32033"/>
                    <a:pt x="13087" y="20097"/>
                    <a:pt x="20080" y="13099"/>
                  </a:cubicBezTo>
                  <a:cubicBezTo>
                    <a:pt x="22349" y="10775"/>
                    <a:pt x="25146" y="9745"/>
                    <a:pt x="27890" y="9745"/>
                  </a:cubicBezTo>
                  <a:lnTo>
                    <a:pt x="27890" y="0"/>
                  </a:lnTo>
                  <a:cubicBezTo>
                    <a:pt x="9288" y="0"/>
                    <a:pt x="0" y="22500"/>
                    <a:pt x="13219" y="35704"/>
                  </a:cubicBezTo>
                  <a:cubicBezTo>
                    <a:pt x="17441" y="39982"/>
                    <a:pt x="22666" y="41884"/>
                    <a:pt x="27785" y="41884"/>
                  </a:cubicBezTo>
                  <a:cubicBezTo>
                    <a:pt x="38551" y="41884"/>
                    <a:pt x="48895" y="33539"/>
                    <a:pt x="48895" y="20968"/>
                  </a:cubicBezTo>
                  <a:cubicBezTo>
                    <a:pt x="48763" y="9401"/>
                    <a:pt x="39501" y="0"/>
                    <a:pt x="27943" y="0"/>
                  </a:cubicBezTo>
                  <a:lnTo>
                    <a:pt x="27943" y="9745"/>
                  </a:lnTo>
                  <a:lnTo>
                    <a:pt x="2794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7" name="Google Shape;133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BgAAhA8AACYHAADGDwAAAAAAAA=="/>
                </a:ext>
              </a:extLst>
            </p:cNvSpPr>
            <p:nvPr/>
          </p:nvSpPr>
          <p:spPr>
            <a:xfrm>
              <a:off x="1113155" y="2522220"/>
              <a:ext cx="48895" cy="41910"/>
            </a:xfrm>
            <a:custGeom>
              <a:avLst/>
              <a:gdLst/>
              <a:ahLst/>
              <a:cxnLst/>
              <a:rect l="0" t="0" r="48895" b="41910"/>
              <a:pathLst>
                <a:path w="48895" h="41910">
                  <a:moveTo>
                    <a:pt x="27928" y="9745"/>
                  </a:moveTo>
                  <a:cubicBezTo>
                    <a:pt x="33625" y="9745"/>
                    <a:pt x="39110" y="14155"/>
                    <a:pt x="39110" y="20836"/>
                  </a:cubicBezTo>
                  <a:cubicBezTo>
                    <a:pt x="39110" y="27069"/>
                    <a:pt x="34152" y="32033"/>
                    <a:pt x="27928" y="32033"/>
                  </a:cubicBezTo>
                  <a:cubicBezTo>
                    <a:pt x="18038" y="32033"/>
                    <a:pt x="13080" y="20097"/>
                    <a:pt x="20069" y="13099"/>
                  </a:cubicBezTo>
                  <a:cubicBezTo>
                    <a:pt x="22337" y="10775"/>
                    <a:pt x="25159" y="9745"/>
                    <a:pt x="27928" y="9745"/>
                  </a:cubicBezTo>
                  <a:lnTo>
                    <a:pt x="27928" y="0"/>
                  </a:lnTo>
                  <a:cubicBezTo>
                    <a:pt x="9283" y="0"/>
                    <a:pt x="26" y="22500"/>
                    <a:pt x="13080" y="35704"/>
                  </a:cubicBezTo>
                  <a:cubicBezTo>
                    <a:pt x="17353" y="39982"/>
                    <a:pt x="22575" y="41884"/>
                    <a:pt x="27717" y="41884"/>
                  </a:cubicBezTo>
                  <a:cubicBezTo>
                    <a:pt x="38477" y="41884"/>
                    <a:pt x="48789" y="33539"/>
                    <a:pt x="48868" y="20968"/>
                  </a:cubicBezTo>
                  <a:cubicBezTo>
                    <a:pt x="48736" y="9401"/>
                    <a:pt x="39479" y="0"/>
                    <a:pt x="27928" y="0"/>
                  </a:cubicBezTo>
                  <a:lnTo>
                    <a:pt x="27928" y="9745"/>
                  </a:lnTo>
                  <a:lnTo>
                    <a:pt x="2792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6" name="Google Shape;133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BQAAVQ4AAMwFAABkDgAAAAAAAA=="/>
                </a:ext>
              </a:extLst>
            </p:cNvSpPr>
            <p:nvPr/>
          </p:nvSpPr>
          <p:spPr>
            <a:xfrm>
              <a:off x="910590" y="2329815"/>
              <a:ext cx="31750" cy="9525"/>
            </a:xfrm>
            <a:custGeom>
              <a:avLst/>
              <a:gdLst/>
              <a:ahLst/>
              <a:cxnLst/>
              <a:rect l="0" t="0" r="31750" b="9525"/>
              <a:pathLst>
                <a:path w="31750" h="9525">
                  <a:moveTo>
                    <a:pt x="6231" y="25"/>
                  </a:moveTo>
                  <a:cubicBezTo>
                    <a:pt x="26" y="126"/>
                    <a:pt x="26" y="9525"/>
                    <a:pt x="6231" y="9525"/>
                  </a:cubicBezTo>
                  <a:lnTo>
                    <a:pt x="25519" y="9525"/>
                  </a:lnTo>
                  <a:cubicBezTo>
                    <a:pt x="31750" y="9525"/>
                    <a:pt x="31750" y="25"/>
                    <a:pt x="25519" y="25"/>
                  </a:cubicBezTo>
                  <a:lnTo>
                    <a:pt x="6231" y="25"/>
                  </a:lnTo>
                  <a:lnTo>
                    <a:pt x="25519"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5" name="Google Shape;133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BQAAgw4AAMwFAACSDgAAAAAAAA=="/>
                </a:ext>
              </a:extLst>
            </p:cNvSpPr>
            <p:nvPr/>
          </p:nvSpPr>
          <p:spPr>
            <a:xfrm>
              <a:off x="910590" y="2359025"/>
              <a:ext cx="31750" cy="9525"/>
            </a:xfrm>
            <a:custGeom>
              <a:avLst/>
              <a:gdLst/>
              <a:ahLst/>
              <a:cxnLst/>
              <a:rect l="0" t="0" r="31750" b="9525"/>
              <a:pathLst>
                <a:path w="31750" h="9525">
                  <a:moveTo>
                    <a:pt x="6231" y="0"/>
                  </a:moveTo>
                  <a:cubicBezTo>
                    <a:pt x="26" y="0"/>
                    <a:pt x="26" y="9525"/>
                    <a:pt x="6231" y="9525"/>
                  </a:cubicBezTo>
                  <a:lnTo>
                    <a:pt x="25519" y="9525"/>
                  </a:lnTo>
                  <a:cubicBezTo>
                    <a:pt x="31750" y="9525"/>
                    <a:pt x="31750" y="0"/>
                    <a:pt x="25519" y="0"/>
                  </a:cubicBezTo>
                  <a:lnTo>
                    <a:pt x="6231" y="0"/>
                  </a:lnTo>
                  <a:lnTo>
                    <a:pt x="2551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4" name="Google Shape;133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BQAAsA4AAMwFAAC/DgAAAAAAAA=="/>
                </a:ext>
              </a:extLst>
            </p:cNvSpPr>
            <p:nvPr/>
          </p:nvSpPr>
          <p:spPr>
            <a:xfrm>
              <a:off x="910590" y="2387600"/>
              <a:ext cx="31750" cy="9525"/>
            </a:xfrm>
            <a:custGeom>
              <a:avLst/>
              <a:gdLst/>
              <a:ahLst/>
              <a:cxnLst/>
              <a:rect l="0" t="0" r="31750" b="9525"/>
              <a:pathLst>
                <a:path w="31750" h="9525">
                  <a:moveTo>
                    <a:pt x="6231" y="0"/>
                  </a:moveTo>
                  <a:cubicBezTo>
                    <a:pt x="26" y="0"/>
                    <a:pt x="26" y="9525"/>
                    <a:pt x="6231" y="9525"/>
                  </a:cubicBezTo>
                  <a:lnTo>
                    <a:pt x="25519" y="9525"/>
                  </a:lnTo>
                  <a:cubicBezTo>
                    <a:pt x="31750" y="9525"/>
                    <a:pt x="31750" y="0"/>
                    <a:pt x="25519" y="0"/>
                  </a:cubicBezTo>
                  <a:lnTo>
                    <a:pt x="6231" y="0"/>
                  </a:lnTo>
                  <a:lnTo>
                    <a:pt x="2551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3" name="Google Shape;133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8BQAAJQ4AAOoFAAAuDwAAAAAAAA=="/>
                </a:ext>
              </a:extLst>
            </p:cNvSpPr>
            <p:nvPr/>
          </p:nvSpPr>
          <p:spPr>
            <a:xfrm>
              <a:off x="891540" y="2299335"/>
              <a:ext cx="69850" cy="168275"/>
            </a:xfrm>
            <a:custGeom>
              <a:avLst/>
              <a:gdLst/>
              <a:ahLst/>
              <a:cxnLst/>
              <a:rect l="0" t="0" r="69850" b="168275"/>
              <a:pathLst>
                <a:path w="69850" h="168275">
                  <a:moveTo>
                    <a:pt x="60078" y="9870"/>
                  </a:moveTo>
                  <a:lnTo>
                    <a:pt x="60078" y="118238"/>
                  </a:lnTo>
                  <a:lnTo>
                    <a:pt x="9772" y="118238"/>
                  </a:lnTo>
                  <a:lnTo>
                    <a:pt x="9772" y="9870"/>
                  </a:lnTo>
                  <a:lnTo>
                    <a:pt x="60078" y="128083"/>
                  </a:lnTo>
                  <a:lnTo>
                    <a:pt x="60078" y="158666"/>
                  </a:lnTo>
                  <a:lnTo>
                    <a:pt x="9772" y="158666"/>
                  </a:lnTo>
                  <a:lnTo>
                    <a:pt x="9772" y="128083"/>
                  </a:lnTo>
                  <a:lnTo>
                    <a:pt x="4952" y="0"/>
                  </a:lnTo>
                  <a:cubicBezTo>
                    <a:pt x="2186" y="0"/>
                    <a:pt x="26" y="2283"/>
                    <a:pt x="26" y="4935"/>
                  </a:cubicBezTo>
                  <a:lnTo>
                    <a:pt x="26" y="163470"/>
                  </a:lnTo>
                  <a:cubicBezTo>
                    <a:pt x="26" y="166122"/>
                    <a:pt x="2186" y="168275"/>
                    <a:pt x="4952" y="168275"/>
                  </a:cubicBezTo>
                  <a:lnTo>
                    <a:pt x="64898" y="168275"/>
                  </a:lnTo>
                  <a:cubicBezTo>
                    <a:pt x="64977" y="168275"/>
                    <a:pt x="65056" y="168275"/>
                    <a:pt x="65135" y="168275"/>
                  </a:cubicBezTo>
                  <a:cubicBezTo>
                    <a:pt x="67796" y="168275"/>
                    <a:pt x="69850" y="166043"/>
                    <a:pt x="69850" y="163470"/>
                  </a:cubicBezTo>
                  <a:lnTo>
                    <a:pt x="69850" y="4935"/>
                  </a:lnTo>
                  <a:cubicBezTo>
                    <a:pt x="69850" y="2283"/>
                    <a:pt x="67690" y="0"/>
                    <a:pt x="64898" y="0"/>
                  </a:cubicBezTo>
                  <a:lnTo>
                    <a:pt x="60078" y="9870"/>
                  </a:lnTo>
                  <a:lnTo>
                    <a:pt x="6489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2" name="Google Shape;133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BgAAJg4AAJQGAAAuDwAAAAAAAA=="/>
                </a:ext>
              </a:extLst>
            </p:cNvSpPr>
            <p:nvPr/>
          </p:nvSpPr>
          <p:spPr>
            <a:xfrm>
              <a:off x="999490" y="2299970"/>
              <a:ext cx="69850" cy="167640"/>
            </a:xfrm>
            <a:custGeom>
              <a:avLst/>
              <a:gdLst/>
              <a:ahLst/>
              <a:cxnLst/>
              <a:rect l="0" t="0" r="69850" b="167640"/>
              <a:pathLst>
                <a:path w="69850" h="167640">
                  <a:moveTo>
                    <a:pt x="60064" y="9710"/>
                  </a:moveTo>
                  <a:lnTo>
                    <a:pt x="60064" y="117754"/>
                  </a:lnTo>
                  <a:lnTo>
                    <a:pt x="9786" y="117754"/>
                  </a:lnTo>
                  <a:lnTo>
                    <a:pt x="9786" y="9710"/>
                  </a:lnTo>
                  <a:lnTo>
                    <a:pt x="60064" y="127569"/>
                  </a:lnTo>
                  <a:lnTo>
                    <a:pt x="60064" y="158061"/>
                  </a:lnTo>
                  <a:lnTo>
                    <a:pt x="9786" y="158061"/>
                  </a:lnTo>
                  <a:lnTo>
                    <a:pt x="9786" y="127569"/>
                  </a:lnTo>
                  <a:lnTo>
                    <a:pt x="4854" y="0"/>
                  </a:lnTo>
                  <a:cubicBezTo>
                    <a:pt x="2189" y="0"/>
                    <a:pt x="26" y="2146"/>
                    <a:pt x="26" y="4790"/>
                  </a:cubicBezTo>
                  <a:lnTo>
                    <a:pt x="26" y="162850"/>
                  </a:lnTo>
                  <a:cubicBezTo>
                    <a:pt x="26" y="165494"/>
                    <a:pt x="2189" y="167640"/>
                    <a:pt x="4854" y="167640"/>
                  </a:cubicBezTo>
                  <a:lnTo>
                    <a:pt x="64996" y="167640"/>
                  </a:lnTo>
                  <a:cubicBezTo>
                    <a:pt x="67661" y="167640"/>
                    <a:pt x="69824" y="165494"/>
                    <a:pt x="69824" y="162850"/>
                  </a:cubicBezTo>
                  <a:lnTo>
                    <a:pt x="69824" y="4790"/>
                  </a:lnTo>
                  <a:cubicBezTo>
                    <a:pt x="69824" y="2146"/>
                    <a:pt x="67661" y="0"/>
                    <a:pt x="64996" y="0"/>
                  </a:cubicBezTo>
                  <a:lnTo>
                    <a:pt x="60064" y="9710"/>
                  </a:lnTo>
                  <a:lnTo>
                    <a:pt x="6499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1" name="Google Shape;133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BgAAJg4AADwHAAAuDwAAAAAAAA=="/>
                </a:ext>
              </a:extLst>
            </p:cNvSpPr>
            <p:nvPr/>
          </p:nvSpPr>
          <p:spPr>
            <a:xfrm>
              <a:off x="1106170" y="2299970"/>
              <a:ext cx="69850" cy="167640"/>
            </a:xfrm>
            <a:custGeom>
              <a:avLst/>
              <a:gdLst/>
              <a:ahLst/>
              <a:cxnLst/>
              <a:rect l="0" t="0" r="69850" b="167640"/>
              <a:pathLst>
                <a:path w="69850" h="167640">
                  <a:moveTo>
                    <a:pt x="59950" y="9710"/>
                  </a:moveTo>
                  <a:lnTo>
                    <a:pt x="59950" y="117754"/>
                  </a:lnTo>
                  <a:lnTo>
                    <a:pt x="9768" y="117754"/>
                  </a:lnTo>
                  <a:lnTo>
                    <a:pt x="9768" y="9710"/>
                  </a:lnTo>
                  <a:lnTo>
                    <a:pt x="59950" y="127569"/>
                  </a:lnTo>
                  <a:lnTo>
                    <a:pt x="59950" y="158061"/>
                  </a:lnTo>
                  <a:lnTo>
                    <a:pt x="9768" y="158061"/>
                  </a:lnTo>
                  <a:lnTo>
                    <a:pt x="9768" y="127569"/>
                  </a:lnTo>
                  <a:lnTo>
                    <a:pt x="4844" y="0"/>
                  </a:lnTo>
                  <a:cubicBezTo>
                    <a:pt x="2185" y="0"/>
                    <a:pt x="26" y="2146"/>
                    <a:pt x="26" y="4790"/>
                  </a:cubicBezTo>
                  <a:lnTo>
                    <a:pt x="26" y="162850"/>
                  </a:lnTo>
                  <a:cubicBezTo>
                    <a:pt x="26" y="165494"/>
                    <a:pt x="2185" y="167640"/>
                    <a:pt x="4844" y="167640"/>
                  </a:cubicBezTo>
                  <a:lnTo>
                    <a:pt x="64874" y="167640"/>
                  </a:lnTo>
                  <a:cubicBezTo>
                    <a:pt x="67559" y="167640"/>
                    <a:pt x="69824" y="165494"/>
                    <a:pt x="69824" y="162850"/>
                  </a:cubicBezTo>
                  <a:lnTo>
                    <a:pt x="69824" y="4790"/>
                  </a:lnTo>
                  <a:cubicBezTo>
                    <a:pt x="69692" y="2146"/>
                    <a:pt x="67559" y="0"/>
                    <a:pt x="64874" y="0"/>
                  </a:cubicBezTo>
                  <a:lnTo>
                    <a:pt x="59950" y="9710"/>
                  </a:lnTo>
                  <a:lnTo>
                    <a:pt x="6487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60" name="Google Shape;133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BgAAVQ4AAB4HAABkDgAAAAAAAA=="/>
                </a:ext>
              </a:extLst>
            </p:cNvSpPr>
            <p:nvPr/>
          </p:nvSpPr>
          <p:spPr>
            <a:xfrm>
              <a:off x="1124585" y="2329815"/>
              <a:ext cx="32385" cy="9525"/>
            </a:xfrm>
            <a:custGeom>
              <a:avLst/>
              <a:gdLst/>
              <a:ahLst/>
              <a:cxnLst/>
              <a:rect l="0" t="0" r="32385" b="9525"/>
              <a:pathLst>
                <a:path w="32385" h="9525">
                  <a:moveTo>
                    <a:pt x="6402" y="25"/>
                  </a:moveTo>
                  <a:cubicBezTo>
                    <a:pt x="26" y="126"/>
                    <a:pt x="26" y="9525"/>
                    <a:pt x="6402" y="9525"/>
                  </a:cubicBezTo>
                  <a:lnTo>
                    <a:pt x="26008" y="9525"/>
                  </a:lnTo>
                  <a:cubicBezTo>
                    <a:pt x="32358" y="9525"/>
                    <a:pt x="32358" y="25"/>
                    <a:pt x="26008" y="25"/>
                  </a:cubicBezTo>
                  <a:lnTo>
                    <a:pt x="6402" y="25"/>
                  </a:lnTo>
                  <a:lnTo>
                    <a:pt x="26008"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59" name="Google Shape;133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BgAAgw4AAB4HAACSDgAAAAAAAA=="/>
                </a:ext>
              </a:extLst>
            </p:cNvSpPr>
            <p:nvPr/>
          </p:nvSpPr>
          <p:spPr>
            <a:xfrm>
              <a:off x="1124585" y="2359025"/>
              <a:ext cx="32385" cy="9525"/>
            </a:xfrm>
            <a:custGeom>
              <a:avLst/>
              <a:gdLst/>
              <a:ahLst/>
              <a:cxnLst/>
              <a:rect l="0" t="0" r="32385" b="9525"/>
              <a:pathLst>
                <a:path w="32385" h="9525">
                  <a:moveTo>
                    <a:pt x="6402" y="0"/>
                  </a:moveTo>
                  <a:cubicBezTo>
                    <a:pt x="26" y="0"/>
                    <a:pt x="26" y="9525"/>
                    <a:pt x="6402" y="9525"/>
                  </a:cubicBezTo>
                  <a:lnTo>
                    <a:pt x="26008" y="9525"/>
                  </a:lnTo>
                  <a:cubicBezTo>
                    <a:pt x="32358" y="9525"/>
                    <a:pt x="32358" y="0"/>
                    <a:pt x="26008" y="0"/>
                  </a:cubicBezTo>
                  <a:lnTo>
                    <a:pt x="6402" y="0"/>
                  </a:lnTo>
                  <a:lnTo>
                    <a:pt x="260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58" name="Google Shape;133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BgAAsA4AAB4HAAC/DgAAAAAAAA=="/>
                </a:ext>
              </a:extLst>
            </p:cNvSpPr>
            <p:nvPr/>
          </p:nvSpPr>
          <p:spPr>
            <a:xfrm>
              <a:off x="1124585" y="2387600"/>
              <a:ext cx="32385" cy="9525"/>
            </a:xfrm>
            <a:custGeom>
              <a:avLst/>
              <a:gdLst/>
              <a:ahLst/>
              <a:cxnLst/>
              <a:rect l="0" t="0" r="32385" b="9525"/>
              <a:pathLst>
                <a:path w="32385" h="9525">
                  <a:moveTo>
                    <a:pt x="6402" y="0"/>
                  </a:moveTo>
                  <a:cubicBezTo>
                    <a:pt x="26" y="0"/>
                    <a:pt x="26" y="9525"/>
                    <a:pt x="6402" y="9525"/>
                  </a:cubicBezTo>
                  <a:lnTo>
                    <a:pt x="26008" y="9525"/>
                  </a:lnTo>
                  <a:cubicBezTo>
                    <a:pt x="32358" y="9525"/>
                    <a:pt x="32358" y="0"/>
                    <a:pt x="26008" y="0"/>
                  </a:cubicBezTo>
                  <a:lnTo>
                    <a:pt x="6402" y="0"/>
                  </a:lnTo>
                  <a:lnTo>
                    <a:pt x="260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57" name="Google Shape;133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BgAAVQ4AAHYGAABkDgAAAAAAAA=="/>
                </a:ext>
              </a:extLst>
            </p:cNvSpPr>
            <p:nvPr/>
          </p:nvSpPr>
          <p:spPr>
            <a:xfrm>
              <a:off x="1018540" y="2329815"/>
              <a:ext cx="31750" cy="9525"/>
            </a:xfrm>
            <a:custGeom>
              <a:avLst/>
              <a:gdLst/>
              <a:ahLst/>
              <a:cxnLst/>
              <a:rect l="0" t="0" r="31750" b="9525"/>
              <a:pathLst>
                <a:path w="31750" h="9525">
                  <a:moveTo>
                    <a:pt x="6251" y="25"/>
                  </a:moveTo>
                  <a:cubicBezTo>
                    <a:pt x="26" y="126"/>
                    <a:pt x="26" y="9525"/>
                    <a:pt x="6251" y="9525"/>
                  </a:cubicBezTo>
                  <a:lnTo>
                    <a:pt x="25473" y="9525"/>
                  </a:lnTo>
                  <a:cubicBezTo>
                    <a:pt x="31724" y="9525"/>
                    <a:pt x="31724" y="25"/>
                    <a:pt x="25473" y="25"/>
                  </a:cubicBezTo>
                  <a:lnTo>
                    <a:pt x="6251" y="25"/>
                  </a:lnTo>
                  <a:lnTo>
                    <a:pt x="25473"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56" name="Google Shape;133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BgAAgw4AAHYGAACSDgAAAAAAAA=="/>
                </a:ext>
              </a:extLst>
            </p:cNvSpPr>
            <p:nvPr/>
          </p:nvSpPr>
          <p:spPr>
            <a:xfrm>
              <a:off x="1018540" y="2359025"/>
              <a:ext cx="31750" cy="9525"/>
            </a:xfrm>
            <a:custGeom>
              <a:avLst/>
              <a:gdLst/>
              <a:ahLst/>
              <a:cxnLst/>
              <a:rect l="0" t="0" r="31750" b="9525"/>
              <a:pathLst>
                <a:path w="31750" h="9525">
                  <a:moveTo>
                    <a:pt x="6251" y="0"/>
                  </a:moveTo>
                  <a:cubicBezTo>
                    <a:pt x="26" y="0"/>
                    <a:pt x="26" y="9525"/>
                    <a:pt x="6251" y="9525"/>
                  </a:cubicBezTo>
                  <a:lnTo>
                    <a:pt x="25473" y="9525"/>
                  </a:lnTo>
                  <a:cubicBezTo>
                    <a:pt x="31724" y="9525"/>
                    <a:pt x="31724" y="0"/>
                    <a:pt x="25473" y="0"/>
                  </a:cubicBezTo>
                  <a:lnTo>
                    <a:pt x="6251" y="0"/>
                  </a:lnTo>
                  <a:lnTo>
                    <a:pt x="2547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55" name="Google Shape;133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BgAAsA4AAHYGAAC/DgAAAAAAAA=="/>
                </a:ext>
              </a:extLst>
            </p:cNvSpPr>
            <p:nvPr/>
          </p:nvSpPr>
          <p:spPr>
            <a:xfrm>
              <a:off x="1018540" y="2387600"/>
              <a:ext cx="31750" cy="9525"/>
            </a:xfrm>
            <a:custGeom>
              <a:avLst/>
              <a:gdLst/>
              <a:ahLst/>
              <a:cxnLst/>
              <a:rect l="0" t="0" r="31750" b="9525"/>
              <a:pathLst>
                <a:path w="31750" h="9525">
                  <a:moveTo>
                    <a:pt x="6251" y="0"/>
                  </a:moveTo>
                  <a:cubicBezTo>
                    <a:pt x="26" y="0"/>
                    <a:pt x="26" y="9525"/>
                    <a:pt x="6251" y="9525"/>
                  </a:cubicBezTo>
                  <a:lnTo>
                    <a:pt x="25473" y="9525"/>
                  </a:lnTo>
                  <a:cubicBezTo>
                    <a:pt x="31724" y="9525"/>
                    <a:pt x="31724" y="0"/>
                    <a:pt x="25473" y="0"/>
                  </a:cubicBezTo>
                  <a:lnTo>
                    <a:pt x="6251" y="0"/>
                  </a:lnTo>
                  <a:lnTo>
                    <a:pt x="2547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086" name="Google Shape;13383;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ITAACsGQAAGRUAADobAAAQAAAA"/>
              </a:ext>
            </a:extLst>
          </p:cNvGrpSpPr>
          <p:nvPr/>
        </p:nvGrpSpPr>
        <p:grpSpPr>
          <a:xfrm>
            <a:off x="3140710" y="4173220"/>
            <a:ext cx="288925" cy="252730"/>
            <a:chOff x="3140710" y="4173220"/>
            <a:chExt cx="288925" cy="252730"/>
          </a:xfrm>
        </p:grpSpPr>
        <p:sp>
          <p:nvSpPr>
            <p:cNvPr id="1111" name="Google Shape;133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EwAAFhoAABIVAAAzGwAAAAAAAA=="/>
                </a:ext>
              </a:extLst>
            </p:cNvSpPr>
            <p:nvPr/>
          </p:nvSpPr>
          <p:spPr>
            <a:xfrm>
              <a:off x="3145155" y="4240530"/>
              <a:ext cx="280035" cy="180975"/>
            </a:xfrm>
            <a:custGeom>
              <a:avLst/>
              <a:gdLst/>
              <a:ahLst/>
              <a:cxnLst/>
              <a:rect l="0" t="0" r="280035" b="180975"/>
              <a:pathLst>
                <a:path w="280035" h="180975">
                  <a:moveTo>
                    <a:pt x="9079" y="26"/>
                  </a:moveTo>
                  <a:cubicBezTo>
                    <a:pt x="4029" y="26"/>
                    <a:pt x="0" y="4061"/>
                    <a:pt x="0" y="9093"/>
                  </a:cubicBezTo>
                  <a:lnTo>
                    <a:pt x="0" y="171881"/>
                  </a:lnTo>
                  <a:cubicBezTo>
                    <a:pt x="0" y="176939"/>
                    <a:pt x="4029" y="180975"/>
                    <a:pt x="9079" y="180975"/>
                  </a:cubicBezTo>
                  <a:lnTo>
                    <a:pt x="270955" y="180975"/>
                  </a:lnTo>
                  <a:cubicBezTo>
                    <a:pt x="275979" y="180975"/>
                    <a:pt x="280008" y="176808"/>
                    <a:pt x="280008" y="171881"/>
                  </a:cubicBezTo>
                  <a:lnTo>
                    <a:pt x="280008" y="9093"/>
                  </a:lnTo>
                  <a:cubicBezTo>
                    <a:pt x="280008" y="4061"/>
                    <a:pt x="275874" y="26"/>
                    <a:pt x="270955" y="26"/>
                  </a:cubicBezTo>
                  <a:lnTo>
                    <a:pt x="9079" y="26"/>
                  </a:lnTo>
                  <a:lnTo>
                    <a:pt x="27095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10" name="Google Shape;133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EwAAFhoAABIVAAAsGgAAAAAAAA=="/>
                </a:ext>
              </a:extLst>
            </p:cNvSpPr>
            <p:nvPr/>
          </p:nvSpPr>
          <p:spPr>
            <a:xfrm>
              <a:off x="3145155" y="4240530"/>
              <a:ext cx="280035" cy="13970"/>
            </a:xfrm>
            <a:custGeom>
              <a:avLst/>
              <a:gdLst/>
              <a:ahLst/>
              <a:cxnLst/>
              <a:rect l="0" t="0" r="280035" b="13970"/>
              <a:pathLst>
                <a:path w="280035" h="13970">
                  <a:moveTo>
                    <a:pt x="9079" y="27"/>
                  </a:moveTo>
                  <a:cubicBezTo>
                    <a:pt x="4029" y="27"/>
                    <a:pt x="0" y="4196"/>
                    <a:pt x="0" y="9395"/>
                  </a:cubicBezTo>
                  <a:lnTo>
                    <a:pt x="0" y="13970"/>
                  </a:lnTo>
                  <a:lnTo>
                    <a:pt x="280008" y="13970"/>
                  </a:lnTo>
                  <a:lnTo>
                    <a:pt x="280008" y="9395"/>
                  </a:lnTo>
                  <a:cubicBezTo>
                    <a:pt x="280008" y="4196"/>
                    <a:pt x="275979" y="27"/>
                    <a:pt x="270955" y="27"/>
                  </a:cubicBezTo>
                  <a:lnTo>
                    <a:pt x="9079" y="27"/>
                  </a:lnTo>
                  <a:lnTo>
                    <a:pt x="270955"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9" name="Google Shape;133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EwAATxoAABIUAAAJGwAAAAAAAA=="/>
                </a:ext>
              </a:extLst>
            </p:cNvSpPr>
            <p:nvPr/>
          </p:nvSpPr>
          <p:spPr>
            <a:xfrm>
              <a:off x="3171825" y="4276725"/>
              <a:ext cx="90805" cy="118110"/>
            </a:xfrm>
            <a:custGeom>
              <a:avLst/>
              <a:gdLst/>
              <a:ahLst/>
              <a:cxnLst/>
              <a:rect l="0" t="0" r="90805" b="118110"/>
              <a:pathLst>
                <a:path w="90805" h="118110">
                  <a:moveTo>
                    <a:pt x="4578" y="26"/>
                  </a:moveTo>
                  <a:cubicBezTo>
                    <a:pt x="2052" y="26"/>
                    <a:pt x="26" y="2054"/>
                    <a:pt x="26" y="4581"/>
                  </a:cubicBezTo>
                  <a:lnTo>
                    <a:pt x="26" y="113529"/>
                  </a:lnTo>
                  <a:cubicBezTo>
                    <a:pt x="26" y="116056"/>
                    <a:pt x="2052" y="118084"/>
                    <a:pt x="4578" y="118084"/>
                  </a:cubicBezTo>
                  <a:lnTo>
                    <a:pt x="86358" y="118084"/>
                  </a:lnTo>
                  <a:cubicBezTo>
                    <a:pt x="88778" y="118084"/>
                    <a:pt x="90805" y="116056"/>
                    <a:pt x="90805" y="113529"/>
                  </a:cubicBezTo>
                  <a:lnTo>
                    <a:pt x="90805" y="4581"/>
                  </a:lnTo>
                  <a:cubicBezTo>
                    <a:pt x="90805" y="2054"/>
                    <a:pt x="88778" y="26"/>
                    <a:pt x="86358" y="26"/>
                  </a:cubicBezTo>
                  <a:lnTo>
                    <a:pt x="4578" y="26"/>
                  </a:lnTo>
                  <a:lnTo>
                    <a:pt x="8635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8" name="Google Shape;133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FAAATxoAAOgUAABsGgAAAAAAAA=="/>
                </a:ext>
              </a:extLst>
            </p:cNvSpPr>
            <p:nvPr/>
          </p:nvSpPr>
          <p:spPr>
            <a:xfrm>
              <a:off x="3289935" y="4276725"/>
              <a:ext cx="108585" cy="18415"/>
            </a:xfrm>
            <a:custGeom>
              <a:avLst/>
              <a:gdLst/>
              <a:ahLst/>
              <a:cxnLst/>
              <a:rect l="0" t="0" r="108585" b="18415"/>
              <a:pathLst>
                <a:path w="108585" h="18415">
                  <a:moveTo>
                    <a:pt x="4432" y="26"/>
                  </a:moveTo>
                  <a:cubicBezTo>
                    <a:pt x="2045" y="26"/>
                    <a:pt x="26" y="2084"/>
                    <a:pt x="26" y="4650"/>
                  </a:cubicBezTo>
                  <a:lnTo>
                    <a:pt x="26" y="13791"/>
                  </a:lnTo>
                  <a:cubicBezTo>
                    <a:pt x="26" y="16357"/>
                    <a:pt x="2045" y="18415"/>
                    <a:pt x="4432" y="18415"/>
                  </a:cubicBezTo>
                  <a:lnTo>
                    <a:pt x="104021" y="18415"/>
                  </a:lnTo>
                  <a:cubicBezTo>
                    <a:pt x="106539" y="18415"/>
                    <a:pt x="108558" y="16357"/>
                    <a:pt x="108558" y="13791"/>
                  </a:cubicBezTo>
                  <a:lnTo>
                    <a:pt x="108558" y="4650"/>
                  </a:lnTo>
                  <a:cubicBezTo>
                    <a:pt x="108558" y="2084"/>
                    <a:pt x="106539" y="26"/>
                    <a:pt x="104021" y="26"/>
                  </a:cubicBezTo>
                  <a:lnTo>
                    <a:pt x="4432" y="26"/>
                  </a:lnTo>
                  <a:lnTo>
                    <a:pt x="10402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7" name="Google Shape;133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FAAAiBoAAL0UAAClGgAAAAAAAA=="/>
                </a:ext>
              </a:extLst>
            </p:cNvSpPr>
            <p:nvPr/>
          </p:nvSpPr>
          <p:spPr>
            <a:xfrm>
              <a:off x="3289935" y="4312920"/>
              <a:ext cx="81280" cy="18415"/>
            </a:xfrm>
            <a:custGeom>
              <a:avLst/>
              <a:gdLst/>
              <a:ahLst/>
              <a:cxnLst/>
              <a:rect l="0" t="0" r="81280" b="18415"/>
              <a:pathLst>
                <a:path w="81280" h="18415">
                  <a:moveTo>
                    <a:pt x="4424" y="26"/>
                  </a:moveTo>
                  <a:cubicBezTo>
                    <a:pt x="2042" y="26"/>
                    <a:pt x="26" y="2084"/>
                    <a:pt x="26" y="4650"/>
                  </a:cubicBezTo>
                  <a:lnTo>
                    <a:pt x="26" y="13791"/>
                  </a:lnTo>
                  <a:cubicBezTo>
                    <a:pt x="26" y="16357"/>
                    <a:pt x="2042" y="18415"/>
                    <a:pt x="4424" y="18415"/>
                  </a:cubicBezTo>
                  <a:lnTo>
                    <a:pt x="76725" y="18415"/>
                  </a:lnTo>
                  <a:cubicBezTo>
                    <a:pt x="79264" y="18415"/>
                    <a:pt x="81280" y="16357"/>
                    <a:pt x="81280" y="13924"/>
                  </a:cubicBezTo>
                  <a:lnTo>
                    <a:pt x="81280" y="4650"/>
                  </a:lnTo>
                  <a:cubicBezTo>
                    <a:pt x="81280" y="2084"/>
                    <a:pt x="79264" y="26"/>
                    <a:pt x="76725" y="26"/>
                  </a:cubicBezTo>
                  <a:lnTo>
                    <a:pt x="4424" y="26"/>
                  </a:lnTo>
                  <a:lnTo>
                    <a:pt x="7672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6" name="Google Shape;133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FAAAsxkAAFkUAAAzGgAAAAAAAA=="/>
                </a:ext>
              </a:extLst>
            </p:cNvSpPr>
            <p:nvPr/>
          </p:nvSpPr>
          <p:spPr>
            <a:xfrm>
              <a:off x="3262630" y="4177665"/>
              <a:ext cx="45085" cy="81280"/>
            </a:xfrm>
            <a:custGeom>
              <a:avLst/>
              <a:gdLst/>
              <a:ahLst/>
              <a:cxnLst/>
              <a:rect l="0" t="0" r="45085" b="81280"/>
              <a:pathLst>
                <a:path w="45085" h="81280">
                  <a:moveTo>
                    <a:pt x="26" y="0"/>
                  </a:moveTo>
                  <a:lnTo>
                    <a:pt x="9048" y="81280"/>
                  </a:lnTo>
                  <a:lnTo>
                    <a:pt x="36036" y="81280"/>
                  </a:lnTo>
                  <a:lnTo>
                    <a:pt x="4505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5" name="Google Shape;133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EwAArBoAAPUTAAAJGwAAAAAAAA=="/>
                </a:ext>
              </a:extLst>
            </p:cNvSpPr>
            <p:nvPr/>
          </p:nvSpPr>
          <p:spPr>
            <a:xfrm>
              <a:off x="3190240" y="4335780"/>
              <a:ext cx="53975" cy="59055"/>
            </a:xfrm>
            <a:custGeom>
              <a:avLst/>
              <a:gdLst/>
              <a:ahLst/>
              <a:cxnLst/>
              <a:rect l="0" t="0" r="53975" b="59055"/>
              <a:pathLst>
                <a:path w="53975" h="59055">
                  <a:moveTo>
                    <a:pt x="18052" y="0"/>
                  </a:moveTo>
                  <a:lnTo>
                    <a:pt x="18052" y="9136"/>
                  </a:lnTo>
                  <a:cubicBezTo>
                    <a:pt x="18052" y="10768"/>
                    <a:pt x="17037" y="12427"/>
                    <a:pt x="15529" y="13190"/>
                  </a:cubicBezTo>
                  <a:lnTo>
                    <a:pt x="5020" y="18508"/>
                  </a:lnTo>
                  <a:cubicBezTo>
                    <a:pt x="2028" y="20009"/>
                    <a:pt x="26" y="23195"/>
                    <a:pt x="26" y="26618"/>
                  </a:cubicBezTo>
                  <a:lnTo>
                    <a:pt x="26" y="59028"/>
                  </a:lnTo>
                  <a:lnTo>
                    <a:pt x="53975" y="59028"/>
                  </a:lnTo>
                  <a:lnTo>
                    <a:pt x="53975" y="26618"/>
                  </a:lnTo>
                  <a:cubicBezTo>
                    <a:pt x="53975" y="23195"/>
                    <a:pt x="51972" y="20009"/>
                    <a:pt x="48954" y="18508"/>
                  </a:cubicBezTo>
                  <a:lnTo>
                    <a:pt x="38445" y="13190"/>
                  </a:lnTo>
                  <a:cubicBezTo>
                    <a:pt x="36937" y="12427"/>
                    <a:pt x="35948" y="10768"/>
                    <a:pt x="35948" y="9136"/>
                  </a:cubicBezTo>
                  <a:lnTo>
                    <a:pt x="35948" y="0"/>
                  </a:lnTo>
                  <a:lnTo>
                    <a:pt x="18052" y="0"/>
                  </a:lnTo>
                  <a:lnTo>
                    <a:pt x="35948" y="913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4" name="Google Shape;133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EwAAwhoAAPUTAAAJGwAAAAAAAA=="/>
                </a:ext>
              </a:extLst>
            </p:cNvSpPr>
            <p:nvPr/>
          </p:nvSpPr>
          <p:spPr>
            <a:xfrm>
              <a:off x="3190240" y="4349750"/>
              <a:ext cx="53975" cy="45085"/>
            </a:xfrm>
            <a:custGeom>
              <a:avLst/>
              <a:gdLst/>
              <a:ahLst/>
              <a:cxnLst/>
              <a:rect l="0" t="0" r="53975" b="45085"/>
              <a:pathLst>
                <a:path w="53975" h="45085">
                  <a:moveTo>
                    <a:pt x="13193" y="26"/>
                  </a:moveTo>
                  <a:lnTo>
                    <a:pt x="4902" y="4243"/>
                  </a:lnTo>
                  <a:cubicBezTo>
                    <a:pt x="1903" y="5754"/>
                    <a:pt x="26" y="8963"/>
                    <a:pt x="26" y="12411"/>
                  </a:cubicBezTo>
                  <a:lnTo>
                    <a:pt x="26" y="45058"/>
                  </a:lnTo>
                  <a:lnTo>
                    <a:pt x="53975" y="45058"/>
                  </a:lnTo>
                  <a:lnTo>
                    <a:pt x="53975" y="12411"/>
                  </a:lnTo>
                  <a:cubicBezTo>
                    <a:pt x="53975" y="8963"/>
                    <a:pt x="52071" y="5754"/>
                    <a:pt x="48942" y="4243"/>
                  </a:cubicBezTo>
                  <a:lnTo>
                    <a:pt x="40781" y="26"/>
                  </a:lnTo>
                  <a:cubicBezTo>
                    <a:pt x="37521" y="4110"/>
                    <a:pt x="32515" y="13048"/>
                    <a:pt x="26987" y="13048"/>
                  </a:cubicBezTo>
                  <a:cubicBezTo>
                    <a:pt x="21329" y="13048"/>
                    <a:pt x="16453" y="4110"/>
                    <a:pt x="1319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3" name="Google Shape;133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EwAAzxoAALUTAAAJGwAAAAAAAA=="/>
                </a:ext>
              </a:extLst>
            </p:cNvSpPr>
            <p:nvPr/>
          </p:nvSpPr>
          <p:spPr>
            <a:xfrm>
              <a:off x="3190240" y="4358005"/>
              <a:ext cx="13335" cy="36830"/>
            </a:xfrm>
            <a:custGeom>
              <a:avLst/>
              <a:gdLst/>
              <a:ahLst/>
              <a:cxnLst/>
              <a:rect l="0" t="0" r="13335" b="36830"/>
              <a:pathLst>
                <a:path w="13335" h="36830">
                  <a:moveTo>
                    <a:pt x="1007" y="26"/>
                  </a:moveTo>
                  <a:cubicBezTo>
                    <a:pt x="387" y="1296"/>
                    <a:pt x="25" y="2699"/>
                    <a:pt x="25" y="4233"/>
                  </a:cubicBezTo>
                  <a:lnTo>
                    <a:pt x="25" y="36804"/>
                  </a:lnTo>
                  <a:lnTo>
                    <a:pt x="13309" y="36804"/>
                  </a:lnTo>
                  <a:lnTo>
                    <a:pt x="13309" y="14023"/>
                  </a:lnTo>
                  <a:cubicBezTo>
                    <a:pt x="13309" y="11086"/>
                    <a:pt x="11939" y="8414"/>
                    <a:pt x="9716" y="6773"/>
                  </a:cubicBezTo>
                  <a:lnTo>
                    <a:pt x="1007" y="26"/>
                  </a:lnTo>
                  <a:lnTo>
                    <a:pt x="9716" y="67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2" name="Google Shape;133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EwAAzxoAAPUTAAAJGwAAAAAAAA=="/>
                </a:ext>
              </a:extLst>
            </p:cNvSpPr>
            <p:nvPr/>
          </p:nvSpPr>
          <p:spPr>
            <a:xfrm>
              <a:off x="3230880" y="4358005"/>
              <a:ext cx="13335" cy="36830"/>
            </a:xfrm>
            <a:custGeom>
              <a:avLst/>
              <a:gdLst/>
              <a:ahLst/>
              <a:cxnLst/>
              <a:rect l="0" t="0" r="13335" b="36830"/>
              <a:pathLst>
                <a:path w="13335" h="36830">
                  <a:moveTo>
                    <a:pt x="12208" y="26"/>
                  </a:moveTo>
                  <a:lnTo>
                    <a:pt x="3583" y="6773"/>
                  </a:lnTo>
                  <a:cubicBezTo>
                    <a:pt x="1382" y="8414"/>
                    <a:pt x="25" y="11086"/>
                    <a:pt x="25" y="14023"/>
                  </a:cubicBezTo>
                  <a:lnTo>
                    <a:pt x="25" y="36804"/>
                  </a:lnTo>
                  <a:lnTo>
                    <a:pt x="13335" y="36804"/>
                  </a:lnTo>
                  <a:lnTo>
                    <a:pt x="13335" y="4233"/>
                  </a:lnTo>
                  <a:cubicBezTo>
                    <a:pt x="13335" y="2699"/>
                    <a:pt x="12951" y="1296"/>
                    <a:pt x="1220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1" name="Google Shape;133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EwAAcxoAAOcTAACzGgAAAAAAAA=="/>
                </a:ext>
              </a:extLst>
            </p:cNvSpPr>
            <p:nvPr/>
          </p:nvSpPr>
          <p:spPr>
            <a:xfrm>
              <a:off x="3199130" y="4299585"/>
              <a:ext cx="36195" cy="40640"/>
            </a:xfrm>
            <a:custGeom>
              <a:avLst/>
              <a:gdLst/>
              <a:ahLst/>
              <a:cxnLst/>
              <a:rect l="0" t="0" r="36195" b="40640"/>
              <a:pathLst>
                <a:path w="36195" h="40640">
                  <a:moveTo>
                    <a:pt x="13618" y="0"/>
                  </a:moveTo>
                  <a:cubicBezTo>
                    <a:pt x="6049" y="0"/>
                    <a:pt x="0" y="6037"/>
                    <a:pt x="0" y="13590"/>
                  </a:cubicBezTo>
                  <a:lnTo>
                    <a:pt x="0" y="22528"/>
                  </a:lnTo>
                  <a:cubicBezTo>
                    <a:pt x="0" y="32564"/>
                    <a:pt x="8066" y="40614"/>
                    <a:pt x="18149" y="40614"/>
                  </a:cubicBezTo>
                  <a:cubicBezTo>
                    <a:pt x="28102" y="40614"/>
                    <a:pt x="36168" y="32564"/>
                    <a:pt x="36168" y="22528"/>
                  </a:cubicBezTo>
                  <a:lnTo>
                    <a:pt x="36168" y="13590"/>
                  </a:lnTo>
                  <a:cubicBezTo>
                    <a:pt x="36168" y="6037"/>
                    <a:pt x="30118" y="0"/>
                    <a:pt x="22680" y="0"/>
                  </a:cubicBezTo>
                  <a:lnTo>
                    <a:pt x="13618" y="0"/>
                  </a:lnTo>
                  <a:lnTo>
                    <a:pt x="2268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00" name="Google Shape;133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EwAAcxoAANUTAACzGgAAAAAAAA=="/>
                </a:ext>
              </a:extLst>
            </p:cNvSpPr>
            <p:nvPr/>
          </p:nvSpPr>
          <p:spPr>
            <a:xfrm>
              <a:off x="3199130" y="4299585"/>
              <a:ext cx="24765" cy="40640"/>
            </a:xfrm>
            <a:custGeom>
              <a:avLst/>
              <a:gdLst/>
              <a:ahLst/>
              <a:cxnLst/>
              <a:rect l="0" t="0" r="24765" b="40640"/>
              <a:pathLst>
                <a:path w="24765" h="40640">
                  <a:moveTo>
                    <a:pt x="13569" y="0"/>
                  </a:moveTo>
                  <a:cubicBezTo>
                    <a:pt x="6028" y="0"/>
                    <a:pt x="0" y="6037"/>
                    <a:pt x="0" y="13590"/>
                  </a:cubicBezTo>
                  <a:lnTo>
                    <a:pt x="0" y="22528"/>
                  </a:lnTo>
                  <a:cubicBezTo>
                    <a:pt x="0" y="32878"/>
                    <a:pt x="8455" y="40614"/>
                    <a:pt x="17927" y="40614"/>
                  </a:cubicBezTo>
                  <a:cubicBezTo>
                    <a:pt x="20172" y="40614"/>
                    <a:pt x="22468" y="40170"/>
                    <a:pt x="24738" y="39229"/>
                  </a:cubicBezTo>
                  <a:cubicBezTo>
                    <a:pt x="17953" y="36485"/>
                    <a:pt x="13439" y="29925"/>
                    <a:pt x="13569" y="22528"/>
                  </a:cubicBezTo>
                  <a:lnTo>
                    <a:pt x="13569" y="13590"/>
                  </a:lnTo>
                  <a:cubicBezTo>
                    <a:pt x="13569" y="6926"/>
                    <a:pt x="18214" y="1385"/>
                    <a:pt x="24738" y="261"/>
                  </a:cubicBezTo>
                  <a:cubicBezTo>
                    <a:pt x="23982" y="131"/>
                    <a:pt x="23225" y="0"/>
                    <a:pt x="22468" y="0"/>
                  </a:cubicBezTo>
                  <a:lnTo>
                    <a:pt x="13569" y="0"/>
                  </a:lnTo>
                  <a:lnTo>
                    <a:pt x="2246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9" name="Google Shape;133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EwAAcxoAAOcTAACPGgAAAAAAAA=="/>
                </a:ext>
              </a:extLst>
            </p:cNvSpPr>
            <p:nvPr/>
          </p:nvSpPr>
          <p:spPr>
            <a:xfrm>
              <a:off x="3199130" y="4299585"/>
              <a:ext cx="36195" cy="17780"/>
            </a:xfrm>
            <a:custGeom>
              <a:avLst/>
              <a:gdLst/>
              <a:ahLst/>
              <a:cxnLst/>
              <a:rect l="0" t="0" r="36195" b="17780"/>
              <a:pathLst>
                <a:path w="36195" h="17780">
                  <a:moveTo>
                    <a:pt x="13579" y="0"/>
                  </a:moveTo>
                  <a:cubicBezTo>
                    <a:pt x="6032" y="0"/>
                    <a:pt x="0" y="5961"/>
                    <a:pt x="0" y="13419"/>
                  </a:cubicBezTo>
                  <a:cubicBezTo>
                    <a:pt x="0" y="13419"/>
                    <a:pt x="13579" y="17754"/>
                    <a:pt x="36195" y="17754"/>
                  </a:cubicBezTo>
                  <a:lnTo>
                    <a:pt x="36195" y="13419"/>
                  </a:lnTo>
                  <a:cubicBezTo>
                    <a:pt x="36195" y="5961"/>
                    <a:pt x="30162" y="0"/>
                    <a:pt x="22615" y="0"/>
                  </a:cubicBezTo>
                  <a:lnTo>
                    <a:pt x="13579" y="0"/>
                  </a:lnTo>
                  <a:lnTo>
                    <a:pt x="2261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8" name="Google Shape;133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EwAAcxoAANUTAACNGgAAAAAAAA=="/>
                </a:ext>
              </a:extLst>
            </p:cNvSpPr>
            <p:nvPr/>
          </p:nvSpPr>
          <p:spPr>
            <a:xfrm>
              <a:off x="3199130" y="4299585"/>
              <a:ext cx="24765" cy="16510"/>
            </a:xfrm>
            <a:custGeom>
              <a:avLst/>
              <a:gdLst/>
              <a:ahLst/>
              <a:cxnLst/>
              <a:rect l="0" t="0" r="24765" b="16510"/>
              <a:pathLst>
                <a:path w="24765" h="16510">
                  <a:moveTo>
                    <a:pt x="13569" y="0"/>
                  </a:moveTo>
                  <a:cubicBezTo>
                    <a:pt x="6028" y="0"/>
                    <a:pt x="0" y="6044"/>
                    <a:pt x="0" y="13606"/>
                  </a:cubicBezTo>
                  <a:cubicBezTo>
                    <a:pt x="4410" y="14862"/>
                    <a:pt x="8924" y="15856"/>
                    <a:pt x="13569" y="16510"/>
                  </a:cubicBezTo>
                  <a:lnTo>
                    <a:pt x="13569" y="13606"/>
                  </a:lnTo>
                  <a:cubicBezTo>
                    <a:pt x="13569" y="6934"/>
                    <a:pt x="18214" y="1387"/>
                    <a:pt x="24738" y="262"/>
                  </a:cubicBezTo>
                  <a:cubicBezTo>
                    <a:pt x="23982" y="131"/>
                    <a:pt x="23225" y="0"/>
                    <a:pt x="22468" y="0"/>
                  </a:cubicBezTo>
                  <a:lnTo>
                    <a:pt x="13569" y="0"/>
                  </a:lnTo>
                  <a:lnTo>
                    <a:pt x="2246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7" name="Google Shape;133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EwAArBkAABkVAAA6GwAAAAAAAA=="/>
                </a:ext>
              </a:extLst>
            </p:cNvSpPr>
            <p:nvPr/>
          </p:nvSpPr>
          <p:spPr>
            <a:xfrm>
              <a:off x="3140710" y="4173220"/>
              <a:ext cx="288925" cy="252730"/>
            </a:xfrm>
            <a:custGeom>
              <a:avLst/>
              <a:gdLst/>
              <a:ahLst/>
              <a:cxnLst/>
              <a:rect l="0" t="0" r="288925" b="252730"/>
              <a:pathLst>
                <a:path w="288925" h="252730">
                  <a:moveTo>
                    <a:pt x="162426" y="8465"/>
                  </a:moveTo>
                  <a:lnTo>
                    <a:pt x="154355" y="81238"/>
                  </a:lnTo>
                  <a:cubicBezTo>
                    <a:pt x="154224" y="81343"/>
                    <a:pt x="154093" y="81474"/>
                    <a:pt x="153988" y="81474"/>
                  </a:cubicBezTo>
                  <a:lnTo>
                    <a:pt x="134936" y="81474"/>
                  </a:lnTo>
                  <a:cubicBezTo>
                    <a:pt x="134805" y="81474"/>
                    <a:pt x="134674" y="81343"/>
                    <a:pt x="134674" y="81238"/>
                  </a:cubicBezTo>
                  <a:lnTo>
                    <a:pt x="126602" y="8465"/>
                  </a:lnTo>
                  <a:lnTo>
                    <a:pt x="275664" y="71778"/>
                  </a:lnTo>
                  <a:cubicBezTo>
                    <a:pt x="278311" y="71778"/>
                    <a:pt x="280460" y="73927"/>
                    <a:pt x="280460" y="76679"/>
                  </a:cubicBezTo>
                  <a:lnTo>
                    <a:pt x="280460" y="239470"/>
                  </a:lnTo>
                  <a:cubicBezTo>
                    <a:pt x="280460" y="242117"/>
                    <a:pt x="278311" y="244265"/>
                    <a:pt x="275664" y="244265"/>
                  </a:cubicBezTo>
                  <a:lnTo>
                    <a:pt x="13391" y="244265"/>
                  </a:lnTo>
                  <a:cubicBezTo>
                    <a:pt x="10718" y="244265"/>
                    <a:pt x="8595" y="242117"/>
                    <a:pt x="8595" y="239470"/>
                  </a:cubicBezTo>
                  <a:lnTo>
                    <a:pt x="8595" y="76679"/>
                  </a:lnTo>
                  <a:cubicBezTo>
                    <a:pt x="8595" y="73927"/>
                    <a:pt x="10718" y="71778"/>
                    <a:pt x="13391" y="71778"/>
                  </a:cubicBezTo>
                  <a:lnTo>
                    <a:pt x="125109" y="71778"/>
                  </a:lnTo>
                  <a:lnTo>
                    <a:pt x="126235" y="82103"/>
                  </a:lnTo>
                  <a:cubicBezTo>
                    <a:pt x="126733" y="86532"/>
                    <a:pt x="130533" y="89939"/>
                    <a:pt x="134936" y="89939"/>
                  </a:cubicBezTo>
                  <a:lnTo>
                    <a:pt x="154093" y="89939"/>
                  </a:lnTo>
                  <a:cubicBezTo>
                    <a:pt x="158522" y="89939"/>
                    <a:pt x="162295" y="86532"/>
                    <a:pt x="162793" y="82103"/>
                  </a:cubicBezTo>
                  <a:lnTo>
                    <a:pt x="163946" y="71778"/>
                  </a:lnTo>
                  <a:lnTo>
                    <a:pt x="121833" y="26"/>
                  </a:lnTo>
                  <a:cubicBezTo>
                    <a:pt x="119291" y="26"/>
                    <a:pt x="117404" y="2175"/>
                    <a:pt x="117666" y="4691"/>
                  </a:cubicBezTo>
                  <a:lnTo>
                    <a:pt x="124218" y="63314"/>
                  </a:lnTo>
                  <a:lnTo>
                    <a:pt x="13391" y="63314"/>
                  </a:lnTo>
                  <a:cubicBezTo>
                    <a:pt x="6053" y="63314"/>
                    <a:pt x="0" y="69236"/>
                    <a:pt x="0" y="76679"/>
                  </a:cubicBezTo>
                  <a:lnTo>
                    <a:pt x="0" y="239470"/>
                  </a:lnTo>
                  <a:cubicBezTo>
                    <a:pt x="0" y="246781"/>
                    <a:pt x="6053" y="252730"/>
                    <a:pt x="13391" y="252730"/>
                  </a:cubicBezTo>
                  <a:lnTo>
                    <a:pt x="275664" y="252730"/>
                  </a:lnTo>
                  <a:cubicBezTo>
                    <a:pt x="282976" y="252730"/>
                    <a:pt x="288898" y="246781"/>
                    <a:pt x="288898" y="239470"/>
                  </a:cubicBezTo>
                  <a:lnTo>
                    <a:pt x="288898" y="76679"/>
                  </a:lnTo>
                  <a:cubicBezTo>
                    <a:pt x="288898" y="69236"/>
                    <a:pt x="282976" y="63314"/>
                    <a:pt x="275664" y="63314"/>
                  </a:cubicBezTo>
                  <a:lnTo>
                    <a:pt x="164811" y="63314"/>
                  </a:lnTo>
                  <a:lnTo>
                    <a:pt x="171258" y="4691"/>
                  </a:lnTo>
                  <a:cubicBezTo>
                    <a:pt x="171625" y="2175"/>
                    <a:pt x="169607" y="26"/>
                    <a:pt x="167091" y="26"/>
                  </a:cubicBezTo>
                  <a:lnTo>
                    <a:pt x="162426" y="8465"/>
                  </a:lnTo>
                  <a:lnTo>
                    <a:pt x="16709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6" name="Google Shape;133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EwAASRoAABkUAAAPGwAAAAAAAA=="/>
                </a:ext>
              </a:extLst>
            </p:cNvSpPr>
            <p:nvPr/>
          </p:nvSpPr>
          <p:spPr>
            <a:xfrm>
              <a:off x="3168015" y="4272915"/>
              <a:ext cx="99060" cy="125730"/>
            </a:xfrm>
            <a:custGeom>
              <a:avLst/>
              <a:gdLst/>
              <a:ahLst/>
              <a:cxnLst/>
              <a:rect l="0" t="0" r="99060" b="125730"/>
              <a:pathLst>
                <a:path w="99060" h="125730">
                  <a:moveTo>
                    <a:pt x="54071" y="31060"/>
                  </a:moveTo>
                  <a:cubicBezTo>
                    <a:pt x="59137" y="31060"/>
                    <a:pt x="63415" y="35214"/>
                    <a:pt x="63415" y="40360"/>
                  </a:cubicBezTo>
                  <a:lnTo>
                    <a:pt x="63415" y="49294"/>
                  </a:lnTo>
                  <a:cubicBezTo>
                    <a:pt x="63415" y="56948"/>
                    <a:pt x="57116" y="63113"/>
                    <a:pt x="49530" y="63113"/>
                  </a:cubicBezTo>
                  <a:cubicBezTo>
                    <a:pt x="41839" y="63113"/>
                    <a:pt x="35645" y="56948"/>
                    <a:pt x="35645" y="49294"/>
                  </a:cubicBezTo>
                  <a:lnTo>
                    <a:pt x="35645" y="40360"/>
                  </a:lnTo>
                  <a:cubicBezTo>
                    <a:pt x="35645" y="35214"/>
                    <a:pt x="39818" y="31060"/>
                    <a:pt x="44989" y="31060"/>
                  </a:cubicBezTo>
                  <a:lnTo>
                    <a:pt x="54333" y="71028"/>
                  </a:lnTo>
                  <a:lnTo>
                    <a:pt x="54333" y="73536"/>
                  </a:lnTo>
                  <a:cubicBezTo>
                    <a:pt x="54333" y="75182"/>
                    <a:pt x="54701" y="76671"/>
                    <a:pt x="55462" y="77951"/>
                  </a:cubicBezTo>
                  <a:lnTo>
                    <a:pt x="49661" y="83752"/>
                  </a:lnTo>
                  <a:cubicBezTo>
                    <a:pt x="49582" y="83776"/>
                    <a:pt x="49530" y="83829"/>
                    <a:pt x="49478" y="83829"/>
                  </a:cubicBezTo>
                  <a:cubicBezTo>
                    <a:pt x="49399" y="83829"/>
                    <a:pt x="49346" y="83776"/>
                    <a:pt x="49268" y="83724"/>
                  </a:cubicBezTo>
                  <a:lnTo>
                    <a:pt x="43467" y="77923"/>
                  </a:lnTo>
                  <a:cubicBezTo>
                    <a:pt x="44228" y="76671"/>
                    <a:pt x="44727" y="75182"/>
                    <a:pt x="44727" y="73536"/>
                  </a:cubicBezTo>
                  <a:lnTo>
                    <a:pt x="44727" y="71028"/>
                  </a:lnTo>
                  <a:cubicBezTo>
                    <a:pt x="46249" y="71394"/>
                    <a:pt x="47876" y="71525"/>
                    <a:pt x="49530" y="71655"/>
                  </a:cubicBezTo>
                  <a:lnTo>
                    <a:pt x="49530" y="71525"/>
                  </a:lnTo>
                  <a:cubicBezTo>
                    <a:pt x="51184" y="71525"/>
                    <a:pt x="52680" y="71394"/>
                    <a:pt x="54333" y="71028"/>
                  </a:cubicBezTo>
                  <a:lnTo>
                    <a:pt x="62418" y="82967"/>
                  </a:lnTo>
                  <a:lnTo>
                    <a:pt x="69741" y="86728"/>
                  </a:lnTo>
                  <a:cubicBezTo>
                    <a:pt x="71368" y="87486"/>
                    <a:pt x="72392" y="89132"/>
                    <a:pt x="72392" y="91013"/>
                  </a:cubicBezTo>
                  <a:lnTo>
                    <a:pt x="72392" y="117292"/>
                  </a:lnTo>
                  <a:lnTo>
                    <a:pt x="26537" y="117292"/>
                  </a:lnTo>
                  <a:lnTo>
                    <a:pt x="26537" y="91013"/>
                  </a:lnTo>
                  <a:cubicBezTo>
                    <a:pt x="26537" y="89132"/>
                    <a:pt x="27560" y="87486"/>
                    <a:pt x="29188" y="86728"/>
                  </a:cubicBezTo>
                  <a:lnTo>
                    <a:pt x="36642" y="82967"/>
                  </a:lnTo>
                  <a:lnTo>
                    <a:pt x="43335" y="89759"/>
                  </a:lnTo>
                  <a:cubicBezTo>
                    <a:pt x="45042" y="91457"/>
                    <a:pt x="47299" y="92293"/>
                    <a:pt x="49530" y="92293"/>
                  </a:cubicBezTo>
                  <a:cubicBezTo>
                    <a:pt x="51761" y="92293"/>
                    <a:pt x="54018" y="91457"/>
                    <a:pt x="55725" y="89759"/>
                  </a:cubicBezTo>
                  <a:lnTo>
                    <a:pt x="62418" y="82967"/>
                  </a:lnTo>
                  <a:lnTo>
                    <a:pt x="90188" y="8438"/>
                  </a:lnTo>
                  <a:cubicBezTo>
                    <a:pt x="90319" y="8438"/>
                    <a:pt x="90451" y="8568"/>
                    <a:pt x="90451" y="8803"/>
                  </a:cubicBezTo>
                  <a:lnTo>
                    <a:pt x="90451" y="116900"/>
                  </a:lnTo>
                  <a:lnTo>
                    <a:pt x="90582" y="116900"/>
                  </a:lnTo>
                  <a:cubicBezTo>
                    <a:pt x="90582" y="117162"/>
                    <a:pt x="90451" y="117292"/>
                    <a:pt x="90319" y="117292"/>
                  </a:cubicBezTo>
                  <a:lnTo>
                    <a:pt x="80975" y="117292"/>
                  </a:lnTo>
                  <a:lnTo>
                    <a:pt x="80975" y="91013"/>
                  </a:lnTo>
                  <a:cubicBezTo>
                    <a:pt x="80975" y="85997"/>
                    <a:pt x="78062" y="81321"/>
                    <a:pt x="73521" y="79205"/>
                  </a:cubicBezTo>
                  <a:lnTo>
                    <a:pt x="62916" y="73928"/>
                  </a:lnTo>
                  <a:cubicBezTo>
                    <a:pt x="62916" y="73797"/>
                    <a:pt x="62785" y="73667"/>
                    <a:pt x="62785" y="73536"/>
                  </a:cubicBezTo>
                  <a:lnTo>
                    <a:pt x="62785" y="67267"/>
                  </a:lnTo>
                  <a:lnTo>
                    <a:pt x="62785" y="67136"/>
                  </a:lnTo>
                  <a:cubicBezTo>
                    <a:pt x="68481" y="62983"/>
                    <a:pt x="71893" y="56321"/>
                    <a:pt x="71893" y="49294"/>
                  </a:cubicBezTo>
                  <a:lnTo>
                    <a:pt x="71893" y="40229"/>
                  </a:lnTo>
                  <a:cubicBezTo>
                    <a:pt x="71893" y="30433"/>
                    <a:pt x="63940" y="22518"/>
                    <a:pt x="54071" y="22518"/>
                  </a:cubicBezTo>
                  <a:lnTo>
                    <a:pt x="44989" y="22518"/>
                  </a:lnTo>
                  <a:cubicBezTo>
                    <a:pt x="35120" y="22518"/>
                    <a:pt x="27062" y="30433"/>
                    <a:pt x="27062" y="40229"/>
                  </a:cubicBezTo>
                  <a:lnTo>
                    <a:pt x="27062" y="49294"/>
                  </a:lnTo>
                  <a:cubicBezTo>
                    <a:pt x="27062" y="56321"/>
                    <a:pt x="30448" y="62983"/>
                    <a:pt x="36144" y="67136"/>
                  </a:cubicBezTo>
                  <a:lnTo>
                    <a:pt x="36144" y="67267"/>
                  </a:lnTo>
                  <a:lnTo>
                    <a:pt x="36144" y="73536"/>
                  </a:lnTo>
                  <a:cubicBezTo>
                    <a:pt x="36144" y="73667"/>
                    <a:pt x="36144" y="73797"/>
                    <a:pt x="36012" y="73928"/>
                  </a:cubicBezTo>
                  <a:lnTo>
                    <a:pt x="25408" y="79205"/>
                  </a:lnTo>
                  <a:cubicBezTo>
                    <a:pt x="20867" y="81321"/>
                    <a:pt x="18085" y="85997"/>
                    <a:pt x="18085" y="91013"/>
                  </a:cubicBezTo>
                  <a:lnTo>
                    <a:pt x="18085" y="117292"/>
                  </a:lnTo>
                  <a:lnTo>
                    <a:pt x="8741" y="117292"/>
                  </a:lnTo>
                  <a:cubicBezTo>
                    <a:pt x="8478" y="117292"/>
                    <a:pt x="8347" y="117162"/>
                    <a:pt x="8347" y="116900"/>
                  </a:cubicBezTo>
                  <a:lnTo>
                    <a:pt x="8347" y="8803"/>
                  </a:lnTo>
                  <a:cubicBezTo>
                    <a:pt x="8347" y="8568"/>
                    <a:pt x="8478" y="8438"/>
                    <a:pt x="8741" y="8438"/>
                  </a:cubicBezTo>
                  <a:lnTo>
                    <a:pt x="8741" y="0"/>
                  </a:lnTo>
                  <a:cubicBezTo>
                    <a:pt x="3937" y="0"/>
                    <a:pt x="26" y="3892"/>
                    <a:pt x="26" y="8803"/>
                  </a:cubicBezTo>
                  <a:lnTo>
                    <a:pt x="26" y="116900"/>
                  </a:lnTo>
                  <a:cubicBezTo>
                    <a:pt x="26" y="121812"/>
                    <a:pt x="3937" y="125704"/>
                    <a:pt x="8741" y="125704"/>
                  </a:cubicBezTo>
                  <a:lnTo>
                    <a:pt x="90319" y="125704"/>
                  </a:lnTo>
                  <a:cubicBezTo>
                    <a:pt x="95123" y="125704"/>
                    <a:pt x="99034" y="121812"/>
                    <a:pt x="99034" y="116900"/>
                  </a:cubicBezTo>
                  <a:lnTo>
                    <a:pt x="99034" y="8803"/>
                  </a:lnTo>
                  <a:cubicBezTo>
                    <a:pt x="99034" y="3892"/>
                    <a:pt x="95123" y="0"/>
                    <a:pt x="90319" y="0"/>
                  </a:cubicBezTo>
                  <a:lnTo>
                    <a:pt x="54071" y="31060"/>
                  </a:lnTo>
                  <a:lnTo>
                    <a:pt x="9031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5" name="Google Shape;134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2FAAASRoAAO4UAABzGgAAAAAAAA=="/>
                </a:ext>
              </a:extLst>
            </p:cNvSpPr>
            <p:nvPr/>
          </p:nvSpPr>
          <p:spPr>
            <a:xfrm>
              <a:off x="3285490" y="4272915"/>
              <a:ext cx="116840" cy="26670"/>
            </a:xfrm>
            <a:custGeom>
              <a:avLst/>
              <a:gdLst/>
              <a:ahLst/>
              <a:cxnLst/>
              <a:rect l="0" t="0" r="116840" b="26670"/>
              <a:pathLst>
                <a:path w="116840" h="26670">
                  <a:moveTo>
                    <a:pt x="108023" y="8479"/>
                  </a:moveTo>
                  <a:cubicBezTo>
                    <a:pt x="108259" y="8479"/>
                    <a:pt x="108390" y="8610"/>
                    <a:pt x="108390" y="8846"/>
                  </a:cubicBezTo>
                  <a:lnTo>
                    <a:pt x="108390" y="17824"/>
                  </a:lnTo>
                  <a:cubicBezTo>
                    <a:pt x="108390" y="18060"/>
                    <a:pt x="108259" y="18191"/>
                    <a:pt x="108023" y="18191"/>
                  </a:cubicBezTo>
                  <a:lnTo>
                    <a:pt x="8686" y="18191"/>
                  </a:lnTo>
                  <a:cubicBezTo>
                    <a:pt x="8581" y="18191"/>
                    <a:pt x="8450" y="17955"/>
                    <a:pt x="8450" y="17824"/>
                  </a:cubicBezTo>
                  <a:lnTo>
                    <a:pt x="8450" y="8846"/>
                  </a:lnTo>
                  <a:cubicBezTo>
                    <a:pt x="8450" y="8610"/>
                    <a:pt x="8581" y="8479"/>
                    <a:pt x="8686" y="8479"/>
                  </a:cubicBezTo>
                  <a:lnTo>
                    <a:pt x="8686" y="0"/>
                  </a:lnTo>
                  <a:cubicBezTo>
                    <a:pt x="3924" y="0"/>
                    <a:pt x="0" y="3911"/>
                    <a:pt x="0" y="8846"/>
                  </a:cubicBezTo>
                  <a:lnTo>
                    <a:pt x="0" y="17824"/>
                  </a:lnTo>
                  <a:cubicBezTo>
                    <a:pt x="0" y="22733"/>
                    <a:pt x="3924" y="26670"/>
                    <a:pt x="8686" y="26670"/>
                  </a:cubicBezTo>
                  <a:lnTo>
                    <a:pt x="108023" y="26670"/>
                  </a:lnTo>
                  <a:cubicBezTo>
                    <a:pt x="112916" y="26670"/>
                    <a:pt x="116840" y="22733"/>
                    <a:pt x="116840" y="17824"/>
                  </a:cubicBezTo>
                  <a:lnTo>
                    <a:pt x="116840" y="8846"/>
                  </a:lnTo>
                  <a:cubicBezTo>
                    <a:pt x="116840" y="3911"/>
                    <a:pt x="112916" y="0"/>
                    <a:pt x="108023" y="0"/>
                  </a:cubicBezTo>
                  <a:lnTo>
                    <a:pt x="108023" y="8479"/>
                  </a:lnTo>
                  <a:lnTo>
                    <a:pt x="10802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4" name="Google Shape;134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2FAAAghoAAMQUAACsGgAAAAAAAA=="/>
                </a:ext>
              </a:extLst>
            </p:cNvSpPr>
            <p:nvPr/>
          </p:nvSpPr>
          <p:spPr>
            <a:xfrm>
              <a:off x="3285490" y="4309110"/>
              <a:ext cx="90170" cy="26670"/>
            </a:xfrm>
            <a:custGeom>
              <a:avLst/>
              <a:gdLst/>
              <a:ahLst/>
              <a:cxnLst/>
              <a:rect l="0" t="0" r="90170" b="26670"/>
              <a:pathLst>
                <a:path w="90170" h="26670">
                  <a:moveTo>
                    <a:pt x="81290" y="8584"/>
                  </a:moveTo>
                  <a:cubicBezTo>
                    <a:pt x="81552" y="8584"/>
                    <a:pt x="81684" y="8715"/>
                    <a:pt x="81684" y="8846"/>
                  </a:cubicBezTo>
                  <a:lnTo>
                    <a:pt x="81684" y="17824"/>
                  </a:lnTo>
                  <a:cubicBezTo>
                    <a:pt x="81684" y="18060"/>
                    <a:pt x="81552" y="18191"/>
                    <a:pt x="81290" y="18191"/>
                  </a:cubicBezTo>
                  <a:lnTo>
                    <a:pt x="8723" y="18191"/>
                  </a:lnTo>
                  <a:cubicBezTo>
                    <a:pt x="8618" y="18191"/>
                    <a:pt x="8486" y="17955"/>
                    <a:pt x="8486" y="17824"/>
                  </a:cubicBezTo>
                  <a:lnTo>
                    <a:pt x="8486" y="8846"/>
                  </a:lnTo>
                  <a:cubicBezTo>
                    <a:pt x="8486" y="8715"/>
                    <a:pt x="8618" y="8584"/>
                    <a:pt x="8723" y="8584"/>
                  </a:cubicBezTo>
                  <a:lnTo>
                    <a:pt x="8723" y="0"/>
                  </a:lnTo>
                  <a:cubicBezTo>
                    <a:pt x="3941" y="0"/>
                    <a:pt x="0" y="3911"/>
                    <a:pt x="0" y="8846"/>
                  </a:cubicBezTo>
                  <a:lnTo>
                    <a:pt x="0" y="17824"/>
                  </a:lnTo>
                  <a:cubicBezTo>
                    <a:pt x="0" y="22733"/>
                    <a:pt x="3941" y="26670"/>
                    <a:pt x="8723" y="26670"/>
                  </a:cubicBezTo>
                  <a:lnTo>
                    <a:pt x="81290" y="26670"/>
                  </a:lnTo>
                  <a:cubicBezTo>
                    <a:pt x="86229" y="26670"/>
                    <a:pt x="90144" y="22733"/>
                    <a:pt x="90144" y="17824"/>
                  </a:cubicBezTo>
                  <a:lnTo>
                    <a:pt x="90144" y="8846"/>
                  </a:lnTo>
                  <a:cubicBezTo>
                    <a:pt x="90144" y="4043"/>
                    <a:pt x="86229" y="0"/>
                    <a:pt x="81290" y="0"/>
                  </a:cubicBezTo>
                  <a:lnTo>
                    <a:pt x="81290" y="8584"/>
                  </a:lnTo>
                  <a:lnTo>
                    <a:pt x="8129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3" name="Google Shape;134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0FAAAuxoAAI0UAADIGgAAAAAAAA=="/>
                </a:ext>
              </a:extLst>
            </p:cNvSpPr>
            <p:nvPr/>
          </p:nvSpPr>
          <p:spPr>
            <a:xfrm>
              <a:off x="3284220" y="4345305"/>
              <a:ext cx="56515" cy="8255"/>
            </a:xfrm>
            <a:custGeom>
              <a:avLst/>
              <a:gdLst/>
              <a:ahLst/>
              <a:cxnLst/>
              <a:rect l="0" t="0" r="56515" b="8255"/>
              <a:pathLst>
                <a:path w="56515" h="8255">
                  <a:moveTo>
                    <a:pt x="5685" y="0"/>
                  </a:moveTo>
                  <a:cubicBezTo>
                    <a:pt x="0" y="0"/>
                    <a:pt x="0" y="8255"/>
                    <a:pt x="5685" y="8255"/>
                  </a:cubicBezTo>
                  <a:lnTo>
                    <a:pt x="50829" y="8255"/>
                  </a:lnTo>
                  <a:cubicBezTo>
                    <a:pt x="56488" y="8255"/>
                    <a:pt x="56488" y="0"/>
                    <a:pt x="50829" y="0"/>
                  </a:cubicBezTo>
                  <a:lnTo>
                    <a:pt x="5685" y="0"/>
                  </a:lnTo>
                  <a:lnTo>
                    <a:pt x="5082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2" name="Google Shape;134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FAAAuxoAAMYUAADIGgAAAAAAAA=="/>
                </a:ext>
              </a:extLst>
            </p:cNvSpPr>
            <p:nvPr/>
          </p:nvSpPr>
          <p:spPr>
            <a:xfrm>
              <a:off x="3347085" y="4345305"/>
              <a:ext cx="29845" cy="8255"/>
            </a:xfrm>
            <a:custGeom>
              <a:avLst/>
              <a:gdLst/>
              <a:ahLst/>
              <a:cxnLst/>
              <a:rect l="0" t="0" r="29845" b="8255"/>
              <a:pathLst>
                <a:path w="29845" h="8255">
                  <a:moveTo>
                    <a:pt x="5767" y="0"/>
                  </a:moveTo>
                  <a:cubicBezTo>
                    <a:pt x="26" y="0"/>
                    <a:pt x="26" y="8255"/>
                    <a:pt x="5767" y="8255"/>
                  </a:cubicBezTo>
                  <a:lnTo>
                    <a:pt x="24184" y="8255"/>
                  </a:lnTo>
                  <a:cubicBezTo>
                    <a:pt x="29818" y="8255"/>
                    <a:pt x="29818" y="0"/>
                    <a:pt x="24184" y="0"/>
                  </a:cubicBezTo>
                  <a:lnTo>
                    <a:pt x="5767" y="0"/>
                  </a:lnTo>
                  <a:lnTo>
                    <a:pt x="2418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1" name="Google Shape;134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0FAAA5RoAAFQUAADzGgAAAAAAAA=="/>
                </a:ext>
              </a:extLst>
            </p:cNvSpPr>
            <p:nvPr/>
          </p:nvSpPr>
          <p:spPr>
            <a:xfrm>
              <a:off x="3284220" y="4371975"/>
              <a:ext cx="20320" cy="8890"/>
            </a:xfrm>
            <a:custGeom>
              <a:avLst/>
              <a:gdLst/>
              <a:ahLst/>
              <a:cxnLst/>
              <a:rect l="0" t="0" r="20320" b="8890"/>
              <a:pathLst>
                <a:path w="20320" h="8890">
                  <a:moveTo>
                    <a:pt x="5682" y="27"/>
                  </a:moveTo>
                  <a:cubicBezTo>
                    <a:pt x="0" y="27"/>
                    <a:pt x="0" y="8863"/>
                    <a:pt x="5682" y="8863"/>
                  </a:cubicBezTo>
                  <a:lnTo>
                    <a:pt x="14638" y="8863"/>
                  </a:lnTo>
                  <a:cubicBezTo>
                    <a:pt x="20294" y="8863"/>
                    <a:pt x="20294" y="27"/>
                    <a:pt x="14638" y="27"/>
                  </a:cubicBezTo>
                  <a:lnTo>
                    <a:pt x="5682" y="27"/>
                  </a:lnTo>
                  <a:lnTo>
                    <a:pt x="14638"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90" name="Google Shape;134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FAAA5RoAAKkUAADzGgAAAAAAAA=="/>
                </a:ext>
              </a:extLst>
            </p:cNvSpPr>
            <p:nvPr/>
          </p:nvSpPr>
          <p:spPr>
            <a:xfrm>
              <a:off x="3310890" y="4371975"/>
              <a:ext cx="47625" cy="8890"/>
            </a:xfrm>
            <a:custGeom>
              <a:avLst/>
              <a:gdLst/>
              <a:ahLst/>
              <a:cxnLst/>
              <a:rect l="0" t="0" r="47625" b="8890"/>
              <a:pathLst>
                <a:path w="47625" h="8890">
                  <a:moveTo>
                    <a:pt x="5694" y="27"/>
                  </a:moveTo>
                  <a:cubicBezTo>
                    <a:pt x="26" y="27"/>
                    <a:pt x="26" y="8863"/>
                    <a:pt x="5694" y="8863"/>
                  </a:cubicBezTo>
                  <a:lnTo>
                    <a:pt x="41930" y="8863"/>
                  </a:lnTo>
                  <a:cubicBezTo>
                    <a:pt x="47625" y="8863"/>
                    <a:pt x="47625" y="27"/>
                    <a:pt x="41930" y="27"/>
                  </a:cubicBezTo>
                  <a:lnTo>
                    <a:pt x="5694" y="27"/>
                  </a:lnTo>
                  <a:lnTo>
                    <a:pt x="41930"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89" name="Google Shape;134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0FAAAAhsAAFQUAAAPGwAAAAAAAA=="/>
                </a:ext>
              </a:extLst>
            </p:cNvSpPr>
            <p:nvPr/>
          </p:nvSpPr>
          <p:spPr>
            <a:xfrm>
              <a:off x="3284220" y="4390390"/>
              <a:ext cx="20320" cy="8255"/>
            </a:xfrm>
            <a:custGeom>
              <a:avLst/>
              <a:gdLst/>
              <a:ahLst/>
              <a:cxnLst/>
              <a:rect l="0" t="0" r="20320" b="8255"/>
              <a:pathLst>
                <a:path w="20320" h="8255">
                  <a:moveTo>
                    <a:pt x="5682" y="25"/>
                  </a:moveTo>
                  <a:cubicBezTo>
                    <a:pt x="0" y="25"/>
                    <a:pt x="0" y="8229"/>
                    <a:pt x="5682" y="8229"/>
                  </a:cubicBezTo>
                  <a:lnTo>
                    <a:pt x="14638" y="8229"/>
                  </a:lnTo>
                  <a:cubicBezTo>
                    <a:pt x="20294" y="8229"/>
                    <a:pt x="20294" y="25"/>
                    <a:pt x="14638" y="25"/>
                  </a:cubicBezTo>
                  <a:lnTo>
                    <a:pt x="5682" y="25"/>
                  </a:lnTo>
                  <a:lnTo>
                    <a:pt x="14638"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88" name="Google Shape;134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FAAAAhsAAKkUAAAPGwAAAAAAAA=="/>
                </a:ext>
              </a:extLst>
            </p:cNvSpPr>
            <p:nvPr/>
          </p:nvSpPr>
          <p:spPr>
            <a:xfrm>
              <a:off x="3310890" y="4390390"/>
              <a:ext cx="47625" cy="8255"/>
            </a:xfrm>
            <a:custGeom>
              <a:avLst/>
              <a:gdLst/>
              <a:ahLst/>
              <a:cxnLst/>
              <a:rect l="0" t="0" r="47625" b="8255"/>
              <a:pathLst>
                <a:path w="47625" h="8255">
                  <a:moveTo>
                    <a:pt x="5694" y="25"/>
                  </a:moveTo>
                  <a:cubicBezTo>
                    <a:pt x="26" y="25"/>
                    <a:pt x="26" y="8229"/>
                    <a:pt x="5694" y="8229"/>
                  </a:cubicBezTo>
                  <a:lnTo>
                    <a:pt x="41930" y="8229"/>
                  </a:lnTo>
                  <a:cubicBezTo>
                    <a:pt x="47625" y="8229"/>
                    <a:pt x="47625" y="25"/>
                    <a:pt x="41930" y="25"/>
                  </a:cubicBezTo>
                  <a:lnTo>
                    <a:pt x="5694" y="25"/>
                  </a:lnTo>
                  <a:lnTo>
                    <a:pt x="41930"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087" name="Google Shape;134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FAAAEBoAAD8UAAAdGgAAAAAAAA=="/>
                </a:ext>
              </a:extLst>
            </p:cNvSpPr>
            <p:nvPr/>
          </p:nvSpPr>
          <p:spPr>
            <a:xfrm>
              <a:off x="3279775" y="4236720"/>
              <a:ext cx="11430" cy="8255"/>
            </a:xfrm>
            <a:custGeom>
              <a:avLst/>
              <a:gdLst/>
              <a:ahLst/>
              <a:cxnLst/>
              <a:rect l="0" t="0" r="11430" b="8255"/>
              <a:pathLst>
                <a:path w="11430" h="8255">
                  <a:moveTo>
                    <a:pt x="5715" y="0"/>
                  </a:moveTo>
                  <a:cubicBezTo>
                    <a:pt x="0" y="0"/>
                    <a:pt x="0" y="8255"/>
                    <a:pt x="5715" y="8255"/>
                  </a:cubicBezTo>
                  <a:cubicBezTo>
                    <a:pt x="11404" y="8255"/>
                    <a:pt x="11404" y="0"/>
                    <a:pt x="571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112" name="Google Shape;13409;p90"/>
          <p:cNvGrpSpPr>
            <a:extLst>
              <a:ext uri="smNativeData">
                <pr:smNativeData xmlns:pr="smNativeData" val="SMDATA_6_dWHdYxMAAAAlAAAAAQAAAA8BAAAAkAAAAEgAAACQAAAASAAAAAAAAAAAAAAAAAAAABcAAAAUAAAAAAAAAAAAAAD/fwAA/38AAAAAAAAJAAAABAAAAJ0FAAAMAAAAEAAAAAAAAAAAAAAAAAAAAAAAAAAfAAAAVAAAAAAAAAAAAAAAAAAAAAAAAAAAAAAAAAAAAAAAAAAAAAAAAAAAAAAAAAAAAAAAAAAAAAAAAAAAAAAAAAAAAAAAAAAAAAAAAAAAAAAAAAAAAAAAAAAAACEAAAAYAAAAFAAAABQeAABfCAAAOCAAAEcKAAAQAAAA"/>
              </a:ext>
            </a:extLst>
          </p:cNvGrpSpPr>
          <p:nvPr/>
        </p:nvGrpSpPr>
        <p:grpSpPr>
          <a:xfrm>
            <a:off x="4889500" y="1360805"/>
            <a:ext cx="347980" cy="309880"/>
            <a:chOff x="4889500" y="1360805"/>
            <a:chExt cx="347980" cy="309880"/>
          </a:xfrm>
        </p:grpSpPr>
        <p:sp>
          <p:nvSpPr>
            <p:cNvPr id="1134" name="Google Shape;134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HgAAgQgAAOEeAADXCAAAAAAAAA=="/>
                </a:ext>
              </a:extLst>
            </p:cNvSpPr>
            <p:nvPr/>
          </p:nvSpPr>
          <p:spPr>
            <a:xfrm>
              <a:off x="4954270" y="1382395"/>
              <a:ext cx="65405" cy="54610"/>
            </a:xfrm>
            <a:custGeom>
              <a:avLst/>
              <a:gdLst/>
              <a:ahLst/>
              <a:cxnLst/>
              <a:rect l="0" t="0" r="65405" b="54610"/>
              <a:pathLst>
                <a:path w="65405" h="54610">
                  <a:moveTo>
                    <a:pt x="32715" y="26"/>
                  </a:moveTo>
                  <a:cubicBezTo>
                    <a:pt x="14665" y="26"/>
                    <a:pt x="0" y="12261"/>
                    <a:pt x="0" y="27305"/>
                  </a:cubicBezTo>
                  <a:cubicBezTo>
                    <a:pt x="0" y="42454"/>
                    <a:pt x="14665" y="54584"/>
                    <a:pt x="32715" y="54584"/>
                  </a:cubicBezTo>
                  <a:cubicBezTo>
                    <a:pt x="50765" y="54584"/>
                    <a:pt x="65405" y="42454"/>
                    <a:pt x="65405" y="27305"/>
                  </a:cubicBezTo>
                  <a:cubicBezTo>
                    <a:pt x="65405" y="12261"/>
                    <a:pt x="50765" y="26"/>
                    <a:pt x="3271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33" name="Google Shape;134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HgAAgQgAAL8eAADXCAAAAAAAAA=="/>
                </a:ext>
              </a:extLst>
            </p:cNvSpPr>
            <p:nvPr/>
          </p:nvSpPr>
          <p:spPr>
            <a:xfrm>
              <a:off x="4954270" y="1382395"/>
              <a:ext cx="43815" cy="54610"/>
            </a:xfrm>
            <a:custGeom>
              <a:avLst/>
              <a:gdLst/>
              <a:ahLst/>
              <a:cxnLst/>
              <a:rect l="0" t="0" r="43815" b="54610"/>
              <a:pathLst>
                <a:path w="43815" h="54610">
                  <a:moveTo>
                    <a:pt x="32894" y="26"/>
                  </a:moveTo>
                  <a:cubicBezTo>
                    <a:pt x="14745" y="26"/>
                    <a:pt x="0" y="12261"/>
                    <a:pt x="0" y="27305"/>
                  </a:cubicBezTo>
                  <a:cubicBezTo>
                    <a:pt x="0" y="42323"/>
                    <a:pt x="14745" y="54584"/>
                    <a:pt x="32894" y="54584"/>
                  </a:cubicBezTo>
                  <a:cubicBezTo>
                    <a:pt x="36560" y="54584"/>
                    <a:pt x="40253" y="54085"/>
                    <a:pt x="43788" y="53061"/>
                  </a:cubicBezTo>
                  <a:cubicBezTo>
                    <a:pt x="31100" y="49280"/>
                    <a:pt x="21973" y="39172"/>
                    <a:pt x="21973" y="27305"/>
                  </a:cubicBezTo>
                  <a:cubicBezTo>
                    <a:pt x="21973" y="15438"/>
                    <a:pt x="31100" y="5330"/>
                    <a:pt x="43788" y="1654"/>
                  </a:cubicBezTo>
                  <a:cubicBezTo>
                    <a:pt x="40253" y="525"/>
                    <a:pt x="36560" y="26"/>
                    <a:pt x="3289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32" name="Google Shape;134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gAArAgAAB0fAACLCQAAAAAAAA=="/>
                </a:ext>
              </a:extLst>
            </p:cNvSpPr>
            <p:nvPr/>
          </p:nvSpPr>
          <p:spPr>
            <a:xfrm>
              <a:off x="4916170" y="1409700"/>
              <a:ext cx="141605" cy="141605"/>
            </a:xfrm>
            <a:custGeom>
              <a:avLst/>
              <a:gdLst/>
              <a:ahLst/>
              <a:cxnLst/>
              <a:rect l="0" t="0" r="141605" b="141605"/>
              <a:pathLst>
                <a:path w="141605" h="141605">
                  <a:moveTo>
                    <a:pt x="70815" y="26"/>
                  </a:moveTo>
                  <a:cubicBezTo>
                    <a:pt x="31755" y="26"/>
                    <a:pt x="0" y="31749"/>
                    <a:pt x="0" y="70802"/>
                  </a:cubicBezTo>
                  <a:cubicBezTo>
                    <a:pt x="0" y="109855"/>
                    <a:pt x="31755" y="141578"/>
                    <a:pt x="70815" y="141578"/>
                  </a:cubicBezTo>
                  <a:cubicBezTo>
                    <a:pt x="109849" y="141578"/>
                    <a:pt x="141605" y="109855"/>
                    <a:pt x="141605" y="70802"/>
                  </a:cubicBezTo>
                  <a:cubicBezTo>
                    <a:pt x="141605" y="31749"/>
                    <a:pt x="109849" y="26"/>
                    <a:pt x="7081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31" name="Google Shape;134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HgAArAgAAB0fAACLCQAAAAAAAA=="/>
                </a:ext>
              </a:extLst>
            </p:cNvSpPr>
            <p:nvPr/>
          </p:nvSpPr>
          <p:spPr>
            <a:xfrm>
              <a:off x="4945380" y="1409700"/>
              <a:ext cx="112395" cy="141605"/>
            </a:xfrm>
            <a:custGeom>
              <a:avLst/>
              <a:gdLst/>
              <a:ahLst/>
              <a:cxnLst/>
              <a:rect l="0" t="0" r="112395" b="141605"/>
              <a:pathLst>
                <a:path w="112395" h="141605">
                  <a:moveTo>
                    <a:pt x="42591" y="0"/>
                  </a:moveTo>
                  <a:cubicBezTo>
                    <a:pt x="38837" y="0"/>
                    <a:pt x="35032" y="314"/>
                    <a:pt x="31252" y="942"/>
                  </a:cubicBezTo>
                  <a:cubicBezTo>
                    <a:pt x="3388" y="6128"/>
                    <a:pt x="26" y="46564"/>
                    <a:pt x="28229" y="55259"/>
                  </a:cubicBezTo>
                  <a:lnTo>
                    <a:pt x="28854" y="55521"/>
                  </a:lnTo>
                  <a:lnTo>
                    <a:pt x="35762" y="141212"/>
                  </a:lnTo>
                  <a:cubicBezTo>
                    <a:pt x="37769" y="141447"/>
                    <a:pt x="39906" y="141578"/>
                    <a:pt x="41913" y="141578"/>
                  </a:cubicBezTo>
                  <a:cubicBezTo>
                    <a:pt x="80777" y="141578"/>
                    <a:pt x="112395" y="109837"/>
                    <a:pt x="112395" y="70763"/>
                  </a:cubicBezTo>
                  <a:cubicBezTo>
                    <a:pt x="112395" y="52247"/>
                    <a:pt x="106738" y="40514"/>
                    <a:pt x="99466" y="29934"/>
                  </a:cubicBezTo>
                  <a:cubicBezTo>
                    <a:pt x="86355" y="11051"/>
                    <a:pt x="65059" y="0"/>
                    <a:pt x="4259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30" name="Google Shape;134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HwAAgQgAADAgAAB8CQAAAAAAAA=="/>
                </a:ext>
              </a:extLst>
            </p:cNvSpPr>
            <p:nvPr/>
          </p:nvSpPr>
          <p:spPr>
            <a:xfrm>
              <a:off x="5080000" y="1382395"/>
              <a:ext cx="152400" cy="159385"/>
            </a:xfrm>
            <a:custGeom>
              <a:avLst/>
              <a:gdLst/>
              <a:ahLst/>
              <a:cxnLst/>
              <a:rect l="0" t="0" r="152400" b="159385"/>
              <a:pathLst>
                <a:path w="152400" h="159385">
                  <a:moveTo>
                    <a:pt x="16384" y="26"/>
                  </a:moveTo>
                  <a:cubicBezTo>
                    <a:pt x="7302" y="26"/>
                    <a:pt x="0" y="7329"/>
                    <a:pt x="0" y="16386"/>
                  </a:cubicBezTo>
                  <a:lnTo>
                    <a:pt x="0" y="103420"/>
                  </a:lnTo>
                  <a:cubicBezTo>
                    <a:pt x="0" y="112477"/>
                    <a:pt x="7302" y="119780"/>
                    <a:pt x="16253" y="119780"/>
                  </a:cubicBezTo>
                  <a:lnTo>
                    <a:pt x="32637" y="119780"/>
                  </a:lnTo>
                  <a:lnTo>
                    <a:pt x="23555" y="155929"/>
                  </a:lnTo>
                  <a:cubicBezTo>
                    <a:pt x="23084" y="157840"/>
                    <a:pt x="24549" y="159385"/>
                    <a:pt x="26198" y="159385"/>
                  </a:cubicBezTo>
                  <a:cubicBezTo>
                    <a:pt x="26748" y="159385"/>
                    <a:pt x="27297" y="159201"/>
                    <a:pt x="27847" y="158835"/>
                  </a:cubicBezTo>
                  <a:lnTo>
                    <a:pt x="81605" y="119676"/>
                  </a:lnTo>
                  <a:lnTo>
                    <a:pt x="136016" y="119676"/>
                  </a:lnTo>
                  <a:cubicBezTo>
                    <a:pt x="145072" y="119676"/>
                    <a:pt x="152400" y="112373"/>
                    <a:pt x="152400" y="103420"/>
                  </a:cubicBezTo>
                  <a:lnTo>
                    <a:pt x="152400" y="16386"/>
                  </a:lnTo>
                  <a:cubicBezTo>
                    <a:pt x="152400" y="7329"/>
                    <a:pt x="145072" y="26"/>
                    <a:pt x="136016" y="26"/>
                  </a:cubicBezTo>
                  <a:lnTo>
                    <a:pt x="16384" y="26"/>
                  </a:lnTo>
                  <a:lnTo>
                    <a:pt x="13601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9" name="Google Shape;134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HwAAgQgAABYgAAAKCQAAAAAAAA=="/>
                </a:ext>
              </a:extLst>
            </p:cNvSpPr>
            <p:nvPr/>
          </p:nvSpPr>
          <p:spPr>
            <a:xfrm>
              <a:off x="5085080" y="1382395"/>
              <a:ext cx="130810" cy="86995"/>
            </a:xfrm>
            <a:custGeom>
              <a:avLst/>
              <a:gdLst/>
              <a:ahLst/>
              <a:cxnLst/>
              <a:rect l="0" t="0" r="130810" b="86995"/>
              <a:pathLst>
                <a:path w="130810" h="86995">
                  <a:moveTo>
                    <a:pt x="17537" y="26"/>
                  </a:moveTo>
                  <a:cubicBezTo>
                    <a:pt x="0" y="34530"/>
                    <a:pt x="19294" y="76339"/>
                    <a:pt x="56885" y="85293"/>
                  </a:cubicBezTo>
                  <a:cubicBezTo>
                    <a:pt x="61683" y="86445"/>
                    <a:pt x="66427" y="86995"/>
                    <a:pt x="71067" y="86995"/>
                  </a:cubicBezTo>
                  <a:cubicBezTo>
                    <a:pt x="103206" y="86995"/>
                    <a:pt x="130810" y="60998"/>
                    <a:pt x="130810" y="27226"/>
                  </a:cubicBezTo>
                  <a:cubicBezTo>
                    <a:pt x="130810" y="17775"/>
                    <a:pt x="128529" y="8456"/>
                    <a:pt x="124256" y="26"/>
                  </a:cubicBezTo>
                  <a:lnTo>
                    <a:pt x="17537" y="26"/>
                  </a:lnTo>
                  <a:lnTo>
                    <a:pt x="12425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8" name="Google Shape;134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HwAAZwgAAP0fAADwCAAAAAAAAA=="/>
                </a:ext>
              </a:extLst>
            </p:cNvSpPr>
            <p:nvPr/>
          </p:nvSpPr>
          <p:spPr>
            <a:xfrm>
              <a:off x="5112385" y="1365885"/>
              <a:ext cx="87630" cy="86995"/>
            </a:xfrm>
            <a:custGeom>
              <a:avLst/>
              <a:gdLst/>
              <a:ahLst/>
              <a:cxnLst/>
              <a:rect l="0" t="0" r="87630" b="86995"/>
              <a:pathLst>
                <a:path w="87630" h="86995">
                  <a:moveTo>
                    <a:pt x="43802" y="26"/>
                  </a:moveTo>
                  <a:cubicBezTo>
                    <a:pt x="19625" y="26"/>
                    <a:pt x="26" y="19509"/>
                    <a:pt x="26" y="43510"/>
                  </a:cubicBezTo>
                  <a:cubicBezTo>
                    <a:pt x="26" y="67511"/>
                    <a:pt x="19625" y="86995"/>
                    <a:pt x="43802" y="86995"/>
                  </a:cubicBezTo>
                  <a:cubicBezTo>
                    <a:pt x="67978" y="86995"/>
                    <a:pt x="87604" y="67511"/>
                    <a:pt x="87604" y="43510"/>
                  </a:cubicBezTo>
                  <a:cubicBezTo>
                    <a:pt x="87604" y="19509"/>
                    <a:pt x="67978" y="26"/>
                    <a:pt x="4380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7" name="Google Shape;134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HwAAgQgAAOMfAADXCAAAAAAAAA=="/>
                </a:ext>
              </a:extLst>
            </p:cNvSpPr>
            <p:nvPr/>
          </p:nvSpPr>
          <p:spPr>
            <a:xfrm>
              <a:off x="5128895" y="1382395"/>
              <a:ext cx="54610" cy="54610"/>
            </a:xfrm>
            <a:custGeom>
              <a:avLst/>
              <a:gdLst/>
              <a:ahLst/>
              <a:cxnLst/>
              <a:rect l="0" t="0" r="54610" b="54610"/>
              <a:pathLst>
                <a:path w="54610" h="54610">
                  <a:moveTo>
                    <a:pt x="27292" y="26"/>
                  </a:moveTo>
                  <a:cubicBezTo>
                    <a:pt x="12136" y="26"/>
                    <a:pt x="0" y="12261"/>
                    <a:pt x="0" y="27305"/>
                  </a:cubicBezTo>
                  <a:cubicBezTo>
                    <a:pt x="0" y="42454"/>
                    <a:pt x="12136" y="54584"/>
                    <a:pt x="27292" y="54584"/>
                  </a:cubicBezTo>
                  <a:cubicBezTo>
                    <a:pt x="42343" y="54584"/>
                    <a:pt x="54610" y="42454"/>
                    <a:pt x="54610" y="27305"/>
                  </a:cubicBezTo>
                  <a:cubicBezTo>
                    <a:pt x="54610" y="12261"/>
                    <a:pt x="42343" y="26"/>
                    <a:pt x="2729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6" name="Google Shape;134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HwAA6wgAANIfAAATCQAAAAAAAA=="/>
                </a:ext>
              </a:extLst>
            </p:cNvSpPr>
            <p:nvPr/>
          </p:nvSpPr>
          <p:spPr>
            <a:xfrm>
              <a:off x="5139690" y="1449705"/>
              <a:ext cx="33020" cy="25400"/>
            </a:xfrm>
            <a:custGeom>
              <a:avLst/>
              <a:gdLst/>
              <a:ahLst/>
              <a:cxnLst/>
              <a:rect l="0" t="0" r="33020" b="25400"/>
              <a:pathLst>
                <a:path w="33020" h="25400">
                  <a:moveTo>
                    <a:pt x="26" y="0"/>
                  </a:moveTo>
                  <a:lnTo>
                    <a:pt x="26" y="19862"/>
                  </a:lnTo>
                  <a:cubicBezTo>
                    <a:pt x="26" y="22817"/>
                    <a:pt x="2434" y="25373"/>
                    <a:pt x="5503" y="25373"/>
                  </a:cubicBezTo>
                  <a:lnTo>
                    <a:pt x="27517" y="25373"/>
                  </a:lnTo>
                  <a:cubicBezTo>
                    <a:pt x="30586" y="25373"/>
                    <a:pt x="32994" y="22817"/>
                    <a:pt x="32994" y="19862"/>
                  </a:cubicBezTo>
                  <a:lnTo>
                    <a:pt x="32994" y="0"/>
                  </a:lnTo>
                  <a:lnTo>
                    <a:pt x="26" y="0"/>
                  </a:lnTo>
                  <a:lnTo>
                    <a:pt x="32994" y="1986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5" name="Google Shape;134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HwAA6wgAALgfAAATCQAAAAAAAA=="/>
                </a:ext>
              </a:extLst>
            </p:cNvSpPr>
            <p:nvPr/>
          </p:nvSpPr>
          <p:spPr>
            <a:xfrm>
              <a:off x="5139690" y="1449705"/>
              <a:ext cx="16510" cy="25400"/>
            </a:xfrm>
            <a:custGeom>
              <a:avLst/>
              <a:gdLst/>
              <a:ahLst/>
              <a:cxnLst/>
              <a:rect l="0" t="0" r="16510" b="25400"/>
              <a:pathLst>
                <a:path w="16510" h="25400">
                  <a:moveTo>
                    <a:pt x="26" y="0"/>
                  </a:moveTo>
                  <a:lnTo>
                    <a:pt x="26" y="19862"/>
                  </a:lnTo>
                  <a:cubicBezTo>
                    <a:pt x="26" y="22817"/>
                    <a:pt x="2423" y="25373"/>
                    <a:pt x="5477" y="25373"/>
                  </a:cubicBezTo>
                  <a:lnTo>
                    <a:pt x="16484" y="25373"/>
                  </a:lnTo>
                  <a:lnTo>
                    <a:pt x="16484" y="0"/>
                  </a:lnTo>
                  <a:lnTo>
                    <a:pt x="26" y="0"/>
                  </a:lnTo>
                  <a:lnTo>
                    <a:pt x="5477" y="253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4" name="Google Shape;134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HgAAkwkAAEAfAAA/CgAAAAAAAA=="/>
                </a:ext>
              </a:extLst>
            </p:cNvSpPr>
            <p:nvPr/>
          </p:nvSpPr>
          <p:spPr>
            <a:xfrm>
              <a:off x="4894580" y="1556385"/>
              <a:ext cx="185420" cy="109220"/>
            </a:xfrm>
            <a:custGeom>
              <a:avLst/>
              <a:gdLst/>
              <a:ahLst/>
              <a:cxnLst/>
              <a:rect l="0" t="0" r="185420" b="109220"/>
              <a:pathLst>
                <a:path w="185420" h="109220">
                  <a:moveTo>
                    <a:pt x="65382" y="0"/>
                  </a:moveTo>
                  <a:lnTo>
                    <a:pt x="65382" y="23980"/>
                  </a:lnTo>
                  <a:cubicBezTo>
                    <a:pt x="65382" y="28282"/>
                    <a:pt x="62864" y="32191"/>
                    <a:pt x="58957" y="33949"/>
                  </a:cubicBezTo>
                  <a:lnTo>
                    <a:pt x="13008" y="54282"/>
                  </a:lnTo>
                  <a:cubicBezTo>
                    <a:pt x="5062" y="57693"/>
                    <a:pt x="26" y="65511"/>
                    <a:pt x="26" y="74221"/>
                  </a:cubicBezTo>
                  <a:lnTo>
                    <a:pt x="26" y="109063"/>
                  </a:lnTo>
                  <a:lnTo>
                    <a:pt x="185394" y="109063"/>
                  </a:lnTo>
                  <a:lnTo>
                    <a:pt x="185394" y="74221"/>
                  </a:lnTo>
                  <a:cubicBezTo>
                    <a:pt x="185394" y="65642"/>
                    <a:pt x="180227" y="57824"/>
                    <a:pt x="172412" y="54282"/>
                  </a:cubicBezTo>
                  <a:lnTo>
                    <a:pt x="126463" y="34080"/>
                  </a:lnTo>
                  <a:cubicBezTo>
                    <a:pt x="122424" y="32323"/>
                    <a:pt x="119907" y="28413"/>
                    <a:pt x="119907" y="24111"/>
                  </a:cubicBezTo>
                  <a:lnTo>
                    <a:pt x="119907" y="0"/>
                  </a:lnTo>
                  <a:lnTo>
                    <a:pt x="65382" y="0"/>
                  </a:lnTo>
                  <a:lnTo>
                    <a:pt x="119907" y="2411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3" name="Google Shape;134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HgAAkwkAANkeAAC+CQAAAAAAAA=="/>
                </a:ext>
              </a:extLst>
            </p:cNvSpPr>
            <p:nvPr/>
          </p:nvSpPr>
          <p:spPr>
            <a:xfrm>
              <a:off x="4959985" y="1556385"/>
              <a:ext cx="54610" cy="27305"/>
            </a:xfrm>
            <a:custGeom>
              <a:avLst/>
              <a:gdLst/>
              <a:ahLst/>
              <a:cxnLst/>
              <a:rect l="0" t="0" r="54610" b="27305"/>
              <a:pathLst>
                <a:path w="54610" h="27305">
                  <a:moveTo>
                    <a:pt x="0" y="0"/>
                  </a:moveTo>
                  <a:lnTo>
                    <a:pt x="0" y="21891"/>
                  </a:lnTo>
                  <a:cubicBezTo>
                    <a:pt x="8717" y="25491"/>
                    <a:pt x="18011" y="27278"/>
                    <a:pt x="27305" y="27278"/>
                  </a:cubicBezTo>
                  <a:cubicBezTo>
                    <a:pt x="36573" y="27278"/>
                    <a:pt x="45867" y="25491"/>
                    <a:pt x="54584" y="21891"/>
                  </a:cubicBezTo>
                  <a:lnTo>
                    <a:pt x="54584" y="0"/>
                  </a:lnTo>
                  <a:lnTo>
                    <a:pt x="0" y="0"/>
                  </a:lnTo>
                  <a:lnTo>
                    <a:pt x="54584" y="2189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2" name="Google Shape;134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HgAA0QkAAEAfAAA/CgAAAAAAAA=="/>
                </a:ext>
              </a:extLst>
            </p:cNvSpPr>
            <p:nvPr/>
          </p:nvSpPr>
          <p:spPr>
            <a:xfrm>
              <a:off x="4894580" y="1595755"/>
              <a:ext cx="185420" cy="69850"/>
            </a:xfrm>
            <a:custGeom>
              <a:avLst/>
              <a:gdLst/>
              <a:ahLst/>
              <a:cxnLst/>
              <a:rect l="0" t="0" r="185420" b="69850"/>
              <a:pathLst>
                <a:path w="185420" h="69850">
                  <a:moveTo>
                    <a:pt x="46840" y="26"/>
                  </a:moveTo>
                  <a:lnTo>
                    <a:pt x="13008" y="15035"/>
                  </a:lnTo>
                  <a:cubicBezTo>
                    <a:pt x="5062" y="18446"/>
                    <a:pt x="26" y="26266"/>
                    <a:pt x="26" y="34977"/>
                  </a:cubicBezTo>
                  <a:lnTo>
                    <a:pt x="26" y="69824"/>
                  </a:lnTo>
                  <a:lnTo>
                    <a:pt x="185394" y="69824"/>
                  </a:lnTo>
                  <a:lnTo>
                    <a:pt x="185394" y="34977"/>
                  </a:lnTo>
                  <a:cubicBezTo>
                    <a:pt x="185394" y="26266"/>
                    <a:pt x="180227" y="18446"/>
                    <a:pt x="172412" y="15035"/>
                  </a:cubicBezTo>
                  <a:lnTo>
                    <a:pt x="138580" y="26"/>
                  </a:lnTo>
                  <a:cubicBezTo>
                    <a:pt x="131263" y="19076"/>
                    <a:pt x="113088" y="31698"/>
                    <a:pt x="92658" y="31698"/>
                  </a:cubicBezTo>
                  <a:cubicBezTo>
                    <a:pt x="72332" y="31698"/>
                    <a:pt x="54026" y="19076"/>
                    <a:pt x="4684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1" name="Google Shape;134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HgAAAwkAAAQfAAClCQAAAAAAAA=="/>
                </a:ext>
              </a:extLst>
            </p:cNvSpPr>
            <p:nvPr/>
          </p:nvSpPr>
          <p:spPr>
            <a:xfrm>
              <a:off x="4932680" y="1464945"/>
              <a:ext cx="109220" cy="102870"/>
            </a:xfrm>
            <a:custGeom>
              <a:avLst/>
              <a:gdLst/>
              <a:ahLst/>
              <a:cxnLst/>
              <a:rect l="0" t="0" r="109220" b="102870"/>
              <a:pathLst>
                <a:path w="109220" h="102870">
                  <a:moveTo>
                    <a:pt x="39743" y="26"/>
                  </a:moveTo>
                  <a:cubicBezTo>
                    <a:pt x="35671" y="26"/>
                    <a:pt x="31836" y="2311"/>
                    <a:pt x="29945" y="5960"/>
                  </a:cubicBezTo>
                  <a:cubicBezTo>
                    <a:pt x="24140" y="17460"/>
                    <a:pt x="15288" y="27306"/>
                    <a:pt x="4544" y="34395"/>
                  </a:cubicBezTo>
                  <a:cubicBezTo>
                    <a:pt x="1655" y="36417"/>
                    <a:pt x="0" y="39699"/>
                    <a:pt x="0" y="43243"/>
                  </a:cubicBezTo>
                  <a:lnTo>
                    <a:pt x="0" y="46394"/>
                  </a:lnTo>
                  <a:cubicBezTo>
                    <a:pt x="0" y="75459"/>
                    <a:pt x="21855" y="100848"/>
                    <a:pt x="50933" y="102739"/>
                  </a:cubicBezTo>
                  <a:cubicBezTo>
                    <a:pt x="52193" y="102817"/>
                    <a:pt x="53454" y="102870"/>
                    <a:pt x="54715" y="102870"/>
                  </a:cubicBezTo>
                  <a:cubicBezTo>
                    <a:pt x="84634" y="102870"/>
                    <a:pt x="109194" y="78610"/>
                    <a:pt x="109194" y="48284"/>
                  </a:cubicBezTo>
                  <a:lnTo>
                    <a:pt x="109194" y="38570"/>
                  </a:lnTo>
                  <a:cubicBezTo>
                    <a:pt x="109194" y="33896"/>
                    <a:pt x="107171" y="29459"/>
                    <a:pt x="103756" y="26308"/>
                  </a:cubicBezTo>
                  <a:cubicBezTo>
                    <a:pt x="94931" y="18720"/>
                    <a:pt x="75335" y="5199"/>
                    <a:pt x="41450" y="158"/>
                  </a:cubicBezTo>
                  <a:cubicBezTo>
                    <a:pt x="40872" y="53"/>
                    <a:pt x="40294" y="26"/>
                    <a:pt x="3974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20" name="Google Shape;134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HgAAAwkAAAQfAACkCQAAAAAAAA=="/>
                </a:ext>
              </a:extLst>
            </p:cNvSpPr>
            <p:nvPr/>
          </p:nvSpPr>
          <p:spPr>
            <a:xfrm>
              <a:off x="4932680" y="1464945"/>
              <a:ext cx="109220" cy="102235"/>
            </a:xfrm>
            <a:custGeom>
              <a:avLst/>
              <a:gdLst/>
              <a:ahLst/>
              <a:cxnLst/>
              <a:rect l="0" t="0" r="109220" b="102235"/>
              <a:pathLst>
                <a:path w="109220" h="102235">
                  <a:moveTo>
                    <a:pt x="39743" y="26"/>
                  </a:moveTo>
                  <a:cubicBezTo>
                    <a:pt x="35697" y="26"/>
                    <a:pt x="31967" y="2307"/>
                    <a:pt x="30076" y="5952"/>
                  </a:cubicBezTo>
                  <a:cubicBezTo>
                    <a:pt x="29078" y="7971"/>
                    <a:pt x="27922" y="9859"/>
                    <a:pt x="26793" y="11773"/>
                  </a:cubicBezTo>
                  <a:cubicBezTo>
                    <a:pt x="20988" y="20714"/>
                    <a:pt x="13528" y="28423"/>
                    <a:pt x="4676" y="34218"/>
                  </a:cubicBezTo>
                  <a:cubicBezTo>
                    <a:pt x="1655" y="36237"/>
                    <a:pt x="0" y="39645"/>
                    <a:pt x="0" y="43185"/>
                  </a:cubicBezTo>
                  <a:lnTo>
                    <a:pt x="0" y="46332"/>
                  </a:lnTo>
                  <a:cubicBezTo>
                    <a:pt x="0" y="74336"/>
                    <a:pt x="20489" y="98826"/>
                    <a:pt x="48017" y="102235"/>
                  </a:cubicBezTo>
                  <a:cubicBezTo>
                    <a:pt x="38167" y="92139"/>
                    <a:pt x="32729" y="78636"/>
                    <a:pt x="32729" y="64503"/>
                  </a:cubicBezTo>
                  <a:lnTo>
                    <a:pt x="32729" y="30180"/>
                  </a:lnTo>
                  <a:cubicBezTo>
                    <a:pt x="32729" y="24621"/>
                    <a:pt x="37037" y="19954"/>
                    <a:pt x="42606" y="19324"/>
                  </a:cubicBezTo>
                  <a:cubicBezTo>
                    <a:pt x="43499" y="19246"/>
                    <a:pt x="44497" y="19193"/>
                    <a:pt x="45600" y="19193"/>
                  </a:cubicBezTo>
                  <a:cubicBezTo>
                    <a:pt x="60730" y="19193"/>
                    <a:pt x="94011" y="27007"/>
                    <a:pt x="109194" y="37233"/>
                  </a:cubicBezTo>
                  <a:cubicBezTo>
                    <a:pt x="108432" y="35870"/>
                    <a:pt x="105043" y="27400"/>
                    <a:pt x="103756" y="26273"/>
                  </a:cubicBezTo>
                  <a:cubicBezTo>
                    <a:pt x="94931" y="18695"/>
                    <a:pt x="75335" y="5191"/>
                    <a:pt x="41450" y="157"/>
                  </a:cubicBezTo>
                  <a:cubicBezTo>
                    <a:pt x="40872" y="52"/>
                    <a:pt x="40294" y="26"/>
                    <a:pt x="3974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19" name="Google Shape;134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HgAA7QkAAFgeAAA/CgAAAAAAAA=="/>
                </a:ext>
              </a:extLst>
            </p:cNvSpPr>
            <p:nvPr/>
          </p:nvSpPr>
          <p:spPr>
            <a:xfrm>
              <a:off x="4894580" y="1613535"/>
              <a:ext cx="38100" cy="52070"/>
            </a:xfrm>
            <a:custGeom>
              <a:avLst/>
              <a:gdLst/>
              <a:ahLst/>
              <a:cxnLst/>
              <a:rect l="0" t="0" r="38100" b="52070"/>
              <a:pathLst>
                <a:path w="38100" h="52070">
                  <a:moveTo>
                    <a:pt x="8097" y="26"/>
                  </a:moveTo>
                  <a:cubicBezTo>
                    <a:pt x="2935" y="4210"/>
                    <a:pt x="26" y="10393"/>
                    <a:pt x="26" y="16997"/>
                  </a:cubicBezTo>
                  <a:lnTo>
                    <a:pt x="26" y="52044"/>
                  </a:lnTo>
                  <a:lnTo>
                    <a:pt x="38100" y="52044"/>
                  </a:lnTo>
                  <a:lnTo>
                    <a:pt x="38100" y="36994"/>
                  </a:lnTo>
                  <a:cubicBezTo>
                    <a:pt x="38100" y="32547"/>
                    <a:pt x="36449" y="28390"/>
                    <a:pt x="33436" y="25338"/>
                  </a:cubicBezTo>
                  <a:lnTo>
                    <a:pt x="8097" y="-1"/>
                  </a:lnTo>
                  <a:lnTo>
                    <a:pt x="8097" y="26"/>
                  </a:lnTo>
                  <a:lnTo>
                    <a:pt x="33436" y="253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18" name="Google Shape;134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HwAA7QkAAEAfAAA/CgAAAAAAAA=="/>
                </a:ext>
              </a:extLst>
            </p:cNvSpPr>
            <p:nvPr/>
          </p:nvSpPr>
          <p:spPr>
            <a:xfrm>
              <a:off x="5041900" y="1613535"/>
              <a:ext cx="38100" cy="52070"/>
            </a:xfrm>
            <a:custGeom>
              <a:avLst/>
              <a:gdLst/>
              <a:ahLst/>
              <a:cxnLst/>
              <a:rect l="0" t="0" r="38100" b="52070"/>
              <a:pathLst>
                <a:path w="38100" h="52070">
                  <a:moveTo>
                    <a:pt x="29926" y="26"/>
                  </a:moveTo>
                  <a:lnTo>
                    <a:pt x="4779" y="25173"/>
                  </a:lnTo>
                  <a:cubicBezTo>
                    <a:pt x="1776" y="28390"/>
                    <a:pt x="0" y="32547"/>
                    <a:pt x="0" y="36994"/>
                  </a:cubicBezTo>
                  <a:lnTo>
                    <a:pt x="0" y="52044"/>
                  </a:lnTo>
                  <a:lnTo>
                    <a:pt x="38074" y="52044"/>
                  </a:lnTo>
                  <a:lnTo>
                    <a:pt x="38074" y="16997"/>
                  </a:lnTo>
                  <a:cubicBezTo>
                    <a:pt x="38074" y="10393"/>
                    <a:pt x="35071" y="4210"/>
                    <a:pt x="2992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17" name="Google Shape;134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HwAAXwgAAAsgAAAjCQAAAAAAAA=="/>
                </a:ext>
              </a:extLst>
            </p:cNvSpPr>
            <p:nvPr/>
          </p:nvSpPr>
          <p:spPr>
            <a:xfrm>
              <a:off x="5103495" y="1360805"/>
              <a:ext cx="105410" cy="124460"/>
            </a:xfrm>
            <a:custGeom>
              <a:avLst/>
              <a:gdLst/>
              <a:ahLst/>
              <a:cxnLst/>
              <a:rect l="0" t="0" r="105410" b="124460"/>
              <a:pathLst>
                <a:path w="105410" h="124460">
                  <a:moveTo>
                    <a:pt x="52758" y="10204"/>
                  </a:moveTo>
                  <a:cubicBezTo>
                    <a:pt x="71605" y="10204"/>
                    <a:pt x="87798" y="23809"/>
                    <a:pt x="90847" y="42437"/>
                  </a:cubicBezTo>
                  <a:cubicBezTo>
                    <a:pt x="93870" y="60935"/>
                    <a:pt x="82987" y="79066"/>
                    <a:pt x="65034" y="85110"/>
                  </a:cubicBezTo>
                  <a:lnTo>
                    <a:pt x="74155" y="49868"/>
                  </a:lnTo>
                  <a:cubicBezTo>
                    <a:pt x="75128" y="45996"/>
                    <a:pt x="71999" y="43510"/>
                    <a:pt x="68977" y="43510"/>
                  </a:cubicBezTo>
                  <a:cubicBezTo>
                    <a:pt x="66874" y="43510"/>
                    <a:pt x="64823" y="44687"/>
                    <a:pt x="64140" y="47356"/>
                  </a:cubicBezTo>
                  <a:lnTo>
                    <a:pt x="63772" y="48978"/>
                  </a:lnTo>
                  <a:lnTo>
                    <a:pt x="41638" y="48978"/>
                  </a:lnTo>
                  <a:lnTo>
                    <a:pt x="41270" y="47356"/>
                  </a:lnTo>
                  <a:cubicBezTo>
                    <a:pt x="40534" y="44687"/>
                    <a:pt x="38484" y="43510"/>
                    <a:pt x="36381" y="43510"/>
                  </a:cubicBezTo>
                  <a:cubicBezTo>
                    <a:pt x="33358" y="43510"/>
                    <a:pt x="30282" y="45996"/>
                    <a:pt x="31255" y="49868"/>
                  </a:cubicBezTo>
                  <a:lnTo>
                    <a:pt x="40245" y="85110"/>
                  </a:lnTo>
                  <a:cubicBezTo>
                    <a:pt x="22423" y="79066"/>
                    <a:pt x="11408" y="60935"/>
                    <a:pt x="14563" y="42306"/>
                  </a:cubicBezTo>
                  <a:cubicBezTo>
                    <a:pt x="17612" y="23809"/>
                    <a:pt x="33805" y="10204"/>
                    <a:pt x="52758" y="10204"/>
                  </a:cubicBezTo>
                  <a:lnTo>
                    <a:pt x="61117" y="59182"/>
                  </a:lnTo>
                  <a:lnTo>
                    <a:pt x="54046" y="87125"/>
                  </a:lnTo>
                  <a:lnTo>
                    <a:pt x="51496" y="87125"/>
                  </a:lnTo>
                  <a:lnTo>
                    <a:pt x="44293" y="59182"/>
                  </a:lnTo>
                  <a:lnTo>
                    <a:pt x="64035" y="95942"/>
                  </a:lnTo>
                  <a:lnTo>
                    <a:pt x="64035" y="108526"/>
                  </a:lnTo>
                  <a:cubicBezTo>
                    <a:pt x="64035" y="108657"/>
                    <a:pt x="63903" y="108919"/>
                    <a:pt x="63640" y="108919"/>
                  </a:cubicBezTo>
                  <a:lnTo>
                    <a:pt x="41770" y="108919"/>
                  </a:lnTo>
                  <a:cubicBezTo>
                    <a:pt x="41638" y="108919"/>
                    <a:pt x="41507" y="108657"/>
                    <a:pt x="41507" y="108526"/>
                  </a:cubicBezTo>
                  <a:lnTo>
                    <a:pt x="41507" y="95942"/>
                  </a:lnTo>
                  <a:cubicBezTo>
                    <a:pt x="45187" y="96831"/>
                    <a:pt x="48946" y="97276"/>
                    <a:pt x="52731" y="97276"/>
                  </a:cubicBezTo>
                  <a:cubicBezTo>
                    <a:pt x="56490" y="97276"/>
                    <a:pt x="60302" y="96831"/>
                    <a:pt x="64035" y="95942"/>
                  </a:cubicBezTo>
                  <a:lnTo>
                    <a:pt x="52758" y="26"/>
                  </a:lnTo>
                  <a:cubicBezTo>
                    <a:pt x="29993" y="26"/>
                    <a:pt x="10278" y="15620"/>
                    <a:pt x="5073" y="37649"/>
                  </a:cubicBezTo>
                  <a:cubicBezTo>
                    <a:pt x="26" y="59679"/>
                    <a:pt x="10778" y="82337"/>
                    <a:pt x="31255" y="92305"/>
                  </a:cubicBezTo>
                  <a:lnTo>
                    <a:pt x="31255" y="108526"/>
                  </a:lnTo>
                  <a:cubicBezTo>
                    <a:pt x="31255" y="114335"/>
                    <a:pt x="35934" y="118992"/>
                    <a:pt x="41770" y="118992"/>
                  </a:cubicBezTo>
                  <a:lnTo>
                    <a:pt x="47579" y="118992"/>
                  </a:lnTo>
                  <a:lnTo>
                    <a:pt x="47579" y="119358"/>
                  </a:lnTo>
                  <a:cubicBezTo>
                    <a:pt x="47579" y="122759"/>
                    <a:pt x="50155" y="124460"/>
                    <a:pt x="52705" y="124460"/>
                  </a:cubicBezTo>
                  <a:cubicBezTo>
                    <a:pt x="55255" y="124460"/>
                    <a:pt x="57831" y="122759"/>
                    <a:pt x="57831" y="119358"/>
                  </a:cubicBezTo>
                  <a:lnTo>
                    <a:pt x="57831" y="118992"/>
                  </a:lnTo>
                  <a:lnTo>
                    <a:pt x="63640" y="118992"/>
                  </a:lnTo>
                  <a:cubicBezTo>
                    <a:pt x="69476" y="118992"/>
                    <a:pt x="74260" y="114335"/>
                    <a:pt x="74260" y="108526"/>
                  </a:cubicBezTo>
                  <a:lnTo>
                    <a:pt x="74260" y="92305"/>
                  </a:lnTo>
                  <a:cubicBezTo>
                    <a:pt x="94632" y="82337"/>
                    <a:pt x="105384" y="59679"/>
                    <a:pt x="100337" y="37649"/>
                  </a:cubicBezTo>
                  <a:cubicBezTo>
                    <a:pt x="95132" y="15620"/>
                    <a:pt x="75417" y="26"/>
                    <a:pt x="52758" y="26"/>
                  </a:cubicBezTo>
                  <a:lnTo>
                    <a:pt x="52758" y="10204"/>
                  </a:lnTo>
                  <a:lnTo>
                    <a:pt x="5275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16" name="Google Shape;134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HgAAeQgAAEgfAABHCgAAAAAAAA=="/>
                </a:ext>
              </a:extLst>
            </p:cNvSpPr>
            <p:nvPr/>
          </p:nvSpPr>
          <p:spPr>
            <a:xfrm>
              <a:off x="4889500" y="1377315"/>
              <a:ext cx="195580" cy="293370"/>
            </a:xfrm>
            <a:custGeom>
              <a:avLst/>
              <a:gdLst/>
              <a:ahLst/>
              <a:cxnLst/>
              <a:rect l="0" t="0" r="195580" b="293370"/>
              <a:pathLst>
                <a:path w="195580" h="293370">
                  <a:moveTo>
                    <a:pt x="97803" y="10211"/>
                  </a:moveTo>
                  <a:cubicBezTo>
                    <a:pt x="113064" y="10211"/>
                    <a:pt x="125413" y="20029"/>
                    <a:pt x="125413" y="32256"/>
                  </a:cubicBezTo>
                  <a:lnTo>
                    <a:pt x="125413" y="32387"/>
                  </a:lnTo>
                  <a:cubicBezTo>
                    <a:pt x="116525" y="28905"/>
                    <a:pt x="107164" y="27177"/>
                    <a:pt x="97803" y="27177"/>
                  </a:cubicBezTo>
                  <a:cubicBezTo>
                    <a:pt x="88469" y="27177"/>
                    <a:pt x="79134" y="28905"/>
                    <a:pt x="70298" y="32387"/>
                  </a:cubicBezTo>
                  <a:cubicBezTo>
                    <a:pt x="70298" y="32387"/>
                    <a:pt x="70167" y="32256"/>
                    <a:pt x="70167" y="32256"/>
                  </a:cubicBezTo>
                  <a:cubicBezTo>
                    <a:pt x="70167" y="20029"/>
                    <a:pt x="82516" y="10211"/>
                    <a:pt x="97803" y="10211"/>
                  </a:cubicBezTo>
                  <a:lnTo>
                    <a:pt x="97803" y="37414"/>
                  </a:lnTo>
                  <a:cubicBezTo>
                    <a:pt x="145997" y="37414"/>
                    <a:pt x="177776" y="87317"/>
                    <a:pt x="157481" y="130884"/>
                  </a:cubicBezTo>
                  <a:lnTo>
                    <a:pt x="157481" y="126119"/>
                  </a:lnTo>
                  <a:cubicBezTo>
                    <a:pt x="157481" y="119940"/>
                    <a:pt x="154833" y="114128"/>
                    <a:pt x="150166" y="110122"/>
                  </a:cubicBezTo>
                  <a:cubicBezTo>
                    <a:pt x="139940" y="101167"/>
                    <a:pt x="116708" y="85668"/>
                    <a:pt x="76486" y="81636"/>
                  </a:cubicBezTo>
                  <a:cubicBezTo>
                    <a:pt x="76223" y="81609"/>
                    <a:pt x="76014" y="81609"/>
                    <a:pt x="75778" y="81609"/>
                  </a:cubicBezTo>
                  <a:cubicBezTo>
                    <a:pt x="69721" y="81609"/>
                    <a:pt x="69013" y="91114"/>
                    <a:pt x="75463" y="91716"/>
                  </a:cubicBezTo>
                  <a:cubicBezTo>
                    <a:pt x="112932" y="95486"/>
                    <a:pt x="134119" y="109598"/>
                    <a:pt x="143480" y="117793"/>
                  </a:cubicBezTo>
                  <a:cubicBezTo>
                    <a:pt x="145866" y="119809"/>
                    <a:pt x="147255" y="122951"/>
                    <a:pt x="147255" y="126119"/>
                  </a:cubicBezTo>
                  <a:lnTo>
                    <a:pt x="147255" y="135675"/>
                  </a:lnTo>
                  <a:cubicBezTo>
                    <a:pt x="147255" y="162905"/>
                    <a:pt x="125046" y="184950"/>
                    <a:pt x="97803" y="184950"/>
                  </a:cubicBezTo>
                  <a:cubicBezTo>
                    <a:pt x="70534" y="184950"/>
                    <a:pt x="48325" y="162905"/>
                    <a:pt x="48325" y="135675"/>
                  </a:cubicBezTo>
                  <a:lnTo>
                    <a:pt x="48456" y="135675"/>
                  </a:lnTo>
                  <a:lnTo>
                    <a:pt x="48456" y="131408"/>
                  </a:lnTo>
                  <a:cubicBezTo>
                    <a:pt x="48456" y="129523"/>
                    <a:pt x="49610" y="127611"/>
                    <a:pt x="51366" y="126747"/>
                  </a:cubicBezTo>
                  <a:cubicBezTo>
                    <a:pt x="60072" y="121956"/>
                    <a:pt x="66627" y="114023"/>
                    <a:pt x="69904" y="104702"/>
                  </a:cubicBezTo>
                  <a:cubicBezTo>
                    <a:pt x="71084" y="100801"/>
                    <a:pt x="67964" y="98157"/>
                    <a:pt x="64922" y="98157"/>
                  </a:cubicBezTo>
                  <a:cubicBezTo>
                    <a:pt x="63008" y="98157"/>
                    <a:pt x="61147" y="99178"/>
                    <a:pt x="60334" y="101534"/>
                  </a:cubicBezTo>
                  <a:cubicBezTo>
                    <a:pt x="57790" y="108472"/>
                    <a:pt x="52756" y="114389"/>
                    <a:pt x="46201" y="117924"/>
                  </a:cubicBezTo>
                  <a:cubicBezTo>
                    <a:pt x="41534" y="120568"/>
                    <a:pt x="38492" y="125491"/>
                    <a:pt x="38256" y="130884"/>
                  </a:cubicBezTo>
                  <a:cubicBezTo>
                    <a:pt x="17804" y="87317"/>
                    <a:pt x="49714" y="37414"/>
                    <a:pt x="97803" y="37414"/>
                  </a:cubicBezTo>
                  <a:lnTo>
                    <a:pt x="119881" y="190998"/>
                  </a:lnTo>
                  <a:lnTo>
                    <a:pt x="119881" y="203330"/>
                  </a:lnTo>
                  <a:cubicBezTo>
                    <a:pt x="119881" y="209640"/>
                    <a:pt x="123526" y="215295"/>
                    <a:pt x="129347" y="217939"/>
                  </a:cubicBezTo>
                  <a:lnTo>
                    <a:pt x="136793" y="221212"/>
                  </a:lnTo>
                  <a:cubicBezTo>
                    <a:pt x="129347" y="235717"/>
                    <a:pt x="114191" y="244907"/>
                    <a:pt x="97803" y="244907"/>
                  </a:cubicBezTo>
                  <a:cubicBezTo>
                    <a:pt x="81258" y="244907"/>
                    <a:pt x="66260" y="235717"/>
                    <a:pt x="58682" y="221108"/>
                  </a:cubicBezTo>
                  <a:lnTo>
                    <a:pt x="66129" y="217835"/>
                  </a:lnTo>
                  <a:cubicBezTo>
                    <a:pt x="71923" y="215295"/>
                    <a:pt x="75594" y="209509"/>
                    <a:pt x="75594" y="203199"/>
                  </a:cubicBezTo>
                  <a:lnTo>
                    <a:pt x="75594" y="190998"/>
                  </a:lnTo>
                  <a:cubicBezTo>
                    <a:pt x="82726" y="193826"/>
                    <a:pt x="90225" y="195240"/>
                    <a:pt x="97724" y="195240"/>
                  </a:cubicBezTo>
                  <a:cubicBezTo>
                    <a:pt x="105250" y="195240"/>
                    <a:pt x="112749" y="193826"/>
                    <a:pt x="119881" y="190998"/>
                  </a:cubicBezTo>
                  <a:lnTo>
                    <a:pt x="97803" y="0"/>
                  </a:lnTo>
                  <a:cubicBezTo>
                    <a:pt x="76984" y="0"/>
                    <a:pt x="59940" y="14479"/>
                    <a:pt x="59940" y="32256"/>
                  </a:cubicBezTo>
                  <a:cubicBezTo>
                    <a:pt x="59940" y="33880"/>
                    <a:pt x="60072" y="35398"/>
                    <a:pt x="60334" y="37048"/>
                  </a:cubicBezTo>
                  <a:cubicBezTo>
                    <a:pt x="18302" y="60716"/>
                    <a:pt x="8836" y="117034"/>
                    <a:pt x="40773" y="153191"/>
                  </a:cubicBezTo>
                  <a:cubicBezTo>
                    <a:pt x="44942" y="166544"/>
                    <a:pt x="53647" y="178012"/>
                    <a:pt x="65368" y="185709"/>
                  </a:cubicBezTo>
                  <a:lnTo>
                    <a:pt x="65368" y="203330"/>
                  </a:lnTo>
                  <a:cubicBezTo>
                    <a:pt x="65368" y="205608"/>
                    <a:pt x="64110" y="207624"/>
                    <a:pt x="61959" y="208619"/>
                  </a:cubicBezTo>
                  <a:lnTo>
                    <a:pt x="16047" y="228779"/>
                  </a:lnTo>
                  <a:cubicBezTo>
                    <a:pt x="6319" y="233204"/>
                    <a:pt x="26" y="242760"/>
                    <a:pt x="26" y="253469"/>
                  </a:cubicBezTo>
                  <a:lnTo>
                    <a:pt x="26" y="288238"/>
                  </a:lnTo>
                  <a:cubicBezTo>
                    <a:pt x="26" y="291642"/>
                    <a:pt x="2570" y="293344"/>
                    <a:pt x="5113" y="293344"/>
                  </a:cubicBezTo>
                  <a:cubicBezTo>
                    <a:pt x="7683" y="293344"/>
                    <a:pt x="10226" y="291642"/>
                    <a:pt x="10226" y="288238"/>
                  </a:cubicBezTo>
                  <a:lnTo>
                    <a:pt x="10226" y="253469"/>
                  </a:lnTo>
                  <a:cubicBezTo>
                    <a:pt x="10226" y="246792"/>
                    <a:pt x="14159" y="240875"/>
                    <a:pt x="20085" y="238100"/>
                  </a:cubicBezTo>
                  <a:lnTo>
                    <a:pt x="49347" y="225244"/>
                  </a:lnTo>
                  <a:cubicBezTo>
                    <a:pt x="58420" y="243650"/>
                    <a:pt x="77220" y="255249"/>
                    <a:pt x="97803" y="255249"/>
                  </a:cubicBezTo>
                  <a:cubicBezTo>
                    <a:pt x="118229" y="255249"/>
                    <a:pt x="137029" y="243650"/>
                    <a:pt x="146233" y="225244"/>
                  </a:cubicBezTo>
                  <a:lnTo>
                    <a:pt x="175390" y="238100"/>
                  </a:lnTo>
                  <a:cubicBezTo>
                    <a:pt x="181447" y="240744"/>
                    <a:pt x="185354" y="246792"/>
                    <a:pt x="185354" y="253338"/>
                  </a:cubicBezTo>
                  <a:lnTo>
                    <a:pt x="185354" y="288238"/>
                  </a:lnTo>
                  <a:cubicBezTo>
                    <a:pt x="185354" y="291642"/>
                    <a:pt x="187897" y="293344"/>
                    <a:pt x="190467" y="293344"/>
                  </a:cubicBezTo>
                  <a:cubicBezTo>
                    <a:pt x="193010" y="293344"/>
                    <a:pt x="195580" y="291642"/>
                    <a:pt x="195580" y="288238"/>
                  </a:cubicBezTo>
                  <a:lnTo>
                    <a:pt x="195580" y="253338"/>
                  </a:lnTo>
                  <a:cubicBezTo>
                    <a:pt x="195580" y="242760"/>
                    <a:pt x="189261" y="233073"/>
                    <a:pt x="179559" y="228779"/>
                  </a:cubicBezTo>
                  <a:lnTo>
                    <a:pt x="133621" y="208488"/>
                  </a:lnTo>
                  <a:cubicBezTo>
                    <a:pt x="131470" y="207624"/>
                    <a:pt x="130212" y="205477"/>
                    <a:pt x="130212" y="203199"/>
                  </a:cubicBezTo>
                  <a:lnTo>
                    <a:pt x="130212" y="185709"/>
                  </a:lnTo>
                  <a:cubicBezTo>
                    <a:pt x="141959" y="178012"/>
                    <a:pt x="150664" y="166544"/>
                    <a:pt x="154833" y="153191"/>
                  </a:cubicBezTo>
                  <a:cubicBezTo>
                    <a:pt x="186744" y="117034"/>
                    <a:pt x="177278" y="60716"/>
                    <a:pt x="135272" y="37048"/>
                  </a:cubicBezTo>
                  <a:cubicBezTo>
                    <a:pt x="135508" y="35398"/>
                    <a:pt x="135640" y="33880"/>
                    <a:pt x="135640" y="32256"/>
                  </a:cubicBezTo>
                  <a:cubicBezTo>
                    <a:pt x="135640" y="14479"/>
                    <a:pt x="118727" y="0"/>
                    <a:pt x="97803" y="0"/>
                  </a:cubicBezTo>
                  <a:lnTo>
                    <a:pt x="97803" y="10211"/>
                  </a:lnTo>
                  <a:lnTo>
                    <a:pt x="9780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15" name="Google Shape;134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QHgAAFAoAAGAeAABHCgAAAAAAAA=="/>
                </a:ext>
              </a:extLst>
            </p:cNvSpPr>
            <p:nvPr/>
          </p:nvSpPr>
          <p:spPr>
            <a:xfrm>
              <a:off x="4927600" y="1638300"/>
              <a:ext cx="10160" cy="32385"/>
            </a:xfrm>
            <a:custGeom>
              <a:avLst/>
              <a:gdLst/>
              <a:ahLst/>
              <a:cxnLst/>
              <a:rect l="0" t="0" r="10160" b="32385"/>
              <a:pathLst>
                <a:path w="10160" h="32385">
                  <a:moveTo>
                    <a:pt x="5015" y="26"/>
                  </a:moveTo>
                  <a:cubicBezTo>
                    <a:pt x="2261" y="26"/>
                    <a:pt x="26" y="2307"/>
                    <a:pt x="26" y="5119"/>
                  </a:cubicBezTo>
                  <a:lnTo>
                    <a:pt x="26" y="27186"/>
                  </a:lnTo>
                  <a:cubicBezTo>
                    <a:pt x="26" y="30634"/>
                    <a:pt x="2546" y="32358"/>
                    <a:pt x="5067" y="32358"/>
                  </a:cubicBezTo>
                  <a:cubicBezTo>
                    <a:pt x="7614" y="32358"/>
                    <a:pt x="10134" y="30634"/>
                    <a:pt x="10134" y="27186"/>
                  </a:cubicBezTo>
                  <a:lnTo>
                    <a:pt x="10134" y="5119"/>
                  </a:lnTo>
                  <a:cubicBezTo>
                    <a:pt x="10134" y="2307"/>
                    <a:pt x="7769" y="26"/>
                    <a:pt x="501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14" name="Google Shape;134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HgAAFAoAAAwfAABHCgAAAAAAAA=="/>
                </a:ext>
              </a:extLst>
            </p:cNvSpPr>
            <p:nvPr/>
          </p:nvSpPr>
          <p:spPr>
            <a:xfrm>
              <a:off x="5036820" y="1638300"/>
              <a:ext cx="10160" cy="32385"/>
            </a:xfrm>
            <a:custGeom>
              <a:avLst/>
              <a:gdLst/>
              <a:ahLst/>
              <a:cxnLst/>
              <a:rect l="0" t="0" r="10160" b="32385"/>
              <a:pathLst>
                <a:path w="10160" h="32385">
                  <a:moveTo>
                    <a:pt x="5015" y="26"/>
                  </a:moveTo>
                  <a:cubicBezTo>
                    <a:pt x="2261" y="26"/>
                    <a:pt x="26" y="2307"/>
                    <a:pt x="26" y="5119"/>
                  </a:cubicBezTo>
                  <a:lnTo>
                    <a:pt x="26" y="27186"/>
                  </a:lnTo>
                  <a:cubicBezTo>
                    <a:pt x="26" y="30634"/>
                    <a:pt x="2546" y="32358"/>
                    <a:pt x="5093" y="32358"/>
                  </a:cubicBezTo>
                  <a:cubicBezTo>
                    <a:pt x="7614" y="32358"/>
                    <a:pt x="10160" y="30634"/>
                    <a:pt x="10160" y="27186"/>
                  </a:cubicBezTo>
                  <a:lnTo>
                    <a:pt x="10160" y="5119"/>
                  </a:lnTo>
                  <a:cubicBezTo>
                    <a:pt x="10160" y="2307"/>
                    <a:pt x="7899" y="26"/>
                    <a:pt x="501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13" name="Google Shape;134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4HwAAeQgAADggAACECQAAAAAAAA=="/>
                </a:ext>
              </a:extLst>
            </p:cNvSpPr>
            <p:nvPr/>
          </p:nvSpPr>
          <p:spPr>
            <a:xfrm>
              <a:off x="5074920" y="1377315"/>
              <a:ext cx="162560" cy="169545"/>
            </a:xfrm>
            <a:custGeom>
              <a:avLst/>
              <a:gdLst/>
              <a:ahLst/>
              <a:cxnLst/>
              <a:rect l="0" t="0" r="162560" b="169545"/>
              <a:pathLst>
                <a:path w="162560" h="169545">
                  <a:moveTo>
                    <a:pt x="21406" y="0"/>
                  </a:moveTo>
                  <a:cubicBezTo>
                    <a:pt x="9578" y="0"/>
                    <a:pt x="0" y="9586"/>
                    <a:pt x="0" y="21425"/>
                  </a:cubicBezTo>
                  <a:lnTo>
                    <a:pt x="0" y="108516"/>
                  </a:lnTo>
                  <a:cubicBezTo>
                    <a:pt x="0" y="120355"/>
                    <a:pt x="9578" y="129941"/>
                    <a:pt x="21406" y="129941"/>
                  </a:cubicBezTo>
                  <a:lnTo>
                    <a:pt x="31219" y="129941"/>
                  </a:lnTo>
                  <a:lnTo>
                    <a:pt x="23787" y="159932"/>
                  </a:lnTo>
                  <a:cubicBezTo>
                    <a:pt x="22557" y="165197"/>
                    <a:pt x="26771" y="169518"/>
                    <a:pt x="31455" y="169518"/>
                  </a:cubicBezTo>
                  <a:cubicBezTo>
                    <a:pt x="32946" y="169518"/>
                    <a:pt x="34464" y="169099"/>
                    <a:pt x="35877" y="168130"/>
                  </a:cubicBezTo>
                  <a:lnTo>
                    <a:pt x="88398" y="129941"/>
                  </a:lnTo>
                  <a:lnTo>
                    <a:pt x="141154" y="129941"/>
                  </a:lnTo>
                  <a:cubicBezTo>
                    <a:pt x="152982" y="129941"/>
                    <a:pt x="162560" y="120355"/>
                    <a:pt x="162560" y="108516"/>
                  </a:cubicBezTo>
                  <a:lnTo>
                    <a:pt x="162560" y="21425"/>
                  </a:lnTo>
                  <a:cubicBezTo>
                    <a:pt x="162560" y="9586"/>
                    <a:pt x="152982" y="0"/>
                    <a:pt x="141154" y="0"/>
                  </a:cubicBezTo>
                  <a:cubicBezTo>
                    <a:pt x="134350" y="0"/>
                    <a:pt x="134350" y="10215"/>
                    <a:pt x="141154" y="10215"/>
                  </a:cubicBezTo>
                  <a:cubicBezTo>
                    <a:pt x="147330" y="10215"/>
                    <a:pt x="152354" y="15244"/>
                    <a:pt x="152354" y="21425"/>
                  </a:cubicBezTo>
                  <a:lnTo>
                    <a:pt x="152354" y="108516"/>
                  </a:lnTo>
                  <a:cubicBezTo>
                    <a:pt x="152354" y="114828"/>
                    <a:pt x="147330" y="119857"/>
                    <a:pt x="141154" y="119857"/>
                  </a:cubicBezTo>
                  <a:lnTo>
                    <a:pt x="86749" y="119857"/>
                  </a:lnTo>
                  <a:cubicBezTo>
                    <a:pt x="85624" y="119857"/>
                    <a:pt x="84630" y="120119"/>
                    <a:pt x="83740" y="120748"/>
                  </a:cubicBezTo>
                  <a:lnTo>
                    <a:pt x="35249" y="156160"/>
                  </a:lnTo>
                  <a:lnTo>
                    <a:pt x="42681" y="126169"/>
                  </a:lnTo>
                  <a:cubicBezTo>
                    <a:pt x="43440" y="123000"/>
                    <a:pt x="41059" y="119857"/>
                    <a:pt x="37788" y="119857"/>
                  </a:cubicBezTo>
                  <a:lnTo>
                    <a:pt x="21406" y="119857"/>
                  </a:lnTo>
                  <a:cubicBezTo>
                    <a:pt x="15230" y="119857"/>
                    <a:pt x="10206" y="114828"/>
                    <a:pt x="10206" y="108647"/>
                  </a:cubicBezTo>
                  <a:lnTo>
                    <a:pt x="10206" y="21425"/>
                  </a:lnTo>
                  <a:cubicBezTo>
                    <a:pt x="10206" y="15113"/>
                    <a:pt x="15230" y="10215"/>
                    <a:pt x="21406" y="10215"/>
                  </a:cubicBezTo>
                  <a:cubicBezTo>
                    <a:pt x="28210" y="10215"/>
                    <a:pt x="28210" y="0"/>
                    <a:pt x="2140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135" name="Google Shape;13432;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4hAAAVCAAAzSIAAFcKAAAQAAAA"/>
              </a:ext>
            </a:extLst>
          </p:cNvGrpSpPr>
          <p:nvPr/>
        </p:nvGrpSpPr>
        <p:grpSpPr>
          <a:xfrm>
            <a:off x="5393690" y="1313815"/>
            <a:ext cx="263525" cy="367030"/>
            <a:chOff x="5393690" y="1313815"/>
            <a:chExt cx="263525" cy="367030"/>
          </a:xfrm>
        </p:grpSpPr>
        <p:sp>
          <p:nvSpPr>
            <p:cNvPr id="1159" name="Google Shape;134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3IQAAQggAAMUiAABPCgAAAAAAAA=="/>
                </a:ext>
              </a:extLst>
            </p:cNvSpPr>
            <p:nvPr/>
          </p:nvSpPr>
          <p:spPr>
            <a:xfrm>
              <a:off x="5399405" y="1342390"/>
              <a:ext cx="252730" cy="333375"/>
            </a:xfrm>
            <a:custGeom>
              <a:avLst/>
              <a:gdLst/>
              <a:ahLst/>
              <a:cxnLst/>
              <a:rect l="0" t="0" r="252730" b="333375"/>
              <a:pathLst>
                <a:path w="252730" h="333375">
                  <a:moveTo>
                    <a:pt x="17183" y="26"/>
                  </a:moveTo>
                  <a:cubicBezTo>
                    <a:pt x="7713" y="26"/>
                    <a:pt x="0" y="7718"/>
                    <a:pt x="0" y="17195"/>
                  </a:cubicBezTo>
                  <a:lnTo>
                    <a:pt x="0" y="316074"/>
                  </a:lnTo>
                  <a:cubicBezTo>
                    <a:pt x="0" y="325525"/>
                    <a:pt x="7713" y="333375"/>
                    <a:pt x="17183" y="333375"/>
                  </a:cubicBezTo>
                  <a:lnTo>
                    <a:pt x="235416" y="333375"/>
                  </a:lnTo>
                  <a:cubicBezTo>
                    <a:pt x="244886" y="333375"/>
                    <a:pt x="252704" y="325525"/>
                    <a:pt x="252704" y="316074"/>
                  </a:cubicBezTo>
                  <a:lnTo>
                    <a:pt x="252704" y="17195"/>
                  </a:lnTo>
                  <a:cubicBezTo>
                    <a:pt x="252573" y="7718"/>
                    <a:pt x="244886" y="26"/>
                    <a:pt x="235416" y="26"/>
                  </a:cubicBezTo>
                  <a:lnTo>
                    <a:pt x="17183" y="26"/>
                  </a:lnTo>
                  <a:lnTo>
                    <a:pt x="23541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8" name="Google Shape;134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IQAAZggAAKAiAAAYCgAAAAAAAA=="/>
                </a:ext>
              </a:extLst>
            </p:cNvSpPr>
            <p:nvPr/>
          </p:nvSpPr>
          <p:spPr>
            <a:xfrm>
              <a:off x="5422265" y="1365250"/>
              <a:ext cx="206375" cy="275590"/>
            </a:xfrm>
            <a:custGeom>
              <a:avLst/>
              <a:gdLst/>
              <a:ahLst/>
              <a:cxnLst/>
              <a:rect l="0" t="0" r="206375" b="275590"/>
              <a:pathLst>
                <a:path w="206375" h="275590">
                  <a:moveTo>
                    <a:pt x="26" y="0"/>
                  </a:moveTo>
                  <a:lnTo>
                    <a:pt x="26" y="275564"/>
                  </a:lnTo>
                  <a:lnTo>
                    <a:pt x="206375" y="275564"/>
                  </a:lnTo>
                  <a:lnTo>
                    <a:pt x="206375"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7" name="Google Shape;134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IQAAHQgAAE8iAABmCAAAAAAAAA=="/>
                </a:ext>
              </a:extLst>
            </p:cNvSpPr>
            <p:nvPr/>
          </p:nvSpPr>
          <p:spPr>
            <a:xfrm>
              <a:off x="5473700" y="1318895"/>
              <a:ext cx="103505" cy="46355"/>
            </a:xfrm>
            <a:custGeom>
              <a:avLst/>
              <a:gdLst/>
              <a:ahLst/>
              <a:cxnLst/>
              <a:rect l="0" t="0" r="103505" b="46355"/>
              <a:pathLst>
                <a:path w="103505" h="46355">
                  <a:moveTo>
                    <a:pt x="51713" y="26"/>
                  </a:moveTo>
                  <a:cubicBezTo>
                    <a:pt x="44003" y="26"/>
                    <a:pt x="36293" y="3882"/>
                    <a:pt x="31940" y="11648"/>
                  </a:cubicBezTo>
                  <a:lnTo>
                    <a:pt x="11512" y="11648"/>
                  </a:lnTo>
                  <a:cubicBezTo>
                    <a:pt x="5192" y="11648"/>
                    <a:pt x="26" y="16719"/>
                    <a:pt x="26" y="23217"/>
                  </a:cubicBezTo>
                  <a:lnTo>
                    <a:pt x="26" y="46328"/>
                  </a:lnTo>
                  <a:lnTo>
                    <a:pt x="103373" y="46328"/>
                  </a:lnTo>
                  <a:lnTo>
                    <a:pt x="103373" y="23217"/>
                  </a:lnTo>
                  <a:cubicBezTo>
                    <a:pt x="103505" y="16851"/>
                    <a:pt x="98312" y="11648"/>
                    <a:pt x="91887" y="11648"/>
                  </a:cubicBezTo>
                  <a:lnTo>
                    <a:pt x="71564" y="11648"/>
                  </a:lnTo>
                  <a:cubicBezTo>
                    <a:pt x="67158" y="3882"/>
                    <a:pt x="59422" y="26"/>
                    <a:pt x="5171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6" name="Google Shape;134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IQAAFgkAALohAABECQAAAAAAAA=="/>
                </a:ext>
              </a:extLst>
            </p:cNvSpPr>
            <p:nvPr/>
          </p:nvSpPr>
          <p:spPr>
            <a:xfrm>
              <a:off x="5453380" y="1477010"/>
              <a:ext cx="29210" cy="29210"/>
            </a:xfrm>
            <a:custGeom>
              <a:avLst/>
              <a:gdLst/>
              <a:ahLst/>
              <a:cxnLst/>
              <a:rect l="0" t="0" r="29210" b="29210"/>
              <a:pathLst>
                <a:path w="29210" h="29210">
                  <a:moveTo>
                    <a:pt x="14605" y="0"/>
                  </a:moveTo>
                  <a:cubicBezTo>
                    <a:pt x="6544" y="0"/>
                    <a:pt x="27" y="6574"/>
                    <a:pt x="27" y="14538"/>
                  </a:cubicBezTo>
                  <a:cubicBezTo>
                    <a:pt x="27" y="22636"/>
                    <a:pt x="6544" y="29210"/>
                    <a:pt x="14605" y="29210"/>
                  </a:cubicBezTo>
                  <a:cubicBezTo>
                    <a:pt x="22692" y="29210"/>
                    <a:pt x="29210" y="22636"/>
                    <a:pt x="29210" y="14538"/>
                  </a:cubicBezTo>
                  <a:cubicBezTo>
                    <a:pt x="29210" y="6574"/>
                    <a:pt x="22692" y="0"/>
                    <a:pt x="146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5" name="Google Shape;134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IQAAaAkAALohAACVCQAAAAAAAA=="/>
                </a:ext>
              </a:extLst>
            </p:cNvSpPr>
            <p:nvPr/>
          </p:nvSpPr>
          <p:spPr>
            <a:xfrm>
              <a:off x="5453380" y="1529080"/>
              <a:ext cx="29210" cy="28575"/>
            </a:xfrm>
            <a:custGeom>
              <a:avLst/>
              <a:gdLst/>
              <a:ahLst/>
              <a:cxnLst/>
              <a:rect l="0" t="0" r="29210" b="28575"/>
              <a:pathLst>
                <a:path w="29210" h="28575">
                  <a:moveTo>
                    <a:pt x="14605" y="0"/>
                  </a:moveTo>
                  <a:cubicBezTo>
                    <a:pt x="6544" y="0"/>
                    <a:pt x="27" y="6402"/>
                    <a:pt x="27" y="14287"/>
                  </a:cubicBezTo>
                  <a:cubicBezTo>
                    <a:pt x="27" y="22172"/>
                    <a:pt x="6544" y="28548"/>
                    <a:pt x="14605" y="28548"/>
                  </a:cubicBezTo>
                  <a:cubicBezTo>
                    <a:pt x="22692" y="28548"/>
                    <a:pt x="29210" y="22172"/>
                    <a:pt x="29210" y="14287"/>
                  </a:cubicBezTo>
                  <a:cubicBezTo>
                    <a:pt x="29210" y="6402"/>
                    <a:pt x="22692" y="0"/>
                    <a:pt x="146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4" name="Google Shape;134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IQAAuQkAALohAADmCQAAAAAAAA=="/>
                </a:ext>
              </a:extLst>
            </p:cNvSpPr>
            <p:nvPr/>
          </p:nvSpPr>
          <p:spPr>
            <a:xfrm>
              <a:off x="5453380" y="1580515"/>
              <a:ext cx="29210" cy="28575"/>
            </a:xfrm>
            <a:custGeom>
              <a:avLst/>
              <a:gdLst/>
              <a:ahLst/>
              <a:cxnLst/>
              <a:rect l="0" t="0" r="29210" b="28575"/>
              <a:pathLst>
                <a:path w="29210" h="28575">
                  <a:moveTo>
                    <a:pt x="14605" y="0"/>
                  </a:moveTo>
                  <a:cubicBezTo>
                    <a:pt x="6544" y="0"/>
                    <a:pt x="27" y="6431"/>
                    <a:pt x="27" y="14222"/>
                  </a:cubicBezTo>
                  <a:cubicBezTo>
                    <a:pt x="27" y="22143"/>
                    <a:pt x="6544" y="28548"/>
                    <a:pt x="14605" y="28548"/>
                  </a:cubicBezTo>
                  <a:cubicBezTo>
                    <a:pt x="22692" y="28548"/>
                    <a:pt x="29210" y="22143"/>
                    <a:pt x="29210" y="14222"/>
                  </a:cubicBezTo>
                  <a:cubicBezTo>
                    <a:pt x="29210" y="6431"/>
                    <a:pt x="22692" y="0"/>
                    <a:pt x="146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3" name="Google Shape;134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IQAAiggAAL4hAADACAAAAAAAAA=="/>
                </a:ext>
              </a:extLst>
            </p:cNvSpPr>
            <p:nvPr/>
          </p:nvSpPr>
          <p:spPr>
            <a:xfrm>
              <a:off x="5450840" y="1388110"/>
              <a:ext cx="34290" cy="34290"/>
            </a:xfrm>
            <a:custGeom>
              <a:avLst/>
              <a:gdLst/>
              <a:ahLst/>
              <a:cxnLst/>
              <a:rect l="0" t="0" r="34290" b="34290"/>
              <a:pathLst>
                <a:path w="34290" h="34290">
                  <a:moveTo>
                    <a:pt x="5663" y="0"/>
                  </a:moveTo>
                  <a:cubicBezTo>
                    <a:pt x="2505" y="0"/>
                    <a:pt x="0" y="2505"/>
                    <a:pt x="0" y="5663"/>
                  </a:cubicBezTo>
                  <a:lnTo>
                    <a:pt x="0" y="28497"/>
                  </a:lnTo>
                  <a:cubicBezTo>
                    <a:pt x="0" y="31654"/>
                    <a:pt x="2505" y="34290"/>
                    <a:pt x="5663" y="34290"/>
                  </a:cubicBezTo>
                  <a:lnTo>
                    <a:pt x="28497" y="34290"/>
                  </a:lnTo>
                  <a:cubicBezTo>
                    <a:pt x="31654" y="34290"/>
                    <a:pt x="34290" y="31654"/>
                    <a:pt x="34290" y="28497"/>
                  </a:cubicBezTo>
                  <a:lnTo>
                    <a:pt x="34290" y="5663"/>
                  </a:lnTo>
                  <a:cubicBezTo>
                    <a:pt x="34290" y="2505"/>
                    <a:pt x="31654" y="0"/>
                    <a:pt x="28497" y="0"/>
                  </a:cubicBezTo>
                  <a:lnTo>
                    <a:pt x="5663" y="0"/>
                  </a:lnTo>
                  <a:lnTo>
                    <a:pt x="2849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2" name="Google Shape;134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IQAAFQgAAM0iAABXCgAAAAAAAA=="/>
                </a:ext>
              </a:extLst>
            </p:cNvSpPr>
            <p:nvPr/>
          </p:nvSpPr>
          <p:spPr>
            <a:xfrm>
              <a:off x="5393690" y="1313815"/>
              <a:ext cx="263525" cy="367030"/>
            </a:xfrm>
            <a:custGeom>
              <a:avLst/>
              <a:gdLst/>
              <a:ahLst/>
              <a:cxnLst/>
              <a:rect l="0" t="0" r="263525" b="367030"/>
              <a:pathLst>
                <a:path w="263525" h="367030">
                  <a:moveTo>
                    <a:pt x="131775" y="10658"/>
                  </a:moveTo>
                  <a:cubicBezTo>
                    <a:pt x="137705" y="10658"/>
                    <a:pt x="143635" y="13624"/>
                    <a:pt x="146968" y="19556"/>
                  </a:cubicBezTo>
                  <a:cubicBezTo>
                    <a:pt x="147860" y="21184"/>
                    <a:pt x="149618" y="22208"/>
                    <a:pt x="151639" y="22208"/>
                  </a:cubicBezTo>
                  <a:lnTo>
                    <a:pt x="171974" y="22208"/>
                  </a:lnTo>
                  <a:cubicBezTo>
                    <a:pt x="175385" y="22208"/>
                    <a:pt x="178167" y="24990"/>
                    <a:pt x="178167" y="28403"/>
                  </a:cubicBezTo>
                  <a:lnTo>
                    <a:pt x="178167" y="45938"/>
                  </a:lnTo>
                  <a:lnTo>
                    <a:pt x="85488" y="45938"/>
                  </a:lnTo>
                  <a:lnTo>
                    <a:pt x="85488" y="28403"/>
                  </a:lnTo>
                  <a:cubicBezTo>
                    <a:pt x="85488" y="24990"/>
                    <a:pt x="88139" y="22208"/>
                    <a:pt x="91550" y="22208"/>
                  </a:cubicBezTo>
                  <a:lnTo>
                    <a:pt x="111990" y="22208"/>
                  </a:lnTo>
                  <a:cubicBezTo>
                    <a:pt x="113880" y="22208"/>
                    <a:pt x="115664" y="21184"/>
                    <a:pt x="116661" y="19556"/>
                  </a:cubicBezTo>
                  <a:cubicBezTo>
                    <a:pt x="119941" y="13624"/>
                    <a:pt x="125845" y="10658"/>
                    <a:pt x="131775" y="10658"/>
                  </a:cubicBezTo>
                  <a:lnTo>
                    <a:pt x="241037" y="33705"/>
                  </a:lnTo>
                  <a:cubicBezTo>
                    <a:pt x="247466" y="33705"/>
                    <a:pt x="252766" y="39008"/>
                    <a:pt x="252897" y="45570"/>
                  </a:cubicBezTo>
                  <a:lnTo>
                    <a:pt x="252897" y="344429"/>
                  </a:lnTo>
                  <a:cubicBezTo>
                    <a:pt x="252766" y="350991"/>
                    <a:pt x="247466" y="356294"/>
                    <a:pt x="240906" y="356294"/>
                  </a:cubicBezTo>
                  <a:lnTo>
                    <a:pt x="22618" y="356294"/>
                  </a:lnTo>
                  <a:cubicBezTo>
                    <a:pt x="16163" y="356294"/>
                    <a:pt x="10863" y="350991"/>
                    <a:pt x="10732" y="344429"/>
                  </a:cubicBezTo>
                  <a:lnTo>
                    <a:pt x="10732" y="45570"/>
                  </a:lnTo>
                  <a:cubicBezTo>
                    <a:pt x="10863" y="39008"/>
                    <a:pt x="16163" y="33705"/>
                    <a:pt x="22618" y="33705"/>
                  </a:cubicBezTo>
                  <a:lnTo>
                    <a:pt x="74756" y="33705"/>
                  </a:lnTo>
                  <a:lnTo>
                    <a:pt x="74756" y="51372"/>
                  </a:lnTo>
                  <a:cubicBezTo>
                    <a:pt x="74756" y="54285"/>
                    <a:pt x="77144" y="56674"/>
                    <a:pt x="80057" y="56674"/>
                  </a:cubicBezTo>
                  <a:lnTo>
                    <a:pt x="183467" y="56674"/>
                  </a:lnTo>
                  <a:cubicBezTo>
                    <a:pt x="186485" y="56674"/>
                    <a:pt x="188899" y="54285"/>
                    <a:pt x="188899" y="51372"/>
                  </a:cubicBezTo>
                  <a:lnTo>
                    <a:pt x="188899" y="33705"/>
                  </a:lnTo>
                  <a:lnTo>
                    <a:pt x="131749" y="0"/>
                  </a:lnTo>
                  <a:cubicBezTo>
                    <a:pt x="123247" y="0"/>
                    <a:pt x="114719" y="3833"/>
                    <a:pt x="109104" y="11471"/>
                  </a:cubicBezTo>
                  <a:lnTo>
                    <a:pt x="91550" y="11471"/>
                  </a:lnTo>
                  <a:cubicBezTo>
                    <a:pt x="84360" y="11471"/>
                    <a:pt x="77905" y="16144"/>
                    <a:pt x="75648" y="22969"/>
                  </a:cubicBezTo>
                  <a:lnTo>
                    <a:pt x="22618" y="22969"/>
                  </a:lnTo>
                  <a:cubicBezTo>
                    <a:pt x="10102" y="22969"/>
                    <a:pt x="0" y="33075"/>
                    <a:pt x="0" y="45570"/>
                  </a:cubicBezTo>
                  <a:lnTo>
                    <a:pt x="0" y="344429"/>
                  </a:lnTo>
                  <a:cubicBezTo>
                    <a:pt x="0" y="356924"/>
                    <a:pt x="10102" y="367030"/>
                    <a:pt x="22618" y="367030"/>
                  </a:cubicBezTo>
                  <a:lnTo>
                    <a:pt x="240906" y="367030"/>
                  </a:lnTo>
                  <a:cubicBezTo>
                    <a:pt x="253396" y="367030"/>
                    <a:pt x="263498" y="356924"/>
                    <a:pt x="263498" y="344429"/>
                  </a:cubicBezTo>
                  <a:lnTo>
                    <a:pt x="263498" y="45570"/>
                  </a:lnTo>
                  <a:cubicBezTo>
                    <a:pt x="263498" y="33075"/>
                    <a:pt x="253396" y="22969"/>
                    <a:pt x="240906" y="22969"/>
                  </a:cubicBezTo>
                  <a:lnTo>
                    <a:pt x="188007" y="22969"/>
                  </a:lnTo>
                  <a:cubicBezTo>
                    <a:pt x="185724" y="16144"/>
                    <a:pt x="179295" y="11471"/>
                    <a:pt x="171974" y="11471"/>
                  </a:cubicBezTo>
                  <a:lnTo>
                    <a:pt x="154420" y="11471"/>
                  </a:lnTo>
                  <a:cubicBezTo>
                    <a:pt x="148805" y="3833"/>
                    <a:pt x="140277" y="0"/>
                    <a:pt x="131749" y="0"/>
                  </a:cubicBezTo>
                  <a:lnTo>
                    <a:pt x="131749" y="10658"/>
                  </a:lnTo>
                  <a:lnTo>
                    <a:pt x="13174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1" name="Google Shape;134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IQAAOQgAAAkiAABKCAAAAAAAAA=="/>
                </a:ext>
              </a:extLst>
            </p:cNvSpPr>
            <p:nvPr/>
          </p:nvSpPr>
          <p:spPr>
            <a:xfrm>
              <a:off x="5518785" y="1336675"/>
              <a:ext cx="13970" cy="10795"/>
            </a:xfrm>
            <a:custGeom>
              <a:avLst/>
              <a:gdLst/>
              <a:ahLst/>
              <a:cxnLst/>
              <a:rect l="0" t="0" r="13970" b="10795"/>
              <a:pathLst>
                <a:path w="13970" h="10795">
                  <a:moveTo>
                    <a:pt x="7049" y="0"/>
                  </a:moveTo>
                  <a:cubicBezTo>
                    <a:pt x="6921" y="0"/>
                    <a:pt x="6793" y="26"/>
                    <a:pt x="6690" y="26"/>
                  </a:cubicBezTo>
                  <a:cubicBezTo>
                    <a:pt x="26" y="393"/>
                    <a:pt x="26" y="10374"/>
                    <a:pt x="6690" y="10768"/>
                  </a:cubicBezTo>
                  <a:cubicBezTo>
                    <a:pt x="6793" y="10768"/>
                    <a:pt x="6921" y="10768"/>
                    <a:pt x="7049" y="10768"/>
                  </a:cubicBezTo>
                  <a:cubicBezTo>
                    <a:pt x="13970" y="10768"/>
                    <a:pt x="13970" y="0"/>
                    <a:pt x="704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50" name="Google Shape;134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IQAAXQgAAKkiAAAhCgAAAAAAAA=="/>
                </a:ext>
              </a:extLst>
            </p:cNvSpPr>
            <p:nvPr/>
          </p:nvSpPr>
          <p:spPr>
            <a:xfrm>
              <a:off x="5416550" y="1359535"/>
              <a:ext cx="217805" cy="287020"/>
            </a:xfrm>
            <a:custGeom>
              <a:avLst/>
              <a:gdLst/>
              <a:ahLst/>
              <a:cxnLst/>
              <a:rect l="0" t="0" r="217805" b="287020"/>
              <a:pathLst>
                <a:path w="217805" h="287020">
                  <a:moveTo>
                    <a:pt x="34492" y="0"/>
                  </a:moveTo>
                  <a:cubicBezTo>
                    <a:pt x="34361" y="0"/>
                    <a:pt x="34256" y="0"/>
                    <a:pt x="34124" y="0"/>
                  </a:cubicBezTo>
                  <a:lnTo>
                    <a:pt x="5437" y="0"/>
                  </a:lnTo>
                  <a:cubicBezTo>
                    <a:pt x="2390" y="0"/>
                    <a:pt x="0" y="2418"/>
                    <a:pt x="0" y="5441"/>
                  </a:cubicBezTo>
                  <a:lnTo>
                    <a:pt x="0" y="281684"/>
                  </a:lnTo>
                  <a:cubicBezTo>
                    <a:pt x="0" y="284602"/>
                    <a:pt x="2390" y="286994"/>
                    <a:pt x="5437" y="286994"/>
                  </a:cubicBezTo>
                  <a:lnTo>
                    <a:pt x="212367" y="286994"/>
                  </a:lnTo>
                  <a:cubicBezTo>
                    <a:pt x="215388" y="286994"/>
                    <a:pt x="217805" y="284602"/>
                    <a:pt x="217805" y="281684"/>
                  </a:cubicBezTo>
                  <a:lnTo>
                    <a:pt x="217805" y="5441"/>
                  </a:lnTo>
                  <a:cubicBezTo>
                    <a:pt x="217805" y="2418"/>
                    <a:pt x="215388" y="0"/>
                    <a:pt x="212498" y="0"/>
                  </a:cubicBezTo>
                  <a:lnTo>
                    <a:pt x="183653" y="0"/>
                  </a:lnTo>
                  <a:cubicBezTo>
                    <a:pt x="183548" y="0"/>
                    <a:pt x="183417" y="0"/>
                    <a:pt x="183312" y="0"/>
                  </a:cubicBezTo>
                  <a:cubicBezTo>
                    <a:pt x="176193" y="0"/>
                    <a:pt x="176193" y="10777"/>
                    <a:pt x="183312" y="10777"/>
                  </a:cubicBezTo>
                  <a:cubicBezTo>
                    <a:pt x="183417" y="10777"/>
                    <a:pt x="183548" y="10777"/>
                    <a:pt x="183653" y="10751"/>
                  </a:cubicBezTo>
                  <a:lnTo>
                    <a:pt x="207060" y="10751"/>
                  </a:lnTo>
                  <a:lnTo>
                    <a:pt x="207060" y="276243"/>
                  </a:lnTo>
                  <a:lnTo>
                    <a:pt x="10875" y="276243"/>
                  </a:lnTo>
                  <a:lnTo>
                    <a:pt x="10875" y="10751"/>
                  </a:lnTo>
                  <a:lnTo>
                    <a:pt x="34124" y="10751"/>
                  </a:lnTo>
                  <a:cubicBezTo>
                    <a:pt x="34256" y="10777"/>
                    <a:pt x="34361" y="10777"/>
                    <a:pt x="34492" y="10777"/>
                  </a:cubicBezTo>
                  <a:cubicBezTo>
                    <a:pt x="41585" y="10777"/>
                    <a:pt x="41585" y="0"/>
                    <a:pt x="3449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9" name="Google Shape;134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IQAAEgkAAL4hAABICQAAAAAAAA=="/>
                </a:ext>
              </a:extLst>
            </p:cNvSpPr>
            <p:nvPr/>
          </p:nvSpPr>
          <p:spPr>
            <a:xfrm>
              <a:off x="5445760" y="1474470"/>
              <a:ext cx="39370" cy="34290"/>
            </a:xfrm>
            <a:custGeom>
              <a:avLst/>
              <a:gdLst/>
              <a:ahLst/>
              <a:cxnLst/>
              <a:rect l="0" t="0" r="39370" b="34290"/>
              <a:pathLst>
                <a:path w="39370" h="34290">
                  <a:moveTo>
                    <a:pt x="22389" y="10924"/>
                  </a:moveTo>
                  <a:cubicBezTo>
                    <a:pt x="25498" y="10924"/>
                    <a:pt x="28528" y="13428"/>
                    <a:pt x="28528" y="17185"/>
                  </a:cubicBezTo>
                  <a:cubicBezTo>
                    <a:pt x="28528" y="20515"/>
                    <a:pt x="25890" y="23340"/>
                    <a:pt x="22493" y="23340"/>
                  </a:cubicBezTo>
                  <a:cubicBezTo>
                    <a:pt x="17112" y="23340"/>
                    <a:pt x="14342" y="16679"/>
                    <a:pt x="18235" y="12709"/>
                  </a:cubicBezTo>
                  <a:cubicBezTo>
                    <a:pt x="19437" y="11457"/>
                    <a:pt x="20926" y="10924"/>
                    <a:pt x="22389" y="10924"/>
                  </a:cubicBezTo>
                  <a:lnTo>
                    <a:pt x="22389" y="0"/>
                  </a:lnTo>
                  <a:cubicBezTo>
                    <a:pt x="7550" y="0"/>
                    <a:pt x="0" y="18464"/>
                    <a:pt x="10554" y="29228"/>
                  </a:cubicBezTo>
                  <a:cubicBezTo>
                    <a:pt x="14029" y="32718"/>
                    <a:pt x="18261" y="34290"/>
                    <a:pt x="22415" y="34290"/>
                  </a:cubicBezTo>
                  <a:cubicBezTo>
                    <a:pt x="31088" y="34290"/>
                    <a:pt x="39344" y="27496"/>
                    <a:pt x="39344" y="17185"/>
                  </a:cubicBezTo>
                  <a:cubicBezTo>
                    <a:pt x="39213" y="7700"/>
                    <a:pt x="31794" y="0"/>
                    <a:pt x="22493" y="0"/>
                  </a:cubicBezTo>
                  <a:lnTo>
                    <a:pt x="22493" y="10924"/>
                  </a:lnTo>
                  <a:lnTo>
                    <a:pt x="2249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8" name="Google Shape;134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IQAAZAkAAL4hAACZCQAAAAAAAA=="/>
                </a:ext>
              </a:extLst>
            </p:cNvSpPr>
            <p:nvPr/>
          </p:nvSpPr>
          <p:spPr>
            <a:xfrm>
              <a:off x="5445760" y="1526540"/>
              <a:ext cx="39370" cy="33655"/>
            </a:xfrm>
            <a:custGeom>
              <a:avLst/>
              <a:gdLst/>
              <a:ahLst/>
              <a:cxnLst/>
              <a:rect l="0" t="0" r="39370" b="33655"/>
              <a:pathLst>
                <a:path w="39370" h="33655">
                  <a:moveTo>
                    <a:pt x="22441" y="10643"/>
                  </a:moveTo>
                  <a:cubicBezTo>
                    <a:pt x="25550" y="10643"/>
                    <a:pt x="28528" y="13101"/>
                    <a:pt x="28528" y="16762"/>
                  </a:cubicBezTo>
                  <a:cubicBezTo>
                    <a:pt x="28528" y="20161"/>
                    <a:pt x="25890" y="22802"/>
                    <a:pt x="22493" y="22933"/>
                  </a:cubicBezTo>
                  <a:cubicBezTo>
                    <a:pt x="17112" y="22933"/>
                    <a:pt x="14342" y="16265"/>
                    <a:pt x="18235" y="12473"/>
                  </a:cubicBezTo>
                  <a:cubicBezTo>
                    <a:pt x="19463" y="11218"/>
                    <a:pt x="20978" y="10643"/>
                    <a:pt x="22441" y="10643"/>
                  </a:cubicBezTo>
                  <a:lnTo>
                    <a:pt x="22441" y="26"/>
                  </a:lnTo>
                  <a:cubicBezTo>
                    <a:pt x="7550" y="26"/>
                    <a:pt x="0" y="18017"/>
                    <a:pt x="10554" y="28712"/>
                  </a:cubicBezTo>
                  <a:cubicBezTo>
                    <a:pt x="14003" y="32112"/>
                    <a:pt x="18209" y="33655"/>
                    <a:pt x="22363" y="33655"/>
                  </a:cubicBezTo>
                  <a:cubicBezTo>
                    <a:pt x="31036" y="33655"/>
                    <a:pt x="39344" y="26908"/>
                    <a:pt x="39344" y="16762"/>
                  </a:cubicBezTo>
                  <a:cubicBezTo>
                    <a:pt x="39213" y="7452"/>
                    <a:pt x="31794" y="26"/>
                    <a:pt x="22493" y="26"/>
                  </a:cubicBezTo>
                  <a:lnTo>
                    <a:pt x="22493" y="10643"/>
                  </a:lnTo>
                  <a:lnTo>
                    <a:pt x="2249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7" name="Google Shape;134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IQAAtQkAAL4hAADqCQAAAAAAAA=="/>
                </a:ext>
              </a:extLst>
            </p:cNvSpPr>
            <p:nvPr/>
          </p:nvSpPr>
          <p:spPr>
            <a:xfrm>
              <a:off x="5445760" y="1577975"/>
              <a:ext cx="39370" cy="33655"/>
            </a:xfrm>
            <a:custGeom>
              <a:avLst/>
              <a:gdLst/>
              <a:ahLst/>
              <a:cxnLst/>
              <a:rect l="0" t="0" r="39370" b="33655"/>
              <a:pathLst>
                <a:path w="39370" h="33655">
                  <a:moveTo>
                    <a:pt x="22389" y="10739"/>
                  </a:moveTo>
                  <a:cubicBezTo>
                    <a:pt x="25498" y="10739"/>
                    <a:pt x="28528" y="13195"/>
                    <a:pt x="28528" y="16879"/>
                  </a:cubicBezTo>
                  <a:cubicBezTo>
                    <a:pt x="28528" y="20145"/>
                    <a:pt x="25890" y="22915"/>
                    <a:pt x="22493" y="22915"/>
                  </a:cubicBezTo>
                  <a:cubicBezTo>
                    <a:pt x="17112" y="22915"/>
                    <a:pt x="14342" y="16357"/>
                    <a:pt x="18235" y="12463"/>
                  </a:cubicBezTo>
                  <a:cubicBezTo>
                    <a:pt x="19437" y="11261"/>
                    <a:pt x="20926" y="10739"/>
                    <a:pt x="22389" y="10739"/>
                  </a:cubicBezTo>
                  <a:lnTo>
                    <a:pt x="22389" y="26"/>
                  </a:lnTo>
                  <a:cubicBezTo>
                    <a:pt x="7550" y="26"/>
                    <a:pt x="0" y="18133"/>
                    <a:pt x="10554" y="28690"/>
                  </a:cubicBezTo>
                  <a:cubicBezTo>
                    <a:pt x="14029" y="32113"/>
                    <a:pt x="18261" y="33655"/>
                    <a:pt x="22415" y="33655"/>
                  </a:cubicBezTo>
                  <a:cubicBezTo>
                    <a:pt x="31088" y="33655"/>
                    <a:pt x="39344" y="26991"/>
                    <a:pt x="39344" y="16879"/>
                  </a:cubicBezTo>
                  <a:cubicBezTo>
                    <a:pt x="39213" y="7577"/>
                    <a:pt x="31794" y="26"/>
                    <a:pt x="22493" y="26"/>
                  </a:cubicBezTo>
                  <a:lnTo>
                    <a:pt x="22493" y="10739"/>
                  </a:lnTo>
                  <a:lnTo>
                    <a:pt x="2249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6" name="Google Shape;134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QAAEgkAADciAAAjCQAAAAAAAA=="/>
                </a:ext>
              </a:extLst>
            </p:cNvSpPr>
            <p:nvPr/>
          </p:nvSpPr>
          <p:spPr>
            <a:xfrm>
              <a:off x="5495290" y="1474470"/>
              <a:ext cx="66675" cy="10795"/>
            </a:xfrm>
            <a:custGeom>
              <a:avLst/>
              <a:gdLst/>
              <a:ahLst/>
              <a:cxnLst/>
              <a:rect l="0" t="0" r="66675" b="10795"/>
              <a:pathLst>
                <a:path w="66675" h="10795">
                  <a:moveTo>
                    <a:pt x="7119" y="26"/>
                  </a:moveTo>
                  <a:cubicBezTo>
                    <a:pt x="26" y="26"/>
                    <a:pt x="26" y="10768"/>
                    <a:pt x="7119" y="10768"/>
                  </a:cubicBezTo>
                  <a:cubicBezTo>
                    <a:pt x="7250" y="10768"/>
                    <a:pt x="7355" y="10768"/>
                    <a:pt x="7487" y="10768"/>
                  </a:cubicBezTo>
                  <a:lnTo>
                    <a:pt x="59187" y="10768"/>
                  </a:lnTo>
                  <a:cubicBezTo>
                    <a:pt x="59319" y="10768"/>
                    <a:pt x="59424" y="10768"/>
                    <a:pt x="59555" y="10768"/>
                  </a:cubicBezTo>
                  <a:cubicBezTo>
                    <a:pt x="66648" y="10768"/>
                    <a:pt x="66648" y="26"/>
                    <a:pt x="59555" y="26"/>
                  </a:cubicBezTo>
                  <a:cubicBezTo>
                    <a:pt x="59424" y="26"/>
                    <a:pt x="59319" y="26"/>
                    <a:pt x="59187" y="26"/>
                  </a:cubicBezTo>
                  <a:lnTo>
                    <a:pt x="7487" y="26"/>
                  </a:lnTo>
                  <a:cubicBezTo>
                    <a:pt x="7355" y="26"/>
                    <a:pt x="7250" y="26"/>
                    <a:pt x="711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5" name="Google Shape;134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QAANwkAAHYiAABICQAAAAAAAA=="/>
                </a:ext>
              </a:extLst>
            </p:cNvSpPr>
            <p:nvPr/>
          </p:nvSpPr>
          <p:spPr>
            <a:xfrm>
              <a:off x="5495290" y="1497965"/>
              <a:ext cx="106680" cy="10795"/>
            </a:xfrm>
            <a:custGeom>
              <a:avLst/>
              <a:gdLst/>
              <a:ahLst/>
              <a:cxnLst/>
              <a:rect l="0" t="0" r="106680" b="10795"/>
              <a:pathLst>
                <a:path w="106680" h="10795">
                  <a:moveTo>
                    <a:pt x="7098" y="26"/>
                  </a:moveTo>
                  <a:cubicBezTo>
                    <a:pt x="26" y="26"/>
                    <a:pt x="26" y="10768"/>
                    <a:pt x="7098" y="10768"/>
                  </a:cubicBezTo>
                  <a:cubicBezTo>
                    <a:pt x="7229" y="10768"/>
                    <a:pt x="7334" y="10768"/>
                    <a:pt x="7465" y="10768"/>
                  </a:cubicBezTo>
                  <a:lnTo>
                    <a:pt x="99215" y="10768"/>
                  </a:lnTo>
                  <a:cubicBezTo>
                    <a:pt x="99346" y="10768"/>
                    <a:pt x="99451" y="10768"/>
                    <a:pt x="99582" y="10768"/>
                  </a:cubicBezTo>
                  <a:cubicBezTo>
                    <a:pt x="106654" y="10768"/>
                    <a:pt x="106654" y="26"/>
                    <a:pt x="99582" y="26"/>
                  </a:cubicBezTo>
                  <a:cubicBezTo>
                    <a:pt x="99451" y="26"/>
                    <a:pt x="99346" y="26"/>
                    <a:pt x="99215" y="26"/>
                  </a:cubicBezTo>
                  <a:lnTo>
                    <a:pt x="7465" y="26"/>
                  </a:lnTo>
                  <a:cubicBezTo>
                    <a:pt x="7334" y="26"/>
                    <a:pt x="7229" y="26"/>
                    <a:pt x="709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4" name="Google Shape;134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QAAZAkAADciAAB1CQAAAAAAAA=="/>
                </a:ext>
              </a:extLst>
            </p:cNvSpPr>
            <p:nvPr/>
          </p:nvSpPr>
          <p:spPr>
            <a:xfrm>
              <a:off x="5495290" y="1526540"/>
              <a:ext cx="66675" cy="10795"/>
            </a:xfrm>
            <a:custGeom>
              <a:avLst/>
              <a:gdLst/>
              <a:ahLst/>
              <a:cxnLst/>
              <a:rect l="0" t="0" r="66675" b="10795"/>
              <a:pathLst>
                <a:path w="66675" h="10795">
                  <a:moveTo>
                    <a:pt x="7014" y="0"/>
                  </a:moveTo>
                  <a:cubicBezTo>
                    <a:pt x="26" y="0"/>
                    <a:pt x="52" y="10768"/>
                    <a:pt x="7119" y="10768"/>
                  </a:cubicBezTo>
                  <a:cubicBezTo>
                    <a:pt x="7250" y="10768"/>
                    <a:pt x="7355" y="10768"/>
                    <a:pt x="7487" y="10768"/>
                  </a:cubicBezTo>
                  <a:lnTo>
                    <a:pt x="59187" y="10768"/>
                  </a:lnTo>
                  <a:cubicBezTo>
                    <a:pt x="59319" y="10768"/>
                    <a:pt x="59424" y="10768"/>
                    <a:pt x="59555" y="10768"/>
                  </a:cubicBezTo>
                  <a:cubicBezTo>
                    <a:pt x="66622" y="10768"/>
                    <a:pt x="66648" y="0"/>
                    <a:pt x="59660" y="0"/>
                  </a:cubicBezTo>
                  <a:cubicBezTo>
                    <a:pt x="59503" y="0"/>
                    <a:pt x="59345" y="26"/>
                    <a:pt x="59187" y="26"/>
                  </a:cubicBezTo>
                  <a:lnTo>
                    <a:pt x="7487" y="26"/>
                  </a:lnTo>
                  <a:cubicBezTo>
                    <a:pt x="7329" y="26"/>
                    <a:pt x="7171" y="0"/>
                    <a:pt x="701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3" name="Google Shape;134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QAAiAkAAHYiAACZCQAAAAAAAA=="/>
                </a:ext>
              </a:extLst>
            </p:cNvSpPr>
            <p:nvPr/>
          </p:nvSpPr>
          <p:spPr>
            <a:xfrm>
              <a:off x="5495290" y="1549400"/>
              <a:ext cx="106680" cy="10795"/>
            </a:xfrm>
            <a:custGeom>
              <a:avLst/>
              <a:gdLst/>
              <a:ahLst/>
              <a:cxnLst/>
              <a:rect l="0" t="0" r="106680" b="10795"/>
              <a:pathLst>
                <a:path w="106680" h="10795">
                  <a:moveTo>
                    <a:pt x="6993" y="0"/>
                  </a:moveTo>
                  <a:cubicBezTo>
                    <a:pt x="26" y="0"/>
                    <a:pt x="52" y="10768"/>
                    <a:pt x="7098" y="10768"/>
                  </a:cubicBezTo>
                  <a:cubicBezTo>
                    <a:pt x="7229" y="10768"/>
                    <a:pt x="7334" y="10768"/>
                    <a:pt x="7465" y="10768"/>
                  </a:cubicBezTo>
                  <a:lnTo>
                    <a:pt x="99215" y="10768"/>
                  </a:lnTo>
                  <a:cubicBezTo>
                    <a:pt x="99346" y="10768"/>
                    <a:pt x="99451" y="10768"/>
                    <a:pt x="99582" y="10768"/>
                  </a:cubicBezTo>
                  <a:cubicBezTo>
                    <a:pt x="106628" y="10768"/>
                    <a:pt x="106654" y="0"/>
                    <a:pt x="99687" y="0"/>
                  </a:cubicBezTo>
                  <a:cubicBezTo>
                    <a:pt x="99530" y="0"/>
                    <a:pt x="99372" y="0"/>
                    <a:pt x="99215" y="26"/>
                  </a:cubicBezTo>
                  <a:lnTo>
                    <a:pt x="7465" y="26"/>
                  </a:lnTo>
                  <a:cubicBezTo>
                    <a:pt x="7308" y="0"/>
                    <a:pt x="7150" y="0"/>
                    <a:pt x="699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2" name="Google Shape;134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QAAtQkAADciAADGCQAAAAAAAA=="/>
                </a:ext>
              </a:extLst>
            </p:cNvSpPr>
            <p:nvPr/>
          </p:nvSpPr>
          <p:spPr>
            <a:xfrm>
              <a:off x="5495290" y="1577975"/>
              <a:ext cx="66675" cy="10795"/>
            </a:xfrm>
            <a:custGeom>
              <a:avLst/>
              <a:gdLst/>
              <a:ahLst/>
              <a:cxnLst/>
              <a:rect l="0" t="0" r="66675" b="10795"/>
              <a:pathLst>
                <a:path w="66675" h="10795">
                  <a:moveTo>
                    <a:pt x="7119" y="26"/>
                  </a:moveTo>
                  <a:cubicBezTo>
                    <a:pt x="26" y="26"/>
                    <a:pt x="26" y="10768"/>
                    <a:pt x="7119" y="10768"/>
                  </a:cubicBezTo>
                  <a:cubicBezTo>
                    <a:pt x="7250" y="10768"/>
                    <a:pt x="7355" y="10768"/>
                    <a:pt x="7487" y="10768"/>
                  </a:cubicBezTo>
                  <a:lnTo>
                    <a:pt x="59187" y="10768"/>
                  </a:lnTo>
                  <a:cubicBezTo>
                    <a:pt x="59319" y="10768"/>
                    <a:pt x="59424" y="10768"/>
                    <a:pt x="59555" y="10768"/>
                  </a:cubicBezTo>
                  <a:cubicBezTo>
                    <a:pt x="66648" y="10768"/>
                    <a:pt x="66648" y="26"/>
                    <a:pt x="59555" y="26"/>
                  </a:cubicBezTo>
                  <a:cubicBezTo>
                    <a:pt x="59424" y="26"/>
                    <a:pt x="59319" y="26"/>
                    <a:pt x="59187" y="26"/>
                  </a:cubicBezTo>
                  <a:lnTo>
                    <a:pt x="7487" y="26"/>
                  </a:lnTo>
                  <a:cubicBezTo>
                    <a:pt x="7355" y="26"/>
                    <a:pt x="7250" y="26"/>
                    <a:pt x="711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1" name="Google Shape;134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QAA2QkAAHUiAADqCQAAAAAAAA=="/>
                </a:ext>
              </a:extLst>
            </p:cNvSpPr>
            <p:nvPr/>
          </p:nvSpPr>
          <p:spPr>
            <a:xfrm>
              <a:off x="5495290" y="1600835"/>
              <a:ext cx="106045" cy="10795"/>
            </a:xfrm>
            <a:custGeom>
              <a:avLst/>
              <a:gdLst/>
              <a:ahLst/>
              <a:cxnLst/>
              <a:rect l="0" t="0" r="106045" b="10795"/>
              <a:pathLst>
                <a:path w="106045" h="10795">
                  <a:moveTo>
                    <a:pt x="7099" y="0"/>
                  </a:moveTo>
                  <a:cubicBezTo>
                    <a:pt x="26" y="0"/>
                    <a:pt x="26" y="10768"/>
                    <a:pt x="7099" y="10768"/>
                  </a:cubicBezTo>
                  <a:cubicBezTo>
                    <a:pt x="7230" y="10768"/>
                    <a:pt x="7335" y="10768"/>
                    <a:pt x="7466" y="10768"/>
                  </a:cubicBezTo>
                  <a:lnTo>
                    <a:pt x="99233" y="10768"/>
                  </a:lnTo>
                  <a:cubicBezTo>
                    <a:pt x="106045" y="10374"/>
                    <a:pt x="106045" y="393"/>
                    <a:pt x="99233" y="26"/>
                  </a:cubicBezTo>
                  <a:lnTo>
                    <a:pt x="7466" y="26"/>
                  </a:lnTo>
                  <a:cubicBezTo>
                    <a:pt x="7335" y="0"/>
                    <a:pt x="7230" y="0"/>
                    <a:pt x="709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40" name="Google Shape;134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QAAiwgAAHYiAACcCAAAAAAAAA=="/>
                </a:ext>
              </a:extLst>
            </p:cNvSpPr>
            <p:nvPr/>
          </p:nvSpPr>
          <p:spPr>
            <a:xfrm>
              <a:off x="5495290" y="1388745"/>
              <a:ext cx="106680" cy="10795"/>
            </a:xfrm>
            <a:custGeom>
              <a:avLst/>
              <a:gdLst/>
              <a:ahLst/>
              <a:cxnLst/>
              <a:rect l="0" t="0" r="106680" b="10795"/>
              <a:pathLst>
                <a:path w="106680" h="10795">
                  <a:moveTo>
                    <a:pt x="6993" y="26"/>
                  </a:moveTo>
                  <a:cubicBezTo>
                    <a:pt x="26" y="26"/>
                    <a:pt x="52" y="10795"/>
                    <a:pt x="7098" y="10795"/>
                  </a:cubicBezTo>
                  <a:cubicBezTo>
                    <a:pt x="7229" y="10795"/>
                    <a:pt x="7334" y="10795"/>
                    <a:pt x="7465" y="10795"/>
                  </a:cubicBezTo>
                  <a:lnTo>
                    <a:pt x="99215" y="10795"/>
                  </a:lnTo>
                  <a:cubicBezTo>
                    <a:pt x="99346" y="10795"/>
                    <a:pt x="99451" y="10795"/>
                    <a:pt x="99582" y="10795"/>
                  </a:cubicBezTo>
                  <a:cubicBezTo>
                    <a:pt x="106628" y="10795"/>
                    <a:pt x="106654" y="26"/>
                    <a:pt x="99687" y="26"/>
                  </a:cubicBezTo>
                  <a:cubicBezTo>
                    <a:pt x="99530" y="26"/>
                    <a:pt x="99372" y="26"/>
                    <a:pt x="99215" y="52"/>
                  </a:cubicBezTo>
                  <a:lnTo>
                    <a:pt x="7465" y="52"/>
                  </a:lnTo>
                  <a:cubicBezTo>
                    <a:pt x="7308" y="26"/>
                    <a:pt x="7150" y="26"/>
                    <a:pt x="699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39" name="Google Shape;134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IQAA3AgAAHYiAADtCAAAAAAAAA=="/>
                </a:ext>
              </a:extLst>
            </p:cNvSpPr>
            <p:nvPr/>
          </p:nvSpPr>
          <p:spPr>
            <a:xfrm>
              <a:off x="5448935" y="1440180"/>
              <a:ext cx="153035" cy="10795"/>
            </a:xfrm>
            <a:custGeom>
              <a:avLst/>
              <a:gdLst/>
              <a:ahLst/>
              <a:cxnLst/>
              <a:rect l="0" t="0" r="153035" b="10795"/>
              <a:pathLst>
                <a:path w="153035" h="10795">
                  <a:moveTo>
                    <a:pt x="7120" y="0"/>
                  </a:moveTo>
                  <a:cubicBezTo>
                    <a:pt x="0" y="0"/>
                    <a:pt x="0" y="10795"/>
                    <a:pt x="7120" y="10795"/>
                  </a:cubicBezTo>
                  <a:cubicBezTo>
                    <a:pt x="7226" y="10795"/>
                    <a:pt x="7357" y="10795"/>
                    <a:pt x="7488" y="10795"/>
                  </a:cubicBezTo>
                  <a:lnTo>
                    <a:pt x="145546" y="10795"/>
                  </a:lnTo>
                  <a:cubicBezTo>
                    <a:pt x="145677" y="10795"/>
                    <a:pt x="145782" y="10795"/>
                    <a:pt x="145914" y="10795"/>
                  </a:cubicBezTo>
                  <a:cubicBezTo>
                    <a:pt x="153008" y="10795"/>
                    <a:pt x="153008" y="0"/>
                    <a:pt x="145914" y="0"/>
                  </a:cubicBezTo>
                  <a:cubicBezTo>
                    <a:pt x="145782" y="0"/>
                    <a:pt x="145677" y="0"/>
                    <a:pt x="145546" y="26"/>
                  </a:cubicBezTo>
                  <a:lnTo>
                    <a:pt x="7488" y="26"/>
                  </a:lnTo>
                  <a:cubicBezTo>
                    <a:pt x="7357" y="0"/>
                    <a:pt x="7226" y="0"/>
                    <a:pt x="712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38" name="Google Shape;134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QAArwgAAAAiAADACAAAAAAAAA=="/>
                </a:ext>
              </a:extLst>
            </p:cNvSpPr>
            <p:nvPr/>
          </p:nvSpPr>
          <p:spPr>
            <a:xfrm>
              <a:off x="5495290" y="1411605"/>
              <a:ext cx="31750" cy="10795"/>
            </a:xfrm>
            <a:custGeom>
              <a:avLst/>
              <a:gdLst/>
              <a:ahLst/>
              <a:cxnLst/>
              <a:rect l="0" t="0" r="31750" b="10795"/>
              <a:pathLst>
                <a:path w="31750" h="10795">
                  <a:moveTo>
                    <a:pt x="6926" y="26"/>
                  </a:moveTo>
                  <a:cubicBezTo>
                    <a:pt x="26" y="26"/>
                    <a:pt x="52" y="10795"/>
                    <a:pt x="7030" y="10795"/>
                  </a:cubicBezTo>
                  <a:cubicBezTo>
                    <a:pt x="7159" y="10795"/>
                    <a:pt x="7263" y="10795"/>
                    <a:pt x="7393" y="10768"/>
                  </a:cubicBezTo>
                  <a:lnTo>
                    <a:pt x="24357" y="10768"/>
                  </a:lnTo>
                  <a:cubicBezTo>
                    <a:pt x="24487" y="10795"/>
                    <a:pt x="24617" y="10795"/>
                    <a:pt x="24720" y="10795"/>
                  </a:cubicBezTo>
                  <a:cubicBezTo>
                    <a:pt x="31698" y="10795"/>
                    <a:pt x="31750" y="26"/>
                    <a:pt x="24824" y="26"/>
                  </a:cubicBezTo>
                  <a:cubicBezTo>
                    <a:pt x="24694" y="26"/>
                    <a:pt x="24539" y="26"/>
                    <a:pt x="24357" y="26"/>
                  </a:cubicBezTo>
                  <a:lnTo>
                    <a:pt x="7393" y="26"/>
                  </a:lnTo>
                  <a:cubicBezTo>
                    <a:pt x="7237" y="26"/>
                    <a:pt x="7081" y="26"/>
                    <a:pt x="692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37" name="Google Shape;134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IgAArwgAAEAiAADACAAAAAAAAA=="/>
                </a:ext>
              </a:extLst>
            </p:cNvSpPr>
            <p:nvPr/>
          </p:nvSpPr>
          <p:spPr>
            <a:xfrm>
              <a:off x="5535295" y="1411605"/>
              <a:ext cx="32385" cy="10795"/>
            </a:xfrm>
            <a:custGeom>
              <a:avLst/>
              <a:gdLst/>
              <a:ahLst/>
              <a:cxnLst/>
              <a:rect l="0" t="0" r="32385" b="10795"/>
              <a:pathLst>
                <a:path w="32385" h="10795">
                  <a:moveTo>
                    <a:pt x="7014" y="26"/>
                  </a:moveTo>
                  <a:cubicBezTo>
                    <a:pt x="0" y="26"/>
                    <a:pt x="26" y="10795"/>
                    <a:pt x="7120" y="10795"/>
                  </a:cubicBezTo>
                  <a:cubicBezTo>
                    <a:pt x="7252" y="10795"/>
                    <a:pt x="7384" y="10795"/>
                    <a:pt x="7489" y="10768"/>
                  </a:cubicBezTo>
                  <a:lnTo>
                    <a:pt x="24868" y="10768"/>
                  </a:lnTo>
                  <a:cubicBezTo>
                    <a:pt x="25000" y="10795"/>
                    <a:pt x="25132" y="10795"/>
                    <a:pt x="25238" y="10795"/>
                  </a:cubicBezTo>
                  <a:cubicBezTo>
                    <a:pt x="32332" y="10795"/>
                    <a:pt x="32385" y="26"/>
                    <a:pt x="25343" y="26"/>
                  </a:cubicBezTo>
                  <a:cubicBezTo>
                    <a:pt x="25211" y="26"/>
                    <a:pt x="25053" y="26"/>
                    <a:pt x="24868" y="26"/>
                  </a:cubicBezTo>
                  <a:lnTo>
                    <a:pt x="7489" y="26"/>
                  </a:lnTo>
                  <a:cubicBezTo>
                    <a:pt x="7331" y="26"/>
                    <a:pt x="7173" y="26"/>
                    <a:pt x="701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36" name="Google Shape;134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IQAAiggAAL4hAADACAAAAAAAAA=="/>
                </a:ext>
              </a:extLst>
            </p:cNvSpPr>
            <p:nvPr/>
          </p:nvSpPr>
          <p:spPr>
            <a:xfrm>
              <a:off x="5450840" y="1388110"/>
              <a:ext cx="34290" cy="34290"/>
            </a:xfrm>
            <a:custGeom>
              <a:avLst/>
              <a:gdLst/>
              <a:ahLst/>
              <a:cxnLst/>
              <a:rect l="0" t="0" r="34290" b="34290"/>
              <a:pathLst>
                <a:path w="34290" h="34290">
                  <a:moveTo>
                    <a:pt x="23267" y="11023"/>
                  </a:moveTo>
                  <a:lnTo>
                    <a:pt x="23267" y="23400"/>
                  </a:lnTo>
                  <a:lnTo>
                    <a:pt x="10890" y="23400"/>
                  </a:lnTo>
                  <a:lnTo>
                    <a:pt x="10890" y="11023"/>
                  </a:lnTo>
                  <a:lnTo>
                    <a:pt x="5525" y="27"/>
                  </a:lnTo>
                  <a:cubicBezTo>
                    <a:pt x="2444" y="27"/>
                    <a:pt x="27" y="2444"/>
                    <a:pt x="27" y="5525"/>
                  </a:cubicBezTo>
                  <a:lnTo>
                    <a:pt x="27" y="28765"/>
                  </a:lnTo>
                  <a:cubicBezTo>
                    <a:pt x="27" y="31846"/>
                    <a:pt x="2444" y="34263"/>
                    <a:pt x="5525" y="34263"/>
                  </a:cubicBezTo>
                  <a:lnTo>
                    <a:pt x="28765" y="34263"/>
                  </a:lnTo>
                  <a:cubicBezTo>
                    <a:pt x="31846" y="34263"/>
                    <a:pt x="34263" y="31846"/>
                    <a:pt x="34263" y="28765"/>
                  </a:cubicBezTo>
                  <a:lnTo>
                    <a:pt x="34263" y="5525"/>
                  </a:lnTo>
                  <a:cubicBezTo>
                    <a:pt x="34263" y="2444"/>
                    <a:pt x="31846" y="27"/>
                    <a:pt x="28765" y="27"/>
                  </a:cubicBezTo>
                  <a:lnTo>
                    <a:pt x="23267" y="11023"/>
                  </a:lnTo>
                  <a:lnTo>
                    <a:pt x="28765"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160" name="Google Shape;13457;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cjAAAoCAAAyCUAAGoKAAAQAAAA"/>
              </a:ext>
            </a:extLst>
          </p:cNvGrpSpPr>
          <p:nvPr/>
        </p:nvGrpSpPr>
        <p:grpSpPr>
          <a:xfrm>
            <a:off x="5775325" y="1325880"/>
            <a:ext cx="366395" cy="367030"/>
            <a:chOff x="5775325" y="1325880"/>
            <a:chExt cx="366395" cy="367030"/>
          </a:xfrm>
        </p:grpSpPr>
        <p:sp>
          <p:nvSpPr>
            <p:cNvPr id="1174" name="Google Shape;134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JAAA3AgAAJYkAABACQAAAAAAAA=="/>
                </a:ext>
              </a:extLst>
            </p:cNvSpPr>
            <p:nvPr/>
          </p:nvSpPr>
          <p:spPr>
            <a:xfrm>
              <a:off x="5918200" y="1440180"/>
              <a:ext cx="29210" cy="63500"/>
            </a:xfrm>
            <a:custGeom>
              <a:avLst/>
              <a:gdLst/>
              <a:ahLst/>
              <a:cxnLst/>
              <a:rect l="0" t="0" r="29210" b="63500"/>
              <a:pathLst>
                <a:path w="29210" h="63500">
                  <a:moveTo>
                    <a:pt x="17558" y="26"/>
                  </a:moveTo>
                  <a:cubicBezTo>
                    <a:pt x="7954" y="26"/>
                    <a:pt x="133" y="7756"/>
                    <a:pt x="133" y="17412"/>
                  </a:cubicBezTo>
                  <a:lnTo>
                    <a:pt x="133" y="21343"/>
                  </a:lnTo>
                  <a:cubicBezTo>
                    <a:pt x="0" y="26408"/>
                    <a:pt x="904" y="31236"/>
                    <a:pt x="2447" y="36063"/>
                  </a:cubicBezTo>
                  <a:lnTo>
                    <a:pt x="11785" y="63474"/>
                  </a:lnTo>
                  <a:lnTo>
                    <a:pt x="29183" y="63474"/>
                  </a:lnTo>
                  <a:lnTo>
                    <a:pt x="29183" y="26"/>
                  </a:lnTo>
                  <a:lnTo>
                    <a:pt x="17558" y="26"/>
                  </a:lnTo>
                  <a:lnTo>
                    <a:pt x="2447" y="3606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73" name="Google Shape;134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JAAA0wgAAOckAABACQAAAAAAAA=="/>
                </a:ext>
              </a:extLst>
            </p:cNvSpPr>
            <p:nvPr/>
          </p:nvSpPr>
          <p:spPr>
            <a:xfrm>
              <a:off x="5929630" y="1434465"/>
              <a:ext cx="69215" cy="69215"/>
            </a:xfrm>
            <a:custGeom>
              <a:avLst/>
              <a:gdLst/>
              <a:ahLst/>
              <a:cxnLst/>
              <a:rect l="0" t="0" r="69215" b="69215"/>
              <a:pathLst>
                <a:path w="69215" h="69215">
                  <a:moveTo>
                    <a:pt x="17356" y="0"/>
                  </a:moveTo>
                  <a:cubicBezTo>
                    <a:pt x="7743" y="0"/>
                    <a:pt x="0" y="7743"/>
                    <a:pt x="0" y="17224"/>
                  </a:cubicBezTo>
                  <a:cubicBezTo>
                    <a:pt x="0" y="23572"/>
                    <a:pt x="5188" y="28760"/>
                    <a:pt x="11535" y="28760"/>
                  </a:cubicBezTo>
                  <a:lnTo>
                    <a:pt x="57679" y="69188"/>
                  </a:lnTo>
                  <a:lnTo>
                    <a:pt x="67924" y="33448"/>
                  </a:lnTo>
                  <a:cubicBezTo>
                    <a:pt x="68819" y="30288"/>
                    <a:pt x="69188" y="27127"/>
                    <a:pt x="69188" y="23940"/>
                  </a:cubicBezTo>
                  <a:lnTo>
                    <a:pt x="69188" y="0"/>
                  </a:lnTo>
                  <a:lnTo>
                    <a:pt x="17356" y="0"/>
                  </a:lnTo>
                  <a:lnTo>
                    <a:pt x="69188" y="2394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72" name="Google Shape;134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JAAAWwkAAMMkAACRCQAAAAAAAA=="/>
                </a:ext>
              </a:extLst>
            </p:cNvSpPr>
            <p:nvPr/>
          </p:nvSpPr>
          <p:spPr>
            <a:xfrm>
              <a:off x="5941060" y="1520825"/>
              <a:ext cx="34925" cy="34290"/>
            </a:xfrm>
            <a:custGeom>
              <a:avLst/>
              <a:gdLst/>
              <a:ahLst/>
              <a:cxnLst/>
              <a:rect l="0" t="0" r="34925" b="34290"/>
              <a:pathLst>
                <a:path w="34925" h="34290">
                  <a:moveTo>
                    <a:pt x="0" y="26"/>
                  </a:moveTo>
                  <a:lnTo>
                    <a:pt x="0" y="34264"/>
                  </a:lnTo>
                  <a:lnTo>
                    <a:pt x="34925" y="34264"/>
                  </a:lnTo>
                  <a:lnTo>
                    <a:pt x="34925"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71" name="Google Shape;134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JAAAcQkAAAIlAAD+CQAAAAAAAA=="/>
                </a:ext>
              </a:extLst>
            </p:cNvSpPr>
            <p:nvPr/>
          </p:nvSpPr>
          <p:spPr>
            <a:xfrm>
              <a:off x="5901055" y="1534795"/>
              <a:ext cx="114935" cy="89535"/>
            </a:xfrm>
            <a:custGeom>
              <a:avLst/>
              <a:gdLst/>
              <a:ahLst/>
              <a:cxnLst/>
              <a:rect l="0" t="0" r="114935" b="89535"/>
              <a:pathLst>
                <a:path w="114935" h="89535">
                  <a:moveTo>
                    <a:pt x="40305" y="26"/>
                  </a:moveTo>
                  <a:lnTo>
                    <a:pt x="12516" y="7855"/>
                  </a:lnTo>
                  <a:cubicBezTo>
                    <a:pt x="5064" y="10009"/>
                    <a:pt x="26" y="16708"/>
                    <a:pt x="26" y="24406"/>
                  </a:cubicBezTo>
                  <a:lnTo>
                    <a:pt x="26" y="89508"/>
                  </a:lnTo>
                  <a:lnTo>
                    <a:pt x="114935" y="89508"/>
                  </a:lnTo>
                  <a:lnTo>
                    <a:pt x="114935" y="24406"/>
                  </a:lnTo>
                  <a:cubicBezTo>
                    <a:pt x="114935" y="16708"/>
                    <a:pt x="109870" y="10009"/>
                    <a:pt x="102418" y="7855"/>
                  </a:cubicBezTo>
                  <a:lnTo>
                    <a:pt x="74760" y="26"/>
                  </a:lnTo>
                  <a:lnTo>
                    <a:pt x="67963" y="8118"/>
                  </a:lnTo>
                  <a:cubicBezTo>
                    <a:pt x="65234" y="11323"/>
                    <a:pt x="61377" y="12952"/>
                    <a:pt x="57519" y="12952"/>
                  </a:cubicBezTo>
                  <a:cubicBezTo>
                    <a:pt x="53662" y="12952"/>
                    <a:pt x="49778" y="11323"/>
                    <a:pt x="46997" y="8118"/>
                  </a:cubicBezTo>
                  <a:lnTo>
                    <a:pt x="40305" y="26"/>
                  </a:lnTo>
                  <a:lnTo>
                    <a:pt x="46997" y="811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70" name="Google Shape;134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JAAAAQkAAN4kAABkCQAAAAAAAA=="/>
                </a:ext>
              </a:extLst>
            </p:cNvSpPr>
            <p:nvPr/>
          </p:nvSpPr>
          <p:spPr>
            <a:xfrm>
              <a:off x="5923915" y="1463675"/>
              <a:ext cx="69215" cy="62865"/>
            </a:xfrm>
            <a:custGeom>
              <a:avLst/>
              <a:gdLst/>
              <a:ahLst/>
              <a:cxnLst/>
              <a:rect l="0" t="0" r="69215" b="62865"/>
              <a:pathLst>
                <a:path w="69215" h="62865">
                  <a:moveTo>
                    <a:pt x="21754" y="26"/>
                  </a:moveTo>
                  <a:cubicBezTo>
                    <a:pt x="18752" y="26"/>
                    <a:pt x="16013" y="1253"/>
                    <a:pt x="13827" y="3290"/>
                  </a:cubicBezTo>
                  <a:lnTo>
                    <a:pt x="8138" y="8979"/>
                  </a:lnTo>
                  <a:cubicBezTo>
                    <a:pt x="2923" y="14103"/>
                    <a:pt x="26" y="21129"/>
                    <a:pt x="26" y="28546"/>
                  </a:cubicBezTo>
                  <a:cubicBezTo>
                    <a:pt x="26" y="47403"/>
                    <a:pt x="15486" y="62865"/>
                    <a:pt x="34607" y="62865"/>
                  </a:cubicBezTo>
                  <a:cubicBezTo>
                    <a:pt x="53754" y="62865"/>
                    <a:pt x="69215" y="47403"/>
                    <a:pt x="69215" y="28546"/>
                  </a:cubicBezTo>
                  <a:lnTo>
                    <a:pt x="69215" y="21259"/>
                  </a:lnTo>
                  <a:cubicBezTo>
                    <a:pt x="69215" y="18125"/>
                    <a:pt x="68082" y="15226"/>
                    <a:pt x="65922" y="13111"/>
                  </a:cubicBezTo>
                  <a:cubicBezTo>
                    <a:pt x="56915" y="4413"/>
                    <a:pt x="40691" y="522"/>
                    <a:pt x="22202" y="26"/>
                  </a:cubicBezTo>
                  <a:cubicBezTo>
                    <a:pt x="22044" y="26"/>
                    <a:pt x="21912" y="26"/>
                    <a:pt x="2175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9" name="Google Shape;134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JAAAAQkAAN4kAABiCQAAAAAAAA=="/>
                </a:ext>
              </a:extLst>
            </p:cNvSpPr>
            <p:nvPr/>
          </p:nvSpPr>
          <p:spPr>
            <a:xfrm>
              <a:off x="5923915" y="1463675"/>
              <a:ext cx="69215" cy="61595"/>
            </a:xfrm>
            <a:custGeom>
              <a:avLst/>
              <a:gdLst/>
              <a:ahLst/>
              <a:cxnLst/>
              <a:rect l="0" t="0" r="69215" b="61595"/>
              <a:pathLst>
                <a:path w="69215" h="61595">
                  <a:moveTo>
                    <a:pt x="21787" y="26"/>
                  </a:moveTo>
                  <a:cubicBezTo>
                    <a:pt x="18780" y="26"/>
                    <a:pt x="16037" y="1255"/>
                    <a:pt x="13848" y="3295"/>
                  </a:cubicBezTo>
                  <a:lnTo>
                    <a:pt x="8150" y="8993"/>
                  </a:lnTo>
                  <a:cubicBezTo>
                    <a:pt x="2927" y="14123"/>
                    <a:pt x="26" y="21159"/>
                    <a:pt x="26" y="28482"/>
                  </a:cubicBezTo>
                  <a:cubicBezTo>
                    <a:pt x="26" y="43835"/>
                    <a:pt x="10181" y="57279"/>
                    <a:pt x="25032" y="61568"/>
                  </a:cubicBezTo>
                  <a:cubicBezTo>
                    <a:pt x="20073" y="55527"/>
                    <a:pt x="17277" y="47863"/>
                    <a:pt x="17277" y="40043"/>
                  </a:cubicBezTo>
                  <a:lnTo>
                    <a:pt x="17277" y="28587"/>
                  </a:lnTo>
                  <a:lnTo>
                    <a:pt x="17409" y="28587"/>
                  </a:lnTo>
                  <a:cubicBezTo>
                    <a:pt x="17277" y="22231"/>
                    <a:pt x="22500" y="17105"/>
                    <a:pt x="28725" y="17105"/>
                  </a:cubicBezTo>
                  <a:cubicBezTo>
                    <a:pt x="29015" y="17105"/>
                    <a:pt x="29305" y="17131"/>
                    <a:pt x="29595" y="17131"/>
                  </a:cubicBezTo>
                  <a:cubicBezTo>
                    <a:pt x="41254" y="17890"/>
                    <a:pt x="58532" y="19799"/>
                    <a:pt x="69188" y="24821"/>
                  </a:cubicBezTo>
                  <a:cubicBezTo>
                    <a:pt x="68819" y="22440"/>
                    <a:pt x="67790" y="14882"/>
                    <a:pt x="66023" y="13129"/>
                  </a:cubicBezTo>
                  <a:cubicBezTo>
                    <a:pt x="57002" y="4420"/>
                    <a:pt x="40753" y="523"/>
                    <a:pt x="22236" y="26"/>
                  </a:cubicBezTo>
                  <a:cubicBezTo>
                    <a:pt x="22078" y="26"/>
                    <a:pt x="21946" y="26"/>
                    <a:pt x="2178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8" name="Google Shape;134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JAAAiAkAAHEkAAD+CQAAAAAAAA=="/>
                </a:ext>
              </a:extLst>
            </p:cNvSpPr>
            <p:nvPr/>
          </p:nvSpPr>
          <p:spPr>
            <a:xfrm>
              <a:off x="5901055" y="1549400"/>
              <a:ext cx="22860" cy="74930"/>
            </a:xfrm>
            <a:custGeom>
              <a:avLst/>
              <a:gdLst/>
              <a:ahLst/>
              <a:cxnLst/>
              <a:rect l="0" t="0" r="22860" b="74930"/>
              <a:pathLst>
                <a:path w="22860" h="74930">
                  <a:moveTo>
                    <a:pt x="3154" y="0"/>
                  </a:moveTo>
                  <a:cubicBezTo>
                    <a:pt x="1147" y="2914"/>
                    <a:pt x="26" y="6327"/>
                    <a:pt x="26" y="9845"/>
                  </a:cubicBezTo>
                  <a:lnTo>
                    <a:pt x="26" y="74904"/>
                  </a:lnTo>
                  <a:lnTo>
                    <a:pt x="22860" y="74904"/>
                  </a:lnTo>
                  <a:lnTo>
                    <a:pt x="22860" y="27042"/>
                  </a:lnTo>
                  <a:cubicBezTo>
                    <a:pt x="22860" y="22500"/>
                    <a:pt x="21088" y="18063"/>
                    <a:pt x="17829" y="14781"/>
                  </a:cubicBezTo>
                  <a:lnTo>
                    <a:pt x="3154" y="106"/>
                  </a:lnTo>
                  <a:lnTo>
                    <a:pt x="3154" y="0"/>
                  </a:lnTo>
                  <a:lnTo>
                    <a:pt x="17829" y="1467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7" name="Google Shape;134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JAAAiAkAAAIlAAD+CQAAAAAAAA=="/>
                </a:ext>
              </a:extLst>
            </p:cNvSpPr>
            <p:nvPr/>
          </p:nvSpPr>
          <p:spPr>
            <a:xfrm>
              <a:off x="5993130" y="1549400"/>
              <a:ext cx="22860" cy="74930"/>
            </a:xfrm>
            <a:custGeom>
              <a:avLst/>
              <a:gdLst/>
              <a:ahLst/>
              <a:cxnLst/>
              <a:rect l="0" t="0" r="22860" b="74930"/>
              <a:pathLst>
                <a:path w="22860" h="74930">
                  <a:moveTo>
                    <a:pt x="19706" y="0"/>
                  </a:moveTo>
                  <a:lnTo>
                    <a:pt x="5031" y="14675"/>
                  </a:lnTo>
                  <a:cubicBezTo>
                    <a:pt x="1772" y="18063"/>
                    <a:pt x="26" y="22500"/>
                    <a:pt x="26" y="27042"/>
                  </a:cubicBezTo>
                  <a:lnTo>
                    <a:pt x="26" y="74904"/>
                  </a:lnTo>
                  <a:lnTo>
                    <a:pt x="22860" y="74904"/>
                  </a:lnTo>
                  <a:lnTo>
                    <a:pt x="22860" y="9845"/>
                  </a:lnTo>
                  <a:cubicBezTo>
                    <a:pt x="22860" y="6327"/>
                    <a:pt x="21713" y="2914"/>
                    <a:pt x="1970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6" name="Google Shape;134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IwAAMAgAAMAlAABiCgAAAAAAAA=="/>
                </a:ext>
              </a:extLst>
            </p:cNvSpPr>
            <p:nvPr/>
          </p:nvSpPr>
          <p:spPr>
            <a:xfrm>
              <a:off x="5780405" y="1330960"/>
              <a:ext cx="356235" cy="356870"/>
            </a:xfrm>
            <a:custGeom>
              <a:avLst/>
              <a:gdLst/>
              <a:ahLst/>
              <a:cxnLst/>
              <a:rect l="0" t="0" r="356235" b="356870"/>
              <a:pathLst>
                <a:path w="356235" h="356870">
                  <a:moveTo>
                    <a:pt x="178235" y="69008"/>
                  </a:moveTo>
                  <a:cubicBezTo>
                    <a:pt x="192301" y="69008"/>
                    <a:pt x="206471" y="71716"/>
                    <a:pt x="219986" y="77289"/>
                  </a:cubicBezTo>
                  <a:cubicBezTo>
                    <a:pt x="260766" y="94245"/>
                    <a:pt x="287297" y="134099"/>
                    <a:pt x="287402" y="178369"/>
                  </a:cubicBezTo>
                  <a:cubicBezTo>
                    <a:pt x="287402" y="238702"/>
                    <a:pt x="238408" y="287783"/>
                    <a:pt x="178183" y="287783"/>
                  </a:cubicBezTo>
                  <a:cubicBezTo>
                    <a:pt x="133991" y="287652"/>
                    <a:pt x="94208" y="261100"/>
                    <a:pt x="77308" y="220116"/>
                  </a:cubicBezTo>
                  <a:cubicBezTo>
                    <a:pt x="60514" y="179237"/>
                    <a:pt x="69856" y="132311"/>
                    <a:pt x="101031" y="101080"/>
                  </a:cubicBezTo>
                  <a:cubicBezTo>
                    <a:pt x="121894" y="80102"/>
                    <a:pt x="149841" y="69008"/>
                    <a:pt x="178235" y="69008"/>
                  </a:cubicBezTo>
                  <a:lnTo>
                    <a:pt x="154985" y="0"/>
                  </a:lnTo>
                  <a:cubicBezTo>
                    <a:pt x="151809" y="0"/>
                    <a:pt x="149395" y="2603"/>
                    <a:pt x="149395" y="5705"/>
                  </a:cubicBezTo>
                  <a:lnTo>
                    <a:pt x="149395" y="21005"/>
                  </a:lnTo>
                  <a:cubicBezTo>
                    <a:pt x="149395" y="23660"/>
                    <a:pt x="147506" y="26052"/>
                    <a:pt x="144855" y="26578"/>
                  </a:cubicBezTo>
                  <a:cubicBezTo>
                    <a:pt x="127063" y="30495"/>
                    <a:pt x="110006" y="37567"/>
                    <a:pt x="94602" y="47556"/>
                  </a:cubicBezTo>
                  <a:cubicBezTo>
                    <a:pt x="93631" y="48161"/>
                    <a:pt x="92529" y="48450"/>
                    <a:pt x="91453" y="48450"/>
                  </a:cubicBezTo>
                  <a:cubicBezTo>
                    <a:pt x="89957" y="48450"/>
                    <a:pt x="88487" y="47898"/>
                    <a:pt x="87412" y="46820"/>
                  </a:cubicBezTo>
                  <a:lnTo>
                    <a:pt x="76679" y="35937"/>
                  </a:lnTo>
                  <a:cubicBezTo>
                    <a:pt x="75524" y="34780"/>
                    <a:pt x="74054" y="34228"/>
                    <a:pt x="72559" y="34228"/>
                  </a:cubicBezTo>
                  <a:cubicBezTo>
                    <a:pt x="71089" y="34228"/>
                    <a:pt x="69593" y="34780"/>
                    <a:pt x="68465" y="35937"/>
                  </a:cubicBezTo>
                  <a:lnTo>
                    <a:pt x="36004" y="68398"/>
                  </a:lnTo>
                  <a:cubicBezTo>
                    <a:pt x="33747" y="70717"/>
                    <a:pt x="33747" y="74397"/>
                    <a:pt x="36004" y="76658"/>
                  </a:cubicBezTo>
                  <a:lnTo>
                    <a:pt x="46736" y="87542"/>
                  </a:lnTo>
                  <a:cubicBezTo>
                    <a:pt x="48626" y="89434"/>
                    <a:pt x="49020" y="92352"/>
                    <a:pt x="47497" y="94613"/>
                  </a:cubicBezTo>
                  <a:cubicBezTo>
                    <a:pt x="37657" y="110045"/>
                    <a:pt x="30571" y="127132"/>
                    <a:pt x="26661" y="145088"/>
                  </a:cubicBezTo>
                  <a:cubicBezTo>
                    <a:pt x="26163" y="147743"/>
                    <a:pt x="23775" y="149636"/>
                    <a:pt x="21098" y="149636"/>
                  </a:cubicBezTo>
                  <a:lnTo>
                    <a:pt x="5825" y="149636"/>
                  </a:lnTo>
                  <a:cubicBezTo>
                    <a:pt x="2676" y="149636"/>
                    <a:pt x="26" y="152186"/>
                    <a:pt x="157" y="155472"/>
                  </a:cubicBezTo>
                  <a:lnTo>
                    <a:pt x="157" y="201503"/>
                  </a:lnTo>
                  <a:cubicBezTo>
                    <a:pt x="157" y="204684"/>
                    <a:pt x="2676" y="207208"/>
                    <a:pt x="5825" y="207208"/>
                  </a:cubicBezTo>
                  <a:lnTo>
                    <a:pt x="21098" y="207208"/>
                  </a:lnTo>
                  <a:cubicBezTo>
                    <a:pt x="23775" y="207208"/>
                    <a:pt x="26163" y="209101"/>
                    <a:pt x="26661" y="211756"/>
                  </a:cubicBezTo>
                  <a:cubicBezTo>
                    <a:pt x="30571" y="229711"/>
                    <a:pt x="37657" y="246799"/>
                    <a:pt x="47497" y="262230"/>
                  </a:cubicBezTo>
                  <a:cubicBezTo>
                    <a:pt x="49020" y="264386"/>
                    <a:pt x="48626" y="267409"/>
                    <a:pt x="46736" y="269302"/>
                  </a:cubicBezTo>
                  <a:lnTo>
                    <a:pt x="36004" y="280186"/>
                  </a:lnTo>
                  <a:cubicBezTo>
                    <a:pt x="33747" y="282473"/>
                    <a:pt x="33747" y="286022"/>
                    <a:pt x="36004" y="288283"/>
                  </a:cubicBezTo>
                  <a:lnTo>
                    <a:pt x="68465" y="320744"/>
                  </a:lnTo>
                  <a:cubicBezTo>
                    <a:pt x="69593" y="321985"/>
                    <a:pt x="71089" y="322537"/>
                    <a:pt x="72559" y="322537"/>
                  </a:cubicBezTo>
                  <a:cubicBezTo>
                    <a:pt x="74054" y="322537"/>
                    <a:pt x="75524" y="321985"/>
                    <a:pt x="76679" y="320933"/>
                  </a:cubicBezTo>
                  <a:lnTo>
                    <a:pt x="87412" y="310050"/>
                  </a:lnTo>
                  <a:cubicBezTo>
                    <a:pt x="88487" y="308946"/>
                    <a:pt x="89957" y="308394"/>
                    <a:pt x="91453" y="308394"/>
                  </a:cubicBezTo>
                  <a:cubicBezTo>
                    <a:pt x="92529" y="308394"/>
                    <a:pt x="93631" y="308683"/>
                    <a:pt x="94602" y="309287"/>
                  </a:cubicBezTo>
                  <a:cubicBezTo>
                    <a:pt x="110006" y="319277"/>
                    <a:pt x="127063" y="326244"/>
                    <a:pt x="144855" y="330161"/>
                  </a:cubicBezTo>
                  <a:cubicBezTo>
                    <a:pt x="147506" y="330792"/>
                    <a:pt x="149395" y="333052"/>
                    <a:pt x="149526" y="335839"/>
                  </a:cubicBezTo>
                  <a:lnTo>
                    <a:pt x="149526" y="351165"/>
                  </a:lnTo>
                  <a:cubicBezTo>
                    <a:pt x="149526" y="354320"/>
                    <a:pt x="152046" y="356844"/>
                    <a:pt x="155221" y="356844"/>
                  </a:cubicBezTo>
                  <a:lnTo>
                    <a:pt x="201171" y="356844"/>
                  </a:lnTo>
                  <a:cubicBezTo>
                    <a:pt x="204320" y="356844"/>
                    <a:pt x="206865" y="354189"/>
                    <a:pt x="206865" y="351165"/>
                  </a:cubicBezTo>
                  <a:lnTo>
                    <a:pt x="206865" y="335839"/>
                  </a:lnTo>
                  <a:cubicBezTo>
                    <a:pt x="206865" y="333052"/>
                    <a:pt x="208755" y="330792"/>
                    <a:pt x="211405" y="330161"/>
                  </a:cubicBezTo>
                  <a:cubicBezTo>
                    <a:pt x="229328" y="326244"/>
                    <a:pt x="246386" y="319277"/>
                    <a:pt x="261790" y="309287"/>
                  </a:cubicBezTo>
                  <a:cubicBezTo>
                    <a:pt x="262682" y="308683"/>
                    <a:pt x="263758" y="308394"/>
                    <a:pt x="264834" y="308394"/>
                  </a:cubicBezTo>
                  <a:cubicBezTo>
                    <a:pt x="266277" y="308394"/>
                    <a:pt x="267747" y="308946"/>
                    <a:pt x="268849" y="310050"/>
                  </a:cubicBezTo>
                  <a:lnTo>
                    <a:pt x="279713" y="320914"/>
                  </a:lnTo>
                  <a:cubicBezTo>
                    <a:pt x="280841" y="321985"/>
                    <a:pt x="282311" y="322537"/>
                    <a:pt x="283754" y="322537"/>
                  </a:cubicBezTo>
                  <a:cubicBezTo>
                    <a:pt x="285197" y="322537"/>
                    <a:pt x="286667" y="321985"/>
                    <a:pt x="287795" y="320933"/>
                  </a:cubicBezTo>
                  <a:lnTo>
                    <a:pt x="320362" y="288366"/>
                  </a:lnTo>
                  <a:cubicBezTo>
                    <a:pt x="322514" y="286022"/>
                    <a:pt x="322514" y="282473"/>
                    <a:pt x="320362" y="280186"/>
                  </a:cubicBezTo>
                  <a:lnTo>
                    <a:pt x="309498" y="269322"/>
                  </a:lnTo>
                  <a:cubicBezTo>
                    <a:pt x="307608" y="267409"/>
                    <a:pt x="307372" y="264386"/>
                    <a:pt x="308763" y="262230"/>
                  </a:cubicBezTo>
                  <a:cubicBezTo>
                    <a:pt x="318735" y="246799"/>
                    <a:pt x="325663" y="229711"/>
                    <a:pt x="329599" y="211756"/>
                  </a:cubicBezTo>
                  <a:cubicBezTo>
                    <a:pt x="330229" y="209101"/>
                    <a:pt x="332486" y="207208"/>
                    <a:pt x="335267" y="207208"/>
                  </a:cubicBezTo>
                  <a:lnTo>
                    <a:pt x="350540" y="207208"/>
                  </a:lnTo>
                  <a:cubicBezTo>
                    <a:pt x="353715" y="207208"/>
                    <a:pt x="356235" y="204684"/>
                    <a:pt x="356235" y="201503"/>
                  </a:cubicBezTo>
                  <a:lnTo>
                    <a:pt x="356235" y="155340"/>
                  </a:lnTo>
                  <a:cubicBezTo>
                    <a:pt x="356235" y="152186"/>
                    <a:pt x="353715" y="149636"/>
                    <a:pt x="350540" y="149636"/>
                  </a:cubicBezTo>
                  <a:lnTo>
                    <a:pt x="335267" y="149636"/>
                  </a:lnTo>
                  <a:cubicBezTo>
                    <a:pt x="332486" y="149531"/>
                    <a:pt x="330229" y="147611"/>
                    <a:pt x="329599" y="144956"/>
                  </a:cubicBezTo>
                  <a:cubicBezTo>
                    <a:pt x="325663" y="127132"/>
                    <a:pt x="318735" y="110045"/>
                    <a:pt x="308763" y="94613"/>
                  </a:cubicBezTo>
                  <a:cubicBezTo>
                    <a:pt x="307372" y="92352"/>
                    <a:pt x="307608" y="89303"/>
                    <a:pt x="309498" y="87410"/>
                  </a:cubicBezTo>
                  <a:lnTo>
                    <a:pt x="320362" y="76546"/>
                  </a:lnTo>
                  <a:cubicBezTo>
                    <a:pt x="322514" y="74397"/>
                    <a:pt x="322514" y="70717"/>
                    <a:pt x="320362" y="68430"/>
                  </a:cubicBezTo>
                  <a:lnTo>
                    <a:pt x="287795" y="35863"/>
                  </a:lnTo>
                  <a:cubicBezTo>
                    <a:pt x="286667" y="34780"/>
                    <a:pt x="285197" y="34228"/>
                    <a:pt x="283754" y="34228"/>
                  </a:cubicBezTo>
                  <a:cubicBezTo>
                    <a:pt x="282311" y="34228"/>
                    <a:pt x="280841" y="34780"/>
                    <a:pt x="279713" y="35937"/>
                  </a:cubicBezTo>
                  <a:lnTo>
                    <a:pt x="268849" y="46689"/>
                  </a:lnTo>
                  <a:cubicBezTo>
                    <a:pt x="267747" y="47793"/>
                    <a:pt x="266251" y="48371"/>
                    <a:pt x="264781" y="48371"/>
                  </a:cubicBezTo>
                  <a:cubicBezTo>
                    <a:pt x="263731" y="48371"/>
                    <a:pt x="262682" y="48082"/>
                    <a:pt x="261790" y="47451"/>
                  </a:cubicBezTo>
                  <a:cubicBezTo>
                    <a:pt x="246386" y="37567"/>
                    <a:pt x="229328" y="30495"/>
                    <a:pt x="211405" y="26578"/>
                  </a:cubicBezTo>
                  <a:cubicBezTo>
                    <a:pt x="208755" y="26052"/>
                    <a:pt x="206865" y="23660"/>
                    <a:pt x="206865" y="21005"/>
                  </a:cubicBezTo>
                  <a:lnTo>
                    <a:pt x="206865" y="5705"/>
                  </a:lnTo>
                  <a:cubicBezTo>
                    <a:pt x="206865" y="2524"/>
                    <a:pt x="204320" y="0"/>
                    <a:pt x="201171" y="0"/>
                  </a:cubicBezTo>
                  <a:lnTo>
                    <a:pt x="155221" y="0"/>
                  </a:lnTo>
                  <a:cubicBezTo>
                    <a:pt x="155142" y="0"/>
                    <a:pt x="155063" y="0"/>
                    <a:pt x="154985" y="0"/>
                  </a:cubicBezTo>
                  <a:lnTo>
                    <a:pt x="178235" y="69008"/>
                  </a:lnTo>
                  <a:lnTo>
                    <a:pt x="15498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5" name="Google Shape;134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IwAAgggAAG4lAAAQCgAAAAAAAA=="/>
                </a:ext>
              </a:extLst>
            </p:cNvSpPr>
            <p:nvPr/>
          </p:nvSpPr>
          <p:spPr>
            <a:xfrm>
              <a:off x="5822315" y="1383030"/>
              <a:ext cx="262255" cy="252730"/>
            </a:xfrm>
            <a:custGeom>
              <a:avLst/>
              <a:gdLst/>
              <a:ahLst/>
              <a:cxnLst/>
              <a:rect l="0" t="0" r="262255" b="252730"/>
              <a:pathLst>
                <a:path w="262255" h="252730">
                  <a:moveTo>
                    <a:pt x="136155" y="17233"/>
                  </a:moveTo>
                  <a:cubicBezTo>
                    <a:pt x="150192" y="17233"/>
                    <a:pt x="164334" y="19935"/>
                    <a:pt x="177822" y="25496"/>
                  </a:cubicBezTo>
                  <a:cubicBezTo>
                    <a:pt x="218519" y="42415"/>
                    <a:pt x="245101" y="82180"/>
                    <a:pt x="245101" y="126352"/>
                  </a:cubicBezTo>
                  <a:cubicBezTo>
                    <a:pt x="245101" y="186551"/>
                    <a:pt x="196206" y="235523"/>
                    <a:pt x="136103" y="235523"/>
                  </a:cubicBezTo>
                  <a:cubicBezTo>
                    <a:pt x="92001" y="235523"/>
                    <a:pt x="52299" y="208899"/>
                    <a:pt x="35433" y="168111"/>
                  </a:cubicBezTo>
                  <a:cubicBezTo>
                    <a:pt x="18672" y="127349"/>
                    <a:pt x="27864" y="80396"/>
                    <a:pt x="59108" y="49234"/>
                  </a:cubicBezTo>
                  <a:cubicBezTo>
                    <a:pt x="79928" y="28303"/>
                    <a:pt x="107819" y="17233"/>
                    <a:pt x="136155" y="17233"/>
                  </a:cubicBezTo>
                  <a:lnTo>
                    <a:pt x="136155" y="0"/>
                  </a:lnTo>
                  <a:cubicBezTo>
                    <a:pt x="85087" y="0"/>
                    <a:pt x="39073" y="30795"/>
                    <a:pt x="19536" y="78009"/>
                  </a:cubicBezTo>
                  <a:cubicBezTo>
                    <a:pt x="26" y="125198"/>
                    <a:pt x="10842" y="179468"/>
                    <a:pt x="46904" y="215693"/>
                  </a:cubicBezTo>
                  <a:cubicBezTo>
                    <a:pt x="71102" y="239851"/>
                    <a:pt x="103367" y="252704"/>
                    <a:pt x="136181" y="252704"/>
                  </a:cubicBezTo>
                  <a:cubicBezTo>
                    <a:pt x="152419" y="252704"/>
                    <a:pt x="168787" y="249556"/>
                    <a:pt x="184369" y="243103"/>
                  </a:cubicBezTo>
                  <a:cubicBezTo>
                    <a:pt x="231509" y="223536"/>
                    <a:pt x="262255" y="177449"/>
                    <a:pt x="262255" y="126352"/>
                  </a:cubicBezTo>
                  <a:cubicBezTo>
                    <a:pt x="262255" y="56553"/>
                    <a:pt x="205791" y="0"/>
                    <a:pt x="136103" y="0"/>
                  </a:cubicBezTo>
                  <a:lnTo>
                    <a:pt x="136103" y="17233"/>
                  </a:lnTo>
                  <a:lnTo>
                    <a:pt x="13610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4" name="Google Shape;134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IwAAKAgAAMglAABqCgAAAAAAAA=="/>
                </a:ext>
              </a:extLst>
            </p:cNvSpPr>
            <p:nvPr/>
          </p:nvSpPr>
          <p:spPr>
            <a:xfrm>
              <a:off x="5775325" y="1325880"/>
              <a:ext cx="366395" cy="367030"/>
            </a:xfrm>
            <a:custGeom>
              <a:avLst/>
              <a:gdLst/>
              <a:ahLst/>
              <a:cxnLst/>
              <a:rect l="0" t="0" r="366395" b="367030"/>
              <a:pathLst>
                <a:path w="366395" h="367030">
                  <a:moveTo>
                    <a:pt x="206223" y="10607"/>
                  </a:moveTo>
                  <a:cubicBezTo>
                    <a:pt x="206354" y="10607"/>
                    <a:pt x="206590" y="10739"/>
                    <a:pt x="206590" y="11001"/>
                  </a:cubicBezTo>
                  <a:lnTo>
                    <a:pt x="206590" y="26282"/>
                  </a:lnTo>
                  <a:cubicBezTo>
                    <a:pt x="206590" y="31454"/>
                    <a:pt x="210259" y="35997"/>
                    <a:pt x="215292" y="37152"/>
                  </a:cubicBezTo>
                  <a:cubicBezTo>
                    <a:pt x="232590" y="40802"/>
                    <a:pt x="249103" y="47628"/>
                    <a:pt x="263991" y="57238"/>
                  </a:cubicBezTo>
                  <a:cubicBezTo>
                    <a:pt x="265799" y="58472"/>
                    <a:pt x="267896" y="59049"/>
                    <a:pt x="269966" y="59049"/>
                  </a:cubicBezTo>
                  <a:cubicBezTo>
                    <a:pt x="272797" y="59049"/>
                    <a:pt x="275628" y="57947"/>
                    <a:pt x="277725" y="55846"/>
                  </a:cubicBezTo>
                  <a:lnTo>
                    <a:pt x="288576" y="44995"/>
                  </a:lnTo>
                  <a:cubicBezTo>
                    <a:pt x="288628" y="44924"/>
                    <a:pt x="288733" y="44871"/>
                    <a:pt x="288838" y="44871"/>
                  </a:cubicBezTo>
                  <a:cubicBezTo>
                    <a:pt x="288917" y="44871"/>
                    <a:pt x="289021" y="44924"/>
                    <a:pt x="289074" y="44976"/>
                  </a:cubicBezTo>
                  <a:lnTo>
                    <a:pt x="321496" y="77398"/>
                  </a:lnTo>
                  <a:cubicBezTo>
                    <a:pt x="321758" y="77691"/>
                    <a:pt x="321758" y="77822"/>
                    <a:pt x="321496" y="78085"/>
                  </a:cubicBezTo>
                  <a:lnTo>
                    <a:pt x="310776" y="88805"/>
                  </a:lnTo>
                  <a:cubicBezTo>
                    <a:pt x="307002" y="92473"/>
                    <a:pt x="306478" y="98302"/>
                    <a:pt x="309256" y="102713"/>
                  </a:cubicBezTo>
                  <a:cubicBezTo>
                    <a:pt x="318849" y="117626"/>
                    <a:pt x="325664" y="134036"/>
                    <a:pt x="329438" y="151233"/>
                  </a:cubicBezTo>
                  <a:cubicBezTo>
                    <a:pt x="330460" y="156406"/>
                    <a:pt x="334994" y="160082"/>
                    <a:pt x="340158" y="160082"/>
                  </a:cubicBezTo>
                  <a:lnTo>
                    <a:pt x="355412" y="160082"/>
                  </a:lnTo>
                  <a:cubicBezTo>
                    <a:pt x="355543" y="160082"/>
                    <a:pt x="355674" y="160187"/>
                    <a:pt x="355674" y="160449"/>
                  </a:cubicBezTo>
                  <a:lnTo>
                    <a:pt x="355674" y="206423"/>
                  </a:lnTo>
                  <a:cubicBezTo>
                    <a:pt x="355674" y="206686"/>
                    <a:pt x="355543" y="206817"/>
                    <a:pt x="355412" y="206817"/>
                  </a:cubicBezTo>
                  <a:lnTo>
                    <a:pt x="340158" y="206817"/>
                  </a:lnTo>
                  <a:cubicBezTo>
                    <a:pt x="334863" y="206817"/>
                    <a:pt x="330329" y="210467"/>
                    <a:pt x="329307" y="215665"/>
                  </a:cubicBezTo>
                  <a:cubicBezTo>
                    <a:pt x="325533" y="232837"/>
                    <a:pt x="318718" y="249273"/>
                    <a:pt x="309256" y="264160"/>
                  </a:cubicBezTo>
                  <a:cubicBezTo>
                    <a:pt x="306373" y="268597"/>
                    <a:pt x="307002" y="274399"/>
                    <a:pt x="310645" y="278075"/>
                  </a:cubicBezTo>
                  <a:lnTo>
                    <a:pt x="321496" y="288814"/>
                  </a:lnTo>
                  <a:cubicBezTo>
                    <a:pt x="321627" y="289050"/>
                    <a:pt x="321627" y="289182"/>
                    <a:pt x="321496" y="289444"/>
                  </a:cubicBezTo>
                  <a:lnTo>
                    <a:pt x="288969" y="321971"/>
                  </a:lnTo>
                  <a:cubicBezTo>
                    <a:pt x="288890" y="321975"/>
                    <a:pt x="288786" y="322001"/>
                    <a:pt x="288707" y="322001"/>
                  </a:cubicBezTo>
                  <a:cubicBezTo>
                    <a:pt x="288602" y="322001"/>
                    <a:pt x="288523" y="321975"/>
                    <a:pt x="288445" y="321896"/>
                  </a:cubicBezTo>
                  <a:lnTo>
                    <a:pt x="277725" y="311053"/>
                  </a:lnTo>
                  <a:cubicBezTo>
                    <a:pt x="275549" y="308926"/>
                    <a:pt x="272692" y="307823"/>
                    <a:pt x="269862" y="307823"/>
                  </a:cubicBezTo>
                  <a:cubicBezTo>
                    <a:pt x="267765" y="307823"/>
                    <a:pt x="265668" y="308427"/>
                    <a:pt x="263859" y="309661"/>
                  </a:cubicBezTo>
                  <a:cubicBezTo>
                    <a:pt x="248972" y="319139"/>
                    <a:pt x="232590" y="325940"/>
                    <a:pt x="215292" y="329747"/>
                  </a:cubicBezTo>
                  <a:cubicBezTo>
                    <a:pt x="210259" y="330876"/>
                    <a:pt x="206590" y="335287"/>
                    <a:pt x="206590" y="340617"/>
                  </a:cubicBezTo>
                  <a:lnTo>
                    <a:pt x="206590" y="356029"/>
                  </a:lnTo>
                  <a:cubicBezTo>
                    <a:pt x="206590" y="356134"/>
                    <a:pt x="206354" y="356265"/>
                    <a:pt x="206223" y="356265"/>
                  </a:cubicBezTo>
                  <a:lnTo>
                    <a:pt x="160328" y="356265"/>
                  </a:lnTo>
                  <a:cubicBezTo>
                    <a:pt x="160066" y="356265"/>
                    <a:pt x="159935" y="356134"/>
                    <a:pt x="159935" y="356029"/>
                  </a:cubicBezTo>
                  <a:lnTo>
                    <a:pt x="159935" y="340722"/>
                  </a:lnTo>
                  <a:cubicBezTo>
                    <a:pt x="159935" y="335418"/>
                    <a:pt x="156292" y="330876"/>
                    <a:pt x="151102" y="329878"/>
                  </a:cubicBezTo>
                  <a:cubicBezTo>
                    <a:pt x="133961" y="326071"/>
                    <a:pt x="117553" y="319244"/>
                    <a:pt x="102692" y="309766"/>
                  </a:cubicBezTo>
                  <a:cubicBezTo>
                    <a:pt x="100909" y="308506"/>
                    <a:pt x="98760" y="307876"/>
                    <a:pt x="96637" y="307876"/>
                  </a:cubicBezTo>
                  <a:cubicBezTo>
                    <a:pt x="93728" y="307876"/>
                    <a:pt x="90818" y="309136"/>
                    <a:pt x="88800" y="311158"/>
                  </a:cubicBezTo>
                  <a:lnTo>
                    <a:pt x="77949" y="322009"/>
                  </a:lnTo>
                  <a:cubicBezTo>
                    <a:pt x="77897" y="322106"/>
                    <a:pt x="77844" y="322133"/>
                    <a:pt x="77766" y="322133"/>
                  </a:cubicBezTo>
                  <a:cubicBezTo>
                    <a:pt x="77687" y="322133"/>
                    <a:pt x="77582" y="322106"/>
                    <a:pt x="77451" y="322028"/>
                  </a:cubicBezTo>
                  <a:lnTo>
                    <a:pt x="45055" y="289632"/>
                  </a:lnTo>
                  <a:cubicBezTo>
                    <a:pt x="44924" y="289313"/>
                    <a:pt x="44924" y="289050"/>
                    <a:pt x="45055" y="288945"/>
                  </a:cubicBezTo>
                  <a:lnTo>
                    <a:pt x="55775" y="278225"/>
                  </a:lnTo>
                  <a:cubicBezTo>
                    <a:pt x="59549" y="274399"/>
                    <a:pt x="60179" y="268597"/>
                    <a:pt x="57269" y="264291"/>
                  </a:cubicBezTo>
                  <a:cubicBezTo>
                    <a:pt x="47807" y="249378"/>
                    <a:pt x="41019" y="232968"/>
                    <a:pt x="37218" y="215665"/>
                  </a:cubicBezTo>
                  <a:cubicBezTo>
                    <a:pt x="36091" y="210598"/>
                    <a:pt x="31688" y="206948"/>
                    <a:pt x="26367" y="206948"/>
                  </a:cubicBezTo>
                  <a:lnTo>
                    <a:pt x="11113" y="206948"/>
                  </a:lnTo>
                  <a:cubicBezTo>
                    <a:pt x="10982" y="206948"/>
                    <a:pt x="10746" y="206686"/>
                    <a:pt x="10746" y="206554"/>
                  </a:cubicBezTo>
                  <a:lnTo>
                    <a:pt x="10746" y="160449"/>
                  </a:lnTo>
                  <a:cubicBezTo>
                    <a:pt x="10746" y="160187"/>
                    <a:pt x="10982" y="160082"/>
                    <a:pt x="11113" y="160082"/>
                  </a:cubicBezTo>
                  <a:lnTo>
                    <a:pt x="26367" y="160082"/>
                  </a:lnTo>
                  <a:cubicBezTo>
                    <a:pt x="31688" y="160082"/>
                    <a:pt x="36091" y="156406"/>
                    <a:pt x="37218" y="151365"/>
                  </a:cubicBezTo>
                  <a:cubicBezTo>
                    <a:pt x="41019" y="134036"/>
                    <a:pt x="47807" y="117626"/>
                    <a:pt x="57269" y="102713"/>
                  </a:cubicBezTo>
                  <a:cubicBezTo>
                    <a:pt x="60179" y="98302"/>
                    <a:pt x="59549" y="92473"/>
                    <a:pt x="55775" y="88823"/>
                  </a:cubicBezTo>
                  <a:lnTo>
                    <a:pt x="45055" y="78103"/>
                  </a:lnTo>
                  <a:cubicBezTo>
                    <a:pt x="44924" y="77822"/>
                    <a:pt x="44924" y="77691"/>
                    <a:pt x="45055" y="77455"/>
                  </a:cubicBezTo>
                  <a:lnTo>
                    <a:pt x="77451" y="45059"/>
                  </a:lnTo>
                  <a:cubicBezTo>
                    <a:pt x="77582" y="44924"/>
                    <a:pt x="77687" y="44871"/>
                    <a:pt x="77766" y="44871"/>
                  </a:cubicBezTo>
                  <a:cubicBezTo>
                    <a:pt x="77871" y="44871"/>
                    <a:pt x="77949" y="44924"/>
                    <a:pt x="78080" y="44976"/>
                  </a:cubicBezTo>
                  <a:lnTo>
                    <a:pt x="88800" y="55846"/>
                  </a:lnTo>
                  <a:cubicBezTo>
                    <a:pt x="90923" y="57947"/>
                    <a:pt x="93728" y="59049"/>
                    <a:pt x="96585" y="59049"/>
                  </a:cubicBezTo>
                  <a:cubicBezTo>
                    <a:pt x="98682" y="59049"/>
                    <a:pt x="100805" y="58472"/>
                    <a:pt x="102692" y="57238"/>
                  </a:cubicBezTo>
                  <a:cubicBezTo>
                    <a:pt x="117553" y="47759"/>
                    <a:pt x="133961" y="40933"/>
                    <a:pt x="151102" y="37152"/>
                  </a:cubicBezTo>
                  <a:cubicBezTo>
                    <a:pt x="156292" y="35997"/>
                    <a:pt x="159935" y="31586"/>
                    <a:pt x="159935" y="26282"/>
                  </a:cubicBezTo>
                  <a:lnTo>
                    <a:pt x="159935" y="11001"/>
                  </a:lnTo>
                  <a:cubicBezTo>
                    <a:pt x="159935" y="10739"/>
                    <a:pt x="160066" y="10607"/>
                    <a:pt x="160328" y="10607"/>
                  </a:cubicBezTo>
                  <a:lnTo>
                    <a:pt x="160197" y="0"/>
                  </a:lnTo>
                  <a:cubicBezTo>
                    <a:pt x="154143" y="0"/>
                    <a:pt x="149215" y="4936"/>
                    <a:pt x="149215" y="11001"/>
                  </a:cubicBezTo>
                  <a:lnTo>
                    <a:pt x="149215" y="26282"/>
                  </a:lnTo>
                  <a:cubicBezTo>
                    <a:pt x="149215" y="26413"/>
                    <a:pt x="149084" y="26545"/>
                    <a:pt x="148848" y="26650"/>
                  </a:cubicBezTo>
                  <a:cubicBezTo>
                    <a:pt x="130422" y="30693"/>
                    <a:pt x="112783" y="37913"/>
                    <a:pt x="96873" y="48127"/>
                  </a:cubicBezTo>
                  <a:cubicBezTo>
                    <a:pt x="96821" y="48206"/>
                    <a:pt x="96716" y="48232"/>
                    <a:pt x="96637" y="48232"/>
                  </a:cubicBezTo>
                  <a:cubicBezTo>
                    <a:pt x="96532" y="48232"/>
                    <a:pt x="96428" y="48206"/>
                    <a:pt x="96375" y="48127"/>
                  </a:cubicBezTo>
                  <a:lnTo>
                    <a:pt x="85524" y="37388"/>
                  </a:lnTo>
                  <a:cubicBezTo>
                    <a:pt x="83375" y="35183"/>
                    <a:pt x="80544" y="34080"/>
                    <a:pt x="77687" y="34080"/>
                  </a:cubicBezTo>
                  <a:cubicBezTo>
                    <a:pt x="74830" y="34080"/>
                    <a:pt x="71973" y="35183"/>
                    <a:pt x="69772" y="37388"/>
                  </a:cubicBezTo>
                  <a:lnTo>
                    <a:pt x="37349" y="69811"/>
                  </a:lnTo>
                  <a:cubicBezTo>
                    <a:pt x="32946" y="74278"/>
                    <a:pt x="32946" y="81367"/>
                    <a:pt x="37349" y="85646"/>
                  </a:cubicBezTo>
                  <a:lnTo>
                    <a:pt x="48200" y="96497"/>
                  </a:lnTo>
                  <a:cubicBezTo>
                    <a:pt x="48200" y="96648"/>
                    <a:pt x="48200" y="96779"/>
                    <a:pt x="48200" y="96910"/>
                  </a:cubicBezTo>
                  <a:cubicBezTo>
                    <a:pt x="37978" y="112953"/>
                    <a:pt x="30666" y="130518"/>
                    <a:pt x="26629" y="149081"/>
                  </a:cubicBezTo>
                  <a:cubicBezTo>
                    <a:pt x="26629" y="149212"/>
                    <a:pt x="26498" y="149448"/>
                    <a:pt x="26262" y="149448"/>
                  </a:cubicBezTo>
                  <a:lnTo>
                    <a:pt x="10982" y="149448"/>
                  </a:lnTo>
                  <a:cubicBezTo>
                    <a:pt x="4927" y="149448"/>
                    <a:pt x="26" y="154384"/>
                    <a:pt x="26" y="160449"/>
                  </a:cubicBezTo>
                  <a:lnTo>
                    <a:pt x="26" y="206423"/>
                  </a:lnTo>
                  <a:cubicBezTo>
                    <a:pt x="26" y="212488"/>
                    <a:pt x="4927" y="217424"/>
                    <a:pt x="10982" y="217556"/>
                  </a:cubicBezTo>
                  <a:lnTo>
                    <a:pt x="26262" y="217556"/>
                  </a:lnTo>
                  <a:cubicBezTo>
                    <a:pt x="26498" y="217556"/>
                    <a:pt x="26629" y="217687"/>
                    <a:pt x="26629" y="217818"/>
                  </a:cubicBezTo>
                  <a:cubicBezTo>
                    <a:pt x="30666" y="236381"/>
                    <a:pt x="37978" y="254051"/>
                    <a:pt x="48200" y="269989"/>
                  </a:cubicBezTo>
                  <a:cubicBezTo>
                    <a:pt x="48200" y="270120"/>
                    <a:pt x="48200" y="270356"/>
                    <a:pt x="48200" y="270487"/>
                  </a:cubicBezTo>
                  <a:lnTo>
                    <a:pt x="37349" y="281226"/>
                  </a:lnTo>
                  <a:cubicBezTo>
                    <a:pt x="32946" y="285637"/>
                    <a:pt x="32946" y="292726"/>
                    <a:pt x="37349" y="297006"/>
                  </a:cubicBezTo>
                  <a:lnTo>
                    <a:pt x="69772" y="329429"/>
                  </a:lnTo>
                  <a:cubicBezTo>
                    <a:pt x="71973" y="331768"/>
                    <a:pt x="74830" y="332845"/>
                    <a:pt x="77687" y="332845"/>
                  </a:cubicBezTo>
                  <a:cubicBezTo>
                    <a:pt x="80544" y="332845"/>
                    <a:pt x="83375" y="331768"/>
                    <a:pt x="85524" y="329615"/>
                  </a:cubicBezTo>
                  <a:lnTo>
                    <a:pt x="96375" y="318764"/>
                  </a:lnTo>
                  <a:cubicBezTo>
                    <a:pt x="96428" y="318693"/>
                    <a:pt x="96532" y="318641"/>
                    <a:pt x="96637" y="318641"/>
                  </a:cubicBezTo>
                  <a:cubicBezTo>
                    <a:pt x="96716" y="318641"/>
                    <a:pt x="96821" y="318693"/>
                    <a:pt x="96873" y="318746"/>
                  </a:cubicBezTo>
                  <a:cubicBezTo>
                    <a:pt x="112783" y="328985"/>
                    <a:pt x="130422" y="336311"/>
                    <a:pt x="148848" y="340354"/>
                  </a:cubicBezTo>
                  <a:cubicBezTo>
                    <a:pt x="149084" y="340354"/>
                    <a:pt x="149215" y="340485"/>
                    <a:pt x="149215" y="340617"/>
                  </a:cubicBezTo>
                  <a:lnTo>
                    <a:pt x="149215" y="356029"/>
                  </a:lnTo>
                  <a:cubicBezTo>
                    <a:pt x="149215" y="362094"/>
                    <a:pt x="154143" y="367004"/>
                    <a:pt x="160197" y="367004"/>
                  </a:cubicBezTo>
                  <a:lnTo>
                    <a:pt x="206092" y="367004"/>
                  </a:lnTo>
                  <a:cubicBezTo>
                    <a:pt x="212277" y="367004"/>
                    <a:pt x="217205" y="362094"/>
                    <a:pt x="217205" y="356029"/>
                  </a:cubicBezTo>
                  <a:lnTo>
                    <a:pt x="217205" y="340722"/>
                  </a:lnTo>
                  <a:cubicBezTo>
                    <a:pt x="217205" y="340485"/>
                    <a:pt x="217310" y="340354"/>
                    <a:pt x="217572" y="340354"/>
                  </a:cubicBezTo>
                  <a:cubicBezTo>
                    <a:pt x="235998" y="336311"/>
                    <a:pt x="253637" y="328985"/>
                    <a:pt x="269547" y="318746"/>
                  </a:cubicBezTo>
                  <a:cubicBezTo>
                    <a:pt x="269600" y="318693"/>
                    <a:pt x="269704" y="318641"/>
                    <a:pt x="269783" y="318641"/>
                  </a:cubicBezTo>
                  <a:cubicBezTo>
                    <a:pt x="269888" y="318641"/>
                    <a:pt x="269966" y="318693"/>
                    <a:pt x="270045" y="318746"/>
                  </a:cubicBezTo>
                  <a:lnTo>
                    <a:pt x="280765" y="329615"/>
                  </a:lnTo>
                  <a:cubicBezTo>
                    <a:pt x="282967" y="331768"/>
                    <a:pt x="285824" y="332845"/>
                    <a:pt x="288681" y="332845"/>
                  </a:cubicBezTo>
                  <a:cubicBezTo>
                    <a:pt x="291538" y="332845"/>
                    <a:pt x="294368" y="331768"/>
                    <a:pt x="296518" y="329615"/>
                  </a:cubicBezTo>
                  <a:lnTo>
                    <a:pt x="329071" y="297062"/>
                  </a:lnTo>
                  <a:cubicBezTo>
                    <a:pt x="333343" y="292726"/>
                    <a:pt x="333343" y="285637"/>
                    <a:pt x="329071" y="281226"/>
                  </a:cubicBezTo>
                  <a:lnTo>
                    <a:pt x="318220" y="270487"/>
                  </a:lnTo>
                  <a:cubicBezTo>
                    <a:pt x="318089" y="270356"/>
                    <a:pt x="318089" y="270120"/>
                    <a:pt x="318220" y="269989"/>
                  </a:cubicBezTo>
                  <a:cubicBezTo>
                    <a:pt x="328442" y="254051"/>
                    <a:pt x="335755" y="236381"/>
                    <a:pt x="339791" y="217923"/>
                  </a:cubicBezTo>
                  <a:cubicBezTo>
                    <a:pt x="339791" y="217687"/>
                    <a:pt x="339896" y="217556"/>
                    <a:pt x="340158" y="217556"/>
                  </a:cubicBezTo>
                  <a:lnTo>
                    <a:pt x="355412" y="217556"/>
                  </a:lnTo>
                  <a:cubicBezTo>
                    <a:pt x="361467" y="217556"/>
                    <a:pt x="366395" y="212620"/>
                    <a:pt x="366395" y="206423"/>
                  </a:cubicBezTo>
                  <a:lnTo>
                    <a:pt x="366395" y="160449"/>
                  </a:lnTo>
                  <a:cubicBezTo>
                    <a:pt x="366395" y="154384"/>
                    <a:pt x="361467" y="149343"/>
                    <a:pt x="355412" y="149343"/>
                  </a:cubicBezTo>
                  <a:lnTo>
                    <a:pt x="340158" y="149343"/>
                  </a:lnTo>
                  <a:cubicBezTo>
                    <a:pt x="339896" y="149343"/>
                    <a:pt x="339791" y="149212"/>
                    <a:pt x="339791" y="148949"/>
                  </a:cubicBezTo>
                  <a:cubicBezTo>
                    <a:pt x="335755" y="130518"/>
                    <a:pt x="328442" y="112821"/>
                    <a:pt x="318220" y="96910"/>
                  </a:cubicBezTo>
                  <a:cubicBezTo>
                    <a:pt x="318089" y="96779"/>
                    <a:pt x="318089" y="96516"/>
                    <a:pt x="318220" y="96385"/>
                  </a:cubicBezTo>
                  <a:lnTo>
                    <a:pt x="329071" y="85646"/>
                  </a:lnTo>
                  <a:cubicBezTo>
                    <a:pt x="333343" y="81235"/>
                    <a:pt x="333343" y="74173"/>
                    <a:pt x="329071" y="69867"/>
                  </a:cubicBezTo>
                  <a:lnTo>
                    <a:pt x="296518" y="37314"/>
                  </a:lnTo>
                  <a:cubicBezTo>
                    <a:pt x="294368" y="35052"/>
                    <a:pt x="291538" y="33949"/>
                    <a:pt x="288681" y="33949"/>
                  </a:cubicBezTo>
                  <a:cubicBezTo>
                    <a:pt x="285824" y="33949"/>
                    <a:pt x="282967" y="35052"/>
                    <a:pt x="280765" y="37283"/>
                  </a:cubicBezTo>
                  <a:lnTo>
                    <a:pt x="270045" y="48127"/>
                  </a:lnTo>
                  <a:cubicBezTo>
                    <a:pt x="269966" y="48206"/>
                    <a:pt x="269888" y="48232"/>
                    <a:pt x="269783" y="48232"/>
                  </a:cubicBezTo>
                  <a:cubicBezTo>
                    <a:pt x="269704" y="48232"/>
                    <a:pt x="269600" y="48206"/>
                    <a:pt x="269547" y="48127"/>
                  </a:cubicBezTo>
                  <a:cubicBezTo>
                    <a:pt x="253637" y="37913"/>
                    <a:pt x="235998" y="30588"/>
                    <a:pt x="217572" y="26545"/>
                  </a:cubicBezTo>
                  <a:cubicBezTo>
                    <a:pt x="217310" y="26545"/>
                    <a:pt x="217205" y="26413"/>
                    <a:pt x="217205" y="26151"/>
                  </a:cubicBezTo>
                  <a:lnTo>
                    <a:pt x="217205" y="11001"/>
                  </a:lnTo>
                  <a:cubicBezTo>
                    <a:pt x="217205" y="4936"/>
                    <a:pt x="212277" y="0"/>
                    <a:pt x="206092" y="0"/>
                  </a:cubicBezTo>
                  <a:lnTo>
                    <a:pt x="206223" y="10607"/>
                  </a:lnTo>
                  <a:lnTo>
                    <a:pt x="20609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3" name="Google Shape;134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IwAAlAgAACElAAC+CQAAAAAAAA=="/>
                </a:ext>
              </a:extLst>
            </p:cNvSpPr>
            <p:nvPr/>
          </p:nvSpPr>
          <p:spPr>
            <a:xfrm>
              <a:off x="5833110" y="1394460"/>
              <a:ext cx="202565" cy="189230"/>
            </a:xfrm>
            <a:custGeom>
              <a:avLst/>
              <a:gdLst/>
              <a:ahLst/>
              <a:cxnLst/>
              <a:rect l="0" t="0" r="202565" b="189230"/>
              <a:pathLst>
                <a:path w="202565" h="189230">
                  <a:moveTo>
                    <a:pt x="125738" y="26"/>
                  </a:moveTo>
                  <a:cubicBezTo>
                    <a:pt x="96328" y="26"/>
                    <a:pt x="67076" y="11355"/>
                    <a:pt x="44796" y="33672"/>
                  </a:cubicBezTo>
                  <a:cubicBezTo>
                    <a:pt x="3433" y="75177"/>
                    <a:pt x="26" y="141311"/>
                    <a:pt x="36853" y="186838"/>
                  </a:cubicBezTo>
                  <a:cubicBezTo>
                    <a:pt x="38059" y="188520"/>
                    <a:pt x="39579" y="189204"/>
                    <a:pt x="41073" y="189204"/>
                  </a:cubicBezTo>
                  <a:cubicBezTo>
                    <a:pt x="45084" y="189204"/>
                    <a:pt x="48858" y="184209"/>
                    <a:pt x="45189" y="180135"/>
                  </a:cubicBezTo>
                  <a:cubicBezTo>
                    <a:pt x="29147" y="160290"/>
                    <a:pt x="20969" y="135108"/>
                    <a:pt x="22227" y="109558"/>
                  </a:cubicBezTo>
                  <a:cubicBezTo>
                    <a:pt x="24114" y="70498"/>
                    <a:pt x="47836" y="35827"/>
                    <a:pt x="83406" y="19898"/>
                  </a:cubicBezTo>
                  <a:cubicBezTo>
                    <a:pt x="97009" y="13826"/>
                    <a:pt x="111478" y="10830"/>
                    <a:pt x="125842" y="10830"/>
                  </a:cubicBezTo>
                  <a:cubicBezTo>
                    <a:pt x="149119" y="10830"/>
                    <a:pt x="172185" y="18689"/>
                    <a:pt x="190979" y="33935"/>
                  </a:cubicBezTo>
                  <a:cubicBezTo>
                    <a:pt x="192132" y="34986"/>
                    <a:pt x="193364" y="35433"/>
                    <a:pt x="194544" y="35433"/>
                  </a:cubicBezTo>
                  <a:cubicBezTo>
                    <a:pt x="199000" y="35433"/>
                    <a:pt x="202538" y="29098"/>
                    <a:pt x="197663" y="25576"/>
                  </a:cubicBezTo>
                  <a:cubicBezTo>
                    <a:pt x="176562" y="8464"/>
                    <a:pt x="151111" y="26"/>
                    <a:pt x="12573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2" name="Google Shape;134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JAAAywgAAGglAAD9CQAAAAAAAA=="/>
                </a:ext>
              </a:extLst>
            </p:cNvSpPr>
            <p:nvPr/>
          </p:nvSpPr>
          <p:spPr>
            <a:xfrm>
              <a:off x="5882640" y="1429385"/>
              <a:ext cx="198120" cy="194310"/>
            </a:xfrm>
            <a:custGeom>
              <a:avLst/>
              <a:gdLst/>
              <a:ahLst/>
              <a:cxnLst/>
              <a:rect l="0" t="0" r="198120" b="194310"/>
              <a:pathLst>
                <a:path w="198120" h="194310">
                  <a:moveTo>
                    <a:pt x="110818" y="10718"/>
                  </a:moveTo>
                  <a:lnTo>
                    <a:pt x="110818" y="33044"/>
                  </a:lnTo>
                  <a:cubicBezTo>
                    <a:pt x="110818" y="36687"/>
                    <a:pt x="110058" y="40225"/>
                    <a:pt x="108406" y="43500"/>
                  </a:cubicBezTo>
                  <a:lnTo>
                    <a:pt x="105627" y="48925"/>
                  </a:lnTo>
                  <a:cubicBezTo>
                    <a:pt x="105260" y="49685"/>
                    <a:pt x="105129" y="50445"/>
                    <a:pt x="105129" y="51309"/>
                  </a:cubicBezTo>
                  <a:lnTo>
                    <a:pt x="105129" y="62787"/>
                  </a:lnTo>
                  <a:cubicBezTo>
                    <a:pt x="105129" y="78877"/>
                    <a:pt x="92021" y="91822"/>
                    <a:pt x="76029" y="91822"/>
                  </a:cubicBezTo>
                  <a:cubicBezTo>
                    <a:pt x="75714" y="91822"/>
                    <a:pt x="75399" y="91796"/>
                    <a:pt x="75111" y="91796"/>
                  </a:cubicBezTo>
                  <a:cubicBezTo>
                    <a:pt x="59722" y="91429"/>
                    <a:pt x="47112" y="77672"/>
                    <a:pt x="47112" y="61293"/>
                  </a:cubicBezTo>
                  <a:lnTo>
                    <a:pt x="47112" y="51309"/>
                  </a:lnTo>
                  <a:cubicBezTo>
                    <a:pt x="47112" y="50445"/>
                    <a:pt x="46849" y="49554"/>
                    <a:pt x="46482" y="48794"/>
                  </a:cubicBezTo>
                  <a:lnTo>
                    <a:pt x="43074" y="42111"/>
                  </a:lnTo>
                  <a:cubicBezTo>
                    <a:pt x="41921" y="39727"/>
                    <a:pt x="41291" y="37080"/>
                    <a:pt x="41291" y="34302"/>
                  </a:cubicBezTo>
                  <a:lnTo>
                    <a:pt x="41291" y="33909"/>
                  </a:lnTo>
                  <a:cubicBezTo>
                    <a:pt x="41291" y="21069"/>
                    <a:pt x="51647" y="10718"/>
                    <a:pt x="64519" y="10718"/>
                  </a:cubicBezTo>
                  <a:lnTo>
                    <a:pt x="64519" y="100627"/>
                  </a:lnTo>
                  <a:cubicBezTo>
                    <a:pt x="67665" y="101754"/>
                    <a:pt x="71310" y="102383"/>
                    <a:pt x="74849" y="102514"/>
                  </a:cubicBezTo>
                  <a:lnTo>
                    <a:pt x="76107" y="102514"/>
                  </a:lnTo>
                  <a:cubicBezTo>
                    <a:pt x="80145" y="102514"/>
                    <a:pt x="84182" y="101885"/>
                    <a:pt x="87983" y="100758"/>
                  </a:cubicBezTo>
                  <a:cubicBezTo>
                    <a:pt x="88088" y="102383"/>
                    <a:pt x="88350" y="103903"/>
                    <a:pt x="88849" y="105423"/>
                  </a:cubicBezTo>
                  <a:lnTo>
                    <a:pt x="84444" y="109828"/>
                  </a:lnTo>
                  <a:cubicBezTo>
                    <a:pt x="82163" y="112157"/>
                    <a:pt x="79148" y="113337"/>
                    <a:pt x="76107" y="113337"/>
                  </a:cubicBezTo>
                  <a:cubicBezTo>
                    <a:pt x="73092" y="113337"/>
                    <a:pt x="70051" y="112157"/>
                    <a:pt x="67797" y="109825"/>
                  </a:cubicBezTo>
                  <a:lnTo>
                    <a:pt x="63366" y="105394"/>
                  </a:lnTo>
                  <a:cubicBezTo>
                    <a:pt x="63890" y="103903"/>
                    <a:pt x="64126" y="102252"/>
                    <a:pt x="64257" y="100627"/>
                  </a:cubicBezTo>
                  <a:lnTo>
                    <a:pt x="95534" y="113992"/>
                  </a:lnTo>
                  <a:cubicBezTo>
                    <a:pt x="96923" y="114987"/>
                    <a:pt x="98575" y="115616"/>
                    <a:pt x="100200" y="116141"/>
                  </a:cubicBezTo>
                  <a:lnTo>
                    <a:pt x="119522" y="121670"/>
                  </a:lnTo>
                  <a:cubicBezTo>
                    <a:pt x="124556" y="123190"/>
                    <a:pt x="128095" y="127854"/>
                    <a:pt x="128095" y="133017"/>
                  </a:cubicBezTo>
                  <a:lnTo>
                    <a:pt x="128095" y="169599"/>
                  </a:lnTo>
                  <a:cubicBezTo>
                    <a:pt x="124189" y="171852"/>
                    <a:pt x="120151" y="173870"/>
                    <a:pt x="115852" y="175652"/>
                  </a:cubicBezTo>
                  <a:lnTo>
                    <a:pt x="115852" y="143105"/>
                  </a:lnTo>
                  <a:cubicBezTo>
                    <a:pt x="115668" y="139725"/>
                    <a:pt x="113073" y="138022"/>
                    <a:pt x="110477" y="138022"/>
                  </a:cubicBezTo>
                  <a:cubicBezTo>
                    <a:pt x="107908" y="138022"/>
                    <a:pt x="105313" y="139725"/>
                    <a:pt x="105129" y="143105"/>
                  </a:cubicBezTo>
                  <a:lnTo>
                    <a:pt x="105129" y="179426"/>
                  </a:lnTo>
                  <a:cubicBezTo>
                    <a:pt x="97421" y="181705"/>
                    <a:pt x="89373" y="183094"/>
                    <a:pt x="81298" y="183461"/>
                  </a:cubicBezTo>
                  <a:lnTo>
                    <a:pt x="81167" y="183461"/>
                  </a:lnTo>
                  <a:cubicBezTo>
                    <a:pt x="79515" y="183592"/>
                    <a:pt x="77759" y="183592"/>
                    <a:pt x="76107" y="183592"/>
                  </a:cubicBezTo>
                  <a:cubicBezTo>
                    <a:pt x="66276" y="183592"/>
                    <a:pt x="56445" y="182203"/>
                    <a:pt x="46980" y="179426"/>
                  </a:cubicBezTo>
                  <a:lnTo>
                    <a:pt x="46980" y="143105"/>
                  </a:lnTo>
                  <a:cubicBezTo>
                    <a:pt x="46797" y="139725"/>
                    <a:pt x="44201" y="138022"/>
                    <a:pt x="41606" y="138022"/>
                  </a:cubicBezTo>
                  <a:cubicBezTo>
                    <a:pt x="39037" y="138022"/>
                    <a:pt x="36441" y="139725"/>
                    <a:pt x="36258" y="143105"/>
                  </a:cubicBezTo>
                  <a:lnTo>
                    <a:pt x="36258" y="175652"/>
                  </a:lnTo>
                  <a:cubicBezTo>
                    <a:pt x="32089" y="173870"/>
                    <a:pt x="28052" y="171852"/>
                    <a:pt x="24015" y="169599"/>
                  </a:cubicBezTo>
                  <a:lnTo>
                    <a:pt x="24015" y="133017"/>
                  </a:lnTo>
                  <a:cubicBezTo>
                    <a:pt x="24015" y="127854"/>
                    <a:pt x="27554" y="123190"/>
                    <a:pt x="32587" y="121670"/>
                  </a:cubicBezTo>
                  <a:lnTo>
                    <a:pt x="52014" y="116141"/>
                  </a:lnTo>
                  <a:cubicBezTo>
                    <a:pt x="53666" y="115616"/>
                    <a:pt x="55291" y="114987"/>
                    <a:pt x="56681" y="113992"/>
                  </a:cubicBezTo>
                  <a:lnTo>
                    <a:pt x="60089" y="117529"/>
                  </a:lnTo>
                  <a:cubicBezTo>
                    <a:pt x="64519" y="121879"/>
                    <a:pt x="70313" y="124054"/>
                    <a:pt x="76107" y="124054"/>
                  </a:cubicBezTo>
                  <a:cubicBezTo>
                    <a:pt x="81875" y="124054"/>
                    <a:pt x="87669" y="121879"/>
                    <a:pt x="92021" y="117529"/>
                  </a:cubicBezTo>
                  <a:lnTo>
                    <a:pt x="95534" y="114016"/>
                  </a:lnTo>
                  <a:lnTo>
                    <a:pt x="64624" y="0"/>
                  </a:lnTo>
                  <a:cubicBezTo>
                    <a:pt x="45827" y="0"/>
                    <a:pt x="30700" y="15251"/>
                    <a:pt x="30700" y="34040"/>
                  </a:cubicBezTo>
                  <a:lnTo>
                    <a:pt x="30700" y="34433"/>
                  </a:lnTo>
                  <a:cubicBezTo>
                    <a:pt x="30700" y="38705"/>
                    <a:pt x="31722" y="43002"/>
                    <a:pt x="33610" y="47038"/>
                  </a:cubicBezTo>
                  <a:lnTo>
                    <a:pt x="36389" y="52462"/>
                  </a:lnTo>
                  <a:lnTo>
                    <a:pt x="36389" y="61293"/>
                  </a:lnTo>
                  <a:cubicBezTo>
                    <a:pt x="36389" y="74658"/>
                    <a:pt x="42812" y="87263"/>
                    <a:pt x="53666" y="95072"/>
                  </a:cubicBezTo>
                  <a:lnTo>
                    <a:pt x="53666" y="99998"/>
                  </a:lnTo>
                  <a:cubicBezTo>
                    <a:pt x="53535" y="102645"/>
                    <a:pt x="51778" y="105030"/>
                    <a:pt x="49130" y="105790"/>
                  </a:cubicBezTo>
                  <a:lnTo>
                    <a:pt x="29808" y="111345"/>
                  </a:lnTo>
                  <a:cubicBezTo>
                    <a:pt x="20108" y="114123"/>
                    <a:pt x="13292" y="122954"/>
                    <a:pt x="13292" y="133017"/>
                  </a:cubicBezTo>
                  <a:lnTo>
                    <a:pt x="13292" y="162419"/>
                  </a:lnTo>
                  <a:cubicBezTo>
                    <a:pt x="12532" y="161790"/>
                    <a:pt x="11771" y="161134"/>
                    <a:pt x="10906" y="160506"/>
                  </a:cubicBezTo>
                  <a:cubicBezTo>
                    <a:pt x="9805" y="159746"/>
                    <a:pt x="8704" y="159405"/>
                    <a:pt x="7655" y="159405"/>
                  </a:cubicBezTo>
                  <a:cubicBezTo>
                    <a:pt x="3330" y="159405"/>
                    <a:pt x="26" y="165170"/>
                    <a:pt x="4090" y="168839"/>
                  </a:cubicBezTo>
                  <a:cubicBezTo>
                    <a:pt x="24382" y="185348"/>
                    <a:pt x="49864" y="194310"/>
                    <a:pt x="75976" y="194310"/>
                  </a:cubicBezTo>
                  <a:cubicBezTo>
                    <a:pt x="77890" y="194310"/>
                    <a:pt x="79778" y="194310"/>
                    <a:pt x="81665" y="194179"/>
                  </a:cubicBezTo>
                  <a:cubicBezTo>
                    <a:pt x="124687" y="192030"/>
                    <a:pt x="162911" y="165930"/>
                    <a:pt x="180555" y="126596"/>
                  </a:cubicBezTo>
                  <a:cubicBezTo>
                    <a:pt x="198094" y="87394"/>
                    <a:pt x="192169" y="41482"/>
                    <a:pt x="165061" y="7940"/>
                  </a:cubicBezTo>
                  <a:cubicBezTo>
                    <a:pt x="163986" y="6682"/>
                    <a:pt x="162491" y="6027"/>
                    <a:pt x="160971" y="6027"/>
                  </a:cubicBezTo>
                  <a:cubicBezTo>
                    <a:pt x="159791" y="6027"/>
                    <a:pt x="158611" y="6420"/>
                    <a:pt x="157615" y="7180"/>
                  </a:cubicBezTo>
                  <a:cubicBezTo>
                    <a:pt x="155203" y="9093"/>
                    <a:pt x="154836" y="12474"/>
                    <a:pt x="156724" y="14753"/>
                  </a:cubicBezTo>
                  <a:cubicBezTo>
                    <a:pt x="193558" y="60271"/>
                    <a:pt x="185352" y="127094"/>
                    <a:pt x="138949" y="162419"/>
                  </a:cubicBezTo>
                  <a:lnTo>
                    <a:pt x="138949" y="133017"/>
                  </a:lnTo>
                  <a:cubicBezTo>
                    <a:pt x="138818" y="123059"/>
                    <a:pt x="132132" y="114254"/>
                    <a:pt x="122537" y="111345"/>
                  </a:cubicBezTo>
                  <a:lnTo>
                    <a:pt x="103242" y="105790"/>
                  </a:lnTo>
                  <a:cubicBezTo>
                    <a:pt x="100594" y="105030"/>
                    <a:pt x="98706" y="102645"/>
                    <a:pt x="98706" y="99998"/>
                  </a:cubicBezTo>
                  <a:lnTo>
                    <a:pt x="98706" y="95465"/>
                  </a:lnTo>
                  <a:cubicBezTo>
                    <a:pt x="100594" y="94181"/>
                    <a:pt x="102219" y="92818"/>
                    <a:pt x="103871" y="91298"/>
                  </a:cubicBezTo>
                  <a:cubicBezTo>
                    <a:pt x="111683" y="83856"/>
                    <a:pt x="115983" y="73505"/>
                    <a:pt x="115983" y="62682"/>
                  </a:cubicBezTo>
                  <a:lnTo>
                    <a:pt x="115983" y="52462"/>
                  </a:lnTo>
                  <a:lnTo>
                    <a:pt x="118133" y="48165"/>
                  </a:lnTo>
                  <a:cubicBezTo>
                    <a:pt x="120518" y="43500"/>
                    <a:pt x="121646" y="38338"/>
                    <a:pt x="121646" y="33044"/>
                  </a:cubicBezTo>
                  <a:lnTo>
                    <a:pt x="121646" y="5424"/>
                  </a:lnTo>
                  <a:cubicBezTo>
                    <a:pt x="121646" y="2411"/>
                    <a:pt x="119260" y="0"/>
                    <a:pt x="116350" y="0"/>
                  </a:cubicBezTo>
                  <a:lnTo>
                    <a:pt x="110818" y="10718"/>
                  </a:lnTo>
                  <a:lnTo>
                    <a:pt x="11635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61" name="Google Shape;134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JAAA+AgAAM4kAAASCQAAAAAAAA=="/>
                </a:ext>
              </a:extLst>
            </p:cNvSpPr>
            <p:nvPr/>
          </p:nvSpPr>
          <p:spPr>
            <a:xfrm>
              <a:off x="5934710" y="1457960"/>
              <a:ext cx="48260" cy="16510"/>
            </a:xfrm>
            <a:custGeom>
              <a:avLst/>
              <a:gdLst/>
              <a:ahLst/>
              <a:cxnLst/>
              <a:rect l="0" t="0" r="48260" b="16510"/>
              <a:pathLst>
                <a:path w="48260" h="16510">
                  <a:moveTo>
                    <a:pt x="6772" y="0"/>
                  </a:moveTo>
                  <a:cubicBezTo>
                    <a:pt x="0" y="265"/>
                    <a:pt x="0" y="10485"/>
                    <a:pt x="6772" y="10856"/>
                  </a:cubicBezTo>
                  <a:cubicBezTo>
                    <a:pt x="7084" y="10856"/>
                    <a:pt x="7449" y="10856"/>
                    <a:pt x="7813" y="10856"/>
                  </a:cubicBezTo>
                  <a:cubicBezTo>
                    <a:pt x="14611" y="10856"/>
                    <a:pt x="30654" y="11998"/>
                    <a:pt x="38728" y="16085"/>
                  </a:cubicBezTo>
                  <a:cubicBezTo>
                    <a:pt x="39431" y="16351"/>
                    <a:pt x="40108" y="16483"/>
                    <a:pt x="40733" y="16483"/>
                  </a:cubicBezTo>
                  <a:cubicBezTo>
                    <a:pt x="45577" y="16483"/>
                    <a:pt x="48234" y="9449"/>
                    <a:pt x="43364" y="6397"/>
                  </a:cubicBezTo>
                  <a:cubicBezTo>
                    <a:pt x="30967" y="0"/>
                    <a:pt x="7787" y="0"/>
                    <a:pt x="677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175" name="Google Shape;13472;p90"/>
          <p:cNvGrpSpPr>
            <a:extLst>
              <a:ext uri="smNativeData">
                <pr:smNativeData xmlns:pr="smNativeData" val="SMDATA_6_dWHdYxMAAAAlAAAAAQAAAA8BAAAAkAAAAEgAAACQAAAASAAAAAAAAAAAAAAAAAAAABcAAAAUAAAAAAAAAAAAAAD/fwAA/38AAAAAAAAJAAAABAAAALoaAAAMAAAAEAAAAAAAAAAAAAAAAAAAAAAAAAAfAAAAVAAAAAAAAAAAAAAAAAAAAAAAAAAAAAAAAAAAAAAAAAAAAAAAAAAAAAAAAAAAAAAAAAAAAAAAAAAAAAAAAAAAAAAAAAAAAAAAAAAAAAAAAAAAAAAAAAAAACEAAAAYAAAAFAAAAE0mAAAnCAAAnCgAAGoKAAAQAAAA"/>
              </a:ext>
            </a:extLst>
          </p:cNvGrpSpPr>
          <p:nvPr/>
        </p:nvGrpSpPr>
        <p:grpSpPr>
          <a:xfrm>
            <a:off x="6226175" y="1325245"/>
            <a:ext cx="375285" cy="367665"/>
            <a:chOff x="6226175" y="1325245"/>
            <a:chExt cx="375285" cy="367665"/>
          </a:xfrm>
        </p:grpSpPr>
        <p:sp>
          <p:nvSpPr>
            <p:cNvPr id="1195" name="Google Shape;134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JgAAMAgAAJMoAABhCgAAAAAAAA=="/>
                </a:ext>
              </a:extLst>
            </p:cNvSpPr>
            <p:nvPr/>
          </p:nvSpPr>
          <p:spPr>
            <a:xfrm>
              <a:off x="6240145" y="1330960"/>
              <a:ext cx="355600" cy="356235"/>
            </a:xfrm>
            <a:custGeom>
              <a:avLst/>
              <a:gdLst/>
              <a:ahLst/>
              <a:cxnLst/>
              <a:rect l="0" t="0" r="355600" b="356235"/>
              <a:pathLst>
                <a:path w="355600" h="356235">
                  <a:moveTo>
                    <a:pt x="177865" y="0"/>
                  </a:moveTo>
                  <a:cubicBezTo>
                    <a:pt x="79660" y="0"/>
                    <a:pt x="0" y="79700"/>
                    <a:pt x="0" y="178117"/>
                  </a:cubicBezTo>
                  <a:cubicBezTo>
                    <a:pt x="0" y="276508"/>
                    <a:pt x="79660" y="356208"/>
                    <a:pt x="177865" y="356208"/>
                  </a:cubicBezTo>
                  <a:cubicBezTo>
                    <a:pt x="276045" y="356208"/>
                    <a:pt x="355574" y="276508"/>
                    <a:pt x="355574" y="178117"/>
                  </a:cubicBezTo>
                  <a:cubicBezTo>
                    <a:pt x="355574" y="79700"/>
                    <a:pt x="276045" y="0"/>
                    <a:pt x="17786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94" name="Google Shape;134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JgAAWggAAGooAAA3CgAAAAAAAA=="/>
                </a:ext>
              </a:extLst>
            </p:cNvSpPr>
            <p:nvPr/>
          </p:nvSpPr>
          <p:spPr>
            <a:xfrm>
              <a:off x="6266815" y="1357630"/>
              <a:ext cx="302895" cy="302895"/>
            </a:xfrm>
            <a:custGeom>
              <a:avLst/>
              <a:gdLst/>
              <a:ahLst/>
              <a:cxnLst/>
              <a:rect l="0" t="0" r="302895" b="302895"/>
              <a:pathLst>
                <a:path w="302895" h="302895">
                  <a:moveTo>
                    <a:pt x="151447" y="0"/>
                  </a:moveTo>
                  <a:cubicBezTo>
                    <a:pt x="67823" y="0"/>
                    <a:pt x="26" y="67829"/>
                    <a:pt x="26" y="151460"/>
                  </a:cubicBezTo>
                  <a:cubicBezTo>
                    <a:pt x="26" y="235065"/>
                    <a:pt x="67823" y="302895"/>
                    <a:pt x="151447" y="302895"/>
                  </a:cubicBezTo>
                  <a:cubicBezTo>
                    <a:pt x="235045" y="302895"/>
                    <a:pt x="302868" y="235065"/>
                    <a:pt x="302868" y="151460"/>
                  </a:cubicBezTo>
                  <a:cubicBezTo>
                    <a:pt x="302868" y="67829"/>
                    <a:pt x="235045" y="0"/>
                    <a:pt x="15144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93" name="Google Shape;134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JgAAlQgAAIUoAAA3CgAAAAAAAA=="/>
                </a:ext>
              </a:extLst>
            </p:cNvSpPr>
            <p:nvPr/>
          </p:nvSpPr>
          <p:spPr>
            <a:xfrm>
              <a:off x="6304280" y="1395095"/>
              <a:ext cx="282575" cy="265430"/>
            </a:xfrm>
            <a:custGeom>
              <a:avLst/>
              <a:gdLst/>
              <a:ahLst/>
              <a:cxnLst/>
              <a:rect l="0" t="0" r="282575" b="265430"/>
              <a:pathLst>
                <a:path w="282575" h="265430">
                  <a:moveTo>
                    <a:pt x="213142" y="26"/>
                  </a:moveTo>
                  <a:cubicBezTo>
                    <a:pt x="265321" y="59987"/>
                    <a:pt x="262284" y="150152"/>
                    <a:pt x="206099" y="206466"/>
                  </a:cubicBezTo>
                  <a:cubicBezTo>
                    <a:pt x="176697" y="235935"/>
                    <a:pt x="138027" y="250814"/>
                    <a:pt x="99253" y="250814"/>
                  </a:cubicBezTo>
                  <a:cubicBezTo>
                    <a:pt x="63934" y="250814"/>
                    <a:pt x="28537" y="238454"/>
                    <a:pt x="0" y="213525"/>
                  </a:cubicBezTo>
                  <a:cubicBezTo>
                    <a:pt x="30029" y="247980"/>
                    <a:pt x="71972" y="265430"/>
                    <a:pt x="113993" y="265430"/>
                  </a:cubicBezTo>
                  <a:cubicBezTo>
                    <a:pt x="152532" y="265430"/>
                    <a:pt x="191123" y="250761"/>
                    <a:pt x="220708" y="221109"/>
                  </a:cubicBezTo>
                  <a:cubicBezTo>
                    <a:pt x="282575" y="159127"/>
                    <a:pt x="279040" y="57599"/>
                    <a:pt x="21314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92" name="Google Shape;134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JgAAJwgAAJwoAABqCgAAAAAAAA=="/>
                </a:ext>
              </a:extLst>
            </p:cNvSpPr>
            <p:nvPr/>
          </p:nvSpPr>
          <p:spPr>
            <a:xfrm>
              <a:off x="6226175" y="1325245"/>
              <a:ext cx="375285" cy="367665"/>
            </a:xfrm>
            <a:custGeom>
              <a:avLst/>
              <a:gdLst/>
              <a:ahLst/>
              <a:cxnLst/>
              <a:rect l="0" t="0" r="375285" b="367665"/>
              <a:pathLst>
                <a:path w="375285" h="367665">
                  <a:moveTo>
                    <a:pt x="191772" y="0"/>
                  </a:moveTo>
                  <a:cubicBezTo>
                    <a:pt x="183617" y="0"/>
                    <a:pt x="175356" y="551"/>
                    <a:pt x="167070" y="1679"/>
                  </a:cubicBezTo>
                  <a:cubicBezTo>
                    <a:pt x="69780" y="14801"/>
                    <a:pt x="0" y="102321"/>
                    <a:pt x="8837" y="200181"/>
                  </a:cubicBezTo>
                  <a:cubicBezTo>
                    <a:pt x="17307" y="295312"/>
                    <a:pt x="96974" y="367665"/>
                    <a:pt x="191484" y="367665"/>
                  </a:cubicBezTo>
                  <a:cubicBezTo>
                    <a:pt x="194185" y="367665"/>
                    <a:pt x="196886" y="367612"/>
                    <a:pt x="199613" y="367481"/>
                  </a:cubicBezTo>
                  <a:cubicBezTo>
                    <a:pt x="297794" y="363203"/>
                    <a:pt x="375127" y="282375"/>
                    <a:pt x="375258" y="184016"/>
                  </a:cubicBezTo>
                  <a:cubicBezTo>
                    <a:pt x="375258" y="180735"/>
                    <a:pt x="375127" y="177455"/>
                    <a:pt x="375022" y="174148"/>
                  </a:cubicBezTo>
                  <a:cubicBezTo>
                    <a:pt x="375022" y="170527"/>
                    <a:pt x="372347" y="168795"/>
                    <a:pt x="369673" y="168795"/>
                  </a:cubicBezTo>
                  <a:cubicBezTo>
                    <a:pt x="366762" y="168795"/>
                    <a:pt x="363825" y="170842"/>
                    <a:pt x="364297" y="174778"/>
                  </a:cubicBezTo>
                  <a:cubicBezTo>
                    <a:pt x="364402" y="177822"/>
                    <a:pt x="364533" y="180972"/>
                    <a:pt x="364533" y="184016"/>
                  </a:cubicBezTo>
                  <a:cubicBezTo>
                    <a:pt x="364402" y="276181"/>
                    <a:pt x="291867" y="351840"/>
                    <a:pt x="199875" y="355881"/>
                  </a:cubicBezTo>
                  <a:cubicBezTo>
                    <a:pt x="197305" y="355986"/>
                    <a:pt x="194762" y="356039"/>
                    <a:pt x="192218" y="356039"/>
                  </a:cubicBezTo>
                  <a:cubicBezTo>
                    <a:pt x="103687" y="356039"/>
                    <a:pt x="29055" y="288279"/>
                    <a:pt x="21083" y="199027"/>
                  </a:cubicBezTo>
                  <a:cubicBezTo>
                    <a:pt x="12875" y="107360"/>
                    <a:pt x="78119" y="25403"/>
                    <a:pt x="169351" y="13042"/>
                  </a:cubicBezTo>
                  <a:cubicBezTo>
                    <a:pt x="177166" y="11966"/>
                    <a:pt x="184928" y="11468"/>
                    <a:pt x="192611" y="11468"/>
                  </a:cubicBezTo>
                  <a:cubicBezTo>
                    <a:pt x="274612" y="11468"/>
                    <a:pt x="346780" y="70173"/>
                    <a:pt x="361753" y="153075"/>
                  </a:cubicBezTo>
                  <a:cubicBezTo>
                    <a:pt x="362147" y="156356"/>
                    <a:pt x="364533" y="157825"/>
                    <a:pt x="366945" y="157825"/>
                  </a:cubicBezTo>
                  <a:cubicBezTo>
                    <a:pt x="370118" y="157825"/>
                    <a:pt x="373370" y="155332"/>
                    <a:pt x="372374" y="151186"/>
                  </a:cubicBezTo>
                  <a:cubicBezTo>
                    <a:pt x="356325" y="62694"/>
                    <a:pt x="279254" y="0"/>
                    <a:pt x="19177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91" name="Google Shape;134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JgAAUggAAJEoAABBCgAAAAAAAA=="/>
                </a:ext>
              </a:extLst>
            </p:cNvSpPr>
            <p:nvPr/>
          </p:nvSpPr>
          <p:spPr>
            <a:xfrm>
              <a:off x="6240780" y="1352550"/>
              <a:ext cx="353695" cy="314325"/>
            </a:xfrm>
            <a:custGeom>
              <a:avLst/>
              <a:gdLst/>
              <a:ahLst/>
              <a:cxnLst/>
              <a:rect l="0" t="0" r="353695" b="314325"/>
              <a:pathLst>
                <a:path w="353695" h="314325">
                  <a:moveTo>
                    <a:pt x="177923" y="26"/>
                  </a:moveTo>
                  <a:cubicBezTo>
                    <a:pt x="135463" y="26"/>
                    <a:pt x="93239" y="17084"/>
                    <a:pt x="62273" y="50518"/>
                  </a:cubicBezTo>
                  <a:cubicBezTo>
                    <a:pt x="58992" y="54553"/>
                    <a:pt x="62483" y="59401"/>
                    <a:pt x="66445" y="59401"/>
                  </a:cubicBezTo>
                  <a:cubicBezTo>
                    <a:pt x="67679" y="59401"/>
                    <a:pt x="68938" y="58955"/>
                    <a:pt x="70093" y="57828"/>
                  </a:cubicBezTo>
                  <a:cubicBezTo>
                    <a:pt x="98723" y="26936"/>
                    <a:pt x="137825" y="11162"/>
                    <a:pt x="177083" y="11162"/>
                  </a:cubicBezTo>
                  <a:cubicBezTo>
                    <a:pt x="210542" y="11162"/>
                    <a:pt x="244133" y="22612"/>
                    <a:pt x="271503" y="45854"/>
                  </a:cubicBezTo>
                  <a:cubicBezTo>
                    <a:pt x="330969" y="96556"/>
                    <a:pt x="339812" y="184937"/>
                    <a:pt x="291579" y="246329"/>
                  </a:cubicBezTo>
                  <a:cubicBezTo>
                    <a:pt x="262896" y="282829"/>
                    <a:pt x="220147" y="302036"/>
                    <a:pt x="176847" y="302036"/>
                  </a:cubicBezTo>
                  <a:cubicBezTo>
                    <a:pt x="147298" y="302036"/>
                    <a:pt x="117513" y="293074"/>
                    <a:pt x="91795" y="274575"/>
                  </a:cubicBezTo>
                  <a:cubicBezTo>
                    <a:pt x="28420" y="229062"/>
                    <a:pt x="12386" y="141545"/>
                    <a:pt x="55555" y="76485"/>
                  </a:cubicBezTo>
                  <a:cubicBezTo>
                    <a:pt x="57208" y="73969"/>
                    <a:pt x="56447" y="70563"/>
                    <a:pt x="54059" y="68938"/>
                  </a:cubicBezTo>
                  <a:cubicBezTo>
                    <a:pt x="53140" y="68336"/>
                    <a:pt x="52117" y="68074"/>
                    <a:pt x="51120" y="68074"/>
                  </a:cubicBezTo>
                  <a:cubicBezTo>
                    <a:pt x="49335" y="68074"/>
                    <a:pt x="47577" y="68964"/>
                    <a:pt x="46606" y="70563"/>
                  </a:cubicBezTo>
                  <a:cubicBezTo>
                    <a:pt x="0" y="140785"/>
                    <a:pt x="17319" y="235350"/>
                    <a:pt x="85733" y="284663"/>
                  </a:cubicBezTo>
                  <a:cubicBezTo>
                    <a:pt x="113550" y="304656"/>
                    <a:pt x="145750" y="314325"/>
                    <a:pt x="177687" y="314325"/>
                  </a:cubicBezTo>
                  <a:cubicBezTo>
                    <a:pt x="224477" y="314325"/>
                    <a:pt x="270664" y="293572"/>
                    <a:pt x="301682" y="254137"/>
                  </a:cubicBezTo>
                  <a:cubicBezTo>
                    <a:pt x="353695" y="187688"/>
                    <a:pt x="344221" y="92127"/>
                    <a:pt x="279953" y="37548"/>
                  </a:cubicBezTo>
                  <a:cubicBezTo>
                    <a:pt x="250352" y="12367"/>
                    <a:pt x="214059" y="26"/>
                    <a:pt x="17792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90" name="Google Shape;134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JgAAQAkAAM4mAABRCQAAAAAAAA=="/>
                </a:ext>
              </a:extLst>
            </p:cNvSpPr>
            <p:nvPr/>
          </p:nvSpPr>
          <p:spPr>
            <a:xfrm>
              <a:off x="6287770" y="1503680"/>
              <a:ext cx="20320" cy="10795"/>
            </a:xfrm>
            <a:custGeom>
              <a:avLst/>
              <a:gdLst/>
              <a:ahLst/>
              <a:cxnLst/>
              <a:rect l="0" t="0" r="20320" b="10795"/>
              <a:pathLst>
                <a:path w="20320" h="10795">
                  <a:moveTo>
                    <a:pt x="13417" y="0"/>
                  </a:moveTo>
                  <a:cubicBezTo>
                    <a:pt x="13262" y="0"/>
                    <a:pt x="13107" y="0"/>
                    <a:pt x="12952" y="26"/>
                  </a:cubicBezTo>
                  <a:lnTo>
                    <a:pt x="5351" y="26"/>
                  </a:lnTo>
                  <a:cubicBezTo>
                    <a:pt x="5300" y="26"/>
                    <a:pt x="5222" y="0"/>
                    <a:pt x="5145" y="0"/>
                  </a:cubicBezTo>
                  <a:cubicBezTo>
                    <a:pt x="2275" y="0"/>
                    <a:pt x="0" y="2501"/>
                    <a:pt x="0" y="5344"/>
                  </a:cubicBezTo>
                  <a:cubicBezTo>
                    <a:pt x="0" y="8372"/>
                    <a:pt x="2378" y="10795"/>
                    <a:pt x="5351" y="10795"/>
                  </a:cubicBezTo>
                  <a:lnTo>
                    <a:pt x="12952" y="10795"/>
                  </a:lnTo>
                  <a:cubicBezTo>
                    <a:pt x="13081" y="10795"/>
                    <a:pt x="13185" y="10795"/>
                    <a:pt x="13314" y="10795"/>
                  </a:cubicBezTo>
                  <a:cubicBezTo>
                    <a:pt x="20268" y="10795"/>
                    <a:pt x="20294" y="0"/>
                    <a:pt x="1341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9" name="Google Shape;134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JwAAfAgAAEwoAABRCQAAAAAAAA=="/>
                </a:ext>
              </a:extLst>
            </p:cNvSpPr>
            <p:nvPr/>
          </p:nvSpPr>
          <p:spPr>
            <a:xfrm>
              <a:off x="6412865" y="1379220"/>
              <a:ext cx="137795" cy="135255"/>
            </a:xfrm>
            <a:custGeom>
              <a:avLst/>
              <a:gdLst/>
              <a:ahLst/>
              <a:cxnLst/>
              <a:rect l="0" t="0" r="137795" b="135255"/>
              <a:pathLst>
                <a:path w="137795" h="135255">
                  <a:moveTo>
                    <a:pt x="5447" y="0"/>
                  </a:moveTo>
                  <a:cubicBezTo>
                    <a:pt x="2828" y="0"/>
                    <a:pt x="209" y="1700"/>
                    <a:pt x="26" y="5100"/>
                  </a:cubicBezTo>
                  <a:lnTo>
                    <a:pt x="26" y="129840"/>
                  </a:lnTo>
                  <a:cubicBezTo>
                    <a:pt x="26" y="132848"/>
                    <a:pt x="2409" y="135255"/>
                    <a:pt x="5447" y="135255"/>
                  </a:cubicBezTo>
                  <a:lnTo>
                    <a:pt x="130330" y="135255"/>
                  </a:lnTo>
                  <a:cubicBezTo>
                    <a:pt x="130461" y="135255"/>
                    <a:pt x="130566" y="135255"/>
                    <a:pt x="130697" y="135255"/>
                  </a:cubicBezTo>
                  <a:cubicBezTo>
                    <a:pt x="137742" y="135255"/>
                    <a:pt x="137768" y="124530"/>
                    <a:pt x="130801" y="124530"/>
                  </a:cubicBezTo>
                  <a:cubicBezTo>
                    <a:pt x="130644" y="124530"/>
                    <a:pt x="130487" y="124530"/>
                    <a:pt x="130330" y="124557"/>
                  </a:cubicBezTo>
                  <a:lnTo>
                    <a:pt x="10869" y="124557"/>
                  </a:lnTo>
                  <a:lnTo>
                    <a:pt x="10869" y="5100"/>
                  </a:lnTo>
                  <a:cubicBezTo>
                    <a:pt x="10686" y="1700"/>
                    <a:pt x="8067" y="0"/>
                    <a:pt x="544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8" name="Google Shape;134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JwAA+QkAAIQnAAAXCgAAAAAAAA=="/>
                </a:ext>
              </a:extLst>
            </p:cNvSpPr>
            <p:nvPr/>
          </p:nvSpPr>
          <p:spPr>
            <a:xfrm>
              <a:off x="6412230" y="1621155"/>
              <a:ext cx="11430" cy="19050"/>
            </a:xfrm>
            <a:custGeom>
              <a:avLst/>
              <a:gdLst/>
              <a:ahLst/>
              <a:cxnLst/>
              <a:rect l="0" t="0" r="11430" b="19050"/>
              <a:pathLst>
                <a:path w="11430" h="19050">
                  <a:moveTo>
                    <a:pt x="5728" y="0"/>
                  </a:moveTo>
                  <a:cubicBezTo>
                    <a:pt x="2877" y="0"/>
                    <a:pt x="27" y="1881"/>
                    <a:pt x="213" y="5671"/>
                  </a:cubicBezTo>
                  <a:lnTo>
                    <a:pt x="213" y="13458"/>
                  </a:lnTo>
                  <a:cubicBezTo>
                    <a:pt x="27" y="17169"/>
                    <a:pt x="2877" y="19024"/>
                    <a:pt x="5728" y="19024"/>
                  </a:cubicBezTo>
                  <a:cubicBezTo>
                    <a:pt x="8579" y="19024"/>
                    <a:pt x="11430" y="17169"/>
                    <a:pt x="11243" y="13458"/>
                  </a:cubicBezTo>
                  <a:lnTo>
                    <a:pt x="11243" y="5671"/>
                  </a:lnTo>
                  <a:cubicBezTo>
                    <a:pt x="11430" y="1881"/>
                    <a:pt x="8579" y="0"/>
                    <a:pt x="572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7" name="Google Shape;134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JgAAtQgAAAQnAADPCAAAAAAAAA=="/>
                </a:ext>
              </a:extLst>
            </p:cNvSpPr>
            <p:nvPr/>
          </p:nvSpPr>
          <p:spPr>
            <a:xfrm>
              <a:off x="6322060" y="1415415"/>
              <a:ext cx="20320" cy="16510"/>
            </a:xfrm>
            <a:custGeom>
              <a:avLst/>
              <a:gdLst/>
              <a:ahLst/>
              <a:cxnLst/>
              <a:rect l="0" t="0" r="20320" b="16510"/>
              <a:pathLst>
                <a:path w="20320" h="16510">
                  <a:moveTo>
                    <a:pt x="7581" y="27"/>
                  </a:moveTo>
                  <a:cubicBezTo>
                    <a:pt x="3491" y="27"/>
                    <a:pt x="0" y="5361"/>
                    <a:pt x="3673" y="9309"/>
                  </a:cubicBezTo>
                  <a:lnTo>
                    <a:pt x="9066" y="14963"/>
                  </a:lnTo>
                  <a:cubicBezTo>
                    <a:pt x="10212" y="16030"/>
                    <a:pt x="11463" y="16483"/>
                    <a:pt x="12661" y="16483"/>
                  </a:cubicBezTo>
                  <a:cubicBezTo>
                    <a:pt x="16777" y="16483"/>
                    <a:pt x="20294" y="11202"/>
                    <a:pt x="16725" y="7121"/>
                  </a:cubicBezTo>
                  <a:lnTo>
                    <a:pt x="11202" y="1598"/>
                  </a:lnTo>
                  <a:cubicBezTo>
                    <a:pt x="10056" y="480"/>
                    <a:pt x="8779" y="27"/>
                    <a:pt x="7581"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6" name="Google Shape;134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1JwAAwwkAABIoAADdCQAAAAAAAA=="/>
                </a:ext>
              </a:extLst>
            </p:cNvSpPr>
            <p:nvPr/>
          </p:nvSpPr>
          <p:spPr>
            <a:xfrm>
              <a:off x="6495415" y="1586865"/>
              <a:ext cx="18415" cy="16510"/>
            </a:xfrm>
            <a:custGeom>
              <a:avLst/>
              <a:gdLst/>
              <a:ahLst/>
              <a:cxnLst/>
              <a:rect l="0" t="0" r="18415" b="16510"/>
              <a:pathLst>
                <a:path w="18415" h="16510">
                  <a:moveTo>
                    <a:pt x="5754" y="0"/>
                  </a:moveTo>
                  <a:cubicBezTo>
                    <a:pt x="4399" y="0"/>
                    <a:pt x="3043" y="560"/>
                    <a:pt x="1994" y="1654"/>
                  </a:cubicBezTo>
                  <a:cubicBezTo>
                    <a:pt x="25" y="3814"/>
                    <a:pt x="25" y="7281"/>
                    <a:pt x="1994" y="9335"/>
                  </a:cubicBezTo>
                  <a:lnTo>
                    <a:pt x="7391" y="14990"/>
                  </a:lnTo>
                  <a:cubicBezTo>
                    <a:pt x="8516" y="16057"/>
                    <a:pt x="9719" y="16510"/>
                    <a:pt x="10895" y="16510"/>
                  </a:cubicBezTo>
                  <a:cubicBezTo>
                    <a:pt x="14936" y="16510"/>
                    <a:pt x="18415" y="11149"/>
                    <a:pt x="14783" y="7148"/>
                  </a:cubicBezTo>
                  <a:lnTo>
                    <a:pt x="9488" y="1654"/>
                  </a:lnTo>
                  <a:cubicBezTo>
                    <a:pt x="8440" y="560"/>
                    <a:pt x="7084" y="0"/>
                    <a:pt x="575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5" name="Google Shape;134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JwAAtQgAABIoAADPCAAAAAAAAA=="/>
                </a:ext>
              </a:extLst>
            </p:cNvSpPr>
            <p:nvPr/>
          </p:nvSpPr>
          <p:spPr>
            <a:xfrm>
              <a:off x="6492875" y="1415415"/>
              <a:ext cx="20955" cy="16510"/>
            </a:xfrm>
            <a:custGeom>
              <a:avLst/>
              <a:gdLst/>
              <a:ahLst/>
              <a:cxnLst/>
              <a:rect l="0" t="0" r="20955" b="16510"/>
              <a:pathLst>
                <a:path w="20955" h="16510">
                  <a:moveTo>
                    <a:pt x="13382" y="26"/>
                  </a:moveTo>
                  <a:cubicBezTo>
                    <a:pt x="12173" y="26"/>
                    <a:pt x="10911" y="472"/>
                    <a:pt x="9728" y="1575"/>
                  </a:cubicBezTo>
                  <a:lnTo>
                    <a:pt x="4180" y="7008"/>
                  </a:lnTo>
                  <a:cubicBezTo>
                    <a:pt x="26" y="10972"/>
                    <a:pt x="3707" y="16484"/>
                    <a:pt x="7992" y="16484"/>
                  </a:cubicBezTo>
                  <a:cubicBezTo>
                    <a:pt x="9307" y="16484"/>
                    <a:pt x="10674" y="15959"/>
                    <a:pt x="11884" y="14725"/>
                  </a:cubicBezTo>
                  <a:lnTo>
                    <a:pt x="17326" y="9161"/>
                  </a:lnTo>
                  <a:cubicBezTo>
                    <a:pt x="20928" y="5276"/>
                    <a:pt x="17484" y="26"/>
                    <a:pt x="1338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4" name="Google Shape;134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JgAAwwkAAAQnAADdCQAAAAAAAA=="/>
                </a:ext>
              </a:extLst>
            </p:cNvSpPr>
            <p:nvPr/>
          </p:nvSpPr>
          <p:spPr>
            <a:xfrm>
              <a:off x="6323965" y="1586865"/>
              <a:ext cx="18415" cy="16510"/>
            </a:xfrm>
            <a:custGeom>
              <a:avLst/>
              <a:gdLst/>
              <a:ahLst/>
              <a:cxnLst/>
              <a:rect l="0" t="0" r="18415" b="16510"/>
              <a:pathLst>
                <a:path w="18415" h="16510">
                  <a:moveTo>
                    <a:pt x="10905" y="0"/>
                  </a:moveTo>
                  <a:cubicBezTo>
                    <a:pt x="9731" y="0"/>
                    <a:pt x="8505" y="453"/>
                    <a:pt x="7381" y="1544"/>
                  </a:cubicBezTo>
                  <a:lnTo>
                    <a:pt x="2094" y="7163"/>
                  </a:lnTo>
                  <a:cubicBezTo>
                    <a:pt x="25" y="9214"/>
                    <a:pt x="25" y="12675"/>
                    <a:pt x="2094" y="14859"/>
                  </a:cubicBezTo>
                  <a:cubicBezTo>
                    <a:pt x="3141" y="15951"/>
                    <a:pt x="4495" y="16483"/>
                    <a:pt x="5848" y="16483"/>
                  </a:cubicBezTo>
                  <a:cubicBezTo>
                    <a:pt x="7176" y="16483"/>
                    <a:pt x="8505" y="15951"/>
                    <a:pt x="9475" y="14859"/>
                  </a:cubicBezTo>
                  <a:lnTo>
                    <a:pt x="14890" y="9347"/>
                  </a:lnTo>
                  <a:cubicBezTo>
                    <a:pt x="18389" y="5299"/>
                    <a:pt x="14941" y="0"/>
                    <a:pt x="109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3" name="Google Shape;134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5JgAA8wgAAN4mAAAJCQAAAAAAAA=="/>
                </a:ext>
              </a:extLst>
            </p:cNvSpPr>
            <p:nvPr/>
          </p:nvSpPr>
          <p:spPr>
            <a:xfrm>
              <a:off x="6294755" y="1454785"/>
              <a:ext cx="23495" cy="13970"/>
            </a:xfrm>
            <a:custGeom>
              <a:avLst/>
              <a:gdLst/>
              <a:ahLst/>
              <a:cxnLst/>
              <a:rect l="0" t="0" r="23495" b="13970"/>
              <a:pathLst>
                <a:path w="23495" h="13970">
                  <a:moveTo>
                    <a:pt x="7822" y="0"/>
                  </a:moveTo>
                  <a:cubicBezTo>
                    <a:pt x="2607" y="0"/>
                    <a:pt x="0" y="8141"/>
                    <a:pt x="6232" y="10375"/>
                  </a:cubicBezTo>
                  <a:lnTo>
                    <a:pt x="13246" y="13354"/>
                  </a:lnTo>
                  <a:cubicBezTo>
                    <a:pt x="14133" y="13765"/>
                    <a:pt x="14994" y="13970"/>
                    <a:pt x="15776" y="13970"/>
                  </a:cubicBezTo>
                  <a:cubicBezTo>
                    <a:pt x="20991" y="13970"/>
                    <a:pt x="23495" y="5829"/>
                    <a:pt x="17393" y="3595"/>
                  </a:cubicBezTo>
                  <a:lnTo>
                    <a:pt x="10352" y="616"/>
                  </a:lnTo>
                  <a:cubicBezTo>
                    <a:pt x="9465" y="205"/>
                    <a:pt x="8605" y="0"/>
                    <a:pt x="782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2" name="Google Shape;134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KAAAiQkAAD0oAACfCQAAAAAAAA=="/>
                </a:ext>
              </a:extLst>
            </p:cNvSpPr>
            <p:nvPr/>
          </p:nvSpPr>
          <p:spPr>
            <a:xfrm>
              <a:off x="6518910" y="1550035"/>
              <a:ext cx="22225" cy="13970"/>
            </a:xfrm>
            <a:custGeom>
              <a:avLst/>
              <a:gdLst/>
              <a:ahLst/>
              <a:cxnLst/>
              <a:rect l="0" t="0" r="22225" b="13970"/>
              <a:pathLst>
                <a:path w="22225" h="13970">
                  <a:moveTo>
                    <a:pt x="7314" y="26"/>
                  </a:moveTo>
                  <a:cubicBezTo>
                    <a:pt x="2404" y="26"/>
                    <a:pt x="0" y="7606"/>
                    <a:pt x="5242" y="10326"/>
                  </a:cubicBezTo>
                  <a:lnTo>
                    <a:pt x="12122" y="13363"/>
                  </a:lnTo>
                  <a:cubicBezTo>
                    <a:pt x="12992" y="13785"/>
                    <a:pt x="13810" y="13970"/>
                    <a:pt x="14577" y="13970"/>
                  </a:cubicBezTo>
                  <a:cubicBezTo>
                    <a:pt x="19718" y="13970"/>
                    <a:pt x="22199" y="5757"/>
                    <a:pt x="16317" y="3327"/>
                  </a:cubicBezTo>
                  <a:lnTo>
                    <a:pt x="9309" y="423"/>
                  </a:lnTo>
                  <a:cubicBezTo>
                    <a:pt x="8593" y="132"/>
                    <a:pt x="7928" y="26"/>
                    <a:pt x="731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1" name="Google Shape;134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5JwAAiggAANMnAACnCAAAAAAAAA=="/>
                </a:ext>
              </a:extLst>
            </p:cNvSpPr>
            <p:nvPr/>
          </p:nvSpPr>
          <p:spPr>
            <a:xfrm>
              <a:off x="6457315" y="1388110"/>
              <a:ext cx="16510" cy="18415"/>
            </a:xfrm>
            <a:custGeom>
              <a:avLst/>
              <a:gdLst/>
              <a:ahLst/>
              <a:cxnLst/>
              <a:rect l="0" t="0" r="16510" b="18415"/>
              <a:pathLst>
                <a:path w="16510" h="18415">
                  <a:moveTo>
                    <a:pt x="9262" y="0"/>
                  </a:moveTo>
                  <a:cubicBezTo>
                    <a:pt x="7300" y="0"/>
                    <a:pt x="5364" y="1061"/>
                    <a:pt x="4422" y="3608"/>
                  </a:cubicBezTo>
                  <a:lnTo>
                    <a:pt x="1544" y="10879"/>
                  </a:lnTo>
                  <a:cubicBezTo>
                    <a:pt x="26" y="14461"/>
                    <a:pt x="2538" y="18415"/>
                    <a:pt x="6437" y="18415"/>
                  </a:cubicBezTo>
                  <a:cubicBezTo>
                    <a:pt x="8582" y="18415"/>
                    <a:pt x="10466" y="17141"/>
                    <a:pt x="11356" y="15098"/>
                  </a:cubicBezTo>
                  <a:lnTo>
                    <a:pt x="14364" y="7933"/>
                  </a:lnTo>
                  <a:cubicBezTo>
                    <a:pt x="16484" y="3502"/>
                    <a:pt x="12847" y="0"/>
                    <a:pt x="926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80" name="Google Shape;134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JwAA6wkAAD0nAAAHCgAAAAAAAA=="/>
                </a:ext>
              </a:extLst>
            </p:cNvSpPr>
            <p:nvPr/>
          </p:nvSpPr>
          <p:spPr>
            <a:xfrm>
              <a:off x="6363335" y="1612265"/>
              <a:ext cx="15240" cy="17780"/>
            </a:xfrm>
            <a:custGeom>
              <a:avLst/>
              <a:gdLst/>
              <a:ahLst/>
              <a:cxnLst/>
              <a:rect l="0" t="0" r="15240" b="17780"/>
              <a:pathLst>
                <a:path w="15240" h="17780">
                  <a:moveTo>
                    <a:pt x="8606" y="26"/>
                  </a:moveTo>
                  <a:cubicBezTo>
                    <a:pt x="6839" y="26"/>
                    <a:pt x="5071" y="925"/>
                    <a:pt x="4098" y="3065"/>
                  </a:cubicBezTo>
                  <a:lnTo>
                    <a:pt x="1127" y="10303"/>
                  </a:lnTo>
                  <a:cubicBezTo>
                    <a:pt x="26" y="12972"/>
                    <a:pt x="1255" y="16142"/>
                    <a:pt x="3970" y="17304"/>
                  </a:cubicBezTo>
                  <a:cubicBezTo>
                    <a:pt x="4636" y="17621"/>
                    <a:pt x="5328" y="17780"/>
                    <a:pt x="5994" y="17780"/>
                  </a:cubicBezTo>
                  <a:cubicBezTo>
                    <a:pt x="7991" y="17780"/>
                    <a:pt x="9912" y="16485"/>
                    <a:pt x="10758" y="14504"/>
                  </a:cubicBezTo>
                  <a:lnTo>
                    <a:pt x="13703" y="7371"/>
                  </a:lnTo>
                  <a:cubicBezTo>
                    <a:pt x="15214" y="3170"/>
                    <a:pt x="11910" y="26"/>
                    <a:pt x="860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79" name="Google Shape;134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JwAAiQgAAEAnAACmCAAAAAAAAA=="/>
                </a:ext>
              </a:extLst>
            </p:cNvSpPr>
            <p:nvPr/>
          </p:nvSpPr>
          <p:spPr>
            <a:xfrm>
              <a:off x="6364605" y="1387475"/>
              <a:ext cx="15875" cy="18415"/>
            </a:xfrm>
            <a:custGeom>
              <a:avLst/>
              <a:gdLst/>
              <a:ahLst/>
              <a:cxnLst/>
              <a:rect l="0" t="0" r="15875" b="18415"/>
              <a:pathLst>
                <a:path w="15875" h="18415">
                  <a:moveTo>
                    <a:pt x="6902" y="0"/>
                  </a:moveTo>
                  <a:cubicBezTo>
                    <a:pt x="3502" y="0"/>
                    <a:pt x="0" y="3345"/>
                    <a:pt x="1968" y="7708"/>
                  </a:cubicBezTo>
                  <a:lnTo>
                    <a:pt x="4678" y="15042"/>
                  </a:lnTo>
                  <a:cubicBezTo>
                    <a:pt x="5547" y="17103"/>
                    <a:pt x="7515" y="18388"/>
                    <a:pt x="9586" y="18388"/>
                  </a:cubicBezTo>
                  <a:cubicBezTo>
                    <a:pt x="13293" y="18388"/>
                    <a:pt x="15875" y="14533"/>
                    <a:pt x="14520" y="10920"/>
                  </a:cubicBezTo>
                  <a:lnTo>
                    <a:pt x="11682" y="3720"/>
                  </a:lnTo>
                  <a:cubicBezTo>
                    <a:pt x="10787" y="1097"/>
                    <a:pt x="8870" y="0"/>
                    <a:pt x="690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78" name="Google Shape;134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3JwAA7AkAAM8nAAAICgAAAAAAAA=="/>
                </a:ext>
              </a:extLst>
            </p:cNvSpPr>
            <p:nvPr/>
          </p:nvSpPr>
          <p:spPr>
            <a:xfrm>
              <a:off x="6456045" y="1612900"/>
              <a:ext cx="15240" cy="17780"/>
            </a:xfrm>
            <a:custGeom>
              <a:avLst/>
              <a:gdLst/>
              <a:ahLst/>
              <a:cxnLst/>
              <a:rect l="0" t="0" r="15240" b="17780"/>
              <a:pathLst>
                <a:path w="15240" h="17780">
                  <a:moveTo>
                    <a:pt x="5977" y="26"/>
                  </a:moveTo>
                  <a:cubicBezTo>
                    <a:pt x="5330" y="26"/>
                    <a:pt x="4657" y="131"/>
                    <a:pt x="3985" y="420"/>
                  </a:cubicBezTo>
                  <a:cubicBezTo>
                    <a:pt x="1242" y="1547"/>
                    <a:pt x="0" y="4589"/>
                    <a:pt x="1009" y="7343"/>
                  </a:cubicBezTo>
                  <a:lnTo>
                    <a:pt x="3881" y="14554"/>
                  </a:lnTo>
                  <a:cubicBezTo>
                    <a:pt x="4890" y="16810"/>
                    <a:pt x="6753" y="17780"/>
                    <a:pt x="8616" y="17780"/>
                  </a:cubicBezTo>
                  <a:cubicBezTo>
                    <a:pt x="11928" y="17780"/>
                    <a:pt x="15214" y="14712"/>
                    <a:pt x="13713" y="10516"/>
                  </a:cubicBezTo>
                  <a:lnTo>
                    <a:pt x="10841" y="3304"/>
                  </a:lnTo>
                  <a:cubicBezTo>
                    <a:pt x="10091" y="1311"/>
                    <a:pt x="8099" y="26"/>
                    <a:pt x="597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77" name="Google Shape;134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KAAA9wgAAD4oAAAMCQAAAAAAAA=="/>
                </a:ext>
              </a:extLst>
            </p:cNvSpPr>
            <p:nvPr/>
          </p:nvSpPr>
          <p:spPr>
            <a:xfrm>
              <a:off x="6519545" y="1457325"/>
              <a:ext cx="22225" cy="13335"/>
            </a:xfrm>
            <a:custGeom>
              <a:avLst/>
              <a:gdLst/>
              <a:ahLst/>
              <a:cxnLst/>
              <a:rect l="0" t="0" r="22225" b="13335"/>
              <a:pathLst>
                <a:path w="22225" h="13335">
                  <a:moveTo>
                    <a:pt x="14616" y="0"/>
                  </a:moveTo>
                  <a:cubicBezTo>
                    <a:pt x="13988" y="0"/>
                    <a:pt x="13308" y="127"/>
                    <a:pt x="12602" y="383"/>
                  </a:cubicBezTo>
                  <a:lnTo>
                    <a:pt x="5438" y="3224"/>
                  </a:lnTo>
                  <a:cubicBezTo>
                    <a:pt x="26" y="5298"/>
                    <a:pt x="1647" y="13181"/>
                    <a:pt x="7451" y="13309"/>
                  </a:cubicBezTo>
                  <a:cubicBezTo>
                    <a:pt x="8184" y="13309"/>
                    <a:pt x="8811" y="13181"/>
                    <a:pt x="9465" y="12951"/>
                  </a:cubicBezTo>
                  <a:lnTo>
                    <a:pt x="16629" y="10110"/>
                  </a:lnTo>
                  <a:cubicBezTo>
                    <a:pt x="22225" y="7601"/>
                    <a:pt x="19741" y="0"/>
                    <a:pt x="1461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76" name="Google Shape;134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JgAAhQkAAN0mAACbCQAAAAAAAA=="/>
                </a:ext>
              </a:extLst>
            </p:cNvSpPr>
            <p:nvPr/>
          </p:nvSpPr>
          <p:spPr>
            <a:xfrm>
              <a:off x="6294120" y="1547495"/>
              <a:ext cx="23495" cy="13970"/>
            </a:xfrm>
            <a:custGeom>
              <a:avLst/>
              <a:gdLst/>
              <a:ahLst/>
              <a:cxnLst/>
              <a:rect l="0" t="0" r="23495" b="13970"/>
              <a:pathLst>
                <a:path w="23495" h="13970">
                  <a:moveTo>
                    <a:pt x="15829" y="0"/>
                  </a:moveTo>
                  <a:cubicBezTo>
                    <a:pt x="15068" y="0"/>
                    <a:pt x="14254" y="184"/>
                    <a:pt x="13388" y="605"/>
                  </a:cubicBezTo>
                  <a:lnTo>
                    <a:pt x="6195" y="3368"/>
                  </a:lnTo>
                  <a:cubicBezTo>
                    <a:pt x="26" y="5577"/>
                    <a:pt x="2493" y="13970"/>
                    <a:pt x="7770" y="13970"/>
                  </a:cubicBezTo>
                  <a:cubicBezTo>
                    <a:pt x="8531" y="13970"/>
                    <a:pt x="9371" y="13786"/>
                    <a:pt x="10238" y="13391"/>
                  </a:cubicBezTo>
                  <a:lnTo>
                    <a:pt x="17430" y="10602"/>
                  </a:lnTo>
                  <a:cubicBezTo>
                    <a:pt x="23495" y="8393"/>
                    <a:pt x="21001" y="0"/>
                    <a:pt x="1582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196" name="Google Shape;13493;p90"/>
          <p:cNvGrpSpPr>
            <a:extLst>
              <a:ext uri="smNativeData">
                <pr:smNativeData xmlns:pr="smNativeData" val="SMDATA_6_dWHdYxMAAAAlAAAAAQAAAA8BAAAAkAAAAEgAAACQAAAASAAAAAAAAAAAAAAAAAAAABcAAAAUAAAAAAAAAAAAAAD/fwAA/38AAAAAAAAJAAAABAAAAAEAAAAMAAAAEAAAAAAAAAAAAAAAAAAAAAAAAAAfAAAAVAAAAAAAAAAAAAAAAAAAAAAAAAAAAAAAAAAAAAAAAAAAAAAAAAAAAAAAAAAAAAAAAAAAAAAAAAAAAAAAAAAAAAAAAAAAAAAAAAAAAAAAAAAAAAAAAAAAACEAAAAYAAAAFAAAACcpAAAoCAAAPCsAAGoKAAAQAAAA"/>
              </a:ext>
            </a:extLst>
          </p:cNvGrpSpPr>
          <p:nvPr/>
        </p:nvGrpSpPr>
        <p:grpSpPr>
          <a:xfrm>
            <a:off x="6689725" y="1325880"/>
            <a:ext cx="338455" cy="367030"/>
            <a:chOff x="6689725" y="1325880"/>
            <a:chExt cx="338455" cy="367030"/>
          </a:xfrm>
        </p:grpSpPr>
        <p:sp>
          <p:nvSpPr>
            <p:cNvPr id="1223" name="Google Shape;134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KQAAMQgAAKUpAABwCAAAAAAAAA=="/>
                </a:ext>
              </a:extLst>
            </p:cNvSpPr>
            <p:nvPr/>
          </p:nvSpPr>
          <p:spPr>
            <a:xfrm>
              <a:off x="6724015" y="1331595"/>
              <a:ext cx="45720" cy="40005"/>
            </a:xfrm>
            <a:custGeom>
              <a:avLst/>
              <a:gdLst/>
              <a:ahLst/>
              <a:cxnLst/>
              <a:rect l="0" t="0" r="45720" b="40005"/>
              <a:pathLst>
                <a:path w="45720" h="40005">
                  <a:moveTo>
                    <a:pt x="22860" y="0"/>
                  </a:moveTo>
                  <a:cubicBezTo>
                    <a:pt x="10308" y="0"/>
                    <a:pt x="0" y="8936"/>
                    <a:pt x="0" y="19989"/>
                  </a:cubicBezTo>
                  <a:cubicBezTo>
                    <a:pt x="0" y="31068"/>
                    <a:pt x="10308" y="39978"/>
                    <a:pt x="22860" y="39978"/>
                  </a:cubicBezTo>
                  <a:cubicBezTo>
                    <a:pt x="35543" y="39978"/>
                    <a:pt x="45720" y="31068"/>
                    <a:pt x="45720" y="19989"/>
                  </a:cubicBezTo>
                  <a:cubicBezTo>
                    <a:pt x="45720" y="8936"/>
                    <a:pt x="35543" y="0"/>
                    <a:pt x="228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22" name="Google Shape;134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KQAAMQgAAI8pAABwCAAAAAAAAA=="/>
                </a:ext>
              </a:extLst>
            </p:cNvSpPr>
            <p:nvPr/>
          </p:nvSpPr>
          <p:spPr>
            <a:xfrm>
              <a:off x="6724015" y="1331595"/>
              <a:ext cx="31750" cy="40005"/>
            </a:xfrm>
            <a:custGeom>
              <a:avLst/>
              <a:gdLst/>
              <a:ahLst/>
              <a:cxnLst/>
              <a:rect l="0" t="0" r="31750" b="40005"/>
              <a:pathLst>
                <a:path w="31750" h="40005">
                  <a:moveTo>
                    <a:pt x="24043" y="0"/>
                  </a:moveTo>
                  <a:cubicBezTo>
                    <a:pt x="23727" y="0"/>
                    <a:pt x="23410" y="26"/>
                    <a:pt x="23120" y="26"/>
                  </a:cubicBezTo>
                  <a:cubicBezTo>
                    <a:pt x="10425" y="26"/>
                    <a:pt x="0" y="8956"/>
                    <a:pt x="0" y="20002"/>
                  </a:cubicBezTo>
                  <a:cubicBezTo>
                    <a:pt x="0" y="31074"/>
                    <a:pt x="10425" y="39978"/>
                    <a:pt x="23120" y="39978"/>
                  </a:cubicBezTo>
                  <a:cubicBezTo>
                    <a:pt x="26155" y="39978"/>
                    <a:pt x="29084" y="39482"/>
                    <a:pt x="31750" y="38490"/>
                  </a:cubicBezTo>
                  <a:cubicBezTo>
                    <a:pt x="23357" y="35591"/>
                    <a:pt x="17393" y="28436"/>
                    <a:pt x="17393" y="20002"/>
                  </a:cubicBezTo>
                  <a:cubicBezTo>
                    <a:pt x="17393" y="11594"/>
                    <a:pt x="23357" y="4439"/>
                    <a:pt x="31750" y="1410"/>
                  </a:cubicBezTo>
                  <a:cubicBezTo>
                    <a:pt x="29348" y="522"/>
                    <a:pt x="26762" y="0"/>
                    <a:pt x="2404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21" name="Google Shape;134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KQAA0wgAANMpAABSCQAAAAAAAA=="/>
                </a:ext>
              </a:extLst>
            </p:cNvSpPr>
            <p:nvPr/>
          </p:nvSpPr>
          <p:spPr>
            <a:xfrm>
              <a:off x="6695440" y="1434465"/>
              <a:ext cx="103505" cy="80645"/>
            </a:xfrm>
            <a:custGeom>
              <a:avLst/>
              <a:gdLst/>
              <a:ahLst/>
              <a:cxnLst/>
              <a:rect l="0" t="0" r="103505" b="80645"/>
              <a:pathLst>
                <a:path w="103505" h="80645">
                  <a:moveTo>
                    <a:pt x="34370" y="0"/>
                  </a:moveTo>
                  <a:lnTo>
                    <a:pt x="34370" y="17202"/>
                  </a:lnTo>
                  <a:cubicBezTo>
                    <a:pt x="34370" y="21515"/>
                    <a:pt x="31980" y="25566"/>
                    <a:pt x="28068" y="27460"/>
                  </a:cubicBezTo>
                  <a:lnTo>
                    <a:pt x="9478" y="36824"/>
                  </a:lnTo>
                  <a:cubicBezTo>
                    <a:pt x="3675" y="39743"/>
                    <a:pt x="26" y="45819"/>
                    <a:pt x="26" y="52264"/>
                  </a:cubicBezTo>
                  <a:lnTo>
                    <a:pt x="26" y="80618"/>
                  </a:lnTo>
                  <a:lnTo>
                    <a:pt x="103478" y="80618"/>
                  </a:lnTo>
                  <a:lnTo>
                    <a:pt x="103478" y="52264"/>
                  </a:lnTo>
                  <a:cubicBezTo>
                    <a:pt x="103478" y="45688"/>
                    <a:pt x="99697" y="39743"/>
                    <a:pt x="93763" y="36824"/>
                  </a:cubicBezTo>
                  <a:lnTo>
                    <a:pt x="75199" y="27460"/>
                  </a:lnTo>
                  <a:cubicBezTo>
                    <a:pt x="71261" y="25566"/>
                    <a:pt x="68872" y="21515"/>
                    <a:pt x="68872" y="17202"/>
                  </a:cubicBezTo>
                  <a:lnTo>
                    <a:pt x="68872" y="0"/>
                  </a:lnTo>
                  <a:lnTo>
                    <a:pt x="34370" y="0"/>
                  </a:lnTo>
                  <a:lnTo>
                    <a:pt x="68872" y="1720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20" name="Google Shape;134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KQAA+wgAANMpAABSCQAAAAAAAA=="/>
                </a:ext>
              </a:extLst>
            </p:cNvSpPr>
            <p:nvPr/>
          </p:nvSpPr>
          <p:spPr>
            <a:xfrm>
              <a:off x="6695440" y="1459865"/>
              <a:ext cx="103505" cy="55245"/>
            </a:xfrm>
            <a:custGeom>
              <a:avLst/>
              <a:gdLst/>
              <a:ahLst/>
              <a:cxnLst/>
              <a:rect l="0" t="0" r="103505" b="55245"/>
              <a:pathLst>
                <a:path w="103505" h="55245">
                  <a:moveTo>
                    <a:pt x="30851" y="0"/>
                  </a:moveTo>
                  <a:cubicBezTo>
                    <a:pt x="30090" y="894"/>
                    <a:pt x="29066" y="1526"/>
                    <a:pt x="28068" y="2026"/>
                  </a:cubicBezTo>
                  <a:lnTo>
                    <a:pt x="9478" y="11396"/>
                  </a:lnTo>
                  <a:cubicBezTo>
                    <a:pt x="3675" y="14317"/>
                    <a:pt x="26" y="20397"/>
                    <a:pt x="26" y="26846"/>
                  </a:cubicBezTo>
                  <a:lnTo>
                    <a:pt x="26" y="55218"/>
                  </a:lnTo>
                  <a:lnTo>
                    <a:pt x="103478" y="55218"/>
                  </a:lnTo>
                  <a:lnTo>
                    <a:pt x="103478" y="26846"/>
                  </a:lnTo>
                  <a:cubicBezTo>
                    <a:pt x="103373" y="20397"/>
                    <a:pt x="99697" y="14317"/>
                    <a:pt x="93894" y="11396"/>
                  </a:cubicBezTo>
                  <a:lnTo>
                    <a:pt x="75199" y="2026"/>
                  </a:lnTo>
                  <a:cubicBezTo>
                    <a:pt x="74175" y="1526"/>
                    <a:pt x="73283" y="894"/>
                    <a:pt x="72416" y="0"/>
                  </a:cubicBezTo>
                  <a:lnTo>
                    <a:pt x="65852" y="7343"/>
                  </a:lnTo>
                  <a:cubicBezTo>
                    <a:pt x="62124" y="11791"/>
                    <a:pt x="56872" y="14002"/>
                    <a:pt x="51647" y="14002"/>
                  </a:cubicBezTo>
                  <a:cubicBezTo>
                    <a:pt x="46422" y="14002"/>
                    <a:pt x="41197" y="11791"/>
                    <a:pt x="37547" y="7343"/>
                  </a:cubicBezTo>
                  <a:lnTo>
                    <a:pt x="30851" y="0"/>
                  </a:lnTo>
                  <a:lnTo>
                    <a:pt x="37547" y="734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9" name="Google Shape;134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KQAAVQgAAMEpAADTCAAAAAAAAA=="/>
                </a:ext>
              </a:extLst>
            </p:cNvSpPr>
            <p:nvPr/>
          </p:nvSpPr>
          <p:spPr>
            <a:xfrm>
              <a:off x="6706870" y="1354455"/>
              <a:ext cx="80645" cy="80010"/>
            </a:xfrm>
            <a:custGeom>
              <a:avLst/>
              <a:gdLst/>
              <a:ahLst/>
              <a:cxnLst/>
              <a:rect l="0" t="0" r="80645" b="80010"/>
              <a:pathLst>
                <a:path w="80645" h="80010">
                  <a:moveTo>
                    <a:pt x="40269" y="0"/>
                  </a:moveTo>
                  <a:cubicBezTo>
                    <a:pt x="17991" y="0"/>
                    <a:pt x="26" y="17954"/>
                    <a:pt x="26" y="40057"/>
                  </a:cubicBezTo>
                  <a:cubicBezTo>
                    <a:pt x="26" y="62160"/>
                    <a:pt x="17991" y="79984"/>
                    <a:pt x="40269" y="79984"/>
                  </a:cubicBezTo>
                  <a:cubicBezTo>
                    <a:pt x="62548" y="79984"/>
                    <a:pt x="80645" y="62160"/>
                    <a:pt x="80645" y="40057"/>
                  </a:cubicBezTo>
                  <a:cubicBezTo>
                    <a:pt x="80645" y="17954"/>
                    <a:pt x="62548" y="0"/>
                    <a:pt x="4026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8" name="Google Shape;134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ZKQAAVQgAAMMpAADHCAAAAAAAAA=="/>
                </a:ext>
              </a:extLst>
            </p:cNvSpPr>
            <p:nvPr/>
          </p:nvSpPr>
          <p:spPr>
            <a:xfrm>
              <a:off x="6721475" y="1354455"/>
              <a:ext cx="67310" cy="72390"/>
            </a:xfrm>
            <a:custGeom>
              <a:avLst/>
              <a:gdLst/>
              <a:ahLst/>
              <a:cxnLst/>
              <a:rect l="0" t="0" r="67310" b="72390"/>
              <a:pathLst>
                <a:path w="67310" h="72390">
                  <a:moveTo>
                    <a:pt x="25546" y="26"/>
                  </a:moveTo>
                  <a:cubicBezTo>
                    <a:pt x="6367" y="26"/>
                    <a:pt x="0" y="26421"/>
                    <a:pt x="17240" y="34870"/>
                  </a:cubicBezTo>
                  <a:cubicBezTo>
                    <a:pt x="17738" y="35132"/>
                    <a:pt x="18367" y="35369"/>
                    <a:pt x="18891" y="35631"/>
                  </a:cubicBezTo>
                  <a:lnTo>
                    <a:pt x="38803" y="71865"/>
                  </a:lnTo>
                  <a:cubicBezTo>
                    <a:pt x="38803" y="71865"/>
                    <a:pt x="44227" y="72233"/>
                    <a:pt x="49520" y="72364"/>
                  </a:cubicBezTo>
                  <a:cubicBezTo>
                    <a:pt x="61231" y="63653"/>
                    <a:pt x="67284" y="49143"/>
                    <a:pt x="65266" y="34608"/>
                  </a:cubicBezTo>
                  <a:cubicBezTo>
                    <a:pt x="62882" y="18078"/>
                    <a:pt x="50646" y="4697"/>
                    <a:pt x="34376" y="918"/>
                  </a:cubicBezTo>
                  <a:cubicBezTo>
                    <a:pt x="31493" y="289"/>
                    <a:pt x="28585" y="26"/>
                    <a:pt x="25677" y="26"/>
                  </a:cubicBezTo>
                  <a:cubicBezTo>
                    <a:pt x="25651" y="26"/>
                    <a:pt x="25598" y="26"/>
                    <a:pt x="2554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7" name="Google Shape;135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KQAAjAgAALcpAADlCAAAAAAAAA=="/>
                </a:ext>
              </a:extLst>
            </p:cNvSpPr>
            <p:nvPr/>
          </p:nvSpPr>
          <p:spPr>
            <a:xfrm>
              <a:off x="6712585" y="1389380"/>
              <a:ext cx="68580" cy="56515"/>
            </a:xfrm>
            <a:custGeom>
              <a:avLst/>
              <a:gdLst/>
              <a:ahLst/>
              <a:cxnLst/>
              <a:rect l="0" t="0" r="68580" b="56515"/>
              <a:pathLst>
                <a:path w="68580" h="56515">
                  <a:moveTo>
                    <a:pt x="26316" y="0"/>
                  </a:moveTo>
                  <a:cubicBezTo>
                    <a:pt x="24143" y="0"/>
                    <a:pt x="22127" y="1310"/>
                    <a:pt x="21184" y="3301"/>
                  </a:cubicBezTo>
                  <a:cubicBezTo>
                    <a:pt x="19299" y="7205"/>
                    <a:pt x="16523" y="10742"/>
                    <a:pt x="13250" y="13650"/>
                  </a:cubicBezTo>
                  <a:cubicBezTo>
                    <a:pt x="11993" y="14777"/>
                    <a:pt x="10736" y="15930"/>
                    <a:pt x="9348" y="16794"/>
                  </a:cubicBezTo>
                  <a:cubicBezTo>
                    <a:pt x="2409" y="21589"/>
                    <a:pt x="26" y="30785"/>
                    <a:pt x="3797" y="38226"/>
                  </a:cubicBezTo>
                  <a:cubicBezTo>
                    <a:pt x="9846" y="49440"/>
                    <a:pt x="21446" y="56515"/>
                    <a:pt x="34172" y="56515"/>
                  </a:cubicBezTo>
                  <a:cubicBezTo>
                    <a:pt x="52188" y="56515"/>
                    <a:pt x="67061" y="42654"/>
                    <a:pt x="68554" y="24733"/>
                  </a:cubicBezTo>
                  <a:cubicBezTo>
                    <a:pt x="68554" y="22978"/>
                    <a:pt x="67925" y="21222"/>
                    <a:pt x="66538" y="20200"/>
                  </a:cubicBezTo>
                  <a:cubicBezTo>
                    <a:pt x="55199" y="10611"/>
                    <a:pt x="41975" y="3825"/>
                    <a:pt x="27626" y="157"/>
                  </a:cubicBezTo>
                  <a:cubicBezTo>
                    <a:pt x="27181" y="52"/>
                    <a:pt x="26762" y="0"/>
                    <a:pt x="2631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6" name="Google Shape;135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KQAAjAgAALcpAADkCAAAAAAAAA=="/>
                </a:ext>
              </a:extLst>
            </p:cNvSpPr>
            <p:nvPr/>
          </p:nvSpPr>
          <p:spPr>
            <a:xfrm>
              <a:off x="6712585" y="1389380"/>
              <a:ext cx="68580" cy="55880"/>
            </a:xfrm>
            <a:custGeom>
              <a:avLst/>
              <a:gdLst/>
              <a:ahLst/>
              <a:cxnLst/>
              <a:rect l="0" t="0" r="68580" b="55880"/>
              <a:pathLst>
                <a:path w="68580" h="55880">
                  <a:moveTo>
                    <a:pt x="26397" y="0"/>
                  </a:moveTo>
                  <a:cubicBezTo>
                    <a:pt x="24228" y="0"/>
                    <a:pt x="22215" y="1310"/>
                    <a:pt x="21274" y="3301"/>
                  </a:cubicBezTo>
                  <a:cubicBezTo>
                    <a:pt x="19889" y="6078"/>
                    <a:pt x="18138" y="8724"/>
                    <a:pt x="15995" y="11003"/>
                  </a:cubicBezTo>
                  <a:cubicBezTo>
                    <a:pt x="15237" y="11894"/>
                    <a:pt x="14375" y="12758"/>
                    <a:pt x="13355" y="13649"/>
                  </a:cubicBezTo>
                  <a:cubicBezTo>
                    <a:pt x="12231" y="14776"/>
                    <a:pt x="10977" y="15797"/>
                    <a:pt x="9592" y="16662"/>
                  </a:cubicBezTo>
                  <a:cubicBezTo>
                    <a:pt x="1908" y="22085"/>
                    <a:pt x="26" y="32564"/>
                    <a:pt x="5306" y="40240"/>
                  </a:cubicBezTo>
                  <a:cubicBezTo>
                    <a:pt x="10585" y="48702"/>
                    <a:pt x="19262" y="54361"/>
                    <a:pt x="29063" y="55880"/>
                  </a:cubicBezTo>
                  <a:cubicBezTo>
                    <a:pt x="22163" y="51086"/>
                    <a:pt x="17119" y="44772"/>
                    <a:pt x="17119" y="33428"/>
                  </a:cubicBezTo>
                  <a:lnTo>
                    <a:pt x="17119" y="29027"/>
                  </a:lnTo>
                  <a:cubicBezTo>
                    <a:pt x="18373" y="28136"/>
                    <a:pt x="19759" y="27141"/>
                    <a:pt x="21039" y="25883"/>
                  </a:cubicBezTo>
                  <a:cubicBezTo>
                    <a:pt x="24175" y="23106"/>
                    <a:pt x="26946" y="19832"/>
                    <a:pt x="29194" y="16295"/>
                  </a:cubicBezTo>
                  <a:cubicBezTo>
                    <a:pt x="40144" y="19570"/>
                    <a:pt x="50337" y="25124"/>
                    <a:pt x="59145" y="32564"/>
                  </a:cubicBezTo>
                  <a:cubicBezTo>
                    <a:pt x="60138" y="33428"/>
                    <a:pt x="61654" y="34817"/>
                    <a:pt x="64790" y="37725"/>
                  </a:cubicBezTo>
                  <a:cubicBezTo>
                    <a:pt x="66803" y="34581"/>
                    <a:pt x="68319" y="28267"/>
                    <a:pt x="68554" y="24626"/>
                  </a:cubicBezTo>
                  <a:cubicBezTo>
                    <a:pt x="68554" y="22976"/>
                    <a:pt x="67927" y="21220"/>
                    <a:pt x="66541" y="20199"/>
                  </a:cubicBezTo>
                  <a:cubicBezTo>
                    <a:pt x="55225" y="10610"/>
                    <a:pt x="41895" y="3825"/>
                    <a:pt x="27704" y="157"/>
                  </a:cubicBezTo>
                  <a:cubicBezTo>
                    <a:pt x="27260" y="52"/>
                    <a:pt x="26841" y="0"/>
                    <a:pt x="2639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5" name="Google Shape;135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KQAAFQkAAFQpAABSCQAAAAAAAA=="/>
                </a:ext>
              </a:extLst>
            </p:cNvSpPr>
            <p:nvPr/>
          </p:nvSpPr>
          <p:spPr>
            <a:xfrm>
              <a:off x="6695440" y="1476375"/>
              <a:ext cx="22860" cy="38735"/>
            </a:xfrm>
            <a:custGeom>
              <a:avLst/>
              <a:gdLst/>
              <a:ahLst/>
              <a:cxnLst/>
              <a:rect l="0" t="0" r="22860" b="38735"/>
              <a:pathLst>
                <a:path w="22860" h="38735">
                  <a:moveTo>
                    <a:pt x="3415" y="26"/>
                  </a:moveTo>
                  <a:cubicBezTo>
                    <a:pt x="1147" y="2926"/>
                    <a:pt x="26" y="6618"/>
                    <a:pt x="26" y="10415"/>
                  </a:cubicBezTo>
                  <a:lnTo>
                    <a:pt x="26" y="38708"/>
                  </a:lnTo>
                  <a:lnTo>
                    <a:pt x="22860" y="38708"/>
                  </a:lnTo>
                  <a:lnTo>
                    <a:pt x="22860" y="21068"/>
                  </a:lnTo>
                  <a:cubicBezTo>
                    <a:pt x="22860" y="17640"/>
                    <a:pt x="21218" y="14344"/>
                    <a:pt x="18585" y="12076"/>
                  </a:cubicBezTo>
                  <a:lnTo>
                    <a:pt x="3415" y="26"/>
                  </a:lnTo>
                  <a:lnTo>
                    <a:pt x="18585" y="1207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4" name="Google Shape;135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KQAAFQkAANMpAABSCQAAAAAAAA=="/>
                </a:ext>
              </a:extLst>
            </p:cNvSpPr>
            <p:nvPr/>
          </p:nvSpPr>
          <p:spPr>
            <a:xfrm>
              <a:off x="6775450" y="1476375"/>
              <a:ext cx="23495" cy="38735"/>
            </a:xfrm>
            <a:custGeom>
              <a:avLst/>
              <a:gdLst/>
              <a:ahLst/>
              <a:cxnLst/>
              <a:rect l="0" t="0" r="23495" b="38735"/>
              <a:pathLst>
                <a:path w="23495" h="38735">
                  <a:moveTo>
                    <a:pt x="19878" y="26"/>
                  </a:moveTo>
                  <a:lnTo>
                    <a:pt x="4393" y="12076"/>
                  </a:lnTo>
                  <a:cubicBezTo>
                    <a:pt x="1580" y="14344"/>
                    <a:pt x="26" y="17640"/>
                    <a:pt x="26" y="21068"/>
                  </a:cubicBezTo>
                  <a:lnTo>
                    <a:pt x="26" y="38708"/>
                  </a:lnTo>
                  <a:lnTo>
                    <a:pt x="23495" y="38708"/>
                  </a:lnTo>
                  <a:lnTo>
                    <a:pt x="23495" y="10415"/>
                  </a:lnTo>
                  <a:cubicBezTo>
                    <a:pt x="23495" y="6618"/>
                    <a:pt x="22182" y="2926"/>
                    <a:pt x="1987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3" name="Google Shape;135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KgAAbQkAAMcqAADRCQAAAAAAAA=="/>
                </a:ext>
              </a:extLst>
            </p:cNvSpPr>
            <p:nvPr/>
          </p:nvSpPr>
          <p:spPr>
            <a:xfrm>
              <a:off x="6925310" y="1532255"/>
              <a:ext cx="28575" cy="63500"/>
            </a:xfrm>
            <a:custGeom>
              <a:avLst/>
              <a:gdLst/>
              <a:ahLst/>
              <a:cxnLst/>
              <a:rect l="0" t="0" r="28575" b="63500"/>
              <a:pathLst>
                <a:path w="28575" h="63500">
                  <a:moveTo>
                    <a:pt x="16888" y="0"/>
                  </a:moveTo>
                  <a:cubicBezTo>
                    <a:pt x="7555" y="0"/>
                    <a:pt x="0" y="7703"/>
                    <a:pt x="0" y="17280"/>
                  </a:cubicBezTo>
                  <a:lnTo>
                    <a:pt x="0" y="21211"/>
                  </a:lnTo>
                  <a:cubicBezTo>
                    <a:pt x="0" y="26276"/>
                    <a:pt x="758" y="31104"/>
                    <a:pt x="2274" y="35931"/>
                  </a:cubicBezTo>
                  <a:lnTo>
                    <a:pt x="11450" y="63474"/>
                  </a:lnTo>
                  <a:lnTo>
                    <a:pt x="28548" y="63474"/>
                  </a:lnTo>
                  <a:lnTo>
                    <a:pt x="28548" y="0"/>
                  </a:lnTo>
                  <a:lnTo>
                    <a:pt x="17124" y="0"/>
                  </a:lnTo>
                  <a:cubicBezTo>
                    <a:pt x="17045" y="0"/>
                    <a:pt x="16967" y="0"/>
                    <a:pt x="1688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2" name="Google Shape;135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KgAAZAkAABgrAADRCQAAAAAAAA=="/>
                </a:ext>
              </a:extLst>
            </p:cNvSpPr>
            <p:nvPr/>
          </p:nvSpPr>
          <p:spPr>
            <a:xfrm>
              <a:off x="6936740" y="1526540"/>
              <a:ext cx="68580" cy="69215"/>
            </a:xfrm>
            <a:custGeom>
              <a:avLst/>
              <a:gdLst/>
              <a:ahLst/>
              <a:cxnLst/>
              <a:rect l="0" t="0" r="68580" b="69215"/>
              <a:pathLst>
                <a:path w="68580" h="69215">
                  <a:moveTo>
                    <a:pt x="16858" y="26"/>
                  </a:moveTo>
                  <a:cubicBezTo>
                    <a:pt x="7542" y="26"/>
                    <a:pt x="0" y="7819"/>
                    <a:pt x="0" y="17244"/>
                  </a:cubicBezTo>
                  <a:cubicBezTo>
                    <a:pt x="0" y="23589"/>
                    <a:pt x="5010" y="28775"/>
                    <a:pt x="11430" y="28775"/>
                  </a:cubicBezTo>
                  <a:lnTo>
                    <a:pt x="57124" y="69188"/>
                  </a:lnTo>
                  <a:lnTo>
                    <a:pt x="67171" y="33462"/>
                  </a:lnTo>
                  <a:cubicBezTo>
                    <a:pt x="68058" y="30302"/>
                    <a:pt x="68554" y="27143"/>
                    <a:pt x="68554" y="23958"/>
                  </a:cubicBezTo>
                  <a:lnTo>
                    <a:pt x="68554" y="26"/>
                  </a:lnTo>
                  <a:lnTo>
                    <a:pt x="17067" y="26"/>
                  </a:lnTo>
                  <a:cubicBezTo>
                    <a:pt x="17015" y="26"/>
                    <a:pt x="16936" y="26"/>
                    <a:pt x="1685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1" name="Google Shape;135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gAA6wkAAPQqAAAiCgAAAAAAAA=="/>
                </a:ext>
              </a:extLst>
            </p:cNvSpPr>
            <p:nvPr/>
          </p:nvSpPr>
          <p:spPr>
            <a:xfrm>
              <a:off x="6948170" y="1612265"/>
              <a:ext cx="34290" cy="34925"/>
            </a:xfrm>
            <a:custGeom>
              <a:avLst/>
              <a:gdLst/>
              <a:ahLst/>
              <a:cxnLst/>
              <a:rect l="0" t="0" r="34290" b="34925"/>
              <a:pathLst>
                <a:path w="34290" h="34925">
                  <a:moveTo>
                    <a:pt x="26" y="26"/>
                  </a:moveTo>
                  <a:lnTo>
                    <a:pt x="26" y="34898"/>
                  </a:lnTo>
                  <a:lnTo>
                    <a:pt x="34264" y="34898"/>
                  </a:lnTo>
                  <a:lnTo>
                    <a:pt x="3426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10" name="Google Shape;135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gAAAgoAADMrAABhCgAAAAAAAA=="/>
                </a:ext>
              </a:extLst>
            </p:cNvSpPr>
            <p:nvPr/>
          </p:nvSpPr>
          <p:spPr>
            <a:xfrm>
              <a:off x="6907530" y="1626870"/>
              <a:ext cx="114935" cy="60325"/>
            </a:xfrm>
            <a:custGeom>
              <a:avLst/>
              <a:gdLst/>
              <a:ahLst/>
              <a:cxnLst/>
              <a:rect l="0" t="0" r="114935" b="60325"/>
              <a:pathLst>
                <a:path w="114935" h="60325">
                  <a:moveTo>
                    <a:pt x="40305" y="26"/>
                  </a:moveTo>
                  <a:lnTo>
                    <a:pt x="12516" y="7788"/>
                  </a:lnTo>
                  <a:cubicBezTo>
                    <a:pt x="5195" y="9923"/>
                    <a:pt x="26" y="16565"/>
                    <a:pt x="26" y="24197"/>
                  </a:cubicBezTo>
                  <a:lnTo>
                    <a:pt x="26" y="60298"/>
                  </a:lnTo>
                  <a:lnTo>
                    <a:pt x="114935" y="60298"/>
                  </a:lnTo>
                  <a:lnTo>
                    <a:pt x="114935" y="24197"/>
                  </a:lnTo>
                  <a:cubicBezTo>
                    <a:pt x="114935" y="16565"/>
                    <a:pt x="109870" y="9923"/>
                    <a:pt x="102418" y="7788"/>
                  </a:cubicBezTo>
                  <a:lnTo>
                    <a:pt x="74760" y="26"/>
                  </a:lnTo>
                  <a:lnTo>
                    <a:pt x="67963" y="8048"/>
                  </a:lnTo>
                  <a:cubicBezTo>
                    <a:pt x="65234" y="11226"/>
                    <a:pt x="61377" y="12841"/>
                    <a:pt x="57546" y="12841"/>
                  </a:cubicBezTo>
                  <a:cubicBezTo>
                    <a:pt x="53688" y="12841"/>
                    <a:pt x="49831" y="11226"/>
                    <a:pt x="47128" y="8048"/>
                  </a:cubicBezTo>
                  <a:lnTo>
                    <a:pt x="40305" y="26"/>
                  </a:lnTo>
                  <a:lnTo>
                    <a:pt x="47128" y="804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9" name="Google Shape;135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KgAAkQkAAA8rAAD1CQAAAAAAAA=="/>
                </a:ext>
              </a:extLst>
            </p:cNvSpPr>
            <p:nvPr/>
          </p:nvSpPr>
          <p:spPr>
            <a:xfrm>
              <a:off x="6930390" y="1555115"/>
              <a:ext cx="69215" cy="63500"/>
            </a:xfrm>
            <a:custGeom>
              <a:avLst/>
              <a:gdLst/>
              <a:ahLst/>
              <a:cxnLst/>
              <a:rect l="0" t="0" r="69215" b="63500"/>
              <a:pathLst>
                <a:path w="69215" h="63500">
                  <a:moveTo>
                    <a:pt x="21781" y="26"/>
                  </a:moveTo>
                  <a:cubicBezTo>
                    <a:pt x="18884" y="26"/>
                    <a:pt x="16013" y="1266"/>
                    <a:pt x="13827" y="3324"/>
                  </a:cubicBezTo>
                  <a:lnTo>
                    <a:pt x="8243" y="9049"/>
                  </a:lnTo>
                  <a:cubicBezTo>
                    <a:pt x="2923" y="14246"/>
                    <a:pt x="26" y="21343"/>
                    <a:pt x="26" y="28835"/>
                  </a:cubicBezTo>
                  <a:cubicBezTo>
                    <a:pt x="26" y="47882"/>
                    <a:pt x="15486" y="63500"/>
                    <a:pt x="34607" y="63500"/>
                  </a:cubicBezTo>
                  <a:cubicBezTo>
                    <a:pt x="53754" y="63500"/>
                    <a:pt x="69215" y="47882"/>
                    <a:pt x="69215" y="28835"/>
                  </a:cubicBezTo>
                  <a:lnTo>
                    <a:pt x="69215" y="21474"/>
                  </a:lnTo>
                  <a:cubicBezTo>
                    <a:pt x="69215" y="18309"/>
                    <a:pt x="68082" y="15380"/>
                    <a:pt x="65922" y="13217"/>
                  </a:cubicBezTo>
                  <a:cubicBezTo>
                    <a:pt x="57047" y="4458"/>
                    <a:pt x="40691" y="528"/>
                    <a:pt x="22202" y="26"/>
                  </a:cubicBezTo>
                  <a:cubicBezTo>
                    <a:pt x="22044" y="26"/>
                    <a:pt x="21912" y="26"/>
                    <a:pt x="2178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8" name="Google Shape;135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KgAAkQkAAA8rAADyCQAAAAAAAA=="/>
                </a:ext>
              </a:extLst>
            </p:cNvSpPr>
            <p:nvPr/>
          </p:nvSpPr>
          <p:spPr>
            <a:xfrm>
              <a:off x="6930390" y="1555115"/>
              <a:ext cx="69215" cy="61595"/>
            </a:xfrm>
            <a:custGeom>
              <a:avLst/>
              <a:gdLst/>
              <a:ahLst/>
              <a:cxnLst/>
              <a:rect l="0" t="0" r="69215" b="61595"/>
              <a:pathLst>
                <a:path w="69215" h="61595">
                  <a:moveTo>
                    <a:pt x="21814" y="26"/>
                  </a:moveTo>
                  <a:cubicBezTo>
                    <a:pt x="18912" y="26"/>
                    <a:pt x="16037" y="1255"/>
                    <a:pt x="13848" y="3296"/>
                  </a:cubicBezTo>
                  <a:lnTo>
                    <a:pt x="8150" y="8994"/>
                  </a:lnTo>
                  <a:cubicBezTo>
                    <a:pt x="2927" y="14129"/>
                    <a:pt x="26" y="21168"/>
                    <a:pt x="26" y="28468"/>
                  </a:cubicBezTo>
                  <a:cubicBezTo>
                    <a:pt x="26" y="43854"/>
                    <a:pt x="10287" y="57303"/>
                    <a:pt x="25032" y="61595"/>
                  </a:cubicBezTo>
                  <a:cubicBezTo>
                    <a:pt x="20073" y="55550"/>
                    <a:pt x="17409" y="47857"/>
                    <a:pt x="17409" y="40060"/>
                  </a:cubicBezTo>
                  <a:lnTo>
                    <a:pt x="17409" y="28599"/>
                  </a:lnTo>
                  <a:cubicBezTo>
                    <a:pt x="17409" y="22241"/>
                    <a:pt x="22500" y="17112"/>
                    <a:pt x="28725" y="17112"/>
                  </a:cubicBezTo>
                  <a:cubicBezTo>
                    <a:pt x="29015" y="17112"/>
                    <a:pt x="29305" y="17138"/>
                    <a:pt x="29595" y="17138"/>
                  </a:cubicBezTo>
                  <a:cubicBezTo>
                    <a:pt x="41254" y="17897"/>
                    <a:pt x="58532" y="19781"/>
                    <a:pt x="69188" y="24831"/>
                  </a:cubicBezTo>
                  <a:cubicBezTo>
                    <a:pt x="68819" y="22450"/>
                    <a:pt x="67790" y="14888"/>
                    <a:pt x="66023" y="13109"/>
                  </a:cubicBezTo>
                  <a:cubicBezTo>
                    <a:pt x="57134" y="4422"/>
                    <a:pt x="40753" y="523"/>
                    <a:pt x="22236" y="26"/>
                  </a:cubicBezTo>
                  <a:cubicBezTo>
                    <a:pt x="22078" y="26"/>
                    <a:pt x="21946" y="26"/>
                    <a:pt x="2181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7" name="Google Shape;135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gAAGAoAAKMqAABhCgAAAAAAAA=="/>
                </a:ext>
              </a:extLst>
            </p:cNvSpPr>
            <p:nvPr/>
          </p:nvSpPr>
          <p:spPr>
            <a:xfrm>
              <a:off x="6907530" y="1640840"/>
              <a:ext cx="23495" cy="46355"/>
            </a:xfrm>
            <a:custGeom>
              <a:avLst/>
              <a:gdLst/>
              <a:ahLst/>
              <a:cxnLst/>
              <a:rect l="0" t="0" r="23495" b="46355"/>
              <a:pathLst>
                <a:path w="23495" h="46355">
                  <a:moveTo>
                    <a:pt x="3241" y="26"/>
                  </a:moveTo>
                  <a:cubicBezTo>
                    <a:pt x="1178" y="2944"/>
                    <a:pt x="26" y="6362"/>
                    <a:pt x="26" y="9886"/>
                  </a:cubicBezTo>
                  <a:lnTo>
                    <a:pt x="26" y="46328"/>
                  </a:lnTo>
                  <a:lnTo>
                    <a:pt x="23495" y="46328"/>
                  </a:lnTo>
                  <a:lnTo>
                    <a:pt x="23495" y="27108"/>
                  </a:lnTo>
                  <a:cubicBezTo>
                    <a:pt x="23495" y="22533"/>
                    <a:pt x="21673" y="18116"/>
                    <a:pt x="18324" y="14829"/>
                  </a:cubicBezTo>
                  <a:lnTo>
                    <a:pt x="3241" y="26"/>
                  </a:lnTo>
                  <a:lnTo>
                    <a:pt x="18324" y="1482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6" name="Google Shape;135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KwAAGAoAADMrAABhCgAAAAAAAA=="/>
                </a:ext>
              </a:extLst>
            </p:cNvSpPr>
            <p:nvPr/>
          </p:nvSpPr>
          <p:spPr>
            <a:xfrm>
              <a:off x="6999605" y="1640840"/>
              <a:ext cx="22860" cy="46355"/>
            </a:xfrm>
            <a:custGeom>
              <a:avLst/>
              <a:gdLst/>
              <a:ahLst/>
              <a:cxnLst/>
              <a:rect l="0" t="0" r="22860" b="46355"/>
              <a:pathLst>
                <a:path w="22860" h="46355">
                  <a:moveTo>
                    <a:pt x="19706" y="26"/>
                  </a:moveTo>
                  <a:lnTo>
                    <a:pt x="5031" y="14701"/>
                  </a:lnTo>
                  <a:cubicBezTo>
                    <a:pt x="1903" y="18116"/>
                    <a:pt x="26" y="22533"/>
                    <a:pt x="26" y="27108"/>
                  </a:cubicBezTo>
                  <a:lnTo>
                    <a:pt x="26" y="46328"/>
                  </a:lnTo>
                  <a:lnTo>
                    <a:pt x="22860" y="46328"/>
                  </a:lnTo>
                  <a:lnTo>
                    <a:pt x="22860" y="9886"/>
                  </a:lnTo>
                  <a:cubicBezTo>
                    <a:pt x="22860" y="6362"/>
                    <a:pt x="21713" y="2944"/>
                    <a:pt x="1970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5" name="Google Shape;135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KQAAKAgAANwpAABbCQAAAAAAAA=="/>
                </a:ext>
              </a:extLst>
            </p:cNvSpPr>
            <p:nvPr/>
          </p:nvSpPr>
          <p:spPr>
            <a:xfrm>
              <a:off x="6689725" y="1325880"/>
              <a:ext cx="114935" cy="194945"/>
            </a:xfrm>
            <a:custGeom>
              <a:avLst/>
              <a:gdLst/>
              <a:ahLst/>
              <a:cxnLst/>
              <a:rect l="0" t="0" r="114935" b="194945"/>
              <a:pathLst>
                <a:path w="114935" h="194945">
                  <a:moveTo>
                    <a:pt x="57572" y="10736"/>
                  </a:moveTo>
                  <a:cubicBezTo>
                    <a:pt x="67168" y="10736"/>
                    <a:pt x="75133" y="17326"/>
                    <a:pt x="75133" y="25516"/>
                  </a:cubicBezTo>
                  <a:lnTo>
                    <a:pt x="75133" y="26540"/>
                  </a:lnTo>
                  <a:cubicBezTo>
                    <a:pt x="69507" y="24125"/>
                    <a:pt x="63540" y="22943"/>
                    <a:pt x="57572" y="22943"/>
                  </a:cubicBezTo>
                  <a:cubicBezTo>
                    <a:pt x="51578" y="22943"/>
                    <a:pt x="45611" y="24125"/>
                    <a:pt x="39985" y="26540"/>
                  </a:cubicBezTo>
                  <a:cubicBezTo>
                    <a:pt x="39853" y="26146"/>
                    <a:pt x="39853" y="25910"/>
                    <a:pt x="39853" y="25516"/>
                  </a:cubicBezTo>
                  <a:cubicBezTo>
                    <a:pt x="39853" y="17326"/>
                    <a:pt x="47819" y="10736"/>
                    <a:pt x="57572" y="10736"/>
                  </a:cubicBezTo>
                  <a:lnTo>
                    <a:pt x="57572" y="33628"/>
                  </a:lnTo>
                  <a:cubicBezTo>
                    <a:pt x="80917" y="33628"/>
                    <a:pt x="98241" y="56546"/>
                    <a:pt x="90696" y="79463"/>
                  </a:cubicBezTo>
                  <a:cubicBezTo>
                    <a:pt x="75396" y="63922"/>
                    <a:pt x="48450" y="57858"/>
                    <a:pt x="47188" y="57596"/>
                  </a:cubicBezTo>
                  <a:cubicBezTo>
                    <a:pt x="46715" y="57491"/>
                    <a:pt x="46268" y="57438"/>
                    <a:pt x="45795" y="57438"/>
                  </a:cubicBezTo>
                  <a:cubicBezTo>
                    <a:pt x="44638" y="57438"/>
                    <a:pt x="43508" y="57806"/>
                    <a:pt x="42509" y="58620"/>
                  </a:cubicBezTo>
                  <a:cubicBezTo>
                    <a:pt x="41247" y="59617"/>
                    <a:pt x="40616" y="61140"/>
                    <a:pt x="40616" y="62794"/>
                  </a:cubicBezTo>
                  <a:cubicBezTo>
                    <a:pt x="40221" y="65812"/>
                    <a:pt x="38723" y="68464"/>
                    <a:pt x="36436" y="70485"/>
                  </a:cubicBezTo>
                  <a:cubicBezTo>
                    <a:pt x="32282" y="74344"/>
                    <a:pt x="35936" y="79883"/>
                    <a:pt x="40143" y="79883"/>
                  </a:cubicBezTo>
                  <a:cubicBezTo>
                    <a:pt x="41457" y="79883"/>
                    <a:pt x="42824" y="79358"/>
                    <a:pt x="44033" y="78072"/>
                  </a:cubicBezTo>
                  <a:cubicBezTo>
                    <a:pt x="46557" y="75683"/>
                    <a:pt x="48581" y="72769"/>
                    <a:pt x="49975" y="69488"/>
                  </a:cubicBezTo>
                  <a:cubicBezTo>
                    <a:pt x="58965" y="72139"/>
                    <a:pt x="77788" y="78965"/>
                    <a:pt x="86280" y="90830"/>
                  </a:cubicBezTo>
                  <a:cubicBezTo>
                    <a:pt x="83808" y="104770"/>
                    <a:pt x="71689" y="114851"/>
                    <a:pt x="57704" y="114851"/>
                  </a:cubicBezTo>
                  <a:cubicBezTo>
                    <a:pt x="57362" y="114851"/>
                    <a:pt x="57020" y="114851"/>
                    <a:pt x="56678" y="114824"/>
                  </a:cubicBezTo>
                  <a:cubicBezTo>
                    <a:pt x="42141" y="114457"/>
                    <a:pt x="30232" y="103326"/>
                    <a:pt x="28602" y="89071"/>
                  </a:cubicBezTo>
                  <a:lnTo>
                    <a:pt x="28602" y="88940"/>
                  </a:lnTo>
                  <a:cubicBezTo>
                    <a:pt x="28470" y="88179"/>
                    <a:pt x="28207" y="87418"/>
                    <a:pt x="27839" y="86788"/>
                  </a:cubicBezTo>
                  <a:cubicBezTo>
                    <a:pt x="14432" y="65051"/>
                    <a:pt x="28076" y="36883"/>
                    <a:pt x="53524" y="33864"/>
                  </a:cubicBezTo>
                  <a:cubicBezTo>
                    <a:pt x="54917" y="33707"/>
                    <a:pt x="56284" y="33628"/>
                    <a:pt x="57625" y="33628"/>
                  </a:cubicBezTo>
                  <a:lnTo>
                    <a:pt x="69455" y="123934"/>
                  </a:lnTo>
                  <a:lnTo>
                    <a:pt x="69455" y="129604"/>
                  </a:lnTo>
                  <a:cubicBezTo>
                    <a:pt x="69323" y="131363"/>
                    <a:pt x="69823" y="133279"/>
                    <a:pt x="70717" y="134907"/>
                  </a:cubicBezTo>
                  <a:lnTo>
                    <a:pt x="57572" y="147429"/>
                  </a:lnTo>
                  <a:lnTo>
                    <a:pt x="44270" y="134907"/>
                  </a:lnTo>
                  <a:cubicBezTo>
                    <a:pt x="45032" y="133279"/>
                    <a:pt x="45532" y="131494"/>
                    <a:pt x="45532" y="129604"/>
                  </a:cubicBezTo>
                  <a:lnTo>
                    <a:pt x="45532" y="123934"/>
                  </a:lnTo>
                  <a:cubicBezTo>
                    <a:pt x="49344" y="125063"/>
                    <a:pt x="53392" y="125693"/>
                    <a:pt x="57441" y="125693"/>
                  </a:cubicBezTo>
                  <a:lnTo>
                    <a:pt x="57572" y="125693"/>
                  </a:lnTo>
                  <a:cubicBezTo>
                    <a:pt x="61489" y="125693"/>
                    <a:pt x="65538" y="125063"/>
                    <a:pt x="69455" y="123934"/>
                  </a:cubicBezTo>
                  <a:lnTo>
                    <a:pt x="57441" y="0"/>
                  </a:lnTo>
                  <a:cubicBezTo>
                    <a:pt x="41746" y="0"/>
                    <a:pt x="28970" y="11366"/>
                    <a:pt x="28970" y="25516"/>
                  </a:cubicBezTo>
                  <a:cubicBezTo>
                    <a:pt x="28970" y="27800"/>
                    <a:pt x="29364" y="29953"/>
                    <a:pt x="29995" y="32210"/>
                  </a:cubicBezTo>
                  <a:cubicBezTo>
                    <a:pt x="11514" y="45992"/>
                    <a:pt x="6335" y="71378"/>
                    <a:pt x="17850" y="91329"/>
                  </a:cubicBezTo>
                  <a:cubicBezTo>
                    <a:pt x="19348" y="102460"/>
                    <a:pt x="25552" y="112304"/>
                    <a:pt x="34780" y="118736"/>
                  </a:cubicBezTo>
                  <a:lnTo>
                    <a:pt x="34780" y="129604"/>
                  </a:lnTo>
                  <a:cubicBezTo>
                    <a:pt x="34780" y="129735"/>
                    <a:pt x="34675" y="129867"/>
                    <a:pt x="34543" y="129998"/>
                  </a:cubicBezTo>
                  <a:lnTo>
                    <a:pt x="12776" y="140840"/>
                  </a:lnTo>
                  <a:cubicBezTo>
                    <a:pt x="5073" y="144646"/>
                    <a:pt x="131" y="152469"/>
                    <a:pt x="262" y="161054"/>
                  </a:cubicBezTo>
                  <a:lnTo>
                    <a:pt x="262" y="189353"/>
                  </a:lnTo>
                  <a:cubicBezTo>
                    <a:pt x="0" y="193081"/>
                    <a:pt x="2786" y="194945"/>
                    <a:pt x="5599" y="194945"/>
                  </a:cubicBezTo>
                  <a:cubicBezTo>
                    <a:pt x="8386" y="194945"/>
                    <a:pt x="11199" y="193081"/>
                    <a:pt x="11015" y="189353"/>
                  </a:cubicBezTo>
                  <a:lnTo>
                    <a:pt x="11015" y="161054"/>
                  </a:lnTo>
                  <a:cubicBezTo>
                    <a:pt x="10883" y="156643"/>
                    <a:pt x="13538" y="152469"/>
                    <a:pt x="17587" y="150448"/>
                  </a:cubicBezTo>
                  <a:lnTo>
                    <a:pt x="35542" y="141470"/>
                  </a:lnTo>
                  <a:lnTo>
                    <a:pt x="52130" y="157142"/>
                  </a:lnTo>
                  <a:lnTo>
                    <a:pt x="52130" y="189353"/>
                  </a:lnTo>
                  <a:cubicBezTo>
                    <a:pt x="51920" y="193081"/>
                    <a:pt x="54707" y="194945"/>
                    <a:pt x="57493" y="194945"/>
                  </a:cubicBezTo>
                  <a:cubicBezTo>
                    <a:pt x="60280" y="194945"/>
                    <a:pt x="63067" y="193081"/>
                    <a:pt x="62883" y="189353"/>
                  </a:cubicBezTo>
                  <a:lnTo>
                    <a:pt x="62883" y="157142"/>
                  </a:lnTo>
                  <a:lnTo>
                    <a:pt x="79313" y="141470"/>
                  </a:lnTo>
                  <a:lnTo>
                    <a:pt x="97400" y="150448"/>
                  </a:lnTo>
                  <a:cubicBezTo>
                    <a:pt x="101448" y="152469"/>
                    <a:pt x="103972" y="156512"/>
                    <a:pt x="103972" y="161054"/>
                  </a:cubicBezTo>
                  <a:lnTo>
                    <a:pt x="103972" y="189353"/>
                  </a:lnTo>
                  <a:cubicBezTo>
                    <a:pt x="103735" y="193081"/>
                    <a:pt x="106522" y="194945"/>
                    <a:pt x="109309" y="194945"/>
                  </a:cubicBezTo>
                  <a:cubicBezTo>
                    <a:pt x="112122" y="194945"/>
                    <a:pt x="114935" y="193081"/>
                    <a:pt x="114724" y="189353"/>
                  </a:cubicBezTo>
                  <a:lnTo>
                    <a:pt x="114724" y="161054"/>
                  </a:lnTo>
                  <a:cubicBezTo>
                    <a:pt x="114724" y="152469"/>
                    <a:pt x="109808" y="144646"/>
                    <a:pt x="102211" y="140840"/>
                  </a:cubicBezTo>
                  <a:lnTo>
                    <a:pt x="80338" y="129998"/>
                  </a:lnTo>
                  <a:cubicBezTo>
                    <a:pt x="80207" y="129867"/>
                    <a:pt x="80207" y="129735"/>
                    <a:pt x="80207" y="129604"/>
                  </a:cubicBezTo>
                  <a:lnTo>
                    <a:pt x="80207" y="118736"/>
                  </a:lnTo>
                  <a:cubicBezTo>
                    <a:pt x="89303" y="112304"/>
                    <a:pt x="95507" y="102460"/>
                    <a:pt x="97032" y="91329"/>
                  </a:cubicBezTo>
                  <a:cubicBezTo>
                    <a:pt x="108678" y="71378"/>
                    <a:pt x="103473" y="45992"/>
                    <a:pt x="84886" y="32210"/>
                  </a:cubicBezTo>
                  <a:cubicBezTo>
                    <a:pt x="85649" y="29953"/>
                    <a:pt x="85885" y="27800"/>
                    <a:pt x="85885" y="25516"/>
                  </a:cubicBezTo>
                  <a:cubicBezTo>
                    <a:pt x="85885" y="11498"/>
                    <a:pt x="73109" y="0"/>
                    <a:pt x="57441" y="0"/>
                  </a:cubicBezTo>
                  <a:lnTo>
                    <a:pt x="57572" y="10736"/>
                  </a:lnTo>
                  <a:lnTo>
                    <a:pt x="5744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4" name="Google Shape;135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KQAAMAkAAFwpAABaCQAAAAAAAA=="/>
                </a:ext>
              </a:extLst>
            </p:cNvSpPr>
            <p:nvPr/>
          </p:nvSpPr>
          <p:spPr>
            <a:xfrm>
              <a:off x="6713220" y="1493520"/>
              <a:ext cx="10160" cy="26670"/>
            </a:xfrm>
            <a:custGeom>
              <a:avLst/>
              <a:gdLst/>
              <a:ahLst/>
              <a:cxnLst/>
              <a:rect l="0" t="0" r="10160" b="26670"/>
              <a:pathLst>
                <a:path w="10160" h="26670">
                  <a:moveTo>
                    <a:pt x="5154" y="27"/>
                  </a:moveTo>
                  <a:cubicBezTo>
                    <a:pt x="2280" y="27"/>
                    <a:pt x="25" y="2439"/>
                    <a:pt x="25" y="5514"/>
                  </a:cubicBezTo>
                  <a:lnTo>
                    <a:pt x="25" y="21580"/>
                  </a:lnTo>
                  <a:cubicBezTo>
                    <a:pt x="198" y="24973"/>
                    <a:pt x="2627" y="26643"/>
                    <a:pt x="5080" y="26643"/>
                  </a:cubicBezTo>
                  <a:cubicBezTo>
                    <a:pt x="7533" y="26643"/>
                    <a:pt x="9962" y="24973"/>
                    <a:pt x="10160" y="21580"/>
                  </a:cubicBezTo>
                  <a:lnTo>
                    <a:pt x="10160" y="5514"/>
                  </a:lnTo>
                  <a:cubicBezTo>
                    <a:pt x="10160" y="2439"/>
                    <a:pt x="7880" y="27"/>
                    <a:pt x="5154"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3" name="Google Shape;135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KQAAMAkAALcpAABbCQAAAAAAAA=="/>
                </a:ext>
              </a:extLst>
            </p:cNvSpPr>
            <p:nvPr/>
          </p:nvSpPr>
          <p:spPr>
            <a:xfrm>
              <a:off x="6770370" y="1493520"/>
              <a:ext cx="10795" cy="27305"/>
            </a:xfrm>
            <a:custGeom>
              <a:avLst/>
              <a:gdLst/>
              <a:ahLst/>
              <a:cxnLst/>
              <a:rect l="0" t="0" r="10795" b="27305"/>
              <a:pathLst>
                <a:path w="10795" h="27305">
                  <a:moveTo>
                    <a:pt x="5384" y="0"/>
                  </a:moveTo>
                  <a:cubicBezTo>
                    <a:pt x="2717" y="0"/>
                    <a:pt x="25" y="1897"/>
                    <a:pt x="203" y="5719"/>
                  </a:cubicBezTo>
                  <a:lnTo>
                    <a:pt x="203" y="21691"/>
                  </a:lnTo>
                  <a:cubicBezTo>
                    <a:pt x="25" y="25433"/>
                    <a:pt x="2717" y="27305"/>
                    <a:pt x="5384" y="27305"/>
                  </a:cubicBezTo>
                  <a:cubicBezTo>
                    <a:pt x="8077" y="27305"/>
                    <a:pt x="10769" y="25433"/>
                    <a:pt x="10591" y="21691"/>
                  </a:cubicBezTo>
                  <a:lnTo>
                    <a:pt x="10591" y="5719"/>
                  </a:lnTo>
                  <a:cubicBezTo>
                    <a:pt x="10769" y="1897"/>
                    <a:pt x="8077" y="0"/>
                    <a:pt x="538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2" name="Google Shape;135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KgAAiQkAAAErAACjCQAAAAAAAA=="/>
                </a:ext>
              </a:extLst>
            </p:cNvSpPr>
            <p:nvPr/>
          </p:nvSpPr>
          <p:spPr>
            <a:xfrm>
              <a:off x="6941185" y="1550035"/>
              <a:ext cx="49530" cy="16510"/>
            </a:xfrm>
            <a:custGeom>
              <a:avLst/>
              <a:gdLst/>
              <a:ahLst/>
              <a:cxnLst/>
              <a:rect l="0" t="0" r="49530" b="16510"/>
              <a:pathLst>
                <a:path w="49530" h="16510">
                  <a:moveTo>
                    <a:pt x="6756" y="0"/>
                  </a:moveTo>
                  <a:cubicBezTo>
                    <a:pt x="0" y="383"/>
                    <a:pt x="0" y="10223"/>
                    <a:pt x="6756" y="10581"/>
                  </a:cubicBezTo>
                  <a:cubicBezTo>
                    <a:pt x="12889" y="10581"/>
                    <a:pt x="30274" y="11450"/>
                    <a:pt x="38642" y="15615"/>
                  </a:cubicBezTo>
                  <a:cubicBezTo>
                    <a:pt x="39655" y="16229"/>
                    <a:pt x="40643" y="16484"/>
                    <a:pt x="41578" y="16484"/>
                  </a:cubicBezTo>
                  <a:cubicBezTo>
                    <a:pt x="46620" y="16484"/>
                    <a:pt x="49504" y="8562"/>
                    <a:pt x="43267" y="6159"/>
                  </a:cubicBezTo>
                  <a:cubicBezTo>
                    <a:pt x="30898" y="0"/>
                    <a:pt x="7770" y="0"/>
                    <a:pt x="675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1" name="Google Shape;135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KgAAWwkAADwrAABqCgAAAAAAAA=="/>
                </a:ext>
              </a:extLst>
            </p:cNvSpPr>
            <p:nvPr/>
          </p:nvSpPr>
          <p:spPr>
            <a:xfrm>
              <a:off x="6902450" y="1520825"/>
              <a:ext cx="125730" cy="172085"/>
            </a:xfrm>
            <a:custGeom>
              <a:avLst/>
              <a:gdLst/>
              <a:ahLst/>
              <a:cxnLst/>
              <a:rect l="0" t="0" r="125730" b="172085"/>
              <a:pathLst>
                <a:path w="125730" h="172085">
                  <a:moveTo>
                    <a:pt x="97575" y="10743"/>
                  </a:moveTo>
                  <a:lnTo>
                    <a:pt x="97575" y="33124"/>
                  </a:lnTo>
                  <a:cubicBezTo>
                    <a:pt x="97575" y="36644"/>
                    <a:pt x="96711" y="40322"/>
                    <a:pt x="95194" y="43605"/>
                  </a:cubicBezTo>
                  <a:lnTo>
                    <a:pt x="92420" y="49043"/>
                  </a:lnTo>
                  <a:cubicBezTo>
                    <a:pt x="92054" y="49673"/>
                    <a:pt x="91923" y="50566"/>
                    <a:pt x="91923" y="51433"/>
                  </a:cubicBezTo>
                  <a:lnTo>
                    <a:pt x="91923" y="62939"/>
                  </a:lnTo>
                  <a:cubicBezTo>
                    <a:pt x="91923" y="79068"/>
                    <a:pt x="78813" y="92044"/>
                    <a:pt x="62852" y="92044"/>
                  </a:cubicBezTo>
                  <a:cubicBezTo>
                    <a:pt x="62564" y="92044"/>
                    <a:pt x="62250" y="92018"/>
                    <a:pt x="61962" y="92018"/>
                  </a:cubicBezTo>
                  <a:cubicBezTo>
                    <a:pt x="46472" y="91519"/>
                    <a:pt x="33886" y="77859"/>
                    <a:pt x="33886" y="61442"/>
                  </a:cubicBezTo>
                  <a:lnTo>
                    <a:pt x="33886" y="51433"/>
                  </a:lnTo>
                  <a:cubicBezTo>
                    <a:pt x="33886" y="50566"/>
                    <a:pt x="33624" y="49673"/>
                    <a:pt x="33258" y="49043"/>
                  </a:cubicBezTo>
                  <a:lnTo>
                    <a:pt x="29961" y="42344"/>
                  </a:lnTo>
                  <a:cubicBezTo>
                    <a:pt x="28705" y="39823"/>
                    <a:pt x="28077" y="37169"/>
                    <a:pt x="28077" y="34385"/>
                  </a:cubicBezTo>
                  <a:lnTo>
                    <a:pt x="28077" y="34122"/>
                  </a:lnTo>
                  <a:cubicBezTo>
                    <a:pt x="28077" y="21224"/>
                    <a:pt x="38543" y="10743"/>
                    <a:pt x="51365" y="10743"/>
                  </a:cubicBezTo>
                  <a:lnTo>
                    <a:pt x="74679" y="100871"/>
                  </a:lnTo>
                  <a:cubicBezTo>
                    <a:pt x="74784" y="102499"/>
                    <a:pt x="75046" y="104154"/>
                    <a:pt x="75673" y="105678"/>
                  </a:cubicBezTo>
                  <a:lnTo>
                    <a:pt x="71278" y="110222"/>
                  </a:lnTo>
                  <a:cubicBezTo>
                    <a:pt x="69001" y="112376"/>
                    <a:pt x="65992" y="113637"/>
                    <a:pt x="62826" y="113637"/>
                  </a:cubicBezTo>
                  <a:cubicBezTo>
                    <a:pt x="59686" y="113637"/>
                    <a:pt x="56677" y="112376"/>
                    <a:pt x="54531" y="110091"/>
                  </a:cubicBezTo>
                  <a:lnTo>
                    <a:pt x="50109" y="105669"/>
                  </a:lnTo>
                  <a:cubicBezTo>
                    <a:pt x="50632" y="104154"/>
                    <a:pt x="50998" y="102499"/>
                    <a:pt x="50998" y="100871"/>
                  </a:cubicBezTo>
                  <a:cubicBezTo>
                    <a:pt x="54400" y="102000"/>
                    <a:pt x="58037" y="102631"/>
                    <a:pt x="61701" y="102762"/>
                  </a:cubicBezTo>
                  <a:lnTo>
                    <a:pt x="62826" y="102762"/>
                  </a:lnTo>
                  <a:cubicBezTo>
                    <a:pt x="66855" y="102762"/>
                    <a:pt x="70885" y="102131"/>
                    <a:pt x="74679" y="100871"/>
                  </a:cubicBezTo>
                  <a:lnTo>
                    <a:pt x="51365" y="0"/>
                  </a:lnTo>
                  <a:cubicBezTo>
                    <a:pt x="32603" y="0"/>
                    <a:pt x="17375" y="15288"/>
                    <a:pt x="17375" y="34122"/>
                  </a:cubicBezTo>
                  <a:lnTo>
                    <a:pt x="17375" y="34385"/>
                  </a:lnTo>
                  <a:cubicBezTo>
                    <a:pt x="17375" y="38798"/>
                    <a:pt x="18395" y="43106"/>
                    <a:pt x="20410" y="47020"/>
                  </a:cubicBezTo>
                  <a:lnTo>
                    <a:pt x="23184" y="52589"/>
                  </a:lnTo>
                  <a:lnTo>
                    <a:pt x="23184" y="61442"/>
                  </a:lnTo>
                  <a:cubicBezTo>
                    <a:pt x="23053" y="74838"/>
                    <a:pt x="29463" y="87474"/>
                    <a:pt x="40296" y="95302"/>
                  </a:cubicBezTo>
                  <a:lnTo>
                    <a:pt x="40296" y="100109"/>
                  </a:lnTo>
                  <a:cubicBezTo>
                    <a:pt x="40296" y="102893"/>
                    <a:pt x="38543" y="105284"/>
                    <a:pt x="35900" y="106045"/>
                  </a:cubicBezTo>
                  <a:lnTo>
                    <a:pt x="16511" y="111614"/>
                  </a:lnTo>
                  <a:cubicBezTo>
                    <a:pt x="6934" y="114399"/>
                    <a:pt x="262" y="123225"/>
                    <a:pt x="262" y="133338"/>
                  </a:cubicBezTo>
                  <a:lnTo>
                    <a:pt x="262" y="166463"/>
                  </a:lnTo>
                  <a:cubicBezTo>
                    <a:pt x="0" y="170193"/>
                    <a:pt x="2774" y="172058"/>
                    <a:pt x="5573" y="172058"/>
                  </a:cubicBezTo>
                  <a:cubicBezTo>
                    <a:pt x="8347" y="172058"/>
                    <a:pt x="11147" y="170193"/>
                    <a:pt x="10964" y="166463"/>
                  </a:cubicBezTo>
                  <a:lnTo>
                    <a:pt x="10964" y="133470"/>
                  </a:lnTo>
                  <a:cubicBezTo>
                    <a:pt x="10964" y="128164"/>
                    <a:pt x="14365" y="123488"/>
                    <a:pt x="19520" y="121964"/>
                  </a:cubicBezTo>
                  <a:lnTo>
                    <a:pt x="38779" y="116422"/>
                  </a:lnTo>
                  <a:cubicBezTo>
                    <a:pt x="40427" y="115896"/>
                    <a:pt x="42050" y="115266"/>
                    <a:pt x="43436" y="114268"/>
                  </a:cubicBezTo>
                  <a:lnTo>
                    <a:pt x="46838" y="117814"/>
                  </a:lnTo>
                  <a:cubicBezTo>
                    <a:pt x="51260" y="122174"/>
                    <a:pt x="57043" y="124355"/>
                    <a:pt x="62826" y="124355"/>
                  </a:cubicBezTo>
                  <a:cubicBezTo>
                    <a:pt x="68635" y="124355"/>
                    <a:pt x="74418" y="122174"/>
                    <a:pt x="78813" y="117814"/>
                  </a:cubicBezTo>
                  <a:lnTo>
                    <a:pt x="82215" y="114268"/>
                  </a:lnTo>
                  <a:cubicBezTo>
                    <a:pt x="83733" y="115266"/>
                    <a:pt x="85250" y="116028"/>
                    <a:pt x="87004" y="116527"/>
                  </a:cubicBezTo>
                  <a:lnTo>
                    <a:pt x="106262" y="121964"/>
                  </a:lnTo>
                  <a:cubicBezTo>
                    <a:pt x="111312" y="123488"/>
                    <a:pt x="114845" y="128164"/>
                    <a:pt x="114845" y="133470"/>
                  </a:cubicBezTo>
                  <a:lnTo>
                    <a:pt x="114845" y="166463"/>
                  </a:lnTo>
                  <a:cubicBezTo>
                    <a:pt x="114635" y="170193"/>
                    <a:pt x="117409" y="172058"/>
                    <a:pt x="120183" y="172058"/>
                  </a:cubicBezTo>
                  <a:cubicBezTo>
                    <a:pt x="122956" y="172058"/>
                    <a:pt x="125730" y="170193"/>
                    <a:pt x="125547" y="166463"/>
                  </a:cubicBezTo>
                  <a:lnTo>
                    <a:pt x="125547" y="133470"/>
                  </a:lnTo>
                  <a:cubicBezTo>
                    <a:pt x="125547" y="123225"/>
                    <a:pt x="118874" y="114399"/>
                    <a:pt x="109167" y="111614"/>
                  </a:cubicBezTo>
                  <a:lnTo>
                    <a:pt x="89777" y="106045"/>
                  </a:lnTo>
                  <a:cubicBezTo>
                    <a:pt x="87265" y="105284"/>
                    <a:pt x="85381" y="102893"/>
                    <a:pt x="85381" y="100240"/>
                  </a:cubicBezTo>
                  <a:lnTo>
                    <a:pt x="85381" y="95696"/>
                  </a:lnTo>
                  <a:cubicBezTo>
                    <a:pt x="87265" y="94409"/>
                    <a:pt x="88888" y="93016"/>
                    <a:pt x="90536" y="91519"/>
                  </a:cubicBezTo>
                  <a:cubicBezTo>
                    <a:pt x="98203" y="84059"/>
                    <a:pt x="102625" y="73683"/>
                    <a:pt x="102625" y="62808"/>
                  </a:cubicBezTo>
                  <a:lnTo>
                    <a:pt x="102625" y="52720"/>
                  </a:lnTo>
                  <a:lnTo>
                    <a:pt x="104771" y="48412"/>
                  </a:lnTo>
                  <a:cubicBezTo>
                    <a:pt x="107021" y="43605"/>
                    <a:pt x="108277" y="38430"/>
                    <a:pt x="108277" y="33124"/>
                  </a:cubicBezTo>
                  <a:lnTo>
                    <a:pt x="108277" y="5437"/>
                  </a:lnTo>
                  <a:cubicBezTo>
                    <a:pt x="108277" y="2390"/>
                    <a:pt x="105896" y="0"/>
                    <a:pt x="102991" y="0"/>
                  </a:cubicBezTo>
                  <a:lnTo>
                    <a:pt x="97575" y="10743"/>
                  </a:lnTo>
                  <a:lnTo>
                    <a:pt x="10299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00" name="Google Shape;135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KgAANAoAAKsqAABqCgAAAAAAAA=="/>
                </a:ext>
              </a:extLst>
            </p:cNvSpPr>
            <p:nvPr/>
          </p:nvSpPr>
          <p:spPr>
            <a:xfrm>
              <a:off x="6925310" y="1658620"/>
              <a:ext cx="10795" cy="34290"/>
            </a:xfrm>
            <a:custGeom>
              <a:avLst/>
              <a:gdLst/>
              <a:ahLst/>
              <a:cxnLst/>
              <a:rect l="0" t="0" r="10795" b="34290"/>
              <a:pathLst>
                <a:path w="10795" h="34290">
                  <a:moveTo>
                    <a:pt x="5384" y="0"/>
                  </a:moveTo>
                  <a:cubicBezTo>
                    <a:pt x="2578" y="0"/>
                    <a:pt x="278" y="2432"/>
                    <a:pt x="278" y="5473"/>
                  </a:cubicBezTo>
                  <a:lnTo>
                    <a:pt x="278" y="28632"/>
                  </a:lnTo>
                  <a:cubicBezTo>
                    <a:pt x="25" y="32386"/>
                    <a:pt x="2705" y="34264"/>
                    <a:pt x="5384" y="34264"/>
                  </a:cubicBezTo>
                  <a:cubicBezTo>
                    <a:pt x="8089" y="34264"/>
                    <a:pt x="10795" y="32386"/>
                    <a:pt x="10618" y="28632"/>
                  </a:cubicBezTo>
                  <a:lnTo>
                    <a:pt x="10618" y="5367"/>
                  </a:lnTo>
                  <a:cubicBezTo>
                    <a:pt x="10491" y="2432"/>
                    <a:pt x="8165" y="0"/>
                    <a:pt x="538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99" name="Google Shape;135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KwAANAoAABgrAABpCgAAAAAAAA=="/>
                </a:ext>
              </a:extLst>
            </p:cNvSpPr>
            <p:nvPr/>
          </p:nvSpPr>
          <p:spPr>
            <a:xfrm>
              <a:off x="6994525" y="1658620"/>
              <a:ext cx="10795" cy="33655"/>
            </a:xfrm>
            <a:custGeom>
              <a:avLst/>
              <a:gdLst/>
              <a:ahLst/>
              <a:cxnLst/>
              <a:rect l="0" t="0" r="10795" b="33655"/>
              <a:pathLst>
                <a:path w="10795" h="33655">
                  <a:moveTo>
                    <a:pt x="5344" y="0"/>
                  </a:moveTo>
                  <a:cubicBezTo>
                    <a:pt x="2422" y="0"/>
                    <a:pt x="26" y="2428"/>
                    <a:pt x="26" y="5463"/>
                  </a:cubicBezTo>
                  <a:lnTo>
                    <a:pt x="26" y="28586"/>
                  </a:lnTo>
                  <a:cubicBezTo>
                    <a:pt x="157" y="31965"/>
                    <a:pt x="2738" y="33628"/>
                    <a:pt x="5344" y="33628"/>
                  </a:cubicBezTo>
                  <a:cubicBezTo>
                    <a:pt x="7977" y="33628"/>
                    <a:pt x="10610" y="31965"/>
                    <a:pt x="10795" y="28586"/>
                  </a:cubicBezTo>
                  <a:lnTo>
                    <a:pt x="10795" y="5358"/>
                  </a:lnTo>
                  <a:cubicBezTo>
                    <a:pt x="10663" y="2428"/>
                    <a:pt x="8267" y="0"/>
                    <a:pt x="534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98" name="Google Shape;135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KQAApggAAO8qAABLCQAAAAAAAA=="/>
                </a:ext>
              </a:extLst>
            </p:cNvSpPr>
            <p:nvPr/>
          </p:nvSpPr>
          <p:spPr>
            <a:xfrm>
              <a:off x="6791325" y="1405890"/>
              <a:ext cx="187960" cy="104775"/>
            </a:xfrm>
            <a:custGeom>
              <a:avLst/>
              <a:gdLst/>
              <a:ahLst/>
              <a:cxnLst/>
              <a:rect l="0" t="0" r="187960" b="104775"/>
              <a:pathLst>
                <a:path w="187960" h="104775">
                  <a:moveTo>
                    <a:pt x="64799" y="0"/>
                  </a:moveTo>
                  <a:cubicBezTo>
                    <a:pt x="43889" y="0"/>
                    <a:pt x="22586" y="5800"/>
                    <a:pt x="3271" y="18244"/>
                  </a:cubicBezTo>
                  <a:cubicBezTo>
                    <a:pt x="759" y="19773"/>
                    <a:pt x="0" y="23201"/>
                    <a:pt x="1649" y="25732"/>
                  </a:cubicBezTo>
                  <a:cubicBezTo>
                    <a:pt x="2696" y="27366"/>
                    <a:pt x="4449" y="28210"/>
                    <a:pt x="6229" y="28210"/>
                  </a:cubicBezTo>
                  <a:cubicBezTo>
                    <a:pt x="7223" y="28210"/>
                    <a:pt x="8218" y="27947"/>
                    <a:pt x="9081" y="27393"/>
                  </a:cubicBezTo>
                  <a:cubicBezTo>
                    <a:pt x="26564" y="16082"/>
                    <a:pt x="45852" y="10809"/>
                    <a:pt x="64799" y="10809"/>
                  </a:cubicBezTo>
                  <a:cubicBezTo>
                    <a:pt x="107484" y="10809"/>
                    <a:pt x="148468" y="37596"/>
                    <a:pt x="163202" y="82311"/>
                  </a:cubicBezTo>
                  <a:lnTo>
                    <a:pt x="154252" y="73189"/>
                  </a:lnTo>
                  <a:cubicBezTo>
                    <a:pt x="153048" y="71818"/>
                    <a:pt x="151635" y="71238"/>
                    <a:pt x="150300" y="71238"/>
                  </a:cubicBezTo>
                  <a:cubicBezTo>
                    <a:pt x="146060" y="71238"/>
                    <a:pt x="142370" y="76854"/>
                    <a:pt x="146584" y="80809"/>
                  </a:cubicBezTo>
                  <a:lnTo>
                    <a:pt x="168620" y="103113"/>
                  </a:lnTo>
                  <a:cubicBezTo>
                    <a:pt x="169666" y="104247"/>
                    <a:pt x="171054" y="104775"/>
                    <a:pt x="172414" y="104775"/>
                  </a:cubicBezTo>
                  <a:cubicBezTo>
                    <a:pt x="174613" y="104775"/>
                    <a:pt x="176785" y="103404"/>
                    <a:pt x="177570" y="100978"/>
                  </a:cubicBezTo>
                  <a:lnTo>
                    <a:pt x="186625" y="70790"/>
                  </a:lnTo>
                  <a:cubicBezTo>
                    <a:pt x="187934" y="66598"/>
                    <a:pt x="184532" y="63724"/>
                    <a:pt x="181234" y="63724"/>
                  </a:cubicBezTo>
                  <a:cubicBezTo>
                    <a:pt x="179140" y="63724"/>
                    <a:pt x="177073" y="64884"/>
                    <a:pt x="176314" y="67600"/>
                  </a:cubicBezTo>
                  <a:lnTo>
                    <a:pt x="173147" y="78146"/>
                  </a:lnTo>
                  <a:cubicBezTo>
                    <a:pt x="156686" y="29186"/>
                    <a:pt x="111698" y="0"/>
                    <a:pt x="6479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197" name="Google Shape;135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KQAAbQkAAJMqAAAPCgAAAAAAAA=="/>
                </a:ext>
              </a:extLst>
            </p:cNvSpPr>
            <p:nvPr/>
          </p:nvSpPr>
          <p:spPr>
            <a:xfrm>
              <a:off x="6734175" y="1532255"/>
              <a:ext cx="186690" cy="102870"/>
            </a:xfrm>
            <a:custGeom>
              <a:avLst/>
              <a:gdLst/>
              <a:ahLst/>
              <a:cxnLst/>
              <a:rect l="0" t="0" r="186690" b="102870"/>
              <a:pathLst>
                <a:path w="186690" h="102870">
                  <a:moveTo>
                    <a:pt x="14143" y="0"/>
                  </a:moveTo>
                  <a:cubicBezTo>
                    <a:pt x="11812" y="0"/>
                    <a:pt x="9507" y="1543"/>
                    <a:pt x="8853" y="4080"/>
                  </a:cubicBezTo>
                  <a:lnTo>
                    <a:pt x="1283" y="34264"/>
                  </a:lnTo>
                  <a:cubicBezTo>
                    <a:pt x="26" y="38501"/>
                    <a:pt x="3379" y="41221"/>
                    <a:pt x="6626" y="41221"/>
                  </a:cubicBezTo>
                  <a:cubicBezTo>
                    <a:pt x="8905" y="41221"/>
                    <a:pt x="11131" y="39913"/>
                    <a:pt x="11734" y="36932"/>
                  </a:cubicBezTo>
                  <a:lnTo>
                    <a:pt x="14143" y="26966"/>
                  </a:lnTo>
                  <a:cubicBezTo>
                    <a:pt x="31141" y="74648"/>
                    <a:pt x="75718" y="102844"/>
                    <a:pt x="122024" y="102844"/>
                  </a:cubicBezTo>
                  <a:cubicBezTo>
                    <a:pt x="142951" y="102844"/>
                    <a:pt x="164244" y="97090"/>
                    <a:pt x="183521" y="84744"/>
                  </a:cubicBezTo>
                  <a:cubicBezTo>
                    <a:pt x="186035" y="83227"/>
                    <a:pt x="186664" y="79958"/>
                    <a:pt x="185145" y="77447"/>
                  </a:cubicBezTo>
                  <a:cubicBezTo>
                    <a:pt x="184123" y="75877"/>
                    <a:pt x="182447" y="75040"/>
                    <a:pt x="180718" y="75040"/>
                  </a:cubicBezTo>
                  <a:cubicBezTo>
                    <a:pt x="179697" y="75040"/>
                    <a:pt x="178649" y="75328"/>
                    <a:pt x="177733" y="75930"/>
                  </a:cubicBezTo>
                  <a:cubicBezTo>
                    <a:pt x="160289" y="87098"/>
                    <a:pt x="141039" y="92277"/>
                    <a:pt x="122129" y="92277"/>
                  </a:cubicBezTo>
                  <a:cubicBezTo>
                    <a:pt x="79359" y="92277"/>
                    <a:pt x="38265" y="65729"/>
                    <a:pt x="23598" y="21317"/>
                  </a:cubicBezTo>
                  <a:lnTo>
                    <a:pt x="33420" y="30497"/>
                  </a:lnTo>
                  <a:cubicBezTo>
                    <a:pt x="34625" y="31805"/>
                    <a:pt x="35987" y="32328"/>
                    <a:pt x="37296" y="32328"/>
                  </a:cubicBezTo>
                  <a:cubicBezTo>
                    <a:pt x="41670" y="32328"/>
                    <a:pt x="45389" y="26260"/>
                    <a:pt x="40727" y="22572"/>
                  </a:cubicBezTo>
                  <a:lnTo>
                    <a:pt x="17679" y="1439"/>
                  </a:lnTo>
                  <a:cubicBezTo>
                    <a:pt x="16658" y="445"/>
                    <a:pt x="15400" y="0"/>
                    <a:pt x="1414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224" name="Google Shape;13521;p90"/>
          <p:cNvGrpSpPr>
            <a:extLst>
              <a:ext uri="smNativeData">
                <pr:smNativeData xmlns:pr="smNativeData" val="SMDATA_6_dWHdYxMAAAAlAAAAAQAAAA8BAAAAkAAAAEgAAACQAAAASAAAAAAAAAAAAAAAAAAAABcAAAAUAAAAAAAAAAAAAAD/fwAA/38AAAAAAAAJAAAABAAAAAEAAAAMAAAAEAAAAAAAAAAAAAAAAAAAAAAAAAAfAAAAVAAAAAAAAAAAAAAAAAAAAAAAAAAAAAAAAAAAAAAAAAAAAAAAAAAAAAAAAAAAAAAAAAAAAAAAAAAAAAAAAAAAAAAAAAAAAAAAAAAAAAAAAAAAAAAAAAAAACEAAAAYAAAAFAAAAMYrAAAoCAAACC4AAGoKAAAQAAAA"/>
              </a:ext>
            </a:extLst>
          </p:cNvGrpSpPr>
          <p:nvPr/>
        </p:nvGrpSpPr>
        <p:grpSpPr>
          <a:xfrm>
            <a:off x="7115810" y="1325880"/>
            <a:ext cx="367030" cy="367030"/>
            <a:chOff x="7115810" y="1325880"/>
            <a:chExt cx="367030" cy="367030"/>
          </a:xfrm>
        </p:grpSpPr>
        <p:sp>
          <p:nvSpPr>
            <p:cNvPr id="1266" name="Google Shape;135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wAAqAgAAJ0sAAAICQAAAAAAAA=="/>
                </a:ext>
              </a:extLst>
            </p:cNvSpPr>
            <p:nvPr/>
          </p:nvSpPr>
          <p:spPr>
            <a:xfrm>
              <a:off x="7151370" y="1407160"/>
              <a:ext cx="100965" cy="60960"/>
            </a:xfrm>
            <a:custGeom>
              <a:avLst/>
              <a:gdLst/>
              <a:ahLst/>
              <a:cxnLst/>
              <a:rect l="0" t="0" r="100965" b="60960"/>
              <a:pathLst>
                <a:path w="100965" h="60960">
                  <a:moveTo>
                    <a:pt x="45672" y="0"/>
                  </a:moveTo>
                  <a:cubicBezTo>
                    <a:pt x="45672" y="0"/>
                    <a:pt x="26" y="1396"/>
                    <a:pt x="26" y="40789"/>
                  </a:cubicBezTo>
                  <a:lnTo>
                    <a:pt x="26" y="60934"/>
                  </a:lnTo>
                  <a:cubicBezTo>
                    <a:pt x="26" y="60934"/>
                    <a:pt x="51628" y="56641"/>
                    <a:pt x="62170" y="36102"/>
                  </a:cubicBezTo>
                  <a:cubicBezTo>
                    <a:pt x="62170" y="36102"/>
                    <a:pt x="68627" y="59933"/>
                    <a:pt x="92347" y="60934"/>
                  </a:cubicBezTo>
                  <a:cubicBezTo>
                    <a:pt x="92347" y="60934"/>
                    <a:pt x="100965" y="0"/>
                    <a:pt x="4567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65" name="Google Shape;135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wAAqAgAAFMsAAAICQAAAAAAAA=="/>
                </a:ext>
              </a:extLst>
            </p:cNvSpPr>
            <p:nvPr/>
          </p:nvSpPr>
          <p:spPr>
            <a:xfrm>
              <a:off x="7151370" y="1407160"/>
              <a:ext cx="53975" cy="60960"/>
            </a:xfrm>
            <a:custGeom>
              <a:avLst/>
              <a:gdLst/>
              <a:ahLst/>
              <a:cxnLst/>
              <a:rect l="0" t="0" r="53975" b="60960"/>
              <a:pathLst>
                <a:path w="53975" h="60960">
                  <a:moveTo>
                    <a:pt x="45606" y="0"/>
                  </a:moveTo>
                  <a:cubicBezTo>
                    <a:pt x="45606" y="0"/>
                    <a:pt x="26" y="1396"/>
                    <a:pt x="26" y="40789"/>
                  </a:cubicBezTo>
                  <a:lnTo>
                    <a:pt x="26" y="60934"/>
                  </a:lnTo>
                  <a:cubicBezTo>
                    <a:pt x="26" y="60934"/>
                    <a:pt x="5710" y="60565"/>
                    <a:pt x="13579" y="59169"/>
                  </a:cubicBezTo>
                  <a:lnTo>
                    <a:pt x="13579" y="40789"/>
                  </a:lnTo>
                  <a:cubicBezTo>
                    <a:pt x="13579" y="9638"/>
                    <a:pt x="42053" y="2291"/>
                    <a:pt x="53975" y="632"/>
                  </a:cubicBezTo>
                  <a:cubicBezTo>
                    <a:pt x="51185" y="263"/>
                    <a:pt x="48395" y="0"/>
                    <a:pt x="4560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64" name="Google Shape;135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LAAAnwkAAFAsAACvCQAAAAAAAA=="/>
                </a:ext>
              </a:extLst>
            </p:cNvSpPr>
            <p:nvPr/>
          </p:nvSpPr>
          <p:spPr>
            <a:xfrm>
              <a:off x="7191375" y="1564005"/>
              <a:ext cx="12065" cy="10160"/>
            </a:xfrm>
            <a:custGeom>
              <a:avLst/>
              <a:gdLst/>
              <a:ahLst/>
              <a:cxnLst/>
              <a:rect l="0" t="0" r="12065" b="10160"/>
              <a:pathLst>
                <a:path w="12065" h="10160">
                  <a:moveTo>
                    <a:pt x="5915" y="26"/>
                  </a:moveTo>
                  <a:lnTo>
                    <a:pt x="26" y="4448"/>
                  </a:lnTo>
                  <a:lnTo>
                    <a:pt x="2397" y="10160"/>
                  </a:lnTo>
                  <a:lnTo>
                    <a:pt x="9928" y="10160"/>
                  </a:lnTo>
                  <a:lnTo>
                    <a:pt x="12065" y="4580"/>
                  </a:lnTo>
                  <a:lnTo>
                    <a:pt x="591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63" name="Google Shape;135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LAAAvQkAAFIsAADpCQAAAAAAAA=="/>
                </a:ext>
              </a:extLst>
            </p:cNvSpPr>
            <p:nvPr/>
          </p:nvSpPr>
          <p:spPr>
            <a:xfrm>
              <a:off x="7190105" y="1583055"/>
              <a:ext cx="14605" cy="27940"/>
            </a:xfrm>
            <a:custGeom>
              <a:avLst/>
              <a:gdLst/>
              <a:ahLst/>
              <a:cxnLst/>
              <a:rect l="0" t="0" r="14605" b="27940"/>
              <a:pathLst>
                <a:path w="14605" h="27940">
                  <a:moveTo>
                    <a:pt x="4300" y="26"/>
                  </a:moveTo>
                  <a:lnTo>
                    <a:pt x="25" y="27940"/>
                  </a:lnTo>
                  <a:lnTo>
                    <a:pt x="14579" y="27940"/>
                  </a:lnTo>
                  <a:lnTo>
                    <a:pt x="10177" y="26"/>
                  </a:lnTo>
                  <a:lnTo>
                    <a:pt x="430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62" name="Google Shape;135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KwAAEQkAAAYsAAArCQAAAAAAAA=="/>
                </a:ext>
              </a:extLst>
            </p:cNvSpPr>
            <p:nvPr/>
          </p:nvSpPr>
          <p:spPr>
            <a:xfrm>
              <a:off x="7150100" y="1473835"/>
              <a:ext cx="6350" cy="16510"/>
            </a:xfrm>
            <a:custGeom>
              <a:avLst/>
              <a:gdLst/>
              <a:ahLst/>
              <a:cxnLst/>
              <a:rect l="0" t="0" r="6350" b="16510"/>
              <a:pathLst>
                <a:path w="6350" h="16510">
                  <a:moveTo>
                    <a:pt x="6325" y="0"/>
                  </a:moveTo>
                  <a:lnTo>
                    <a:pt x="4663" y="1284"/>
                  </a:lnTo>
                  <a:cubicBezTo>
                    <a:pt x="0" y="4629"/>
                    <a:pt x="0" y="11854"/>
                    <a:pt x="4663" y="15333"/>
                  </a:cubicBezTo>
                  <a:lnTo>
                    <a:pt x="6325" y="16483"/>
                  </a:lnTo>
                  <a:lnTo>
                    <a:pt x="6325" y="0"/>
                  </a:lnTo>
                  <a:lnTo>
                    <a:pt x="4663" y="1533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61" name="Google Shape;135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LAAAEQkAAI8sAAArCQAAAAAAAA=="/>
                </a:ext>
              </a:extLst>
            </p:cNvSpPr>
            <p:nvPr/>
          </p:nvSpPr>
          <p:spPr>
            <a:xfrm>
              <a:off x="7238365" y="1473835"/>
              <a:ext cx="5080" cy="16510"/>
            </a:xfrm>
            <a:custGeom>
              <a:avLst/>
              <a:gdLst/>
              <a:ahLst/>
              <a:cxnLst/>
              <a:rect l="0" t="0" r="5080" b="16510"/>
              <a:pathLst>
                <a:path w="5080" h="16510">
                  <a:moveTo>
                    <a:pt x="24" y="0"/>
                  </a:moveTo>
                  <a:lnTo>
                    <a:pt x="24" y="16483"/>
                  </a:lnTo>
                  <a:lnTo>
                    <a:pt x="1661" y="15333"/>
                  </a:lnTo>
                  <a:cubicBezTo>
                    <a:pt x="3786" y="13647"/>
                    <a:pt x="5080" y="11078"/>
                    <a:pt x="5080" y="8242"/>
                  </a:cubicBezTo>
                  <a:cubicBezTo>
                    <a:pt x="5080" y="5405"/>
                    <a:pt x="3786" y="2836"/>
                    <a:pt x="1661" y="1284"/>
                  </a:cubicBezTo>
                  <a:lnTo>
                    <a:pt x="24" y="0"/>
                  </a:lnTo>
                  <a:lnTo>
                    <a:pt x="1661" y="128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60" name="Google Shape;135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LAAA7wgAAHgsAABcCQAAAAAAAA=="/>
                </a:ext>
              </a:extLst>
            </p:cNvSpPr>
            <p:nvPr/>
          </p:nvSpPr>
          <p:spPr>
            <a:xfrm>
              <a:off x="7165975" y="1452245"/>
              <a:ext cx="62865" cy="69215"/>
            </a:xfrm>
            <a:custGeom>
              <a:avLst/>
              <a:gdLst/>
              <a:ahLst/>
              <a:cxnLst/>
              <a:rect l="0" t="0" r="62865" b="69215"/>
              <a:pathLst>
                <a:path w="62865" h="69215">
                  <a:moveTo>
                    <a:pt x="45591" y="0"/>
                  </a:moveTo>
                  <a:lnTo>
                    <a:pt x="44596" y="1019"/>
                  </a:lnTo>
                  <a:cubicBezTo>
                    <a:pt x="30856" y="13597"/>
                    <a:pt x="11855" y="17101"/>
                    <a:pt x="1779" y="17990"/>
                  </a:cubicBezTo>
                  <a:lnTo>
                    <a:pt x="1151" y="17990"/>
                  </a:lnTo>
                  <a:lnTo>
                    <a:pt x="130" y="18120"/>
                  </a:lnTo>
                  <a:lnTo>
                    <a:pt x="130" y="41262"/>
                  </a:lnTo>
                  <a:cubicBezTo>
                    <a:pt x="0" y="56611"/>
                    <a:pt x="12484" y="69188"/>
                    <a:pt x="27846" y="69188"/>
                  </a:cubicBezTo>
                  <a:lnTo>
                    <a:pt x="34887" y="69188"/>
                  </a:lnTo>
                  <a:cubicBezTo>
                    <a:pt x="50250" y="69188"/>
                    <a:pt x="62734" y="56742"/>
                    <a:pt x="62838" y="41393"/>
                  </a:cubicBezTo>
                  <a:lnTo>
                    <a:pt x="62838" y="17231"/>
                  </a:lnTo>
                  <a:lnTo>
                    <a:pt x="62106" y="16865"/>
                  </a:lnTo>
                  <a:cubicBezTo>
                    <a:pt x="53914" y="13466"/>
                    <a:pt x="48993" y="6537"/>
                    <a:pt x="46350" y="1385"/>
                  </a:cubicBezTo>
                  <a:lnTo>
                    <a:pt x="45591" y="0"/>
                  </a:lnTo>
                  <a:lnTo>
                    <a:pt x="46350" y="138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9" name="Google Shape;135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LAAAaQkAAFksAACLCQAAAAAAAA=="/>
                </a:ext>
              </a:extLst>
            </p:cNvSpPr>
            <p:nvPr/>
          </p:nvSpPr>
          <p:spPr>
            <a:xfrm>
              <a:off x="7186295" y="1529715"/>
              <a:ext cx="22860" cy="21590"/>
            </a:xfrm>
            <a:custGeom>
              <a:avLst/>
              <a:gdLst/>
              <a:ahLst/>
              <a:cxnLst/>
              <a:rect l="0" t="0" r="22860" b="21590"/>
              <a:pathLst>
                <a:path w="22860" h="21590">
                  <a:moveTo>
                    <a:pt x="0" y="26"/>
                  </a:moveTo>
                  <a:lnTo>
                    <a:pt x="0" y="10358"/>
                  </a:lnTo>
                  <a:lnTo>
                    <a:pt x="11246" y="21604"/>
                  </a:lnTo>
                  <a:lnTo>
                    <a:pt x="22834" y="9325"/>
                  </a:lnTo>
                  <a:lnTo>
                    <a:pt x="22834" y="26"/>
                  </a:lnTo>
                  <a:lnTo>
                    <a:pt x="21444" y="265"/>
                  </a:lnTo>
                  <a:cubicBezTo>
                    <a:pt x="19321" y="662"/>
                    <a:pt x="17171" y="927"/>
                    <a:pt x="14890" y="927"/>
                  </a:cubicBezTo>
                  <a:lnTo>
                    <a:pt x="7838" y="927"/>
                  </a:lnTo>
                  <a:lnTo>
                    <a:pt x="7838" y="795"/>
                  </a:lnTo>
                  <a:cubicBezTo>
                    <a:pt x="5689" y="795"/>
                    <a:pt x="3408" y="662"/>
                    <a:pt x="1285" y="265"/>
                  </a:cubicBezTo>
                  <a:lnTo>
                    <a:pt x="0" y="26"/>
                  </a:lnTo>
                  <a:lnTo>
                    <a:pt x="1285" y="2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8" name="Google Shape;135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LAAA7wgAAGIsAABcCQAAAAAAAA=="/>
                </a:ext>
              </a:extLst>
            </p:cNvSpPr>
            <p:nvPr/>
          </p:nvSpPr>
          <p:spPr>
            <a:xfrm>
              <a:off x="7165975" y="1452245"/>
              <a:ext cx="48895" cy="69215"/>
            </a:xfrm>
            <a:custGeom>
              <a:avLst/>
              <a:gdLst/>
              <a:ahLst/>
              <a:cxnLst/>
              <a:rect l="0" t="0" r="48895" b="69215"/>
              <a:pathLst>
                <a:path w="48895" h="69215">
                  <a:moveTo>
                    <a:pt x="45719" y="0"/>
                  </a:moveTo>
                  <a:lnTo>
                    <a:pt x="44590" y="1129"/>
                  </a:lnTo>
                  <a:cubicBezTo>
                    <a:pt x="30811" y="13727"/>
                    <a:pt x="11889" y="17101"/>
                    <a:pt x="1784" y="18120"/>
                  </a:cubicBezTo>
                  <a:lnTo>
                    <a:pt x="1154" y="18120"/>
                  </a:lnTo>
                  <a:lnTo>
                    <a:pt x="0" y="18251"/>
                  </a:lnTo>
                  <a:lnTo>
                    <a:pt x="0" y="41393"/>
                  </a:lnTo>
                  <a:cubicBezTo>
                    <a:pt x="0" y="56742"/>
                    <a:pt x="12519" y="69188"/>
                    <a:pt x="27925" y="69188"/>
                  </a:cubicBezTo>
                  <a:lnTo>
                    <a:pt x="36507" y="69188"/>
                  </a:lnTo>
                  <a:cubicBezTo>
                    <a:pt x="21731" y="68325"/>
                    <a:pt x="10104" y="56114"/>
                    <a:pt x="10104" y="41393"/>
                  </a:cubicBezTo>
                  <a:lnTo>
                    <a:pt x="10104" y="18251"/>
                  </a:lnTo>
                  <a:lnTo>
                    <a:pt x="11128" y="18120"/>
                  </a:lnTo>
                  <a:lnTo>
                    <a:pt x="11757" y="18120"/>
                  </a:lnTo>
                  <a:cubicBezTo>
                    <a:pt x="20602" y="17231"/>
                    <a:pt x="36008" y="14590"/>
                    <a:pt x="48895" y="5674"/>
                  </a:cubicBezTo>
                  <a:cubicBezTo>
                    <a:pt x="48002" y="4288"/>
                    <a:pt x="47241" y="2902"/>
                    <a:pt x="46480" y="1385"/>
                  </a:cubicBezTo>
                  <a:lnTo>
                    <a:pt x="45719" y="0"/>
                  </a:lnTo>
                  <a:lnTo>
                    <a:pt x="46480" y="138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7" name="Google Shape;135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LAAAaQkAAFksAABrCQAAAAAAAA=="/>
                </a:ext>
              </a:extLst>
            </p:cNvSpPr>
            <p:nvPr/>
          </p:nvSpPr>
          <p:spPr>
            <a:xfrm>
              <a:off x="7202170" y="1529715"/>
              <a:ext cx="6985" cy="1270"/>
            </a:xfrm>
            <a:custGeom>
              <a:avLst/>
              <a:gdLst/>
              <a:ahLst/>
              <a:cxnLst/>
              <a:rect l="0" t="0" r="6985" b="1270"/>
              <a:pathLst>
                <a:path w="6985" h="1270">
                  <a:moveTo>
                    <a:pt x="6956" y="42"/>
                  </a:moveTo>
                  <a:lnTo>
                    <a:pt x="5599" y="423"/>
                  </a:lnTo>
                  <a:cubicBezTo>
                    <a:pt x="3704" y="847"/>
                    <a:pt x="1922" y="1270"/>
                    <a:pt x="28" y="1270"/>
                  </a:cubicBezTo>
                  <a:lnTo>
                    <a:pt x="6956" y="1270"/>
                  </a:lnTo>
                  <a:lnTo>
                    <a:pt x="6956" y="42"/>
                  </a:lnTo>
                  <a:lnTo>
                    <a:pt x="28" y="127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6" name="Google Shape;135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LAAAaQkAAE4sAACLCQAAAAAAAA=="/>
                </a:ext>
              </a:extLst>
            </p:cNvSpPr>
            <p:nvPr/>
          </p:nvSpPr>
          <p:spPr>
            <a:xfrm>
              <a:off x="7186295" y="1529715"/>
              <a:ext cx="15875" cy="21590"/>
            </a:xfrm>
            <a:custGeom>
              <a:avLst/>
              <a:gdLst/>
              <a:ahLst/>
              <a:cxnLst/>
              <a:rect l="0" t="0" r="15875" b="21590"/>
              <a:pathLst>
                <a:path w="15875" h="21590">
                  <a:moveTo>
                    <a:pt x="0" y="26"/>
                  </a:moveTo>
                  <a:lnTo>
                    <a:pt x="0" y="10358"/>
                  </a:lnTo>
                  <a:lnTo>
                    <a:pt x="11128" y="21486"/>
                  </a:lnTo>
                  <a:lnTo>
                    <a:pt x="15875" y="16477"/>
                  </a:lnTo>
                  <a:lnTo>
                    <a:pt x="9882" y="10358"/>
                  </a:lnTo>
                  <a:lnTo>
                    <a:pt x="9882" y="795"/>
                  </a:lnTo>
                  <a:lnTo>
                    <a:pt x="7755" y="795"/>
                  </a:lnTo>
                  <a:cubicBezTo>
                    <a:pt x="5628" y="795"/>
                    <a:pt x="3372" y="662"/>
                    <a:pt x="1271" y="265"/>
                  </a:cubicBezTo>
                  <a:lnTo>
                    <a:pt x="0" y="26"/>
                  </a:lnTo>
                  <a:lnTo>
                    <a:pt x="1271" y="2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5" name="Google Shape;135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KwAAiQkAADEsAADxCQAAAAAAAA=="/>
                </a:ext>
              </a:extLst>
            </p:cNvSpPr>
            <p:nvPr/>
          </p:nvSpPr>
          <p:spPr>
            <a:xfrm>
              <a:off x="7125970" y="1550035"/>
              <a:ext cx="57785" cy="66040"/>
            </a:xfrm>
            <a:custGeom>
              <a:avLst/>
              <a:gdLst/>
              <a:ahLst/>
              <a:cxnLst/>
              <a:rect l="0" t="0" r="57785" b="66040"/>
              <a:pathLst>
                <a:path w="57785" h="66040">
                  <a:moveTo>
                    <a:pt x="35855" y="0"/>
                  </a:moveTo>
                  <a:lnTo>
                    <a:pt x="20139" y="6442"/>
                  </a:lnTo>
                  <a:lnTo>
                    <a:pt x="19902" y="6546"/>
                  </a:lnTo>
                  <a:cubicBezTo>
                    <a:pt x="19138" y="6808"/>
                    <a:pt x="0" y="13852"/>
                    <a:pt x="0" y="37917"/>
                  </a:cubicBezTo>
                  <a:lnTo>
                    <a:pt x="0" y="61353"/>
                  </a:lnTo>
                  <a:lnTo>
                    <a:pt x="18112" y="61353"/>
                  </a:lnTo>
                  <a:lnTo>
                    <a:pt x="18112" y="36660"/>
                  </a:lnTo>
                  <a:cubicBezTo>
                    <a:pt x="18112" y="33832"/>
                    <a:pt x="20244" y="32418"/>
                    <a:pt x="22350" y="32418"/>
                  </a:cubicBezTo>
                  <a:cubicBezTo>
                    <a:pt x="24482" y="32418"/>
                    <a:pt x="26615" y="33832"/>
                    <a:pt x="26615" y="36660"/>
                  </a:cubicBezTo>
                  <a:lnTo>
                    <a:pt x="26615" y="66014"/>
                  </a:lnTo>
                  <a:lnTo>
                    <a:pt x="57758" y="66014"/>
                  </a:lnTo>
                  <a:lnTo>
                    <a:pt x="35855" y="0"/>
                  </a:lnTo>
                  <a:lnTo>
                    <a:pt x="26615" y="366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4" name="Google Shape;135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LAAAiQkAALYsAADqCQAAAAAAAA=="/>
                </a:ext>
              </a:extLst>
            </p:cNvSpPr>
            <p:nvPr/>
          </p:nvSpPr>
          <p:spPr>
            <a:xfrm>
              <a:off x="7216140" y="1550035"/>
              <a:ext cx="52070" cy="61595"/>
            </a:xfrm>
            <a:custGeom>
              <a:avLst/>
              <a:gdLst/>
              <a:ahLst/>
              <a:cxnLst/>
              <a:rect l="0" t="0" r="52070" b="61595"/>
              <a:pathLst>
                <a:path w="52070" h="61595">
                  <a:moveTo>
                    <a:pt x="17156" y="26"/>
                  </a:moveTo>
                  <a:lnTo>
                    <a:pt x="26" y="61568"/>
                  </a:lnTo>
                  <a:lnTo>
                    <a:pt x="25485" y="61568"/>
                  </a:lnTo>
                  <a:lnTo>
                    <a:pt x="25485" y="36693"/>
                  </a:lnTo>
                  <a:cubicBezTo>
                    <a:pt x="25485" y="33844"/>
                    <a:pt x="27580" y="32419"/>
                    <a:pt x="29702" y="32419"/>
                  </a:cubicBezTo>
                  <a:cubicBezTo>
                    <a:pt x="31797" y="32419"/>
                    <a:pt x="33919" y="33844"/>
                    <a:pt x="33919" y="36693"/>
                  </a:cubicBezTo>
                  <a:lnTo>
                    <a:pt x="33919" y="61568"/>
                  </a:lnTo>
                  <a:lnTo>
                    <a:pt x="52070" y="61568"/>
                  </a:lnTo>
                  <a:lnTo>
                    <a:pt x="52070" y="37959"/>
                  </a:lnTo>
                  <a:cubicBezTo>
                    <a:pt x="52070" y="13347"/>
                    <a:pt x="32269" y="6489"/>
                    <a:pt x="32164" y="6357"/>
                  </a:cubicBezTo>
                  <a:lnTo>
                    <a:pt x="31902" y="6251"/>
                  </a:lnTo>
                  <a:lnTo>
                    <a:pt x="17156" y="26"/>
                  </a:lnTo>
                  <a:lnTo>
                    <a:pt x="32164" y="635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3" name="Google Shape;135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KwAAiQkAAA4sAADqCQAAAAAAAA=="/>
                </a:ext>
              </a:extLst>
            </p:cNvSpPr>
            <p:nvPr/>
          </p:nvSpPr>
          <p:spPr>
            <a:xfrm>
              <a:off x="7124700" y="1550035"/>
              <a:ext cx="36830" cy="61595"/>
            </a:xfrm>
            <a:custGeom>
              <a:avLst/>
              <a:gdLst/>
              <a:ahLst/>
              <a:cxnLst/>
              <a:rect l="0" t="0" r="36830" b="61595"/>
              <a:pathLst>
                <a:path w="36830" h="61595">
                  <a:moveTo>
                    <a:pt x="35907" y="0"/>
                  </a:moveTo>
                  <a:lnTo>
                    <a:pt x="20326" y="6464"/>
                  </a:lnTo>
                  <a:lnTo>
                    <a:pt x="19931" y="6569"/>
                  </a:lnTo>
                  <a:cubicBezTo>
                    <a:pt x="19166" y="6963"/>
                    <a:pt x="26" y="13900"/>
                    <a:pt x="26" y="38050"/>
                  </a:cubicBezTo>
                  <a:lnTo>
                    <a:pt x="26" y="61568"/>
                  </a:lnTo>
                  <a:lnTo>
                    <a:pt x="8515" y="61568"/>
                  </a:lnTo>
                  <a:lnTo>
                    <a:pt x="8515" y="38050"/>
                  </a:lnTo>
                  <a:cubicBezTo>
                    <a:pt x="8384" y="13900"/>
                    <a:pt x="27682" y="6832"/>
                    <a:pt x="28552" y="6569"/>
                  </a:cubicBezTo>
                  <a:lnTo>
                    <a:pt x="28815" y="6464"/>
                  </a:lnTo>
                  <a:lnTo>
                    <a:pt x="36804" y="3153"/>
                  </a:lnTo>
                  <a:lnTo>
                    <a:pt x="35907" y="0"/>
                  </a:lnTo>
                  <a:lnTo>
                    <a:pt x="28552" y="65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2" name="Google Shape;135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wAAvAkAAAssAADqCQAAAAAAAA=="/>
                </a:ext>
              </a:extLst>
            </p:cNvSpPr>
            <p:nvPr/>
          </p:nvSpPr>
          <p:spPr>
            <a:xfrm>
              <a:off x="7151370" y="1582420"/>
              <a:ext cx="8255" cy="29210"/>
            </a:xfrm>
            <a:custGeom>
              <a:avLst/>
              <a:gdLst/>
              <a:ahLst/>
              <a:cxnLst/>
              <a:rect l="0" t="0" r="8255" b="29210"/>
              <a:pathLst>
                <a:path w="8255" h="29210">
                  <a:moveTo>
                    <a:pt x="4191" y="26"/>
                  </a:moveTo>
                  <a:cubicBezTo>
                    <a:pt x="1840" y="26"/>
                    <a:pt x="0" y="1924"/>
                    <a:pt x="0" y="4324"/>
                  </a:cubicBezTo>
                  <a:lnTo>
                    <a:pt x="0" y="29184"/>
                  </a:lnTo>
                  <a:lnTo>
                    <a:pt x="8255" y="29184"/>
                  </a:lnTo>
                  <a:lnTo>
                    <a:pt x="8255" y="4324"/>
                  </a:lnTo>
                  <a:cubicBezTo>
                    <a:pt x="8255" y="1924"/>
                    <a:pt x="6389" y="26"/>
                    <a:pt x="419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1" name="Google Shape;135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LAAAfwkAADgsAACeCQAAAAAAAA=="/>
                </a:ext>
              </a:extLst>
            </p:cNvSpPr>
            <p:nvPr/>
          </p:nvSpPr>
          <p:spPr>
            <a:xfrm>
              <a:off x="7171690" y="1543685"/>
              <a:ext cx="16510" cy="19685"/>
            </a:xfrm>
            <a:custGeom>
              <a:avLst/>
              <a:gdLst/>
              <a:ahLst/>
              <a:cxnLst/>
              <a:rect l="0" t="0" r="16510" b="19685"/>
              <a:pathLst>
                <a:path w="16510" h="19685">
                  <a:moveTo>
                    <a:pt x="3992" y="0"/>
                  </a:moveTo>
                  <a:lnTo>
                    <a:pt x="26" y="2665"/>
                  </a:lnTo>
                  <a:lnTo>
                    <a:pt x="8088" y="19685"/>
                  </a:lnTo>
                  <a:lnTo>
                    <a:pt x="16510" y="13457"/>
                  </a:lnTo>
                  <a:lnTo>
                    <a:pt x="5589" y="2536"/>
                  </a:lnTo>
                  <a:cubicBezTo>
                    <a:pt x="4868" y="1794"/>
                    <a:pt x="4353" y="897"/>
                    <a:pt x="399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50" name="Google Shape;135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LAAAsQkAADIsAADGCQAAAAAAAA=="/>
                </a:ext>
              </a:extLst>
            </p:cNvSpPr>
            <p:nvPr/>
          </p:nvSpPr>
          <p:spPr>
            <a:xfrm>
              <a:off x="7179945" y="1575435"/>
              <a:ext cx="4445" cy="13335"/>
            </a:xfrm>
            <a:custGeom>
              <a:avLst/>
              <a:gdLst/>
              <a:ahLst/>
              <a:cxnLst/>
              <a:rect l="0" t="0" r="4445" b="13335"/>
              <a:pathLst>
                <a:path w="4445" h="13335">
                  <a:moveTo>
                    <a:pt x="3004" y="26"/>
                  </a:moveTo>
                  <a:lnTo>
                    <a:pt x="1340" y="1301"/>
                  </a:lnTo>
                  <a:cubicBezTo>
                    <a:pt x="844" y="1673"/>
                    <a:pt x="496" y="1939"/>
                    <a:pt x="24" y="2071"/>
                  </a:cubicBezTo>
                  <a:lnTo>
                    <a:pt x="3004" y="13308"/>
                  </a:lnTo>
                  <a:lnTo>
                    <a:pt x="4445" y="3612"/>
                  </a:lnTo>
                  <a:lnTo>
                    <a:pt x="3004" y="26"/>
                  </a:lnTo>
                  <a:lnTo>
                    <a:pt x="24" y="207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9" name="Google Shape;135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LAAAsgkAAGIsAADGCQAAAAAAAA=="/>
                </a:ext>
              </a:extLst>
            </p:cNvSpPr>
            <p:nvPr/>
          </p:nvSpPr>
          <p:spPr>
            <a:xfrm>
              <a:off x="7210425" y="1576070"/>
              <a:ext cx="4445" cy="12700"/>
            </a:xfrm>
            <a:custGeom>
              <a:avLst/>
              <a:gdLst/>
              <a:ahLst/>
              <a:cxnLst/>
              <a:rect l="0" t="0" r="4445" b="12700"/>
              <a:pathLst>
                <a:path w="4445" h="12700">
                  <a:moveTo>
                    <a:pt x="1191" y="26"/>
                  </a:moveTo>
                  <a:lnTo>
                    <a:pt x="0" y="3220"/>
                  </a:lnTo>
                  <a:lnTo>
                    <a:pt x="1440" y="12674"/>
                  </a:lnTo>
                  <a:lnTo>
                    <a:pt x="4420" y="1993"/>
                  </a:lnTo>
                  <a:cubicBezTo>
                    <a:pt x="3824" y="1738"/>
                    <a:pt x="3228" y="1482"/>
                    <a:pt x="2632" y="1124"/>
                  </a:cubicBezTo>
                  <a:lnTo>
                    <a:pt x="1191" y="26"/>
                  </a:lnTo>
                  <a:lnTo>
                    <a:pt x="2632" y="112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8" name="Google Shape;135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LAAAfwkAAG4sAACeCQAAAAAAAA=="/>
                </a:ext>
              </a:extLst>
            </p:cNvSpPr>
            <p:nvPr/>
          </p:nvSpPr>
          <p:spPr>
            <a:xfrm>
              <a:off x="7205980" y="1543685"/>
              <a:ext cx="16510" cy="19685"/>
            </a:xfrm>
            <a:custGeom>
              <a:avLst/>
              <a:gdLst/>
              <a:ahLst/>
              <a:cxnLst/>
              <a:rect l="0" t="0" r="16510" b="19685"/>
              <a:pathLst>
                <a:path w="16510" h="19685">
                  <a:moveTo>
                    <a:pt x="12512" y="0"/>
                  </a:moveTo>
                  <a:cubicBezTo>
                    <a:pt x="12253" y="524"/>
                    <a:pt x="12019" y="891"/>
                    <a:pt x="11630" y="1258"/>
                  </a:cubicBezTo>
                  <a:lnTo>
                    <a:pt x="26" y="13499"/>
                  </a:lnTo>
                  <a:lnTo>
                    <a:pt x="6386" y="18164"/>
                  </a:lnTo>
                  <a:lnTo>
                    <a:pt x="8385" y="19685"/>
                  </a:lnTo>
                  <a:lnTo>
                    <a:pt x="16510" y="2778"/>
                  </a:lnTo>
                  <a:lnTo>
                    <a:pt x="12512" y="0"/>
                  </a:lnTo>
                  <a:lnTo>
                    <a:pt x="11630" y="125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7" name="Google Shape;135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KwAAnwgAAMYsAAD6CQAAAAAAAA=="/>
                </a:ext>
              </a:extLst>
            </p:cNvSpPr>
            <p:nvPr/>
          </p:nvSpPr>
          <p:spPr>
            <a:xfrm>
              <a:off x="7115810" y="1401445"/>
              <a:ext cx="162560" cy="220345"/>
            </a:xfrm>
            <a:custGeom>
              <a:avLst/>
              <a:gdLst/>
              <a:ahLst/>
              <a:cxnLst/>
              <a:rect l="0" t="0" r="162560" b="220345"/>
              <a:pathLst>
                <a:path w="162560" h="220345">
                  <a:moveTo>
                    <a:pt x="83421" y="11512"/>
                  </a:moveTo>
                  <a:cubicBezTo>
                    <a:pt x="104644" y="11512"/>
                    <a:pt x="121848" y="28860"/>
                    <a:pt x="121848" y="49967"/>
                  </a:cubicBezTo>
                  <a:lnTo>
                    <a:pt x="121848" y="60481"/>
                  </a:lnTo>
                  <a:lnTo>
                    <a:pt x="121716" y="60349"/>
                  </a:lnTo>
                  <a:lnTo>
                    <a:pt x="121585" y="60218"/>
                  </a:lnTo>
                  <a:lnTo>
                    <a:pt x="121322" y="59955"/>
                  </a:lnTo>
                  <a:lnTo>
                    <a:pt x="121086" y="59824"/>
                  </a:lnTo>
                  <a:lnTo>
                    <a:pt x="120823" y="59718"/>
                  </a:lnTo>
                  <a:lnTo>
                    <a:pt x="120587" y="59456"/>
                  </a:lnTo>
                  <a:lnTo>
                    <a:pt x="120324" y="59324"/>
                  </a:lnTo>
                  <a:lnTo>
                    <a:pt x="120062" y="59193"/>
                  </a:lnTo>
                  <a:lnTo>
                    <a:pt x="119825" y="59088"/>
                  </a:lnTo>
                  <a:lnTo>
                    <a:pt x="119064" y="59088"/>
                  </a:lnTo>
                  <a:cubicBezTo>
                    <a:pt x="107060" y="56301"/>
                    <a:pt x="103251" y="40741"/>
                    <a:pt x="103251" y="40609"/>
                  </a:cubicBezTo>
                  <a:cubicBezTo>
                    <a:pt x="102595" y="37692"/>
                    <a:pt x="100073" y="36062"/>
                    <a:pt x="97552" y="36062"/>
                  </a:cubicBezTo>
                  <a:cubicBezTo>
                    <a:pt x="95818" y="36062"/>
                    <a:pt x="94085" y="36824"/>
                    <a:pt x="92903" y="38454"/>
                  </a:cubicBezTo>
                  <a:cubicBezTo>
                    <a:pt x="78246" y="58693"/>
                    <a:pt x="46018" y="58825"/>
                    <a:pt x="45624" y="58825"/>
                  </a:cubicBezTo>
                  <a:lnTo>
                    <a:pt x="43864" y="58825"/>
                  </a:lnTo>
                  <a:lnTo>
                    <a:pt x="43601" y="58956"/>
                  </a:lnTo>
                  <a:lnTo>
                    <a:pt x="43365" y="59088"/>
                  </a:lnTo>
                  <a:lnTo>
                    <a:pt x="43102" y="59193"/>
                  </a:lnTo>
                  <a:lnTo>
                    <a:pt x="42840" y="59324"/>
                  </a:lnTo>
                  <a:lnTo>
                    <a:pt x="42603" y="59456"/>
                  </a:lnTo>
                  <a:lnTo>
                    <a:pt x="42341" y="59587"/>
                  </a:lnTo>
                  <a:lnTo>
                    <a:pt x="42078" y="59718"/>
                  </a:lnTo>
                  <a:lnTo>
                    <a:pt x="41973" y="59955"/>
                  </a:lnTo>
                  <a:lnTo>
                    <a:pt x="41710" y="60086"/>
                  </a:lnTo>
                  <a:lnTo>
                    <a:pt x="41448" y="60348"/>
                  </a:lnTo>
                  <a:lnTo>
                    <a:pt x="41448" y="49967"/>
                  </a:lnTo>
                  <a:cubicBezTo>
                    <a:pt x="41448" y="28860"/>
                    <a:pt x="58652" y="11644"/>
                    <a:pt x="79875" y="11512"/>
                  </a:cubicBezTo>
                  <a:lnTo>
                    <a:pt x="39819" y="74885"/>
                  </a:lnTo>
                  <a:lnTo>
                    <a:pt x="39819" y="86765"/>
                  </a:lnTo>
                  <a:cubicBezTo>
                    <a:pt x="37797" y="85372"/>
                    <a:pt x="36667" y="83243"/>
                    <a:pt x="36667" y="80825"/>
                  </a:cubicBezTo>
                  <a:cubicBezTo>
                    <a:pt x="36667" y="78433"/>
                    <a:pt x="37797" y="76278"/>
                    <a:pt x="39819" y="74885"/>
                  </a:cubicBezTo>
                  <a:lnTo>
                    <a:pt x="123608" y="74885"/>
                  </a:lnTo>
                  <a:cubicBezTo>
                    <a:pt x="127784" y="77802"/>
                    <a:pt x="127784" y="84006"/>
                    <a:pt x="123608" y="86765"/>
                  </a:cubicBezTo>
                  <a:lnTo>
                    <a:pt x="123608" y="74885"/>
                  </a:lnTo>
                  <a:lnTo>
                    <a:pt x="95556" y="52622"/>
                  </a:lnTo>
                  <a:cubicBezTo>
                    <a:pt x="98576" y="58457"/>
                    <a:pt x="103645" y="65265"/>
                    <a:pt x="111972" y="68813"/>
                  </a:cubicBezTo>
                  <a:lnTo>
                    <a:pt x="111972" y="92469"/>
                  </a:lnTo>
                  <a:cubicBezTo>
                    <a:pt x="111972" y="107268"/>
                    <a:pt x="99968" y="119280"/>
                    <a:pt x="85180" y="119280"/>
                  </a:cubicBezTo>
                  <a:lnTo>
                    <a:pt x="78115" y="119280"/>
                  </a:lnTo>
                  <a:cubicBezTo>
                    <a:pt x="63327" y="119148"/>
                    <a:pt x="51324" y="107136"/>
                    <a:pt x="51429" y="92338"/>
                  </a:cubicBezTo>
                  <a:lnTo>
                    <a:pt x="51324" y="92338"/>
                  </a:lnTo>
                  <a:lnTo>
                    <a:pt x="51324" y="70075"/>
                  </a:lnTo>
                  <a:cubicBezTo>
                    <a:pt x="61173" y="69207"/>
                    <a:pt x="81136" y="65790"/>
                    <a:pt x="95556" y="52622"/>
                  </a:cubicBezTo>
                  <a:lnTo>
                    <a:pt x="92010" y="130162"/>
                  </a:lnTo>
                  <a:lnTo>
                    <a:pt x="92010" y="137495"/>
                  </a:lnTo>
                  <a:lnTo>
                    <a:pt x="81530" y="148482"/>
                  </a:lnTo>
                  <a:lnTo>
                    <a:pt x="71417" y="138625"/>
                  </a:lnTo>
                  <a:lnTo>
                    <a:pt x="71417" y="132185"/>
                  </a:lnTo>
                  <a:lnTo>
                    <a:pt x="71417" y="130162"/>
                  </a:lnTo>
                  <a:cubicBezTo>
                    <a:pt x="73571" y="130530"/>
                    <a:pt x="75830" y="130792"/>
                    <a:pt x="78115" y="130792"/>
                  </a:cubicBezTo>
                  <a:lnTo>
                    <a:pt x="85180" y="130792"/>
                  </a:lnTo>
                  <a:cubicBezTo>
                    <a:pt x="87466" y="130792"/>
                    <a:pt x="89725" y="130530"/>
                    <a:pt x="92010" y="130162"/>
                  </a:cubicBezTo>
                  <a:lnTo>
                    <a:pt x="102884" y="142673"/>
                  </a:lnTo>
                  <a:lnTo>
                    <a:pt x="106929" y="145328"/>
                  </a:lnTo>
                  <a:lnTo>
                    <a:pt x="98707" y="162282"/>
                  </a:lnTo>
                  <a:lnTo>
                    <a:pt x="96685" y="160888"/>
                  </a:lnTo>
                  <a:lnTo>
                    <a:pt x="90250" y="156078"/>
                  </a:lnTo>
                  <a:lnTo>
                    <a:pt x="101991" y="143803"/>
                  </a:lnTo>
                  <a:cubicBezTo>
                    <a:pt x="102253" y="143567"/>
                    <a:pt x="102621" y="143067"/>
                    <a:pt x="102884" y="142673"/>
                  </a:cubicBezTo>
                  <a:lnTo>
                    <a:pt x="60044" y="142673"/>
                  </a:lnTo>
                  <a:cubicBezTo>
                    <a:pt x="60280" y="143567"/>
                    <a:pt x="60806" y="144460"/>
                    <a:pt x="61541" y="145196"/>
                  </a:cubicBezTo>
                  <a:lnTo>
                    <a:pt x="72678" y="156078"/>
                  </a:lnTo>
                  <a:lnTo>
                    <a:pt x="64194" y="162413"/>
                  </a:lnTo>
                  <a:lnTo>
                    <a:pt x="55999" y="145328"/>
                  </a:lnTo>
                  <a:lnTo>
                    <a:pt x="60044" y="142542"/>
                  </a:lnTo>
                  <a:lnTo>
                    <a:pt x="81398" y="163896"/>
                  </a:lnTo>
                  <a:lnTo>
                    <a:pt x="86205" y="167460"/>
                  </a:lnTo>
                  <a:lnTo>
                    <a:pt x="84550" y="171507"/>
                  </a:lnTo>
                  <a:lnTo>
                    <a:pt x="78483" y="171507"/>
                  </a:lnTo>
                  <a:lnTo>
                    <a:pt x="76854" y="167328"/>
                  </a:lnTo>
                  <a:lnTo>
                    <a:pt x="81398" y="163937"/>
                  </a:lnTo>
                  <a:lnTo>
                    <a:pt x="67241" y="174425"/>
                  </a:lnTo>
                  <a:lnTo>
                    <a:pt x="68633" y="177973"/>
                  </a:lnTo>
                  <a:lnTo>
                    <a:pt x="67110" y="187567"/>
                  </a:lnTo>
                  <a:lnTo>
                    <a:pt x="63958" y="176580"/>
                  </a:lnTo>
                  <a:cubicBezTo>
                    <a:pt x="64457" y="176318"/>
                    <a:pt x="64956" y="176055"/>
                    <a:pt x="65481" y="175818"/>
                  </a:cubicBezTo>
                  <a:lnTo>
                    <a:pt x="67241" y="174425"/>
                  </a:lnTo>
                  <a:lnTo>
                    <a:pt x="95792" y="174425"/>
                  </a:lnTo>
                  <a:lnTo>
                    <a:pt x="97447" y="175818"/>
                  </a:lnTo>
                  <a:cubicBezTo>
                    <a:pt x="97946" y="176186"/>
                    <a:pt x="98576" y="176449"/>
                    <a:pt x="99338" y="176712"/>
                  </a:cubicBezTo>
                  <a:lnTo>
                    <a:pt x="96186" y="187699"/>
                  </a:lnTo>
                  <a:lnTo>
                    <a:pt x="94531" y="177842"/>
                  </a:lnTo>
                  <a:lnTo>
                    <a:pt x="95792" y="174556"/>
                  </a:lnTo>
                  <a:lnTo>
                    <a:pt x="83657" y="183152"/>
                  </a:lnTo>
                  <a:lnTo>
                    <a:pt x="87833" y="208832"/>
                  </a:lnTo>
                  <a:lnTo>
                    <a:pt x="75462" y="208832"/>
                  </a:lnTo>
                  <a:lnTo>
                    <a:pt x="79638" y="183152"/>
                  </a:lnTo>
                  <a:lnTo>
                    <a:pt x="118565" y="151163"/>
                  </a:lnTo>
                  <a:lnTo>
                    <a:pt x="131698" y="156578"/>
                  </a:lnTo>
                  <a:lnTo>
                    <a:pt x="131960" y="156709"/>
                  </a:lnTo>
                  <a:cubicBezTo>
                    <a:pt x="132827" y="156972"/>
                    <a:pt x="150898" y="163543"/>
                    <a:pt x="150898" y="186700"/>
                  </a:cubicBezTo>
                  <a:lnTo>
                    <a:pt x="150898" y="208700"/>
                  </a:lnTo>
                  <a:lnTo>
                    <a:pt x="150898" y="208832"/>
                  </a:lnTo>
                  <a:lnTo>
                    <a:pt x="135874" y="208832"/>
                  </a:lnTo>
                  <a:lnTo>
                    <a:pt x="135874" y="185544"/>
                  </a:lnTo>
                  <a:cubicBezTo>
                    <a:pt x="135874" y="181627"/>
                    <a:pt x="132958" y="179682"/>
                    <a:pt x="130043" y="179682"/>
                  </a:cubicBezTo>
                  <a:cubicBezTo>
                    <a:pt x="127153" y="179682"/>
                    <a:pt x="124238" y="181627"/>
                    <a:pt x="124238" y="185544"/>
                  </a:cubicBezTo>
                  <a:lnTo>
                    <a:pt x="124238" y="208832"/>
                  </a:lnTo>
                  <a:lnTo>
                    <a:pt x="102385" y="208832"/>
                  </a:lnTo>
                  <a:lnTo>
                    <a:pt x="118565" y="151163"/>
                  </a:lnTo>
                  <a:lnTo>
                    <a:pt x="79875" y="26"/>
                  </a:lnTo>
                  <a:cubicBezTo>
                    <a:pt x="52190" y="26"/>
                    <a:pt x="29838" y="22394"/>
                    <a:pt x="29838" y="49967"/>
                  </a:cubicBezTo>
                  <a:lnTo>
                    <a:pt x="29838" y="68445"/>
                  </a:lnTo>
                  <a:cubicBezTo>
                    <a:pt x="20093" y="79301"/>
                    <a:pt x="26030" y="96648"/>
                    <a:pt x="40450" y="99303"/>
                  </a:cubicBezTo>
                  <a:cubicBezTo>
                    <a:pt x="42603" y="110685"/>
                    <a:pt x="49669" y="120541"/>
                    <a:pt x="59781" y="125982"/>
                  </a:cubicBezTo>
                  <a:lnTo>
                    <a:pt x="59781" y="128900"/>
                  </a:lnTo>
                  <a:lnTo>
                    <a:pt x="46753" y="137495"/>
                  </a:lnTo>
                  <a:lnTo>
                    <a:pt x="46254" y="137732"/>
                  </a:lnTo>
                  <a:lnTo>
                    <a:pt x="26555" y="145827"/>
                  </a:lnTo>
                  <a:cubicBezTo>
                    <a:pt x="17309" y="149008"/>
                    <a:pt x="0" y="161651"/>
                    <a:pt x="0" y="186805"/>
                  </a:cubicBezTo>
                  <a:lnTo>
                    <a:pt x="0" y="214509"/>
                  </a:lnTo>
                  <a:cubicBezTo>
                    <a:pt x="0" y="217795"/>
                    <a:pt x="2653" y="220345"/>
                    <a:pt x="5805" y="220345"/>
                  </a:cubicBezTo>
                  <a:lnTo>
                    <a:pt x="43864" y="220345"/>
                  </a:lnTo>
                  <a:cubicBezTo>
                    <a:pt x="51534" y="220345"/>
                    <a:pt x="51560" y="208832"/>
                    <a:pt x="43995" y="208832"/>
                  </a:cubicBezTo>
                  <a:cubicBezTo>
                    <a:pt x="43943" y="208832"/>
                    <a:pt x="43890" y="208832"/>
                    <a:pt x="43864" y="208832"/>
                  </a:cubicBezTo>
                  <a:lnTo>
                    <a:pt x="38296" y="208832"/>
                  </a:lnTo>
                  <a:lnTo>
                    <a:pt x="38296" y="185544"/>
                  </a:lnTo>
                  <a:cubicBezTo>
                    <a:pt x="38296" y="181627"/>
                    <a:pt x="35380" y="179682"/>
                    <a:pt x="32491" y="179682"/>
                  </a:cubicBezTo>
                  <a:cubicBezTo>
                    <a:pt x="29575" y="179682"/>
                    <a:pt x="26660" y="181627"/>
                    <a:pt x="26660" y="185544"/>
                  </a:cubicBezTo>
                  <a:lnTo>
                    <a:pt x="26660" y="208832"/>
                  </a:lnTo>
                  <a:lnTo>
                    <a:pt x="11636" y="208832"/>
                  </a:lnTo>
                  <a:lnTo>
                    <a:pt x="11636" y="186805"/>
                  </a:lnTo>
                  <a:cubicBezTo>
                    <a:pt x="11636" y="163675"/>
                    <a:pt x="29707" y="157103"/>
                    <a:pt x="30600" y="156709"/>
                  </a:cubicBezTo>
                  <a:lnTo>
                    <a:pt x="30968" y="156578"/>
                  </a:lnTo>
                  <a:lnTo>
                    <a:pt x="44862" y="150769"/>
                  </a:lnTo>
                  <a:lnTo>
                    <a:pt x="61042" y="208937"/>
                  </a:lnTo>
                  <a:cubicBezTo>
                    <a:pt x="54344" y="210461"/>
                    <a:pt x="55474" y="220345"/>
                    <a:pt x="62303" y="220345"/>
                  </a:cubicBezTo>
                  <a:lnTo>
                    <a:pt x="156729" y="220345"/>
                  </a:lnTo>
                  <a:cubicBezTo>
                    <a:pt x="159881" y="220345"/>
                    <a:pt x="162534" y="217690"/>
                    <a:pt x="162534" y="214509"/>
                  </a:cubicBezTo>
                  <a:lnTo>
                    <a:pt x="162534" y="186805"/>
                  </a:lnTo>
                  <a:cubicBezTo>
                    <a:pt x="162534" y="161651"/>
                    <a:pt x="145224" y="149139"/>
                    <a:pt x="136005" y="145827"/>
                  </a:cubicBezTo>
                  <a:lnTo>
                    <a:pt x="116647" y="137863"/>
                  </a:lnTo>
                  <a:lnTo>
                    <a:pt x="103645" y="129268"/>
                  </a:lnTo>
                  <a:lnTo>
                    <a:pt x="103645" y="126114"/>
                  </a:lnTo>
                  <a:cubicBezTo>
                    <a:pt x="113758" y="120541"/>
                    <a:pt x="120823" y="110685"/>
                    <a:pt x="122977" y="99303"/>
                  </a:cubicBezTo>
                  <a:cubicBezTo>
                    <a:pt x="137371" y="96648"/>
                    <a:pt x="143333" y="79195"/>
                    <a:pt x="133457" y="68314"/>
                  </a:cubicBezTo>
                  <a:lnTo>
                    <a:pt x="133457" y="49967"/>
                  </a:lnTo>
                  <a:cubicBezTo>
                    <a:pt x="133457" y="22394"/>
                    <a:pt x="111105" y="26"/>
                    <a:pt x="83552" y="26"/>
                  </a:cubicBezTo>
                  <a:lnTo>
                    <a:pt x="83421" y="11512"/>
                  </a:lnTo>
                  <a:lnTo>
                    <a:pt x="8355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6" name="Google Shape;135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LAAAKAgAAK8tAACICAAAAAAAAA=="/>
                </a:ext>
              </a:extLst>
            </p:cNvSpPr>
            <p:nvPr/>
          </p:nvSpPr>
          <p:spPr>
            <a:xfrm>
              <a:off x="7169150" y="1325880"/>
              <a:ext cx="257175" cy="60960"/>
            </a:xfrm>
            <a:custGeom>
              <a:avLst/>
              <a:gdLst/>
              <a:ahLst/>
              <a:cxnLst/>
              <a:rect l="0" t="0" r="257175" b="60960"/>
              <a:pathLst>
                <a:path w="257175" h="60960">
                  <a:moveTo>
                    <a:pt x="130161" y="26"/>
                  </a:moveTo>
                  <a:cubicBezTo>
                    <a:pt x="84999" y="26"/>
                    <a:pt x="39968" y="16640"/>
                    <a:pt x="4904" y="49501"/>
                  </a:cubicBezTo>
                  <a:cubicBezTo>
                    <a:pt x="26" y="53477"/>
                    <a:pt x="3960" y="59809"/>
                    <a:pt x="8602" y="59809"/>
                  </a:cubicBezTo>
                  <a:cubicBezTo>
                    <a:pt x="9992" y="59809"/>
                    <a:pt x="11434" y="59259"/>
                    <a:pt x="12719" y="57951"/>
                  </a:cubicBezTo>
                  <a:cubicBezTo>
                    <a:pt x="45581" y="27210"/>
                    <a:pt x="87805" y="11669"/>
                    <a:pt x="130108" y="11669"/>
                  </a:cubicBezTo>
                  <a:cubicBezTo>
                    <a:pt x="168031" y="11669"/>
                    <a:pt x="206033" y="24149"/>
                    <a:pt x="237479" y="49370"/>
                  </a:cubicBezTo>
                  <a:lnTo>
                    <a:pt x="228247" y="49370"/>
                  </a:lnTo>
                  <a:cubicBezTo>
                    <a:pt x="220431" y="49370"/>
                    <a:pt x="220431" y="60960"/>
                    <a:pt x="228247" y="60960"/>
                  </a:cubicBezTo>
                  <a:lnTo>
                    <a:pt x="251352" y="60960"/>
                  </a:lnTo>
                  <a:cubicBezTo>
                    <a:pt x="254499" y="60960"/>
                    <a:pt x="257148" y="58318"/>
                    <a:pt x="257148" y="55178"/>
                  </a:cubicBezTo>
                  <a:lnTo>
                    <a:pt x="257148" y="34274"/>
                  </a:lnTo>
                  <a:cubicBezTo>
                    <a:pt x="257148" y="31134"/>
                    <a:pt x="254499" y="28492"/>
                    <a:pt x="251352" y="28492"/>
                  </a:cubicBezTo>
                  <a:cubicBezTo>
                    <a:pt x="248205" y="28492"/>
                    <a:pt x="245556" y="31134"/>
                    <a:pt x="245556" y="34274"/>
                  </a:cubicBezTo>
                  <a:lnTo>
                    <a:pt x="245556" y="40945"/>
                  </a:lnTo>
                  <a:cubicBezTo>
                    <a:pt x="211829" y="13579"/>
                    <a:pt x="170942" y="26"/>
                    <a:pt x="13016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5" name="Google Shape;135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LAAADwoAAKktAABqCgAAAAAAAA=="/>
                </a:ext>
              </a:extLst>
            </p:cNvSpPr>
            <p:nvPr/>
          </p:nvSpPr>
          <p:spPr>
            <a:xfrm>
              <a:off x="7176770" y="1635125"/>
              <a:ext cx="245745" cy="57785"/>
            </a:xfrm>
            <a:custGeom>
              <a:avLst/>
              <a:gdLst/>
              <a:ahLst/>
              <a:cxnLst/>
              <a:rect l="0" t="0" r="245745" b="57785"/>
              <a:pathLst>
                <a:path w="245745" h="57785">
                  <a:moveTo>
                    <a:pt x="5831" y="0"/>
                  </a:moveTo>
                  <a:cubicBezTo>
                    <a:pt x="2653" y="0"/>
                    <a:pt x="0" y="2658"/>
                    <a:pt x="0" y="5817"/>
                  </a:cubicBezTo>
                  <a:lnTo>
                    <a:pt x="0" y="26720"/>
                  </a:lnTo>
                  <a:cubicBezTo>
                    <a:pt x="0" y="30643"/>
                    <a:pt x="2915" y="32617"/>
                    <a:pt x="5831" y="32617"/>
                  </a:cubicBezTo>
                  <a:cubicBezTo>
                    <a:pt x="8721" y="32617"/>
                    <a:pt x="11637" y="30643"/>
                    <a:pt x="11637" y="26720"/>
                  </a:cubicBezTo>
                  <a:lnTo>
                    <a:pt x="11637" y="20402"/>
                  </a:lnTo>
                  <a:cubicBezTo>
                    <a:pt x="44551" y="45385"/>
                    <a:pt x="83587" y="57758"/>
                    <a:pt x="122570" y="57758"/>
                  </a:cubicBezTo>
                  <a:cubicBezTo>
                    <a:pt x="165598" y="57758"/>
                    <a:pt x="208522" y="42647"/>
                    <a:pt x="242934" y="12662"/>
                  </a:cubicBezTo>
                  <a:cubicBezTo>
                    <a:pt x="245482" y="10503"/>
                    <a:pt x="245718" y="6713"/>
                    <a:pt x="243564" y="4317"/>
                  </a:cubicBezTo>
                  <a:cubicBezTo>
                    <a:pt x="242408" y="3001"/>
                    <a:pt x="240806" y="2342"/>
                    <a:pt x="239204" y="2342"/>
                  </a:cubicBezTo>
                  <a:cubicBezTo>
                    <a:pt x="237838" y="2342"/>
                    <a:pt x="236472" y="2816"/>
                    <a:pt x="235368" y="3790"/>
                  </a:cubicBezTo>
                  <a:cubicBezTo>
                    <a:pt x="203110" y="31854"/>
                    <a:pt x="162814" y="46043"/>
                    <a:pt x="122439" y="46043"/>
                  </a:cubicBezTo>
                  <a:cubicBezTo>
                    <a:pt x="86266" y="46043"/>
                    <a:pt x="49989" y="34644"/>
                    <a:pt x="19333" y="11662"/>
                  </a:cubicBezTo>
                  <a:lnTo>
                    <a:pt x="29079" y="11662"/>
                  </a:lnTo>
                  <a:cubicBezTo>
                    <a:pt x="36776" y="11662"/>
                    <a:pt x="36776" y="0"/>
                    <a:pt x="29079" y="0"/>
                  </a:cubicBezTo>
                  <a:lnTo>
                    <a:pt x="5831" y="0"/>
                  </a:lnTo>
                  <a:lnTo>
                    <a:pt x="2907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4" name="Google Shape;135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LQAAqAgAAN8tAAAICQAAAAAAAA=="/>
                </a:ext>
              </a:extLst>
            </p:cNvSpPr>
            <p:nvPr/>
          </p:nvSpPr>
          <p:spPr>
            <a:xfrm>
              <a:off x="7355840" y="1407160"/>
              <a:ext cx="100965" cy="60960"/>
            </a:xfrm>
            <a:custGeom>
              <a:avLst/>
              <a:gdLst/>
              <a:ahLst/>
              <a:cxnLst/>
              <a:rect l="0" t="0" r="100965" b="60960"/>
              <a:pathLst>
                <a:path w="100965" h="60960">
                  <a:moveTo>
                    <a:pt x="45672" y="0"/>
                  </a:moveTo>
                  <a:cubicBezTo>
                    <a:pt x="45672" y="0"/>
                    <a:pt x="26" y="1396"/>
                    <a:pt x="26" y="40789"/>
                  </a:cubicBezTo>
                  <a:lnTo>
                    <a:pt x="26" y="60934"/>
                  </a:lnTo>
                  <a:cubicBezTo>
                    <a:pt x="26" y="60934"/>
                    <a:pt x="51497" y="56641"/>
                    <a:pt x="62039" y="36102"/>
                  </a:cubicBezTo>
                  <a:cubicBezTo>
                    <a:pt x="62039" y="36102"/>
                    <a:pt x="68495" y="59933"/>
                    <a:pt x="92347" y="60934"/>
                  </a:cubicBezTo>
                  <a:cubicBezTo>
                    <a:pt x="92347" y="60934"/>
                    <a:pt x="100965" y="0"/>
                    <a:pt x="4567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3" name="Google Shape;135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LQAAqAgAAJUtAAAICQAAAAAAAA=="/>
                </a:ext>
              </a:extLst>
            </p:cNvSpPr>
            <p:nvPr/>
          </p:nvSpPr>
          <p:spPr>
            <a:xfrm>
              <a:off x="7355840" y="1407160"/>
              <a:ext cx="53975" cy="60960"/>
            </a:xfrm>
            <a:custGeom>
              <a:avLst/>
              <a:gdLst/>
              <a:ahLst/>
              <a:cxnLst/>
              <a:rect l="0" t="0" r="53975" b="60960"/>
              <a:pathLst>
                <a:path w="53975" h="60960">
                  <a:moveTo>
                    <a:pt x="45606" y="0"/>
                  </a:moveTo>
                  <a:cubicBezTo>
                    <a:pt x="45606" y="0"/>
                    <a:pt x="26" y="1396"/>
                    <a:pt x="26" y="40789"/>
                  </a:cubicBezTo>
                  <a:lnTo>
                    <a:pt x="26" y="60934"/>
                  </a:lnTo>
                  <a:cubicBezTo>
                    <a:pt x="26" y="60934"/>
                    <a:pt x="5605" y="60565"/>
                    <a:pt x="13579" y="59169"/>
                  </a:cubicBezTo>
                  <a:lnTo>
                    <a:pt x="13579" y="40789"/>
                  </a:lnTo>
                  <a:cubicBezTo>
                    <a:pt x="13579" y="9638"/>
                    <a:pt x="42053" y="2291"/>
                    <a:pt x="53975" y="632"/>
                  </a:cubicBezTo>
                  <a:cubicBezTo>
                    <a:pt x="51185" y="263"/>
                    <a:pt x="48395" y="0"/>
                    <a:pt x="4560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2" name="Google Shape;135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QAAnwkAAJItAACvCQAAAAAAAA=="/>
                </a:ext>
              </a:extLst>
            </p:cNvSpPr>
            <p:nvPr/>
          </p:nvSpPr>
          <p:spPr>
            <a:xfrm>
              <a:off x="7395845" y="1564005"/>
              <a:ext cx="12065" cy="10160"/>
            </a:xfrm>
            <a:custGeom>
              <a:avLst/>
              <a:gdLst/>
              <a:ahLst/>
              <a:cxnLst/>
              <a:rect l="0" t="0" r="12065" b="10160"/>
              <a:pathLst>
                <a:path w="12065" h="10160">
                  <a:moveTo>
                    <a:pt x="5915" y="26"/>
                  </a:moveTo>
                  <a:lnTo>
                    <a:pt x="26" y="4448"/>
                  </a:lnTo>
                  <a:lnTo>
                    <a:pt x="2397" y="10160"/>
                  </a:lnTo>
                  <a:lnTo>
                    <a:pt x="9928" y="10160"/>
                  </a:lnTo>
                  <a:lnTo>
                    <a:pt x="12065" y="4580"/>
                  </a:lnTo>
                  <a:lnTo>
                    <a:pt x="591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1" name="Google Shape;135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LQAAvQkAAJUtAADpCQAAAAAAAA=="/>
                </a:ext>
              </a:extLst>
            </p:cNvSpPr>
            <p:nvPr/>
          </p:nvSpPr>
          <p:spPr>
            <a:xfrm>
              <a:off x="7394575" y="1583055"/>
              <a:ext cx="15240" cy="27940"/>
            </a:xfrm>
            <a:custGeom>
              <a:avLst/>
              <a:gdLst/>
              <a:ahLst/>
              <a:cxnLst/>
              <a:rect l="0" t="0" r="15240" b="27940"/>
              <a:pathLst>
                <a:path w="15240" h="27940">
                  <a:moveTo>
                    <a:pt x="4487" y="26"/>
                  </a:moveTo>
                  <a:lnTo>
                    <a:pt x="27" y="27940"/>
                  </a:lnTo>
                  <a:lnTo>
                    <a:pt x="15213" y="27940"/>
                  </a:lnTo>
                  <a:lnTo>
                    <a:pt x="10753" y="26"/>
                  </a:lnTo>
                  <a:lnTo>
                    <a:pt x="448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40" name="Google Shape;135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QAAEQkAAEktAAArCQAAAAAAAA=="/>
                </a:ext>
              </a:extLst>
            </p:cNvSpPr>
            <p:nvPr/>
          </p:nvSpPr>
          <p:spPr>
            <a:xfrm>
              <a:off x="7354570" y="1473835"/>
              <a:ext cx="6985" cy="16510"/>
            </a:xfrm>
            <a:custGeom>
              <a:avLst/>
              <a:gdLst/>
              <a:ahLst/>
              <a:cxnLst/>
              <a:rect l="0" t="0" r="6985" b="16510"/>
              <a:pathLst>
                <a:path w="6985" h="16510">
                  <a:moveTo>
                    <a:pt x="6957" y="0"/>
                  </a:moveTo>
                  <a:lnTo>
                    <a:pt x="5129" y="1284"/>
                  </a:lnTo>
                  <a:cubicBezTo>
                    <a:pt x="0" y="4629"/>
                    <a:pt x="0" y="11854"/>
                    <a:pt x="5129" y="15333"/>
                  </a:cubicBezTo>
                  <a:lnTo>
                    <a:pt x="6957" y="16483"/>
                  </a:lnTo>
                  <a:lnTo>
                    <a:pt x="6957" y="0"/>
                  </a:lnTo>
                  <a:lnTo>
                    <a:pt x="5129" y="1533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9" name="Google Shape;135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LQAAEQkAANEtAAArCQAAAAAAAA=="/>
                </a:ext>
              </a:extLst>
            </p:cNvSpPr>
            <p:nvPr/>
          </p:nvSpPr>
          <p:spPr>
            <a:xfrm>
              <a:off x="7442835" y="1473835"/>
              <a:ext cx="5080" cy="16510"/>
            </a:xfrm>
            <a:custGeom>
              <a:avLst/>
              <a:gdLst/>
              <a:ahLst/>
              <a:cxnLst/>
              <a:rect l="0" t="0" r="5080" b="16510"/>
              <a:pathLst>
                <a:path w="5080" h="16510">
                  <a:moveTo>
                    <a:pt x="24" y="0"/>
                  </a:moveTo>
                  <a:lnTo>
                    <a:pt x="24" y="16483"/>
                  </a:lnTo>
                  <a:lnTo>
                    <a:pt x="1661" y="15333"/>
                  </a:lnTo>
                  <a:cubicBezTo>
                    <a:pt x="3786" y="13647"/>
                    <a:pt x="5080" y="11078"/>
                    <a:pt x="5080" y="8242"/>
                  </a:cubicBezTo>
                  <a:cubicBezTo>
                    <a:pt x="5080" y="5405"/>
                    <a:pt x="3786" y="2836"/>
                    <a:pt x="1661" y="1284"/>
                  </a:cubicBezTo>
                  <a:lnTo>
                    <a:pt x="24" y="0"/>
                  </a:lnTo>
                  <a:lnTo>
                    <a:pt x="1661" y="128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8" name="Google Shape;135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LQAA7wgAALotAABcCQAAAAAAAA=="/>
                </a:ext>
              </a:extLst>
            </p:cNvSpPr>
            <p:nvPr/>
          </p:nvSpPr>
          <p:spPr>
            <a:xfrm>
              <a:off x="7370445" y="1452245"/>
              <a:ext cx="62865" cy="69215"/>
            </a:xfrm>
            <a:custGeom>
              <a:avLst/>
              <a:gdLst/>
              <a:ahLst/>
              <a:cxnLst/>
              <a:rect l="0" t="0" r="62865" b="69215"/>
              <a:pathLst>
                <a:path w="62865" h="69215">
                  <a:moveTo>
                    <a:pt x="45686" y="0"/>
                  </a:moveTo>
                  <a:lnTo>
                    <a:pt x="44690" y="1019"/>
                  </a:lnTo>
                  <a:cubicBezTo>
                    <a:pt x="30921" y="13597"/>
                    <a:pt x="11880" y="17101"/>
                    <a:pt x="1783" y="17990"/>
                  </a:cubicBezTo>
                  <a:lnTo>
                    <a:pt x="1153" y="17990"/>
                  </a:lnTo>
                  <a:lnTo>
                    <a:pt x="131" y="18120"/>
                  </a:lnTo>
                  <a:lnTo>
                    <a:pt x="131" y="41262"/>
                  </a:lnTo>
                  <a:cubicBezTo>
                    <a:pt x="0" y="56611"/>
                    <a:pt x="12510" y="69188"/>
                    <a:pt x="27905" y="69188"/>
                  </a:cubicBezTo>
                  <a:lnTo>
                    <a:pt x="34959" y="69188"/>
                  </a:lnTo>
                  <a:cubicBezTo>
                    <a:pt x="50354" y="69188"/>
                    <a:pt x="62865" y="56742"/>
                    <a:pt x="62865" y="41393"/>
                  </a:cubicBezTo>
                  <a:lnTo>
                    <a:pt x="62865" y="17231"/>
                  </a:lnTo>
                  <a:lnTo>
                    <a:pt x="62235" y="16865"/>
                  </a:lnTo>
                  <a:cubicBezTo>
                    <a:pt x="54026" y="13466"/>
                    <a:pt x="49096" y="6537"/>
                    <a:pt x="46447" y="1385"/>
                  </a:cubicBezTo>
                  <a:lnTo>
                    <a:pt x="45686" y="0"/>
                  </a:lnTo>
                  <a:lnTo>
                    <a:pt x="46447" y="138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7" name="Google Shape;135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LQAAaQkAAJstAACLCQAAAAAAAA=="/>
                </a:ext>
              </a:extLst>
            </p:cNvSpPr>
            <p:nvPr/>
          </p:nvSpPr>
          <p:spPr>
            <a:xfrm>
              <a:off x="7390765" y="1529715"/>
              <a:ext cx="22860" cy="21590"/>
            </a:xfrm>
            <a:custGeom>
              <a:avLst/>
              <a:gdLst/>
              <a:ahLst/>
              <a:cxnLst/>
              <a:rect l="0" t="0" r="22860" b="21590"/>
              <a:pathLst>
                <a:path w="22860" h="21590">
                  <a:moveTo>
                    <a:pt x="0" y="26"/>
                  </a:moveTo>
                  <a:lnTo>
                    <a:pt x="0" y="10358"/>
                  </a:lnTo>
                  <a:lnTo>
                    <a:pt x="11246" y="21604"/>
                  </a:lnTo>
                  <a:lnTo>
                    <a:pt x="22834" y="9325"/>
                  </a:lnTo>
                  <a:lnTo>
                    <a:pt x="22834" y="26"/>
                  </a:lnTo>
                  <a:lnTo>
                    <a:pt x="21575" y="265"/>
                  </a:lnTo>
                  <a:cubicBezTo>
                    <a:pt x="19321" y="662"/>
                    <a:pt x="17171" y="927"/>
                    <a:pt x="15022" y="927"/>
                  </a:cubicBezTo>
                  <a:lnTo>
                    <a:pt x="7970" y="927"/>
                  </a:lnTo>
                  <a:lnTo>
                    <a:pt x="7838" y="795"/>
                  </a:lnTo>
                  <a:cubicBezTo>
                    <a:pt x="5689" y="795"/>
                    <a:pt x="3539" y="662"/>
                    <a:pt x="1285" y="265"/>
                  </a:cubicBezTo>
                  <a:lnTo>
                    <a:pt x="0" y="26"/>
                  </a:lnTo>
                  <a:lnTo>
                    <a:pt x="1285" y="2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6" name="Google Shape;135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LQAA7wgAAKQtAABcCQAAAAAAAA=="/>
                </a:ext>
              </a:extLst>
            </p:cNvSpPr>
            <p:nvPr/>
          </p:nvSpPr>
          <p:spPr>
            <a:xfrm>
              <a:off x="7370445" y="1452245"/>
              <a:ext cx="48895" cy="69215"/>
            </a:xfrm>
            <a:custGeom>
              <a:avLst/>
              <a:gdLst/>
              <a:ahLst/>
              <a:cxnLst/>
              <a:rect l="0" t="0" r="48895" b="69215"/>
              <a:pathLst>
                <a:path w="48895" h="69215">
                  <a:moveTo>
                    <a:pt x="45719" y="0"/>
                  </a:moveTo>
                  <a:lnTo>
                    <a:pt x="44590" y="1129"/>
                  </a:lnTo>
                  <a:cubicBezTo>
                    <a:pt x="30943" y="13727"/>
                    <a:pt x="11889" y="17101"/>
                    <a:pt x="1784" y="18120"/>
                  </a:cubicBezTo>
                  <a:lnTo>
                    <a:pt x="1154" y="18120"/>
                  </a:lnTo>
                  <a:lnTo>
                    <a:pt x="0" y="18251"/>
                  </a:lnTo>
                  <a:lnTo>
                    <a:pt x="0" y="41393"/>
                  </a:lnTo>
                  <a:cubicBezTo>
                    <a:pt x="131" y="56742"/>
                    <a:pt x="12519" y="69188"/>
                    <a:pt x="27925" y="69188"/>
                  </a:cubicBezTo>
                  <a:lnTo>
                    <a:pt x="36507" y="69188"/>
                  </a:lnTo>
                  <a:cubicBezTo>
                    <a:pt x="21731" y="68325"/>
                    <a:pt x="10104" y="56114"/>
                    <a:pt x="10104" y="41393"/>
                  </a:cubicBezTo>
                  <a:lnTo>
                    <a:pt x="10104" y="18251"/>
                  </a:lnTo>
                  <a:lnTo>
                    <a:pt x="11128" y="18120"/>
                  </a:lnTo>
                  <a:lnTo>
                    <a:pt x="11757" y="18120"/>
                  </a:lnTo>
                  <a:cubicBezTo>
                    <a:pt x="20602" y="17231"/>
                    <a:pt x="36008" y="14590"/>
                    <a:pt x="48895" y="5674"/>
                  </a:cubicBezTo>
                  <a:cubicBezTo>
                    <a:pt x="48002" y="4288"/>
                    <a:pt x="47241" y="2902"/>
                    <a:pt x="46480" y="1385"/>
                  </a:cubicBezTo>
                  <a:lnTo>
                    <a:pt x="45719" y="0"/>
                  </a:lnTo>
                  <a:lnTo>
                    <a:pt x="46480" y="138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5" name="Google Shape;135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LQAAaQkAAJstAABrCQAAAAAAAA=="/>
                </a:ext>
              </a:extLst>
            </p:cNvSpPr>
            <p:nvPr/>
          </p:nvSpPr>
          <p:spPr>
            <a:xfrm>
              <a:off x="7407275" y="1529715"/>
              <a:ext cx="6350" cy="1270"/>
            </a:xfrm>
            <a:custGeom>
              <a:avLst/>
              <a:gdLst/>
              <a:ahLst/>
              <a:cxnLst/>
              <a:rect l="0" t="0" r="6350" b="1270"/>
              <a:pathLst>
                <a:path w="6350" h="1270">
                  <a:moveTo>
                    <a:pt x="6324" y="42"/>
                  </a:moveTo>
                  <a:lnTo>
                    <a:pt x="5090" y="423"/>
                  </a:lnTo>
                  <a:cubicBezTo>
                    <a:pt x="3368" y="847"/>
                    <a:pt x="1748" y="1270"/>
                    <a:pt x="26" y="1270"/>
                  </a:cubicBezTo>
                  <a:lnTo>
                    <a:pt x="6324" y="1270"/>
                  </a:lnTo>
                  <a:lnTo>
                    <a:pt x="6324" y="42"/>
                  </a:lnTo>
                  <a:lnTo>
                    <a:pt x="26" y="127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4" name="Google Shape;135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LQAAaQkAAJAtAACLCQAAAAAAAA=="/>
                </a:ext>
              </a:extLst>
            </p:cNvSpPr>
            <p:nvPr/>
          </p:nvSpPr>
          <p:spPr>
            <a:xfrm>
              <a:off x="7390765" y="1529715"/>
              <a:ext cx="15875" cy="21590"/>
            </a:xfrm>
            <a:custGeom>
              <a:avLst/>
              <a:gdLst/>
              <a:ahLst/>
              <a:cxnLst/>
              <a:rect l="0" t="0" r="15875" b="21590"/>
              <a:pathLst>
                <a:path w="15875" h="21590">
                  <a:moveTo>
                    <a:pt x="0" y="26"/>
                  </a:moveTo>
                  <a:lnTo>
                    <a:pt x="0" y="10358"/>
                  </a:lnTo>
                  <a:lnTo>
                    <a:pt x="11128" y="21486"/>
                  </a:lnTo>
                  <a:lnTo>
                    <a:pt x="15875" y="16477"/>
                  </a:lnTo>
                  <a:lnTo>
                    <a:pt x="9882" y="10358"/>
                  </a:lnTo>
                  <a:lnTo>
                    <a:pt x="9882" y="795"/>
                  </a:lnTo>
                  <a:lnTo>
                    <a:pt x="7755" y="795"/>
                  </a:lnTo>
                  <a:cubicBezTo>
                    <a:pt x="5628" y="795"/>
                    <a:pt x="3372" y="662"/>
                    <a:pt x="1271" y="265"/>
                  </a:cubicBezTo>
                  <a:lnTo>
                    <a:pt x="0" y="26"/>
                  </a:lnTo>
                  <a:lnTo>
                    <a:pt x="1271" y="2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3" name="Google Shape;135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LQAAiQkAAHMtAADxCQAAAAAAAA=="/>
                </a:ext>
              </a:extLst>
            </p:cNvSpPr>
            <p:nvPr/>
          </p:nvSpPr>
          <p:spPr>
            <a:xfrm>
              <a:off x="7330440" y="1550035"/>
              <a:ext cx="57785" cy="66040"/>
            </a:xfrm>
            <a:custGeom>
              <a:avLst/>
              <a:gdLst/>
              <a:ahLst/>
              <a:cxnLst/>
              <a:rect l="0" t="0" r="57785" b="66040"/>
              <a:pathLst>
                <a:path w="57785" h="66040">
                  <a:moveTo>
                    <a:pt x="35905" y="0"/>
                  </a:moveTo>
                  <a:lnTo>
                    <a:pt x="20224" y="6442"/>
                  </a:lnTo>
                  <a:lnTo>
                    <a:pt x="19988" y="6546"/>
                  </a:lnTo>
                  <a:cubicBezTo>
                    <a:pt x="19226" y="6808"/>
                    <a:pt x="0" y="13852"/>
                    <a:pt x="0" y="37917"/>
                  </a:cubicBezTo>
                  <a:lnTo>
                    <a:pt x="0" y="61353"/>
                  </a:lnTo>
                  <a:lnTo>
                    <a:pt x="18202" y="61353"/>
                  </a:lnTo>
                  <a:lnTo>
                    <a:pt x="18202" y="36660"/>
                  </a:lnTo>
                  <a:cubicBezTo>
                    <a:pt x="18202" y="33832"/>
                    <a:pt x="20329" y="32418"/>
                    <a:pt x="22431" y="32418"/>
                  </a:cubicBezTo>
                  <a:cubicBezTo>
                    <a:pt x="24558" y="32418"/>
                    <a:pt x="26686" y="33832"/>
                    <a:pt x="26686" y="36660"/>
                  </a:cubicBezTo>
                  <a:lnTo>
                    <a:pt x="26686" y="66014"/>
                  </a:lnTo>
                  <a:lnTo>
                    <a:pt x="57758" y="66014"/>
                  </a:lnTo>
                  <a:lnTo>
                    <a:pt x="35905" y="0"/>
                  </a:lnTo>
                  <a:lnTo>
                    <a:pt x="26686" y="366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2" name="Google Shape;135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LQAAiQkAAPgtAADqCQAAAAAAAA=="/>
                </a:ext>
              </a:extLst>
            </p:cNvSpPr>
            <p:nvPr/>
          </p:nvSpPr>
          <p:spPr>
            <a:xfrm>
              <a:off x="7420610" y="1550035"/>
              <a:ext cx="52070" cy="61595"/>
            </a:xfrm>
            <a:custGeom>
              <a:avLst/>
              <a:gdLst/>
              <a:ahLst/>
              <a:cxnLst/>
              <a:rect l="0" t="0" r="52070" b="61595"/>
              <a:pathLst>
                <a:path w="52070" h="61595">
                  <a:moveTo>
                    <a:pt x="17156" y="26"/>
                  </a:moveTo>
                  <a:lnTo>
                    <a:pt x="26" y="61568"/>
                  </a:lnTo>
                  <a:lnTo>
                    <a:pt x="25485" y="61568"/>
                  </a:lnTo>
                  <a:lnTo>
                    <a:pt x="25485" y="36693"/>
                  </a:lnTo>
                  <a:cubicBezTo>
                    <a:pt x="25485" y="33844"/>
                    <a:pt x="27580" y="32419"/>
                    <a:pt x="29702" y="32419"/>
                  </a:cubicBezTo>
                  <a:cubicBezTo>
                    <a:pt x="31797" y="32419"/>
                    <a:pt x="33919" y="33844"/>
                    <a:pt x="33919" y="36693"/>
                  </a:cubicBezTo>
                  <a:lnTo>
                    <a:pt x="33919" y="61568"/>
                  </a:lnTo>
                  <a:lnTo>
                    <a:pt x="52070" y="61568"/>
                  </a:lnTo>
                  <a:lnTo>
                    <a:pt x="52070" y="37959"/>
                  </a:lnTo>
                  <a:cubicBezTo>
                    <a:pt x="51939" y="13347"/>
                    <a:pt x="32400" y="6489"/>
                    <a:pt x="32164" y="6357"/>
                  </a:cubicBezTo>
                  <a:lnTo>
                    <a:pt x="31902" y="6251"/>
                  </a:lnTo>
                  <a:lnTo>
                    <a:pt x="17156" y="26"/>
                  </a:lnTo>
                  <a:lnTo>
                    <a:pt x="32164" y="635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1" name="Google Shape;135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LQAAiQkAAFAtAADqCQAAAAAAAA=="/>
                </a:ext>
              </a:extLst>
            </p:cNvSpPr>
            <p:nvPr/>
          </p:nvSpPr>
          <p:spPr>
            <a:xfrm>
              <a:off x="7329170" y="1550035"/>
              <a:ext cx="36830" cy="61595"/>
            </a:xfrm>
            <a:custGeom>
              <a:avLst/>
              <a:gdLst/>
              <a:ahLst/>
              <a:cxnLst/>
              <a:rect l="0" t="0" r="36830" b="61595"/>
              <a:pathLst>
                <a:path w="36830" h="61595">
                  <a:moveTo>
                    <a:pt x="35911" y="0"/>
                  </a:moveTo>
                  <a:lnTo>
                    <a:pt x="20254" y="6464"/>
                  </a:lnTo>
                  <a:lnTo>
                    <a:pt x="19991" y="6569"/>
                  </a:lnTo>
                  <a:cubicBezTo>
                    <a:pt x="19124" y="6963"/>
                    <a:pt x="26" y="13900"/>
                    <a:pt x="26" y="38050"/>
                  </a:cubicBezTo>
                  <a:lnTo>
                    <a:pt x="26" y="61568"/>
                  </a:lnTo>
                  <a:lnTo>
                    <a:pt x="8616" y="61568"/>
                  </a:lnTo>
                  <a:lnTo>
                    <a:pt x="8616" y="38050"/>
                  </a:lnTo>
                  <a:cubicBezTo>
                    <a:pt x="8616" y="13900"/>
                    <a:pt x="27583" y="6832"/>
                    <a:pt x="28476" y="6569"/>
                  </a:cubicBezTo>
                  <a:lnTo>
                    <a:pt x="28713" y="6464"/>
                  </a:lnTo>
                  <a:lnTo>
                    <a:pt x="36804" y="3153"/>
                  </a:lnTo>
                  <a:lnTo>
                    <a:pt x="35911" y="0"/>
                  </a:lnTo>
                  <a:lnTo>
                    <a:pt x="28476" y="65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30" name="Google Shape;135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LQAAvAkAAE0tAADqCQAAAAAAAA=="/>
                </a:ext>
              </a:extLst>
            </p:cNvSpPr>
            <p:nvPr/>
          </p:nvSpPr>
          <p:spPr>
            <a:xfrm>
              <a:off x="7355840" y="1582420"/>
              <a:ext cx="8255" cy="29210"/>
            </a:xfrm>
            <a:custGeom>
              <a:avLst/>
              <a:gdLst/>
              <a:ahLst/>
              <a:cxnLst/>
              <a:rect l="0" t="0" r="8255" b="29210"/>
              <a:pathLst>
                <a:path w="8255" h="29210">
                  <a:moveTo>
                    <a:pt x="4191" y="26"/>
                  </a:moveTo>
                  <a:cubicBezTo>
                    <a:pt x="1840" y="26"/>
                    <a:pt x="0" y="1924"/>
                    <a:pt x="0" y="4324"/>
                  </a:cubicBezTo>
                  <a:lnTo>
                    <a:pt x="0" y="29184"/>
                  </a:lnTo>
                  <a:lnTo>
                    <a:pt x="8255" y="29184"/>
                  </a:lnTo>
                  <a:lnTo>
                    <a:pt x="8255" y="4324"/>
                  </a:lnTo>
                  <a:cubicBezTo>
                    <a:pt x="8255" y="1924"/>
                    <a:pt x="6389" y="26"/>
                    <a:pt x="419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29" name="Google Shape;135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LQAAfwkAAHstAACeCQAAAAAAAA=="/>
                </a:ext>
              </a:extLst>
            </p:cNvSpPr>
            <p:nvPr/>
          </p:nvSpPr>
          <p:spPr>
            <a:xfrm>
              <a:off x="7376160" y="1543685"/>
              <a:ext cx="17145" cy="19685"/>
            </a:xfrm>
            <a:custGeom>
              <a:avLst/>
              <a:gdLst/>
              <a:ahLst/>
              <a:cxnLst/>
              <a:rect l="0" t="0" r="17145" b="19685"/>
              <a:pathLst>
                <a:path w="17145" h="19685">
                  <a:moveTo>
                    <a:pt x="4145" y="0"/>
                  </a:moveTo>
                  <a:lnTo>
                    <a:pt x="26" y="2665"/>
                  </a:lnTo>
                  <a:lnTo>
                    <a:pt x="8398" y="19685"/>
                  </a:lnTo>
                  <a:lnTo>
                    <a:pt x="17145" y="13457"/>
                  </a:lnTo>
                  <a:lnTo>
                    <a:pt x="5670" y="2533"/>
                  </a:lnTo>
                  <a:cubicBezTo>
                    <a:pt x="5028" y="1794"/>
                    <a:pt x="4386" y="897"/>
                    <a:pt x="414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28" name="Google Shape;135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LQAAsQkAAHQtAADGCQAAAAAAAA=="/>
                </a:ext>
              </a:extLst>
            </p:cNvSpPr>
            <p:nvPr/>
          </p:nvSpPr>
          <p:spPr>
            <a:xfrm>
              <a:off x="7384415" y="1575435"/>
              <a:ext cx="4445" cy="13335"/>
            </a:xfrm>
            <a:custGeom>
              <a:avLst/>
              <a:gdLst/>
              <a:ahLst/>
              <a:cxnLst/>
              <a:rect l="0" t="0" r="4445" b="13335"/>
              <a:pathLst>
                <a:path w="4445" h="13335">
                  <a:moveTo>
                    <a:pt x="3004" y="26"/>
                  </a:moveTo>
                  <a:lnTo>
                    <a:pt x="1340" y="1301"/>
                  </a:lnTo>
                  <a:cubicBezTo>
                    <a:pt x="844" y="1673"/>
                    <a:pt x="496" y="1939"/>
                    <a:pt x="24" y="2071"/>
                  </a:cubicBezTo>
                  <a:lnTo>
                    <a:pt x="3004" y="13308"/>
                  </a:lnTo>
                  <a:lnTo>
                    <a:pt x="4445" y="3612"/>
                  </a:lnTo>
                  <a:lnTo>
                    <a:pt x="3004" y="26"/>
                  </a:lnTo>
                  <a:lnTo>
                    <a:pt x="24" y="207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27" name="Google Shape;135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LQAAsgkAAKUtAADGCQAAAAAAAA=="/>
                </a:ext>
              </a:extLst>
            </p:cNvSpPr>
            <p:nvPr/>
          </p:nvSpPr>
          <p:spPr>
            <a:xfrm>
              <a:off x="7414895" y="1576070"/>
              <a:ext cx="5080" cy="12700"/>
            </a:xfrm>
            <a:custGeom>
              <a:avLst/>
              <a:gdLst/>
              <a:ahLst/>
              <a:cxnLst/>
              <a:rect l="0" t="0" r="5080" b="12700"/>
              <a:pathLst>
                <a:path w="5080" h="12700">
                  <a:moveTo>
                    <a:pt x="1332" y="26"/>
                  </a:moveTo>
                  <a:lnTo>
                    <a:pt x="0" y="3220"/>
                  </a:lnTo>
                  <a:lnTo>
                    <a:pt x="1749" y="12674"/>
                  </a:lnTo>
                  <a:lnTo>
                    <a:pt x="5080" y="1993"/>
                  </a:lnTo>
                  <a:cubicBezTo>
                    <a:pt x="4275" y="1738"/>
                    <a:pt x="3609" y="1482"/>
                    <a:pt x="2943" y="1124"/>
                  </a:cubicBezTo>
                  <a:lnTo>
                    <a:pt x="1332" y="26"/>
                  </a:lnTo>
                  <a:lnTo>
                    <a:pt x="2943" y="112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26" name="Google Shape;135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LQAAfwkAALAtAACeCQAAAAAAAA=="/>
                </a:ext>
              </a:extLst>
            </p:cNvSpPr>
            <p:nvPr/>
          </p:nvSpPr>
          <p:spPr>
            <a:xfrm>
              <a:off x="7410450" y="1543685"/>
              <a:ext cx="16510" cy="19685"/>
            </a:xfrm>
            <a:custGeom>
              <a:avLst/>
              <a:gdLst/>
              <a:ahLst/>
              <a:cxnLst/>
              <a:rect l="0" t="0" r="16510" b="19685"/>
              <a:pathLst>
                <a:path w="16510" h="19685">
                  <a:moveTo>
                    <a:pt x="12512" y="0"/>
                  </a:moveTo>
                  <a:cubicBezTo>
                    <a:pt x="12253" y="524"/>
                    <a:pt x="12019" y="891"/>
                    <a:pt x="11630" y="1258"/>
                  </a:cubicBezTo>
                  <a:lnTo>
                    <a:pt x="26" y="13499"/>
                  </a:lnTo>
                  <a:lnTo>
                    <a:pt x="6386" y="18164"/>
                  </a:lnTo>
                  <a:lnTo>
                    <a:pt x="8385" y="19685"/>
                  </a:lnTo>
                  <a:lnTo>
                    <a:pt x="16510" y="2778"/>
                  </a:lnTo>
                  <a:lnTo>
                    <a:pt x="12512" y="0"/>
                  </a:lnTo>
                  <a:lnTo>
                    <a:pt x="11630" y="125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25" name="Google Shape;135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LQAAnwgAAAguAAD6CQAAAAAAAA=="/>
                </a:ext>
              </a:extLst>
            </p:cNvSpPr>
            <p:nvPr/>
          </p:nvSpPr>
          <p:spPr>
            <a:xfrm>
              <a:off x="7320280" y="1401445"/>
              <a:ext cx="162560" cy="220345"/>
            </a:xfrm>
            <a:custGeom>
              <a:avLst/>
              <a:gdLst/>
              <a:ahLst/>
              <a:cxnLst/>
              <a:rect l="0" t="0" r="162560" b="220345"/>
              <a:pathLst>
                <a:path w="162560" h="220345">
                  <a:moveTo>
                    <a:pt x="79743" y="11512"/>
                  </a:moveTo>
                  <a:lnTo>
                    <a:pt x="79875" y="11644"/>
                  </a:lnTo>
                  <a:lnTo>
                    <a:pt x="83552" y="11644"/>
                  </a:lnTo>
                  <a:cubicBezTo>
                    <a:pt x="104775" y="11644"/>
                    <a:pt x="121953" y="28860"/>
                    <a:pt x="121953" y="50098"/>
                  </a:cubicBezTo>
                  <a:lnTo>
                    <a:pt x="121953" y="60586"/>
                  </a:lnTo>
                  <a:lnTo>
                    <a:pt x="121848" y="60481"/>
                  </a:lnTo>
                  <a:lnTo>
                    <a:pt x="121585" y="60218"/>
                  </a:lnTo>
                  <a:lnTo>
                    <a:pt x="121322" y="60086"/>
                  </a:lnTo>
                  <a:lnTo>
                    <a:pt x="121086" y="59824"/>
                  </a:lnTo>
                  <a:lnTo>
                    <a:pt x="120955" y="59718"/>
                  </a:lnTo>
                  <a:lnTo>
                    <a:pt x="120692" y="59587"/>
                  </a:lnTo>
                  <a:lnTo>
                    <a:pt x="120324" y="59456"/>
                  </a:lnTo>
                  <a:lnTo>
                    <a:pt x="120193" y="59325"/>
                  </a:lnTo>
                  <a:lnTo>
                    <a:pt x="119825" y="59193"/>
                  </a:lnTo>
                  <a:lnTo>
                    <a:pt x="119563" y="59193"/>
                  </a:lnTo>
                  <a:lnTo>
                    <a:pt x="119195" y="59088"/>
                  </a:lnTo>
                  <a:lnTo>
                    <a:pt x="119064" y="59088"/>
                  </a:lnTo>
                  <a:cubicBezTo>
                    <a:pt x="107060" y="56301"/>
                    <a:pt x="103251" y="40741"/>
                    <a:pt x="103251" y="40609"/>
                  </a:cubicBezTo>
                  <a:cubicBezTo>
                    <a:pt x="102647" y="37744"/>
                    <a:pt x="100152" y="36088"/>
                    <a:pt x="97604" y="36088"/>
                  </a:cubicBezTo>
                  <a:cubicBezTo>
                    <a:pt x="95871" y="36088"/>
                    <a:pt x="94111" y="36824"/>
                    <a:pt x="92903" y="38454"/>
                  </a:cubicBezTo>
                  <a:cubicBezTo>
                    <a:pt x="78351" y="58693"/>
                    <a:pt x="46123" y="58956"/>
                    <a:pt x="45624" y="58956"/>
                  </a:cubicBezTo>
                  <a:lnTo>
                    <a:pt x="44232" y="58956"/>
                  </a:lnTo>
                  <a:lnTo>
                    <a:pt x="43995" y="59088"/>
                  </a:lnTo>
                  <a:lnTo>
                    <a:pt x="43733" y="59088"/>
                  </a:lnTo>
                  <a:lnTo>
                    <a:pt x="43470" y="59193"/>
                  </a:lnTo>
                  <a:lnTo>
                    <a:pt x="43102" y="59324"/>
                  </a:lnTo>
                  <a:lnTo>
                    <a:pt x="42971" y="59455"/>
                  </a:lnTo>
                  <a:lnTo>
                    <a:pt x="42603" y="59587"/>
                  </a:lnTo>
                  <a:lnTo>
                    <a:pt x="42472" y="59718"/>
                  </a:lnTo>
                  <a:lnTo>
                    <a:pt x="42209" y="59955"/>
                  </a:lnTo>
                  <a:lnTo>
                    <a:pt x="41973" y="60086"/>
                  </a:lnTo>
                  <a:lnTo>
                    <a:pt x="41842" y="60217"/>
                  </a:lnTo>
                  <a:lnTo>
                    <a:pt x="41579" y="60480"/>
                  </a:lnTo>
                  <a:lnTo>
                    <a:pt x="41448" y="60586"/>
                  </a:lnTo>
                  <a:lnTo>
                    <a:pt x="41448" y="49967"/>
                  </a:lnTo>
                  <a:cubicBezTo>
                    <a:pt x="41448" y="28860"/>
                    <a:pt x="58652" y="11644"/>
                    <a:pt x="79743" y="11512"/>
                  </a:cubicBezTo>
                  <a:lnTo>
                    <a:pt x="39819" y="75016"/>
                  </a:lnTo>
                  <a:lnTo>
                    <a:pt x="39819" y="86765"/>
                  </a:lnTo>
                  <a:cubicBezTo>
                    <a:pt x="37823" y="85530"/>
                    <a:pt x="36667" y="83270"/>
                    <a:pt x="36667" y="80904"/>
                  </a:cubicBezTo>
                  <a:cubicBezTo>
                    <a:pt x="36667" y="78512"/>
                    <a:pt x="37823" y="76278"/>
                    <a:pt x="39819" y="75016"/>
                  </a:cubicBezTo>
                  <a:lnTo>
                    <a:pt x="123608" y="75016"/>
                  </a:lnTo>
                  <a:cubicBezTo>
                    <a:pt x="127784" y="77802"/>
                    <a:pt x="127784" y="84006"/>
                    <a:pt x="123608" y="86765"/>
                  </a:cubicBezTo>
                  <a:lnTo>
                    <a:pt x="123608" y="75016"/>
                  </a:lnTo>
                  <a:lnTo>
                    <a:pt x="95687" y="52622"/>
                  </a:lnTo>
                  <a:cubicBezTo>
                    <a:pt x="98576" y="58457"/>
                    <a:pt x="103777" y="65265"/>
                    <a:pt x="111972" y="68813"/>
                  </a:cubicBezTo>
                  <a:lnTo>
                    <a:pt x="111972" y="92469"/>
                  </a:lnTo>
                  <a:cubicBezTo>
                    <a:pt x="111972" y="107268"/>
                    <a:pt x="99968" y="119280"/>
                    <a:pt x="85180" y="119280"/>
                  </a:cubicBezTo>
                  <a:lnTo>
                    <a:pt x="78115" y="119280"/>
                  </a:lnTo>
                  <a:cubicBezTo>
                    <a:pt x="63327" y="119148"/>
                    <a:pt x="51324" y="107136"/>
                    <a:pt x="51324" y="92338"/>
                  </a:cubicBezTo>
                  <a:lnTo>
                    <a:pt x="51455" y="92338"/>
                  </a:lnTo>
                  <a:lnTo>
                    <a:pt x="51455" y="70075"/>
                  </a:lnTo>
                  <a:cubicBezTo>
                    <a:pt x="61173" y="69207"/>
                    <a:pt x="81267" y="65790"/>
                    <a:pt x="95687" y="52622"/>
                  </a:cubicBezTo>
                  <a:lnTo>
                    <a:pt x="92010" y="130162"/>
                  </a:lnTo>
                  <a:lnTo>
                    <a:pt x="92010" y="137495"/>
                  </a:lnTo>
                  <a:lnTo>
                    <a:pt x="81530" y="148482"/>
                  </a:lnTo>
                  <a:lnTo>
                    <a:pt x="71417" y="138625"/>
                  </a:lnTo>
                  <a:lnTo>
                    <a:pt x="71417" y="132185"/>
                  </a:lnTo>
                  <a:lnTo>
                    <a:pt x="71417" y="130162"/>
                  </a:lnTo>
                  <a:cubicBezTo>
                    <a:pt x="73571" y="130530"/>
                    <a:pt x="75830" y="130792"/>
                    <a:pt x="78246" y="130792"/>
                  </a:cubicBezTo>
                  <a:lnTo>
                    <a:pt x="85180" y="130792"/>
                  </a:lnTo>
                  <a:cubicBezTo>
                    <a:pt x="87466" y="130792"/>
                    <a:pt x="89725" y="130530"/>
                    <a:pt x="92010" y="130162"/>
                  </a:cubicBezTo>
                  <a:lnTo>
                    <a:pt x="102884" y="142673"/>
                  </a:lnTo>
                  <a:lnTo>
                    <a:pt x="106929" y="145459"/>
                  </a:lnTo>
                  <a:lnTo>
                    <a:pt x="98707" y="162282"/>
                  </a:lnTo>
                  <a:lnTo>
                    <a:pt x="96685" y="160888"/>
                  </a:lnTo>
                  <a:lnTo>
                    <a:pt x="90250" y="156078"/>
                  </a:lnTo>
                  <a:lnTo>
                    <a:pt x="101991" y="143935"/>
                  </a:lnTo>
                  <a:cubicBezTo>
                    <a:pt x="102385" y="143567"/>
                    <a:pt x="102621" y="143172"/>
                    <a:pt x="102884" y="142673"/>
                  </a:cubicBezTo>
                  <a:lnTo>
                    <a:pt x="60044" y="142673"/>
                  </a:lnTo>
                  <a:cubicBezTo>
                    <a:pt x="60280" y="143698"/>
                    <a:pt x="60911" y="144566"/>
                    <a:pt x="61672" y="145196"/>
                  </a:cubicBezTo>
                  <a:lnTo>
                    <a:pt x="72809" y="156078"/>
                  </a:lnTo>
                  <a:lnTo>
                    <a:pt x="64325" y="162413"/>
                  </a:lnTo>
                  <a:lnTo>
                    <a:pt x="55999" y="145459"/>
                  </a:lnTo>
                  <a:lnTo>
                    <a:pt x="60044" y="142673"/>
                  </a:lnTo>
                  <a:lnTo>
                    <a:pt x="81398" y="164027"/>
                  </a:lnTo>
                  <a:lnTo>
                    <a:pt x="86205" y="167591"/>
                  </a:lnTo>
                  <a:lnTo>
                    <a:pt x="84550" y="171507"/>
                  </a:lnTo>
                  <a:lnTo>
                    <a:pt x="78614" y="171507"/>
                  </a:lnTo>
                  <a:lnTo>
                    <a:pt x="76854" y="167460"/>
                  </a:lnTo>
                  <a:lnTo>
                    <a:pt x="81398" y="164043"/>
                  </a:lnTo>
                  <a:lnTo>
                    <a:pt x="67241" y="174556"/>
                  </a:lnTo>
                  <a:lnTo>
                    <a:pt x="68764" y="178079"/>
                  </a:lnTo>
                  <a:lnTo>
                    <a:pt x="67110" y="187699"/>
                  </a:lnTo>
                  <a:lnTo>
                    <a:pt x="63958" y="176580"/>
                  </a:lnTo>
                  <a:cubicBezTo>
                    <a:pt x="64588" y="176449"/>
                    <a:pt x="64956" y="176055"/>
                    <a:pt x="65481" y="175818"/>
                  </a:cubicBezTo>
                  <a:lnTo>
                    <a:pt x="67241" y="174556"/>
                  </a:lnTo>
                  <a:lnTo>
                    <a:pt x="95792" y="174556"/>
                  </a:lnTo>
                  <a:lnTo>
                    <a:pt x="97447" y="175818"/>
                  </a:lnTo>
                  <a:cubicBezTo>
                    <a:pt x="97946" y="176186"/>
                    <a:pt x="98707" y="176580"/>
                    <a:pt x="99338" y="176712"/>
                  </a:cubicBezTo>
                  <a:lnTo>
                    <a:pt x="96186" y="187830"/>
                  </a:lnTo>
                  <a:lnTo>
                    <a:pt x="94663" y="177973"/>
                  </a:lnTo>
                  <a:lnTo>
                    <a:pt x="95792" y="174688"/>
                  </a:lnTo>
                  <a:lnTo>
                    <a:pt x="83788" y="183152"/>
                  </a:lnTo>
                  <a:lnTo>
                    <a:pt x="87965" y="208832"/>
                  </a:lnTo>
                  <a:lnTo>
                    <a:pt x="75593" y="208832"/>
                  </a:lnTo>
                  <a:lnTo>
                    <a:pt x="79638" y="183152"/>
                  </a:lnTo>
                  <a:lnTo>
                    <a:pt x="118565" y="151163"/>
                  </a:lnTo>
                  <a:lnTo>
                    <a:pt x="131698" y="156578"/>
                  </a:lnTo>
                  <a:lnTo>
                    <a:pt x="132065" y="156709"/>
                  </a:lnTo>
                  <a:cubicBezTo>
                    <a:pt x="132827" y="156972"/>
                    <a:pt x="151029" y="163543"/>
                    <a:pt x="151029" y="186700"/>
                  </a:cubicBezTo>
                  <a:lnTo>
                    <a:pt x="151029" y="208832"/>
                  </a:lnTo>
                  <a:lnTo>
                    <a:pt x="136005" y="208832"/>
                  </a:lnTo>
                  <a:lnTo>
                    <a:pt x="136005" y="185544"/>
                  </a:lnTo>
                  <a:cubicBezTo>
                    <a:pt x="136005" y="181627"/>
                    <a:pt x="133090" y="179682"/>
                    <a:pt x="130174" y="179682"/>
                  </a:cubicBezTo>
                  <a:cubicBezTo>
                    <a:pt x="127285" y="179682"/>
                    <a:pt x="124369" y="181627"/>
                    <a:pt x="124369" y="185544"/>
                  </a:cubicBezTo>
                  <a:lnTo>
                    <a:pt x="124369" y="208832"/>
                  </a:lnTo>
                  <a:lnTo>
                    <a:pt x="102490" y="208832"/>
                  </a:lnTo>
                  <a:lnTo>
                    <a:pt x="118565" y="151163"/>
                  </a:lnTo>
                  <a:lnTo>
                    <a:pt x="79743" y="26"/>
                  </a:lnTo>
                  <a:cubicBezTo>
                    <a:pt x="52190" y="26"/>
                    <a:pt x="29838" y="22394"/>
                    <a:pt x="29838" y="49967"/>
                  </a:cubicBezTo>
                  <a:lnTo>
                    <a:pt x="29838" y="68445"/>
                  </a:lnTo>
                  <a:cubicBezTo>
                    <a:pt x="19962" y="79301"/>
                    <a:pt x="26030" y="96648"/>
                    <a:pt x="40450" y="99303"/>
                  </a:cubicBezTo>
                  <a:cubicBezTo>
                    <a:pt x="42472" y="110685"/>
                    <a:pt x="49669" y="120541"/>
                    <a:pt x="59781" y="125982"/>
                  </a:cubicBezTo>
                  <a:lnTo>
                    <a:pt x="59781" y="128900"/>
                  </a:lnTo>
                  <a:lnTo>
                    <a:pt x="46753" y="137495"/>
                  </a:lnTo>
                  <a:lnTo>
                    <a:pt x="46254" y="137732"/>
                  </a:lnTo>
                  <a:lnTo>
                    <a:pt x="26555" y="145827"/>
                  </a:lnTo>
                  <a:cubicBezTo>
                    <a:pt x="17204" y="149008"/>
                    <a:pt x="0" y="161651"/>
                    <a:pt x="0" y="186805"/>
                  </a:cubicBezTo>
                  <a:lnTo>
                    <a:pt x="0" y="214509"/>
                  </a:lnTo>
                  <a:cubicBezTo>
                    <a:pt x="0" y="217795"/>
                    <a:pt x="2522" y="220345"/>
                    <a:pt x="5805" y="220345"/>
                  </a:cubicBezTo>
                  <a:lnTo>
                    <a:pt x="43864" y="220345"/>
                  </a:lnTo>
                  <a:cubicBezTo>
                    <a:pt x="51534" y="220345"/>
                    <a:pt x="51560" y="208832"/>
                    <a:pt x="43995" y="208832"/>
                  </a:cubicBezTo>
                  <a:cubicBezTo>
                    <a:pt x="43943" y="208832"/>
                    <a:pt x="43890" y="208832"/>
                    <a:pt x="43864" y="208832"/>
                  </a:cubicBezTo>
                  <a:lnTo>
                    <a:pt x="38164" y="208832"/>
                  </a:lnTo>
                  <a:lnTo>
                    <a:pt x="38164" y="185544"/>
                  </a:lnTo>
                  <a:cubicBezTo>
                    <a:pt x="38164" y="181627"/>
                    <a:pt x="35301" y="179682"/>
                    <a:pt x="32412" y="179682"/>
                  </a:cubicBezTo>
                  <a:cubicBezTo>
                    <a:pt x="29549" y="179682"/>
                    <a:pt x="26660" y="181627"/>
                    <a:pt x="26660" y="185544"/>
                  </a:cubicBezTo>
                  <a:lnTo>
                    <a:pt x="26660" y="208832"/>
                  </a:lnTo>
                  <a:lnTo>
                    <a:pt x="11504" y="208832"/>
                  </a:lnTo>
                  <a:lnTo>
                    <a:pt x="11504" y="186805"/>
                  </a:lnTo>
                  <a:cubicBezTo>
                    <a:pt x="11504" y="163675"/>
                    <a:pt x="29707" y="157103"/>
                    <a:pt x="30469" y="156709"/>
                  </a:cubicBezTo>
                  <a:lnTo>
                    <a:pt x="30836" y="156578"/>
                  </a:lnTo>
                  <a:lnTo>
                    <a:pt x="44862" y="150769"/>
                  </a:lnTo>
                  <a:lnTo>
                    <a:pt x="61173" y="208832"/>
                  </a:lnTo>
                  <a:cubicBezTo>
                    <a:pt x="54476" y="210461"/>
                    <a:pt x="55605" y="220213"/>
                    <a:pt x="62434" y="220345"/>
                  </a:cubicBezTo>
                  <a:lnTo>
                    <a:pt x="156860" y="220345"/>
                  </a:lnTo>
                  <a:cubicBezTo>
                    <a:pt x="160012" y="220345"/>
                    <a:pt x="162534" y="217690"/>
                    <a:pt x="162534" y="214509"/>
                  </a:cubicBezTo>
                  <a:lnTo>
                    <a:pt x="162534" y="186805"/>
                  </a:lnTo>
                  <a:cubicBezTo>
                    <a:pt x="162534" y="161651"/>
                    <a:pt x="145356" y="149139"/>
                    <a:pt x="136005" y="145827"/>
                  </a:cubicBezTo>
                  <a:lnTo>
                    <a:pt x="116647" y="137863"/>
                  </a:lnTo>
                  <a:lnTo>
                    <a:pt x="103645" y="129268"/>
                  </a:lnTo>
                  <a:lnTo>
                    <a:pt x="103645" y="126114"/>
                  </a:lnTo>
                  <a:cubicBezTo>
                    <a:pt x="113758" y="120541"/>
                    <a:pt x="120823" y="110685"/>
                    <a:pt x="122977" y="99303"/>
                  </a:cubicBezTo>
                  <a:cubicBezTo>
                    <a:pt x="137371" y="96648"/>
                    <a:pt x="143333" y="79195"/>
                    <a:pt x="133457" y="68314"/>
                  </a:cubicBezTo>
                  <a:lnTo>
                    <a:pt x="133457" y="49967"/>
                  </a:lnTo>
                  <a:cubicBezTo>
                    <a:pt x="133457" y="22394"/>
                    <a:pt x="111105" y="26"/>
                    <a:pt x="83421" y="26"/>
                  </a:cubicBezTo>
                  <a:lnTo>
                    <a:pt x="79743" y="11512"/>
                  </a:lnTo>
                  <a:lnTo>
                    <a:pt x="8342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267" name="Google Shape;13564;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IuAAAoCAAAxzAAAGoKAAAQAAAA"/>
              </a:ext>
            </a:extLst>
          </p:cNvGrpSpPr>
          <p:nvPr/>
        </p:nvGrpSpPr>
        <p:grpSpPr>
          <a:xfrm>
            <a:off x="7550150" y="1325880"/>
            <a:ext cx="379095" cy="367030"/>
            <a:chOff x="7550150" y="1325880"/>
            <a:chExt cx="379095" cy="367030"/>
          </a:xfrm>
        </p:grpSpPr>
        <p:sp>
          <p:nvSpPr>
            <p:cNvPr id="1284" name="Google Shape;135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LgAAMQgAAMcwAABhCgAAAAAAAA=="/>
                </a:ext>
              </a:extLst>
            </p:cNvSpPr>
            <p:nvPr/>
          </p:nvSpPr>
          <p:spPr>
            <a:xfrm>
              <a:off x="7550150" y="1331595"/>
              <a:ext cx="379095" cy="355600"/>
            </a:xfrm>
            <a:custGeom>
              <a:avLst/>
              <a:gdLst/>
              <a:ahLst/>
              <a:cxnLst/>
              <a:rect l="0" t="0" r="379095" b="355600"/>
              <a:pathLst>
                <a:path w="379095" h="355600">
                  <a:moveTo>
                    <a:pt x="189534" y="0"/>
                  </a:moveTo>
                  <a:cubicBezTo>
                    <a:pt x="189534" y="0"/>
                    <a:pt x="103782" y="51440"/>
                    <a:pt x="37843" y="51440"/>
                  </a:cubicBezTo>
                  <a:cubicBezTo>
                    <a:pt x="37843" y="51440"/>
                    <a:pt x="0" y="292525"/>
                    <a:pt x="189534" y="355574"/>
                  </a:cubicBezTo>
                  <a:cubicBezTo>
                    <a:pt x="379068" y="292525"/>
                    <a:pt x="341119" y="51440"/>
                    <a:pt x="341119" y="51440"/>
                  </a:cubicBezTo>
                  <a:cubicBezTo>
                    <a:pt x="275181" y="51440"/>
                    <a:pt x="189534" y="0"/>
                    <a:pt x="18953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83" name="Google Shape;135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LwAAgAgAAMcwAABhCgAAAAAAAA=="/>
                </a:ext>
              </a:extLst>
            </p:cNvSpPr>
            <p:nvPr/>
          </p:nvSpPr>
          <p:spPr>
            <a:xfrm>
              <a:off x="7732395" y="1381760"/>
              <a:ext cx="196850" cy="305435"/>
            </a:xfrm>
            <a:custGeom>
              <a:avLst/>
              <a:gdLst/>
              <a:ahLst/>
              <a:cxnLst/>
              <a:rect l="0" t="0" r="196850" b="305435"/>
              <a:pathLst>
                <a:path w="196850" h="305435">
                  <a:moveTo>
                    <a:pt x="144388" y="26"/>
                  </a:moveTo>
                  <a:cubicBezTo>
                    <a:pt x="144388" y="262"/>
                    <a:pt x="144388" y="524"/>
                    <a:pt x="144519" y="761"/>
                  </a:cubicBezTo>
                  <a:cubicBezTo>
                    <a:pt x="144519" y="761"/>
                    <a:pt x="181442" y="236189"/>
                    <a:pt x="0" y="302888"/>
                  </a:cubicBezTo>
                  <a:cubicBezTo>
                    <a:pt x="2411" y="303781"/>
                    <a:pt x="4795" y="304647"/>
                    <a:pt x="7206" y="305408"/>
                  </a:cubicBezTo>
                  <a:cubicBezTo>
                    <a:pt x="196824" y="242384"/>
                    <a:pt x="158879" y="761"/>
                    <a:pt x="158879" y="761"/>
                  </a:cubicBezTo>
                  <a:cubicBezTo>
                    <a:pt x="154084" y="761"/>
                    <a:pt x="149288" y="524"/>
                    <a:pt x="14438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82" name="Google Shape;135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LgAAaAgAAIswAAAoCgAAAAAAAA=="/>
                </a:ext>
              </a:extLst>
            </p:cNvSpPr>
            <p:nvPr/>
          </p:nvSpPr>
          <p:spPr>
            <a:xfrm>
              <a:off x="7588250" y="1366520"/>
              <a:ext cx="302895" cy="284480"/>
            </a:xfrm>
            <a:custGeom>
              <a:avLst/>
              <a:gdLst/>
              <a:ahLst/>
              <a:cxnLst/>
              <a:rect l="0" t="0" r="302895" b="284480"/>
              <a:pathLst>
                <a:path w="302895" h="284480">
                  <a:moveTo>
                    <a:pt x="151565" y="0"/>
                  </a:moveTo>
                  <a:cubicBezTo>
                    <a:pt x="151565" y="0"/>
                    <a:pt x="83060" y="41258"/>
                    <a:pt x="30292" y="41258"/>
                  </a:cubicBezTo>
                  <a:cubicBezTo>
                    <a:pt x="30292" y="41258"/>
                    <a:pt x="0" y="234120"/>
                    <a:pt x="151460" y="284480"/>
                  </a:cubicBezTo>
                  <a:cubicBezTo>
                    <a:pt x="302895" y="234120"/>
                    <a:pt x="272734" y="41258"/>
                    <a:pt x="272734" y="41258"/>
                  </a:cubicBezTo>
                  <a:cubicBezTo>
                    <a:pt x="219965" y="41258"/>
                    <a:pt x="151565" y="0"/>
                    <a:pt x="15156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81" name="Google Shape;135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LwAApwgAAIswAAAoCgAAAAAAAA=="/>
                </a:ext>
              </a:extLst>
            </p:cNvSpPr>
            <p:nvPr/>
          </p:nvSpPr>
          <p:spPr>
            <a:xfrm>
              <a:off x="7732395" y="1406525"/>
              <a:ext cx="158750" cy="244475"/>
            </a:xfrm>
            <a:custGeom>
              <a:avLst/>
              <a:gdLst/>
              <a:ahLst/>
              <a:cxnLst/>
              <a:rect l="0" t="0" r="158750" b="244475"/>
              <a:pathLst>
                <a:path w="158750" h="244475">
                  <a:moveTo>
                    <a:pt x="113768" y="26"/>
                  </a:moveTo>
                  <a:cubicBezTo>
                    <a:pt x="113899" y="393"/>
                    <a:pt x="114030" y="656"/>
                    <a:pt x="114030" y="1023"/>
                  </a:cubicBezTo>
                  <a:cubicBezTo>
                    <a:pt x="114030" y="1023"/>
                    <a:pt x="143450" y="187871"/>
                    <a:pt x="0" y="241823"/>
                  </a:cubicBezTo>
                  <a:cubicBezTo>
                    <a:pt x="2283" y="242689"/>
                    <a:pt x="4671" y="243582"/>
                    <a:pt x="7191" y="244475"/>
                  </a:cubicBezTo>
                  <a:cubicBezTo>
                    <a:pt x="158724" y="194067"/>
                    <a:pt x="128438" y="1023"/>
                    <a:pt x="128438" y="1023"/>
                  </a:cubicBezTo>
                  <a:cubicBezTo>
                    <a:pt x="123504" y="918"/>
                    <a:pt x="118570" y="656"/>
                    <a:pt x="11376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80" name="Google Shape;135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LwAAuggAAMkvAAA6CQAAAAAAAA=="/>
                </a:ext>
              </a:extLst>
            </p:cNvSpPr>
            <p:nvPr/>
          </p:nvSpPr>
          <p:spPr>
            <a:xfrm>
              <a:off x="7711440" y="1418590"/>
              <a:ext cx="56515" cy="81280"/>
            </a:xfrm>
            <a:custGeom>
              <a:avLst/>
              <a:gdLst/>
              <a:ahLst/>
              <a:cxnLst/>
              <a:rect l="0" t="0" r="56515" b="81280"/>
              <a:pathLst>
                <a:path w="56515" h="81280">
                  <a:moveTo>
                    <a:pt x="28257" y="0"/>
                  </a:moveTo>
                  <a:cubicBezTo>
                    <a:pt x="12576" y="0"/>
                    <a:pt x="26" y="12743"/>
                    <a:pt x="26" y="28396"/>
                  </a:cubicBezTo>
                  <a:lnTo>
                    <a:pt x="26" y="52858"/>
                  </a:lnTo>
                  <a:cubicBezTo>
                    <a:pt x="26" y="68511"/>
                    <a:pt x="12576" y="81123"/>
                    <a:pt x="28257" y="81254"/>
                  </a:cubicBezTo>
                  <a:cubicBezTo>
                    <a:pt x="43834" y="81123"/>
                    <a:pt x="56384" y="68511"/>
                    <a:pt x="56515" y="52858"/>
                  </a:cubicBezTo>
                  <a:lnTo>
                    <a:pt x="56515" y="28396"/>
                  </a:lnTo>
                  <a:cubicBezTo>
                    <a:pt x="56384" y="12743"/>
                    <a:pt x="43834" y="0"/>
                    <a:pt x="2825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9" name="Google Shape;135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LwAAuggAAMkvAAA6CQAAAAAAAA=="/>
                </a:ext>
              </a:extLst>
            </p:cNvSpPr>
            <p:nvPr/>
          </p:nvSpPr>
          <p:spPr>
            <a:xfrm>
              <a:off x="7732395" y="1418590"/>
              <a:ext cx="35560" cy="81280"/>
            </a:xfrm>
            <a:custGeom>
              <a:avLst/>
              <a:gdLst/>
              <a:ahLst/>
              <a:cxnLst/>
              <a:rect l="0" t="0" r="35560" b="81280"/>
              <a:pathLst>
                <a:path w="35560" h="81280">
                  <a:moveTo>
                    <a:pt x="7180" y="0"/>
                  </a:moveTo>
                  <a:cubicBezTo>
                    <a:pt x="4664" y="0"/>
                    <a:pt x="2280" y="262"/>
                    <a:pt x="0" y="891"/>
                  </a:cubicBezTo>
                  <a:cubicBezTo>
                    <a:pt x="12474" y="4169"/>
                    <a:pt x="21069" y="15522"/>
                    <a:pt x="21174" y="28396"/>
                  </a:cubicBezTo>
                  <a:lnTo>
                    <a:pt x="21174" y="52858"/>
                  </a:lnTo>
                  <a:cubicBezTo>
                    <a:pt x="21069" y="65732"/>
                    <a:pt x="12474" y="76954"/>
                    <a:pt x="0" y="80257"/>
                  </a:cubicBezTo>
                  <a:cubicBezTo>
                    <a:pt x="2280" y="80887"/>
                    <a:pt x="4664" y="81254"/>
                    <a:pt x="7180" y="81254"/>
                  </a:cubicBezTo>
                  <a:cubicBezTo>
                    <a:pt x="22824" y="81123"/>
                    <a:pt x="35429" y="68511"/>
                    <a:pt x="35560" y="52858"/>
                  </a:cubicBezTo>
                  <a:lnTo>
                    <a:pt x="35560" y="28396"/>
                  </a:lnTo>
                  <a:cubicBezTo>
                    <a:pt x="35429" y="12743"/>
                    <a:pt x="22824" y="0"/>
                    <a:pt x="718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8" name="Google Shape;135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wAAOgkAAPovAACyCQAAAAAAAA=="/>
                </a:ext>
              </a:extLst>
            </p:cNvSpPr>
            <p:nvPr/>
          </p:nvSpPr>
          <p:spPr>
            <a:xfrm>
              <a:off x="7680325" y="1499870"/>
              <a:ext cx="118745" cy="76200"/>
            </a:xfrm>
            <a:custGeom>
              <a:avLst/>
              <a:gdLst/>
              <a:ahLst/>
              <a:cxnLst/>
              <a:rect l="0" t="0" r="118745" b="76200"/>
              <a:pathLst>
                <a:path w="118745" h="76200">
                  <a:moveTo>
                    <a:pt x="59424" y="0"/>
                  </a:moveTo>
                  <a:cubicBezTo>
                    <a:pt x="28007" y="391"/>
                    <a:pt x="0" y="25983"/>
                    <a:pt x="0" y="57130"/>
                  </a:cubicBezTo>
                  <a:lnTo>
                    <a:pt x="0" y="76200"/>
                  </a:lnTo>
                  <a:lnTo>
                    <a:pt x="59424" y="76200"/>
                  </a:lnTo>
                  <a:lnTo>
                    <a:pt x="118745" y="76200"/>
                  </a:lnTo>
                  <a:lnTo>
                    <a:pt x="118745" y="57130"/>
                  </a:lnTo>
                  <a:cubicBezTo>
                    <a:pt x="118745" y="25983"/>
                    <a:pt x="90737" y="391"/>
                    <a:pt x="5942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7" name="Google Shape;135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LwAAOgkAAPovAACyCQAAAAAAAA=="/>
                </a:ext>
              </a:extLst>
            </p:cNvSpPr>
            <p:nvPr/>
          </p:nvSpPr>
          <p:spPr>
            <a:xfrm>
              <a:off x="7732395" y="1499870"/>
              <a:ext cx="66675" cy="76200"/>
            </a:xfrm>
            <a:custGeom>
              <a:avLst/>
              <a:gdLst/>
              <a:ahLst/>
              <a:cxnLst/>
              <a:rect l="0" t="0" r="66675" b="76200"/>
              <a:pathLst>
                <a:path w="66675" h="76200">
                  <a:moveTo>
                    <a:pt x="7203" y="0"/>
                  </a:moveTo>
                  <a:cubicBezTo>
                    <a:pt x="4679" y="130"/>
                    <a:pt x="2287" y="261"/>
                    <a:pt x="0" y="626"/>
                  </a:cubicBezTo>
                  <a:cubicBezTo>
                    <a:pt x="28473" y="4409"/>
                    <a:pt x="52372" y="28383"/>
                    <a:pt x="52372" y="57235"/>
                  </a:cubicBezTo>
                  <a:lnTo>
                    <a:pt x="52372" y="76200"/>
                  </a:lnTo>
                  <a:lnTo>
                    <a:pt x="66675" y="76200"/>
                  </a:lnTo>
                  <a:lnTo>
                    <a:pt x="66675" y="57130"/>
                  </a:lnTo>
                  <a:cubicBezTo>
                    <a:pt x="66675" y="25983"/>
                    <a:pt x="38595" y="496"/>
                    <a:pt x="720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6" name="Google Shape;135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LwAAOgkAALMvAABUCQAAAAAAAA=="/>
                </a:ext>
              </a:extLst>
            </p:cNvSpPr>
            <p:nvPr/>
          </p:nvSpPr>
          <p:spPr>
            <a:xfrm>
              <a:off x="7725410" y="1499870"/>
              <a:ext cx="28575" cy="16510"/>
            </a:xfrm>
            <a:custGeom>
              <a:avLst/>
              <a:gdLst/>
              <a:ahLst/>
              <a:cxnLst/>
              <a:rect l="0" t="0" r="28575" b="16510"/>
              <a:pathLst>
                <a:path w="28575" h="16510">
                  <a:moveTo>
                    <a:pt x="14287" y="0"/>
                  </a:moveTo>
                  <a:cubicBezTo>
                    <a:pt x="9490" y="0"/>
                    <a:pt x="4667" y="666"/>
                    <a:pt x="0" y="1945"/>
                  </a:cubicBezTo>
                  <a:lnTo>
                    <a:pt x="7623" y="16484"/>
                  </a:lnTo>
                  <a:lnTo>
                    <a:pt x="21081" y="16484"/>
                  </a:lnTo>
                  <a:lnTo>
                    <a:pt x="28575" y="1945"/>
                  </a:lnTo>
                  <a:cubicBezTo>
                    <a:pt x="23881" y="666"/>
                    <a:pt x="19084" y="0"/>
                    <a:pt x="142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5" name="Google Shape;135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LwAAOgkAALMvAABUCQAAAAAAAA=="/>
                </a:ext>
              </a:extLst>
            </p:cNvSpPr>
            <p:nvPr/>
          </p:nvSpPr>
          <p:spPr>
            <a:xfrm>
              <a:off x="7725410" y="1499870"/>
              <a:ext cx="28575" cy="16510"/>
            </a:xfrm>
            <a:custGeom>
              <a:avLst/>
              <a:gdLst/>
              <a:ahLst/>
              <a:cxnLst/>
              <a:rect l="0" t="0" r="28575" b="16510"/>
              <a:pathLst>
                <a:path w="28575" h="16510">
                  <a:moveTo>
                    <a:pt x="14287" y="0"/>
                  </a:moveTo>
                  <a:cubicBezTo>
                    <a:pt x="9490" y="0"/>
                    <a:pt x="4667" y="666"/>
                    <a:pt x="0" y="1945"/>
                  </a:cubicBezTo>
                  <a:lnTo>
                    <a:pt x="7623" y="16484"/>
                  </a:lnTo>
                  <a:lnTo>
                    <a:pt x="21081" y="16484"/>
                  </a:lnTo>
                  <a:lnTo>
                    <a:pt x="28575" y="1945"/>
                  </a:lnTo>
                  <a:cubicBezTo>
                    <a:pt x="23881" y="666"/>
                    <a:pt x="19084" y="0"/>
                    <a:pt x="142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4" name="Google Shape;135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LwAAOgkAALMvAABUCQAAAAAAAA=="/>
                </a:ext>
              </a:extLst>
            </p:cNvSpPr>
            <p:nvPr/>
          </p:nvSpPr>
          <p:spPr>
            <a:xfrm>
              <a:off x="7735570" y="1499870"/>
              <a:ext cx="18415" cy="16510"/>
            </a:xfrm>
            <a:custGeom>
              <a:avLst/>
              <a:gdLst/>
              <a:ahLst/>
              <a:cxnLst/>
              <a:rect l="0" t="0" r="18415" b="16510"/>
              <a:pathLst>
                <a:path w="18415" h="16510">
                  <a:moveTo>
                    <a:pt x="8329" y="26"/>
                  </a:moveTo>
                  <a:lnTo>
                    <a:pt x="0" y="16484"/>
                  </a:lnTo>
                  <a:lnTo>
                    <a:pt x="10844" y="16484"/>
                  </a:lnTo>
                  <a:lnTo>
                    <a:pt x="18415" y="1762"/>
                  </a:lnTo>
                  <a:cubicBezTo>
                    <a:pt x="15140" y="907"/>
                    <a:pt x="11735" y="259"/>
                    <a:pt x="832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3" name="Google Shape;135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LwAAVAkAALQvAACfCQAAAAAAAA=="/>
                </a:ext>
              </a:extLst>
            </p:cNvSpPr>
            <p:nvPr/>
          </p:nvSpPr>
          <p:spPr>
            <a:xfrm>
              <a:off x="7724775" y="1516380"/>
              <a:ext cx="29845" cy="47625"/>
            </a:xfrm>
            <a:custGeom>
              <a:avLst/>
              <a:gdLst/>
              <a:ahLst/>
              <a:cxnLst/>
              <a:rect l="0" t="0" r="29845" b="47625"/>
              <a:pathLst>
                <a:path w="29845" h="47625">
                  <a:moveTo>
                    <a:pt x="8086" y="0"/>
                  </a:moveTo>
                  <a:lnTo>
                    <a:pt x="0" y="34272"/>
                  </a:lnTo>
                  <a:lnTo>
                    <a:pt x="14975" y="47625"/>
                  </a:lnTo>
                  <a:lnTo>
                    <a:pt x="29845" y="34272"/>
                  </a:lnTo>
                  <a:lnTo>
                    <a:pt x="21891" y="0"/>
                  </a:lnTo>
                  <a:lnTo>
                    <a:pt x="808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2" name="Google Shape;135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LwAAVAkAALQvAACfCQAAAAAAAA=="/>
                </a:ext>
              </a:extLst>
            </p:cNvSpPr>
            <p:nvPr/>
          </p:nvSpPr>
          <p:spPr>
            <a:xfrm>
              <a:off x="7734300" y="1516380"/>
              <a:ext cx="20320" cy="47625"/>
            </a:xfrm>
            <a:custGeom>
              <a:avLst/>
              <a:gdLst/>
              <a:ahLst/>
              <a:cxnLst/>
              <a:rect l="0" t="0" r="20320" b="47625"/>
              <a:pathLst>
                <a:path w="20320" h="47625">
                  <a:moveTo>
                    <a:pt x="1406" y="0"/>
                  </a:moveTo>
                  <a:lnTo>
                    <a:pt x="9470" y="34272"/>
                  </a:lnTo>
                  <a:lnTo>
                    <a:pt x="0" y="42702"/>
                  </a:lnTo>
                  <a:lnTo>
                    <a:pt x="5491" y="47625"/>
                  </a:lnTo>
                  <a:lnTo>
                    <a:pt x="20320" y="34272"/>
                  </a:lnTo>
                  <a:lnTo>
                    <a:pt x="12388" y="0"/>
                  </a:lnTo>
                  <a:lnTo>
                    <a:pt x="140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1" name="Google Shape;135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2LwAAsQgAAAIwAAC7CQAAAAAAAA=="/>
                </a:ext>
              </a:extLst>
            </p:cNvSpPr>
            <p:nvPr/>
          </p:nvSpPr>
          <p:spPr>
            <a:xfrm>
              <a:off x="7674610" y="1412875"/>
              <a:ext cx="129540" cy="168910"/>
            </a:xfrm>
            <a:custGeom>
              <a:avLst/>
              <a:gdLst/>
              <a:ahLst/>
              <a:cxnLst/>
              <a:rect l="0" t="0" r="129540" b="168910"/>
              <a:pathLst>
                <a:path w="129540" h="168910">
                  <a:moveTo>
                    <a:pt x="70248" y="29365"/>
                  </a:moveTo>
                  <a:cubicBezTo>
                    <a:pt x="70248" y="29365"/>
                    <a:pt x="75176" y="42379"/>
                    <a:pt x="87784" y="45428"/>
                  </a:cubicBezTo>
                  <a:lnTo>
                    <a:pt x="87784" y="58336"/>
                  </a:lnTo>
                  <a:cubicBezTo>
                    <a:pt x="87784" y="70719"/>
                    <a:pt x="78086" y="80840"/>
                    <a:pt x="65714" y="81340"/>
                  </a:cubicBezTo>
                  <a:lnTo>
                    <a:pt x="63826" y="81340"/>
                  </a:lnTo>
                  <a:cubicBezTo>
                    <a:pt x="51454" y="80840"/>
                    <a:pt x="41756" y="70719"/>
                    <a:pt x="41756" y="58336"/>
                  </a:cubicBezTo>
                  <a:lnTo>
                    <a:pt x="41756" y="45928"/>
                  </a:lnTo>
                  <a:lnTo>
                    <a:pt x="41756" y="45796"/>
                  </a:lnTo>
                  <a:cubicBezTo>
                    <a:pt x="62568" y="43641"/>
                    <a:pt x="70248" y="29365"/>
                    <a:pt x="70248" y="29365"/>
                  </a:cubicBezTo>
                  <a:lnTo>
                    <a:pt x="67365" y="92224"/>
                  </a:lnTo>
                  <a:cubicBezTo>
                    <a:pt x="68230" y="92224"/>
                    <a:pt x="68990" y="92355"/>
                    <a:pt x="69750" y="92486"/>
                  </a:cubicBezTo>
                  <a:lnTo>
                    <a:pt x="71008" y="92618"/>
                  </a:lnTo>
                  <a:lnTo>
                    <a:pt x="68361" y="98165"/>
                  </a:lnTo>
                  <a:lnTo>
                    <a:pt x="61179" y="98165"/>
                  </a:lnTo>
                  <a:lnTo>
                    <a:pt x="58400" y="92618"/>
                  </a:lnTo>
                  <a:lnTo>
                    <a:pt x="59659" y="92486"/>
                  </a:lnTo>
                  <a:cubicBezTo>
                    <a:pt x="60419" y="92355"/>
                    <a:pt x="61179" y="92355"/>
                    <a:pt x="62070" y="92224"/>
                  </a:cubicBezTo>
                  <a:lnTo>
                    <a:pt x="67365" y="109049"/>
                  </a:lnTo>
                  <a:lnTo>
                    <a:pt x="73656" y="136127"/>
                  </a:lnTo>
                  <a:lnTo>
                    <a:pt x="64822" y="144224"/>
                  </a:lnTo>
                  <a:lnTo>
                    <a:pt x="56015" y="136127"/>
                  </a:lnTo>
                  <a:lnTo>
                    <a:pt x="62175" y="109049"/>
                  </a:lnTo>
                  <a:lnTo>
                    <a:pt x="81991" y="95273"/>
                  </a:lnTo>
                  <a:cubicBezTo>
                    <a:pt x="89671" y="98034"/>
                    <a:pt x="96749" y="102345"/>
                    <a:pt x="102673" y="108050"/>
                  </a:cubicBezTo>
                  <a:cubicBezTo>
                    <a:pt x="112764" y="117409"/>
                    <a:pt x="118557" y="130554"/>
                    <a:pt x="118819" y="144356"/>
                  </a:cubicBezTo>
                  <a:lnTo>
                    <a:pt x="118819" y="158131"/>
                  </a:lnTo>
                  <a:lnTo>
                    <a:pt x="10721" y="158131"/>
                  </a:lnTo>
                  <a:lnTo>
                    <a:pt x="10721" y="144356"/>
                  </a:lnTo>
                  <a:cubicBezTo>
                    <a:pt x="10983" y="130422"/>
                    <a:pt x="16776" y="117277"/>
                    <a:pt x="26998" y="108050"/>
                  </a:cubicBezTo>
                  <a:cubicBezTo>
                    <a:pt x="32922" y="102345"/>
                    <a:pt x="39973" y="98034"/>
                    <a:pt x="47680" y="95378"/>
                  </a:cubicBezTo>
                  <a:lnTo>
                    <a:pt x="52345" y="104369"/>
                  </a:lnTo>
                  <a:lnTo>
                    <a:pt x="44901" y="136889"/>
                  </a:lnTo>
                  <a:cubicBezTo>
                    <a:pt x="44403" y="138782"/>
                    <a:pt x="45032" y="140807"/>
                    <a:pt x="46422" y="142068"/>
                  </a:cubicBezTo>
                  <a:lnTo>
                    <a:pt x="61179" y="155608"/>
                  </a:lnTo>
                  <a:cubicBezTo>
                    <a:pt x="62175" y="156554"/>
                    <a:pt x="63486" y="157027"/>
                    <a:pt x="64796" y="157027"/>
                  </a:cubicBezTo>
                  <a:cubicBezTo>
                    <a:pt x="66081" y="157027"/>
                    <a:pt x="67417" y="156554"/>
                    <a:pt x="68492" y="155608"/>
                  </a:cubicBezTo>
                  <a:lnTo>
                    <a:pt x="83250" y="142068"/>
                  </a:lnTo>
                  <a:cubicBezTo>
                    <a:pt x="84639" y="140807"/>
                    <a:pt x="85268" y="138782"/>
                    <a:pt x="84770" y="136889"/>
                  </a:cubicBezTo>
                  <a:lnTo>
                    <a:pt x="77326" y="104369"/>
                  </a:lnTo>
                  <a:lnTo>
                    <a:pt x="81991" y="95273"/>
                  </a:lnTo>
                  <a:lnTo>
                    <a:pt x="64718" y="0"/>
                  </a:lnTo>
                  <a:cubicBezTo>
                    <a:pt x="46159" y="0"/>
                    <a:pt x="31035" y="15195"/>
                    <a:pt x="31035" y="33913"/>
                  </a:cubicBezTo>
                  <a:lnTo>
                    <a:pt x="31035" y="58442"/>
                  </a:lnTo>
                  <a:cubicBezTo>
                    <a:pt x="31035" y="68826"/>
                    <a:pt x="35832" y="78684"/>
                    <a:pt x="44010" y="85152"/>
                  </a:cubicBezTo>
                  <a:cubicBezTo>
                    <a:pt x="18794" y="94011"/>
                    <a:pt x="0" y="117645"/>
                    <a:pt x="0" y="144356"/>
                  </a:cubicBezTo>
                  <a:lnTo>
                    <a:pt x="0" y="163442"/>
                  </a:lnTo>
                  <a:cubicBezTo>
                    <a:pt x="0" y="166491"/>
                    <a:pt x="2412" y="168884"/>
                    <a:pt x="5426" y="168884"/>
                  </a:cubicBezTo>
                  <a:lnTo>
                    <a:pt x="124114" y="168884"/>
                  </a:lnTo>
                  <a:cubicBezTo>
                    <a:pt x="127128" y="168884"/>
                    <a:pt x="129540" y="166491"/>
                    <a:pt x="129540" y="163442"/>
                  </a:cubicBezTo>
                  <a:lnTo>
                    <a:pt x="129540" y="144356"/>
                  </a:lnTo>
                  <a:cubicBezTo>
                    <a:pt x="129540" y="117514"/>
                    <a:pt x="110877" y="93880"/>
                    <a:pt x="85504" y="85020"/>
                  </a:cubicBezTo>
                  <a:cubicBezTo>
                    <a:pt x="93708" y="78553"/>
                    <a:pt x="98505" y="68694"/>
                    <a:pt x="98505" y="58336"/>
                  </a:cubicBezTo>
                  <a:lnTo>
                    <a:pt x="98505" y="33913"/>
                  </a:lnTo>
                  <a:cubicBezTo>
                    <a:pt x="98505" y="15195"/>
                    <a:pt x="83381" y="0"/>
                    <a:pt x="64718" y="0"/>
                  </a:cubicBezTo>
                  <a:lnTo>
                    <a:pt x="70248" y="29365"/>
                  </a:lnTo>
                  <a:lnTo>
                    <a:pt x="6471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70" name="Google Shape;135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LgAAXwgAAGswAABZCQAAAAAAAA=="/>
                </a:ext>
              </a:extLst>
            </p:cNvSpPr>
            <p:nvPr/>
          </p:nvSpPr>
          <p:spPr>
            <a:xfrm>
              <a:off x="7610475" y="1360805"/>
              <a:ext cx="260350" cy="158750"/>
            </a:xfrm>
            <a:custGeom>
              <a:avLst/>
              <a:gdLst/>
              <a:ahLst/>
              <a:cxnLst/>
              <a:rect l="0" t="0" r="260350" b="158750"/>
              <a:pathLst>
                <a:path w="260350" h="158750">
                  <a:moveTo>
                    <a:pt x="129257" y="26"/>
                  </a:moveTo>
                  <a:cubicBezTo>
                    <a:pt x="128286" y="26"/>
                    <a:pt x="127341" y="289"/>
                    <a:pt x="126528" y="790"/>
                  </a:cubicBezTo>
                  <a:cubicBezTo>
                    <a:pt x="125767" y="1158"/>
                    <a:pt x="58593" y="41319"/>
                    <a:pt x="7951" y="41319"/>
                  </a:cubicBezTo>
                  <a:cubicBezTo>
                    <a:pt x="5300" y="41319"/>
                    <a:pt x="3044" y="43214"/>
                    <a:pt x="2650" y="45872"/>
                  </a:cubicBezTo>
                  <a:cubicBezTo>
                    <a:pt x="761" y="59426"/>
                    <a:pt x="0" y="72980"/>
                    <a:pt x="131" y="86639"/>
                  </a:cubicBezTo>
                  <a:cubicBezTo>
                    <a:pt x="131" y="89692"/>
                    <a:pt x="2519" y="92087"/>
                    <a:pt x="5432" y="92087"/>
                  </a:cubicBezTo>
                  <a:cubicBezTo>
                    <a:pt x="8475" y="92087"/>
                    <a:pt x="10863" y="89692"/>
                    <a:pt x="10863" y="86639"/>
                  </a:cubicBezTo>
                  <a:cubicBezTo>
                    <a:pt x="10732" y="75111"/>
                    <a:pt x="11362" y="63479"/>
                    <a:pt x="12752" y="51952"/>
                  </a:cubicBezTo>
                  <a:cubicBezTo>
                    <a:pt x="34479" y="51057"/>
                    <a:pt x="60614" y="44083"/>
                    <a:pt x="90527" y="31055"/>
                  </a:cubicBezTo>
                  <a:cubicBezTo>
                    <a:pt x="103778" y="25213"/>
                    <a:pt x="116662" y="18765"/>
                    <a:pt x="129178" y="11685"/>
                  </a:cubicBezTo>
                  <a:cubicBezTo>
                    <a:pt x="141799" y="18765"/>
                    <a:pt x="154683" y="25213"/>
                    <a:pt x="167934" y="31055"/>
                  </a:cubicBezTo>
                  <a:cubicBezTo>
                    <a:pt x="197847" y="44083"/>
                    <a:pt x="223982" y="51057"/>
                    <a:pt x="245708" y="51952"/>
                  </a:cubicBezTo>
                  <a:cubicBezTo>
                    <a:pt x="247335" y="65374"/>
                    <a:pt x="250615" y="107167"/>
                    <a:pt x="240644" y="152118"/>
                  </a:cubicBezTo>
                  <a:cubicBezTo>
                    <a:pt x="239778" y="156223"/>
                    <a:pt x="242953" y="158724"/>
                    <a:pt x="246049" y="158724"/>
                  </a:cubicBezTo>
                  <a:cubicBezTo>
                    <a:pt x="248280" y="158724"/>
                    <a:pt x="250510" y="157434"/>
                    <a:pt x="251140" y="154513"/>
                  </a:cubicBezTo>
                  <a:cubicBezTo>
                    <a:pt x="258828" y="118799"/>
                    <a:pt x="260350" y="82086"/>
                    <a:pt x="255811" y="45872"/>
                  </a:cubicBezTo>
                  <a:cubicBezTo>
                    <a:pt x="255286" y="43214"/>
                    <a:pt x="253160" y="41319"/>
                    <a:pt x="250510" y="41319"/>
                  </a:cubicBezTo>
                  <a:cubicBezTo>
                    <a:pt x="199868" y="41319"/>
                    <a:pt x="132694" y="1158"/>
                    <a:pt x="132064" y="790"/>
                  </a:cubicBezTo>
                  <a:cubicBezTo>
                    <a:pt x="131198" y="289"/>
                    <a:pt x="130201" y="26"/>
                    <a:pt x="12925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69" name="Google Shape;135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LgAA/wgAAFYwAAAwCgAAAAAAAA=="/>
                </a:ext>
              </a:extLst>
            </p:cNvSpPr>
            <p:nvPr/>
          </p:nvSpPr>
          <p:spPr>
            <a:xfrm>
              <a:off x="7611110" y="1462405"/>
              <a:ext cx="246380" cy="193675"/>
            </a:xfrm>
            <a:custGeom>
              <a:avLst/>
              <a:gdLst/>
              <a:ahLst/>
              <a:cxnLst/>
              <a:rect l="0" t="0" r="246380" b="193675"/>
              <a:pathLst>
                <a:path w="246380" h="193675">
                  <a:moveTo>
                    <a:pt x="5656" y="26"/>
                  </a:moveTo>
                  <a:cubicBezTo>
                    <a:pt x="2854" y="26"/>
                    <a:pt x="26" y="1994"/>
                    <a:pt x="288" y="5694"/>
                  </a:cubicBezTo>
                  <a:cubicBezTo>
                    <a:pt x="2802" y="45715"/>
                    <a:pt x="12019" y="80960"/>
                    <a:pt x="27626" y="110247"/>
                  </a:cubicBezTo>
                  <a:cubicBezTo>
                    <a:pt x="49307" y="150793"/>
                    <a:pt x="82563" y="178690"/>
                    <a:pt x="126791" y="193465"/>
                  </a:cubicBezTo>
                  <a:cubicBezTo>
                    <a:pt x="127367" y="193596"/>
                    <a:pt x="127916" y="193648"/>
                    <a:pt x="128493" y="193648"/>
                  </a:cubicBezTo>
                  <a:cubicBezTo>
                    <a:pt x="129069" y="193648"/>
                    <a:pt x="129619" y="193596"/>
                    <a:pt x="130195" y="193465"/>
                  </a:cubicBezTo>
                  <a:cubicBezTo>
                    <a:pt x="158789" y="183991"/>
                    <a:pt x="183116" y="168586"/>
                    <a:pt x="202388" y="148011"/>
                  </a:cubicBezTo>
                  <a:cubicBezTo>
                    <a:pt x="221661" y="127410"/>
                    <a:pt x="236272" y="101272"/>
                    <a:pt x="245490" y="70463"/>
                  </a:cubicBezTo>
                  <a:cubicBezTo>
                    <a:pt x="246354" y="67681"/>
                    <a:pt x="244730" y="64532"/>
                    <a:pt x="241955" y="63771"/>
                  </a:cubicBezTo>
                  <a:cubicBezTo>
                    <a:pt x="241431" y="63613"/>
                    <a:pt x="240881" y="63534"/>
                    <a:pt x="240357" y="63534"/>
                  </a:cubicBezTo>
                  <a:cubicBezTo>
                    <a:pt x="238027" y="63534"/>
                    <a:pt x="235880" y="65056"/>
                    <a:pt x="235277" y="67313"/>
                  </a:cubicBezTo>
                  <a:cubicBezTo>
                    <a:pt x="226453" y="96496"/>
                    <a:pt x="212836" y="121112"/>
                    <a:pt x="194585" y="140558"/>
                  </a:cubicBezTo>
                  <a:cubicBezTo>
                    <a:pt x="176936" y="159506"/>
                    <a:pt x="154626" y="173520"/>
                    <a:pt x="128440" y="182469"/>
                  </a:cubicBezTo>
                  <a:cubicBezTo>
                    <a:pt x="87853" y="168586"/>
                    <a:pt x="57111" y="142579"/>
                    <a:pt x="37079" y="105209"/>
                  </a:cubicBezTo>
                  <a:cubicBezTo>
                    <a:pt x="22205" y="77155"/>
                    <a:pt x="13381" y="43563"/>
                    <a:pt x="10998" y="5064"/>
                  </a:cubicBezTo>
                  <a:cubicBezTo>
                    <a:pt x="10762" y="1627"/>
                    <a:pt x="8196" y="26"/>
                    <a:pt x="565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68" name="Google Shape;135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LgAAKAgAAKIwAABqCgAAAAAAAA=="/>
                </a:ext>
              </a:extLst>
            </p:cNvSpPr>
            <p:nvPr/>
          </p:nvSpPr>
          <p:spPr>
            <a:xfrm>
              <a:off x="7573010" y="1325880"/>
              <a:ext cx="332740" cy="367030"/>
            </a:xfrm>
            <a:custGeom>
              <a:avLst/>
              <a:gdLst/>
              <a:ahLst/>
              <a:cxnLst/>
              <a:rect l="0" t="0" r="332740" b="367030"/>
              <a:pathLst>
                <a:path w="332740" h="367030">
                  <a:moveTo>
                    <a:pt x="166318" y="11758"/>
                  </a:moveTo>
                  <a:cubicBezTo>
                    <a:pt x="182195" y="20707"/>
                    <a:pt x="198465" y="28921"/>
                    <a:pt x="215102" y="36244"/>
                  </a:cubicBezTo>
                  <a:cubicBezTo>
                    <a:pt x="252909" y="52673"/>
                    <a:pt x="285947" y="61517"/>
                    <a:pt x="313038" y="62383"/>
                  </a:cubicBezTo>
                  <a:cubicBezTo>
                    <a:pt x="315055" y="77290"/>
                    <a:pt x="319614" y="128441"/>
                    <a:pt x="308007" y="184499"/>
                  </a:cubicBezTo>
                  <a:cubicBezTo>
                    <a:pt x="299807" y="223394"/>
                    <a:pt x="285554" y="256987"/>
                    <a:pt x="265642" y="284255"/>
                  </a:cubicBezTo>
                  <a:cubicBezTo>
                    <a:pt x="241197" y="317743"/>
                    <a:pt x="207792" y="341861"/>
                    <a:pt x="166422" y="356007"/>
                  </a:cubicBezTo>
                  <a:cubicBezTo>
                    <a:pt x="125079" y="341861"/>
                    <a:pt x="91674" y="317743"/>
                    <a:pt x="67229" y="284386"/>
                  </a:cubicBezTo>
                  <a:cubicBezTo>
                    <a:pt x="47160" y="257118"/>
                    <a:pt x="33064" y="223656"/>
                    <a:pt x="24864" y="184893"/>
                  </a:cubicBezTo>
                  <a:cubicBezTo>
                    <a:pt x="13126" y="128808"/>
                    <a:pt x="17685" y="77421"/>
                    <a:pt x="19571" y="62383"/>
                  </a:cubicBezTo>
                  <a:cubicBezTo>
                    <a:pt x="46662" y="61386"/>
                    <a:pt x="79569" y="52673"/>
                    <a:pt x="117402" y="36244"/>
                  </a:cubicBezTo>
                  <a:cubicBezTo>
                    <a:pt x="134170" y="28921"/>
                    <a:pt x="150414" y="20707"/>
                    <a:pt x="166318" y="11758"/>
                  </a:cubicBezTo>
                  <a:lnTo>
                    <a:pt x="166318" y="0"/>
                  </a:lnTo>
                  <a:cubicBezTo>
                    <a:pt x="165427" y="0"/>
                    <a:pt x="164484" y="262"/>
                    <a:pt x="163671" y="761"/>
                  </a:cubicBezTo>
                  <a:cubicBezTo>
                    <a:pt x="162781" y="1260"/>
                    <a:pt x="78574" y="51518"/>
                    <a:pt x="14777" y="51518"/>
                  </a:cubicBezTo>
                  <a:cubicBezTo>
                    <a:pt x="12131" y="51518"/>
                    <a:pt x="9851" y="53539"/>
                    <a:pt x="9484" y="56085"/>
                  </a:cubicBezTo>
                  <a:cubicBezTo>
                    <a:pt x="9091" y="58604"/>
                    <a:pt x="26" y="118337"/>
                    <a:pt x="14279" y="186782"/>
                  </a:cubicBezTo>
                  <a:cubicBezTo>
                    <a:pt x="22584" y="227199"/>
                    <a:pt x="37466" y="262052"/>
                    <a:pt x="58400" y="290580"/>
                  </a:cubicBezTo>
                  <a:cubicBezTo>
                    <a:pt x="84495" y="326325"/>
                    <a:pt x="120284" y="351966"/>
                    <a:pt x="164536" y="366741"/>
                  </a:cubicBezTo>
                  <a:cubicBezTo>
                    <a:pt x="165112" y="366925"/>
                    <a:pt x="165715" y="367004"/>
                    <a:pt x="166291" y="367004"/>
                  </a:cubicBezTo>
                  <a:cubicBezTo>
                    <a:pt x="166868" y="367004"/>
                    <a:pt x="167444" y="366925"/>
                    <a:pt x="167942" y="366741"/>
                  </a:cubicBezTo>
                  <a:cubicBezTo>
                    <a:pt x="212325" y="351966"/>
                    <a:pt x="248009" y="326325"/>
                    <a:pt x="274209" y="290580"/>
                  </a:cubicBezTo>
                  <a:cubicBezTo>
                    <a:pt x="295143" y="262052"/>
                    <a:pt x="310025" y="227068"/>
                    <a:pt x="318356" y="186782"/>
                  </a:cubicBezTo>
                  <a:cubicBezTo>
                    <a:pt x="332714" y="118205"/>
                    <a:pt x="323649" y="58604"/>
                    <a:pt x="323256" y="56085"/>
                  </a:cubicBezTo>
                  <a:cubicBezTo>
                    <a:pt x="322889" y="53539"/>
                    <a:pt x="320609" y="51518"/>
                    <a:pt x="317963" y="51518"/>
                  </a:cubicBezTo>
                  <a:cubicBezTo>
                    <a:pt x="254297" y="51518"/>
                    <a:pt x="169959" y="1260"/>
                    <a:pt x="169200" y="761"/>
                  </a:cubicBezTo>
                  <a:cubicBezTo>
                    <a:pt x="168335" y="262"/>
                    <a:pt x="167339" y="0"/>
                    <a:pt x="166396" y="0"/>
                  </a:cubicBezTo>
                  <a:lnTo>
                    <a:pt x="166396" y="11758"/>
                  </a:lnTo>
                  <a:lnTo>
                    <a:pt x="16639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sp>
        <p:nvSpPr>
          <p:cNvPr id="1285" name="Google Shape;135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MQAARwoAAPcxAABpCgAAEAAAAA=="/>
              </a:ext>
            </a:extLst>
          </p:cNvSpPr>
          <p:nvPr/>
        </p:nvSpPr>
        <p:spPr>
          <a:xfrm>
            <a:off x="8111490" y="1670685"/>
            <a:ext cx="10795" cy="21590"/>
          </a:xfrm>
          <a:custGeom>
            <a:avLst/>
            <a:gdLst/>
            <a:ahLst/>
            <a:cxnLst/>
            <a:rect l="0" t="0" r="10795" b="21590"/>
            <a:pathLst>
              <a:path w="10795" h="21590">
                <a:moveTo>
                  <a:pt x="5410" y="0"/>
                </a:moveTo>
                <a:cubicBezTo>
                  <a:pt x="2393" y="0"/>
                  <a:pt x="26" y="2373"/>
                  <a:pt x="26" y="5339"/>
                </a:cubicBezTo>
                <a:lnTo>
                  <a:pt x="26" y="16637"/>
                </a:lnTo>
                <a:cubicBezTo>
                  <a:pt x="208" y="19939"/>
                  <a:pt x="2809" y="21564"/>
                  <a:pt x="5410" y="21564"/>
                </a:cubicBezTo>
                <a:cubicBezTo>
                  <a:pt x="8011" y="21564"/>
                  <a:pt x="10586" y="19939"/>
                  <a:pt x="10795" y="16637"/>
                </a:cubicBezTo>
                <a:lnTo>
                  <a:pt x="10795" y="5339"/>
                </a:lnTo>
                <a:cubicBezTo>
                  <a:pt x="10795" y="2373"/>
                  <a:pt x="8271" y="0"/>
                  <a:pt x="541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86" name="Google Shape;135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MgAARwoAAL4yAABpCgAAEAAAAA=="/>
              </a:ext>
            </a:extLst>
          </p:cNvSpPr>
          <p:nvPr/>
        </p:nvSpPr>
        <p:spPr>
          <a:xfrm>
            <a:off x="8237855" y="1670685"/>
            <a:ext cx="10795" cy="21590"/>
          </a:xfrm>
          <a:custGeom>
            <a:avLst/>
            <a:gdLst/>
            <a:ahLst/>
            <a:cxnLst/>
            <a:rect l="0" t="0" r="10795" b="21590"/>
            <a:pathLst>
              <a:path w="10795" h="21590">
                <a:moveTo>
                  <a:pt x="5450" y="0"/>
                </a:moveTo>
                <a:cubicBezTo>
                  <a:pt x="2422" y="0"/>
                  <a:pt x="0" y="2373"/>
                  <a:pt x="0" y="5339"/>
                </a:cubicBezTo>
                <a:lnTo>
                  <a:pt x="0" y="16637"/>
                </a:lnTo>
                <a:cubicBezTo>
                  <a:pt x="184" y="19939"/>
                  <a:pt x="2790" y="21564"/>
                  <a:pt x="5397" y="21564"/>
                </a:cubicBezTo>
                <a:cubicBezTo>
                  <a:pt x="7977" y="21564"/>
                  <a:pt x="10584" y="19939"/>
                  <a:pt x="10768" y="16637"/>
                </a:cubicBezTo>
                <a:lnTo>
                  <a:pt x="10768" y="5339"/>
                </a:lnTo>
                <a:cubicBezTo>
                  <a:pt x="10768" y="2373"/>
                  <a:pt x="8372" y="0"/>
                  <a:pt x="545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nvGrpSpPr>
          <p:cNvPr id="1287" name="Google Shape;13584;p90"/>
          <p:cNvGrpSpPr>
            <a:extLst>
              <a:ext uri="smNativeData">
                <pr:smNativeData xmlns:pr="smNativeData" val="SMDATA_6_dWHdYxMAAAAlAAAAAQAAAA8BAAAAkAAAAEgAAACQAAAASAAAAAAAAAAAAAAAAAAAABcAAAAUAAAAAAAAAAAAAAD/fwAA/38AAAAAAAAJAAAABAAAAEkIAAAMAAAAEAAAAAAAAAAAAAAAAAAAAAAAAAAfAAAAVAAAAAAAAAAAAAAAAAAAAAAAAAAAAAAAAAAAAAAAAAAAAAAAAAAAAAAAAAAAAAAAAAAAAAAAAAAAAAAAAAAAAAAAAAAAAAAAAAAAAAAAAAAAAAAAAAAAACEAAAAYAAAAFAAAADYxAAAoCAAARjMAAGoKAAAQAAAA"/>
              </a:ext>
            </a:extLst>
          </p:cNvGrpSpPr>
          <p:nvPr/>
        </p:nvGrpSpPr>
        <p:grpSpPr>
          <a:xfrm>
            <a:off x="7999730" y="1325880"/>
            <a:ext cx="335280" cy="367030"/>
            <a:chOff x="7999730" y="1325880"/>
            <a:chExt cx="335280" cy="367030"/>
          </a:xfrm>
        </p:grpSpPr>
        <p:sp>
          <p:nvSpPr>
            <p:cNvPr id="1303" name="Google Shape;135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MQAAMAgAAD0zAAAHCgAAAAAAAA=="/>
                </a:ext>
              </a:extLst>
            </p:cNvSpPr>
            <p:nvPr/>
          </p:nvSpPr>
          <p:spPr>
            <a:xfrm>
              <a:off x="8030845" y="1330960"/>
              <a:ext cx="298450" cy="299085"/>
            </a:xfrm>
            <a:custGeom>
              <a:avLst/>
              <a:gdLst/>
              <a:ahLst/>
              <a:cxnLst/>
              <a:rect l="0" t="0" r="298450" b="299085"/>
              <a:pathLst>
                <a:path w="298450" h="299085">
                  <a:moveTo>
                    <a:pt x="149212" y="0"/>
                  </a:moveTo>
                  <a:cubicBezTo>
                    <a:pt x="66847" y="0"/>
                    <a:pt x="0" y="67015"/>
                    <a:pt x="0" y="149555"/>
                  </a:cubicBezTo>
                  <a:cubicBezTo>
                    <a:pt x="0" y="232227"/>
                    <a:pt x="66847" y="299085"/>
                    <a:pt x="149212" y="299085"/>
                  </a:cubicBezTo>
                  <a:cubicBezTo>
                    <a:pt x="231577" y="299085"/>
                    <a:pt x="298450" y="232227"/>
                    <a:pt x="298450" y="149555"/>
                  </a:cubicBezTo>
                  <a:cubicBezTo>
                    <a:pt x="298450" y="67015"/>
                    <a:pt x="231577" y="0"/>
                    <a:pt x="14921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02" name="Google Shape;135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5MQAANQgAAPgyAAAHCgAAAAAAAA=="/>
                </a:ext>
              </a:extLst>
            </p:cNvSpPr>
            <p:nvPr/>
          </p:nvSpPr>
          <p:spPr>
            <a:xfrm>
              <a:off x="8001635" y="1334135"/>
              <a:ext cx="283845" cy="295910"/>
            </a:xfrm>
            <a:custGeom>
              <a:avLst/>
              <a:gdLst/>
              <a:ahLst/>
              <a:cxnLst/>
              <a:rect l="0" t="0" r="283845" b="295910"/>
              <a:pathLst>
                <a:path w="283845" h="295910">
                  <a:moveTo>
                    <a:pt x="148240" y="26"/>
                  </a:moveTo>
                  <a:cubicBezTo>
                    <a:pt x="50592" y="20484"/>
                    <a:pt x="26" y="129283"/>
                    <a:pt x="47316" y="217232"/>
                  </a:cubicBezTo>
                  <a:cubicBezTo>
                    <a:pt x="74814" y="268493"/>
                    <a:pt x="126534" y="295884"/>
                    <a:pt x="178910" y="295884"/>
                  </a:cubicBezTo>
                  <a:cubicBezTo>
                    <a:pt x="216396" y="295884"/>
                    <a:pt x="254249" y="281860"/>
                    <a:pt x="283818" y="252500"/>
                  </a:cubicBezTo>
                  <a:cubicBezTo>
                    <a:pt x="273726" y="254628"/>
                    <a:pt x="263529" y="255652"/>
                    <a:pt x="253305" y="255652"/>
                  </a:cubicBezTo>
                  <a:cubicBezTo>
                    <a:pt x="192751" y="255652"/>
                    <a:pt x="138278" y="219123"/>
                    <a:pt x="115315" y="163160"/>
                  </a:cubicBezTo>
                  <a:cubicBezTo>
                    <a:pt x="92220" y="107040"/>
                    <a:pt x="105222" y="42727"/>
                    <a:pt x="14824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01" name="Google Shape;135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5MQAA9QkAAOwyAABhCgAAAAAAAA=="/>
                </a:ext>
              </a:extLst>
            </p:cNvSpPr>
            <p:nvPr/>
          </p:nvSpPr>
          <p:spPr>
            <a:xfrm>
              <a:off x="8082915" y="1618615"/>
              <a:ext cx="194945" cy="68580"/>
            </a:xfrm>
            <a:custGeom>
              <a:avLst/>
              <a:gdLst/>
              <a:ahLst/>
              <a:cxnLst/>
              <a:rect l="0" t="0" r="194945" b="68580"/>
              <a:pathLst>
                <a:path w="194945" h="68580">
                  <a:moveTo>
                    <a:pt x="63026" y="26"/>
                  </a:moveTo>
                  <a:lnTo>
                    <a:pt x="15003" y="17347"/>
                  </a:lnTo>
                  <a:cubicBezTo>
                    <a:pt x="5943" y="20608"/>
                    <a:pt x="26" y="29138"/>
                    <a:pt x="26" y="38816"/>
                  </a:cubicBezTo>
                  <a:lnTo>
                    <a:pt x="26" y="68554"/>
                  </a:lnTo>
                  <a:lnTo>
                    <a:pt x="194945" y="68554"/>
                  </a:lnTo>
                  <a:lnTo>
                    <a:pt x="194945" y="38816"/>
                  </a:lnTo>
                  <a:cubicBezTo>
                    <a:pt x="194945" y="29138"/>
                    <a:pt x="188896" y="20608"/>
                    <a:pt x="179810" y="17347"/>
                  </a:cubicBezTo>
                  <a:lnTo>
                    <a:pt x="131813" y="26"/>
                  </a:lnTo>
                  <a:lnTo>
                    <a:pt x="97407" y="11452"/>
                  </a:lnTo>
                  <a:lnTo>
                    <a:pt x="63026" y="26"/>
                  </a:lnTo>
                  <a:lnTo>
                    <a:pt x="179810" y="1734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00" name="Google Shape;135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MgAAGQoAAOwyAABhCgAAAAAAAA=="/>
                </a:ext>
              </a:extLst>
            </p:cNvSpPr>
            <p:nvPr/>
          </p:nvSpPr>
          <p:spPr>
            <a:xfrm>
              <a:off x="8243570" y="1641475"/>
              <a:ext cx="34290" cy="45720"/>
            </a:xfrm>
            <a:custGeom>
              <a:avLst/>
              <a:gdLst/>
              <a:ahLst/>
              <a:cxnLst/>
              <a:rect l="0" t="0" r="34290" b="45720"/>
              <a:pathLst>
                <a:path w="34290" h="45720">
                  <a:moveTo>
                    <a:pt x="28131" y="0"/>
                  </a:moveTo>
                  <a:lnTo>
                    <a:pt x="6654" y="21477"/>
                  </a:lnTo>
                  <a:cubicBezTo>
                    <a:pt x="2401" y="25938"/>
                    <a:pt x="0" y="31778"/>
                    <a:pt x="0" y="37854"/>
                  </a:cubicBezTo>
                  <a:lnTo>
                    <a:pt x="0" y="45694"/>
                  </a:lnTo>
                  <a:lnTo>
                    <a:pt x="34290" y="45694"/>
                  </a:lnTo>
                  <a:lnTo>
                    <a:pt x="34290" y="15705"/>
                  </a:lnTo>
                  <a:cubicBezTo>
                    <a:pt x="34290" y="9865"/>
                    <a:pt x="32020" y="4314"/>
                    <a:pt x="2813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9" name="Google Shape;135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MQAA3AgAALYyAABtCQAAAAAAAA=="/>
                </a:ext>
              </a:extLst>
            </p:cNvSpPr>
            <p:nvPr/>
          </p:nvSpPr>
          <p:spPr>
            <a:xfrm>
              <a:off x="8117205" y="1440180"/>
              <a:ext cx="126365" cy="92075"/>
            </a:xfrm>
            <a:custGeom>
              <a:avLst/>
              <a:gdLst/>
              <a:ahLst/>
              <a:cxnLst/>
              <a:rect l="0" t="0" r="126365" b="92075"/>
              <a:pathLst>
                <a:path w="126365" h="92075">
                  <a:moveTo>
                    <a:pt x="46043" y="26"/>
                  </a:moveTo>
                  <a:cubicBezTo>
                    <a:pt x="20571" y="26"/>
                    <a:pt x="26" y="20627"/>
                    <a:pt x="26" y="46037"/>
                  </a:cubicBezTo>
                  <a:lnTo>
                    <a:pt x="26" y="59701"/>
                  </a:lnTo>
                  <a:cubicBezTo>
                    <a:pt x="26" y="65876"/>
                    <a:pt x="1022" y="72078"/>
                    <a:pt x="2908" y="77911"/>
                  </a:cubicBezTo>
                  <a:lnTo>
                    <a:pt x="4926" y="83587"/>
                  </a:lnTo>
                  <a:cubicBezTo>
                    <a:pt x="5450" y="85348"/>
                    <a:pt x="5686" y="87266"/>
                    <a:pt x="5817" y="89158"/>
                  </a:cubicBezTo>
                  <a:lnTo>
                    <a:pt x="5817" y="92048"/>
                  </a:lnTo>
                  <a:lnTo>
                    <a:pt x="120573" y="92048"/>
                  </a:lnTo>
                  <a:lnTo>
                    <a:pt x="120573" y="89158"/>
                  </a:lnTo>
                  <a:cubicBezTo>
                    <a:pt x="120573" y="87266"/>
                    <a:pt x="120809" y="85348"/>
                    <a:pt x="121438" y="83718"/>
                  </a:cubicBezTo>
                  <a:lnTo>
                    <a:pt x="123351" y="77911"/>
                  </a:lnTo>
                  <a:cubicBezTo>
                    <a:pt x="125238" y="72078"/>
                    <a:pt x="126233" y="65876"/>
                    <a:pt x="126365" y="59701"/>
                  </a:cubicBezTo>
                  <a:lnTo>
                    <a:pt x="126365" y="11509"/>
                  </a:lnTo>
                  <a:cubicBezTo>
                    <a:pt x="126365" y="5202"/>
                    <a:pt x="121202" y="26"/>
                    <a:pt x="114886" y="26"/>
                  </a:cubicBezTo>
                  <a:lnTo>
                    <a:pt x="46043" y="26"/>
                  </a:lnTo>
                  <a:lnTo>
                    <a:pt x="11488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8" name="Google Shape;135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MgAA3AgAALYyAABtCQAAAAAAAA=="/>
                </a:ext>
              </a:extLst>
            </p:cNvSpPr>
            <p:nvPr/>
          </p:nvSpPr>
          <p:spPr>
            <a:xfrm>
              <a:off x="8145780" y="1440180"/>
              <a:ext cx="97790" cy="92075"/>
            </a:xfrm>
            <a:custGeom>
              <a:avLst/>
              <a:gdLst/>
              <a:ahLst/>
              <a:cxnLst/>
              <a:rect l="0" t="0" r="97790" b="92075"/>
              <a:pathLst>
                <a:path w="97790" h="92075">
                  <a:moveTo>
                    <a:pt x="23416" y="26"/>
                  </a:moveTo>
                  <a:cubicBezTo>
                    <a:pt x="10512" y="26"/>
                    <a:pt x="26" y="10510"/>
                    <a:pt x="26" y="23412"/>
                  </a:cubicBezTo>
                  <a:cubicBezTo>
                    <a:pt x="26" y="36314"/>
                    <a:pt x="10512" y="46668"/>
                    <a:pt x="23416" y="46799"/>
                  </a:cubicBezTo>
                  <a:lnTo>
                    <a:pt x="26570" y="46799"/>
                  </a:lnTo>
                  <a:lnTo>
                    <a:pt x="28094" y="92048"/>
                  </a:lnTo>
                  <a:lnTo>
                    <a:pt x="91956" y="92048"/>
                  </a:lnTo>
                  <a:lnTo>
                    <a:pt x="91956" y="89158"/>
                  </a:lnTo>
                  <a:cubicBezTo>
                    <a:pt x="91956" y="87266"/>
                    <a:pt x="92324" y="85348"/>
                    <a:pt x="92954" y="83718"/>
                  </a:cubicBezTo>
                  <a:lnTo>
                    <a:pt x="94873" y="77911"/>
                  </a:lnTo>
                  <a:cubicBezTo>
                    <a:pt x="96765" y="72078"/>
                    <a:pt x="97764" y="65876"/>
                    <a:pt x="97764" y="59701"/>
                  </a:cubicBezTo>
                  <a:lnTo>
                    <a:pt x="97764" y="11509"/>
                  </a:lnTo>
                  <a:cubicBezTo>
                    <a:pt x="97764" y="5202"/>
                    <a:pt x="92586" y="26"/>
                    <a:pt x="86253" y="26"/>
                  </a:cubicBezTo>
                  <a:lnTo>
                    <a:pt x="23416" y="26"/>
                  </a:lnTo>
                  <a:lnTo>
                    <a:pt x="8625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7" name="Google Shape;135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MgAAtQkAAIkyAAAHCgAAAAAAAA=="/>
                </a:ext>
              </a:extLst>
            </p:cNvSpPr>
            <p:nvPr/>
          </p:nvSpPr>
          <p:spPr>
            <a:xfrm>
              <a:off x="8145780" y="1577975"/>
              <a:ext cx="69215" cy="52070"/>
            </a:xfrm>
            <a:custGeom>
              <a:avLst/>
              <a:gdLst/>
              <a:ahLst/>
              <a:cxnLst/>
              <a:rect l="0" t="0" r="69215" b="52070"/>
              <a:pathLst>
                <a:path w="69215" h="52070">
                  <a:moveTo>
                    <a:pt x="26" y="26"/>
                  </a:moveTo>
                  <a:lnTo>
                    <a:pt x="26" y="52070"/>
                  </a:lnTo>
                  <a:lnTo>
                    <a:pt x="69215" y="52070"/>
                  </a:lnTo>
                  <a:lnTo>
                    <a:pt x="69215"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6" name="Google Shape;135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MgAAtQkAAIkyAADrCQAAAAAAAA=="/>
                </a:ext>
              </a:extLst>
            </p:cNvSpPr>
            <p:nvPr/>
          </p:nvSpPr>
          <p:spPr>
            <a:xfrm>
              <a:off x="8145780" y="1577975"/>
              <a:ext cx="69215" cy="34290"/>
            </a:xfrm>
            <a:custGeom>
              <a:avLst/>
              <a:gdLst/>
              <a:ahLst/>
              <a:cxnLst/>
              <a:rect l="0" t="0" r="69215" b="34290"/>
              <a:pathLst>
                <a:path w="69215" h="34290">
                  <a:moveTo>
                    <a:pt x="26" y="26"/>
                  </a:moveTo>
                  <a:lnTo>
                    <a:pt x="26" y="25887"/>
                  </a:lnTo>
                  <a:cubicBezTo>
                    <a:pt x="10851" y="31472"/>
                    <a:pt x="22729" y="34264"/>
                    <a:pt x="34607" y="34264"/>
                  </a:cubicBezTo>
                  <a:cubicBezTo>
                    <a:pt x="46485" y="34264"/>
                    <a:pt x="58390" y="31472"/>
                    <a:pt x="69215" y="25887"/>
                  </a:cubicBezTo>
                  <a:lnTo>
                    <a:pt x="69215" y="26"/>
                  </a:lnTo>
                  <a:lnTo>
                    <a:pt x="26" y="26"/>
                  </a:lnTo>
                  <a:lnTo>
                    <a:pt x="69215" y="2588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5" name="Google Shape;135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MgAA5QkAAFIyAAAmCgAAAAAAAA=="/>
                </a:ext>
              </a:extLst>
            </p:cNvSpPr>
            <p:nvPr/>
          </p:nvSpPr>
          <p:spPr>
            <a:xfrm>
              <a:off x="8134350" y="1608455"/>
              <a:ext cx="45720" cy="41275"/>
            </a:xfrm>
            <a:custGeom>
              <a:avLst/>
              <a:gdLst/>
              <a:ahLst/>
              <a:cxnLst/>
              <a:rect l="0" t="0" r="45720" b="41275"/>
              <a:pathLst>
                <a:path w="45720" h="41275">
                  <a:moveTo>
                    <a:pt x="10070" y="26"/>
                  </a:moveTo>
                  <a:cubicBezTo>
                    <a:pt x="7951" y="26"/>
                    <a:pt x="5937" y="1238"/>
                    <a:pt x="4917" y="3347"/>
                  </a:cubicBezTo>
                  <a:lnTo>
                    <a:pt x="26" y="13890"/>
                  </a:lnTo>
                  <a:lnTo>
                    <a:pt x="18884" y="38981"/>
                  </a:lnTo>
                  <a:cubicBezTo>
                    <a:pt x="19983" y="40510"/>
                    <a:pt x="21709" y="41275"/>
                    <a:pt x="23435" y="41275"/>
                  </a:cubicBezTo>
                  <a:cubicBezTo>
                    <a:pt x="24900" y="41275"/>
                    <a:pt x="26365" y="40721"/>
                    <a:pt x="27463" y="39614"/>
                  </a:cubicBezTo>
                  <a:lnTo>
                    <a:pt x="45694" y="21383"/>
                  </a:lnTo>
                  <a:lnTo>
                    <a:pt x="13104" y="948"/>
                  </a:lnTo>
                  <a:cubicBezTo>
                    <a:pt x="12136" y="316"/>
                    <a:pt x="11090" y="26"/>
                    <a:pt x="1007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4" name="Google Shape;135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MgAA5QkAAJsyAAAmCgAAAAAAAA=="/>
                </a:ext>
              </a:extLst>
            </p:cNvSpPr>
            <p:nvPr/>
          </p:nvSpPr>
          <p:spPr>
            <a:xfrm>
              <a:off x="8180070" y="1608455"/>
              <a:ext cx="46355" cy="41275"/>
            </a:xfrm>
            <a:custGeom>
              <a:avLst/>
              <a:gdLst/>
              <a:ahLst/>
              <a:cxnLst/>
              <a:rect l="0" t="0" r="46355" b="41275"/>
              <a:pathLst>
                <a:path w="46355" h="41275">
                  <a:moveTo>
                    <a:pt x="36089" y="26"/>
                  </a:moveTo>
                  <a:cubicBezTo>
                    <a:pt x="35030" y="26"/>
                    <a:pt x="33946" y="316"/>
                    <a:pt x="32993" y="948"/>
                  </a:cubicBezTo>
                  <a:lnTo>
                    <a:pt x="0" y="21243"/>
                  </a:lnTo>
                  <a:lnTo>
                    <a:pt x="18467" y="39710"/>
                  </a:lnTo>
                  <a:cubicBezTo>
                    <a:pt x="19632" y="40721"/>
                    <a:pt x="21113" y="41275"/>
                    <a:pt x="22595" y="41275"/>
                  </a:cubicBezTo>
                  <a:cubicBezTo>
                    <a:pt x="24341" y="41275"/>
                    <a:pt x="26087" y="40510"/>
                    <a:pt x="27252" y="38981"/>
                  </a:cubicBezTo>
                  <a:lnTo>
                    <a:pt x="46355" y="13890"/>
                  </a:lnTo>
                  <a:lnTo>
                    <a:pt x="41248" y="3347"/>
                  </a:lnTo>
                  <a:cubicBezTo>
                    <a:pt x="40322" y="1238"/>
                    <a:pt x="38232" y="26"/>
                    <a:pt x="3608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3" name="Google Shape;135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4MQAAJgkAAK0yAADRCQAAAAAAAA=="/>
                </a:ext>
              </a:extLst>
            </p:cNvSpPr>
            <p:nvPr/>
          </p:nvSpPr>
          <p:spPr>
            <a:xfrm>
              <a:off x="8122920" y="1487170"/>
              <a:ext cx="114935" cy="108585"/>
            </a:xfrm>
            <a:custGeom>
              <a:avLst/>
              <a:gdLst/>
              <a:ahLst/>
              <a:cxnLst/>
              <a:rect l="0" t="0" r="114935" b="108585"/>
              <a:pathLst>
                <a:path w="114935" h="108585">
                  <a:moveTo>
                    <a:pt x="48999" y="26"/>
                  </a:moveTo>
                  <a:cubicBezTo>
                    <a:pt x="30962" y="26"/>
                    <a:pt x="17276" y="5168"/>
                    <a:pt x="17276" y="5168"/>
                  </a:cubicBezTo>
                  <a:lnTo>
                    <a:pt x="17276" y="24608"/>
                  </a:lnTo>
                  <a:cubicBezTo>
                    <a:pt x="17276" y="30432"/>
                    <a:pt x="14393" y="35862"/>
                    <a:pt x="9595" y="39010"/>
                  </a:cubicBezTo>
                  <a:lnTo>
                    <a:pt x="0" y="45307"/>
                  </a:lnTo>
                  <a:lnTo>
                    <a:pt x="0" y="51131"/>
                  </a:lnTo>
                  <a:cubicBezTo>
                    <a:pt x="0" y="82822"/>
                    <a:pt x="25745" y="108558"/>
                    <a:pt x="57388" y="108558"/>
                  </a:cubicBezTo>
                  <a:cubicBezTo>
                    <a:pt x="89058" y="108558"/>
                    <a:pt x="114803" y="82822"/>
                    <a:pt x="114908" y="51131"/>
                  </a:cubicBezTo>
                  <a:lnTo>
                    <a:pt x="114908" y="45307"/>
                  </a:lnTo>
                  <a:lnTo>
                    <a:pt x="105339" y="39010"/>
                  </a:lnTo>
                  <a:cubicBezTo>
                    <a:pt x="100541" y="35731"/>
                    <a:pt x="97631" y="30432"/>
                    <a:pt x="97631" y="24608"/>
                  </a:cubicBezTo>
                  <a:lnTo>
                    <a:pt x="97631" y="16658"/>
                  </a:lnTo>
                  <a:cubicBezTo>
                    <a:pt x="82006" y="3594"/>
                    <a:pt x="63995" y="26"/>
                    <a:pt x="4899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2" name="Google Shape;135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5MQAAGQoAAO8xAABhCgAAAAAAAA=="/>
                </a:ext>
              </a:extLst>
            </p:cNvSpPr>
            <p:nvPr/>
          </p:nvSpPr>
          <p:spPr>
            <a:xfrm>
              <a:off x="8082915" y="1641475"/>
              <a:ext cx="34290" cy="45720"/>
            </a:xfrm>
            <a:custGeom>
              <a:avLst/>
              <a:gdLst/>
              <a:ahLst/>
              <a:cxnLst/>
              <a:rect l="0" t="0" r="34290" b="45720"/>
              <a:pathLst>
                <a:path w="34290" h="45720">
                  <a:moveTo>
                    <a:pt x="6204" y="0"/>
                  </a:moveTo>
                  <a:cubicBezTo>
                    <a:pt x="2173" y="4314"/>
                    <a:pt x="26" y="9865"/>
                    <a:pt x="26" y="15705"/>
                  </a:cubicBezTo>
                  <a:lnTo>
                    <a:pt x="26" y="45694"/>
                  </a:lnTo>
                  <a:lnTo>
                    <a:pt x="34290" y="45694"/>
                  </a:lnTo>
                  <a:lnTo>
                    <a:pt x="34290" y="37854"/>
                  </a:lnTo>
                  <a:cubicBezTo>
                    <a:pt x="34290" y="31778"/>
                    <a:pt x="31882" y="25938"/>
                    <a:pt x="27615" y="21650"/>
                  </a:cubicBezTo>
                  <a:lnTo>
                    <a:pt x="6204" y="0"/>
                  </a:lnTo>
                  <a:lnTo>
                    <a:pt x="27615" y="216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1" name="Google Shape;135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4MQAAJgkAAJIyAADQCQAAAAAAAA=="/>
                </a:ext>
              </a:extLst>
            </p:cNvSpPr>
            <p:nvPr/>
          </p:nvSpPr>
          <p:spPr>
            <a:xfrm>
              <a:off x="8122920" y="1487170"/>
              <a:ext cx="97790" cy="107950"/>
            </a:xfrm>
            <a:custGeom>
              <a:avLst/>
              <a:gdLst/>
              <a:ahLst/>
              <a:cxnLst/>
              <a:rect l="0" t="0" r="97790" b="107950"/>
              <a:pathLst>
                <a:path w="97790" h="107950">
                  <a:moveTo>
                    <a:pt x="49013" y="26"/>
                  </a:moveTo>
                  <a:cubicBezTo>
                    <a:pt x="30925" y="26"/>
                    <a:pt x="17169" y="5163"/>
                    <a:pt x="17169" y="5163"/>
                  </a:cubicBezTo>
                  <a:lnTo>
                    <a:pt x="17169" y="24583"/>
                  </a:lnTo>
                  <a:cubicBezTo>
                    <a:pt x="17169" y="30401"/>
                    <a:pt x="14281" y="35695"/>
                    <a:pt x="9477" y="38971"/>
                  </a:cubicBezTo>
                  <a:lnTo>
                    <a:pt x="0" y="45261"/>
                  </a:lnTo>
                  <a:lnTo>
                    <a:pt x="0" y="51079"/>
                  </a:lnTo>
                  <a:cubicBezTo>
                    <a:pt x="0" y="80091"/>
                    <a:pt x="21606" y="104543"/>
                    <a:pt x="50536" y="107950"/>
                  </a:cubicBezTo>
                  <a:cubicBezTo>
                    <a:pt x="40166" y="97362"/>
                    <a:pt x="34496" y="83105"/>
                    <a:pt x="34496" y="68350"/>
                  </a:cubicBezTo>
                  <a:lnTo>
                    <a:pt x="34496" y="30270"/>
                  </a:lnTo>
                  <a:cubicBezTo>
                    <a:pt x="34496" y="24478"/>
                    <a:pt x="38775" y="19551"/>
                    <a:pt x="44603" y="18922"/>
                  </a:cubicBezTo>
                  <a:cubicBezTo>
                    <a:pt x="49118" y="18319"/>
                    <a:pt x="54867" y="17821"/>
                    <a:pt x="61273" y="17821"/>
                  </a:cubicBezTo>
                  <a:cubicBezTo>
                    <a:pt x="72535" y="17821"/>
                    <a:pt x="85766" y="19368"/>
                    <a:pt x="97764" y="24583"/>
                  </a:cubicBezTo>
                  <a:lnTo>
                    <a:pt x="97764" y="16642"/>
                  </a:lnTo>
                  <a:cubicBezTo>
                    <a:pt x="82117" y="3590"/>
                    <a:pt x="64056" y="26"/>
                    <a:pt x="4901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90" name="Google Shape;135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MgAAIAkAAJ0yAABRCQAAAAAAAA=="/>
                </a:ext>
              </a:extLst>
            </p:cNvSpPr>
            <p:nvPr/>
          </p:nvSpPr>
          <p:spPr>
            <a:xfrm>
              <a:off x="8134985" y="1483360"/>
              <a:ext cx="92710" cy="31115"/>
            </a:xfrm>
            <a:custGeom>
              <a:avLst/>
              <a:gdLst/>
              <a:ahLst/>
              <a:cxnLst/>
              <a:rect l="0" t="0" r="92710" b="31115"/>
              <a:pathLst>
                <a:path w="92710" h="31115">
                  <a:moveTo>
                    <a:pt x="37006" y="26"/>
                  </a:moveTo>
                  <a:cubicBezTo>
                    <a:pt x="25964" y="26"/>
                    <a:pt x="15990" y="1224"/>
                    <a:pt x="9531" y="2235"/>
                  </a:cubicBezTo>
                  <a:cubicBezTo>
                    <a:pt x="4010" y="2981"/>
                    <a:pt x="0" y="7851"/>
                    <a:pt x="130" y="13361"/>
                  </a:cubicBezTo>
                  <a:lnTo>
                    <a:pt x="130" y="25924"/>
                  </a:lnTo>
                  <a:cubicBezTo>
                    <a:pt x="339" y="29384"/>
                    <a:pt x="2891" y="31115"/>
                    <a:pt x="5469" y="31115"/>
                  </a:cubicBezTo>
                  <a:cubicBezTo>
                    <a:pt x="8021" y="31115"/>
                    <a:pt x="10599" y="29384"/>
                    <a:pt x="10781" y="25924"/>
                  </a:cubicBezTo>
                  <a:lnTo>
                    <a:pt x="10781" y="13361"/>
                  </a:lnTo>
                  <a:cubicBezTo>
                    <a:pt x="10781" y="13228"/>
                    <a:pt x="10912" y="12988"/>
                    <a:pt x="11042" y="12988"/>
                  </a:cubicBezTo>
                  <a:cubicBezTo>
                    <a:pt x="19401" y="11684"/>
                    <a:pt x="27787" y="11045"/>
                    <a:pt x="36199" y="11045"/>
                  </a:cubicBezTo>
                  <a:cubicBezTo>
                    <a:pt x="39376" y="11045"/>
                    <a:pt x="42553" y="11152"/>
                    <a:pt x="45756" y="11312"/>
                  </a:cubicBezTo>
                  <a:cubicBezTo>
                    <a:pt x="62423" y="12483"/>
                    <a:pt x="74454" y="16688"/>
                    <a:pt x="81460" y="24008"/>
                  </a:cubicBezTo>
                  <a:cubicBezTo>
                    <a:pt x="82632" y="25072"/>
                    <a:pt x="83908" y="25525"/>
                    <a:pt x="85106" y="25525"/>
                  </a:cubicBezTo>
                  <a:cubicBezTo>
                    <a:pt x="89246" y="25525"/>
                    <a:pt x="92684" y="20255"/>
                    <a:pt x="89116" y="16182"/>
                  </a:cubicBezTo>
                  <a:cubicBezTo>
                    <a:pt x="76512" y="3300"/>
                    <a:pt x="55313" y="26"/>
                    <a:pt x="3700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89" name="Google Shape;135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MQAA1AgAAPUyAABqCgAAAAAAAA=="/>
                </a:ext>
              </a:extLst>
            </p:cNvSpPr>
            <p:nvPr/>
          </p:nvSpPr>
          <p:spPr>
            <a:xfrm>
              <a:off x="8077200" y="1435100"/>
              <a:ext cx="206375" cy="257810"/>
            </a:xfrm>
            <a:custGeom>
              <a:avLst/>
              <a:gdLst/>
              <a:ahLst/>
              <a:cxnLst/>
              <a:rect l="0" t="0" r="206375" b="257810"/>
              <a:pathLst>
                <a:path w="206375" h="257810">
                  <a:moveTo>
                    <a:pt x="160998" y="10849"/>
                  </a:moveTo>
                  <a:lnTo>
                    <a:pt x="160998" y="62815"/>
                  </a:lnTo>
                  <a:cubicBezTo>
                    <a:pt x="160998" y="70624"/>
                    <a:pt x="159238" y="78328"/>
                    <a:pt x="155825" y="85378"/>
                  </a:cubicBezTo>
                  <a:cubicBezTo>
                    <a:pt x="155431" y="86138"/>
                    <a:pt x="155194" y="86898"/>
                    <a:pt x="155194" y="87789"/>
                  </a:cubicBezTo>
                  <a:lnTo>
                    <a:pt x="155194" y="103040"/>
                  </a:lnTo>
                  <a:cubicBezTo>
                    <a:pt x="155194" y="132050"/>
                    <a:pt x="131534" y="155084"/>
                    <a:pt x="102964" y="155084"/>
                  </a:cubicBezTo>
                  <a:cubicBezTo>
                    <a:pt x="101835" y="155084"/>
                    <a:pt x="100732" y="155058"/>
                    <a:pt x="99603" y="154980"/>
                  </a:cubicBezTo>
                  <a:cubicBezTo>
                    <a:pt x="72424" y="153093"/>
                    <a:pt x="51075" y="129508"/>
                    <a:pt x="51075" y="101022"/>
                  </a:cubicBezTo>
                  <a:lnTo>
                    <a:pt x="51075" y="87657"/>
                  </a:lnTo>
                  <a:cubicBezTo>
                    <a:pt x="51075" y="86898"/>
                    <a:pt x="50812" y="86138"/>
                    <a:pt x="50444" y="85378"/>
                  </a:cubicBezTo>
                  <a:cubicBezTo>
                    <a:pt x="47031" y="78328"/>
                    <a:pt x="45271" y="70624"/>
                    <a:pt x="45271" y="62815"/>
                  </a:cubicBezTo>
                  <a:lnTo>
                    <a:pt x="45271" y="51337"/>
                  </a:lnTo>
                  <a:cubicBezTo>
                    <a:pt x="45271" y="29010"/>
                    <a:pt x="63443" y="10849"/>
                    <a:pt x="85948" y="10849"/>
                  </a:cubicBezTo>
                  <a:lnTo>
                    <a:pt x="74078" y="158517"/>
                  </a:lnTo>
                  <a:cubicBezTo>
                    <a:pt x="81772" y="162553"/>
                    <a:pt x="90254" y="165069"/>
                    <a:pt x="98972" y="165567"/>
                  </a:cubicBezTo>
                  <a:cubicBezTo>
                    <a:pt x="100338" y="165698"/>
                    <a:pt x="101730" y="165698"/>
                    <a:pt x="103253" y="165829"/>
                  </a:cubicBezTo>
                  <a:cubicBezTo>
                    <a:pt x="113363" y="165829"/>
                    <a:pt x="123341" y="163313"/>
                    <a:pt x="132322" y="158648"/>
                  </a:cubicBezTo>
                  <a:lnTo>
                    <a:pt x="132322" y="168475"/>
                  </a:lnTo>
                  <a:lnTo>
                    <a:pt x="103121" y="188287"/>
                  </a:lnTo>
                  <a:lnTo>
                    <a:pt x="74078" y="168475"/>
                  </a:lnTo>
                  <a:lnTo>
                    <a:pt x="74078" y="158517"/>
                  </a:lnTo>
                  <a:lnTo>
                    <a:pt x="69404" y="178302"/>
                  </a:lnTo>
                  <a:lnTo>
                    <a:pt x="94797" y="195598"/>
                  </a:lnTo>
                  <a:lnTo>
                    <a:pt x="81273" y="208963"/>
                  </a:lnTo>
                  <a:cubicBezTo>
                    <a:pt x="81273" y="209068"/>
                    <a:pt x="81142" y="209068"/>
                    <a:pt x="81011" y="209068"/>
                  </a:cubicBezTo>
                  <a:cubicBezTo>
                    <a:pt x="80879" y="209068"/>
                    <a:pt x="80774" y="209068"/>
                    <a:pt x="80774" y="208963"/>
                  </a:cubicBezTo>
                  <a:lnTo>
                    <a:pt x="63968" y="183989"/>
                  </a:lnTo>
                  <a:lnTo>
                    <a:pt x="69404" y="178302"/>
                  </a:lnTo>
                  <a:lnTo>
                    <a:pt x="136865" y="178302"/>
                  </a:lnTo>
                  <a:lnTo>
                    <a:pt x="142301" y="183989"/>
                  </a:lnTo>
                  <a:lnTo>
                    <a:pt x="125495" y="208963"/>
                  </a:lnTo>
                  <a:cubicBezTo>
                    <a:pt x="125495" y="209068"/>
                    <a:pt x="125363" y="209199"/>
                    <a:pt x="125232" y="209199"/>
                  </a:cubicBezTo>
                  <a:cubicBezTo>
                    <a:pt x="125127" y="209199"/>
                    <a:pt x="124996" y="209199"/>
                    <a:pt x="124996" y="209068"/>
                  </a:cubicBezTo>
                  <a:lnTo>
                    <a:pt x="111472" y="195544"/>
                  </a:lnTo>
                  <a:lnTo>
                    <a:pt x="136865" y="178302"/>
                  </a:lnTo>
                  <a:lnTo>
                    <a:pt x="85816" y="26"/>
                  </a:lnTo>
                  <a:cubicBezTo>
                    <a:pt x="57508" y="131"/>
                    <a:pt x="34531" y="23087"/>
                    <a:pt x="34531" y="51337"/>
                  </a:cubicBezTo>
                  <a:lnTo>
                    <a:pt x="34531" y="62815"/>
                  </a:lnTo>
                  <a:cubicBezTo>
                    <a:pt x="34531" y="71777"/>
                    <a:pt x="36422" y="80713"/>
                    <a:pt x="40203" y="88915"/>
                  </a:cubicBezTo>
                  <a:lnTo>
                    <a:pt x="40203" y="101022"/>
                  </a:lnTo>
                  <a:cubicBezTo>
                    <a:pt x="40203" y="120179"/>
                    <a:pt x="48554" y="138601"/>
                    <a:pt x="63207" y="151075"/>
                  </a:cubicBezTo>
                  <a:lnTo>
                    <a:pt x="63207" y="169104"/>
                  </a:lnTo>
                  <a:lnTo>
                    <a:pt x="53228" y="179586"/>
                  </a:lnTo>
                  <a:cubicBezTo>
                    <a:pt x="52204" y="180713"/>
                    <a:pt x="51574" y="182233"/>
                    <a:pt x="51705" y="183727"/>
                  </a:cubicBezTo>
                  <a:lnTo>
                    <a:pt x="18723" y="195703"/>
                  </a:lnTo>
                  <a:cubicBezTo>
                    <a:pt x="7484" y="199739"/>
                    <a:pt x="26" y="210457"/>
                    <a:pt x="26" y="222328"/>
                  </a:cubicBezTo>
                  <a:lnTo>
                    <a:pt x="26" y="252202"/>
                  </a:lnTo>
                  <a:cubicBezTo>
                    <a:pt x="210" y="255556"/>
                    <a:pt x="2809" y="257207"/>
                    <a:pt x="5383" y="257207"/>
                  </a:cubicBezTo>
                  <a:cubicBezTo>
                    <a:pt x="7982" y="257207"/>
                    <a:pt x="10582" y="255556"/>
                    <a:pt x="10766" y="252202"/>
                  </a:cubicBezTo>
                  <a:lnTo>
                    <a:pt x="10766" y="222328"/>
                  </a:lnTo>
                  <a:cubicBezTo>
                    <a:pt x="10766" y="214885"/>
                    <a:pt x="15440" y="208334"/>
                    <a:pt x="22504" y="205792"/>
                  </a:cubicBezTo>
                  <a:lnTo>
                    <a:pt x="57377" y="193187"/>
                  </a:lnTo>
                  <a:lnTo>
                    <a:pt x="71794" y="214885"/>
                  </a:lnTo>
                  <a:cubicBezTo>
                    <a:pt x="73684" y="217663"/>
                    <a:pt x="76730" y="219550"/>
                    <a:pt x="80013" y="219786"/>
                  </a:cubicBezTo>
                  <a:lnTo>
                    <a:pt x="81142" y="219786"/>
                  </a:lnTo>
                  <a:cubicBezTo>
                    <a:pt x="84057" y="219786"/>
                    <a:pt x="86945" y="218659"/>
                    <a:pt x="88967" y="216510"/>
                  </a:cubicBezTo>
                  <a:lnTo>
                    <a:pt x="97817" y="207660"/>
                  </a:lnTo>
                  <a:lnTo>
                    <a:pt x="97817" y="252202"/>
                  </a:lnTo>
                  <a:cubicBezTo>
                    <a:pt x="97633" y="255923"/>
                    <a:pt x="100443" y="257784"/>
                    <a:pt x="103253" y="257784"/>
                  </a:cubicBezTo>
                  <a:cubicBezTo>
                    <a:pt x="106036" y="257784"/>
                    <a:pt x="108820" y="255923"/>
                    <a:pt x="108557" y="252202"/>
                  </a:cubicBezTo>
                  <a:lnTo>
                    <a:pt x="108557" y="207705"/>
                  </a:lnTo>
                  <a:lnTo>
                    <a:pt x="117538" y="216510"/>
                  </a:lnTo>
                  <a:cubicBezTo>
                    <a:pt x="119717" y="218764"/>
                    <a:pt x="122606" y="219864"/>
                    <a:pt x="125442" y="219864"/>
                  </a:cubicBezTo>
                  <a:cubicBezTo>
                    <a:pt x="128987" y="219864"/>
                    <a:pt x="132480" y="218161"/>
                    <a:pt x="134580" y="214885"/>
                  </a:cubicBezTo>
                  <a:lnTo>
                    <a:pt x="149128" y="193187"/>
                  </a:lnTo>
                  <a:lnTo>
                    <a:pt x="184001" y="205792"/>
                  </a:lnTo>
                  <a:cubicBezTo>
                    <a:pt x="190960" y="208334"/>
                    <a:pt x="195634" y="214885"/>
                    <a:pt x="195634" y="222328"/>
                  </a:cubicBezTo>
                  <a:lnTo>
                    <a:pt x="195634" y="252202"/>
                  </a:lnTo>
                  <a:cubicBezTo>
                    <a:pt x="195818" y="255556"/>
                    <a:pt x="198392" y="257207"/>
                    <a:pt x="200991" y="257207"/>
                  </a:cubicBezTo>
                  <a:cubicBezTo>
                    <a:pt x="203591" y="257207"/>
                    <a:pt x="206164" y="255556"/>
                    <a:pt x="206375" y="252202"/>
                  </a:cubicBezTo>
                  <a:lnTo>
                    <a:pt x="206375" y="222328"/>
                  </a:lnTo>
                  <a:cubicBezTo>
                    <a:pt x="206375" y="210352"/>
                    <a:pt x="198785" y="199739"/>
                    <a:pt x="187546" y="195703"/>
                  </a:cubicBezTo>
                  <a:lnTo>
                    <a:pt x="154564" y="183727"/>
                  </a:lnTo>
                  <a:cubicBezTo>
                    <a:pt x="154564" y="182233"/>
                    <a:pt x="154039" y="180713"/>
                    <a:pt x="153041" y="179586"/>
                  </a:cubicBezTo>
                  <a:lnTo>
                    <a:pt x="143062" y="169104"/>
                  </a:lnTo>
                  <a:lnTo>
                    <a:pt x="143062" y="151468"/>
                  </a:lnTo>
                  <a:cubicBezTo>
                    <a:pt x="144060" y="150577"/>
                    <a:pt x="145084" y="149686"/>
                    <a:pt x="146214" y="148795"/>
                  </a:cubicBezTo>
                  <a:cubicBezTo>
                    <a:pt x="158844" y="136950"/>
                    <a:pt x="166066" y="120310"/>
                    <a:pt x="166066" y="103040"/>
                  </a:cubicBezTo>
                  <a:lnTo>
                    <a:pt x="166066" y="88915"/>
                  </a:lnTo>
                  <a:cubicBezTo>
                    <a:pt x="169847" y="80713"/>
                    <a:pt x="171869" y="71777"/>
                    <a:pt x="171869" y="62815"/>
                  </a:cubicBezTo>
                  <a:lnTo>
                    <a:pt x="171869" y="5451"/>
                  </a:lnTo>
                  <a:cubicBezTo>
                    <a:pt x="171869" y="2411"/>
                    <a:pt x="169348" y="26"/>
                    <a:pt x="166433" y="26"/>
                  </a:cubicBezTo>
                  <a:lnTo>
                    <a:pt x="160998" y="10849"/>
                  </a:lnTo>
                  <a:lnTo>
                    <a:pt x="16643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288" name="Google Shape;136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2MQAAKAgAAEYzAAD0CQAAAAAAAA=="/>
                </a:ext>
              </a:extLst>
            </p:cNvSpPr>
            <p:nvPr/>
          </p:nvSpPr>
          <p:spPr>
            <a:xfrm>
              <a:off x="7999730" y="1325880"/>
              <a:ext cx="335280" cy="292100"/>
            </a:xfrm>
            <a:custGeom>
              <a:avLst/>
              <a:gdLst/>
              <a:ahLst/>
              <a:cxnLst/>
              <a:rect l="0" t="0" r="335280" b="292100"/>
              <a:pathLst>
                <a:path w="335280" h="292100">
                  <a:moveTo>
                    <a:pt x="129672" y="20001"/>
                  </a:moveTo>
                  <a:cubicBezTo>
                    <a:pt x="120969" y="27577"/>
                    <a:pt x="113420" y="36411"/>
                    <a:pt x="107103" y="46110"/>
                  </a:cubicBezTo>
                  <a:cubicBezTo>
                    <a:pt x="102437" y="53319"/>
                    <a:pt x="98401" y="60868"/>
                    <a:pt x="94862" y="68837"/>
                  </a:cubicBezTo>
                  <a:lnTo>
                    <a:pt x="65242" y="68837"/>
                  </a:lnTo>
                  <a:cubicBezTo>
                    <a:pt x="81625" y="46739"/>
                    <a:pt x="103958" y="29857"/>
                    <a:pt x="129672" y="20001"/>
                  </a:cubicBezTo>
                  <a:lnTo>
                    <a:pt x="175202" y="10931"/>
                  </a:lnTo>
                  <a:lnTo>
                    <a:pt x="175202" y="68837"/>
                  </a:lnTo>
                  <a:lnTo>
                    <a:pt x="106605" y="68837"/>
                  </a:lnTo>
                  <a:cubicBezTo>
                    <a:pt x="122358" y="35651"/>
                    <a:pt x="147208" y="13448"/>
                    <a:pt x="175202" y="10931"/>
                  </a:cubicBezTo>
                  <a:lnTo>
                    <a:pt x="185923" y="10931"/>
                  </a:lnTo>
                  <a:cubicBezTo>
                    <a:pt x="214049" y="13448"/>
                    <a:pt x="238793" y="35651"/>
                    <a:pt x="254678" y="68837"/>
                  </a:cubicBezTo>
                  <a:lnTo>
                    <a:pt x="185923" y="68837"/>
                  </a:lnTo>
                  <a:lnTo>
                    <a:pt x="185923" y="10931"/>
                  </a:lnTo>
                  <a:lnTo>
                    <a:pt x="231585" y="20132"/>
                  </a:lnTo>
                  <a:cubicBezTo>
                    <a:pt x="257325" y="29857"/>
                    <a:pt x="279658" y="46739"/>
                    <a:pt x="296040" y="68837"/>
                  </a:cubicBezTo>
                  <a:lnTo>
                    <a:pt x="266394" y="68837"/>
                  </a:lnTo>
                  <a:cubicBezTo>
                    <a:pt x="262882" y="60999"/>
                    <a:pt x="258845" y="53319"/>
                    <a:pt x="254180" y="46110"/>
                  </a:cubicBezTo>
                  <a:cubicBezTo>
                    <a:pt x="247862" y="36411"/>
                    <a:pt x="240287" y="27708"/>
                    <a:pt x="231585" y="20132"/>
                  </a:cubicBezTo>
                  <a:lnTo>
                    <a:pt x="90589" y="79559"/>
                  </a:lnTo>
                  <a:cubicBezTo>
                    <a:pt x="82516" y="101867"/>
                    <a:pt x="78217" y="125459"/>
                    <a:pt x="77850" y="149183"/>
                  </a:cubicBezTo>
                  <a:lnTo>
                    <a:pt x="36854" y="149183"/>
                  </a:lnTo>
                  <a:cubicBezTo>
                    <a:pt x="37746" y="124568"/>
                    <a:pt x="45059" y="100608"/>
                    <a:pt x="57929" y="79559"/>
                  </a:cubicBezTo>
                  <a:lnTo>
                    <a:pt x="303354" y="79559"/>
                  </a:lnTo>
                  <a:cubicBezTo>
                    <a:pt x="316224" y="100608"/>
                    <a:pt x="323537" y="124568"/>
                    <a:pt x="324428" y="149183"/>
                  </a:cubicBezTo>
                  <a:lnTo>
                    <a:pt x="283563" y="149183"/>
                  </a:lnTo>
                  <a:cubicBezTo>
                    <a:pt x="283039" y="125459"/>
                    <a:pt x="278767" y="101867"/>
                    <a:pt x="270824" y="79559"/>
                  </a:cubicBezTo>
                  <a:lnTo>
                    <a:pt x="77850" y="160009"/>
                  </a:lnTo>
                  <a:cubicBezTo>
                    <a:pt x="78217" y="182081"/>
                    <a:pt x="81887" y="203917"/>
                    <a:pt x="88938" y="224862"/>
                  </a:cubicBezTo>
                  <a:cubicBezTo>
                    <a:pt x="89436" y="226487"/>
                    <a:pt x="89960" y="228007"/>
                    <a:pt x="90458" y="229528"/>
                  </a:cubicBezTo>
                  <a:lnTo>
                    <a:pt x="57798" y="229528"/>
                  </a:lnTo>
                  <a:cubicBezTo>
                    <a:pt x="44928" y="208452"/>
                    <a:pt x="37746" y="184492"/>
                    <a:pt x="36985" y="160009"/>
                  </a:cubicBezTo>
                  <a:lnTo>
                    <a:pt x="324297" y="160009"/>
                  </a:lnTo>
                  <a:cubicBezTo>
                    <a:pt x="323406" y="183732"/>
                    <a:pt x="316722" y="206931"/>
                    <a:pt x="304612" y="227509"/>
                  </a:cubicBezTo>
                  <a:cubicBezTo>
                    <a:pt x="304245" y="228138"/>
                    <a:pt x="303852" y="228768"/>
                    <a:pt x="303354" y="229528"/>
                  </a:cubicBezTo>
                  <a:lnTo>
                    <a:pt x="270693" y="229528"/>
                  </a:lnTo>
                  <a:cubicBezTo>
                    <a:pt x="271322" y="227876"/>
                    <a:pt x="271820" y="226487"/>
                    <a:pt x="272318" y="224862"/>
                  </a:cubicBezTo>
                  <a:cubicBezTo>
                    <a:pt x="279265" y="203917"/>
                    <a:pt x="283039" y="181976"/>
                    <a:pt x="283432" y="159904"/>
                  </a:cubicBezTo>
                  <a:lnTo>
                    <a:pt x="180785" y="0"/>
                  </a:lnTo>
                  <a:cubicBezTo>
                    <a:pt x="133551" y="0"/>
                    <a:pt x="86605" y="21469"/>
                    <a:pt x="56015" y="63149"/>
                  </a:cubicBezTo>
                  <a:cubicBezTo>
                    <a:pt x="26" y="139588"/>
                    <a:pt x="25242" y="247930"/>
                    <a:pt x="109252" y="291707"/>
                  </a:cubicBezTo>
                  <a:cubicBezTo>
                    <a:pt x="109986" y="291969"/>
                    <a:pt x="110668" y="292100"/>
                    <a:pt x="111349" y="292100"/>
                  </a:cubicBezTo>
                  <a:cubicBezTo>
                    <a:pt x="116199" y="292100"/>
                    <a:pt x="118951" y="285468"/>
                    <a:pt x="114285" y="282244"/>
                  </a:cubicBezTo>
                  <a:cubicBezTo>
                    <a:pt x="94862" y="272151"/>
                    <a:pt x="78086" y="257760"/>
                    <a:pt x="64980" y="240354"/>
                  </a:cubicBezTo>
                  <a:lnTo>
                    <a:pt x="94862" y="240354"/>
                  </a:lnTo>
                  <a:cubicBezTo>
                    <a:pt x="100917" y="254247"/>
                    <a:pt x="109121" y="267223"/>
                    <a:pt x="119082" y="278705"/>
                  </a:cubicBezTo>
                  <a:cubicBezTo>
                    <a:pt x="120261" y="279911"/>
                    <a:pt x="121572" y="280409"/>
                    <a:pt x="122856" y="280409"/>
                  </a:cubicBezTo>
                  <a:cubicBezTo>
                    <a:pt x="126867" y="280409"/>
                    <a:pt x="130406" y="275533"/>
                    <a:pt x="127155" y="271522"/>
                  </a:cubicBezTo>
                  <a:cubicBezTo>
                    <a:pt x="118846" y="262190"/>
                    <a:pt x="112031" y="251600"/>
                    <a:pt x="106736" y="240249"/>
                  </a:cubicBezTo>
                  <a:cubicBezTo>
                    <a:pt x="113499" y="239489"/>
                    <a:pt x="112922" y="229528"/>
                    <a:pt x="106107" y="229528"/>
                  </a:cubicBezTo>
                  <a:cubicBezTo>
                    <a:pt x="106054" y="229528"/>
                    <a:pt x="106002" y="229528"/>
                    <a:pt x="105976" y="229528"/>
                  </a:cubicBezTo>
                  <a:lnTo>
                    <a:pt x="102070" y="229528"/>
                  </a:lnTo>
                  <a:cubicBezTo>
                    <a:pt x="93604" y="207325"/>
                    <a:pt x="88938" y="183732"/>
                    <a:pt x="88571" y="160009"/>
                  </a:cubicBezTo>
                  <a:lnTo>
                    <a:pt x="94495" y="160009"/>
                  </a:lnTo>
                  <a:cubicBezTo>
                    <a:pt x="94626" y="160035"/>
                    <a:pt x="94731" y="160035"/>
                    <a:pt x="94862" y="160035"/>
                  </a:cubicBezTo>
                  <a:cubicBezTo>
                    <a:pt x="101939" y="160035"/>
                    <a:pt x="101939" y="149156"/>
                    <a:pt x="94862" y="149156"/>
                  </a:cubicBezTo>
                  <a:cubicBezTo>
                    <a:pt x="94731" y="149156"/>
                    <a:pt x="94626" y="149156"/>
                    <a:pt x="94495" y="149183"/>
                  </a:cubicBezTo>
                  <a:lnTo>
                    <a:pt x="88571" y="149183"/>
                  </a:lnTo>
                  <a:cubicBezTo>
                    <a:pt x="88938" y="125328"/>
                    <a:pt x="93473" y="101736"/>
                    <a:pt x="102070" y="79559"/>
                  </a:cubicBezTo>
                  <a:lnTo>
                    <a:pt x="175202" y="79559"/>
                  </a:lnTo>
                  <a:lnTo>
                    <a:pt x="175202" y="91407"/>
                  </a:lnTo>
                  <a:cubicBezTo>
                    <a:pt x="175412" y="94815"/>
                    <a:pt x="178007" y="96519"/>
                    <a:pt x="180628" y="96519"/>
                  </a:cubicBezTo>
                  <a:cubicBezTo>
                    <a:pt x="183249" y="96519"/>
                    <a:pt x="185871" y="94815"/>
                    <a:pt x="186054" y="91407"/>
                  </a:cubicBezTo>
                  <a:lnTo>
                    <a:pt x="186054" y="79559"/>
                  </a:lnTo>
                  <a:lnTo>
                    <a:pt x="259343" y="79559"/>
                  </a:lnTo>
                  <a:cubicBezTo>
                    <a:pt x="267784" y="101736"/>
                    <a:pt x="272449" y="125328"/>
                    <a:pt x="272843" y="149183"/>
                  </a:cubicBezTo>
                  <a:lnTo>
                    <a:pt x="266788" y="149183"/>
                  </a:lnTo>
                  <a:cubicBezTo>
                    <a:pt x="266657" y="149156"/>
                    <a:pt x="266525" y="149156"/>
                    <a:pt x="266421" y="149156"/>
                  </a:cubicBezTo>
                  <a:cubicBezTo>
                    <a:pt x="259343" y="149156"/>
                    <a:pt x="259343" y="159904"/>
                    <a:pt x="266421" y="159904"/>
                  </a:cubicBezTo>
                  <a:cubicBezTo>
                    <a:pt x="266525" y="159904"/>
                    <a:pt x="266657" y="159904"/>
                    <a:pt x="266788" y="159904"/>
                  </a:cubicBezTo>
                  <a:lnTo>
                    <a:pt x="272843" y="159904"/>
                  </a:lnTo>
                  <a:cubicBezTo>
                    <a:pt x="272318" y="183732"/>
                    <a:pt x="267784" y="207325"/>
                    <a:pt x="259212" y="229528"/>
                  </a:cubicBezTo>
                  <a:lnTo>
                    <a:pt x="255307" y="229528"/>
                  </a:lnTo>
                  <a:cubicBezTo>
                    <a:pt x="255254" y="229528"/>
                    <a:pt x="255228" y="229528"/>
                    <a:pt x="255176" y="229528"/>
                  </a:cubicBezTo>
                  <a:cubicBezTo>
                    <a:pt x="248491" y="229528"/>
                    <a:pt x="247784" y="239489"/>
                    <a:pt x="254678" y="240249"/>
                  </a:cubicBezTo>
                  <a:cubicBezTo>
                    <a:pt x="249252" y="251600"/>
                    <a:pt x="242436" y="262059"/>
                    <a:pt x="234127" y="271522"/>
                  </a:cubicBezTo>
                  <a:cubicBezTo>
                    <a:pt x="230877" y="275507"/>
                    <a:pt x="234389" y="280304"/>
                    <a:pt x="238374" y="280304"/>
                  </a:cubicBezTo>
                  <a:cubicBezTo>
                    <a:pt x="239658" y="280304"/>
                    <a:pt x="241021" y="279806"/>
                    <a:pt x="242174" y="278574"/>
                  </a:cubicBezTo>
                  <a:cubicBezTo>
                    <a:pt x="252161" y="267118"/>
                    <a:pt x="260339" y="254247"/>
                    <a:pt x="266290" y="240249"/>
                  </a:cubicBezTo>
                  <a:lnTo>
                    <a:pt x="296040" y="240249"/>
                  </a:lnTo>
                  <a:cubicBezTo>
                    <a:pt x="284324" y="256004"/>
                    <a:pt x="269566" y="269242"/>
                    <a:pt x="252528" y="279098"/>
                  </a:cubicBezTo>
                  <a:cubicBezTo>
                    <a:pt x="247574" y="282217"/>
                    <a:pt x="250536" y="289085"/>
                    <a:pt x="255254" y="289085"/>
                  </a:cubicBezTo>
                  <a:cubicBezTo>
                    <a:pt x="256067" y="289085"/>
                    <a:pt x="256932" y="288876"/>
                    <a:pt x="257823" y="288430"/>
                  </a:cubicBezTo>
                  <a:cubicBezTo>
                    <a:pt x="305765" y="260801"/>
                    <a:pt x="335149" y="209710"/>
                    <a:pt x="335149" y="154478"/>
                  </a:cubicBezTo>
                  <a:cubicBezTo>
                    <a:pt x="335280" y="113479"/>
                    <a:pt x="319002" y="74133"/>
                    <a:pt x="289985" y="45245"/>
                  </a:cubicBezTo>
                  <a:cubicBezTo>
                    <a:pt x="259527" y="14837"/>
                    <a:pt x="220051" y="0"/>
                    <a:pt x="180785" y="0"/>
                  </a:cubicBezTo>
                  <a:lnTo>
                    <a:pt x="129672" y="20001"/>
                  </a:lnTo>
                  <a:lnTo>
                    <a:pt x="18078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304" name="Google Shape;13601;p90"/>
          <p:cNvGrpSpPr>
            <a:extLst>
              <a:ext uri="smNativeData">
                <pr:smNativeData xmlns:pr="smNativeData" val="SMDATA_6_dWHdYxMAAAAlAAAAAQAAAA8BAAAAkAAAAEgAAACQAAAASAAAAAAAAAAAAAAAAAAAABcAAAAUAAAAAAAAAAAAAAD/fwAA/38AAAAAAAAJAAAABAAAAFkAAAAMAAAAEAAAAAAAAAAAAAAAAAAAAAAAAAAfAAAAVAAAAAAAAAAAAAAAAAAAAAAAAAAAAAAAAAAAAAAAAAAAAAAAAAAAAAAAAAAAAAAAAAAAAAAAAAAAAAAAAAAAAAAAAAAAAAAAAAAAAAAAAAAAAAAAAAAAACEAAAAYAAAAFAAAABUeAACsEwAAXCAAAO4VAAAQAAAA"/>
              </a:ext>
            </a:extLst>
          </p:cNvGrpSpPr>
          <p:nvPr/>
        </p:nvGrpSpPr>
        <p:grpSpPr>
          <a:xfrm>
            <a:off x="4890135" y="3197860"/>
            <a:ext cx="370205" cy="367030"/>
            <a:chOff x="4890135" y="3197860"/>
            <a:chExt cx="370205" cy="367030"/>
          </a:xfrm>
        </p:grpSpPr>
        <p:sp>
          <p:nvSpPr>
            <p:cNvPr id="1328" name="Google Shape;136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HgAAGRQAAO4fAACCFQAAAAAAAA=="/>
                </a:ext>
              </a:extLst>
            </p:cNvSpPr>
            <p:nvPr/>
          </p:nvSpPr>
          <p:spPr>
            <a:xfrm>
              <a:off x="4960620" y="3267075"/>
              <a:ext cx="229870" cy="229235"/>
            </a:xfrm>
            <a:custGeom>
              <a:avLst/>
              <a:gdLst/>
              <a:ahLst/>
              <a:cxnLst/>
              <a:rect l="0" t="0" r="229870" b="229235"/>
              <a:pathLst>
                <a:path w="229870" h="229235">
                  <a:moveTo>
                    <a:pt x="114988" y="0"/>
                  </a:moveTo>
                  <a:cubicBezTo>
                    <a:pt x="51500" y="0"/>
                    <a:pt x="0" y="51387"/>
                    <a:pt x="0" y="114630"/>
                  </a:cubicBezTo>
                  <a:cubicBezTo>
                    <a:pt x="0" y="177979"/>
                    <a:pt x="51500" y="229235"/>
                    <a:pt x="114988" y="229235"/>
                  </a:cubicBezTo>
                  <a:cubicBezTo>
                    <a:pt x="178370" y="229235"/>
                    <a:pt x="229844" y="177979"/>
                    <a:pt x="229844" y="114630"/>
                  </a:cubicBezTo>
                  <a:cubicBezTo>
                    <a:pt x="229844" y="51387"/>
                    <a:pt x="178370" y="0"/>
                    <a:pt x="11498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27" name="Google Shape;136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HgAAlxQAAKUfAABwFQAAAAAAAA=="/>
                </a:ext>
              </a:extLst>
            </p:cNvSpPr>
            <p:nvPr/>
          </p:nvSpPr>
          <p:spPr>
            <a:xfrm>
              <a:off x="5006975" y="3347085"/>
              <a:ext cx="137160" cy="137795"/>
            </a:xfrm>
            <a:custGeom>
              <a:avLst/>
              <a:gdLst/>
              <a:ahLst/>
              <a:cxnLst/>
              <a:rect l="0" t="0" r="137160" b="137795"/>
              <a:pathLst>
                <a:path w="137160" h="137795">
                  <a:moveTo>
                    <a:pt x="68645" y="26"/>
                  </a:moveTo>
                  <a:cubicBezTo>
                    <a:pt x="30750" y="26"/>
                    <a:pt x="26" y="30863"/>
                    <a:pt x="26" y="68897"/>
                  </a:cubicBezTo>
                  <a:cubicBezTo>
                    <a:pt x="26" y="106931"/>
                    <a:pt x="30750" y="137795"/>
                    <a:pt x="68645" y="137795"/>
                  </a:cubicBezTo>
                  <a:cubicBezTo>
                    <a:pt x="106436" y="137795"/>
                    <a:pt x="137160" y="106931"/>
                    <a:pt x="137160" y="68897"/>
                  </a:cubicBezTo>
                  <a:cubicBezTo>
                    <a:pt x="137160" y="30863"/>
                    <a:pt x="106436" y="26"/>
                    <a:pt x="6864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26" name="Google Shape;136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HwAAFRUAAG8fAADBFQAAAAAAAA=="/>
                </a:ext>
              </a:extLst>
            </p:cNvSpPr>
            <p:nvPr/>
          </p:nvSpPr>
          <p:spPr>
            <a:xfrm>
              <a:off x="5041265" y="3427095"/>
              <a:ext cx="68580" cy="109220"/>
            </a:xfrm>
            <a:custGeom>
              <a:avLst/>
              <a:gdLst/>
              <a:ahLst/>
              <a:cxnLst/>
              <a:rect l="0" t="0" r="68580" b="109220"/>
              <a:pathLst>
                <a:path w="68580" h="109220">
                  <a:moveTo>
                    <a:pt x="22834" y="0"/>
                  </a:moveTo>
                  <a:lnTo>
                    <a:pt x="22834" y="11151"/>
                  </a:lnTo>
                  <a:cubicBezTo>
                    <a:pt x="22834" y="13281"/>
                    <a:pt x="21682" y="15201"/>
                    <a:pt x="19796" y="16200"/>
                  </a:cubicBezTo>
                  <a:lnTo>
                    <a:pt x="6075" y="23406"/>
                  </a:lnTo>
                  <a:cubicBezTo>
                    <a:pt x="2278" y="25326"/>
                    <a:pt x="26" y="29245"/>
                    <a:pt x="26" y="33531"/>
                  </a:cubicBezTo>
                  <a:lnTo>
                    <a:pt x="26" y="72901"/>
                  </a:lnTo>
                  <a:cubicBezTo>
                    <a:pt x="26" y="85288"/>
                    <a:pt x="3666" y="97570"/>
                    <a:pt x="10605" y="107958"/>
                  </a:cubicBezTo>
                  <a:lnTo>
                    <a:pt x="11365" y="109220"/>
                  </a:lnTo>
                  <a:lnTo>
                    <a:pt x="57215" y="109220"/>
                  </a:lnTo>
                  <a:lnTo>
                    <a:pt x="58106" y="107958"/>
                  </a:lnTo>
                  <a:cubicBezTo>
                    <a:pt x="64914" y="97570"/>
                    <a:pt x="68554" y="85288"/>
                    <a:pt x="68554" y="72901"/>
                  </a:cubicBezTo>
                  <a:lnTo>
                    <a:pt x="68554" y="33531"/>
                  </a:lnTo>
                  <a:cubicBezTo>
                    <a:pt x="68554" y="29350"/>
                    <a:pt x="66302" y="25431"/>
                    <a:pt x="62505" y="23406"/>
                  </a:cubicBezTo>
                  <a:lnTo>
                    <a:pt x="48784" y="16200"/>
                  </a:lnTo>
                  <a:cubicBezTo>
                    <a:pt x="46898" y="15201"/>
                    <a:pt x="45746" y="13281"/>
                    <a:pt x="45746" y="11151"/>
                  </a:cubicBezTo>
                  <a:lnTo>
                    <a:pt x="45746" y="0"/>
                  </a:lnTo>
                  <a:lnTo>
                    <a:pt x="22834" y="0"/>
                  </a:lnTo>
                  <a:lnTo>
                    <a:pt x="45746" y="1115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25" name="Google Shape;136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HwAANBUAAG8fAADBFQAAAAAAAA=="/>
                </a:ext>
              </a:extLst>
            </p:cNvSpPr>
            <p:nvPr/>
          </p:nvSpPr>
          <p:spPr>
            <a:xfrm>
              <a:off x="5041265" y="3446780"/>
              <a:ext cx="68580" cy="89535"/>
            </a:xfrm>
            <a:custGeom>
              <a:avLst/>
              <a:gdLst/>
              <a:ahLst/>
              <a:cxnLst/>
              <a:rect l="0" t="0" r="68580" b="89535"/>
              <a:pathLst>
                <a:path w="68580" h="89535">
                  <a:moveTo>
                    <a:pt x="13355" y="26"/>
                  </a:moveTo>
                  <a:lnTo>
                    <a:pt x="6194" y="3809"/>
                  </a:lnTo>
                  <a:cubicBezTo>
                    <a:pt x="2404" y="5727"/>
                    <a:pt x="26" y="9641"/>
                    <a:pt x="26" y="13924"/>
                  </a:cubicBezTo>
                  <a:lnTo>
                    <a:pt x="26" y="53253"/>
                  </a:lnTo>
                  <a:cubicBezTo>
                    <a:pt x="26" y="65627"/>
                    <a:pt x="3659" y="77896"/>
                    <a:pt x="10585" y="88273"/>
                  </a:cubicBezTo>
                  <a:lnTo>
                    <a:pt x="11474" y="89535"/>
                  </a:lnTo>
                  <a:lnTo>
                    <a:pt x="57106" y="89535"/>
                  </a:lnTo>
                  <a:lnTo>
                    <a:pt x="57995" y="88273"/>
                  </a:lnTo>
                  <a:cubicBezTo>
                    <a:pt x="64790" y="77896"/>
                    <a:pt x="68423" y="65627"/>
                    <a:pt x="68554" y="53253"/>
                  </a:cubicBezTo>
                  <a:lnTo>
                    <a:pt x="68554" y="13924"/>
                  </a:lnTo>
                  <a:cubicBezTo>
                    <a:pt x="68554" y="9641"/>
                    <a:pt x="66176" y="5727"/>
                    <a:pt x="62386" y="3809"/>
                  </a:cubicBezTo>
                  <a:lnTo>
                    <a:pt x="55094" y="26"/>
                  </a:lnTo>
                  <a:cubicBezTo>
                    <a:pt x="49501" y="6147"/>
                    <a:pt x="41869" y="9221"/>
                    <a:pt x="34238" y="9221"/>
                  </a:cubicBezTo>
                  <a:cubicBezTo>
                    <a:pt x="26580" y="9221"/>
                    <a:pt x="18948" y="6147"/>
                    <a:pt x="1335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24" name="Google Shape;136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HwAAzRQAAF0fAAAfFQAAAAAAAA=="/>
                </a:ext>
              </a:extLst>
            </p:cNvSpPr>
            <p:nvPr/>
          </p:nvSpPr>
          <p:spPr>
            <a:xfrm>
              <a:off x="5052695" y="3381375"/>
              <a:ext cx="45720" cy="52070"/>
            </a:xfrm>
            <a:custGeom>
              <a:avLst/>
              <a:gdLst/>
              <a:ahLst/>
              <a:cxnLst/>
              <a:rect l="0" t="0" r="45720" b="52070"/>
              <a:pathLst>
                <a:path w="45720" h="52070">
                  <a:moveTo>
                    <a:pt x="17132" y="26"/>
                  </a:moveTo>
                  <a:cubicBezTo>
                    <a:pt x="7690" y="26"/>
                    <a:pt x="26" y="7775"/>
                    <a:pt x="26" y="17454"/>
                  </a:cubicBezTo>
                  <a:lnTo>
                    <a:pt x="26" y="28904"/>
                  </a:lnTo>
                  <a:cubicBezTo>
                    <a:pt x="26" y="41756"/>
                    <a:pt x="10201" y="52070"/>
                    <a:pt x="22912" y="52070"/>
                  </a:cubicBezTo>
                  <a:cubicBezTo>
                    <a:pt x="35519" y="52070"/>
                    <a:pt x="45694" y="41756"/>
                    <a:pt x="45694" y="28904"/>
                  </a:cubicBezTo>
                  <a:lnTo>
                    <a:pt x="45694" y="17454"/>
                  </a:lnTo>
                  <a:cubicBezTo>
                    <a:pt x="45694" y="7775"/>
                    <a:pt x="38030" y="26"/>
                    <a:pt x="28588" y="26"/>
                  </a:cubicBezTo>
                  <a:lnTo>
                    <a:pt x="17132" y="26"/>
                  </a:lnTo>
                  <a:lnTo>
                    <a:pt x="2858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23" name="Google Shape;136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HwAAzRQAAEcfAAAfFQAAAAAAAA=="/>
                </a:ext>
              </a:extLst>
            </p:cNvSpPr>
            <p:nvPr/>
          </p:nvSpPr>
          <p:spPr>
            <a:xfrm>
              <a:off x="5052695" y="3381375"/>
              <a:ext cx="31750" cy="52070"/>
            </a:xfrm>
            <a:custGeom>
              <a:avLst/>
              <a:gdLst/>
              <a:ahLst/>
              <a:cxnLst/>
              <a:rect l="0" t="0" r="31750" b="52070"/>
              <a:pathLst>
                <a:path w="31750" h="52070">
                  <a:moveTo>
                    <a:pt x="17321" y="26"/>
                  </a:moveTo>
                  <a:cubicBezTo>
                    <a:pt x="7832" y="26"/>
                    <a:pt x="131" y="7771"/>
                    <a:pt x="131" y="17445"/>
                  </a:cubicBezTo>
                  <a:lnTo>
                    <a:pt x="131" y="28890"/>
                  </a:lnTo>
                  <a:cubicBezTo>
                    <a:pt x="26" y="42185"/>
                    <a:pt x="10907" y="52070"/>
                    <a:pt x="23103" y="52070"/>
                  </a:cubicBezTo>
                  <a:cubicBezTo>
                    <a:pt x="25941" y="52070"/>
                    <a:pt x="28859" y="51541"/>
                    <a:pt x="31750" y="50378"/>
                  </a:cubicBezTo>
                  <a:cubicBezTo>
                    <a:pt x="23024" y="46810"/>
                    <a:pt x="17321" y="38299"/>
                    <a:pt x="17321" y="28890"/>
                  </a:cubicBezTo>
                  <a:lnTo>
                    <a:pt x="17321" y="17313"/>
                  </a:lnTo>
                  <a:cubicBezTo>
                    <a:pt x="17321" y="8907"/>
                    <a:pt x="23392" y="1665"/>
                    <a:pt x="31750" y="396"/>
                  </a:cubicBezTo>
                  <a:cubicBezTo>
                    <a:pt x="30725" y="132"/>
                    <a:pt x="29831" y="26"/>
                    <a:pt x="28833" y="26"/>
                  </a:cubicBezTo>
                  <a:lnTo>
                    <a:pt x="17321" y="26"/>
                  </a:lnTo>
                  <a:lnTo>
                    <a:pt x="2883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22" name="Google Shape;136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HwAAwRUAAF0fAADlFQAAAAAAAA=="/>
                </a:ext>
              </a:extLst>
            </p:cNvSpPr>
            <p:nvPr/>
          </p:nvSpPr>
          <p:spPr>
            <a:xfrm>
              <a:off x="5052695" y="3536315"/>
              <a:ext cx="45720" cy="22860"/>
            </a:xfrm>
            <a:custGeom>
              <a:avLst/>
              <a:gdLst/>
              <a:ahLst/>
              <a:cxnLst/>
              <a:rect l="0" t="0" r="45720" b="22860"/>
              <a:pathLst>
                <a:path w="45720" h="22860">
                  <a:moveTo>
                    <a:pt x="26" y="26"/>
                  </a:moveTo>
                  <a:lnTo>
                    <a:pt x="26" y="17204"/>
                  </a:lnTo>
                  <a:cubicBezTo>
                    <a:pt x="26" y="20332"/>
                    <a:pt x="2537" y="22834"/>
                    <a:pt x="5676" y="22834"/>
                  </a:cubicBezTo>
                  <a:lnTo>
                    <a:pt x="40044" y="22834"/>
                  </a:lnTo>
                  <a:cubicBezTo>
                    <a:pt x="43183" y="22834"/>
                    <a:pt x="45694" y="20332"/>
                    <a:pt x="45694" y="17204"/>
                  </a:cubicBezTo>
                  <a:lnTo>
                    <a:pt x="45694" y="26"/>
                  </a:lnTo>
                  <a:lnTo>
                    <a:pt x="26" y="26"/>
                  </a:lnTo>
                  <a:lnTo>
                    <a:pt x="45694" y="1720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21" name="Google Shape;136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HwAAzRQAAF0fAADxFAAAAAAAAA=="/>
                </a:ext>
              </a:extLst>
            </p:cNvSpPr>
            <p:nvPr/>
          </p:nvSpPr>
          <p:spPr>
            <a:xfrm>
              <a:off x="5052695" y="3381375"/>
              <a:ext cx="45720" cy="22860"/>
            </a:xfrm>
            <a:custGeom>
              <a:avLst/>
              <a:gdLst/>
              <a:ahLst/>
              <a:cxnLst/>
              <a:rect l="0" t="0" r="45720" b="22860"/>
              <a:pathLst>
                <a:path w="45720" h="22860">
                  <a:moveTo>
                    <a:pt x="17132" y="26"/>
                  </a:moveTo>
                  <a:cubicBezTo>
                    <a:pt x="7690" y="26"/>
                    <a:pt x="26" y="7663"/>
                    <a:pt x="26" y="17204"/>
                  </a:cubicBezTo>
                  <a:cubicBezTo>
                    <a:pt x="26" y="17204"/>
                    <a:pt x="17132" y="22834"/>
                    <a:pt x="45694" y="22834"/>
                  </a:cubicBezTo>
                  <a:lnTo>
                    <a:pt x="45694" y="17204"/>
                  </a:lnTo>
                  <a:cubicBezTo>
                    <a:pt x="45694" y="7663"/>
                    <a:pt x="38030" y="26"/>
                    <a:pt x="28588" y="26"/>
                  </a:cubicBezTo>
                  <a:lnTo>
                    <a:pt x="17132" y="26"/>
                  </a:lnTo>
                  <a:lnTo>
                    <a:pt x="2858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20" name="Google Shape;136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HwAAzRQAAEcfAADuFAAAAAAAAA=="/>
                </a:ext>
              </a:extLst>
            </p:cNvSpPr>
            <p:nvPr/>
          </p:nvSpPr>
          <p:spPr>
            <a:xfrm>
              <a:off x="5052695" y="3381375"/>
              <a:ext cx="31750" cy="20955"/>
            </a:xfrm>
            <a:custGeom>
              <a:avLst/>
              <a:gdLst/>
              <a:ahLst/>
              <a:cxnLst/>
              <a:rect l="0" t="0" r="31750" b="20955"/>
              <a:pathLst>
                <a:path w="31750" h="20955">
                  <a:moveTo>
                    <a:pt x="17273" y="26"/>
                  </a:moveTo>
                  <a:cubicBezTo>
                    <a:pt x="7753" y="26"/>
                    <a:pt x="26" y="7700"/>
                    <a:pt x="26" y="17287"/>
                  </a:cubicBezTo>
                  <a:cubicBezTo>
                    <a:pt x="5591" y="18911"/>
                    <a:pt x="11445" y="20169"/>
                    <a:pt x="17273" y="20928"/>
                  </a:cubicBezTo>
                  <a:lnTo>
                    <a:pt x="17273" y="17287"/>
                  </a:lnTo>
                  <a:cubicBezTo>
                    <a:pt x="17273" y="8827"/>
                    <a:pt x="23364" y="1781"/>
                    <a:pt x="31750" y="392"/>
                  </a:cubicBezTo>
                  <a:cubicBezTo>
                    <a:pt x="30722" y="130"/>
                    <a:pt x="29825" y="26"/>
                    <a:pt x="28823" y="26"/>
                  </a:cubicBezTo>
                  <a:lnTo>
                    <a:pt x="17273" y="26"/>
                  </a:lnTo>
                  <a:lnTo>
                    <a:pt x="2882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9" name="Google Shape;136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HwAAQRUAAB4fAADBFQAAAAAAAA=="/>
                </a:ext>
              </a:extLst>
            </p:cNvSpPr>
            <p:nvPr/>
          </p:nvSpPr>
          <p:spPr>
            <a:xfrm>
              <a:off x="5041265" y="3455035"/>
              <a:ext cx="17145" cy="81280"/>
            </a:xfrm>
            <a:custGeom>
              <a:avLst/>
              <a:gdLst/>
              <a:ahLst/>
              <a:cxnLst/>
              <a:rect l="0" t="0" r="17145" b="81280"/>
              <a:pathLst>
                <a:path w="17145" h="81280">
                  <a:moveTo>
                    <a:pt x="1515" y="26"/>
                  </a:moveTo>
                  <a:cubicBezTo>
                    <a:pt x="522" y="1786"/>
                    <a:pt x="26" y="3677"/>
                    <a:pt x="26" y="5699"/>
                  </a:cubicBezTo>
                  <a:lnTo>
                    <a:pt x="26" y="45013"/>
                  </a:lnTo>
                  <a:cubicBezTo>
                    <a:pt x="26" y="57382"/>
                    <a:pt x="3658" y="69646"/>
                    <a:pt x="10584" y="80019"/>
                  </a:cubicBezTo>
                  <a:lnTo>
                    <a:pt x="11473" y="81280"/>
                  </a:lnTo>
                  <a:lnTo>
                    <a:pt x="17118" y="81280"/>
                  </a:lnTo>
                  <a:lnTo>
                    <a:pt x="17118" y="17963"/>
                  </a:lnTo>
                  <a:cubicBezTo>
                    <a:pt x="17118" y="14549"/>
                    <a:pt x="15602" y="11135"/>
                    <a:pt x="12858" y="8982"/>
                  </a:cubicBezTo>
                  <a:lnTo>
                    <a:pt x="1515" y="26"/>
                  </a:lnTo>
                  <a:lnTo>
                    <a:pt x="12858" y="898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8" name="Google Shape;136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HwAAQRUAAG8fAADBFQAAAAAAAA=="/>
                </a:ext>
              </a:extLst>
            </p:cNvSpPr>
            <p:nvPr/>
          </p:nvSpPr>
          <p:spPr>
            <a:xfrm>
              <a:off x="5092700" y="3455035"/>
              <a:ext cx="17145" cy="81280"/>
            </a:xfrm>
            <a:custGeom>
              <a:avLst/>
              <a:gdLst/>
              <a:ahLst/>
              <a:cxnLst/>
              <a:rect l="0" t="0" r="17145" b="81280"/>
              <a:pathLst>
                <a:path w="17145" h="81280">
                  <a:moveTo>
                    <a:pt x="15498" y="26"/>
                  </a:moveTo>
                  <a:lnTo>
                    <a:pt x="4286" y="8982"/>
                  </a:lnTo>
                  <a:cubicBezTo>
                    <a:pt x="1515" y="11135"/>
                    <a:pt x="26" y="14549"/>
                    <a:pt x="26" y="17963"/>
                  </a:cubicBezTo>
                  <a:lnTo>
                    <a:pt x="26" y="81280"/>
                  </a:lnTo>
                  <a:lnTo>
                    <a:pt x="5671" y="81280"/>
                  </a:lnTo>
                  <a:lnTo>
                    <a:pt x="6560" y="80019"/>
                  </a:lnTo>
                  <a:cubicBezTo>
                    <a:pt x="13486" y="69646"/>
                    <a:pt x="17118" y="57382"/>
                    <a:pt x="17118" y="45013"/>
                  </a:cubicBezTo>
                  <a:lnTo>
                    <a:pt x="17118" y="5699"/>
                  </a:lnTo>
                  <a:cubicBezTo>
                    <a:pt x="17118" y="3677"/>
                    <a:pt x="16491" y="1786"/>
                    <a:pt x="1549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7" name="Google Shape;136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HgAAEBQAAP8fAADuFQAAAAAAAA=="/>
                </a:ext>
              </a:extLst>
            </p:cNvSpPr>
            <p:nvPr/>
          </p:nvSpPr>
          <p:spPr>
            <a:xfrm>
              <a:off x="4941570" y="3261360"/>
              <a:ext cx="259715" cy="303530"/>
            </a:xfrm>
            <a:custGeom>
              <a:avLst/>
              <a:gdLst/>
              <a:ahLst/>
              <a:cxnLst/>
              <a:rect l="0" t="0" r="259715" b="303530"/>
              <a:pathLst>
                <a:path w="259715" h="303530">
                  <a:moveTo>
                    <a:pt x="139464" y="125562"/>
                  </a:moveTo>
                  <a:cubicBezTo>
                    <a:pt x="146027" y="125562"/>
                    <a:pt x="151329" y="130886"/>
                    <a:pt x="151329" y="137444"/>
                  </a:cubicBezTo>
                  <a:lnTo>
                    <a:pt x="151329" y="148932"/>
                  </a:lnTo>
                  <a:cubicBezTo>
                    <a:pt x="151329" y="158506"/>
                    <a:pt x="143507" y="166454"/>
                    <a:pt x="133899" y="166454"/>
                  </a:cubicBezTo>
                  <a:lnTo>
                    <a:pt x="133794" y="166454"/>
                  </a:lnTo>
                  <a:cubicBezTo>
                    <a:pt x="124056" y="166454"/>
                    <a:pt x="116233" y="158637"/>
                    <a:pt x="116233" y="148932"/>
                  </a:cubicBezTo>
                  <a:lnTo>
                    <a:pt x="116233" y="137444"/>
                  </a:lnTo>
                  <a:cubicBezTo>
                    <a:pt x="116233" y="130886"/>
                    <a:pt x="121536" y="125562"/>
                    <a:pt x="127967" y="125562"/>
                  </a:cubicBezTo>
                  <a:lnTo>
                    <a:pt x="139832" y="177182"/>
                  </a:lnTo>
                  <a:lnTo>
                    <a:pt x="139832" y="179726"/>
                  </a:lnTo>
                  <a:cubicBezTo>
                    <a:pt x="139832" y="181746"/>
                    <a:pt x="140357" y="183634"/>
                    <a:pt x="141354" y="185391"/>
                  </a:cubicBezTo>
                  <a:lnTo>
                    <a:pt x="134031" y="192714"/>
                  </a:lnTo>
                  <a:cubicBezTo>
                    <a:pt x="133978" y="192788"/>
                    <a:pt x="133873" y="192814"/>
                    <a:pt x="133794" y="192814"/>
                  </a:cubicBezTo>
                  <a:cubicBezTo>
                    <a:pt x="133689" y="192814"/>
                    <a:pt x="133584" y="192788"/>
                    <a:pt x="133532" y="192710"/>
                  </a:cubicBezTo>
                  <a:lnTo>
                    <a:pt x="126208" y="185386"/>
                  </a:lnTo>
                  <a:cubicBezTo>
                    <a:pt x="127101" y="183634"/>
                    <a:pt x="127600" y="181746"/>
                    <a:pt x="127600" y="179726"/>
                  </a:cubicBezTo>
                  <a:lnTo>
                    <a:pt x="127600" y="177182"/>
                  </a:lnTo>
                  <a:lnTo>
                    <a:pt x="133873" y="10702"/>
                  </a:lnTo>
                  <a:cubicBezTo>
                    <a:pt x="174403" y="10702"/>
                    <a:pt x="211677" y="33076"/>
                    <a:pt x="230656" y="68905"/>
                  </a:cubicBezTo>
                  <a:cubicBezTo>
                    <a:pt x="249871" y="105129"/>
                    <a:pt x="247193" y="149037"/>
                    <a:pt x="223831" y="182611"/>
                  </a:cubicBezTo>
                  <a:lnTo>
                    <a:pt x="223700" y="182611"/>
                  </a:lnTo>
                  <a:cubicBezTo>
                    <a:pt x="211336" y="200552"/>
                    <a:pt x="193775" y="214297"/>
                    <a:pt x="173563" y="222244"/>
                  </a:cubicBezTo>
                  <a:cubicBezTo>
                    <a:pt x="167132" y="224762"/>
                    <a:pt x="162958" y="230952"/>
                    <a:pt x="162958" y="237903"/>
                  </a:cubicBezTo>
                  <a:lnTo>
                    <a:pt x="162958" y="252802"/>
                  </a:lnTo>
                  <a:cubicBezTo>
                    <a:pt x="162958" y="255058"/>
                    <a:pt x="162197" y="257340"/>
                    <a:pt x="160937" y="259359"/>
                  </a:cubicBezTo>
                  <a:lnTo>
                    <a:pt x="155267" y="267936"/>
                  </a:lnTo>
                  <a:cubicBezTo>
                    <a:pt x="154742" y="268566"/>
                    <a:pt x="154374" y="269195"/>
                    <a:pt x="153981" y="269825"/>
                  </a:cubicBezTo>
                  <a:lnTo>
                    <a:pt x="113582" y="269825"/>
                  </a:lnTo>
                  <a:cubicBezTo>
                    <a:pt x="113188" y="269195"/>
                    <a:pt x="112821" y="268566"/>
                    <a:pt x="112322" y="267936"/>
                  </a:cubicBezTo>
                  <a:lnTo>
                    <a:pt x="106626" y="259359"/>
                  </a:lnTo>
                  <a:cubicBezTo>
                    <a:pt x="105366" y="257340"/>
                    <a:pt x="104736" y="255058"/>
                    <a:pt x="104736" y="252802"/>
                  </a:cubicBezTo>
                  <a:lnTo>
                    <a:pt x="104736" y="201942"/>
                  </a:lnTo>
                  <a:cubicBezTo>
                    <a:pt x="104736" y="199529"/>
                    <a:pt x="105996" y="197510"/>
                    <a:pt x="108017" y="196513"/>
                  </a:cubicBezTo>
                  <a:lnTo>
                    <a:pt x="117362" y="191713"/>
                  </a:lnTo>
                  <a:lnTo>
                    <a:pt x="125946" y="200297"/>
                  </a:lnTo>
                  <a:cubicBezTo>
                    <a:pt x="128098" y="202493"/>
                    <a:pt x="130933" y="203595"/>
                    <a:pt x="133794" y="203595"/>
                  </a:cubicBezTo>
                  <a:cubicBezTo>
                    <a:pt x="136656" y="203595"/>
                    <a:pt x="139517" y="202493"/>
                    <a:pt x="141748" y="200290"/>
                  </a:cubicBezTo>
                  <a:lnTo>
                    <a:pt x="150201" y="191713"/>
                  </a:lnTo>
                  <a:lnTo>
                    <a:pt x="159545" y="196513"/>
                  </a:lnTo>
                  <a:cubicBezTo>
                    <a:pt x="161698" y="197510"/>
                    <a:pt x="162958" y="199529"/>
                    <a:pt x="162958" y="201942"/>
                  </a:cubicBezTo>
                  <a:lnTo>
                    <a:pt x="162958" y="206349"/>
                  </a:lnTo>
                  <a:cubicBezTo>
                    <a:pt x="163142" y="209680"/>
                    <a:pt x="165740" y="211359"/>
                    <a:pt x="168339" y="211359"/>
                  </a:cubicBezTo>
                  <a:cubicBezTo>
                    <a:pt x="170912" y="211359"/>
                    <a:pt x="173510" y="209680"/>
                    <a:pt x="173694" y="206349"/>
                  </a:cubicBezTo>
                  <a:lnTo>
                    <a:pt x="173694" y="201942"/>
                  </a:lnTo>
                  <a:cubicBezTo>
                    <a:pt x="173694" y="195490"/>
                    <a:pt x="170150" y="189693"/>
                    <a:pt x="164349" y="186782"/>
                  </a:cubicBezTo>
                  <a:lnTo>
                    <a:pt x="150962" y="180093"/>
                  </a:lnTo>
                  <a:cubicBezTo>
                    <a:pt x="150831" y="180093"/>
                    <a:pt x="150699" y="179962"/>
                    <a:pt x="150699" y="179831"/>
                  </a:cubicBezTo>
                  <a:lnTo>
                    <a:pt x="150699" y="171647"/>
                  </a:lnTo>
                  <a:cubicBezTo>
                    <a:pt x="157918" y="166349"/>
                    <a:pt x="162197" y="157877"/>
                    <a:pt x="162197" y="148932"/>
                  </a:cubicBezTo>
                  <a:lnTo>
                    <a:pt x="162197" y="137444"/>
                  </a:lnTo>
                  <a:cubicBezTo>
                    <a:pt x="162197" y="124932"/>
                    <a:pt x="152091" y="114834"/>
                    <a:pt x="139596" y="114834"/>
                  </a:cubicBezTo>
                  <a:lnTo>
                    <a:pt x="128098" y="114834"/>
                  </a:lnTo>
                  <a:cubicBezTo>
                    <a:pt x="115603" y="114834"/>
                    <a:pt x="105497" y="124932"/>
                    <a:pt x="105497" y="137444"/>
                  </a:cubicBezTo>
                  <a:lnTo>
                    <a:pt x="105497" y="148932"/>
                  </a:lnTo>
                  <a:cubicBezTo>
                    <a:pt x="105497" y="157877"/>
                    <a:pt x="109776" y="166349"/>
                    <a:pt x="116995" y="171647"/>
                  </a:cubicBezTo>
                  <a:lnTo>
                    <a:pt x="116995" y="179831"/>
                  </a:lnTo>
                  <a:cubicBezTo>
                    <a:pt x="116995" y="179962"/>
                    <a:pt x="116863" y="180093"/>
                    <a:pt x="116732" y="180093"/>
                  </a:cubicBezTo>
                  <a:lnTo>
                    <a:pt x="103345" y="186782"/>
                  </a:lnTo>
                  <a:cubicBezTo>
                    <a:pt x="97544" y="189693"/>
                    <a:pt x="94000" y="195490"/>
                    <a:pt x="94000" y="201942"/>
                  </a:cubicBezTo>
                  <a:lnTo>
                    <a:pt x="94000" y="222113"/>
                  </a:lnTo>
                  <a:cubicBezTo>
                    <a:pt x="74549" y="214559"/>
                    <a:pt x="57618" y="201549"/>
                    <a:pt x="45228" y="184631"/>
                  </a:cubicBezTo>
                  <a:cubicBezTo>
                    <a:pt x="21104" y="151581"/>
                    <a:pt x="17456" y="107778"/>
                    <a:pt x="35883" y="71187"/>
                  </a:cubicBezTo>
                  <a:cubicBezTo>
                    <a:pt x="54205" y="34440"/>
                    <a:pt x="91585" y="11226"/>
                    <a:pt x="132508" y="10728"/>
                  </a:cubicBezTo>
                  <a:cubicBezTo>
                    <a:pt x="132981" y="10728"/>
                    <a:pt x="133427" y="10702"/>
                    <a:pt x="133873" y="10702"/>
                  </a:cubicBezTo>
                  <a:lnTo>
                    <a:pt x="151461" y="280553"/>
                  </a:lnTo>
                  <a:lnTo>
                    <a:pt x="151461" y="292435"/>
                  </a:lnTo>
                  <a:cubicBezTo>
                    <a:pt x="151461" y="292618"/>
                    <a:pt x="151303" y="292828"/>
                    <a:pt x="151172" y="292828"/>
                  </a:cubicBezTo>
                  <a:cubicBezTo>
                    <a:pt x="151146" y="292828"/>
                    <a:pt x="151119" y="292828"/>
                    <a:pt x="151093" y="292802"/>
                  </a:cubicBezTo>
                  <a:lnTo>
                    <a:pt x="116601" y="292802"/>
                  </a:lnTo>
                  <a:cubicBezTo>
                    <a:pt x="116365" y="292802"/>
                    <a:pt x="116233" y="292671"/>
                    <a:pt x="116233" y="292435"/>
                  </a:cubicBezTo>
                  <a:lnTo>
                    <a:pt x="116233" y="280553"/>
                  </a:lnTo>
                  <a:lnTo>
                    <a:pt x="133873" y="26"/>
                  </a:lnTo>
                  <a:cubicBezTo>
                    <a:pt x="105550" y="26"/>
                    <a:pt x="77200" y="9941"/>
                    <a:pt x="54468" y="29902"/>
                  </a:cubicBezTo>
                  <a:cubicBezTo>
                    <a:pt x="7717" y="70925"/>
                    <a:pt x="26" y="140853"/>
                    <a:pt x="36644" y="191083"/>
                  </a:cubicBezTo>
                  <a:cubicBezTo>
                    <a:pt x="51055" y="210651"/>
                    <a:pt x="71005" y="225523"/>
                    <a:pt x="94000" y="233602"/>
                  </a:cubicBezTo>
                  <a:lnTo>
                    <a:pt x="94000" y="252802"/>
                  </a:lnTo>
                  <a:cubicBezTo>
                    <a:pt x="94000" y="257208"/>
                    <a:pt x="95391" y="261615"/>
                    <a:pt x="97780" y="265287"/>
                  </a:cubicBezTo>
                  <a:lnTo>
                    <a:pt x="103476" y="273864"/>
                  </a:lnTo>
                  <a:cubicBezTo>
                    <a:pt x="104867" y="275753"/>
                    <a:pt x="105497" y="278166"/>
                    <a:pt x="105497" y="280422"/>
                  </a:cubicBezTo>
                  <a:lnTo>
                    <a:pt x="105497" y="292435"/>
                  </a:lnTo>
                  <a:cubicBezTo>
                    <a:pt x="105497" y="298468"/>
                    <a:pt x="110406" y="303399"/>
                    <a:pt x="116601" y="303530"/>
                  </a:cubicBezTo>
                  <a:lnTo>
                    <a:pt x="151093" y="303530"/>
                  </a:lnTo>
                  <a:cubicBezTo>
                    <a:pt x="157157" y="303399"/>
                    <a:pt x="162065" y="298468"/>
                    <a:pt x="162065" y="292435"/>
                  </a:cubicBezTo>
                  <a:lnTo>
                    <a:pt x="162065" y="280422"/>
                  </a:lnTo>
                  <a:cubicBezTo>
                    <a:pt x="162065" y="278166"/>
                    <a:pt x="162695" y="275753"/>
                    <a:pt x="164087" y="273864"/>
                  </a:cubicBezTo>
                  <a:lnTo>
                    <a:pt x="169783" y="265287"/>
                  </a:lnTo>
                  <a:cubicBezTo>
                    <a:pt x="172303" y="261615"/>
                    <a:pt x="173563" y="257208"/>
                    <a:pt x="173563" y="252802"/>
                  </a:cubicBezTo>
                  <a:lnTo>
                    <a:pt x="173563" y="237903"/>
                  </a:lnTo>
                  <a:cubicBezTo>
                    <a:pt x="173563" y="235385"/>
                    <a:pt x="175085" y="233234"/>
                    <a:pt x="177369" y="232211"/>
                  </a:cubicBezTo>
                  <a:cubicBezTo>
                    <a:pt x="215746" y="217339"/>
                    <a:pt x="243807" y="183765"/>
                    <a:pt x="251761" y="143371"/>
                  </a:cubicBezTo>
                  <a:cubicBezTo>
                    <a:pt x="259715" y="102978"/>
                    <a:pt x="246458" y="61325"/>
                    <a:pt x="216507" y="32944"/>
                  </a:cubicBezTo>
                  <a:lnTo>
                    <a:pt x="216639" y="32944"/>
                  </a:lnTo>
                  <a:cubicBezTo>
                    <a:pt x="193486" y="11043"/>
                    <a:pt x="163693" y="26"/>
                    <a:pt x="133873" y="26"/>
                  </a:cubicBezTo>
                  <a:lnTo>
                    <a:pt x="139464" y="125562"/>
                  </a:lnTo>
                  <a:lnTo>
                    <a:pt x="13387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6" name="Google Shape;136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HgAAxRQAAGgeAADWFAAAAAAAAA=="/>
                </a:ext>
              </a:extLst>
            </p:cNvSpPr>
            <p:nvPr/>
          </p:nvSpPr>
          <p:spPr>
            <a:xfrm>
              <a:off x="4890135" y="3376295"/>
              <a:ext cx="52705" cy="10795"/>
            </a:xfrm>
            <a:custGeom>
              <a:avLst/>
              <a:gdLst/>
              <a:ahLst/>
              <a:cxnLst/>
              <a:rect l="0" t="0" r="52705" b="10795"/>
              <a:pathLst>
                <a:path w="52705" h="10795">
                  <a:moveTo>
                    <a:pt x="6959" y="26"/>
                  </a:moveTo>
                  <a:cubicBezTo>
                    <a:pt x="26" y="26"/>
                    <a:pt x="52" y="10795"/>
                    <a:pt x="7063" y="10795"/>
                  </a:cubicBezTo>
                  <a:cubicBezTo>
                    <a:pt x="7194" y="10795"/>
                    <a:pt x="7298" y="10795"/>
                    <a:pt x="7428" y="10768"/>
                  </a:cubicBezTo>
                  <a:lnTo>
                    <a:pt x="47439" y="10768"/>
                  </a:lnTo>
                  <a:cubicBezTo>
                    <a:pt x="50333" y="10768"/>
                    <a:pt x="52705" y="8378"/>
                    <a:pt x="52705" y="5358"/>
                  </a:cubicBezTo>
                  <a:cubicBezTo>
                    <a:pt x="52705" y="2442"/>
                    <a:pt x="50333" y="26"/>
                    <a:pt x="47439" y="26"/>
                  </a:cubicBezTo>
                  <a:lnTo>
                    <a:pt x="7428" y="26"/>
                  </a:lnTo>
                  <a:cubicBezTo>
                    <a:pt x="7272" y="26"/>
                    <a:pt x="7115" y="26"/>
                    <a:pt x="695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5" name="Google Shape;136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IAAAxRQAAFwgAADWFAAAAAAAAA=="/>
                </a:ext>
              </a:extLst>
            </p:cNvSpPr>
            <p:nvPr/>
          </p:nvSpPr>
          <p:spPr>
            <a:xfrm>
              <a:off x="5206365" y="3376295"/>
              <a:ext cx="53975" cy="10795"/>
            </a:xfrm>
            <a:custGeom>
              <a:avLst/>
              <a:gdLst/>
              <a:ahLst/>
              <a:cxnLst/>
              <a:rect l="0" t="0" r="53975" b="10795"/>
              <a:pathLst>
                <a:path w="53975" h="10795">
                  <a:moveTo>
                    <a:pt x="6868" y="0"/>
                  </a:moveTo>
                  <a:cubicBezTo>
                    <a:pt x="26" y="394"/>
                    <a:pt x="26" y="10400"/>
                    <a:pt x="6868" y="10768"/>
                  </a:cubicBezTo>
                  <a:lnTo>
                    <a:pt x="47264" y="10768"/>
                  </a:lnTo>
                  <a:cubicBezTo>
                    <a:pt x="53975" y="10400"/>
                    <a:pt x="53975" y="394"/>
                    <a:pt x="47264" y="0"/>
                  </a:cubicBezTo>
                  <a:lnTo>
                    <a:pt x="6868" y="0"/>
                  </a:lnTo>
                  <a:lnTo>
                    <a:pt x="4726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4" name="Google Shape;136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HwAArBMAAEIfAAD9EwAAAAAAAA=="/>
                </a:ext>
              </a:extLst>
            </p:cNvSpPr>
            <p:nvPr/>
          </p:nvSpPr>
          <p:spPr>
            <a:xfrm>
              <a:off x="5069840" y="3197860"/>
              <a:ext cx="11430" cy="51435"/>
            </a:xfrm>
            <a:custGeom>
              <a:avLst/>
              <a:gdLst/>
              <a:ahLst/>
              <a:cxnLst/>
              <a:rect l="0" t="0" r="11430" b="51435"/>
              <a:pathLst>
                <a:path w="11430" h="51435">
                  <a:moveTo>
                    <a:pt x="5715" y="0"/>
                  </a:moveTo>
                  <a:cubicBezTo>
                    <a:pt x="2858" y="0"/>
                    <a:pt x="0" y="1920"/>
                    <a:pt x="189" y="5709"/>
                  </a:cubicBezTo>
                  <a:lnTo>
                    <a:pt x="189" y="45962"/>
                  </a:lnTo>
                  <a:cubicBezTo>
                    <a:pt x="189" y="49014"/>
                    <a:pt x="2669" y="51408"/>
                    <a:pt x="5769" y="51408"/>
                  </a:cubicBezTo>
                  <a:cubicBezTo>
                    <a:pt x="8761" y="51408"/>
                    <a:pt x="11214" y="49014"/>
                    <a:pt x="11214" y="45962"/>
                  </a:cubicBezTo>
                  <a:lnTo>
                    <a:pt x="11214" y="5709"/>
                  </a:lnTo>
                  <a:cubicBezTo>
                    <a:pt x="11430" y="1920"/>
                    <a:pt x="8573" y="0"/>
                    <a:pt x="571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3" name="Google Shape;136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HgAAgRUAANYeAACxFQAAAAAAAA=="/>
                </a:ext>
              </a:extLst>
            </p:cNvSpPr>
            <p:nvPr/>
          </p:nvSpPr>
          <p:spPr>
            <a:xfrm>
              <a:off x="4987925" y="3495675"/>
              <a:ext cx="24765" cy="30480"/>
            </a:xfrm>
            <a:custGeom>
              <a:avLst/>
              <a:gdLst/>
              <a:ahLst/>
              <a:cxnLst/>
              <a:rect l="0" t="0" r="24765" b="30480"/>
              <a:pathLst>
                <a:path w="24765" h="30480">
                  <a:moveTo>
                    <a:pt x="18664" y="0"/>
                  </a:moveTo>
                  <a:cubicBezTo>
                    <a:pt x="16795" y="0"/>
                    <a:pt x="15056" y="982"/>
                    <a:pt x="14121" y="2712"/>
                  </a:cubicBezTo>
                  <a:lnTo>
                    <a:pt x="2751" y="22240"/>
                  </a:lnTo>
                  <a:cubicBezTo>
                    <a:pt x="25" y="26502"/>
                    <a:pt x="3738" y="30454"/>
                    <a:pt x="7424" y="30454"/>
                  </a:cubicBezTo>
                  <a:cubicBezTo>
                    <a:pt x="9111" y="30454"/>
                    <a:pt x="10824" y="29628"/>
                    <a:pt x="11863" y="27587"/>
                  </a:cubicBezTo>
                  <a:lnTo>
                    <a:pt x="23233" y="7930"/>
                  </a:lnTo>
                  <a:cubicBezTo>
                    <a:pt x="24739" y="5450"/>
                    <a:pt x="23856" y="2221"/>
                    <a:pt x="21364" y="723"/>
                  </a:cubicBezTo>
                  <a:cubicBezTo>
                    <a:pt x="20507" y="232"/>
                    <a:pt x="19573" y="0"/>
                    <a:pt x="1866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2" name="Google Shape;136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HwAA6RMAAMMfAAAaFAAAAAAAAA=="/>
                </a:ext>
              </a:extLst>
            </p:cNvSpPr>
            <p:nvPr/>
          </p:nvSpPr>
          <p:spPr>
            <a:xfrm>
              <a:off x="5138420" y="3236595"/>
              <a:ext cx="24765" cy="31115"/>
            </a:xfrm>
            <a:custGeom>
              <a:avLst/>
              <a:gdLst/>
              <a:ahLst/>
              <a:cxnLst/>
              <a:rect l="0" t="0" r="24765" b="31115"/>
              <a:pathLst>
                <a:path w="24765" h="31115">
                  <a:moveTo>
                    <a:pt x="17340" y="26"/>
                  </a:moveTo>
                  <a:cubicBezTo>
                    <a:pt x="15653" y="26"/>
                    <a:pt x="13940" y="870"/>
                    <a:pt x="12875" y="2953"/>
                  </a:cubicBezTo>
                  <a:lnTo>
                    <a:pt x="1531" y="22993"/>
                  </a:lnTo>
                  <a:cubicBezTo>
                    <a:pt x="25" y="25551"/>
                    <a:pt x="882" y="28847"/>
                    <a:pt x="3400" y="30350"/>
                  </a:cubicBezTo>
                  <a:cubicBezTo>
                    <a:pt x="4257" y="30877"/>
                    <a:pt x="5191" y="31115"/>
                    <a:pt x="6100" y="31115"/>
                  </a:cubicBezTo>
                  <a:cubicBezTo>
                    <a:pt x="7943" y="31115"/>
                    <a:pt x="9708" y="30112"/>
                    <a:pt x="10643" y="28319"/>
                  </a:cubicBezTo>
                  <a:lnTo>
                    <a:pt x="22013" y="8411"/>
                  </a:lnTo>
                  <a:cubicBezTo>
                    <a:pt x="24739" y="4060"/>
                    <a:pt x="21026" y="26"/>
                    <a:pt x="1734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1" name="Google Shape;136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HgAARhQAAIkeAABpFAAAAAAAAA=="/>
                </a:ext>
              </a:extLst>
            </p:cNvSpPr>
            <p:nvPr/>
          </p:nvSpPr>
          <p:spPr>
            <a:xfrm>
              <a:off x="4928870" y="3295650"/>
              <a:ext cx="34925" cy="22225"/>
            </a:xfrm>
            <a:custGeom>
              <a:avLst/>
              <a:gdLst/>
              <a:ahLst/>
              <a:cxnLst/>
              <a:rect l="0" t="0" r="34925" b="22225"/>
              <a:pathLst>
                <a:path w="34925" h="22225">
                  <a:moveTo>
                    <a:pt x="7714" y="26"/>
                  </a:moveTo>
                  <a:cubicBezTo>
                    <a:pt x="2945" y="26"/>
                    <a:pt x="0" y="6892"/>
                    <a:pt x="4925" y="10011"/>
                  </a:cubicBezTo>
                  <a:lnTo>
                    <a:pt x="24734" y="21491"/>
                  </a:lnTo>
                  <a:cubicBezTo>
                    <a:pt x="25646" y="21989"/>
                    <a:pt x="26558" y="22225"/>
                    <a:pt x="27392" y="22225"/>
                  </a:cubicBezTo>
                  <a:cubicBezTo>
                    <a:pt x="32031" y="22225"/>
                    <a:pt x="34898" y="15384"/>
                    <a:pt x="29999" y="12160"/>
                  </a:cubicBezTo>
                  <a:lnTo>
                    <a:pt x="10321" y="681"/>
                  </a:lnTo>
                  <a:cubicBezTo>
                    <a:pt x="9408" y="235"/>
                    <a:pt x="8548" y="26"/>
                    <a:pt x="771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10" name="Google Shape;136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HwAAMRUAACEgAABVFQAAAAAAAA=="/>
                </a:ext>
              </a:extLst>
            </p:cNvSpPr>
            <p:nvPr/>
          </p:nvSpPr>
          <p:spPr>
            <a:xfrm>
              <a:off x="5186680" y="3444875"/>
              <a:ext cx="36195" cy="22860"/>
            </a:xfrm>
            <a:custGeom>
              <a:avLst/>
              <a:gdLst/>
              <a:ahLst/>
              <a:cxnLst/>
              <a:rect l="0" t="0" r="36195" b="22860"/>
              <a:pathLst>
                <a:path w="36195" h="22860">
                  <a:moveTo>
                    <a:pt x="7988" y="0"/>
                  </a:moveTo>
                  <a:cubicBezTo>
                    <a:pt x="3116" y="0"/>
                    <a:pt x="26" y="7444"/>
                    <a:pt x="5499" y="10321"/>
                  </a:cubicBezTo>
                  <a:lnTo>
                    <a:pt x="25430" y="21883"/>
                  </a:lnTo>
                  <a:cubicBezTo>
                    <a:pt x="26452" y="22543"/>
                    <a:pt x="27447" y="22834"/>
                    <a:pt x="28390" y="22834"/>
                  </a:cubicBezTo>
                  <a:cubicBezTo>
                    <a:pt x="33130" y="22834"/>
                    <a:pt x="36195" y="15442"/>
                    <a:pt x="30721" y="12486"/>
                  </a:cubicBezTo>
                  <a:lnTo>
                    <a:pt x="10921" y="924"/>
                  </a:lnTo>
                  <a:cubicBezTo>
                    <a:pt x="9899" y="290"/>
                    <a:pt x="8904" y="0"/>
                    <a:pt x="798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09" name="Google Shape;136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HwAAgBUAAMIfAACxFQAAAAAAAA=="/>
                </a:ext>
              </a:extLst>
            </p:cNvSpPr>
            <p:nvPr/>
          </p:nvSpPr>
          <p:spPr>
            <a:xfrm>
              <a:off x="5137150" y="3495040"/>
              <a:ext cx="25400" cy="31115"/>
            </a:xfrm>
            <a:custGeom>
              <a:avLst/>
              <a:gdLst/>
              <a:ahLst/>
              <a:cxnLst/>
              <a:rect l="0" t="0" r="25400" b="31115"/>
              <a:pathLst>
                <a:path w="25400" h="31115">
                  <a:moveTo>
                    <a:pt x="7327" y="26"/>
                  </a:moveTo>
                  <a:cubicBezTo>
                    <a:pt x="3651" y="26"/>
                    <a:pt x="26" y="4074"/>
                    <a:pt x="2745" y="8387"/>
                  </a:cubicBezTo>
                  <a:lnTo>
                    <a:pt x="14059" y="28522"/>
                  </a:lnTo>
                  <a:cubicBezTo>
                    <a:pt x="15199" y="30321"/>
                    <a:pt x="16804" y="31088"/>
                    <a:pt x="18409" y="31088"/>
                  </a:cubicBezTo>
                  <a:cubicBezTo>
                    <a:pt x="21956" y="31088"/>
                    <a:pt x="25400" y="27331"/>
                    <a:pt x="23173" y="23045"/>
                  </a:cubicBezTo>
                  <a:lnTo>
                    <a:pt x="11833" y="3042"/>
                  </a:lnTo>
                  <a:cubicBezTo>
                    <a:pt x="10745" y="899"/>
                    <a:pt x="9036" y="26"/>
                    <a:pt x="732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08" name="Google Shape;136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HgAA6RMAANgeAAAaFAAAAAAAAA=="/>
                </a:ext>
              </a:extLst>
            </p:cNvSpPr>
            <p:nvPr/>
          </p:nvSpPr>
          <p:spPr>
            <a:xfrm>
              <a:off x="4987925" y="3236595"/>
              <a:ext cx="26035" cy="31115"/>
            </a:xfrm>
            <a:custGeom>
              <a:avLst/>
              <a:gdLst/>
              <a:ahLst/>
              <a:cxnLst/>
              <a:rect l="0" t="0" r="26035" b="31115"/>
              <a:pathLst>
                <a:path w="26035" h="31115">
                  <a:moveTo>
                    <a:pt x="7367" y="26"/>
                  </a:moveTo>
                  <a:cubicBezTo>
                    <a:pt x="3670" y="26"/>
                    <a:pt x="0" y="4003"/>
                    <a:pt x="2733" y="8295"/>
                  </a:cubicBezTo>
                  <a:lnTo>
                    <a:pt x="14137" y="28184"/>
                  </a:lnTo>
                  <a:cubicBezTo>
                    <a:pt x="15204" y="30251"/>
                    <a:pt x="16896" y="31115"/>
                    <a:pt x="18615" y="31115"/>
                  </a:cubicBezTo>
                  <a:cubicBezTo>
                    <a:pt x="22311" y="31115"/>
                    <a:pt x="26035" y="27084"/>
                    <a:pt x="23275" y="22793"/>
                  </a:cubicBezTo>
                  <a:lnTo>
                    <a:pt x="11871" y="3009"/>
                  </a:lnTo>
                  <a:cubicBezTo>
                    <a:pt x="10804" y="889"/>
                    <a:pt x="9086" y="26"/>
                    <a:pt x="736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07" name="Google Shape;136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HwAARhQAACAgAABpFAAAAAAAAA=="/>
                </a:ext>
              </a:extLst>
            </p:cNvSpPr>
            <p:nvPr/>
          </p:nvSpPr>
          <p:spPr>
            <a:xfrm>
              <a:off x="5187315" y="3295650"/>
              <a:ext cx="34925" cy="22225"/>
            </a:xfrm>
            <a:custGeom>
              <a:avLst/>
              <a:gdLst/>
              <a:ahLst/>
              <a:cxnLst/>
              <a:rect l="0" t="0" r="34925" b="22225"/>
              <a:pathLst>
                <a:path w="34925" h="22225">
                  <a:moveTo>
                    <a:pt x="27259" y="26"/>
                  </a:moveTo>
                  <a:cubicBezTo>
                    <a:pt x="26448" y="26"/>
                    <a:pt x="25585" y="235"/>
                    <a:pt x="24696" y="679"/>
                  </a:cubicBezTo>
                  <a:lnTo>
                    <a:pt x="4787" y="12132"/>
                  </a:lnTo>
                  <a:cubicBezTo>
                    <a:pt x="26" y="14903"/>
                    <a:pt x="2040" y="22198"/>
                    <a:pt x="7429" y="22198"/>
                  </a:cubicBezTo>
                  <a:cubicBezTo>
                    <a:pt x="8450" y="22198"/>
                    <a:pt x="9339" y="21963"/>
                    <a:pt x="10202" y="21440"/>
                  </a:cubicBezTo>
                  <a:lnTo>
                    <a:pt x="29980" y="9988"/>
                  </a:lnTo>
                  <a:cubicBezTo>
                    <a:pt x="34925" y="6876"/>
                    <a:pt x="31968" y="26"/>
                    <a:pt x="2725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06" name="Google Shape;136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HgAAMRUAAIoeAABVFQAAAAAAAA=="/>
                </a:ext>
              </a:extLst>
            </p:cNvSpPr>
            <p:nvPr/>
          </p:nvSpPr>
          <p:spPr>
            <a:xfrm>
              <a:off x="4928235" y="3444875"/>
              <a:ext cx="36195" cy="22860"/>
            </a:xfrm>
            <a:custGeom>
              <a:avLst/>
              <a:gdLst/>
              <a:ahLst/>
              <a:cxnLst/>
              <a:rect l="0" t="0" r="36195" b="22860"/>
              <a:pathLst>
                <a:path w="36195" h="22860">
                  <a:moveTo>
                    <a:pt x="28285" y="0"/>
                  </a:moveTo>
                  <a:cubicBezTo>
                    <a:pt x="27368" y="0"/>
                    <a:pt x="26373" y="290"/>
                    <a:pt x="25378" y="924"/>
                  </a:cubicBezTo>
                  <a:lnTo>
                    <a:pt x="5473" y="12486"/>
                  </a:lnTo>
                  <a:cubicBezTo>
                    <a:pt x="0" y="15442"/>
                    <a:pt x="3064" y="22834"/>
                    <a:pt x="7883" y="22834"/>
                  </a:cubicBezTo>
                  <a:cubicBezTo>
                    <a:pt x="8826" y="22834"/>
                    <a:pt x="9847" y="22543"/>
                    <a:pt x="10895" y="21883"/>
                  </a:cubicBezTo>
                  <a:lnTo>
                    <a:pt x="30668" y="10321"/>
                  </a:lnTo>
                  <a:cubicBezTo>
                    <a:pt x="36168" y="7444"/>
                    <a:pt x="33078" y="0"/>
                    <a:pt x="2828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05" name="Google Shape;136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HwAAOBQAAMkfAACfFAAAAAAAAA=="/>
                </a:ext>
              </a:extLst>
            </p:cNvSpPr>
            <p:nvPr/>
          </p:nvSpPr>
          <p:spPr>
            <a:xfrm>
              <a:off x="5090795" y="3286760"/>
              <a:ext cx="76200" cy="65405"/>
            </a:xfrm>
            <a:custGeom>
              <a:avLst/>
              <a:gdLst/>
              <a:ahLst/>
              <a:cxnLst/>
              <a:rect l="0" t="0" r="76200" b="65405"/>
              <a:pathLst>
                <a:path w="76200" h="65405">
                  <a:moveTo>
                    <a:pt x="7531" y="0"/>
                  </a:moveTo>
                  <a:cubicBezTo>
                    <a:pt x="1824" y="0"/>
                    <a:pt x="26" y="9294"/>
                    <a:pt x="6645" y="10795"/>
                  </a:cubicBezTo>
                  <a:cubicBezTo>
                    <a:pt x="32992" y="17641"/>
                    <a:pt x="54674" y="36783"/>
                    <a:pt x="64968" y="62245"/>
                  </a:cubicBezTo>
                  <a:cubicBezTo>
                    <a:pt x="65932" y="64457"/>
                    <a:pt x="67756" y="65405"/>
                    <a:pt x="69581" y="65405"/>
                  </a:cubicBezTo>
                  <a:cubicBezTo>
                    <a:pt x="72864" y="65405"/>
                    <a:pt x="76200" y="62350"/>
                    <a:pt x="74741" y="58190"/>
                  </a:cubicBezTo>
                  <a:cubicBezTo>
                    <a:pt x="63196" y="29542"/>
                    <a:pt x="39012" y="8004"/>
                    <a:pt x="9277" y="289"/>
                  </a:cubicBezTo>
                  <a:cubicBezTo>
                    <a:pt x="8652" y="105"/>
                    <a:pt x="8079" y="0"/>
                    <a:pt x="753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329" name="Google Shape;13626;p90"/>
          <p:cNvGrpSpPr>
            <a:extLst>
              <a:ext uri="smNativeData">
                <pr:smNativeData xmlns:pr="smNativeData" val="SMDATA_6_dWHdYxMAAAAlAAAAAQAAAA8BAAAAkAAAAEgAAACQAAAASAAAAAAAAAAAAAAAAAAAABcAAAAUAAAAAAAAAAAAAAD/fwAA/38AAAAAAAAJAAAABAAAAC0fAAAMAAAAEAAAAAAAAAAAAAAAAAAAAAAAAAAfAAAAVAAAAAAAAAAAAAAAAAAAAAAAAAAAAAAAAAAAAAAAAAAAAAAAAAAAAAAAAAAAAAAAAAAAAAAAAAAAAAAAAAAAAAAAAAAAAAAAAAAAAAAAAAAAAAAAAAAAACEAAAAYAAAAFAAAAM0gAAD5EwAAECMAAKIVAAAQAAAA"/>
              </a:ext>
            </a:extLst>
          </p:cNvGrpSpPr>
          <p:nvPr/>
        </p:nvGrpSpPr>
        <p:grpSpPr>
          <a:xfrm>
            <a:off x="5332095" y="3246755"/>
            <a:ext cx="367665" cy="269875"/>
            <a:chOff x="5332095" y="3246755"/>
            <a:chExt cx="367665" cy="269875"/>
          </a:xfrm>
        </p:grpSpPr>
        <p:sp>
          <p:nvSpPr>
            <p:cNvPr id="1362" name="Google Shape;136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IAAArxQAAPcgAADrFAAAAAAAAA=="/>
                </a:ext>
              </a:extLst>
            </p:cNvSpPr>
            <p:nvPr/>
          </p:nvSpPr>
          <p:spPr>
            <a:xfrm>
              <a:off x="5347970" y="3362325"/>
              <a:ext cx="10795" cy="38100"/>
            </a:xfrm>
            <a:custGeom>
              <a:avLst/>
              <a:gdLst/>
              <a:ahLst/>
              <a:cxnLst/>
              <a:rect l="0" t="0" r="10795" b="38100"/>
              <a:pathLst>
                <a:path w="10795" h="38100">
                  <a:moveTo>
                    <a:pt x="5318" y="26"/>
                  </a:moveTo>
                  <a:cubicBezTo>
                    <a:pt x="2395" y="26"/>
                    <a:pt x="0" y="2422"/>
                    <a:pt x="0" y="5477"/>
                  </a:cubicBezTo>
                  <a:lnTo>
                    <a:pt x="0" y="32966"/>
                  </a:lnTo>
                  <a:cubicBezTo>
                    <a:pt x="131" y="36389"/>
                    <a:pt x="2738" y="38100"/>
                    <a:pt x="5344" y="38100"/>
                  </a:cubicBezTo>
                  <a:cubicBezTo>
                    <a:pt x="7951" y="38100"/>
                    <a:pt x="10584" y="36389"/>
                    <a:pt x="10768" y="32966"/>
                  </a:cubicBezTo>
                  <a:lnTo>
                    <a:pt x="10768" y="5477"/>
                  </a:lnTo>
                  <a:cubicBezTo>
                    <a:pt x="10768" y="2422"/>
                    <a:pt x="8372" y="26"/>
                    <a:pt x="531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61" name="Google Shape;136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IAAAiRQAAHAhAAAsFQAAAAAAAA=="/>
                </a:ext>
              </a:extLst>
            </p:cNvSpPr>
            <p:nvPr/>
          </p:nvSpPr>
          <p:spPr>
            <a:xfrm>
              <a:off x="5343525" y="3338195"/>
              <a:ext cx="92075" cy="103505"/>
            </a:xfrm>
            <a:custGeom>
              <a:avLst/>
              <a:gdLst/>
              <a:ahLst/>
              <a:cxnLst/>
              <a:rect l="0" t="0" r="92075" b="103505"/>
              <a:pathLst>
                <a:path w="92075" h="103505">
                  <a:moveTo>
                    <a:pt x="46037" y="26"/>
                  </a:moveTo>
                  <a:cubicBezTo>
                    <a:pt x="23780" y="26"/>
                    <a:pt x="7357" y="18091"/>
                    <a:pt x="5702" y="40199"/>
                  </a:cubicBezTo>
                  <a:cubicBezTo>
                    <a:pt x="4834" y="53459"/>
                    <a:pt x="5702" y="74674"/>
                    <a:pt x="26" y="86175"/>
                  </a:cubicBezTo>
                  <a:cubicBezTo>
                    <a:pt x="26" y="86175"/>
                    <a:pt x="5702" y="97675"/>
                    <a:pt x="26960" y="103505"/>
                  </a:cubicBezTo>
                  <a:lnTo>
                    <a:pt x="65140" y="103505"/>
                  </a:lnTo>
                  <a:cubicBezTo>
                    <a:pt x="86241" y="97807"/>
                    <a:pt x="92075" y="86306"/>
                    <a:pt x="92075" y="86306"/>
                  </a:cubicBezTo>
                  <a:cubicBezTo>
                    <a:pt x="86241" y="74806"/>
                    <a:pt x="87266" y="53459"/>
                    <a:pt x="86241" y="40199"/>
                  </a:cubicBezTo>
                  <a:cubicBezTo>
                    <a:pt x="84743" y="18091"/>
                    <a:pt x="68162" y="26"/>
                    <a:pt x="4603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60" name="Google Shape;136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IAAAihQAACYhAAAsFQAAAAAAAA=="/>
                </a:ext>
              </a:extLst>
            </p:cNvSpPr>
            <p:nvPr/>
          </p:nvSpPr>
          <p:spPr>
            <a:xfrm>
              <a:off x="5343525" y="3338830"/>
              <a:ext cx="45085" cy="102870"/>
            </a:xfrm>
            <a:custGeom>
              <a:avLst/>
              <a:gdLst/>
              <a:ahLst/>
              <a:cxnLst/>
              <a:rect l="0" t="0" r="45085" b="102870"/>
              <a:pathLst>
                <a:path w="45085" h="102870">
                  <a:moveTo>
                    <a:pt x="38396" y="26"/>
                  </a:moveTo>
                  <a:cubicBezTo>
                    <a:pt x="20090" y="3549"/>
                    <a:pt x="7081" y="20006"/>
                    <a:pt x="5691" y="39487"/>
                  </a:cubicBezTo>
                  <a:cubicBezTo>
                    <a:pt x="4825" y="52763"/>
                    <a:pt x="5691" y="74004"/>
                    <a:pt x="26" y="85519"/>
                  </a:cubicBezTo>
                  <a:cubicBezTo>
                    <a:pt x="26" y="85519"/>
                    <a:pt x="5691" y="97034"/>
                    <a:pt x="26909" y="102870"/>
                  </a:cubicBezTo>
                  <a:lnTo>
                    <a:pt x="45085" y="102870"/>
                  </a:lnTo>
                  <a:lnTo>
                    <a:pt x="40154" y="39487"/>
                  </a:lnTo>
                  <a:cubicBezTo>
                    <a:pt x="18070" y="28471"/>
                    <a:pt x="22608" y="6730"/>
                    <a:pt x="3839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9" name="Google Shape;136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IAAACBUAAHkhAACZFQAAAAAAAA=="/>
                </a:ext>
              </a:extLst>
            </p:cNvSpPr>
            <p:nvPr/>
          </p:nvSpPr>
          <p:spPr>
            <a:xfrm>
              <a:off x="5337810" y="3418840"/>
              <a:ext cx="103505" cy="92075"/>
            </a:xfrm>
            <a:custGeom>
              <a:avLst/>
              <a:gdLst/>
              <a:ahLst/>
              <a:cxnLst/>
              <a:rect l="0" t="0" r="103505" b="92075"/>
              <a:pathLst>
                <a:path w="103505" h="92075">
                  <a:moveTo>
                    <a:pt x="34370" y="26"/>
                  </a:moveTo>
                  <a:lnTo>
                    <a:pt x="34370" y="17342"/>
                  </a:lnTo>
                  <a:cubicBezTo>
                    <a:pt x="34370" y="21652"/>
                    <a:pt x="31980" y="25567"/>
                    <a:pt x="28068" y="27590"/>
                  </a:cubicBezTo>
                  <a:lnTo>
                    <a:pt x="9478" y="36945"/>
                  </a:lnTo>
                  <a:cubicBezTo>
                    <a:pt x="3675" y="39836"/>
                    <a:pt x="0" y="45801"/>
                    <a:pt x="0" y="52370"/>
                  </a:cubicBezTo>
                  <a:lnTo>
                    <a:pt x="0" y="92075"/>
                  </a:lnTo>
                  <a:lnTo>
                    <a:pt x="103478" y="92075"/>
                  </a:lnTo>
                  <a:lnTo>
                    <a:pt x="103478" y="52370"/>
                  </a:lnTo>
                  <a:cubicBezTo>
                    <a:pt x="103478" y="45801"/>
                    <a:pt x="99697" y="39730"/>
                    <a:pt x="93868" y="36945"/>
                  </a:cubicBezTo>
                  <a:lnTo>
                    <a:pt x="75173" y="27590"/>
                  </a:lnTo>
                  <a:cubicBezTo>
                    <a:pt x="71392" y="25567"/>
                    <a:pt x="68872" y="21652"/>
                    <a:pt x="68872" y="17342"/>
                  </a:cubicBezTo>
                  <a:lnTo>
                    <a:pt x="68872" y="26"/>
                  </a:lnTo>
                  <a:lnTo>
                    <a:pt x="34370" y="26"/>
                  </a:lnTo>
                  <a:lnTo>
                    <a:pt x="68872" y="1734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8" name="Google Shape;136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IAAAMBUAAHkhAACZFQAAAAAAAA=="/>
                </a:ext>
              </a:extLst>
            </p:cNvSpPr>
            <p:nvPr/>
          </p:nvSpPr>
          <p:spPr>
            <a:xfrm>
              <a:off x="5337810" y="3444240"/>
              <a:ext cx="103505" cy="66675"/>
            </a:xfrm>
            <a:custGeom>
              <a:avLst/>
              <a:gdLst/>
              <a:ahLst/>
              <a:cxnLst/>
              <a:rect l="0" t="0" r="103505" b="66675"/>
              <a:pathLst>
                <a:path w="103505" h="66675">
                  <a:moveTo>
                    <a:pt x="30956" y="26"/>
                  </a:moveTo>
                  <a:cubicBezTo>
                    <a:pt x="30090" y="789"/>
                    <a:pt x="29066" y="1527"/>
                    <a:pt x="28068" y="2053"/>
                  </a:cubicBezTo>
                  <a:lnTo>
                    <a:pt x="9478" y="11428"/>
                  </a:lnTo>
                  <a:cubicBezTo>
                    <a:pt x="3675" y="14325"/>
                    <a:pt x="0" y="20302"/>
                    <a:pt x="0" y="26885"/>
                  </a:cubicBezTo>
                  <a:lnTo>
                    <a:pt x="0" y="66675"/>
                  </a:lnTo>
                  <a:lnTo>
                    <a:pt x="103478" y="66675"/>
                  </a:lnTo>
                  <a:lnTo>
                    <a:pt x="103478" y="26885"/>
                  </a:lnTo>
                  <a:lnTo>
                    <a:pt x="103347" y="26885"/>
                  </a:lnTo>
                  <a:cubicBezTo>
                    <a:pt x="103347" y="20302"/>
                    <a:pt x="99697" y="14325"/>
                    <a:pt x="93868" y="11428"/>
                  </a:cubicBezTo>
                  <a:lnTo>
                    <a:pt x="75305" y="2053"/>
                  </a:lnTo>
                  <a:cubicBezTo>
                    <a:pt x="74307" y="1527"/>
                    <a:pt x="73283" y="789"/>
                    <a:pt x="72390" y="26"/>
                  </a:cubicBezTo>
                  <a:lnTo>
                    <a:pt x="65826" y="7373"/>
                  </a:lnTo>
                  <a:cubicBezTo>
                    <a:pt x="62097" y="11665"/>
                    <a:pt x="56898" y="13824"/>
                    <a:pt x="51673" y="13824"/>
                  </a:cubicBezTo>
                  <a:cubicBezTo>
                    <a:pt x="46474" y="13824"/>
                    <a:pt x="41249" y="11665"/>
                    <a:pt x="37521" y="7373"/>
                  </a:cubicBezTo>
                  <a:lnTo>
                    <a:pt x="30956" y="26"/>
                  </a:lnTo>
                  <a:lnTo>
                    <a:pt x="37521" y="73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7" name="Google Shape;136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IAAAwRQAAF4hAAAaFQAAAAAAAA=="/>
                </a:ext>
              </a:extLst>
            </p:cNvSpPr>
            <p:nvPr/>
          </p:nvSpPr>
          <p:spPr>
            <a:xfrm>
              <a:off x="5354955" y="3373755"/>
              <a:ext cx="69215" cy="56515"/>
            </a:xfrm>
            <a:custGeom>
              <a:avLst/>
              <a:gdLst/>
              <a:ahLst/>
              <a:cxnLst/>
              <a:rect l="0" t="0" r="69215" b="56515"/>
              <a:pathLst>
                <a:path w="69215" h="56515">
                  <a:moveTo>
                    <a:pt x="26466" y="0"/>
                  </a:moveTo>
                  <a:cubicBezTo>
                    <a:pt x="24276" y="0"/>
                    <a:pt x="22297" y="1233"/>
                    <a:pt x="21347" y="3333"/>
                  </a:cubicBezTo>
                  <a:cubicBezTo>
                    <a:pt x="19447" y="7244"/>
                    <a:pt x="16782" y="10788"/>
                    <a:pt x="13484" y="13675"/>
                  </a:cubicBezTo>
                  <a:cubicBezTo>
                    <a:pt x="12191" y="14830"/>
                    <a:pt x="10818" y="15828"/>
                    <a:pt x="9420" y="16852"/>
                  </a:cubicBezTo>
                  <a:cubicBezTo>
                    <a:pt x="2427" y="21655"/>
                    <a:pt x="26" y="30738"/>
                    <a:pt x="3958" y="38324"/>
                  </a:cubicBezTo>
                  <a:cubicBezTo>
                    <a:pt x="9921" y="49558"/>
                    <a:pt x="21717" y="56515"/>
                    <a:pt x="34541" y="56515"/>
                  </a:cubicBezTo>
                  <a:cubicBezTo>
                    <a:pt x="52590" y="56515"/>
                    <a:pt x="67684" y="42602"/>
                    <a:pt x="69083" y="24674"/>
                  </a:cubicBezTo>
                  <a:cubicBezTo>
                    <a:pt x="69215" y="22915"/>
                    <a:pt x="68449" y="21262"/>
                    <a:pt x="67051" y="20133"/>
                  </a:cubicBezTo>
                  <a:cubicBezTo>
                    <a:pt x="55625" y="10657"/>
                    <a:pt x="42299" y="3832"/>
                    <a:pt x="27812" y="183"/>
                  </a:cubicBezTo>
                  <a:cubicBezTo>
                    <a:pt x="27364" y="52"/>
                    <a:pt x="26915" y="0"/>
                    <a:pt x="2646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6" name="Google Shape;136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IAAAwRQAAF4hAAAZFQAAAAAAAA=="/>
                </a:ext>
              </a:extLst>
            </p:cNvSpPr>
            <p:nvPr/>
          </p:nvSpPr>
          <p:spPr>
            <a:xfrm>
              <a:off x="5355590" y="3373755"/>
              <a:ext cx="68580" cy="55880"/>
            </a:xfrm>
            <a:custGeom>
              <a:avLst/>
              <a:gdLst/>
              <a:ahLst/>
              <a:cxnLst/>
              <a:rect l="0" t="0" r="68580" b="55880"/>
              <a:pathLst>
                <a:path w="68580" h="55880">
                  <a:moveTo>
                    <a:pt x="26062" y="0"/>
                  </a:moveTo>
                  <a:cubicBezTo>
                    <a:pt x="23884" y="0"/>
                    <a:pt x="21915" y="1231"/>
                    <a:pt x="20970" y="3326"/>
                  </a:cubicBezTo>
                  <a:cubicBezTo>
                    <a:pt x="19579" y="6101"/>
                    <a:pt x="17821" y="8615"/>
                    <a:pt x="15669" y="10998"/>
                  </a:cubicBezTo>
                  <a:cubicBezTo>
                    <a:pt x="14908" y="11888"/>
                    <a:pt x="14015" y="12779"/>
                    <a:pt x="13149" y="13643"/>
                  </a:cubicBezTo>
                  <a:cubicBezTo>
                    <a:pt x="11863" y="14664"/>
                    <a:pt x="10603" y="15659"/>
                    <a:pt x="9212" y="16680"/>
                  </a:cubicBezTo>
                  <a:cubicBezTo>
                    <a:pt x="1129" y="22232"/>
                    <a:pt x="0" y="32549"/>
                    <a:pt x="4934" y="40247"/>
                  </a:cubicBezTo>
                  <a:cubicBezTo>
                    <a:pt x="10236" y="48679"/>
                    <a:pt x="18949" y="54361"/>
                    <a:pt x="28792" y="55854"/>
                  </a:cubicBezTo>
                  <a:cubicBezTo>
                    <a:pt x="21968" y="51088"/>
                    <a:pt x="16797" y="44777"/>
                    <a:pt x="16797" y="33439"/>
                  </a:cubicBezTo>
                  <a:lnTo>
                    <a:pt x="16797" y="29040"/>
                  </a:lnTo>
                  <a:cubicBezTo>
                    <a:pt x="18188" y="28019"/>
                    <a:pt x="19448" y="27024"/>
                    <a:pt x="20708" y="25871"/>
                  </a:cubicBezTo>
                  <a:cubicBezTo>
                    <a:pt x="23989" y="22991"/>
                    <a:pt x="26639" y="19692"/>
                    <a:pt x="29054" y="16183"/>
                  </a:cubicBezTo>
                  <a:cubicBezTo>
                    <a:pt x="39920" y="19587"/>
                    <a:pt x="50129" y="25112"/>
                    <a:pt x="58974" y="32418"/>
                  </a:cubicBezTo>
                  <a:cubicBezTo>
                    <a:pt x="60129" y="33308"/>
                    <a:pt x="61625" y="34696"/>
                    <a:pt x="64801" y="37733"/>
                  </a:cubicBezTo>
                  <a:cubicBezTo>
                    <a:pt x="66822" y="34565"/>
                    <a:pt x="68186" y="28280"/>
                    <a:pt x="68449" y="24614"/>
                  </a:cubicBezTo>
                  <a:cubicBezTo>
                    <a:pt x="68580" y="22860"/>
                    <a:pt x="67819" y="21210"/>
                    <a:pt x="66428" y="20084"/>
                  </a:cubicBezTo>
                  <a:cubicBezTo>
                    <a:pt x="55063" y="10631"/>
                    <a:pt x="41809" y="3823"/>
                    <a:pt x="27401" y="183"/>
                  </a:cubicBezTo>
                  <a:cubicBezTo>
                    <a:pt x="26954" y="52"/>
                    <a:pt x="26508" y="0"/>
                    <a:pt x="2606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5" name="Google Shape;136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IAAAShUAAPogAACZFQAAAAAAAA=="/>
                </a:ext>
              </a:extLst>
            </p:cNvSpPr>
            <p:nvPr/>
          </p:nvSpPr>
          <p:spPr>
            <a:xfrm>
              <a:off x="5337810" y="3460750"/>
              <a:ext cx="22860" cy="50165"/>
            </a:xfrm>
            <a:custGeom>
              <a:avLst/>
              <a:gdLst/>
              <a:ahLst/>
              <a:cxnLst/>
              <a:rect l="0" t="0" r="22860" b="50165"/>
              <a:pathLst>
                <a:path w="22860" h="50165">
                  <a:moveTo>
                    <a:pt x="3519" y="0"/>
                  </a:moveTo>
                  <a:cubicBezTo>
                    <a:pt x="1277" y="2921"/>
                    <a:pt x="26" y="6579"/>
                    <a:pt x="26" y="10396"/>
                  </a:cubicBezTo>
                  <a:lnTo>
                    <a:pt x="26" y="50165"/>
                  </a:lnTo>
                  <a:lnTo>
                    <a:pt x="22834" y="50165"/>
                  </a:lnTo>
                  <a:lnTo>
                    <a:pt x="22834" y="21160"/>
                  </a:lnTo>
                  <a:cubicBezTo>
                    <a:pt x="22834" y="17607"/>
                    <a:pt x="21218" y="14317"/>
                    <a:pt x="18585" y="12159"/>
                  </a:cubicBezTo>
                  <a:lnTo>
                    <a:pt x="3519" y="0"/>
                  </a:lnTo>
                  <a:lnTo>
                    <a:pt x="18585" y="1215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4" name="Google Shape;136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IQAAShUAAHkhAACZFQAAAAAAAA=="/>
                </a:ext>
              </a:extLst>
            </p:cNvSpPr>
            <p:nvPr/>
          </p:nvSpPr>
          <p:spPr>
            <a:xfrm>
              <a:off x="5418455" y="3460750"/>
              <a:ext cx="22860" cy="50165"/>
            </a:xfrm>
            <a:custGeom>
              <a:avLst/>
              <a:gdLst/>
              <a:ahLst/>
              <a:cxnLst/>
              <a:rect l="0" t="0" r="22860" b="50165"/>
              <a:pathLst>
                <a:path w="22860" h="50165">
                  <a:moveTo>
                    <a:pt x="19341" y="0"/>
                  </a:moveTo>
                  <a:lnTo>
                    <a:pt x="4275" y="12159"/>
                  </a:lnTo>
                  <a:cubicBezTo>
                    <a:pt x="1642" y="14317"/>
                    <a:pt x="26" y="17607"/>
                    <a:pt x="26" y="21160"/>
                  </a:cubicBezTo>
                  <a:lnTo>
                    <a:pt x="26" y="50165"/>
                  </a:lnTo>
                  <a:lnTo>
                    <a:pt x="22834" y="50165"/>
                  </a:lnTo>
                  <a:lnTo>
                    <a:pt x="22834" y="10396"/>
                  </a:lnTo>
                  <a:cubicBezTo>
                    <a:pt x="22834" y="6579"/>
                    <a:pt x="21583" y="2921"/>
                    <a:pt x="1934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3" name="Google Shape;136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IgAAkhQAAJoiAAD2FAAAAAAAAA=="/>
                </a:ext>
              </a:extLst>
            </p:cNvSpPr>
            <p:nvPr/>
          </p:nvSpPr>
          <p:spPr>
            <a:xfrm>
              <a:off x="5596255" y="3343910"/>
              <a:ext cx="28575" cy="63500"/>
            </a:xfrm>
            <a:custGeom>
              <a:avLst/>
              <a:gdLst/>
              <a:ahLst/>
              <a:cxnLst/>
              <a:rect l="0" t="0" r="28575" b="63500"/>
              <a:pathLst>
                <a:path w="28575" h="63500">
                  <a:moveTo>
                    <a:pt x="17046" y="0"/>
                  </a:moveTo>
                  <a:cubicBezTo>
                    <a:pt x="7651" y="0"/>
                    <a:pt x="0" y="7707"/>
                    <a:pt x="0" y="17261"/>
                  </a:cubicBezTo>
                  <a:lnTo>
                    <a:pt x="0" y="21325"/>
                  </a:lnTo>
                  <a:cubicBezTo>
                    <a:pt x="0" y="26287"/>
                    <a:pt x="754" y="31249"/>
                    <a:pt x="2394" y="35946"/>
                  </a:cubicBezTo>
                  <a:lnTo>
                    <a:pt x="11398" y="63500"/>
                  </a:lnTo>
                  <a:lnTo>
                    <a:pt x="28548" y="63500"/>
                  </a:lnTo>
                  <a:lnTo>
                    <a:pt x="28548" y="0"/>
                  </a:lnTo>
                  <a:lnTo>
                    <a:pt x="17280" y="0"/>
                  </a:lnTo>
                  <a:cubicBezTo>
                    <a:pt x="17202" y="0"/>
                    <a:pt x="17124" y="0"/>
                    <a:pt x="1704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2" name="Google Shape;136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gAAiRQAAOwiAAD2FAAAAAAAAA=="/>
                </a:ext>
              </a:extLst>
            </p:cNvSpPr>
            <p:nvPr/>
          </p:nvSpPr>
          <p:spPr>
            <a:xfrm>
              <a:off x="5607685" y="3338195"/>
              <a:ext cx="69215" cy="69215"/>
            </a:xfrm>
            <a:custGeom>
              <a:avLst/>
              <a:gdLst/>
              <a:ahLst/>
              <a:cxnLst/>
              <a:rect l="0" t="0" r="69215" b="69215"/>
              <a:pathLst>
                <a:path w="69215" h="69215">
                  <a:moveTo>
                    <a:pt x="17244" y="26"/>
                  </a:moveTo>
                  <a:cubicBezTo>
                    <a:pt x="7740" y="26"/>
                    <a:pt x="26" y="7743"/>
                    <a:pt x="26" y="17382"/>
                  </a:cubicBezTo>
                  <a:cubicBezTo>
                    <a:pt x="26" y="23730"/>
                    <a:pt x="5081" y="28786"/>
                    <a:pt x="11557" y="28918"/>
                  </a:cubicBezTo>
                  <a:lnTo>
                    <a:pt x="57657" y="69215"/>
                  </a:lnTo>
                  <a:lnTo>
                    <a:pt x="67793" y="33474"/>
                  </a:lnTo>
                  <a:cubicBezTo>
                    <a:pt x="68688" y="30446"/>
                    <a:pt x="69188" y="27259"/>
                    <a:pt x="69188" y="23967"/>
                  </a:cubicBezTo>
                  <a:lnTo>
                    <a:pt x="69188" y="26"/>
                  </a:lnTo>
                  <a:lnTo>
                    <a:pt x="17244" y="26"/>
                  </a:lnTo>
                  <a:lnTo>
                    <a:pt x="69188" y="2396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1" name="Google Shape;136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IgAAERUAAMgiAABHFQAAAAAAAA=="/>
                </a:ext>
              </a:extLst>
            </p:cNvSpPr>
            <p:nvPr/>
          </p:nvSpPr>
          <p:spPr>
            <a:xfrm>
              <a:off x="5619115" y="3424555"/>
              <a:ext cx="34925" cy="34290"/>
            </a:xfrm>
            <a:custGeom>
              <a:avLst/>
              <a:gdLst/>
              <a:ahLst/>
              <a:cxnLst/>
              <a:rect l="0" t="0" r="34925" b="34290"/>
              <a:pathLst>
                <a:path w="34925" h="34290">
                  <a:moveTo>
                    <a:pt x="26" y="0"/>
                  </a:moveTo>
                  <a:lnTo>
                    <a:pt x="26" y="34290"/>
                  </a:lnTo>
                  <a:lnTo>
                    <a:pt x="34898" y="34290"/>
                  </a:lnTo>
                  <a:lnTo>
                    <a:pt x="3489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50" name="Google Shape;136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IgAAJxUAAAcjAACZFQAAAAAAAA=="/>
                </a:ext>
              </a:extLst>
            </p:cNvSpPr>
            <p:nvPr/>
          </p:nvSpPr>
          <p:spPr>
            <a:xfrm>
              <a:off x="5579110" y="3438525"/>
              <a:ext cx="114935" cy="72390"/>
            </a:xfrm>
            <a:custGeom>
              <a:avLst/>
              <a:gdLst/>
              <a:ahLst/>
              <a:cxnLst/>
              <a:rect l="0" t="0" r="114935" b="72390"/>
              <a:pathLst>
                <a:path w="114935" h="72390">
                  <a:moveTo>
                    <a:pt x="40305" y="0"/>
                  </a:moveTo>
                  <a:lnTo>
                    <a:pt x="12516" y="7994"/>
                  </a:lnTo>
                  <a:cubicBezTo>
                    <a:pt x="5064" y="10018"/>
                    <a:pt x="26" y="16829"/>
                    <a:pt x="26" y="24559"/>
                  </a:cubicBezTo>
                  <a:lnTo>
                    <a:pt x="26" y="72390"/>
                  </a:lnTo>
                  <a:lnTo>
                    <a:pt x="114908" y="72390"/>
                  </a:lnTo>
                  <a:lnTo>
                    <a:pt x="114908" y="24559"/>
                  </a:lnTo>
                  <a:cubicBezTo>
                    <a:pt x="114908" y="16829"/>
                    <a:pt x="109870" y="10018"/>
                    <a:pt x="102418" y="7994"/>
                  </a:cubicBezTo>
                  <a:lnTo>
                    <a:pt x="74760" y="0"/>
                  </a:lnTo>
                  <a:lnTo>
                    <a:pt x="57467" y="20642"/>
                  </a:lnTo>
                  <a:lnTo>
                    <a:pt x="40305" y="0"/>
                  </a:lnTo>
                  <a:lnTo>
                    <a:pt x="102418" y="799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9" name="Google Shape;136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IgAAtxQAAOMiAAAaFQAAAAAAAA=="/>
                </a:ext>
              </a:extLst>
            </p:cNvSpPr>
            <p:nvPr/>
          </p:nvSpPr>
          <p:spPr>
            <a:xfrm>
              <a:off x="5601970" y="3367405"/>
              <a:ext cx="69215" cy="62865"/>
            </a:xfrm>
            <a:custGeom>
              <a:avLst/>
              <a:gdLst/>
              <a:ahLst/>
              <a:cxnLst/>
              <a:rect l="0" t="0" r="69215" b="62865"/>
              <a:pathLst>
                <a:path w="69215" h="62865">
                  <a:moveTo>
                    <a:pt x="22202" y="26"/>
                  </a:moveTo>
                  <a:cubicBezTo>
                    <a:pt x="19015" y="26"/>
                    <a:pt x="16118" y="1149"/>
                    <a:pt x="13827" y="3421"/>
                  </a:cubicBezTo>
                  <a:lnTo>
                    <a:pt x="8111" y="9062"/>
                  </a:lnTo>
                  <a:cubicBezTo>
                    <a:pt x="2923" y="14234"/>
                    <a:pt x="0" y="21259"/>
                    <a:pt x="0" y="28546"/>
                  </a:cubicBezTo>
                  <a:cubicBezTo>
                    <a:pt x="0" y="47533"/>
                    <a:pt x="15486" y="62865"/>
                    <a:pt x="34607" y="62865"/>
                  </a:cubicBezTo>
                  <a:cubicBezTo>
                    <a:pt x="53754" y="62865"/>
                    <a:pt x="69215" y="47533"/>
                    <a:pt x="69215" y="28546"/>
                  </a:cubicBezTo>
                  <a:lnTo>
                    <a:pt x="69215" y="21259"/>
                  </a:lnTo>
                  <a:cubicBezTo>
                    <a:pt x="69215" y="18230"/>
                    <a:pt x="68056" y="15357"/>
                    <a:pt x="65922" y="13215"/>
                  </a:cubicBezTo>
                  <a:cubicBezTo>
                    <a:pt x="56915" y="4544"/>
                    <a:pt x="40691" y="652"/>
                    <a:pt x="2220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8" name="Google Shape;136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IgAAtxQAAOMiAAAYFQAAAAAAAA=="/>
                </a:ext>
              </a:extLst>
            </p:cNvSpPr>
            <p:nvPr/>
          </p:nvSpPr>
          <p:spPr>
            <a:xfrm>
              <a:off x="5601970" y="3367405"/>
              <a:ext cx="69215" cy="61595"/>
            </a:xfrm>
            <a:custGeom>
              <a:avLst/>
              <a:gdLst/>
              <a:ahLst/>
              <a:cxnLst/>
              <a:rect l="0" t="0" r="69215" b="61595"/>
              <a:pathLst>
                <a:path w="69215" h="61595">
                  <a:moveTo>
                    <a:pt x="21796" y="0"/>
                  </a:moveTo>
                  <a:cubicBezTo>
                    <a:pt x="18788" y="0"/>
                    <a:pt x="16043" y="1255"/>
                    <a:pt x="13853" y="3427"/>
                  </a:cubicBezTo>
                  <a:lnTo>
                    <a:pt x="8127" y="9079"/>
                  </a:lnTo>
                  <a:cubicBezTo>
                    <a:pt x="2929" y="14260"/>
                    <a:pt x="0" y="21299"/>
                    <a:pt x="0" y="28599"/>
                  </a:cubicBezTo>
                  <a:cubicBezTo>
                    <a:pt x="0" y="43959"/>
                    <a:pt x="10159" y="57434"/>
                    <a:pt x="25015" y="61595"/>
                  </a:cubicBezTo>
                  <a:cubicBezTo>
                    <a:pt x="20081" y="55550"/>
                    <a:pt x="17283" y="47988"/>
                    <a:pt x="17283" y="40060"/>
                  </a:cubicBezTo>
                  <a:lnTo>
                    <a:pt x="17283" y="28599"/>
                  </a:lnTo>
                  <a:lnTo>
                    <a:pt x="17415" y="28599"/>
                  </a:lnTo>
                  <a:cubicBezTo>
                    <a:pt x="17283" y="22267"/>
                    <a:pt x="22614" y="17112"/>
                    <a:pt x="28920" y="17112"/>
                  </a:cubicBezTo>
                  <a:cubicBezTo>
                    <a:pt x="29158" y="17112"/>
                    <a:pt x="29369" y="17138"/>
                    <a:pt x="29607" y="17138"/>
                  </a:cubicBezTo>
                  <a:cubicBezTo>
                    <a:pt x="41270" y="17897"/>
                    <a:pt x="58554" y="19781"/>
                    <a:pt x="69215" y="24962"/>
                  </a:cubicBezTo>
                  <a:cubicBezTo>
                    <a:pt x="68819" y="22424"/>
                    <a:pt x="67816" y="14888"/>
                    <a:pt x="66048" y="13240"/>
                  </a:cubicBezTo>
                  <a:cubicBezTo>
                    <a:pt x="57023" y="4552"/>
                    <a:pt x="40769" y="654"/>
                    <a:pt x="22244" y="26"/>
                  </a:cubicBezTo>
                  <a:cubicBezTo>
                    <a:pt x="22086" y="26"/>
                    <a:pt x="21954" y="0"/>
                    <a:pt x="2179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7" name="Google Shape;136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IgAAPhUAAAcjAACZFQAAAAAAAA=="/>
                </a:ext>
              </a:extLst>
            </p:cNvSpPr>
            <p:nvPr/>
          </p:nvSpPr>
          <p:spPr>
            <a:xfrm>
              <a:off x="5671185" y="3453130"/>
              <a:ext cx="22860" cy="57785"/>
            </a:xfrm>
            <a:custGeom>
              <a:avLst/>
              <a:gdLst/>
              <a:ahLst/>
              <a:cxnLst/>
              <a:rect l="0" t="0" r="22860" b="57785"/>
              <a:pathLst>
                <a:path w="22860" h="57785">
                  <a:moveTo>
                    <a:pt x="19706" y="26"/>
                  </a:moveTo>
                  <a:lnTo>
                    <a:pt x="5031" y="14701"/>
                  </a:lnTo>
                  <a:cubicBezTo>
                    <a:pt x="1772" y="18006"/>
                    <a:pt x="26" y="22429"/>
                    <a:pt x="26" y="26983"/>
                  </a:cubicBezTo>
                  <a:lnTo>
                    <a:pt x="26" y="57785"/>
                  </a:lnTo>
                  <a:lnTo>
                    <a:pt x="22834" y="57785"/>
                  </a:lnTo>
                  <a:lnTo>
                    <a:pt x="22834" y="9898"/>
                  </a:lnTo>
                  <a:cubicBezTo>
                    <a:pt x="22834" y="6344"/>
                    <a:pt x="21713" y="2922"/>
                    <a:pt x="1970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6" name="Google Shape;136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IQAAGhUAAIkiAACZFQAAAAAAAA=="/>
                </a:ext>
              </a:extLst>
            </p:cNvSpPr>
            <p:nvPr/>
          </p:nvSpPr>
          <p:spPr>
            <a:xfrm>
              <a:off x="5418455" y="3430270"/>
              <a:ext cx="195580" cy="80645"/>
            </a:xfrm>
            <a:custGeom>
              <a:avLst/>
              <a:gdLst/>
              <a:ahLst/>
              <a:cxnLst/>
              <a:rect l="0" t="0" r="195580" b="80645"/>
              <a:pathLst>
                <a:path w="195580" h="80645">
                  <a:moveTo>
                    <a:pt x="63294" y="26"/>
                  </a:moveTo>
                  <a:lnTo>
                    <a:pt x="15174" y="17596"/>
                  </a:lnTo>
                  <a:cubicBezTo>
                    <a:pt x="6091" y="20910"/>
                    <a:pt x="26" y="29511"/>
                    <a:pt x="26" y="39244"/>
                  </a:cubicBezTo>
                  <a:lnTo>
                    <a:pt x="26" y="80645"/>
                  </a:lnTo>
                  <a:lnTo>
                    <a:pt x="195554" y="80645"/>
                  </a:lnTo>
                  <a:lnTo>
                    <a:pt x="195554" y="39244"/>
                  </a:lnTo>
                  <a:cubicBezTo>
                    <a:pt x="195422" y="29511"/>
                    <a:pt x="189358" y="20779"/>
                    <a:pt x="180275" y="17596"/>
                  </a:cubicBezTo>
                  <a:lnTo>
                    <a:pt x="132259" y="26"/>
                  </a:lnTo>
                  <a:lnTo>
                    <a:pt x="97790" y="11547"/>
                  </a:lnTo>
                  <a:lnTo>
                    <a:pt x="63294" y="26"/>
                  </a:lnTo>
                  <a:lnTo>
                    <a:pt x="180275" y="1759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5" name="Google Shape;136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IgAAPxUAAIgiAACZFQAAAAAAAA=="/>
                </a:ext>
              </a:extLst>
            </p:cNvSpPr>
            <p:nvPr/>
          </p:nvSpPr>
          <p:spPr>
            <a:xfrm>
              <a:off x="5579110" y="3453765"/>
              <a:ext cx="34290" cy="57150"/>
            </a:xfrm>
            <a:custGeom>
              <a:avLst/>
              <a:gdLst/>
              <a:ahLst/>
              <a:cxnLst/>
              <a:rect l="0" t="0" r="34290" b="57150"/>
              <a:pathLst>
                <a:path w="34290" h="57150">
                  <a:moveTo>
                    <a:pt x="28159" y="26"/>
                  </a:moveTo>
                  <a:lnTo>
                    <a:pt x="6780" y="21405"/>
                  </a:lnTo>
                  <a:cubicBezTo>
                    <a:pt x="2520" y="25850"/>
                    <a:pt x="26" y="31800"/>
                    <a:pt x="156" y="37881"/>
                  </a:cubicBezTo>
                  <a:lnTo>
                    <a:pt x="156" y="57150"/>
                  </a:lnTo>
                  <a:lnTo>
                    <a:pt x="34264" y="57150"/>
                  </a:lnTo>
                  <a:lnTo>
                    <a:pt x="34264" y="15716"/>
                  </a:lnTo>
                  <a:cubicBezTo>
                    <a:pt x="34160" y="9766"/>
                    <a:pt x="32030" y="4186"/>
                    <a:pt x="2815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4" name="Google Shape;136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IQAAARQAAFIiAACSFAAAAAAAAA=="/>
                </a:ext>
              </a:extLst>
            </p:cNvSpPr>
            <p:nvPr/>
          </p:nvSpPr>
          <p:spPr>
            <a:xfrm>
              <a:off x="5452745" y="3251835"/>
              <a:ext cx="126365" cy="92075"/>
            </a:xfrm>
            <a:custGeom>
              <a:avLst/>
              <a:gdLst/>
              <a:ahLst/>
              <a:cxnLst/>
              <a:rect l="0" t="0" r="126365" b="92075"/>
              <a:pathLst>
                <a:path w="126365" h="92075">
                  <a:moveTo>
                    <a:pt x="45960" y="0"/>
                  </a:moveTo>
                  <a:cubicBezTo>
                    <a:pt x="20593" y="0"/>
                    <a:pt x="0" y="20598"/>
                    <a:pt x="0" y="45971"/>
                  </a:cubicBezTo>
                  <a:lnTo>
                    <a:pt x="0" y="59590"/>
                  </a:lnTo>
                  <a:cubicBezTo>
                    <a:pt x="0" y="65782"/>
                    <a:pt x="1023" y="71975"/>
                    <a:pt x="2911" y="77774"/>
                  </a:cubicBezTo>
                  <a:lnTo>
                    <a:pt x="4931" y="83468"/>
                  </a:lnTo>
                  <a:cubicBezTo>
                    <a:pt x="5430" y="85226"/>
                    <a:pt x="5692" y="87115"/>
                    <a:pt x="5823" y="89031"/>
                  </a:cubicBezTo>
                  <a:lnTo>
                    <a:pt x="5823" y="92048"/>
                  </a:lnTo>
                  <a:lnTo>
                    <a:pt x="120672" y="92048"/>
                  </a:lnTo>
                  <a:lnTo>
                    <a:pt x="120672" y="89031"/>
                  </a:lnTo>
                  <a:cubicBezTo>
                    <a:pt x="120672" y="87115"/>
                    <a:pt x="120934" y="85357"/>
                    <a:pt x="121564" y="83599"/>
                  </a:cubicBezTo>
                  <a:lnTo>
                    <a:pt x="123453" y="77905"/>
                  </a:lnTo>
                  <a:cubicBezTo>
                    <a:pt x="125341" y="71975"/>
                    <a:pt x="126365" y="65914"/>
                    <a:pt x="126365" y="59721"/>
                  </a:cubicBezTo>
                  <a:lnTo>
                    <a:pt x="126365" y="11492"/>
                  </a:lnTo>
                  <a:cubicBezTo>
                    <a:pt x="126365" y="5195"/>
                    <a:pt x="121170" y="0"/>
                    <a:pt x="114874" y="0"/>
                  </a:cubicBezTo>
                  <a:lnTo>
                    <a:pt x="45960" y="0"/>
                  </a:lnTo>
                  <a:lnTo>
                    <a:pt x="11487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3" name="Google Shape;136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IQAAARQAAFIiAACSFAAAAAAAAA=="/>
                </a:ext>
              </a:extLst>
            </p:cNvSpPr>
            <p:nvPr/>
          </p:nvSpPr>
          <p:spPr>
            <a:xfrm>
              <a:off x="5481320" y="3251835"/>
              <a:ext cx="97790" cy="92075"/>
            </a:xfrm>
            <a:custGeom>
              <a:avLst/>
              <a:gdLst/>
              <a:ahLst/>
              <a:cxnLst/>
              <a:rect l="0" t="0" r="97790" b="92075"/>
              <a:pathLst>
                <a:path w="97790" h="92075">
                  <a:moveTo>
                    <a:pt x="23391" y="0"/>
                  </a:moveTo>
                  <a:cubicBezTo>
                    <a:pt x="10501" y="0"/>
                    <a:pt x="0" y="10495"/>
                    <a:pt x="131" y="23353"/>
                  </a:cubicBezTo>
                  <a:cubicBezTo>
                    <a:pt x="131" y="36236"/>
                    <a:pt x="10501" y="46732"/>
                    <a:pt x="23391" y="46732"/>
                  </a:cubicBezTo>
                  <a:lnTo>
                    <a:pt x="26541" y="46732"/>
                  </a:lnTo>
                  <a:lnTo>
                    <a:pt x="28169" y="92048"/>
                  </a:lnTo>
                  <a:lnTo>
                    <a:pt x="91962" y="92048"/>
                  </a:lnTo>
                  <a:lnTo>
                    <a:pt x="91962" y="89031"/>
                  </a:lnTo>
                  <a:cubicBezTo>
                    <a:pt x="91962" y="87115"/>
                    <a:pt x="92225" y="85357"/>
                    <a:pt x="92855" y="83599"/>
                  </a:cubicBezTo>
                  <a:lnTo>
                    <a:pt x="94745" y="77905"/>
                  </a:lnTo>
                  <a:cubicBezTo>
                    <a:pt x="96766" y="71975"/>
                    <a:pt x="97790" y="65914"/>
                    <a:pt x="97790" y="59721"/>
                  </a:cubicBezTo>
                  <a:lnTo>
                    <a:pt x="97790" y="11492"/>
                  </a:lnTo>
                  <a:cubicBezTo>
                    <a:pt x="97790" y="5195"/>
                    <a:pt x="92592" y="0"/>
                    <a:pt x="86291" y="0"/>
                  </a:cubicBezTo>
                  <a:lnTo>
                    <a:pt x="23391" y="0"/>
                  </a:lnTo>
                  <a:lnTo>
                    <a:pt x="8629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2" name="Google Shape;136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IQAA2xQAACUiAAAsFQAAAAAAAA=="/>
                </a:ext>
              </a:extLst>
            </p:cNvSpPr>
            <p:nvPr/>
          </p:nvSpPr>
          <p:spPr>
            <a:xfrm>
              <a:off x="5481320" y="3390265"/>
              <a:ext cx="69215" cy="51435"/>
            </a:xfrm>
            <a:custGeom>
              <a:avLst/>
              <a:gdLst/>
              <a:ahLst/>
              <a:cxnLst/>
              <a:rect l="0" t="0" r="69215" b="51435"/>
              <a:pathLst>
                <a:path w="69215" h="51435">
                  <a:moveTo>
                    <a:pt x="0" y="26"/>
                  </a:moveTo>
                  <a:lnTo>
                    <a:pt x="0" y="51435"/>
                  </a:lnTo>
                  <a:lnTo>
                    <a:pt x="69215" y="51435"/>
                  </a:lnTo>
                  <a:lnTo>
                    <a:pt x="69215"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1" name="Google Shape;136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IQAA2xQAACUiAAARFQAAAAAAAA=="/>
                </a:ext>
              </a:extLst>
            </p:cNvSpPr>
            <p:nvPr/>
          </p:nvSpPr>
          <p:spPr>
            <a:xfrm>
              <a:off x="5481320" y="3390265"/>
              <a:ext cx="69215" cy="34290"/>
            </a:xfrm>
            <a:custGeom>
              <a:avLst/>
              <a:gdLst/>
              <a:ahLst/>
              <a:cxnLst/>
              <a:rect l="0" t="0" r="69215" b="34290"/>
              <a:pathLst>
                <a:path w="69215" h="34290">
                  <a:moveTo>
                    <a:pt x="0" y="26"/>
                  </a:moveTo>
                  <a:lnTo>
                    <a:pt x="0" y="25796"/>
                  </a:lnTo>
                  <a:cubicBezTo>
                    <a:pt x="10871" y="31441"/>
                    <a:pt x="22746" y="34290"/>
                    <a:pt x="34594" y="34290"/>
                  </a:cubicBezTo>
                  <a:cubicBezTo>
                    <a:pt x="46468" y="34290"/>
                    <a:pt x="58343" y="31441"/>
                    <a:pt x="69215" y="25796"/>
                  </a:cubicBezTo>
                  <a:lnTo>
                    <a:pt x="69215" y="26"/>
                  </a:lnTo>
                  <a:lnTo>
                    <a:pt x="0" y="26"/>
                  </a:lnTo>
                  <a:lnTo>
                    <a:pt x="69215" y="2579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40" name="Google Shape;136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IQAACxUAAO8hAABMFQAAAAAAAA=="/>
                </a:ext>
              </a:extLst>
            </p:cNvSpPr>
            <p:nvPr/>
          </p:nvSpPr>
          <p:spPr>
            <a:xfrm>
              <a:off x="5469890" y="3420745"/>
              <a:ext cx="46355" cy="41275"/>
            </a:xfrm>
            <a:custGeom>
              <a:avLst/>
              <a:gdLst/>
              <a:ahLst/>
              <a:cxnLst/>
              <a:rect l="0" t="0" r="46355" b="41275"/>
              <a:pathLst>
                <a:path w="46355" h="41275">
                  <a:moveTo>
                    <a:pt x="10239" y="26"/>
                  </a:moveTo>
                  <a:cubicBezTo>
                    <a:pt x="8096" y="26"/>
                    <a:pt x="6006" y="1212"/>
                    <a:pt x="4974" y="3268"/>
                  </a:cubicBezTo>
                  <a:lnTo>
                    <a:pt x="0" y="13784"/>
                  </a:lnTo>
                  <a:lnTo>
                    <a:pt x="19102" y="39034"/>
                  </a:lnTo>
                  <a:cubicBezTo>
                    <a:pt x="20293" y="40484"/>
                    <a:pt x="22013" y="41248"/>
                    <a:pt x="23733" y="41248"/>
                  </a:cubicBezTo>
                  <a:cubicBezTo>
                    <a:pt x="25214" y="41248"/>
                    <a:pt x="26670" y="40695"/>
                    <a:pt x="27754" y="39535"/>
                  </a:cubicBezTo>
                  <a:lnTo>
                    <a:pt x="46355" y="21164"/>
                  </a:lnTo>
                  <a:lnTo>
                    <a:pt x="13255" y="869"/>
                  </a:lnTo>
                  <a:cubicBezTo>
                    <a:pt x="12303" y="289"/>
                    <a:pt x="11271" y="26"/>
                    <a:pt x="1023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9" name="Google Shape;136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IQAACxUAADciAABMFQAAAAAAAA=="/>
                </a:ext>
              </a:extLst>
            </p:cNvSpPr>
            <p:nvPr/>
          </p:nvSpPr>
          <p:spPr>
            <a:xfrm>
              <a:off x="5516245" y="3420745"/>
              <a:ext cx="45720" cy="41275"/>
            </a:xfrm>
            <a:custGeom>
              <a:avLst/>
              <a:gdLst/>
              <a:ahLst/>
              <a:cxnLst/>
              <a:rect l="0" t="0" r="45720" b="41275"/>
              <a:pathLst>
                <a:path w="45720" h="41275">
                  <a:moveTo>
                    <a:pt x="35598" y="26"/>
                  </a:moveTo>
                  <a:cubicBezTo>
                    <a:pt x="34578" y="26"/>
                    <a:pt x="33558" y="289"/>
                    <a:pt x="32616" y="869"/>
                  </a:cubicBezTo>
                  <a:lnTo>
                    <a:pt x="26" y="21164"/>
                  </a:lnTo>
                  <a:lnTo>
                    <a:pt x="18283" y="39421"/>
                  </a:lnTo>
                  <a:cubicBezTo>
                    <a:pt x="19355" y="40695"/>
                    <a:pt x="20794" y="41248"/>
                    <a:pt x="22232" y="41248"/>
                  </a:cubicBezTo>
                  <a:cubicBezTo>
                    <a:pt x="23959" y="41248"/>
                    <a:pt x="25659" y="40484"/>
                    <a:pt x="26836" y="39034"/>
                  </a:cubicBezTo>
                  <a:lnTo>
                    <a:pt x="45720" y="13784"/>
                  </a:lnTo>
                  <a:lnTo>
                    <a:pt x="40803" y="3268"/>
                  </a:lnTo>
                  <a:cubicBezTo>
                    <a:pt x="39783" y="1212"/>
                    <a:pt x="37716" y="26"/>
                    <a:pt x="3559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8" name="Google Shape;136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IQAASxQAAEkiAAD2FAAAAAAAAA=="/>
                </a:ext>
              </a:extLst>
            </p:cNvSpPr>
            <p:nvPr/>
          </p:nvSpPr>
          <p:spPr>
            <a:xfrm>
              <a:off x="5458460" y="3298825"/>
              <a:ext cx="114935" cy="108585"/>
            </a:xfrm>
            <a:custGeom>
              <a:avLst/>
              <a:gdLst/>
              <a:ahLst/>
              <a:cxnLst/>
              <a:rect l="0" t="0" r="114935" b="108585"/>
              <a:pathLst>
                <a:path w="114935" h="108585">
                  <a:moveTo>
                    <a:pt x="48860" y="26"/>
                  </a:moveTo>
                  <a:cubicBezTo>
                    <a:pt x="30833" y="26"/>
                    <a:pt x="17187" y="5119"/>
                    <a:pt x="17187" y="5119"/>
                  </a:cubicBezTo>
                  <a:lnTo>
                    <a:pt x="17187" y="24704"/>
                  </a:lnTo>
                  <a:cubicBezTo>
                    <a:pt x="17187" y="30506"/>
                    <a:pt x="14275" y="35809"/>
                    <a:pt x="9472" y="39091"/>
                  </a:cubicBezTo>
                  <a:lnTo>
                    <a:pt x="26" y="45418"/>
                  </a:lnTo>
                  <a:lnTo>
                    <a:pt x="26" y="50984"/>
                  </a:lnTo>
                  <a:cubicBezTo>
                    <a:pt x="26" y="82803"/>
                    <a:pt x="25637" y="108453"/>
                    <a:pt x="57467" y="108585"/>
                  </a:cubicBezTo>
                  <a:cubicBezTo>
                    <a:pt x="89166" y="108585"/>
                    <a:pt x="114908" y="82803"/>
                    <a:pt x="114908" y="51115"/>
                  </a:cubicBezTo>
                  <a:lnTo>
                    <a:pt x="114908" y="45287"/>
                  </a:lnTo>
                  <a:lnTo>
                    <a:pt x="105330" y="38986"/>
                  </a:lnTo>
                  <a:cubicBezTo>
                    <a:pt x="100528" y="35809"/>
                    <a:pt x="97616" y="30375"/>
                    <a:pt x="97747" y="24704"/>
                  </a:cubicBezTo>
                  <a:lnTo>
                    <a:pt x="97747" y="16618"/>
                  </a:lnTo>
                  <a:cubicBezTo>
                    <a:pt x="82002" y="3570"/>
                    <a:pt x="63922" y="26"/>
                    <a:pt x="4886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7" name="Google Shape;136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IQAAPxUAAIshAACZFQAAAAAAAA=="/>
                </a:ext>
              </a:extLst>
            </p:cNvSpPr>
            <p:nvPr/>
          </p:nvSpPr>
          <p:spPr>
            <a:xfrm>
              <a:off x="5418455" y="3453765"/>
              <a:ext cx="34290" cy="57150"/>
            </a:xfrm>
            <a:custGeom>
              <a:avLst/>
              <a:gdLst/>
              <a:ahLst/>
              <a:cxnLst/>
              <a:rect l="0" t="0" r="34290" b="57150"/>
              <a:pathLst>
                <a:path w="34290" h="57150">
                  <a:moveTo>
                    <a:pt x="6154" y="26"/>
                  </a:moveTo>
                  <a:cubicBezTo>
                    <a:pt x="2269" y="4186"/>
                    <a:pt x="26" y="9766"/>
                    <a:pt x="26" y="15716"/>
                  </a:cubicBezTo>
                  <a:lnTo>
                    <a:pt x="26" y="57150"/>
                  </a:lnTo>
                  <a:lnTo>
                    <a:pt x="34264" y="57150"/>
                  </a:lnTo>
                  <a:lnTo>
                    <a:pt x="34264" y="37881"/>
                  </a:lnTo>
                  <a:cubicBezTo>
                    <a:pt x="34264" y="31800"/>
                    <a:pt x="31761" y="25850"/>
                    <a:pt x="27484" y="21560"/>
                  </a:cubicBezTo>
                  <a:lnTo>
                    <a:pt x="6154" y="230"/>
                  </a:lnTo>
                  <a:lnTo>
                    <a:pt x="6154" y="26"/>
                  </a:lnTo>
                  <a:lnTo>
                    <a:pt x="27484" y="2135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6" name="Google Shape;136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IQAASxQAAC4iAAD1FAAAAAAAAA=="/>
                </a:ext>
              </a:extLst>
            </p:cNvSpPr>
            <p:nvPr/>
          </p:nvSpPr>
          <p:spPr>
            <a:xfrm>
              <a:off x="5458460" y="3298825"/>
              <a:ext cx="97790" cy="107950"/>
            </a:xfrm>
            <a:custGeom>
              <a:avLst/>
              <a:gdLst/>
              <a:ahLst/>
              <a:cxnLst/>
              <a:rect l="0" t="0" r="97790" b="107950"/>
              <a:pathLst>
                <a:path w="97790" h="107950">
                  <a:moveTo>
                    <a:pt x="49066" y="26"/>
                  </a:moveTo>
                  <a:cubicBezTo>
                    <a:pt x="31030" y="26"/>
                    <a:pt x="17327" y="5163"/>
                    <a:pt x="17327" y="5163"/>
                  </a:cubicBezTo>
                  <a:lnTo>
                    <a:pt x="17327" y="24583"/>
                  </a:lnTo>
                  <a:cubicBezTo>
                    <a:pt x="17327" y="30375"/>
                    <a:pt x="14413" y="35800"/>
                    <a:pt x="9608" y="38971"/>
                  </a:cubicBezTo>
                  <a:lnTo>
                    <a:pt x="26" y="45261"/>
                  </a:lnTo>
                  <a:lnTo>
                    <a:pt x="26" y="51079"/>
                  </a:lnTo>
                  <a:cubicBezTo>
                    <a:pt x="26" y="80065"/>
                    <a:pt x="21737" y="104412"/>
                    <a:pt x="50536" y="107950"/>
                  </a:cubicBezTo>
                  <a:cubicBezTo>
                    <a:pt x="40192" y="97231"/>
                    <a:pt x="34496" y="83105"/>
                    <a:pt x="34496" y="68219"/>
                  </a:cubicBezTo>
                  <a:lnTo>
                    <a:pt x="34496" y="30375"/>
                  </a:lnTo>
                  <a:cubicBezTo>
                    <a:pt x="34496" y="24583"/>
                    <a:pt x="38932" y="19656"/>
                    <a:pt x="44734" y="18922"/>
                  </a:cubicBezTo>
                  <a:cubicBezTo>
                    <a:pt x="49197" y="18372"/>
                    <a:pt x="54867" y="17900"/>
                    <a:pt x="61142" y="17900"/>
                  </a:cubicBezTo>
                  <a:cubicBezTo>
                    <a:pt x="72456" y="17900"/>
                    <a:pt x="85766" y="19394"/>
                    <a:pt x="97790" y="24583"/>
                  </a:cubicBezTo>
                  <a:lnTo>
                    <a:pt x="97790" y="16642"/>
                  </a:lnTo>
                  <a:cubicBezTo>
                    <a:pt x="82117" y="3590"/>
                    <a:pt x="64082" y="26"/>
                    <a:pt x="4906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5" name="Google Shape;136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IgAArhQAANMiAADIFAAAAAAAAA=="/>
                </a:ext>
              </a:extLst>
            </p:cNvSpPr>
            <p:nvPr/>
          </p:nvSpPr>
          <p:spPr>
            <a:xfrm>
              <a:off x="5612130" y="3361690"/>
              <a:ext cx="48895" cy="16510"/>
            </a:xfrm>
            <a:custGeom>
              <a:avLst/>
              <a:gdLst/>
              <a:ahLst/>
              <a:cxnLst/>
              <a:rect l="0" t="0" r="48895" b="16510"/>
              <a:pathLst>
                <a:path w="48895" h="16510">
                  <a:moveTo>
                    <a:pt x="6860" y="27"/>
                  </a:moveTo>
                  <a:cubicBezTo>
                    <a:pt x="0" y="398"/>
                    <a:pt x="0" y="10485"/>
                    <a:pt x="6860" y="10883"/>
                  </a:cubicBezTo>
                  <a:cubicBezTo>
                    <a:pt x="12955" y="11016"/>
                    <a:pt x="30608" y="11785"/>
                    <a:pt x="39105" y="16112"/>
                  </a:cubicBezTo>
                  <a:cubicBezTo>
                    <a:pt x="39817" y="16377"/>
                    <a:pt x="40530" y="16510"/>
                    <a:pt x="41163" y="16510"/>
                  </a:cubicBezTo>
                  <a:cubicBezTo>
                    <a:pt x="46177" y="16510"/>
                    <a:pt x="48868" y="9449"/>
                    <a:pt x="43934" y="6397"/>
                  </a:cubicBezTo>
                  <a:cubicBezTo>
                    <a:pt x="31374" y="27"/>
                    <a:pt x="7863" y="27"/>
                    <a:pt x="6860"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4" name="Google Shape;136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IAAA+RMAABAjAACiFQAAAAAAAA=="/>
                </a:ext>
              </a:extLst>
            </p:cNvSpPr>
            <p:nvPr/>
          </p:nvSpPr>
          <p:spPr>
            <a:xfrm>
              <a:off x="5332095" y="3246755"/>
              <a:ext cx="367665" cy="269875"/>
            </a:xfrm>
            <a:custGeom>
              <a:avLst/>
              <a:gdLst/>
              <a:ahLst/>
              <a:cxnLst/>
              <a:rect l="0" t="0" r="367665" b="269875"/>
              <a:pathLst>
                <a:path w="367665" h="269875">
                  <a:moveTo>
                    <a:pt x="241725" y="10738"/>
                  </a:moveTo>
                  <a:lnTo>
                    <a:pt x="241725" y="62801"/>
                  </a:lnTo>
                  <a:cubicBezTo>
                    <a:pt x="241725" y="70625"/>
                    <a:pt x="239941" y="78318"/>
                    <a:pt x="236530" y="85407"/>
                  </a:cubicBezTo>
                  <a:cubicBezTo>
                    <a:pt x="236163" y="86168"/>
                    <a:pt x="236031" y="86930"/>
                    <a:pt x="236031" y="87796"/>
                  </a:cubicBezTo>
                  <a:lnTo>
                    <a:pt x="236031" y="103103"/>
                  </a:lnTo>
                  <a:cubicBezTo>
                    <a:pt x="236031" y="117491"/>
                    <a:pt x="230102" y="131274"/>
                    <a:pt x="219502" y="141120"/>
                  </a:cubicBezTo>
                  <a:cubicBezTo>
                    <a:pt x="218242" y="142380"/>
                    <a:pt x="216852" y="143509"/>
                    <a:pt x="215330" y="144664"/>
                  </a:cubicBezTo>
                  <a:cubicBezTo>
                    <a:pt x="206331" y="151491"/>
                    <a:pt x="195390" y="155140"/>
                    <a:pt x="184055" y="155140"/>
                  </a:cubicBezTo>
                  <a:cubicBezTo>
                    <a:pt x="182822" y="155140"/>
                    <a:pt x="181589" y="155114"/>
                    <a:pt x="180356" y="155009"/>
                  </a:cubicBezTo>
                  <a:cubicBezTo>
                    <a:pt x="153226" y="153381"/>
                    <a:pt x="131869" y="129620"/>
                    <a:pt x="131869" y="101081"/>
                  </a:cubicBezTo>
                  <a:lnTo>
                    <a:pt x="131764" y="101081"/>
                  </a:lnTo>
                  <a:lnTo>
                    <a:pt x="131764" y="87796"/>
                  </a:lnTo>
                  <a:cubicBezTo>
                    <a:pt x="131764" y="86930"/>
                    <a:pt x="131633" y="86168"/>
                    <a:pt x="131239" y="85407"/>
                  </a:cubicBezTo>
                  <a:cubicBezTo>
                    <a:pt x="127828" y="78449"/>
                    <a:pt x="126070" y="70625"/>
                    <a:pt x="126070" y="62801"/>
                  </a:cubicBezTo>
                  <a:lnTo>
                    <a:pt x="126070" y="51302"/>
                  </a:lnTo>
                  <a:cubicBezTo>
                    <a:pt x="126070" y="28932"/>
                    <a:pt x="144253" y="10738"/>
                    <a:pt x="166607" y="10738"/>
                  </a:cubicBezTo>
                  <a:lnTo>
                    <a:pt x="57512" y="96985"/>
                  </a:lnTo>
                  <a:cubicBezTo>
                    <a:pt x="66223" y="96985"/>
                    <a:pt x="74934" y="100372"/>
                    <a:pt x="81519" y="107146"/>
                  </a:cubicBezTo>
                  <a:cubicBezTo>
                    <a:pt x="87947" y="113946"/>
                    <a:pt x="91857" y="122794"/>
                    <a:pt x="92355" y="132272"/>
                  </a:cubicBezTo>
                  <a:cubicBezTo>
                    <a:pt x="92618" y="135186"/>
                    <a:pt x="92749" y="138705"/>
                    <a:pt x="92880" y="142380"/>
                  </a:cubicBezTo>
                  <a:lnTo>
                    <a:pt x="92880" y="143404"/>
                  </a:lnTo>
                  <a:cubicBezTo>
                    <a:pt x="86924" y="134425"/>
                    <a:pt x="77977" y="127730"/>
                    <a:pt x="66223" y="123949"/>
                  </a:cubicBezTo>
                  <a:cubicBezTo>
                    <a:pt x="59663" y="121796"/>
                    <a:pt x="52710" y="120772"/>
                    <a:pt x="45784" y="120772"/>
                  </a:cubicBezTo>
                  <a:cubicBezTo>
                    <a:pt x="44393" y="120772"/>
                    <a:pt x="43003" y="121271"/>
                    <a:pt x="41979" y="122295"/>
                  </a:cubicBezTo>
                  <a:lnTo>
                    <a:pt x="32403" y="132403"/>
                  </a:lnTo>
                  <a:cubicBezTo>
                    <a:pt x="28887" y="136289"/>
                    <a:pt x="32350" y="141383"/>
                    <a:pt x="36443" y="141383"/>
                  </a:cubicBezTo>
                  <a:cubicBezTo>
                    <a:pt x="37650" y="141383"/>
                    <a:pt x="38936" y="140936"/>
                    <a:pt x="40090" y="139860"/>
                  </a:cubicBezTo>
                  <a:lnTo>
                    <a:pt x="48171" y="131511"/>
                  </a:lnTo>
                  <a:cubicBezTo>
                    <a:pt x="55124" y="131773"/>
                    <a:pt x="77479" y="134425"/>
                    <a:pt x="86189" y="153617"/>
                  </a:cubicBezTo>
                  <a:cubicBezTo>
                    <a:pt x="83907" y="167926"/>
                    <a:pt x="71575" y="178218"/>
                    <a:pt x="57355" y="178218"/>
                  </a:cubicBezTo>
                  <a:cubicBezTo>
                    <a:pt x="56594" y="178218"/>
                    <a:pt x="55859" y="178192"/>
                    <a:pt x="55124" y="178140"/>
                  </a:cubicBezTo>
                  <a:cubicBezTo>
                    <a:pt x="39959" y="176984"/>
                    <a:pt x="28231" y="164224"/>
                    <a:pt x="28231" y="149075"/>
                  </a:cubicBezTo>
                  <a:cubicBezTo>
                    <a:pt x="28336" y="146030"/>
                    <a:pt x="25922" y="143667"/>
                    <a:pt x="22957" y="143667"/>
                  </a:cubicBezTo>
                  <a:cubicBezTo>
                    <a:pt x="22616" y="143667"/>
                    <a:pt x="22275" y="143693"/>
                    <a:pt x="21908" y="143772"/>
                  </a:cubicBezTo>
                  <a:lnTo>
                    <a:pt x="21908" y="142380"/>
                  </a:lnTo>
                  <a:cubicBezTo>
                    <a:pt x="22301" y="138705"/>
                    <a:pt x="22432" y="135318"/>
                    <a:pt x="22669" y="132272"/>
                  </a:cubicBezTo>
                  <a:lnTo>
                    <a:pt x="22537" y="132272"/>
                  </a:lnTo>
                  <a:cubicBezTo>
                    <a:pt x="23193" y="122794"/>
                    <a:pt x="26972" y="113946"/>
                    <a:pt x="33531" y="107146"/>
                  </a:cubicBezTo>
                  <a:cubicBezTo>
                    <a:pt x="40090" y="100372"/>
                    <a:pt x="48801" y="96985"/>
                    <a:pt x="57512" y="96985"/>
                  </a:cubicBezTo>
                  <a:lnTo>
                    <a:pt x="339171" y="96985"/>
                  </a:lnTo>
                  <a:lnTo>
                    <a:pt x="339171" y="119381"/>
                  </a:lnTo>
                  <a:cubicBezTo>
                    <a:pt x="339171" y="123057"/>
                    <a:pt x="338410" y="126601"/>
                    <a:pt x="336783" y="129883"/>
                  </a:cubicBezTo>
                  <a:lnTo>
                    <a:pt x="334002" y="135318"/>
                  </a:lnTo>
                  <a:cubicBezTo>
                    <a:pt x="333635" y="136053"/>
                    <a:pt x="333503" y="136814"/>
                    <a:pt x="333503" y="137707"/>
                  </a:cubicBezTo>
                  <a:lnTo>
                    <a:pt x="333503" y="149207"/>
                  </a:lnTo>
                  <a:cubicBezTo>
                    <a:pt x="333503" y="165327"/>
                    <a:pt x="320358" y="178271"/>
                    <a:pt x="304354" y="178271"/>
                  </a:cubicBezTo>
                  <a:cubicBezTo>
                    <a:pt x="304065" y="178271"/>
                    <a:pt x="303750" y="178271"/>
                    <a:pt x="303462" y="178271"/>
                  </a:cubicBezTo>
                  <a:cubicBezTo>
                    <a:pt x="288060" y="177746"/>
                    <a:pt x="275309" y="163988"/>
                    <a:pt x="275309" y="147684"/>
                  </a:cubicBezTo>
                  <a:lnTo>
                    <a:pt x="275309" y="137707"/>
                  </a:lnTo>
                  <a:cubicBezTo>
                    <a:pt x="275309" y="136946"/>
                    <a:pt x="275046" y="136053"/>
                    <a:pt x="274679" y="135318"/>
                  </a:cubicBezTo>
                  <a:lnTo>
                    <a:pt x="271373" y="128728"/>
                  </a:lnTo>
                  <a:cubicBezTo>
                    <a:pt x="270114" y="126207"/>
                    <a:pt x="269484" y="123555"/>
                    <a:pt x="269484" y="120772"/>
                  </a:cubicBezTo>
                  <a:lnTo>
                    <a:pt x="269484" y="120536"/>
                  </a:lnTo>
                  <a:cubicBezTo>
                    <a:pt x="269484" y="107514"/>
                    <a:pt x="279979" y="97143"/>
                    <a:pt x="292835" y="97143"/>
                  </a:cubicBezTo>
                  <a:lnTo>
                    <a:pt x="20648" y="164356"/>
                  </a:lnTo>
                  <a:cubicBezTo>
                    <a:pt x="23692" y="171445"/>
                    <a:pt x="28598" y="177641"/>
                    <a:pt x="34922" y="181920"/>
                  </a:cubicBezTo>
                  <a:lnTo>
                    <a:pt x="34922" y="188379"/>
                  </a:lnTo>
                  <a:cubicBezTo>
                    <a:pt x="24820" y="184703"/>
                    <a:pt x="19783" y="179899"/>
                    <a:pt x="17631" y="177247"/>
                  </a:cubicBezTo>
                  <a:cubicBezTo>
                    <a:pt x="19153" y="173072"/>
                    <a:pt x="20150" y="168793"/>
                    <a:pt x="20648" y="164356"/>
                  </a:cubicBezTo>
                  <a:lnTo>
                    <a:pt x="94271" y="164356"/>
                  </a:lnTo>
                  <a:cubicBezTo>
                    <a:pt x="94900" y="168793"/>
                    <a:pt x="95897" y="173072"/>
                    <a:pt x="97419" y="177247"/>
                  </a:cubicBezTo>
                  <a:cubicBezTo>
                    <a:pt x="95268" y="179899"/>
                    <a:pt x="90099" y="184703"/>
                    <a:pt x="80129" y="188379"/>
                  </a:cubicBezTo>
                  <a:lnTo>
                    <a:pt x="80129" y="181920"/>
                  </a:lnTo>
                  <a:cubicBezTo>
                    <a:pt x="86426" y="177641"/>
                    <a:pt x="91358" y="171576"/>
                    <a:pt x="94271" y="164487"/>
                  </a:cubicBezTo>
                  <a:lnTo>
                    <a:pt x="154722" y="158685"/>
                  </a:lnTo>
                  <a:cubicBezTo>
                    <a:pt x="162435" y="162859"/>
                    <a:pt x="171015" y="165248"/>
                    <a:pt x="179726" y="165879"/>
                  </a:cubicBezTo>
                  <a:cubicBezTo>
                    <a:pt x="181116" y="166010"/>
                    <a:pt x="182507" y="166010"/>
                    <a:pt x="183898" y="166010"/>
                  </a:cubicBezTo>
                  <a:cubicBezTo>
                    <a:pt x="194130" y="166010"/>
                    <a:pt x="204100" y="163594"/>
                    <a:pt x="212942" y="158921"/>
                  </a:cubicBezTo>
                  <a:lnTo>
                    <a:pt x="212942" y="168662"/>
                  </a:lnTo>
                  <a:lnTo>
                    <a:pt x="183898" y="188615"/>
                  </a:lnTo>
                  <a:lnTo>
                    <a:pt x="154722" y="168662"/>
                  </a:lnTo>
                  <a:lnTo>
                    <a:pt x="154722" y="158685"/>
                  </a:lnTo>
                  <a:lnTo>
                    <a:pt x="292468" y="187224"/>
                  </a:lnTo>
                  <a:cubicBezTo>
                    <a:pt x="296010" y="188379"/>
                    <a:pt x="299526" y="188878"/>
                    <a:pt x="303199" y="189009"/>
                  </a:cubicBezTo>
                  <a:lnTo>
                    <a:pt x="303199" y="189114"/>
                  </a:lnTo>
                  <a:lnTo>
                    <a:pt x="304327" y="189114"/>
                  </a:lnTo>
                  <a:cubicBezTo>
                    <a:pt x="308368" y="189114"/>
                    <a:pt x="312408" y="188484"/>
                    <a:pt x="316213" y="187355"/>
                  </a:cubicBezTo>
                  <a:lnTo>
                    <a:pt x="316213" y="189508"/>
                  </a:lnTo>
                  <a:cubicBezTo>
                    <a:pt x="316213" y="190506"/>
                    <a:pt x="316318" y="191530"/>
                    <a:pt x="316580" y="192659"/>
                  </a:cubicBezTo>
                  <a:lnTo>
                    <a:pt x="304327" y="204912"/>
                  </a:lnTo>
                  <a:lnTo>
                    <a:pt x="292206" y="192659"/>
                  </a:lnTo>
                  <a:cubicBezTo>
                    <a:pt x="292468" y="191661"/>
                    <a:pt x="292468" y="190506"/>
                    <a:pt x="292468" y="189508"/>
                  </a:cubicBezTo>
                  <a:lnTo>
                    <a:pt x="292468" y="187224"/>
                  </a:lnTo>
                  <a:lnTo>
                    <a:pt x="69266" y="187224"/>
                  </a:lnTo>
                  <a:lnTo>
                    <a:pt x="69266" y="192921"/>
                  </a:lnTo>
                  <a:cubicBezTo>
                    <a:pt x="69266" y="194811"/>
                    <a:pt x="69765" y="196571"/>
                    <a:pt x="70526" y="198225"/>
                  </a:cubicBezTo>
                  <a:lnTo>
                    <a:pt x="65593" y="202898"/>
                  </a:lnTo>
                  <a:cubicBezTo>
                    <a:pt x="63337" y="205051"/>
                    <a:pt x="60398" y="206127"/>
                    <a:pt x="57459" y="206127"/>
                  </a:cubicBezTo>
                  <a:cubicBezTo>
                    <a:pt x="54521" y="206127"/>
                    <a:pt x="51582" y="205051"/>
                    <a:pt x="49326" y="202898"/>
                  </a:cubicBezTo>
                  <a:lnTo>
                    <a:pt x="44262" y="198225"/>
                  </a:lnTo>
                  <a:cubicBezTo>
                    <a:pt x="45154" y="196571"/>
                    <a:pt x="45653" y="194811"/>
                    <a:pt x="45653" y="192921"/>
                  </a:cubicBezTo>
                  <a:lnTo>
                    <a:pt x="45653" y="187224"/>
                  </a:lnTo>
                  <a:cubicBezTo>
                    <a:pt x="49510" y="188432"/>
                    <a:pt x="53471" y="189035"/>
                    <a:pt x="57459" y="189035"/>
                  </a:cubicBezTo>
                  <a:cubicBezTo>
                    <a:pt x="61421" y="189035"/>
                    <a:pt x="65409" y="188432"/>
                    <a:pt x="69266" y="187224"/>
                  </a:cubicBezTo>
                  <a:lnTo>
                    <a:pt x="150183" y="178507"/>
                  </a:lnTo>
                  <a:lnTo>
                    <a:pt x="175554" y="195940"/>
                  </a:lnTo>
                  <a:lnTo>
                    <a:pt x="162042" y="209452"/>
                  </a:lnTo>
                  <a:cubicBezTo>
                    <a:pt x="161937" y="209462"/>
                    <a:pt x="161937" y="209462"/>
                    <a:pt x="161806" y="209462"/>
                  </a:cubicBezTo>
                  <a:cubicBezTo>
                    <a:pt x="161674" y="209462"/>
                    <a:pt x="161543" y="209462"/>
                    <a:pt x="161412" y="209331"/>
                  </a:cubicBezTo>
                  <a:lnTo>
                    <a:pt x="144751" y="184204"/>
                  </a:lnTo>
                  <a:lnTo>
                    <a:pt x="150183" y="178507"/>
                  </a:lnTo>
                  <a:lnTo>
                    <a:pt x="217613" y="178507"/>
                  </a:lnTo>
                  <a:lnTo>
                    <a:pt x="222913" y="184204"/>
                  </a:lnTo>
                  <a:lnTo>
                    <a:pt x="206252" y="209331"/>
                  </a:lnTo>
                  <a:cubicBezTo>
                    <a:pt x="206252" y="209462"/>
                    <a:pt x="206121" y="209462"/>
                    <a:pt x="205990" y="209593"/>
                  </a:cubicBezTo>
                  <a:cubicBezTo>
                    <a:pt x="205858" y="209593"/>
                    <a:pt x="205727" y="209462"/>
                    <a:pt x="205596" y="209462"/>
                  </a:cubicBezTo>
                  <a:lnTo>
                    <a:pt x="192215" y="195940"/>
                  </a:lnTo>
                  <a:lnTo>
                    <a:pt x="217613" y="178638"/>
                  </a:lnTo>
                  <a:lnTo>
                    <a:pt x="166712" y="0"/>
                  </a:lnTo>
                  <a:cubicBezTo>
                    <a:pt x="138323" y="0"/>
                    <a:pt x="115339" y="22999"/>
                    <a:pt x="115339" y="51302"/>
                  </a:cubicBezTo>
                  <a:lnTo>
                    <a:pt x="115339" y="62801"/>
                  </a:lnTo>
                  <a:cubicBezTo>
                    <a:pt x="115339" y="71886"/>
                    <a:pt x="117359" y="80734"/>
                    <a:pt x="121138" y="88951"/>
                  </a:cubicBezTo>
                  <a:lnTo>
                    <a:pt x="121138" y="101081"/>
                  </a:lnTo>
                  <a:cubicBezTo>
                    <a:pt x="121033" y="120405"/>
                    <a:pt x="129481" y="138705"/>
                    <a:pt x="144122" y="151228"/>
                  </a:cubicBezTo>
                  <a:lnTo>
                    <a:pt x="144122" y="169292"/>
                  </a:lnTo>
                  <a:lnTo>
                    <a:pt x="134151" y="179899"/>
                  </a:lnTo>
                  <a:cubicBezTo>
                    <a:pt x="133023" y="180923"/>
                    <a:pt x="132498" y="182419"/>
                    <a:pt x="132630" y="183942"/>
                  </a:cubicBezTo>
                  <a:lnTo>
                    <a:pt x="99439" y="196072"/>
                  </a:lnTo>
                  <a:cubicBezTo>
                    <a:pt x="97157" y="196833"/>
                    <a:pt x="94900" y="198093"/>
                    <a:pt x="92880" y="199485"/>
                  </a:cubicBezTo>
                  <a:lnTo>
                    <a:pt x="87685" y="196964"/>
                  </a:lnTo>
                  <a:cubicBezTo>
                    <a:pt x="103086" y="190138"/>
                    <a:pt x="108019" y="180660"/>
                    <a:pt x="108150" y="180292"/>
                  </a:cubicBezTo>
                  <a:cubicBezTo>
                    <a:pt x="108911" y="178770"/>
                    <a:pt x="108911" y="176984"/>
                    <a:pt x="108150" y="175488"/>
                  </a:cubicBezTo>
                  <a:cubicBezTo>
                    <a:pt x="104241" y="167769"/>
                    <a:pt x="103847" y="153486"/>
                    <a:pt x="103480" y="142118"/>
                  </a:cubicBezTo>
                  <a:cubicBezTo>
                    <a:pt x="103349" y="138337"/>
                    <a:pt x="103218" y="134688"/>
                    <a:pt x="102981" y="131511"/>
                  </a:cubicBezTo>
                  <a:cubicBezTo>
                    <a:pt x="101066" y="105755"/>
                    <a:pt x="81519" y="86300"/>
                    <a:pt x="57407" y="86300"/>
                  </a:cubicBezTo>
                  <a:cubicBezTo>
                    <a:pt x="33164" y="86300"/>
                    <a:pt x="13590" y="105755"/>
                    <a:pt x="11806" y="131511"/>
                  </a:cubicBezTo>
                  <a:cubicBezTo>
                    <a:pt x="11570" y="134688"/>
                    <a:pt x="11439" y="138337"/>
                    <a:pt x="11308" y="142118"/>
                  </a:cubicBezTo>
                  <a:cubicBezTo>
                    <a:pt x="10941" y="153486"/>
                    <a:pt x="10442" y="167769"/>
                    <a:pt x="6506" y="175488"/>
                  </a:cubicBezTo>
                  <a:cubicBezTo>
                    <a:pt x="5877" y="176984"/>
                    <a:pt x="5877" y="178770"/>
                    <a:pt x="6506" y="180292"/>
                  </a:cubicBezTo>
                  <a:cubicBezTo>
                    <a:pt x="6769" y="180660"/>
                    <a:pt x="11701" y="190138"/>
                    <a:pt x="27234" y="196833"/>
                  </a:cubicBezTo>
                  <a:lnTo>
                    <a:pt x="12698" y="204158"/>
                  </a:lnTo>
                  <a:cubicBezTo>
                    <a:pt x="5116" y="207939"/>
                    <a:pt x="209" y="215789"/>
                    <a:pt x="209" y="224375"/>
                  </a:cubicBezTo>
                  <a:lnTo>
                    <a:pt x="209" y="264046"/>
                  </a:lnTo>
                  <a:cubicBezTo>
                    <a:pt x="26" y="267827"/>
                    <a:pt x="2833" y="269717"/>
                    <a:pt x="5641" y="269717"/>
                  </a:cubicBezTo>
                  <a:cubicBezTo>
                    <a:pt x="8448" y="269717"/>
                    <a:pt x="11255" y="267827"/>
                    <a:pt x="11072" y="264046"/>
                  </a:cubicBezTo>
                  <a:lnTo>
                    <a:pt x="11072" y="224375"/>
                  </a:lnTo>
                  <a:cubicBezTo>
                    <a:pt x="10941" y="219832"/>
                    <a:pt x="13590" y="215789"/>
                    <a:pt x="17631" y="213768"/>
                  </a:cubicBezTo>
                  <a:lnTo>
                    <a:pt x="35551" y="204788"/>
                  </a:lnTo>
                  <a:lnTo>
                    <a:pt x="41874" y="210722"/>
                  </a:lnTo>
                  <a:cubicBezTo>
                    <a:pt x="46230" y="214844"/>
                    <a:pt x="51818" y="216892"/>
                    <a:pt x="57407" y="216892"/>
                  </a:cubicBezTo>
                  <a:cubicBezTo>
                    <a:pt x="63022" y="216892"/>
                    <a:pt x="68637" y="214844"/>
                    <a:pt x="73044" y="210722"/>
                  </a:cubicBezTo>
                  <a:lnTo>
                    <a:pt x="79368" y="204788"/>
                  </a:lnTo>
                  <a:lnTo>
                    <a:pt x="85166" y="207703"/>
                  </a:lnTo>
                  <a:cubicBezTo>
                    <a:pt x="82385" y="212245"/>
                    <a:pt x="80863" y="217417"/>
                    <a:pt x="80863" y="222721"/>
                  </a:cubicBezTo>
                  <a:lnTo>
                    <a:pt x="80863" y="264046"/>
                  </a:lnTo>
                  <a:cubicBezTo>
                    <a:pt x="81073" y="267459"/>
                    <a:pt x="83644" y="269166"/>
                    <a:pt x="86242" y="269166"/>
                  </a:cubicBezTo>
                  <a:cubicBezTo>
                    <a:pt x="88839" y="269166"/>
                    <a:pt x="91411" y="267459"/>
                    <a:pt x="91594" y="264046"/>
                  </a:cubicBezTo>
                  <a:lnTo>
                    <a:pt x="91594" y="222721"/>
                  </a:lnTo>
                  <a:cubicBezTo>
                    <a:pt x="91594" y="215264"/>
                    <a:pt x="96291" y="208700"/>
                    <a:pt x="103218" y="206180"/>
                  </a:cubicBezTo>
                  <a:lnTo>
                    <a:pt x="138061" y="193551"/>
                  </a:lnTo>
                  <a:lnTo>
                    <a:pt x="152596" y="215264"/>
                  </a:lnTo>
                  <a:cubicBezTo>
                    <a:pt x="154354" y="218047"/>
                    <a:pt x="157372" y="219832"/>
                    <a:pt x="160677" y="220200"/>
                  </a:cubicBezTo>
                  <a:lnTo>
                    <a:pt x="161806" y="220200"/>
                  </a:lnTo>
                  <a:cubicBezTo>
                    <a:pt x="164823" y="220200"/>
                    <a:pt x="167604" y="219071"/>
                    <a:pt x="169756" y="216918"/>
                  </a:cubicBezTo>
                  <a:lnTo>
                    <a:pt x="178598" y="208076"/>
                  </a:lnTo>
                  <a:lnTo>
                    <a:pt x="178598" y="264046"/>
                  </a:lnTo>
                  <a:cubicBezTo>
                    <a:pt x="178414" y="267827"/>
                    <a:pt x="181169" y="269717"/>
                    <a:pt x="183950" y="269717"/>
                  </a:cubicBezTo>
                  <a:cubicBezTo>
                    <a:pt x="186731" y="269717"/>
                    <a:pt x="189512" y="267827"/>
                    <a:pt x="189329" y="264046"/>
                  </a:cubicBezTo>
                  <a:lnTo>
                    <a:pt x="189329" y="208070"/>
                  </a:lnTo>
                  <a:lnTo>
                    <a:pt x="198171" y="216912"/>
                  </a:lnTo>
                  <a:cubicBezTo>
                    <a:pt x="200296" y="219071"/>
                    <a:pt x="203077" y="220200"/>
                    <a:pt x="206121" y="220200"/>
                  </a:cubicBezTo>
                  <a:lnTo>
                    <a:pt x="207118" y="220200"/>
                  </a:lnTo>
                  <a:cubicBezTo>
                    <a:pt x="210529" y="219832"/>
                    <a:pt x="213441" y="218047"/>
                    <a:pt x="215330" y="215264"/>
                  </a:cubicBezTo>
                  <a:lnTo>
                    <a:pt x="229839" y="193551"/>
                  </a:lnTo>
                  <a:lnTo>
                    <a:pt x="264683" y="206180"/>
                  </a:lnTo>
                  <a:cubicBezTo>
                    <a:pt x="271636" y="208700"/>
                    <a:pt x="276306" y="215264"/>
                    <a:pt x="276306" y="222721"/>
                  </a:cubicBezTo>
                  <a:lnTo>
                    <a:pt x="276306" y="264177"/>
                  </a:lnTo>
                  <a:cubicBezTo>
                    <a:pt x="276489" y="267512"/>
                    <a:pt x="279087" y="269192"/>
                    <a:pt x="281684" y="269192"/>
                  </a:cubicBezTo>
                  <a:cubicBezTo>
                    <a:pt x="284256" y="269192"/>
                    <a:pt x="286853" y="267512"/>
                    <a:pt x="287037" y="264177"/>
                  </a:cubicBezTo>
                  <a:lnTo>
                    <a:pt x="287037" y="222721"/>
                  </a:lnTo>
                  <a:cubicBezTo>
                    <a:pt x="287037" y="215395"/>
                    <a:pt x="284256" y="208333"/>
                    <a:pt x="279218" y="203029"/>
                  </a:cubicBezTo>
                  <a:lnTo>
                    <a:pt x="280478" y="202635"/>
                  </a:lnTo>
                  <a:cubicBezTo>
                    <a:pt x="282235" y="202268"/>
                    <a:pt x="283888" y="201638"/>
                    <a:pt x="285515" y="200876"/>
                  </a:cubicBezTo>
                  <a:lnTo>
                    <a:pt x="299159" y="214520"/>
                  </a:lnTo>
                  <a:lnTo>
                    <a:pt x="299159" y="264177"/>
                  </a:lnTo>
                  <a:cubicBezTo>
                    <a:pt x="299342" y="267564"/>
                    <a:pt x="301966" y="269271"/>
                    <a:pt x="304590" y="269271"/>
                  </a:cubicBezTo>
                  <a:cubicBezTo>
                    <a:pt x="307213" y="269271"/>
                    <a:pt x="309837" y="267564"/>
                    <a:pt x="310021" y="264177"/>
                  </a:cubicBezTo>
                  <a:lnTo>
                    <a:pt x="310021" y="214634"/>
                  </a:lnTo>
                  <a:lnTo>
                    <a:pt x="323533" y="201122"/>
                  </a:lnTo>
                  <a:cubicBezTo>
                    <a:pt x="324294" y="201375"/>
                    <a:pt x="325029" y="201638"/>
                    <a:pt x="325921" y="201874"/>
                  </a:cubicBezTo>
                  <a:lnTo>
                    <a:pt x="348013" y="208202"/>
                  </a:lnTo>
                  <a:cubicBezTo>
                    <a:pt x="353181" y="209724"/>
                    <a:pt x="356592" y="214398"/>
                    <a:pt x="356723" y="219570"/>
                  </a:cubicBezTo>
                  <a:lnTo>
                    <a:pt x="356723" y="264177"/>
                  </a:lnTo>
                  <a:cubicBezTo>
                    <a:pt x="356487" y="267958"/>
                    <a:pt x="359242" y="269848"/>
                    <a:pt x="362050" y="269848"/>
                  </a:cubicBezTo>
                  <a:cubicBezTo>
                    <a:pt x="364831" y="269848"/>
                    <a:pt x="367638" y="267958"/>
                    <a:pt x="367455" y="264177"/>
                  </a:cubicBezTo>
                  <a:lnTo>
                    <a:pt x="367455" y="219570"/>
                  </a:lnTo>
                  <a:cubicBezTo>
                    <a:pt x="367323" y="209462"/>
                    <a:pt x="360633" y="200614"/>
                    <a:pt x="350925" y="197831"/>
                  </a:cubicBezTo>
                  <a:lnTo>
                    <a:pt x="328702" y="191530"/>
                  </a:lnTo>
                  <a:cubicBezTo>
                    <a:pt x="327679" y="191267"/>
                    <a:pt x="327049" y="190374"/>
                    <a:pt x="327049" y="189377"/>
                  </a:cubicBezTo>
                  <a:lnTo>
                    <a:pt x="327049" y="181920"/>
                  </a:lnTo>
                  <a:cubicBezTo>
                    <a:pt x="328964" y="180660"/>
                    <a:pt x="330591" y="179269"/>
                    <a:pt x="332244" y="177746"/>
                  </a:cubicBezTo>
                  <a:cubicBezTo>
                    <a:pt x="340063" y="170289"/>
                    <a:pt x="344366" y="159945"/>
                    <a:pt x="344366" y="149075"/>
                  </a:cubicBezTo>
                  <a:lnTo>
                    <a:pt x="344366" y="138836"/>
                  </a:lnTo>
                  <a:lnTo>
                    <a:pt x="346491" y="134556"/>
                  </a:lnTo>
                  <a:cubicBezTo>
                    <a:pt x="348905" y="129883"/>
                    <a:pt x="350033" y="124579"/>
                    <a:pt x="350033" y="119381"/>
                  </a:cubicBezTo>
                  <a:lnTo>
                    <a:pt x="350033" y="91603"/>
                  </a:lnTo>
                  <a:cubicBezTo>
                    <a:pt x="350033" y="88689"/>
                    <a:pt x="347645" y="86300"/>
                    <a:pt x="344733" y="86300"/>
                  </a:cubicBezTo>
                  <a:lnTo>
                    <a:pt x="292967" y="86300"/>
                  </a:lnTo>
                  <a:cubicBezTo>
                    <a:pt x="274154" y="86300"/>
                    <a:pt x="258884" y="101580"/>
                    <a:pt x="258884" y="120405"/>
                  </a:cubicBezTo>
                  <a:lnTo>
                    <a:pt x="258884" y="120641"/>
                  </a:lnTo>
                  <a:cubicBezTo>
                    <a:pt x="258884" y="125078"/>
                    <a:pt x="259907" y="129358"/>
                    <a:pt x="261928" y="133296"/>
                  </a:cubicBezTo>
                  <a:lnTo>
                    <a:pt x="264683" y="138836"/>
                  </a:lnTo>
                  <a:lnTo>
                    <a:pt x="264683" y="147553"/>
                  </a:lnTo>
                  <a:cubicBezTo>
                    <a:pt x="264578" y="160943"/>
                    <a:pt x="271006" y="173597"/>
                    <a:pt x="281868" y="181553"/>
                  </a:cubicBezTo>
                  <a:lnTo>
                    <a:pt x="281868" y="189245"/>
                  </a:lnTo>
                  <a:cubicBezTo>
                    <a:pt x="281868" y="190506"/>
                    <a:pt x="281868" y="191031"/>
                    <a:pt x="277434" y="192291"/>
                  </a:cubicBezTo>
                  <a:lnTo>
                    <a:pt x="266598" y="195442"/>
                  </a:lnTo>
                  <a:lnTo>
                    <a:pt x="235270" y="184073"/>
                  </a:lnTo>
                  <a:cubicBezTo>
                    <a:pt x="235402" y="182419"/>
                    <a:pt x="234903" y="181028"/>
                    <a:pt x="233775" y="179899"/>
                  </a:cubicBezTo>
                  <a:lnTo>
                    <a:pt x="223778" y="169423"/>
                  </a:lnTo>
                  <a:lnTo>
                    <a:pt x="223778" y="151727"/>
                  </a:lnTo>
                  <a:cubicBezTo>
                    <a:pt x="224933" y="150834"/>
                    <a:pt x="225930" y="149968"/>
                    <a:pt x="226953" y="148944"/>
                  </a:cubicBezTo>
                  <a:cubicBezTo>
                    <a:pt x="239573" y="137077"/>
                    <a:pt x="246762" y="120405"/>
                    <a:pt x="246894" y="103103"/>
                  </a:cubicBezTo>
                  <a:lnTo>
                    <a:pt x="246894" y="88951"/>
                  </a:lnTo>
                  <a:cubicBezTo>
                    <a:pt x="250672" y="80734"/>
                    <a:pt x="252561" y="71886"/>
                    <a:pt x="252561" y="62801"/>
                  </a:cubicBezTo>
                  <a:lnTo>
                    <a:pt x="252561" y="5303"/>
                  </a:lnTo>
                  <a:cubicBezTo>
                    <a:pt x="252561" y="2415"/>
                    <a:pt x="250173" y="0"/>
                    <a:pt x="247156" y="0"/>
                  </a:cubicBezTo>
                  <a:lnTo>
                    <a:pt x="241725" y="10738"/>
                  </a:lnTo>
                  <a:lnTo>
                    <a:pt x="24715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3" name="Google Shape;136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IgAAWhUAAOsiAAChFQAAAAAAAA=="/>
                </a:ext>
              </a:extLst>
            </p:cNvSpPr>
            <p:nvPr/>
          </p:nvSpPr>
          <p:spPr>
            <a:xfrm>
              <a:off x="5665470" y="3470910"/>
              <a:ext cx="10795" cy="45085"/>
            </a:xfrm>
            <a:custGeom>
              <a:avLst/>
              <a:gdLst/>
              <a:ahLst/>
              <a:cxnLst/>
              <a:rect l="0" t="0" r="10795" b="45085"/>
              <a:pathLst>
                <a:path w="10795" h="45085">
                  <a:moveTo>
                    <a:pt x="5476" y="0"/>
                  </a:moveTo>
                  <a:cubicBezTo>
                    <a:pt x="2422" y="0"/>
                    <a:pt x="26" y="2396"/>
                    <a:pt x="26" y="5319"/>
                  </a:cubicBezTo>
                  <a:lnTo>
                    <a:pt x="26" y="40055"/>
                  </a:lnTo>
                  <a:cubicBezTo>
                    <a:pt x="210" y="43399"/>
                    <a:pt x="2817" y="45085"/>
                    <a:pt x="5397" y="45085"/>
                  </a:cubicBezTo>
                  <a:cubicBezTo>
                    <a:pt x="8004" y="45085"/>
                    <a:pt x="10610" y="43399"/>
                    <a:pt x="10795" y="40055"/>
                  </a:cubicBezTo>
                  <a:lnTo>
                    <a:pt x="10795" y="5319"/>
                  </a:lnTo>
                  <a:cubicBezTo>
                    <a:pt x="10795" y="2396"/>
                    <a:pt x="8372" y="0"/>
                    <a:pt x="547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2" name="Google Shape;136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IQAARhQAADoiAAB3FAAAAAAAAA=="/>
                </a:ext>
              </a:extLst>
            </p:cNvSpPr>
            <p:nvPr/>
          </p:nvSpPr>
          <p:spPr>
            <a:xfrm>
              <a:off x="5469890" y="3295650"/>
              <a:ext cx="93980" cy="31115"/>
            </a:xfrm>
            <a:custGeom>
              <a:avLst/>
              <a:gdLst/>
              <a:ahLst/>
              <a:cxnLst/>
              <a:rect l="0" t="0" r="93980" b="31115"/>
              <a:pathLst>
                <a:path w="93980" h="31115">
                  <a:moveTo>
                    <a:pt x="37265" y="0"/>
                  </a:moveTo>
                  <a:cubicBezTo>
                    <a:pt x="26223" y="0"/>
                    <a:pt x="16234" y="1147"/>
                    <a:pt x="9725" y="2112"/>
                  </a:cubicBezTo>
                  <a:cubicBezTo>
                    <a:pt x="4269" y="2868"/>
                    <a:pt x="211" y="7641"/>
                    <a:pt x="211" y="13171"/>
                  </a:cubicBezTo>
                  <a:lnTo>
                    <a:pt x="211" y="25455"/>
                  </a:lnTo>
                  <a:cubicBezTo>
                    <a:pt x="26" y="29237"/>
                    <a:pt x="2820" y="31115"/>
                    <a:pt x="5613" y="31115"/>
                  </a:cubicBezTo>
                  <a:cubicBezTo>
                    <a:pt x="8381" y="31115"/>
                    <a:pt x="11174" y="29237"/>
                    <a:pt x="10990" y="25455"/>
                  </a:cubicBezTo>
                  <a:lnTo>
                    <a:pt x="10990" y="13171"/>
                  </a:lnTo>
                  <a:lnTo>
                    <a:pt x="11122" y="13039"/>
                  </a:lnTo>
                  <a:cubicBezTo>
                    <a:pt x="10990" y="12910"/>
                    <a:pt x="11122" y="12779"/>
                    <a:pt x="11359" y="12675"/>
                  </a:cubicBezTo>
                  <a:cubicBezTo>
                    <a:pt x="19766" y="11397"/>
                    <a:pt x="28278" y="10771"/>
                    <a:pt x="36764" y="10771"/>
                  </a:cubicBezTo>
                  <a:cubicBezTo>
                    <a:pt x="39980" y="10771"/>
                    <a:pt x="43169" y="10849"/>
                    <a:pt x="46384" y="11032"/>
                  </a:cubicBezTo>
                  <a:cubicBezTo>
                    <a:pt x="63224" y="12153"/>
                    <a:pt x="75400" y="16300"/>
                    <a:pt x="82648" y="23447"/>
                  </a:cubicBezTo>
                  <a:cubicBezTo>
                    <a:pt x="83807" y="24542"/>
                    <a:pt x="85072" y="25011"/>
                    <a:pt x="86311" y="25011"/>
                  </a:cubicBezTo>
                  <a:cubicBezTo>
                    <a:pt x="90449" y="25011"/>
                    <a:pt x="93954" y="19795"/>
                    <a:pt x="90238" y="15935"/>
                  </a:cubicBezTo>
                  <a:cubicBezTo>
                    <a:pt x="77429" y="3234"/>
                    <a:pt x="55871" y="0"/>
                    <a:pt x="3726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1" name="Google Shape;136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IQAAbBUAAJQhAACiFQAAAAAAAA=="/>
                </a:ext>
              </a:extLst>
            </p:cNvSpPr>
            <p:nvPr/>
          </p:nvSpPr>
          <p:spPr>
            <a:xfrm>
              <a:off x="5447030" y="3482340"/>
              <a:ext cx="11430" cy="34290"/>
            </a:xfrm>
            <a:custGeom>
              <a:avLst/>
              <a:gdLst/>
              <a:ahLst/>
              <a:cxnLst/>
              <a:rect l="0" t="0" r="11430" b="34290"/>
              <a:pathLst>
                <a:path w="11430" h="34290">
                  <a:moveTo>
                    <a:pt x="5648" y="26"/>
                  </a:moveTo>
                  <a:cubicBezTo>
                    <a:pt x="2689" y="26"/>
                    <a:pt x="215" y="2432"/>
                    <a:pt x="215" y="5367"/>
                  </a:cubicBezTo>
                  <a:lnTo>
                    <a:pt x="215" y="28659"/>
                  </a:lnTo>
                  <a:cubicBezTo>
                    <a:pt x="27" y="32386"/>
                    <a:pt x="2878" y="34264"/>
                    <a:pt x="5728" y="34264"/>
                  </a:cubicBezTo>
                  <a:cubicBezTo>
                    <a:pt x="8552" y="34264"/>
                    <a:pt x="11403" y="32386"/>
                    <a:pt x="11215" y="28659"/>
                  </a:cubicBezTo>
                  <a:lnTo>
                    <a:pt x="11215" y="5367"/>
                  </a:lnTo>
                  <a:cubicBezTo>
                    <a:pt x="11215" y="2432"/>
                    <a:pt x="8767" y="26"/>
                    <a:pt x="564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30" name="Google Shape;136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IgAAbBUAAFsiAACiFQAAAAAAAA=="/>
                </a:ext>
              </a:extLst>
            </p:cNvSpPr>
            <p:nvPr/>
          </p:nvSpPr>
          <p:spPr>
            <a:xfrm>
              <a:off x="5573395" y="3482340"/>
              <a:ext cx="11430" cy="34290"/>
            </a:xfrm>
            <a:custGeom>
              <a:avLst/>
              <a:gdLst/>
              <a:ahLst/>
              <a:cxnLst/>
              <a:rect l="0" t="0" r="11430" b="34290"/>
              <a:pathLst>
                <a:path w="11430" h="34290">
                  <a:moveTo>
                    <a:pt x="5796" y="26"/>
                  </a:moveTo>
                  <a:cubicBezTo>
                    <a:pt x="2669" y="26"/>
                    <a:pt x="216" y="2432"/>
                    <a:pt x="216" y="5367"/>
                  </a:cubicBezTo>
                  <a:lnTo>
                    <a:pt x="216" y="28659"/>
                  </a:lnTo>
                  <a:cubicBezTo>
                    <a:pt x="0" y="32386"/>
                    <a:pt x="2858" y="34264"/>
                    <a:pt x="5715" y="34264"/>
                  </a:cubicBezTo>
                  <a:cubicBezTo>
                    <a:pt x="8573" y="34264"/>
                    <a:pt x="11430" y="32386"/>
                    <a:pt x="11241" y="28659"/>
                  </a:cubicBezTo>
                  <a:lnTo>
                    <a:pt x="11241" y="5367"/>
                  </a:lnTo>
                  <a:cubicBezTo>
                    <a:pt x="11241" y="2432"/>
                    <a:pt x="8761" y="26"/>
                    <a:pt x="579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363" name="Google Shape;13660;p90"/>
          <p:cNvGrpSpPr>
            <a:extLst>
              <a:ext uri="smNativeData">
                <pr:smNativeData xmlns:pr="smNativeData" val="SMDATA_6_dWHdYxMAAAAlAAAAAQAAAA8BAAAAkAAAAEgAAACQAAAASAAAAAAAAAAAAAAAAAAAABcAAAAUAAAAAAAAAAAAAAD/fwAA/38AAAAAAAAJAAAABAAAAJMfAAAMAAAAEAAAAAAAAAAAAAAAAAAAAAAAAAAfAAAAVAAAAAAAAAAAAAAAAAAAAAAAAAAAAAAAAAAAAAAAAAAAAAAAAAAAAAAAAAAAAAAAAAAAAAAAAAAAAAAAAAAAAAAAAAAAAAAAAAAAAAAAAAAAAAAAAAAAACEAAAAYAAAAFAAAAIMjAADwEwAAxSUAAKsVAAAQAAAA"/>
              </a:ext>
            </a:extLst>
          </p:cNvGrpSpPr>
          <p:nvPr/>
        </p:nvGrpSpPr>
        <p:grpSpPr>
          <a:xfrm>
            <a:off x="5772785" y="3241040"/>
            <a:ext cx="367030" cy="281305"/>
            <a:chOff x="5772785" y="3241040"/>
            <a:chExt cx="367030" cy="281305"/>
          </a:xfrm>
        </p:grpSpPr>
        <p:sp>
          <p:nvSpPr>
            <p:cNvPr id="1394" name="Google Shape;136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IwAAoBQAAMYjAAD7FAAAAAAAAA=="/>
                </a:ext>
              </a:extLst>
            </p:cNvSpPr>
            <p:nvPr/>
          </p:nvSpPr>
          <p:spPr>
            <a:xfrm>
              <a:off x="5792470" y="3352800"/>
              <a:ext cx="22860" cy="57785"/>
            </a:xfrm>
            <a:custGeom>
              <a:avLst/>
              <a:gdLst/>
              <a:ahLst/>
              <a:cxnLst/>
              <a:rect l="0" t="0" r="22860" b="57785"/>
              <a:pathLst>
                <a:path w="22860" h="57785">
                  <a:moveTo>
                    <a:pt x="3154" y="0"/>
                  </a:moveTo>
                  <a:cubicBezTo>
                    <a:pt x="1017" y="2922"/>
                    <a:pt x="26" y="6344"/>
                    <a:pt x="26" y="9898"/>
                  </a:cubicBezTo>
                  <a:lnTo>
                    <a:pt x="26" y="57785"/>
                  </a:lnTo>
                  <a:lnTo>
                    <a:pt x="22860" y="57785"/>
                  </a:lnTo>
                  <a:lnTo>
                    <a:pt x="22860" y="27115"/>
                  </a:lnTo>
                  <a:cubicBezTo>
                    <a:pt x="22860" y="22561"/>
                    <a:pt x="20957" y="18138"/>
                    <a:pt x="17829" y="14821"/>
                  </a:cubicBezTo>
                  <a:lnTo>
                    <a:pt x="3154" y="146"/>
                  </a:lnTo>
                  <a:lnTo>
                    <a:pt x="3154" y="0"/>
                  </a:lnTo>
                  <a:lnTo>
                    <a:pt x="17829" y="1467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93" name="Google Shape;136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JQAAbhQAAI8lAACuFAAAAAAAAA=="/>
                </a:ext>
              </a:extLst>
            </p:cNvSpPr>
            <p:nvPr/>
          </p:nvSpPr>
          <p:spPr>
            <a:xfrm>
              <a:off x="6059805" y="3321050"/>
              <a:ext cx="45720" cy="40640"/>
            </a:xfrm>
            <a:custGeom>
              <a:avLst/>
              <a:gdLst/>
              <a:ahLst/>
              <a:cxnLst/>
              <a:rect l="0" t="0" r="45720" b="40640"/>
              <a:pathLst>
                <a:path w="45720" h="40640">
                  <a:moveTo>
                    <a:pt x="22860" y="0"/>
                  </a:moveTo>
                  <a:cubicBezTo>
                    <a:pt x="10177" y="0"/>
                    <a:pt x="0" y="9078"/>
                    <a:pt x="0" y="20307"/>
                  </a:cubicBezTo>
                  <a:cubicBezTo>
                    <a:pt x="0" y="31562"/>
                    <a:pt x="10177" y="40613"/>
                    <a:pt x="22860" y="40613"/>
                  </a:cubicBezTo>
                  <a:cubicBezTo>
                    <a:pt x="35412" y="40613"/>
                    <a:pt x="45720" y="31562"/>
                    <a:pt x="45720" y="20307"/>
                  </a:cubicBezTo>
                  <a:cubicBezTo>
                    <a:pt x="45720" y="9078"/>
                    <a:pt x="35412" y="0"/>
                    <a:pt x="228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92" name="Google Shape;136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JQAAbhQAAHglAACuFAAAAAAAAA=="/>
                </a:ext>
              </a:extLst>
            </p:cNvSpPr>
            <p:nvPr/>
          </p:nvSpPr>
          <p:spPr>
            <a:xfrm>
              <a:off x="6059805" y="3321050"/>
              <a:ext cx="31115" cy="40640"/>
            </a:xfrm>
            <a:custGeom>
              <a:avLst/>
              <a:gdLst/>
              <a:ahLst/>
              <a:cxnLst/>
              <a:rect l="0" t="0" r="31115" b="40640"/>
              <a:pathLst>
                <a:path w="31115" h="40640">
                  <a:moveTo>
                    <a:pt x="23517" y="27"/>
                  </a:moveTo>
                  <a:cubicBezTo>
                    <a:pt x="23207" y="27"/>
                    <a:pt x="22922" y="27"/>
                    <a:pt x="22638" y="27"/>
                  </a:cubicBezTo>
                  <a:cubicBezTo>
                    <a:pt x="10207" y="27"/>
                    <a:pt x="0" y="9099"/>
                    <a:pt x="0" y="20320"/>
                  </a:cubicBezTo>
                  <a:cubicBezTo>
                    <a:pt x="0" y="31568"/>
                    <a:pt x="10078" y="40613"/>
                    <a:pt x="22638" y="40613"/>
                  </a:cubicBezTo>
                  <a:cubicBezTo>
                    <a:pt x="25507" y="40613"/>
                    <a:pt x="28349" y="40109"/>
                    <a:pt x="31089" y="39101"/>
                  </a:cubicBezTo>
                  <a:cubicBezTo>
                    <a:pt x="22767" y="36157"/>
                    <a:pt x="16927" y="28888"/>
                    <a:pt x="16927" y="20320"/>
                  </a:cubicBezTo>
                  <a:cubicBezTo>
                    <a:pt x="16927" y="11778"/>
                    <a:pt x="22767" y="4510"/>
                    <a:pt x="31089" y="1432"/>
                  </a:cubicBezTo>
                  <a:cubicBezTo>
                    <a:pt x="28634" y="531"/>
                    <a:pt x="26075" y="27"/>
                    <a:pt x="23517"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91" name="Google Shape;136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JQAAERUAALwlAACiFQAAAAAAAA=="/>
                </a:ext>
              </a:extLst>
            </p:cNvSpPr>
            <p:nvPr/>
          </p:nvSpPr>
          <p:spPr>
            <a:xfrm>
              <a:off x="6031230" y="3424555"/>
              <a:ext cx="102870" cy="92075"/>
            </a:xfrm>
            <a:custGeom>
              <a:avLst/>
              <a:gdLst/>
              <a:ahLst/>
              <a:cxnLst/>
              <a:rect l="0" t="0" r="102870" b="92075"/>
              <a:pathLst>
                <a:path w="102870" h="92075">
                  <a:moveTo>
                    <a:pt x="34186" y="0"/>
                  </a:moveTo>
                  <a:lnTo>
                    <a:pt x="34186" y="17316"/>
                  </a:lnTo>
                  <a:cubicBezTo>
                    <a:pt x="34186" y="21626"/>
                    <a:pt x="31785" y="25541"/>
                    <a:pt x="27897" y="27564"/>
                  </a:cubicBezTo>
                  <a:lnTo>
                    <a:pt x="9447" y="36919"/>
                  </a:lnTo>
                  <a:cubicBezTo>
                    <a:pt x="3680" y="39836"/>
                    <a:pt x="26" y="45774"/>
                    <a:pt x="26" y="52344"/>
                  </a:cubicBezTo>
                  <a:lnTo>
                    <a:pt x="26" y="92048"/>
                  </a:lnTo>
                  <a:lnTo>
                    <a:pt x="102870" y="92048"/>
                  </a:lnTo>
                  <a:lnTo>
                    <a:pt x="102870" y="52344"/>
                  </a:lnTo>
                  <a:cubicBezTo>
                    <a:pt x="102870" y="45774"/>
                    <a:pt x="99086" y="39704"/>
                    <a:pt x="93319" y="36787"/>
                  </a:cubicBezTo>
                  <a:lnTo>
                    <a:pt x="74739" y="27433"/>
                  </a:lnTo>
                  <a:cubicBezTo>
                    <a:pt x="70981" y="25541"/>
                    <a:pt x="68450" y="21494"/>
                    <a:pt x="68450" y="17211"/>
                  </a:cubicBezTo>
                  <a:lnTo>
                    <a:pt x="68450" y="0"/>
                  </a:lnTo>
                  <a:lnTo>
                    <a:pt x="34186" y="0"/>
                  </a:lnTo>
                  <a:lnTo>
                    <a:pt x="68450" y="1721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90" name="Google Shape;136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JQAAORUAALwlAACiFQAAAAAAAA=="/>
                </a:ext>
              </a:extLst>
            </p:cNvSpPr>
            <p:nvPr/>
          </p:nvSpPr>
          <p:spPr>
            <a:xfrm>
              <a:off x="6031230" y="3449955"/>
              <a:ext cx="102870" cy="66675"/>
            </a:xfrm>
            <a:custGeom>
              <a:avLst/>
              <a:gdLst/>
              <a:ahLst/>
              <a:cxnLst/>
              <a:rect l="0" t="0" r="102870" b="66675"/>
              <a:pathLst>
                <a:path w="102870" h="66675">
                  <a:moveTo>
                    <a:pt x="30793" y="0"/>
                  </a:moveTo>
                  <a:cubicBezTo>
                    <a:pt x="29906" y="893"/>
                    <a:pt x="28914" y="1524"/>
                    <a:pt x="27897" y="2023"/>
                  </a:cubicBezTo>
                  <a:lnTo>
                    <a:pt x="9447" y="11379"/>
                  </a:lnTo>
                  <a:cubicBezTo>
                    <a:pt x="3680" y="14296"/>
                    <a:pt x="26" y="20367"/>
                    <a:pt x="26" y="26806"/>
                  </a:cubicBezTo>
                  <a:lnTo>
                    <a:pt x="26" y="66648"/>
                  </a:lnTo>
                  <a:lnTo>
                    <a:pt x="102870" y="66648"/>
                  </a:lnTo>
                  <a:lnTo>
                    <a:pt x="102870" y="26806"/>
                  </a:lnTo>
                  <a:cubicBezTo>
                    <a:pt x="102740" y="20367"/>
                    <a:pt x="99086" y="14296"/>
                    <a:pt x="93319" y="11379"/>
                  </a:cubicBezTo>
                  <a:lnTo>
                    <a:pt x="74869" y="2023"/>
                  </a:lnTo>
                  <a:cubicBezTo>
                    <a:pt x="73851" y="1524"/>
                    <a:pt x="72860" y="893"/>
                    <a:pt x="71972" y="0"/>
                  </a:cubicBezTo>
                  <a:lnTo>
                    <a:pt x="65448" y="7332"/>
                  </a:lnTo>
                  <a:cubicBezTo>
                    <a:pt x="61795" y="11773"/>
                    <a:pt x="56602" y="13981"/>
                    <a:pt x="51383" y="13981"/>
                  </a:cubicBezTo>
                  <a:cubicBezTo>
                    <a:pt x="46164" y="13981"/>
                    <a:pt x="40971" y="11773"/>
                    <a:pt x="37317" y="7332"/>
                  </a:cubicBezTo>
                  <a:lnTo>
                    <a:pt x="30793" y="0"/>
                  </a:lnTo>
                  <a:lnTo>
                    <a:pt x="37317" y="733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9" name="Google Shape;136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JQAAkhQAAKolAAARFQAAAAAAAA=="/>
                </a:ext>
              </a:extLst>
            </p:cNvSpPr>
            <p:nvPr/>
          </p:nvSpPr>
          <p:spPr>
            <a:xfrm>
              <a:off x="6042660" y="3343910"/>
              <a:ext cx="80010" cy="80645"/>
            </a:xfrm>
            <a:custGeom>
              <a:avLst/>
              <a:gdLst/>
              <a:ahLst/>
              <a:cxnLst/>
              <a:rect l="0" t="0" r="80010" b="80645"/>
              <a:pathLst>
                <a:path w="80010" h="80645">
                  <a:moveTo>
                    <a:pt x="40057" y="0"/>
                  </a:moveTo>
                  <a:cubicBezTo>
                    <a:pt x="17954" y="0"/>
                    <a:pt x="0" y="18096"/>
                    <a:pt x="0" y="40375"/>
                  </a:cubicBezTo>
                  <a:cubicBezTo>
                    <a:pt x="0" y="62653"/>
                    <a:pt x="17954" y="80618"/>
                    <a:pt x="40057" y="80618"/>
                  </a:cubicBezTo>
                  <a:cubicBezTo>
                    <a:pt x="62030" y="80618"/>
                    <a:pt x="79984" y="62653"/>
                    <a:pt x="79984" y="40375"/>
                  </a:cubicBezTo>
                  <a:cubicBezTo>
                    <a:pt x="79984" y="18096"/>
                    <a:pt x="62030" y="0"/>
                    <a:pt x="4005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8" name="Google Shape;136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JQAAkxQAAK0lAAAFFQAAAAAAAA=="/>
                </a:ext>
              </a:extLst>
            </p:cNvSpPr>
            <p:nvPr/>
          </p:nvSpPr>
          <p:spPr>
            <a:xfrm>
              <a:off x="6057265" y="3344545"/>
              <a:ext cx="67310" cy="72390"/>
            </a:xfrm>
            <a:custGeom>
              <a:avLst/>
              <a:gdLst/>
              <a:ahLst/>
              <a:cxnLst/>
              <a:rect l="0" t="0" r="67310" b="72390"/>
              <a:pathLst>
                <a:path w="67310" h="72390">
                  <a:moveTo>
                    <a:pt x="25491" y="0"/>
                  </a:moveTo>
                  <a:cubicBezTo>
                    <a:pt x="6379" y="0"/>
                    <a:pt x="26" y="26405"/>
                    <a:pt x="17274" y="34856"/>
                  </a:cubicBezTo>
                  <a:cubicBezTo>
                    <a:pt x="17773" y="35119"/>
                    <a:pt x="18298" y="35355"/>
                    <a:pt x="18928" y="35618"/>
                  </a:cubicBezTo>
                  <a:lnTo>
                    <a:pt x="38879" y="71865"/>
                  </a:lnTo>
                  <a:cubicBezTo>
                    <a:pt x="38879" y="71865"/>
                    <a:pt x="44182" y="72233"/>
                    <a:pt x="49616" y="72364"/>
                  </a:cubicBezTo>
                  <a:cubicBezTo>
                    <a:pt x="61377" y="63650"/>
                    <a:pt x="67310" y="49135"/>
                    <a:pt x="65289" y="34594"/>
                  </a:cubicBezTo>
                  <a:cubicBezTo>
                    <a:pt x="62873" y="18058"/>
                    <a:pt x="50640" y="4672"/>
                    <a:pt x="34338" y="892"/>
                  </a:cubicBezTo>
                  <a:cubicBezTo>
                    <a:pt x="31555" y="262"/>
                    <a:pt x="28641" y="0"/>
                    <a:pt x="25622" y="0"/>
                  </a:cubicBezTo>
                  <a:cubicBezTo>
                    <a:pt x="25569" y="0"/>
                    <a:pt x="25517" y="0"/>
                    <a:pt x="2549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7" name="Google Shape;136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JQAAyhQAAKElAAAjFQAAAAAAAA=="/>
                </a:ext>
              </a:extLst>
            </p:cNvSpPr>
            <p:nvPr/>
          </p:nvSpPr>
          <p:spPr>
            <a:xfrm>
              <a:off x="6048375" y="3379470"/>
              <a:ext cx="68580" cy="56515"/>
            </a:xfrm>
            <a:custGeom>
              <a:avLst/>
              <a:gdLst/>
              <a:ahLst/>
              <a:cxnLst/>
              <a:rect l="0" t="0" r="68580" b="56515"/>
              <a:pathLst>
                <a:path w="68580" h="56515">
                  <a:moveTo>
                    <a:pt x="26276" y="0"/>
                  </a:moveTo>
                  <a:cubicBezTo>
                    <a:pt x="24106" y="0"/>
                    <a:pt x="22093" y="1310"/>
                    <a:pt x="21152" y="3301"/>
                  </a:cubicBezTo>
                  <a:cubicBezTo>
                    <a:pt x="19243" y="7231"/>
                    <a:pt x="16602" y="10742"/>
                    <a:pt x="13334" y="13650"/>
                  </a:cubicBezTo>
                  <a:cubicBezTo>
                    <a:pt x="12079" y="14777"/>
                    <a:pt x="10694" y="15930"/>
                    <a:pt x="9308" y="16794"/>
                  </a:cubicBezTo>
                  <a:cubicBezTo>
                    <a:pt x="2405" y="21589"/>
                    <a:pt x="0" y="30785"/>
                    <a:pt x="3896" y="38226"/>
                  </a:cubicBezTo>
                  <a:cubicBezTo>
                    <a:pt x="9805" y="49467"/>
                    <a:pt x="21518" y="56515"/>
                    <a:pt x="34225" y="56515"/>
                  </a:cubicBezTo>
                  <a:cubicBezTo>
                    <a:pt x="52082" y="56515"/>
                    <a:pt x="67064" y="42654"/>
                    <a:pt x="68449" y="24733"/>
                  </a:cubicBezTo>
                  <a:cubicBezTo>
                    <a:pt x="68580" y="22978"/>
                    <a:pt x="67822" y="21222"/>
                    <a:pt x="66436" y="20200"/>
                  </a:cubicBezTo>
                  <a:cubicBezTo>
                    <a:pt x="55115" y="10637"/>
                    <a:pt x="41885" y="3825"/>
                    <a:pt x="27557" y="157"/>
                  </a:cubicBezTo>
                  <a:cubicBezTo>
                    <a:pt x="27113" y="52"/>
                    <a:pt x="26695" y="0"/>
                    <a:pt x="2627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6" name="Google Shape;136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JQAAyhQAAKElAAAiFQAAAAAAAA=="/>
                </a:ext>
              </a:extLst>
            </p:cNvSpPr>
            <p:nvPr/>
          </p:nvSpPr>
          <p:spPr>
            <a:xfrm>
              <a:off x="6048375" y="3379470"/>
              <a:ext cx="68580" cy="55880"/>
            </a:xfrm>
            <a:custGeom>
              <a:avLst/>
              <a:gdLst/>
              <a:ahLst/>
              <a:cxnLst/>
              <a:rect l="0" t="0" r="68580" b="55880"/>
              <a:pathLst>
                <a:path w="68580" h="55880">
                  <a:moveTo>
                    <a:pt x="26131" y="0"/>
                  </a:moveTo>
                  <a:cubicBezTo>
                    <a:pt x="23953" y="0"/>
                    <a:pt x="21933" y="1310"/>
                    <a:pt x="20989" y="3301"/>
                  </a:cubicBezTo>
                  <a:cubicBezTo>
                    <a:pt x="19598" y="6078"/>
                    <a:pt x="17814" y="8724"/>
                    <a:pt x="15663" y="11003"/>
                  </a:cubicBezTo>
                  <a:cubicBezTo>
                    <a:pt x="14928" y="11999"/>
                    <a:pt x="14036" y="12889"/>
                    <a:pt x="13144" y="13649"/>
                  </a:cubicBezTo>
                  <a:cubicBezTo>
                    <a:pt x="11885" y="14776"/>
                    <a:pt x="10625" y="15797"/>
                    <a:pt x="9235" y="16662"/>
                  </a:cubicBezTo>
                  <a:cubicBezTo>
                    <a:pt x="1286" y="22347"/>
                    <a:pt x="26" y="32564"/>
                    <a:pt x="4932" y="40371"/>
                  </a:cubicBezTo>
                  <a:cubicBezTo>
                    <a:pt x="10258" y="48702"/>
                    <a:pt x="18968" y="54361"/>
                    <a:pt x="28807" y="55880"/>
                  </a:cubicBezTo>
                  <a:cubicBezTo>
                    <a:pt x="21985" y="51217"/>
                    <a:pt x="16817" y="44903"/>
                    <a:pt x="16817" y="33428"/>
                  </a:cubicBezTo>
                  <a:lnTo>
                    <a:pt x="16817" y="29027"/>
                  </a:lnTo>
                  <a:cubicBezTo>
                    <a:pt x="18208" y="28136"/>
                    <a:pt x="19467" y="27141"/>
                    <a:pt x="20726" y="25883"/>
                  </a:cubicBezTo>
                  <a:cubicBezTo>
                    <a:pt x="24006" y="23106"/>
                    <a:pt x="26655" y="19832"/>
                    <a:pt x="29043" y="16164"/>
                  </a:cubicBezTo>
                  <a:cubicBezTo>
                    <a:pt x="39904" y="19570"/>
                    <a:pt x="50136" y="25124"/>
                    <a:pt x="58978" y="32433"/>
                  </a:cubicBezTo>
                  <a:cubicBezTo>
                    <a:pt x="60106" y="33428"/>
                    <a:pt x="61628" y="34817"/>
                    <a:pt x="64776" y="37725"/>
                  </a:cubicBezTo>
                  <a:cubicBezTo>
                    <a:pt x="66796" y="34581"/>
                    <a:pt x="68186" y="28267"/>
                    <a:pt x="68449" y="24626"/>
                  </a:cubicBezTo>
                  <a:cubicBezTo>
                    <a:pt x="68580" y="22845"/>
                    <a:pt x="67819" y="21220"/>
                    <a:pt x="66429" y="20199"/>
                  </a:cubicBezTo>
                  <a:cubicBezTo>
                    <a:pt x="55069" y="10741"/>
                    <a:pt x="41793" y="3825"/>
                    <a:pt x="27416" y="157"/>
                  </a:cubicBezTo>
                  <a:cubicBezTo>
                    <a:pt x="26970" y="52"/>
                    <a:pt x="26550" y="0"/>
                    <a:pt x="2613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5" name="Google Shape;136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JQAAUxUAALwlAACiFQAAAAAAAA=="/>
                </a:ext>
              </a:extLst>
            </p:cNvSpPr>
            <p:nvPr/>
          </p:nvSpPr>
          <p:spPr>
            <a:xfrm>
              <a:off x="6111240" y="3466465"/>
              <a:ext cx="22860" cy="50165"/>
            </a:xfrm>
            <a:custGeom>
              <a:avLst/>
              <a:gdLst/>
              <a:ahLst/>
              <a:cxnLst/>
              <a:rect l="0" t="0" r="22860" b="50165"/>
              <a:pathLst>
                <a:path w="22860" h="50165">
                  <a:moveTo>
                    <a:pt x="19337" y="26"/>
                  </a:moveTo>
                  <a:lnTo>
                    <a:pt x="4280" y="12147"/>
                  </a:lnTo>
                  <a:cubicBezTo>
                    <a:pt x="1644" y="14404"/>
                    <a:pt x="0" y="17683"/>
                    <a:pt x="0" y="21094"/>
                  </a:cubicBezTo>
                  <a:lnTo>
                    <a:pt x="0" y="50138"/>
                  </a:lnTo>
                  <a:lnTo>
                    <a:pt x="22860" y="50138"/>
                  </a:lnTo>
                  <a:lnTo>
                    <a:pt x="22860" y="10363"/>
                  </a:lnTo>
                  <a:cubicBezTo>
                    <a:pt x="22860" y="6716"/>
                    <a:pt x="21607" y="3043"/>
                    <a:pt x="1933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4" name="Google Shape;136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IwAAmxQAANQjAAD/FAAAAAAAAA=="/>
                </a:ext>
              </a:extLst>
            </p:cNvSpPr>
            <p:nvPr/>
          </p:nvSpPr>
          <p:spPr>
            <a:xfrm>
              <a:off x="5795010" y="3349625"/>
              <a:ext cx="29210" cy="63500"/>
            </a:xfrm>
            <a:custGeom>
              <a:avLst/>
              <a:gdLst/>
              <a:ahLst/>
              <a:cxnLst/>
              <a:rect l="0" t="0" r="29210" b="63500"/>
              <a:pathLst>
                <a:path w="29210" h="63500">
                  <a:moveTo>
                    <a:pt x="17558" y="26"/>
                  </a:moveTo>
                  <a:cubicBezTo>
                    <a:pt x="7954" y="132"/>
                    <a:pt x="133" y="7888"/>
                    <a:pt x="133" y="17412"/>
                  </a:cubicBezTo>
                  <a:lnTo>
                    <a:pt x="133" y="21343"/>
                  </a:lnTo>
                  <a:cubicBezTo>
                    <a:pt x="0" y="26408"/>
                    <a:pt x="904" y="31236"/>
                    <a:pt x="2447" y="36063"/>
                  </a:cubicBezTo>
                  <a:lnTo>
                    <a:pt x="11652" y="63474"/>
                  </a:lnTo>
                  <a:lnTo>
                    <a:pt x="29210" y="63474"/>
                  </a:lnTo>
                  <a:lnTo>
                    <a:pt x="29210" y="26"/>
                  </a:lnTo>
                  <a:lnTo>
                    <a:pt x="17558" y="26"/>
                  </a:lnTo>
                  <a:lnTo>
                    <a:pt x="2447" y="3606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3" name="Google Shape;136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5IwAAkxQAACUkAAD/FAAAAAAAAA=="/>
                </a:ext>
              </a:extLst>
            </p:cNvSpPr>
            <p:nvPr/>
          </p:nvSpPr>
          <p:spPr>
            <a:xfrm>
              <a:off x="5807075" y="3344545"/>
              <a:ext cx="68580" cy="68580"/>
            </a:xfrm>
            <a:custGeom>
              <a:avLst/>
              <a:gdLst/>
              <a:ahLst/>
              <a:cxnLst/>
              <a:rect l="0" t="0" r="68580" b="68580"/>
              <a:pathLst>
                <a:path w="68580" h="68580">
                  <a:moveTo>
                    <a:pt x="17191" y="0"/>
                  </a:moveTo>
                  <a:cubicBezTo>
                    <a:pt x="7788" y="0"/>
                    <a:pt x="0" y="7672"/>
                    <a:pt x="0" y="17067"/>
                  </a:cubicBezTo>
                  <a:cubicBezTo>
                    <a:pt x="0" y="23356"/>
                    <a:pt x="5157" y="28497"/>
                    <a:pt x="11539" y="28497"/>
                  </a:cubicBezTo>
                  <a:lnTo>
                    <a:pt x="57146" y="68554"/>
                  </a:lnTo>
                  <a:lnTo>
                    <a:pt x="67173" y="33142"/>
                  </a:lnTo>
                  <a:cubicBezTo>
                    <a:pt x="68059" y="30010"/>
                    <a:pt x="68450" y="26879"/>
                    <a:pt x="68554" y="23721"/>
                  </a:cubicBezTo>
                  <a:lnTo>
                    <a:pt x="68554" y="0"/>
                  </a:lnTo>
                  <a:lnTo>
                    <a:pt x="17191" y="0"/>
                  </a:lnTo>
                  <a:lnTo>
                    <a:pt x="68554" y="2372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2" name="Google Shape;136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IwAAGhUAAAEkAABRFQAAAAAAAA=="/>
                </a:ext>
              </a:extLst>
            </p:cNvSpPr>
            <p:nvPr/>
          </p:nvSpPr>
          <p:spPr>
            <a:xfrm>
              <a:off x="5818505" y="3430270"/>
              <a:ext cx="34290" cy="34925"/>
            </a:xfrm>
            <a:custGeom>
              <a:avLst/>
              <a:gdLst/>
              <a:ahLst/>
              <a:cxnLst/>
              <a:rect l="0" t="0" r="34290" b="34925"/>
              <a:pathLst>
                <a:path w="34290" h="34925">
                  <a:moveTo>
                    <a:pt x="0" y="26"/>
                  </a:moveTo>
                  <a:lnTo>
                    <a:pt x="0" y="34898"/>
                  </a:lnTo>
                  <a:lnTo>
                    <a:pt x="34290" y="34898"/>
                  </a:lnTo>
                  <a:lnTo>
                    <a:pt x="3429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1" name="Google Shape;136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IwAAMBUAAEAkAACiFQAAAAAAAA=="/>
                </a:ext>
              </a:extLst>
            </p:cNvSpPr>
            <p:nvPr/>
          </p:nvSpPr>
          <p:spPr>
            <a:xfrm>
              <a:off x="5777865" y="3444240"/>
              <a:ext cx="114935" cy="72390"/>
            </a:xfrm>
            <a:custGeom>
              <a:avLst/>
              <a:gdLst/>
              <a:ahLst/>
              <a:cxnLst/>
              <a:rect l="0" t="0" r="114935" b="72390"/>
              <a:pathLst>
                <a:path w="114935" h="72390">
                  <a:moveTo>
                    <a:pt x="40288" y="26"/>
                  </a:moveTo>
                  <a:lnTo>
                    <a:pt x="12493" y="7859"/>
                  </a:lnTo>
                  <a:cubicBezTo>
                    <a:pt x="5065" y="10015"/>
                    <a:pt x="0" y="16718"/>
                    <a:pt x="0" y="24419"/>
                  </a:cubicBezTo>
                  <a:lnTo>
                    <a:pt x="0" y="72364"/>
                  </a:lnTo>
                  <a:lnTo>
                    <a:pt x="114935" y="72364"/>
                  </a:lnTo>
                  <a:lnTo>
                    <a:pt x="114935" y="24419"/>
                  </a:lnTo>
                  <a:cubicBezTo>
                    <a:pt x="114935" y="16718"/>
                    <a:pt x="109869" y="10015"/>
                    <a:pt x="102415" y="7859"/>
                  </a:cubicBezTo>
                  <a:lnTo>
                    <a:pt x="74777" y="26"/>
                  </a:lnTo>
                  <a:lnTo>
                    <a:pt x="57454" y="20503"/>
                  </a:lnTo>
                  <a:lnTo>
                    <a:pt x="40288" y="26"/>
                  </a:lnTo>
                  <a:lnTo>
                    <a:pt x="102415" y="785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80" name="Google Shape;136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IwAAwBQAABwkAAAjFQAAAAAAAA=="/>
                </a:ext>
              </a:extLst>
            </p:cNvSpPr>
            <p:nvPr/>
          </p:nvSpPr>
          <p:spPr>
            <a:xfrm>
              <a:off x="5801360" y="3373120"/>
              <a:ext cx="68580" cy="62865"/>
            </a:xfrm>
            <a:custGeom>
              <a:avLst/>
              <a:gdLst/>
              <a:ahLst/>
              <a:cxnLst/>
              <a:rect l="0" t="0" r="68580" b="62865"/>
              <a:pathLst>
                <a:path w="68580" h="62865">
                  <a:moveTo>
                    <a:pt x="21555" y="26"/>
                  </a:moveTo>
                  <a:cubicBezTo>
                    <a:pt x="18580" y="26"/>
                    <a:pt x="15866" y="1253"/>
                    <a:pt x="13700" y="3290"/>
                  </a:cubicBezTo>
                  <a:lnTo>
                    <a:pt x="8064" y="8926"/>
                  </a:lnTo>
                  <a:cubicBezTo>
                    <a:pt x="2897" y="14103"/>
                    <a:pt x="26" y="21155"/>
                    <a:pt x="26" y="28546"/>
                  </a:cubicBezTo>
                  <a:cubicBezTo>
                    <a:pt x="26" y="47403"/>
                    <a:pt x="15344" y="62865"/>
                    <a:pt x="34290" y="62865"/>
                  </a:cubicBezTo>
                  <a:cubicBezTo>
                    <a:pt x="53262" y="62865"/>
                    <a:pt x="68580" y="47403"/>
                    <a:pt x="68580" y="28546"/>
                  </a:cubicBezTo>
                  <a:lnTo>
                    <a:pt x="68580" y="21259"/>
                  </a:lnTo>
                  <a:cubicBezTo>
                    <a:pt x="68580" y="18125"/>
                    <a:pt x="67458" y="15226"/>
                    <a:pt x="65318" y="13111"/>
                  </a:cubicBezTo>
                  <a:cubicBezTo>
                    <a:pt x="56393" y="4439"/>
                    <a:pt x="40318" y="522"/>
                    <a:pt x="21999" y="26"/>
                  </a:cubicBezTo>
                  <a:cubicBezTo>
                    <a:pt x="21842" y="26"/>
                    <a:pt x="21712" y="26"/>
                    <a:pt x="2155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9" name="Google Shape;136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IwAAwBQAABwkAAAhFQAAAAAAAA=="/>
                </a:ext>
              </a:extLst>
            </p:cNvSpPr>
            <p:nvPr/>
          </p:nvSpPr>
          <p:spPr>
            <a:xfrm>
              <a:off x="5801360" y="3373120"/>
              <a:ext cx="68580" cy="61595"/>
            </a:xfrm>
            <a:custGeom>
              <a:avLst/>
              <a:gdLst/>
              <a:ahLst/>
              <a:cxnLst/>
              <a:rect l="0" t="0" r="68580" b="61595"/>
              <a:pathLst>
                <a:path w="68580" h="61595">
                  <a:moveTo>
                    <a:pt x="21588" y="26"/>
                  </a:moveTo>
                  <a:cubicBezTo>
                    <a:pt x="18609" y="26"/>
                    <a:pt x="15890" y="1255"/>
                    <a:pt x="13721" y="3295"/>
                  </a:cubicBezTo>
                  <a:lnTo>
                    <a:pt x="8076" y="8940"/>
                  </a:lnTo>
                  <a:cubicBezTo>
                    <a:pt x="2901" y="14123"/>
                    <a:pt x="26" y="21185"/>
                    <a:pt x="26" y="28482"/>
                  </a:cubicBezTo>
                  <a:cubicBezTo>
                    <a:pt x="26" y="43835"/>
                    <a:pt x="10088" y="57279"/>
                    <a:pt x="24803" y="61568"/>
                  </a:cubicBezTo>
                  <a:cubicBezTo>
                    <a:pt x="19889" y="55527"/>
                    <a:pt x="17119" y="47863"/>
                    <a:pt x="17119" y="40043"/>
                  </a:cubicBezTo>
                  <a:lnTo>
                    <a:pt x="17119" y="28587"/>
                  </a:lnTo>
                  <a:lnTo>
                    <a:pt x="17250" y="28587"/>
                  </a:lnTo>
                  <a:cubicBezTo>
                    <a:pt x="17119" y="22231"/>
                    <a:pt x="22294" y="17105"/>
                    <a:pt x="28462" y="17105"/>
                  </a:cubicBezTo>
                  <a:cubicBezTo>
                    <a:pt x="28749" y="17105"/>
                    <a:pt x="29037" y="17131"/>
                    <a:pt x="29324" y="17157"/>
                  </a:cubicBezTo>
                  <a:cubicBezTo>
                    <a:pt x="40902" y="17890"/>
                    <a:pt x="57995" y="19799"/>
                    <a:pt x="68554" y="24821"/>
                  </a:cubicBezTo>
                  <a:cubicBezTo>
                    <a:pt x="68188" y="22440"/>
                    <a:pt x="67169" y="14882"/>
                    <a:pt x="65418" y="13129"/>
                  </a:cubicBezTo>
                  <a:cubicBezTo>
                    <a:pt x="56479" y="4446"/>
                    <a:pt x="40380" y="523"/>
                    <a:pt x="22032" y="26"/>
                  </a:cubicBezTo>
                  <a:cubicBezTo>
                    <a:pt x="21876" y="26"/>
                    <a:pt x="21745" y="26"/>
                    <a:pt x="2158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8" name="Google Shape;136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JAAA+RMAACslAAA1FQAAAAAAAA=="/>
                </a:ext>
              </a:extLst>
            </p:cNvSpPr>
            <p:nvPr/>
          </p:nvSpPr>
          <p:spPr>
            <a:xfrm>
              <a:off x="5869940" y="3246755"/>
              <a:ext cx="172085" cy="200660"/>
            </a:xfrm>
            <a:custGeom>
              <a:avLst/>
              <a:gdLst/>
              <a:ahLst/>
              <a:cxnLst/>
              <a:rect l="0" t="0" r="172085" b="200660"/>
              <a:pathLst>
                <a:path w="172085" h="200660">
                  <a:moveTo>
                    <a:pt x="86095" y="26"/>
                  </a:moveTo>
                  <a:cubicBezTo>
                    <a:pt x="44768" y="26"/>
                    <a:pt x="14686" y="28479"/>
                    <a:pt x="11270" y="74573"/>
                  </a:cubicBezTo>
                  <a:cubicBezTo>
                    <a:pt x="7093" y="131269"/>
                    <a:pt x="2285" y="162994"/>
                    <a:pt x="525" y="173569"/>
                  </a:cubicBezTo>
                  <a:cubicBezTo>
                    <a:pt x="26" y="176108"/>
                    <a:pt x="1418" y="178620"/>
                    <a:pt x="3678" y="179615"/>
                  </a:cubicBezTo>
                  <a:cubicBezTo>
                    <a:pt x="14686" y="185295"/>
                    <a:pt x="48446" y="200660"/>
                    <a:pt x="85989" y="200660"/>
                  </a:cubicBezTo>
                  <a:cubicBezTo>
                    <a:pt x="123664" y="200660"/>
                    <a:pt x="157398" y="185295"/>
                    <a:pt x="168406" y="179615"/>
                  </a:cubicBezTo>
                  <a:cubicBezTo>
                    <a:pt x="170666" y="178620"/>
                    <a:pt x="172058" y="176108"/>
                    <a:pt x="171559" y="173569"/>
                  </a:cubicBezTo>
                  <a:cubicBezTo>
                    <a:pt x="169799" y="162994"/>
                    <a:pt x="164991" y="131138"/>
                    <a:pt x="160814" y="74573"/>
                  </a:cubicBezTo>
                  <a:cubicBezTo>
                    <a:pt x="157398" y="28479"/>
                    <a:pt x="127316" y="26"/>
                    <a:pt x="8609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7" name="Google Shape;136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JAAA+RMAACslAAA1FQAAAAAAAA=="/>
                </a:ext>
              </a:extLst>
            </p:cNvSpPr>
            <p:nvPr/>
          </p:nvSpPr>
          <p:spPr>
            <a:xfrm>
              <a:off x="5910580" y="3246755"/>
              <a:ext cx="131445" cy="200660"/>
            </a:xfrm>
            <a:custGeom>
              <a:avLst/>
              <a:gdLst/>
              <a:ahLst/>
              <a:cxnLst/>
              <a:rect l="0" t="0" r="131445" b="200660"/>
              <a:pathLst>
                <a:path w="131445" h="200660">
                  <a:moveTo>
                    <a:pt x="45487" y="26"/>
                  </a:moveTo>
                  <a:cubicBezTo>
                    <a:pt x="42598" y="26"/>
                    <a:pt x="39814" y="157"/>
                    <a:pt x="37030" y="393"/>
                  </a:cubicBezTo>
                  <a:cubicBezTo>
                    <a:pt x="4806" y="3561"/>
                    <a:pt x="0" y="48915"/>
                    <a:pt x="30963" y="58237"/>
                  </a:cubicBezTo>
                  <a:lnTo>
                    <a:pt x="31725" y="58472"/>
                  </a:lnTo>
                  <a:lnTo>
                    <a:pt x="43228" y="200608"/>
                  </a:lnTo>
                  <a:cubicBezTo>
                    <a:pt x="44121" y="200634"/>
                    <a:pt x="45014" y="200634"/>
                    <a:pt x="45907" y="200634"/>
                  </a:cubicBezTo>
                  <a:cubicBezTo>
                    <a:pt x="83357" y="200634"/>
                    <a:pt x="116895" y="185368"/>
                    <a:pt x="127899" y="179816"/>
                  </a:cubicBezTo>
                  <a:cubicBezTo>
                    <a:pt x="130158" y="178690"/>
                    <a:pt x="131418" y="176176"/>
                    <a:pt x="131051" y="173636"/>
                  </a:cubicBezTo>
                  <a:cubicBezTo>
                    <a:pt x="129291" y="163058"/>
                    <a:pt x="124485" y="131190"/>
                    <a:pt x="120309" y="74603"/>
                  </a:cubicBezTo>
                  <a:cubicBezTo>
                    <a:pt x="116895" y="28490"/>
                    <a:pt x="86824" y="26"/>
                    <a:pt x="4548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6" name="Google Shape;136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JAAA7RQAAD4lAACiFQAAAAAAAA=="/>
                </a:ext>
              </a:extLst>
            </p:cNvSpPr>
            <p:nvPr/>
          </p:nvSpPr>
          <p:spPr>
            <a:xfrm>
              <a:off x="5858510" y="3401695"/>
              <a:ext cx="195580" cy="114935"/>
            </a:xfrm>
            <a:custGeom>
              <a:avLst/>
              <a:gdLst/>
              <a:ahLst/>
              <a:cxnLst/>
              <a:rect l="0" t="0" r="195580" b="114935"/>
              <a:pathLst>
                <a:path w="195580" h="114935">
                  <a:moveTo>
                    <a:pt x="69021" y="0"/>
                  </a:moveTo>
                  <a:lnTo>
                    <a:pt x="69021" y="25269"/>
                  </a:lnTo>
                  <a:cubicBezTo>
                    <a:pt x="69021" y="29809"/>
                    <a:pt x="66367" y="33850"/>
                    <a:pt x="62216" y="35740"/>
                  </a:cubicBezTo>
                  <a:lnTo>
                    <a:pt x="13662" y="57073"/>
                  </a:lnTo>
                  <a:cubicBezTo>
                    <a:pt x="5439" y="60747"/>
                    <a:pt x="0" y="69065"/>
                    <a:pt x="0" y="78171"/>
                  </a:cubicBezTo>
                  <a:lnTo>
                    <a:pt x="0" y="114908"/>
                  </a:lnTo>
                  <a:lnTo>
                    <a:pt x="195580" y="114908"/>
                  </a:lnTo>
                  <a:lnTo>
                    <a:pt x="195580" y="78171"/>
                  </a:lnTo>
                  <a:cubicBezTo>
                    <a:pt x="195580" y="69065"/>
                    <a:pt x="190141" y="60747"/>
                    <a:pt x="181918" y="57073"/>
                  </a:cubicBezTo>
                  <a:lnTo>
                    <a:pt x="133391" y="35740"/>
                  </a:lnTo>
                  <a:cubicBezTo>
                    <a:pt x="129213" y="33850"/>
                    <a:pt x="126559" y="29809"/>
                    <a:pt x="126559" y="25269"/>
                  </a:cubicBezTo>
                  <a:lnTo>
                    <a:pt x="126559" y="0"/>
                  </a:lnTo>
                  <a:lnTo>
                    <a:pt x="69021" y="0"/>
                  </a:lnTo>
                  <a:lnTo>
                    <a:pt x="126559" y="252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5" name="Google Shape;136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JAAA7RQAANEkAAAaFQAAAAAAAA=="/>
                </a:ext>
              </a:extLst>
            </p:cNvSpPr>
            <p:nvPr/>
          </p:nvSpPr>
          <p:spPr>
            <a:xfrm>
              <a:off x="5927725" y="3401695"/>
              <a:ext cx="57150" cy="28575"/>
            </a:xfrm>
            <a:custGeom>
              <a:avLst/>
              <a:gdLst/>
              <a:ahLst/>
              <a:cxnLst/>
              <a:rect l="0" t="0" r="57150" b="28575"/>
              <a:pathLst>
                <a:path w="57150" h="28575">
                  <a:moveTo>
                    <a:pt x="0" y="0"/>
                  </a:moveTo>
                  <a:lnTo>
                    <a:pt x="0" y="22818"/>
                  </a:lnTo>
                  <a:cubicBezTo>
                    <a:pt x="9186" y="26647"/>
                    <a:pt x="18867" y="28548"/>
                    <a:pt x="28575" y="28548"/>
                  </a:cubicBezTo>
                  <a:cubicBezTo>
                    <a:pt x="38283" y="28548"/>
                    <a:pt x="47964" y="26647"/>
                    <a:pt x="57150" y="22818"/>
                  </a:cubicBezTo>
                  <a:lnTo>
                    <a:pt x="57150" y="0"/>
                  </a:lnTo>
                  <a:lnTo>
                    <a:pt x="0" y="0"/>
                  </a:lnTo>
                  <a:lnTo>
                    <a:pt x="57150" y="2281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4" name="Google Shape;136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JAAALhUAAD4lAACiFQAAAAAAAA=="/>
                </a:ext>
              </a:extLst>
            </p:cNvSpPr>
            <p:nvPr/>
          </p:nvSpPr>
          <p:spPr>
            <a:xfrm>
              <a:off x="5858510" y="3442970"/>
              <a:ext cx="195580" cy="73660"/>
            </a:xfrm>
            <a:custGeom>
              <a:avLst/>
              <a:gdLst/>
              <a:ahLst/>
              <a:cxnLst/>
              <a:rect l="0" t="0" r="195580" b="73660"/>
              <a:pathLst>
                <a:path w="195580" h="73660">
                  <a:moveTo>
                    <a:pt x="49447" y="26"/>
                  </a:moveTo>
                  <a:lnTo>
                    <a:pt x="13662" y="15826"/>
                  </a:lnTo>
                  <a:cubicBezTo>
                    <a:pt x="5307" y="19506"/>
                    <a:pt x="0" y="27839"/>
                    <a:pt x="0" y="36961"/>
                  </a:cubicBezTo>
                  <a:lnTo>
                    <a:pt x="0" y="73634"/>
                  </a:lnTo>
                  <a:lnTo>
                    <a:pt x="195580" y="73634"/>
                  </a:lnTo>
                  <a:lnTo>
                    <a:pt x="195580" y="36961"/>
                  </a:lnTo>
                  <a:cubicBezTo>
                    <a:pt x="195580" y="27839"/>
                    <a:pt x="190141" y="19506"/>
                    <a:pt x="181918" y="15826"/>
                  </a:cubicBezTo>
                  <a:lnTo>
                    <a:pt x="146133" y="26"/>
                  </a:lnTo>
                  <a:cubicBezTo>
                    <a:pt x="138435" y="20137"/>
                    <a:pt x="119229" y="33413"/>
                    <a:pt x="97737" y="33413"/>
                  </a:cubicBezTo>
                  <a:cubicBezTo>
                    <a:pt x="76351" y="33413"/>
                    <a:pt x="57014" y="20137"/>
                    <a:pt x="4944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3" name="Google Shape;136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JAAAVRQAAP4kAAD/FAAAAAAAAA=="/>
                </a:ext>
              </a:extLst>
            </p:cNvSpPr>
            <p:nvPr/>
          </p:nvSpPr>
          <p:spPr>
            <a:xfrm>
              <a:off x="5898515" y="3305175"/>
              <a:ext cx="114935" cy="107950"/>
            </a:xfrm>
            <a:custGeom>
              <a:avLst/>
              <a:gdLst/>
              <a:ahLst/>
              <a:cxnLst/>
              <a:rect l="0" t="0" r="114935" b="107950"/>
              <a:pathLst>
                <a:path w="114935" h="107950">
                  <a:moveTo>
                    <a:pt x="41920" y="0"/>
                  </a:moveTo>
                  <a:cubicBezTo>
                    <a:pt x="37647" y="0"/>
                    <a:pt x="33662" y="2437"/>
                    <a:pt x="31670" y="6315"/>
                  </a:cubicBezTo>
                  <a:cubicBezTo>
                    <a:pt x="27999" y="13756"/>
                    <a:pt x="20187" y="25599"/>
                    <a:pt x="4797" y="36079"/>
                  </a:cubicBezTo>
                  <a:cubicBezTo>
                    <a:pt x="1782" y="38228"/>
                    <a:pt x="0" y="41739"/>
                    <a:pt x="131" y="45407"/>
                  </a:cubicBezTo>
                  <a:lnTo>
                    <a:pt x="131" y="48682"/>
                  </a:lnTo>
                  <a:cubicBezTo>
                    <a:pt x="131" y="79181"/>
                    <a:pt x="23228" y="105906"/>
                    <a:pt x="53744" y="107819"/>
                  </a:cubicBezTo>
                  <a:cubicBezTo>
                    <a:pt x="55081" y="107898"/>
                    <a:pt x="56392" y="107950"/>
                    <a:pt x="57703" y="107950"/>
                  </a:cubicBezTo>
                  <a:cubicBezTo>
                    <a:pt x="89006" y="107950"/>
                    <a:pt x="114935" y="82404"/>
                    <a:pt x="114935" y="50569"/>
                  </a:cubicBezTo>
                  <a:lnTo>
                    <a:pt x="114935" y="40481"/>
                  </a:lnTo>
                  <a:cubicBezTo>
                    <a:pt x="114935" y="35582"/>
                    <a:pt x="112785" y="30892"/>
                    <a:pt x="109114" y="27747"/>
                  </a:cubicBezTo>
                  <a:cubicBezTo>
                    <a:pt x="99912" y="19677"/>
                    <a:pt x="79096" y="5555"/>
                    <a:pt x="43651" y="131"/>
                  </a:cubicBezTo>
                  <a:cubicBezTo>
                    <a:pt x="43074" y="52"/>
                    <a:pt x="42497" y="0"/>
                    <a:pt x="4192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2" name="Google Shape;136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JAAAVRQAAP4kAAD+FAAAAAAAAA=="/>
                </a:ext>
              </a:extLst>
            </p:cNvSpPr>
            <p:nvPr/>
          </p:nvSpPr>
          <p:spPr>
            <a:xfrm>
              <a:off x="5898515" y="3305175"/>
              <a:ext cx="114935" cy="107315"/>
            </a:xfrm>
            <a:custGeom>
              <a:avLst/>
              <a:gdLst/>
              <a:ahLst/>
              <a:cxnLst/>
              <a:rect l="0" t="0" r="114935" b="107315"/>
              <a:pathLst>
                <a:path w="114935" h="107315">
                  <a:moveTo>
                    <a:pt x="41920" y="0"/>
                  </a:moveTo>
                  <a:cubicBezTo>
                    <a:pt x="37647" y="0"/>
                    <a:pt x="33662" y="2433"/>
                    <a:pt x="31670" y="6306"/>
                  </a:cubicBezTo>
                  <a:cubicBezTo>
                    <a:pt x="30542" y="8321"/>
                    <a:pt x="29389" y="10467"/>
                    <a:pt x="28130" y="12351"/>
                  </a:cubicBezTo>
                  <a:cubicBezTo>
                    <a:pt x="22074" y="21797"/>
                    <a:pt x="14262" y="29857"/>
                    <a:pt x="4928" y="36033"/>
                  </a:cubicBezTo>
                  <a:cubicBezTo>
                    <a:pt x="1887" y="38179"/>
                    <a:pt x="0" y="41554"/>
                    <a:pt x="0" y="45349"/>
                  </a:cubicBezTo>
                  <a:lnTo>
                    <a:pt x="0" y="48620"/>
                  </a:lnTo>
                  <a:cubicBezTo>
                    <a:pt x="0" y="77954"/>
                    <a:pt x="21576" y="103756"/>
                    <a:pt x="50467" y="107288"/>
                  </a:cubicBezTo>
                  <a:cubicBezTo>
                    <a:pt x="40242" y="96716"/>
                    <a:pt x="34580" y="82481"/>
                    <a:pt x="34580" y="67748"/>
                  </a:cubicBezTo>
                  <a:lnTo>
                    <a:pt x="34580" y="31741"/>
                  </a:lnTo>
                  <a:cubicBezTo>
                    <a:pt x="34449" y="25827"/>
                    <a:pt x="38984" y="20908"/>
                    <a:pt x="44778" y="20280"/>
                  </a:cubicBezTo>
                  <a:cubicBezTo>
                    <a:pt x="45748" y="20201"/>
                    <a:pt x="46849" y="20149"/>
                    <a:pt x="48029" y="20149"/>
                  </a:cubicBezTo>
                  <a:cubicBezTo>
                    <a:pt x="63995" y="20149"/>
                    <a:pt x="98837" y="28523"/>
                    <a:pt x="114935" y="39173"/>
                  </a:cubicBezTo>
                  <a:cubicBezTo>
                    <a:pt x="114043" y="37655"/>
                    <a:pt x="110399" y="28837"/>
                    <a:pt x="109114" y="27711"/>
                  </a:cubicBezTo>
                  <a:cubicBezTo>
                    <a:pt x="99912" y="19652"/>
                    <a:pt x="79096" y="5547"/>
                    <a:pt x="43651" y="130"/>
                  </a:cubicBezTo>
                  <a:cubicBezTo>
                    <a:pt x="43074" y="52"/>
                    <a:pt x="42497" y="0"/>
                    <a:pt x="4192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1" name="Google Shape;136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JAAATBUAAEkkAACiFQAAAAAAAA=="/>
                </a:ext>
              </a:extLst>
            </p:cNvSpPr>
            <p:nvPr/>
          </p:nvSpPr>
          <p:spPr>
            <a:xfrm>
              <a:off x="5858510" y="3462020"/>
              <a:ext cx="40005" cy="54610"/>
            </a:xfrm>
            <a:custGeom>
              <a:avLst/>
              <a:gdLst/>
              <a:ahLst/>
              <a:cxnLst/>
              <a:rect l="0" t="0" r="40005" b="54610"/>
              <a:pathLst>
                <a:path w="40005" h="54610">
                  <a:moveTo>
                    <a:pt x="8516" y="26"/>
                  </a:moveTo>
                  <a:cubicBezTo>
                    <a:pt x="3125" y="4437"/>
                    <a:pt x="0" y="11001"/>
                    <a:pt x="0" y="17958"/>
                  </a:cubicBezTo>
                  <a:lnTo>
                    <a:pt x="0" y="54584"/>
                  </a:lnTo>
                  <a:lnTo>
                    <a:pt x="39978" y="54584"/>
                  </a:lnTo>
                  <a:lnTo>
                    <a:pt x="39978" y="38805"/>
                  </a:lnTo>
                  <a:cubicBezTo>
                    <a:pt x="39978" y="34263"/>
                    <a:pt x="38103" y="29957"/>
                    <a:pt x="34978" y="26675"/>
                  </a:cubicBezTo>
                  <a:lnTo>
                    <a:pt x="8516" y="213"/>
                  </a:lnTo>
                  <a:lnTo>
                    <a:pt x="8516" y="26"/>
                  </a:lnTo>
                  <a:lnTo>
                    <a:pt x="34978" y="2648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70" name="Google Shape;136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AAATBUAAD4lAACiFQAAAAAAAA=="/>
                </a:ext>
              </a:extLst>
            </p:cNvSpPr>
            <p:nvPr/>
          </p:nvSpPr>
          <p:spPr>
            <a:xfrm>
              <a:off x="6013450" y="3462020"/>
              <a:ext cx="40640" cy="54610"/>
            </a:xfrm>
            <a:custGeom>
              <a:avLst/>
              <a:gdLst/>
              <a:ahLst/>
              <a:cxnLst/>
              <a:rect l="0" t="0" r="40640" b="54610"/>
              <a:pathLst>
                <a:path w="40640" h="54610">
                  <a:moveTo>
                    <a:pt x="31960" y="26"/>
                  </a:moveTo>
                  <a:lnTo>
                    <a:pt x="5123" y="26863"/>
                  </a:lnTo>
                  <a:cubicBezTo>
                    <a:pt x="1805" y="29957"/>
                    <a:pt x="27" y="34263"/>
                    <a:pt x="27" y="38805"/>
                  </a:cubicBezTo>
                  <a:lnTo>
                    <a:pt x="27" y="54584"/>
                  </a:lnTo>
                  <a:lnTo>
                    <a:pt x="40640" y="54584"/>
                  </a:lnTo>
                  <a:lnTo>
                    <a:pt x="40640" y="17958"/>
                  </a:lnTo>
                  <a:cubicBezTo>
                    <a:pt x="40640" y="11001"/>
                    <a:pt x="37455" y="4437"/>
                    <a:pt x="3196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69" name="Google Shape;136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JAAAdRUAAFIkAACrFQAAAAAAAA=="/>
                </a:ext>
              </a:extLst>
            </p:cNvSpPr>
            <p:nvPr/>
          </p:nvSpPr>
          <p:spPr>
            <a:xfrm>
              <a:off x="5893435" y="3488055"/>
              <a:ext cx="10795" cy="34290"/>
            </a:xfrm>
            <a:custGeom>
              <a:avLst/>
              <a:gdLst/>
              <a:ahLst/>
              <a:cxnLst/>
              <a:rect l="0" t="0" r="10795" b="34290"/>
              <a:pathLst>
                <a:path w="10795" h="34290">
                  <a:moveTo>
                    <a:pt x="5461" y="0"/>
                  </a:moveTo>
                  <a:cubicBezTo>
                    <a:pt x="2540" y="0"/>
                    <a:pt x="203" y="2427"/>
                    <a:pt x="203" y="5460"/>
                  </a:cubicBezTo>
                  <a:lnTo>
                    <a:pt x="203" y="28566"/>
                  </a:lnTo>
                  <a:cubicBezTo>
                    <a:pt x="25" y="32364"/>
                    <a:pt x="2717" y="34290"/>
                    <a:pt x="5410" y="34290"/>
                  </a:cubicBezTo>
                  <a:cubicBezTo>
                    <a:pt x="8102" y="34290"/>
                    <a:pt x="10769" y="32364"/>
                    <a:pt x="10591" y="28566"/>
                  </a:cubicBezTo>
                  <a:lnTo>
                    <a:pt x="10591" y="5460"/>
                  </a:lnTo>
                  <a:cubicBezTo>
                    <a:pt x="10591" y="2427"/>
                    <a:pt x="8280" y="0"/>
                    <a:pt x="546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68" name="Google Shape;136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2JAAAdRUAAAclAACqFQAAAAAAAA=="/>
                </a:ext>
              </a:extLst>
            </p:cNvSpPr>
            <p:nvPr/>
          </p:nvSpPr>
          <p:spPr>
            <a:xfrm>
              <a:off x="6008370" y="3488055"/>
              <a:ext cx="10795" cy="33655"/>
            </a:xfrm>
            <a:custGeom>
              <a:avLst/>
              <a:gdLst/>
              <a:ahLst/>
              <a:cxnLst/>
              <a:rect l="0" t="0" r="10795" b="33655"/>
              <a:pathLst>
                <a:path w="10795" h="33655">
                  <a:moveTo>
                    <a:pt x="5476" y="0"/>
                  </a:moveTo>
                  <a:cubicBezTo>
                    <a:pt x="2422" y="0"/>
                    <a:pt x="26" y="2428"/>
                    <a:pt x="26" y="5463"/>
                  </a:cubicBezTo>
                  <a:lnTo>
                    <a:pt x="26" y="28586"/>
                  </a:lnTo>
                  <a:cubicBezTo>
                    <a:pt x="210" y="31965"/>
                    <a:pt x="2817" y="33628"/>
                    <a:pt x="5397" y="33628"/>
                  </a:cubicBezTo>
                  <a:cubicBezTo>
                    <a:pt x="8004" y="33628"/>
                    <a:pt x="10610" y="31965"/>
                    <a:pt x="10795" y="28586"/>
                  </a:cubicBezTo>
                  <a:lnTo>
                    <a:pt x="10795" y="5463"/>
                  </a:lnTo>
                  <a:cubicBezTo>
                    <a:pt x="10795" y="2428"/>
                    <a:pt x="8372" y="0"/>
                    <a:pt x="547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67" name="Google Shape;136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IwAAtxQAAAwkAADRFAAAAAAAAA=="/>
                </a:ext>
              </a:extLst>
            </p:cNvSpPr>
            <p:nvPr/>
          </p:nvSpPr>
          <p:spPr>
            <a:xfrm>
              <a:off x="5811520" y="3367405"/>
              <a:ext cx="48260" cy="16510"/>
            </a:xfrm>
            <a:custGeom>
              <a:avLst/>
              <a:gdLst/>
              <a:ahLst/>
              <a:cxnLst/>
              <a:rect l="0" t="0" r="48260" b="16510"/>
              <a:pathLst>
                <a:path w="48260" h="16510">
                  <a:moveTo>
                    <a:pt x="6772" y="0"/>
                  </a:moveTo>
                  <a:cubicBezTo>
                    <a:pt x="0" y="265"/>
                    <a:pt x="0" y="10485"/>
                    <a:pt x="6772" y="10856"/>
                  </a:cubicBezTo>
                  <a:cubicBezTo>
                    <a:pt x="12788" y="10856"/>
                    <a:pt x="30211" y="11759"/>
                    <a:pt x="38728" y="16112"/>
                  </a:cubicBezTo>
                  <a:cubicBezTo>
                    <a:pt x="39431" y="16377"/>
                    <a:pt x="40108" y="16483"/>
                    <a:pt x="40733" y="16483"/>
                  </a:cubicBezTo>
                  <a:cubicBezTo>
                    <a:pt x="45577" y="16483"/>
                    <a:pt x="48234" y="9449"/>
                    <a:pt x="43364" y="6397"/>
                  </a:cubicBezTo>
                  <a:cubicBezTo>
                    <a:pt x="30967" y="0"/>
                    <a:pt x="7787" y="0"/>
                    <a:pt x="677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66" name="Google Shape;136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IwAAYxUAALgjAACqFQAAAAAAAA=="/>
                </a:ext>
              </a:extLst>
            </p:cNvSpPr>
            <p:nvPr/>
          </p:nvSpPr>
          <p:spPr>
            <a:xfrm>
              <a:off x="5795645" y="3476625"/>
              <a:ext cx="10795" cy="45085"/>
            </a:xfrm>
            <a:custGeom>
              <a:avLst/>
              <a:gdLst/>
              <a:ahLst/>
              <a:cxnLst/>
              <a:rect l="0" t="0" r="10795" b="45085"/>
              <a:pathLst>
                <a:path w="10795" h="45085">
                  <a:moveTo>
                    <a:pt x="5410" y="0"/>
                  </a:moveTo>
                  <a:cubicBezTo>
                    <a:pt x="2393" y="0"/>
                    <a:pt x="26" y="2424"/>
                    <a:pt x="26" y="5322"/>
                  </a:cubicBezTo>
                  <a:lnTo>
                    <a:pt x="26" y="39946"/>
                  </a:lnTo>
                  <a:cubicBezTo>
                    <a:pt x="208" y="43372"/>
                    <a:pt x="2809" y="45085"/>
                    <a:pt x="5410" y="45085"/>
                  </a:cubicBezTo>
                  <a:cubicBezTo>
                    <a:pt x="8011" y="45085"/>
                    <a:pt x="10586" y="43372"/>
                    <a:pt x="10795" y="39946"/>
                  </a:cubicBezTo>
                  <a:lnTo>
                    <a:pt x="10795" y="5322"/>
                  </a:lnTo>
                  <a:cubicBezTo>
                    <a:pt x="10795" y="2424"/>
                    <a:pt x="8271" y="0"/>
                    <a:pt x="541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65" name="Google Shape;136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IwAA8BMAAMUlAACrFQAAAAAAAA=="/>
                </a:ext>
              </a:extLst>
            </p:cNvSpPr>
            <p:nvPr/>
          </p:nvSpPr>
          <p:spPr>
            <a:xfrm>
              <a:off x="5772785" y="3241040"/>
              <a:ext cx="367030" cy="281305"/>
            </a:xfrm>
            <a:custGeom>
              <a:avLst/>
              <a:gdLst/>
              <a:ahLst/>
              <a:cxnLst/>
              <a:rect l="0" t="0" r="367030" b="281305"/>
              <a:pathLst>
                <a:path w="367030" h="281305">
                  <a:moveTo>
                    <a:pt x="309833" y="85557"/>
                  </a:moveTo>
                  <a:cubicBezTo>
                    <a:pt x="319436" y="85557"/>
                    <a:pt x="327386" y="92253"/>
                    <a:pt x="327386" y="100342"/>
                  </a:cubicBezTo>
                  <a:lnTo>
                    <a:pt x="327386" y="101366"/>
                  </a:lnTo>
                  <a:cubicBezTo>
                    <a:pt x="321771" y="99029"/>
                    <a:pt x="315789" y="97847"/>
                    <a:pt x="309833" y="97847"/>
                  </a:cubicBezTo>
                  <a:cubicBezTo>
                    <a:pt x="303877" y="97847"/>
                    <a:pt x="297895" y="99029"/>
                    <a:pt x="292281" y="101366"/>
                  </a:cubicBezTo>
                  <a:cubicBezTo>
                    <a:pt x="292281" y="100972"/>
                    <a:pt x="292281" y="100736"/>
                    <a:pt x="292281" y="100342"/>
                  </a:cubicBezTo>
                  <a:lnTo>
                    <a:pt x="292149" y="100342"/>
                  </a:lnTo>
                  <a:cubicBezTo>
                    <a:pt x="292149" y="92148"/>
                    <a:pt x="300099" y="85557"/>
                    <a:pt x="309833" y="85557"/>
                  </a:cubicBezTo>
                  <a:lnTo>
                    <a:pt x="309833" y="108561"/>
                  </a:lnTo>
                  <a:cubicBezTo>
                    <a:pt x="309728" y="108561"/>
                    <a:pt x="309781" y="108561"/>
                    <a:pt x="309833" y="108561"/>
                  </a:cubicBezTo>
                  <a:cubicBezTo>
                    <a:pt x="329013" y="108561"/>
                    <a:pt x="344545" y="124239"/>
                    <a:pt x="344545" y="143436"/>
                  </a:cubicBezTo>
                  <a:cubicBezTo>
                    <a:pt x="344545" y="147112"/>
                    <a:pt x="344046" y="150762"/>
                    <a:pt x="342787" y="154308"/>
                  </a:cubicBezTo>
                  <a:cubicBezTo>
                    <a:pt x="327622" y="138761"/>
                    <a:pt x="300755" y="132695"/>
                    <a:pt x="299470" y="132459"/>
                  </a:cubicBezTo>
                  <a:cubicBezTo>
                    <a:pt x="299076" y="132354"/>
                    <a:pt x="298656" y="132301"/>
                    <a:pt x="298263" y="132301"/>
                  </a:cubicBezTo>
                  <a:cubicBezTo>
                    <a:pt x="295350" y="132301"/>
                    <a:pt x="292910" y="134638"/>
                    <a:pt x="292910" y="137763"/>
                  </a:cubicBezTo>
                  <a:cubicBezTo>
                    <a:pt x="292412" y="140652"/>
                    <a:pt x="290890" y="143436"/>
                    <a:pt x="288739" y="145458"/>
                  </a:cubicBezTo>
                  <a:cubicBezTo>
                    <a:pt x="284619" y="149318"/>
                    <a:pt x="288266" y="154859"/>
                    <a:pt x="292464" y="154859"/>
                  </a:cubicBezTo>
                  <a:cubicBezTo>
                    <a:pt x="293776" y="154859"/>
                    <a:pt x="295114" y="154334"/>
                    <a:pt x="296321" y="153047"/>
                  </a:cubicBezTo>
                  <a:cubicBezTo>
                    <a:pt x="298840" y="150526"/>
                    <a:pt x="300860" y="147611"/>
                    <a:pt x="302120" y="144329"/>
                  </a:cubicBezTo>
                  <a:cubicBezTo>
                    <a:pt x="311224" y="146981"/>
                    <a:pt x="330036" y="153809"/>
                    <a:pt x="338484" y="165678"/>
                  </a:cubicBezTo>
                  <a:cubicBezTo>
                    <a:pt x="336018" y="179702"/>
                    <a:pt x="323791" y="189812"/>
                    <a:pt x="309728" y="189812"/>
                  </a:cubicBezTo>
                  <a:cubicBezTo>
                    <a:pt x="309466" y="189812"/>
                    <a:pt x="309204" y="189812"/>
                    <a:pt x="308941" y="189812"/>
                  </a:cubicBezTo>
                  <a:cubicBezTo>
                    <a:pt x="294432" y="189313"/>
                    <a:pt x="282573" y="178310"/>
                    <a:pt x="280920" y="163919"/>
                  </a:cubicBezTo>
                  <a:cubicBezTo>
                    <a:pt x="280789" y="163026"/>
                    <a:pt x="280553" y="162265"/>
                    <a:pt x="280159" y="161634"/>
                  </a:cubicBezTo>
                  <a:cubicBezTo>
                    <a:pt x="265807" y="138446"/>
                    <a:pt x="282494" y="108561"/>
                    <a:pt x="309650" y="108561"/>
                  </a:cubicBezTo>
                  <a:lnTo>
                    <a:pt x="97602" y="108561"/>
                  </a:lnTo>
                  <a:lnTo>
                    <a:pt x="97602" y="130936"/>
                  </a:lnTo>
                  <a:cubicBezTo>
                    <a:pt x="97602" y="134586"/>
                    <a:pt x="96736" y="138131"/>
                    <a:pt x="95083" y="141414"/>
                  </a:cubicBezTo>
                  <a:lnTo>
                    <a:pt x="92433" y="146850"/>
                  </a:lnTo>
                  <a:cubicBezTo>
                    <a:pt x="92066" y="147611"/>
                    <a:pt x="91803" y="148373"/>
                    <a:pt x="91803" y="149266"/>
                  </a:cubicBezTo>
                  <a:lnTo>
                    <a:pt x="91803" y="160741"/>
                  </a:lnTo>
                  <a:cubicBezTo>
                    <a:pt x="91803" y="176866"/>
                    <a:pt x="78790" y="189838"/>
                    <a:pt x="62811" y="189838"/>
                  </a:cubicBezTo>
                  <a:cubicBezTo>
                    <a:pt x="62497" y="189838"/>
                    <a:pt x="62182" y="189812"/>
                    <a:pt x="61893" y="189812"/>
                  </a:cubicBezTo>
                  <a:cubicBezTo>
                    <a:pt x="46361" y="189313"/>
                    <a:pt x="33741" y="175658"/>
                    <a:pt x="33741" y="159245"/>
                  </a:cubicBezTo>
                  <a:lnTo>
                    <a:pt x="33741" y="149266"/>
                  </a:lnTo>
                  <a:cubicBezTo>
                    <a:pt x="33741" y="148373"/>
                    <a:pt x="33478" y="147611"/>
                    <a:pt x="33111" y="146850"/>
                  </a:cubicBezTo>
                  <a:lnTo>
                    <a:pt x="29832" y="140153"/>
                  </a:lnTo>
                  <a:cubicBezTo>
                    <a:pt x="28546" y="137763"/>
                    <a:pt x="27916" y="134980"/>
                    <a:pt x="27916" y="132327"/>
                  </a:cubicBezTo>
                  <a:lnTo>
                    <a:pt x="27916" y="131933"/>
                  </a:lnTo>
                  <a:cubicBezTo>
                    <a:pt x="27916" y="119066"/>
                    <a:pt x="38411" y="108561"/>
                    <a:pt x="51293" y="108561"/>
                  </a:cubicBezTo>
                  <a:lnTo>
                    <a:pt x="183449" y="10898"/>
                  </a:lnTo>
                  <a:cubicBezTo>
                    <a:pt x="202393" y="10898"/>
                    <a:pt x="218948" y="17200"/>
                    <a:pt x="231175" y="29333"/>
                  </a:cubicBezTo>
                  <a:cubicBezTo>
                    <a:pt x="243690" y="41728"/>
                    <a:pt x="251141" y="59401"/>
                    <a:pt x="252768" y="80646"/>
                  </a:cubicBezTo>
                  <a:cubicBezTo>
                    <a:pt x="256939" y="138000"/>
                    <a:pt x="261741" y="169985"/>
                    <a:pt x="263630" y="181094"/>
                  </a:cubicBezTo>
                  <a:cubicBezTo>
                    <a:pt x="263630" y="181225"/>
                    <a:pt x="263630" y="181356"/>
                    <a:pt x="263499" y="181356"/>
                  </a:cubicBezTo>
                  <a:cubicBezTo>
                    <a:pt x="253135" y="187790"/>
                    <a:pt x="241774" y="192596"/>
                    <a:pt x="230046" y="195511"/>
                  </a:cubicBezTo>
                  <a:lnTo>
                    <a:pt x="221205" y="191703"/>
                  </a:lnTo>
                  <a:cubicBezTo>
                    <a:pt x="218948" y="190705"/>
                    <a:pt x="217558" y="188420"/>
                    <a:pt x="217558" y="186031"/>
                  </a:cubicBezTo>
                  <a:lnTo>
                    <a:pt x="217558" y="167438"/>
                  </a:lnTo>
                  <a:cubicBezTo>
                    <a:pt x="235477" y="155962"/>
                    <a:pt x="246340" y="135978"/>
                    <a:pt x="246340" y="114759"/>
                  </a:cubicBezTo>
                  <a:lnTo>
                    <a:pt x="246340" y="104649"/>
                  </a:lnTo>
                  <a:cubicBezTo>
                    <a:pt x="246340" y="98083"/>
                    <a:pt x="243558" y="91886"/>
                    <a:pt x="238626" y="87579"/>
                  </a:cubicBezTo>
                  <a:cubicBezTo>
                    <a:pt x="227895" y="78125"/>
                    <a:pt x="203416" y="61817"/>
                    <a:pt x="160990" y="57642"/>
                  </a:cubicBezTo>
                  <a:cubicBezTo>
                    <a:pt x="160859" y="57642"/>
                    <a:pt x="160728" y="57642"/>
                    <a:pt x="160623" y="57642"/>
                  </a:cubicBezTo>
                  <a:cubicBezTo>
                    <a:pt x="154143" y="57642"/>
                    <a:pt x="153277" y="67385"/>
                    <a:pt x="159967" y="68382"/>
                  </a:cubicBezTo>
                  <a:cubicBezTo>
                    <a:pt x="199375" y="72295"/>
                    <a:pt x="221703" y="87343"/>
                    <a:pt x="231568" y="95799"/>
                  </a:cubicBezTo>
                  <a:cubicBezTo>
                    <a:pt x="234087" y="98083"/>
                    <a:pt x="235609" y="101235"/>
                    <a:pt x="235477" y="104649"/>
                  </a:cubicBezTo>
                  <a:lnTo>
                    <a:pt x="235477" y="114759"/>
                  </a:lnTo>
                  <a:cubicBezTo>
                    <a:pt x="235477" y="143567"/>
                    <a:pt x="212231" y="166808"/>
                    <a:pt x="183449" y="166808"/>
                  </a:cubicBezTo>
                  <a:cubicBezTo>
                    <a:pt x="154667" y="166808"/>
                    <a:pt x="131316" y="143567"/>
                    <a:pt x="131316" y="114759"/>
                  </a:cubicBezTo>
                  <a:lnTo>
                    <a:pt x="131316" y="110216"/>
                  </a:lnTo>
                  <a:cubicBezTo>
                    <a:pt x="131448" y="108062"/>
                    <a:pt x="132576" y="106172"/>
                    <a:pt x="134465" y="105147"/>
                  </a:cubicBezTo>
                  <a:cubicBezTo>
                    <a:pt x="143569" y="100105"/>
                    <a:pt x="150627" y="91755"/>
                    <a:pt x="154038" y="81907"/>
                  </a:cubicBezTo>
                  <a:cubicBezTo>
                    <a:pt x="155743" y="77547"/>
                    <a:pt x="152254" y="74475"/>
                    <a:pt x="148817" y="74475"/>
                  </a:cubicBezTo>
                  <a:cubicBezTo>
                    <a:pt x="146691" y="74475"/>
                    <a:pt x="144592" y="75683"/>
                    <a:pt x="143831" y="78493"/>
                  </a:cubicBezTo>
                  <a:cubicBezTo>
                    <a:pt x="141286" y="85951"/>
                    <a:pt x="135987" y="92148"/>
                    <a:pt x="129060" y="95930"/>
                  </a:cubicBezTo>
                  <a:cubicBezTo>
                    <a:pt x="123865" y="98845"/>
                    <a:pt x="120717" y="104281"/>
                    <a:pt x="120585" y="110347"/>
                  </a:cubicBezTo>
                  <a:lnTo>
                    <a:pt x="120585" y="114759"/>
                  </a:lnTo>
                  <a:cubicBezTo>
                    <a:pt x="120585" y="136109"/>
                    <a:pt x="131448" y="155962"/>
                    <a:pt x="149367" y="167569"/>
                  </a:cubicBezTo>
                  <a:lnTo>
                    <a:pt x="149367" y="186031"/>
                  </a:lnTo>
                  <a:cubicBezTo>
                    <a:pt x="149367" y="188552"/>
                    <a:pt x="147872" y="190705"/>
                    <a:pt x="145721" y="191703"/>
                  </a:cubicBezTo>
                  <a:lnTo>
                    <a:pt x="136879" y="195616"/>
                  </a:lnTo>
                  <a:cubicBezTo>
                    <a:pt x="125020" y="192596"/>
                    <a:pt x="113659" y="187921"/>
                    <a:pt x="103295" y="181487"/>
                  </a:cubicBezTo>
                  <a:cubicBezTo>
                    <a:pt x="103164" y="181356"/>
                    <a:pt x="103164" y="181225"/>
                    <a:pt x="103164" y="181094"/>
                  </a:cubicBezTo>
                  <a:cubicBezTo>
                    <a:pt x="105053" y="170090"/>
                    <a:pt x="109855" y="138000"/>
                    <a:pt x="114157" y="80646"/>
                  </a:cubicBezTo>
                  <a:cubicBezTo>
                    <a:pt x="115679" y="59401"/>
                    <a:pt x="123104" y="41728"/>
                    <a:pt x="135619" y="29333"/>
                  </a:cubicBezTo>
                  <a:cubicBezTo>
                    <a:pt x="147872" y="17200"/>
                    <a:pt x="164401" y="10898"/>
                    <a:pt x="183449" y="10898"/>
                  </a:cubicBezTo>
                  <a:lnTo>
                    <a:pt x="93561" y="186031"/>
                  </a:lnTo>
                  <a:cubicBezTo>
                    <a:pt x="94453" y="187790"/>
                    <a:pt x="95844" y="189313"/>
                    <a:pt x="97497" y="190442"/>
                  </a:cubicBezTo>
                  <a:cubicBezTo>
                    <a:pt x="105053" y="195248"/>
                    <a:pt x="113265" y="199161"/>
                    <a:pt x="121845" y="202076"/>
                  </a:cubicBezTo>
                  <a:lnTo>
                    <a:pt x="106837" y="208772"/>
                  </a:lnTo>
                  <a:lnTo>
                    <a:pt x="89783" y="203967"/>
                  </a:lnTo>
                  <a:cubicBezTo>
                    <a:pt x="85375" y="202706"/>
                    <a:pt x="85375" y="202207"/>
                    <a:pt x="85375" y="200947"/>
                  </a:cubicBezTo>
                  <a:lnTo>
                    <a:pt x="85375" y="193594"/>
                  </a:lnTo>
                  <a:cubicBezTo>
                    <a:pt x="88393" y="191467"/>
                    <a:pt x="91174" y="188919"/>
                    <a:pt x="93561" y="186031"/>
                  </a:cubicBezTo>
                  <a:lnTo>
                    <a:pt x="274098" y="178573"/>
                  </a:lnTo>
                  <a:cubicBezTo>
                    <a:pt x="277142" y="184507"/>
                    <a:pt x="281550" y="189681"/>
                    <a:pt x="287112" y="193594"/>
                  </a:cubicBezTo>
                  <a:lnTo>
                    <a:pt x="287112" y="204466"/>
                  </a:lnTo>
                  <a:cubicBezTo>
                    <a:pt x="287112" y="204597"/>
                    <a:pt x="287112" y="204728"/>
                    <a:pt x="286981" y="204859"/>
                  </a:cubicBezTo>
                  <a:lnTo>
                    <a:pt x="270058" y="213184"/>
                  </a:lnTo>
                  <a:lnTo>
                    <a:pt x="269559" y="212948"/>
                  </a:lnTo>
                  <a:lnTo>
                    <a:pt x="244949" y="202076"/>
                  </a:lnTo>
                  <a:cubicBezTo>
                    <a:pt x="253529" y="199161"/>
                    <a:pt x="261741" y="195248"/>
                    <a:pt x="269297" y="190442"/>
                  </a:cubicBezTo>
                  <a:cubicBezTo>
                    <a:pt x="273101" y="188053"/>
                    <a:pt x="274990" y="183615"/>
                    <a:pt x="274230" y="179334"/>
                  </a:cubicBezTo>
                  <a:lnTo>
                    <a:pt x="274098" y="178573"/>
                  </a:lnTo>
                  <a:lnTo>
                    <a:pt x="50900" y="198662"/>
                  </a:lnTo>
                  <a:cubicBezTo>
                    <a:pt x="54311" y="199791"/>
                    <a:pt x="57984" y="200421"/>
                    <a:pt x="61500" y="200553"/>
                  </a:cubicBezTo>
                  <a:lnTo>
                    <a:pt x="62759" y="200553"/>
                  </a:lnTo>
                  <a:cubicBezTo>
                    <a:pt x="66800" y="200553"/>
                    <a:pt x="70840" y="199922"/>
                    <a:pt x="74644" y="198793"/>
                  </a:cubicBezTo>
                  <a:lnTo>
                    <a:pt x="74644" y="200947"/>
                  </a:lnTo>
                  <a:cubicBezTo>
                    <a:pt x="74644" y="201945"/>
                    <a:pt x="74776" y="203074"/>
                    <a:pt x="75012" y="204098"/>
                  </a:cubicBezTo>
                  <a:lnTo>
                    <a:pt x="62759" y="216351"/>
                  </a:lnTo>
                  <a:lnTo>
                    <a:pt x="50533" y="204125"/>
                  </a:lnTo>
                  <a:cubicBezTo>
                    <a:pt x="50769" y="202969"/>
                    <a:pt x="50900" y="201945"/>
                    <a:pt x="50900" y="200947"/>
                  </a:cubicBezTo>
                  <a:lnTo>
                    <a:pt x="50900" y="198662"/>
                  </a:lnTo>
                  <a:lnTo>
                    <a:pt x="321561" y="198662"/>
                  </a:lnTo>
                  <a:lnTo>
                    <a:pt x="321561" y="204466"/>
                  </a:lnTo>
                  <a:cubicBezTo>
                    <a:pt x="321561" y="206356"/>
                    <a:pt x="322086" y="208142"/>
                    <a:pt x="322847" y="209770"/>
                  </a:cubicBezTo>
                  <a:lnTo>
                    <a:pt x="317914" y="214576"/>
                  </a:lnTo>
                  <a:cubicBezTo>
                    <a:pt x="315658" y="216703"/>
                    <a:pt x="312746" y="217780"/>
                    <a:pt x="309833" y="217780"/>
                  </a:cubicBezTo>
                  <a:cubicBezTo>
                    <a:pt x="306868" y="217780"/>
                    <a:pt x="303904" y="216677"/>
                    <a:pt x="301621" y="214445"/>
                  </a:cubicBezTo>
                  <a:lnTo>
                    <a:pt x="296584" y="209770"/>
                  </a:lnTo>
                  <a:cubicBezTo>
                    <a:pt x="297449" y="208142"/>
                    <a:pt x="297974" y="206356"/>
                    <a:pt x="297843" y="204466"/>
                  </a:cubicBezTo>
                  <a:lnTo>
                    <a:pt x="297843" y="198793"/>
                  </a:lnTo>
                  <a:cubicBezTo>
                    <a:pt x="301752" y="199975"/>
                    <a:pt x="305767" y="200579"/>
                    <a:pt x="309755" y="200579"/>
                  </a:cubicBezTo>
                  <a:cubicBezTo>
                    <a:pt x="313743" y="200579"/>
                    <a:pt x="317731" y="199975"/>
                    <a:pt x="321561" y="198793"/>
                  </a:cubicBezTo>
                  <a:lnTo>
                    <a:pt x="206827" y="173137"/>
                  </a:lnTo>
                  <a:lnTo>
                    <a:pt x="206827" y="186031"/>
                  </a:lnTo>
                  <a:cubicBezTo>
                    <a:pt x="206827" y="192727"/>
                    <a:pt x="210736" y="198662"/>
                    <a:pt x="216928" y="201446"/>
                  </a:cubicBezTo>
                  <a:lnTo>
                    <a:pt x="224747" y="204859"/>
                  </a:lnTo>
                  <a:cubicBezTo>
                    <a:pt x="216797" y="220406"/>
                    <a:pt x="200766" y="230122"/>
                    <a:pt x="183344" y="230122"/>
                  </a:cubicBezTo>
                  <a:cubicBezTo>
                    <a:pt x="166028" y="230122"/>
                    <a:pt x="150128" y="220406"/>
                    <a:pt x="142179" y="204859"/>
                  </a:cubicBezTo>
                  <a:lnTo>
                    <a:pt x="149997" y="201446"/>
                  </a:lnTo>
                  <a:cubicBezTo>
                    <a:pt x="156189" y="198662"/>
                    <a:pt x="160098" y="192727"/>
                    <a:pt x="160098" y="186031"/>
                  </a:cubicBezTo>
                  <a:lnTo>
                    <a:pt x="160098" y="173137"/>
                  </a:lnTo>
                  <a:cubicBezTo>
                    <a:pt x="167628" y="176104"/>
                    <a:pt x="175526" y="177601"/>
                    <a:pt x="183449" y="177601"/>
                  </a:cubicBezTo>
                  <a:cubicBezTo>
                    <a:pt x="191373" y="177601"/>
                    <a:pt x="199297" y="176104"/>
                    <a:pt x="206827" y="173137"/>
                  </a:cubicBezTo>
                  <a:lnTo>
                    <a:pt x="183344" y="26"/>
                  </a:lnTo>
                  <a:cubicBezTo>
                    <a:pt x="161620" y="26"/>
                    <a:pt x="142310" y="7615"/>
                    <a:pt x="128168" y="21638"/>
                  </a:cubicBezTo>
                  <a:cubicBezTo>
                    <a:pt x="113895" y="35793"/>
                    <a:pt x="105184" y="55987"/>
                    <a:pt x="103426" y="79753"/>
                  </a:cubicBezTo>
                  <a:cubicBezTo>
                    <a:pt x="102928" y="86082"/>
                    <a:pt x="102403" y="92148"/>
                    <a:pt x="101905" y="97821"/>
                  </a:cubicBezTo>
                  <a:lnTo>
                    <a:pt x="51293" y="97821"/>
                  </a:lnTo>
                  <a:cubicBezTo>
                    <a:pt x="32481" y="97821"/>
                    <a:pt x="17185" y="113104"/>
                    <a:pt x="17185" y="131933"/>
                  </a:cubicBezTo>
                  <a:lnTo>
                    <a:pt x="17185" y="132327"/>
                  </a:lnTo>
                  <a:cubicBezTo>
                    <a:pt x="17185" y="136608"/>
                    <a:pt x="18209" y="141046"/>
                    <a:pt x="20229" y="144959"/>
                  </a:cubicBezTo>
                  <a:lnTo>
                    <a:pt x="22879" y="150395"/>
                  </a:lnTo>
                  <a:lnTo>
                    <a:pt x="22879" y="159245"/>
                  </a:lnTo>
                  <a:cubicBezTo>
                    <a:pt x="22879" y="172638"/>
                    <a:pt x="29307" y="185269"/>
                    <a:pt x="40169" y="193095"/>
                  </a:cubicBezTo>
                  <a:lnTo>
                    <a:pt x="40169" y="200947"/>
                  </a:lnTo>
                  <a:cubicBezTo>
                    <a:pt x="40169" y="201945"/>
                    <a:pt x="39539" y="202837"/>
                    <a:pt x="38542" y="203074"/>
                  </a:cubicBezTo>
                  <a:lnTo>
                    <a:pt x="16424" y="209403"/>
                  </a:lnTo>
                  <a:cubicBezTo>
                    <a:pt x="6717" y="212186"/>
                    <a:pt x="26" y="221036"/>
                    <a:pt x="26" y="231146"/>
                  </a:cubicBezTo>
                  <a:lnTo>
                    <a:pt x="26" y="275606"/>
                  </a:lnTo>
                  <a:cubicBezTo>
                    <a:pt x="157" y="279020"/>
                    <a:pt x="2729" y="280727"/>
                    <a:pt x="5352" y="280727"/>
                  </a:cubicBezTo>
                  <a:cubicBezTo>
                    <a:pt x="7950" y="280727"/>
                    <a:pt x="10574" y="279020"/>
                    <a:pt x="10757" y="275606"/>
                  </a:cubicBezTo>
                  <a:lnTo>
                    <a:pt x="10757" y="231146"/>
                  </a:lnTo>
                  <a:cubicBezTo>
                    <a:pt x="10757" y="225816"/>
                    <a:pt x="14168" y="221141"/>
                    <a:pt x="19337" y="219749"/>
                  </a:cubicBezTo>
                  <a:lnTo>
                    <a:pt x="41559" y="213447"/>
                  </a:lnTo>
                  <a:cubicBezTo>
                    <a:pt x="42320" y="213184"/>
                    <a:pt x="43081" y="212817"/>
                    <a:pt x="43842" y="212554"/>
                  </a:cubicBezTo>
                  <a:lnTo>
                    <a:pt x="57459" y="226171"/>
                  </a:lnTo>
                  <a:lnTo>
                    <a:pt x="57459" y="275606"/>
                  </a:lnTo>
                  <a:cubicBezTo>
                    <a:pt x="57223" y="279414"/>
                    <a:pt x="60004" y="281305"/>
                    <a:pt x="62785" y="281305"/>
                  </a:cubicBezTo>
                  <a:cubicBezTo>
                    <a:pt x="65566" y="281305"/>
                    <a:pt x="68400" y="279414"/>
                    <a:pt x="68190" y="275606"/>
                  </a:cubicBezTo>
                  <a:lnTo>
                    <a:pt x="68190" y="226078"/>
                  </a:lnTo>
                  <a:lnTo>
                    <a:pt x="81833" y="212435"/>
                  </a:lnTo>
                  <a:cubicBezTo>
                    <a:pt x="83486" y="213184"/>
                    <a:pt x="85113" y="213709"/>
                    <a:pt x="86871" y="214208"/>
                  </a:cubicBezTo>
                  <a:lnTo>
                    <a:pt x="92302" y="215836"/>
                  </a:lnTo>
                  <a:cubicBezTo>
                    <a:pt x="84851" y="221141"/>
                    <a:pt x="80443" y="229755"/>
                    <a:pt x="80443" y="238972"/>
                  </a:cubicBezTo>
                  <a:lnTo>
                    <a:pt x="80443" y="275606"/>
                  </a:lnTo>
                  <a:cubicBezTo>
                    <a:pt x="80574" y="279020"/>
                    <a:pt x="83145" y="280727"/>
                    <a:pt x="85769" y="280727"/>
                  </a:cubicBezTo>
                  <a:cubicBezTo>
                    <a:pt x="88366" y="280727"/>
                    <a:pt x="90990" y="279020"/>
                    <a:pt x="91174" y="275606"/>
                  </a:cubicBezTo>
                  <a:lnTo>
                    <a:pt x="91174" y="238972"/>
                  </a:lnTo>
                  <a:cubicBezTo>
                    <a:pt x="91174" y="231882"/>
                    <a:pt x="95214" y="225579"/>
                    <a:pt x="101642" y="222796"/>
                  </a:cubicBezTo>
                  <a:lnTo>
                    <a:pt x="132340" y="209271"/>
                  </a:lnTo>
                  <a:cubicBezTo>
                    <a:pt x="142047" y="228599"/>
                    <a:pt x="161751" y="240863"/>
                    <a:pt x="183449" y="240863"/>
                  </a:cubicBezTo>
                  <a:cubicBezTo>
                    <a:pt x="205042" y="240863"/>
                    <a:pt x="224878" y="228599"/>
                    <a:pt x="234454" y="209271"/>
                  </a:cubicBezTo>
                  <a:lnTo>
                    <a:pt x="265152" y="222796"/>
                  </a:lnTo>
                  <a:cubicBezTo>
                    <a:pt x="271580" y="225579"/>
                    <a:pt x="275751" y="231882"/>
                    <a:pt x="275751" y="238972"/>
                  </a:cubicBezTo>
                  <a:lnTo>
                    <a:pt x="275751" y="275606"/>
                  </a:lnTo>
                  <a:cubicBezTo>
                    <a:pt x="275489" y="279414"/>
                    <a:pt x="278270" y="281305"/>
                    <a:pt x="281051" y="281305"/>
                  </a:cubicBezTo>
                  <a:cubicBezTo>
                    <a:pt x="283859" y="281305"/>
                    <a:pt x="286666" y="279414"/>
                    <a:pt x="286482" y="275606"/>
                  </a:cubicBezTo>
                  <a:lnTo>
                    <a:pt x="286482" y="238972"/>
                  </a:lnTo>
                  <a:cubicBezTo>
                    <a:pt x="286482" y="232144"/>
                    <a:pt x="284068" y="225711"/>
                    <a:pt x="279661" y="220511"/>
                  </a:cubicBezTo>
                  <a:lnTo>
                    <a:pt x="288004" y="216362"/>
                  </a:lnTo>
                  <a:lnTo>
                    <a:pt x="294301" y="222297"/>
                  </a:lnTo>
                  <a:cubicBezTo>
                    <a:pt x="298656" y="226446"/>
                    <a:pt x="304271" y="228547"/>
                    <a:pt x="309886" y="228547"/>
                  </a:cubicBezTo>
                  <a:cubicBezTo>
                    <a:pt x="315500" y="228547"/>
                    <a:pt x="321141" y="226446"/>
                    <a:pt x="325497" y="222297"/>
                  </a:cubicBezTo>
                  <a:lnTo>
                    <a:pt x="331794" y="216362"/>
                  </a:lnTo>
                  <a:lnTo>
                    <a:pt x="349714" y="225317"/>
                  </a:lnTo>
                  <a:cubicBezTo>
                    <a:pt x="353754" y="227339"/>
                    <a:pt x="356299" y="231383"/>
                    <a:pt x="356299" y="235926"/>
                  </a:cubicBezTo>
                  <a:lnTo>
                    <a:pt x="356299" y="275606"/>
                  </a:lnTo>
                  <a:cubicBezTo>
                    <a:pt x="356483" y="279020"/>
                    <a:pt x="359080" y="280727"/>
                    <a:pt x="361651" y="280727"/>
                  </a:cubicBezTo>
                  <a:cubicBezTo>
                    <a:pt x="364249" y="280727"/>
                    <a:pt x="366820" y="279020"/>
                    <a:pt x="367030" y="275606"/>
                  </a:cubicBezTo>
                  <a:lnTo>
                    <a:pt x="367030" y="235926"/>
                  </a:lnTo>
                  <a:cubicBezTo>
                    <a:pt x="367030" y="227339"/>
                    <a:pt x="362097" y="219513"/>
                    <a:pt x="354410" y="215705"/>
                  </a:cubicBezTo>
                  <a:lnTo>
                    <a:pt x="332555" y="204859"/>
                  </a:lnTo>
                  <a:cubicBezTo>
                    <a:pt x="332423" y="204728"/>
                    <a:pt x="332423" y="204597"/>
                    <a:pt x="332423" y="204466"/>
                  </a:cubicBezTo>
                  <a:lnTo>
                    <a:pt x="332423" y="193594"/>
                  </a:lnTo>
                  <a:cubicBezTo>
                    <a:pt x="341528" y="187291"/>
                    <a:pt x="347693" y="177312"/>
                    <a:pt x="349215" y="166177"/>
                  </a:cubicBezTo>
                  <a:cubicBezTo>
                    <a:pt x="360838" y="146351"/>
                    <a:pt x="355669" y="120825"/>
                    <a:pt x="337094" y="107038"/>
                  </a:cubicBezTo>
                  <a:cubicBezTo>
                    <a:pt x="337854" y="104911"/>
                    <a:pt x="338117" y="102626"/>
                    <a:pt x="338117" y="100342"/>
                  </a:cubicBezTo>
                  <a:cubicBezTo>
                    <a:pt x="338117" y="86319"/>
                    <a:pt x="325366" y="74816"/>
                    <a:pt x="309702" y="74816"/>
                  </a:cubicBezTo>
                  <a:cubicBezTo>
                    <a:pt x="294039" y="74816"/>
                    <a:pt x="281314" y="86187"/>
                    <a:pt x="281314" y="100342"/>
                  </a:cubicBezTo>
                  <a:cubicBezTo>
                    <a:pt x="281314" y="102626"/>
                    <a:pt x="281681" y="104911"/>
                    <a:pt x="282311" y="107038"/>
                  </a:cubicBezTo>
                  <a:cubicBezTo>
                    <a:pt x="275620" y="111975"/>
                    <a:pt x="270451" y="118803"/>
                    <a:pt x="267408" y="126497"/>
                  </a:cubicBezTo>
                  <a:cubicBezTo>
                    <a:pt x="266017" y="113367"/>
                    <a:pt x="264627" y="97821"/>
                    <a:pt x="263367" y="79753"/>
                  </a:cubicBezTo>
                  <a:cubicBezTo>
                    <a:pt x="261610" y="55987"/>
                    <a:pt x="253030" y="35898"/>
                    <a:pt x="238626" y="21638"/>
                  </a:cubicBezTo>
                  <a:cubicBezTo>
                    <a:pt x="224117" y="7484"/>
                    <a:pt x="205174" y="26"/>
                    <a:pt x="183344" y="26"/>
                  </a:cubicBezTo>
                  <a:lnTo>
                    <a:pt x="309833" y="85557"/>
                  </a:lnTo>
                  <a:lnTo>
                    <a:pt x="18334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64" name="Google Shape;136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JQAAbhUAAKElAACrFQAAAAAAAA=="/>
                </a:ext>
              </a:extLst>
            </p:cNvSpPr>
            <p:nvPr/>
          </p:nvSpPr>
          <p:spPr>
            <a:xfrm>
              <a:off x="6105525" y="3483610"/>
              <a:ext cx="11430" cy="38735"/>
            </a:xfrm>
            <a:custGeom>
              <a:avLst/>
              <a:gdLst/>
              <a:ahLst/>
              <a:cxnLst/>
              <a:rect l="0" t="0" r="11430" b="38735"/>
              <a:pathLst>
                <a:path w="11430" h="38735">
                  <a:moveTo>
                    <a:pt x="5702" y="0"/>
                  </a:moveTo>
                  <a:cubicBezTo>
                    <a:pt x="2638" y="0"/>
                    <a:pt x="187" y="2401"/>
                    <a:pt x="187" y="5461"/>
                  </a:cubicBezTo>
                  <a:lnTo>
                    <a:pt x="187" y="33009"/>
                  </a:lnTo>
                  <a:cubicBezTo>
                    <a:pt x="0" y="36808"/>
                    <a:pt x="2851" y="38735"/>
                    <a:pt x="5702" y="38735"/>
                  </a:cubicBezTo>
                  <a:cubicBezTo>
                    <a:pt x="8553" y="38735"/>
                    <a:pt x="11403" y="36808"/>
                    <a:pt x="11217" y="33009"/>
                  </a:cubicBezTo>
                  <a:lnTo>
                    <a:pt x="11217" y="5461"/>
                  </a:lnTo>
                  <a:cubicBezTo>
                    <a:pt x="11217" y="2401"/>
                    <a:pt x="8659" y="0"/>
                    <a:pt x="570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395" name="Google Shape;13692;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DgmAADbEwAAeSgAAMAVAAAQAAAA"/>
              </a:ext>
            </a:extLst>
          </p:cNvGrpSpPr>
          <p:nvPr/>
        </p:nvGrpSpPr>
        <p:grpSpPr>
          <a:xfrm>
            <a:off x="6212840" y="3227705"/>
            <a:ext cx="366395" cy="307975"/>
            <a:chOff x="6212840" y="3227705"/>
            <a:chExt cx="366395" cy="307975"/>
          </a:xfrm>
        </p:grpSpPr>
        <p:sp>
          <p:nvSpPr>
            <p:cNvPr id="1470" name="Google Shape;136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JwAALhQAACYoAADpFAAAAAAAAA=="/>
                </a:ext>
              </a:extLst>
            </p:cNvSpPr>
            <p:nvPr/>
          </p:nvSpPr>
          <p:spPr>
            <a:xfrm>
              <a:off x="6455410" y="3280410"/>
              <a:ext cx="71120" cy="118745"/>
            </a:xfrm>
            <a:custGeom>
              <a:avLst/>
              <a:gdLst/>
              <a:ahLst/>
              <a:cxnLst/>
              <a:rect l="0" t="0" r="71120" b="118745"/>
              <a:pathLst>
                <a:path w="71120" h="118745">
                  <a:moveTo>
                    <a:pt x="23707" y="26"/>
                  </a:moveTo>
                  <a:lnTo>
                    <a:pt x="23707" y="14173"/>
                  </a:lnTo>
                  <a:cubicBezTo>
                    <a:pt x="23707" y="16431"/>
                    <a:pt x="22449" y="18452"/>
                    <a:pt x="20432" y="19475"/>
                  </a:cubicBezTo>
                  <a:lnTo>
                    <a:pt x="6575" y="26431"/>
                  </a:lnTo>
                  <a:cubicBezTo>
                    <a:pt x="2541" y="28452"/>
                    <a:pt x="0" y="32599"/>
                    <a:pt x="0" y="37035"/>
                  </a:cubicBezTo>
                  <a:lnTo>
                    <a:pt x="0" y="118745"/>
                  </a:lnTo>
                  <a:lnTo>
                    <a:pt x="71094" y="118745"/>
                  </a:lnTo>
                  <a:lnTo>
                    <a:pt x="71094" y="37035"/>
                  </a:lnTo>
                  <a:cubicBezTo>
                    <a:pt x="71094" y="32599"/>
                    <a:pt x="68579" y="28452"/>
                    <a:pt x="64545" y="26431"/>
                  </a:cubicBezTo>
                  <a:lnTo>
                    <a:pt x="50688" y="19475"/>
                  </a:lnTo>
                  <a:cubicBezTo>
                    <a:pt x="48671" y="18452"/>
                    <a:pt x="47413" y="16431"/>
                    <a:pt x="47413" y="14173"/>
                  </a:cubicBezTo>
                  <a:lnTo>
                    <a:pt x="47413" y="26"/>
                  </a:lnTo>
                  <a:lnTo>
                    <a:pt x="23707" y="26"/>
                  </a:lnTo>
                  <a:lnTo>
                    <a:pt x="47413" y="141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9" name="Google Shape;136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JwAA6RQAABMoAABjFQAAAAAAAA=="/>
                </a:ext>
              </a:extLst>
            </p:cNvSpPr>
            <p:nvPr/>
          </p:nvSpPr>
          <p:spPr>
            <a:xfrm>
              <a:off x="6466840" y="3399155"/>
              <a:ext cx="47625" cy="77470"/>
            </a:xfrm>
            <a:custGeom>
              <a:avLst/>
              <a:gdLst/>
              <a:ahLst/>
              <a:cxnLst/>
              <a:rect l="0" t="0" r="47625" b="77470"/>
              <a:pathLst>
                <a:path w="47625" h="77470">
                  <a:moveTo>
                    <a:pt x="26" y="26"/>
                  </a:moveTo>
                  <a:lnTo>
                    <a:pt x="26" y="77470"/>
                  </a:lnTo>
                  <a:lnTo>
                    <a:pt x="47625" y="77470"/>
                  </a:lnTo>
                  <a:lnTo>
                    <a:pt x="47625"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8" name="Google Shape;136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JwAAXRQAAPInAADpFAAAAAAAAA=="/>
                </a:ext>
              </a:extLst>
            </p:cNvSpPr>
            <p:nvPr/>
          </p:nvSpPr>
          <p:spPr>
            <a:xfrm>
              <a:off x="6487795" y="3310255"/>
              <a:ext cx="5715" cy="88900"/>
            </a:xfrm>
            <a:custGeom>
              <a:avLst/>
              <a:gdLst/>
              <a:ahLst/>
              <a:cxnLst/>
              <a:rect l="0" t="0" r="5715" b="88900"/>
              <a:pathLst>
                <a:path w="5715" h="88900">
                  <a:moveTo>
                    <a:pt x="25" y="26"/>
                  </a:moveTo>
                  <a:lnTo>
                    <a:pt x="25" y="88900"/>
                  </a:lnTo>
                  <a:lnTo>
                    <a:pt x="5689" y="88900"/>
                  </a:lnTo>
                  <a:lnTo>
                    <a:pt x="5689" y="26"/>
                  </a:lnTo>
                  <a:lnTo>
                    <a:pt x="2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7" name="Google Shape;136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JwAALhQAAAAoAABdFAAAAAAAAA=="/>
                </a:ext>
              </a:extLst>
            </p:cNvSpPr>
            <p:nvPr/>
          </p:nvSpPr>
          <p:spPr>
            <a:xfrm>
              <a:off x="6478905" y="3280410"/>
              <a:ext cx="23495" cy="29845"/>
            </a:xfrm>
            <a:custGeom>
              <a:avLst/>
              <a:gdLst/>
              <a:ahLst/>
              <a:cxnLst/>
              <a:rect l="0" t="0" r="23495" b="29845"/>
              <a:pathLst>
                <a:path w="23495" h="29845">
                  <a:moveTo>
                    <a:pt x="0" y="26"/>
                  </a:moveTo>
                  <a:lnTo>
                    <a:pt x="0" y="17901"/>
                  </a:lnTo>
                  <a:cubicBezTo>
                    <a:pt x="0" y="24519"/>
                    <a:pt x="5273" y="29845"/>
                    <a:pt x="11799" y="29845"/>
                  </a:cubicBezTo>
                  <a:cubicBezTo>
                    <a:pt x="18352" y="29845"/>
                    <a:pt x="23495" y="24519"/>
                    <a:pt x="23495" y="17901"/>
                  </a:cubicBezTo>
                  <a:lnTo>
                    <a:pt x="23495" y="26"/>
                  </a:lnTo>
                  <a:lnTo>
                    <a:pt x="0" y="26"/>
                  </a:lnTo>
                  <a:lnTo>
                    <a:pt x="23495" y="179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6" name="Google Shape;136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JwAA5BMAABMoAAA4FAAAAAAAAA=="/>
                </a:ext>
              </a:extLst>
            </p:cNvSpPr>
            <p:nvPr/>
          </p:nvSpPr>
          <p:spPr>
            <a:xfrm>
              <a:off x="6466840" y="3233420"/>
              <a:ext cx="47625" cy="53340"/>
            </a:xfrm>
            <a:custGeom>
              <a:avLst/>
              <a:gdLst/>
              <a:ahLst/>
              <a:cxnLst/>
              <a:rect l="0" t="0" r="47625" b="53340"/>
              <a:pathLst>
                <a:path w="47625" h="53340">
                  <a:moveTo>
                    <a:pt x="17865" y="26"/>
                  </a:moveTo>
                  <a:cubicBezTo>
                    <a:pt x="7998" y="26"/>
                    <a:pt x="26" y="7980"/>
                    <a:pt x="26" y="17824"/>
                  </a:cubicBezTo>
                  <a:lnTo>
                    <a:pt x="26" y="29689"/>
                  </a:lnTo>
                  <a:cubicBezTo>
                    <a:pt x="26" y="42709"/>
                    <a:pt x="10656" y="53314"/>
                    <a:pt x="23812" y="53314"/>
                  </a:cubicBezTo>
                  <a:cubicBezTo>
                    <a:pt x="23891" y="53314"/>
                    <a:pt x="23970" y="53314"/>
                    <a:pt x="24049" y="53314"/>
                  </a:cubicBezTo>
                  <a:cubicBezTo>
                    <a:pt x="37100" y="53314"/>
                    <a:pt x="47625" y="42630"/>
                    <a:pt x="47625" y="29689"/>
                  </a:cubicBezTo>
                  <a:lnTo>
                    <a:pt x="47625" y="17824"/>
                  </a:lnTo>
                  <a:cubicBezTo>
                    <a:pt x="47625" y="7980"/>
                    <a:pt x="39652" y="26"/>
                    <a:pt x="29785" y="26"/>
                  </a:cubicBezTo>
                  <a:lnTo>
                    <a:pt x="17865" y="26"/>
                  </a:lnTo>
                  <a:lnTo>
                    <a:pt x="2978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5" name="Google Shape;136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JwAA5BMAAPwnAAA4FAAAAAAAAA=="/>
                </a:ext>
              </a:extLst>
            </p:cNvSpPr>
            <p:nvPr/>
          </p:nvSpPr>
          <p:spPr>
            <a:xfrm>
              <a:off x="6466840" y="3233420"/>
              <a:ext cx="33020" cy="53340"/>
            </a:xfrm>
            <a:custGeom>
              <a:avLst/>
              <a:gdLst/>
              <a:ahLst/>
              <a:cxnLst/>
              <a:rect l="0" t="0" r="33020" b="53340"/>
              <a:pathLst>
                <a:path w="33020" h="53340">
                  <a:moveTo>
                    <a:pt x="18086" y="26"/>
                  </a:moveTo>
                  <a:cubicBezTo>
                    <a:pt x="8156" y="26"/>
                    <a:pt x="132" y="7957"/>
                    <a:pt x="132" y="17771"/>
                  </a:cubicBezTo>
                  <a:lnTo>
                    <a:pt x="132" y="29601"/>
                  </a:lnTo>
                  <a:cubicBezTo>
                    <a:pt x="26" y="43237"/>
                    <a:pt x="11307" y="53340"/>
                    <a:pt x="23911" y="53340"/>
                  </a:cubicBezTo>
                  <a:cubicBezTo>
                    <a:pt x="26903" y="53340"/>
                    <a:pt x="29975" y="52764"/>
                    <a:pt x="32994" y="51534"/>
                  </a:cubicBezTo>
                  <a:cubicBezTo>
                    <a:pt x="23964" y="48001"/>
                    <a:pt x="18086" y="39311"/>
                    <a:pt x="18086" y="29601"/>
                  </a:cubicBezTo>
                  <a:lnTo>
                    <a:pt x="18086" y="17771"/>
                  </a:lnTo>
                  <a:cubicBezTo>
                    <a:pt x="18086" y="9082"/>
                    <a:pt x="24467" y="1780"/>
                    <a:pt x="32994" y="262"/>
                  </a:cubicBezTo>
                  <a:cubicBezTo>
                    <a:pt x="31987" y="157"/>
                    <a:pt x="31087" y="26"/>
                    <a:pt x="30081" y="26"/>
                  </a:cubicBezTo>
                  <a:lnTo>
                    <a:pt x="18086" y="26"/>
                  </a:lnTo>
                  <a:lnTo>
                    <a:pt x="3008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4" name="Google Shape;136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JwAA5BMAABMoAAAJFAAAAAAAAA=="/>
                </a:ext>
              </a:extLst>
            </p:cNvSpPr>
            <p:nvPr/>
          </p:nvSpPr>
          <p:spPr>
            <a:xfrm>
              <a:off x="6466840" y="3233420"/>
              <a:ext cx="47625" cy="23495"/>
            </a:xfrm>
            <a:custGeom>
              <a:avLst/>
              <a:gdLst/>
              <a:ahLst/>
              <a:cxnLst/>
              <a:rect l="0" t="0" r="47625" b="23495"/>
              <a:pathLst>
                <a:path w="47625" h="23495">
                  <a:moveTo>
                    <a:pt x="17865" y="25"/>
                  </a:moveTo>
                  <a:cubicBezTo>
                    <a:pt x="7998" y="25"/>
                    <a:pt x="26" y="7883"/>
                    <a:pt x="26" y="17608"/>
                  </a:cubicBezTo>
                  <a:cubicBezTo>
                    <a:pt x="26" y="17608"/>
                    <a:pt x="17865" y="23469"/>
                    <a:pt x="47625" y="23469"/>
                  </a:cubicBezTo>
                  <a:lnTo>
                    <a:pt x="47625" y="17608"/>
                  </a:lnTo>
                  <a:cubicBezTo>
                    <a:pt x="47625" y="7883"/>
                    <a:pt x="39652" y="25"/>
                    <a:pt x="29785" y="25"/>
                  </a:cubicBezTo>
                  <a:lnTo>
                    <a:pt x="17865" y="25"/>
                  </a:lnTo>
                  <a:lnTo>
                    <a:pt x="29785"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3" name="Google Shape;137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JwAA5BMAAPwnAAAGFAAAAAAAAA=="/>
                </a:ext>
              </a:extLst>
            </p:cNvSpPr>
            <p:nvPr/>
          </p:nvSpPr>
          <p:spPr>
            <a:xfrm>
              <a:off x="6466840" y="3233420"/>
              <a:ext cx="33020" cy="21590"/>
            </a:xfrm>
            <a:custGeom>
              <a:avLst/>
              <a:gdLst/>
              <a:ahLst/>
              <a:cxnLst/>
              <a:rect l="0" t="0" r="33020" b="21590"/>
              <a:pathLst>
                <a:path w="33020" h="21590">
                  <a:moveTo>
                    <a:pt x="18037" y="26"/>
                  </a:moveTo>
                  <a:cubicBezTo>
                    <a:pt x="8076" y="26"/>
                    <a:pt x="27" y="7965"/>
                    <a:pt x="27" y="17791"/>
                  </a:cubicBezTo>
                  <a:cubicBezTo>
                    <a:pt x="5897" y="19572"/>
                    <a:pt x="11901" y="20830"/>
                    <a:pt x="18037" y="21590"/>
                  </a:cubicBezTo>
                  <a:lnTo>
                    <a:pt x="18037" y="17791"/>
                  </a:lnTo>
                  <a:cubicBezTo>
                    <a:pt x="18037" y="9092"/>
                    <a:pt x="24440" y="1782"/>
                    <a:pt x="32993" y="262"/>
                  </a:cubicBezTo>
                  <a:cubicBezTo>
                    <a:pt x="31984" y="157"/>
                    <a:pt x="31081" y="26"/>
                    <a:pt x="30071" y="26"/>
                  </a:cubicBezTo>
                  <a:lnTo>
                    <a:pt x="18037" y="26"/>
                  </a:lnTo>
                  <a:lnTo>
                    <a:pt x="3007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2" name="Google Shape;137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JwAAXhQAANInAADpFAAAAAAAAA=="/>
                </a:ext>
              </a:extLst>
            </p:cNvSpPr>
            <p:nvPr/>
          </p:nvSpPr>
          <p:spPr>
            <a:xfrm>
              <a:off x="6455410" y="3310890"/>
              <a:ext cx="17780" cy="88265"/>
            </a:xfrm>
            <a:custGeom>
              <a:avLst/>
              <a:gdLst/>
              <a:ahLst/>
              <a:cxnLst/>
              <a:rect l="0" t="0" r="17780" b="88265"/>
              <a:pathLst>
                <a:path w="17780" h="88265">
                  <a:moveTo>
                    <a:pt x="2409" y="0"/>
                  </a:moveTo>
                  <a:cubicBezTo>
                    <a:pt x="890" y="2011"/>
                    <a:pt x="0" y="4415"/>
                    <a:pt x="0" y="6924"/>
                  </a:cubicBezTo>
                  <a:lnTo>
                    <a:pt x="0" y="88265"/>
                  </a:lnTo>
                  <a:lnTo>
                    <a:pt x="17780" y="88265"/>
                  </a:lnTo>
                  <a:lnTo>
                    <a:pt x="17780" y="17349"/>
                  </a:lnTo>
                  <a:cubicBezTo>
                    <a:pt x="17780" y="13587"/>
                    <a:pt x="16026" y="10190"/>
                    <a:pt x="12988" y="7917"/>
                  </a:cubicBezTo>
                  <a:lnTo>
                    <a:pt x="2409" y="0"/>
                  </a:lnTo>
                  <a:lnTo>
                    <a:pt x="12988" y="791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1" name="Google Shape;137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KAAAXhQAACYoAADpFAAAAAAAAA=="/>
                </a:ext>
              </a:extLst>
            </p:cNvSpPr>
            <p:nvPr/>
          </p:nvSpPr>
          <p:spPr>
            <a:xfrm>
              <a:off x="6508750" y="3310890"/>
              <a:ext cx="17780" cy="88265"/>
            </a:xfrm>
            <a:custGeom>
              <a:avLst/>
              <a:gdLst/>
              <a:ahLst/>
              <a:cxnLst/>
              <a:rect l="0" t="0" r="17780" b="88265"/>
              <a:pathLst>
                <a:path w="17780" h="88265">
                  <a:moveTo>
                    <a:pt x="15374" y="0"/>
                  </a:moveTo>
                  <a:lnTo>
                    <a:pt x="4811" y="7917"/>
                  </a:lnTo>
                  <a:cubicBezTo>
                    <a:pt x="1778" y="10190"/>
                    <a:pt x="26" y="13587"/>
                    <a:pt x="26" y="17349"/>
                  </a:cubicBezTo>
                  <a:lnTo>
                    <a:pt x="26" y="88265"/>
                  </a:lnTo>
                  <a:lnTo>
                    <a:pt x="17754" y="88265"/>
                  </a:lnTo>
                  <a:lnTo>
                    <a:pt x="17754" y="6924"/>
                  </a:lnTo>
                  <a:cubicBezTo>
                    <a:pt x="17754" y="4415"/>
                    <a:pt x="16891" y="2011"/>
                    <a:pt x="1537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60" name="Google Shape;137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JgAALhQAAPsmAADpFAAAAAAAAA=="/>
                </a:ext>
              </a:extLst>
            </p:cNvSpPr>
            <p:nvPr/>
          </p:nvSpPr>
          <p:spPr>
            <a:xfrm>
              <a:off x="6265545" y="3280410"/>
              <a:ext cx="71120" cy="118745"/>
            </a:xfrm>
            <a:custGeom>
              <a:avLst/>
              <a:gdLst/>
              <a:ahLst/>
              <a:cxnLst/>
              <a:rect l="0" t="0" r="71120" b="118745"/>
              <a:pathLst>
                <a:path w="71120" h="118745">
                  <a:moveTo>
                    <a:pt x="23750" y="26"/>
                  </a:moveTo>
                  <a:lnTo>
                    <a:pt x="23750" y="14173"/>
                  </a:lnTo>
                  <a:cubicBezTo>
                    <a:pt x="23750" y="16431"/>
                    <a:pt x="22491" y="18452"/>
                    <a:pt x="20470" y="19475"/>
                  </a:cubicBezTo>
                  <a:lnTo>
                    <a:pt x="6587" y="26431"/>
                  </a:lnTo>
                  <a:cubicBezTo>
                    <a:pt x="2546" y="28452"/>
                    <a:pt x="26" y="32599"/>
                    <a:pt x="26" y="37035"/>
                  </a:cubicBezTo>
                  <a:lnTo>
                    <a:pt x="26" y="118745"/>
                  </a:lnTo>
                  <a:lnTo>
                    <a:pt x="71120" y="118745"/>
                  </a:lnTo>
                  <a:lnTo>
                    <a:pt x="71120" y="37035"/>
                  </a:lnTo>
                  <a:cubicBezTo>
                    <a:pt x="71120" y="32599"/>
                    <a:pt x="68574" y="28452"/>
                    <a:pt x="64533" y="26431"/>
                  </a:cubicBezTo>
                  <a:lnTo>
                    <a:pt x="50650" y="19475"/>
                  </a:lnTo>
                  <a:cubicBezTo>
                    <a:pt x="48629" y="18452"/>
                    <a:pt x="47370" y="16431"/>
                    <a:pt x="47370" y="14173"/>
                  </a:cubicBezTo>
                  <a:lnTo>
                    <a:pt x="47370" y="26"/>
                  </a:lnTo>
                  <a:lnTo>
                    <a:pt x="23750" y="26"/>
                  </a:lnTo>
                  <a:lnTo>
                    <a:pt x="47370" y="141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9" name="Google Shape;137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JgAA6RQAAOgmAABjFQAAAAAAAA=="/>
                </a:ext>
              </a:extLst>
            </p:cNvSpPr>
            <p:nvPr/>
          </p:nvSpPr>
          <p:spPr>
            <a:xfrm>
              <a:off x="6277610" y="3399155"/>
              <a:ext cx="46990" cy="77470"/>
            </a:xfrm>
            <a:custGeom>
              <a:avLst/>
              <a:gdLst/>
              <a:ahLst/>
              <a:cxnLst/>
              <a:rect l="0" t="0" r="46990" b="77470"/>
              <a:pathLst>
                <a:path w="46990" h="77470">
                  <a:moveTo>
                    <a:pt x="0" y="26"/>
                  </a:moveTo>
                  <a:lnTo>
                    <a:pt x="0" y="77470"/>
                  </a:lnTo>
                  <a:lnTo>
                    <a:pt x="46964" y="77470"/>
                  </a:lnTo>
                  <a:lnTo>
                    <a:pt x="4696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8" name="Google Shape;137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gAAXRQAAMgmAADpFAAAAAAAAA=="/>
                </a:ext>
              </a:extLst>
            </p:cNvSpPr>
            <p:nvPr/>
          </p:nvSpPr>
          <p:spPr>
            <a:xfrm>
              <a:off x="6297930" y="3310255"/>
              <a:ext cx="6350" cy="88900"/>
            </a:xfrm>
            <a:custGeom>
              <a:avLst/>
              <a:gdLst/>
              <a:ahLst/>
              <a:cxnLst/>
              <a:rect l="0" t="0" r="6350" b="88900"/>
              <a:pathLst>
                <a:path w="6350" h="88900">
                  <a:moveTo>
                    <a:pt x="0" y="26"/>
                  </a:moveTo>
                  <a:lnTo>
                    <a:pt x="0" y="88900"/>
                  </a:lnTo>
                  <a:lnTo>
                    <a:pt x="6322" y="88900"/>
                  </a:lnTo>
                  <a:lnTo>
                    <a:pt x="6322"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7" name="Google Shape;137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JgAALhQAANYmAABdFAAAAAAAAA=="/>
                </a:ext>
              </a:extLst>
            </p:cNvSpPr>
            <p:nvPr/>
          </p:nvSpPr>
          <p:spPr>
            <a:xfrm>
              <a:off x="6289040" y="3280410"/>
              <a:ext cx="24130" cy="29845"/>
            </a:xfrm>
            <a:custGeom>
              <a:avLst/>
              <a:gdLst/>
              <a:ahLst/>
              <a:cxnLst/>
              <a:rect l="0" t="0" r="24130" b="29845"/>
              <a:pathLst>
                <a:path w="24130" h="29845">
                  <a:moveTo>
                    <a:pt x="0" y="26"/>
                  </a:moveTo>
                  <a:lnTo>
                    <a:pt x="0" y="17901"/>
                  </a:lnTo>
                  <a:cubicBezTo>
                    <a:pt x="0" y="24519"/>
                    <a:pt x="5407" y="29845"/>
                    <a:pt x="12065" y="29845"/>
                  </a:cubicBezTo>
                  <a:cubicBezTo>
                    <a:pt x="18723" y="29845"/>
                    <a:pt x="24103" y="24519"/>
                    <a:pt x="24103" y="17901"/>
                  </a:cubicBezTo>
                  <a:lnTo>
                    <a:pt x="24103" y="26"/>
                  </a:lnTo>
                  <a:lnTo>
                    <a:pt x="0" y="26"/>
                  </a:lnTo>
                  <a:lnTo>
                    <a:pt x="24103" y="179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6" name="Google Shape;137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JgAA5BMAAOkmAAA4FAAAAAAAAA=="/>
                </a:ext>
              </a:extLst>
            </p:cNvSpPr>
            <p:nvPr/>
          </p:nvSpPr>
          <p:spPr>
            <a:xfrm>
              <a:off x="6277610" y="3233420"/>
              <a:ext cx="47625" cy="53340"/>
            </a:xfrm>
            <a:custGeom>
              <a:avLst/>
              <a:gdLst/>
              <a:ahLst/>
              <a:cxnLst/>
              <a:rect l="0" t="0" r="47625" b="53340"/>
              <a:pathLst>
                <a:path w="47625" h="53340">
                  <a:moveTo>
                    <a:pt x="17856" y="26"/>
                  </a:moveTo>
                  <a:cubicBezTo>
                    <a:pt x="7994" y="26"/>
                    <a:pt x="26" y="7980"/>
                    <a:pt x="26" y="17824"/>
                  </a:cubicBezTo>
                  <a:lnTo>
                    <a:pt x="26" y="29689"/>
                  </a:lnTo>
                  <a:cubicBezTo>
                    <a:pt x="26" y="42709"/>
                    <a:pt x="10650" y="53314"/>
                    <a:pt x="23694" y="53314"/>
                  </a:cubicBezTo>
                  <a:cubicBezTo>
                    <a:pt x="23773" y="53314"/>
                    <a:pt x="23851" y="53314"/>
                    <a:pt x="23904" y="53314"/>
                  </a:cubicBezTo>
                  <a:cubicBezTo>
                    <a:pt x="36974" y="53314"/>
                    <a:pt x="47598" y="42630"/>
                    <a:pt x="47598" y="29689"/>
                  </a:cubicBezTo>
                  <a:lnTo>
                    <a:pt x="47598" y="17824"/>
                  </a:lnTo>
                  <a:cubicBezTo>
                    <a:pt x="47598" y="7980"/>
                    <a:pt x="39630" y="26"/>
                    <a:pt x="29768" y="26"/>
                  </a:cubicBezTo>
                  <a:lnTo>
                    <a:pt x="17856" y="26"/>
                  </a:lnTo>
                  <a:lnTo>
                    <a:pt x="2976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5" name="Google Shape;137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JgAA5BMAANEmAAA4FAAAAAAAAA=="/>
                </a:ext>
              </a:extLst>
            </p:cNvSpPr>
            <p:nvPr/>
          </p:nvSpPr>
          <p:spPr>
            <a:xfrm>
              <a:off x="6277610" y="3233420"/>
              <a:ext cx="32385" cy="53340"/>
            </a:xfrm>
            <a:custGeom>
              <a:avLst/>
              <a:gdLst/>
              <a:ahLst/>
              <a:cxnLst/>
              <a:rect l="0" t="0" r="32385" b="53340"/>
              <a:pathLst>
                <a:path w="32385" h="53340">
                  <a:moveTo>
                    <a:pt x="17633" y="26"/>
                  </a:moveTo>
                  <a:cubicBezTo>
                    <a:pt x="7869" y="26"/>
                    <a:pt x="0" y="7957"/>
                    <a:pt x="0" y="17771"/>
                  </a:cubicBezTo>
                  <a:lnTo>
                    <a:pt x="0" y="29601"/>
                  </a:lnTo>
                  <a:cubicBezTo>
                    <a:pt x="0" y="43237"/>
                    <a:pt x="11011" y="53340"/>
                    <a:pt x="23399" y="53340"/>
                  </a:cubicBezTo>
                  <a:cubicBezTo>
                    <a:pt x="26359" y="53340"/>
                    <a:pt x="29372" y="52764"/>
                    <a:pt x="32359" y="51534"/>
                  </a:cubicBezTo>
                  <a:cubicBezTo>
                    <a:pt x="23503" y="48001"/>
                    <a:pt x="17633" y="39311"/>
                    <a:pt x="17633" y="29601"/>
                  </a:cubicBezTo>
                  <a:lnTo>
                    <a:pt x="17633" y="17771"/>
                  </a:lnTo>
                  <a:cubicBezTo>
                    <a:pt x="17633" y="9082"/>
                    <a:pt x="23866" y="1780"/>
                    <a:pt x="32359" y="262"/>
                  </a:cubicBezTo>
                  <a:cubicBezTo>
                    <a:pt x="31372" y="157"/>
                    <a:pt x="30359" y="26"/>
                    <a:pt x="29372" y="26"/>
                  </a:cubicBezTo>
                  <a:lnTo>
                    <a:pt x="17633" y="26"/>
                  </a:lnTo>
                  <a:lnTo>
                    <a:pt x="2937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4" name="Google Shape;137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JgAA5BMAAOgmAAAJFAAAAAAAAA=="/>
                </a:ext>
              </a:extLst>
            </p:cNvSpPr>
            <p:nvPr/>
          </p:nvSpPr>
          <p:spPr>
            <a:xfrm>
              <a:off x="6277610" y="3233420"/>
              <a:ext cx="46990" cy="23495"/>
            </a:xfrm>
            <a:custGeom>
              <a:avLst/>
              <a:gdLst/>
              <a:ahLst/>
              <a:cxnLst/>
              <a:rect l="0" t="0" r="46990" b="23495"/>
              <a:pathLst>
                <a:path w="46990" h="23495">
                  <a:moveTo>
                    <a:pt x="17628" y="25"/>
                  </a:moveTo>
                  <a:cubicBezTo>
                    <a:pt x="7996" y="25"/>
                    <a:pt x="0" y="7883"/>
                    <a:pt x="0" y="17608"/>
                  </a:cubicBezTo>
                  <a:cubicBezTo>
                    <a:pt x="0" y="17608"/>
                    <a:pt x="17628" y="23469"/>
                    <a:pt x="46964" y="23469"/>
                  </a:cubicBezTo>
                  <a:lnTo>
                    <a:pt x="46964" y="17608"/>
                  </a:lnTo>
                  <a:cubicBezTo>
                    <a:pt x="46964" y="7883"/>
                    <a:pt x="39098" y="25"/>
                    <a:pt x="29362" y="25"/>
                  </a:cubicBezTo>
                  <a:lnTo>
                    <a:pt x="17628" y="25"/>
                  </a:lnTo>
                  <a:lnTo>
                    <a:pt x="29362"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3" name="Google Shape;137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JgAA5BMAANEmAAAGFAAAAAAAAA=="/>
                </a:ext>
              </a:extLst>
            </p:cNvSpPr>
            <p:nvPr/>
          </p:nvSpPr>
          <p:spPr>
            <a:xfrm>
              <a:off x="6277610" y="3233420"/>
              <a:ext cx="32385" cy="21590"/>
            </a:xfrm>
            <a:custGeom>
              <a:avLst/>
              <a:gdLst/>
              <a:ahLst/>
              <a:cxnLst/>
              <a:rect l="0" t="0" r="32385" b="21590"/>
              <a:pathLst>
                <a:path w="32385" h="21590">
                  <a:moveTo>
                    <a:pt x="17633" y="26"/>
                  </a:moveTo>
                  <a:cubicBezTo>
                    <a:pt x="7869" y="26"/>
                    <a:pt x="0" y="7965"/>
                    <a:pt x="0" y="17791"/>
                  </a:cubicBezTo>
                  <a:cubicBezTo>
                    <a:pt x="5739" y="19572"/>
                    <a:pt x="11738" y="20830"/>
                    <a:pt x="17633" y="21590"/>
                  </a:cubicBezTo>
                  <a:lnTo>
                    <a:pt x="17633" y="17791"/>
                  </a:lnTo>
                  <a:cubicBezTo>
                    <a:pt x="17633" y="9092"/>
                    <a:pt x="23866" y="1782"/>
                    <a:pt x="32359" y="262"/>
                  </a:cubicBezTo>
                  <a:cubicBezTo>
                    <a:pt x="31372" y="157"/>
                    <a:pt x="30359" y="26"/>
                    <a:pt x="29372" y="26"/>
                  </a:cubicBezTo>
                  <a:lnTo>
                    <a:pt x="17633" y="26"/>
                  </a:lnTo>
                  <a:lnTo>
                    <a:pt x="2937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2" name="Google Shape;137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JgAAXhQAAKcmAADpFAAAAAAAAA=="/>
                </a:ext>
              </a:extLst>
            </p:cNvSpPr>
            <p:nvPr/>
          </p:nvSpPr>
          <p:spPr>
            <a:xfrm>
              <a:off x="6265545" y="3310890"/>
              <a:ext cx="17780" cy="88265"/>
            </a:xfrm>
            <a:custGeom>
              <a:avLst/>
              <a:gdLst/>
              <a:ahLst/>
              <a:cxnLst/>
              <a:rect l="0" t="0" r="17780" b="88265"/>
              <a:pathLst>
                <a:path w="17780" h="88265">
                  <a:moveTo>
                    <a:pt x="2406" y="0"/>
                  </a:moveTo>
                  <a:cubicBezTo>
                    <a:pt x="889" y="2011"/>
                    <a:pt x="26" y="4415"/>
                    <a:pt x="26" y="6924"/>
                  </a:cubicBezTo>
                  <a:lnTo>
                    <a:pt x="26" y="88265"/>
                  </a:lnTo>
                  <a:lnTo>
                    <a:pt x="17754" y="88265"/>
                  </a:lnTo>
                  <a:lnTo>
                    <a:pt x="17754" y="17349"/>
                  </a:lnTo>
                  <a:cubicBezTo>
                    <a:pt x="17754" y="13587"/>
                    <a:pt x="16002" y="10190"/>
                    <a:pt x="13100" y="7917"/>
                  </a:cubicBezTo>
                  <a:lnTo>
                    <a:pt x="2406" y="0"/>
                  </a:lnTo>
                  <a:lnTo>
                    <a:pt x="13100" y="791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1" name="Google Shape;137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JgAAXhQAAPsmAADpFAAAAAAAAA=="/>
                </a:ext>
              </a:extLst>
            </p:cNvSpPr>
            <p:nvPr/>
          </p:nvSpPr>
          <p:spPr>
            <a:xfrm>
              <a:off x="6318885" y="3310890"/>
              <a:ext cx="17780" cy="88265"/>
            </a:xfrm>
            <a:custGeom>
              <a:avLst/>
              <a:gdLst/>
              <a:ahLst/>
              <a:cxnLst/>
              <a:rect l="0" t="0" r="17780" b="88265"/>
              <a:pathLst>
                <a:path w="17780" h="88265">
                  <a:moveTo>
                    <a:pt x="15259" y="0"/>
                  </a:moveTo>
                  <a:lnTo>
                    <a:pt x="4757" y="7917"/>
                  </a:lnTo>
                  <a:cubicBezTo>
                    <a:pt x="1768" y="10190"/>
                    <a:pt x="0" y="13587"/>
                    <a:pt x="130" y="17349"/>
                  </a:cubicBezTo>
                  <a:lnTo>
                    <a:pt x="130" y="88265"/>
                  </a:lnTo>
                  <a:lnTo>
                    <a:pt x="17754" y="88265"/>
                  </a:lnTo>
                  <a:lnTo>
                    <a:pt x="17754" y="6924"/>
                  </a:lnTo>
                  <a:cubicBezTo>
                    <a:pt x="17650" y="4415"/>
                    <a:pt x="16896" y="2011"/>
                    <a:pt x="1525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50" name="Google Shape;137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JwAALhQAAJAnAADpFAAAAAAAAA=="/>
                </a:ext>
              </a:extLst>
            </p:cNvSpPr>
            <p:nvPr/>
          </p:nvSpPr>
          <p:spPr>
            <a:xfrm>
              <a:off x="6360795" y="3280410"/>
              <a:ext cx="70485" cy="118745"/>
            </a:xfrm>
            <a:custGeom>
              <a:avLst/>
              <a:gdLst/>
              <a:ahLst/>
              <a:cxnLst/>
              <a:rect l="0" t="0" r="70485" b="118745"/>
              <a:pathLst>
                <a:path w="70485" h="118745">
                  <a:moveTo>
                    <a:pt x="23503" y="26"/>
                  </a:moveTo>
                  <a:lnTo>
                    <a:pt x="23503" y="14173"/>
                  </a:lnTo>
                  <a:cubicBezTo>
                    <a:pt x="23503" y="16431"/>
                    <a:pt x="22257" y="18452"/>
                    <a:pt x="20257" y="19475"/>
                  </a:cubicBezTo>
                  <a:lnTo>
                    <a:pt x="6492" y="26431"/>
                  </a:lnTo>
                  <a:cubicBezTo>
                    <a:pt x="2493" y="28452"/>
                    <a:pt x="0" y="32599"/>
                    <a:pt x="0" y="37035"/>
                  </a:cubicBezTo>
                  <a:lnTo>
                    <a:pt x="0" y="118745"/>
                  </a:lnTo>
                  <a:lnTo>
                    <a:pt x="70485" y="118745"/>
                  </a:lnTo>
                  <a:lnTo>
                    <a:pt x="70485" y="37035"/>
                  </a:lnTo>
                  <a:cubicBezTo>
                    <a:pt x="70485" y="32599"/>
                    <a:pt x="67991" y="28452"/>
                    <a:pt x="63992" y="26431"/>
                  </a:cubicBezTo>
                  <a:lnTo>
                    <a:pt x="50227" y="19475"/>
                  </a:lnTo>
                  <a:cubicBezTo>
                    <a:pt x="48227" y="18452"/>
                    <a:pt x="46981" y="16431"/>
                    <a:pt x="46981" y="14173"/>
                  </a:cubicBezTo>
                  <a:lnTo>
                    <a:pt x="46981" y="26"/>
                  </a:lnTo>
                  <a:lnTo>
                    <a:pt x="23503" y="26"/>
                  </a:lnTo>
                  <a:lnTo>
                    <a:pt x="46981" y="141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9" name="Google Shape;137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JwAA6RQAAH4nAABjFQAAAAAAAA=="/>
                </a:ext>
              </a:extLst>
            </p:cNvSpPr>
            <p:nvPr/>
          </p:nvSpPr>
          <p:spPr>
            <a:xfrm>
              <a:off x="6372225" y="3399155"/>
              <a:ext cx="47625" cy="77470"/>
            </a:xfrm>
            <a:custGeom>
              <a:avLst/>
              <a:gdLst/>
              <a:ahLst/>
              <a:cxnLst/>
              <a:rect l="0" t="0" r="47625" b="77470"/>
              <a:pathLst>
                <a:path w="47625" h="77470">
                  <a:moveTo>
                    <a:pt x="26" y="26"/>
                  </a:moveTo>
                  <a:lnTo>
                    <a:pt x="26" y="77470"/>
                  </a:lnTo>
                  <a:lnTo>
                    <a:pt x="47625" y="77470"/>
                  </a:lnTo>
                  <a:lnTo>
                    <a:pt x="47625"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8" name="Google Shape;137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JwAAXRQAAF0nAADpFAAAAAAAAA=="/>
                </a:ext>
              </a:extLst>
            </p:cNvSpPr>
            <p:nvPr/>
          </p:nvSpPr>
          <p:spPr>
            <a:xfrm>
              <a:off x="6393180" y="3310255"/>
              <a:ext cx="5715" cy="88900"/>
            </a:xfrm>
            <a:custGeom>
              <a:avLst/>
              <a:gdLst/>
              <a:ahLst/>
              <a:cxnLst/>
              <a:rect l="0" t="0" r="5715" b="88900"/>
              <a:pathLst>
                <a:path w="5715" h="88900">
                  <a:moveTo>
                    <a:pt x="0" y="26"/>
                  </a:moveTo>
                  <a:lnTo>
                    <a:pt x="0" y="88900"/>
                  </a:lnTo>
                  <a:lnTo>
                    <a:pt x="5715" y="88900"/>
                  </a:lnTo>
                  <a:lnTo>
                    <a:pt x="5715"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7" name="Google Shape;137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JwAALhQAAGsnAABdFAAAAAAAAA=="/>
                </a:ext>
              </a:extLst>
            </p:cNvSpPr>
            <p:nvPr/>
          </p:nvSpPr>
          <p:spPr>
            <a:xfrm>
              <a:off x="6384290" y="3280410"/>
              <a:ext cx="23495" cy="29845"/>
            </a:xfrm>
            <a:custGeom>
              <a:avLst/>
              <a:gdLst/>
              <a:ahLst/>
              <a:cxnLst/>
              <a:rect l="0" t="0" r="23495" b="29845"/>
              <a:pathLst>
                <a:path w="23495" h="29845">
                  <a:moveTo>
                    <a:pt x="26" y="26"/>
                  </a:moveTo>
                  <a:lnTo>
                    <a:pt x="26" y="17901"/>
                  </a:lnTo>
                  <a:cubicBezTo>
                    <a:pt x="26" y="24519"/>
                    <a:pt x="5293" y="29845"/>
                    <a:pt x="11812" y="29845"/>
                  </a:cubicBezTo>
                  <a:cubicBezTo>
                    <a:pt x="18201" y="29845"/>
                    <a:pt x="23468" y="24519"/>
                    <a:pt x="23468" y="17901"/>
                  </a:cubicBezTo>
                  <a:lnTo>
                    <a:pt x="23468" y="26"/>
                  </a:lnTo>
                  <a:lnTo>
                    <a:pt x="26" y="26"/>
                  </a:lnTo>
                  <a:lnTo>
                    <a:pt x="23468" y="179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6" name="Google Shape;137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JwAA5BMAAH4nAAA4FAAAAAAAAA=="/>
                </a:ext>
              </a:extLst>
            </p:cNvSpPr>
            <p:nvPr/>
          </p:nvSpPr>
          <p:spPr>
            <a:xfrm>
              <a:off x="6372225" y="3233420"/>
              <a:ext cx="47625" cy="53340"/>
            </a:xfrm>
            <a:custGeom>
              <a:avLst/>
              <a:gdLst/>
              <a:ahLst/>
              <a:cxnLst/>
              <a:rect l="0" t="0" r="47625" b="53340"/>
              <a:pathLst>
                <a:path w="47625" h="53340">
                  <a:moveTo>
                    <a:pt x="29995" y="0"/>
                  </a:moveTo>
                  <a:cubicBezTo>
                    <a:pt x="29916" y="0"/>
                    <a:pt x="29837" y="26"/>
                    <a:pt x="29759" y="26"/>
                  </a:cubicBezTo>
                  <a:lnTo>
                    <a:pt x="17865" y="26"/>
                  </a:lnTo>
                  <a:cubicBezTo>
                    <a:pt x="7972" y="26"/>
                    <a:pt x="0" y="7980"/>
                    <a:pt x="0" y="17824"/>
                  </a:cubicBezTo>
                  <a:lnTo>
                    <a:pt x="0" y="29689"/>
                  </a:lnTo>
                  <a:cubicBezTo>
                    <a:pt x="0" y="42709"/>
                    <a:pt x="10656" y="53314"/>
                    <a:pt x="23812" y="53314"/>
                  </a:cubicBezTo>
                  <a:cubicBezTo>
                    <a:pt x="23891" y="53314"/>
                    <a:pt x="23970" y="53314"/>
                    <a:pt x="24049" y="53314"/>
                  </a:cubicBezTo>
                  <a:cubicBezTo>
                    <a:pt x="36968" y="53314"/>
                    <a:pt x="47625" y="42630"/>
                    <a:pt x="47625" y="29689"/>
                  </a:cubicBezTo>
                  <a:lnTo>
                    <a:pt x="47625" y="17824"/>
                  </a:lnTo>
                  <a:cubicBezTo>
                    <a:pt x="47625" y="8059"/>
                    <a:pt x="39757" y="0"/>
                    <a:pt x="2999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5" name="Google Shape;137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JwAA5BMAAGYnAAA4FAAAAAAAAA=="/>
                </a:ext>
              </a:extLst>
            </p:cNvSpPr>
            <p:nvPr/>
          </p:nvSpPr>
          <p:spPr>
            <a:xfrm>
              <a:off x="6372225" y="3233420"/>
              <a:ext cx="32385" cy="53340"/>
            </a:xfrm>
            <a:custGeom>
              <a:avLst/>
              <a:gdLst/>
              <a:ahLst/>
              <a:cxnLst/>
              <a:rect l="0" t="0" r="32385" b="53340"/>
              <a:pathLst>
                <a:path w="32385" h="53340">
                  <a:moveTo>
                    <a:pt x="17763" y="26"/>
                  </a:moveTo>
                  <a:cubicBezTo>
                    <a:pt x="7998" y="26"/>
                    <a:pt x="25" y="7957"/>
                    <a:pt x="25" y="17771"/>
                  </a:cubicBezTo>
                  <a:lnTo>
                    <a:pt x="25" y="29601"/>
                  </a:lnTo>
                  <a:cubicBezTo>
                    <a:pt x="25" y="43237"/>
                    <a:pt x="11089" y="53340"/>
                    <a:pt x="23451" y="53340"/>
                  </a:cubicBezTo>
                  <a:cubicBezTo>
                    <a:pt x="26411" y="53340"/>
                    <a:pt x="29424" y="52764"/>
                    <a:pt x="32385" y="51534"/>
                  </a:cubicBezTo>
                  <a:cubicBezTo>
                    <a:pt x="23503" y="48001"/>
                    <a:pt x="17633" y="39311"/>
                    <a:pt x="17763" y="29601"/>
                  </a:cubicBezTo>
                  <a:lnTo>
                    <a:pt x="17763" y="17771"/>
                  </a:lnTo>
                  <a:cubicBezTo>
                    <a:pt x="17763" y="9082"/>
                    <a:pt x="23892" y="1780"/>
                    <a:pt x="32385" y="262"/>
                  </a:cubicBezTo>
                  <a:cubicBezTo>
                    <a:pt x="31372" y="157"/>
                    <a:pt x="30385" y="26"/>
                    <a:pt x="29502" y="26"/>
                  </a:cubicBezTo>
                  <a:lnTo>
                    <a:pt x="17763" y="26"/>
                  </a:lnTo>
                  <a:lnTo>
                    <a:pt x="2950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4" name="Google Shape;137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JwAA5BMAAH4nAAAJFAAAAAAAAA=="/>
                </a:ext>
              </a:extLst>
            </p:cNvSpPr>
            <p:nvPr/>
          </p:nvSpPr>
          <p:spPr>
            <a:xfrm>
              <a:off x="6372225" y="3233420"/>
              <a:ext cx="47625" cy="23495"/>
            </a:xfrm>
            <a:custGeom>
              <a:avLst/>
              <a:gdLst/>
              <a:ahLst/>
              <a:cxnLst/>
              <a:rect l="0" t="0" r="47625" b="23495"/>
              <a:pathLst>
                <a:path w="47625" h="23495">
                  <a:moveTo>
                    <a:pt x="17865" y="25"/>
                  </a:moveTo>
                  <a:cubicBezTo>
                    <a:pt x="7972" y="25"/>
                    <a:pt x="0" y="7883"/>
                    <a:pt x="0" y="17608"/>
                  </a:cubicBezTo>
                  <a:cubicBezTo>
                    <a:pt x="0" y="17608"/>
                    <a:pt x="17865" y="23469"/>
                    <a:pt x="47625" y="23469"/>
                  </a:cubicBezTo>
                  <a:lnTo>
                    <a:pt x="47625" y="17608"/>
                  </a:lnTo>
                  <a:cubicBezTo>
                    <a:pt x="47625" y="7883"/>
                    <a:pt x="39626" y="25"/>
                    <a:pt x="29759" y="25"/>
                  </a:cubicBezTo>
                  <a:lnTo>
                    <a:pt x="17865" y="25"/>
                  </a:lnTo>
                  <a:lnTo>
                    <a:pt x="29759"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3" name="Google Shape;137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JwAA5BMAAGYnAAAGFAAAAAAAAA=="/>
                </a:ext>
              </a:extLst>
            </p:cNvSpPr>
            <p:nvPr/>
          </p:nvSpPr>
          <p:spPr>
            <a:xfrm>
              <a:off x="6372225" y="3233420"/>
              <a:ext cx="32385" cy="21590"/>
            </a:xfrm>
            <a:custGeom>
              <a:avLst/>
              <a:gdLst/>
              <a:ahLst/>
              <a:cxnLst/>
              <a:rect l="0" t="0" r="32385" b="21590"/>
              <a:pathLst>
                <a:path w="32385" h="21590">
                  <a:moveTo>
                    <a:pt x="17763" y="26"/>
                  </a:moveTo>
                  <a:cubicBezTo>
                    <a:pt x="7998" y="26"/>
                    <a:pt x="25" y="7965"/>
                    <a:pt x="25" y="17791"/>
                  </a:cubicBezTo>
                  <a:cubicBezTo>
                    <a:pt x="5895" y="19572"/>
                    <a:pt x="11764" y="20830"/>
                    <a:pt x="17763" y="21590"/>
                  </a:cubicBezTo>
                  <a:lnTo>
                    <a:pt x="17763" y="17791"/>
                  </a:lnTo>
                  <a:cubicBezTo>
                    <a:pt x="17763" y="9092"/>
                    <a:pt x="23892" y="1782"/>
                    <a:pt x="32385" y="262"/>
                  </a:cubicBezTo>
                  <a:cubicBezTo>
                    <a:pt x="31372" y="157"/>
                    <a:pt x="30385" y="26"/>
                    <a:pt x="29502" y="26"/>
                  </a:cubicBezTo>
                  <a:lnTo>
                    <a:pt x="17763" y="26"/>
                  </a:lnTo>
                  <a:lnTo>
                    <a:pt x="2950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2" name="Google Shape;137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JwAAXhQAADwnAADpFAAAAAAAAA=="/>
                </a:ext>
              </a:extLst>
            </p:cNvSpPr>
            <p:nvPr/>
          </p:nvSpPr>
          <p:spPr>
            <a:xfrm>
              <a:off x="6360160" y="3310890"/>
              <a:ext cx="17780" cy="88265"/>
            </a:xfrm>
            <a:custGeom>
              <a:avLst/>
              <a:gdLst/>
              <a:ahLst/>
              <a:cxnLst/>
              <a:rect l="0" t="0" r="17780" b="88265"/>
              <a:pathLst>
                <a:path w="17780" h="88265">
                  <a:moveTo>
                    <a:pt x="2514" y="0"/>
                  </a:moveTo>
                  <a:cubicBezTo>
                    <a:pt x="890" y="2011"/>
                    <a:pt x="131" y="4415"/>
                    <a:pt x="0" y="6924"/>
                  </a:cubicBezTo>
                  <a:lnTo>
                    <a:pt x="0" y="88265"/>
                  </a:lnTo>
                  <a:lnTo>
                    <a:pt x="17780" y="88265"/>
                  </a:lnTo>
                  <a:lnTo>
                    <a:pt x="17780" y="17349"/>
                  </a:lnTo>
                  <a:cubicBezTo>
                    <a:pt x="17780" y="13587"/>
                    <a:pt x="15999" y="10190"/>
                    <a:pt x="13119" y="7917"/>
                  </a:cubicBezTo>
                  <a:lnTo>
                    <a:pt x="2514" y="0"/>
                  </a:lnTo>
                  <a:lnTo>
                    <a:pt x="13119" y="791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1" name="Google Shape;137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0JwAAXhQAAJAnAADpFAAAAAAAAA=="/>
                </a:ext>
              </a:extLst>
            </p:cNvSpPr>
            <p:nvPr/>
          </p:nvSpPr>
          <p:spPr>
            <a:xfrm>
              <a:off x="6413500" y="3310890"/>
              <a:ext cx="17780" cy="88265"/>
            </a:xfrm>
            <a:custGeom>
              <a:avLst/>
              <a:gdLst/>
              <a:ahLst/>
              <a:cxnLst/>
              <a:rect l="0" t="0" r="17780" b="88265"/>
              <a:pathLst>
                <a:path w="17780" h="88265">
                  <a:moveTo>
                    <a:pt x="15371" y="0"/>
                  </a:moveTo>
                  <a:lnTo>
                    <a:pt x="4661" y="7917"/>
                  </a:lnTo>
                  <a:cubicBezTo>
                    <a:pt x="1781" y="10190"/>
                    <a:pt x="0" y="13587"/>
                    <a:pt x="0" y="17349"/>
                  </a:cubicBezTo>
                  <a:lnTo>
                    <a:pt x="0" y="88265"/>
                  </a:lnTo>
                  <a:lnTo>
                    <a:pt x="17780" y="88265"/>
                  </a:lnTo>
                  <a:lnTo>
                    <a:pt x="17780" y="6924"/>
                  </a:lnTo>
                  <a:cubicBezTo>
                    <a:pt x="17780" y="4415"/>
                    <a:pt x="16890" y="2011"/>
                    <a:pt x="1537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40" name="Google Shape;137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JgAAzRQAALEmAAC3FQAAAAAAAA=="/>
                </a:ext>
              </a:extLst>
            </p:cNvSpPr>
            <p:nvPr/>
          </p:nvSpPr>
          <p:spPr>
            <a:xfrm>
              <a:off x="6217920" y="3381375"/>
              <a:ext cx="71755" cy="148590"/>
            </a:xfrm>
            <a:custGeom>
              <a:avLst/>
              <a:gdLst/>
              <a:ahLst/>
              <a:cxnLst/>
              <a:rect l="0" t="0" r="71755" b="148590"/>
              <a:pathLst>
                <a:path w="71755" h="148590">
                  <a:moveTo>
                    <a:pt x="24006" y="26"/>
                  </a:moveTo>
                  <a:lnTo>
                    <a:pt x="24006" y="14150"/>
                  </a:lnTo>
                  <a:cubicBezTo>
                    <a:pt x="24006" y="16434"/>
                    <a:pt x="22740" y="18456"/>
                    <a:pt x="20708" y="19479"/>
                  </a:cubicBezTo>
                  <a:lnTo>
                    <a:pt x="6753" y="26410"/>
                  </a:lnTo>
                  <a:cubicBezTo>
                    <a:pt x="2690" y="28432"/>
                    <a:pt x="26" y="32606"/>
                    <a:pt x="131" y="37148"/>
                  </a:cubicBezTo>
                  <a:lnTo>
                    <a:pt x="131" y="95638"/>
                  </a:lnTo>
                  <a:cubicBezTo>
                    <a:pt x="131" y="99183"/>
                    <a:pt x="1160" y="102595"/>
                    <a:pt x="3060" y="105483"/>
                  </a:cubicBezTo>
                  <a:lnTo>
                    <a:pt x="9022" y="114330"/>
                  </a:lnTo>
                  <a:cubicBezTo>
                    <a:pt x="10921" y="117244"/>
                    <a:pt x="12082" y="120788"/>
                    <a:pt x="12082" y="124175"/>
                  </a:cubicBezTo>
                  <a:lnTo>
                    <a:pt x="12082" y="148564"/>
                  </a:lnTo>
                  <a:lnTo>
                    <a:pt x="59804" y="148564"/>
                  </a:lnTo>
                  <a:lnTo>
                    <a:pt x="59804" y="124175"/>
                  </a:lnTo>
                  <a:cubicBezTo>
                    <a:pt x="59804" y="120657"/>
                    <a:pt x="60807" y="117244"/>
                    <a:pt x="62838" y="114330"/>
                  </a:cubicBezTo>
                  <a:lnTo>
                    <a:pt x="68694" y="105483"/>
                  </a:lnTo>
                  <a:cubicBezTo>
                    <a:pt x="70726" y="102595"/>
                    <a:pt x="71728" y="99183"/>
                    <a:pt x="71728" y="95638"/>
                  </a:cubicBezTo>
                  <a:lnTo>
                    <a:pt x="71728" y="37016"/>
                  </a:lnTo>
                  <a:cubicBezTo>
                    <a:pt x="71728" y="32606"/>
                    <a:pt x="69064" y="28432"/>
                    <a:pt x="65001" y="26410"/>
                  </a:cubicBezTo>
                  <a:lnTo>
                    <a:pt x="51046" y="19479"/>
                  </a:lnTo>
                  <a:cubicBezTo>
                    <a:pt x="49014" y="18456"/>
                    <a:pt x="47748" y="16434"/>
                    <a:pt x="47748" y="14150"/>
                  </a:cubicBezTo>
                  <a:lnTo>
                    <a:pt x="47748" y="26"/>
                  </a:lnTo>
                  <a:lnTo>
                    <a:pt x="24006" y="26"/>
                  </a:lnTo>
                  <a:lnTo>
                    <a:pt x="47748" y="141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9" name="Google Shape;137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JgAA/RQAAFwmAACRFQAAAAAAAA=="/>
                </a:ext>
              </a:extLst>
            </p:cNvSpPr>
            <p:nvPr/>
          </p:nvSpPr>
          <p:spPr>
            <a:xfrm>
              <a:off x="6217920" y="3411855"/>
              <a:ext cx="17780" cy="93980"/>
            </a:xfrm>
            <a:custGeom>
              <a:avLst/>
              <a:gdLst/>
              <a:ahLst/>
              <a:cxnLst/>
              <a:rect l="0" t="0" r="17780" b="93980"/>
              <a:pathLst>
                <a:path w="17780" h="93980">
                  <a:moveTo>
                    <a:pt x="2406" y="26"/>
                  </a:moveTo>
                  <a:cubicBezTo>
                    <a:pt x="889" y="1903"/>
                    <a:pt x="26" y="4406"/>
                    <a:pt x="26" y="6908"/>
                  </a:cubicBezTo>
                  <a:lnTo>
                    <a:pt x="26" y="64991"/>
                  </a:lnTo>
                  <a:cubicBezTo>
                    <a:pt x="26" y="68510"/>
                    <a:pt x="1020" y="71899"/>
                    <a:pt x="3033" y="74897"/>
                  </a:cubicBezTo>
                  <a:lnTo>
                    <a:pt x="8812" y="83683"/>
                  </a:lnTo>
                  <a:cubicBezTo>
                    <a:pt x="10825" y="86576"/>
                    <a:pt x="11845" y="89965"/>
                    <a:pt x="11845" y="93459"/>
                  </a:cubicBezTo>
                  <a:lnTo>
                    <a:pt x="11845" y="93980"/>
                  </a:lnTo>
                  <a:lnTo>
                    <a:pt x="17754" y="93980"/>
                  </a:lnTo>
                  <a:lnTo>
                    <a:pt x="17754" y="17336"/>
                  </a:lnTo>
                  <a:cubicBezTo>
                    <a:pt x="17754" y="13556"/>
                    <a:pt x="16002" y="10063"/>
                    <a:pt x="13100" y="7925"/>
                  </a:cubicBezTo>
                  <a:lnTo>
                    <a:pt x="2406" y="26"/>
                  </a:lnTo>
                  <a:lnTo>
                    <a:pt x="13100" y="79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8" name="Google Shape;137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JgAA/RQAALAmAACRFQAAAAAAAA=="/>
                </a:ext>
              </a:extLst>
            </p:cNvSpPr>
            <p:nvPr/>
          </p:nvSpPr>
          <p:spPr>
            <a:xfrm>
              <a:off x="6271260" y="3411855"/>
              <a:ext cx="17780" cy="93980"/>
            </a:xfrm>
            <a:custGeom>
              <a:avLst/>
              <a:gdLst/>
              <a:ahLst/>
              <a:cxnLst/>
              <a:rect l="0" t="0" r="17780" b="93980"/>
              <a:pathLst>
                <a:path w="17780" h="93980">
                  <a:moveTo>
                    <a:pt x="15374" y="26"/>
                  </a:moveTo>
                  <a:lnTo>
                    <a:pt x="4811" y="7925"/>
                  </a:lnTo>
                  <a:cubicBezTo>
                    <a:pt x="1778" y="10063"/>
                    <a:pt x="26" y="13556"/>
                    <a:pt x="26" y="17336"/>
                  </a:cubicBezTo>
                  <a:lnTo>
                    <a:pt x="26" y="93980"/>
                  </a:lnTo>
                  <a:lnTo>
                    <a:pt x="5935" y="93980"/>
                  </a:lnTo>
                  <a:lnTo>
                    <a:pt x="5935" y="93459"/>
                  </a:lnTo>
                  <a:cubicBezTo>
                    <a:pt x="5935" y="89965"/>
                    <a:pt x="6955" y="86576"/>
                    <a:pt x="8968" y="83683"/>
                  </a:cubicBezTo>
                  <a:lnTo>
                    <a:pt x="14747" y="74897"/>
                  </a:lnTo>
                  <a:cubicBezTo>
                    <a:pt x="16760" y="71899"/>
                    <a:pt x="17754" y="68510"/>
                    <a:pt x="17754" y="64991"/>
                  </a:cubicBezTo>
                  <a:lnTo>
                    <a:pt x="17754" y="6908"/>
                  </a:lnTo>
                  <a:cubicBezTo>
                    <a:pt x="17754" y="4406"/>
                    <a:pt x="16891" y="1903"/>
                    <a:pt x="1537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7" name="Google Shape;137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JgAAfxUAAJ4mAAC3FQAAAAAAAA=="/>
                </a:ext>
              </a:extLst>
            </p:cNvSpPr>
            <p:nvPr/>
          </p:nvSpPr>
          <p:spPr>
            <a:xfrm>
              <a:off x="6229985" y="3494405"/>
              <a:ext cx="47625" cy="35560"/>
            </a:xfrm>
            <a:custGeom>
              <a:avLst/>
              <a:gdLst/>
              <a:ahLst/>
              <a:cxnLst/>
              <a:rect l="0" t="0" r="47625" b="35560"/>
              <a:pathLst>
                <a:path w="47625" h="35560">
                  <a:moveTo>
                    <a:pt x="26" y="0"/>
                  </a:moveTo>
                  <a:lnTo>
                    <a:pt x="26" y="35534"/>
                  </a:lnTo>
                  <a:lnTo>
                    <a:pt x="47598" y="35534"/>
                  </a:lnTo>
                  <a:lnTo>
                    <a:pt x="4759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6" name="Google Shape;137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0JgAAkhUAAH0mAAC3FQAAAAAAAA=="/>
                </a:ext>
              </a:extLst>
            </p:cNvSpPr>
            <p:nvPr/>
          </p:nvSpPr>
          <p:spPr>
            <a:xfrm>
              <a:off x="6250940" y="3506470"/>
              <a:ext cx="5715" cy="23495"/>
            </a:xfrm>
            <a:custGeom>
              <a:avLst/>
              <a:gdLst/>
              <a:ahLst/>
              <a:cxnLst/>
              <a:rect l="0" t="0" r="5715" b="23495"/>
              <a:pathLst>
                <a:path w="5715" h="23495">
                  <a:moveTo>
                    <a:pt x="2794" y="25"/>
                  </a:moveTo>
                  <a:cubicBezTo>
                    <a:pt x="1233" y="25"/>
                    <a:pt x="25" y="1270"/>
                    <a:pt x="25" y="2878"/>
                  </a:cubicBezTo>
                  <a:lnTo>
                    <a:pt x="25" y="23469"/>
                  </a:lnTo>
                  <a:lnTo>
                    <a:pt x="5715" y="23469"/>
                  </a:lnTo>
                  <a:lnTo>
                    <a:pt x="5715" y="2878"/>
                  </a:lnTo>
                  <a:cubicBezTo>
                    <a:pt x="5715" y="1270"/>
                    <a:pt x="4380" y="25"/>
                    <a:pt x="2794"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5" name="Google Shape;137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0JgAA/BQAAH0mAAB/FQAAAAAAAA=="/>
                </a:ext>
              </a:extLst>
            </p:cNvSpPr>
            <p:nvPr/>
          </p:nvSpPr>
          <p:spPr>
            <a:xfrm>
              <a:off x="6250940" y="3411220"/>
              <a:ext cx="5715" cy="83185"/>
            </a:xfrm>
            <a:custGeom>
              <a:avLst/>
              <a:gdLst/>
              <a:ahLst/>
              <a:cxnLst/>
              <a:rect l="0" t="0" r="5715" b="83185"/>
              <a:pathLst>
                <a:path w="5715" h="83185">
                  <a:moveTo>
                    <a:pt x="25" y="0"/>
                  </a:moveTo>
                  <a:lnTo>
                    <a:pt x="25" y="83158"/>
                  </a:lnTo>
                  <a:lnTo>
                    <a:pt x="5715" y="83158"/>
                  </a:lnTo>
                  <a:lnTo>
                    <a:pt x="5715" y="0"/>
                  </a:lnTo>
                  <a:lnTo>
                    <a:pt x="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4" name="Google Shape;137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JgAAzRQAAIsmAAD8FAAAAAAAAA=="/>
                </a:ext>
              </a:extLst>
            </p:cNvSpPr>
            <p:nvPr/>
          </p:nvSpPr>
          <p:spPr>
            <a:xfrm>
              <a:off x="6242050" y="3381375"/>
              <a:ext cx="23495" cy="29845"/>
            </a:xfrm>
            <a:custGeom>
              <a:avLst/>
              <a:gdLst/>
              <a:ahLst/>
              <a:cxnLst/>
              <a:rect l="0" t="0" r="23495" b="29845"/>
              <a:pathLst>
                <a:path w="23495" h="29845">
                  <a:moveTo>
                    <a:pt x="0" y="26"/>
                  </a:moveTo>
                  <a:lnTo>
                    <a:pt x="0" y="17901"/>
                  </a:lnTo>
                  <a:cubicBezTo>
                    <a:pt x="0" y="24492"/>
                    <a:pt x="5244" y="29818"/>
                    <a:pt x="11734" y="29818"/>
                  </a:cubicBezTo>
                  <a:cubicBezTo>
                    <a:pt x="18250" y="29818"/>
                    <a:pt x="23495" y="24492"/>
                    <a:pt x="23495" y="17901"/>
                  </a:cubicBezTo>
                  <a:lnTo>
                    <a:pt x="23495" y="26"/>
                  </a:lnTo>
                  <a:lnTo>
                    <a:pt x="0" y="26"/>
                  </a:lnTo>
                  <a:lnTo>
                    <a:pt x="23495" y="179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3" name="Google Shape;137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JgAAgxQAAJ4mAADXFAAAAAAAAA=="/>
                </a:ext>
              </a:extLst>
            </p:cNvSpPr>
            <p:nvPr/>
          </p:nvSpPr>
          <p:spPr>
            <a:xfrm>
              <a:off x="6229985" y="3334385"/>
              <a:ext cx="47625" cy="53340"/>
            </a:xfrm>
            <a:custGeom>
              <a:avLst/>
              <a:gdLst/>
              <a:ahLst/>
              <a:cxnLst/>
              <a:rect l="0" t="0" r="47625" b="53340"/>
              <a:pathLst>
                <a:path w="47625" h="53340">
                  <a:moveTo>
                    <a:pt x="17865" y="0"/>
                  </a:moveTo>
                  <a:cubicBezTo>
                    <a:pt x="7998" y="0"/>
                    <a:pt x="26" y="7958"/>
                    <a:pt x="26" y="17833"/>
                  </a:cubicBezTo>
                  <a:lnTo>
                    <a:pt x="26" y="29703"/>
                  </a:lnTo>
                  <a:cubicBezTo>
                    <a:pt x="26" y="42704"/>
                    <a:pt x="10656" y="53340"/>
                    <a:pt x="23680" y="53340"/>
                  </a:cubicBezTo>
                  <a:cubicBezTo>
                    <a:pt x="23759" y="53340"/>
                    <a:pt x="23838" y="53340"/>
                    <a:pt x="23917" y="53340"/>
                  </a:cubicBezTo>
                  <a:cubicBezTo>
                    <a:pt x="36994" y="53340"/>
                    <a:pt x="47625" y="42756"/>
                    <a:pt x="47625" y="29703"/>
                  </a:cubicBezTo>
                  <a:lnTo>
                    <a:pt x="47625" y="17833"/>
                  </a:lnTo>
                  <a:cubicBezTo>
                    <a:pt x="47625" y="7958"/>
                    <a:pt x="39520" y="0"/>
                    <a:pt x="29759" y="0"/>
                  </a:cubicBezTo>
                  <a:lnTo>
                    <a:pt x="17865" y="0"/>
                  </a:lnTo>
                  <a:lnTo>
                    <a:pt x="2975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2" name="Google Shape;137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JgAAghQAAIYmAADXFAAAAAAAAA=="/>
                </a:ext>
              </a:extLst>
            </p:cNvSpPr>
            <p:nvPr/>
          </p:nvSpPr>
          <p:spPr>
            <a:xfrm>
              <a:off x="6229985" y="3333750"/>
              <a:ext cx="32385" cy="53975"/>
            </a:xfrm>
            <a:custGeom>
              <a:avLst/>
              <a:gdLst/>
              <a:ahLst/>
              <a:cxnLst/>
              <a:rect l="0" t="0" r="32385" b="53975"/>
              <a:pathLst>
                <a:path w="32385" h="53975">
                  <a:moveTo>
                    <a:pt x="17737" y="0"/>
                  </a:moveTo>
                  <a:cubicBezTo>
                    <a:pt x="7998" y="0"/>
                    <a:pt x="129" y="8024"/>
                    <a:pt x="129" y="17982"/>
                  </a:cubicBezTo>
                  <a:lnTo>
                    <a:pt x="129" y="29953"/>
                  </a:lnTo>
                  <a:cubicBezTo>
                    <a:pt x="25" y="43752"/>
                    <a:pt x="11089" y="53948"/>
                    <a:pt x="23451" y="53948"/>
                  </a:cubicBezTo>
                  <a:cubicBezTo>
                    <a:pt x="26385" y="53948"/>
                    <a:pt x="29398" y="53392"/>
                    <a:pt x="32359" y="52121"/>
                  </a:cubicBezTo>
                  <a:cubicBezTo>
                    <a:pt x="23477" y="48572"/>
                    <a:pt x="17607" y="39779"/>
                    <a:pt x="17737" y="29953"/>
                  </a:cubicBezTo>
                  <a:lnTo>
                    <a:pt x="17737" y="17982"/>
                  </a:lnTo>
                  <a:cubicBezTo>
                    <a:pt x="17737" y="9322"/>
                    <a:pt x="23866" y="1800"/>
                    <a:pt x="32359" y="397"/>
                  </a:cubicBezTo>
                  <a:cubicBezTo>
                    <a:pt x="31372" y="132"/>
                    <a:pt x="30359" y="0"/>
                    <a:pt x="29476" y="0"/>
                  </a:cubicBezTo>
                  <a:lnTo>
                    <a:pt x="17737" y="0"/>
                  </a:lnTo>
                  <a:lnTo>
                    <a:pt x="2947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1" name="Google Shape;137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JgAAghQAAJ4mAACoFAAAAAAAAA=="/>
                </a:ext>
              </a:extLst>
            </p:cNvSpPr>
            <p:nvPr/>
          </p:nvSpPr>
          <p:spPr>
            <a:xfrm>
              <a:off x="6229985" y="3333750"/>
              <a:ext cx="47625" cy="24130"/>
            </a:xfrm>
            <a:custGeom>
              <a:avLst/>
              <a:gdLst/>
              <a:ahLst/>
              <a:cxnLst/>
              <a:rect l="0" t="0" r="47625" b="24130"/>
              <a:pathLst>
                <a:path w="47625" h="24130">
                  <a:moveTo>
                    <a:pt x="17987" y="0"/>
                  </a:moveTo>
                  <a:cubicBezTo>
                    <a:pt x="8125" y="0"/>
                    <a:pt x="157" y="8079"/>
                    <a:pt x="157" y="18104"/>
                  </a:cubicBezTo>
                  <a:lnTo>
                    <a:pt x="26" y="18104"/>
                  </a:lnTo>
                  <a:cubicBezTo>
                    <a:pt x="26" y="18104"/>
                    <a:pt x="17856" y="24130"/>
                    <a:pt x="47598" y="24130"/>
                  </a:cubicBezTo>
                  <a:lnTo>
                    <a:pt x="47598" y="18104"/>
                  </a:lnTo>
                  <a:cubicBezTo>
                    <a:pt x="47598" y="8079"/>
                    <a:pt x="39630" y="0"/>
                    <a:pt x="29768" y="0"/>
                  </a:cubicBezTo>
                  <a:lnTo>
                    <a:pt x="17987" y="0"/>
                  </a:lnTo>
                  <a:lnTo>
                    <a:pt x="2976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30" name="Google Shape;137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JgAAghQAAIYmAACkFAAAAAAAAA=="/>
                </a:ext>
              </a:extLst>
            </p:cNvSpPr>
            <p:nvPr/>
          </p:nvSpPr>
          <p:spPr>
            <a:xfrm>
              <a:off x="6229985" y="3333750"/>
              <a:ext cx="32385" cy="21590"/>
            </a:xfrm>
            <a:custGeom>
              <a:avLst/>
              <a:gdLst/>
              <a:ahLst/>
              <a:cxnLst/>
              <a:rect l="0" t="0" r="32385" b="21590"/>
              <a:pathLst>
                <a:path w="32385" h="21590">
                  <a:moveTo>
                    <a:pt x="17690" y="0"/>
                  </a:moveTo>
                  <a:cubicBezTo>
                    <a:pt x="7920" y="0"/>
                    <a:pt x="26" y="7939"/>
                    <a:pt x="26" y="17791"/>
                  </a:cubicBezTo>
                  <a:cubicBezTo>
                    <a:pt x="5783" y="19546"/>
                    <a:pt x="11672" y="20804"/>
                    <a:pt x="17690" y="21564"/>
                  </a:cubicBezTo>
                  <a:lnTo>
                    <a:pt x="17690" y="17791"/>
                  </a:lnTo>
                  <a:cubicBezTo>
                    <a:pt x="17690" y="9092"/>
                    <a:pt x="23839" y="1782"/>
                    <a:pt x="32358" y="393"/>
                  </a:cubicBezTo>
                  <a:cubicBezTo>
                    <a:pt x="31368" y="131"/>
                    <a:pt x="30352" y="0"/>
                    <a:pt x="29466" y="0"/>
                  </a:cubicBezTo>
                  <a:lnTo>
                    <a:pt x="17690" y="0"/>
                  </a:lnTo>
                  <a:lnTo>
                    <a:pt x="2946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9" name="Google Shape;137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JgAAzRQAAEYnAAC3FQAAAAAAAA=="/>
                </a:ext>
              </a:extLst>
            </p:cNvSpPr>
            <p:nvPr/>
          </p:nvSpPr>
          <p:spPr>
            <a:xfrm>
              <a:off x="6313170" y="3381375"/>
              <a:ext cx="71120" cy="148590"/>
            </a:xfrm>
            <a:custGeom>
              <a:avLst/>
              <a:gdLst/>
              <a:ahLst/>
              <a:cxnLst/>
              <a:rect l="0" t="0" r="71120" b="148590"/>
              <a:pathLst>
                <a:path w="71120" h="148590">
                  <a:moveTo>
                    <a:pt x="23707" y="26"/>
                  </a:moveTo>
                  <a:lnTo>
                    <a:pt x="23707" y="14150"/>
                  </a:lnTo>
                  <a:cubicBezTo>
                    <a:pt x="23707" y="16434"/>
                    <a:pt x="22449" y="18456"/>
                    <a:pt x="20432" y="19479"/>
                  </a:cubicBezTo>
                  <a:lnTo>
                    <a:pt x="6575" y="26410"/>
                  </a:lnTo>
                  <a:cubicBezTo>
                    <a:pt x="2541" y="28432"/>
                    <a:pt x="26" y="32606"/>
                    <a:pt x="26" y="37148"/>
                  </a:cubicBezTo>
                  <a:lnTo>
                    <a:pt x="26" y="95638"/>
                  </a:lnTo>
                  <a:cubicBezTo>
                    <a:pt x="26" y="99183"/>
                    <a:pt x="1022" y="102595"/>
                    <a:pt x="3039" y="105483"/>
                  </a:cubicBezTo>
                  <a:lnTo>
                    <a:pt x="8854" y="114330"/>
                  </a:lnTo>
                  <a:cubicBezTo>
                    <a:pt x="10871" y="117244"/>
                    <a:pt x="11866" y="120788"/>
                    <a:pt x="11866" y="124175"/>
                  </a:cubicBezTo>
                  <a:lnTo>
                    <a:pt x="11866" y="148564"/>
                  </a:lnTo>
                  <a:lnTo>
                    <a:pt x="59254" y="148564"/>
                  </a:lnTo>
                  <a:lnTo>
                    <a:pt x="59254" y="124175"/>
                  </a:lnTo>
                  <a:cubicBezTo>
                    <a:pt x="59254" y="120657"/>
                    <a:pt x="60275" y="117244"/>
                    <a:pt x="62292" y="114330"/>
                  </a:cubicBezTo>
                  <a:lnTo>
                    <a:pt x="68081" y="105483"/>
                  </a:lnTo>
                  <a:cubicBezTo>
                    <a:pt x="70098" y="102595"/>
                    <a:pt x="71120" y="99183"/>
                    <a:pt x="71120" y="95638"/>
                  </a:cubicBezTo>
                  <a:lnTo>
                    <a:pt x="71120" y="37016"/>
                  </a:lnTo>
                  <a:cubicBezTo>
                    <a:pt x="71120" y="32606"/>
                    <a:pt x="68579" y="28432"/>
                    <a:pt x="64545" y="26410"/>
                  </a:cubicBezTo>
                  <a:lnTo>
                    <a:pt x="50557" y="19479"/>
                  </a:lnTo>
                  <a:cubicBezTo>
                    <a:pt x="48540" y="18456"/>
                    <a:pt x="47282" y="16434"/>
                    <a:pt x="47282" y="14150"/>
                  </a:cubicBezTo>
                  <a:lnTo>
                    <a:pt x="47282" y="26"/>
                  </a:lnTo>
                  <a:lnTo>
                    <a:pt x="23707" y="26"/>
                  </a:lnTo>
                  <a:lnTo>
                    <a:pt x="47282" y="141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8" name="Google Shape;137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JgAA/RQAAPImAACRFQAAAAAAAA=="/>
                </a:ext>
              </a:extLst>
            </p:cNvSpPr>
            <p:nvPr/>
          </p:nvSpPr>
          <p:spPr>
            <a:xfrm>
              <a:off x="6313170" y="3411855"/>
              <a:ext cx="17780" cy="93980"/>
            </a:xfrm>
            <a:custGeom>
              <a:avLst/>
              <a:gdLst/>
              <a:ahLst/>
              <a:cxnLst/>
              <a:rect l="0" t="0" r="17780" b="93980"/>
              <a:pathLst>
                <a:path w="17780" h="93980">
                  <a:moveTo>
                    <a:pt x="2406" y="26"/>
                  </a:moveTo>
                  <a:cubicBezTo>
                    <a:pt x="915" y="1903"/>
                    <a:pt x="26" y="4406"/>
                    <a:pt x="26" y="6908"/>
                  </a:cubicBezTo>
                  <a:lnTo>
                    <a:pt x="26" y="64991"/>
                  </a:lnTo>
                  <a:cubicBezTo>
                    <a:pt x="26" y="68510"/>
                    <a:pt x="1020" y="71899"/>
                    <a:pt x="3033" y="74897"/>
                  </a:cubicBezTo>
                  <a:lnTo>
                    <a:pt x="8838" y="83683"/>
                  </a:lnTo>
                  <a:cubicBezTo>
                    <a:pt x="10720" y="86576"/>
                    <a:pt x="11845" y="89965"/>
                    <a:pt x="11845" y="93459"/>
                  </a:cubicBezTo>
                  <a:lnTo>
                    <a:pt x="11845" y="93980"/>
                  </a:lnTo>
                  <a:lnTo>
                    <a:pt x="17754" y="93980"/>
                  </a:lnTo>
                  <a:lnTo>
                    <a:pt x="17754" y="17336"/>
                  </a:lnTo>
                  <a:cubicBezTo>
                    <a:pt x="17754" y="13556"/>
                    <a:pt x="16002" y="10063"/>
                    <a:pt x="12969" y="7925"/>
                  </a:cubicBezTo>
                  <a:lnTo>
                    <a:pt x="2406" y="26"/>
                  </a:lnTo>
                  <a:lnTo>
                    <a:pt x="12969" y="79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7" name="Google Shape;137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JwAA/RQAAEYnAACRFQAAAAAAAA=="/>
                </a:ext>
              </a:extLst>
            </p:cNvSpPr>
            <p:nvPr/>
          </p:nvSpPr>
          <p:spPr>
            <a:xfrm>
              <a:off x="6366510" y="3411855"/>
              <a:ext cx="17780" cy="93980"/>
            </a:xfrm>
            <a:custGeom>
              <a:avLst/>
              <a:gdLst/>
              <a:ahLst/>
              <a:cxnLst/>
              <a:rect l="0" t="0" r="17780" b="93980"/>
              <a:pathLst>
                <a:path w="17780" h="93980">
                  <a:moveTo>
                    <a:pt x="15371" y="26"/>
                  </a:moveTo>
                  <a:lnTo>
                    <a:pt x="4792" y="7925"/>
                  </a:lnTo>
                  <a:cubicBezTo>
                    <a:pt x="1781" y="10063"/>
                    <a:pt x="0" y="13556"/>
                    <a:pt x="0" y="17336"/>
                  </a:cubicBezTo>
                  <a:lnTo>
                    <a:pt x="0" y="93980"/>
                  </a:lnTo>
                  <a:lnTo>
                    <a:pt x="5944" y="93980"/>
                  </a:lnTo>
                  <a:lnTo>
                    <a:pt x="5944" y="93459"/>
                  </a:lnTo>
                  <a:cubicBezTo>
                    <a:pt x="5944" y="89965"/>
                    <a:pt x="7070" y="86576"/>
                    <a:pt x="8955" y="83683"/>
                  </a:cubicBezTo>
                  <a:lnTo>
                    <a:pt x="14873" y="74897"/>
                  </a:lnTo>
                  <a:cubicBezTo>
                    <a:pt x="16759" y="71899"/>
                    <a:pt x="17780" y="68510"/>
                    <a:pt x="17780" y="64991"/>
                  </a:cubicBezTo>
                  <a:lnTo>
                    <a:pt x="17780" y="6908"/>
                  </a:lnTo>
                  <a:cubicBezTo>
                    <a:pt x="17780" y="4406"/>
                    <a:pt x="16890" y="1903"/>
                    <a:pt x="1537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6" name="Google Shape;137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JgAAfxUAADMnAAC3FQAAAAAAAA=="/>
                </a:ext>
              </a:extLst>
            </p:cNvSpPr>
            <p:nvPr/>
          </p:nvSpPr>
          <p:spPr>
            <a:xfrm>
              <a:off x="6324600" y="3494405"/>
              <a:ext cx="47625" cy="35560"/>
            </a:xfrm>
            <a:custGeom>
              <a:avLst/>
              <a:gdLst/>
              <a:ahLst/>
              <a:cxnLst/>
              <a:rect l="0" t="0" r="47625" b="35560"/>
              <a:pathLst>
                <a:path w="47625" h="35560">
                  <a:moveTo>
                    <a:pt x="0" y="0"/>
                  </a:moveTo>
                  <a:lnTo>
                    <a:pt x="0" y="35534"/>
                  </a:lnTo>
                  <a:lnTo>
                    <a:pt x="47598" y="35534"/>
                  </a:lnTo>
                  <a:lnTo>
                    <a:pt x="47598"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5" name="Google Shape;137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JwAAkhUAABInAAC3FQAAAAAAAA=="/>
                </a:ext>
              </a:extLst>
            </p:cNvSpPr>
            <p:nvPr/>
          </p:nvSpPr>
          <p:spPr>
            <a:xfrm>
              <a:off x="6345555" y="3506470"/>
              <a:ext cx="5715" cy="23495"/>
            </a:xfrm>
            <a:custGeom>
              <a:avLst/>
              <a:gdLst/>
              <a:ahLst/>
              <a:cxnLst/>
              <a:rect l="0" t="0" r="5715" b="23495"/>
              <a:pathLst>
                <a:path w="5715" h="23495">
                  <a:moveTo>
                    <a:pt x="2794" y="25"/>
                  </a:moveTo>
                  <a:cubicBezTo>
                    <a:pt x="1208" y="25"/>
                    <a:pt x="0" y="1270"/>
                    <a:pt x="0" y="2878"/>
                  </a:cubicBezTo>
                  <a:lnTo>
                    <a:pt x="0" y="23469"/>
                  </a:lnTo>
                  <a:lnTo>
                    <a:pt x="5689" y="23469"/>
                  </a:lnTo>
                  <a:lnTo>
                    <a:pt x="5689" y="2878"/>
                  </a:lnTo>
                  <a:cubicBezTo>
                    <a:pt x="5689" y="1270"/>
                    <a:pt x="4355" y="25"/>
                    <a:pt x="2794"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4" name="Google Shape;137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JwAA/BQAABInAAB/FQAAAAAAAA=="/>
                </a:ext>
              </a:extLst>
            </p:cNvSpPr>
            <p:nvPr/>
          </p:nvSpPr>
          <p:spPr>
            <a:xfrm>
              <a:off x="6345555" y="3411220"/>
              <a:ext cx="5715" cy="83185"/>
            </a:xfrm>
            <a:custGeom>
              <a:avLst/>
              <a:gdLst/>
              <a:ahLst/>
              <a:cxnLst/>
              <a:rect l="0" t="0" r="5715" b="83185"/>
              <a:pathLst>
                <a:path w="5715" h="83185">
                  <a:moveTo>
                    <a:pt x="0" y="0"/>
                  </a:moveTo>
                  <a:lnTo>
                    <a:pt x="0" y="83158"/>
                  </a:lnTo>
                  <a:lnTo>
                    <a:pt x="5689" y="83158"/>
                  </a:lnTo>
                  <a:lnTo>
                    <a:pt x="5689"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3" name="Google Shape;137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7JgAAzRQAACAnAAD8FAAAAAAAAA=="/>
                </a:ext>
              </a:extLst>
            </p:cNvSpPr>
            <p:nvPr/>
          </p:nvSpPr>
          <p:spPr>
            <a:xfrm>
              <a:off x="6336665" y="3381375"/>
              <a:ext cx="23495" cy="29845"/>
            </a:xfrm>
            <a:custGeom>
              <a:avLst/>
              <a:gdLst/>
              <a:ahLst/>
              <a:cxnLst/>
              <a:rect l="0" t="0" r="23495" b="29845"/>
              <a:pathLst>
                <a:path w="23495" h="29845">
                  <a:moveTo>
                    <a:pt x="25" y="26"/>
                  </a:moveTo>
                  <a:lnTo>
                    <a:pt x="25" y="17901"/>
                  </a:lnTo>
                  <a:cubicBezTo>
                    <a:pt x="25" y="24492"/>
                    <a:pt x="5264" y="29818"/>
                    <a:pt x="11747" y="29818"/>
                  </a:cubicBezTo>
                  <a:cubicBezTo>
                    <a:pt x="18230" y="29818"/>
                    <a:pt x="23469" y="24492"/>
                    <a:pt x="23469" y="17901"/>
                  </a:cubicBezTo>
                  <a:lnTo>
                    <a:pt x="23469" y="26"/>
                  </a:lnTo>
                  <a:lnTo>
                    <a:pt x="25" y="26"/>
                  </a:lnTo>
                  <a:lnTo>
                    <a:pt x="23469" y="179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2" name="Google Shape;137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JgAAgxQAADMnAADXFAAAAAAAAA=="/>
                </a:ext>
              </a:extLst>
            </p:cNvSpPr>
            <p:nvPr/>
          </p:nvSpPr>
          <p:spPr>
            <a:xfrm>
              <a:off x="6325235" y="3334385"/>
              <a:ext cx="46990" cy="53340"/>
            </a:xfrm>
            <a:custGeom>
              <a:avLst/>
              <a:gdLst/>
              <a:ahLst/>
              <a:cxnLst/>
              <a:rect l="0" t="0" r="46990" b="53340"/>
              <a:pathLst>
                <a:path w="46990" h="53340">
                  <a:moveTo>
                    <a:pt x="17628" y="0"/>
                  </a:moveTo>
                  <a:cubicBezTo>
                    <a:pt x="7866" y="0"/>
                    <a:pt x="0" y="7958"/>
                    <a:pt x="0" y="17833"/>
                  </a:cubicBezTo>
                  <a:lnTo>
                    <a:pt x="0" y="29703"/>
                  </a:lnTo>
                  <a:cubicBezTo>
                    <a:pt x="0" y="42704"/>
                    <a:pt x="10488" y="53340"/>
                    <a:pt x="23365" y="53340"/>
                  </a:cubicBezTo>
                  <a:cubicBezTo>
                    <a:pt x="23443" y="53340"/>
                    <a:pt x="23521" y="53340"/>
                    <a:pt x="23599" y="53340"/>
                  </a:cubicBezTo>
                  <a:cubicBezTo>
                    <a:pt x="36476" y="53340"/>
                    <a:pt x="46964" y="42756"/>
                    <a:pt x="46964" y="29703"/>
                  </a:cubicBezTo>
                  <a:lnTo>
                    <a:pt x="46964" y="17833"/>
                  </a:lnTo>
                  <a:cubicBezTo>
                    <a:pt x="46964" y="7958"/>
                    <a:pt x="39098" y="0"/>
                    <a:pt x="29362" y="0"/>
                  </a:cubicBezTo>
                  <a:lnTo>
                    <a:pt x="17628" y="0"/>
                  </a:lnTo>
                  <a:lnTo>
                    <a:pt x="2936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1" name="Google Shape;137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JgAAghQAABwnAADXFAAAAAAAAA=="/>
                </a:ext>
              </a:extLst>
            </p:cNvSpPr>
            <p:nvPr/>
          </p:nvSpPr>
          <p:spPr>
            <a:xfrm>
              <a:off x="6324600" y="3333750"/>
              <a:ext cx="33020" cy="53975"/>
            </a:xfrm>
            <a:custGeom>
              <a:avLst/>
              <a:gdLst/>
              <a:ahLst/>
              <a:cxnLst/>
              <a:rect l="0" t="0" r="33020" b="53975"/>
              <a:pathLst>
                <a:path w="33020" h="53975">
                  <a:moveTo>
                    <a:pt x="17980" y="0"/>
                  </a:moveTo>
                  <a:cubicBezTo>
                    <a:pt x="8156" y="0"/>
                    <a:pt x="0" y="8024"/>
                    <a:pt x="0" y="17982"/>
                  </a:cubicBezTo>
                  <a:lnTo>
                    <a:pt x="0" y="29953"/>
                  </a:lnTo>
                  <a:cubicBezTo>
                    <a:pt x="0" y="43752"/>
                    <a:pt x="11227" y="53948"/>
                    <a:pt x="23858" y="53948"/>
                  </a:cubicBezTo>
                  <a:cubicBezTo>
                    <a:pt x="26877" y="53948"/>
                    <a:pt x="29975" y="53392"/>
                    <a:pt x="33020" y="52121"/>
                  </a:cubicBezTo>
                  <a:cubicBezTo>
                    <a:pt x="23964" y="48572"/>
                    <a:pt x="17980" y="39779"/>
                    <a:pt x="17980" y="29953"/>
                  </a:cubicBezTo>
                  <a:lnTo>
                    <a:pt x="17980" y="17982"/>
                  </a:lnTo>
                  <a:cubicBezTo>
                    <a:pt x="17980" y="9322"/>
                    <a:pt x="24335" y="1800"/>
                    <a:pt x="33020" y="397"/>
                  </a:cubicBezTo>
                  <a:cubicBezTo>
                    <a:pt x="31987" y="132"/>
                    <a:pt x="30981" y="0"/>
                    <a:pt x="29948" y="0"/>
                  </a:cubicBezTo>
                  <a:lnTo>
                    <a:pt x="17980" y="0"/>
                  </a:lnTo>
                  <a:lnTo>
                    <a:pt x="2994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20" name="Google Shape;137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JgAAghQAADMnAACoFAAAAAAAAA=="/>
                </a:ext>
              </a:extLst>
            </p:cNvSpPr>
            <p:nvPr/>
          </p:nvSpPr>
          <p:spPr>
            <a:xfrm>
              <a:off x="6324600" y="3333750"/>
              <a:ext cx="47625" cy="24130"/>
            </a:xfrm>
            <a:custGeom>
              <a:avLst/>
              <a:gdLst/>
              <a:ahLst/>
              <a:cxnLst/>
              <a:rect l="0" t="0" r="47625" b="24130"/>
              <a:pathLst>
                <a:path w="47625" h="24130">
                  <a:moveTo>
                    <a:pt x="17947" y="0"/>
                  </a:moveTo>
                  <a:cubicBezTo>
                    <a:pt x="8081" y="0"/>
                    <a:pt x="0" y="8079"/>
                    <a:pt x="0" y="18104"/>
                  </a:cubicBezTo>
                  <a:cubicBezTo>
                    <a:pt x="0" y="18104"/>
                    <a:pt x="17816" y="24130"/>
                    <a:pt x="47598" y="24130"/>
                  </a:cubicBezTo>
                  <a:lnTo>
                    <a:pt x="47598" y="18104"/>
                  </a:lnTo>
                  <a:cubicBezTo>
                    <a:pt x="47598" y="8079"/>
                    <a:pt x="39516" y="0"/>
                    <a:pt x="29808" y="0"/>
                  </a:cubicBezTo>
                  <a:lnTo>
                    <a:pt x="17947" y="0"/>
                  </a:lnTo>
                  <a:lnTo>
                    <a:pt x="298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9" name="Google Shape;137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JgAAghQAABwnAACkFAAAAAAAAA=="/>
                </a:ext>
              </a:extLst>
            </p:cNvSpPr>
            <p:nvPr/>
          </p:nvSpPr>
          <p:spPr>
            <a:xfrm>
              <a:off x="6324600" y="3333750"/>
              <a:ext cx="33020" cy="21590"/>
            </a:xfrm>
            <a:custGeom>
              <a:avLst/>
              <a:gdLst/>
              <a:ahLst/>
              <a:cxnLst/>
              <a:rect l="0" t="0" r="33020" b="21590"/>
              <a:pathLst>
                <a:path w="33020" h="21590">
                  <a:moveTo>
                    <a:pt x="17980" y="0"/>
                  </a:moveTo>
                  <a:cubicBezTo>
                    <a:pt x="8156" y="0"/>
                    <a:pt x="0" y="7939"/>
                    <a:pt x="0" y="17791"/>
                  </a:cubicBezTo>
                  <a:cubicBezTo>
                    <a:pt x="5984" y="19546"/>
                    <a:pt x="11995" y="20804"/>
                    <a:pt x="17980" y="21564"/>
                  </a:cubicBezTo>
                  <a:lnTo>
                    <a:pt x="17980" y="17791"/>
                  </a:lnTo>
                  <a:cubicBezTo>
                    <a:pt x="17980" y="9092"/>
                    <a:pt x="24335" y="1782"/>
                    <a:pt x="33020" y="393"/>
                  </a:cubicBezTo>
                  <a:cubicBezTo>
                    <a:pt x="31987" y="131"/>
                    <a:pt x="30981" y="0"/>
                    <a:pt x="29948" y="0"/>
                  </a:cubicBezTo>
                  <a:lnTo>
                    <a:pt x="17980" y="0"/>
                  </a:lnTo>
                  <a:lnTo>
                    <a:pt x="2994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8" name="Google Shape;137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JwAAzRQAANsnAAC3FQAAAAAAAA=="/>
                </a:ext>
              </a:extLst>
            </p:cNvSpPr>
            <p:nvPr/>
          </p:nvSpPr>
          <p:spPr>
            <a:xfrm>
              <a:off x="6407785" y="3381375"/>
              <a:ext cx="71120" cy="148590"/>
            </a:xfrm>
            <a:custGeom>
              <a:avLst/>
              <a:gdLst/>
              <a:ahLst/>
              <a:cxnLst/>
              <a:rect l="0" t="0" r="71120" b="148590"/>
              <a:pathLst>
                <a:path w="71120" h="148590">
                  <a:moveTo>
                    <a:pt x="23707" y="26"/>
                  </a:moveTo>
                  <a:lnTo>
                    <a:pt x="23707" y="14150"/>
                  </a:lnTo>
                  <a:cubicBezTo>
                    <a:pt x="23707" y="16434"/>
                    <a:pt x="22449" y="18456"/>
                    <a:pt x="20432" y="19479"/>
                  </a:cubicBezTo>
                  <a:lnTo>
                    <a:pt x="6549" y="26410"/>
                  </a:lnTo>
                  <a:cubicBezTo>
                    <a:pt x="2515" y="28432"/>
                    <a:pt x="0" y="32606"/>
                    <a:pt x="0" y="37148"/>
                  </a:cubicBezTo>
                  <a:lnTo>
                    <a:pt x="0" y="95638"/>
                  </a:lnTo>
                  <a:cubicBezTo>
                    <a:pt x="0" y="99183"/>
                    <a:pt x="1022" y="102595"/>
                    <a:pt x="3039" y="105483"/>
                  </a:cubicBezTo>
                  <a:lnTo>
                    <a:pt x="8828" y="114330"/>
                  </a:lnTo>
                  <a:cubicBezTo>
                    <a:pt x="10845" y="117244"/>
                    <a:pt x="11866" y="120788"/>
                    <a:pt x="11866" y="124175"/>
                  </a:cubicBezTo>
                  <a:lnTo>
                    <a:pt x="11866" y="148564"/>
                  </a:lnTo>
                  <a:lnTo>
                    <a:pt x="59254" y="148564"/>
                  </a:lnTo>
                  <a:lnTo>
                    <a:pt x="59254" y="124175"/>
                  </a:lnTo>
                  <a:cubicBezTo>
                    <a:pt x="59254" y="120657"/>
                    <a:pt x="60380" y="117244"/>
                    <a:pt x="62266" y="114330"/>
                  </a:cubicBezTo>
                  <a:lnTo>
                    <a:pt x="68186" y="105483"/>
                  </a:lnTo>
                  <a:cubicBezTo>
                    <a:pt x="70098" y="102595"/>
                    <a:pt x="71094" y="99183"/>
                    <a:pt x="71094" y="95638"/>
                  </a:cubicBezTo>
                  <a:lnTo>
                    <a:pt x="71094" y="37016"/>
                  </a:lnTo>
                  <a:cubicBezTo>
                    <a:pt x="71094" y="32606"/>
                    <a:pt x="68579" y="28432"/>
                    <a:pt x="64545" y="26410"/>
                  </a:cubicBezTo>
                  <a:lnTo>
                    <a:pt x="50688" y="19479"/>
                  </a:lnTo>
                  <a:cubicBezTo>
                    <a:pt x="48671" y="18456"/>
                    <a:pt x="47387" y="16434"/>
                    <a:pt x="47387" y="14150"/>
                  </a:cubicBezTo>
                  <a:lnTo>
                    <a:pt x="47387" y="26"/>
                  </a:lnTo>
                  <a:lnTo>
                    <a:pt x="23707" y="26"/>
                  </a:lnTo>
                  <a:lnTo>
                    <a:pt x="47387" y="141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7" name="Google Shape;137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JwAA/RQAAIcnAACRFQAAAAAAAA=="/>
                </a:ext>
              </a:extLst>
            </p:cNvSpPr>
            <p:nvPr/>
          </p:nvSpPr>
          <p:spPr>
            <a:xfrm>
              <a:off x="6407785" y="3411855"/>
              <a:ext cx="17780" cy="93980"/>
            </a:xfrm>
            <a:custGeom>
              <a:avLst/>
              <a:gdLst/>
              <a:ahLst/>
              <a:cxnLst/>
              <a:rect l="0" t="0" r="17780" b="93980"/>
              <a:pathLst>
                <a:path w="17780" h="93980">
                  <a:moveTo>
                    <a:pt x="2409" y="26"/>
                  </a:moveTo>
                  <a:cubicBezTo>
                    <a:pt x="890" y="1903"/>
                    <a:pt x="0" y="4406"/>
                    <a:pt x="0" y="6908"/>
                  </a:cubicBezTo>
                  <a:lnTo>
                    <a:pt x="0" y="64991"/>
                  </a:lnTo>
                  <a:cubicBezTo>
                    <a:pt x="0" y="68510"/>
                    <a:pt x="1021" y="71899"/>
                    <a:pt x="2907" y="74897"/>
                  </a:cubicBezTo>
                  <a:lnTo>
                    <a:pt x="8825" y="83683"/>
                  </a:lnTo>
                  <a:cubicBezTo>
                    <a:pt x="10710" y="86576"/>
                    <a:pt x="11862" y="89965"/>
                    <a:pt x="11862" y="93459"/>
                  </a:cubicBezTo>
                  <a:lnTo>
                    <a:pt x="11862" y="93980"/>
                  </a:lnTo>
                  <a:lnTo>
                    <a:pt x="17780" y="93980"/>
                  </a:lnTo>
                  <a:lnTo>
                    <a:pt x="17780" y="17336"/>
                  </a:lnTo>
                  <a:cubicBezTo>
                    <a:pt x="17780" y="13556"/>
                    <a:pt x="15999" y="10063"/>
                    <a:pt x="12988" y="7925"/>
                  </a:cubicBezTo>
                  <a:lnTo>
                    <a:pt x="2409" y="26"/>
                  </a:lnTo>
                  <a:lnTo>
                    <a:pt x="12988" y="79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6" name="Google Shape;137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wAA/RQAANsnAACRFQAAAAAAAA=="/>
                </a:ext>
              </a:extLst>
            </p:cNvSpPr>
            <p:nvPr/>
          </p:nvSpPr>
          <p:spPr>
            <a:xfrm>
              <a:off x="6461125" y="3411855"/>
              <a:ext cx="17780" cy="93980"/>
            </a:xfrm>
            <a:custGeom>
              <a:avLst/>
              <a:gdLst/>
              <a:ahLst/>
              <a:cxnLst/>
              <a:rect l="0" t="0" r="17780" b="93980"/>
              <a:pathLst>
                <a:path w="17780" h="93980">
                  <a:moveTo>
                    <a:pt x="15374" y="26"/>
                  </a:moveTo>
                  <a:lnTo>
                    <a:pt x="4811" y="7925"/>
                  </a:lnTo>
                  <a:cubicBezTo>
                    <a:pt x="1778" y="10063"/>
                    <a:pt x="26" y="13556"/>
                    <a:pt x="26" y="17336"/>
                  </a:cubicBezTo>
                  <a:lnTo>
                    <a:pt x="26" y="93980"/>
                  </a:lnTo>
                  <a:lnTo>
                    <a:pt x="5935" y="93980"/>
                  </a:lnTo>
                  <a:lnTo>
                    <a:pt x="5935" y="93459"/>
                  </a:lnTo>
                  <a:cubicBezTo>
                    <a:pt x="5935" y="89965"/>
                    <a:pt x="7060" y="86576"/>
                    <a:pt x="8942" y="83683"/>
                  </a:cubicBezTo>
                  <a:lnTo>
                    <a:pt x="14878" y="74897"/>
                  </a:lnTo>
                  <a:cubicBezTo>
                    <a:pt x="16760" y="71899"/>
                    <a:pt x="17754" y="68510"/>
                    <a:pt x="17754" y="64991"/>
                  </a:cubicBezTo>
                  <a:lnTo>
                    <a:pt x="17754" y="6908"/>
                  </a:lnTo>
                  <a:cubicBezTo>
                    <a:pt x="17754" y="4406"/>
                    <a:pt x="16891" y="1903"/>
                    <a:pt x="1537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5" name="Google Shape;137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wAAfxUAAMgnAAC3FQAAAAAAAA=="/>
                </a:ext>
              </a:extLst>
            </p:cNvSpPr>
            <p:nvPr/>
          </p:nvSpPr>
          <p:spPr>
            <a:xfrm>
              <a:off x="6419850" y="3494405"/>
              <a:ext cx="46990" cy="35560"/>
            </a:xfrm>
            <a:custGeom>
              <a:avLst/>
              <a:gdLst/>
              <a:ahLst/>
              <a:cxnLst/>
              <a:rect l="0" t="0" r="46990" b="35560"/>
              <a:pathLst>
                <a:path w="46990" h="35560">
                  <a:moveTo>
                    <a:pt x="26" y="0"/>
                  </a:moveTo>
                  <a:lnTo>
                    <a:pt x="26" y="35534"/>
                  </a:lnTo>
                  <a:lnTo>
                    <a:pt x="46990" y="35534"/>
                  </a:lnTo>
                  <a:lnTo>
                    <a:pt x="46990"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4" name="Google Shape;137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JwAAkhUAAKgnAAC3FQAAAAAAAA=="/>
                </a:ext>
              </a:extLst>
            </p:cNvSpPr>
            <p:nvPr/>
          </p:nvSpPr>
          <p:spPr>
            <a:xfrm>
              <a:off x="6440170" y="3506470"/>
              <a:ext cx="6350" cy="23495"/>
            </a:xfrm>
            <a:custGeom>
              <a:avLst/>
              <a:gdLst/>
              <a:ahLst/>
              <a:cxnLst/>
              <a:rect l="0" t="0" r="6350" b="23495"/>
              <a:pathLst>
                <a:path w="6350" h="23495">
                  <a:moveTo>
                    <a:pt x="3394" y="0"/>
                  </a:moveTo>
                  <a:cubicBezTo>
                    <a:pt x="3312" y="0"/>
                    <a:pt x="3257" y="0"/>
                    <a:pt x="3175" y="25"/>
                  </a:cubicBezTo>
                  <a:cubicBezTo>
                    <a:pt x="1478" y="25"/>
                    <a:pt x="27" y="1270"/>
                    <a:pt x="27" y="2878"/>
                  </a:cubicBezTo>
                  <a:lnTo>
                    <a:pt x="27" y="23469"/>
                  </a:lnTo>
                  <a:lnTo>
                    <a:pt x="6350" y="23469"/>
                  </a:lnTo>
                  <a:lnTo>
                    <a:pt x="6350" y="2878"/>
                  </a:lnTo>
                  <a:cubicBezTo>
                    <a:pt x="6350" y="1322"/>
                    <a:pt x="5009" y="0"/>
                    <a:pt x="339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3" name="Google Shape;137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JwAA/BQAAKgnAAB/FQAAAAAAAA=="/>
                </a:ext>
              </a:extLst>
            </p:cNvSpPr>
            <p:nvPr/>
          </p:nvSpPr>
          <p:spPr>
            <a:xfrm>
              <a:off x="6440170" y="3411220"/>
              <a:ext cx="6350" cy="83185"/>
            </a:xfrm>
            <a:custGeom>
              <a:avLst/>
              <a:gdLst/>
              <a:ahLst/>
              <a:cxnLst/>
              <a:rect l="0" t="0" r="6350" b="83185"/>
              <a:pathLst>
                <a:path w="6350" h="83185">
                  <a:moveTo>
                    <a:pt x="28" y="0"/>
                  </a:moveTo>
                  <a:lnTo>
                    <a:pt x="28" y="83158"/>
                  </a:lnTo>
                  <a:lnTo>
                    <a:pt x="6350" y="83158"/>
                  </a:lnTo>
                  <a:lnTo>
                    <a:pt x="6350" y="0"/>
                  </a:lnTo>
                  <a:lnTo>
                    <a:pt x="2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2" name="Google Shape;137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JwAAzRQAALYnAAD8FAAAAAAAAA=="/>
                </a:ext>
              </a:extLst>
            </p:cNvSpPr>
            <p:nvPr/>
          </p:nvSpPr>
          <p:spPr>
            <a:xfrm>
              <a:off x="6431280" y="3381375"/>
              <a:ext cx="24130" cy="29845"/>
            </a:xfrm>
            <a:custGeom>
              <a:avLst/>
              <a:gdLst/>
              <a:ahLst/>
              <a:cxnLst/>
              <a:rect l="0" t="0" r="24130" b="29845"/>
              <a:pathLst>
                <a:path w="24130" h="29845">
                  <a:moveTo>
                    <a:pt x="27" y="26"/>
                  </a:moveTo>
                  <a:lnTo>
                    <a:pt x="27" y="17901"/>
                  </a:lnTo>
                  <a:cubicBezTo>
                    <a:pt x="27" y="24492"/>
                    <a:pt x="5437" y="29818"/>
                    <a:pt x="12132" y="29818"/>
                  </a:cubicBezTo>
                  <a:cubicBezTo>
                    <a:pt x="18720" y="29818"/>
                    <a:pt x="24130" y="24492"/>
                    <a:pt x="24130" y="17901"/>
                  </a:cubicBezTo>
                  <a:lnTo>
                    <a:pt x="24130" y="26"/>
                  </a:lnTo>
                  <a:lnTo>
                    <a:pt x="27" y="26"/>
                  </a:lnTo>
                  <a:lnTo>
                    <a:pt x="24130" y="179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1" name="Google Shape;137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wAAgxQAAMgnAADXFAAAAAAAAA=="/>
                </a:ext>
              </a:extLst>
            </p:cNvSpPr>
            <p:nvPr/>
          </p:nvSpPr>
          <p:spPr>
            <a:xfrm>
              <a:off x="6419850" y="3334385"/>
              <a:ext cx="46990" cy="53340"/>
            </a:xfrm>
            <a:custGeom>
              <a:avLst/>
              <a:gdLst/>
              <a:ahLst/>
              <a:cxnLst/>
              <a:rect l="0" t="0" r="46990" b="53340"/>
              <a:pathLst>
                <a:path w="46990" h="53340">
                  <a:moveTo>
                    <a:pt x="17628" y="0"/>
                  </a:moveTo>
                  <a:cubicBezTo>
                    <a:pt x="7892" y="0"/>
                    <a:pt x="26" y="7958"/>
                    <a:pt x="26" y="17833"/>
                  </a:cubicBezTo>
                  <a:lnTo>
                    <a:pt x="26" y="29703"/>
                  </a:lnTo>
                  <a:cubicBezTo>
                    <a:pt x="26" y="42704"/>
                    <a:pt x="10514" y="53340"/>
                    <a:pt x="23495" y="53340"/>
                  </a:cubicBezTo>
                  <a:cubicBezTo>
                    <a:pt x="23573" y="53340"/>
                    <a:pt x="23651" y="53340"/>
                    <a:pt x="23729" y="53340"/>
                  </a:cubicBezTo>
                  <a:cubicBezTo>
                    <a:pt x="36605" y="53340"/>
                    <a:pt x="46990" y="42756"/>
                    <a:pt x="46990" y="29703"/>
                  </a:cubicBezTo>
                  <a:lnTo>
                    <a:pt x="46990" y="17833"/>
                  </a:lnTo>
                  <a:cubicBezTo>
                    <a:pt x="46990" y="7958"/>
                    <a:pt x="39124" y="0"/>
                    <a:pt x="29362" y="0"/>
                  </a:cubicBezTo>
                  <a:lnTo>
                    <a:pt x="17628" y="0"/>
                  </a:lnTo>
                  <a:lnTo>
                    <a:pt x="2936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10" name="Google Shape;137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wAAghQAALEnAADXFAAAAAAAAA=="/>
                </a:ext>
              </a:extLst>
            </p:cNvSpPr>
            <p:nvPr/>
          </p:nvSpPr>
          <p:spPr>
            <a:xfrm>
              <a:off x="6419850" y="3333750"/>
              <a:ext cx="32385" cy="53975"/>
            </a:xfrm>
            <a:custGeom>
              <a:avLst/>
              <a:gdLst/>
              <a:ahLst/>
              <a:cxnLst/>
              <a:rect l="0" t="0" r="32385" b="53975"/>
              <a:pathLst>
                <a:path w="32385" h="53975">
                  <a:moveTo>
                    <a:pt x="17751" y="0"/>
                  </a:moveTo>
                  <a:cubicBezTo>
                    <a:pt x="8005" y="0"/>
                    <a:pt x="129" y="8024"/>
                    <a:pt x="129" y="17982"/>
                  </a:cubicBezTo>
                  <a:lnTo>
                    <a:pt x="129" y="29953"/>
                  </a:lnTo>
                  <a:cubicBezTo>
                    <a:pt x="25" y="43752"/>
                    <a:pt x="11098" y="53948"/>
                    <a:pt x="23444" y="53948"/>
                  </a:cubicBezTo>
                  <a:cubicBezTo>
                    <a:pt x="26407" y="53948"/>
                    <a:pt x="29422" y="53392"/>
                    <a:pt x="32385" y="52121"/>
                  </a:cubicBezTo>
                  <a:cubicBezTo>
                    <a:pt x="23496" y="48572"/>
                    <a:pt x="17751" y="39779"/>
                    <a:pt x="17751" y="29953"/>
                  </a:cubicBezTo>
                  <a:lnTo>
                    <a:pt x="17751" y="17982"/>
                  </a:lnTo>
                  <a:cubicBezTo>
                    <a:pt x="17751" y="9322"/>
                    <a:pt x="23885" y="1800"/>
                    <a:pt x="32385" y="397"/>
                  </a:cubicBezTo>
                  <a:cubicBezTo>
                    <a:pt x="31371" y="132"/>
                    <a:pt x="30513" y="0"/>
                    <a:pt x="29499" y="0"/>
                  </a:cubicBezTo>
                  <a:lnTo>
                    <a:pt x="17751" y="0"/>
                  </a:lnTo>
                  <a:lnTo>
                    <a:pt x="2949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9" name="Google Shape;137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wAAghQAAMgnAACoFAAAAAAAAA=="/>
                </a:ext>
              </a:extLst>
            </p:cNvSpPr>
            <p:nvPr/>
          </p:nvSpPr>
          <p:spPr>
            <a:xfrm>
              <a:off x="6419850" y="3333750"/>
              <a:ext cx="46990" cy="24130"/>
            </a:xfrm>
            <a:custGeom>
              <a:avLst/>
              <a:gdLst/>
              <a:ahLst/>
              <a:cxnLst/>
              <a:rect l="0" t="0" r="46990" b="24130"/>
              <a:pathLst>
                <a:path w="46990" h="24130">
                  <a:moveTo>
                    <a:pt x="17628" y="0"/>
                  </a:moveTo>
                  <a:cubicBezTo>
                    <a:pt x="7892" y="0"/>
                    <a:pt x="26" y="8079"/>
                    <a:pt x="26" y="18104"/>
                  </a:cubicBezTo>
                  <a:cubicBezTo>
                    <a:pt x="26" y="18104"/>
                    <a:pt x="17628" y="24130"/>
                    <a:pt x="46990" y="24130"/>
                  </a:cubicBezTo>
                  <a:lnTo>
                    <a:pt x="46990" y="18104"/>
                  </a:lnTo>
                  <a:cubicBezTo>
                    <a:pt x="46990" y="8079"/>
                    <a:pt x="39124" y="0"/>
                    <a:pt x="29388" y="0"/>
                  </a:cubicBezTo>
                  <a:lnTo>
                    <a:pt x="17628" y="0"/>
                  </a:lnTo>
                  <a:lnTo>
                    <a:pt x="2938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8" name="Google Shape;137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wAAghQAALEnAACkFAAAAAAAAA=="/>
                </a:ext>
              </a:extLst>
            </p:cNvSpPr>
            <p:nvPr/>
          </p:nvSpPr>
          <p:spPr>
            <a:xfrm>
              <a:off x="6419850" y="3333750"/>
              <a:ext cx="32385" cy="21590"/>
            </a:xfrm>
            <a:custGeom>
              <a:avLst/>
              <a:gdLst/>
              <a:ahLst/>
              <a:cxnLst/>
              <a:rect l="0" t="0" r="32385" b="21590"/>
              <a:pathLst>
                <a:path w="32385" h="21590">
                  <a:moveTo>
                    <a:pt x="17704" y="0"/>
                  </a:moveTo>
                  <a:cubicBezTo>
                    <a:pt x="7926" y="0"/>
                    <a:pt x="26" y="7939"/>
                    <a:pt x="26" y="17791"/>
                  </a:cubicBezTo>
                  <a:cubicBezTo>
                    <a:pt x="5788" y="19546"/>
                    <a:pt x="11681" y="20804"/>
                    <a:pt x="17704" y="21564"/>
                  </a:cubicBezTo>
                  <a:lnTo>
                    <a:pt x="17704" y="17791"/>
                  </a:lnTo>
                  <a:cubicBezTo>
                    <a:pt x="17704" y="9092"/>
                    <a:pt x="23858" y="1782"/>
                    <a:pt x="32385" y="393"/>
                  </a:cubicBezTo>
                  <a:cubicBezTo>
                    <a:pt x="31368" y="131"/>
                    <a:pt x="30507" y="0"/>
                    <a:pt x="29490" y="0"/>
                  </a:cubicBezTo>
                  <a:lnTo>
                    <a:pt x="17704" y="0"/>
                  </a:lnTo>
                  <a:lnTo>
                    <a:pt x="2949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7" name="Google Shape;137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KAAAzRQAAHEoAAC3FQAAAAAAAA=="/>
                </a:ext>
              </a:extLst>
            </p:cNvSpPr>
            <p:nvPr/>
          </p:nvSpPr>
          <p:spPr>
            <a:xfrm>
              <a:off x="6502400" y="3381375"/>
              <a:ext cx="71755" cy="148590"/>
            </a:xfrm>
            <a:custGeom>
              <a:avLst/>
              <a:gdLst/>
              <a:ahLst/>
              <a:cxnLst/>
              <a:rect l="0" t="0" r="71755" b="148590"/>
              <a:pathLst>
                <a:path w="71755" h="148590">
                  <a:moveTo>
                    <a:pt x="23874" y="26"/>
                  </a:moveTo>
                  <a:lnTo>
                    <a:pt x="23874" y="14150"/>
                  </a:lnTo>
                  <a:cubicBezTo>
                    <a:pt x="23874" y="16434"/>
                    <a:pt x="22608" y="18456"/>
                    <a:pt x="20576" y="19479"/>
                  </a:cubicBezTo>
                  <a:lnTo>
                    <a:pt x="6621" y="26410"/>
                  </a:lnTo>
                  <a:cubicBezTo>
                    <a:pt x="2558" y="28432"/>
                    <a:pt x="26" y="32606"/>
                    <a:pt x="26" y="37148"/>
                  </a:cubicBezTo>
                  <a:lnTo>
                    <a:pt x="26" y="95638"/>
                  </a:lnTo>
                  <a:cubicBezTo>
                    <a:pt x="26" y="99183"/>
                    <a:pt x="1160" y="102595"/>
                    <a:pt x="3060" y="105483"/>
                  </a:cubicBezTo>
                  <a:lnTo>
                    <a:pt x="9022" y="114330"/>
                  </a:lnTo>
                  <a:cubicBezTo>
                    <a:pt x="10921" y="117244"/>
                    <a:pt x="11950" y="120788"/>
                    <a:pt x="11950" y="124175"/>
                  </a:cubicBezTo>
                  <a:lnTo>
                    <a:pt x="11950" y="148564"/>
                  </a:lnTo>
                  <a:lnTo>
                    <a:pt x="59804" y="148564"/>
                  </a:lnTo>
                  <a:lnTo>
                    <a:pt x="59804" y="124175"/>
                  </a:lnTo>
                  <a:cubicBezTo>
                    <a:pt x="59804" y="120657"/>
                    <a:pt x="60833" y="117244"/>
                    <a:pt x="62732" y="114330"/>
                  </a:cubicBezTo>
                  <a:lnTo>
                    <a:pt x="68694" y="105483"/>
                  </a:lnTo>
                  <a:cubicBezTo>
                    <a:pt x="70594" y="102595"/>
                    <a:pt x="71728" y="99183"/>
                    <a:pt x="71728" y="95638"/>
                  </a:cubicBezTo>
                  <a:lnTo>
                    <a:pt x="71728" y="37016"/>
                  </a:lnTo>
                  <a:cubicBezTo>
                    <a:pt x="71623" y="32606"/>
                    <a:pt x="69064" y="28432"/>
                    <a:pt x="65001" y="26410"/>
                  </a:cubicBezTo>
                  <a:lnTo>
                    <a:pt x="51046" y="19479"/>
                  </a:lnTo>
                  <a:cubicBezTo>
                    <a:pt x="49014" y="18456"/>
                    <a:pt x="47748" y="16434"/>
                    <a:pt x="47748" y="14150"/>
                  </a:cubicBezTo>
                  <a:lnTo>
                    <a:pt x="47748" y="26"/>
                  </a:lnTo>
                  <a:lnTo>
                    <a:pt x="23874" y="26"/>
                  </a:lnTo>
                  <a:lnTo>
                    <a:pt x="47748" y="141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6" name="Google Shape;137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KAAA/RQAABwoAACRFQAAAAAAAA=="/>
                </a:ext>
              </a:extLst>
            </p:cNvSpPr>
            <p:nvPr/>
          </p:nvSpPr>
          <p:spPr>
            <a:xfrm>
              <a:off x="6502400" y="3411855"/>
              <a:ext cx="17780" cy="93980"/>
            </a:xfrm>
            <a:custGeom>
              <a:avLst/>
              <a:gdLst/>
              <a:ahLst/>
              <a:cxnLst/>
              <a:rect l="0" t="0" r="17780" b="93980"/>
              <a:pathLst>
                <a:path w="17780" h="93980">
                  <a:moveTo>
                    <a:pt x="2406" y="26"/>
                  </a:moveTo>
                  <a:cubicBezTo>
                    <a:pt x="889" y="1903"/>
                    <a:pt x="26" y="4406"/>
                    <a:pt x="26" y="6908"/>
                  </a:cubicBezTo>
                  <a:lnTo>
                    <a:pt x="26" y="64991"/>
                  </a:lnTo>
                  <a:cubicBezTo>
                    <a:pt x="26" y="68510"/>
                    <a:pt x="1020" y="71899"/>
                    <a:pt x="3033" y="74897"/>
                  </a:cubicBezTo>
                  <a:lnTo>
                    <a:pt x="8838" y="83683"/>
                  </a:lnTo>
                  <a:cubicBezTo>
                    <a:pt x="10825" y="86576"/>
                    <a:pt x="11845" y="89965"/>
                    <a:pt x="11845" y="93459"/>
                  </a:cubicBezTo>
                  <a:lnTo>
                    <a:pt x="11845" y="93980"/>
                  </a:lnTo>
                  <a:lnTo>
                    <a:pt x="17754" y="93980"/>
                  </a:lnTo>
                  <a:lnTo>
                    <a:pt x="17754" y="17336"/>
                  </a:lnTo>
                  <a:cubicBezTo>
                    <a:pt x="17754" y="13556"/>
                    <a:pt x="16002" y="10063"/>
                    <a:pt x="13100" y="7925"/>
                  </a:cubicBezTo>
                  <a:lnTo>
                    <a:pt x="2406" y="26"/>
                  </a:lnTo>
                  <a:lnTo>
                    <a:pt x="13100" y="79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5" name="Google Shape;137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KAAA/RQAAHAoAACRFQAAAAAAAA=="/>
                </a:ext>
              </a:extLst>
            </p:cNvSpPr>
            <p:nvPr/>
          </p:nvSpPr>
          <p:spPr>
            <a:xfrm>
              <a:off x="6555740" y="3411855"/>
              <a:ext cx="17780" cy="93980"/>
            </a:xfrm>
            <a:custGeom>
              <a:avLst/>
              <a:gdLst/>
              <a:ahLst/>
              <a:cxnLst/>
              <a:rect l="0" t="0" r="17780" b="93980"/>
              <a:pathLst>
                <a:path w="17780" h="93980">
                  <a:moveTo>
                    <a:pt x="15371" y="26"/>
                  </a:moveTo>
                  <a:lnTo>
                    <a:pt x="4661" y="7925"/>
                  </a:lnTo>
                  <a:cubicBezTo>
                    <a:pt x="1754" y="10063"/>
                    <a:pt x="0" y="13556"/>
                    <a:pt x="0" y="17336"/>
                  </a:cubicBezTo>
                  <a:lnTo>
                    <a:pt x="0" y="93980"/>
                  </a:lnTo>
                  <a:lnTo>
                    <a:pt x="5918" y="93980"/>
                  </a:lnTo>
                  <a:lnTo>
                    <a:pt x="5918" y="93459"/>
                  </a:lnTo>
                  <a:cubicBezTo>
                    <a:pt x="5918" y="89965"/>
                    <a:pt x="6939" y="86576"/>
                    <a:pt x="8955" y="83683"/>
                  </a:cubicBezTo>
                  <a:lnTo>
                    <a:pt x="14742" y="74897"/>
                  </a:lnTo>
                  <a:cubicBezTo>
                    <a:pt x="16759" y="71899"/>
                    <a:pt x="17780" y="68510"/>
                    <a:pt x="17780" y="64991"/>
                  </a:cubicBezTo>
                  <a:lnTo>
                    <a:pt x="17780" y="6908"/>
                  </a:lnTo>
                  <a:cubicBezTo>
                    <a:pt x="17780" y="4406"/>
                    <a:pt x="16890" y="1903"/>
                    <a:pt x="1537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4" name="Google Shape;137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KAAAfxUAAF4oAAC3FQAAAAAAAA=="/>
                </a:ext>
              </a:extLst>
            </p:cNvSpPr>
            <p:nvPr/>
          </p:nvSpPr>
          <p:spPr>
            <a:xfrm>
              <a:off x="6514465" y="3494405"/>
              <a:ext cx="47625" cy="35560"/>
            </a:xfrm>
            <a:custGeom>
              <a:avLst/>
              <a:gdLst/>
              <a:ahLst/>
              <a:cxnLst/>
              <a:rect l="0" t="0" r="47625" b="35560"/>
              <a:pathLst>
                <a:path w="47625" h="35560">
                  <a:moveTo>
                    <a:pt x="26" y="0"/>
                  </a:moveTo>
                  <a:lnTo>
                    <a:pt x="26" y="35534"/>
                  </a:lnTo>
                  <a:lnTo>
                    <a:pt x="47598" y="35534"/>
                  </a:lnTo>
                  <a:lnTo>
                    <a:pt x="4759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3" name="Google Shape;137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0KAAAkhUAAD0oAAC3FQAAAAAAAA=="/>
                </a:ext>
              </a:extLst>
            </p:cNvSpPr>
            <p:nvPr/>
          </p:nvSpPr>
          <p:spPr>
            <a:xfrm>
              <a:off x="6535420" y="3506470"/>
              <a:ext cx="5715" cy="23495"/>
            </a:xfrm>
            <a:custGeom>
              <a:avLst/>
              <a:gdLst/>
              <a:ahLst/>
              <a:cxnLst/>
              <a:rect l="0" t="0" r="5715" b="23495"/>
              <a:pathLst>
                <a:path w="5715" h="23495">
                  <a:moveTo>
                    <a:pt x="2807" y="25"/>
                  </a:moveTo>
                  <a:cubicBezTo>
                    <a:pt x="1228" y="25"/>
                    <a:pt x="25" y="1270"/>
                    <a:pt x="25" y="2878"/>
                  </a:cubicBezTo>
                  <a:lnTo>
                    <a:pt x="25" y="23469"/>
                  </a:lnTo>
                  <a:lnTo>
                    <a:pt x="5689" y="23469"/>
                  </a:lnTo>
                  <a:lnTo>
                    <a:pt x="5689" y="2878"/>
                  </a:lnTo>
                  <a:cubicBezTo>
                    <a:pt x="5689" y="1270"/>
                    <a:pt x="4361" y="25"/>
                    <a:pt x="2807"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2" name="Google Shape;137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0KAAA/BQAAD0oAAB/FQAAAAAAAA=="/>
                </a:ext>
              </a:extLst>
            </p:cNvSpPr>
            <p:nvPr/>
          </p:nvSpPr>
          <p:spPr>
            <a:xfrm>
              <a:off x="6535420" y="3411220"/>
              <a:ext cx="5715" cy="83185"/>
            </a:xfrm>
            <a:custGeom>
              <a:avLst/>
              <a:gdLst/>
              <a:ahLst/>
              <a:cxnLst/>
              <a:rect l="0" t="0" r="5715" b="83185"/>
              <a:pathLst>
                <a:path w="5715" h="83185">
                  <a:moveTo>
                    <a:pt x="0" y="0"/>
                  </a:moveTo>
                  <a:lnTo>
                    <a:pt x="0" y="83158"/>
                  </a:lnTo>
                  <a:lnTo>
                    <a:pt x="5689" y="83158"/>
                  </a:lnTo>
                  <a:lnTo>
                    <a:pt x="5689"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1" name="Google Shape;137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KAAAzRQAAEsoAAD8FAAAAAAAAA=="/>
                </a:ext>
              </a:extLst>
            </p:cNvSpPr>
            <p:nvPr/>
          </p:nvSpPr>
          <p:spPr>
            <a:xfrm>
              <a:off x="6526530" y="3381375"/>
              <a:ext cx="23495" cy="29845"/>
            </a:xfrm>
            <a:custGeom>
              <a:avLst/>
              <a:gdLst/>
              <a:ahLst/>
              <a:cxnLst/>
              <a:rect l="0" t="0" r="23495" b="29845"/>
              <a:pathLst>
                <a:path w="23495" h="29845">
                  <a:moveTo>
                    <a:pt x="0" y="26"/>
                  </a:moveTo>
                  <a:lnTo>
                    <a:pt x="0" y="17901"/>
                  </a:lnTo>
                  <a:cubicBezTo>
                    <a:pt x="0" y="24492"/>
                    <a:pt x="5244" y="29818"/>
                    <a:pt x="11760" y="29818"/>
                  </a:cubicBezTo>
                  <a:cubicBezTo>
                    <a:pt x="18250" y="29818"/>
                    <a:pt x="23495" y="24492"/>
                    <a:pt x="23495" y="17901"/>
                  </a:cubicBezTo>
                  <a:lnTo>
                    <a:pt x="23495" y="26"/>
                  </a:lnTo>
                  <a:lnTo>
                    <a:pt x="0" y="26"/>
                  </a:lnTo>
                  <a:lnTo>
                    <a:pt x="23495" y="179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00" name="Google Shape;137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KAAAgxQAAF4oAADXFAAAAAAAAA=="/>
                </a:ext>
              </a:extLst>
            </p:cNvSpPr>
            <p:nvPr/>
          </p:nvSpPr>
          <p:spPr>
            <a:xfrm>
              <a:off x="6514465" y="3334385"/>
              <a:ext cx="47625" cy="53340"/>
            </a:xfrm>
            <a:custGeom>
              <a:avLst/>
              <a:gdLst/>
              <a:ahLst/>
              <a:cxnLst/>
              <a:rect l="0" t="0" r="47625" b="53340"/>
              <a:pathLst>
                <a:path w="47625" h="53340">
                  <a:moveTo>
                    <a:pt x="17905" y="0"/>
                  </a:moveTo>
                  <a:cubicBezTo>
                    <a:pt x="8016" y="0"/>
                    <a:pt x="26" y="7958"/>
                    <a:pt x="26" y="17833"/>
                  </a:cubicBezTo>
                  <a:lnTo>
                    <a:pt x="26" y="29703"/>
                  </a:lnTo>
                  <a:cubicBezTo>
                    <a:pt x="26" y="42704"/>
                    <a:pt x="10548" y="53340"/>
                    <a:pt x="23759" y="53340"/>
                  </a:cubicBezTo>
                  <a:cubicBezTo>
                    <a:pt x="36944" y="53340"/>
                    <a:pt x="47598" y="42704"/>
                    <a:pt x="47598" y="29703"/>
                  </a:cubicBezTo>
                  <a:lnTo>
                    <a:pt x="47598" y="17833"/>
                  </a:lnTo>
                  <a:cubicBezTo>
                    <a:pt x="47598" y="7958"/>
                    <a:pt x="39476" y="0"/>
                    <a:pt x="29719" y="0"/>
                  </a:cubicBezTo>
                  <a:lnTo>
                    <a:pt x="17905" y="0"/>
                  </a:lnTo>
                  <a:lnTo>
                    <a:pt x="2971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99" name="Google Shape;137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KAAAghQAAEcoAADXFAAAAAAAAA=="/>
                </a:ext>
              </a:extLst>
            </p:cNvSpPr>
            <p:nvPr/>
          </p:nvSpPr>
          <p:spPr>
            <a:xfrm>
              <a:off x="6514465" y="3333750"/>
              <a:ext cx="33020" cy="53975"/>
            </a:xfrm>
            <a:custGeom>
              <a:avLst/>
              <a:gdLst/>
              <a:ahLst/>
              <a:cxnLst/>
              <a:rect l="0" t="0" r="33020" b="53975"/>
              <a:pathLst>
                <a:path w="33020" h="53975">
                  <a:moveTo>
                    <a:pt x="18001" y="0"/>
                  </a:moveTo>
                  <a:cubicBezTo>
                    <a:pt x="8103" y="0"/>
                    <a:pt x="106" y="8024"/>
                    <a:pt x="106" y="17982"/>
                  </a:cubicBezTo>
                  <a:lnTo>
                    <a:pt x="106" y="29953"/>
                  </a:lnTo>
                  <a:cubicBezTo>
                    <a:pt x="0" y="43752"/>
                    <a:pt x="11244" y="53948"/>
                    <a:pt x="23861" y="53948"/>
                  </a:cubicBezTo>
                  <a:cubicBezTo>
                    <a:pt x="26870" y="53948"/>
                    <a:pt x="29958" y="53392"/>
                    <a:pt x="32994" y="52121"/>
                  </a:cubicBezTo>
                  <a:cubicBezTo>
                    <a:pt x="23861" y="48572"/>
                    <a:pt x="18001" y="39779"/>
                    <a:pt x="18001" y="29953"/>
                  </a:cubicBezTo>
                  <a:lnTo>
                    <a:pt x="18001" y="17982"/>
                  </a:lnTo>
                  <a:cubicBezTo>
                    <a:pt x="18001" y="9322"/>
                    <a:pt x="24362" y="1800"/>
                    <a:pt x="32862" y="397"/>
                  </a:cubicBezTo>
                  <a:cubicBezTo>
                    <a:pt x="31991" y="132"/>
                    <a:pt x="30961" y="0"/>
                    <a:pt x="29958" y="0"/>
                  </a:cubicBezTo>
                  <a:lnTo>
                    <a:pt x="18001" y="0"/>
                  </a:lnTo>
                  <a:lnTo>
                    <a:pt x="2995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98" name="Google Shape;137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KAAAghQAAF4oAACoFAAAAAAAAA=="/>
                </a:ext>
              </a:extLst>
            </p:cNvSpPr>
            <p:nvPr/>
          </p:nvSpPr>
          <p:spPr>
            <a:xfrm>
              <a:off x="6514465" y="3333750"/>
              <a:ext cx="47625" cy="24130"/>
            </a:xfrm>
            <a:custGeom>
              <a:avLst/>
              <a:gdLst/>
              <a:ahLst/>
              <a:cxnLst/>
              <a:rect l="0" t="0" r="47625" b="24130"/>
              <a:pathLst>
                <a:path w="47625" h="24130">
                  <a:moveTo>
                    <a:pt x="17856" y="0"/>
                  </a:moveTo>
                  <a:cubicBezTo>
                    <a:pt x="7994" y="0"/>
                    <a:pt x="26" y="8079"/>
                    <a:pt x="26" y="18104"/>
                  </a:cubicBezTo>
                  <a:cubicBezTo>
                    <a:pt x="26" y="18104"/>
                    <a:pt x="17856" y="24130"/>
                    <a:pt x="47598" y="24130"/>
                  </a:cubicBezTo>
                  <a:lnTo>
                    <a:pt x="47598" y="18104"/>
                  </a:lnTo>
                  <a:cubicBezTo>
                    <a:pt x="47598" y="8079"/>
                    <a:pt x="39630" y="0"/>
                    <a:pt x="29768" y="0"/>
                  </a:cubicBezTo>
                  <a:lnTo>
                    <a:pt x="17856" y="0"/>
                  </a:lnTo>
                  <a:lnTo>
                    <a:pt x="2976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97" name="Google Shape;137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KAAAghQAAEYoAACkFAAAAAAAAA=="/>
                </a:ext>
              </a:extLst>
            </p:cNvSpPr>
            <p:nvPr/>
          </p:nvSpPr>
          <p:spPr>
            <a:xfrm>
              <a:off x="6514465" y="3333750"/>
              <a:ext cx="32385" cy="21590"/>
            </a:xfrm>
            <a:custGeom>
              <a:avLst/>
              <a:gdLst/>
              <a:ahLst/>
              <a:cxnLst/>
              <a:rect l="0" t="0" r="32385" b="21590"/>
              <a:pathLst>
                <a:path w="32385" h="21590">
                  <a:moveTo>
                    <a:pt x="17690" y="0"/>
                  </a:moveTo>
                  <a:cubicBezTo>
                    <a:pt x="7920" y="0"/>
                    <a:pt x="26" y="7939"/>
                    <a:pt x="26" y="17791"/>
                  </a:cubicBezTo>
                  <a:cubicBezTo>
                    <a:pt x="5783" y="19546"/>
                    <a:pt x="11672" y="20804"/>
                    <a:pt x="17690" y="21564"/>
                  </a:cubicBezTo>
                  <a:lnTo>
                    <a:pt x="17690" y="17791"/>
                  </a:lnTo>
                  <a:cubicBezTo>
                    <a:pt x="17690" y="9092"/>
                    <a:pt x="23969" y="1782"/>
                    <a:pt x="32358" y="393"/>
                  </a:cubicBezTo>
                  <a:cubicBezTo>
                    <a:pt x="31499" y="131"/>
                    <a:pt x="30483" y="0"/>
                    <a:pt x="29493" y="0"/>
                  </a:cubicBezTo>
                  <a:lnTo>
                    <a:pt x="17690" y="0"/>
                  </a:lnTo>
                  <a:lnTo>
                    <a:pt x="2949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396" name="Google Shape;137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4JgAA2xMAAHkoAADAFQAAAAAAAA=="/>
                </a:ext>
              </a:extLst>
            </p:cNvSpPr>
            <p:nvPr/>
          </p:nvSpPr>
          <p:spPr>
            <a:xfrm>
              <a:off x="6212840" y="3227705"/>
              <a:ext cx="366395" cy="307975"/>
            </a:xfrm>
            <a:custGeom>
              <a:avLst/>
              <a:gdLst/>
              <a:ahLst/>
              <a:cxnLst/>
              <a:rect l="0" t="0" r="366395" b="307975"/>
              <a:pathLst>
                <a:path w="366395" h="307975">
                  <a:moveTo>
                    <a:pt x="94192" y="10758"/>
                  </a:moveTo>
                  <a:cubicBezTo>
                    <a:pt x="101135" y="10889"/>
                    <a:pt x="106664" y="16426"/>
                    <a:pt x="106664" y="23248"/>
                  </a:cubicBezTo>
                  <a:lnTo>
                    <a:pt x="106664" y="35108"/>
                  </a:lnTo>
                  <a:cubicBezTo>
                    <a:pt x="106664" y="45210"/>
                    <a:pt x="98463" y="53423"/>
                    <a:pt x="88271" y="53423"/>
                  </a:cubicBezTo>
                  <a:cubicBezTo>
                    <a:pt x="78183" y="53423"/>
                    <a:pt x="69982" y="45210"/>
                    <a:pt x="69982" y="35108"/>
                  </a:cubicBezTo>
                  <a:lnTo>
                    <a:pt x="69982" y="23248"/>
                  </a:lnTo>
                  <a:cubicBezTo>
                    <a:pt x="69982" y="16426"/>
                    <a:pt x="75537" y="10889"/>
                    <a:pt x="82349" y="10758"/>
                  </a:cubicBezTo>
                  <a:lnTo>
                    <a:pt x="189118" y="10758"/>
                  </a:lnTo>
                  <a:cubicBezTo>
                    <a:pt x="195931" y="10889"/>
                    <a:pt x="201485" y="16426"/>
                    <a:pt x="201590" y="23248"/>
                  </a:cubicBezTo>
                  <a:lnTo>
                    <a:pt x="201590" y="35108"/>
                  </a:lnTo>
                  <a:cubicBezTo>
                    <a:pt x="201485" y="45210"/>
                    <a:pt x="193284" y="53555"/>
                    <a:pt x="183197" y="53555"/>
                  </a:cubicBezTo>
                  <a:cubicBezTo>
                    <a:pt x="173110" y="53555"/>
                    <a:pt x="164909" y="45210"/>
                    <a:pt x="164778" y="35108"/>
                  </a:cubicBezTo>
                  <a:lnTo>
                    <a:pt x="164778" y="23248"/>
                  </a:lnTo>
                  <a:cubicBezTo>
                    <a:pt x="164909" y="16426"/>
                    <a:pt x="170463" y="10889"/>
                    <a:pt x="177276" y="10889"/>
                  </a:cubicBezTo>
                  <a:lnTo>
                    <a:pt x="284045" y="10889"/>
                  </a:lnTo>
                  <a:cubicBezTo>
                    <a:pt x="290857" y="10889"/>
                    <a:pt x="296412" y="16426"/>
                    <a:pt x="296412" y="23248"/>
                  </a:cubicBezTo>
                  <a:lnTo>
                    <a:pt x="296412" y="35108"/>
                  </a:lnTo>
                  <a:cubicBezTo>
                    <a:pt x="296412" y="45342"/>
                    <a:pt x="288211" y="53555"/>
                    <a:pt x="278123" y="53555"/>
                  </a:cubicBezTo>
                  <a:cubicBezTo>
                    <a:pt x="267905" y="53555"/>
                    <a:pt x="259730" y="45342"/>
                    <a:pt x="259730" y="35108"/>
                  </a:cubicBezTo>
                  <a:lnTo>
                    <a:pt x="259730" y="23248"/>
                  </a:lnTo>
                  <a:cubicBezTo>
                    <a:pt x="259730" y="16426"/>
                    <a:pt x="265259" y="10889"/>
                    <a:pt x="272202" y="10889"/>
                  </a:cubicBezTo>
                  <a:lnTo>
                    <a:pt x="94821" y="64287"/>
                  </a:lnTo>
                  <a:lnTo>
                    <a:pt x="94821" y="67068"/>
                  </a:lnTo>
                  <a:cubicBezTo>
                    <a:pt x="94821" y="69089"/>
                    <a:pt x="95319" y="71109"/>
                    <a:pt x="96341" y="72867"/>
                  </a:cubicBezTo>
                  <a:lnTo>
                    <a:pt x="88638" y="80570"/>
                  </a:lnTo>
                  <a:cubicBezTo>
                    <a:pt x="88585" y="80713"/>
                    <a:pt x="88454" y="80765"/>
                    <a:pt x="88323" y="80765"/>
                  </a:cubicBezTo>
                  <a:cubicBezTo>
                    <a:pt x="88166" y="80765"/>
                    <a:pt x="88009" y="80713"/>
                    <a:pt x="87878" y="80582"/>
                  </a:cubicBezTo>
                  <a:lnTo>
                    <a:pt x="80201" y="72905"/>
                  </a:lnTo>
                  <a:cubicBezTo>
                    <a:pt x="81196" y="71109"/>
                    <a:pt x="81825" y="69089"/>
                    <a:pt x="81825" y="67068"/>
                  </a:cubicBezTo>
                  <a:lnTo>
                    <a:pt x="81825" y="64287"/>
                  </a:lnTo>
                  <a:lnTo>
                    <a:pt x="189616" y="64287"/>
                  </a:lnTo>
                  <a:lnTo>
                    <a:pt x="189616" y="67068"/>
                  </a:lnTo>
                  <a:cubicBezTo>
                    <a:pt x="189616" y="69089"/>
                    <a:pt x="190245" y="71109"/>
                    <a:pt x="191267" y="72867"/>
                  </a:cubicBezTo>
                  <a:lnTo>
                    <a:pt x="183564" y="80570"/>
                  </a:lnTo>
                  <a:cubicBezTo>
                    <a:pt x="183459" y="80713"/>
                    <a:pt x="183328" y="80765"/>
                    <a:pt x="183197" y="80765"/>
                  </a:cubicBezTo>
                  <a:cubicBezTo>
                    <a:pt x="183066" y="80765"/>
                    <a:pt x="182935" y="80713"/>
                    <a:pt x="182830" y="80582"/>
                  </a:cubicBezTo>
                  <a:lnTo>
                    <a:pt x="175127" y="72879"/>
                  </a:lnTo>
                  <a:cubicBezTo>
                    <a:pt x="176123" y="71109"/>
                    <a:pt x="176778" y="69089"/>
                    <a:pt x="176647" y="67068"/>
                  </a:cubicBezTo>
                  <a:lnTo>
                    <a:pt x="176647" y="64287"/>
                  </a:lnTo>
                  <a:lnTo>
                    <a:pt x="284569" y="64287"/>
                  </a:lnTo>
                  <a:lnTo>
                    <a:pt x="284569" y="67068"/>
                  </a:lnTo>
                  <a:cubicBezTo>
                    <a:pt x="284569" y="69220"/>
                    <a:pt x="285067" y="71109"/>
                    <a:pt x="286193" y="72867"/>
                  </a:cubicBezTo>
                  <a:lnTo>
                    <a:pt x="278516" y="80544"/>
                  </a:lnTo>
                  <a:cubicBezTo>
                    <a:pt x="278385" y="80713"/>
                    <a:pt x="278228" y="80765"/>
                    <a:pt x="278071" y="80765"/>
                  </a:cubicBezTo>
                  <a:cubicBezTo>
                    <a:pt x="277940" y="80765"/>
                    <a:pt x="277809" y="80713"/>
                    <a:pt x="277756" y="80582"/>
                  </a:cubicBezTo>
                  <a:lnTo>
                    <a:pt x="270053" y="72879"/>
                  </a:lnTo>
                  <a:cubicBezTo>
                    <a:pt x="271075" y="71109"/>
                    <a:pt x="271573" y="69220"/>
                    <a:pt x="271573" y="67068"/>
                  </a:cubicBezTo>
                  <a:lnTo>
                    <a:pt x="271573" y="64287"/>
                  </a:lnTo>
                  <a:lnTo>
                    <a:pt x="46899" y="111754"/>
                  </a:lnTo>
                  <a:cubicBezTo>
                    <a:pt x="53712" y="111754"/>
                    <a:pt x="59266" y="117317"/>
                    <a:pt x="59266" y="124271"/>
                  </a:cubicBezTo>
                  <a:lnTo>
                    <a:pt x="59266" y="136000"/>
                  </a:lnTo>
                  <a:cubicBezTo>
                    <a:pt x="59266" y="146233"/>
                    <a:pt x="50934" y="154446"/>
                    <a:pt x="40847" y="154446"/>
                  </a:cubicBezTo>
                  <a:cubicBezTo>
                    <a:pt x="30786" y="154446"/>
                    <a:pt x="22585" y="146233"/>
                    <a:pt x="22585" y="136000"/>
                  </a:cubicBezTo>
                  <a:lnTo>
                    <a:pt x="22585" y="124139"/>
                  </a:lnTo>
                  <a:cubicBezTo>
                    <a:pt x="22585" y="117317"/>
                    <a:pt x="28139" y="111754"/>
                    <a:pt x="35056" y="111754"/>
                  </a:cubicBezTo>
                  <a:lnTo>
                    <a:pt x="141721" y="111754"/>
                  </a:lnTo>
                  <a:cubicBezTo>
                    <a:pt x="148533" y="111754"/>
                    <a:pt x="154061" y="117317"/>
                    <a:pt x="154061" y="124139"/>
                  </a:cubicBezTo>
                  <a:lnTo>
                    <a:pt x="154061" y="136000"/>
                  </a:lnTo>
                  <a:cubicBezTo>
                    <a:pt x="154061" y="146233"/>
                    <a:pt x="145887" y="154446"/>
                    <a:pt x="135799" y="154446"/>
                  </a:cubicBezTo>
                  <a:cubicBezTo>
                    <a:pt x="125712" y="154446"/>
                    <a:pt x="117380" y="146233"/>
                    <a:pt x="117380" y="136000"/>
                  </a:cubicBezTo>
                  <a:lnTo>
                    <a:pt x="117380" y="124139"/>
                  </a:lnTo>
                  <a:cubicBezTo>
                    <a:pt x="117380" y="117317"/>
                    <a:pt x="123066" y="111754"/>
                    <a:pt x="129878" y="111754"/>
                  </a:cubicBezTo>
                  <a:lnTo>
                    <a:pt x="236647" y="111754"/>
                  </a:lnTo>
                  <a:cubicBezTo>
                    <a:pt x="243459" y="111754"/>
                    <a:pt x="249014" y="117317"/>
                    <a:pt x="249014" y="124139"/>
                  </a:cubicBezTo>
                  <a:lnTo>
                    <a:pt x="249014" y="136000"/>
                  </a:lnTo>
                  <a:cubicBezTo>
                    <a:pt x="249014" y="146233"/>
                    <a:pt x="240813" y="154446"/>
                    <a:pt x="230726" y="154446"/>
                  </a:cubicBezTo>
                  <a:cubicBezTo>
                    <a:pt x="220507" y="154446"/>
                    <a:pt x="212306" y="146233"/>
                    <a:pt x="212306" y="136000"/>
                  </a:cubicBezTo>
                  <a:lnTo>
                    <a:pt x="212306" y="124139"/>
                  </a:lnTo>
                  <a:cubicBezTo>
                    <a:pt x="212306" y="117317"/>
                    <a:pt x="217861" y="111754"/>
                    <a:pt x="224804" y="111754"/>
                  </a:cubicBezTo>
                  <a:lnTo>
                    <a:pt x="331338" y="111754"/>
                  </a:lnTo>
                  <a:cubicBezTo>
                    <a:pt x="338150" y="111754"/>
                    <a:pt x="343678" y="117317"/>
                    <a:pt x="343678" y="124271"/>
                  </a:cubicBezTo>
                  <a:lnTo>
                    <a:pt x="343678" y="136131"/>
                  </a:lnTo>
                  <a:cubicBezTo>
                    <a:pt x="343678" y="146233"/>
                    <a:pt x="335504" y="154446"/>
                    <a:pt x="325416" y="154446"/>
                  </a:cubicBezTo>
                  <a:cubicBezTo>
                    <a:pt x="315198" y="154446"/>
                    <a:pt x="306997" y="146233"/>
                    <a:pt x="306997" y="136131"/>
                  </a:cubicBezTo>
                  <a:lnTo>
                    <a:pt x="306997" y="124271"/>
                  </a:lnTo>
                  <a:lnTo>
                    <a:pt x="307128" y="124271"/>
                  </a:lnTo>
                  <a:cubicBezTo>
                    <a:pt x="307128" y="117317"/>
                    <a:pt x="312787" y="111754"/>
                    <a:pt x="319599" y="111754"/>
                  </a:cubicBezTo>
                  <a:lnTo>
                    <a:pt x="47423" y="165178"/>
                  </a:lnTo>
                  <a:lnTo>
                    <a:pt x="47423" y="167933"/>
                  </a:lnTo>
                  <a:cubicBezTo>
                    <a:pt x="47423" y="169954"/>
                    <a:pt x="47921" y="171974"/>
                    <a:pt x="48917" y="173759"/>
                  </a:cubicBezTo>
                  <a:lnTo>
                    <a:pt x="41240" y="181436"/>
                  </a:lnTo>
                  <a:cubicBezTo>
                    <a:pt x="41187" y="181578"/>
                    <a:pt x="41056" y="181657"/>
                    <a:pt x="40899" y="181657"/>
                  </a:cubicBezTo>
                  <a:cubicBezTo>
                    <a:pt x="40768" y="181657"/>
                    <a:pt x="40611" y="181578"/>
                    <a:pt x="40480" y="181447"/>
                  </a:cubicBezTo>
                  <a:lnTo>
                    <a:pt x="32803" y="173770"/>
                  </a:lnTo>
                  <a:cubicBezTo>
                    <a:pt x="33799" y="171974"/>
                    <a:pt x="34428" y="169954"/>
                    <a:pt x="34428" y="167933"/>
                  </a:cubicBezTo>
                  <a:lnTo>
                    <a:pt x="34428" y="165178"/>
                  </a:lnTo>
                  <a:lnTo>
                    <a:pt x="142219" y="165178"/>
                  </a:lnTo>
                  <a:lnTo>
                    <a:pt x="142219" y="167933"/>
                  </a:lnTo>
                  <a:cubicBezTo>
                    <a:pt x="142219" y="170085"/>
                    <a:pt x="142847" y="171974"/>
                    <a:pt x="143869" y="173759"/>
                  </a:cubicBezTo>
                  <a:lnTo>
                    <a:pt x="136166" y="181462"/>
                  </a:lnTo>
                  <a:cubicBezTo>
                    <a:pt x="136035" y="181578"/>
                    <a:pt x="135878" y="181657"/>
                    <a:pt x="135747" y="181657"/>
                  </a:cubicBezTo>
                  <a:cubicBezTo>
                    <a:pt x="135616" y="181657"/>
                    <a:pt x="135485" y="181578"/>
                    <a:pt x="135406" y="181447"/>
                  </a:cubicBezTo>
                  <a:lnTo>
                    <a:pt x="127729" y="173770"/>
                  </a:lnTo>
                  <a:cubicBezTo>
                    <a:pt x="128725" y="171974"/>
                    <a:pt x="129249" y="170085"/>
                    <a:pt x="129249" y="167933"/>
                  </a:cubicBezTo>
                  <a:lnTo>
                    <a:pt x="129249" y="165178"/>
                  </a:lnTo>
                  <a:lnTo>
                    <a:pt x="237145" y="165178"/>
                  </a:lnTo>
                  <a:lnTo>
                    <a:pt x="237145" y="167933"/>
                  </a:lnTo>
                  <a:cubicBezTo>
                    <a:pt x="237145" y="170085"/>
                    <a:pt x="237669" y="171974"/>
                    <a:pt x="238796" y="173759"/>
                  </a:cubicBezTo>
                  <a:lnTo>
                    <a:pt x="231092" y="181463"/>
                  </a:lnTo>
                  <a:cubicBezTo>
                    <a:pt x="230988" y="181578"/>
                    <a:pt x="230830" y="181657"/>
                    <a:pt x="230673" y="181657"/>
                  </a:cubicBezTo>
                  <a:cubicBezTo>
                    <a:pt x="230516" y="181657"/>
                    <a:pt x="230359" y="181578"/>
                    <a:pt x="230228" y="181447"/>
                  </a:cubicBezTo>
                  <a:lnTo>
                    <a:pt x="222656" y="173759"/>
                  </a:lnTo>
                  <a:cubicBezTo>
                    <a:pt x="223678" y="171974"/>
                    <a:pt x="224175" y="170085"/>
                    <a:pt x="224175" y="167933"/>
                  </a:cubicBezTo>
                  <a:lnTo>
                    <a:pt x="224175" y="165178"/>
                  </a:lnTo>
                  <a:lnTo>
                    <a:pt x="331966" y="165178"/>
                  </a:lnTo>
                  <a:lnTo>
                    <a:pt x="331966" y="168065"/>
                  </a:lnTo>
                  <a:cubicBezTo>
                    <a:pt x="331966" y="170085"/>
                    <a:pt x="332595" y="172105"/>
                    <a:pt x="333591" y="173890"/>
                  </a:cubicBezTo>
                  <a:lnTo>
                    <a:pt x="325914" y="181447"/>
                  </a:lnTo>
                  <a:cubicBezTo>
                    <a:pt x="325783" y="181578"/>
                    <a:pt x="325626" y="181657"/>
                    <a:pt x="325495" y="181657"/>
                  </a:cubicBezTo>
                  <a:cubicBezTo>
                    <a:pt x="325338" y="181657"/>
                    <a:pt x="325207" y="181578"/>
                    <a:pt x="325154" y="181447"/>
                  </a:cubicBezTo>
                  <a:lnTo>
                    <a:pt x="317451" y="173890"/>
                  </a:lnTo>
                  <a:cubicBezTo>
                    <a:pt x="318473" y="172105"/>
                    <a:pt x="318971" y="170085"/>
                    <a:pt x="318971" y="168065"/>
                  </a:cubicBezTo>
                  <a:lnTo>
                    <a:pt x="318971" y="165178"/>
                  </a:lnTo>
                  <a:lnTo>
                    <a:pt x="82585" y="26"/>
                  </a:lnTo>
                  <a:cubicBezTo>
                    <a:pt x="69851" y="157"/>
                    <a:pt x="59397" y="10495"/>
                    <a:pt x="59397" y="23248"/>
                  </a:cubicBezTo>
                  <a:lnTo>
                    <a:pt x="59397" y="35108"/>
                  </a:lnTo>
                  <a:cubicBezTo>
                    <a:pt x="59397" y="44345"/>
                    <a:pt x="63799" y="53056"/>
                    <a:pt x="71240" y="58593"/>
                  </a:cubicBezTo>
                  <a:lnTo>
                    <a:pt x="71240" y="67068"/>
                  </a:lnTo>
                  <a:cubicBezTo>
                    <a:pt x="71240" y="67304"/>
                    <a:pt x="71109" y="67435"/>
                    <a:pt x="71004" y="67567"/>
                  </a:cubicBezTo>
                  <a:lnTo>
                    <a:pt x="57118" y="74520"/>
                  </a:lnTo>
                  <a:cubicBezTo>
                    <a:pt x="51196" y="77407"/>
                    <a:pt x="47554" y="83363"/>
                    <a:pt x="47659" y="89923"/>
                  </a:cubicBezTo>
                  <a:lnTo>
                    <a:pt x="47659" y="101022"/>
                  </a:lnTo>
                  <a:lnTo>
                    <a:pt x="35056" y="101022"/>
                  </a:lnTo>
                  <a:cubicBezTo>
                    <a:pt x="22192" y="101022"/>
                    <a:pt x="11869" y="111387"/>
                    <a:pt x="11869" y="124139"/>
                  </a:cubicBezTo>
                  <a:lnTo>
                    <a:pt x="11869" y="136000"/>
                  </a:lnTo>
                  <a:cubicBezTo>
                    <a:pt x="11869" y="145341"/>
                    <a:pt x="16270" y="153921"/>
                    <a:pt x="23711" y="159484"/>
                  </a:cubicBezTo>
                  <a:lnTo>
                    <a:pt x="23711" y="167933"/>
                  </a:lnTo>
                  <a:cubicBezTo>
                    <a:pt x="23711" y="168196"/>
                    <a:pt x="23580" y="168458"/>
                    <a:pt x="23345" y="168458"/>
                  </a:cubicBezTo>
                  <a:lnTo>
                    <a:pt x="9458" y="175385"/>
                  </a:lnTo>
                  <a:cubicBezTo>
                    <a:pt x="3668" y="178298"/>
                    <a:pt x="0" y="184359"/>
                    <a:pt x="0" y="190788"/>
                  </a:cubicBezTo>
                  <a:lnTo>
                    <a:pt x="0" y="249381"/>
                  </a:lnTo>
                  <a:cubicBezTo>
                    <a:pt x="0" y="253921"/>
                    <a:pt x="1388" y="258355"/>
                    <a:pt x="3930" y="262265"/>
                  </a:cubicBezTo>
                  <a:lnTo>
                    <a:pt x="9851" y="271108"/>
                  </a:lnTo>
                  <a:cubicBezTo>
                    <a:pt x="11240" y="273128"/>
                    <a:pt x="11869" y="275516"/>
                    <a:pt x="11869" y="277904"/>
                  </a:cubicBezTo>
                  <a:lnTo>
                    <a:pt x="11869" y="302280"/>
                  </a:lnTo>
                  <a:cubicBezTo>
                    <a:pt x="11685" y="306059"/>
                    <a:pt x="14489" y="307975"/>
                    <a:pt x="17266" y="307975"/>
                  </a:cubicBezTo>
                  <a:cubicBezTo>
                    <a:pt x="20069" y="307975"/>
                    <a:pt x="22821" y="306059"/>
                    <a:pt x="22585" y="302280"/>
                  </a:cubicBezTo>
                  <a:lnTo>
                    <a:pt x="22585" y="277904"/>
                  </a:lnTo>
                  <a:cubicBezTo>
                    <a:pt x="22585" y="273364"/>
                    <a:pt x="21327" y="268956"/>
                    <a:pt x="18786" y="265046"/>
                  </a:cubicBezTo>
                  <a:lnTo>
                    <a:pt x="12864" y="256204"/>
                  </a:lnTo>
                  <a:cubicBezTo>
                    <a:pt x="11476" y="254183"/>
                    <a:pt x="10716" y="251769"/>
                    <a:pt x="10716" y="249381"/>
                  </a:cubicBezTo>
                  <a:lnTo>
                    <a:pt x="10716" y="190788"/>
                  </a:lnTo>
                  <a:cubicBezTo>
                    <a:pt x="10716" y="188400"/>
                    <a:pt x="12104" y="186117"/>
                    <a:pt x="14384" y="184989"/>
                  </a:cubicBezTo>
                  <a:lnTo>
                    <a:pt x="24104" y="180187"/>
                  </a:lnTo>
                  <a:lnTo>
                    <a:pt x="33039" y="189030"/>
                  </a:lnTo>
                  <a:cubicBezTo>
                    <a:pt x="35240" y="191234"/>
                    <a:pt x="38122" y="192336"/>
                    <a:pt x="40978" y="192336"/>
                  </a:cubicBezTo>
                  <a:cubicBezTo>
                    <a:pt x="43860" y="192336"/>
                    <a:pt x="46716" y="191234"/>
                    <a:pt x="48917" y="189030"/>
                  </a:cubicBezTo>
                  <a:lnTo>
                    <a:pt x="57878" y="180187"/>
                  </a:lnTo>
                  <a:lnTo>
                    <a:pt x="67598" y="184989"/>
                  </a:lnTo>
                  <a:cubicBezTo>
                    <a:pt x="69851" y="186117"/>
                    <a:pt x="71240" y="188400"/>
                    <a:pt x="71240" y="190788"/>
                  </a:cubicBezTo>
                  <a:lnTo>
                    <a:pt x="71240" y="249381"/>
                  </a:lnTo>
                  <a:cubicBezTo>
                    <a:pt x="71240" y="251769"/>
                    <a:pt x="70480" y="254183"/>
                    <a:pt x="69092" y="256204"/>
                  </a:cubicBezTo>
                  <a:lnTo>
                    <a:pt x="63170" y="265046"/>
                  </a:lnTo>
                  <a:cubicBezTo>
                    <a:pt x="60655" y="268956"/>
                    <a:pt x="59266" y="273364"/>
                    <a:pt x="59397" y="277904"/>
                  </a:cubicBezTo>
                  <a:lnTo>
                    <a:pt x="59397" y="302280"/>
                  </a:lnTo>
                  <a:cubicBezTo>
                    <a:pt x="59135" y="306059"/>
                    <a:pt x="61912" y="307975"/>
                    <a:pt x="64716" y="307975"/>
                  </a:cubicBezTo>
                  <a:cubicBezTo>
                    <a:pt x="67493" y="307975"/>
                    <a:pt x="70297" y="306059"/>
                    <a:pt x="70113" y="302280"/>
                  </a:cubicBezTo>
                  <a:lnTo>
                    <a:pt x="70113" y="277904"/>
                  </a:lnTo>
                  <a:cubicBezTo>
                    <a:pt x="70113" y="275516"/>
                    <a:pt x="70742" y="273128"/>
                    <a:pt x="72131" y="271108"/>
                  </a:cubicBezTo>
                  <a:lnTo>
                    <a:pt x="78052" y="262265"/>
                  </a:lnTo>
                  <a:cubicBezTo>
                    <a:pt x="80568" y="258355"/>
                    <a:pt x="81956" y="253921"/>
                    <a:pt x="81956" y="249381"/>
                  </a:cubicBezTo>
                  <a:lnTo>
                    <a:pt x="81956" y="190788"/>
                  </a:lnTo>
                  <a:cubicBezTo>
                    <a:pt x="81956" y="184359"/>
                    <a:pt x="78314" y="178298"/>
                    <a:pt x="72498" y="175385"/>
                  </a:cubicBezTo>
                  <a:lnTo>
                    <a:pt x="58637" y="168458"/>
                  </a:lnTo>
                  <a:cubicBezTo>
                    <a:pt x="58375" y="168458"/>
                    <a:pt x="58271" y="168196"/>
                    <a:pt x="58271" y="167933"/>
                  </a:cubicBezTo>
                  <a:lnTo>
                    <a:pt x="58271" y="159484"/>
                  </a:lnTo>
                  <a:cubicBezTo>
                    <a:pt x="65685" y="153921"/>
                    <a:pt x="70113" y="145341"/>
                    <a:pt x="70113" y="136000"/>
                  </a:cubicBezTo>
                  <a:lnTo>
                    <a:pt x="70113" y="124139"/>
                  </a:lnTo>
                  <a:cubicBezTo>
                    <a:pt x="70113" y="115795"/>
                    <a:pt x="65581" y="107976"/>
                    <a:pt x="58271" y="103935"/>
                  </a:cubicBezTo>
                  <a:lnTo>
                    <a:pt x="58271" y="89923"/>
                  </a:lnTo>
                  <a:cubicBezTo>
                    <a:pt x="58271" y="87509"/>
                    <a:pt x="59633" y="85252"/>
                    <a:pt x="61912" y="84098"/>
                  </a:cubicBezTo>
                  <a:lnTo>
                    <a:pt x="71633" y="79322"/>
                  </a:lnTo>
                  <a:lnTo>
                    <a:pt x="80437" y="88126"/>
                  </a:lnTo>
                  <a:cubicBezTo>
                    <a:pt x="82664" y="90369"/>
                    <a:pt x="85546" y="91471"/>
                    <a:pt x="88454" y="91471"/>
                  </a:cubicBezTo>
                  <a:cubicBezTo>
                    <a:pt x="91362" y="91471"/>
                    <a:pt x="94245" y="90369"/>
                    <a:pt x="96445" y="88139"/>
                  </a:cubicBezTo>
                  <a:lnTo>
                    <a:pt x="105406" y="79322"/>
                  </a:lnTo>
                  <a:lnTo>
                    <a:pt x="115127" y="84098"/>
                  </a:lnTo>
                  <a:cubicBezTo>
                    <a:pt x="117249" y="85252"/>
                    <a:pt x="118638" y="87509"/>
                    <a:pt x="118638" y="89923"/>
                  </a:cubicBezTo>
                  <a:lnTo>
                    <a:pt x="118638" y="103935"/>
                  </a:lnTo>
                  <a:cubicBezTo>
                    <a:pt x="111328" y="107976"/>
                    <a:pt x="106795" y="115664"/>
                    <a:pt x="106795" y="124139"/>
                  </a:cubicBezTo>
                  <a:lnTo>
                    <a:pt x="106795" y="136000"/>
                  </a:lnTo>
                  <a:cubicBezTo>
                    <a:pt x="106795" y="145210"/>
                    <a:pt x="111197" y="153921"/>
                    <a:pt x="118638" y="159353"/>
                  </a:cubicBezTo>
                  <a:lnTo>
                    <a:pt x="118638" y="167933"/>
                  </a:lnTo>
                  <a:cubicBezTo>
                    <a:pt x="118638" y="168065"/>
                    <a:pt x="118533" y="168327"/>
                    <a:pt x="118402" y="168458"/>
                  </a:cubicBezTo>
                  <a:lnTo>
                    <a:pt x="104515" y="175385"/>
                  </a:lnTo>
                  <a:cubicBezTo>
                    <a:pt x="98594" y="178298"/>
                    <a:pt x="94952" y="184228"/>
                    <a:pt x="95083" y="190788"/>
                  </a:cubicBezTo>
                  <a:lnTo>
                    <a:pt x="95083" y="249250"/>
                  </a:lnTo>
                  <a:cubicBezTo>
                    <a:pt x="95083" y="253921"/>
                    <a:pt x="96341" y="258355"/>
                    <a:pt x="98987" y="262134"/>
                  </a:cubicBezTo>
                  <a:lnTo>
                    <a:pt x="104777" y="270977"/>
                  </a:lnTo>
                  <a:cubicBezTo>
                    <a:pt x="106166" y="272997"/>
                    <a:pt x="106926" y="275385"/>
                    <a:pt x="106926" y="277904"/>
                  </a:cubicBezTo>
                  <a:lnTo>
                    <a:pt x="106926" y="302149"/>
                  </a:lnTo>
                  <a:cubicBezTo>
                    <a:pt x="107109" y="305560"/>
                    <a:pt x="109703" y="307266"/>
                    <a:pt x="112271" y="307266"/>
                  </a:cubicBezTo>
                  <a:cubicBezTo>
                    <a:pt x="114865" y="307266"/>
                    <a:pt x="117459" y="305560"/>
                    <a:pt x="117642" y="302149"/>
                  </a:cubicBezTo>
                  <a:lnTo>
                    <a:pt x="117642" y="277904"/>
                  </a:lnTo>
                  <a:cubicBezTo>
                    <a:pt x="117642" y="273364"/>
                    <a:pt x="116253" y="268956"/>
                    <a:pt x="113738" y="265046"/>
                  </a:cubicBezTo>
                  <a:lnTo>
                    <a:pt x="107817" y="256204"/>
                  </a:lnTo>
                  <a:cubicBezTo>
                    <a:pt x="106428" y="254183"/>
                    <a:pt x="105799" y="251769"/>
                    <a:pt x="105799" y="249381"/>
                  </a:cubicBezTo>
                  <a:lnTo>
                    <a:pt x="105799" y="190788"/>
                  </a:lnTo>
                  <a:cubicBezTo>
                    <a:pt x="105799" y="188400"/>
                    <a:pt x="107162" y="186117"/>
                    <a:pt x="109310" y="184989"/>
                  </a:cubicBezTo>
                  <a:lnTo>
                    <a:pt x="119162" y="180187"/>
                  </a:lnTo>
                  <a:lnTo>
                    <a:pt x="127965" y="188990"/>
                  </a:lnTo>
                  <a:cubicBezTo>
                    <a:pt x="130192" y="191234"/>
                    <a:pt x="133074" y="192336"/>
                    <a:pt x="135983" y="192336"/>
                  </a:cubicBezTo>
                  <a:cubicBezTo>
                    <a:pt x="138891" y="192336"/>
                    <a:pt x="141773" y="191234"/>
                    <a:pt x="144000" y="189030"/>
                  </a:cubicBezTo>
                  <a:lnTo>
                    <a:pt x="152804" y="180226"/>
                  </a:lnTo>
                  <a:lnTo>
                    <a:pt x="162524" y="184989"/>
                  </a:lnTo>
                  <a:cubicBezTo>
                    <a:pt x="164778" y="186117"/>
                    <a:pt x="166166" y="188400"/>
                    <a:pt x="166166" y="190788"/>
                  </a:cubicBezTo>
                  <a:lnTo>
                    <a:pt x="166166" y="249381"/>
                  </a:lnTo>
                  <a:cubicBezTo>
                    <a:pt x="166166" y="251769"/>
                    <a:pt x="165407" y="254183"/>
                    <a:pt x="164044" y="256204"/>
                  </a:cubicBezTo>
                  <a:lnTo>
                    <a:pt x="158227" y="265046"/>
                  </a:lnTo>
                  <a:cubicBezTo>
                    <a:pt x="155712" y="268956"/>
                    <a:pt x="154323" y="273364"/>
                    <a:pt x="154323" y="277904"/>
                  </a:cubicBezTo>
                  <a:lnTo>
                    <a:pt x="154323" y="302280"/>
                  </a:lnTo>
                  <a:cubicBezTo>
                    <a:pt x="154507" y="305639"/>
                    <a:pt x="157101" y="307292"/>
                    <a:pt x="159695" y="307292"/>
                  </a:cubicBezTo>
                  <a:cubicBezTo>
                    <a:pt x="162262" y="307292"/>
                    <a:pt x="164856" y="305639"/>
                    <a:pt x="165040" y="302280"/>
                  </a:cubicBezTo>
                  <a:lnTo>
                    <a:pt x="165040" y="277904"/>
                  </a:lnTo>
                  <a:cubicBezTo>
                    <a:pt x="165040" y="275516"/>
                    <a:pt x="165800" y="273128"/>
                    <a:pt x="167188" y="271108"/>
                  </a:cubicBezTo>
                  <a:lnTo>
                    <a:pt x="172979" y="262265"/>
                  </a:lnTo>
                  <a:cubicBezTo>
                    <a:pt x="175494" y="258355"/>
                    <a:pt x="176883" y="253921"/>
                    <a:pt x="176883" y="249381"/>
                  </a:cubicBezTo>
                  <a:lnTo>
                    <a:pt x="176883" y="190788"/>
                  </a:lnTo>
                  <a:cubicBezTo>
                    <a:pt x="176883" y="184359"/>
                    <a:pt x="173241" y="178298"/>
                    <a:pt x="167424" y="175385"/>
                  </a:cubicBezTo>
                  <a:lnTo>
                    <a:pt x="153564" y="168458"/>
                  </a:lnTo>
                  <a:cubicBezTo>
                    <a:pt x="153328" y="168458"/>
                    <a:pt x="153197" y="168196"/>
                    <a:pt x="153197" y="167933"/>
                  </a:cubicBezTo>
                  <a:lnTo>
                    <a:pt x="153197" y="159484"/>
                  </a:lnTo>
                  <a:cubicBezTo>
                    <a:pt x="160638" y="153921"/>
                    <a:pt x="165040" y="145341"/>
                    <a:pt x="165040" y="136000"/>
                  </a:cubicBezTo>
                  <a:lnTo>
                    <a:pt x="165040" y="124139"/>
                  </a:lnTo>
                  <a:cubicBezTo>
                    <a:pt x="165040" y="115795"/>
                    <a:pt x="160507" y="107976"/>
                    <a:pt x="153197" y="103935"/>
                  </a:cubicBezTo>
                  <a:lnTo>
                    <a:pt x="153197" y="89923"/>
                  </a:lnTo>
                  <a:cubicBezTo>
                    <a:pt x="153197" y="87509"/>
                    <a:pt x="154585" y="85252"/>
                    <a:pt x="156839" y="84098"/>
                  </a:cubicBezTo>
                  <a:lnTo>
                    <a:pt x="166559" y="79322"/>
                  </a:lnTo>
                  <a:lnTo>
                    <a:pt x="175494" y="88139"/>
                  </a:lnTo>
                  <a:cubicBezTo>
                    <a:pt x="177721" y="90369"/>
                    <a:pt x="180577" y="91471"/>
                    <a:pt x="183459" y="91471"/>
                  </a:cubicBezTo>
                  <a:cubicBezTo>
                    <a:pt x="186315" y="91471"/>
                    <a:pt x="189197" y="90369"/>
                    <a:pt x="191398" y="88139"/>
                  </a:cubicBezTo>
                  <a:lnTo>
                    <a:pt x="200332" y="79322"/>
                  </a:lnTo>
                  <a:lnTo>
                    <a:pt x="210053" y="84098"/>
                  </a:lnTo>
                  <a:cubicBezTo>
                    <a:pt x="212306" y="85252"/>
                    <a:pt x="213695" y="87509"/>
                    <a:pt x="213695" y="89923"/>
                  </a:cubicBezTo>
                  <a:lnTo>
                    <a:pt x="213695" y="103935"/>
                  </a:lnTo>
                  <a:cubicBezTo>
                    <a:pt x="206280" y="107976"/>
                    <a:pt x="201852" y="115664"/>
                    <a:pt x="201852" y="124139"/>
                  </a:cubicBezTo>
                  <a:lnTo>
                    <a:pt x="201852" y="136000"/>
                  </a:lnTo>
                  <a:cubicBezTo>
                    <a:pt x="201852" y="145210"/>
                    <a:pt x="206149" y="153921"/>
                    <a:pt x="213695" y="159353"/>
                  </a:cubicBezTo>
                  <a:lnTo>
                    <a:pt x="213695" y="167933"/>
                  </a:lnTo>
                  <a:cubicBezTo>
                    <a:pt x="213695" y="168065"/>
                    <a:pt x="213590" y="168327"/>
                    <a:pt x="213328" y="168458"/>
                  </a:cubicBezTo>
                  <a:lnTo>
                    <a:pt x="199468" y="175385"/>
                  </a:lnTo>
                  <a:cubicBezTo>
                    <a:pt x="193651" y="178298"/>
                    <a:pt x="190009" y="184228"/>
                    <a:pt x="190009" y="190788"/>
                  </a:cubicBezTo>
                  <a:lnTo>
                    <a:pt x="190009" y="249250"/>
                  </a:lnTo>
                  <a:cubicBezTo>
                    <a:pt x="190009" y="253921"/>
                    <a:pt x="191398" y="258355"/>
                    <a:pt x="193913" y="262134"/>
                  </a:cubicBezTo>
                  <a:lnTo>
                    <a:pt x="199704" y="270977"/>
                  </a:lnTo>
                  <a:cubicBezTo>
                    <a:pt x="201092" y="272997"/>
                    <a:pt x="201852" y="275385"/>
                    <a:pt x="201852" y="277904"/>
                  </a:cubicBezTo>
                  <a:lnTo>
                    <a:pt x="201852" y="302149"/>
                  </a:lnTo>
                  <a:cubicBezTo>
                    <a:pt x="202036" y="305560"/>
                    <a:pt x="204629" y="307266"/>
                    <a:pt x="207223" y="307266"/>
                  </a:cubicBezTo>
                  <a:cubicBezTo>
                    <a:pt x="209791" y="307266"/>
                    <a:pt x="212385" y="305560"/>
                    <a:pt x="212568" y="302149"/>
                  </a:cubicBezTo>
                  <a:lnTo>
                    <a:pt x="212568" y="277904"/>
                  </a:lnTo>
                  <a:cubicBezTo>
                    <a:pt x="212568" y="273364"/>
                    <a:pt x="211180" y="268956"/>
                    <a:pt x="208664" y="265046"/>
                  </a:cubicBezTo>
                  <a:lnTo>
                    <a:pt x="202874" y="256204"/>
                  </a:lnTo>
                  <a:cubicBezTo>
                    <a:pt x="201485" y="254183"/>
                    <a:pt x="200725" y="251769"/>
                    <a:pt x="200725" y="249381"/>
                  </a:cubicBezTo>
                  <a:lnTo>
                    <a:pt x="200725" y="190788"/>
                  </a:lnTo>
                  <a:cubicBezTo>
                    <a:pt x="200725" y="188400"/>
                    <a:pt x="202114" y="186117"/>
                    <a:pt x="204367" y="184989"/>
                  </a:cubicBezTo>
                  <a:lnTo>
                    <a:pt x="214088" y="180187"/>
                  </a:lnTo>
                  <a:lnTo>
                    <a:pt x="222525" y="189161"/>
                  </a:lnTo>
                  <a:cubicBezTo>
                    <a:pt x="224726" y="191365"/>
                    <a:pt x="227634" y="192467"/>
                    <a:pt x="230542" y="192467"/>
                  </a:cubicBezTo>
                  <a:cubicBezTo>
                    <a:pt x="233424" y="192467"/>
                    <a:pt x="236333" y="191365"/>
                    <a:pt x="238534" y="189161"/>
                  </a:cubicBezTo>
                  <a:lnTo>
                    <a:pt x="247363" y="180187"/>
                  </a:lnTo>
                  <a:lnTo>
                    <a:pt x="257084" y="185120"/>
                  </a:lnTo>
                  <a:cubicBezTo>
                    <a:pt x="259337" y="186117"/>
                    <a:pt x="260726" y="188400"/>
                    <a:pt x="260726" y="190919"/>
                  </a:cubicBezTo>
                  <a:lnTo>
                    <a:pt x="260726" y="249381"/>
                  </a:lnTo>
                  <a:cubicBezTo>
                    <a:pt x="260726" y="251900"/>
                    <a:pt x="259966" y="254314"/>
                    <a:pt x="258577" y="256335"/>
                  </a:cubicBezTo>
                  <a:lnTo>
                    <a:pt x="252787" y="265151"/>
                  </a:lnTo>
                  <a:cubicBezTo>
                    <a:pt x="250272" y="268956"/>
                    <a:pt x="248883" y="273364"/>
                    <a:pt x="248883" y="278035"/>
                  </a:cubicBezTo>
                  <a:lnTo>
                    <a:pt x="248883" y="302280"/>
                  </a:lnTo>
                  <a:cubicBezTo>
                    <a:pt x="249066" y="305692"/>
                    <a:pt x="251660" y="307397"/>
                    <a:pt x="254228" y="307397"/>
                  </a:cubicBezTo>
                  <a:cubicBezTo>
                    <a:pt x="256822" y="307397"/>
                    <a:pt x="259416" y="305692"/>
                    <a:pt x="259599" y="302280"/>
                  </a:cubicBezTo>
                  <a:lnTo>
                    <a:pt x="259599" y="277904"/>
                  </a:lnTo>
                  <a:cubicBezTo>
                    <a:pt x="259599" y="275516"/>
                    <a:pt x="260359" y="273128"/>
                    <a:pt x="261748" y="271108"/>
                  </a:cubicBezTo>
                  <a:lnTo>
                    <a:pt x="267538" y="262265"/>
                  </a:lnTo>
                  <a:cubicBezTo>
                    <a:pt x="270053" y="258355"/>
                    <a:pt x="271442" y="253921"/>
                    <a:pt x="271442" y="249381"/>
                  </a:cubicBezTo>
                  <a:lnTo>
                    <a:pt x="271442" y="190788"/>
                  </a:lnTo>
                  <a:cubicBezTo>
                    <a:pt x="271442" y="184359"/>
                    <a:pt x="267800" y="178298"/>
                    <a:pt x="261983" y="175385"/>
                  </a:cubicBezTo>
                  <a:lnTo>
                    <a:pt x="248123" y="168458"/>
                  </a:lnTo>
                  <a:cubicBezTo>
                    <a:pt x="247861" y="168458"/>
                    <a:pt x="247756" y="168196"/>
                    <a:pt x="247756" y="167933"/>
                  </a:cubicBezTo>
                  <a:lnTo>
                    <a:pt x="247756" y="159484"/>
                  </a:lnTo>
                  <a:cubicBezTo>
                    <a:pt x="255171" y="153921"/>
                    <a:pt x="259599" y="145341"/>
                    <a:pt x="259599" y="136000"/>
                  </a:cubicBezTo>
                  <a:lnTo>
                    <a:pt x="259599" y="124139"/>
                  </a:lnTo>
                  <a:cubicBezTo>
                    <a:pt x="259599" y="115795"/>
                    <a:pt x="255066" y="107976"/>
                    <a:pt x="247756" y="103935"/>
                  </a:cubicBezTo>
                  <a:lnTo>
                    <a:pt x="247756" y="89923"/>
                  </a:lnTo>
                  <a:cubicBezTo>
                    <a:pt x="247756" y="87404"/>
                    <a:pt x="249119" y="85121"/>
                    <a:pt x="251398" y="84098"/>
                  </a:cubicBezTo>
                  <a:lnTo>
                    <a:pt x="261119" y="79191"/>
                  </a:lnTo>
                  <a:lnTo>
                    <a:pt x="269922" y="88139"/>
                  </a:lnTo>
                  <a:cubicBezTo>
                    <a:pt x="272149" y="90369"/>
                    <a:pt x="275032" y="91471"/>
                    <a:pt x="277940" y="91471"/>
                  </a:cubicBezTo>
                  <a:cubicBezTo>
                    <a:pt x="280848" y="91471"/>
                    <a:pt x="283730" y="90369"/>
                    <a:pt x="285957" y="88139"/>
                  </a:cubicBezTo>
                  <a:lnTo>
                    <a:pt x="294761" y="79191"/>
                  </a:lnTo>
                  <a:lnTo>
                    <a:pt x="304613" y="84098"/>
                  </a:lnTo>
                  <a:cubicBezTo>
                    <a:pt x="306735" y="85252"/>
                    <a:pt x="308123" y="87404"/>
                    <a:pt x="308123" y="89923"/>
                  </a:cubicBezTo>
                  <a:lnTo>
                    <a:pt x="308123" y="103935"/>
                  </a:lnTo>
                  <a:cubicBezTo>
                    <a:pt x="300813" y="107976"/>
                    <a:pt x="296281" y="115664"/>
                    <a:pt x="296281" y="124139"/>
                  </a:cubicBezTo>
                  <a:lnTo>
                    <a:pt x="296281" y="136000"/>
                  </a:lnTo>
                  <a:cubicBezTo>
                    <a:pt x="296281" y="145210"/>
                    <a:pt x="300682" y="153921"/>
                    <a:pt x="308123" y="159353"/>
                  </a:cubicBezTo>
                  <a:lnTo>
                    <a:pt x="308123" y="167933"/>
                  </a:lnTo>
                  <a:cubicBezTo>
                    <a:pt x="308123" y="168065"/>
                    <a:pt x="308019" y="168327"/>
                    <a:pt x="307888" y="168458"/>
                  </a:cubicBezTo>
                  <a:lnTo>
                    <a:pt x="294001" y="175385"/>
                  </a:lnTo>
                  <a:cubicBezTo>
                    <a:pt x="288080" y="178298"/>
                    <a:pt x="284438" y="184228"/>
                    <a:pt x="284569" y="190788"/>
                  </a:cubicBezTo>
                  <a:lnTo>
                    <a:pt x="284569" y="249250"/>
                  </a:lnTo>
                  <a:cubicBezTo>
                    <a:pt x="284438" y="253921"/>
                    <a:pt x="285826" y="258355"/>
                    <a:pt x="288342" y="262134"/>
                  </a:cubicBezTo>
                  <a:lnTo>
                    <a:pt x="294263" y="270977"/>
                  </a:lnTo>
                  <a:cubicBezTo>
                    <a:pt x="295652" y="272997"/>
                    <a:pt x="296412" y="275385"/>
                    <a:pt x="296412" y="277904"/>
                  </a:cubicBezTo>
                  <a:lnTo>
                    <a:pt x="296412" y="302149"/>
                  </a:lnTo>
                  <a:cubicBezTo>
                    <a:pt x="296150" y="305954"/>
                    <a:pt x="298927" y="307843"/>
                    <a:pt x="301730" y="307843"/>
                  </a:cubicBezTo>
                  <a:cubicBezTo>
                    <a:pt x="304508" y="307843"/>
                    <a:pt x="307311" y="305954"/>
                    <a:pt x="307128" y="302149"/>
                  </a:cubicBezTo>
                  <a:lnTo>
                    <a:pt x="307128" y="277904"/>
                  </a:lnTo>
                  <a:cubicBezTo>
                    <a:pt x="307128" y="273364"/>
                    <a:pt x="305739" y="268956"/>
                    <a:pt x="303224" y="265046"/>
                  </a:cubicBezTo>
                  <a:lnTo>
                    <a:pt x="297302" y="256204"/>
                  </a:lnTo>
                  <a:cubicBezTo>
                    <a:pt x="295914" y="254183"/>
                    <a:pt x="295285" y="251769"/>
                    <a:pt x="295285" y="249381"/>
                  </a:cubicBezTo>
                  <a:lnTo>
                    <a:pt x="295285" y="190788"/>
                  </a:lnTo>
                  <a:cubicBezTo>
                    <a:pt x="295285" y="188400"/>
                    <a:pt x="296674" y="186117"/>
                    <a:pt x="298796" y="184989"/>
                  </a:cubicBezTo>
                  <a:lnTo>
                    <a:pt x="308516" y="180187"/>
                  </a:lnTo>
                  <a:lnTo>
                    <a:pt x="317451" y="189030"/>
                  </a:lnTo>
                  <a:cubicBezTo>
                    <a:pt x="319678" y="191234"/>
                    <a:pt x="322534" y="192336"/>
                    <a:pt x="325416" y="192336"/>
                  </a:cubicBezTo>
                  <a:cubicBezTo>
                    <a:pt x="328298" y="192336"/>
                    <a:pt x="331207" y="191234"/>
                    <a:pt x="333486" y="189030"/>
                  </a:cubicBezTo>
                  <a:lnTo>
                    <a:pt x="342290" y="180226"/>
                  </a:lnTo>
                  <a:lnTo>
                    <a:pt x="352010" y="184989"/>
                  </a:lnTo>
                  <a:cubicBezTo>
                    <a:pt x="354263" y="186117"/>
                    <a:pt x="355652" y="188400"/>
                    <a:pt x="355652" y="190788"/>
                  </a:cubicBezTo>
                  <a:lnTo>
                    <a:pt x="355652" y="249381"/>
                  </a:lnTo>
                  <a:cubicBezTo>
                    <a:pt x="355652" y="251769"/>
                    <a:pt x="354918" y="254183"/>
                    <a:pt x="353530" y="256204"/>
                  </a:cubicBezTo>
                  <a:lnTo>
                    <a:pt x="347713" y="265046"/>
                  </a:lnTo>
                  <a:cubicBezTo>
                    <a:pt x="345067" y="268956"/>
                    <a:pt x="343809" y="273364"/>
                    <a:pt x="343809" y="277904"/>
                  </a:cubicBezTo>
                  <a:lnTo>
                    <a:pt x="343809" y="302280"/>
                  </a:lnTo>
                  <a:cubicBezTo>
                    <a:pt x="343547" y="306059"/>
                    <a:pt x="346325" y="307975"/>
                    <a:pt x="349128" y="307975"/>
                  </a:cubicBezTo>
                  <a:cubicBezTo>
                    <a:pt x="351905" y="307975"/>
                    <a:pt x="354709" y="306059"/>
                    <a:pt x="354525" y="302280"/>
                  </a:cubicBezTo>
                  <a:lnTo>
                    <a:pt x="354525" y="277904"/>
                  </a:lnTo>
                  <a:cubicBezTo>
                    <a:pt x="354525" y="275516"/>
                    <a:pt x="355154" y="273128"/>
                    <a:pt x="356543" y="271108"/>
                  </a:cubicBezTo>
                  <a:lnTo>
                    <a:pt x="362464" y="262265"/>
                  </a:lnTo>
                  <a:cubicBezTo>
                    <a:pt x="364980" y="258355"/>
                    <a:pt x="366368" y="253921"/>
                    <a:pt x="366368" y="249381"/>
                  </a:cubicBezTo>
                  <a:lnTo>
                    <a:pt x="366368" y="190788"/>
                  </a:lnTo>
                  <a:cubicBezTo>
                    <a:pt x="366368" y="184359"/>
                    <a:pt x="362726" y="178298"/>
                    <a:pt x="356805" y="175385"/>
                  </a:cubicBezTo>
                  <a:lnTo>
                    <a:pt x="342918" y="168458"/>
                  </a:lnTo>
                  <a:cubicBezTo>
                    <a:pt x="342683" y="168458"/>
                    <a:pt x="342552" y="168196"/>
                    <a:pt x="342683" y="167933"/>
                  </a:cubicBezTo>
                  <a:lnTo>
                    <a:pt x="342683" y="159484"/>
                  </a:lnTo>
                  <a:cubicBezTo>
                    <a:pt x="350124" y="153921"/>
                    <a:pt x="354394" y="145341"/>
                    <a:pt x="354525" y="136000"/>
                  </a:cubicBezTo>
                  <a:lnTo>
                    <a:pt x="354525" y="124139"/>
                  </a:lnTo>
                  <a:cubicBezTo>
                    <a:pt x="354394" y="111387"/>
                    <a:pt x="344071" y="101022"/>
                    <a:pt x="331338" y="101022"/>
                  </a:cubicBezTo>
                  <a:lnTo>
                    <a:pt x="318840" y="101022"/>
                  </a:lnTo>
                  <a:lnTo>
                    <a:pt x="318840" y="89923"/>
                  </a:lnTo>
                  <a:cubicBezTo>
                    <a:pt x="318971" y="83363"/>
                    <a:pt x="315329" y="77407"/>
                    <a:pt x="309407" y="74520"/>
                  </a:cubicBezTo>
                  <a:lnTo>
                    <a:pt x="295521" y="67567"/>
                  </a:lnTo>
                  <a:cubicBezTo>
                    <a:pt x="295390" y="67435"/>
                    <a:pt x="295285" y="67304"/>
                    <a:pt x="295285" y="67068"/>
                  </a:cubicBezTo>
                  <a:lnTo>
                    <a:pt x="295285" y="58593"/>
                  </a:lnTo>
                  <a:cubicBezTo>
                    <a:pt x="302700" y="53056"/>
                    <a:pt x="307128" y="44345"/>
                    <a:pt x="307128" y="35108"/>
                  </a:cubicBezTo>
                  <a:lnTo>
                    <a:pt x="307128" y="23248"/>
                  </a:lnTo>
                  <a:cubicBezTo>
                    <a:pt x="307128" y="10495"/>
                    <a:pt x="296674" y="157"/>
                    <a:pt x="283940" y="26"/>
                  </a:cubicBezTo>
                  <a:lnTo>
                    <a:pt x="272071" y="26"/>
                  </a:lnTo>
                  <a:cubicBezTo>
                    <a:pt x="259337" y="157"/>
                    <a:pt x="249014" y="10495"/>
                    <a:pt x="249014" y="23248"/>
                  </a:cubicBezTo>
                  <a:lnTo>
                    <a:pt x="249014" y="35108"/>
                  </a:lnTo>
                  <a:cubicBezTo>
                    <a:pt x="249014" y="44345"/>
                    <a:pt x="253285" y="53056"/>
                    <a:pt x="260857" y="58593"/>
                  </a:cubicBezTo>
                  <a:lnTo>
                    <a:pt x="260857" y="67068"/>
                  </a:lnTo>
                  <a:cubicBezTo>
                    <a:pt x="260857" y="67304"/>
                    <a:pt x="260726" y="67435"/>
                    <a:pt x="260490" y="67567"/>
                  </a:cubicBezTo>
                  <a:lnTo>
                    <a:pt x="246603" y="74520"/>
                  </a:lnTo>
                  <a:cubicBezTo>
                    <a:pt x="240813" y="77407"/>
                    <a:pt x="237145" y="83363"/>
                    <a:pt x="237145" y="89923"/>
                  </a:cubicBezTo>
                  <a:lnTo>
                    <a:pt x="237145" y="101022"/>
                  </a:lnTo>
                  <a:lnTo>
                    <a:pt x="224175" y="101022"/>
                  </a:lnTo>
                  <a:lnTo>
                    <a:pt x="224175" y="89923"/>
                  </a:lnTo>
                  <a:cubicBezTo>
                    <a:pt x="224175" y="83363"/>
                    <a:pt x="220507" y="77407"/>
                    <a:pt x="214717" y="74520"/>
                  </a:cubicBezTo>
                  <a:lnTo>
                    <a:pt x="200725" y="67567"/>
                  </a:lnTo>
                  <a:cubicBezTo>
                    <a:pt x="200594" y="67435"/>
                    <a:pt x="200463" y="67304"/>
                    <a:pt x="200463" y="67068"/>
                  </a:cubicBezTo>
                  <a:lnTo>
                    <a:pt x="200463" y="58593"/>
                  </a:lnTo>
                  <a:cubicBezTo>
                    <a:pt x="207905" y="53056"/>
                    <a:pt x="212306" y="44345"/>
                    <a:pt x="212306" y="35108"/>
                  </a:cubicBezTo>
                  <a:lnTo>
                    <a:pt x="212306" y="23248"/>
                  </a:lnTo>
                  <a:cubicBezTo>
                    <a:pt x="212306" y="10495"/>
                    <a:pt x="201983" y="157"/>
                    <a:pt x="189118" y="26"/>
                  </a:cubicBezTo>
                  <a:lnTo>
                    <a:pt x="177276" y="26"/>
                  </a:lnTo>
                  <a:cubicBezTo>
                    <a:pt x="164542" y="157"/>
                    <a:pt x="154192" y="10495"/>
                    <a:pt x="154192" y="23248"/>
                  </a:cubicBezTo>
                  <a:lnTo>
                    <a:pt x="154192" y="35108"/>
                  </a:lnTo>
                  <a:cubicBezTo>
                    <a:pt x="154192" y="44345"/>
                    <a:pt x="158620" y="53056"/>
                    <a:pt x="166062" y="58593"/>
                  </a:cubicBezTo>
                  <a:lnTo>
                    <a:pt x="166062" y="67068"/>
                  </a:lnTo>
                  <a:cubicBezTo>
                    <a:pt x="166062" y="67304"/>
                    <a:pt x="165931" y="67435"/>
                    <a:pt x="165669" y="67567"/>
                  </a:cubicBezTo>
                  <a:lnTo>
                    <a:pt x="151808" y="74520"/>
                  </a:lnTo>
                  <a:cubicBezTo>
                    <a:pt x="145992" y="77407"/>
                    <a:pt x="142350" y="83363"/>
                    <a:pt x="142350" y="89923"/>
                  </a:cubicBezTo>
                  <a:lnTo>
                    <a:pt x="142350" y="101022"/>
                  </a:lnTo>
                  <a:lnTo>
                    <a:pt x="129354" y="101022"/>
                  </a:lnTo>
                  <a:lnTo>
                    <a:pt x="129354" y="89923"/>
                  </a:lnTo>
                  <a:cubicBezTo>
                    <a:pt x="129354" y="83363"/>
                    <a:pt x="125712" y="77407"/>
                    <a:pt x="119895" y="74520"/>
                  </a:cubicBezTo>
                  <a:lnTo>
                    <a:pt x="106035" y="67567"/>
                  </a:lnTo>
                  <a:cubicBezTo>
                    <a:pt x="105799" y="67435"/>
                    <a:pt x="105668" y="67304"/>
                    <a:pt x="105799" y="67068"/>
                  </a:cubicBezTo>
                  <a:lnTo>
                    <a:pt x="105799" y="58593"/>
                  </a:lnTo>
                  <a:cubicBezTo>
                    <a:pt x="113214" y="53056"/>
                    <a:pt x="117511" y="44345"/>
                    <a:pt x="117642" y="35108"/>
                  </a:cubicBezTo>
                  <a:lnTo>
                    <a:pt x="117642" y="23248"/>
                  </a:lnTo>
                  <a:cubicBezTo>
                    <a:pt x="117511" y="10495"/>
                    <a:pt x="107162" y="157"/>
                    <a:pt x="94428" y="26"/>
                  </a:cubicBezTo>
                  <a:lnTo>
                    <a:pt x="94192" y="10758"/>
                  </a:lnTo>
                  <a:lnTo>
                    <a:pt x="9442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471" name="Google Shape;13768;p90"/>
          <p:cNvGrpSpPr>
            <a:extLst>
              <a:ext uri="smNativeData">
                <pr:smNativeData xmlns:pr="smNativeData" val="SMDATA_6_dWHdYxMAAAAlAAAAAQAAAA8BAAAAkAAAAEgAAACQAAAASAAAAAAAAAAAAAAAAAAAABcAAAAUAAAAAAAAAAAAAAD/fwAA/38AAAAAAAAJAAAABAAAAAEgAQAMAAAAEAAAAAAAAAAAAAAAAAAAAAAAAAAfAAAAVAAAAAAAAAAAAAAAAAAAAAAAAAAAAAAAAAAAAAAAAAAAAAAAAAAAAAAAAAAAAAAAAAAAAAAAAAAAAAAAAAAAAAAAAAAAAAAAAAAAAAAAAAAAAAAAAAAAACEAAAAYAAAAFAAAAKIrAADaEwAA4y0AAMEVAAAQAAAA"/>
              </a:ext>
            </a:extLst>
          </p:cNvGrpSpPr>
          <p:nvPr/>
        </p:nvGrpSpPr>
        <p:grpSpPr>
          <a:xfrm>
            <a:off x="7092950" y="3227070"/>
            <a:ext cx="366395" cy="309245"/>
            <a:chOff x="7092950" y="3227070"/>
            <a:chExt cx="366395" cy="309245"/>
          </a:xfrm>
        </p:grpSpPr>
        <p:sp>
          <p:nvSpPr>
            <p:cNvPr id="1489" name="Google Shape;137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KwAA4hMAANotAAC4FQAAAAAAAA=="/>
                </a:ext>
              </a:extLst>
            </p:cNvSpPr>
            <p:nvPr/>
          </p:nvSpPr>
          <p:spPr>
            <a:xfrm>
              <a:off x="7098665" y="3232150"/>
              <a:ext cx="354965" cy="298450"/>
            </a:xfrm>
            <a:custGeom>
              <a:avLst/>
              <a:gdLst/>
              <a:ahLst/>
              <a:cxnLst/>
              <a:rect l="0" t="0" r="354965" b="298450"/>
              <a:pathLst>
                <a:path w="354965" h="298450">
                  <a:moveTo>
                    <a:pt x="17257" y="0"/>
                  </a:moveTo>
                  <a:cubicBezTo>
                    <a:pt x="7687" y="0"/>
                    <a:pt x="26" y="7707"/>
                    <a:pt x="26" y="17275"/>
                  </a:cubicBezTo>
                  <a:lnTo>
                    <a:pt x="26" y="281280"/>
                  </a:lnTo>
                  <a:cubicBezTo>
                    <a:pt x="26" y="290743"/>
                    <a:pt x="7687" y="298450"/>
                    <a:pt x="17257" y="298450"/>
                  </a:cubicBezTo>
                  <a:lnTo>
                    <a:pt x="337837" y="298450"/>
                  </a:lnTo>
                  <a:cubicBezTo>
                    <a:pt x="347277" y="298450"/>
                    <a:pt x="354965" y="290743"/>
                    <a:pt x="354965" y="281280"/>
                  </a:cubicBezTo>
                  <a:lnTo>
                    <a:pt x="354965" y="51721"/>
                  </a:lnTo>
                  <a:cubicBezTo>
                    <a:pt x="354965" y="42126"/>
                    <a:pt x="347277" y="34446"/>
                    <a:pt x="337837" y="34446"/>
                  </a:cubicBezTo>
                  <a:lnTo>
                    <a:pt x="234786" y="34446"/>
                  </a:lnTo>
                  <a:lnTo>
                    <a:pt x="207121" y="6781"/>
                  </a:lnTo>
                  <a:cubicBezTo>
                    <a:pt x="202833" y="2412"/>
                    <a:pt x="196923" y="0"/>
                    <a:pt x="190883" y="0"/>
                  </a:cubicBezTo>
                  <a:lnTo>
                    <a:pt x="17257" y="0"/>
                  </a:lnTo>
                  <a:lnTo>
                    <a:pt x="19088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8" name="Google Shape;137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LAAAWBQAAFMtAAB5FQAAAAAAAA=="/>
                </a:ext>
              </a:extLst>
            </p:cNvSpPr>
            <p:nvPr/>
          </p:nvSpPr>
          <p:spPr>
            <a:xfrm>
              <a:off x="7184390" y="3307080"/>
              <a:ext cx="183515" cy="183515"/>
            </a:xfrm>
            <a:custGeom>
              <a:avLst/>
              <a:gdLst/>
              <a:ahLst/>
              <a:cxnLst/>
              <a:rect l="0" t="0" r="183515" b="183515"/>
              <a:pathLst>
                <a:path w="183515" h="183515">
                  <a:moveTo>
                    <a:pt x="91757" y="26"/>
                  </a:moveTo>
                  <a:cubicBezTo>
                    <a:pt x="41098" y="26"/>
                    <a:pt x="0" y="41092"/>
                    <a:pt x="0" y="91770"/>
                  </a:cubicBezTo>
                  <a:cubicBezTo>
                    <a:pt x="0" y="142422"/>
                    <a:pt x="41098" y="183515"/>
                    <a:pt x="91757" y="183515"/>
                  </a:cubicBezTo>
                  <a:cubicBezTo>
                    <a:pt x="142416" y="183515"/>
                    <a:pt x="183515" y="142422"/>
                    <a:pt x="183515" y="91770"/>
                  </a:cubicBezTo>
                  <a:cubicBezTo>
                    <a:pt x="183515" y="41092"/>
                    <a:pt x="142416" y="26"/>
                    <a:pt x="9175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7" name="Google Shape;137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LAAAfBQAAC8tAABVFQAAAAAAAA=="/>
                </a:ext>
              </a:extLst>
            </p:cNvSpPr>
            <p:nvPr/>
          </p:nvSpPr>
          <p:spPr>
            <a:xfrm>
              <a:off x="7207250" y="3329940"/>
              <a:ext cx="137795" cy="137795"/>
            </a:xfrm>
            <a:custGeom>
              <a:avLst/>
              <a:gdLst/>
              <a:ahLst/>
              <a:cxnLst/>
              <a:rect l="0" t="0" r="137795" b="137795"/>
              <a:pathLst>
                <a:path w="137795" h="137795">
                  <a:moveTo>
                    <a:pt x="68897" y="26"/>
                  </a:moveTo>
                  <a:cubicBezTo>
                    <a:pt x="30804" y="26"/>
                    <a:pt x="26" y="30810"/>
                    <a:pt x="26" y="68910"/>
                  </a:cubicBezTo>
                  <a:cubicBezTo>
                    <a:pt x="26" y="106879"/>
                    <a:pt x="30804" y="137795"/>
                    <a:pt x="68897" y="137795"/>
                  </a:cubicBezTo>
                  <a:cubicBezTo>
                    <a:pt x="106859" y="137795"/>
                    <a:pt x="137768" y="106879"/>
                    <a:pt x="137768" y="68910"/>
                  </a:cubicBezTo>
                  <a:cubicBezTo>
                    <a:pt x="137768" y="30810"/>
                    <a:pt x="106859" y="26"/>
                    <a:pt x="6889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6" name="Google Shape;137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LAAA8hQAAPksAABVFQAAAAAAAA=="/>
                </a:ext>
              </a:extLst>
            </p:cNvSpPr>
            <p:nvPr/>
          </p:nvSpPr>
          <p:spPr>
            <a:xfrm>
              <a:off x="7241540" y="3404870"/>
              <a:ext cx="69215" cy="62865"/>
            </a:xfrm>
            <a:custGeom>
              <a:avLst/>
              <a:gdLst/>
              <a:ahLst/>
              <a:cxnLst/>
              <a:rect l="0" t="0" r="69215" b="62865"/>
              <a:pathLst>
                <a:path w="69215" h="62865">
                  <a:moveTo>
                    <a:pt x="23071" y="0"/>
                  </a:moveTo>
                  <a:lnTo>
                    <a:pt x="23071" y="11430"/>
                  </a:lnTo>
                  <a:cubicBezTo>
                    <a:pt x="23071" y="13569"/>
                    <a:pt x="21807" y="15579"/>
                    <a:pt x="19911" y="16570"/>
                  </a:cubicBezTo>
                  <a:lnTo>
                    <a:pt x="6347" y="23225"/>
                  </a:lnTo>
                  <a:cubicBezTo>
                    <a:pt x="2554" y="25130"/>
                    <a:pt x="0" y="29149"/>
                    <a:pt x="0" y="33402"/>
                  </a:cubicBezTo>
                  <a:lnTo>
                    <a:pt x="0" y="53627"/>
                  </a:lnTo>
                  <a:cubicBezTo>
                    <a:pt x="10719" y="59785"/>
                    <a:pt x="22676" y="62865"/>
                    <a:pt x="34607" y="62865"/>
                  </a:cubicBezTo>
                  <a:cubicBezTo>
                    <a:pt x="46564" y="62865"/>
                    <a:pt x="58495" y="59785"/>
                    <a:pt x="69215" y="53627"/>
                  </a:cubicBezTo>
                  <a:lnTo>
                    <a:pt x="69215" y="33402"/>
                  </a:lnTo>
                  <a:cubicBezTo>
                    <a:pt x="69215" y="29149"/>
                    <a:pt x="66660" y="25130"/>
                    <a:pt x="62735" y="23225"/>
                  </a:cubicBezTo>
                  <a:lnTo>
                    <a:pt x="49303" y="16570"/>
                  </a:lnTo>
                  <a:cubicBezTo>
                    <a:pt x="47275" y="15579"/>
                    <a:pt x="46143" y="13569"/>
                    <a:pt x="46143" y="11430"/>
                  </a:cubicBezTo>
                  <a:lnTo>
                    <a:pt x="46143" y="0"/>
                  </a:lnTo>
                  <a:lnTo>
                    <a:pt x="23071" y="0"/>
                  </a:lnTo>
                  <a:lnTo>
                    <a:pt x="46143" y="1143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5" name="Google Shape;137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QLAAA4hMAAB0tAAAZFAAAAAAAAA=="/>
                </a:ext>
              </a:extLst>
            </p:cNvSpPr>
            <p:nvPr/>
          </p:nvSpPr>
          <p:spPr>
            <a:xfrm>
              <a:off x="7203440" y="3232150"/>
              <a:ext cx="130175" cy="34925"/>
            </a:xfrm>
            <a:custGeom>
              <a:avLst/>
              <a:gdLst/>
              <a:ahLst/>
              <a:cxnLst/>
              <a:rect l="0" t="0" r="130175" b="34925"/>
              <a:pathLst>
                <a:path w="130175" h="34925">
                  <a:moveTo>
                    <a:pt x="0" y="0"/>
                  </a:moveTo>
                  <a:cubicBezTo>
                    <a:pt x="6060" y="0"/>
                    <a:pt x="11884" y="2445"/>
                    <a:pt x="16160" y="6910"/>
                  </a:cubicBezTo>
                  <a:lnTo>
                    <a:pt x="38879" y="29629"/>
                  </a:lnTo>
                  <a:cubicBezTo>
                    <a:pt x="42184" y="33117"/>
                    <a:pt x="46461" y="34925"/>
                    <a:pt x="51130" y="34925"/>
                  </a:cubicBezTo>
                  <a:lnTo>
                    <a:pt x="130148" y="34925"/>
                  </a:lnTo>
                  <a:lnTo>
                    <a:pt x="102392" y="7169"/>
                  </a:lnTo>
                  <a:cubicBezTo>
                    <a:pt x="98090" y="2445"/>
                    <a:pt x="92161" y="0"/>
                    <a:pt x="86101" y="0"/>
                  </a:cubicBezTo>
                  <a:lnTo>
                    <a:pt x="0" y="0"/>
                  </a:lnTo>
                  <a:lnTo>
                    <a:pt x="8610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4" name="Google Shape;137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LAAA4hMAAB0tAAAZFAAAAAAAAA=="/>
                </a:ext>
              </a:extLst>
            </p:cNvSpPr>
            <p:nvPr/>
          </p:nvSpPr>
          <p:spPr>
            <a:xfrm>
              <a:off x="7247255" y="3232150"/>
              <a:ext cx="86360" cy="34925"/>
            </a:xfrm>
            <a:custGeom>
              <a:avLst/>
              <a:gdLst/>
              <a:ahLst/>
              <a:cxnLst/>
              <a:rect l="0" t="0" r="86360" b="34925"/>
              <a:pathLst>
                <a:path w="86360" h="34925">
                  <a:moveTo>
                    <a:pt x="26" y="0"/>
                  </a:moveTo>
                  <a:cubicBezTo>
                    <a:pt x="6094" y="0"/>
                    <a:pt x="12029" y="2445"/>
                    <a:pt x="16337" y="6777"/>
                  </a:cubicBezTo>
                  <a:lnTo>
                    <a:pt x="39083" y="29795"/>
                  </a:lnTo>
                  <a:cubicBezTo>
                    <a:pt x="42234" y="33117"/>
                    <a:pt x="46647" y="34925"/>
                    <a:pt x="51217" y="34925"/>
                  </a:cubicBezTo>
                  <a:lnTo>
                    <a:pt x="86334" y="34925"/>
                  </a:lnTo>
                  <a:lnTo>
                    <a:pt x="58545" y="6777"/>
                  </a:lnTo>
                  <a:cubicBezTo>
                    <a:pt x="54238" y="2445"/>
                    <a:pt x="48433" y="0"/>
                    <a:pt x="42234" y="0"/>
                  </a:cubicBezTo>
                  <a:lnTo>
                    <a:pt x="26" y="0"/>
                  </a:lnTo>
                  <a:lnTo>
                    <a:pt x="4223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3" name="Google Shape;137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KwAAixUAANotAAC4FQAAAAAAAA=="/>
                </a:ext>
              </a:extLst>
            </p:cNvSpPr>
            <p:nvPr/>
          </p:nvSpPr>
          <p:spPr>
            <a:xfrm>
              <a:off x="7098665" y="3502025"/>
              <a:ext cx="354965" cy="28575"/>
            </a:xfrm>
            <a:custGeom>
              <a:avLst/>
              <a:gdLst/>
              <a:ahLst/>
              <a:cxnLst/>
              <a:rect l="0" t="0" r="354965" b="28575"/>
              <a:pathLst>
                <a:path w="354965" h="28575">
                  <a:moveTo>
                    <a:pt x="26" y="26"/>
                  </a:moveTo>
                  <a:lnTo>
                    <a:pt x="26" y="11450"/>
                  </a:lnTo>
                  <a:cubicBezTo>
                    <a:pt x="26" y="20888"/>
                    <a:pt x="7687" y="28575"/>
                    <a:pt x="17257" y="28575"/>
                  </a:cubicBezTo>
                  <a:lnTo>
                    <a:pt x="337837" y="28575"/>
                  </a:lnTo>
                  <a:cubicBezTo>
                    <a:pt x="347277" y="28575"/>
                    <a:pt x="354965" y="20888"/>
                    <a:pt x="354965" y="11450"/>
                  </a:cubicBezTo>
                  <a:lnTo>
                    <a:pt x="354965" y="26"/>
                  </a:lnTo>
                  <a:lnTo>
                    <a:pt x="26" y="26"/>
                  </a:lnTo>
                  <a:lnTo>
                    <a:pt x="354965" y="114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2" name="Google Shape;137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LAAADhUAAPksAABVFQAAAAAAAA=="/>
                </a:ext>
              </a:extLst>
            </p:cNvSpPr>
            <p:nvPr/>
          </p:nvSpPr>
          <p:spPr>
            <a:xfrm>
              <a:off x="7241540" y="3422650"/>
              <a:ext cx="69215" cy="45085"/>
            </a:xfrm>
            <a:custGeom>
              <a:avLst/>
              <a:gdLst/>
              <a:ahLst/>
              <a:cxnLst/>
              <a:rect l="0" t="0" r="69215" b="45085"/>
              <a:pathLst>
                <a:path w="69215" h="45085">
                  <a:moveTo>
                    <a:pt x="16856" y="0"/>
                  </a:moveTo>
                  <a:lnTo>
                    <a:pt x="6347" y="5175"/>
                  </a:lnTo>
                  <a:cubicBezTo>
                    <a:pt x="2423" y="7093"/>
                    <a:pt x="0" y="11139"/>
                    <a:pt x="0" y="15422"/>
                  </a:cubicBezTo>
                  <a:lnTo>
                    <a:pt x="0" y="35784"/>
                  </a:lnTo>
                  <a:cubicBezTo>
                    <a:pt x="10719" y="41984"/>
                    <a:pt x="22676" y="45085"/>
                    <a:pt x="34607" y="45085"/>
                  </a:cubicBezTo>
                  <a:cubicBezTo>
                    <a:pt x="46564" y="45085"/>
                    <a:pt x="58495" y="41984"/>
                    <a:pt x="69215" y="35784"/>
                  </a:cubicBezTo>
                  <a:lnTo>
                    <a:pt x="69215" y="15422"/>
                  </a:lnTo>
                  <a:cubicBezTo>
                    <a:pt x="69215" y="11139"/>
                    <a:pt x="66660" y="7093"/>
                    <a:pt x="62735" y="5175"/>
                  </a:cubicBezTo>
                  <a:lnTo>
                    <a:pt x="52227" y="0"/>
                  </a:lnTo>
                  <a:cubicBezTo>
                    <a:pt x="47670" y="5569"/>
                    <a:pt x="41112" y="8354"/>
                    <a:pt x="34554" y="8354"/>
                  </a:cubicBezTo>
                  <a:cubicBezTo>
                    <a:pt x="27996" y="8354"/>
                    <a:pt x="21438" y="5569"/>
                    <a:pt x="1685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1" name="Google Shape;137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LAAAqRQAAOcsAAD7FAAAAAAAAA=="/>
                </a:ext>
              </a:extLst>
            </p:cNvSpPr>
            <p:nvPr/>
          </p:nvSpPr>
          <p:spPr>
            <a:xfrm>
              <a:off x="7252970" y="3358515"/>
              <a:ext cx="46355" cy="52070"/>
            </a:xfrm>
            <a:custGeom>
              <a:avLst/>
              <a:gdLst/>
              <a:ahLst/>
              <a:cxnLst/>
              <a:rect l="0" t="0" r="46355" b="52070"/>
              <a:pathLst>
                <a:path w="46355" h="52070">
                  <a:moveTo>
                    <a:pt x="17330" y="26"/>
                  </a:moveTo>
                  <a:cubicBezTo>
                    <a:pt x="7778" y="26"/>
                    <a:pt x="0" y="7755"/>
                    <a:pt x="0" y="17409"/>
                  </a:cubicBezTo>
                  <a:lnTo>
                    <a:pt x="0" y="28963"/>
                  </a:lnTo>
                  <a:cubicBezTo>
                    <a:pt x="0" y="41651"/>
                    <a:pt x="10318" y="52070"/>
                    <a:pt x="23177" y="52070"/>
                  </a:cubicBezTo>
                  <a:cubicBezTo>
                    <a:pt x="35903" y="52070"/>
                    <a:pt x="46355" y="41651"/>
                    <a:pt x="46355" y="28963"/>
                  </a:cubicBezTo>
                  <a:lnTo>
                    <a:pt x="46355" y="17409"/>
                  </a:lnTo>
                  <a:cubicBezTo>
                    <a:pt x="46355" y="7755"/>
                    <a:pt x="38576" y="26"/>
                    <a:pt x="28918" y="26"/>
                  </a:cubicBezTo>
                  <a:lnTo>
                    <a:pt x="17330" y="26"/>
                  </a:lnTo>
                  <a:lnTo>
                    <a:pt x="2891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80" name="Google Shape;137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LAAAqRQAANAsAAD7FAAAAAAAAA=="/>
                </a:ext>
              </a:extLst>
            </p:cNvSpPr>
            <p:nvPr/>
          </p:nvSpPr>
          <p:spPr>
            <a:xfrm>
              <a:off x="7252970" y="3358515"/>
              <a:ext cx="31750" cy="52070"/>
            </a:xfrm>
            <a:custGeom>
              <a:avLst/>
              <a:gdLst/>
              <a:ahLst/>
              <a:cxnLst/>
              <a:rect l="0" t="0" r="31750" b="52070"/>
              <a:pathLst>
                <a:path w="31750" h="52070">
                  <a:moveTo>
                    <a:pt x="17321" y="26"/>
                  </a:moveTo>
                  <a:cubicBezTo>
                    <a:pt x="7832" y="26"/>
                    <a:pt x="105" y="7759"/>
                    <a:pt x="105" y="17418"/>
                  </a:cubicBezTo>
                  <a:lnTo>
                    <a:pt x="105" y="28978"/>
                  </a:lnTo>
                  <a:cubicBezTo>
                    <a:pt x="0" y="42226"/>
                    <a:pt x="10802" y="52044"/>
                    <a:pt x="22971" y="52044"/>
                  </a:cubicBezTo>
                  <a:cubicBezTo>
                    <a:pt x="25863" y="52044"/>
                    <a:pt x="28833" y="51489"/>
                    <a:pt x="31724" y="50302"/>
                  </a:cubicBezTo>
                  <a:cubicBezTo>
                    <a:pt x="22998" y="46739"/>
                    <a:pt x="17321" y="38373"/>
                    <a:pt x="17321" y="28978"/>
                  </a:cubicBezTo>
                  <a:lnTo>
                    <a:pt x="17321" y="17418"/>
                  </a:lnTo>
                  <a:cubicBezTo>
                    <a:pt x="17321" y="8920"/>
                    <a:pt x="23392" y="1663"/>
                    <a:pt x="31724" y="264"/>
                  </a:cubicBezTo>
                  <a:cubicBezTo>
                    <a:pt x="30725" y="158"/>
                    <a:pt x="29831" y="26"/>
                    <a:pt x="28833" y="26"/>
                  </a:cubicBezTo>
                  <a:lnTo>
                    <a:pt x="17321" y="26"/>
                  </a:lnTo>
                  <a:lnTo>
                    <a:pt x="2883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79" name="Google Shape;137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LAAAqRQAAOcsAADNFAAAAAAAAA=="/>
                </a:ext>
              </a:extLst>
            </p:cNvSpPr>
            <p:nvPr/>
          </p:nvSpPr>
          <p:spPr>
            <a:xfrm>
              <a:off x="7252970" y="3358515"/>
              <a:ext cx="46355" cy="22860"/>
            </a:xfrm>
            <a:custGeom>
              <a:avLst/>
              <a:gdLst/>
              <a:ahLst/>
              <a:cxnLst/>
              <a:rect l="0" t="0" r="46355" b="22860"/>
              <a:pathLst>
                <a:path w="46355" h="22860">
                  <a:moveTo>
                    <a:pt x="17330" y="26"/>
                  </a:moveTo>
                  <a:cubicBezTo>
                    <a:pt x="7778" y="26"/>
                    <a:pt x="0" y="7663"/>
                    <a:pt x="0" y="17204"/>
                  </a:cubicBezTo>
                  <a:cubicBezTo>
                    <a:pt x="0" y="17204"/>
                    <a:pt x="17330" y="22860"/>
                    <a:pt x="46355" y="22860"/>
                  </a:cubicBezTo>
                  <a:lnTo>
                    <a:pt x="46355" y="17204"/>
                  </a:lnTo>
                  <a:cubicBezTo>
                    <a:pt x="46355" y="7663"/>
                    <a:pt x="38576" y="26"/>
                    <a:pt x="28918" y="26"/>
                  </a:cubicBezTo>
                  <a:lnTo>
                    <a:pt x="17330" y="26"/>
                  </a:lnTo>
                  <a:lnTo>
                    <a:pt x="2891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78" name="Google Shape;137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LAAAqRQAANAsAADKFAAAAAAAAA=="/>
                </a:ext>
              </a:extLst>
            </p:cNvSpPr>
            <p:nvPr/>
          </p:nvSpPr>
          <p:spPr>
            <a:xfrm>
              <a:off x="7252970" y="3358515"/>
              <a:ext cx="31750" cy="20955"/>
            </a:xfrm>
            <a:custGeom>
              <a:avLst/>
              <a:gdLst/>
              <a:ahLst/>
              <a:cxnLst/>
              <a:rect l="0" t="0" r="31750" b="20955"/>
              <a:pathLst>
                <a:path w="31750" h="20955">
                  <a:moveTo>
                    <a:pt x="17273" y="26"/>
                  </a:moveTo>
                  <a:cubicBezTo>
                    <a:pt x="7753" y="26"/>
                    <a:pt x="0" y="7700"/>
                    <a:pt x="0" y="17287"/>
                  </a:cubicBezTo>
                  <a:cubicBezTo>
                    <a:pt x="5591" y="18938"/>
                    <a:pt x="11418" y="20195"/>
                    <a:pt x="17273" y="20955"/>
                  </a:cubicBezTo>
                  <a:lnTo>
                    <a:pt x="17273" y="17287"/>
                  </a:lnTo>
                  <a:cubicBezTo>
                    <a:pt x="17273" y="8853"/>
                    <a:pt x="23364" y="1650"/>
                    <a:pt x="31724" y="261"/>
                  </a:cubicBezTo>
                  <a:cubicBezTo>
                    <a:pt x="30722" y="157"/>
                    <a:pt x="29825" y="26"/>
                    <a:pt x="28823" y="26"/>
                  </a:cubicBezTo>
                  <a:lnTo>
                    <a:pt x="17273" y="26"/>
                  </a:lnTo>
                  <a:lnTo>
                    <a:pt x="2882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77" name="Google Shape;137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LAAAHhUAAKcsAABSFQAAAAAAAA=="/>
                </a:ext>
              </a:extLst>
            </p:cNvSpPr>
            <p:nvPr/>
          </p:nvSpPr>
          <p:spPr>
            <a:xfrm>
              <a:off x="7241540" y="3432810"/>
              <a:ext cx="17145" cy="33020"/>
            </a:xfrm>
            <a:custGeom>
              <a:avLst/>
              <a:gdLst/>
              <a:ahLst/>
              <a:cxnLst/>
              <a:rect l="0" t="0" r="17145" b="33020"/>
              <a:pathLst>
                <a:path w="17145" h="33020">
                  <a:moveTo>
                    <a:pt x="1387" y="27"/>
                  </a:moveTo>
                  <a:cubicBezTo>
                    <a:pt x="523" y="1674"/>
                    <a:pt x="0" y="3480"/>
                    <a:pt x="0" y="5393"/>
                  </a:cubicBezTo>
                  <a:lnTo>
                    <a:pt x="0" y="25848"/>
                  </a:lnTo>
                  <a:cubicBezTo>
                    <a:pt x="5313" y="29035"/>
                    <a:pt x="11098" y="31479"/>
                    <a:pt x="17145" y="32993"/>
                  </a:cubicBezTo>
                  <a:lnTo>
                    <a:pt x="17145" y="17798"/>
                  </a:lnTo>
                  <a:cubicBezTo>
                    <a:pt x="17145" y="14212"/>
                    <a:pt x="15495" y="10759"/>
                    <a:pt x="12616" y="8580"/>
                  </a:cubicBezTo>
                  <a:lnTo>
                    <a:pt x="1387" y="27"/>
                  </a:lnTo>
                  <a:lnTo>
                    <a:pt x="12616" y="858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76" name="Google Shape;137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LAAAHhUAAPksAABSFQAAAAAAAA=="/>
                </a:ext>
              </a:extLst>
            </p:cNvSpPr>
            <p:nvPr/>
          </p:nvSpPr>
          <p:spPr>
            <a:xfrm>
              <a:off x="7293610" y="3432810"/>
              <a:ext cx="17145" cy="33020"/>
            </a:xfrm>
            <a:custGeom>
              <a:avLst/>
              <a:gdLst/>
              <a:ahLst/>
              <a:cxnLst/>
              <a:rect l="0" t="0" r="17145" b="33020"/>
              <a:pathLst>
                <a:path w="17145" h="33020">
                  <a:moveTo>
                    <a:pt x="15768" y="27"/>
                  </a:moveTo>
                  <a:lnTo>
                    <a:pt x="4623" y="8580"/>
                  </a:lnTo>
                  <a:cubicBezTo>
                    <a:pt x="1766" y="10759"/>
                    <a:pt x="0" y="14212"/>
                    <a:pt x="0" y="17798"/>
                  </a:cubicBezTo>
                  <a:lnTo>
                    <a:pt x="0" y="32993"/>
                  </a:lnTo>
                  <a:cubicBezTo>
                    <a:pt x="6000" y="31479"/>
                    <a:pt x="11767" y="29035"/>
                    <a:pt x="17145" y="25848"/>
                  </a:cubicBezTo>
                  <a:lnTo>
                    <a:pt x="17145" y="5393"/>
                  </a:lnTo>
                  <a:cubicBezTo>
                    <a:pt x="17015" y="3480"/>
                    <a:pt x="16625" y="1674"/>
                    <a:pt x="15768"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75" name="Google Shape;137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KwAA2hMAAOMtAADBFQAAAAAAAA=="/>
                </a:ext>
              </a:extLst>
            </p:cNvSpPr>
            <p:nvPr/>
          </p:nvSpPr>
          <p:spPr>
            <a:xfrm>
              <a:off x="7092950" y="3227070"/>
              <a:ext cx="366395" cy="309245"/>
            </a:xfrm>
            <a:custGeom>
              <a:avLst/>
              <a:gdLst/>
              <a:ahLst/>
              <a:cxnLst/>
              <a:rect l="0" t="0" r="366395" b="309245"/>
              <a:pathLst>
                <a:path w="366395" h="309245">
                  <a:moveTo>
                    <a:pt x="154530" y="10724"/>
                  </a:moveTo>
                  <a:cubicBezTo>
                    <a:pt x="159192" y="10724"/>
                    <a:pt x="163724" y="12612"/>
                    <a:pt x="166997" y="15889"/>
                  </a:cubicBezTo>
                  <a:lnTo>
                    <a:pt x="185541" y="34433"/>
                  </a:lnTo>
                  <a:lnTo>
                    <a:pt x="161707" y="34433"/>
                  </a:lnTo>
                  <a:cubicBezTo>
                    <a:pt x="158564" y="34453"/>
                    <a:pt x="155526" y="33195"/>
                    <a:pt x="153273" y="30914"/>
                  </a:cubicBezTo>
                  <a:lnTo>
                    <a:pt x="133105" y="10746"/>
                  </a:lnTo>
                  <a:lnTo>
                    <a:pt x="196751" y="10746"/>
                  </a:lnTo>
                  <a:cubicBezTo>
                    <a:pt x="201413" y="10724"/>
                    <a:pt x="205813" y="12612"/>
                    <a:pt x="209087" y="15889"/>
                  </a:cubicBezTo>
                  <a:lnTo>
                    <a:pt x="227631" y="34433"/>
                  </a:lnTo>
                  <a:lnTo>
                    <a:pt x="223336" y="34433"/>
                  </a:lnTo>
                  <a:cubicBezTo>
                    <a:pt x="223231" y="34453"/>
                    <a:pt x="223100" y="34427"/>
                    <a:pt x="222995" y="34427"/>
                  </a:cubicBezTo>
                  <a:cubicBezTo>
                    <a:pt x="216054" y="34427"/>
                    <a:pt x="216028" y="45177"/>
                    <a:pt x="222864" y="45177"/>
                  </a:cubicBezTo>
                  <a:cubicBezTo>
                    <a:pt x="223021" y="45177"/>
                    <a:pt x="223179" y="45177"/>
                    <a:pt x="223336" y="45177"/>
                  </a:cubicBezTo>
                  <a:lnTo>
                    <a:pt x="343817" y="45177"/>
                  </a:lnTo>
                  <a:cubicBezTo>
                    <a:pt x="350365" y="45177"/>
                    <a:pt x="355656" y="50474"/>
                    <a:pt x="355656" y="57029"/>
                  </a:cubicBezTo>
                  <a:lnTo>
                    <a:pt x="355656" y="286642"/>
                  </a:lnTo>
                  <a:cubicBezTo>
                    <a:pt x="355656" y="293224"/>
                    <a:pt x="350365" y="298520"/>
                    <a:pt x="343817" y="298520"/>
                  </a:cubicBezTo>
                  <a:lnTo>
                    <a:pt x="22708" y="298520"/>
                  </a:lnTo>
                  <a:cubicBezTo>
                    <a:pt x="16160" y="298520"/>
                    <a:pt x="10869" y="293224"/>
                    <a:pt x="10869" y="286642"/>
                  </a:cubicBezTo>
                  <a:lnTo>
                    <a:pt x="10869" y="22575"/>
                  </a:lnTo>
                  <a:cubicBezTo>
                    <a:pt x="10869" y="16020"/>
                    <a:pt x="16160" y="10724"/>
                    <a:pt x="22708" y="10724"/>
                  </a:cubicBezTo>
                  <a:lnTo>
                    <a:pt x="110659" y="10724"/>
                  </a:lnTo>
                  <a:cubicBezTo>
                    <a:pt x="115348" y="10724"/>
                    <a:pt x="119748" y="12507"/>
                    <a:pt x="123022" y="15889"/>
                  </a:cubicBezTo>
                  <a:lnTo>
                    <a:pt x="145704" y="38571"/>
                  </a:lnTo>
                  <a:cubicBezTo>
                    <a:pt x="149868" y="42765"/>
                    <a:pt x="155656" y="45177"/>
                    <a:pt x="161707" y="45177"/>
                  </a:cubicBezTo>
                  <a:lnTo>
                    <a:pt x="198506" y="45177"/>
                  </a:lnTo>
                  <a:cubicBezTo>
                    <a:pt x="203168" y="45177"/>
                    <a:pt x="205578" y="39357"/>
                    <a:pt x="202304" y="35948"/>
                  </a:cubicBezTo>
                  <a:lnTo>
                    <a:pt x="177081" y="10725"/>
                  </a:lnTo>
                  <a:lnTo>
                    <a:pt x="22708" y="0"/>
                  </a:lnTo>
                  <a:cubicBezTo>
                    <a:pt x="10240" y="0"/>
                    <a:pt x="26" y="10094"/>
                    <a:pt x="26" y="22575"/>
                  </a:cubicBezTo>
                  <a:lnTo>
                    <a:pt x="26" y="286642"/>
                  </a:lnTo>
                  <a:cubicBezTo>
                    <a:pt x="26" y="299150"/>
                    <a:pt x="10240" y="309245"/>
                    <a:pt x="22708" y="309245"/>
                  </a:cubicBezTo>
                  <a:lnTo>
                    <a:pt x="343817" y="309245"/>
                  </a:lnTo>
                  <a:cubicBezTo>
                    <a:pt x="356180" y="309245"/>
                    <a:pt x="366368" y="299150"/>
                    <a:pt x="366368" y="286642"/>
                  </a:cubicBezTo>
                  <a:lnTo>
                    <a:pt x="366368" y="57029"/>
                  </a:lnTo>
                  <a:cubicBezTo>
                    <a:pt x="366368" y="44548"/>
                    <a:pt x="356180" y="34453"/>
                    <a:pt x="343817" y="34453"/>
                  </a:cubicBezTo>
                  <a:lnTo>
                    <a:pt x="242744" y="34453"/>
                  </a:lnTo>
                  <a:lnTo>
                    <a:pt x="216657" y="8366"/>
                  </a:lnTo>
                  <a:cubicBezTo>
                    <a:pt x="211366" y="2910"/>
                    <a:pt x="204190" y="0"/>
                    <a:pt x="196620" y="0"/>
                  </a:cubicBezTo>
                  <a:lnTo>
                    <a:pt x="154530" y="10724"/>
                  </a:lnTo>
                  <a:lnTo>
                    <a:pt x="19662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74" name="Google Shape;137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LAAAdBQAADctAABeFQAAAAAAAA=="/>
                </a:ext>
              </a:extLst>
            </p:cNvSpPr>
            <p:nvPr/>
          </p:nvSpPr>
          <p:spPr>
            <a:xfrm>
              <a:off x="7196455" y="3324860"/>
              <a:ext cx="153670" cy="148590"/>
            </a:xfrm>
            <a:custGeom>
              <a:avLst/>
              <a:gdLst/>
              <a:ahLst/>
              <a:cxnLst/>
              <a:rect l="0" t="0" r="153670" b="148590"/>
              <a:pathLst>
                <a:path w="153670" h="148590">
                  <a:moveTo>
                    <a:pt x="85451" y="39514"/>
                  </a:moveTo>
                  <a:cubicBezTo>
                    <a:pt x="91977" y="39514"/>
                    <a:pt x="97251" y="44810"/>
                    <a:pt x="97251" y="51365"/>
                  </a:cubicBezTo>
                  <a:lnTo>
                    <a:pt x="97251" y="62850"/>
                  </a:lnTo>
                  <a:cubicBezTo>
                    <a:pt x="97251" y="72551"/>
                    <a:pt x="89471" y="80391"/>
                    <a:pt x="79785" y="80391"/>
                  </a:cubicBezTo>
                  <a:cubicBezTo>
                    <a:pt x="70125" y="80391"/>
                    <a:pt x="62189" y="72551"/>
                    <a:pt x="62189" y="62850"/>
                  </a:cubicBezTo>
                  <a:lnTo>
                    <a:pt x="62189" y="51365"/>
                  </a:lnTo>
                  <a:cubicBezTo>
                    <a:pt x="62189" y="44810"/>
                    <a:pt x="67462" y="39514"/>
                    <a:pt x="74015" y="39514"/>
                  </a:cubicBezTo>
                  <a:lnTo>
                    <a:pt x="85816" y="90486"/>
                  </a:lnTo>
                  <a:lnTo>
                    <a:pt x="85816" y="93632"/>
                  </a:lnTo>
                  <a:cubicBezTo>
                    <a:pt x="85816" y="95651"/>
                    <a:pt x="86312" y="97539"/>
                    <a:pt x="87330" y="99191"/>
                  </a:cubicBezTo>
                  <a:lnTo>
                    <a:pt x="80046" y="106475"/>
                  </a:lnTo>
                  <a:cubicBezTo>
                    <a:pt x="79916" y="106638"/>
                    <a:pt x="79811" y="106690"/>
                    <a:pt x="79733" y="106690"/>
                  </a:cubicBezTo>
                  <a:cubicBezTo>
                    <a:pt x="79655" y="106690"/>
                    <a:pt x="79602" y="106638"/>
                    <a:pt x="79524" y="106507"/>
                  </a:cubicBezTo>
                  <a:lnTo>
                    <a:pt x="72136" y="99119"/>
                  </a:lnTo>
                  <a:cubicBezTo>
                    <a:pt x="73128" y="97539"/>
                    <a:pt x="73624" y="95651"/>
                    <a:pt x="73624" y="93632"/>
                  </a:cubicBezTo>
                  <a:lnTo>
                    <a:pt x="73624" y="90486"/>
                  </a:lnTo>
                  <a:cubicBezTo>
                    <a:pt x="75634" y="90984"/>
                    <a:pt x="77644" y="91115"/>
                    <a:pt x="79785" y="91115"/>
                  </a:cubicBezTo>
                  <a:cubicBezTo>
                    <a:pt x="81795" y="91115"/>
                    <a:pt x="83806" y="90984"/>
                    <a:pt x="85816" y="90486"/>
                  </a:cubicBezTo>
                  <a:lnTo>
                    <a:pt x="79785" y="10750"/>
                  </a:lnTo>
                  <a:cubicBezTo>
                    <a:pt x="106676" y="10750"/>
                    <a:pt x="130539" y="27636"/>
                    <a:pt x="139467" y="53122"/>
                  </a:cubicBezTo>
                  <a:cubicBezTo>
                    <a:pt x="148370" y="78503"/>
                    <a:pt x="140329" y="106743"/>
                    <a:pt x="119495" y="123655"/>
                  </a:cubicBezTo>
                  <a:lnTo>
                    <a:pt x="119364" y="123786"/>
                  </a:lnTo>
                  <a:lnTo>
                    <a:pt x="119364" y="115841"/>
                  </a:lnTo>
                  <a:cubicBezTo>
                    <a:pt x="119364" y="109522"/>
                    <a:pt x="115840" y="103596"/>
                    <a:pt x="110070" y="100817"/>
                  </a:cubicBezTo>
                  <a:lnTo>
                    <a:pt x="96755" y="94131"/>
                  </a:lnTo>
                  <a:cubicBezTo>
                    <a:pt x="96625" y="93999"/>
                    <a:pt x="96494" y="93895"/>
                    <a:pt x="96494" y="93764"/>
                  </a:cubicBezTo>
                  <a:lnTo>
                    <a:pt x="96494" y="85557"/>
                  </a:lnTo>
                  <a:cubicBezTo>
                    <a:pt x="103648" y="80260"/>
                    <a:pt x="107929" y="71791"/>
                    <a:pt x="107929" y="62850"/>
                  </a:cubicBezTo>
                  <a:lnTo>
                    <a:pt x="107929" y="51365"/>
                  </a:lnTo>
                  <a:cubicBezTo>
                    <a:pt x="107929" y="38885"/>
                    <a:pt x="97878" y="28659"/>
                    <a:pt x="85451" y="28659"/>
                  </a:cubicBezTo>
                  <a:lnTo>
                    <a:pt x="74015" y="28659"/>
                  </a:lnTo>
                  <a:cubicBezTo>
                    <a:pt x="61562" y="28790"/>
                    <a:pt x="51641" y="38885"/>
                    <a:pt x="51641" y="51365"/>
                  </a:cubicBezTo>
                  <a:lnTo>
                    <a:pt x="51641" y="62850"/>
                  </a:lnTo>
                  <a:cubicBezTo>
                    <a:pt x="51641" y="71791"/>
                    <a:pt x="55792" y="80260"/>
                    <a:pt x="63076" y="85557"/>
                  </a:cubicBezTo>
                  <a:lnTo>
                    <a:pt x="63076" y="93632"/>
                  </a:lnTo>
                  <a:cubicBezTo>
                    <a:pt x="63076" y="93764"/>
                    <a:pt x="62946" y="93999"/>
                    <a:pt x="62815" y="93999"/>
                  </a:cubicBezTo>
                  <a:lnTo>
                    <a:pt x="49396" y="100686"/>
                  </a:lnTo>
                  <a:cubicBezTo>
                    <a:pt x="43730" y="103596"/>
                    <a:pt x="40101" y="109391"/>
                    <a:pt x="40206" y="115841"/>
                  </a:cubicBezTo>
                  <a:lnTo>
                    <a:pt x="40206" y="123655"/>
                  </a:lnTo>
                  <a:cubicBezTo>
                    <a:pt x="19241" y="106743"/>
                    <a:pt x="11200" y="78503"/>
                    <a:pt x="20103" y="53122"/>
                  </a:cubicBezTo>
                  <a:cubicBezTo>
                    <a:pt x="29032" y="27636"/>
                    <a:pt x="53025" y="10750"/>
                    <a:pt x="79785" y="10750"/>
                  </a:cubicBezTo>
                  <a:lnTo>
                    <a:pt x="96129" y="105615"/>
                  </a:lnTo>
                  <a:lnTo>
                    <a:pt x="105423" y="110413"/>
                  </a:lnTo>
                  <a:cubicBezTo>
                    <a:pt x="107433" y="111410"/>
                    <a:pt x="108817" y="113560"/>
                    <a:pt x="108686" y="115841"/>
                  </a:cubicBezTo>
                  <a:lnTo>
                    <a:pt x="108686" y="130734"/>
                  </a:lnTo>
                  <a:cubicBezTo>
                    <a:pt x="99627" y="135454"/>
                    <a:pt x="89706" y="137813"/>
                    <a:pt x="79785" y="137813"/>
                  </a:cubicBezTo>
                  <a:cubicBezTo>
                    <a:pt x="69864" y="137813"/>
                    <a:pt x="59943" y="135454"/>
                    <a:pt x="50884" y="130734"/>
                  </a:cubicBezTo>
                  <a:lnTo>
                    <a:pt x="50780" y="130734"/>
                  </a:lnTo>
                  <a:lnTo>
                    <a:pt x="50780" y="115841"/>
                  </a:lnTo>
                  <a:cubicBezTo>
                    <a:pt x="50780" y="113560"/>
                    <a:pt x="52137" y="111410"/>
                    <a:pt x="54147" y="110413"/>
                  </a:cubicBezTo>
                  <a:lnTo>
                    <a:pt x="63468" y="105615"/>
                  </a:lnTo>
                  <a:lnTo>
                    <a:pt x="71875" y="114189"/>
                  </a:lnTo>
                  <a:cubicBezTo>
                    <a:pt x="74068" y="116392"/>
                    <a:pt x="76939" y="117519"/>
                    <a:pt x="79759" y="117519"/>
                  </a:cubicBezTo>
                  <a:cubicBezTo>
                    <a:pt x="82605" y="117519"/>
                    <a:pt x="85451" y="116392"/>
                    <a:pt x="87565" y="114189"/>
                  </a:cubicBezTo>
                  <a:lnTo>
                    <a:pt x="96129" y="105625"/>
                  </a:lnTo>
                  <a:lnTo>
                    <a:pt x="79785" y="26"/>
                  </a:lnTo>
                  <a:cubicBezTo>
                    <a:pt x="49892" y="26"/>
                    <a:pt x="22870" y="18197"/>
                    <a:pt x="11435" y="45938"/>
                  </a:cubicBezTo>
                  <a:cubicBezTo>
                    <a:pt x="26" y="73705"/>
                    <a:pt x="6292" y="105615"/>
                    <a:pt x="27413" y="126801"/>
                  </a:cubicBezTo>
                  <a:cubicBezTo>
                    <a:pt x="41616" y="141012"/>
                    <a:pt x="60596" y="148590"/>
                    <a:pt x="79863" y="148590"/>
                  </a:cubicBezTo>
                  <a:cubicBezTo>
                    <a:pt x="89367" y="148590"/>
                    <a:pt x="98922" y="146755"/>
                    <a:pt x="108060" y="142953"/>
                  </a:cubicBezTo>
                  <a:cubicBezTo>
                    <a:pt x="135682" y="131468"/>
                    <a:pt x="153644" y="104356"/>
                    <a:pt x="153644" y="74334"/>
                  </a:cubicBezTo>
                  <a:cubicBezTo>
                    <a:pt x="153644" y="33326"/>
                    <a:pt x="120618" y="131"/>
                    <a:pt x="79785" y="26"/>
                  </a:cubicBezTo>
                  <a:lnTo>
                    <a:pt x="85451" y="39514"/>
                  </a:lnTo>
                  <a:lnTo>
                    <a:pt x="7978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73" name="Google Shape;137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LAAATxQAACctAABKFQAAAAAAAA=="/>
                </a:ext>
              </a:extLst>
            </p:cNvSpPr>
            <p:nvPr/>
          </p:nvSpPr>
          <p:spPr>
            <a:xfrm>
              <a:off x="7169150" y="3301365"/>
              <a:ext cx="170815" cy="159385"/>
            </a:xfrm>
            <a:custGeom>
              <a:avLst/>
              <a:gdLst/>
              <a:ahLst/>
              <a:cxnLst/>
              <a:rect l="0" t="0" r="170815" b="159385"/>
              <a:pathLst>
                <a:path w="170815" h="159385">
                  <a:moveTo>
                    <a:pt x="106920" y="0"/>
                  </a:moveTo>
                  <a:cubicBezTo>
                    <a:pt x="81902" y="0"/>
                    <a:pt x="56990" y="9655"/>
                    <a:pt x="38168" y="28598"/>
                  </a:cubicBezTo>
                  <a:cubicBezTo>
                    <a:pt x="3412" y="63301"/>
                    <a:pt x="0" y="118499"/>
                    <a:pt x="30083" y="157359"/>
                  </a:cubicBezTo>
                  <a:cubicBezTo>
                    <a:pt x="31238" y="158779"/>
                    <a:pt x="32682" y="159358"/>
                    <a:pt x="34073" y="159358"/>
                  </a:cubicBezTo>
                  <a:cubicBezTo>
                    <a:pt x="37880" y="159358"/>
                    <a:pt x="41424" y="154859"/>
                    <a:pt x="38536" y="150781"/>
                  </a:cubicBezTo>
                  <a:cubicBezTo>
                    <a:pt x="11891" y="116210"/>
                    <a:pt x="14910" y="67090"/>
                    <a:pt x="45729" y="36202"/>
                  </a:cubicBezTo>
                  <a:cubicBezTo>
                    <a:pt x="62529" y="19390"/>
                    <a:pt x="84685" y="10813"/>
                    <a:pt x="106972" y="10813"/>
                  </a:cubicBezTo>
                  <a:cubicBezTo>
                    <a:pt x="125610" y="10813"/>
                    <a:pt x="144354" y="16811"/>
                    <a:pt x="160052" y="28993"/>
                  </a:cubicBezTo>
                  <a:cubicBezTo>
                    <a:pt x="161102" y="29756"/>
                    <a:pt x="162178" y="30098"/>
                    <a:pt x="163202" y="30098"/>
                  </a:cubicBezTo>
                  <a:cubicBezTo>
                    <a:pt x="167559" y="30098"/>
                    <a:pt x="170815" y="24099"/>
                    <a:pt x="166614" y="20495"/>
                  </a:cubicBezTo>
                  <a:cubicBezTo>
                    <a:pt x="148947" y="6761"/>
                    <a:pt x="127894" y="0"/>
                    <a:pt x="10692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72" name="Google Shape;137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LAAAhxQAAGstAACCFQAAAAAAAA=="/>
                </a:ext>
              </a:extLst>
            </p:cNvSpPr>
            <p:nvPr/>
          </p:nvSpPr>
          <p:spPr>
            <a:xfrm>
              <a:off x="7211695" y="3336925"/>
              <a:ext cx="171450" cy="159385"/>
            </a:xfrm>
            <a:custGeom>
              <a:avLst/>
              <a:gdLst/>
              <a:ahLst/>
              <a:cxnLst/>
              <a:rect l="0" t="0" r="171450" b="159385"/>
              <a:pathLst>
                <a:path w="171450" h="159385">
                  <a:moveTo>
                    <a:pt x="137087" y="26"/>
                  </a:moveTo>
                  <a:cubicBezTo>
                    <a:pt x="135960" y="26"/>
                    <a:pt x="134806" y="394"/>
                    <a:pt x="133863" y="1182"/>
                  </a:cubicBezTo>
                  <a:cubicBezTo>
                    <a:pt x="131451" y="2943"/>
                    <a:pt x="131084" y="6359"/>
                    <a:pt x="132840" y="8777"/>
                  </a:cubicBezTo>
                  <a:cubicBezTo>
                    <a:pt x="159576" y="43177"/>
                    <a:pt x="156562" y="92240"/>
                    <a:pt x="125658" y="123198"/>
                  </a:cubicBezTo>
                  <a:cubicBezTo>
                    <a:pt x="108909" y="139990"/>
                    <a:pt x="86813" y="148531"/>
                    <a:pt x="64585" y="148531"/>
                  </a:cubicBezTo>
                  <a:cubicBezTo>
                    <a:pt x="45949" y="148531"/>
                    <a:pt x="27234" y="142513"/>
                    <a:pt x="11507" y="130293"/>
                  </a:cubicBezTo>
                  <a:cubicBezTo>
                    <a:pt x="10380" y="129321"/>
                    <a:pt x="9174" y="128927"/>
                    <a:pt x="8047" y="128927"/>
                  </a:cubicBezTo>
                  <a:cubicBezTo>
                    <a:pt x="3539" y="128927"/>
                    <a:pt x="26" y="135365"/>
                    <a:pt x="4954" y="138887"/>
                  </a:cubicBezTo>
                  <a:cubicBezTo>
                    <a:pt x="22594" y="152604"/>
                    <a:pt x="43616" y="159358"/>
                    <a:pt x="64559" y="159358"/>
                  </a:cubicBezTo>
                  <a:cubicBezTo>
                    <a:pt x="89591" y="159358"/>
                    <a:pt x="114466" y="149714"/>
                    <a:pt x="133338" y="130792"/>
                  </a:cubicBezTo>
                  <a:cubicBezTo>
                    <a:pt x="168042" y="96025"/>
                    <a:pt x="171450" y="40890"/>
                    <a:pt x="141307" y="2076"/>
                  </a:cubicBezTo>
                  <a:cubicBezTo>
                    <a:pt x="140258" y="735"/>
                    <a:pt x="138686" y="26"/>
                    <a:pt x="13708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490" name="Google Shape;13787;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cuAADREwAAmDAAAMoVAAAQAAAA"/>
              </a:ext>
            </a:extLst>
          </p:cNvGrpSpPr>
          <p:nvPr/>
        </p:nvGrpSpPr>
        <p:grpSpPr>
          <a:xfrm>
            <a:off x="7533005" y="3221355"/>
            <a:ext cx="366395" cy="320675"/>
            <a:chOff x="7533005" y="3221355"/>
            <a:chExt cx="366395" cy="320675"/>
          </a:xfrm>
        </p:grpSpPr>
        <p:sp>
          <p:nvSpPr>
            <p:cNvPr id="1515" name="Google Shape;137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LgAAWBQAAI8wAADCFQAAAAAAAA=="/>
                </a:ext>
              </a:extLst>
            </p:cNvSpPr>
            <p:nvPr/>
          </p:nvSpPr>
          <p:spPr>
            <a:xfrm>
              <a:off x="7538720" y="3307080"/>
              <a:ext cx="354965" cy="229870"/>
            </a:xfrm>
            <a:custGeom>
              <a:avLst/>
              <a:gdLst/>
              <a:ahLst/>
              <a:cxnLst/>
              <a:rect l="0" t="0" r="354965" b="229870"/>
              <a:pathLst>
                <a:path w="354965" h="229870">
                  <a:moveTo>
                    <a:pt x="11453" y="26"/>
                  </a:moveTo>
                  <a:cubicBezTo>
                    <a:pt x="5151" y="26"/>
                    <a:pt x="0" y="5196"/>
                    <a:pt x="0" y="11521"/>
                  </a:cubicBezTo>
                  <a:lnTo>
                    <a:pt x="0" y="218349"/>
                  </a:lnTo>
                  <a:cubicBezTo>
                    <a:pt x="0" y="224674"/>
                    <a:pt x="5151" y="229844"/>
                    <a:pt x="11453" y="229844"/>
                  </a:cubicBezTo>
                  <a:lnTo>
                    <a:pt x="343485" y="229844"/>
                  </a:lnTo>
                  <a:cubicBezTo>
                    <a:pt x="349787" y="229844"/>
                    <a:pt x="354938" y="224674"/>
                    <a:pt x="354938" y="218349"/>
                  </a:cubicBezTo>
                  <a:lnTo>
                    <a:pt x="354938" y="11521"/>
                  </a:lnTo>
                  <a:cubicBezTo>
                    <a:pt x="354938" y="5196"/>
                    <a:pt x="349787" y="26"/>
                    <a:pt x="343485" y="26"/>
                  </a:cubicBezTo>
                  <a:lnTo>
                    <a:pt x="11453" y="26"/>
                  </a:lnTo>
                  <a:lnTo>
                    <a:pt x="34348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14" name="Google Shape;137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LgAAWBQAAI8wAABzFAAAAAAAAA=="/>
                </a:ext>
              </a:extLst>
            </p:cNvSpPr>
            <p:nvPr/>
          </p:nvSpPr>
          <p:spPr>
            <a:xfrm>
              <a:off x="7538720" y="3307080"/>
              <a:ext cx="354965" cy="17145"/>
            </a:xfrm>
            <a:custGeom>
              <a:avLst/>
              <a:gdLst/>
              <a:ahLst/>
              <a:cxnLst/>
              <a:rect l="0" t="0" r="354965" b="17145"/>
              <a:pathLst>
                <a:path w="354965" h="17145">
                  <a:moveTo>
                    <a:pt x="11457" y="26"/>
                  </a:moveTo>
                  <a:cubicBezTo>
                    <a:pt x="5048" y="26"/>
                    <a:pt x="0" y="5044"/>
                    <a:pt x="0" y="11473"/>
                  </a:cubicBezTo>
                  <a:lnTo>
                    <a:pt x="0" y="17118"/>
                  </a:lnTo>
                  <a:lnTo>
                    <a:pt x="354938" y="17118"/>
                  </a:lnTo>
                  <a:lnTo>
                    <a:pt x="354938" y="11473"/>
                  </a:lnTo>
                  <a:cubicBezTo>
                    <a:pt x="354938" y="5044"/>
                    <a:pt x="349916" y="26"/>
                    <a:pt x="343481" y="26"/>
                  </a:cubicBezTo>
                  <a:lnTo>
                    <a:pt x="11457" y="26"/>
                  </a:lnTo>
                  <a:lnTo>
                    <a:pt x="34348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13" name="Google Shape;137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LgAAoBQAAEovAACLFQAAAAAAAA=="/>
                </a:ext>
              </a:extLst>
            </p:cNvSpPr>
            <p:nvPr/>
          </p:nvSpPr>
          <p:spPr>
            <a:xfrm>
              <a:off x="7573010" y="3352800"/>
              <a:ext cx="114300" cy="149225"/>
            </a:xfrm>
            <a:custGeom>
              <a:avLst/>
              <a:gdLst/>
              <a:ahLst/>
              <a:cxnLst/>
              <a:rect l="0" t="0" r="114300" b="149225"/>
              <a:pathLst>
                <a:path w="114300" h="149225">
                  <a:moveTo>
                    <a:pt x="5762" y="0"/>
                  </a:moveTo>
                  <a:cubicBezTo>
                    <a:pt x="2633" y="0"/>
                    <a:pt x="0" y="2516"/>
                    <a:pt x="0" y="5688"/>
                  </a:cubicBezTo>
                  <a:lnTo>
                    <a:pt x="0" y="143405"/>
                  </a:lnTo>
                  <a:cubicBezTo>
                    <a:pt x="0" y="146551"/>
                    <a:pt x="2633" y="149225"/>
                    <a:pt x="5762" y="149225"/>
                  </a:cubicBezTo>
                  <a:lnTo>
                    <a:pt x="108512" y="149225"/>
                  </a:lnTo>
                  <a:cubicBezTo>
                    <a:pt x="111641" y="149225"/>
                    <a:pt x="114274" y="146551"/>
                    <a:pt x="114274" y="143405"/>
                  </a:cubicBezTo>
                  <a:lnTo>
                    <a:pt x="114274" y="5688"/>
                  </a:lnTo>
                  <a:cubicBezTo>
                    <a:pt x="114274" y="2516"/>
                    <a:pt x="111641" y="0"/>
                    <a:pt x="108512" y="0"/>
                  </a:cubicBezTo>
                  <a:lnTo>
                    <a:pt x="5762" y="0"/>
                  </a:lnTo>
                  <a:lnTo>
                    <a:pt x="10851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12" name="Google Shape;137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LwAAoBQAAFkwAADFFAAAAAAAAA=="/>
                </a:ext>
              </a:extLst>
            </p:cNvSpPr>
            <p:nvPr/>
          </p:nvSpPr>
          <p:spPr>
            <a:xfrm>
              <a:off x="7722235" y="3352800"/>
              <a:ext cx="137160" cy="23495"/>
            </a:xfrm>
            <a:custGeom>
              <a:avLst/>
              <a:gdLst/>
              <a:ahLst/>
              <a:cxnLst/>
              <a:rect l="0" t="0" r="137160" b="23495"/>
              <a:pathLst>
                <a:path w="137160" h="23495">
                  <a:moveTo>
                    <a:pt x="5768" y="0"/>
                  </a:moveTo>
                  <a:cubicBezTo>
                    <a:pt x="2506" y="0"/>
                    <a:pt x="0" y="2693"/>
                    <a:pt x="0" y="5920"/>
                  </a:cubicBezTo>
                  <a:lnTo>
                    <a:pt x="0" y="17601"/>
                  </a:lnTo>
                  <a:cubicBezTo>
                    <a:pt x="0" y="20801"/>
                    <a:pt x="2506" y="23361"/>
                    <a:pt x="5768" y="23495"/>
                  </a:cubicBezTo>
                  <a:lnTo>
                    <a:pt x="131496" y="23495"/>
                  </a:lnTo>
                  <a:cubicBezTo>
                    <a:pt x="134628" y="23495"/>
                    <a:pt x="137160" y="20801"/>
                    <a:pt x="137160" y="17601"/>
                  </a:cubicBezTo>
                  <a:lnTo>
                    <a:pt x="137160" y="5920"/>
                  </a:lnTo>
                  <a:cubicBezTo>
                    <a:pt x="137160" y="2693"/>
                    <a:pt x="134628" y="133"/>
                    <a:pt x="131496" y="0"/>
                  </a:cubicBezTo>
                  <a:lnTo>
                    <a:pt x="5768" y="0"/>
                  </a:lnTo>
                  <a:lnTo>
                    <a:pt x="13149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11" name="Google Shape;137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LwAA6RQAACMwAAANFQAAAAAAAA=="/>
                </a:ext>
              </a:extLst>
            </p:cNvSpPr>
            <p:nvPr/>
          </p:nvSpPr>
          <p:spPr>
            <a:xfrm>
              <a:off x="7722235" y="3399155"/>
              <a:ext cx="102870" cy="22860"/>
            </a:xfrm>
            <a:custGeom>
              <a:avLst/>
              <a:gdLst/>
              <a:ahLst/>
              <a:cxnLst/>
              <a:rect l="0" t="0" r="102870" b="22860"/>
              <a:pathLst>
                <a:path w="102870" h="22860">
                  <a:moveTo>
                    <a:pt x="5769" y="26"/>
                  </a:moveTo>
                  <a:cubicBezTo>
                    <a:pt x="2506" y="26"/>
                    <a:pt x="0" y="2528"/>
                    <a:pt x="0" y="5656"/>
                  </a:cubicBezTo>
                  <a:lnTo>
                    <a:pt x="0" y="17073"/>
                  </a:lnTo>
                  <a:cubicBezTo>
                    <a:pt x="0" y="20201"/>
                    <a:pt x="2506" y="22834"/>
                    <a:pt x="5769" y="22834"/>
                  </a:cubicBezTo>
                  <a:lnTo>
                    <a:pt x="97206" y="22834"/>
                  </a:lnTo>
                  <a:cubicBezTo>
                    <a:pt x="100364" y="22834"/>
                    <a:pt x="102870" y="20201"/>
                    <a:pt x="102870" y="17073"/>
                  </a:cubicBezTo>
                  <a:lnTo>
                    <a:pt x="102870" y="5656"/>
                  </a:lnTo>
                  <a:cubicBezTo>
                    <a:pt x="102870" y="2528"/>
                    <a:pt x="100364" y="26"/>
                    <a:pt x="97206" y="26"/>
                  </a:cubicBezTo>
                  <a:lnTo>
                    <a:pt x="5769" y="26"/>
                  </a:lnTo>
                  <a:lnTo>
                    <a:pt x="9720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10" name="Google Shape;137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LwAA2hMAAKUvAAB8FAAAAAAAAA=="/>
                </a:ext>
              </a:extLst>
            </p:cNvSpPr>
            <p:nvPr/>
          </p:nvSpPr>
          <p:spPr>
            <a:xfrm>
              <a:off x="7687310" y="3227070"/>
              <a:ext cx="57785" cy="102870"/>
            </a:xfrm>
            <a:custGeom>
              <a:avLst/>
              <a:gdLst/>
              <a:ahLst/>
              <a:cxnLst/>
              <a:rect l="0" t="0" r="57785" b="102870"/>
              <a:pathLst>
                <a:path w="57785" h="102870">
                  <a:moveTo>
                    <a:pt x="0" y="26"/>
                  </a:moveTo>
                  <a:lnTo>
                    <a:pt x="11557" y="102870"/>
                  </a:lnTo>
                  <a:lnTo>
                    <a:pt x="46228" y="102870"/>
                  </a:lnTo>
                  <a:lnTo>
                    <a:pt x="57785"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9" name="Google Shape;137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6LgAAFhUAACYvAACLFQAAAAAAAA=="/>
                </a:ext>
              </a:extLst>
            </p:cNvSpPr>
            <p:nvPr/>
          </p:nvSpPr>
          <p:spPr>
            <a:xfrm>
              <a:off x="7595870" y="3427730"/>
              <a:ext cx="68580" cy="74295"/>
            </a:xfrm>
            <a:custGeom>
              <a:avLst/>
              <a:gdLst/>
              <a:ahLst/>
              <a:cxnLst/>
              <a:rect l="0" t="0" r="68580" b="74295"/>
              <a:pathLst>
                <a:path w="68580" h="74295">
                  <a:moveTo>
                    <a:pt x="22817" y="26"/>
                  </a:moveTo>
                  <a:lnTo>
                    <a:pt x="22817" y="11444"/>
                  </a:lnTo>
                  <a:cubicBezTo>
                    <a:pt x="22817" y="13581"/>
                    <a:pt x="21566" y="15588"/>
                    <a:pt x="19691" y="16579"/>
                  </a:cubicBezTo>
                  <a:lnTo>
                    <a:pt x="6277" y="23226"/>
                  </a:lnTo>
                  <a:cubicBezTo>
                    <a:pt x="2526" y="25234"/>
                    <a:pt x="26" y="29118"/>
                    <a:pt x="26" y="33523"/>
                  </a:cubicBezTo>
                  <a:lnTo>
                    <a:pt x="26" y="74295"/>
                  </a:lnTo>
                  <a:lnTo>
                    <a:pt x="68580" y="74295"/>
                  </a:lnTo>
                  <a:lnTo>
                    <a:pt x="68580" y="33523"/>
                  </a:lnTo>
                  <a:cubicBezTo>
                    <a:pt x="68450" y="29118"/>
                    <a:pt x="66054" y="25234"/>
                    <a:pt x="62173" y="23226"/>
                  </a:cubicBezTo>
                  <a:lnTo>
                    <a:pt x="48759" y="16579"/>
                  </a:lnTo>
                  <a:cubicBezTo>
                    <a:pt x="46883" y="15588"/>
                    <a:pt x="45633" y="13581"/>
                    <a:pt x="45633" y="11444"/>
                  </a:cubicBezTo>
                  <a:lnTo>
                    <a:pt x="45633" y="26"/>
                  </a:lnTo>
                  <a:lnTo>
                    <a:pt x="22817" y="26"/>
                  </a:lnTo>
                  <a:lnTo>
                    <a:pt x="45633" y="1144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8" name="Google Shape;137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6LgAAMhUAACYvAACLFQAAAAAAAA=="/>
                </a:ext>
              </a:extLst>
            </p:cNvSpPr>
            <p:nvPr/>
          </p:nvSpPr>
          <p:spPr>
            <a:xfrm>
              <a:off x="7595870" y="3445510"/>
              <a:ext cx="68580" cy="56515"/>
            </a:xfrm>
            <a:custGeom>
              <a:avLst/>
              <a:gdLst/>
              <a:ahLst/>
              <a:cxnLst/>
              <a:rect l="0" t="0" r="68580" b="56515"/>
              <a:pathLst>
                <a:path w="68580" h="56515">
                  <a:moveTo>
                    <a:pt x="16727" y="26"/>
                  </a:moveTo>
                  <a:lnTo>
                    <a:pt x="6289" y="5187"/>
                  </a:lnTo>
                  <a:cubicBezTo>
                    <a:pt x="2531" y="7205"/>
                    <a:pt x="26" y="11109"/>
                    <a:pt x="26" y="15537"/>
                  </a:cubicBezTo>
                  <a:lnTo>
                    <a:pt x="26" y="56515"/>
                  </a:lnTo>
                  <a:lnTo>
                    <a:pt x="68580" y="56515"/>
                  </a:lnTo>
                  <a:lnTo>
                    <a:pt x="68580" y="15537"/>
                  </a:lnTo>
                  <a:cubicBezTo>
                    <a:pt x="68580" y="11109"/>
                    <a:pt x="66179" y="7205"/>
                    <a:pt x="62291" y="5187"/>
                  </a:cubicBezTo>
                  <a:lnTo>
                    <a:pt x="51879" y="26"/>
                  </a:lnTo>
                  <a:cubicBezTo>
                    <a:pt x="47599" y="5056"/>
                    <a:pt x="41440" y="16296"/>
                    <a:pt x="34290" y="16296"/>
                  </a:cubicBezTo>
                  <a:cubicBezTo>
                    <a:pt x="27270" y="16296"/>
                    <a:pt x="20981" y="5056"/>
                    <a:pt x="1672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7" name="Google Shape;137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6LgAAQhUAANUuAACLFQAAAAAAAA=="/>
                </a:ext>
              </a:extLst>
            </p:cNvSpPr>
            <p:nvPr/>
          </p:nvSpPr>
          <p:spPr>
            <a:xfrm>
              <a:off x="7595870" y="3455670"/>
              <a:ext cx="17145" cy="46355"/>
            </a:xfrm>
            <a:custGeom>
              <a:avLst/>
              <a:gdLst/>
              <a:ahLst/>
              <a:cxnLst/>
              <a:rect l="0" t="0" r="17145" b="46355"/>
              <a:pathLst>
                <a:path w="17145" h="46355">
                  <a:moveTo>
                    <a:pt x="1376" y="26"/>
                  </a:moveTo>
                  <a:cubicBezTo>
                    <a:pt x="519" y="1652"/>
                    <a:pt x="25" y="3436"/>
                    <a:pt x="25" y="5325"/>
                  </a:cubicBezTo>
                  <a:lnTo>
                    <a:pt x="25" y="46355"/>
                  </a:lnTo>
                  <a:lnTo>
                    <a:pt x="17145" y="46355"/>
                  </a:lnTo>
                  <a:lnTo>
                    <a:pt x="17145" y="17550"/>
                  </a:lnTo>
                  <a:cubicBezTo>
                    <a:pt x="17145" y="14035"/>
                    <a:pt x="15378" y="10624"/>
                    <a:pt x="12521" y="8473"/>
                  </a:cubicBezTo>
                  <a:lnTo>
                    <a:pt x="1376" y="26"/>
                  </a:lnTo>
                  <a:lnTo>
                    <a:pt x="12521" y="84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6" name="Google Shape;137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LwAAQhUAACYvAACLFQAAAAAAAA=="/>
                </a:ext>
              </a:extLst>
            </p:cNvSpPr>
            <p:nvPr/>
          </p:nvSpPr>
          <p:spPr>
            <a:xfrm>
              <a:off x="7647305" y="3455670"/>
              <a:ext cx="17145" cy="46355"/>
            </a:xfrm>
            <a:custGeom>
              <a:avLst/>
              <a:gdLst/>
              <a:ahLst/>
              <a:cxnLst/>
              <a:rect l="0" t="0" r="17145" b="46355"/>
              <a:pathLst>
                <a:path w="17145" h="46355">
                  <a:moveTo>
                    <a:pt x="15757" y="26"/>
                  </a:moveTo>
                  <a:lnTo>
                    <a:pt x="4554" y="8473"/>
                  </a:lnTo>
                  <a:cubicBezTo>
                    <a:pt x="1649" y="10624"/>
                    <a:pt x="0" y="14035"/>
                    <a:pt x="0" y="17550"/>
                  </a:cubicBezTo>
                  <a:lnTo>
                    <a:pt x="0" y="46355"/>
                  </a:lnTo>
                  <a:lnTo>
                    <a:pt x="17145" y="46355"/>
                  </a:lnTo>
                  <a:lnTo>
                    <a:pt x="17145" y="5325"/>
                  </a:lnTo>
                  <a:cubicBezTo>
                    <a:pt x="17145" y="3436"/>
                    <a:pt x="16647" y="1652"/>
                    <a:pt x="1575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5" name="Google Shape;137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LgAAzRQAABQvAAAfFQAAAAAAAA=="/>
                </a:ext>
              </a:extLst>
            </p:cNvSpPr>
            <p:nvPr/>
          </p:nvSpPr>
          <p:spPr>
            <a:xfrm>
              <a:off x="7607300" y="3381375"/>
              <a:ext cx="45720" cy="52070"/>
            </a:xfrm>
            <a:custGeom>
              <a:avLst/>
              <a:gdLst/>
              <a:ahLst/>
              <a:cxnLst/>
              <a:rect l="0" t="0" r="45720" b="52070"/>
              <a:pathLst>
                <a:path w="45720" h="52070">
                  <a:moveTo>
                    <a:pt x="17223" y="26"/>
                  </a:moveTo>
                  <a:cubicBezTo>
                    <a:pt x="7672" y="26"/>
                    <a:pt x="0" y="7755"/>
                    <a:pt x="0" y="17409"/>
                  </a:cubicBezTo>
                  <a:lnTo>
                    <a:pt x="0" y="28963"/>
                  </a:lnTo>
                  <a:cubicBezTo>
                    <a:pt x="0" y="41651"/>
                    <a:pt x="10308" y="52044"/>
                    <a:pt x="22860" y="52044"/>
                  </a:cubicBezTo>
                  <a:cubicBezTo>
                    <a:pt x="35543" y="52044"/>
                    <a:pt x="45720" y="41651"/>
                    <a:pt x="45720" y="28963"/>
                  </a:cubicBezTo>
                  <a:lnTo>
                    <a:pt x="45720" y="17409"/>
                  </a:lnTo>
                  <a:cubicBezTo>
                    <a:pt x="45720" y="7755"/>
                    <a:pt x="38048" y="26"/>
                    <a:pt x="28627" y="26"/>
                  </a:cubicBezTo>
                  <a:lnTo>
                    <a:pt x="17223" y="26"/>
                  </a:lnTo>
                  <a:lnTo>
                    <a:pt x="2862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4" name="Google Shape;137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LgAAzRQAAP4uAAAfFQAAAAAAAA=="/>
                </a:ext>
              </a:extLst>
            </p:cNvSpPr>
            <p:nvPr/>
          </p:nvSpPr>
          <p:spPr>
            <a:xfrm>
              <a:off x="7607300" y="3381375"/>
              <a:ext cx="31750" cy="52070"/>
            </a:xfrm>
            <a:custGeom>
              <a:avLst/>
              <a:gdLst/>
              <a:ahLst/>
              <a:cxnLst/>
              <a:rect l="0" t="0" r="31750" b="52070"/>
              <a:pathLst>
                <a:path w="31750" h="52070">
                  <a:moveTo>
                    <a:pt x="17404" y="26"/>
                  </a:moveTo>
                  <a:cubicBezTo>
                    <a:pt x="7753" y="26"/>
                    <a:pt x="0" y="7759"/>
                    <a:pt x="0" y="17418"/>
                  </a:cubicBezTo>
                  <a:lnTo>
                    <a:pt x="0" y="28978"/>
                  </a:lnTo>
                  <a:cubicBezTo>
                    <a:pt x="0" y="42200"/>
                    <a:pt x="10865" y="52044"/>
                    <a:pt x="23021" y="52044"/>
                  </a:cubicBezTo>
                  <a:cubicBezTo>
                    <a:pt x="25896" y="52044"/>
                    <a:pt x="28849" y="51489"/>
                    <a:pt x="31724" y="50302"/>
                  </a:cubicBezTo>
                  <a:cubicBezTo>
                    <a:pt x="23100" y="46739"/>
                    <a:pt x="17404" y="38373"/>
                    <a:pt x="17404" y="28978"/>
                  </a:cubicBezTo>
                  <a:lnTo>
                    <a:pt x="17404" y="17418"/>
                  </a:lnTo>
                  <a:cubicBezTo>
                    <a:pt x="17404" y="8894"/>
                    <a:pt x="23496" y="1663"/>
                    <a:pt x="31724" y="396"/>
                  </a:cubicBezTo>
                  <a:cubicBezTo>
                    <a:pt x="30853" y="132"/>
                    <a:pt x="29825" y="26"/>
                    <a:pt x="28928" y="26"/>
                  </a:cubicBezTo>
                  <a:lnTo>
                    <a:pt x="17404" y="26"/>
                  </a:lnTo>
                  <a:lnTo>
                    <a:pt x="2892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3" name="Google Shape;138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LgAAzRQAABQvAADyFAAAAAAAAA=="/>
                </a:ext>
              </a:extLst>
            </p:cNvSpPr>
            <p:nvPr/>
          </p:nvSpPr>
          <p:spPr>
            <a:xfrm>
              <a:off x="7607300" y="3381375"/>
              <a:ext cx="45720" cy="23495"/>
            </a:xfrm>
            <a:custGeom>
              <a:avLst/>
              <a:gdLst/>
              <a:ahLst/>
              <a:cxnLst/>
              <a:rect l="0" t="0" r="45720" b="23495"/>
              <a:pathLst>
                <a:path w="45720" h="23495">
                  <a:moveTo>
                    <a:pt x="17223" y="26"/>
                  </a:moveTo>
                  <a:cubicBezTo>
                    <a:pt x="7672" y="26"/>
                    <a:pt x="0" y="7876"/>
                    <a:pt x="0" y="17681"/>
                  </a:cubicBezTo>
                  <a:cubicBezTo>
                    <a:pt x="0" y="17681"/>
                    <a:pt x="17223" y="23468"/>
                    <a:pt x="45720" y="23468"/>
                  </a:cubicBezTo>
                  <a:lnTo>
                    <a:pt x="45720" y="17681"/>
                  </a:lnTo>
                  <a:cubicBezTo>
                    <a:pt x="45720" y="7876"/>
                    <a:pt x="38048" y="26"/>
                    <a:pt x="28627" y="26"/>
                  </a:cubicBezTo>
                  <a:lnTo>
                    <a:pt x="17223" y="26"/>
                  </a:lnTo>
                  <a:lnTo>
                    <a:pt x="2862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2" name="Google Shape;138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LgAAzRQAAP4uAADvFAAAAAAAAA=="/>
                </a:ext>
              </a:extLst>
            </p:cNvSpPr>
            <p:nvPr/>
          </p:nvSpPr>
          <p:spPr>
            <a:xfrm>
              <a:off x="7607300" y="3381375"/>
              <a:ext cx="31750" cy="21590"/>
            </a:xfrm>
            <a:custGeom>
              <a:avLst/>
              <a:gdLst/>
              <a:ahLst/>
              <a:cxnLst/>
              <a:rect l="0" t="0" r="31750" b="21590"/>
              <a:pathLst>
                <a:path w="31750" h="21590">
                  <a:moveTo>
                    <a:pt x="17404" y="27"/>
                  </a:moveTo>
                  <a:cubicBezTo>
                    <a:pt x="7753" y="27"/>
                    <a:pt x="0" y="7934"/>
                    <a:pt x="0" y="17812"/>
                  </a:cubicBezTo>
                  <a:cubicBezTo>
                    <a:pt x="5722" y="19485"/>
                    <a:pt x="11418" y="20780"/>
                    <a:pt x="17404" y="21563"/>
                  </a:cubicBezTo>
                  <a:lnTo>
                    <a:pt x="17404" y="17812"/>
                  </a:lnTo>
                  <a:cubicBezTo>
                    <a:pt x="17404" y="9095"/>
                    <a:pt x="23496" y="1700"/>
                    <a:pt x="31724" y="405"/>
                  </a:cubicBezTo>
                  <a:cubicBezTo>
                    <a:pt x="30853" y="135"/>
                    <a:pt x="29825" y="27"/>
                    <a:pt x="28928" y="27"/>
                  </a:cubicBezTo>
                  <a:lnTo>
                    <a:pt x="17404" y="27"/>
                  </a:lnTo>
                  <a:lnTo>
                    <a:pt x="28928"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1" name="Google Shape;138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LgAA0RMAAJgwAADKFQAAAAAAAA=="/>
                </a:ext>
              </a:extLst>
            </p:cNvSpPr>
            <p:nvPr/>
          </p:nvSpPr>
          <p:spPr>
            <a:xfrm>
              <a:off x="7533005" y="3221355"/>
              <a:ext cx="366395" cy="320675"/>
            </a:xfrm>
            <a:custGeom>
              <a:avLst/>
              <a:gdLst/>
              <a:ahLst/>
              <a:cxnLst/>
              <a:rect l="0" t="0" r="366395" b="320675"/>
              <a:pathLst>
                <a:path w="366395" h="320675">
                  <a:moveTo>
                    <a:pt x="205944" y="10747"/>
                  </a:moveTo>
                  <a:lnTo>
                    <a:pt x="195599" y="103073"/>
                  </a:lnTo>
                  <a:cubicBezTo>
                    <a:pt x="195599" y="103204"/>
                    <a:pt x="195468" y="103335"/>
                    <a:pt x="195363" y="103335"/>
                  </a:cubicBezTo>
                  <a:lnTo>
                    <a:pt x="171162" y="103335"/>
                  </a:lnTo>
                  <a:cubicBezTo>
                    <a:pt x="171031" y="103335"/>
                    <a:pt x="170769" y="103204"/>
                    <a:pt x="170769" y="103073"/>
                  </a:cubicBezTo>
                  <a:lnTo>
                    <a:pt x="160554" y="10747"/>
                  </a:lnTo>
                  <a:lnTo>
                    <a:pt x="349606" y="91224"/>
                  </a:lnTo>
                  <a:cubicBezTo>
                    <a:pt x="352880" y="91224"/>
                    <a:pt x="355656" y="94003"/>
                    <a:pt x="355656" y="97279"/>
                  </a:cubicBezTo>
                  <a:lnTo>
                    <a:pt x="355656" y="303871"/>
                  </a:lnTo>
                  <a:lnTo>
                    <a:pt x="355525" y="303871"/>
                  </a:lnTo>
                  <a:cubicBezTo>
                    <a:pt x="355525" y="307148"/>
                    <a:pt x="352749" y="309927"/>
                    <a:pt x="349475" y="309927"/>
                  </a:cubicBezTo>
                  <a:lnTo>
                    <a:pt x="16893" y="309927"/>
                  </a:lnTo>
                  <a:cubicBezTo>
                    <a:pt x="13488" y="309927"/>
                    <a:pt x="10843" y="307148"/>
                    <a:pt x="10843" y="303871"/>
                  </a:cubicBezTo>
                  <a:lnTo>
                    <a:pt x="10843" y="97279"/>
                  </a:lnTo>
                  <a:cubicBezTo>
                    <a:pt x="10843" y="94003"/>
                    <a:pt x="13488" y="91224"/>
                    <a:pt x="16893" y="91224"/>
                  </a:cubicBezTo>
                  <a:lnTo>
                    <a:pt x="158669" y="91224"/>
                  </a:lnTo>
                  <a:lnTo>
                    <a:pt x="160188" y="104331"/>
                  </a:lnTo>
                  <a:cubicBezTo>
                    <a:pt x="160685" y="109888"/>
                    <a:pt x="165478" y="114161"/>
                    <a:pt x="171162" y="114161"/>
                  </a:cubicBezTo>
                  <a:lnTo>
                    <a:pt x="195363" y="114161"/>
                  </a:lnTo>
                  <a:cubicBezTo>
                    <a:pt x="201020" y="114161"/>
                    <a:pt x="205683" y="109888"/>
                    <a:pt x="206311" y="104331"/>
                  </a:cubicBezTo>
                  <a:lnTo>
                    <a:pt x="207830" y="91224"/>
                  </a:lnTo>
                  <a:lnTo>
                    <a:pt x="154504" y="26"/>
                  </a:lnTo>
                  <a:cubicBezTo>
                    <a:pt x="151361" y="26"/>
                    <a:pt x="148847" y="2804"/>
                    <a:pt x="149213" y="6081"/>
                  </a:cubicBezTo>
                  <a:lnTo>
                    <a:pt x="157411" y="80371"/>
                  </a:lnTo>
                  <a:lnTo>
                    <a:pt x="16893" y="80371"/>
                  </a:lnTo>
                  <a:cubicBezTo>
                    <a:pt x="7569" y="80371"/>
                    <a:pt x="130" y="87947"/>
                    <a:pt x="0" y="97279"/>
                  </a:cubicBezTo>
                  <a:lnTo>
                    <a:pt x="0" y="303740"/>
                  </a:lnTo>
                  <a:cubicBezTo>
                    <a:pt x="130" y="313099"/>
                    <a:pt x="7569" y="320648"/>
                    <a:pt x="16893" y="320648"/>
                  </a:cubicBezTo>
                  <a:lnTo>
                    <a:pt x="349475" y="320648"/>
                  </a:lnTo>
                  <a:cubicBezTo>
                    <a:pt x="358799" y="320648"/>
                    <a:pt x="366368" y="313099"/>
                    <a:pt x="366368" y="303740"/>
                  </a:cubicBezTo>
                  <a:lnTo>
                    <a:pt x="366368" y="97279"/>
                  </a:lnTo>
                  <a:cubicBezTo>
                    <a:pt x="366368" y="87947"/>
                    <a:pt x="358799" y="80371"/>
                    <a:pt x="349475" y="80371"/>
                  </a:cubicBezTo>
                  <a:lnTo>
                    <a:pt x="208956" y="80371"/>
                  </a:lnTo>
                  <a:lnTo>
                    <a:pt x="217154" y="6081"/>
                  </a:lnTo>
                  <a:cubicBezTo>
                    <a:pt x="217521" y="2804"/>
                    <a:pt x="215007" y="26"/>
                    <a:pt x="211864" y="26"/>
                  </a:cubicBezTo>
                  <a:lnTo>
                    <a:pt x="205944" y="10747"/>
                  </a:lnTo>
                  <a:lnTo>
                    <a:pt x="21186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00" name="Google Shape;138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LgAAmBQAAFMvAACUFQAAAAAAAA=="/>
                </a:ext>
              </a:extLst>
            </p:cNvSpPr>
            <p:nvPr/>
          </p:nvSpPr>
          <p:spPr>
            <a:xfrm>
              <a:off x="7567295" y="3347720"/>
              <a:ext cx="125730" cy="160020"/>
            </a:xfrm>
            <a:custGeom>
              <a:avLst/>
              <a:gdLst/>
              <a:ahLst/>
              <a:cxnLst/>
              <a:rect l="0" t="0" r="125730" b="160020"/>
              <a:pathLst>
                <a:path w="125730" h="160020">
                  <a:moveTo>
                    <a:pt x="68628" y="39657"/>
                  </a:moveTo>
                  <a:cubicBezTo>
                    <a:pt x="75191" y="39657"/>
                    <a:pt x="80495" y="44959"/>
                    <a:pt x="80495" y="51415"/>
                  </a:cubicBezTo>
                  <a:lnTo>
                    <a:pt x="80495" y="62911"/>
                  </a:lnTo>
                  <a:cubicBezTo>
                    <a:pt x="80363" y="72622"/>
                    <a:pt x="72671" y="80443"/>
                    <a:pt x="62931" y="80443"/>
                  </a:cubicBezTo>
                  <a:lnTo>
                    <a:pt x="62931" y="80574"/>
                  </a:lnTo>
                  <a:cubicBezTo>
                    <a:pt x="53217" y="80574"/>
                    <a:pt x="45262" y="72622"/>
                    <a:pt x="45262" y="62911"/>
                  </a:cubicBezTo>
                  <a:lnTo>
                    <a:pt x="45262" y="51415"/>
                  </a:lnTo>
                  <a:cubicBezTo>
                    <a:pt x="45262" y="44959"/>
                    <a:pt x="50565" y="39657"/>
                    <a:pt x="57129" y="39657"/>
                  </a:cubicBezTo>
                  <a:lnTo>
                    <a:pt x="68995" y="90548"/>
                  </a:lnTo>
                  <a:lnTo>
                    <a:pt x="68995" y="93723"/>
                  </a:lnTo>
                  <a:cubicBezTo>
                    <a:pt x="68995" y="95744"/>
                    <a:pt x="69494" y="97634"/>
                    <a:pt x="70518" y="99392"/>
                  </a:cubicBezTo>
                  <a:lnTo>
                    <a:pt x="63193" y="106717"/>
                  </a:lnTo>
                  <a:cubicBezTo>
                    <a:pt x="63062" y="106794"/>
                    <a:pt x="62957" y="106820"/>
                    <a:pt x="62878" y="106820"/>
                  </a:cubicBezTo>
                  <a:cubicBezTo>
                    <a:pt x="62799" y="106820"/>
                    <a:pt x="62747" y="106794"/>
                    <a:pt x="62694" y="106715"/>
                  </a:cubicBezTo>
                  <a:lnTo>
                    <a:pt x="55238" y="99259"/>
                  </a:lnTo>
                  <a:cubicBezTo>
                    <a:pt x="56236" y="97634"/>
                    <a:pt x="56735" y="95744"/>
                    <a:pt x="56735" y="93723"/>
                  </a:cubicBezTo>
                  <a:lnTo>
                    <a:pt x="56735" y="90548"/>
                  </a:lnTo>
                  <a:cubicBezTo>
                    <a:pt x="58415" y="90968"/>
                    <a:pt x="60174" y="91230"/>
                    <a:pt x="61880" y="91230"/>
                  </a:cubicBezTo>
                  <a:cubicBezTo>
                    <a:pt x="62248" y="91230"/>
                    <a:pt x="62589" y="91204"/>
                    <a:pt x="62931" y="91178"/>
                  </a:cubicBezTo>
                  <a:lnTo>
                    <a:pt x="62931" y="91309"/>
                  </a:lnTo>
                  <a:cubicBezTo>
                    <a:pt x="64952" y="91309"/>
                    <a:pt x="66974" y="91073"/>
                    <a:pt x="68995" y="90548"/>
                  </a:cubicBezTo>
                  <a:lnTo>
                    <a:pt x="79366" y="105849"/>
                  </a:lnTo>
                  <a:lnTo>
                    <a:pt x="88712" y="110626"/>
                  </a:lnTo>
                  <a:cubicBezTo>
                    <a:pt x="90734" y="111649"/>
                    <a:pt x="91994" y="113801"/>
                    <a:pt x="91994" y="116058"/>
                  </a:cubicBezTo>
                  <a:lnTo>
                    <a:pt x="91994" y="149522"/>
                  </a:lnTo>
                  <a:lnTo>
                    <a:pt x="33763" y="149522"/>
                  </a:lnTo>
                  <a:lnTo>
                    <a:pt x="33763" y="116058"/>
                  </a:lnTo>
                  <a:cubicBezTo>
                    <a:pt x="33763" y="113670"/>
                    <a:pt x="35154" y="111518"/>
                    <a:pt x="37281" y="110521"/>
                  </a:cubicBezTo>
                  <a:lnTo>
                    <a:pt x="46522" y="105849"/>
                  </a:lnTo>
                  <a:lnTo>
                    <a:pt x="54976" y="114431"/>
                  </a:lnTo>
                  <a:cubicBezTo>
                    <a:pt x="57181" y="116583"/>
                    <a:pt x="60069" y="117633"/>
                    <a:pt x="62931" y="117633"/>
                  </a:cubicBezTo>
                  <a:cubicBezTo>
                    <a:pt x="65766" y="117633"/>
                    <a:pt x="68628" y="116583"/>
                    <a:pt x="70754" y="114431"/>
                  </a:cubicBezTo>
                  <a:lnTo>
                    <a:pt x="79366" y="105819"/>
                  </a:lnTo>
                  <a:lnTo>
                    <a:pt x="114598" y="10734"/>
                  </a:lnTo>
                  <a:cubicBezTo>
                    <a:pt x="114861" y="10734"/>
                    <a:pt x="114992" y="10997"/>
                    <a:pt x="114992" y="11128"/>
                  </a:cubicBezTo>
                  <a:lnTo>
                    <a:pt x="114992" y="149023"/>
                  </a:lnTo>
                  <a:lnTo>
                    <a:pt x="114992" y="149154"/>
                  </a:lnTo>
                  <a:cubicBezTo>
                    <a:pt x="114992" y="149286"/>
                    <a:pt x="114861" y="149522"/>
                    <a:pt x="114598" y="149522"/>
                  </a:cubicBezTo>
                  <a:lnTo>
                    <a:pt x="102732" y="149522"/>
                  </a:lnTo>
                  <a:lnTo>
                    <a:pt x="102732" y="115953"/>
                  </a:lnTo>
                  <a:cubicBezTo>
                    <a:pt x="102732" y="109628"/>
                    <a:pt x="99187" y="103697"/>
                    <a:pt x="93385" y="100915"/>
                  </a:cubicBezTo>
                  <a:lnTo>
                    <a:pt x="79996" y="94222"/>
                  </a:lnTo>
                  <a:cubicBezTo>
                    <a:pt x="79864" y="94091"/>
                    <a:pt x="79733" y="93960"/>
                    <a:pt x="79733" y="93828"/>
                  </a:cubicBezTo>
                  <a:lnTo>
                    <a:pt x="79733" y="86007"/>
                  </a:lnTo>
                  <a:lnTo>
                    <a:pt x="79733" y="85771"/>
                  </a:lnTo>
                  <a:cubicBezTo>
                    <a:pt x="86927" y="80443"/>
                    <a:pt x="91232" y="71992"/>
                    <a:pt x="91232" y="63016"/>
                  </a:cubicBezTo>
                  <a:lnTo>
                    <a:pt x="91232" y="51547"/>
                  </a:lnTo>
                  <a:cubicBezTo>
                    <a:pt x="91232" y="39027"/>
                    <a:pt x="81125" y="28792"/>
                    <a:pt x="68628" y="28792"/>
                  </a:cubicBezTo>
                  <a:lnTo>
                    <a:pt x="57129" y="28792"/>
                  </a:lnTo>
                  <a:cubicBezTo>
                    <a:pt x="44605" y="28792"/>
                    <a:pt x="34524" y="39027"/>
                    <a:pt x="34524" y="51547"/>
                  </a:cubicBezTo>
                  <a:lnTo>
                    <a:pt x="34524" y="63016"/>
                  </a:lnTo>
                  <a:cubicBezTo>
                    <a:pt x="34524" y="71992"/>
                    <a:pt x="38803" y="80443"/>
                    <a:pt x="45997" y="85771"/>
                  </a:cubicBezTo>
                  <a:lnTo>
                    <a:pt x="45997" y="86007"/>
                  </a:lnTo>
                  <a:lnTo>
                    <a:pt x="45997" y="93828"/>
                  </a:lnTo>
                  <a:cubicBezTo>
                    <a:pt x="45997" y="93960"/>
                    <a:pt x="45997" y="94091"/>
                    <a:pt x="45761" y="94222"/>
                  </a:cubicBezTo>
                  <a:lnTo>
                    <a:pt x="32371" y="100915"/>
                  </a:lnTo>
                  <a:cubicBezTo>
                    <a:pt x="26674" y="103697"/>
                    <a:pt x="23025" y="109628"/>
                    <a:pt x="23025" y="115953"/>
                  </a:cubicBezTo>
                  <a:lnTo>
                    <a:pt x="23025" y="149522"/>
                  </a:lnTo>
                  <a:lnTo>
                    <a:pt x="11132" y="149522"/>
                  </a:lnTo>
                  <a:cubicBezTo>
                    <a:pt x="11027" y="149522"/>
                    <a:pt x="10764" y="149286"/>
                    <a:pt x="10764" y="149154"/>
                  </a:cubicBezTo>
                  <a:lnTo>
                    <a:pt x="10764" y="11128"/>
                  </a:lnTo>
                  <a:cubicBezTo>
                    <a:pt x="10764" y="10997"/>
                    <a:pt x="11027" y="10734"/>
                    <a:pt x="11132" y="10734"/>
                  </a:cubicBezTo>
                  <a:lnTo>
                    <a:pt x="11132" y="0"/>
                  </a:lnTo>
                  <a:cubicBezTo>
                    <a:pt x="5067" y="131"/>
                    <a:pt x="158" y="5065"/>
                    <a:pt x="26" y="11128"/>
                  </a:cubicBezTo>
                  <a:lnTo>
                    <a:pt x="26" y="149023"/>
                  </a:lnTo>
                  <a:cubicBezTo>
                    <a:pt x="158" y="155086"/>
                    <a:pt x="5067" y="160020"/>
                    <a:pt x="11132" y="160020"/>
                  </a:cubicBezTo>
                  <a:lnTo>
                    <a:pt x="114598" y="160020"/>
                  </a:lnTo>
                  <a:cubicBezTo>
                    <a:pt x="120663" y="160020"/>
                    <a:pt x="125599" y="155086"/>
                    <a:pt x="125730" y="149023"/>
                  </a:cubicBezTo>
                  <a:lnTo>
                    <a:pt x="125730" y="11128"/>
                  </a:lnTo>
                  <a:cubicBezTo>
                    <a:pt x="125599" y="5065"/>
                    <a:pt x="120663" y="131"/>
                    <a:pt x="114598" y="0"/>
                  </a:cubicBezTo>
                  <a:lnTo>
                    <a:pt x="68628" y="39657"/>
                  </a:lnTo>
                  <a:lnTo>
                    <a:pt x="11459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9" name="Google Shape;138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4LwAAmBQAAGIwAADNFAAAAAAAAA=="/>
                </a:ext>
              </a:extLst>
            </p:cNvSpPr>
            <p:nvPr/>
          </p:nvSpPr>
          <p:spPr>
            <a:xfrm>
              <a:off x="7716520" y="3347720"/>
              <a:ext cx="148590" cy="33655"/>
            </a:xfrm>
            <a:custGeom>
              <a:avLst/>
              <a:gdLst/>
              <a:ahLst/>
              <a:cxnLst/>
              <a:rect l="0" t="0" r="148590" b="33655"/>
              <a:pathLst>
                <a:path w="148590" h="33655">
                  <a:moveTo>
                    <a:pt x="137588" y="10745"/>
                  </a:moveTo>
                  <a:cubicBezTo>
                    <a:pt x="137719" y="10745"/>
                    <a:pt x="137851" y="11008"/>
                    <a:pt x="137851" y="11139"/>
                  </a:cubicBezTo>
                  <a:lnTo>
                    <a:pt x="137851" y="22646"/>
                  </a:lnTo>
                  <a:cubicBezTo>
                    <a:pt x="137851" y="22883"/>
                    <a:pt x="137719" y="23014"/>
                    <a:pt x="137588" y="23014"/>
                  </a:cubicBezTo>
                  <a:lnTo>
                    <a:pt x="11107" y="23014"/>
                  </a:lnTo>
                  <a:cubicBezTo>
                    <a:pt x="10871" y="23014"/>
                    <a:pt x="10739" y="22883"/>
                    <a:pt x="10739" y="22646"/>
                  </a:cubicBezTo>
                  <a:lnTo>
                    <a:pt x="10739" y="11139"/>
                  </a:lnTo>
                  <a:cubicBezTo>
                    <a:pt x="10739" y="11008"/>
                    <a:pt x="10871" y="10745"/>
                    <a:pt x="11107" y="10745"/>
                  </a:cubicBezTo>
                  <a:lnTo>
                    <a:pt x="11107" y="0"/>
                  </a:lnTo>
                  <a:cubicBezTo>
                    <a:pt x="4936" y="131"/>
                    <a:pt x="0" y="5070"/>
                    <a:pt x="0" y="11139"/>
                  </a:cubicBezTo>
                  <a:lnTo>
                    <a:pt x="0" y="22646"/>
                  </a:lnTo>
                  <a:cubicBezTo>
                    <a:pt x="0" y="28715"/>
                    <a:pt x="4936" y="33628"/>
                    <a:pt x="11107" y="33628"/>
                  </a:cubicBezTo>
                  <a:lnTo>
                    <a:pt x="137588" y="33628"/>
                  </a:lnTo>
                  <a:cubicBezTo>
                    <a:pt x="143654" y="33628"/>
                    <a:pt x="148590" y="28715"/>
                    <a:pt x="148590" y="22646"/>
                  </a:cubicBezTo>
                  <a:lnTo>
                    <a:pt x="148590" y="11139"/>
                  </a:lnTo>
                  <a:cubicBezTo>
                    <a:pt x="148590" y="5070"/>
                    <a:pt x="143654" y="131"/>
                    <a:pt x="137588" y="0"/>
                  </a:cubicBezTo>
                  <a:lnTo>
                    <a:pt x="137588" y="10745"/>
                  </a:lnTo>
                  <a:lnTo>
                    <a:pt x="13758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8" name="Google Shape;138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4LwAA4BQAACswAAAVFQAAAAAAAA=="/>
                </a:ext>
              </a:extLst>
            </p:cNvSpPr>
            <p:nvPr/>
          </p:nvSpPr>
          <p:spPr>
            <a:xfrm>
              <a:off x="7716520" y="3393440"/>
              <a:ext cx="113665" cy="33655"/>
            </a:xfrm>
            <a:custGeom>
              <a:avLst/>
              <a:gdLst/>
              <a:ahLst/>
              <a:cxnLst/>
              <a:rect l="0" t="0" r="113665" b="33655"/>
              <a:pathLst>
                <a:path w="113665" h="33655">
                  <a:moveTo>
                    <a:pt x="102703" y="10903"/>
                  </a:moveTo>
                  <a:cubicBezTo>
                    <a:pt x="102834" y="10903"/>
                    <a:pt x="102965" y="11008"/>
                    <a:pt x="102965" y="11139"/>
                  </a:cubicBezTo>
                  <a:lnTo>
                    <a:pt x="102965" y="22646"/>
                  </a:lnTo>
                  <a:cubicBezTo>
                    <a:pt x="102965" y="22909"/>
                    <a:pt x="102834" y="23040"/>
                    <a:pt x="102703" y="23040"/>
                  </a:cubicBezTo>
                  <a:lnTo>
                    <a:pt x="11065" y="23040"/>
                  </a:lnTo>
                  <a:cubicBezTo>
                    <a:pt x="10830" y="23040"/>
                    <a:pt x="10699" y="22909"/>
                    <a:pt x="10699" y="22646"/>
                  </a:cubicBezTo>
                  <a:lnTo>
                    <a:pt x="10699" y="11139"/>
                  </a:lnTo>
                  <a:cubicBezTo>
                    <a:pt x="10699" y="11008"/>
                    <a:pt x="10830" y="10903"/>
                    <a:pt x="11065" y="10903"/>
                  </a:cubicBezTo>
                  <a:lnTo>
                    <a:pt x="11065" y="26"/>
                  </a:lnTo>
                  <a:cubicBezTo>
                    <a:pt x="4918" y="157"/>
                    <a:pt x="0" y="5070"/>
                    <a:pt x="0" y="11139"/>
                  </a:cubicBezTo>
                  <a:lnTo>
                    <a:pt x="0" y="22646"/>
                  </a:lnTo>
                  <a:cubicBezTo>
                    <a:pt x="0" y="28715"/>
                    <a:pt x="4918" y="33655"/>
                    <a:pt x="11065" y="33655"/>
                  </a:cubicBezTo>
                  <a:lnTo>
                    <a:pt x="102703" y="33655"/>
                  </a:lnTo>
                  <a:cubicBezTo>
                    <a:pt x="108746" y="33655"/>
                    <a:pt x="113665" y="28715"/>
                    <a:pt x="113665" y="22646"/>
                  </a:cubicBezTo>
                  <a:lnTo>
                    <a:pt x="113665" y="11139"/>
                  </a:lnTo>
                  <a:cubicBezTo>
                    <a:pt x="113665" y="5070"/>
                    <a:pt x="108746" y="157"/>
                    <a:pt x="102703" y="26"/>
                  </a:cubicBezTo>
                  <a:lnTo>
                    <a:pt x="102703" y="10903"/>
                  </a:lnTo>
                  <a:lnTo>
                    <a:pt x="10270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7" name="Google Shape;138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LwAAKBUAAOcvAAA5FQAAAAAAAA=="/>
                </a:ext>
              </a:extLst>
            </p:cNvSpPr>
            <p:nvPr/>
          </p:nvSpPr>
          <p:spPr>
            <a:xfrm>
              <a:off x="7714615" y="3439160"/>
              <a:ext cx="72390" cy="10795"/>
            </a:xfrm>
            <a:custGeom>
              <a:avLst/>
              <a:gdLst/>
              <a:ahLst/>
              <a:cxnLst/>
              <a:rect l="0" t="0" r="72390" b="10795"/>
              <a:pathLst>
                <a:path w="72390" h="10795">
                  <a:moveTo>
                    <a:pt x="7110" y="26"/>
                  </a:moveTo>
                  <a:cubicBezTo>
                    <a:pt x="52" y="26"/>
                    <a:pt x="26" y="10795"/>
                    <a:pt x="7005" y="10795"/>
                  </a:cubicBezTo>
                  <a:cubicBezTo>
                    <a:pt x="7163" y="10795"/>
                    <a:pt x="7320" y="10795"/>
                    <a:pt x="7478" y="10768"/>
                  </a:cubicBezTo>
                  <a:lnTo>
                    <a:pt x="64912" y="10768"/>
                  </a:lnTo>
                  <a:cubicBezTo>
                    <a:pt x="65096" y="10795"/>
                    <a:pt x="65253" y="10795"/>
                    <a:pt x="65385" y="10795"/>
                  </a:cubicBezTo>
                  <a:cubicBezTo>
                    <a:pt x="72390" y="10795"/>
                    <a:pt x="72338" y="26"/>
                    <a:pt x="65280" y="26"/>
                  </a:cubicBezTo>
                  <a:cubicBezTo>
                    <a:pt x="65175" y="26"/>
                    <a:pt x="65043" y="26"/>
                    <a:pt x="64912" y="26"/>
                  </a:cubicBezTo>
                  <a:lnTo>
                    <a:pt x="7478" y="26"/>
                  </a:lnTo>
                  <a:cubicBezTo>
                    <a:pt x="7347" y="26"/>
                    <a:pt x="7242" y="26"/>
                    <a:pt x="711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6" name="Google Shape;138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LwAAKBUAAC4wAAA5FQAAAAAAAA=="/>
                </a:ext>
              </a:extLst>
            </p:cNvSpPr>
            <p:nvPr/>
          </p:nvSpPr>
          <p:spPr>
            <a:xfrm>
              <a:off x="7794625" y="3439160"/>
              <a:ext cx="37465" cy="10795"/>
            </a:xfrm>
            <a:custGeom>
              <a:avLst/>
              <a:gdLst/>
              <a:ahLst/>
              <a:cxnLst/>
              <a:rect l="0" t="0" r="37465" b="10795"/>
              <a:pathLst>
                <a:path w="37465" h="10795">
                  <a:moveTo>
                    <a:pt x="7064" y="26"/>
                  </a:moveTo>
                  <a:cubicBezTo>
                    <a:pt x="52" y="26"/>
                    <a:pt x="26" y="10795"/>
                    <a:pt x="6958" y="10795"/>
                  </a:cubicBezTo>
                  <a:cubicBezTo>
                    <a:pt x="7090" y="10795"/>
                    <a:pt x="7249" y="10795"/>
                    <a:pt x="7408" y="10768"/>
                  </a:cubicBezTo>
                  <a:lnTo>
                    <a:pt x="30718" y="10768"/>
                  </a:lnTo>
                  <a:cubicBezTo>
                    <a:pt x="37465" y="10401"/>
                    <a:pt x="37465" y="420"/>
                    <a:pt x="30718" y="26"/>
                  </a:cubicBezTo>
                  <a:lnTo>
                    <a:pt x="7408" y="26"/>
                  </a:lnTo>
                  <a:cubicBezTo>
                    <a:pt x="7302" y="26"/>
                    <a:pt x="7170" y="26"/>
                    <a:pt x="706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5" name="Google Shape;138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LwAAXxUAAJ4vAABwFQAAAAAAAA=="/>
                </a:ext>
              </a:extLst>
            </p:cNvSpPr>
            <p:nvPr/>
          </p:nvSpPr>
          <p:spPr>
            <a:xfrm>
              <a:off x="7714615" y="3474085"/>
              <a:ext cx="26035" cy="10795"/>
            </a:xfrm>
            <a:custGeom>
              <a:avLst/>
              <a:gdLst/>
              <a:ahLst/>
              <a:cxnLst/>
              <a:rect l="0" t="0" r="26035" b="10795"/>
              <a:pathLst>
                <a:path w="26035" h="10795">
                  <a:moveTo>
                    <a:pt x="6999" y="26"/>
                  </a:moveTo>
                  <a:cubicBezTo>
                    <a:pt x="51" y="26"/>
                    <a:pt x="25" y="10768"/>
                    <a:pt x="6896" y="10768"/>
                  </a:cubicBezTo>
                  <a:cubicBezTo>
                    <a:pt x="7051" y="10768"/>
                    <a:pt x="7206" y="10768"/>
                    <a:pt x="7361" y="10768"/>
                  </a:cubicBezTo>
                  <a:lnTo>
                    <a:pt x="18673" y="10768"/>
                  </a:lnTo>
                  <a:cubicBezTo>
                    <a:pt x="18828" y="10768"/>
                    <a:pt x="18983" y="10768"/>
                    <a:pt x="19138" y="10768"/>
                  </a:cubicBezTo>
                  <a:cubicBezTo>
                    <a:pt x="26009" y="10768"/>
                    <a:pt x="25983" y="26"/>
                    <a:pt x="19035" y="26"/>
                  </a:cubicBezTo>
                  <a:cubicBezTo>
                    <a:pt x="18906" y="26"/>
                    <a:pt x="18803" y="26"/>
                    <a:pt x="18673" y="26"/>
                  </a:cubicBezTo>
                  <a:lnTo>
                    <a:pt x="7361" y="26"/>
                  </a:lnTo>
                  <a:cubicBezTo>
                    <a:pt x="7231" y="26"/>
                    <a:pt x="7128" y="26"/>
                    <a:pt x="699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4" name="Google Shape;138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LwAAXxUAAAowAABwFQAAAAAAAA=="/>
                </a:ext>
              </a:extLst>
            </p:cNvSpPr>
            <p:nvPr/>
          </p:nvSpPr>
          <p:spPr>
            <a:xfrm>
              <a:off x="7748905" y="3474085"/>
              <a:ext cx="60325" cy="10795"/>
            </a:xfrm>
            <a:custGeom>
              <a:avLst/>
              <a:gdLst/>
              <a:ahLst/>
              <a:cxnLst/>
              <a:rect l="0" t="0" r="60325" b="10795"/>
              <a:pathLst>
                <a:path w="60325" h="10795">
                  <a:moveTo>
                    <a:pt x="7120" y="26"/>
                  </a:moveTo>
                  <a:cubicBezTo>
                    <a:pt x="52" y="26"/>
                    <a:pt x="26" y="10768"/>
                    <a:pt x="7015" y="10768"/>
                  </a:cubicBezTo>
                  <a:cubicBezTo>
                    <a:pt x="7172" y="10768"/>
                    <a:pt x="7330" y="10768"/>
                    <a:pt x="7488" y="10768"/>
                  </a:cubicBezTo>
                  <a:lnTo>
                    <a:pt x="53493" y="10768"/>
                  </a:lnTo>
                  <a:cubicBezTo>
                    <a:pt x="60325" y="10374"/>
                    <a:pt x="60325" y="393"/>
                    <a:pt x="53493" y="26"/>
                  </a:cubicBezTo>
                  <a:lnTo>
                    <a:pt x="7488" y="26"/>
                  </a:lnTo>
                  <a:cubicBezTo>
                    <a:pt x="7356" y="26"/>
                    <a:pt x="7251" y="26"/>
                    <a:pt x="712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3" name="Google Shape;138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LwAAgxUAAJ4vAACUFQAAAAAAAA=="/>
                </a:ext>
              </a:extLst>
            </p:cNvSpPr>
            <p:nvPr/>
          </p:nvSpPr>
          <p:spPr>
            <a:xfrm>
              <a:off x="7714615" y="3496945"/>
              <a:ext cx="26035" cy="10795"/>
            </a:xfrm>
            <a:custGeom>
              <a:avLst/>
              <a:gdLst/>
              <a:ahLst/>
              <a:cxnLst/>
              <a:rect l="0" t="0" r="26035" b="10795"/>
              <a:pathLst>
                <a:path w="26035" h="10795">
                  <a:moveTo>
                    <a:pt x="6999" y="0"/>
                  </a:moveTo>
                  <a:cubicBezTo>
                    <a:pt x="51" y="0"/>
                    <a:pt x="25" y="10768"/>
                    <a:pt x="6896" y="10768"/>
                  </a:cubicBezTo>
                  <a:cubicBezTo>
                    <a:pt x="7051" y="10768"/>
                    <a:pt x="7206" y="10768"/>
                    <a:pt x="7361" y="10768"/>
                  </a:cubicBezTo>
                  <a:lnTo>
                    <a:pt x="18673" y="10768"/>
                  </a:lnTo>
                  <a:cubicBezTo>
                    <a:pt x="18828" y="10768"/>
                    <a:pt x="18983" y="10768"/>
                    <a:pt x="19138" y="10768"/>
                  </a:cubicBezTo>
                  <a:cubicBezTo>
                    <a:pt x="26009" y="10768"/>
                    <a:pt x="25983" y="0"/>
                    <a:pt x="19035" y="0"/>
                  </a:cubicBezTo>
                  <a:cubicBezTo>
                    <a:pt x="18906" y="0"/>
                    <a:pt x="18803" y="0"/>
                    <a:pt x="18673" y="26"/>
                  </a:cubicBezTo>
                  <a:lnTo>
                    <a:pt x="7361" y="26"/>
                  </a:lnTo>
                  <a:cubicBezTo>
                    <a:pt x="7231" y="0"/>
                    <a:pt x="7128" y="0"/>
                    <a:pt x="699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2" name="Google Shape;138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LwAAgxUAAAowAACUFQAAAAAAAA=="/>
                </a:ext>
              </a:extLst>
            </p:cNvSpPr>
            <p:nvPr/>
          </p:nvSpPr>
          <p:spPr>
            <a:xfrm>
              <a:off x="7748905" y="3496945"/>
              <a:ext cx="60325" cy="10795"/>
            </a:xfrm>
            <a:custGeom>
              <a:avLst/>
              <a:gdLst/>
              <a:ahLst/>
              <a:cxnLst/>
              <a:rect l="0" t="0" r="60325" b="10795"/>
              <a:pathLst>
                <a:path w="60325" h="10795">
                  <a:moveTo>
                    <a:pt x="7120" y="0"/>
                  </a:moveTo>
                  <a:cubicBezTo>
                    <a:pt x="52" y="0"/>
                    <a:pt x="26" y="10768"/>
                    <a:pt x="7015" y="10768"/>
                  </a:cubicBezTo>
                  <a:cubicBezTo>
                    <a:pt x="7172" y="10768"/>
                    <a:pt x="7330" y="10768"/>
                    <a:pt x="7488" y="10768"/>
                  </a:cubicBezTo>
                  <a:lnTo>
                    <a:pt x="53493" y="10768"/>
                  </a:lnTo>
                  <a:cubicBezTo>
                    <a:pt x="60325" y="10374"/>
                    <a:pt x="60325" y="393"/>
                    <a:pt x="53493" y="26"/>
                  </a:cubicBezTo>
                  <a:lnTo>
                    <a:pt x="7488" y="26"/>
                  </a:lnTo>
                  <a:cubicBezTo>
                    <a:pt x="7356" y="0"/>
                    <a:pt x="7251" y="0"/>
                    <a:pt x="712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491" name="Google Shape;138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LwAAUBQAAIMvAABgFAAAAAAAAA=="/>
                </a:ext>
              </a:extLst>
            </p:cNvSpPr>
            <p:nvPr/>
          </p:nvSpPr>
          <p:spPr>
            <a:xfrm>
              <a:off x="7709535" y="3302000"/>
              <a:ext cx="13970" cy="10160"/>
            </a:xfrm>
            <a:custGeom>
              <a:avLst/>
              <a:gdLst/>
              <a:ahLst/>
              <a:cxnLst/>
              <a:rect l="0" t="0" r="13970" b="10160"/>
              <a:pathLst>
                <a:path w="13970" h="10160">
                  <a:moveTo>
                    <a:pt x="7023" y="25"/>
                  </a:moveTo>
                  <a:cubicBezTo>
                    <a:pt x="6921" y="25"/>
                    <a:pt x="6793" y="25"/>
                    <a:pt x="6690" y="25"/>
                  </a:cubicBezTo>
                  <a:cubicBezTo>
                    <a:pt x="26" y="371"/>
                    <a:pt x="26" y="9764"/>
                    <a:pt x="6690" y="10135"/>
                  </a:cubicBezTo>
                  <a:cubicBezTo>
                    <a:pt x="6844" y="10135"/>
                    <a:pt x="6998" y="10135"/>
                    <a:pt x="7152" y="10135"/>
                  </a:cubicBezTo>
                  <a:cubicBezTo>
                    <a:pt x="13970" y="10135"/>
                    <a:pt x="13919" y="25"/>
                    <a:pt x="7023"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516" name="Google Shape;13813;p90"/>
          <p:cNvGrpSpPr>
            <a:extLst>
              <a:ext uri="smNativeData">
                <pr:smNativeData xmlns:pr="smNativeData" val="SMDATA_6_dWHdYxMAAAAlAAAAAQAAAA8BAAAAkAAAAEgAAACQAAAASAAAAAAAAAAAAAAAAAAAABcAAAAUAAAAAAAAAAAAAAD/fwAA/38AAAAAAAAJAAAABAAAAKcBAAAMAAAAEAAAAAAAAAAAAAAAAAAAAAAAAAAfAAAAVAAAAAAAAAAAAAAAAAAAAAAAAAAAAAAAAAAAAAAAAAAAAAAAAAAAAAAAAAAAAAAAAAAAAAAAAAAAAAAAAAAAAAAAAAAAAAAAAAAAAAAAAAAAAAAAAAAAACEAAAAYAAAAFAAAAAwxAAC/EwAATTMAANwVAAAQAAAA"/>
              </a:ext>
            </a:extLst>
          </p:cNvGrpSpPr>
          <p:nvPr/>
        </p:nvGrpSpPr>
        <p:grpSpPr>
          <a:xfrm>
            <a:off x="7973060" y="3209925"/>
            <a:ext cx="366395" cy="343535"/>
            <a:chOff x="7973060" y="3209925"/>
            <a:chExt cx="366395" cy="343535"/>
          </a:xfrm>
        </p:grpSpPr>
        <p:sp>
          <p:nvSpPr>
            <p:cNvPr id="1530" name="Google Shape;138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MQAANRQAAEQzAADTFQAAAAAAAA=="/>
                </a:ext>
              </a:extLst>
            </p:cNvSpPr>
            <p:nvPr/>
          </p:nvSpPr>
          <p:spPr>
            <a:xfrm>
              <a:off x="7978775" y="3284855"/>
              <a:ext cx="354965" cy="262890"/>
            </a:xfrm>
            <a:custGeom>
              <a:avLst/>
              <a:gdLst/>
              <a:ahLst/>
              <a:cxnLst/>
              <a:rect l="0" t="0" r="354965" b="262890"/>
              <a:pathLst>
                <a:path w="354965" h="262890">
                  <a:moveTo>
                    <a:pt x="328388" y="26"/>
                  </a:moveTo>
                  <a:cubicBezTo>
                    <a:pt x="328309" y="26"/>
                    <a:pt x="328231" y="26"/>
                    <a:pt x="328152" y="26"/>
                  </a:cubicBezTo>
                  <a:lnTo>
                    <a:pt x="26707" y="26"/>
                  </a:lnTo>
                  <a:cubicBezTo>
                    <a:pt x="11980" y="26"/>
                    <a:pt x="26" y="12000"/>
                    <a:pt x="26" y="26750"/>
                  </a:cubicBezTo>
                  <a:lnTo>
                    <a:pt x="26" y="236140"/>
                  </a:lnTo>
                  <a:cubicBezTo>
                    <a:pt x="26" y="250890"/>
                    <a:pt x="11980" y="262864"/>
                    <a:pt x="26707" y="262864"/>
                  </a:cubicBezTo>
                  <a:lnTo>
                    <a:pt x="328152" y="262864"/>
                  </a:lnTo>
                  <a:cubicBezTo>
                    <a:pt x="342879" y="262864"/>
                    <a:pt x="354965" y="250890"/>
                    <a:pt x="354965" y="236140"/>
                  </a:cubicBezTo>
                  <a:lnTo>
                    <a:pt x="354965" y="26750"/>
                  </a:lnTo>
                  <a:cubicBezTo>
                    <a:pt x="354965" y="12078"/>
                    <a:pt x="343115" y="26"/>
                    <a:pt x="32838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9" name="Google Shape;138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MQAANRQAAC0yAADTFQAAAAAAAA=="/>
                </a:ext>
              </a:extLst>
            </p:cNvSpPr>
            <p:nvPr/>
          </p:nvSpPr>
          <p:spPr>
            <a:xfrm>
              <a:off x="7978140" y="3284855"/>
              <a:ext cx="178435" cy="262890"/>
            </a:xfrm>
            <a:custGeom>
              <a:avLst/>
              <a:gdLst/>
              <a:ahLst/>
              <a:cxnLst/>
              <a:rect l="0" t="0" r="178435" b="262890"/>
              <a:pathLst>
                <a:path w="178435" h="262890">
                  <a:moveTo>
                    <a:pt x="26544" y="26"/>
                  </a:moveTo>
                  <a:cubicBezTo>
                    <a:pt x="11893" y="157"/>
                    <a:pt x="26" y="12131"/>
                    <a:pt x="157" y="26750"/>
                  </a:cubicBezTo>
                  <a:lnTo>
                    <a:pt x="157" y="236140"/>
                  </a:lnTo>
                  <a:cubicBezTo>
                    <a:pt x="26" y="250759"/>
                    <a:pt x="11893" y="262759"/>
                    <a:pt x="26544" y="262864"/>
                  </a:cubicBezTo>
                  <a:lnTo>
                    <a:pt x="178408" y="262864"/>
                  </a:lnTo>
                  <a:lnTo>
                    <a:pt x="178408" y="26"/>
                  </a:lnTo>
                  <a:lnTo>
                    <a:pt x="26544" y="26"/>
                  </a:lnTo>
                  <a:lnTo>
                    <a:pt x="26544" y="26286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8" name="Google Shape;138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MQAAZRQAABQzAACjFQAAAAAAAA=="/>
                </a:ext>
              </a:extLst>
            </p:cNvSpPr>
            <p:nvPr/>
          </p:nvSpPr>
          <p:spPr>
            <a:xfrm>
              <a:off x="8009255" y="3315335"/>
              <a:ext cx="294005" cy="201930"/>
            </a:xfrm>
            <a:custGeom>
              <a:avLst/>
              <a:gdLst/>
              <a:ahLst/>
              <a:cxnLst/>
              <a:rect l="0" t="0" r="294005" b="201930"/>
              <a:pathLst>
                <a:path w="294005" h="201930">
                  <a:moveTo>
                    <a:pt x="7207" y="26"/>
                  </a:moveTo>
                  <a:cubicBezTo>
                    <a:pt x="3171" y="26"/>
                    <a:pt x="26" y="3179"/>
                    <a:pt x="26" y="7225"/>
                  </a:cubicBezTo>
                  <a:lnTo>
                    <a:pt x="26" y="194705"/>
                  </a:lnTo>
                  <a:cubicBezTo>
                    <a:pt x="26" y="198620"/>
                    <a:pt x="3171" y="201904"/>
                    <a:pt x="7207" y="201904"/>
                  </a:cubicBezTo>
                  <a:lnTo>
                    <a:pt x="286928" y="201904"/>
                  </a:lnTo>
                  <a:cubicBezTo>
                    <a:pt x="290833" y="201904"/>
                    <a:pt x="294005" y="198620"/>
                    <a:pt x="294005" y="194705"/>
                  </a:cubicBezTo>
                  <a:lnTo>
                    <a:pt x="294005" y="7225"/>
                  </a:lnTo>
                  <a:cubicBezTo>
                    <a:pt x="294005" y="3179"/>
                    <a:pt x="290833" y="26"/>
                    <a:pt x="286928" y="26"/>
                  </a:cubicBezTo>
                  <a:lnTo>
                    <a:pt x="7207" y="26"/>
                  </a:lnTo>
                  <a:lnTo>
                    <a:pt x="28692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7" name="Google Shape;138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MQAAZRQAAC0yAACjFQAAAAAAAA=="/>
                </a:ext>
              </a:extLst>
            </p:cNvSpPr>
            <p:nvPr/>
          </p:nvSpPr>
          <p:spPr>
            <a:xfrm>
              <a:off x="8009255" y="3315335"/>
              <a:ext cx="147320" cy="201930"/>
            </a:xfrm>
            <a:custGeom>
              <a:avLst/>
              <a:gdLst/>
              <a:ahLst/>
              <a:cxnLst/>
              <a:rect l="0" t="0" r="147320" b="201930"/>
              <a:pathLst>
                <a:path w="147320" h="201930">
                  <a:moveTo>
                    <a:pt x="6956" y="26"/>
                  </a:moveTo>
                  <a:cubicBezTo>
                    <a:pt x="3045" y="158"/>
                    <a:pt x="26" y="3310"/>
                    <a:pt x="26" y="7225"/>
                  </a:cubicBezTo>
                  <a:lnTo>
                    <a:pt x="26" y="194705"/>
                  </a:lnTo>
                  <a:cubicBezTo>
                    <a:pt x="26" y="198620"/>
                    <a:pt x="3045" y="201772"/>
                    <a:pt x="6956" y="201904"/>
                  </a:cubicBezTo>
                  <a:lnTo>
                    <a:pt x="147294" y="201904"/>
                  </a:lnTo>
                  <a:lnTo>
                    <a:pt x="147294" y="26"/>
                  </a:lnTo>
                  <a:lnTo>
                    <a:pt x="6956" y="26"/>
                  </a:lnTo>
                  <a:lnTo>
                    <a:pt x="6956" y="20190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6" name="Google Shape;138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QAAyBMAAJoyAAB/FAAAAAAAAA=="/>
                </a:ext>
              </a:extLst>
            </p:cNvSpPr>
            <p:nvPr/>
          </p:nvSpPr>
          <p:spPr>
            <a:xfrm>
              <a:off x="8086725" y="3215640"/>
              <a:ext cx="139065" cy="116205"/>
            </a:xfrm>
            <a:custGeom>
              <a:avLst/>
              <a:gdLst/>
              <a:ahLst/>
              <a:cxnLst/>
              <a:rect l="0" t="0" r="139065" b="116205"/>
              <a:pathLst>
                <a:path w="139065" h="116205">
                  <a:moveTo>
                    <a:pt x="59051" y="26"/>
                  </a:moveTo>
                  <a:cubicBezTo>
                    <a:pt x="43335" y="26"/>
                    <a:pt x="30778" y="12725"/>
                    <a:pt x="30778" y="28299"/>
                  </a:cubicBezTo>
                  <a:lnTo>
                    <a:pt x="30778" y="41626"/>
                  </a:lnTo>
                  <a:cubicBezTo>
                    <a:pt x="30778" y="48290"/>
                    <a:pt x="25270" y="53830"/>
                    <a:pt x="18482" y="53830"/>
                  </a:cubicBezTo>
                  <a:lnTo>
                    <a:pt x="13078" y="53830"/>
                  </a:lnTo>
                  <a:cubicBezTo>
                    <a:pt x="5795" y="53830"/>
                    <a:pt x="0" y="59735"/>
                    <a:pt x="0" y="66895"/>
                  </a:cubicBezTo>
                  <a:lnTo>
                    <a:pt x="0" y="103113"/>
                  </a:lnTo>
                  <a:cubicBezTo>
                    <a:pt x="0" y="110299"/>
                    <a:pt x="5795" y="116205"/>
                    <a:pt x="13078" y="116205"/>
                  </a:cubicBezTo>
                  <a:lnTo>
                    <a:pt x="126012" y="116205"/>
                  </a:lnTo>
                  <a:cubicBezTo>
                    <a:pt x="133165" y="116205"/>
                    <a:pt x="139065" y="110299"/>
                    <a:pt x="139065" y="103113"/>
                  </a:cubicBezTo>
                  <a:lnTo>
                    <a:pt x="139065" y="66895"/>
                  </a:lnTo>
                  <a:cubicBezTo>
                    <a:pt x="139065" y="59735"/>
                    <a:pt x="133165" y="53830"/>
                    <a:pt x="126012" y="53830"/>
                  </a:cubicBezTo>
                  <a:lnTo>
                    <a:pt x="120608" y="53830"/>
                  </a:lnTo>
                  <a:cubicBezTo>
                    <a:pt x="113820" y="53830"/>
                    <a:pt x="108286" y="48290"/>
                    <a:pt x="108286" y="41626"/>
                  </a:cubicBezTo>
                  <a:lnTo>
                    <a:pt x="108286" y="28299"/>
                  </a:lnTo>
                  <a:cubicBezTo>
                    <a:pt x="108286" y="12725"/>
                    <a:pt x="95729" y="26"/>
                    <a:pt x="80013" y="26"/>
                  </a:cubicBezTo>
                  <a:lnTo>
                    <a:pt x="59051" y="26"/>
                  </a:lnTo>
                  <a:lnTo>
                    <a:pt x="8001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5" name="Google Shape;138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MQAAJhUAAPAxAABcFQAAAAAAAA=="/>
                </a:ext>
              </a:extLst>
            </p:cNvSpPr>
            <p:nvPr/>
          </p:nvSpPr>
          <p:spPr>
            <a:xfrm>
              <a:off x="8077200" y="3437890"/>
              <a:ext cx="40640" cy="34290"/>
            </a:xfrm>
            <a:custGeom>
              <a:avLst/>
              <a:gdLst/>
              <a:ahLst/>
              <a:cxnLst/>
              <a:rect l="0" t="0" r="40640" b="34290"/>
              <a:pathLst>
                <a:path w="40640" h="34290">
                  <a:moveTo>
                    <a:pt x="17334" y="26"/>
                  </a:moveTo>
                  <a:cubicBezTo>
                    <a:pt x="7733" y="26"/>
                    <a:pt x="0" y="7603"/>
                    <a:pt x="0" y="17067"/>
                  </a:cubicBezTo>
                  <a:cubicBezTo>
                    <a:pt x="0" y="27437"/>
                    <a:pt x="8601" y="34264"/>
                    <a:pt x="17519" y="34264"/>
                  </a:cubicBezTo>
                  <a:cubicBezTo>
                    <a:pt x="21780" y="34264"/>
                    <a:pt x="26120" y="32713"/>
                    <a:pt x="29619" y="29273"/>
                  </a:cubicBezTo>
                  <a:cubicBezTo>
                    <a:pt x="40640" y="18438"/>
                    <a:pt x="32907" y="26"/>
                    <a:pt x="1733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4" name="Google Shape;138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MgAAvhQAAFIyAAD1FAAAAAAAAA=="/>
                </a:ext>
              </a:extLst>
            </p:cNvSpPr>
            <p:nvPr/>
          </p:nvSpPr>
          <p:spPr>
            <a:xfrm>
              <a:off x="8140065" y="3371850"/>
              <a:ext cx="40005" cy="34925"/>
            </a:xfrm>
            <a:custGeom>
              <a:avLst/>
              <a:gdLst/>
              <a:ahLst/>
              <a:cxnLst/>
              <a:rect l="0" t="0" r="40005" b="34925"/>
              <a:pathLst>
                <a:path w="40005" h="34925">
                  <a:moveTo>
                    <a:pt x="8453" y="0"/>
                  </a:moveTo>
                  <a:cubicBezTo>
                    <a:pt x="3950" y="0"/>
                    <a:pt x="0" y="5860"/>
                    <a:pt x="4292" y="10019"/>
                  </a:cubicBezTo>
                  <a:lnTo>
                    <a:pt x="11772" y="17499"/>
                  </a:lnTo>
                  <a:lnTo>
                    <a:pt x="4292" y="24979"/>
                  </a:lnTo>
                  <a:cubicBezTo>
                    <a:pt x="2001" y="27259"/>
                    <a:pt x="2001" y="30922"/>
                    <a:pt x="4292" y="33172"/>
                  </a:cubicBezTo>
                  <a:cubicBezTo>
                    <a:pt x="5425" y="34323"/>
                    <a:pt x="6926" y="34872"/>
                    <a:pt x="8401" y="34872"/>
                  </a:cubicBezTo>
                  <a:cubicBezTo>
                    <a:pt x="9902" y="34872"/>
                    <a:pt x="11377" y="34323"/>
                    <a:pt x="12536" y="33172"/>
                  </a:cubicBezTo>
                  <a:lnTo>
                    <a:pt x="19989" y="25637"/>
                  </a:lnTo>
                  <a:lnTo>
                    <a:pt x="27600" y="33172"/>
                  </a:lnTo>
                  <a:cubicBezTo>
                    <a:pt x="28864" y="34401"/>
                    <a:pt x="30260" y="34898"/>
                    <a:pt x="31577" y="34898"/>
                  </a:cubicBezTo>
                  <a:cubicBezTo>
                    <a:pt x="36054" y="34898"/>
                    <a:pt x="39899" y="29169"/>
                    <a:pt x="35712" y="25009"/>
                  </a:cubicBezTo>
                  <a:lnTo>
                    <a:pt x="28232" y="17449"/>
                  </a:lnTo>
                  <a:lnTo>
                    <a:pt x="35712" y="9969"/>
                  </a:lnTo>
                  <a:cubicBezTo>
                    <a:pt x="40005" y="5860"/>
                    <a:pt x="36133" y="0"/>
                    <a:pt x="31656" y="0"/>
                  </a:cubicBezTo>
                  <a:cubicBezTo>
                    <a:pt x="30286" y="0"/>
                    <a:pt x="28864" y="549"/>
                    <a:pt x="27600" y="1831"/>
                  </a:cubicBezTo>
                  <a:lnTo>
                    <a:pt x="19989" y="9261"/>
                  </a:lnTo>
                  <a:lnTo>
                    <a:pt x="12536" y="1808"/>
                  </a:lnTo>
                  <a:cubicBezTo>
                    <a:pt x="11245" y="549"/>
                    <a:pt x="9823" y="0"/>
                    <a:pt x="845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3" name="Google Shape;138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QAAyBMAAC0yAAB/FAAAAAAAAA=="/>
                </a:ext>
              </a:extLst>
            </p:cNvSpPr>
            <p:nvPr/>
          </p:nvSpPr>
          <p:spPr>
            <a:xfrm>
              <a:off x="8086725" y="3215640"/>
              <a:ext cx="69850" cy="116205"/>
            </a:xfrm>
            <a:custGeom>
              <a:avLst/>
              <a:gdLst/>
              <a:ahLst/>
              <a:cxnLst/>
              <a:rect l="0" t="0" r="69850" b="116205"/>
              <a:pathLst>
                <a:path w="69850" h="116205">
                  <a:moveTo>
                    <a:pt x="59243" y="26"/>
                  </a:moveTo>
                  <a:cubicBezTo>
                    <a:pt x="43607" y="26"/>
                    <a:pt x="30879" y="12725"/>
                    <a:pt x="30879" y="28299"/>
                  </a:cubicBezTo>
                  <a:lnTo>
                    <a:pt x="30879" y="41626"/>
                  </a:lnTo>
                  <a:cubicBezTo>
                    <a:pt x="30879" y="48290"/>
                    <a:pt x="25352" y="53830"/>
                    <a:pt x="18543" y="53830"/>
                  </a:cubicBezTo>
                  <a:lnTo>
                    <a:pt x="13121" y="53830"/>
                  </a:lnTo>
                  <a:cubicBezTo>
                    <a:pt x="5945" y="53830"/>
                    <a:pt x="0" y="59605"/>
                    <a:pt x="0" y="66895"/>
                  </a:cubicBezTo>
                  <a:lnTo>
                    <a:pt x="0" y="103113"/>
                  </a:lnTo>
                  <a:cubicBezTo>
                    <a:pt x="0" y="110299"/>
                    <a:pt x="5945" y="116074"/>
                    <a:pt x="13121" y="116205"/>
                  </a:cubicBezTo>
                  <a:lnTo>
                    <a:pt x="69824" y="116205"/>
                  </a:lnTo>
                  <a:lnTo>
                    <a:pt x="69824" y="26"/>
                  </a:lnTo>
                  <a:lnTo>
                    <a:pt x="59243" y="26"/>
                  </a:lnTo>
                  <a:lnTo>
                    <a:pt x="13121" y="11620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2" name="Google Shape;138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MgAAKRQAAEUyAABbFAAAAAAAAA=="/>
                </a:ext>
              </a:extLst>
            </p:cNvSpPr>
            <p:nvPr/>
          </p:nvSpPr>
          <p:spPr>
            <a:xfrm>
              <a:off x="8134985" y="3277235"/>
              <a:ext cx="36830" cy="31750"/>
            </a:xfrm>
            <a:custGeom>
              <a:avLst/>
              <a:gdLst/>
              <a:ahLst/>
              <a:cxnLst/>
              <a:rect l="0" t="0" r="36830" b="31750"/>
              <a:pathLst>
                <a:path w="36830" h="31750">
                  <a:moveTo>
                    <a:pt x="20960" y="0"/>
                  </a:moveTo>
                  <a:cubicBezTo>
                    <a:pt x="17097" y="0"/>
                    <a:pt x="13155" y="1450"/>
                    <a:pt x="9945" y="4694"/>
                  </a:cubicBezTo>
                  <a:cubicBezTo>
                    <a:pt x="26" y="14609"/>
                    <a:pt x="7048" y="31724"/>
                    <a:pt x="21117" y="31724"/>
                  </a:cubicBezTo>
                  <a:cubicBezTo>
                    <a:pt x="29782" y="31724"/>
                    <a:pt x="36830" y="24630"/>
                    <a:pt x="36830" y="15875"/>
                  </a:cubicBezTo>
                  <a:cubicBezTo>
                    <a:pt x="36830" y="6355"/>
                    <a:pt x="29052" y="0"/>
                    <a:pt x="209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1" name="Google Shape;138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MQAAsxQAAMoyAABuFQAAAAAAAA=="/>
                </a:ext>
              </a:extLst>
            </p:cNvSpPr>
            <p:nvPr/>
          </p:nvSpPr>
          <p:spPr>
            <a:xfrm>
              <a:off x="8065770" y="3364865"/>
              <a:ext cx="190500" cy="118745"/>
            </a:xfrm>
            <a:custGeom>
              <a:avLst/>
              <a:gdLst/>
              <a:ahLst/>
              <a:cxnLst/>
              <a:rect l="0" t="0" r="190500" b="118745"/>
              <a:pathLst>
                <a:path w="190500" h="118745">
                  <a:moveTo>
                    <a:pt x="28853" y="72702"/>
                  </a:moveTo>
                  <a:cubicBezTo>
                    <a:pt x="44352" y="72702"/>
                    <a:pt x="52050" y="91276"/>
                    <a:pt x="41080" y="102206"/>
                  </a:cubicBezTo>
                  <a:cubicBezTo>
                    <a:pt x="37571" y="105675"/>
                    <a:pt x="33277" y="107240"/>
                    <a:pt x="29036" y="107240"/>
                  </a:cubicBezTo>
                  <a:cubicBezTo>
                    <a:pt x="20160" y="107240"/>
                    <a:pt x="11599" y="100380"/>
                    <a:pt x="11599" y="90023"/>
                  </a:cubicBezTo>
                  <a:cubicBezTo>
                    <a:pt x="11599" y="80476"/>
                    <a:pt x="19296" y="72702"/>
                    <a:pt x="28853" y="72702"/>
                  </a:cubicBezTo>
                  <a:lnTo>
                    <a:pt x="174372" y="26"/>
                  </a:lnTo>
                  <a:lnTo>
                    <a:pt x="173744" y="156"/>
                  </a:lnTo>
                  <a:lnTo>
                    <a:pt x="173482" y="156"/>
                  </a:lnTo>
                  <a:cubicBezTo>
                    <a:pt x="173351" y="286"/>
                    <a:pt x="173115" y="391"/>
                    <a:pt x="172853" y="521"/>
                  </a:cubicBezTo>
                  <a:lnTo>
                    <a:pt x="157485" y="8191"/>
                  </a:lnTo>
                  <a:cubicBezTo>
                    <a:pt x="151515" y="11112"/>
                    <a:pt x="154526" y="19147"/>
                    <a:pt x="159919" y="19147"/>
                  </a:cubicBezTo>
                  <a:cubicBezTo>
                    <a:pt x="160783" y="19147"/>
                    <a:pt x="161700" y="18938"/>
                    <a:pt x="162642" y="18469"/>
                  </a:cubicBezTo>
                  <a:lnTo>
                    <a:pt x="166674" y="16460"/>
                  </a:lnTo>
                  <a:cubicBezTo>
                    <a:pt x="159134" y="41685"/>
                    <a:pt x="146017" y="60389"/>
                    <a:pt x="127506" y="72076"/>
                  </a:cubicBezTo>
                  <a:cubicBezTo>
                    <a:pt x="109179" y="83737"/>
                    <a:pt x="88783" y="86424"/>
                    <a:pt x="74043" y="86424"/>
                  </a:cubicBezTo>
                  <a:cubicBezTo>
                    <a:pt x="66895" y="86424"/>
                    <a:pt x="61083" y="85797"/>
                    <a:pt x="57469" y="85250"/>
                  </a:cubicBezTo>
                  <a:cubicBezTo>
                    <a:pt x="55087" y="71241"/>
                    <a:pt x="42912" y="61172"/>
                    <a:pt x="28905" y="61172"/>
                  </a:cubicBezTo>
                  <a:cubicBezTo>
                    <a:pt x="28093" y="61172"/>
                    <a:pt x="27282" y="61198"/>
                    <a:pt x="26470" y="61276"/>
                  </a:cubicBezTo>
                  <a:cubicBezTo>
                    <a:pt x="11468" y="62659"/>
                    <a:pt x="0" y="75076"/>
                    <a:pt x="131" y="90154"/>
                  </a:cubicBezTo>
                  <a:lnTo>
                    <a:pt x="0" y="90023"/>
                  </a:lnTo>
                  <a:cubicBezTo>
                    <a:pt x="0" y="104580"/>
                    <a:pt x="10970" y="116892"/>
                    <a:pt x="25449" y="118510"/>
                  </a:cubicBezTo>
                  <a:cubicBezTo>
                    <a:pt x="26627" y="118666"/>
                    <a:pt x="27805" y="118718"/>
                    <a:pt x="28957" y="118718"/>
                  </a:cubicBezTo>
                  <a:cubicBezTo>
                    <a:pt x="42179" y="118718"/>
                    <a:pt x="53830" y="109719"/>
                    <a:pt x="56946" y="96675"/>
                  </a:cubicBezTo>
                  <a:cubicBezTo>
                    <a:pt x="62758" y="97432"/>
                    <a:pt x="68544" y="97797"/>
                    <a:pt x="74331" y="97797"/>
                  </a:cubicBezTo>
                  <a:cubicBezTo>
                    <a:pt x="90590" y="97797"/>
                    <a:pt x="112897" y="94797"/>
                    <a:pt x="133554" y="81728"/>
                  </a:cubicBezTo>
                  <a:cubicBezTo>
                    <a:pt x="154081" y="68685"/>
                    <a:pt x="168455" y="48729"/>
                    <a:pt x="177016" y="21729"/>
                  </a:cubicBezTo>
                  <a:lnTo>
                    <a:pt x="177906" y="23373"/>
                  </a:lnTo>
                  <a:cubicBezTo>
                    <a:pt x="179032" y="25668"/>
                    <a:pt x="180944" y="26634"/>
                    <a:pt x="182855" y="26634"/>
                  </a:cubicBezTo>
                  <a:cubicBezTo>
                    <a:pt x="186677" y="26634"/>
                    <a:pt x="190500" y="22825"/>
                    <a:pt x="188222" y="18234"/>
                  </a:cubicBezTo>
                  <a:lnTo>
                    <a:pt x="180551" y="2921"/>
                  </a:lnTo>
                  <a:lnTo>
                    <a:pt x="180420" y="2790"/>
                  </a:lnTo>
                  <a:cubicBezTo>
                    <a:pt x="180289" y="2530"/>
                    <a:pt x="180158" y="2399"/>
                    <a:pt x="180027" y="2295"/>
                  </a:cubicBezTo>
                  <a:lnTo>
                    <a:pt x="179922" y="2165"/>
                  </a:lnTo>
                  <a:cubicBezTo>
                    <a:pt x="179661" y="1773"/>
                    <a:pt x="179294" y="1408"/>
                    <a:pt x="178901" y="1017"/>
                  </a:cubicBezTo>
                  <a:cubicBezTo>
                    <a:pt x="178770" y="913"/>
                    <a:pt x="178535" y="782"/>
                    <a:pt x="178273" y="652"/>
                  </a:cubicBezTo>
                  <a:cubicBezTo>
                    <a:pt x="178142" y="521"/>
                    <a:pt x="177906" y="391"/>
                    <a:pt x="177645" y="391"/>
                  </a:cubicBezTo>
                  <a:lnTo>
                    <a:pt x="177514" y="391"/>
                  </a:lnTo>
                  <a:lnTo>
                    <a:pt x="176885" y="156"/>
                  </a:lnTo>
                  <a:lnTo>
                    <a:pt x="176754" y="156"/>
                  </a:lnTo>
                  <a:lnTo>
                    <a:pt x="176126" y="26"/>
                  </a:lnTo>
                  <a:lnTo>
                    <a:pt x="28853" y="72702"/>
                  </a:lnTo>
                  <a:lnTo>
                    <a:pt x="177645" y="39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20" name="Google Shape;138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MQAAphQAALQxAADdFAAAAAAAAA=="/>
                </a:ext>
              </a:extLst>
            </p:cNvSpPr>
            <p:nvPr/>
          </p:nvSpPr>
          <p:spPr>
            <a:xfrm>
              <a:off x="8040370" y="3356610"/>
              <a:ext cx="39370" cy="34925"/>
            </a:xfrm>
            <a:custGeom>
              <a:avLst/>
              <a:gdLst/>
              <a:ahLst/>
              <a:cxnLst/>
              <a:rect l="0" t="0" r="39370" b="34925"/>
              <a:pathLst>
                <a:path w="39370" h="34925">
                  <a:moveTo>
                    <a:pt x="31008" y="0"/>
                  </a:moveTo>
                  <a:cubicBezTo>
                    <a:pt x="29657" y="0"/>
                    <a:pt x="28255" y="549"/>
                    <a:pt x="27008" y="1831"/>
                  </a:cubicBezTo>
                  <a:lnTo>
                    <a:pt x="19633" y="9206"/>
                  </a:lnTo>
                  <a:lnTo>
                    <a:pt x="12128" y="1831"/>
                  </a:lnTo>
                  <a:cubicBezTo>
                    <a:pt x="10907" y="575"/>
                    <a:pt x="9505" y="52"/>
                    <a:pt x="8180" y="52"/>
                  </a:cubicBezTo>
                  <a:cubicBezTo>
                    <a:pt x="3792" y="52"/>
                    <a:pt x="0" y="5860"/>
                    <a:pt x="4129" y="10019"/>
                  </a:cubicBezTo>
                  <a:lnTo>
                    <a:pt x="11505" y="17395"/>
                  </a:lnTo>
                  <a:lnTo>
                    <a:pt x="4129" y="25009"/>
                  </a:lnTo>
                  <a:cubicBezTo>
                    <a:pt x="1896" y="27155"/>
                    <a:pt x="1896" y="30791"/>
                    <a:pt x="4129" y="33067"/>
                  </a:cubicBezTo>
                  <a:cubicBezTo>
                    <a:pt x="5272" y="34192"/>
                    <a:pt x="6726" y="34768"/>
                    <a:pt x="8180" y="34768"/>
                  </a:cubicBezTo>
                  <a:cubicBezTo>
                    <a:pt x="9635" y="34768"/>
                    <a:pt x="11089" y="34192"/>
                    <a:pt x="12128" y="33067"/>
                  </a:cubicBezTo>
                  <a:lnTo>
                    <a:pt x="19633" y="25637"/>
                  </a:lnTo>
                  <a:lnTo>
                    <a:pt x="27008" y="33012"/>
                  </a:lnTo>
                  <a:cubicBezTo>
                    <a:pt x="28281" y="34349"/>
                    <a:pt x="29683" y="34898"/>
                    <a:pt x="31060" y="34898"/>
                  </a:cubicBezTo>
                  <a:cubicBezTo>
                    <a:pt x="35501" y="34898"/>
                    <a:pt x="39344" y="29143"/>
                    <a:pt x="35137" y="25009"/>
                  </a:cubicBezTo>
                  <a:lnTo>
                    <a:pt x="27762" y="17449"/>
                  </a:lnTo>
                  <a:lnTo>
                    <a:pt x="35137" y="10074"/>
                  </a:lnTo>
                  <a:cubicBezTo>
                    <a:pt x="39344" y="5860"/>
                    <a:pt x="35475" y="0"/>
                    <a:pt x="3100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19" name="Google Shape;138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MgAAOBUAAPAyAABvFQAAAAAAAA=="/>
                </a:ext>
              </a:extLst>
            </p:cNvSpPr>
            <p:nvPr/>
          </p:nvSpPr>
          <p:spPr>
            <a:xfrm>
              <a:off x="8240395" y="3449320"/>
              <a:ext cx="40005" cy="34925"/>
            </a:xfrm>
            <a:custGeom>
              <a:avLst/>
              <a:gdLst/>
              <a:ahLst/>
              <a:cxnLst/>
              <a:rect l="0" t="0" r="40005" b="34925"/>
              <a:pathLst>
                <a:path w="40005" h="34925">
                  <a:moveTo>
                    <a:pt x="31534" y="0"/>
                  </a:moveTo>
                  <a:cubicBezTo>
                    <a:pt x="30162" y="0"/>
                    <a:pt x="28737" y="548"/>
                    <a:pt x="27470" y="1828"/>
                  </a:cubicBezTo>
                  <a:lnTo>
                    <a:pt x="19976" y="9247"/>
                  </a:lnTo>
                  <a:lnTo>
                    <a:pt x="12349" y="1828"/>
                  </a:lnTo>
                  <a:cubicBezTo>
                    <a:pt x="11215" y="705"/>
                    <a:pt x="9710" y="130"/>
                    <a:pt x="8233" y="130"/>
                  </a:cubicBezTo>
                  <a:cubicBezTo>
                    <a:pt x="6755" y="130"/>
                    <a:pt x="5304" y="705"/>
                    <a:pt x="4222" y="1828"/>
                  </a:cubicBezTo>
                  <a:cubicBezTo>
                    <a:pt x="1926" y="4101"/>
                    <a:pt x="1926" y="7732"/>
                    <a:pt x="4222" y="10004"/>
                  </a:cubicBezTo>
                  <a:lnTo>
                    <a:pt x="11716" y="17423"/>
                  </a:lnTo>
                  <a:lnTo>
                    <a:pt x="4222" y="24917"/>
                  </a:lnTo>
                  <a:cubicBezTo>
                    <a:pt x="26" y="29125"/>
                    <a:pt x="3879" y="34846"/>
                    <a:pt x="8365" y="34846"/>
                  </a:cubicBezTo>
                  <a:cubicBezTo>
                    <a:pt x="9710" y="34846"/>
                    <a:pt x="11083" y="34350"/>
                    <a:pt x="12349" y="33122"/>
                  </a:cubicBezTo>
                  <a:lnTo>
                    <a:pt x="19976" y="25599"/>
                  </a:lnTo>
                  <a:lnTo>
                    <a:pt x="27470" y="33093"/>
                  </a:lnTo>
                  <a:cubicBezTo>
                    <a:pt x="28710" y="34376"/>
                    <a:pt x="30135" y="34898"/>
                    <a:pt x="31507" y="34898"/>
                  </a:cubicBezTo>
                  <a:cubicBezTo>
                    <a:pt x="36046" y="34898"/>
                    <a:pt x="40005" y="29125"/>
                    <a:pt x="35703" y="24972"/>
                  </a:cubicBezTo>
                  <a:lnTo>
                    <a:pt x="28209" y="17478"/>
                  </a:lnTo>
                  <a:lnTo>
                    <a:pt x="35703" y="9984"/>
                  </a:lnTo>
                  <a:cubicBezTo>
                    <a:pt x="40005" y="5851"/>
                    <a:pt x="36073" y="0"/>
                    <a:pt x="3153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18" name="Google Shape;138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MQAAvxMAAE0zAADcFQAAAAAAAA=="/>
                </a:ext>
              </a:extLst>
            </p:cNvSpPr>
            <p:nvPr/>
          </p:nvSpPr>
          <p:spPr>
            <a:xfrm>
              <a:off x="7973060" y="3209925"/>
              <a:ext cx="366395" cy="343535"/>
            </a:xfrm>
            <a:custGeom>
              <a:avLst/>
              <a:gdLst/>
              <a:ahLst/>
              <a:cxnLst/>
              <a:rect l="0" t="0" r="366395" b="343535"/>
              <a:pathLst>
                <a:path w="366395" h="343535">
                  <a:moveTo>
                    <a:pt x="193713" y="11613"/>
                  </a:moveTo>
                  <a:cubicBezTo>
                    <a:pt x="206075" y="11613"/>
                    <a:pt x="216028" y="21602"/>
                    <a:pt x="216028" y="33818"/>
                  </a:cubicBezTo>
                  <a:lnTo>
                    <a:pt x="216028" y="47084"/>
                  </a:lnTo>
                  <a:cubicBezTo>
                    <a:pt x="216028" y="57282"/>
                    <a:pt x="224226" y="65618"/>
                    <a:pt x="234441" y="65618"/>
                  </a:cubicBezTo>
                  <a:lnTo>
                    <a:pt x="239967" y="65618"/>
                  </a:lnTo>
                  <a:cubicBezTo>
                    <a:pt x="243765" y="65618"/>
                    <a:pt x="246908" y="68764"/>
                    <a:pt x="246908" y="72539"/>
                  </a:cubicBezTo>
                  <a:lnTo>
                    <a:pt x="246908" y="108875"/>
                  </a:lnTo>
                  <a:cubicBezTo>
                    <a:pt x="246908" y="112676"/>
                    <a:pt x="243765" y="115822"/>
                    <a:pt x="239967" y="115822"/>
                  </a:cubicBezTo>
                  <a:lnTo>
                    <a:pt x="126558" y="115822"/>
                  </a:lnTo>
                  <a:cubicBezTo>
                    <a:pt x="122760" y="115822"/>
                    <a:pt x="119617" y="112676"/>
                    <a:pt x="119617" y="108875"/>
                  </a:cubicBezTo>
                  <a:lnTo>
                    <a:pt x="119617" y="72539"/>
                  </a:lnTo>
                  <a:cubicBezTo>
                    <a:pt x="119617" y="68764"/>
                    <a:pt x="122655" y="65618"/>
                    <a:pt x="126558" y="65618"/>
                  </a:cubicBezTo>
                  <a:lnTo>
                    <a:pt x="131979" y="65618"/>
                  </a:lnTo>
                  <a:cubicBezTo>
                    <a:pt x="142168" y="65618"/>
                    <a:pt x="150497" y="57282"/>
                    <a:pt x="150497" y="47084"/>
                  </a:cubicBezTo>
                  <a:lnTo>
                    <a:pt x="150497" y="33818"/>
                  </a:lnTo>
                  <a:cubicBezTo>
                    <a:pt x="150497" y="21602"/>
                    <a:pt x="160450" y="11613"/>
                    <a:pt x="172681" y="11613"/>
                  </a:cubicBezTo>
                  <a:lnTo>
                    <a:pt x="334126" y="81007"/>
                  </a:lnTo>
                  <a:cubicBezTo>
                    <a:pt x="345598" y="81007"/>
                    <a:pt x="354792" y="90340"/>
                    <a:pt x="354792" y="101692"/>
                  </a:cubicBezTo>
                  <a:lnTo>
                    <a:pt x="354792" y="311210"/>
                  </a:lnTo>
                  <a:cubicBezTo>
                    <a:pt x="354792" y="322693"/>
                    <a:pt x="345598" y="331895"/>
                    <a:pt x="334126" y="331895"/>
                  </a:cubicBezTo>
                  <a:lnTo>
                    <a:pt x="32294" y="331895"/>
                  </a:lnTo>
                  <a:cubicBezTo>
                    <a:pt x="20953" y="331895"/>
                    <a:pt x="11629" y="322693"/>
                    <a:pt x="11629" y="311210"/>
                  </a:cubicBezTo>
                  <a:lnTo>
                    <a:pt x="11629" y="101692"/>
                  </a:lnTo>
                  <a:cubicBezTo>
                    <a:pt x="11629" y="90340"/>
                    <a:pt x="20953" y="81007"/>
                    <a:pt x="32294" y="81007"/>
                  </a:cubicBezTo>
                  <a:lnTo>
                    <a:pt x="108040" y="81007"/>
                  </a:lnTo>
                  <a:lnTo>
                    <a:pt x="108040" y="100302"/>
                  </a:lnTo>
                  <a:lnTo>
                    <a:pt x="36694" y="100302"/>
                  </a:lnTo>
                  <a:cubicBezTo>
                    <a:pt x="33551" y="100302"/>
                    <a:pt x="30906" y="102950"/>
                    <a:pt x="30906" y="106096"/>
                  </a:cubicBezTo>
                  <a:lnTo>
                    <a:pt x="30906" y="306806"/>
                  </a:lnTo>
                  <a:cubicBezTo>
                    <a:pt x="30906" y="309952"/>
                    <a:pt x="33551" y="312600"/>
                    <a:pt x="36694" y="312600"/>
                  </a:cubicBezTo>
                  <a:lnTo>
                    <a:pt x="231900" y="312600"/>
                  </a:lnTo>
                  <a:cubicBezTo>
                    <a:pt x="235201" y="312600"/>
                    <a:pt x="237715" y="309952"/>
                    <a:pt x="237715" y="306806"/>
                  </a:cubicBezTo>
                  <a:cubicBezTo>
                    <a:pt x="237715" y="303660"/>
                    <a:pt x="235201" y="301012"/>
                    <a:pt x="231900" y="301012"/>
                  </a:cubicBezTo>
                  <a:lnTo>
                    <a:pt x="42482" y="301012"/>
                  </a:lnTo>
                  <a:lnTo>
                    <a:pt x="42482" y="111916"/>
                  </a:lnTo>
                  <a:lnTo>
                    <a:pt x="108276" y="111916"/>
                  </a:lnTo>
                  <a:cubicBezTo>
                    <a:pt x="109795" y="120855"/>
                    <a:pt x="117469" y="127305"/>
                    <a:pt x="126558" y="127436"/>
                  </a:cubicBezTo>
                  <a:lnTo>
                    <a:pt x="239967" y="127436"/>
                  </a:lnTo>
                  <a:cubicBezTo>
                    <a:pt x="248925" y="127305"/>
                    <a:pt x="256625" y="120855"/>
                    <a:pt x="258118" y="111916"/>
                  </a:cubicBezTo>
                  <a:lnTo>
                    <a:pt x="323912" y="111916"/>
                  </a:lnTo>
                  <a:lnTo>
                    <a:pt x="323912" y="301012"/>
                  </a:lnTo>
                  <a:lnTo>
                    <a:pt x="260135" y="301012"/>
                  </a:lnTo>
                  <a:cubicBezTo>
                    <a:pt x="256992" y="301012"/>
                    <a:pt x="254347" y="303660"/>
                    <a:pt x="254347" y="306806"/>
                  </a:cubicBezTo>
                  <a:cubicBezTo>
                    <a:pt x="254347" y="309952"/>
                    <a:pt x="256992" y="312600"/>
                    <a:pt x="260135" y="312600"/>
                  </a:cubicBezTo>
                  <a:lnTo>
                    <a:pt x="329700" y="312600"/>
                  </a:lnTo>
                  <a:cubicBezTo>
                    <a:pt x="332974" y="312600"/>
                    <a:pt x="335515" y="309952"/>
                    <a:pt x="335515" y="306806"/>
                  </a:cubicBezTo>
                  <a:lnTo>
                    <a:pt x="335515" y="106096"/>
                  </a:lnTo>
                  <a:cubicBezTo>
                    <a:pt x="335515" y="102950"/>
                    <a:pt x="332974" y="100302"/>
                    <a:pt x="329700" y="100302"/>
                  </a:cubicBezTo>
                  <a:lnTo>
                    <a:pt x="258380" y="100302"/>
                  </a:lnTo>
                  <a:lnTo>
                    <a:pt x="258380" y="81007"/>
                  </a:lnTo>
                  <a:lnTo>
                    <a:pt x="172681" y="26"/>
                  </a:lnTo>
                  <a:cubicBezTo>
                    <a:pt x="154033" y="26"/>
                    <a:pt x="138894" y="15152"/>
                    <a:pt x="138894" y="33818"/>
                  </a:cubicBezTo>
                  <a:lnTo>
                    <a:pt x="138894" y="47084"/>
                  </a:lnTo>
                  <a:cubicBezTo>
                    <a:pt x="138894" y="50990"/>
                    <a:pt x="135751" y="54005"/>
                    <a:pt x="131979" y="54005"/>
                  </a:cubicBezTo>
                  <a:lnTo>
                    <a:pt x="126558" y="54005"/>
                  </a:lnTo>
                  <a:cubicBezTo>
                    <a:pt x="117469" y="54005"/>
                    <a:pt x="109795" y="60559"/>
                    <a:pt x="108276" y="69524"/>
                  </a:cubicBezTo>
                  <a:lnTo>
                    <a:pt x="32294" y="69524"/>
                  </a:lnTo>
                  <a:cubicBezTo>
                    <a:pt x="14510" y="69524"/>
                    <a:pt x="157" y="83917"/>
                    <a:pt x="26" y="101692"/>
                  </a:cubicBezTo>
                  <a:lnTo>
                    <a:pt x="26" y="311210"/>
                  </a:lnTo>
                  <a:cubicBezTo>
                    <a:pt x="157" y="329011"/>
                    <a:pt x="14510" y="343377"/>
                    <a:pt x="32294" y="343508"/>
                  </a:cubicBezTo>
                  <a:lnTo>
                    <a:pt x="334126" y="343508"/>
                  </a:lnTo>
                  <a:cubicBezTo>
                    <a:pt x="351884" y="343377"/>
                    <a:pt x="366264" y="329011"/>
                    <a:pt x="366395" y="311210"/>
                  </a:cubicBezTo>
                  <a:lnTo>
                    <a:pt x="366395" y="101692"/>
                  </a:lnTo>
                  <a:cubicBezTo>
                    <a:pt x="366264" y="83917"/>
                    <a:pt x="351884" y="69524"/>
                    <a:pt x="334126" y="69524"/>
                  </a:cubicBezTo>
                  <a:lnTo>
                    <a:pt x="258118" y="69524"/>
                  </a:lnTo>
                  <a:cubicBezTo>
                    <a:pt x="256625" y="60559"/>
                    <a:pt x="248925" y="54005"/>
                    <a:pt x="239967" y="54005"/>
                  </a:cubicBezTo>
                  <a:lnTo>
                    <a:pt x="234441" y="54005"/>
                  </a:lnTo>
                  <a:cubicBezTo>
                    <a:pt x="230643" y="54005"/>
                    <a:pt x="227500" y="50990"/>
                    <a:pt x="227500" y="47084"/>
                  </a:cubicBezTo>
                  <a:lnTo>
                    <a:pt x="227500" y="33818"/>
                  </a:lnTo>
                  <a:cubicBezTo>
                    <a:pt x="227500" y="15152"/>
                    <a:pt x="212388" y="26"/>
                    <a:pt x="193713" y="26"/>
                  </a:cubicBezTo>
                  <a:lnTo>
                    <a:pt x="193713" y="11613"/>
                  </a:lnTo>
                  <a:lnTo>
                    <a:pt x="19371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17" name="Google Shape;138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MgAAIBQAAFkyAABjFAAAAAAAAA=="/>
                </a:ext>
              </a:extLst>
            </p:cNvSpPr>
            <p:nvPr/>
          </p:nvSpPr>
          <p:spPr>
            <a:xfrm>
              <a:off x="8134985" y="3271520"/>
              <a:ext cx="49530" cy="42545"/>
            </a:xfrm>
            <a:custGeom>
              <a:avLst/>
              <a:gdLst/>
              <a:ahLst/>
              <a:cxnLst/>
              <a:rect l="0" t="0" r="49530" b="42545"/>
              <a:pathLst>
                <a:path w="49530" h="42545">
                  <a:moveTo>
                    <a:pt x="21253" y="11574"/>
                  </a:moveTo>
                  <a:cubicBezTo>
                    <a:pt x="29791" y="11574"/>
                    <a:pt x="34073" y="22073"/>
                    <a:pt x="28042" y="28135"/>
                  </a:cubicBezTo>
                  <a:cubicBezTo>
                    <a:pt x="26084" y="30078"/>
                    <a:pt x="23681" y="30970"/>
                    <a:pt x="21305" y="30970"/>
                  </a:cubicBezTo>
                  <a:cubicBezTo>
                    <a:pt x="16371" y="30970"/>
                    <a:pt x="11593" y="27112"/>
                    <a:pt x="11593" y="21311"/>
                  </a:cubicBezTo>
                  <a:cubicBezTo>
                    <a:pt x="11593" y="15878"/>
                    <a:pt x="15849" y="11574"/>
                    <a:pt x="21253" y="11574"/>
                  </a:cubicBezTo>
                  <a:lnTo>
                    <a:pt x="21384" y="0"/>
                  </a:lnTo>
                  <a:cubicBezTo>
                    <a:pt x="10496" y="0"/>
                    <a:pt x="26" y="8503"/>
                    <a:pt x="26" y="21311"/>
                  </a:cubicBezTo>
                  <a:cubicBezTo>
                    <a:pt x="157" y="32938"/>
                    <a:pt x="9582" y="42518"/>
                    <a:pt x="21253" y="42518"/>
                  </a:cubicBezTo>
                  <a:cubicBezTo>
                    <a:pt x="40104" y="42518"/>
                    <a:pt x="49530" y="19658"/>
                    <a:pt x="36214" y="6272"/>
                  </a:cubicBezTo>
                  <a:cubicBezTo>
                    <a:pt x="31906" y="1942"/>
                    <a:pt x="26580" y="0"/>
                    <a:pt x="21384" y="0"/>
                  </a:cubicBezTo>
                  <a:lnTo>
                    <a:pt x="21253" y="11574"/>
                  </a:lnTo>
                  <a:lnTo>
                    <a:pt x="2138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531" name="Google Shape;13828;p90"/>
          <p:cNvGrpSpPr>
            <a:extLst>
              <a:ext uri="smNativeData">
                <pr:smNativeData xmlns:pr="smNativeData" val="SMDATA_6_dWHdYxMAAAAlAAAAAQAAAA8BAAAAkAAAAEgAAACQAAAASAAAAAAAAAAAAAAAAAAAABcAAAAUAAAAAAAAAAAAAAD/fwAA/38AAAAAAAAJAAAABAAAAHwRAAAMAAAAEAAAAAAAAAAAAAAAAAAAAAAAAAAfAAAAVAAAAAAAAAAAAAAAAAAAAAAAAAAAAAAAAAAAAAAAAAAAAAAAAAAAAAAAAAAAAAAAAAAAAAAAAAAAAAAAAAAAAAAAAAAAAAAAAAAAAAAAAAAAAAAAAAAAACEAAAAYAAAAFAAAAPkgAAAlCwAAMiMAAFcNAAAQAAAA"/>
              </a:ext>
            </a:extLst>
          </p:cNvGrpSpPr>
          <p:nvPr/>
        </p:nvGrpSpPr>
        <p:grpSpPr>
          <a:xfrm>
            <a:off x="5360035" y="1811655"/>
            <a:ext cx="361315" cy="356870"/>
            <a:chOff x="5360035" y="1811655"/>
            <a:chExt cx="361315" cy="356870"/>
          </a:xfrm>
        </p:grpSpPr>
        <p:sp>
          <p:nvSpPr>
            <p:cNvPr id="1577" name="Google Shape;138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IQAAHAwAAJwhAAC/DAAAAAAAAA=="/>
                </a:ext>
              </a:extLst>
            </p:cNvSpPr>
            <p:nvPr/>
          </p:nvSpPr>
          <p:spPr>
            <a:xfrm>
              <a:off x="5370195" y="1968500"/>
              <a:ext cx="93345" cy="103505"/>
            </a:xfrm>
            <a:custGeom>
              <a:avLst/>
              <a:gdLst/>
              <a:ahLst/>
              <a:cxnLst/>
              <a:rect l="0" t="0" r="93345" b="103505"/>
              <a:pathLst>
                <a:path w="93345" h="103505">
                  <a:moveTo>
                    <a:pt x="27199" y="26"/>
                  </a:moveTo>
                  <a:cubicBezTo>
                    <a:pt x="24282" y="26"/>
                    <a:pt x="21995" y="2278"/>
                    <a:pt x="21995" y="5185"/>
                  </a:cubicBezTo>
                  <a:lnTo>
                    <a:pt x="21995" y="39076"/>
                  </a:lnTo>
                  <a:cubicBezTo>
                    <a:pt x="21995" y="39338"/>
                    <a:pt x="21995" y="39469"/>
                    <a:pt x="21995" y="39704"/>
                  </a:cubicBezTo>
                  <a:lnTo>
                    <a:pt x="21995" y="39835"/>
                  </a:lnTo>
                  <a:cubicBezTo>
                    <a:pt x="21995" y="40097"/>
                    <a:pt x="21890" y="40228"/>
                    <a:pt x="21890" y="40333"/>
                  </a:cubicBezTo>
                  <a:cubicBezTo>
                    <a:pt x="21890" y="40595"/>
                    <a:pt x="21759" y="40726"/>
                    <a:pt x="21628" y="40961"/>
                  </a:cubicBezTo>
                  <a:cubicBezTo>
                    <a:pt x="21628" y="41223"/>
                    <a:pt x="21496" y="41354"/>
                    <a:pt x="21365" y="41485"/>
                  </a:cubicBezTo>
                  <a:lnTo>
                    <a:pt x="21365" y="41590"/>
                  </a:lnTo>
                  <a:cubicBezTo>
                    <a:pt x="21365" y="41721"/>
                    <a:pt x="21260" y="41852"/>
                    <a:pt x="21128" y="41983"/>
                  </a:cubicBezTo>
                  <a:lnTo>
                    <a:pt x="20997" y="42114"/>
                  </a:lnTo>
                  <a:lnTo>
                    <a:pt x="20603" y="42481"/>
                  </a:lnTo>
                  <a:lnTo>
                    <a:pt x="20103" y="42873"/>
                  </a:lnTo>
                  <a:lnTo>
                    <a:pt x="19972" y="42873"/>
                  </a:lnTo>
                  <a:lnTo>
                    <a:pt x="19473" y="43109"/>
                  </a:lnTo>
                  <a:cubicBezTo>
                    <a:pt x="18868" y="43371"/>
                    <a:pt x="18264" y="43476"/>
                    <a:pt x="17659" y="43476"/>
                  </a:cubicBezTo>
                  <a:cubicBezTo>
                    <a:pt x="15268" y="43476"/>
                    <a:pt x="13166" y="41590"/>
                    <a:pt x="13166" y="38945"/>
                  </a:cubicBezTo>
                  <a:lnTo>
                    <a:pt x="13166" y="32031"/>
                  </a:lnTo>
                  <a:lnTo>
                    <a:pt x="18474" y="30878"/>
                  </a:lnTo>
                  <a:lnTo>
                    <a:pt x="11510" y="30014"/>
                  </a:lnTo>
                  <a:lnTo>
                    <a:pt x="10380" y="29883"/>
                  </a:lnTo>
                  <a:lnTo>
                    <a:pt x="6701" y="29883"/>
                  </a:lnTo>
                  <a:lnTo>
                    <a:pt x="6201" y="30014"/>
                  </a:lnTo>
                  <a:lnTo>
                    <a:pt x="5807" y="30145"/>
                  </a:lnTo>
                  <a:lnTo>
                    <a:pt x="5308" y="30250"/>
                  </a:lnTo>
                  <a:lnTo>
                    <a:pt x="4940" y="30511"/>
                  </a:lnTo>
                  <a:lnTo>
                    <a:pt x="4546" y="30642"/>
                  </a:lnTo>
                  <a:cubicBezTo>
                    <a:pt x="4441" y="30773"/>
                    <a:pt x="4178" y="30878"/>
                    <a:pt x="3915" y="31140"/>
                  </a:cubicBezTo>
                  <a:cubicBezTo>
                    <a:pt x="0" y="34414"/>
                    <a:pt x="630" y="45388"/>
                    <a:pt x="1261" y="55078"/>
                  </a:cubicBezTo>
                  <a:cubicBezTo>
                    <a:pt x="2023" y="68697"/>
                    <a:pt x="16556" y="82185"/>
                    <a:pt x="21995" y="86350"/>
                  </a:cubicBezTo>
                  <a:cubicBezTo>
                    <a:pt x="23152" y="87214"/>
                    <a:pt x="23783" y="88471"/>
                    <a:pt x="23783" y="89990"/>
                  </a:cubicBezTo>
                  <a:lnTo>
                    <a:pt x="23783" y="103478"/>
                  </a:lnTo>
                  <a:lnTo>
                    <a:pt x="80546" y="103478"/>
                  </a:lnTo>
                  <a:lnTo>
                    <a:pt x="80546" y="84700"/>
                  </a:lnTo>
                  <a:cubicBezTo>
                    <a:pt x="80546" y="83312"/>
                    <a:pt x="81177" y="82054"/>
                    <a:pt x="82202" y="81295"/>
                  </a:cubicBezTo>
                  <a:cubicBezTo>
                    <a:pt x="92688" y="72364"/>
                    <a:pt x="93318" y="52302"/>
                    <a:pt x="92688" y="45388"/>
                  </a:cubicBezTo>
                  <a:cubicBezTo>
                    <a:pt x="92451" y="45257"/>
                    <a:pt x="92451" y="45126"/>
                    <a:pt x="92451" y="44995"/>
                  </a:cubicBezTo>
                  <a:lnTo>
                    <a:pt x="92451" y="18411"/>
                  </a:lnTo>
                  <a:cubicBezTo>
                    <a:pt x="92320" y="17154"/>
                    <a:pt x="91925" y="16028"/>
                    <a:pt x="91163" y="15138"/>
                  </a:cubicBezTo>
                  <a:lnTo>
                    <a:pt x="91426" y="14875"/>
                  </a:lnTo>
                  <a:lnTo>
                    <a:pt x="90033" y="14142"/>
                  </a:lnTo>
                  <a:cubicBezTo>
                    <a:pt x="89403" y="13619"/>
                    <a:pt x="88640" y="13383"/>
                    <a:pt x="87878" y="13252"/>
                  </a:cubicBezTo>
                  <a:lnTo>
                    <a:pt x="86617" y="13252"/>
                  </a:lnTo>
                  <a:cubicBezTo>
                    <a:pt x="83726" y="13252"/>
                    <a:pt x="81440" y="15635"/>
                    <a:pt x="81440" y="18542"/>
                  </a:cubicBezTo>
                  <a:lnTo>
                    <a:pt x="81440" y="29883"/>
                  </a:lnTo>
                  <a:cubicBezTo>
                    <a:pt x="81440" y="30014"/>
                    <a:pt x="81440" y="30250"/>
                    <a:pt x="81440" y="30381"/>
                  </a:cubicBezTo>
                  <a:lnTo>
                    <a:pt x="81440" y="30511"/>
                  </a:lnTo>
                  <a:cubicBezTo>
                    <a:pt x="81308" y="30773"/>
                    <a:pt x="81308" y="30878"/>
                    <a:pt x="81308" y="31140"/>
                  </a:cubicBezTo>
                  <a:cubicBezTo>
                    <a:pt x="81177" y="31271"/>
                    <a:pt x="81177" y="31402"/>
                    <a:pt x="81046" y="31638"/>
                  </a:cubicBezTo>
                  <a:lnTo>
                    <a:pt x="81046" y="31769"/>
                  </a:lnTo>
                  <a:cubicBezTo>
                    <a:pt x="81046" y="31900"/>
                    <a:pt x="80941" y="32031"/>
                    <a:pt x="80809" y="32161"/>
                  </a:cubicBezTo>
                  <a:lnTo>
                    <a:pt x="80809" y="32266"/>
                  </a:lnTo>
                  <a:cubicBezTo>
                    <a:pt x="80678" y="32397"/>
                    <a:pt x="80678" y="32528"/>
                    <a:pt x="80546" y="32659"/>
                  </a:cubicBezTo>
                  <a:lnTo>
                    <a:pt x="80415" y="32790"/>
                  </a:lnTo>
                  <a:lnTo>
                    <a:pt x="80047" y="33158"/>
                  </a:lnTo>
                  <a:lnTo>
                    <a:pt x="79916" y="33289"/>
                  </a:lnTo>
                  <a:cubicBezTo>
                    <a:pt x="79784" y="33419"/>
                    <a:pt x="79679" y="33419"/>
                    <a:pt x="79548" y="33550"/>
                  </a:cubicBezTo>
                  <a:lnTo>
                    <a:pt x="79416" y="33550"/>
                  </a:lnTo>
                  <a:lnTo>
                    <a:pt x="78917" y="33785"/>
                  </a:lnTo>
                  <a:lnTo>
                    <a:pt x="78786" y="33785"/>
                  </a:lnTo>
                  <a:cubicBezTo>
                    <a:pt x="78155" y="34073"/>
                    <a:pt x="77524" y="34204"/>
                    <a:pt x="76920" y="34204"/>
                  </a:cubicBezTo>
                  <a:cubicBezTo>
                    <a:pt x="74528" y="34204"/>
                    <a:pt x="72452" y="32240"/>
                    <a:pt x="72452" y="29621"/>
                  </a:cubicBezTo>
                  <a:lnTo>
                    <a:pt x="72452" y="14378"/>
                  </a:lnTo>
                  <a:cubicBezTo>
                    <a:pt x="72452" y="13121"/>
                    <a:pt x="72084" y="11995"/>
                    <a:pt x="71191" y="10973"/>
                  </a:cubicBezTo>
                  <a:lnTo>
                    <a:pt x="71585" y="10842"/>
                  </a:lnTo>
                  <a:lnTo>
                    <a:pt x="70192" y="10109"/>
                  </a:lnTo>
                  <a:cubicBezTo>
                    <a:pt x="69430" y="9585"/>
                    <a:pt x="68799" y="9350"/>
                    <a:pt x="67906" y="9219"/>
                  </a:cubicBezTo>
                  <a:lnTo>
                    <a:pt x="66644" y="9219"/>
                  </a:lnTo>
                  <a:cubicBezTo>
                    <a:pt x="64752" y="9219"/>
                    <a:pt x="62965" y="10345"/>
                    <a:pt x="62098" y="12126"/>
                  </a:cubicBezTo>
                  <a:lnTo>
                    <a:pt x="61967" y="12361"/>
                  </a:lnTo>
                  <a:lnTo>
                    <a:pt x="61967" y="26976"/>
                  </a:lnTo>
                  <a:cubicBezTo>
                    <a:pt x="61967" y="27238"/>
                    <a:pt x="61967" y="27369"/>
                    <a:pt x="61967" y="27604"/>
                  </a:cubicBezTo>
                  <a:lnTo>
                    <a:pt x="61967" y="27735"/>
                  </a:lnTo>
                  <a:cubicBezTo>
                    <a:pt x="61835" y="27866"/>
                    <a:pt x="61835" y="28128"/>
                    <a:pt x="61835" y="28233"/>
                  </a:cubicBezTo>
                  <a:cubicBezTo>
                    <a:pt x="61704" y="28364"/>
                    <a:pt x="61704" y="28626"/>
                    <a:pt x="61573" y="28757"/>
                  </a:cubicBezTo>
                  <a:lnTo>
                    <a:pt x="61573" y="28888"/>
                  </a:lnTo>
                  <a:cubicBezTo>
                    <a:pt x="61573" y="29123"/>
                    <a:pt x="61467" y="29254"/>
                    <a:pt x="61336" y="29385"/>
                  </a:cubicBezTo>
                  <a:cubicBezTo>
                    <a:pt x="61205" y="29621"/>
                    <a:pt x="61073" y="29752"/>
                    <a:pt x="60942" y="29883"/>
                  </a:cubicBezTo>
                  <a:lnTo>
                    <a:pt x="60942" y="30014"/>
                  </a:lnTo>
                  <a:lnTo>
                    <a:pt x="60574" y="30250"/>
                  </a:lnTo>
                  <a:lnTo>
                    <a:pt x="60442" y="30382"/>
                  </a:lnTo>
                  <a:lnTo>
                    <a:pt x="60075" y="30773"/>
                  </a:lnTo>
                  <a:lnTo>
                    <a:pt x="59943" y="30773"/>
                  </a:lnTo>
                  <a:lnTo>
                    <a:pt x="59444" y="31009"/>
                  </a:lnTo>
                  <a:cubicBezTo>
                    <a:pt x="58866" y="31271"/>
                    <a:pt x="58261" y="31376"/>
                    <a:pt x="57683" y="31376"/>
                  </a:cubicBezTo>
                  <a:cubicBezTo>
                    <a:pt x="55265" y="31376"/>
                    <a:pt x="53110" y="29385"/>
                    <a:pt x="53110" y="26740"/>
                  </a:cubicBezTo>
                  <a:lnTo>
                    <a:pt x="53110" y="10842"/>
                  </a:lnTo>
                  <a:cubicBezTo>
                    <a:pt x="53110" y="9585"/>
                    <a:pt x="52611" y="8328"/>
                    <a:pt x="51849" y="7464"/>
                  </a:cubicBezTo>
                  <a:lnTo>
                    <a:pt x="52112" y="7333"/>
                  </a:lnTo>
                  <a:lnTo>
                    <a:pt x="50719" y="6442"/>
                  </a:lnTo>
                  <a:cubicBezTo>
                    <a:pt x="50088" y="6076"/>
                    <a:pt x="49326" y="5814"/>
                    <a:pt x="48564" y="5683"/>
                  </a:cubicBezTo>
                  <a:lnTo>
                    <a:pt x="47303" y="5683"/>
                  </a:lnTo>
                  <a:cubicBezTo>
                    <a:pt x="45411" y="5683"/>
                    <a:pt x="43624" y="6704"/>
                    <a:pt x="42730" y="8459"/>
                  </a:cubicBezTo>
                  <a:lnTo>
                    <a:pt x="42625" y="8721"/>
                  </a:lnTo>
                  <a:lnTo>
                    <a:pt x="42625" y="26976"/>
                  </a:lnTo>
                  <a:cubicBezTo>
                    <a:pt x="42625" y="27238"/>
                    <a:pt x="42625" y="27369"/>
                    <a:pt x="42625" y="27604"/>
                  </a:cubicBezTo>
                  <a:lnTo>
                    <a:pt x="42625" y="27735"/>
                  </a:lnTo>
                  <a:cubicBezTo>
                    <a:pt x="42625" y="27866"/>
                    <a:pt x="42494" y="28128"/>
                    <a:pt x="42494" y="28233"/>
                  </a:cubicBezTo>
                  <a:cubicBezTo>
                    <a:pt x="42362" y="28364"/>
                    <a:pt x="42362" y="28626"/>
                    <a:pt x="42231" y="28757"/>
                  </a:cubicBezTo>
                  <a:lnTo>
                    <a:pt x="42231" y="28888"/>
                  </a:lnTo>
                  <a:cubicBezTo>
                    <a:pt x="42231" y="29123"/>
                    <a:pt x="42099" y="29254"/>
                    <a:pt x="41994" y="29385"/>
                  </a:cubicBezTo>
                  <a:cubicBezTo>
                    <a:pt x="41994" y="29621"/>
                    <a:pt x="41863" y="29752"/>
                    <a:pt x="41731" y="29883"/>
                  </a:cubicBezTo>
                  <a:lnTo>
                    <a:pt x="41600" y="30014"/>
                  </a:lnTo>
                  <a:lnTo>
                    <a:pt x="41232" y="30250"/>
                  </a:lnTo>
                  <a:lnTo>
                    <a:pt x="41101" y="30381"/>
                  </a:lnTo>
                  <a:lnTo>
                    <a:pt x="40733" y="30773"/>
                  </a:lnTo>
                  <a:lnTo>
                    <a:pt x="40601" y="30773"/>
                  </a:lnTo>
                  <a:lnTo>
                    <a:pt x="40076" y="31009"/>
                  </a:lnTo>
                  <a:cubicBezTo>
                    <a:pt x="39498" y="31271"/>
                    <a:pt x="38920" y="31376"/>
                    <a:pt x="38341" y="31376"/>
                  </a:cubicBezTo>
                  <a:cubicBezTo>
                    <a:pt x="35924" y="31376"/>
                    <a:pt x="33769" y="29385"/>
                    <a:pt x="33769" y="26740"/>
                  </a:cubicBezTo>
                  <a:lnTo>
                    <a:pt x="33769" y="5185"/>
                  </a:lnTo>
                  <a:cubicBezTo>
                    <a:pt x="33769" y="3928"/>
                    <a:pt x="33375" y="2776"/>
                    <a:pt x="32507" y="1780"/>
                  </a:cubicBezTo>
                  <a:lnTo>
                    <a:pt x="32875" y="1650"/>
                  </a:lnTo>
                  <a:lnTo>
                    <a:pt x="31482" y="890"/>
                  </a:lnTo>
                  <a:cubicBezTo>
                    <a:pt x="30852" y="392"/>
                    <a:pt x="30090" y="130"/>
                    <a:pt x="29222" y="26"/>
                  </a:cubicBezTo>
                  <a:lnTo>
                    <a:pt x="27199" y="26"/>
                  </a:lnTo>
                  <a:lnTo>
                    <a:pt x="2922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76" name="Google Shape;138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IQAAOwsAAHgiAAD3CwAAAAAAAA=="/>
                </a:ext>
              </a:extLst>
            </p:cNvSpPr>
            <p:nvPr/>
          </p:nvSpPr>
          <p:spPr>
            <a:xfrm>
              <a:off x="5502910" y="1825625"/>
              <a:ext cx="100330" cy="119380"/>
            </a:xfrm>
            <a:custGeom>
              <a:avLst/>
              <a:gdLst/>
              <a:ahLst/>
              <a:cxnLst/>
              <a:rect l="0" t="0" r="100330" b="119380"/>
              <a:pathLst>
                <a:path w="100330" h="119380">
                  <a:moveTo>
                    <a:pt x="39728" y="0"/>
                  </a:moveTo>
                  <a:cubicBezTo>
                    <a:pt x="38784" y="0"/>
                    <a:pt x="37893" y="290"/>
                    <a:pt x="37106" y="817"/>
                  </a:cubicBezTo>
                  <a:cubicBezTo>
                    <a:pt x="35847" y="1449"/>
                    <a:pt x="35087" y="2582"/>
                    <a:pt x="34693" y="3978"/>
                  </a:cubicBezTo>
                  <a:lnTo>
                    <a:pt x="24624" y="41761"/>
                  </a:lnTo>
                  <a:cubicBezTo>
                    <a:pt x="24492" y="42024"/>
                    <a:pt x="24492" y="42261"/>
                    <a:pt x="24361" y="42393"/>
                  </a:cubicBezTo>
                  <a:lnTo>
                    <a:pt x="24361" y="42656"/>
                  </a:lnTo>
                  <a:cubicBezTo>
                    <a:pt x="24230" y="42788"/>
                    <a:pt x="24099" y="43025"/>
                    <a:pt x="23968" y="43157"/>
                  </a:cubicBezTo>
                  <a:cubicBezTo>
                    <a:pt x="23863" y="43289"/>
                    <a:pt x="23732" y="43552"/>
                    <a:pt x="23601" y="43658"/>
                  </a:cubicBezTo>
                  <a:lnTo>
                    <a:pt x="23470" y="43789"/>
                  </a:lnTo>
                  <a:lnTo>
                    <a:pt x="23103" y="44185"/>
                  </a:lnTo>
                  <a:lnTo>
                    <a:pt x="22972" y="44290"/>
                  </a:lnTo>
                  <a:cubicBezTo>
                    <a:pt x="22840" y="44422"/>
                    <a:pt x="22709" y="44422"/>
                    <a:pt x="22473" y="44553"/>
                  </a:cubicBezTo>
                  <a:lnTo>
                    <a:pt x="22211" y="44685"/>
                  </a:lnTo>
                  <a:cubicBezTo>
                    <a:pt x="21555" y="45028"/>
                    <a:pt x="20847" y="45212"/>
                    <a:pt x="20166" y="45212"/>
                  </a:cubicBezTo>
                  <a:cubicBezTo>
                    <a:pt x="18356" y="45212"/>
                    <a:pt x="16626" y="44079"/>
                    <a:pt x="15917" y="42156"/>
                  </a:cubicBezTo>
                  <a:lnTo>
                    <a:pt x="15786" y="41761"/>
                  </a:lnTo>
                  <a:lnTo>
                    <a:pt x="9965" y="39363"/>
                  </a:lnTo>
                  <a:lnTo>
                    <a:pt x="3907" y="36702"/>
                  </a:lnTo>
                  <a:lnTo>
                    <a:pt x="3540" y="37967"/>
                  </a:lnTo>
                  <a:cubicBezTo>
                    <a:pt x="2150" y="42788"/>
                    <a:pt x="1154" y="47715"/>
                    <a:pt x="393" y="52800"/>
                  </a:cubicBezTo>
                  <a:cubicBezTo>
                    <a:pt x="131" y="54328"/>
                    <a:pt x="0" y="55830"/>
                    <a:pt x="131" y="57358"/>
                  </a:cubicBezTo>
                  <a:cubicBezTo>
                    <a:pt x="393" y="70795"/>
                    <a:pt x="10725" y="84628"/>
                    <a:pt x="12876" y="87526"/>
                  </a:cubicBezTo>
                  <a:lnTo>
                    <a:pt x="13374" y="88053"/>
                  </a:lnTo>
                  <a:cubicBezTo>
                    <a:pt x="14003" y="88791"/>
                    <a:pt x="14397" y="89818"/>
                    <a:pt x="14397" y="90951"/>
                  </a:cubicBezTo>
                  <a:lnTo>
                    <a:pt x="14397" y="119354"/>
                  </a:lnTo>
                  <a:lnTo>
                    <a:pt x="70409" y="119354"/>
                  </a:lnTo>
                  <a:lnTo>
                    <a:pt x="70409" y="100831"/>
                  </a:lnTo>
                  <a:cubicBezTo>
                    <a:pt x="70409" y="99066"/>
                    <a:pt x="71432" y="97538"/>
                    <a:pt x="72927" y="96800"/>
                  </a:cubicBezTo>
                  <a:cubicBezTo>
                    <a:pt x="87690" y="89186"/>
                    <a:pt x="91362" y="64340"/>
                    <a:pt x="91362" y="64077"/>
                  </a:cubicBezTo>
                  <a:cubicBezTo>
                    <a:pt x="91493" y="63945"/>
                    <a:pt x="91493" y="63708"/>
                    <a:pt x="91493" y="63576"/>
                  </a:cubicBezTo>
                  <a:lnTo>
                    <a:pt x="99937" y="33013"/>
                  </a:lnTo>
                  <a:cubicBezTo>
                    <a:pt x="100330" y="31380"/>
                    <a:pt x="99806" y="29720"/>
                    <a:pt x="98678" y="28455"/>
                  </a:cubicBezTo>
                  <a:lnTo>
                    <a:pt x="98940" y="28323"/>
                  </a:lnTo>
                  <a:lnTo>
                    <a:pt x="97419" y="27454"/>
                  </a:lnTo>
                  <a:cubicBezTo>
                    <a:pt x="96921" y="27191"/>
                    <a:pt x="96397" y="27059"/>
                    <a:pt x="95898" y="26927"/>
                  </a:cubicBezTo>
                  <a:lnTo>
                    <a:pt x="95400" y="26795"/>
                  </a:lnTo>
                  <a:cubicBezTo>
                    <a:pt x="94954" y="26690"/>
                    <a:pt x="94482" y="26637"/>
                    <a:pt x="94063" y="26637"/>
                  </a:cubicBezTo>
                  <a:cubicBezTo>
                    <a:pt x="91676" y="26637"/>
                    <a:pt x="89631" y="28271"/>
                    <a:pt x="89080" y="30747"/>
                  </a:cubicBezTo>
                  <a:lnTo>
                    <a:pt x="84045" y="46582"/>
                  </a:lnTo>
                  <a:cubicBezTo>
                    <a:pt x="84045" y="46846"/>
                    <a:pt x="83914" y="46977"/>
                    <a:pt x="83783" y="47215"/>
                  </a:cubicBezTo>
                  <a:lnTo>
                    <a:pt x="83783" y="47478"/>
                  </a:lnTo>
                  <a:lnTo>
                    <a:pt x="83547" y="47714"/>
                  </a:lnTo>
                  <a:cubicBezTo>
                    <a:pt x="83023" y="48479"/>
                    <a:pt x="82393" y="49112"/>
                    <a:pt x="81528" y="49375"/>
                  </a:cubicBezTo>
                  <a:lnTo>
                    <a:pt x="81135" y="49638"/>
                  </a:lnTo>
                  <a:cubicBezTo>
                    <a:pt x="80689" y="49744"/>
                    <a:pt x="80217" y="49823"/>
                    <a:pt x="79745" y="49823"/>
                  </a:cubicBezTo>
                  <a:cubicBezTo>
                    <a:pt x="79273" y="49823"/>
                    <a:pt x="78801" y="49744"/>
                    <a:pt x="78355" y="49638"/>
                  </a:cubicBezTo>
                  <a:cubicBezTo>
                    <a:pt x="75969" y="48874"/>
                    <a:pt x="74710" y="46319"/>
                    <a:pt x="75470" y="43921"/>
                  </a:cubicBezTo>
                  <a:lnTo>
                    <a:pt x="80269" y="28455"/>
                  </a:lnTo>
                  <a:lnTo>
                    <a:pt x="81135" y="24661"/>
                  </a:lnTo>
                  <a:cubicBezTo>
                    <a:pt x="81528" y="23001"/>
                    <a:pt x="81135" y="21236"/>
                    <a:pt x="79876" y="19971"/>
                  </a:cubicBezTo>
                  <a:lnTo>
                    <a:pt x="80269" y="19708"/>
                  </a:lnTo>
                  <a:lnTo>
                    <a:pt x="78486" y="18812"/>
                  </a:lnTo>
                  <a:lnTo>
                    <a:pt x="77988" y="18575"/>
                  </a:lnTo>
                  <a:lnTo>
                    <a:pt x="77358" y="18443"/>
                  </a:lnTo>
                  <a:lnTo>
                    <a:pt x="76860" y="18311"/>
                  </a:lnTo>
                  <a:cubicBezTo>
                    <a:pt x="76414" y="18206"/>
                    <a:pt x="75969" y="18153"/>
                    <a:pt x="75549" y="18153"/>
                  </a:cubicBezTo>
                  <a:cubicBezTo>
                    <a:pt x="73897" y="18153"/>
                    <a:pt x="72429" y="18917"/>
                    <a:pt x="71432" y="20208"/>
                  </a:cubicBezTo>
                  <a:lnTo>
                    <a:pt x="71301" y="20472"/>
                  </a:lnTo>
                  <a:lnTo>
                    <a:pt x="65742" y="39231"/>
                  </a:lnTo>
                  <a:cubicBezTo>
                    <a:pt x="65610" y="39495"/>
                    <a:pt x="65610" y="39600"/>
                    <a:pt x="65506" y="39864"/>
                  </a:cubicBezTo>
                  <a:lnTo>
                    <a:pt x="65506" y="39995"/>
                  </a:lnTo>
                  <a:cubicBezTo>
                    <a:pt x="65374" y="40232"/>
                    <a:pt x="65374" y="40364"/>
                    <a:pt x="65243" y="40496"/>
                  </a:cubicBezTo>
                  <a:lnTo>
                    <a:pt x="65243" y="40628"/>
                  </a:lnTo>
                  <a:cubicBezTo>
                    <a:pt x="65112" y="40759"/>
                    <a:pt x="64981" y="40891"/>
                    <a:pt x="64876" y="40997"/>
                  </a:cubicBezTo>
                  <a:lnTo>
                    <a:pt x="64745" y="41260"/>
                  </a:lnTo>
                  <a:lnTo>
                    <a:pt x="64483" y="41392"/>
                  </a:lnTo>
                  <a:cubicBezTo>
                    <a:pt x="64116" y="41761"/>
                    <a:pt x="63722" y="41892"/>
                    <a:pt x="63355" y="42156"/>
                  </a:cubicBezTo>
                  <a:cubicBezTo>
                    <a:pt x="62726" y="42393"/>
                    <a:pt x="62201" y="42525"/>
                    <a:pt x="61572" y="42525"/>
                  </a:cubicBezTo>
                  <a:cubicBezTo>
                    <a:pt x="58556" y="42525"/>
                    <a:pt x="56275" y="39600"/>
                    <a:pt x="57167" y="36702"/>
                  </a:cubicBezTo>
                  <a:lnTo>
                    <a:pt x="63093" y="16546"/>
                  </a:lnTo>
                  <a:cubicBezTo>
                    <a:pt x="63486" y="14886"/>
                    <a:pt x="63093" y="13121"/>
                    <a:pt x="61965" y="11856"/>
                  </a:cubicBezTo>
                  <a:lnTo>
                    <a:pt x="62201" y="11725"/>
                  </a:lnTo>
                  <a:lnTo>
                    <a:pt x="60707" y="10961"/>
                  </a:lnTo>
                  <a:cubicBezTo>
                    <a:pt x="60313" y="10697"/>
                    <a:pt x="59815" y="10460"/>
                    <a:pt x="59317" y="10328"/>
                  </a:cubicBezTo>
                  <a:lnTo>
                    <a:pt x="58688" y="10196"/>
                  </a:lnTo>
                  <a:cubicBezTo>
                    <a:pt x="58294" y="10091"/>
                    <a:pt x="57875" y="10038"/>
                    <a:pt x="57481" y="10038"/>
                  </a:cubicBezTo>
                  <a:cubicBezTo>
                    <a:pt x="55987" y="10038"/>
                    <a:pt x="54518" y="10776"/>
                    <a:pt x="53495" y="11962"/>
                  </a:cubicBezTo>
                  <a:lnTo>
                    <a:pt x="53390" y="12093"/>
                  </a:lnTo>
                  <a:lnTo>
                    <a:pt x="46808" y="34805"/>
                  </a:lnTo>
                  <a:cubicBezTo>
                    <a:pt x="46808" y="35042"/>
                    <a:pt x="46704" y="35174"/>
                    <a:pt x="46572" y="35437"/>
                  </a:cubicBezTo>
                  <a:lnTo>
                    <a:pt x="46572" y="35543"/>
                  </a:lnTo>
                  <a:cubicBezTo>
                    <a:pt x="46572" y="35674"/>
                    <a:pt x="46441" y="35938"/>
                    <a:pt x="46310" y="36070"/>
                  </a:cubicBezTo>
                  <a:lnTo>
                    <a:pt x="46179" y="36201"/>
                  </a:lnTo>
                  <a:cubicBezTo>
                    <a:pt x="46074" y="36307"/>
                    <a:pt x="46074" y="36438"/>
                    <a:pt x="45943" y="36570"/>
                  </a:cubicBezTo>
                  <a:lnTo>
                    <a:pt x="45681" y="36832"/>
                  </a:lnTo>
                  <a:lnTo>
                    <a:pt x="45550" y="36939"/>
                  </a:lnTo>
                  <a:cubicBezTo>
                    <a:pt x="45183" y="37203"/>
                    <a:pt x="44789" y="37466"/>
                    <a:pt x="44422" y="37703"/>
                  </a:cubicBezTo>
                  <a:lnTo>
                    <a:pt x="44055" y="37835"/>
                  </a:lnTo>
                  <a:cubicBezTo>
                    <a:pt x="43531" y="37967"/>
                    <a:pt x="43032" y="38098"/>
                    <a:pt x="42534" y="38098"/>
                  </a:cubicBezTo>
                  <a:cubicBezTo>
                    <a:pt x="39492" y="38098"/>
                    <a:pt x="37368" y="35174"/>
                    <a:pt x="38102" y="32249"/>
                  </a:cubicBezTo>
                  <a:lnTo>
                    <a:pt x="44789" y="8932"/>
                  </a:lnTo>
                  <a:lnTo>
                    <a:pt x="45419" y="6534"/>
                  </a:lnTo>
                  <a:cubicBezTo>
                    <a:pt x="45681" y="5138"/>
                    <a:pt x="45550" y="3741"/>
                    <a:pt x="44789" y="2582"/>
                  </a:cubicBezTo>
                  <a:cubicBezTo>
                    <a:pt x="44553" y="2345"/>
                    <a:pt x="44422" y="2081"/>
                    <a:pt x="44160" y="1844"/>
                  </a:cubicBezTo>
                  <a:lnTo>
                    <a:pt x="44553" y="1713"/>
                  </a:lnTo>
                  <a:lnTo>
                    <a:pt x="43032" y="817"/>
                  </a:lnTo>
                  <a:cubicBezTo>
                    <a:pt x="42534" y="553"/>
                    <a:pt x="42036" y="448"/>
                    <a:pt x="41511" y="316"/>
                  </a:cubicBezTo>
                  <a:lnTo>
                    <a:pt x="41013" y="184"/>
                  </a:lnTo>
                  <a:cubicBezTo>
                    <a:pt x="40594" y="79"/>
                    <a:pt x="40148" y="0"/>
                    <a:pt x="3972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75" name="Google Shape;138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IgAA6wsAACEjAACODAAAAAAAAA=="/>
                </a:ext>
              </a:extLst>
            </p:cNvSpPr>
            <p:nvPr/>
          </p:nvSpPr>
          <p:spPr>
            <a:xfrm>
              <a:off x="5617210" y="1937385"/>
              <a:ext cx="93345" cy="103505"/>
            </a:xfrm>
            <a:custGeom>
              <a:avLst/>
              <a:gdLst/>
              <a:ahLst/>
              <a:cxnLst/>
              <a:rect l="0" t="0" r="93345" b="103505"/>
              <a:pathLst>
                <a:path w="93345" h="103505">
                  <a:moveTo>
                    <a:pt x="27330" y="0"/>
                  </a:moveTo>
                  <a:cubicBezTo>
                    <a:pt x="24413" y="0"/>
                    <a:pt x="22127" y="2279"/>
                    <a:pt x="22127" y="5160"/>
                  </a:cubicBezTo>
                  <a:lnTo>
                    <a:pt x="22127" y="39086"/>
                  </a:lnTo>
                  <a:cubicBezTo>
                    <a:pt x="22127" y="39217"/>
                    <a:pt x="22127" y="39452"/>
                    <a:pt x="22127" y="39714"/>
                  </a:cubicBezTo>
                  <a:lnTo>
                    <a:pt x="22127" y="39845"/>
                  </a:lnTo>
                  <a:cubicBezTo>
                    <a:pt x="22022" y="39950"/>
                    <a:pt x="22022" y="40081"/>
                    <a:pt x="22022" y="40343"/>
                  </a:cubicBezTo>
                  <a:cubicBezTo>
                    <a:pt x="21890" y="40474"/>
                    <a:pt x="21890" y="40710"/>
                    <a:pt x="21759" y="40841"/>
                  </a:cubicBezTo>
                  <a:lnTo>
                    <a:pt x="21759" y="40972"/>
                  </a:lnTo>
                  <a:cubicBezTo>
                    <a:pt x="21759" y="41103"/>
                    <a:pt x="21628" y="41234"/>
                    <a:pt x="21496" y="41339"/>
                  </a:cubicBezTo>
                  <a:lnTo>
                    <a:pt x="21496" y="41470"/>
                  </a:lnTo>
                  <a:cubicBezTo>
                    <a:pt x="21391" y="41601"/>
                    <a:pt x="21391" y="41863"/>
                    <a:pt x="21260" y="41967"/>
                  </a:cubicBezTo>
                  <a:lnTo>
                    <a:pt x="21128" y="42099"/>
                  </a:lnTo>
                  <a:lnTo>
                    <a:pt x="20734" y="42360"/>
                  </a:lnTo>
                  <a:lnTo>
                    <a:pt x="20629" y="42491"/>
                  </a:lnTo>
                  <a:lnTo>
                    <a:pt x="20235" y="42727"/>
                  </a:lnTo>
                  <a:lnTo>
                    <a:pt x="20103" y="42727"/>
                  </a:lnTo>
                  <a:lnTo>
                    <a:pt x="19604" y="42989"/>
                  </a:lnTo>
                  <a:cubicBezTo>
                    <a:pt x="18973" y="43277"/>
                    <a:pt x="18343" y="43408"/>
                    <a:pt x="17738" y="43408"/>
                  </a:cubicBezTo>
                  <a:cubicBezTo>
                    <a:pt x="15373" y="43408"/>
                    <a:pt x="13297" y="41443"/>
                    <a:pt x="13297" y="38824"/>
                  </a:cubicBezTo>
                  <a:lnTo>
                    <a:pt x="13297" y="31881"/>
                  </a:lnTo>
                  <a:lnTo>
                    <a:pt x="18605" y="30886"/>
                  </a:lnTo>
                  <a:lnTo>
                    <a:pt x="11641" y="29995"/>
                  </a:lnTo>
                  <a:lnTo>
                    <a:pt x="10380" y="29864"/>
                  </a:lnTo>
                  <a:lnTo>
                    <a:pt x="6832" y="29864"/>
                  </a:lnTo>
                  <a:lnTo>
                    <a:pt x="6201" y="29995"/>
                  </a:lnTo>
                  <a:lnTo>
                    <a:pt x="5834" y="30126"/>
                  </a:lnTo>
                  <a:lnTo>
                    <a:pt x="5439" y="30257"/>
                  </a:lnTo>
                  <a:lnTo>
                    <a:pt x="4940" y="30519"/>
                  </a:lnTo>
                  <a:lnTo>
                    <a:pt x="4677" y="30624"/>
                  </a:lnTo>
                  <a:cubicBezTo>
                    <a:pt x="4441" y="30755"/>
                    <a:pt x="4178" y="30886"/>
                    <a:pt x="4047" y="31017"/>
                  </a:cubicBezTo>
                  <a:cubicBezTo>
                    <a:pt x="0" y="34423"/>
                    <a:pt x="630" y="45373"/>
                    <a:pt x="1261" y="55092"/>
                  </a:cubicBezTo>
                  <a:cubicBezTo>
                    <a:pt x="2286" y="71465"/>
                    <a:pt x="21890" y="86110"/>
                    <a:pt x="22022" y="86214"/>
                  </a:cubicBezTo>
                  <a:cubicBezTo>
                    <a:pt x="23152" y="87105"/>
                    <a:pt x="23914" y="88494"/>
                    <a:pt x="23914" y="89882"/>
                  </a:cubicBezTo>
                  <a:lnTo>
                    <a:pt x="23914" y="103505"/>
                  </a:lnTo>
                  <a:lnTo>
                    <a:pt x="80546" y="103505"/>
                  </a:lnTo>
                  <a:lnTo>
                    <a:pt x="80546" y="84590"/>
                  </a:lnTo>
                  <a:cubicBezTo>
                    <a:pt x="80546" y="83333"/>
                    <a:pt x="81177" y="82075"/>
                    <a:pt x="82202" y="81185"/>
                  </a:cubicBezTo>
                  <a:cubicBezTo>
                    <a:pt x="92819" y="72225"/>
                    <a:pt x="93318" y="52315"/>
                    <a:pt x="92688" y="45373"/>
                  </a:cubicBezTo>
                  <a:cubicBezTo>
                    <a:pt x="92451" y="45268"/>
                    <a:pt x="92188" y="45137"/>
                    <a:pt x="92057" y="44875"/>
                  </a:cubicBezTo>
                  <a:lnTo>
                    <a:pt x="92057" y="18285"/>
                  </a:lnTo>
                  <a:cubicBezTo>
                    <a:pt x="92057" y="17159"/>
                    <a:pt x="91557" y="15875"/>
                    <a:pt x="90795" y="15010"/>
                  </a:cubicBezTo>
                  <a:lnTo>
                    <a:pt x="91190" y="14879"/>
                  </a:lnTo>
                  <a:lnTo>
                    <a:pt x="89797" y="13989"/>
                  </a:lnTo>
                  <a:cubicBezTo>
                    <a:pt x="89166" y="13622"/>
                    <a:pt x="88404" y="13360"/>
                    <a:pt x="87510" y="13229"/>
                  </a:cubicBezTo>
                  <a:lnTo>
                    <a:pt x="86249" y="13229"/>
                  </a:lnTo>
                  <a:cubicBezTo>
                    <a:pt x="83463" y="13229"/>
                    <a:pt x="81072" y="15508"/>
                    <a:pt x="81072" y="18416"/>
                  </a:cubicBezTo>
                  <a:lnTo>
                    <a:pt x="81072" y="29759"/>
                  </a:lnTo>
                  <a:cubicBezTo>
                    <a:pt x="81072" y="29995"/>
                    <a:pt x="81072" y="30126"/>
                    <a:pt x="81072" y="30388"/>
                  </a:cubicBezTo>
                  <a:lnTo>
                    <a:pt x="81072" y="30519"/>
                  </a:lnTo>
                  <a:cubicBezTo>
                    <a:pt x="81072" y="30624"/>
                    <a:pt x="81072" y="30886"/>
                    <a:pt x="80941" y="31017"/>
                  </a:cubicBezTo>
                  <a:cubicBezTo>
                    <a:pt x="80941" y="31148"/>
                    <a:pt x="80809" y="31384"/>
                    <a:pt x="80809" y="31515"/>
                  </a:cubicBezTo>
                  <a:lnTo>
                    <a:pt x="80809" y="31646"/>
                  </a:lnTo>
                  <a:cubicBezTo>
                    <a:pt x="80678" y="31777"/>
                    <a:pt x="80546" y="32012"/>
                    <a:pt x="80546" y="32143"/>
                  </a:cubicBezTo>
                  <a:cubicBezTo>
                    <a:pt x="80441" y="32405"/>
                    <a:pt x="80310" y="32536"/>
                    <a:pt x="80178" y="32641"/>
                  </a:cubicBezTo>
                  <a:lnTo>
                    <a:pt x="80047" y="32772"/>
                  </a:lnTo>
                  <a:lnTo>
                    <a:pt x="79811" y="33034"/>
                  </a:lnTo>
                  <a:lnTo>
                    <a:pt x="79679" y="33166"/>
                  </a:lnTo>
                  <a:cubicBezTo>
                    <a:pt x="79548" y="33270"/>
                    <a:pt x="79416" y="33401"/>
                    <a:pt x="79154" y="33532"/>
                  </a:cubicBezTo>
                  <a:lnTo>
                    <a:pt x="79048" y="33532"/>
                  </a:lnTo>
                  <a:lnTo>
                    <a:pt x="78523" y="33794"/>
                  </a:lnTo>
                  <a:lnTo>
                    <a:pt x="78286" y="33794"/>
                  </a:lnTo>
                  <a:cubicBezTo>
                    <a:pt x="77682" y="34030"/>
                    <a:pt x="77051" y="34161"/>
                    <a:pt x="76473" y="34161"/>
                  </a:cubicBezTo>
                  <a:cubicBezTo>
                    <a:pt x="74029" y="34161"/>
                    <a:pt x="71848" y="32248"/>
                    <a:pt x="71953" y="29628"/>
                  </a:cubicBezTo>
                  <a:lnTo>
                    <a:pt x="71953" y="14382"/>
                  </a:lnTo>
                  <a:cubicBezTo>
                    <a:pt x="71822" y="13124"/>
                    <a:pt x="71454" y="11841"/>
                    <a:pt x="70692" y="10976"/>
                  </a:cubicBezTo>
                  <a:lnTo>
                    <a:pt x="70954" y="10845"/>
                  </a:lnTo>
                  <a:lnTo>
                    <a:pt x="69561" y="9954"/>
                  </a:lnTo>
                  <a:cubicBezTo>
                    <a:pt x="68931" y="9588"/>
                    <a:pt x="68169" y="9326"/>
                    <a:pt x="67407" y="9195"/>
                  </a:cubicBezTo>
                  <a:lnTo>
                    <a:pt x="66145" y="9195"/>
                  </a:lnTo>
                  <a:cubicBezTo>
                    <a:pt x="64122" y="9195"/>
                    <a:pt x="62361" y="10347"/>
                    <a:pt x="61467" y="11972"/>
                  </a:cubicBezTo>
                  <a:lnTo>
                    <a:pt x="61336" y="12234"/>
                  </a:lnTo>
                  <a:lnTo>
                    <a:pt x="61336" y="26852"/>
                  </a:lnTo>
                  <a:cubicBezTo>
                    <a:pt x="61336" y="27114"/>
                    <a:pt x="61336" y="27218"/>
                    <a:pt x="61336" y="27480"/>
                  </a:cubicBezTo>
                  <a:lnTo>
                    <a:pt x="61336" y="27611"/>
                  </a:lnTo>
                  <a:cubicBezTo>
                    <a:pt x="61336" y="27742"/>
                    <a:pt x="61205" y="27978"/>
                    <a:pt x="61205" y="28109"/>
                  </a:cubicBezTo>
                  <a:cubicBezTo>
                    <a:pt x="61205" y="28240"/>
                    <a:pt x="61073" y="28502"/>
                    <a:pt x="61073" y="28607"/>
                  </a:cubicBezTo>
                  <a:lnTo>
                    <a:pt x="61073" y="28738"/>
                  </a:lnTo>
                  <a:cubicBezTo>
                    <a:pt x="60968" y="28869"/>
                    <a:pt x="60837" y="29131"/>
                    <a:pt x="60837" y="29236"/>
                  </a:cubicBezTo>
                  <a:cubicBezTo>
                    <a:pt x="60705" y="29498"/>
                    <a:pt x="60574" y="29628"/>
                    <a:pt x="60442" y="29759"/>
                  </a:cubicBezTo>
                  <a:lnTo>
                    <a:pt x="60337" y="29864"/>
                  </a:lnTo>
                  <a:lnTo>
                    <a:pt x="59943" y="30126"/>
                  </a:lnTo>
                  <a:lnTo>
                    <a:pt x="59943" y="30257"/>
                  </a:lnTo>
                  <a:cubicBezTo>
                    <a:pt x="59812" y="30388"/>
                    <a:pt x="59575" y="30519"/>
                    <a:pt x="59444" y="30624"/>
                  </a:cubicBezTo>
                  <a:lnTo>
                    <a:pt x="59312" y="30624"/>
                  </a:lnTo>
                  <a:lnTo>
                    <a:pt x="58813" y="30886"/>
                  </a:lnTo>
                  <a:lnTo>
                    <a:pt x="58682" y="30886"/>
                  </a:lnTo>
                  <a:cubicBezTo>
                    <a:pt x="58104" y="31148"/>
                    <a:pt x="57499" y="31253"/>
                    <a:pt x="56921" y="31253"/>
                  </a:cubicBezTo>
                  <a:cubicBezTo>
                    <a:pt x="54556" y="31253"/>
                    <a:pt x="52348" y="29367"/>
                    <a:pt x="52348" y="26721"/>
                  </a:cubicBezTo>
                  <a:lnTo>
                    <a:pt x="52348" y="10714"/>
                  </a:lnTo>
                  <a:cubicBezTo>
                    <a:pt x="52348" y="9457"/>
                    <a:pt x="51980" y="8330"/>
                    <a:pt x="51218" y="7309"/>
                  </a:cubicBezTo>
                  <a:lnTo>
                    <a:pt x="51481" y="7178"/>
                  </a:lnTo>
                  <a:lnTo>
                    <a:pt x="50088" y="6444"/>
                  </a:lnTo>
                  <a:cubicBezTo>
                    <a:pt x="49458" y="5920"/>
                    <a:pt x="48696" y="5684"/>
                    <a:pt x="47933" y="5553"/>
                  </a:cubicBezTo>
                  <a:lnTo>
                    <a:pt x="46672" y="5553"/>
                  </a:lnTo>
                  <a:cubicBezTo>
                    <a:pt x="44780" y="5553"/>
                    <a:pt x="42993" y="6680"/>
                    <a:pt x="41994" y="8330"/>
                  </a:cubicBezTo>
                  <a:lnTo>
                    <a:pt x="41863" y="8566"/>
                  </a:lnTo>
                  <a:lnTo>
                    <a:pt x="41863" y="26983"/>
                  </a:lnTo>
                  <a:cubicBezTo>
                    <a:pt x="41863" y="27114"/>
                    <a:pt x="41863" y="27349"/>
                    <a:pt x="41863" y="27611"/>
                  </a:cubicBezTo>
                  <a:lnTo>
                    <a:pt x="41863" y="27742"/>
                  </a:lnTo>
                  <a:cubicBezTo>
                    <a:pt x="41863" y="27873"/>
                    <a:pt x="41863" y="28109"/>
                    <a:pt x="41731" y="28240"/>
                  </a:cubicBezTo>
                  <a:cubicBezTo>
                    <a:pt x="41731" y="28371"/>
                    <a:pt x="41731" y="28607"/>
                    <a:pt x="41600" y="28738"/>
                  </a:cubicBezTo>
                  <a:lnTo>
                    <a:pt x="41600" y="28869"/>
                  </a:lnTo>
                  <a:cubicBezTo>
                    <a:pt x="41495" y="29000"/>
                    <a:pt x="41495" y="29131"/>
                    <a:pt x="41364" y="29367"/>
                  </a:cubicBezTo>
                  <a:cubicBezTo>
                    <a:pt x="41232" y="29498"/>
                    <a:pt x="41101" y="29759"/>
                    <a:pt x="40969" y="29864"/>
                  </a:cubicBezTo>
                  <a:lnTo>
                    <a:pt x="40864" y="29995"/>
                  </a:lnTo>
                  <a:lnTo>
                    <a:pt x="40601" y="30258"/>
                  </a:lnTo>
                  <a:lnTo>
                    <a:pt x="40470" y="30389"/>
                  </a:lnTo>
                  <a:lnTo>
                    <a:pt x="39971" y="30755"/>
                  </a:lnTo>
                  <a:lnTo>
                    <a:pt x="39839" y="30755"/>
                  </a:lnTo>
                  <a:lnTo>
                    <a:pt x="39471" y="31017"/>
                  </a:lnTo>
                  <a:cubicBezTo>
                    <a:pt x="38867" y="31253"/>
                    <a:pt x="38289" y="31358"/>
                    <a:pt x="37711" y="31358"/>
                  </a:cubicBezTo>
                  <a:cubicBezTo>
                    <a:pt x="35293" y="31358"/>
                    <a:pt x="33138" y="29367"/>
                    <a:pt x="33138" y="26721"/>
                  </a:cubicBezTo>
                  <a:lnTo>
                    <a:pt x="33138" y="5056"/>
                  </a:lnTo>
                  <a:cubicBezTo>
                    <a:pt x="33138" y="3772"/>
                    <a:pt x="32639" y="2645"/>
                    <a:pt x="31877" y="1755"/>
                  </a:cubicBezTo>
                  <a:lnTo>
                    <a:pt x="32139" y="1519"/>
                  </a:lnTo>
                  <a:lnTo>
                    <a:pt x="30747" y="759"/>
                  </a:lnTo>
                  <a:cubicBezTo>
                    <a:pt x="30116" y="392"/>
                    <a:pt x="29354" y="0"/>
                    <a:pt x="28592" y="0"/>
                  </a:cubicBezTo>
                  <a:lnTo>
                    <a:pt x="27330" y="0"/>
                  </a:lnTo>
                  <a:lnTo>
                    <a:pt x="2859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74" name="Google Shape;138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IQAATAwAADghAADADAAAAAAAAA=="/>
                </a:ext>
              </a:extLst>
            </p:cNvSpPr>
            <p:nvPr/>
          </p:nvSpPr>
          <p:spPr>
            <a:xfrm>
              <a:off x="5370195" y="1998980"/>
              <a:ext cx="29845" cy="73660"/>
            </a:xfrm>
            <a:custGeom>
              <a:avLst/>
              <a:gdLst/>
              <a:ahLst/>
              <a:cxnLst/>
              <a:rect l="0" t="0" r="29845" b="73660"/>
              <a:pathLst>
                <a:path w="29845" h="73660">
                  <a:moveTo>
                    <a:pt x="6719" y="26"/>
                  </a:moveTo>
                  <a:lnTo>
                    <a:pt x="6194" y="131"/>
                  </a:lnTo>
                  <a:lnTo>
                    <a:pt x="5827" y="262"/>
                  </a:lnTo>
                  <a:lnTo>
                    <a:pt x="5328" y="393"/>
                  </a:lnTo>
                  <a:lnTo>
                    <a:pt x="4934" y="524"/>
                  </a:lnTo>
                  <a:lnTo>
                    <a:pt x="4567" y="655"/>
                  </a:lnTo>
                  <a:cubicBezTo>
                    <a:pt x="4436" y="760"/>
                    <a:pt x="4173" y="1022"/>
                    <a:pt x="3937" y="1153"/>
                  </a:cubicBezTo>
                  <a:cubicBezTo>
                    <a:pt x="26" y="4429"/>
                    <a:pt x="656" y="15513"/>
                    <a:pt x="1286" y="25235"/>
                  </a:cubicBezTo>
                  <a:cubicBezTo>
                    <a:pt x="2021" y="38861"/>
                    <a:pt x="16563" y="52330"/>
                    <a:pt x="21996" y="56365"/>
                  </a:cubicBezTo>
                  <a:cubicBezTo>
                    <a:pt x="23125" y="57256"/>
                    <a:pt x="23755" y="58514"/>
                    <a:pt x="23755" y="60034"/>
                  </a:cubicBezTo>
                  <a:lnTo>
                    <a:pt x="23755" y="73660"/>
                  </a:lnTo>
                  <a:lnTo>
                    <a:pt x="29818" y="73660"/>
                  </a:lnTo>
                  <a:lnTo>
                    <a:pt x="29818" y="60034"/>
                  </a:lnTo>
                  <a:cubicBezTo>
                    <a:pt x="29818" y="58645"/>
                    <a:pt x="29057" y="57256"/>
                    <a:pt x="27928" y="56496"/>
                  </a:cubicBezTo>
                  <a:cubicBezTo>
                    <a:pt x="22495" y="52330"/>
                    <a:pt x="8084" y="38861"/>
                    <a:pt x="7218" y="25235"/>
                  </a:cubicBezTo>
                  <a:cubicBezTo>
                    <a:pt x="6719" y="15513"/>
                    <a:pt x="5958" y="4560"/>
                    <a:pt x="10000" y="1284"/>
                  </a:cubicBezTo>
                  <a:cubicBezTo>
                    <a:pt x="10105" y="1022"/>
                    <a:pt x="10368" y="891"/>
                    <a:pt x="10630" y="760"/>
                  </a:cubicBezTo>
                  <a:lnTo>
                    <a:pt x="10867" y="655"/>
                  </a:lnTo>
                  <a:lnTo>
                    <a:pt x="11392" y="393"/>
                  </a:lnTo>
                  <a:lnTo>
                    <a:pt x="11759" y="262"/>
                  </a:lnTo>
                  <a:lnTo>
                    <a:pt x="12126" y="131"/>
                  </a:lnTo>
                  <a:lnTo>
                    <a:pt x="11497" y="131"/>
                  </a:lnTo>
                  <a:lnTo>
                    <a:pt x="10368" y="26"/>
                  </a:lnTo>
                  <a:lnTo>
                    <a:pt x="6719" y="26"/>
                  </a:lnTo>
                  <a:lnTo>
                    <a:pt x="10630" y="7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73" name="Google Shape;138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IQAAMQwAAJYhAABSDAAAAAAAAA=="/>
                </a:ext>
              </a:extLst>
            </p:cNvSpPr>
            <p:nvPr/>
          </p:nvSpPr>
          <p:spPr>
            <a:xfrm>
              <a:off x="5450205" y="1981835"/>
              <a:ext cx="9525" cy="20955"/>
            </a:xfrm>
            <a:custGeom>
              <a:avLst/>
              <a:gdLst/>
              <a:ahLst/>
              <a:cxnLst/>
              <a:rect l="0" t="0" r="9525" b="20955"/>
              <a:pathLst>
                <a:path w="9525" h="20955">
                  <a:moveTo>
                    <a:pt x="6315" y="0"/>
                  </a:moveTo>
                  <a:cubicBezTo>
                    <a:pt x="3465" y="0"/>
                    <a:pt x="1232" y="2293"/>
                    <a:pt x="1232" y="5218"/>
                  </a:cubicBezTo>
                  <a:lnTo>
                    <a:pt x="1232" y="16632"/>
                  </a:lnTo>
                  <a:cubicBezTo>
                    <a:pt x="1232" y="16764"/>
                    <a:pt x="1232" y="17001"/>
                    <a:pt x="1232" y="17264"/>
                  </a:cubicBezTo>
                  <a:lnTo>
                    <a:pt x="1232" y="17396"/>
                  </a:lnTo>
                  <a:cubicBezTo>
                    <a:pt x="1232" y="17502"/>
                    <a:pt x="1103" y="17633"/>
                    <a:pt x="1103" y="17897"/>
                  </a:cubicBezTo>
                  <a:cubicBezTo>
                    <a:pt x="1103" y="18029"/>
                    <a:pt x="1001" y="18266"/>
                    <a:pt x="872" y="18398"/>
                  </a:cubicBezTo>
                  <a:lnTo>
                    <a:pt x="872" y="18530"/>
                  </a:lnTo>
                  <a:cubicBezTo>
                    <a:pt x="872" y="18661"/>
                    <a:pt x="744" y="18793"/>
                    <a:pt x="744" y="18899"/>
                  </a:cubicBezTo>
                  <a:lnTo>
                    <a:pt x="744" y="19030"/>
                  </a:lnTo>
                  <a:cubicBezTo>
                    <a:pt x="616" y="19162"/>
                    <a:pt x="487" y="19426"/>
                    <a:pt x="385" y="19531"/>
                  </a:cubicBezTo>
                  <a:lnTo>
                    <a:pt x="256" y="19663"/>
                  </a:lnTo>
                  <a:lnTo>
                    <a:pt x="0" y="19927"/>
                  </a:lnTo>
                  <a:cubicBezTo>
                    <a:pt x="744" y="20559"/>
                    <a:pt x="1848" y="20928"/>
                    <a:pt x="2849" y="20928"/>
                  </a:cubicBezTo>
                  <a:cubicBezTo>
                    <a:pt x="3465" y="20928"/>
                    <a:pt x="4082" y="20823"/>
                    <a:pt x="4569" y="20559"/>
                  </a:cubicBezTo>
                  <a:lnTo>
                    <a:pt x="4698" y="20559"/>
                  </a:lnTo>
                  <a:lnTo>
                    <a:pt x="5186" y="20296"/>
                  </a:lnTo>
                  <a:lnTo>
                    <a:pt x="5314" y="20296"/>
                  </a:lnTo>
                  <a:cubicBezTo>
                    <a:pt x="5442" y="20190"/>
                    <a:pt x="5571" y="20058"/>
                    <a:pt x="5802" y="20058"/>
                  </a:cubicBezTo>
                  <a:lnTo>
                    <a:pt x="5802" y="19927"/>
                  </a:lnTo>
                  <a:lnTo>
                    <a:pt x="6187" y="19531"/>
                  </a:lnTo>
                  <a:lnTo>
                    <a:pt x="6315" y="19426"/>
                  </a:lnTo>
                  <a:cubicBezTo>
                    <a:pt x="6418" y="19294"/>
                    <a:pt x="6546" y="19162"/>
                    <a:pt x="6546" y="19030"/>
                  </a:cubicBezTo>
                  <a:lnTo>
                    <a:pt x="6546" y="18899"/>
                  </a:lnTo>
                  <a:cubicBezTo>
                    <a:pt x="6675" y="18793"/>
                    <a:pt x="6803" y="18661"/>
                    <a:pt x="6803" y="18530"/>
                  </a:cubicBezTo>
                  <a:lnTo>
                    <a:pt x="6803" y="18398"/>
                  </a:lnTo>
                  <a:cubicBezTo>
                    <a:pt x="6931" y="18161"/>
                    <a:pt x="6931" y="18029"/>
                    <a:pt x="7034" y="17765"/>
                  </a:cubicBezTo>
                  <a:cubicBezTo>
                    <a:pt x="7034" y="17633"/>
                    <a:pt x="7163" y="17502"/>
                    <a:pt x="7163" y="17264"/>
                  </a:cubicBezTo>
                  <a:lnTo>
                    <a:pt x="7163" y="17133"/>
                  </a:lnTo>
                  <a:cubicBezTo>
                    <a:pt x="7163" y="17001"/>
                    <a:pt x="7163" y="16764"/>
                    <a:pt x="7163" y="16500"/>
                  </a:cubicBezTo>
                  <a:lnTo>
                    <a:pt x="7163" y="5087"/>
                  </a:lnTo>
                  <a:cubicBezTo>
                    <a:pt x="7163" y="3321"/>
                    <a:pt x="8035" y="1660"/>
                    <a:pt x="9525" y="658"/>
                  </a:cubicBezTo>
                  <a:cubicBezTo>
                    <a:pt x="8908" y="263"/>
                    <a:pt x="8292" y="0"/>
                    <a:pt x="7548" y="0"/>
                  </a:cubicBezTo>
                  <a:lnTo>
                    <a:pt x="6315" y="0"/>
                  </a:lnTo>
                  <a:lnTo>
                    <a:pt x="754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72" name="Google Shape;138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IQAAKwwAAHchAABODAAAAAAAAA=="/>
                </a:ext>
              </a:extLst>
            </p:cNvSpPr>
            <p:nvPr/>
          </p:nvSpPr>
          <p:spPr>
            <a:xfrm>
              <a:off x="5430520" y="1978025"/>
              <a:ext cx="9525" cy="22225"/>
            </a:xfrm>
            <a:custGeom>
              <a:avLst/>
              <a:gdLst/>
              <a:ahLst/>
              <a:cxnLst/>
              <a:rect l="0" t="0" r="9525" b="22225"/>
              <a:pathLst>
                <a:path w="9525" h="22225">
                  <a:moveTo>
                    <a:pt x="6209" y="0"/>
                  </a:moveTo>
                  <a:cubicBezTo>
                    <a:pt x="4183" y="0"/>
                    <a:pt x="2420" y="1166"/>
                    <a:pt x="1526" y="2811"/>
                  </a:cubicBezTo>
                  <a:lnTo>
                    <a:pt x="1420" y="3076"/>
                  </a:lnTo>
                  <a:lnTo>
                    <a:pt x="1420" y="17610"/>
                  </a:lnTo>
                  <a:cubicBezTo>
                    <a:pt x="1420" y="17875"/>
                    <a:pt x="1420" y="18008"/>
                    <a:pt x="1420" y="18246"/>
                  </a:cubicBezTo>
                  <a:lnTo>
                    <a:pt x="1420" y="18379"/>
                  </a:lnTo>
                  <a:cubicBezTo>
                    <a:pt x="1420" y="18511"/>
                    <a:pt x="1289" y="18777"/>
                    <a:pt x="1289" y="18883"/>
                  </a:cubicBezTo>
                  <a:cubicBezTo>
                    <a:pt x="1289" y="19015"/>
                    <a:pt x="1157" y="19281"/>
                    <a:pt x="1026" y="19413"/>
                  </a:cubicBezTo>
                  <a:lnTo>
                    <a:pt x="1026" y="19546"/>
                  </a:lnTo>
                  <a:cubicBezTo>
                    <a:pt x="1026" y="19785"/>
                    <a:pt x="894" y="19917"/>
                    <a:pt x="894" y="20050"/>
                  </a:cubicBezTo>
                  <a:cubicBezTo>
                    <a:pt x="789" y="20288"/>
                    <a:pt x="657" y="20421"/>
                    <a:pt x="526" y="20554"/>
                  </a:cubicBezTo>
                  <a:lnTo>
                    <a:pt x="394" y="20686"/>
                  </a:lnTo>
                  <a:lnTo>
                    <a:pt x="26" y="20925"/>
                  </a:lnTo>
                  <a:cubicBezTo>
                    <a:pt x="894" y="21694"/>
                    <a:pt x="2052" y="22225"/>
                    <a:pt x="3183" y="22225"/>
                  </a:cubicBezTo>
                  <a:cubicBezTo>
                    <a:pt x="3815" y="22225"/>
                    <a:pt x="4315" y="22092"/>
                    <a:pt x="4946" y="21827"/>
                  </a:cubicBezTo>
                  <a:lnTo>
                    <a:pt x="5472" y="21561"/>
                  </a:lnTo>
                  <a:lnTo>
                    <a:pt x="5578" y="21561"/>
                  </a:lnTo>
                  <a:lnTo>
                    <a:pt x="5972" y="21323"/>
                  </a:lnTo>
                  <a:lnTo>
                    <a:pt x="6104" y="21191"/>
                  </a:lnTo>
                  <a:lnTo>
                    <a:pt x="6472" y="20819"/>
                  </a:lnTo>
                  <a:lnTo>
                    <a:pt x="6604" y="20819"/>
                  </a:lnTo>
                  <a:cubicBezTo>
                    <a:pt x="6604" y="20554"/>
                    <a:pt x="6735" y="20421"/>
                    <a:pt x="6867" y="20288"/>
                  </a:cubicBezTo>
                  <a:lnTo>
                    <a:pt x="6867" y="20182"/>
                  </a:lnTo>
                  <a:cubicBezTo>
                    <a:pt x="6972" y="20050"/>
                    <a:pt x="7104" y="19917"/>
                    <a:pt x="7104" y="19785"/>
                  </a:cubicBezTo>
                  <a:lnTo>
                    <a:pt x="7104" y="19652"/>
                  </a:lnTo>
                  <a:cubicBezTo>
                    <a:pt x="7235" y="19546"/>
                    <a:pt x="7235" y="19281"/>
                    <a:pt x="7367" y="19148"/>
                  </a:cubicBezTo>
                  <a:cubicBezTo>
                    <a:pt x="7367" y="18883"/>
                    <a:pt x="7367" y="18777"/>
                    <a:pt x="7498" y="18644"/>
                  </a:cubicBezTo>
                  <a:lnTo>
                    <a:pt x="7498" y="18379"/>
                  </a:lnTo>
                  <a:cubicBezTo>
                    <a:pt x="7498" y="18246"/>
                    <a:pt x="7498" y="18008"/>
                    <a:pt x="7498" y="17875"/>
                  </a:cubicBezTo>
                  <a:lnTo>
                    <a:pt x="7498" y="3076"/>
                  </a:lnTo>
                  <a:lnTo>
                    <a:pt x="7604" y="2811"/>
                  </a:lnTo>
                  <a:cubicBezTo>
                    <a:pt x="7998" y="1909"/>
                    <a:pt x="8630" y="1273"/>
                    <a:pt x="9525" y="769"/>
                  </a:cubicBezTo>
                  <a:cubicBezTo>
                    <a:pt x="8893" y="397"/>
                    <a:pt x="8130" y="132"/>
                    <a:pt x="7498" y="0"/>
                  </a:cubicBezTo>
                  <a:lnTo>
                    <a:pt x="6209" y="0"/>
                  </a:lnTo>
                  <a:lnTo>
                    <a:pt x="749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71" name="Google Shape;138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IQAAJQwAAFghAABODAAAAAAAAA=="/>
                </a:ext>
              </a:extLst>
            </p:cNvSpPr>
            <p:nvPr/>
          </p:nvSpPr>
          <p:spPr>
            <a:xfrm>
              <a:off x="5410835" y="1974215"/>
              <a:ext cx="9525" cy="26035"/>
            </a:xfrm>
            <a:custGeom>
              <a:avLst/>
              <a:gdLst/>
              <a:ahLst/>
              <a:cxnLst/>
              <a:rect l="0" t="0" r="9525" b="26035"/>
              <a:pathLst>
                <a:path w="9525" h="26035">
                  <a:moveTo>
                    <a:pt x="6056" y="0"/>
                  </a:moveTo>
                  <a:cubicBezTo>
                    <a:pt x="4135" y="0"/>
                    <a:pt x="2321" y="1028"/>
                    <a:pt x="1440" y="2796"/>
                  </a:cubicBezTo>
                  <a:lnTo>
                    <a:pt x="1307" y="3059"/>
                  </a:lnTo>
                  <a:lnTo>
                    <a:pt x="1307" y="21445"/>
                  </a:lnTo>
                  <a:cubicBezTo>
                    <a:pt x="1307" y="21709"/>
                    <a:pt x="1307" y="21840"/>
                    <a:pt x="1307" y="22078"/>
                  </a:cubicBezTo>
                  <a:lnTo>
                    <a:pt x="1307" y="22210"/>
                  </a:lnTo>
                  <a:cubicBezTo>
                    <a:pt x="1307" y="22342"/>
                    <a:pt x="1307" y="22605"/>
                    <a:pt x="1173" y="22711"/>
                  </a:cubicBezTo>
                  <a:cubicBezTo>
                    <a:pt x="1173" y="22843"/>
                    <a:pt x="1040" y="23107"/>
                    <a:pt x="1040" y="23238"/>
                  </a:cubicBezTo>
                  <a:lnTo>
                    <a:pt x="1040" y="23370"/>
                  </a:lnTo>
                  <a:cubicBezTo>
                    <a:pt x="907" y="23608"/>
                    <a:pt x="800" y="23740"/>
                    <a:pt x="800" y="23872"/>
                  </a:cubicBezTo>
                  <a:cubicBezTo>
                    <a:pt x="667" y="24109"/>
                    <a:pt x="533" y="24241"/>
                    <a:pt x="400" y="24373"/>
                  </a:cubicBezTo>
                  <a:lnTo>
                    <a:pt x="266" y="24505"/>
                  </a:lnTo>
                  <a:lnTo>
                    <a:pt x="26" y="24742"/>
                  </a:lnTo>
                  <a:cubicBezTo>
                    <a:pt x="800" y="25507"/>
                    <a:pt x="1947" y="26035"/>
                    <a:pt x="3094" y="26035"/>
                  </a:cubicBezTo>
                  <a:cubicBezTo>
                    <a:pt x="3735" y="26035"/>
                    <a:pt x="4375" y="25903"/>
                    <a:pt x="4909" y="25639"/>
                  </a:cubicBezTo>
                  <a:lnTo>
                    <a:pt x="5416" y="25375"/>
                  </a:lnTo>
                  <a:lnTo>
                    <a:pt x="5549" y="25375"/>
                  </a:lnTo>
                  <a:lnTo>
                    <a:pt x="5923" y="25138"/>
                  </a:lnTo>
                  <a:lnTo>
                    <a:pt x="6056" y="25005"/>
                  </a:lnTo>
                  <a:lnTo>
                    <a:pt x="6430" y="24636"/>
                  </a:lnTo>
                  <a:lnTo>
                    <a:pt x="6563" y="24636"/>
                  </a:lnTo>
                  <a:cubicBezTo>
                    <a:pt x="6696" y="24373"/>
                    <a:pt x="6830" y="24241"/>
                    <a:pt x="6830" y="24109"/>
                  </a:cubicBezTo>
                  <a:lnTo>
                    <a:pt x="6830" y="24003"/>
                  </a:lnTo>
                  <a:cubicBezTo>
                    <a:pt x="6963" y="23872"/>
                    <a:pt x="7070" y="23740"/>
                    <a:pt x="7070" y="23608"/>
                  </a:cubicBezTo>
                  <a:lnTo>
                    <a:pt x="7070" y="23476"/>
                  </a:lnTo>
                  <a:cubicBezTo>
                    <a:pt x="7203" y="23370"/>
                    <a:pt x="7203" y="23107"/>
                    <a:pt x="7337" y="22975"/>
                  </a:cubicBezTo>
                  <a:cubicBezTo>
                    <a:pt x="7337" y="22711"/>
                    <a:pt x="7470" y="22605"/>
                    <a:pt x="7470" y="22473"/>
                  </a:cubicBezTo>
                  <a:lnTo>
                    <a:pt x="7470" y="22210"/>
                  </a:lnTo>
                  <a:cubicBezTo>
                    <a:pt x="7470" y="22078"/>
                    <a:pt x="7470" y="21840"/>
                    <a:pt x="7470" y="21709"/>
                  </a:cubicBezTo>
                  <a:lnTo>
                    <a:pt x="7470" y="2927"/>
                  </a:lnTo>
                  <a:lnTo>
                    <a:pt x="7603" y="2664"/>
                  </a:lnTo>
                  <a:cubicBezTo>
                    <a:pt x="7977" y="1899"/>
                    <a:pt x="8617" y="1266"/>
                    <a:pt x="9525" y="764"/>
                  </a:cubicBezTo>
                  <a:cubicBezTo>
                    <a:pt x="8884" y="395"/>
                    <a:pt x="8110" y="131"/>
                    <a:pt x="7470" y="0"/>
                  </a:cubicBezTo>
                  <a:lnTo>
                    <a:pt x="6056" y="0"/>
                  </a:lnTo>
                  <a:lnTo>
                    <a:pt x="747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70" name="Google Shape;138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IQAAHAwAADkhAABhDAAAAAAAAA=="/>
                </a:ext>
              </a:extLst>
            </p:cNvSpPr>
            <p:nvPr/>
          </p:nvSpPr>
          <p:spPr>
            <a:xfrm>
              <a:off x="5391150" y="1968500"/>
              <a:ext cx="9525" cy="43815"/>
            </a:xfrm>
            <a:custGeom>
              <a:avLst/>
              <a:gdLst/>
              <a:ahLst/>
              <a:cxnLst/>
              <a:rect l="0" t="0" r="9525" b="43815"/>
              <a:pathLst>
                <a:path w="9525" h="43815">
                  <a:moveTo>
                    <a:pt x="6315" y="26"/>
                  </a:moveTo>
                  <a:cubicBezTo>
                    <a:pt x="3465" y="26"/>
                    <a:pt x="1232" y="2293"/>
                    <a:pt x="1232" y="5219"/>
                  </a:cubicBezTo>
                  <a:lnTo>
                    <a:pt x="1232" y="30976"/>
                  </a:lnTo>
                  <a:lnTo>
                    <a:pt x="3465" y="31213"/>
                  </a:lnTo>
                  <a:lnTo>
                    <a:pt x="1232" y="31740"/>
                  </a:lnTo>
                  <a:lnTo>
                    <a:pt x="1232" y="39333"/>
                  </a:lnTo>
                  <a:cubicBezTo>
                    <a:pt x="1232" y="39465"/>
                    <a:pt x="1232" y="39728"/>
                    <a:pt x="1232" y="39966"/>
                  </a:cubicBezTo>
                  <a:lnTo>
                    <a:pt x="1232" y="40097"/>
                  </a:lnTo>
                  <a:cubicBezTo>
                    <a:pt x="1232" y="40229"/>
                    <a:pt x="1232" y="40361"/>
                    <a:pt x="1129" y="40598"/>
                  </a:cubicBezTo>
                  <a:cubicBezTo>
                    <a:pt x="1129" y="40730"/>
                    <a:pt x="1001" y="40994"/>
                    <a:pt x="1001" y="41125"/>
                  </a:cubicBezTo>
                  <a:lnTo>
                    <a:pt x="1001" y="41231"/>
                  </a:lnTo>
                  <a:cubicBezTo>
                    <a:pt x="872" y="41363"/>
                    <a:pt x="872" y="41495"/>
                    <a:pt x="744" y="41626"/>
                  </a:cubicBezTo>
                  <a:lnTo>
                    <a:pt x="744" y="41758"/>
                  </a:lnTo>
                  <a:cubicBezTo>
                    <a:pt x="616" y="41864"/>
                    <a:pt x="513" y="42127"/>
                    <a:pt x="385" y="42259"/>
                  </a:cubicBezTo>
                  <a:lnTo>
                    <a:pt x="256" y="42391"/>
                  </a:lnTo>
                  <a:lnTo>
                    <a:pt x="0" y="42628"/>
                  </a:lnTo>
                  <a:cubicBezTo>
                    <a:pt x="795" y="43366"/>
                    <a:pt x="1848" y="43788"/>
                    <a:pt x="2901" y="43788"/>
                  </a:cubicBezTo>
                  <a:cubicBezTo>
                    <a:pt x="3491" y="43788"/>
                    <a:pt x="4056" y="43656"/>
                    <a:pt x="4569" y="43393"/>
                  </a:cubicBezTo>
                  <a:lnTo>
                    <a:pt x="5083" y="43155"/>
                  </a:lnTo>
                  <a:lnTo>
                    <a:pt x="5186" y="43155"/>
                  </a:lnTo>
                  <a:lnTo>
                    <a:pt x="5699" y="42892"/>
                  </a:lnTo>
                  <a:lnTo>
                    <a:pt x="5802" y="42760"/>
                  </a:lnTo>
                  <a:lnTo>
                    <a:pt x="6059" y="42391"/>
                  </a:lnTo>
                  <a:lnTo>
                    <a:pt x="6187" y="42259"/>
                  </a:lnTo>
                  <a:cubicBezTo>
                    <a:pt x="6315" y="42127"/>
                    <a:pt x="6418" y="41995"/>
                    <a:pt x="6546" y="41864"/>
                  </a:cubicBezTo>
                  <a:lnTo>
                    <a:pt x="6546" y="41758"/>
                  </a:lnTo>
                  <a:cubicBezTo>
                    <a:pt x="6675" y="41626"/>
                    <a:pt x="6675" y="41495"/>
                    <a:pt x="6803" y="41363"/>
                  </a:cubicBezTo>
                  <a:lnTo>
                    <a:pt x="6803" y="41231"/>
                  </a:lnTo>
                  <a:cubicBezTo>
                    <a:pt x="6803" y="40994"/>
                    <a:pt x="6931" y="40862"/>
                    <a:pt x="6931" y="40730"/>
                  </a:cubicBezTo>
                  <a:cubicBezTo>
                    <a:pt x="7060" y="40493"/>
                    <a:pt x="7060" y="40361"/>
                    <a:pt x="7060" y="40097"/>
                  </a:cubicBezTo>
                  <a:lnTo>
                    <a:pt x="7060" y="39834"/>
                  </a:lnTo>
                  <a:cubicBezTo>
                    <a:pt x="7060" y="39596"/>
                    <a:pt x="7060" y="39465"/>
                    <a:pt x="7060" y="39201"/>
                  </a:cubicBezTo>
                  <a:lnTo>
                    <a:pt x="7060" y="5219"/>
                  </a:lnTo>
                  <a:cubicBezTo>
                    <a:pt x="7060" y="3321"/>
                    <a:pt x="8035" y="1660"/>
                    <a:pt x="9525" y="764"/>
                  </a:cubicBezTo>
                  <a:cubicBezTo>
                    <a:pt x="8908" y="395"/>
                    <a:pt x="8164" y="131"/>
                    <a:pt x="7548" y="26"/>
                  </a:cubicBezTo>
                  <a:lnTo>
                    <a:pt x="6315" y="26"/>
                  </a:lnTo>
                  <a:lnTo>
                    <a:pt x="754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9" name="Google Shape;138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IgAAZQsAAHMiAACJCwAAAAAAAA=="/>
                </a:ext>
              </a:extLst>
            </p:cNvSpPr>
            <p:nvPr/>
          </p:nvSpPr>
          <p:spPr>
            <a:xfrm>
              <a:off x="5585460" y="1852295"/>
              <a:ext cx="14605" cy="22860"/>
            </a:xfrm>
            <a:custGeom>
              <a:avLst/>
              <a:gdLst/>
              <a:ahLst/>
              <a:cxnLst/>
              <a:rect l="0" t="0" r="14605" b="22860"/>
              <a:pathLst>
                <a:path w="14605" h="22860">
                  <a:moveTo>
                    <a:pt x="11256" y="26"/>
                  </a:moveTo>
                  <a:cubicBezTo>
                    <a:pt x="8936" y="26"/>
                    <a:pt x="6775" y="1633"/>
                    <a:pt x="6221" y="4069"/>
                  </a:cubicBezTo>
                  <a:lnTo>
                    <a:pt x="1291" y="19646"/>
                  </a:lnTo>
                  <a:cubicBezTo>
                    <a:pt x="1159" y="19905"/>
                    <a:pt x="1159" y="20035"/>
                    <a:pt x="1028" y="20268"/>
                  </a:cubicBezTo>
                  <a:lnTo>
                    <a:pt x="1028" y="20527"/>
                  </a:lnTo>
                  <a:lnTo>
                    <a:pt x="764" y="20761"/>
                  </a:lnTo>
                  <a:cubicBezTo>
                    <a:pt x="527" y="21149"/>
                    <a:pt x="263" y="21383"/>
                    <a:pt x="26" y="21642"/>
                  </a:cubicBezTo>
                  <a:cubicBezTo>
                    <a:pt x="817" y="22445"/>
                    <a:pt x="1950" y="22860"/>
                    <a:pt x="3084" y="22860"/>
                  </a:cubicBezTo>
                  <a:cubicBezTo>
                    <a:pt x="3532" y="22860"/>
                    <a:pt x="4007" y="22782"/>
                    <a:pt x="4455" y="22653"/>
                  </a:cubicBezTo>
                  <a:lnTo>
                    <a:pt x="4824" y="22393"/>
                  </a:lnTo>
                  <a:cubicBezTo>
                    <a:pt x="5588" y="22134"/>
                    <a:pt x="6353" y="21512"/>
                    <a:pt x="6854" y="20761"/>
                  </a:cubicBezTo>
                  <a:lnTo>
                    <a:pt x="6986" y="20527"/>
                  </a:lnTo>
                  <a:lnTo>
                    <a:pt x="7117" y="20268"/>
                  </a:lnTo>
                  <a:cubicBezTo>
                    <a:pt x="7249" y="20035"/>
                    <a:pt x="7249" y="19905"/>
                    <a:pt x="7381" y="19646"/>
                  </a:cubicBezTo>
                  <a:lnTo>
                    <a:pt x="12311" y="4069"/>
                  </a:lnTo>
                  <a:cubicBezTo>
                    <a:pt x="12706" y="2696"/>
                    <a:pt x="13471" y="1555"/>
                    <a:pt x="14605" y="933"/>
                  </a:cubicBezTo>
                  <a:cubicBezTo>
                    <a:pt x="14104" y="570"/>
                    <a:pt x="13708" y="441"/>
                    <a:pt x="13207" y="311"/>
                  </a:cubicBezTo>
                  <a:lnTo>
                    <a:pt x="12575" y="181"/>
                  </a:lnTo>
                  <a:cubicBezTo>
                    <a:pt x="12126" y="78"/>
                    <a:pt x="11705" y="26"/>
                    <a:pt x="1125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8" name="Google Shape;138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IgAAWAsAAFYiAAB+CwAAAAAAAA=="/>
                </a:ext>
              </a:extLst>
            </p:cNvSpPr>
            <p:nvPr/>
          </p:nvSpPr>
          <p:spPr>
            <a:xfrm>
              <a:off x="5567680" y="1844040"/>
              <a:ext cx="13970" cy="24130"/>
            </a:xfrm>
            <a:custGeom>
              <a:avLst/>
              <a:gdLst/>
              <a:ahLst/>
              <a:cxnLst/>
              <a:rect l="0" t="0" r="13970" b="24130"/>
              <a:pathLst>
                <a:path w="13970" h="24130">
                  <a:moveTo>
                    <a:pt x="10868" y="26"/>
                  </a:moveTo>
                  <a:cubicBezTo>
                    <a:pt x="9254" y="26"/>
                    <a:pt x="7716" y="834"/>
                    <a:pt x="6818" y="2163"/>
                  </a:cubicBezTo>
                  <a:lnTo>
                    <a:pt x="6690" y="2293"/>
                  </a:lnTo>
                  <a:lnTo>
                    <a:pt x="1256" y="20977"/>
                  </a:lnTo>
                  <a:cubicBezTo>
                    <a:pt x="1128" y="21107"/>
                    <a:pt x="1000" y="21342"/>
                    <a:pt x="897" y="21472"/>
                  </a:cubicBezTo>
                  <a:lnTo>
                    <a:pt x="897" y="21733"/>
                  </a:lnTo>
                  <a:cubicBezTo>
                    <a:pt x="897" y="21837"/>
                    <a:pt x="769" y="21967"/>
                    <a:pt x="641" y="22097"/>
                  </a:cubicBezTo>
                  <a:lnTo>
                    <a:pt x="641" y="22228"/>
                  </a:lnTo>
                  <a:cubicBezTo>
                    <a:pt x="513" y="22358"/>
                    <a:pt x="384" y="22488"/>
                    <a:pt x="282" y="22723"/>
                  </a:cubicBezTo>
                  <a:lnTo>
                    <a:pt x="154" y="22853"/>
                  </a:lnTo>
                  <a:lnTo>
                    <a:pt x="26" y="22983"/>
                  </a:lnTo>
                  <a:cubicBezTo>
                    <a:pt x="513" y="23348"/>
                    <a:pt x="1000" y="23739"/>
                    <a:pt x="1743" y="23974"/>
                  </a:cubicBezTo>
                  <a:cubicBezTo>
                    <a:pt x="2128" y="24104"/>
                    <a:pt x="2486" y="24104"/>
                    <a:pt x="2973" y="24104"/>
                  </a:cubicBezTo>
                  <a:cubicBezTo>
                    <a:pt x="3589" y="24104"/>
                    <a:pt x="4204" y="23974"/>
                    <a:pt x="4716" y="23739"/>
                  </a:cubicBezTo>
                  <a:cubicBezTo>
                    <a:pt x="5075" y="23609"/>
                    <a:pt x="5460" y="23348"/>
                    <a:pt x="5819" y="23114"/>
                  </a:cubicBezTo>
                  <a:lnTo>
                    <a:pt x="6075" y="22853"/>
                  </a:lnTo>
                  <a:lnTo>
                    <a:pt x="6178" y="22723"/>
                  </a:lnTo>
                  <a:cubicBezTo>
                    <a:pt x="6306" y="22593"/>
                    <a:pt x="6434" y="22488"/>
                    <a:pt x="6562" y="22228"/>
                  </a:cubicBezTo>
                  <a:cubicBezTo>
                    <a:pt x="6690" y="21967"/>
                    <a:pt x="6818" y="21837"/>
                    <a:pt x="6818" y="21733"/>
                  </a:cubicBezTo>
                  <a:lnTo>
                    <a:pt x="6818" y="21472"/>
                  </a:lnTo>
                  <a:cubicBezTo>
                    <a:pt x="6921" y="21342"/>
                    <a:pt x="7049" y="21107"/>
                    <a:pt x="7049" y="20977"/>
                  </a:cubicBezTo>
                  <a:lnTo>
                    <a:pt x="12483" y="2293"/>
                  </a:lnTo>
                  <a:lnTo>
                    <a:pt x="12611" y="2163"/>
                  </a:lnTo>
                  <a:cubicBezTo>
                    <a:pt x="12970" y="1668"/>
                    <a:pt x="13457" y="1173"/>
                    <a:pt x="13970" y="912"/>
                  </a:cubicBezTo>
                  <a:lnTo>
                    <a:pt x="13714" y="782"/>
                  </a:lnTo>
                  <a:lnTo>
                    <a:pt x="13098" y="547"/>
                  </a:lnTo>
                  <a:lnTo>
                    <a:pt x="12611" y="287"/>
                  </a:lnTo>
                  <a:lnTo>
                    <a:pt x="11996" y="156"/>
                  </a:lnTo>
                  <a:cubicBezTo>
                    <a:pt x="11612" y="52"/>
                    <a:pt x="11227" y="26"/>
                    <a:pt x="1086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7" name="Google Shape;138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IgAASwsAADoiAAB3CwAAAAAAAA=="/>
                </a:ext>
              </a:extLst>
            </p:cNvSpPr>
            <p:nvPr/>
          </p:nvSpPr>
          <p:spPr>
            <a:xfrm>
              <a:off x="5548630" y="1835785"/>
              <a:ext cx="15240" cy="27940"/>
            </a:xfrm>
            <a:custGeom>
              <a:avLst/>
              <a:gdLst/>
              <a:ahLst/>
              <a:cxnLst/>
              <a:rect l="0" t="0" r="15240" b="27940"/>
              <a:pathLst>
                <a:path w="15240" h="27940">
                  <a:moveTo>
                    <a:pt x="12102" y="0"/>
                  </a:moveTo>
                  <a:cubicBezTo>
                    <a:pt x="10547" y="0"/>
                    <a:pt x="9017" y="657"/>
                    <a:pt x="7989" y="1892"/>
                  </a:cubicBezTo>
                  <a:lnTo>
                    <a:pt x="7884" y="1997"/>
                  </a:lnTo>
                  <a:lnTo>
                    <a:pt x="1266" y="24654"/>
                  </a:lnTo>
                  <a:cubicBezTo>
                    <a:pt x="1160" y="24891"/>
                    <a:pt x="1160" y="25154"/>
                    <a:pt x="1028" y="25285"/>
                  </a:cubicBezTo>
                  <a:lnTo>
                    <a:pt x="1028" y="25522"/>
                  </a:lnTo>
                  <a:cubicBezTo>
                    <a:pt x="896" y="25653"/>
                    <a:pt x="765" y="25785"/>
                    <a:pt x="765" y="25916"/>
                  </a:cubicBezTo>
                  <a:lnTo>
                    <a:pt x="633" y="26048"/>
                  </a:lnTo>
                  <a:cubicBezTo>
                    <a:pt x="527" y="26179"/>
                    <a:pt x="396" y="26416"/>
                    <a:pt x="264" y="26547"/>
                  </a:cubicBezTo>
                  <a:lnTo>
                    <a:pt x="0" y="26678"/>
                  </a:lnTo>
                  <a:lnTo>
                    <a:pt x="0" y="26810"/>
                  </a:lnTo>
                  <a:cubicBezTo>
                    <a:pt x="527" y="27309"/>
                    <a:pt x="1028" y="27546"/>
                    <a:pt x="1793" y="27809"/>
                  </a:cubicBezTo>
                  <a:cubicBezTo>
                    <a:pt x="2162" y="27940"/>
                    <a:pt x="2558" y="27940"/>
                    <a:pt x="3059" y="27940"/>
                  </a:cubicBezTo>
                  <a:cubicBezTo>
                    <a:pt x="3560" y="27940"/>
                    <a:pt x="4060" y="27940"/>
                    <a:pt x="4588" y="27677"/>
                  </a:cubicBezTo>
                  <a:lnTo>
                    <a:pt x="4825" y="27546"/>
                  </a:lnTo>
                  <a:cubicBezTo>
                    <a:pt x="5326" y="27441"/>
                    <a:pt x="5722" y="27178"/>
                    <a:pt x="6091" y="26810"/>
                  </a:cubicBezTo>
                  <a:lnTo>
                    <a:pt x="6223" y="26678"/>
                  </a:lnTo>
                  <a:lnTo>
                    <a:pt x="6486" y="26415"/>
                  </a:lnTo>
                  <a:lnTo>
                    <a:pt x="6724" y="26048"/>
                  </a:lnTo>
                  <a:lnTo>
                    <a:pt x="6855" y="25917"/>
                  </a:lnTo>
                  <a:cubicBezTo>
                    <a:pt x="6987" y="25785"/>
                    <a:pt x="6987" y="25653"/>
                    <a:pt x="7119" y="25417"/>
                  </a:cubicBezTo>
                  <a:lnTo>
                    <a:pt x="7119" y="25285"/>
                  </a:lnTo>
                  <a:cubicBezTo>
                    <a:pt x="7251" y="25154"/>
                    <a:pt x="7251" y="24891"/>
                    <a:pt x="7356" y="24654"/>
                  </a:cubicBezTo>
                  <a:lnTo>
                    <a:pt x="13974" y="1998"/>
                  </a:lnTo>
                  <a:lnTo>
                    <a:pt x="14080" y="1892"/>
                  </a:lnTo>
                  <a:cubicBezTo>
                    <a:pt x="14344" y="1498"/>
                    <a:pt x="14844" y="1130"/>
                    <a:pt x="15240" y="867"/>
                  </a:cubicBezTo>
                  <a:cubicBezTo>
                    <a:pt x="14713" y="631"/>
                    <a:pt x="14344" y="368"/>
                    <a:pt x="13843" y="237"/>
                  </a:cubicBezTo>
                  <a:lnTo>
                    <a:pt x="13210" y="105"/>
                  </a:lnTo>
                  <a:cubicBezTo>
                    <a:pt x="12841" y="53"/>
                    <a:pt x="12471" y="0"/>
                    <a:pt x="1210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6" name="Google Shape;138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QAAOwsAAB0iAACCCwAAAAAAAA=="/>
                </a:ext>
              </a:extLst>
            </p:cNvSpPr>
            <p:nvPr/>
          </p:nvSpPr>
          <p:spPr>
            <a:xfrm>
              <a:off x="5525770" y="1825625"/>
              <a:ext cx="19685" cy="45085"/>
            </a:xfrm>
            <a:custGeom>
              <a:avLst/>
              <a:gdLst/>
              <a:ahLst/>
              <a:cxnLst/>
              <a:rect l="0" t="0" r="19685" b="45085"/>
              <a:pathLst>
                <a:path w="19685" h="45085">
                  <a:moveTo>
                    <a:pt x="16491" y="26"/>
                  </a:moveTo>
                  <a:cubicBezTo>
                    <a:pt x="15575" y="26"/>
                    <a:pt x="14632" y="236"/>
                    <a:pt x="13742" y="760"/>
                  </a:cubicBezTo>
                  <a:cubicBezTo>
                    <a:pt x="12617" y="1521"/>
                    <a:pt x="11727" y="2648"/>
                    <a:pt x="11491" y="3934"/>
                  </a:cubicBezTo>
                  <a:lnTo>
                    <a:pt x="1282" y="41649"/>
                  </a:lnTo>
                  <a:cubicBezTo>
                    <a:pt x="1282" y="41780"/>
                    <a:pt x="1151" y="42042"/>
                    <a:pt x="1151" y="42278"/>
                  </a:cubicBezTo>
                  <a:lnTo>
                    <a:pt x="1151" y="42409"/>
                  </a:lnTo>
                  <a:cubicBezTo>
                    <a:pt x="1020" y="42540"/>
                    <a:pt x="890" y="42803"/>
                    <a:pt x="785" y="42908"/>
                  </a:cubicBezTo>
                  <a:cubicBezTo>
                    <a:pt x="654" y="43170"/>
                    <a:pt x="523" y="43301"/>
                    <a:pt x="392" y="43537"/>
                  </a:cubicBezTo>
                  <a:lnTo>
                    <a:pt x="261" y="43537"/>
                  </a:lnTo>
                  <a:lnTo>
                    <a:pt x="26" y="43799"/>
                  </a:lnTo>
                  <a:cubicBezTo>
                    <a:pt x="523" y="44298"/>
                    <a:pt x="1151" y="44691"/>
                    <a:pt x="1910" y="44927"/>
                  </a:cubicBezTo>
                  <a:cubicBezTo>
                    <a:pt x="2251" y="45032"/>
                    <a:pt x="2591" y="45058"/>
                    <a:pt x="2957" y="45058"/>
                  </a:cubicBezTo>
                  <a:cubicBezTo>
                    <a:pt x="3664" y="45058"/>
                    <a:pt x="4397" y="44901"/>
                    <a:pt x="5052" y="44560"/>
                  </a:cubicBezTo>
                  <a:lnTo>
                    <a:pt x="5313" y="44429"/>
                  </a:lnTo>
                  <a:cubicBezTo>
                    <a:pt x="5444" y="44298"/>
                    <a:pt x="5575" y="44298"/>
                    <a:pt x="5811" y="44167"/>
                  </a:cubicBezTo>
                  <a:lnTo>
                    <a:pt x="5942" y="44062"/>
                  </a:lnTo>
                  <a:lnTo>
                    <a:pt x="6308" y="43668"/>
                  </a:lnTo>
                  <a:lnTo>
                    <a:pt x="6439" y="43537"/>
                  </a:lnTo>
                  <a:cubicBezTo>
                    <a:pt x="6570" y="43432"/>
                    <a:pt x="6701" y="43170"/>
                    <a:pt x="6832" y="43039"/>
                  </a:cubicBezTo>
                  <a:cubicBezTo>
                    <a:pt x="6936" y="42908"/>
                    <a:pt x="7067" y="42672"/>
                    <a:pt x="7067" y="42540"/>
                  </a:cubicBezTo>
                  <a:lnTo>
                    <a:pt x="7067" y="42278"/>
                  </a:lnTo>
                  <a:cubicBezTo>
                    <a:pt x="7198" y="42147"/>
                    <a:pt x="7329" y="41911"/>
                    <a:pt x="7329" y="41649"/>
                  </a:cubicBezTo>
                  <a:lnTo>
                    <a:pt x="17538" y="4039"/>
                  </a:lnTo>
                  <a:cubicBezTo>
                    <a:pt x="17774" y="2648"/>
                    <a:pt x="18533" y="1521"/>
                    <a:pt x="19658" y="891"/>
                  </a:cubicBezTo>
                  <a:cubicBezTo>
                    <a:pt x="19292" y="629"/>
                    <a:pt x="18794" y="393"/>
                    <a:pt x="18297" y="262"/>
                  </a:cubicBezTo>
                  <a:lnTo>
                    <a:pt x="17643" y="131"/>
                  </a:lnTo>
                  <a:cubicBezTo>
                    <a:pt x="17276" y="52"/>
                    <a:pt x="16884" y="26"/>
                    <a:pt x="1649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5" name="Google Shape;138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IQAAdQsAAPohAAD3CwAAAAAAAA=="/>
                </a:ext>
              </a:extLst>
            </p:cNvSpPr>
            <p:nvPr/>
          </p:nvSpPr>
          <p:spPr>
            <a:xfrm>
              <a:off x="5502910" y="1862455"/>
              <a:ext cx="20320" cy="82550"/>
            </a:xfrm>
            <a:custGeom>
              <a:avLst/>
              <a:gdLst/>
              <a:ahLst/>
              <a:cxnLst/>
              <a:rect l="0" t="0" r="20320" b="82550"/>
              <a:pathLst>
                <a:path w="20320" h="82550">
                  <a:moveTo>
                    <a:pt x="3908" y="26"/>
                  </a:moveTo>
                  <a:lnTo>
                    <a:pt x="3517" y="1157"/>
                  </a:lnTo>
                  <a:cubicBezTo>
                    <a:pt x="2266" y="6103"/>
                    <a:pt x="1146" y="11022"/>
                    <a:pt x="391" y="15968"/>
                  </a:cubicBezTo>
                  <a:cubicBezTo>
                    <a:pt x="130" y="17494"/>
                    <a:pt x="0" y="18993"/>
                    <a:pt x="130" y="20651"/>
                  </a:cubicBezTo>
                  <a:cubicBezTo>
                    <a:pt x="391" y="33935"/>
                    <a:pt x="10655" y="47852"/>
                    <a:pt x="12921" y="50640"/>
                  </a:cubicBezTo>
                  <a:lnTo>
                    <a:pt x="13312" y="51166"/>
                  </a:lnTo>
                  <a:cubicBezTo>
                    <a:pt x="13937" y="52034"/>
                    <a:pt x="14302" y="53060"/>
                    <a:pt x="14302" y="54060"/>
                  </a:cubicBezTo>
                  <a:lnTo>
                    <a:pt x="14302" y="82550"/>
                  </a:lnTo>
                  <a:lnTo>
                    <a:pt x="20320" y="82550"/>
                  </a:lnTo>
                  <a:lnTo>
                    <a:pt x="20320" y="54060"/>
                  </a:lnTo>
                  <a:cubicBezTo>
                    <a:pt x="20320" y="53060"/>
                    <a:pt x="19955" y="52034"/>
                    <a:pt x="19200" y="51166"/>
                  </a:cubicBezTo>
                  <a:lnTo>
                    <a:pt x="18809" y="50640"/>
                  </a:lnTo>
                  <a:cubicBezTo>
                    <a:pt x="16569" y="47852"/>
                    <a:pt x="6278" y="33935"/>
                    <a:pt x="6018" y="20651"/>
                  </a:cubicBezTo>
                  <a:cubicBezTo>
                    <a:pt x="6018" y="18993"/>
                    <a:pt x="6148" y="17494"/>
                    <a:pt x="6409" y="15968"/>
                  </a:cubicBezTo>
                  <a:cubicBezTo>
                    <a:pt x="7164" y="11417"/>
                    <a:pt x="8024" y="6734"/>
                    <a:pt x="9300" y="2289"/>
                  </a:cubicBezTo>
                  <a:lnTo>
                    <a:pt x="3908" y="26"/>
                  </a:lnTo>
                  <a:lnTo>
                    <a:pt x="9300" y="228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4" name="Google Shape;138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IgAA+gsAAPsiAAAcDAAAAAAAAA=="/>
                </a:ext>
              </a:extLst>
            </p:cNvSpPr>
            <p:nvPr/>
          </p:nvSpPr>
          <p:spPr>
            <a:xfrm>
              <a:off x="5676900" y="1946910"/>
              <a:ext cx="9525" cy="21590"/>
            </a:xfrm>
            <a:custGeom>
              <a:avLst/>
              <a:gdLst/>
              <a:ahLst/>
              <a:cxnLst/>
              <a:rect l="0" t="0" r="9525" b="21590"/>
              <a:pathLst>
                <a:path w="9525" h="21590">
                  <a:moveTo>
                    <a:pt x="6163" y="26"/>
                  </a:moveTo>
                  <a:cubicBezTo>
                    <a:pt x="4108" y="26"/>
                    <a:pt x="2321" y="1131"/>
                    <a:pt x="1414" y="2750"/>
                  </a:cubicBezTo>
                  <a:lnTo>
                    <a:pt x="1280" y="2981"/>
                  </a:lnTo>
                  <a:lnTo>
                    <a:pt x="1280" y="17349"/>
                  </a:lnTo>
                  <a:cubicBezTo>
                    <a:pt x="1280" y="17580"/>
                    <a:pt x="1280" y="17709"/>
                    <a:pt x="1280" y="17966"/>
                  </a:cubicBezTo>
                  <a:lnTo>
                    <a:pt x="1280" y="18094"/>
                  </a:lnTo>
                  <a:cubicBezTo>
                    <a:pt x="1280" y="18197"/>
                    <a:pt x="1280" y="18454"/>
                    <a:pt x="1147" y="18583"/>
                  </a:cubicBezTo>
                  <a:cubicBezTo>
                    <a:pt x="1147" y="18711"/>
                    <a:pt x="1040" y="18943"/>
                    <a:pt x="1040" y="19071"/>
                  </a:cubicBezTo>
                  <a:lnTo>
                    <a:pt x="1040" y="19200"/>
                  </a:lnTo>
                  <a:cubicBezTo>
                    <a:pt x="907" y="19328"/>
                    <a:pt x="907" y="19560"/>
                    <a:pt x="773" y="19688"/>
                  </a:cubicBezTo>
                  <a:cubicBezTo>
                    <a:pt x="640" y="19945"/>
                    <a:pt x="506" y="20048"/>
                    <a:pt x="400" y="20176"/>
                  </a:cubicBezTo>
                  <a:lnTo>
                    <a:pt x="266" y="20305"/>
                  </a:lnTo>
                  <a:lnTo>
                    <a:pt x="0" y="20562"/>
                  </a:lnTo>
                  <a:cubicBezTo>
                    <a:pt x="773" y="21204"/>
                    <a:pt x="1680" y="21564"/>
                    <a:pt x="2641" y="21564"/>
                  </a:cubicBezTo>
                  <a:cubicBezTo>
                    <a:pt x="2801" y="21564"/>
                    <a:pt x="2934" y="21564"/>
                    <a:pt x="3094" y="21539"/>
                  </a:cubicBezTo>
                  <a:cubicBezTo>
                    <a:pt x="3601" y="21539"/>
                    <a:pt x="4242" y="21410"/>
                    <a:pt x="4749" y="21307"/>
                  </a:cubicBezTo>
                  <a:lnTo>
                    <a:pt x="4882" y="21307"/>
                  </a:lnTo>
                  <a:lnTo>
                    <a:pt x="5389" y="20922"/>
                  </a:lnTo>
                  <a:lnTo>
                    <a:pt x="5522" y="20922"/>
                  </a:lnTo>
                  <a:cubicBezTo>
                    <a:pt x="5656" y="20922"/>
                    <a:pt x="5789" y="20793"/>
                    <a:pt x="6029" y="20690"/>
                  </a:cubicBezTo>
                  <a:lnTo>
                    <a:pt x="6029" y="20562"/>
                  </a:lnTo>
                  <a:lnTo>
                    <a:pt x="6430" y="20305"/>
                  </a:lnTo>
                  <a:lnTo>
                    <a:pt x="6536" y="20176"/>
                  </a:lnTo>
                  <a:cubicBezTo>
                    <a:pt x="6670" y="20048"/>
                    <a:pt x="6803" y="19817"/>
                    <a:pt x="6936" y="19688"/>
                  </a:cubicBezTo>
                  <a:lnTo>
                    <a:pt x="6936" y="19560"/>
                  </a:lnTo>
                  <a:cubicBezTo>
                    <a:pt x="6936" y="19431"/>
                    <a:pt x="7070" y="19328"/>
                    <a:pt x="7070" y="19200"/>
                  </a:cubicBezTo>
                  <a:lnTo>
                    <a:pt x="7070" y="19071"/>
                  </a:lnTo>
                  <a:cubicBezTo>
                    <a:pt x="7203" y="18943"/>
                    <a:pt x="7310" y="18711"/>
                    <a:pt x="7310" y="18583"/>
                  </a:cubicBezTo>
                  <a:cubicBezTo>
                    <a:pt x="7310" y="18326"/>
                    <a:pt x="7443" y="18197"/>
                    <a:pt x="7443" y="18094"/>
                  </a:cubicBezTo>
                  <a:lnTo>
                    <a:pt x="7443" y="17837"/>
                  </a:lnTo>
                  <a:cubicBezTo>
                    <a:pt x="7443" y="17709"/>
                    <a:pt x="7443" y="17452"/>
                    <a:pt x="7443" y="17349"/>
                  </a:cubicBezTo>
                  <a:lnTo>
                    <a:pt x="7443" y="2981"/>
                  </a:lnTo>
                  <a:lnTo>
                    <a:pt x="7577" y="2750"/>
                  </a:lnTo>
                  <a:cubicBezTo>
                    <a:pt x="7950" y="1876"/>
                    <a:pt x="8724" y="1259"/>
                    <a:pt x="9498" y="771"/>
                  </a:cubicBezTo>
                  <a:cubicBezTo>
                    <a:pt x="8857" y="386"/>
                    <a:pt x="8217" y="154"/>
                    <a:pt x="7443" y="26"/>
                  </a:cubicBezTo>
                  <a:lnTo>
                    <a:pt x="6163" y="26"/>
                  </a:lnTo>
                  <a:lnTo>
                    <a:pt x="744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3" name="Google Shape;138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IwAAAAwAABsjAAAhDAAAAAAAAA=="/>
                </a:ext>
              </a:extLst>
            </p:cNvSpPr>
            <p:nvPr/>
          </p:nvSpPr>
          <p:spPr>
            <a:xfrm>
              <a:off x="5696585" y="1950720"/>
              <a:ext cx="10160" cy="20955"/>
            </a:xfrm>
            <a:custGeom>
              <a:avLst/>
              <a:gdLst/>
              <a:ahLst/>
              <a:cxnLst/>
              <a:rect l="0" t="0" r="10160" b="20955"/>
              <a:pathLst>
                <a:path w="10160" h="20955">
                  <a:moveTo>
                    <a:pt x="6764" y="0"/>
                  </a:moveTo>
                  <a:cubicBezTo>
                    <a:pt x="3773" y="0"/>
                    <a:pt x="1455" y="2293"/>
                    <a:pt x="1455" y="5192"/>
                  </a:cubicBezTo>
                  <a:lnTo>
                    <a:pt x="1455" y="16500"/>
                  </a:lnTo>
                  <a:cubicBezTo>
                    <a:pt x="1455" y="16737"/>
                    <a:pt x="1455" y="16869"/>
                    <a:pt x="1455" y="17133"/>
                  </a:cubicBezTo>
                  <a:lnTo>
                    <a:pt x="1455" y="17264"/>
                  </a:lnTo>
                  <a:cubicBezTo>
                    <a:pt x="1321" y="17370"/>
                    <a:pt x="1321" y="17633"/>
                    <a:pt x="1321" y="17765"/>
                  </a:cubicBezTo>
                  <a:cubicBezTo>
                    <a:pt x="1186" y="17897"/>
                    <a:pt x="1186" y="18134"/>
                    <a:pt x="1051" y="18266"/>
                  </a:cubicBezTo>
                  <a:lnTo>
                    <a:pt x="1051" y="18398"/>
                  </a:lnTo>
                  <a:cubicBezTo>
                    <a:pt x="1051" y="18530"/>
                    <a:pt x="943" y="18767"/>
                    <a:pt x="808" y="18899"/>
                  </a:cubicBezTo>
                  <a:cubicBezTo>
                    <a:pt x="674" y="19162"/>
                    <a:pt x="674" y="19294"/>
                    <a:pt x="539" y="19399"/>
                  </a:cubicBezTo>
                  <a:lnTo>
                    <a:pt x="404" y="19531"/>
                  </a:lnTo>
                  <a:lnTo>
                    <a:pt x="27" y="19795"/>
                  </a:lnTo>
                  <a:cubicBezTo>
                    <a:pt x="943" y="20559"/>
                    <a:pt x="1967" y="20928"/>
                    <a:pt x="3126" y="20928"/>
                  </a:cubicBezTo>
                  <a:cubicBezTo>
                    <a:pt x="3773" y="20928"/>
                    <a:pt x="4312" y="20796"/>
                    <a:pt x="4959" y="20665"/>
                  </a:cubicBezTo>
                  <a:lnTo>
                    <a:pt x="5093" y="20665"/>
                  </a:lnTo>
                  <a:lnTo>
                    <a:pt x="5606" y="20296"/>
                  </a:lnTo>
                  <a:cubicBezTo>
                    <a:pt x="5848" y="20296"/>
                    <a:pt x="5983" y="20164"/>
                    <a:pt x="6118" y="20032"/>
                  </a:cubicBezTo>
                  <a:lnTo>
                    <a:pt x="6252" y="19927"/>
                  </a:lnTo>
                  <a:lnTo>
                    <a:pt x="6495" y="19663"/>
                  </a:lnTo>
                  <a:lnTo>
                    <a:pt x="6630" y="19531"/>
                  </a:lnTo>
                  <a:cubicBezTo>
                    <a:pt x="6764" y="19399"/>
                    <a:pt x="6899" y="19162"/>
                    <a:pt x="7034" y="19030"/>
                  </a:cubicBezTo>
                  <a:lnTo>
                    <a:pt x="7034" y="18899"/>
                  </a:lnTo>
                  <a:cubicBezTo>
                    <a:pt x="7169" y="18767"/>
                    <a:pt x="7169" y="18635"/>
                    <a:pt x="7276" y="18530"/>
                  </a:cubicBezTo>
                  <a:lnTo>
                    <a:pt x="7276" y="18398"/>
                  </a:lnTo>
                  <a:cubicBezTo>
                    <a:pt x="7276" y="18266"/>
                    <a:pt x="7411" y="18002"/>
                    <a:pt x="7411" y="17897"/>
                  </a:cubicBezTo>
                  <a:cubicBezTo>
                    <a:pt x="7546" y="17633"/>
                    <a:pt x="7546" y="17502"/>
                    <a:pt x="7546" y="17370"/>
                  </a:cubicBezTo>
                  <a:lnTo>
                    <a:pt x="7546" y="17264"/>
                  </a:lnTo>
                  <a:cubicBezTo>
                    <a:pt x="7546" y="17001"/>
                    <a:pt x="7546" y="16737"/>
                    <a:pt x="7546" y="16605"/>
                  </a:cubicBezTo>
                  <a:lnTo>
                    <a:pt x="7546" y="5192"/>
                  </a:lnTo>
                  <a:cubicBezTo>
                    <a:pt x="7546" y="3294"/>
                    <a:pt x="8570" y="1660"/>
                    <a:pt x="10133" y="764"/>
                  </a:cubicBezTo>
                  <a:cubicBezTo>
                    <a:pt x="9486" y="395"/>
                    <a:pt x="8839" y="131"/>
                    <a:pt x="8058" y="0"/>
                  </a:cubicBezTo>
                  <a:lnTo>
                    <a:pt x="6764" y="0"/>
                  </a:lnTo>
                  <a:lnTo>
                    <a:pt x="805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2" name="Google Shape;138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IgAA6wsAAL4iAAAvDAAAAAAAAA=="/>
                </a:ext>
              </a:extLst>
            </p:cNvSpPr>
            <p:nvPr/>
          </p:nvSpPr>
          <p:spPr>
            <a:xfrm>
              <a:off x="5637530" y="1937385"/>
              <a:ext cx="10160" cy="43180"/>
            </a:xfrm>
            <a:custGeom>
              <a:avLst/>
              <a:gdLst/>
              <a:ahLst/>
              <a:cxnLst/>
              <a:rect l="0" t="0" r="10160" b="43180"/>
              <a:pathLst>
                <a:path w="10160" h="43180">
                  <a:moveTo>
                    <a:pt x="6709" y="0"/>
                  </a:moveTo>
                  <a:cubicBezTo>
                    <a:pt x="3697" y="0"/>
                    <a:pt x="1315" y="2387"/>
                    <a:pt x="1315" y="5242"/>
                  </a:cubicBezTo>
                  <a:lnTo>
                    <a:pt x="1315" y="30594"/>
                  </a:lnTo>
                  <a:lnTo>
                    <a:pt x="3834" y="30854"/>
                  </a:lnTo>
                  <a:lnTo>
                    <a:pt x="1451" y="31217"/>
                  </a:lnTo>
                  <a:lnTo>
                    <a:pt x="1451" y="38717"/>
                  </a:lnTo>
                  <a:cubicBezTo>
                    <a:pt x="1451" y="38976"/>
                    <a:pt x="1451" y="39080"/>
                    <a:pt x="1451" y="39339"/>
                  </a:cubicBezTo>
                  <a:lnTo>
                    <a:pt x="1451" y="39469"/>
                  </a:lnTo>
                  <a:cubicBezTo>
                    <a:pt x="1451" y="39703"/>
                    <a:pt x="1315" y="39833"/>
                    <a:pt x="1315" y="39962"/>
                  </a:cubicBezTo>
                  <a:cubicBezTo>
                    <a:pt x="1178" y="40222"/>
                    <a:pt x="1178" y="40326"/>
                    <a:pt x="1068" y="40455"/>
                  </a:cubicBezTo>
                  <a:lnTo>
                    <a:pt x="1068" y="40585"/>
                  </a:lnTo>
                  <a:cubicBezTo>
                    <a:pt x="1068" y="40845"/>
                    <a:pt x="931" y="40974"/>
                    <a:pt x="794" y="41078"/>
                  </a:cubicBezTo>
                  <a:lnTo>
                    <a:pt x="794" y="41208"/>
                  </a:lnTo>
                  <a:cubicBezTo>
                    <a:pt x="794" y="41338"/>
                    <a:pt x="657" y="41467"/>
                    <a:pt x="520" y="41597"/>
                  </a:cubicBezTo>
                  <a:lnTo>
                    <a:pt x="383" y="41701"/>
                  </a:lnTo>
                  <a:lnTo>
                    <a:pt x="0" y="41960"/>
                  </a:lnTo>
                  <a:cubicBezTo>
                    <a:pt x="958" y="42765"/>
                    <a:pt x="2054" y="43154"/>
                    <a:pt x="3204" y="43154"/>
                  </a:cubicBezTo>
                  <a:cubicBezTo>
                    <a:pt x="3807" y="43154"/>
                    <a:pt x="4409" y="43050"/>
                    <a:pt x="5012" y="42843"/>
                  </a:cubicBezTo>
                  <a:lnTo>
                    <a:pt x="5532" y="42583"/>
                  </a:lnTo>
                  <a:lnTo>
                    <a:pt x="5669" y="42583"/>
                  </a:lnTo>
                  <a:lnTo>
                    <a:pt x="6052" y="42220"/>
                  </a:lnTo>
                  <a:lnTo>
                    <a:pt x="6189" y="42090"/>
                  </a:lnTo>
                  <a:lnTo>
                    <a:pt x="6600" y="41831"/>
                  </a:lnTo>
                  <a:lnTo>
                    <a:pt x="6709" y="41701"/>
                  </a:lnTo>
                  <a:cubicBezTo>
                    <a:pt x="6846" y="41597"/>
                    <a:pt x="6983" y="41467"/>
                    <a:pt x="6983" y="41208"/>
                  </a:cubicBezTo>
                  <a:cubicBezTo>
                    <a:pt x="7120" y="41078"/>
                    <a:pt x="7257" y="40974"/>
                    <a:pt x="7257" y="40715"/>
                  </a:cubicBezTo>
                  <a:lnTo>
                    <a:pt x="7257" y="40585"/>
                  </a:lnTo>
                  <a:cubicBezTo>
                    <a:pt x="7367" y="40455"/>
                    <a:pt x="7367" y="40326"/>
                    <a:pt x="7504" y="40092"/>
                  </a:cubicBezTo>
                  <a:cubicBezTo>
                    <a:pt x="7504" y="39962"/>
                    <a:pt x="7641" y="39703"/>
                    <a:pt x="7641" y="39599"/>
                  </a:cubicBezTo>
                  <a:lnTo>
                    <a:pt x="7641" y="39469"/>
                  </a:lnTo>
                  <a:cubicBezTo>
                    <a:pt x="7641" y="39210"/>
                    <a:pt x="7641" y="39080"/>
                    <a:pt x="7641" y="38846"/>
                  </a:cubicBezTo>
                  <a:lnTo>
                    <a:pt x="7641" y="5138"/>
                  </a:lnTo>
                  <a:cubicBezTo>
                    <a:pt x="7641" y="3373"/>
                    <a:pt x="8572" y="1765"/>
                    <a:pt x="10160" y="753"/>
                  </a:cubicBezTo>
                  <a:cubicBezTo>
                    <a:pt x="9475" y="389"/>
                    <a:pt x="8818" y="130"/>
                    <a:pt x="8051" y="0"/>
                  </a:cubicBezTo>
                  <a:lnTo>
                    <a:pt x="6709" y="0"/>
                  </a:lnTo>
                  <a:lnTo>
                    <a:pt x="805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1" name="Google Shape;138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IgAA9AsAANwiAAAcDAAAAAAAAA=="/>
                </a:ext>
              </a:extLst>
            </p:cNvSpPr>
            <p:nvPr/>
          </p:nvSpPr>
          <p:spPr>
            <a:xfrm>
              <a:off x="5657215" y="1943100"/>
              <a:ext cx="9525" cy="25400"/>
            </a:xfrm>
            <a:custGeom>
              <a:avLst/>
              <a:gdLst/>
              <a:ahLst/>
              <a:cxnLst/>
              <a:rect l="0" t="0" r="9525" b="25400"/>
              <a:pathLst>
                <a:path w="9525" h="25400">
                  <a:moveTo>
                    <a:pt x="6163" y="26"/>
                  </a:moveTo>
                  <a:cubicBezTo>
                    <a:pt x="4242" y="26"/>
                    <a:pt x="2454" y="1131"/>
                    <a:pt x="1547" y="2751"/>
                  </a:cubicBezTo>
                  <a:lnTo>
                    <a:pt x="1307" y="2982"/>
                  </a:lnTo>
                  <a:lnTo>
                    <a:pt x="1307" y="21055"/>
                  </a:lnTo>
                  <a:cubicBezTo>
                    <a:pt x="1307" y="21184"/>
                    <a:pt x="1307" y="21415"/>
                    <a:pt x="1307" y="21672"/>
                  </a:cubicBezTo>
                  <a:lnTo>
                    <a:pt x="1307" y="21801"/>
                  </a:lnTo>
                  <a:cubicBezTo>
                    <a:pt x="1307" y="21929"/>
                    <a:pt x="1307" y="22161"/>
                    <a:pt x="1307" y="22289"/>
                  </a:cubicBezTo>
                  <a:cubicBezTo>
                    <a:pt x="1173" y="22418"/>
                    <a:pt x="1173" y="22649"/>
                    <a:pt x="1040" y="22778"/>
                  </a:cubicBezTo>
                  <a:lnTo>
                    <a:pt x="1040" y="22906"/>
                  </a:lnTo>
                  <a:cubicBezTo>
                    <a:pt x="907" y="23035"/>
                    <a:pt x="907" y="23163"/>
                    <a:pt x="773" y="23266"/>
                  </a:cubicBezTo>
                  <a:lnTo>
                    <a:pt x="773" y="23395"/>
                  </a:lnTo>
                  <a:cubicBezTo>
                    <a:pt x="667" y="23523"/>
                    <a:pt x="533" y="23780"/>
                    <a:pt x="400" y="23883"/>
                  </a:cubicBezTo>
                  <a:lnTo>
                    <a:pt x="400" y="24012"/>
                  </a:lnTo>
                  <a:lnTo>
                    <a:pt x="0" y="24269"/>
                  </a:lnTo>
                  <a:cubicBezTo>
                    <a:pt x="907" y="25014"/>
                    <a:pt x="2054" y="25374"/>
                    <a:pt x="3228" y="25374"/>
                  </a:cubicBezTo>
                  <a:cubicBezTo>
                    <a:pt x="3735" y="25374"/>
                    <a:pt x="4375" y="25246"/>
                    <a:pt x="4882" y="25143"/>
                  </a:cubicBezTo>
                  <a:lnTo>
                    <a:pt x="5416" y="24886"/>
                  </a:lnTo>
                  <a:lnTo>
                    <a:pt x="5522" y="24886"/>
                  </a:lnTo>
                  <a:lnTo>
                    <a:pt x="6056" y="24526"/>
                  </a:lnTo>
                  <a:lnTo>
                    <a:pt x="6163" y="24397"/>
                  </a:lnTo>
                  <a:lnTo>
                    <a:pt x="6430" y="24140"/>
                  </a:lnTo>
                  <a:lnTo>
                    <a:pt x="6563" y="24012"/>
                  </a:lnTo>
                  <a:cubicBezTo>
                    <a:pt x="6696" y="23883"/>
                    <a:pt x="6803" y="23652"/>
                    <a:pt x="6936" y="23523"/>
                  </a:cubicBezTo>
                  <a:cubicBezTo>
                    <a:pt x="6936" y="23266"/>
                    <a:pt x="7070" y="23163"/>
                    <a:pt x="7203" y="23035"/>
                  </a:cubicBezTo>
                  <a:lnTo>
                    <a:pt x="7203" y="22906"/>
                  </a:lnTo>
                  <a:cubicBezTo>
                    <a:pt x="7203" y="22778"/>
                    <a:pt x="7337" y="22546"/>
                    <a:pt x="7337" y="22418"/>
                  </a:cubicBezTo>
                  <a:cubicBezTo>
                    <a:pt x="7470" y="22289"/>
                    <a:pt x="7470" y="22032"/>
                    <a:pt x="7470" y="21929"/>
                  </a:cubicBezTo>
                  <a:lnTo>
                    <a:pt x="7470" y="21801"/>
                  </a:lnTo>
                  <a:cubicBezTo>
                    <a:pt x="7470" y="21544"/>
                    <a:pt x="7470" y="21287"/>
                    <a:pt x="7470" y="21184"/>
                  </a:cubicBezTo>
                  <a:lnTo>
                    <a:pt x="7470" y="2982"/>
                  </a:lnTo>
                  <a:lnTo>
                    <a:pt x="7577" y="2751"/>
                  </a:lnTo>
                  <a:cubicBezTo>
                    <a:pt x="8110" y="1877"/>
                    <a:pt x="8751" y="1260"/>
                    <a:pt x="9525" y="771"/>
                  </a:cubicBezTo>
                  <a:cubicBezTo>
                    <a:pt x="8857" y="386"/>
                    <a:pt x="8217" y="154"/>
                    <a:pt x="7470" y="26"/>
                  </a:cubicBezTo>
                  <a:lnTo>
                    <a:pt x="6163" y="26"/>
                  </a:lnTo>
                  <a:lnTo>
                    <a:pt x="747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60" name="Google Shape;138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IgAAGgwAALwiAACODAAAAAAAAA=="/>
                </a:ext>
              </a:extLst>
            </p:cNvSpPr>
            <p:nvPr/>
          </p:nvSpPr>
          <p:spPr>
            <a:xfrm>
              <a:off x="5616575" y="1967230"/>
              <a:ext cx="29845" cy="73660"/>
            </a:xfrm>
            <a:custGeom>
              <a:avLst/>
              <a:gdLst/>
              <a:ahLst/>
              <a:cxnLst/>
              <a:rect l="0" t="0" r="29845" b="73660"/>
              <a:pathLst>
                <a:path w="29845" h="73660">
                  <a:moveTo>
                    <a:pt x="6830" y="0"/>
                  </a:moveTo>
                  <a:lnTo>
                    <a:pt x="6200" y="131"/>
                  </a:lnTo>
                  <a:lnTo>
                    <a:pt x="5832" y="262"/>
                  </a:lnTo>
                  <a:lnTo>
                    <a:pt x="5438" y="393"/>
                  </a:lnTo>
                  <a:lnTo>
                    <a:pt x="4939" y="629"/>
                  </a:lnTo>
                  <a:lnTo>
                    <a:pt x="4676" y="760"/>
                  </a:lnTo>
                  <a:cubicBezTo>
                    <a:pt x="4439" y="891"/>
                    <a:pt x="4177" y="1022"/>
                    <a:pt x="4045" y="1153"/>
                  </a:cubicBezTo>
                  <a:cubicBezTo>
                    <a:pt x="0" y="4560"/>
                    <a:pt x="761" y="15513"/>
                    <a:pt x="1261" y="25235"/>
                  </a:cubicBezTo>
                  <a:cubicBezTo>
                    <a:pt x="2285" y="41612"/>
                    <a:pt x="21884" y="56234"/>
                    <a:pt x="22015" y="56365"/>
                  </a:cubicBezTo>
                  <a:cubicBezTo>
                    <a:pt x="23145" y="57256"/>
                    <a:pt x="23907" y="58645"/>
                    <a:pt x="23907" y="60034"/>
                  </a:cubicBezTo>
                  <a:lnTo>
                    <a:pt x="23907" y="73634"/>
                  </a:lnTo>
                  <a:lnTo>
                    <a:pt x="29845" y="73634"/>
                  </a:lnTo>
                  <a:lnTo>
                    <a:pt x="29845" y="60165"/>
                  </a:lnTo>
                  <a:cubicBezTo>
                    <a:pt x="29845" y="58645"/>
                    <a:pt x="29214" y="57387"/>
                    <a:pt x="28058" y="56496"/>
                  </a:cubicBezTo>
                  <a:cubicBezTo>
                    <a:pt x="27822" y="56365"/>
                    <a:pt x="8354" y="41612"/>
                    <a:pt x="7329" y="25339"/>
                  </a:cubicBezTo>
                  <a:cubicBezTo>
                    <a:pt x="6699" y="15644"/>
                    <a:pt x="6068" y="4560"/>
                    <a:pt x="9983" y="1258"/>
                  </a:cubicBezTo>
                  <a:cubicBezTo>
                    <a:pt x="10246" y="1153"/>
                    <a:pt x="10508" y="1022"/>
                    <a:pt x="10613" y="891"/>
                  </a:cubicBezTo>
                  <a:lnTo>
                    <a:pt x="11007" y="629"/>
                  </a:lnTo>
                  <a:lnTo>
                    <a:pt x="11375" y="524"/>
                  </a:lnTo>
                  <a:lnTo>
                    <a:pt x="11901" y="393"/>
                  </a:lnTo>
                  <a:lnTo>
                    <a:pt x="12269" y="262"/>
                  </a:lnTo>
                  <a:lnTo>
                    <a:pt x="12400" y="262"/>
                  </a:lnTo>
                  <a:lnTo>
                    <a:pt x="11638" y="131"/>
                  </a:lnTo>
                  <a:lnTo>
                    <a:pt x="10508" y="0"/>
                  </a:lnTo>
                  <a:lnTo>
                    <a:pt x="6830" y="0"/>
                  </a:lnTo>
                  <a:lnTo>
                    <a:pt x="10613" y="89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9" name="Google Shape;138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IQAANgsAALIhAABKCwAAAAAAAA=="/>
                </a:ext>
              </a:extLst>
            </p:cNvSpPr>
            <p:nvPr/>
          </p:nvSpPr>
          <p:spPr>
            <a:xfrm>
              <a:off x="5458460" y="1822450"/>
              <a:ext cx="19050" cy="12700"/>
            </a:xfrm>
            <a:custGeom>
              <a:avLst/>
              <a:gdLst/>
              <a:ahLst/>
              <a:cxnLst/>
              <a:rect l="0" t="0" r="19050" b="12700"/>
              <a:pathLst>
                <a:path w="19050" h="12700">
                  <a:moveTo>
                    <a:pt x="26" y="0"/>
                  </a:moveTo>
                  <a:lnTo>
                    <a:pt x="13476" y="12700"/>
                  </a:lnTo>
                  <a:lnTo>
                    <a:pt x="19024" y="1242"/>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8" name="Google Shape;138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5IgAAjQsAAJYiAACtCwAAAAAAAA=="/>
                </a:ext>
              </a:extLst>
            </p:cNvSpPr>
            <p:nvPr/>
          </p:nvSpPr>
          <p:spPr>
            <a:xfrm>
              <a:off x="5603875" y="1877695"/>
              <a:ext cx="18415" cy="20320"/>
            </a:xfrm>
            <a:custGeom>
              <a:avLst/>
              <a:gdLst/>
              <a:ahLst/>
              <a:cxnLst/>
              <a:rect l="0" t="0" r="18415" b="20320"/>
              <a:pathLst>
                <a:path w="18415" h="20320">
                  <a:moveTo>
                    <a:pt x="4383" y="26"/>
                  </a:moveTo>
                  <a:lnTo>
                    <a:pt x="267" y="14710"/>
                  </a:lnTo>
                  <a:cubicBezTo>
                    <a:pt x="133" y="15072"/>
                    <a:pt x="133" y="15330"/>
                    <a:pt x="0" y="15692"/>
                  </a:cubicBezTo>
                  <a:lnTo>
                    <a:pt x="11465" y="20294"/>
                  </a:lnTo>
                  <a:lnTo>
                    <a:pt x="18388" y="5636"/>
                  </a:lnTo>
                  <a:lnTo>
                    <a:pt x="4383" y="26"/>
                  </a:lnTo>
                  <a:lnTo>
                    <a:pt x="0" y="156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7" name="Google Shape;138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3IQAAPQsAAP0hAABtCwAAAAAAAA=="/>
                </a:ext>
              </a:extLst>
            </p:cNvSpPr>
            <p:nvPr/>
          </p:nvSpPr>
          <p:spPr>
            <a:xfrm>
              <a:off x="5480685" y="1826895"/>
              <a:ext cx="44450" cy="30480"/>
            </a:xfrm>
            <a:custGeom>
              <a:avLst/>
              <a:gdLst/>
              <a:ahLst/>
              <a:cxnLst/>
              <a:rect l="0" t="0" r="44450" b="30480"/>
              <a:pathLst>
                <a:path w="44450" h="30480">
                  <a:moveTo>
                    <a:pt x="6747" y="26"/>
                  </a:moveTo>
                  <a:lnTo>
                    <a:pt x="0" y="13819"/>
                  </a:lnTo>
                  <a:lnTo>
                    <a:pt x="40375" y="30480"/>
                  </a:lnTo>
                  <a:lnTo>
                    <a:pt x="44450" y="15550"/>
                  </a:lnTo>
                  <a:lnTo>
                    <a:pt x="674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6" name="Google Shape;138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IgAAnAsAALMiAAC5CwAAAAAAAA=="/>
                </a:ext>
              </a:extLst>
            </p:cNvSpPr>
            <p:nvPr/>
          </p:nvSpPr>
          <p:spPr>
            <a:xfrm>
              <a:off x="5624830" y="1887220"/>
              <a:ext cx="15875" cy="18415"/>
            </a:xfrm>
            <a:custGeom>
              <a:avLst/>
              <a:gdLst/>
              <a:ahLst/>
              <a:cxnLst/>
              <a:rect l="0" t="0" r="15875" b="18415"/>
              <a:pathLst>
                <a:path w="15875" h="18415">
                  <a:moveTo>
                    <a:pt x="6689" y="0"/>
                  </a:moveTo>
                  <a:lnTo>
                    <a:pt x="0" y="15135"/>
                  </a:lnTo>
                  <a:lnTo>
                    <a:pt x="6946" y="18119"/>
                  </a:lnTo>
                  <a:cubicBezTo>
                    <a:pt x="7384" y="18307"/>
                    <a:pt x="7847" y="18388"/>
                    <a:pt x="8336" y="18388"/>
                  </a:cubicBezTo>
                  <a:cubicBezTo>
                    <a:pt x="9777" y="18388"/>
                    <a:pt x="11192" y="17527"/>
                    <a:pt x="11758" y="16049"/>
                  </a:cubicBezTo>
                  <a:lnTo>
                    <a:pt x="15103" y="8038"/>
                  </a:lnTo>
                  <a:cubicBezTo>
                    <a:pt x="15849" y="5968"/>
                    <a:pt x="14974" y="3629"/>
                    <a:pt x="13121" y="2849"/>
                  </a:cubicBezTo>
                  <a:lnTo>
                    <a:pt x="6689" y="0"/>
                  </a:lnTo>
                  <a:lnTo>
                    <a:pt x="13121" y="284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5" name="Google Shape;138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IQAA0AwAAJQhAADsDAAAAAAAAA=="/>
                </a:ext>
              </a:extLst>
            </p:cNvSpPr>
            <p:nvPr/>
          </p:nvSpPr>
          <p:spPr>
            <a:xfrm>
              <a:off x="5386705" y="2082800"/>
              <a:ext cx="71755" cy="17780"/>
            </a:xfrm>
            <a:custGeom>
              <a:avLst/>
              <a:gdLst/>
              <a:ahLst/>
              <a:cxnLst/>
              <a:rect l="0" t="0" r="71755" b="17780"/>
              <a:pathLst>
                <a:path w="71755" h="17780">
                  <a:moveTo>
                    <a:pt x="0" y="0"/>
                  </a:moveTo>
                  <a:lnTo>
                    <a:pt x="0" y="17780"/>
                  </a:lnTo>
                  <a:lnTo>
                    <a:pt x="71755" y="17780"/>
                  </a:lnTo>
                  <a:lnTo>
                    <a:pt x="71755"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4" name="Google Shape;138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IQAA/gwAAJQhAABFDQAAAAAAAA=="/>
                </a:ext>
              </a:extLst>
            </p:cNvSpPr>
            <p:nvPr/>
          </p:nvSpPr>
          <p:spPr>
            <a:xfrm>
              <a:off x="5386070" y="2112010"/>
              <a:ext cx="72390" cy="45085"/>
            </a:xfrm>
            <a:custGeom>
              <a:avLst/>
              <a:gdLst/>
              <a:ahLst/>
              <a:cxnLst/>
              <a:rect l="0" t="0" r="72390" b="45085"/>
              <a:pathLst>
                <a:path w="72390" h="45085">
                  <a:moveTo>
                    <a:pt x="0" y="26"/>
                  </a:moveTo>
                  <a:lnTo>
                    <a:pt x="0" y="45058"/>
                  </a:lnTo>
                  <a:lnTo>
                    <a:pt x="72390" y="45058"/>
                  </a:lnTo>
                  <a:lnTo>
                    <a:pt x="7239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3" name="Google Shape;138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2IQAA0AwAAJQhAADsDAAAAAAAAA=="/>
                </a:ext>
              </a:extLst>
            </p:cNvSpPr>
            <p:nvPr/>
          </p:nvSpPr>
          <p:spPr>
            <a:xfrm>
              <a:off x="5398770" y="2082800"/>
              <a:ext cx="59690" cy="17780"/>
            </a:xfrm>
            <a:custGeom>
              <a:avLst/>
              <a:gdLst/>
              <a:ahLst/>
              <a:cxnLst/>
              <a:rect l="0" t="0" r="59690" b="17780"/>
              <a:pathLst>
                <a:path w="59690" h="17780">
                  <a:moveTo>
                    <a:pt x="0" y="0"/>
                  </a:moveTo>
                  <a:lnTo>
                    <a:pt x="0" y="17780"/>
                  </a:lnTo>
                  <a:lnTo>
                    <a:pt x="59690" y="17780"/>
                  </a:lnTo>
                  <a:lnTo>
                    <a:pt x="59690"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2" name="Google Shape;138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2IQAA/gwAAJQhAABFDQAAAAAAAA=="/>
                </a:ext>
              </a:extLst>
            </p:cNvSpPr>
            <p:nvPr/>
          </p:nvSpPr>
          <p:spPr>
            <a:xfrm>
              <a:off x="5398770" y="2112010"/>
              <a:ext cx="59690" cy="45085"/>
            </a:xfrm>
            <a:custGeom>
              <a:avLst/>
              <a:gdLst/>
              <a:ahLst/>
              <a:cxnLst/>
              <a:rect l="0" t="0" r="59690" b="45085"/>
              <a:pathLst>
                <a:path w="59690" h="45085">
                  <a:moveTo>
                    <a:pt x="0" y="26"/>
                  </a:moveTo>
                  <a:lnTo>
                    <a:pt x="0" y="45058"/>
                  </a:lnTo>
                  <a:lnTo>
                    <a:pt x="59690" y="45058"/>
                  </a:lnTo>
                  <a:lnTo>
                    <a:pt x="5969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1" name="Google Shape;138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IgAAzAwAABgjAABFDQAAAAAAAA=="/>
                </a:ext>
              </a:extLst>
            </p:cNvSpPr>
            <p:nvPr/>
          </p:nvSpPr>
          <p:spPr>
            <a:xfrm>
              <a:off x="5633085" y="2080260"/>
              <a:ext cx="71755" cy="76835"/>
            </a:xfrm>
            <a:custGeom>
              <a:avLst/>
              <a:gdLst/>
              <a:ahLst/>
              <a:cxnLst/>
              <a:rect l="0" t="0" r="71755" b="76835"/>
              <a:pathLst>
                <a:path w="71755" h="76835">
                  <a:moveTo>
                    <a:pt x="26" y="26"/>
                  </a:moveTo>
                  <a:lnTo>
                    <a:pt x="26" y="76808"/>
                  </a:lnTo>
                  <a:lnTo>
                    <a:pt x="71728" y="76808"/>
                  </a:lnTo>
                  <a:lnTo>
                    <a:pt x="71728"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50" name="Google Shape;138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IgAAnwwAABgjAAC7DAAAAAAAAA=="/>
                </a:ext>
              </a:extLst>
            </p:cNvSpPr>
            <p:nvPr/>
          </p:nvSpPr>
          <p:spPr>
            <a:xfrm>
              <a:off x="5633085" y="2051685"/>
              <a:ext cx="71755" cy="17780"/>
            </a:xfrm>
            <a:custGeom>
              <a:avLst/>
              <a:gdLst/>
              <a:ahLst/>
              <a:cxnLst/>
              <a:rect l="0" t="0" r="71755" b="17780"/>
              <a:pathLst>
                <a:path w="71755" h="17780">
                  <a:moveTo>
                    <a:pt x="26" y="0"/>
                  </a:moveTo>
                  <a:lnTo>
                    <a:pt x="26" y="17754"/>
                  </a:lnTo>
                  <a:lnTo>
                    <a:pt x="71728" y="17754"/>
                  </a:lnTo>
                  <a:lnTo>
                    <a:pt x="7172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9" name="Google Shape;138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gAAzAwAABgjAABFDQAAAAAAAA=="/>
                </a:ext>
              </a:extLst>
            </p:cNvSpPr>
            <p:nvPr/>
          </p:nvSpPr>
          <p:spPr>
            <a:xfrm>
              <a:off x="5648325" y="2080260"/>
              <a:ext cx="56515" cy="76835"/>
            </a:xfrm>
            <a:custGeom>
              <a:avLst/>
              <a:gdLst/>
              <a:ahLst/>
              <a:cxnLst/>
              <a:rect l="0" t="0" r="56515" b="76835"/>
              <a:pathLst>
                <a:path w="56515" h="76835">
                  <a:moveTo>
                    <a:pt x="26" y="26"/>
                  </a:moveTo>
                  <a:lnTo>
                    <a:pt x="26" y="76808"/>
                  </a:lnTo>
                  <a:lnTo>
                    <a:pt x="56488" y="76808"/>
                  </a:lnTo>
                  <a:lnTo>
                    <a:pt x="56488"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8" name="Google Shape;138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gAAnwwAABgjAAC7DAAAAAAAAA=="/>
                </a:ext>
              </a:extLst>
            </p:cNvSpPr>
            <p:nvPr/>
          </p:nvSpPr>
          <p:spPr>
            <a:xfrm>
              <a:off x="5648325" y="2051685"/>
              <a:ext cx="56515" cy="17780"/>
            </a:xfrm>
            <a:custGeom>
              <a:avLst/>
              <a:gdLst/>
              <a:ahLst/>
              <a:cxnLst/>
              <a:rect l="0" t="0" r="56515" b="17780"/>
              <a:pathLst>
                <a:path w="56515" h="17780">
                  <a:moveTo>
                    <a:pt x="26" y="0"/>
                  </a:moveTo>
                  <a:lnTo>
                    <a:pt x="26" y="17754"/>
                  </a:lnTo>
                  <a:lnTo>
                    <a:pt x="56488" y="17754"/>
                  </a:lnTo>
                  <a:lnTo>
                    <a:pt x="5648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7" name="Google Shape;138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IQAACAwAAFQiAAAkDAAAAAAAAA=="/>
                </a:ext>
              </a:extLst>
            </p:cNvSpPr>
            <p:nvPr/>
          </p:nvSpPr>
          <p:spPr>
            <a:xfrm>
              <a:off x="5507990" y="1955800"/>
              <a:ext cx="72390" cy="17780"/>
            </a:xfrm>
            <a:custGeom>
              <a:avLst/>
              <a:gdLst/>
              <a:ahLst/>
              <a:cxnLst/>
              <a:rect l="0" t="0" r="72390" b="17780"/>
              <a:pathLst>
                <a:path w="72390" h="17780">
                  <a:moveTo>
                    <a:pt x="26" y="26"/>
                  </a:moveTo>
                  <a:lnTo>
                    <a:pt x="26" y="17754"/>
                  </a:lnTo>
                  <a:lnTo>
                    <a:pt x="72364" y="17754"/>
                  </a:lnTo>
                  <a:lnTo>
                    <a:pt x="7236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6" name="Google Shape;138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IQAANgwAAFQiAABFDQAAAAAAAA=="/>
                </a:ext>
              </a:extLst>
            </p:cNvSpPr>
            <p:nvPr/>
          </p:nvSpPr>
          <p:spPr>
            <a:xfrm>
              <a:off x="5507990" y="1985010"/>
              <a:ext cx="72390" cy="172085"/>
            </a:xfrm>
            <a:custGeom>
              <a:avLst/>
              <a:gdLst/>
              <a:ahLst/>
              <a:cxnLst/>
              <a:rect l="0" t="0" r="72390" b="172085"/>
              <a:pathLst>
                <a:path w="72390" h="172085">
                  <a:moveTo>
                    <a:pt x="26" y="0"/>
                  </a:moveTo>
                  <a:lnTo>
                    <a:pt x="26" y="172058"/>
                  </a:lnTo>
                  <a:lnTo>
                    <a:pt x="72364" y="172058"/>
                  </a:lnTo>
                  <a:lnTo>
                    <a:pt x="72364"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5" name="Google Shape;138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0IQAACAwAAFQiAAAkDAAAAAAAAA=="/>
                </a:ext>
              </a:extLst>
            </p:cNvSpPr>
            <p:nvPr/>
          </p:nvSpPr>
          <p:spPr>
            <a:xfrm>
              <a:off x="5519420" y="1955800"/>
              <a:ext cx="60960" cy="17780"/>
            </a:xfrm>
            <a:custGeom>
              <a:avLst/>
              <a:gdLst/>
              <a:ahLst/>
              <a:cxnLst/>
              <a:rect l="0" t="0" r="60960" b="17780"/>
              <a:pathLst>
                <a:path w="60960" h="17780">
                  <a:moveTo>
                    <a:pt x="26" y="26"/>
                  </a:moveTo>
                  <a:lnTo>
                    <a:pt x="26" y="17754"/>
                  </a:lnTo>
                  <a:lnTo>
                    <a:pt x="60934" y="17754"/>
                  </a:lnTo>
                  <a:lnTo>
                    <a:pt x="6093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4" name="Google Shape;138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0IQAANgwAAFwiAABFDQAAAAAAAA=="/>
                </a:ext>
              </a:extLst>
            </p:cNvSpPr>
            <p:nvPr/>
          </p:nvSpPr>
          <p:spPr>
            <a:xfrm>
              <a:off x="5519420" y="1985010"/>
              <a:ext cx="66040" cy="172085"/>
            </a:xfrm>
            <a:custGeom>
              <a:avLst/>
              <a:gdLst/>
              <a:ahLst/>
              <a:cxnLst/>
              <a:rect l="0" t="0" r="66040" b="172085"/>
              <a:pathLst>
                <a:path w="66040" h="172085">
                  <a:moveTo>
                    <a:pt x="26" y="0"/>
                  </a:moveTo>
                  <a:lnTo>
                    <a:pt x="26" y="172058"/>
                  </a:lnTo>
                  <a:lnTo>
                    <a:pt x="66014" y="172058"/>
                  </a:lnTo>
                  <a:lnTo>
                    <a:pt x="66014"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3" name="Google Shape;138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IQAARwsAAPshAABvCwAAAAAAAA=="/>
                </a:ext>
              </a:extLst>
            </p:cNvSpPr>
            <p:nvPr/>
          </p:nvSpPr>
          <p:spPr>
            <a:xfrm>
              <a:off x="5480050" y="1833245"/>
              <a:ext cx="43815" cy="25400"/>
            </a:xfrm>
            <a:custGeom>
              <a:avLst/>
              <a:gdLst/>
              <a:ahLst/>
              <a:cxnLst/>
              <a:rect l="0" t="0" r="43815" b="25400"/>
              <a:pathLst>
                <a:path w="43815" h="25400">
                  <a:moveTo>
                    <a:pt x="3380" y="26"/>
                  </a:moveTo>
                  <a:lnTo>
                    <a:pt x="26" y="7416"/>
                  </a:lnTo>
                  <a:lnTo>
                    <a:pt x="41682" y="25374"/>
                  </a:lnTo>
                  <a:lnTo>
                    <a:pt x="43815" y="17481"/>
                  </a:lnTo>
                  <a:lnTo>
                    <a:pt x="338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2" name="Google Shape;138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4IgAAmQsAAJAiAACuCwAAAAAAAA=="/>
                </a:ext>
              </a:extLst>
            </p:cNvSpPr>
            <p:nvPr/>
          </p:nvSpPr>
          <p:spPr>
            <a:xfrm>
              <a:off x="5603240" y="1885315"/>
              <a:ext cx="15240" cy="13335"/>
            </a:xfrm>
            <a:custGeom>
              <a:avLst/>
              <a:gdLst/>
              <a:ahLst/>
              <a:cxnLst/>
              <a:rect l="0" t="0" r="15240" b="13335"/>
              <a:pathLst>
                <a:path w="15240" h="13335">
                  <a:moveTo>
                    <a:pt x="2162" y="0"/>
                  </a:moveTo>
                  <a:lnTo>
                    <a:pt x="132" y="7124"/>
                  </a:lnTo>
                  <a:cubicBezTo>
                    <a:pt x="132" y="7393"/>
                    <a:pt x="132" y="7769"/>
                    <a:pt x="26" y="8146"/>
                  </a:cubicBezTo>
                  <a:lnTo>
                    <a:pt x="11944" y="13335"/>
                  </a:lnTo>
                  <a:lnTo>
                    <a:pt x="15240" y="5968"/>
                  </a:lnTo>
                  <a:lnTo>
                    <a:pt x="15240" y="5699"/>
                  </a:lnTo>
                  <a:lnTo>
                    <a:pt x="2162" y="0"/>
                  </a:lnTo>
                  <a:lnTo>
                    <a:pt x="26" y="814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1" name="Google Shape;138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IgAA7wsAANIiAAAfDAAAAAAAAA=="/>
                </a:ext>
              </a:extLst>
            </p:cNvSpPr>
            <p:nvPr/>
          </p:nvSpPr>
          <p:spPr>
            <a:xfrm>
              <a:off x="5648960" y="1939925"/>
              <a:ext cx="11430" cy="30480"/>
            </a:xfrm>
            <a:custGeom>
              <a:avLst/>
              <a:gdLst/>
              <a:ahLst/>
              <a:cxnLst/>
              <a:rect l="0" t="0" r="11430" b="30480"/>
              <a:pathLst>
                <a:path w="11430" h="30480">
                  <a:moveTo>
                    <a:pt x="5715" y="26"/>
                  </a:moveTo>
                  <a:cubicBezTo>
                    <a:pt x="2844" y="26"/>
                    <a:pt x="0" y="1910"/>
                    <a:pt x="0" y="5677"/>
                  </a:cubicBezTo>
                  <a:lnTo>
                    <a:pt x="0" y="24803"/>
                  </a:lnTo>
                  <a:cubicBezTo>
                    <a:pt x="0" y="27968"/>
                    <a:pt x="2528" y="30480"/>
                    <a:pt x="5715" y="30480"/>
                  </a:cubicBezTo>
                  <a:cubicBezTo>
                    <a:pt x="8875" y="30480"/>
                    <a:pt x="11404" y="27968"/>
                    <a:pt x="11404" y="24803"/>
                  </a:cubicBezTo>
                  <a:lnTo>
                    <a:pt x="11404" y="5677"/>
                  </a:lnTo>
                  <a:cubicBezTo>
                    <a:pt x="11404" y="1910"/>
                    <a:pt x="8559" y="26"/>
                    <a:pt x="571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40" name="Google Shape;138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IgAA8wsAAPEiAAAfDAAAAAAAAA=="/>
                </a:ext>
              </a:extLst>
            </p:cNvSpPr>
            <p:nvPr/>
          </p:nvSpPr>
          <p:spPr>
            <a:xfrm>
              <a:off x="5668645" y="1942465"/>
              <a:ext cx="11430" cy="27940"/>
            </a:xfrm>
            <a:custGeom>
              <a:avLst/>
              <a:gdLst/>
              <a:ahLst/>
              <a:cxnLst/>
              <a:rect l="0" t="0" r="11430" b="27940"/>
              <a:pathLst>
                <a:path w="11430" h="27940">
                  <a:moveTo>
                    <a:pt x="5715" y="0"/>
                  </a:moveTo>
                  <a:cubicBezTo>
                    <a:pt x="2871" y="0"/>
                    <a:pt x="26" y="1918"/>
                    <a:pt x="26" y="5780"/>
                  </a:cubicBezTo>
                  <a:lnTo>
                    <a:pt x="26" y="22160"/>
                  </a:lnTo>
                  <a:cubicBezTo>
                    <a:pt x="26" y="25383"/>
                    <a:pt x="2555" y="27940"/>
                    <a:pt x="5715" y="27940"/>
                  </a:cubicBezTo>
                  <a:cubicBezTo>
                    <a:pt x="8902" y="27940"/>
                    <a:pt x="11430" y="25383"/>
                    <a:pt x="11430" y="22160"/>
                  </a:cubicBezTo>
                  <a:lnTo>
                    <a:pt x="11430" y="5780"/>
                  </a:lnTo>
                  <a:cubicBezTo>
                    <a:pt x="11430" y="1918"/>
                    <a:pt x="8586" y="0"/>
                    <a:pt x="571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39" name="Google Shape;138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gAAAAwAAA8jAAAjDAAAAAAAAA=="/>
                </a:ext>
              </a:extLst>
            </p:cNvSpPr>
            <p:nvPr/>
          </p:nvSpPr>
          <p:spPr>
            <a:xfrm>
              <a:off x="5688330" y="1950720"/>
              <a:ext cx="10795" cy="22225"/>
            </a:xfrm>
            <a:custGeom>
              <a:avLst/>
              <a:gdLst/>
              <a:ahLst/>
              <a:cxnLst/>
              <a:rect l="0" t="0" r="10795" b="22225"/>
              <a:pathLst>
                <a:path w="10795" h="22225">
                  <a:moveTo>
                    <a:pt x="5397" y="25"/>
                  </a:moveTo>
                  <a:cubicBezTo>
                    <a:pt x="2711" y="25"/>
                    <a:pt x="24" y="1882"/>
                    <a:pt x="24" y="5594"/>
                  </a:cubicBezTo>
                  <a:lnTo>
                    <a:pt x="24" y="16630"/>
                  </a:lnTo>
                  <a:cubicBezTo>
                    <a:pt x="24" y="19749"/>
                    <a:pt x="2412" y="22225"/>
                    <a:pt x="5397" y="22225"/>
                  </a:cubicBezTo>
                  <a:cubicBezTo>
                    <a:pt x="8407" y="22225"/>
                    <a:pt x="10795" y="19749"/>
                    <a:pt x="10795" y="16758"/>
                  </a:cubicBezTo>
                  <a:lnTo>
                    <a:pt x="10795" y="5594"/>
                  </a:lnTo>
                  <a:cubicBezTo>
                    <a:pt x="10795" y="1882"/>
                    <a:pt x="8108" y="25"/>
                    <a:pt x="5397"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38" name="Google Shape;138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IgAA2wsAADIjAABXDQAAAAAAAA=="/>
                </a:ext>
              </a:extLst>
            </p:cNvSpPr>
            <p:nvPr/>
          </p:nvSpPr>
          <p:spPr>
            <a:xfrm>
              <a:off x="5606415" y="1927225"/>
              <a:ext cx="114935" cy="241300"/>
            </a:xfrm>
            <a:custGeom>
              <a:avLst/>
              <a:gdLst/>
              <a:ahLst/>
              <a:cxnLst/>
              <a:rect l="0" t="0" r="114935" b="241300"/>
              <a:pathLst>
                <a:path w="114935" h="241300">
                  <a:moveTo>
                    <a:pt x="38442" y="11399"/>
                  </a:moveTo>
                  <a:cubicBezTo>
                    <a:pt x="40720" y="11399"/>
                    <a:pt x="42606" y="13159"/>
                    <a:pt x="42606" y="15444"/>
                  </a:cubicBezTo>
                  <a:lnTo>
                    <a:pt x="42606" y="18097"/>
                  </a:lnTo>
                  <a:cubicBezTo>
                    <a:pt x="42606" y="21721"/>
                    <a:pt x="45434" y="23744"/>
                    <a:pt x="48262" y="23744"/>
                  </a:cubicBezTo>
                  <a:cubicBezTo>
                    <a:pt x="50488" y="23744"/>
                    <a:pt x="52688" y="22536"/>
                    <a:pt x="53578" y="19857"/>
                  </a:cubicBezTo>
                  <a:cubicBezTo>
                    <a:pt x="54076" y="18228"/>
                    <a:pt x="55699" y="17099"/>
                    <a:pt x="57480" y="17099"/>
                  </a:cubicBezTo>
                  <a:lnTo>
                    <a:pt x="57978" y="17099"/>
                  </a:lnTo>
                  <a:cubicBezTo>
                    <a:pt x="60256" y="17099"/>
                    <a:pt x="62010" y="18859"/>
                    <a:pt x="62010" y="21144"/>
                  </a:cubicBezTo>
                  <a:lnTo>
                    <a:pt x="62010" y="21879"/>
                  </a:lnTo>
                  <a:cubicBezTo>
                    <a:pt x="62089" y="25504"/>
                    <a:pt x="64943" y="27552"/>
                    <a:pt x="67798" y="27552"/>
                  </a:cubicBezTo>
                  <a:cubicBezTo>
                    <a:pt x="69998" y="27552"/>
                    <a:pt x="72223" y="26318"/>
                    <a:pt x="73114" y="23665"/>
                  </a:cubicBezTo>
                  <a:cubicBezTo>
                    <a:pt x="73611" y="21879"/>
                    <a:pt x="75235" y="20750"/>
                    <a:pt x="77016" y="20750"/>
                  </a:cubicBezTo>
                  <a:lnTo>
                    <a:pt x="77513" y="20750"/>
                  </a:lnTo>
                  <a:cubicBezTo>
                    <a:pt x="79791" y="20750"/>
                    <a:pt x="81546" y="22509"/>
                    <a:pt x="81546" y="24795"/>
                  </a:cubicBezTo>
                  <a:lnTo>
                    <a:pt x="81546" y="28839"/>
                  </a:lnTo>
                  <a:cubicBezTo>
                    <a:pt x="81546" y="32569"/>
                    <a:pt x="84374" y="34434"/>
                    <a:pt x="87202" y="34434"/>
                  </a:cubicBezTo>
                  <a:cubicBezTo>
                    <a:pt x="90057" y="34434"/>
                    <a:pt x="92885" y="32569"/>
                    <a:pt x="92885" y="28839"/>
                  </a:cubicBezTo>
                  <a:cubicBezTo>
                    <a:pt x="92885" y="26554"/>
                    <a:pt x="94770" y="24663"/>
                    <a:pt x="96918" y="24663"/>
                  </a:cubicBezTo>
                  <a:lnTo>
                    <a:pt x="97546" y="24663"/>
                  </a:lnTo>
                  <a:cubicBezTo>
                    <a:pt x="99825" y="24663"/>
                    <a:pt x="101579" y="26554"/>
                    <a:pt x="101579" y="28839"/>
                  </a:cubicBezTo>
                  <a:lnTo>
                    <a:pt x="101579" y="55394"/>
                  </a:lnTo>
                  <a:lnTo>
                    <a:pt x="101579" y="56024"/>
                  </a:lnTo>
                  <a:cubicBezTo>
                    <a:pt x="102208" y="62722"/>
                    <a:pt x="101710" y="82289"/>
                    <a:pt x="91497" y="90904"/>
                  </a:cubicBezTo>
                  <a:cubicBezTo>
                    <a:pt x="90240" y="92034"/>
                    <a:pt x="89481" y="93557"/>
                    <a:pt x="89481" y="95186"/>
                  </a:cubicBezTo>
                  <a:lnTo>
                    <a:pt x="89481" y="113256"/>
                  </a:lnTo>
                  <a:lnTo>
                    <a:pt x="35431" y="113256"/>
                  </a:lnTo>
                  <a:lnTo>
                    <a:pt x="35431" y="100754"/>
                  </a:lnTo>
                  <a:cubicBezTo>
                    <a:pt x="35431" y="98994"/>
                    <a:pt x="34540" y="97208"/>
                    <a:pt x="33152" y="96210"/>
                  </a:cubicBezTo>
                  <a:lnTo>
                    <a:pt x="33021" y="96079"/>
                  </a:lnTo>
                  <a:cubicBezTo>
                    <a:pt x="32917" y="95947"/>
                    <a:pt x="13879" y="81554"/>
                    <a:pt x="12884" y="65611"/>
                  </a:cubicBezTo>
                  <a:cubicBezTo>
                    <a:pt x="12360" y="56654"/>
                    <a:pt x="11600" y="45518"/>
                    <a:pt x="15136" y="42497"/>
                  </a:cubicBezTo>
                  <a:cubicBezTo>
                    <a:pt x="16078" y="41709"/>
                    <a:pt x="17519" y="41368"/>
                    <a:pt x="19456" y="41368"/>
                  </a:cubicBezTo>
                  <a:cubicBezTo>
                    <a:pt x="20399" y="41368"/>
                    <a:pt x="21421" y="41447"/>
                    <a:pt x="22573" y="41604"/>
                  </a:cubicBezTo>
                  <a:lnTo>
                    <a:pt x="22573" y="49326"/>
                  </a:lnTo>
                  <a:cubicBezTo>
                    <a:pt x="22573" y="53109"/>
                    <a:pt x="25401" y="55000"/>
                    <a:pt x="28255" y="55000"/>
                  </a:cubicBezTo>
                  <a:cubicBezTo>
                    <a:pt x="31084" y="55000"/>
                    <a:pt x="33912" y="53109"/>
                    <a:pt x="33912" y="49326"/>
                  </a:cubicBezTo>
                  <a:lnTo>
                    <a:pt x="33912" y="15444"/>
                  </a:lnTo>
                  <a:cubicBezTo>
                    <a:pt x="33912" y="13159"/>
                    <a:pt x="35666" y="11399"/>
                    <a:pt x="37945" y="11399"/>
                  </a:cubicBezTo>
                  <a:lnTo>
                    <a:pt x="98803" y="124524"/>
                  </a:lnTo>
                  <a:lnTo>
                    <a:pt x="98803" y="142332"/>
                  </a:lnTo>
                  <a:lnTo>
                    <a:pt x="26736" y="142332"/>
                  </a:lnTo>
                  <a:lnTo>
                    <a:pt x="26736" y="124524"/>
                  </a:lnTo>
                  <a:lnTo>
                    <a:pt x="98803" y="153705"/>
                  </a:lnTo>
                  <a:lnTo>
                    <a:pt x="98803" y="229796"/>
                  </a:lnTo>
                  <a:lnTo>
                    <a:pt x="26736" y="229796"/>
                  </a:lnTo>
                  <a:lnTo>
                    <a:pt x="26736" y="153705"/>
                  </a:lnTo>
                  <a:lnTo>
                    <a:pt x="37945" y="26"/>
                  </a:lnTo>
                  <a:cubicBezTo>
                    <a:pt x="29512" y="26"/>
                    <a:pt x="22573" y="6987"/>
                    <a:pt x="22573" y="15444"/>
                  </a:cubicBezTo>
                  <a:lnTo>
                    <a:pt x="22573" y="30363"/>
                  </a:lnTo>
                  <a:cubicBezTo>
                    <a:pt x="21473" y="30258"/>
                    <a:pt x="20425" y="30179"/>
                    <a:pt x="19404" y="30179"/>
                  </a:cubicBezTo>
                  <a:cubicBezTo>
                    <a:pt x="14690" y="30179"/>
                    <a:pt x="10867" y="31413"/>
                    <a:pt x="7960" y="33909"/>
                  </a:cubicBezTo>
                  <a:cubicBezTo>
                    <a:pt x="26" y="40606"/>
                    <a:pt x="785" y="53739"/>
                    <a:pt x="1649" y="66504"/>
                  </a:cubicBezTo>
                  <a:cubicBezTo>
                    <a:pt x="2671" y="83944"/>
                    <a:pt x="18173" y="98469"/>
                    <a:pt x="24092" y="103538"/>
                  </a:cubicBezTo>
                  <a:lnTo>
                    <a:pt x="24092" y="113256"/>
                  </a:lnTo>
                  <a:lnTo>
                    <a:pt x="21054" y="113256"/>
                  </a:lnTo>
                  <a:cubicBezTo>
                    <a:pt x="18042" y="113256"/>
                    <a:pt x="15528" y="115804"/>
                    <a:pt x="15528" y="118956"/>
                  </a:cubicBezTo>
                  <a:lnTo>
                    <a:pt x="15528" y="235600"/>
                  </a:lnTo>
                  <a:cubicBezTo>
                    <a:pt x="15528" y="238752"/>
                    <a:pt x="18042" y="241300"/>
                    <a:pt x="21054" y="241300"/>
                  </a:cubicBezTo>
                  <a:lnTo>
                    <a:pt x="104486" y="241300"/>
                  </a:lnTo>
                  <a:cubicBezTo>
                    <a:pt x="107628" y="241300"/>
                    <a:pt x="110142" y="238752"/>
                    <a:pt x="110142" y="235600"/>
                  </a:cubicBezTo>
                  <a:lnTo>
                    <a:pt x="110142" y="118825"/>
                  </a:lnTo>
                  <a:cubicBezTo>
                    <a:pt x="110142" y="115673"/>
                    <a:pt x="107628" y="113125"/>
                    <a:pt x="104486" y="113125"/>
                  </a:cubicBezTo>
                  <a:lnTo>
                    <a:pt x="100951" y="113125"/>
                  </a:lnTo>
                  <a:lnTo>
                    <a:pt x="100951" y="97707"/>
                  </a:lnTo>
                  <a:cubicBezTo>
                    <a:pt x="114935" y="83576"/>
                    <a:pt x="113285" y="58283"/>
                    <a:pt x="113049" y="55131"/>
                  </a:cubicBezTo>
                  <a:lnTo>
                    <a:pt x="113049" y="28839"/>
                  </a:lnTo>
                  <a:cubicBezTo>
                    <a:pt x="113049" y="20251"/>
                    <a:pt x="106109" y="13422"/>
                    <a:pt x="97677" y="13422"/>
                  </a:cubicBezTo>
                  <a:lnTo>
                    <a:pt x="97180" y="13422"/>
                  </a:lnTo>
                  <a:cubicBezTo>
                    <a:pt x="94797" y="14682"/>
                    <a:pt x="92257" y="15286"/>
                    <a:pt x="89743" y="15286"/>
                  </a:cubicBezTo>
                  <a:cubicBezTo>
                    <a:pt x="85134" y="15286"/>
                    <a:pt x="80656" y="13264"/>
                    <a:pt x="77644" y="9508"/>
                  </a:cubicBezTo>
                  <a:lnTo>
                    <a:pt x="77120" y="9508"/>
                  </a:lnTo>
                  <a:cubicBezTo>
                    <a:pt x="74868" y="10664"/>
                    <a:pt x="72433" y="11215"/>
                    <a:pt x="69998" y="11215"/>
                  </a:cubicBezTo>
                  <a:cubicBezTo>
                    <a:pt x="65520" y="11215"/>
                    <a:pt x="61120" y="9324"/>
                    <a:pt x="58109" y="5726"/>
                  </a:cubicBezTo>
                  <a:lnTo>
                    <a:pt x="57480" y="5726"/>
                  </a:lnTo>
                  <a:cubicBezTo>
                    <a:pt x="55464" y="6593"/>
                    <a:pt x="53369" y="7013"/>
                    <a:pt x="51300" y="7013"/>
                  </a:cubicBezTo>
                  <a:cubicBezTo>
                    <a:pt x="46246" y="7013"/>
                    <a:pt x="41427" y="4518"/>
                    <a:pt x="38573" y="26"/>
                  </a:cubicBezTo>
                  <a:lnTo>
                    <a:pt x="38442" y="11399"/>
                  </a:lnTo>
                  <a:lnTo>
                    <a:pt x="3857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37" name="Google Shape;138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8IQAAIAwAAE4hAABQDAAAAAAAAA=="/>
                </a:ext>
              </a:extLst>
            </p:cNvSpPr>
            <p:nvPr/>
          </p:nvSpPr>
          <p:spPr>
            <a:xfrm>
              <a:off x="5402580" y="1971040"/>
              <a:ext cx="11430" cy="30480"/>
            </a:xfrm>
            <a:custGeom>
              <a:avLst/>
              <a:gdLst/>
              <a:ahLst/>
              <a:cxnLst/>
              <a:rect l="0" t="0" r="11430" b="30480"/>
              <a:pathLst>
                <a:path w="11430" h="30480">
                  <a:moveTo>
                    <a:pt x="5702" y="0"/>
                  </a:moveTo>
                  <a:cubicBezTo>
                    <a:pt x="2851" y="0"/>
                    <a:pt x="0" y="1876"/>
                    <a:pt x="0" y="5653"/>
                  </a:cubicBezTo>
                  <a:lnTo>
                    <a:pt x="0" y="24827"/>
                  </a:lnTo>
                  <a:cubicBezTo>
                    <a:pt x="0" y="27953"/>
                    <a:pt x="2584" y="30454"/>
                    <a:pt x="5648" y="30454"/>
                  </a:cubicBezTo>
                  <a:cubicBezTo>
                    <a:pt x="8846" y="30454"/>
                    <a:pt x="11430" y="27823"/>
                    <a:pt x="11430" y="24827"/>
                  </a:cubicBezTo>
                  <a:lnTo>
                    <a:pt x="11430" y="5653"/>
                  </a:lnTo>
                  <a:cubicBezTo>
                    <a:pt x="11430" y="1876"/>
                    <a:pt x="8553" y="0"/>
                    <a:pt x="570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36" name="Google Shape;138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IQAAJQwAAGwhAABQDAAAAAAAAA=="/>
                </a:ext>
              </a:extLst>
            </p:cNvSpPr>
            <p:nvPr/>
          </p:nvSpPr>
          <p:spPr>
            <a:xfrm>
              <a:off x="5422265" y="1974215"/>
              <a:ext cx="10795" cy="27305"/>
            </a:xfrm>
            <a:custGeom>
              <a:avLst/>
              <a:gdLst/>
              <a:ahLst/>
              <a:cxnLst/>
              <a:rect l="0" t="0" r="10795" b="27305"/>
              <a:pathLst>
                <a:path w="10795" h="27305">
                  <a:moveTo>
                    <a:pt x="5384" y="0"/>
                  </a:moveTo>
                  <a:cubicBezTo>
                    <a:pt x="2692" y="0"/>
                    <a:pt x="0" y="1898"/>
                    <a:pt x="0" y="5643"/>
                  </a:cubicBezTo>
                  <a:lnTo>
                    <a:pt x="0" y="21661"/>
                  </a:lnTo>
                  <a:cubicBezTo>
                    <a:pt x="0" y="24782"/>
                    <a:pt x="2415" y="27278"/>
                    <a:pt x="5334" y="27278"/>
                  </a:cubicBezTo>
                  <a:cubicBezTo>
                    <a:pt x="8354" y="27278"/>
                    <a:pt x="10769" y="24782"/>
                    <a:pt x="10769" y="21661"/>
                  </a:cubicBezTo>
                  <a:lnTo>
                    <a:pt x="10769" y="5643"/>
                  </a:lnTo>
                  <a:cubicBezTo>
                    <a:pt x="10769" y="1898"/>
                    <a:pt x="8077" y="0"/>
                    <a:pt x="538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35" name="Google Shape;138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5IQAAMQwAAIshAABVDAAAAAAAAA=="/>
                </a:ext>
              </a:extLst>
            </p:cNvSpPr>
            <p:nvPr/>
          </p:nvSpPr>
          <p:spPr>
            <a:xfrm>
              <a:off x="5441315" y="1981835"/>
              <a:ext cx="11430" cy="22860"/>
            </a:xfrm>
            <a:custGeom>
              <a:avLst/>
              <a:gdLst/>
              <a:ahLst/>
              <a:cxnLst/>
              <a:rect l="0" t="0" r="11430" b="22860"/>
              <a:pathLst>
                <a:path w="11430" h="22860">
                  <a:moveTo>
                    <a:pt x="5715" y="0"/>
                  </a:moveTo>
                  <a:cubicBezTo>
                    <a:pt x="2871" y="0"/>
                    <a:pt x="26" y="1898"/>
                    <a:pt x="26" y="5722"/>
                  </a:cubicBezTo>
                  <a:lnTo>
                    <a:pt x="26" y="17138"/>
                  </a:lnTo>
                  <a:cubicBezTo>
                    <a:pt x="26" y="20302"/>
                    <a:pt x="2555" y="22834"/>
                    <a:pt x="5715" y="22834"/>
                  </a:cubicBezTo>
                  <a:cubicBezTo>
                    <a:pt x="8770" y="22834"/>
                    <a:pt x="11430" y="20302"/>
                    <a:pt x="11430" y="17138"/>
                  </a:cubicBezTo>
                  <a:lnTo>
                    <a:pt x="11430" y="5722"/>
                  </a:lnTo>
                  <a:cubicBezTo>
                    <a:pt x="11430" y="1898"/>
                    <a:pt x="8586" y="0"/>
                    <a:pt x="571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34" name="Google Shape;138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IAAADAwAAK4hAABXDQAAAAAAAA=="/>
                </a:ext>
              </a:extLst>
            </p:cNvSpPr>
            <p:nvPr/>
          </p:nvSpPr>
          <p:spPr>
            <a:xfrm>
              <a:off x="5360035" y="1958340"/>
              <a:ext cx="114935" cy="210185"/>
            </a:xfrm>
            <a:custGeom>
              <a:avLst/>
              <a:gdLst/>
              <a:ahLst/>
              <a:cxnLst/>
              <a:rect l="0" t="0" r="114935" b="210185"/>
              <a:pathLst>
                <a:path w="114935" h="210185">
                  <a:moveTo>
                    <a:pt x="38416" y="11412"/>
                  </a:moveTo>
                  <a:cubicBezTo>
                    <a:pt x="40673" y="11412"/>
                    <a:pt x="42431" y="13305"/>
                    <a:pt x="42431" y="15567"/>
                  </a:cubicBezTo>
                  <a:lnTo>
                    <a:pt x="42431" y="18118"/>
                  </a:lnTo>
                  <a:cubicBezTo>
                    <a:pt x="42431" y="21746"/>
                    <a:pt x="45317" y="23771"/>
                    <a:pt x="48204" y="23771"/>
                  </a:cubicBezTo>
                  <a:cubicBezTo>
                    <a:pt x="50434" y="23771"/>
                    <a:pt x="52665" y="22535"/>
                    <a:pt x="53557" y="19879"/>
                  </a:cubicBezTo>
                  <a:cubicBezTo>
                    <a:pt x="54056" y="18223"/>
                    <a:pt x="55578" y="17092"/>
                    <a:pt x="57336" y="17092"/>
                  </a:cubicBezTo>
                  <a:lnTo>
                    <a:pt x="57966" y="17092"/>
                  </a:lnTo>
                  <a:cubicBezTo>
                    <a:pt x="60249" y="17092"/>
                    <a:pt x="62007" y="18854"/>
                    <a:pt x="62007" y="21142"/>
                  </a:cubicBezTo>
                  <a:lnTo>
                    <a:pt x="62007" y="22036"/>
                  </a:lnTo>
                  <a:cubicBezTo>
                    <a:pt x="62085" y="25586"/>
                    <a:pt x="64946" y="27558"/>
                    <a:pt x="67753" y="27558"/>
                  </a:cubicBezTo>
                  <a:cubicBezTo>
                    <a:pt x="69958" y="27558"/>
                    <a:pt x="72162" y="26348"/>
                    <a:pt x="73002" y="23666"/>
                  </a:cubicBezTo>
                  <a:cubicBezTo>
                    <a:pt x="73631" y="21904"/>
                    <a:pt x="75153" y="20773"/>
                    <a:pt x="76911" y="20773"/>
                  </a:cubicBezTo>
                  <a:lnTo>
                    <a:pt x="77541" y="20773"/>
                  </a:lnTo>
                  <a:cubicBezTo>
                    <a:pt x="79824" y="20773"/>
                    <a:pt x="81582" y="22667"/>
                    <a:pt x="81582" y="24823"/>
                  </a:cubicBezTo>
                  <a:lnTo>
                    <a:pt x="81582" y="28741"/>
                  </a:lnTo>
                  <a:cubicBezTo>
                    <a:pt x="81582" y="32528"/>
                    <a:pt x="84416" y="34421"/>
                    <a:pt x="87277" y="34421"/>
                  </a:cubicBezTo>
                  <a:cubicBezTo>
                    <a:pt x="90111" y="34421"/>
                    <a:pt x="92945" y="32528"/>
                    <a:pt x="92945" y="28741"/>
                  </a:cubicBezTo>
                  <a:cubicBezTo>
                    <a:pt x="92945" y="26585"/>
                    <a:pt x="94729" y="24692"/>
                    <a:pt x="96986" y="24692"/>
                  </a:cubicBezTo>
                  <a:lnTo>
                    <a:pt x="97616" y="24692"/>
                  </a:lnTo>
                  <a:cubicBezTo>
                    <a:pt x="99898" y="24692"/>
                    <a:pt x="101657" y="26585"/>
                    <a:pt x="101657" y="28741"/>
                  </a:cubicBezTo>
                  <a:lnTo>
                    <a:pt x="101657" y="55432"/>
                  </a:lnTo>
                  <a:lnTo>
                    <a:pt x="101657" y="56063"/>
                  </a:lnTo>
                  <a:cubicBezTo>
                    <a:pt x="102286" y="62768"/>
                    <a:pt x="101788" y="82385"/>
                    <a:pt x="91554" y="90984"/>
                  </a:cubicBezTo>
                  <a:cubicBezTo>
                    <a:pt x="90294" y="92115"/>
                    <a:pt x="89533" y="93640"/>
                    <a:pt x="89533" y="95297"/>
                  </a:cubicBezTo>
                  <a:lnTo>
                    <a:pt x="89533" y="113257"/>
                  </a:lnTo>
                  <a:lnTo>
                    <a:pt x="35241" y="113257"/>
                  </a:lnTo>
                  <a:lnTo>
                    <a:pt x="35241" y="100845"/>
                  </a:lnTo>
                  <a:cubicBezTo>
                    <a:pt x="35241" y="98952"/>
                    <a:pt x="34375" y="97321"/>
                    <a:pt x="32984" y="96296"/>
                  </a:cubicBezTo>
                  <a:cubicBezTo>
                    <a:pt x="27552" y="92246"/>
                    <a:pt x="13540" y="79098"/>
                    <a:pt x="12648" y="65819"/>
                  </a:cubicBezTo>
                  <a:cubicBezTo>
                    <a:pt x="12149" y="56825"/>
                    <a:pt x="11388" y="45571"/>
                    <a:pt x="15036" y="42652"/>
                  </a:cubicBezTo>
                  <a:cubicBezTo>
                    <a:pt x="15901" y="41889"/>
                    <a:pt x="17318" y="41521"/>
                    <a:pt x="19260" y="41521"/>
                  </a:cubicBezTo>
                  <a:cubicBezTo>
                    <a:pt x="20179" y="41521"/>
                    <a:pt x="21228" y="41600"/>
                    <a:pt x="22357" y="41758"/>
                  </a:cubicBezTo>
                  <a:lnTo>
                    <a:pt x="22357" y="49489"/>
                  </a:lnTo>
                  <a:cubicBezTo>
                    <a:pt x="22357" y="53275"/>
                    <a:pt x="25217" y="55169"/>
                    <a:pt x="28051" y="55169"/>
                  </a:cubicBezTo>
                  <a:cubicBezTo>
                    <a:pt x="30885" y="55169"/>
                    <a:pt x="33719" y="53275"/>
                    <a:pt x="33719" y="49489"/>
                  </a:cubicBezTo>
                  <a:lnTo>
                    <a:pt x="33719" y="15567"/>
                  </a:lnTo>
                  <a:cubicBezTo>
                    <a:pt x="33719" y="13305"/>
                    <a:pt x="35503" y="11412"/>
                    <a:pt x="37760" y="11412"/>
                  </a:cubicBezTo>
                  <a:lnTo>
                    <a:pt x="98875" y="124775"/>
                  </a:lnTo>
                  <a:lnTo>
                    <a:pt x="98875" y="142603"/>
                  </a:lnTo>
                  <a:lnTo>
                    <a:pt x="26660" y="142603"/>
                  </a:lnTo>
                  <a:lnTo>
                    <a:pt x="26660" y="124775"/>
                  </a:lnTo>
                  <a:lnTo>
                    <a:pt x="98875" y="153990"/>
                  </a:lnTo>
                  <a:lnTo>
                    <a:pt x="98875" y="198798"/>
                  </a:lnTo>
                  <a:lnTo>
                    <a:pt x="26660" y="198798"/>
                  </a:lnTo>
                  <a:lnTo>
                    <a:pt x="26660" y="153990"/>
                  </a:lnTo>
                  <a:lnTo>
                    <a:pt x="38023" y="0"/>
                  </a:lnTo>
                  <a:cubicBezTo>
                    <a:pt x="29442" y="0"/>
                    <a:pt x="22619" y="6968"/>
                    <a:pt x="22619" y="15462"/>
                  </a:cubicBezTo>
                  <a:lnTo>
                    <a:pt x="22619" y="30372"/>
                  </a:lnTo>
                  <a:cubicBezTo>
                    <a:pt x="21438" y="30240"/>
                    <a:pt x="20310" y="30161"/>
                    <a:pt x="19234" y="30161"/>
                  </a:cubicBezTo>
                  <a:cubicBezTo>
                    <a:pt x="14616" y="30161"/>
                    <a:pt x="10811" y="31450"/>
                    <a:pt x="7846" y="33922"/>
                  </a:cubicBezTo>
                  <a:cubicBezTo>
                    <a:pt x="26" y="40627"/>
                    <a:pt x="787" y="53775"/>
                    <a:pt x="1521" y="66555"/>
                  </a:cubicBezTo>
                  <a:cubicBezTo>
                    <a:pt x="2676" y="83910"/>
                    <a:pt x="18079" y="98584"/>
                    <a:pt x="24141" y="103633"/>
                  </a:cubicBezTo>
                  <a:lnTo>
                    <a:pt x="24141" y="113388"/>
                  </a:lnTo>
                  <a:lnTo>
                    <a:pt x="21097" y="113388"/>
                  </a:lnTo>
                  <a:cubicBezTo>
                    <a:pt x="17948" y="113388"/>
                    <a:pt x="15429" y="115913"/>
                    <a:pt x="15429" y="119068"/>
                  </a:cubicBezTo>
                  <a:lnTo>
                    <a:pt x="15429" y="204478"/>
                  </a:lnTo>
                  <a:cubicBezTo>
                    <a:pt x="15429" y="207660"/>
                    <a:pt x="17948" y="210185"/>
                    <a:pt x="21097" y="210185"/>
                  </a:cubicBezTo>
                  <a:lnTo>
                    <a:pt x="104701" y="210185"/>
                  </a:lnTo>
                  <a:cubicBezTo>
                    <a:pt x="107849" y="210185"/>
                    <a:pt x="110369" y="207660"/>
                    <a:pt x="110369" y="204478"/>
                  </a:cubicBezTo>
                  <a:lnTo>
                    <a:pt x="110369" y="119068"/>
                  </a:lnTo>
                  <a:cubicBezTo>
                    <a:pt x="110369" y="115992"/>
                    <a:pt x="107849" y="113388"/>
                    <a:pt x="104779" y="113388"/>
                  </a:cubicBezTo>
                  <a:cubicBezTo>
                    <a:pt x="104701" y="113388"/>
                    <a:pt x="104648" y="113388"/>
                    <a:pt x="104569" y="113388"/>
                  </a:cubicBezTo>
                  <a:lnTo>
                    <a:pt x="101027" y="113388"/>
                  </a:lnTo>
                  <a:lnTo>
                    <a:pt x="101027" y="97821"/>
                  </a:lnTo>
                  <a:cubicBezTo>
                    <a:pt x="114908" y="83648"/>
                    <a:pt x="113413" y="58482"/>
                    <a:pt x="113150" y="55300"/>
                  </a:cubicBezTo>
                  <a:lnTo>
                    <a:pt x="113150" y="28873"/>
                  </a:lnTo>
                  <a:cubicBezTo>
                    <a:pt x="113150" y="20326"/>
                    <a:pt x="106327" y="13411"/>
                    <a:pt x="97852" y="13411"/>
                  </a:cubicBezTo>
                  <a:cubicBezTo>
                    <a:pt x="97773" y="13411"/>
                    <a:pt x="97694" y="13411"/>
                    <a:pt x="97616" y="13437"/>
                  </a:cubicBezTo>
                  <a:lnTo>
                    <a:pt x="96986" y="13437"/>
                  </a:lnTo>
                  <a:cubicBezTo>
                    <a:pt x="94677" y="14673"/>
                    <a:pt x="92131" y="15278"/>
                    <a:pt x="89638" y="15278"/>
                  </a:cubicBezTo>
                  <a:cubicBezTo>
                    <a:pt x="85072" y="15278"/>
                    <a:pt x="80559" y="13253"/>
                    <a:pt x="77541" y="9492"/>
                  </a:cubicBezTo>
                  <a:lnTo>
                    <a:pt x="77174" y="9492"/>
                  </a:lnTo>
                  <a:cubicBezTo>
                    <a:pt x="74891" y="10649"/>
                    <a:pt x="72451" y="11228"/>
                    <a:pt x="70010" y="11228"/>
                  </a:cubicBezTo>
                  <a:cubicBezTo>
                    <a:pt x="65523" y="11228"/>
                    <a:pt x="61141" y="9308"/>
                    <a:pt x="58097" y="5706"/>
                  </a:cubicBezTo>
                  <a:lnTo>
                    <a:pt x="57467" y="5706"/>
                  </a:lnTo>
                  <a:cubicBezTo>
                    <a:pt x="55499" y="6600"/>
                    <a:pt x="53400" y="7021"/>
                    <a:pt x="51353" y="7021"/>
                  </a:cubicBezTo>
                  <a:cubicBezTo>
                    <a:pt x="46341" y="7021"/>
                    <a:pt x="41486" y="4496"/>
                    <a:pt x="38521" y="0"/>
                  </a:cubicBezTo>
                  <a:lnTo>
                    <a:pt x="38521" y="11412"/>
                  </a:lnTo>
                  <a:lnTo>
                    <a:pt x="3852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33" name="Google Shape;138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IQAAKQsAAMQiAABXDQAAAAAAAA=="/>
                </a:ext>
              </a:extLst>
            </p:cNvSpPr>
            <p:nvPr/>
          </p:nvSpPr>
          <p:spPr>
            <a:xfrm>
              <a:off x="5467350" y="1814195"/>
              <a:ext cx="184150" cy="354330"/>
            </a:xfrm>
            <a:custGeom>
              <a:avLst/>
              <a:gdLst/>
              <a:ahLst/>
              <a:cxnLst/>
              <a:rect l="0" t="0" r="184150" b="354330"/>
              <a:pathLst>
                <a:path w="184150" h="354330">
                  <a:moveTo>
                    <a:pt x="20400" y="13046"/>
                  </a:moveTo>
                  <a:lnTo>
                    <a:pt x="56519" y="28453"/>
                  </a:lnTo>
                  <a:lnTo>
                    <a:pt x="52622" y="43100"/>
                  </a:lnTo>
                  <a:lnTo>
                    <a:pt x="13992" y="26695"/>
                  </a:lnTo>
                  <a:lnTo>
                    <a:pt x="20400" y="13046"/>
                  </a:lnTo>
                  <a:lnTo>
                    <a:pt x="140839" y="63942"/>
                  </a:lnTo>
                  <a:lnTo>
                    <a:pt x="153550" y="69375"/>
                  </a:lnTo>
                  <a:lnTo>
                    <a:pt x="147247" y="83156"/>
                  </a:lnTo>
                  <a:lnTo>
                    <a:pt x="136811" y="78851"/>
                  </a:lnTo>
                  <a:cubicBezTo>
                    <a:pt x="136811" y="78483"/>
                    <a:pt x="136942" y="78090"/>
                    <a:pt x="137073" y="77853"/>
                  </a:cubicBezTo>
                  <a:lnTo>
                    <a:pt x="140839" y="63942"/>
                  </a:lnTo>
                  <a:lnTo>
                    <a:pt x="163881" y="73680"/>
                  </a:lnTo>
                  <a:lnTo>
                    <a:pt x="170158" y="76331"/>
                  </a:lnTo>
                  <a:cubicBezTo>
                    <a:pt x="171936" y="77092"/>
                    <a:pt x="172799" y="79245"/>
                    <a:pt x="172041" y="81134"/>
                  </a:cubicBezTo>
                  <a:lnTo>
                    <a:pt x="172041" y="81003"/>
                  </a:lnTo>
                  <a:lnTo>
                    <a:pt x="168902" y="88458"/>
                  </a:lnTo>
                  <a:cubicBezTo>
                    <a:pt x="168353" y="89849"/>
                    <a:pt x="167045" y="90689"/>
                    <a:pt x="165685" y="90689"/>
                  </a:cubicBezTo>
                  <a:cubicBezTo>
                    <a:pt x="165215" y="90689"/>
                    <a:pt x="164718" y="90584"/>
                    <a:pt x="164247" y="90348"/>
                  </a:cubicBezTo>
                  <a:lnTo>
                    <a:pt x="157578" y="87565"/>
                  </a:lnTo>
                  <a:lnTo>
                    <a:pt x="163881" y="73680"/>
                  </a:lnTo>
                  <a:lnTo>
                    <a:pt x="75506" y="13072"/>
                  </a:lnTo>
                  <a:cubicBezTo>
                    <a:pt x="75820" y="13072"/>
                    <a:pt x="76108" y="13098"/>
                    <a:pt x="76396" y="13177"/>
                  </a:cubicBezTo>
                  <a:lnTo>
                    <a:pt x="77050" y="13308"/>
                  </a:lnTo>
                  <a:cubicBezTo>
                    <a:pt x="79168" y="13807"/>
                    <a:pt x="80554" y="16090"/>
                    <a:pt x="80057" y="18243"/>
                  </a:cubicBezTo>
                  <a:lnTo>
                    <a:pt x="79430" y="20631"/>
                  </a:lnTo>
                  <a:lnTo>
                    <a:pt x="72760" y="43861"/>
                  </a:lnTo>
                  <a:cubicBezTo>
                    <a:pt x="71531" y="48219"/>
                    <a:pt x="75010" y="51106"/>
                    <a:pt x="78436" y="51106"/>
                  </a:cubicBezTo>
                  <a:cubicBezTo>
                    <a:pt x="80659" y="51106"/>
                    <a:pt x="82856" y="49872"/>
                    <a:pt x="83719" y="47038"/>
                  </a:cubicBezTo>
                  <a:lnTo>
                    <a:pt x="90127" y="24542"/>
                  </a:lnTo>
                  <a:cubicBezTo>
                    <a:pt x="90807" y="23650"/>
                    <a:pt x="91957" y="23151"/>
                    <a:pt x="93134" y="23151"/>
                  </a:cubicBezTo>
                  <a:cubicBezTo>
                    <a:pt x="93474" y="23151"/>
                    <a:pt x="93814" y="23204"/>
                    <a:pt x="94154" y="23283"/>
                  </a:cubicBezTo>
                  <a:lnTo>
                    <a:pt x="94651" y="23414"/>
                  </a:lnTo>
                  <a:cubicBezTo>
                    <a:pt x="96796" y="23912"/>
                    <a:pt x="98182" y="26065"/>
                    <a:pt x="97685" y="28217"/>
                  </a:cubicBezTo>
                  <a:lnTo>
                    <a:pt x="91748" y="48297"/>
                  </a:lnTo>
                  <a:cubicBezTo>
                    <a:pt x="90310" y="52786"/>
                    <a:pt x="93867" y="55805"/>
                    <a:pt x="97319" y="55805"/>
                  </a:cubicBezTo>
                  <a:cubicBezTo>
                    <a:pt x="99594" y="55805"/>
                    <a:pt x="101844" y="54492"/>
                    <a:pt x="102576" y="51447"/>
                  </a:cubicBezTo>
                  <a:lnTo>
                    <a:pt x="108120" y="32890"/>
                  </a:lnTo>
                  <a:cubicBezTo>
                    <a:pt x="108853" y="31735"/>
                    <a:pt x="110213" y="31183"/>
                    <a:pt x="111520" y="31183"/>
                  </a:cubicBezTo>
                  <a:cubicBezTo>
                    <a:pt x="111782" y="31183"/>
                    <a:pt x="112017" y="31210"/>
                    <a:pt x="112279" y="31236"/>
                  </a:cubicBezTo>
                  <a:lnTo>
                    <a:pt x="112907" y="31498"/>
                  </a:lnTo>
                  <a:cubicBezTo>
                    <a:pt x="115051" y="31997"/>
                    <a:pt x="116437" y="34149"/>
                    <a:pt x="115914" y="36302"/>
                  </a:cubicBezTo>
                  <a:lnTo>
                    <a:pt x="115051" y="39950"/>
                  </a:lnTo>
                  <a:lnTo>
                    <a:pt x="110134" y="55358"/>
                  </a:lnTo>
                  <a:cubicBezTo>
                    <a:pt x="108748" y="59847"/>
                    <a:pt x="112305" y="62839"/>
                    <a:pt x="115757" y="62839"/>
                  </a:cubicBezTo>
                  <a:cubicBezTo>
                    <a:pt x="117954" y="62839"/>
                    <a:pt x="120125" y="61632"/>
                    <a:pt x="120962" y="58771"/>
                  </a:cubicBezTo>
                  <a:lnTo>
                    <a:pt x="125853" y="43100"/>
                  </a:lnTo>
                  <a:lnTo>
                    <a:pt x="125853" y="42995"/>
                  </a:lnTo>
                  <a:lnTo>
                    <a:pt x="125853" y="42733"/>
                  </a:lnTo>
                  <a:cubicBezTo>
                    <a:pt x="126297" y="40895"/>
                    <a:pt x="127945" y="39609"/>
                    <a:pt x="129750" y="39609"/>
                  </a:cubicBezTo>
                  <a:cubicBezTo>
                    <a:pt x="130064" y="39609"/>
                    <a:pt x="130351" y="39635"/>
                    <a:pt x="130639" y="39714"/>
                  </a:cubicBezTo>
                  <a:lnTo>
                    <a:pt x="131267" y="39819"/>
                  </a:lnTo>
                  <a:cubicBezTo>
                    <a:pt x="133542" y="40344"/>
                    <a:pt x="134928" y="42601"/>
                    <a:pt x="134431" y="44754"/>
                  </a:cubicBezTo>
                  <a:lnTo>
                    <a:pt x="134431" y="44885"/>
                  </a:lnTo>
                  <a:lnTo>
                    <a:pt x="125984" y="75202"/>
                  </a:lnTo>
                  <a:cubicBezTo>
                    <a:pt x="125984" y="75439"/>
                    <a:pt x="125853" y="75701"/>
                    <a:pt x="125853" y="75963"/>
                  </a:cubicBezTo>
                  <a:cubicBezTo>
                    <a:pt x="125853" y="76200"/>
                    <a:pt x="122348" y="100322"/>
                    <a:pt x="107990" y="107514"/>
                  </a:cubicBezTo>
                  <a:cubicBezTo>
                    <a:pt x="106107" y="108407"/>
                    <a:pt x="104851" y="110428"/>
                    <a:pt x="104851" y="112580"/>
                  </a:cubicBezTo>
                  <a:lnTo>
                    <a:pt x="104851" y="129878"/>
                  </a:lnTo>
                  <a:lnTo>
                    <a:pt x="51236" y="129878"/>
                  </a:lnTo>
                  <a:lnTo>
                    <a:pt x="51236" y="102737"/>
                  </a:lnTo>
                  <a:cubicBezTo>
                    <a:pt x="51236" y="101346"/>
                    <a:pt x="50739" y="100086"/>
                    <a:pt x="49980" y="99062"/>
                  </a:cubicBezTo>
                  <a:cubicBezTo>
                    <a:pt x="49719" y="98931"/>
                    <a:pt x="34628" y="80373"/>
                    <a:pt x="37400" y="64834"/>
                  </a:cubicBezTo>
                  <a:cubicBezTo>
                    <a:pt x="38159" y="59899"/>
                    <a:pt x="39152" y="54991"/>
                    <a:pt x="40539" y="50187"/>
                  </a:cubicBezTo>
                  <a:lnTo>
                    <a:pt x="50739" y="54492"/>
                  </a:lnTo>
                  <a:cubicBezTo>
                    <a:pt x="51628" y="56959"/>
                    <a:pt x="53825" y="58167"/>
                    <a:pt x="55996" y="58167"/>
                  </a:cubicBezTo>
                  <a:cubicBezTo>
                    <a:pt x="58349" y="58167"/>
                    <a:pt x="60703" y="56749"/>
                    <a:pt x="61436" y="53967"/>
                  </a:cubicBezTo>
                  <a:lnTo>
                    <a:pt x="71505" y="16327"/>
                  </a:lnTo>
                  <a:lnTo>
                    <a:pt x="71505" y="16222"/>
                  </a:lnTo>
                  <a:cubicBezTo>
                    <a:pt x="71923" y="14358"/>
                    <a:pt x="73676" y="13072"/>
                    <a:pt x="75506" y="13072"/>
                  </a:cubicBezTo>
                  <a:lnTo>
                    <a:pt x="112907" y="141874"/>
                  </a:lnTo>
                  <a:lnTo>
                    <a:pt x="112907" y="159697"/>
                  </a:lnTo>
                  <a:lnTo>
                    <a:pt x="40931" y="159697"/>
                  </a:lnTo>
                  <a:lnTo>
                    <a:pt x="40931" y="141874"/>
                  </a:lnTo>
                  <a:lnTo>
                    <a:pt x="17654" y="0"/>
                  </a:lnTo>
                  <a:cubicBezTo>
                    <a:pt x="15509" y="0"/>
                    <a:pt x="13417" y="1207"/>
                    <a:pt x="12475" y="3202"/>
                  </a:cubicBezTo>
                  <a:lnTo>
                    <a:pt x="1282" y="26957"/>
                  </a:lnTo>
                  <a:cubicBezTo>
                    <a:pt x="26" y="29477"/>
                    <a:pt x="889" y="32496"/>
                    <a:pt x="3165" y="34018"/>
                  </a:cubicBezTo>
                  <a:cubicBezTo>
                    <a:pt x="4054" y="34648"/>
                    <a:pt x="4917" y="35042"/>
                    <a:pt x="5806" y="35409"/>
                  </a:cubicBezTo>
                  <a:lnTo>
                    <a:pt x="29972" y="45778"/>
                  </a:lnTo>
                  <a:cubicBezTo>
                    <a:pt x="28325" y="51316"/>
                    <a:pt x="26939" y="57012"/>
                    <a:pt x="26206" y="62813"/>
                  </a:cubicBezTo>
                  <a:cubicBezTo>
                    <a:pt x="23042" y="80636"/>
                    <a:pt x="35622" y="99062"/>
                    <a:pt x="39911" y="104627"/>
                  </a:cubicBezTo>
                  <a:lnTo>
                    <a:pt x="39911" y="130377"/>
                  </a:lnTo>
                  <a:lnTo>
                    <a:pt x="35256" y="130377"/>
                  </a:lnTo>
                  <a:cubicBezTo>
                    <a:pt x="32117" y="130377"/>
                    <a:pt x="29580" y="132923"/>
                    <a:pt x="29580" y="136073"/>
                  </a:cubicBezTo>
                  <a:lnTo>
                    <a:pt x="29580" y="348634"/>
                  </a:lnTo>
                  <a:cubicBezTo>
                    <a:pt x="29580" y="351679"/>
                    <a:pt x="32117" y="354330"/>
                    <a:pt x="35256" y="354330"/>
                  </a:cubicBezTo>
                  <a:lnTo>
                    <a:pt x="118451" y="354330"/>
                  </a:lnTo>
                  <a:cubicBezTo>
                    <a:pt x="121590" y="354330"/>
                    <a:pt x="124101" y="351679"/>
                    <a:pt x="124101" y="348634"/>
                  </a:cubicBezTo>
                  <a:lnTo>
                    <a:pt x="124101" y="206682"/>
                  </a:lnTo>
                  <a:cubicBezTo>
                    <a:pt x="124101" y="202876"/>
                    <a:pt x="121302" y="200986"/>
                    <a:pt x="118504" y="200986"/>
                  </a:cubicBezTo>
                  <a:cubicBezTo>
                    <a:pt x="115705" y="200986"/>
                    <a:pt x="112907" y="202876"/>
                    <a:pt x="112907" y="206682"/>
                  </a:cubicBezTo>
                  <a:lnTo>
                    <a:pt x="112907" y="342964"/>
                  </a:lnTo>
                  <a:lnTo>
                    <a:pt x="40931" y="342964"/>
                  </a:lnTo>
                  <a:lnTo>
                    <a:pt x="40931" y="171062"/>
                  </a:lnTo>
                  <a:lnTo>
                    <a:pt x="112907" y="171062"/>
                  </a:lnTo>
                  <a:lnTo>
                    <a:pt x="112907" y="186838"/>
                  </a:lnTo>
                  <a:cubicBezTo>
                    <a:pt x="112828" y="190565"/>
                    <a:pt x="115653" y="192429"/>
                    <a:pt x="118451" y="192429"/>
                  </a:cubicBezTo>
                  <a:cubicBezTo>
                    <a:pt x="121276" y="192429"/>
                    <a:pt x="124101" y="190565"/>
                    <a:pt x="124101" y="186838"/>
                  </a:cubicBezTo>
                  <a:lnTo>
                    <a:pt x="124101" y="136335"/>
                  </a:lnTo>
                  <a:cubicBezTo>
                    <a:pt x="124101" y="133159"/>
                    <a:pt x="121590" y="130639"/>
                    <a:pt x="118451" y="130639"/>
                  </a:cubicBezTo>
                  <a:lnTo>
                    <a:pt x="116176" y="130639"/>
                  </a:lnTo>
                  <a:lnTo>
                    <a:pt x="116176" y="115993"/>
                  </a:lnTo>
                  <a:cubicBezTo>
                    <a:pt x="125748" y="109667"/>
                    <a:pt x="131031" y="98564"/>
                    <a:pt x="133908" y="89980"/>
                  </a:cubicBezTo>
                  <a:lnTo>
                    <a:pt x="159853" y="100952"/>
                  </a:lnTo>
                  <a:cubicBezTo>
                    <a:pt x="161710" y="101740"/>
                    <a:pt x="163671" y="102107"/>
                    <a:pt x="165581" y="102107"/>
                  </a:cubicBezTo>
                  <a:cubicBezTo>
                    <a:pt x="171361" y="102107"/>
                    <a:pt x="176879" y="98695"/>
                    <a:pt x="179338" y="92999"/>
                  </a:cubicBezTo>
                  <a:lnTo>
                    <a:pt x="182502" y="85544"/>
                  </a:lnTo>
                  <a:cubicBezTo>
                    <a:pt x="184124" y="81896"/>
                    <a:pt x="184124" y="77722"/>
                    <a:pt x="182633" y="73942"/>
                  </a:cubicBezTo>
                  <a:cubicBezTo>
                    <a:pt x="181116" y="70268"/>
                    <a:pt x="178213" y="67354"/>
                    <a:pt x="174578" y="65858"/>
                  </a:cubicBezTo>
                  <a:lnTo>
                    <a:pt x="143873" y="52838"/>
                  </a:lnTo>
                  <a:lnTo>
                    <a:pt x="145364" y="47667"/>
                  </a:lnTo>
                  <a:lnTo>
                    <a:pt x="145364" y="47536"/>
                  </a:lnTo>
                  <a:cubicBezTo>
                    <a:pt x="147247" y="39189"/>
                    <a:pt x="142225" y="30868"/>
                    <a:pt x="133908" y="28978"/>
                  </a:cubicBezTo>
                  <a:lnTo>
                    <a:pt x="133411" y="28847"/>
                  </a:lnTo>
                  <a:cubicBezTo>
                    <a:pt x="132208" y="28532"/>
                    <a:pt x="130979" y="28375"/>
                    <a:pt x="129750" y="28375"/>
                  </a:cubicBezTo>
                  <a:cubicBezTo>
                    <a:pt x="128416" y="28375"/>
                    <a:pt x="127056" y="28558"/>
                    <a:pt x="125748" y="28978"/>
                  </a:cubicBezTo>
                  <a:cubicBezTo>
                    <a:pt x="123734" y="24674"/>
                    <a:pt x="119942" y="21524"/>
                    <a:pt x="115417" y="20500"/>
                  </a:cubicBezTo>
                  <a:lnTo>
                    <a:pt x="114790" y="20369"/>
                  </a:lnTo>
                  <a:cubicBezTo>
                    <a:pt x="113587" y="20054"/>
                    <a:pt x="112331" y="19896"/>
                    <a:pt x="111076" y="19896"/>
                  </a:cubicBezTo>
                  <a:cubicBezTo>
                    <a:pt x="109820" y="19896"/>
                    <a:pt x="108565" y="20054"/>
                    <a:pt x="107362" y="20369"/>
                  </a:cubicBezTo>
                  <a:cubicBezTo>
                    <a:pt x="107231" y="20001"/>
                    <a:pt x="106996" y="19634"/>
                    <a:pt x="106734" y="19240"/>
                  </a:cubicBezTo>
                  <a:cubicBezTo>
                    <a:pt x="104590" y="15697"/>
                    <a:pt x="101190" y="13177"/>
                    <a:pt x="97162" y="12284"/>
                  </a:cubicBezTo>
                  <a:lnTo>
                    <a:pt x="96665" y="12179"/>
                  </a:lnTo>
                  <a:cubicBezTo>
                    <a:pt x="95488" y="11864"/>
                    <a:pt x="94259" y="11759"/>
                    <a:pt x="93056" y="11759"/>
                  </a:cubicBezTo>
                  <a:cubicBezTo>
                    <a:pt x="92193" y="11759"/>
                    <a:pt x="91330" y="11812"/>
                    <a:pt x="90493" y="11917"/>
                  </a:cubicBezTo>
                  <a:cubicBezTo>
                    <a:pt x="90127" y="11024"/>
                    <a:pt x="89630" y="10027"/>
                    <a:pt x="89107" y="9135"/>
                  </a:cubicBezTo>
                  <a:cubicBezTo>
                    <a:pt x="86988" y="5591"/>
                    <a:pt x="83457" y="3202"/>
                    <a:pt x="79560" y="2179"/>
                  </a:cubicBezTo>
                  <a:lnTo>
                    <a:pt x="78933" y="2074"/>
                  </a:lnTo>
                  <a:cubicBezTo>
                    <a:pt x="77756" y="1785"/>
                    <a:pt x="76605" y="1680"/>
                    <a:pt x="75454" y="1680"/>
                  </a:cubicBezTo>
                  <a:cubicBezTo>
                    <a:pt x="68550" y="1680"/>
                    <a:pt x="62273" y="6378"/>
                    <a:pt x="60546" y="13439"/>
                  </a:cubicBezTo>
                  <a:lnTo>
                    <a:pt x="59553" y="17219"/>
                  </a:lnTo>
                  <a:lnTo>
                    <a:pt x="19772" y="420"/>
                  </a:lnTo>
                  <a:cubicBezTo>
                    <a:pt x="19092" y="131"/>
                    <a:pt x="18360" y="0"/>
                    <a:pt x="17654" y="0"/>
                  </a:cubicBezTo>
                  <a:lnTo>
                    <a:pt x="20400" y="13046"/>
                  </a:lnTo>
                  <a:lnTo>
                    <a:pt x="1765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32" name="Google Shape;138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IQAAJQsAAMohAABgCwAAAAAAAA=="/>
                </a:ext>
              </a:extLst>
            </p:cNvSpPr>
            <p:nvPr/>
          </p:nvSpPr>
          <p:spPr>
            <a:xfrm>
              <a:off x="5439410" y="1811655"/>
              <a:ext cx="53340" cy="37465"/>
            </a:xfrm>
            <a:custGeom>
              <a:avLst/>
              <a:gdLst/>
              <a:ahLst/>
              <a:cxnLst/>
              <a:rect l="0" t="0" r="53340" b="37465"/>
              <a:pathLst>
                <a:path w="53340" h="37465">
                  <a:moveTo>
                    <a:pt x="7564" y="26"/>
                  </a:moveTo>
                  <a:cubicBezTo>
                    <a:pt x="2548" y="26"/>
                    <a:pt x="26" y="6178"/>
                    <a:pt x="3703" y="9739"/>
                  </a:cubicBezTo>
                  <a:lnTo>
                    <a:pt x="30360" y="35815"/>
                  </a:lnTo>
                  <a:cubicBezTo>
                    <a:pt x="31489" y="36810"/>
                    <a:pt x="32881" y="37334"/>
                    <a:pt x="34404" y="37334"/>
                  </a:cubicBezTo>
                  <a:lnTo>
                    <a:pt x="34404" y="37438"/>
                  </a:lnTo>
                  <a:cubicBezTo>
                    <a:pt x="39473" y="37438"/>
                    <a:pt x="41994" y="31286"/>
                    <a:pt x="38318" y="27751"/>
                  </a:cubicBezTo>
                  <a:lnTo>
                    <a:pt x="22534" y="12383"/>
                  </a:lnTo>
                  <a:lnTo>
                    <a:pt x="45277" y="13771"/>
                  </a:lnTo>
                  <a:cubicBezTo>
                    <a:pt x="45435" y="13771"/>
                    <a:pt x="45592" y="13771"/>
                    <a:pt x="45750" y="13771"/>
                  </a:cubicBezTo>
                  <a:cubicBezTo>
                    <a:pt x="52762" y="13771"/>
                    <a:pt x="53340" y="2932"/>
                    <a:pt x="46039" y="2539"/>
                  </a:cubicBezTo>
                  <a:lnTo>
                    <a:pt x="7984" y="26"/>
                  </a:lnTo>
                  <a:cubicBezTo>
                    <a:pt x="7853" y="26"/>
                    <a:pt x="7695" y="26"/>
                    <a:pt x="756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578" name="Google Shape;13875;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cjAAAECwAA3CUAAFkNAAAQAAAA"/>
              </a:ext>
            </a:extLst>
          </p:cNvGrpSpPr>
          <p:nvPr/>
        </p:nvGrpSpPr>
        <p:grpSpPr>
          <a:xfrm>
            <a:off x="5775325" y="1790700"/>
            <a:ext cx="379095" cy="379095"/>
            <a:chOff x="5775325" y="1790700"/>
            <a:chExt cx="379095" cy="379095"/>
          </a:xfrm>
        </p:grpSpPr>
        <p:sp>
          <p:nvSpPr>
            <p:cNvPr id="1593" name="Google Shape;138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IwAADQsAAEclAAAuDAAAAAAAAA=="/>
                </a:ext>
              </a:extLst>
            </p:cNvSpPr>
            <p:nvPr/>
          </p:nvSpPr>
          <p:spPr>
            <a:xfrm>
              <a:off x="5781040" y="1796415"/>
              <a:ext cx="278765" cy="183515"/>
            </a:xfrm>
            <a:custGeom>
              <a:avLst/>
              <a:gdLst/>
              <a:ahLst/>
              <a:cxnLst/>
              <a:rect l="0" t="0" r="278765" b="183515"/>
              <a:pathLst>
                <a:path w="278765" h="183515">
                  <a:moveTo>
                    <a:pt x="23710" y="26"/>
                  </a:moveTo>
                  <a:cubicBezTo>
                    <a:pt x="10610" y="26"/>
                    <a:pt x="26" y="10722"/>
                    <a:pt x="26" y="23799"/>
                  </a:cubicBezTo>
                  <a:lnTo>
                    <a:pt x="26" y="177578"/>
                  </a:lnTo>
                  <a:cubicBezTo>
                    <a:pt x="26" y="180847"/>
                    <a:pt x="2672" y="183488"/>
                    <a:pt x="5947" y="183488"/>
                  </a:cubicBezTo>
                  <a:lnTo>
                    <a:pt x="65184" y="183488"/>
                  </a:lnTo>
                  <a:cubicBezTo>
                    <a:pt x="71734" y="183488"/>
                    <a:pt x="77053" y="178205"/>
                    <a:pt x="77053" y="171667"/>
                  </a:cubicBezTo>
                  <a:lnTo>
                    <a:pt x="77053" y="159846"/>
                  </a:lnTo>
                  <a:cubicBezTo>
                    <a:pt x="77158" y="154799"/>
                    <a:pt x="75035" y="149908"/>
                    <a:pt x="71106" y="146508"/>
                  </a:cubicBezTo>
                  <a:cubicBezTo>
                    <a:pt x="47552" y="127129"/>
                    <a:pt x="61150" y="88998"/>
                    <a:pt x="91672" y="88736"/>
                  </a:cubicBezTo>
                  <a:cubicBezTo>
                    <a:pt x="105401" y="88736"/>
                    <a:pt x="117767" y="97184"/>
                    <a:pt x="122431" y="110129"/>
                  </a:cubicBezTo>
                  <a:cubicBezTo>
                    <a:pt x="127225" y="122971"/>
                    <a:pt x="123426" y="137433"/>
                    <a:pt x="112842" y="146247"/>
                  </a:cubicBezTo>
                  <a:cubicBezTo>
                    <a:pt x="108938" y="149646"/>
                    <a:pt x="106659" y="154563"/>
                    <a:pt x="106659" y="159715"/>
                  </a:cubicBezTo>
                  <a:lnTo>
                    <a:pt x="106659" y="171667"/>
                  </a:lnTo>
                  <a:cubicBezTo>
                    <a:pt x="106659" y="178153"/>
                    <a:pt x="111846" y="183515"/>
                    <a:pt x="118291" y="183515"/>
                  </a:cubicBezTo>
                  <a:cubicBezTo>
                    <a:pt x="118370" y="183515"/>
                    <a:pt x="118448" y="183515"/>
                    <a:pt x="118527" y="183488"/>
                  </a:cubicBezTo>
                  <a:lnTo>
                    <a:pt x="183817" y="183488"/>
                  </a:lnTo>
                  <a:lnTo>
                    <a:pt x="183817" y="118446"/>
                  </a:lnTo>
                  <a:cubicBezTo>
                    <a:pt x="183817" y="111908"/>
                    <a:pt x="189109" y="106625"/>
                    <a:pt x="195659" y="106625"/>
                  </a:cubicBezTo>
                  <a:lnTo>
                    <a:pt x="207632" y="106625"/>
                  </a:lnTo>
                  <a:cubicBezTo>
                    <a:pt x="212820" y="106625"/>
                    <a:pt x="217719" y="108874"/>
                    <a:pt x="221125" y="112771"/>
                  </a:cubicBezTo>
                  <a:cubicBezTo>
                    <a:pt x="227439" y="120251"/>
                    <a:pt x="236635" y="124357"/>
                    <a:pt x="246067" y="124357"/>
                  </a:cubicBezTo>
                  <a:cubicBezTo>
                    <a:pt x="249840" y="124357"/>
                    <a:pt x="253639" y="123703"/>
                    <a:pt x="257307" y="122343"/>
                  </a:cubicBezTo>
                  <a:cubicBezTo>
                    <a:pt x="270171" y="117688"/>
                    <a:pt x="278738" y="105343"/>
                    <a:pt x="278738" y="91639"/>
                  </a:cubicBezTo>
                  <a:cubicBezTo>
                    <a:pt x="278581" y="71868"/>
                    <a:pt x="262416" y="59184"/>
                    <a:pt x="245779" y="59184"/>
                  </a:cubicBezTo>
                  <a:cubicBezTo>
                    <a:pt x="236793" y="59184"/>
                    <a:pt x="227675" y="62871"/>
                    <a:pt x="220889" y="71135"/>
                  </a:cubicBezTo>
                  <a:cubicBezTo>
                    <a:pt x="217562" y="74928"/>
                    <a:pt x="212846" y="77046"/>
                    <a:pt x="207947" y="77046"/>
                  </a:cubicBezTo>
                  <a:cubicBezTo>
                    <a:pt x="207789" y="77046"/>
                    <a:pt x="207658" y="77046"/>
                    <a:pt x="207527" y="77046"/>
                  </a:cubicBezTo>
                  <a:lnTo>
                    <a:pt x="195659" y="77046"/>
                  </a:lnTo>
                  <a:cubicBezTo>
                    <a:pt x="189109" y="77046"/>
                    <a:pt x="183817" y="71763"/>
                    <a:pt x="183817" y="65199"/>
                  </a:cubicBezTo>
                  <a:lnTo>
                    <a:pt x="183817" y="5936"/>
                  </a:lnTo>
                  <a:cubicBezTo>
                    <a:pt x="183817" y="2798"/>
                    <a:pt x="181171" y="156"/>
                    <a:pt x="177896" y="26"/>
                  </a:cubicBezTo>
                  <a:lnTo>
                    <a:pt x="23710" y="26"/>
                  </a:lnTo>
                  <a:lnTo>
                    <a:pt x="17789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92" name="Google Shape;138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JAAADQsAANMlAADEDAAAAAAAAA=="/>
                </a:ext>
              </a:extLst>
            </p:cNvSpPr>
            <p:nvPr/>
          </p:nvSpPr>
          <p:spPr>
            <a:xfrm>
              <a:off x="5964555" y="1796415"/>
              <a:ext cx="184150" cy="278765"/>
            </a:xfrm>
            <a:custGeom>
              <a:avLst/>
              <a:gdLst/>
              <a:ahLst/>
              <a:cxnLst/>
              <a:rect l="0" t="0" r="184150" b="278765"/>
              <a:pathLst>
                <a:path w="184150" h="278765">
                  <a:moveTo>
                    <a:pt x="5928" y="26"/>
                  </a:moveTo>
                  <a:cubicBezTo>
                    <a:pt x="2780" y="26"/>
                    <a:pt x="0" y="2671"/>
                    <a:pt x="0" y="5944"/>
                  </a:cubicBezTo>
                  <a:lnTo>
                    <a:pt x="0" y="65285"/>
                  </a:lnTo>
                  <a:cubicBezTo>
                    <a:pt x="0" y="71858"/>
                    <a:pt x="5429" y="77148"/>
                    <a:pt x="11986" y="77148"/>
                  </a:cubicBezTo>
                  <a:lnTo>
                    <a:pt x="23868" y="77148"/>
                  </a:lnTo>
                  <a:cubicBezTo>
                    <a:pt x="23999" y="77148"/>
                    <a:pt x="24130" y="77148"/>
                    <a:pt x="24288" y="77148"/>
                  </a:cubicBezTo>
                  <a:cubicBezTo>
                    <a:pt x="29192" y="77148"/>
                    <a:pt x="33913" y="75026"/>
                    <a:pt x="37244" y="71229"/>
                  </a:cubicBezTo>
                  <a:cubicBezTo>
                    <a:pt x="44038" y="62954"/>
                    <a:pt x="53165" y="59262"/>
                    <a:pt x="62161" y="59262"/>
                  </a:cubicBezTo>
                  <a:cubicBezTo>
                    <a:pt x="78817" y="59262"/>
                    <a:pt x="94999" y="71963"/>
                    <a:pt x="95157" y="91760"/>
                  </a:cubicBezTo>
                  <a:cubicBezTo>
                    <a:pt x="95157" y="105482"/>
                    <a:pt x="86580" y="117843"/>
                    <a:pt x="73702" y="122504"/>
                  </a:cubicBezTo>
                  <a:cubicBezTo>
                    <a:pt x="70030" y="123866"/>
                    <a:pt x="66227" y="124521"/>
                    <a:pt x="62450" y="124521"/>
                  </a:cubicBezTo>
                  <a:cubicBezTo>
                    <a:pt x="53008" y="124521"/>
                    <a:pt x="43802" y="120409"/>
                    <a:pt x="37480" y="112920"/>
                  </a:cubicBezTo>
                  <a:cubicBezTo>
                    <a:pt x="34071" y="109018"/>
                    <a:pt x="29166" y="106766"/>
                    <a:pt x="23973" y="106766"/>
                  </a:cubicBezTo>
                  <a:lnTo>
                    <a:pt x="11986" y="106766"/>
                  </a:lnTo>
                  <a:cubicBezTo>
                    <a:pt x="5429" y="106766"/>
                    <a:pt x="131" y="112055"/>
                    <a:pt x="131" y="118602"/>
                  </a:cubicBezTo>
                  <a:lnTo>
                    <a:pt x="131" y="183861"/>
                  </a:lnTo>
                  <a:lnTo>
                    <a:pt x="65388" y="183861"/>
                  </a:lnTo>
                  <a:cubicBezTo>
                    <a:pt x="71945" y="183861"/>
                    <a:pt x="77243" y="189151"/>
                    <a:pt x="77243" y="195724"/>
                  </a:cubicBezTo>
                  <a:lnTo>
                    <a:pt x="77243" y="207692"/>
                  </a:lnTo>
                  <a:cubicBezTo>
                    <a:pt x="77243" y="212851"/>
                    <a:pt x="74961" y="217774"/>
                    <a:pt x="71053" y="221178"/>
                  </a:cubicBezTo>
                  <a:cubicBezTo>
                    <a:pt x="47762" y="240793"/>
                    <a:pt x="61663" y="278765"/>
                    <a:pt x="92114" y="278765"/>
                  </a:cubicBezTo>
                  <a:cubicBezTo>
                    <a:pt x="92167" y="278765"/>
                    <a:pt x="92219" y="278765"/>
                    <a:pt x="92272" y="278765"/>
                  </a:cubicBezTo>
                  <a:cubicBezTo>
                    <a:pt x="106015" y="278634"/>
                    <a:pt x="118264" y="269939"/>
                    <a:pt x="122933" y="256950"/>
                  </a:cubicBezTo>
                  <a:cubicBezTo>
                    <a:pt x="127470" y="244092"/>
                    <a:pt x="123431" y="229611"/>
                    <a:pt x="112835" y="220917"/>
                  </a:cubicBezTo>
                  <a:cubicBezTo>
                    <a:pt x="109058" y="217512"/>
                    <a:pt x="106776" y="212589"/>
                    <a:pt x="106907" y="207430"/>
                  </a:cubicBezTo>
                  <a:lnTo>
                    <a:pt x="106907" y="195724"/>
                  </a:lnTo>
                  <a:cubicBezTo>
                    <a:pt x="106907" y="189230"/>
                    <a:pt x="112205" y="183861"/>
                    <a:pt x="118658" y="183861"/>
                  </a:cubicBezTo>
                  <a:cubicBezTo>
                    <a:pt x="118736" y="183861"/>
                    <a:pt x="118815" y="183861"/>
                    <a:pt x="118894" y="183861"/>
                  </a:cubicBezTo>
                  <a:lnTo>
                    <a:pt x="178196" y="183861"/>
                  </a:lnTo>
                  <a:cubicBezTo>
                    <a:pt x="181501" y="183730"/>
                    <a:pt x="184150" y="181085"/>
                    <a:pt x="184150" y="177943"/>
                  </a:cubicBezTo>
                  <a:lnTo>
                    <a:pt x="184150" y="23830"/>
                  </a:lnTo>
                  <a:cubicBezTo>
                    <a:pt x="184150" y="10736"/>
                    <a:pt x="173423" y="26"/>
                    <a:pt x="160413" y="26"/>
                  </a:cubicBezTo>
                  <a:lnTo>
                    <a:pt x="5928" y="26"/>
                  </a:lnTo>
                  <a:lnTo>
                    <a:pt x="16041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91" name="Google Shape;138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JAAALgwAANMlAABQDQAAAAAAAA=="/>
                </a:ext>
              </a:extLst>
            </p:cNvSpPr>
            <p:nvPr/>
          </p:nvSpPr>
          <p:spPr>
            <a:xfrm>
              <a:off x="5869940" y="1979930"/>
              <a:ext cx="278765" cy="184150"/>
            </a:xfrm>
            <a:custGeom>
              <a:avLst/>
              <a:gdLst/>
              <a:ahLst/>
              <a:cxnLst/>
              <a:rect l="0" t="0" r="278765" b="184150"/>
              <a:pathLst>
                <a:path w="278765" h="184150">
                  <a:moveTo>
                    <a:pt x="213598" y="0"/>
                  </a:moveTo>
                  <a:cubicBezTo>
                    <a:pt x="207050" y="0"/>
                    <a:pt x="201759" y="5324"/>
                    <a:pt x="201759" y="11881"/>
                  </a:cubicBezTo>
                  <a:lnTo>
                    <a:pt x="201759" y="23737"/>
                  </a:lnTo>
                  <a:cubicBezTo>
                    <a:pt x="201628" y="28904"/>
                    <a:pt x="203776" y="33835"/>
                    <a:pt x="207679" y="37244"/>
                  </a:cubicBezTo>
                  <a:cubicBezTo>
                    <a:pt x="218260" y="45952"/>
                    <a:pt x="222294" y="60457"/>
                    <a:pt x="217632" y="73335"/>
                  </a:cubicBezTo>
                  <a:cubicBezTo>
                    <a:pt x="213100" y="86344"/>
                    <a:pt x="200869" y="95052"/>
                    <a:pt x="187144" y="95052"/>
                  </a:cubicBezTo>
                  <a:cubicBezTo>
                    <a:pt x="187039" y="95052"/>
                    <a:pt x="186934" y="95052"/>
                    <a:pt x="186829" y="95052"/>
                  </a:cubicBezTo>
                  <a:cubicBezTo>
                    <a:pt x="156551" y="95052"/>
                    <a:pt x="142722" y="57126"/>
                    <a:pt x="165954" y="37507"/>
                  </a:cubicBezTo>
                  <a:cubicBezTo>
                    <a:pt x="169857" y="34097"/>
                    <a:pt x="172136" y="29166"/>
                    <a:pt x="172136" y="23999"/>
                  </a:cubicBezTo>
                  <a:lnTo>
                    <a:pt x="172136" y="12013"/>
                  </a:lnTo>
                  <a:cubicBezTo>
                    <a:pt x="172136" y="5508"/>
                    <a:pt x="166976" y="131"/>
                    <a:pt x="160506" y="131"/>
                  </a:cubicBezTo>
                  <a:cubicBezTo>
                    <a:pt x="160428" y="131"/>
                    <a:pt x="160375" y="131"/>
                    <a:pt x="160297" y="131"/>
                  </a:cubicBezTo>
                  <a:lnTo>
                    <a:pt x="94999" y="131"/>
                  </a:lnTo>
                  <a:lnTo>
                    <a:pt x="94999" y="65388"/>
                  </a:lnTo>
                  <a:cubicBezTo>
                    <a:pt x="94999" y="71945"/>
                    <a:pt x="89708" y="77243"/>
                    <a:pt x="83160" y="77243"/>
                  </a:cubicBezTo>
                  <a:lnTo>
                    <a:pt x="71190" y="77243"/>
                  </a:lnTo>
                  <a:cubicBezTo>
                    <a:pt x="66030" y="77243"/>
                    <a:pt x="61106" y="74987"/>
                    <a:pt x="57701" y="71053"/>
                  </a:cubicBezTo>
                  <a:cubicBezTo>
                    <a:pt x="50891" y="63001"/>
                    <a:pt x="41907" y="59381"/>
                    <a:pt x="33028" y="59381"/>
                  </a:cubicBezTo>
                  <a:cubicBezTo>
                    <a:pt x="16291" y="59381"/>
                    <a:pt x="26" y="72286"/>
                    <a:pt x="104" y="92272"/>
                  </a:cubicBezTo>
                  <a:cubicBezTo>
                    <a:pt x="235" y="106015"/>
                    <a:pt x="8931" y="118264"/>
                    <a:pt x="21896" y="122802"/>
                  </a:cubicBezTo>
                  <a:cubicBezTo>
                    <a:pt x="25485" y="124113"/>
                    <a:pt x="29178" y="124743"/>
                    <a:pt x="32845" y="124743"/>
                  </a:cubicBezTo>
                  <a:cubicBezTo>
                    <a:pt x="42353" y="124743"/>
                    <a:pt x="51677" y="120494"/>
                    <a:pt x="57963" y="112835"/>
                  </a:cubicBezTo>
                  <a:cubicBezTo>
                    <a:pt x="61263" y="109032"/>
                    <a:pt x="66004" y="106907"/>
                    <a:pt x="70902" y="106907"/>
                  </a:cubicBezTo>
                  <a:cubicBezTo>
                    <a:pt x="71033" y="106907"/>
                    <a:pt x="71164" y="106907"/>
                    <a:pt x="71321" y="106907"/>
                  </a:cubicBezTo>
                  <a:lnTo>
                    <a:pt x="83160" y="106907"/>
                  </a:lnTo>
                  <a:cubicBezTo>
                    <a:pt x="89708" y="106907"/>
                    <a:pt x="95130" y="112205"/>
                    <a:pt x="95130" y="118762"/>
                  </a:cubicBezTo>
                  <a:lnTo>
                    <a:pt x="95130" y="178222"/>
                  </a:lnTo>
                  <a:cubicBezTo>
                    <a:pt x="94999" y="181370"/>
                    <a:pt x="97645" y="184019"/>
                    <a:pt x="100919" y="184150"/>
                  </a:cubicBezTo>
                  <a:lnTo>
                    <a:pt x="255060" y="184150"/>
                  </a:lnTo>
                  <a:cubicBezTo>
                    <a:pt x="268183" y="184150"/>
                    <a:pt x="278765" y="173423"/>
                    <a:pt x="278765" y="160282"/>
                  </a:cubicBezTo>
                  <a:lnTo>
                    <a:pt x="278765" y="5954"/>
                  </a:lnTo>
                  <a:cubicBezTo>
                    <a:pt x="278765" y="2675"/>
                    <a:pt x="276119" y="0"/>
                    <a:pt x="272845" y="0"/>
                  </a:cubicBezTo>
                  <a:lnTo>
                    <a:pt x="213598" y="0"/>
                  </a:lnTo>
                  <a:lnTo>
                    <a:pt x="27284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90" name="Google Shape;138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IwAAmQsAALIkAABQDQAAAAAAAA=="/>
                </a:ext>
              </a:extLst>
            </p:cNvSpPr>
            <p:nvPr/>
          </p:nvSpPr>
          <p:spPr>
            <a:xfrm>
              <a:off x="5781040" y="1885315"/>
              <a:ext cx="184150" cy="278765"/>
            </a:xfrm>
            <a:custGeom>
              <a:avLst/>
              <a:gdLst/>
              <a:ahLst/>
              <a:cxnLst/>
              <a:rect l="0" t="0" r="184150" b="278765"/>
              <a:pathLst>
                <a:path w="184150" h="278765">
                  <a:moveTo>
                    <a:pt x="91891" y="0"/>
                  </a:moveTo>
                  <a:cubicBezTo>
                    <a:pt x="61340" y="262"/>
                    <a:pt x="47729" y="38464"/>
                    <a:pt x="71305" y="57880"/>
                  </a:cubicBezTo>
                  <a:cubicBezTo>
                    <a:pt x="75239" y="61286"/>
                    <a:pt x="77363" y="66186"/>
                    <a:pt x="77258" y="71374"/>
                  </a:cubicBezTo>
                  <a:lnTo>
                    <a:pt x="77258" y="83087"/>
                  </a:lnTo>
                  <a:cubicBezTo>
                    <a:pt x="77258" y="89637"/>
                    <a:pt x="71934" y="95061"/>
                    <a:pt x="65378" y="95061"/>
                  </a:cubicBezTo>
                  <a:lnTo>
                    <a:pt x="5953" y="95061"/>
                  </a:lnTo>
                  <a:cubicBezTo>
                    <a:pt x="2675" y="95061"/>
                    <a:pt x="26" y="97707"/>
                    <a:pt x="157" y="100983"/>
                  </a:cubicBezTo>
                  <a:lnTo>
                    <a:pt x="157" y="255052"/>
                  </a:lnTo>
                  <a:cubicBezTo>
                    <a:pt x="157" y="268179"/>
                    <a:pt x="10752" y="278765"/>
                    <a:pt x="23864" y="278765"/>
                  </a:cubicBezTo>
                  <a:lnTo>
                    <a:pt x="178197" y="278765"/>
                  </a:lnTo>
                  <a:cubicBezTo>
                    <a:pt x="181475" y="278765"/>
                    <a:pt x="184124" y="276118"/>
                    <a:pt x="184124" y="272843"/>
                  </a:cubicBezTo>
                  <a:lnTo>
                    <a:pt x="184124" y="213573"/>
                  </a:lnTo>
                  <a:cubicBezTo>
                    <a:pt x="184124" y="207023"/>
                    <a:pt x="178826" y="201730"/>
                    <a:pt x="172270" y="201730"/>
                  </a:cubicBezTo>
                  <a:lnTo>
                    <a:pt x="160390" y="201730"/>
                  </a:lnTo>
                  <a:cubicBezTo>
                    <a:pt x="160259" y="201730"/>
                    <a:pt x="160102" y="201730"/>
                    <a:pt x="159971" y="201730"/>
                  </a:cubicBezTo>
                  <a:cubicBezTo>
                    <a:pt x="154962" y="201730"/>
                    <a:pt x="150215" y="203852"/>
                    <a:pt x="146911" y="207652"/>
                  </a:cubicBezTo>
                  <a:cubicBezTo>
                    <a:pt x="140617" y="215303"/>
                    <a:pt x="131281" y="219548"/>
                    <a:pt x="121761" y="219548"/>
                  </a:cubicBezTo>
                  <a:cubicBezTo>
                    <a:pt x="118090" y="219548"/>
                    <a:pt x="114392" y="218919"/>
                    <a:pt x="110799" y="217609"/>
                  </a:cubicBezTo>
                  <a:cubicBezTo>
                    <a:pt x="97818" y="213076"/>
                    <a:pt x="89112" y="200839"/>
                    <a:pt x="89112" y="187109"/>
                  </a:cubicBezTo>
                  <a:cubicBezTo>
                    <a:pt x="88954" y="167143"/>
                    <a:pt x="105187" y="154252"/>
                    <a:pt x="121971" y="154252"/>
                  </a:cubicBezTo>
                  <a:cubicBezTo>
                    <a:pt x="130835" y="154252"/>
                    <a:pt x="139830" y="157868"/>
                    <a:pt x="146649" y="165912"/>
                  </a:cubicBezTo>
                  <a:cubicBezTo>
                    <a:pt x="150058" y="169842"/>
                    <a:pt x="154988" y="172095"/>
                    <a:pt x="160154" y="172095"/>
                  </a:cubicBezTo>
                  <a:lnTo>
                    <a:pt x="172270" y="172095"/>
                  </a:lnTo>
                  <a:cubicBezTo>
                    <a:pt x="178695" y="172095"/>
                    <a:pt x="184124" y="166803"/>
                    <a:pt x="184124" y="160252"/>
                  </a:cubicBezTo>
                  <a:lnTo>
                    <a:pt x="184124" y="94930"/>
                  </a:lnTo>
                  <a:lnTo>
                    <a:pt x="118772" y="94930"/>
                  </a:lnTo>
                  <a:cubicBezTo>
                    <a:pt x="112189" y="94930"/>
                    <a:pt x="106892" y="89637"/>
                    <a:pt x="106892" y="83087"/>
                  </a:cubicBezTo>
                  <a:lnTo>
                    <a:pt x="106892" y="71112"/>
                  </a:lnTo>
                  <a:cubicBezTo>
                    <a:pt x="106892" y="65950"/>
                    <a:pt x="109174" y="61024"/>
                    <a:pt x="113081" y="57618"/>
                  </a:cubicBezTo>
                  <a:cubicBezTo>
                    <a:pt x="123545" y="48788"/>
                    <a:pt x="127478" y="34298"/>
                    <a:pt x="122679" y="21433"/>
                  </a:cubicBezTo>
                  <a:cubicBezTo>
                    <a:pt x="118011" y="8568"/>
                    <a:pt x="105633" y="0"/>
                    <a:pt x="9189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9" name="Google Shape;138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IwAALwwAANEjAABQDQAAAAAAAA=="/>
                </a:ext>
              </a:extLst>
            </p:cNvSpPr>
            <p:nvPr/>
          </p:nvSpPr>
          <p:spPr>
            <a:xfrm>
              <a:off x="5781040" y="1980565"/>
              <a:ext cx="41275" cy="183515"/>
            </a:xfrm>
            <a:custGeom>
              <a:avLst/>
              <a:gdLst/>
              <a:ahLst/>
              <a:cxnLst/>
              <a:rect l="0" t="0" r="41275" b="183515"/>
              <a:pathLst>
                <a:path w="41275" h="183515">
                  <a:moveTo>
                    <a:pt x="5896" y="0"/>
                  </a:moveTo>
                  <a:cubicBezTo>
                    <a:pt x="2649" y="0"/>
                    <a:pt x="25" y="2641"/>
                    <a:pt x="25" y="5911"/>
                  </a:cubicBezTo>
                  <a:lnTo>
                    <a:pt x="25" y="159712"/>
                  </a:lnTo>
                  <a:cubicBezTo>
                    <a:pt x="25" y="172816"/>
                    <a:pt x="10649" y="183515"/>
                    <a:pt x="23637" y="183515"/>
                  </a:cubicBezTo>
                  <a:lnTo>
                    <a:pt x="41275" y="183515"/>
                  </a:lnTo>
                  <a:cubicBezTo>
                    <a:pt x="28261" y="183515"/>
                    <a:pt x="17767" y="172816"/>
                    <a:pt x="17767" y="159712"/>
                  </a:cubicBezTo>
                  <a:lnTo>
                    <a:pt x="17767" y="5911"/>
                  </a:lnTo>
                  <a:cubicBezTo>
                    <a:pt x="17767" y="2641"/>
                    <a:pt x="20390" y="0"/>
                    <a:pt x="23637" y="0"/>
                  </a:cubicBezTo>
                  <a:lnTo>
                    <a:pt x="5896" y="0"/>
                  </a:lnTo>
                  <a:lnTo>
                    <a:pt x="2363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8" name="Google Shape;138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wAAmQsAACokAAAvDAAAAAAAAA=="/>
                </a:ext>
              </a:extLst>
            </p:cNvSpPr>
            <p:nvPr/>
          </p:nvSpPr>
          <p:spPr>
            <a:xfrm>
              <a:off x="5836920" y="1885315"/>
              <a:ext cx="41910" cy="95250"/>
            </a:xfrm>
            <a:custGeom>
              <a:avLst/>
              <a:gdLst/>
              <a:ahLst/>
              <a:cxnLst/>
              <a:rect l="0" t="0" r="41910" b="95250"/>
              <a:pathLst>
                <a:path w="41910" h="95250">
                  <a:moveTo>
                    <a:pt x="35855" y="26"/>
                  </a:moveTo>
                  <a:cubicBezTo>
                    <a:pt x="23379" y="26"/>
                    <a:pt x="11768" y="7248"/>
                    <a:pt x="6343" y="18908"/>
                  </a:cubicBezTo>
                  <a:cubicBezTo>
                    <a:pt x="26" y="32433"/>
                    <a:pt x="3565" y="48478"/>
                    <a:pt x="15149" y="57959"/>
                  </a:cubicBezTo>
                  <a:cubicBezTo>
                    <a:pt x="19081" y="61373"/>
                    <a:pt x="21204" y="66284"/>
                    <a:pt x="21099" y="71483"/>
                  </a:cubicBezTo>
                  <a:lnTo>
                    <a:pt x="21099" y="83222"/>
                  </a:lnTo>
                  <a:cubicBezTo>
                    <a:pt x="21099" y="89788"/>
                    <a:pt x="15778" y="95224"/>
                    <a:pt x="9226" y="95224"/>
                  </a:cubicBezTo>
                  <a:lnTo>
                    <a:pt x="21099" y="95224"/>
                  </a:lnTo>
                  <a:cubicBezTo>
                    <a:pt x="27652" y="95224"/>
                    <a:pt x="32946" y="89788"/>
                    <a:pt x="32946" y="83222"/>
                  </a:cubicBezTo>
                  <a:lnTo>
                    <a:pt x="32946" y="71483"/>
                  </a:lnTo>
                  <a:cubicBezTo>
                    <a:pt x="33077" y="66284"/>
                    <a:pt x="30928" y="61373"/>
                    <a:pt x="27023" y="57959"/>
                  </a:cubicBezTo>
                  <a:cubicBezTo>
                    <a:pt x="5583" y="40259"/>
                    <a:pt x="14651" y="5646"/>
                    <a:pt x="41884" y="578"/>
                  </a:cubicBezTo>
                  <a:cubicBezTo>
                    <a:pt x="39866" y="210"/>
                    <a:pt x="37847" y="26"/>
                    <a:pt x="3585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7" name="Google Shape;138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IwAADQsAANEjAAAvDAAAAAAAAA=="/>
                </a:ext>
              </a:extLst>
            </p:cNvSpPr>
            <p:nvPr/>
          </p:nvSpPr>
          <p:spPr>
            <a:xfrm>
              <a:off x="5781040" y="1796415"/>
              <a:ext cx="41275" cy="184150"/>
            </a:xfrm>
            <a:custGeom>
              <a:avLst/>
              <a:gdLst/>
              <a:ahLst/>
              <a:cxnLst/>
              <a:rect l="0" t="0" r="41275" b="184150"/>
              <a:pathLst>
                <a:path w="41275" h="184150">
                  <a:moveTo>
                    <a:pt x="23637" y="26"/>
                  </a:moveTo>
                  <a:cubicBezTo>
                    <a:pt x="10649" y="26"/>
                    <a:pt x="25" y="10752"/>
                    <a:pt x="25" y="23864"/>
                  </a:cubicBezTo>
                  <a:lnTo>
                    <a:pt x="25" y="178197"/>
                  </a:lnTo>
                  <a:cubicBezTo>
                    <a:pt x="25" y="181344"/>
                    <a:pt x="2649" y="184124"/>
                    <a:pt x="5896" y="184124"/>
                  </a:cubicBezTo>
                  <a:lnTo>
                    <a:pt x="23637" y="184124"/>
                  </a:lnTo>
                  <a:cubicBezTo>
                    <a:pt x="20390" y="184124"/>
                    <a:pt x="17767" y="181344"/>
                    <a:pt x="17767" y="178197"/>
                  </a:cubicBezTo>
                  <a:lnTo>
                    <a:pt x="17767" y="23864"/>
                  </a:lnTo>
                  <a:cubicBezTo>
                    <a:pt x="17767" y="10752"/>
                    <a:pt x="28261" y="26"/>
                    <a:pt x="41275" y="26"/>
                  </a:cubicBezTo>
                  <a:lnTo>
                    <a:pt x="23637" y="26"/>
                  </a:lnTo>
                  <a:lnTo>
                    <a:pt x="4127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6" name="Google Shape;138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JQAAagsAAF4lAADRCwAAAAAAAA=="/>
                </a:ext>
              </a:extLst>
            </p:cNvSpPr>
            <p:nvPr/>
          </p:nvSpPr>
          <p:spPr>
            <a:xfrm>
              <a:off x="6033135" y="1855470"/>
              <a:ext cx="41275" cy="65405"/>
            </a:xfrm>
            <a:custGeom>
              <a:avLst/>
              <a:gdLst/>
              <a:ahLst/>
              <a:cxnLst/>
              <a:rect l="0" t="0" r="41275" b="65405"/>
              <a:pathLst>
                <a:path w="41275" h="65405">
                  <a:moveTo>
                    <a:pt x="5967" y="0"/>
                  </a:moveTo>
                  <a:cubicBezTo>
                    <a:pt x="4012" y="0"/>
                    <a:pt x="2006" y="183"/>
                    <a:pt x="0" y="578"/>
                  </a:cubicBezTo>
                  <a:cubicBezTo>
                    <a:pt x="15295" y="3468"/>
                    <a:pt x="26448" y="16870"/>
                    <a:pt x="26578" y="32557"/>
                  </a:cubicBezTo>
                  <a:cubicBezTo>
                    <a:pt x="26578" y="48350"/>
                    <a:pt x="15556" y="61883"/>
                    <a:pt x="260" y="64932"/>
                  </a:cubicBezTo>
                  <a:lnTo>
                    <a:pt x="130" y="64932"/>
                  </a:lnTo>
                  <a:cubicBezTo>
                    <a:pt x="2136" y="65247"/>
                    <a:pt x="4143" y="65405"/>
                    <a:pt x="6123" y="65405"/>
                  </a:cubicBezTo>
                  <a:cubicBezTo>
                    <a:pt x="8129" y="65405"/>
                    <a:pt x="10110" y="65247"/>
                    <a:pt x="12038" y="64932"/>
                  </a:cubicBezTo>
                  <a:cubicBezTo>
                    <a:pt x="29731" y="61515"/>
                    <a:pt x="41248" y="44304"/>
                    <a:pt x="37861" y="26619"/>
                  </a:cubicBezTo>
                  <a:cubicBezTo>
                    <a:pt x="34864" y="10931"/>
                    <a:pt x="21236" y="0"/>
                    <a:pt x="596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5" name="Google Shape;138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JAAADQsAANckAACGCwAAAAAAAA=="/>
                </a:ext>
              </a:extLst>
            </p:cNvSpPr>
            <p:nvPr/>
          </p:nvSpPr>
          <p:spPr>
            <a:xfrm>
              <a:off x="5964555" y="1796415"/>
              <a:ext cx="24130" cy="76835"/>
            </a:xfrm>
            <a:custGeom>
              <a:avLst/>
              <a:gdLst/>
              <a:ahLst/>
              <a:cxnLst/>
              <a:rect l="0" t="0" r="24130" b="76835"/>
              <a:pathLst>
                <a:path w="24130" h="76835">
                  <a:moveTo>
                    <a:pt x="6026" y="26"/>
                  </a:moveTo>
                  <a:cubicBezTo>
                    <a:pt x="2693" y="26"/>
                    <a:pt x="0" y="2660"/>
                    <a:pt x="0" y="5920"/>
                  </a:cubicBezTo>
                  <a:lnTo>
                    <a:pt x="0" y="65020"/>
                  </a:lnTo>
                  <a:cubicBezTo>
                    <a:pt x="0" y="71566"/>
                    <a:pt x="5386" y="76835"/>
                    <a:pt x="12052" y="76835"/>
                  </a:cubicBezTo>
                  <a:lnTo>
                    <a:pt x="24130" y="76835"/>
                  </a:lnTo>
                  <a:cubicBezTo>
                    <a:pt x="17438" y="76835"/>
                    <a:pt x="12052" y="71566"/>
                    <a:pt x="12052" y="65020"/>
                  </a:cubicBezTo>
                  <a:lnTo>
                    <a:pt x="12052" y="5920"/>
                  </a:lnTo>
                  <a:cubicBezTo>
                    <a:pt x="12052" y="2660"/>
                    <a:pt x="14745" y="26"/>
                    <a:pt x="18104" y="26"/>
                  </a:cubicBezTo>
                  <a:lnTo>
                    <a:pt x="6026" y="26"/>
                  </a:lnTo>
                  <a:lnTo>
                    <a:pt x="1810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4" name="Google Shape;138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JAAAtQsAANckAAAuDAAAAAAAAA=="/>
                </a:ext>
              </a:extLst>
            </p:cNvSpPr>
            <p:nvPr/>
          </p:nvSpPr>
          <p:spPr>
            <a:xfrm>
              <a:off x="5964555" y="1903095"/>
              <a:ext cx="24130" cy="76835"/>
            </a:xfrm>
            <a:custGeom>
              <a:avLst/>
              <a:gdLst/>
              <a:ahLst/>
              <a:cxnLst/>
              <a:rect l="0" t="0" r="24130" b="76835"/>
              <a:pathLst>
                <a:path w="24130" h="76835">
                  <a:moveTo>
                    <a:pt x="12052" y="26"/>
                  </a:moveTo>
                  <a:cubicBezTo>
                    <a:pt x="5386" y="26"/>
                    <a:pt x="0" y="5303"/>
                    <a:pt x="0" y="11834"/>
                  </a:cubicBezTo>
                  <a:lnTo>
                    <a:pt x="0" y="76808"/>
                  </a:lnTo>
                  <a:lnTo>
                    <a:pt x="12052" y="76808"/>
                  </a:lnTo>
                  <a:lnTo>
                    <a:pt x="12052" y="11834"/>
                  </a:lnTo>
                  <a:cubicBezTo>
                    <a:pt x="12052" y="5303"/>
                    <a:pt x="17438" y="26"/>
                    <a:pt x="24130" y="26"/>
                  </a:cubicBezTo>
                  <a:lnTo>
                    <a:pt x="12052" y="26"/>
                  </a:lnTo>
                  <a:lnTo>
                    <a:pt x="2413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3" name="Google Shape;138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JQAALwwAAEwlAADEDAAAAAAAAA=="/>
                </a:ext>
              </a:extLst>
            </p:cNvSpPr>
            <p:nvPr/>
          </p:nvSpPr>
          <p:spPr>
            <a:xfrm>
              <a:off x="6015355" y="1980565"/>
              <a:ext cx="47625" cy="94615"/>
            </a:xfrm>
            <a:custGeom>
              <a:avLst/>
              <a:gdLst/>
              <a:ahLst/>
              <a:cxnLst/>
              <a:rect l="0" t="0" r="47625" b="94615"/>
              <a:pathLst>
                <a:path w="47625" h="94615">
                  <a:moveTo>
                    <a:pt x="14963" y="0"/>
                  </a:moveTo>
                  <a:cubicBezTo>
                    <a:pt x="21537" y="0"/>
                    <a:pt x="26849" y="5281"/>
                    <a:pt x="26849" y="11843"/>
                  </a:cubicBezTo>
                  <a:lnTo>
                    <a:pt x="26849" y="23921"/>
                  </a:lnTo>
                  <a:cubicBezTo>
                    <a:pt x="26849" y="29072"/>
                    <a:pt x="24561" y="33961"/>
                    <a:pt x="20643" y="37255"/>
                  </a:cubicBezTo>
                  <a:cubicBezTo>
                    <a:pt x="26" y="54614"/>
                    <a:pt x="8257" y="88079"/>
                    <a:pt x="34686" y="93856"/>
                  </a:cubicBezTo>
                  <a:cubicBezTo>
                    <a:pt x="37027" y="94353"/>
                    <a:pt x="39420" y="94588"/>
                    <a:pt x="41839" y="94588"/>
                  </a:cubicBezTo>
                  <a:cubicBezTo>
                    <a:pt x="43759" y="94588"/>
                    <a:pt x="45705" y="94431"/>
                    <a:pt x="47598" y="94092"/>
                  </a:cubicBezTo>
                  <a:cubicBezTo>
                    <a:pt x="47230" y="93987"/>
                    <a:pt x="46967" y="93987"/>
                    <a:pt x="46599" y="93856"/>
                  </a:cubicBezTo>
                  <a:cubicBezTo>
                    <a:pt x="20143" y="88079"/>
                    <a:pt x="11912" y="54614"/>
                    <a:pt x="32556" y="37255"/>
                  </a:cubicBezTo>
                  <a:cubicBezTo>
                    <a:pt x="36474" y="33961"/>
                    <a:pt x="38736" y="29072"/>
                    <a:pt x="38736" y="23921"/>
                  </a:cubicBezTo>
                  <a:lnTo>
                    <a:pt x="38736" y="11843"/>
                  </a:lnTo>
                  <a:cubicBezTo>
                    <a:pt x="38736" y="5281"/>
                    <a:pt x="33424" y="0"/>
                    <a:pt x="26849" y="0"/>
                  </a:cubicBezTo>
                  <a:lnTo>
                    <a:pt x="14963" y="0"/>
                  </a:lnTo>
                  <a:lnTo>
                    <a:pt x="2684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2" name="Google Shape;138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JAAALwwAAMQkAACoDAAAAAAAAA=="/>
                </a:ext>
              </a:extLst>
            </p:cNvSpPr>
            <p:nvPr/>
          </p:nvSpPr>
          <p:spPr>
            <a:xfrm>
              <a:off x="5953125" y="1980565"/>
              <a:ext cx="23495" cy="76835"/>
            </a:xfrm>
            <a:custGeom>
              <a:avLst/>
              <a:gdLst/>
              <a:ahLst/>
              <a:cxnLst/>
              <a:rect l="0" t="0" r="23495" b="76835"/>
              <a:pathLst>
                <a:path w="23495" h="76835">
                  <a:moveTo>
                    <a:pt x="11747" y="0"/>
                  </a:moveTo>
                  <a:lnTo>
                    <a:pt x="11747" y="65000"/>
                  </a:lnTo>
                  <a:cubicBezTo>
                    <a:pt x="11747" y="71531"/>
                    <a:pt x="6379" y="76808"/>
                    <a:pt x="25" y="76808"/>
                  </a:cubicBezTo>
                  <a:lnTo>
                    <a:pt x="11747" y="76808"/>
                  </a:lnTo>
                  <a:cubicBezTo>
                    <a:pt x="18230" y="76808"/>
                    <a:pt x="23469" y="71531"/>
                    <a:pt x="23469" y="65000"/>
                  </a:cubicBezTo>
                  <a:lnTo>
                    <a:pt x="23469" y="0"/>
                  </a:lnTo>
                  <a:lnTo>
                    <a:pt x="11747" y="0"/>
                  </a:lnTo>
                  <a:lnTo>
                    <a:pt x="23469" y="6500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1" name="Google Shape;138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JAAAjAwAAFkkAADzDAAAAAAAAA=="/>
                </a:ext>
              </a:extLst>
            </p:cNvSpPr>
            <p:nvPr/>
          </p:nvSpPr>
          <p:spPr>
            <a:xfrm>
              <a:off x="5866765" y="2039620"/>
              <a:ext cx="41910" cy="65405"/>
            </a:xfrm>
            <a:custGeom>
              <a:avLst/>
              <a:gdLst/>
              <a:ahLst/>
              <a:cxnLst/>
              <a:rect l="0" t="0" r="41910" b="65405"/>
              <a:pathLst>
                <a:path w="41910" h="65405">
                  <a:moveTo>
                    <a:pt x="35586" y="0"/>
                  </a:moveTo>
                  <a:cubicBezTo>
                    <a:pt x="33549" y="0"/>
                    <a:pt x="31512" y="184"/>
                    <a:pt x="29528" y="578"/>
                  </a:cubicBezTo>
                  <a:cubicBezTo>
                    <a:pt x="11721" y="3864"/>
                    <a:pt x="0" y="21056"/>
                    <a:pt x="3307" y="38775"/>
                  </a:cubicBezTo>
                  <a:cubicBezTo>
                    <a:pt x="6350" y="54469"/>
                    <a:pt x="20188" y="65378"/>
                    <a:pt x="35798" y="65378"/>
                  </a:cubicBezTo>
                  <a:cubicBezTo>
                    <a:pt x="37809" y="65378"/>
                    <a:pt x="39846" y="65194"/>
                    <a:pt x="41884" y="64826"/>
                  </a:cubicBezTo>
                  <a:cubicBezTo>
                    <a:pt x="23548" y="61409"/>
                    <a:pt x="11721" y="43717"/>
                    <a:pt x="15663" y="25630"/>
                  </a:cubicBezTo>
                  <a:cubicBezTo>
                    <a:pt x="18468" y="12854"/>
                    <a:pt x="28654" y="2970"/>
                    <a:pt x="41513" y="578"/>
                  </a:cubicBezTo>
                  <a:lnTo>
                    <a:pt x="41645" y="578"/>
                  </a:lnTo>
                  <a:cubicBezTo>
                    <a:pt x="39661" y="184"/>
                    <a:pt x="37624" y="0"/>
                    <a:pt x="3558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80" name="Google Shape;138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JAAA1wwAAM4kAABQDQAAAAAAAA=="/>
                </a:ext>
              </a:extLst>
            </p:cNvSpPr>
            <p:nvPr/>
          </p:nvSpPr>
          <p:spPr>
            <a:xfrm>
              <a:off x="5953125" y="2087245"/>
              <a:ext cx="29845" cy="76835"/>
            </a:xfrm>
            <a:custGeom>
              <a:avLst/>
              <a:gdLst/>
              <a:ahLst/>
              <a:cxnLst/>
              <a:rect l="0" t="0" r="29845" b="76835"/>
              <a:pathLst>
                <a:path w="29845" h="76835">
                  <a:moveTo>
                    <a:pt x="26" y="0"/>
                  </a:moveTo>
                  <a:cubicBezTo>
                    <a:pt x="6485" y="0"/>
                    <a:pt x="11811" y="5270"/>
                    <a:pt x="11943" y="11792"/>
                  </a:cubicBezTo>
                  <a:lnTo>
                    <a:pt x="11943" y="70938"/>
                  </a:lnTo>
                  <a:cubicBezTo>
                    <a:pt x="11943" y="74069"/>
                    <a:pt x="14606" y="76835"/>
                    <a:pt x="17901" y="76835"/>
                  </a:cubicBezTo>
                  <a:lnTo>
                    <a:pt x="29845" y="76835"/>
                  </a:lnTo>
                  <a:cubicBezTo>
                    <a:pt x="26523" y="76704"/>
                    <a:pt x="23860" y="74069"/>
                    <a:pt x="23860" y="70938"/>
                  </a:cubicBezTo>
                  <a:lnTo>
                    <a:pt x="23860" y="11792"/>
                  </a:lnTo>
                  <a:cubicBezTo>
                    <a:pt x="23860" y="5270"/>
                    <a:pt x="18402" y="0"/>
                    <a:pt x="11943" y="0"/>
                  </a:cubicBezTo>
                  <a:lnTo>
                    <a:pt x="26" y="0"/>
                  </a:lnTo>
                  <a:lnTo>
                    <a:pt x="1194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79" name="Google Shape;138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IwAABAsAANwlAABZDQAAAAAAAA=="/>
                </a:ext>
              </a:extLst>
            </p:cNvSpPr>
            <p:nvPr/>
          </p:nvSpPr>
          <p:spPr>
            <a:xfrm>
              <a:off x="5775325" y="1790700"/>
              <a:ext cx="379095" cy="379095"/>
            </a:xfrm>
            <a:custGeom>
              <a:avLst/>
              <a:gdLst/>
              <a:ahLst/>
              <a:cxnLst/>
              <a:rect l="0" t="0" r="379095" b="379095"/>
              <a:pathLst>
                <a:path w="379095" h="379095">
                  <a:moveTo>
                    <a:pt x="97553" y="100174"/>
                  </a:moveTo>
                  <a:cubicBezTo>
                    <a:pt x="99494" y="100174"/>
                    <a:pt x="101434" y="100384"/>
                    <a:pt x="103375" y="100803"/>
                  </a:cubicBezTo>
                  <a:cubicBezTo>
                    <a:pt x="125193" y="105706"/>
                    <a:pt x="132143" y="133469"/>
                    <a:pt x="114966" y="147967"/>
                  </a:cubicBezTo>
                  <a:cubicBezTo>
                    <a:pt x="109669" y="152398"/>
                    <a:pt x="106784" y="158821"/>
                    <a:pt x="106784" y="165637"/>
                  </a:cubicBezTo>
                  <a:lnTo>
                    <a:pt x="106784" y="177749"/>
                  </a:lnTo>
                  <a:cubicBezTo>
                    <a:pt x="106784" y="187345"/>
                    <a:pt x="114599" y="195026"/>
                    <a:pt x="124066" y="195026"/>
                  </a:cubicBezTo>
                  <a:lnTo>
                    <a:pt x="183883" y="195026"/>
                  </a:lnTo>
                  <a:lnTo>
                    <a:pt x="183883" y="254827"/>
                  </a:lnTo>
                  <a:cubicBezTo>
                    <a:pt x="183883" y="258235"/>
                    <a:pt x="180972" y="261145"/>
                    <a:pt x="177563" y="261145"/>
                  </a:cubicBezTo>
                  <a:lnTo>
                    <a:pt x="165447" y="261145"/>
                  </a:lnTo>
                  <a:cubicBezTo>
                    <a:pt x="161907" y="261145"/>
                    <a:pt x="158498" y="259625"/>
                    <a:pt x="156242" y="256846"/>
                  </a:cubicBezTo>
                  <a:cubicBezTo>
                    <a:pt x="148428" y="247539"/>
                    <a:pt x="137781" y="243239"/>
                    <a:pt x="127265" y="243239"/>
                  </a:cubicBezTo>
                  <a:cubicBezTo>
                    <a:pt x="110455" y="243239"/>
                    <a:pt x="93934" y="254224"/>
                    <a:pt x="89738" y="273231"/>
                  </a:cubicBezTo>
                  <a:cubicBezTo>
                    <a:pt x="85962" y="290534"/>
                    <a:pt x="94537" y="308073"/>
                    <a:pt x="110429" y="315755"/>
                  </a:cubicBezTo>
                  <a:cubicBezTo>
                    <a:pt x="115726" y="318350"/>
                    <a:pt x="121417" y="319582"/>
                    <a:pt x="127055" y="319582"/>
                  </a:cubicBezTo>
                  <a:cubicBezTo>
                    <a:pt x="138148" y="319582"/>
                    <a:pt x="149031" y="314732"/>
                    <a:pt x="156478" y="305792"/>
                  </a:cubicBezTo>
                  <a:cubicBezTo>
                    <a:pt x="158786" y="303249"/>
                    <a:pt x="161881" y="301860"/>
                    <a:pt x="165264" y="301860"/>
                  </a:cubicBezTo>
                  <a:cubicBezTo>
                    <a:pt x="165395" y="301860"/>
                    <a:pt x="165552" y="301886"/>
                    <a:pt x="165709" y="301886"/>
                  </a:cubicBezTo>
                  <a:lnTo>
                    <a:pt x="177563" y="301886"/>
                  </a:lnTo>
                  <a:cubicBezTo>
                    <a:pt x="180972" y="301886"/>
                    <a:pt x="183883" y="304665"/>
                    <a:pt x="183883" y="308178"/>
                  </a:cubicBezTo>
                  <a:lnTo>
                    <a:pt x="183883" y="367847"/>
                  </a:lnTo>
                  <a:lnTo>
                    <a:pt x="29161" y="367847"/>
                  </a:lnTo>
                  <a:cubicBezTo>
                    <a:pt x="19196" y="367847"/>
                    <a:pt x="11119" y="359773"/>
                    <a:pt x="10987" y="349679"/>
                  </a:cubicBezTo>
                  <a:lnTo>
                    <a:pt x="10987" y="195157"/>
                  </a:lnTo>
                  <a:lnTo>
                    <a:pt x="70804" y="195157"/>
                  </a:lnTo>
                  <a:cubicBezTo>
                    <a:pt x="80402" y="195026"/>
                    <a:pt x="88086" y="187345"/>
                    <a:pt x="88086" y="177749"/>
                  </a:cubicBezTo>
                  <a:lnTo>
                    <a:pt x="88086" y="165899"/>
                  </a:lnTo>
                  <a:cubicBezTo>
                    <a:pt x="88217" y="159083"/>
                    <a:pt x="85437" y="152634"/>
                    <a:pt x="80271" y="148229"/>
                  </a:cubicBezTo>
                  <a:cubicBezTo>
                    <a:pt x="67028" y="137244"/>
                    <a:pt x="67028" y="117084"/>
                    <a:pt x="80402" y="106230"/>
                  </a:cubicBezTo>
                  <a:cubicBezTo>
                    <a:pt x="85306" y="102271"/>
                    <a:pt x="91390" y="100174"/>
                    <a:pt x="97553" y="100174"/>
                  </a:cubicBezTo>
                  <a:lnTo>
                    <a:pt x="349671" y="11115"/>
                  </a:lnTo>
                  <a:cubicBezTo>
                    <a:pt x="359767" y="11115"/>
                    <a:pt x="367844" y="19295"/>
                    <a:pt x="367844" y="29389"/>
                  </a:cubicBezTo>
                  <a:lnTo>
                    <a:pt x="367844" y="184068"/>
                  </a:lnTo>
                  <a:lnTo>
                    <a:pt x="361524" y="184068"/>
                  </a:lnTo>
                  <a:cubicBezTo>
                    <a:pt x="354968" y="184697"/>
                    <a:pt x="354968" y="194266"/>
                    <a:pt x="361524" y="195026"/>
                  </a:cubicBezTo>
                  <a:lnTo>
                    <a:pt x="367844" y="195026"/>
                  </a:lnTo>
                  <a:lnTo>
                    <a:pt x="367844" y="349679"/>
                  </a:lnTo>
                  <a:cubicBezTo>
                    <a:pt x="367844" y="359773"/>
                    <a:pt x="359767" y="367847"/>
                    <a:pt x="349802" y="367979"/>
                  </a:cubicBezTo>
                  <a:lnTo>
                    <a:pt x="195107" y="367979"/>
                  </a:lnTo>
                  <a:lnTo>
                    <a:pt x="195107" y="308178"/>
                  </a:lnTo>
                  <a:cubicBezTo>
                    <a:pt x="194975" y="298609"/>
                    <a:pt x="187266" y="290901"/>
                    <a:pt x="177694" y="290901"/>
                  </a:cubicBezTo>
                  <a:lnTo>
                    <a:pt x="165814" y="290901"/>
                  </a:lnTo>
                  <a:cubicBezTo>
                    <a:pt x="165683" y="290901"/>
                    <a:pt x="165526" y="290901"/>
                    <a:pt x="165368" y="290901"/>
                  </a:cubicBezTo>
                  <a:cubicBezTo>
                    <a:pt x="158734" y="290901"/>
                    <a:pt x="152492" y="293654"/>
                    <a:pt x="148165" y="298714"/>
                  </a:cubicBezTo>
                  <a:cubicBezTo>
                    <a:pt x="142685" y="305320"/>
                    <a:pt x="134949" y="308598"/>
                    <a:pt x="127212" y="308598"/>
                  </a:cubicBezTo>
                  <a:cubicBezTo>
                    <a:pt x="119398" y="308598"/>
                    <a:pt x="111583" y="305242"/>
                    <a:pt x="106128" y="298609"/>
                  </a:cubicBezTo>
                  <a:cubicBezTo>
                    <a:pt x="100962" y="292160"/>
                    <a:pt x="98943" y="283718"/>
                    <a:pt x="100726" y="275643"/>
                  </a:cubicBezTo>
                  <a:cubicBezTo>
                    <a:pt x="103742" y="262220"/>
                    <a:pt x="115385" y="254434"/>
                    <a:pt x="127291" y="254434"/>
                  </a:cubicBezTo>
                  <a:cubicBezTo>
                    <a:pt x="134765" y="254434"/>
                    <a:pt x="142317" y="257501"/>
                    <a:pt x="147903" y="264160"/>
                  </a:cubicBezTo>
                  <a:cubicBezTo>
                    <a:pt x="152335" y="269325"/>
                    <a:pt x="158760" y="272235"/>
                    <a:pt x="165578" y="272235"/>
                  </a:cubicBezTo>
                  <a:lnTo>
                    <a:pt x="177694" y="272235"/>
                  </a:lnTo>
                  <a:cubicBezTo>
                    <a:pt x="187266" y="272235"/>
                    <a:pt x="194975" y="264422"/>
                    <a:pt x="194975" y="254958"/>
                  </a:cubicBezTo>
                  <a:lnTo>
                    <a:pt x="194975" y="195157"/>
                  </a:lnTo>
                  <a:lnTo>
                    <a:pt x="254792" y="195157"/>
                  </a:lnTo>
                  <a:cubicBezTo>
                    <a:pt x="258202" y="195157"/>
                    <a:pt x="261086" y="197936"/>
                    <a:pt x="261086" y="201476"/>
                  </a:cubicBezTo>
                  <a:lnTo>
                    <a:pt x="261086" y="213457"/>
                  </a:lnTo>
                  <a:cubicBezTo>
                    <a:pt x="261086" y="216970"/>
                    <a:pt x="259591" y="220378"/>
                    <a:pt x="256812" y="222659"/>
                  </a:cubicBezTo>
                  <a:cubicBezTo>
                    <a:pt x="232581" y="243082"/>
                    <a:pt x="242284" y="282459"/>
                    <a:pt x="273333" y="289145"/>
                  </a:cubicBezTo>
                  <a:cubicBezTo>
                    <a:pt x="275981" y="289774"/>
                    <a:pt x="278630" y="290010"/>
                    <a:pt x="281410" y="290010"/>
                  </a:cubicBezTo>
                  <a:cubicBezTo>
                    <a:pt x="297564" y="290010"/>
                    <a:pt x="311935" y="279916"/>
                    <a:pt x="317494" y="264789"/>
                  </a:cubicBezTo>
                  <a:cubicBezTo>
                    <a:pt x="322923" y="249531"/>
                    <a:pt x="318255" y="232621"/>
                    <a:pt x="305772" y="222397"/>
                  </a:cubicBezTo>
                  <a:cubicBezTo>
                    <a:pt x="303228" y="220011"/>
                    <a:pt x="301734" y="216734"/>
                    <a:pt x="301838" y="213195"/>
                  </a:cubicBezTo>
                  <a:lnTo>
                    <a:pt x="301838" y="201345"/>
                  </a:lnTo>
                  <a:cubicBezTo>
                    <a:pt x="301838" y="197936"/>
                    <a:pt x="304749" y="195026"/>
                    <a:pt x="308158" y="195026"/>
                  </a:cubicBezTo>
                  <a:lnTo>
                    <a:pt x="337949" y="195026"/>
                  </a:lnTo>
                  <a:cubicBezTo>
                    <a:pt x="344505" y="194397"/>
                    <a:pt x="344505" y="184697"/>
                    <a:pt x="337949" y="184068"/>
                  </a:cubicBezTo>
                  <a:lnTo>
                    <a:pt x="308290" y="184068"/>
                  </a:lnTo>
                  <a:cubicBezTo>
                    <a:pt x="298692" y="184068"/>
                    <a:pt x="290877" y="191749"/>
                    <a:pt x="290877" y="201345"/>
                  </a:cubicBezTo>
                  <a:lnTo>
                    <a:pt x="290877" y="213195"/>
                  </a:lnTo>
                  <a:cubicBezTo>
                    <a:pt x="290746" y="220011"/>
                    <a:pt x="293657" y="226434"/>
                    <a:pt x="298823" y="230996"/>
                  </a:cubicBezTo>
                  <a:cubicBezTo>
                    <a:pt x="311935" y="241823"/>
                    <a:pt x="311935" y="262010"/>
                    <a:pt x="298560" y="272864"/>
                  </a:cubicBezTo>
                  <a:cubicBezTo>
                    <a:pt x="293657" y="276797"/>
                    <a:pt x="287599" y="278920"/>
                    <a:pt x="281410" y="278920"/>
                  </a:cubicBezTo>
                  <a:cubicBezTo>
                    <a:pt x="279469" y="278920"/>
                    <a:pt x="277529" y="278710"/>
                    <a:pt x="275614" y="278291"/>
                  </a:cubicBezTo>
                  <a:cubicBezTo>
                    <a:pt x="253770" y="273362"/>
                    <a:pt x="246951" y="245625"/>
                    <a:pt x="264128" y="231101"/>
                  </a:cubicBezTo>
                  <a:cubicBezTo>
                    <a:pt x="269294" y="226696"/>
                    <a:pt x="272336" y="220273"/>
                    <a:pt x="272205" y="213457"/>
                  </a:cubicBezTo>
                  <a:lnTo>
                    <a:pt x="272205" y="201345"/>
                  </a:lnTo>
                  <a:cubicBezTo>
                    <a:pt x="272205" y="191749"/>
                    <a:pt x="264495" y="184068"/>
                    <a:pt x="254924" y="184068"/>
                  </a:cubicBezTo>
                  <a:lnTo>
                    <a:pt x="195238" y="184068"/>
                  </a:lnTo>
                  <a:lnTo>
                    <a:pt x="195238" y="124267"/>
                  </a:lnTo>
                  <a:cubicBezTo>
                    <a:pt x="195238" y="120728"/>
                    <a:pt x="197991" y="117949"/>
                    <a:pt x="201531" y="117949"/>
                  </a:cubicBezTo>
                  <a:lnTo>
                    <a:pt x="213516" y="117949"/>
                  </a:lnTo>
                  <a:cubicBezTo>
                    <a:pt x="217056" y="117949"/>
                    <a:pt x="220465" y="119469"/>
                    <a:pt x="222747" y="122117"/>
                  </a:cubicBezTo>
                  <a:cubicBezTo>
                    <a:pt x="230614" y="131503"/>
                    <a:pt x="241287" y="135829"/>
                    <a:pt x="251829" y="135829"/>
                  </a:cubicBezTo>
                  <a:cubicBezTo>
                    <a:pt x="268665" y="135829"/>
                    <a:pt x="285134" y="124791"/>
                    <a:pt x="289225" y="105706"/>
                  </a:cubicBezTo>
                  <a:cubicBezTo>
                    <a:pt x="293027" y="88560"/>
                    <a:pt x="284426" y="70890"/>
                    <a:pt x="268665" y="63208"/>
                  </a:cubicBezTo>
                  <a:cubicBezTo>
                    <a:pt x="263315" y="60613"/>
                    <a:pt x="257625" y="59381"/>
                    <a:pt x="251986" y="59381"/>
                  </a:cubicBezTo>
                  <a:cubicBezTo>
                    <a:pt x="240841" y="59381"/>
                    <a:pt x="229932" y="64257"/>
                    <a:pt x="222484" y="73302"/>
                  </a:cubicBezTo>
                  <a:cubicBezTo>
                    <a:pt x="220308" y="75845"/>
                    <a:pt x="217082" y="77208"/>
                    <a:pt x="213830" y="77208"/>
                  </a:cubicBezTo>
                  <a:cubicBezTo>
                    <a:pt x="213673" y="77208"/>
                    <a:pt x="213542" y="77208"/>
                    <a:pt x="213385" y="77208"/>
                  </a:cubicBezTo>
                  <a:lnTo>
                    <a:pt x="201400" y="77208"/>
                  </a:lnTo>
                  <a:cubicBezTo>
                    <a:pt x="197991" y="77208"/>
                    <a:pt x="195107" y="74298"/>
                    <a:pt x="195107" y="70890"/>
                  </a:cubicBezTo>
                  <a:lnTo>
                    <a:pt x="195107" y="41265"/>
                  </a:lnTo>
                  <a:cubicBezTo>
                    <a:pt x="195552" y="37149"/>
                    <a:pt x="192589" y="35104"/>
                    <a:pt x="189599" y="35104"/>
                  </a:cubicBezTo>
                  <a:cubicBezTo>
                    <a:pt x="186636" y="35104"/>
                    <a:pt x="183673" y="37149"/>
                    <a:pt x="184119" y="41265"/>
                  </a:cubicBezTo>
                  <a:lnTo>
                    <a:pt x="184119" y="70890"/>
                  </a:lnTo>
                  <a:cubicBezTo>
                    <a:pt x="184119" y="80485"/>
                    <a:pt x="191933" y="88193"/>
                    <a:pt x="201400" y="88193"/>
                  </a:cubicBezTo>
                  <a:lnTo>
                    <a:pt x="213385" y="88193"/>
                  </a:lnTo>
                  <a:cubicBezTo>
                    <a:pt x="213542" y="88193"/>
                    <a:pt x="213699" y="88193"/>
                    <a:pt x="213830" y="88193"/>
                  </a:cubicBezTo>
                  <a:cubicBezTo>
                    <a:pt x="220360" y="88193"/>
                    <a:pt x="226733" y="85414"/>
                    <a:pt x="231060" y="80354"/>
                  </a:cubicBezTo>
                  <a:cubicBezTo>
                    <a:pt x="236488" y="73747"/>
                    <a:pt x="244250" y="70444"/>
                    <a:pt x="252013" y="70444"/>
                  </a:cubicBezTo>
                  <a:cubicBezTo>
                    <a:pt x="259801" y="70444"/>
                    <a:pt x="267590" y="73800"/>
                    <a:pt x="272966" y="80485"/>
                  </a:cubicBezTo>
                  <a:cubicBezTo>
                    <a:pt x="278132" y="86934"/>
                    <a:pt x="280151" y="95376"/>
                    <a:pt x="278394" y="103451"/>
                  </a:cubicBezTo>
                  <a:cubicBezTo>
                    <a:pt x="275431" y="116874"/>
                    <a:pt x="263761" y="124660"/>
                    <a:pt x="251829" y="124660"/>
                  </a:cubicBezTo>
                  <a:cubicBezTo>
                    <a:pt x="244355" y="124660"/>
                    <a:pt x="236777" y="121593"/>
                    <a:pt x="231191" y="114934"/>
                  </a:cubicBezTo>
                  <a:cubicBezTo>
                    <a:pt x="226890" y="109743"/>
                    <a:pt x="220334" y="106859"/>
                    <a:pt x="213516" y="106859"/>
                  </a:cubicBezTo>
                  <a:lnTo>
                    <a:pt x="201531" y="106859"/>
                  </a:lnTo>
                  <a:cubicBezTo>
                    <a:pt x="191933" y="106859"/>
                    <a:pt x="184119" y="114672"/>
                    <a:pt x="184119" y="124136"/>
                  </a:cubicBezTo>
                  <a:lnTo>
                    <a:pt x="184119" y="183937"/>
                  </a:lnTo>
                  <a:lnTo>
                    <a:pt x="124433" y="183937"/>
                  </a:lnTo>
                  <a:cubicBezTo>
                    <a:pt x="120892" y="183937"/>
                    <a:pt x="118139" y="181027"/>
                    <a:pt x="118139" y="177618"/>
                  </a:cubicBezTo>
                  <a:lnTo>
                    <a:pt x="118139" y="165637"/>
                  </a:lnTo>
                  <a:cubicBezTo>
                    <a:pt x="118008" y="161993"/>
                    <a:pt x="119634" y="158690"/>
                    <a:pt x="122282" y="156435"/>
                  </a:cubicBezTo>
                  <a:cubicBezTo>
                    <a:pt x="146513" y="135855"/>
                    <a:pt x="136679" y="96504"/>
                    <a:pt x="105630" y="89949"/>
                  </a:cubicBezTo>
                  <a:cubicBezTo>
                    <a:pt x="102824" y="89320"/>
                    <a:pt x="100018" y="89032"/>
                    <a:pt x="97291" y="89032"/>
                  </a:cubicBezTo>
                  <a:cubicBezTo>
                    <a:pt x="76810" y="89032"/>
                    <a:pt x="59318" y="105706"/>
                    <a:pt x="59318" y="127282"/>
                  </a:cubicBezTo>
                  <a:cubicBezTo>
                    <a:pt x="59318" y="138634"/>
                    <a:pt x="64380" y="149488"/>
                    <a:pt x="73217" y="156671"/>
                  </a:cubicBezTo>
                  <a:cubicBezTo>
                    <a:pt x="75866" y="158952"/>
                    <a:pt x="77256" y="162360"/>
                    <a:pt x="77124" y="165768"/>
                  </a:cubicBezTo>
                  <a:lnTo>
                    <a:pt x="77124" y="177749"/>
                  </a:lnTo>
                  <a:cubicBezTo>
                    <a:pt x="77124" y="181158"/>
                    <a:pt x="74214" y="184068"/>
                    <a:pt x="70804" y="184068"/>
                  </a:cubicBezTo>
                  <a:lnTo>
                    <a:pt x="11119" y="184068"/>
                  </a:lnTo>
                  <a:lnTo>
                    <a:pt x="11119" y="29389"/>
                  </a:lnTo>
                  <a:cubicBezTo>
                    <a:pt x="11119" y="19295"/>
                    <a:pt x="19196" y="11115"/>
                    <a:pt x="29292" y="11115"/>
                  </a:cubicBezTo>
                  <a:lnTo>
                    <a:pt x="183987" y="11115"/>
                  </a:lnTo>
                  <a:lnTo>
                    <a:pt x="183987" y="17407"/>
                  </a:lnTo>
                  <a:cubicBezTo>
                    <a:pt x="184302" y="20763"/>
                    <a:pt x="186898" y="22441"/>
                    <a:pt x="189495" y="22441"/>
                  </a:cubicBezTo>
                  <a:cubicBezTo>
                    <a:pt x="192065" y="22441"/>
                    <a:pt x="194661" y="20763"/>
                    <a:pt x="194975" y="17407"/>
                  </a:cubicBezTo>
                  <a:lnTo>
                    <a:pt x="194975" y="11115"/>
                  </a:lnTo>
                  <a:lnTo>
                    <a:pt x="29292" y="0"/>
                  </a:lnTo>
                  <a:cubicBezTo>
                    <a:pt x="13007" y="0"/>
                    <a:pt x="26" y="13134"/>
                    <a:pt x="26" y="29284"/>
                  </a:cubicBezTo>
                  <a:lnTo>
                    <a:pt x="26" y="349679"/>
                  </a:lnTo>
                  <a:cubicBezTo>
                    <a:pt x="26" y="365960"/>
                    <a:pt x="13007" y="378963"/>
                    <a:pt x="29292" y="379095"/>
                  </a:cubicBezTo>
                  <a:lnTo>
                    <a:pt x="349802" y="379095"/>
                  </a:lnTo>
                  <a:cubicBezTo>
                    <a:pt x="365956" y="378963"/>
                    <a:pt x="379068" y="365960"/>
                    <a:pt x="379068" y="349679"/>
                  </a:cubicBezTo>
                  <a:lnTo>
                    <a:pt x="379068" y="29389"/>
                  </a:lnTo>
                  <a:cubicBezTo>
                    <a:pt x="379068" y="13134"/>
                    <a:pt x="365956" y="0"/>
                    <a:pt x="349802" y="0"/>
                  </a:cubicBezTo>
                  <a:lnTo>
                    <a:pt x="97553" y="100174"/>
                  </a:lnTo>
                  <a:lnTo>
                    <a:pt x="34980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594" name="Google Shape;13891;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CUmAAAECwAAtygAAFkNAAAQAAAA"/>
              </a:ext>
            </a:extLst>
          </p:cNvGrpSpPr>
          <p:nvPr/>
        </p:nvGrpSpPr>
        <p:grpSpPr>
          <a:xfrm>
            <a:off x="6200775" y="1790700"/>
            <a:ext cx="417830" cy="379095"/>
            <a:chOff x="6200775" y="1790700"/>
            <a:chExt cx="417830" cy="379095"/>
          </a:xfrm>
        </p:grpSpPr>
        <p:sp>
          <p:nvSpPr>
            <p:cNvPr id="1602" name="Google Shape;138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JgAAWAsAAEkoAAAFDQAAAAAAAA=="/>
                </a:ext>
              </a:extLst>
            </p:cNvSpPr>
            <p:nvPr/>
          </p:nvSpPr>
          <p:spPr>
            <a:xfrm>
              <a:off x="6276340" y="1844040"/>
              <a:ext cx="272415" cy="272415"/>
            </a:xfrm>
            <a:custGeom>
              <a:avLst/>
              <a:gdLst/>
              <a:ahLst/>
              <a:cxnLst/>
              <a:rect l="0" t="0" r="272415" b="272415"/>
              <a:pathLst>
                <a:path w="272415" h="272415">
                  <a:moveTo>
                    <a:pt x="136273" y="26"/>
                  </a:moveTo>
                  <a:cubicBezTo>
                    <a:pt x="60938" y="26"/>
                    <a:pt x="0" y="60959"/>
                    <a:pt x="0" y="136259"/>
                  </a:cubicBezTo>
                  <a:cubicBezTo>
                    <a:pt x="0" y="211455"/>
                    <a:pt x="60938" y="272388"/>
                    <a:pt x="136273" y="272388"/>
                  </a:cubicBezTo>
                  <a:cubicBezTo>
                    <a:pt x="211476" y="272388"/>
                    <a:pt x="272415" y="211455"/>
                    <a:pt x="272415" y="136259"/>
                  </a:cubicBezTo>
                  <a:cubicBezTo>
                    <a:pt x="272415" y="60959"/>
                    <a:pt x="211476" y="26"/>
                    <a:pt x="13627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01" name="Google Shape;138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1JgAAWgsAAEgoAAACDQAAAAAAAA=="/>
                </a:ext>
              </a:extLst>
            </p:cNvSpPr>
            <p:nvPr/>
          </p:nvSpPr>
          <p:spPr>
            <a:xfrm>
              <a:off x="6332855" y="1845310"/>
              <a:ext cx="215265" cy="269240"/>
            </a:xfrm>
            <a:custGeom>
              <a:avLst/>
              <a:gdLst/>
              <a:ahLst/>
              <a:cxnLst/>
              <a:rect l="0" t="0" r="215265" b="269240"/>
              <a:pathLst>
                <a:path w="215265" h="269240">
                  <a:moveTo>
                    <a:pt x="99316" y="26"/>
                  </a:moveTo>
                  <a:lnTo>
                    <a:pt x="99578" y="262"/>
                  </a:lnTo>
                  <a:lnTo>
                    <a:pt x="108640" y="11384"/>
                  </a:lnTo>
                  <a:cubicBezTo>
                    <a:pt x="109636" y="12775"/>
                    <a:pt x="109898" y="14532"/>
                    <a:pt x="109269" y="16159"/>
                  </a:cubicBezTo>
                  <a:lnTo>
                    <a:pt x="101464" y="34337"/>
                  </a:lnTo>
                  <a:lnTo>
                    <a:pt x="91511" y="16290"/>
                  </a:lnTo>
                  <a:lnTo>
                    <a:pt x="73728" y="16290"/>
                  </a:lnTo>
                  <a:lnTo>
                    <a:pt x="61261" y="40160"/>
                  </a:lnTo>
                  <a:cubicBezTo>
                    <a:pt x="59480" y="43571"/>
                    <a:pt x="61758" y="47715"/>
                    <a:pt x="65530" y="47977"/>
                  </a:cubicBezTo>
                  <a:lnTo>
                    <a:pt x="75509" y="48869"/>
                  </a:lnTo>
                  <a:lnTo>
                    <a:pt x="83549" y="37380"/>
                  </a:lnTo>
                  <a:lnTo>
                    <a:pt x="91616" y="47610"/>
                  </a:lnTo>
                  <a:lnTo>
                    <a:pt x="89495" y="63638"/>
                  </a:lnTo>
                  <a:lnTo>
                    <a:pt x="68306" y="66785"/>
                  </a:lnTo>
                  <a:lnTo>
                    <a:pt x="46515" y="82813"/>
                  </a:lnTo>
                  <a:lnTo>
                    <a:pt x="43870" y="93541"/>
                  </a:lnTo>
                  <a:cubicBezTo>
                    <a:pt x="43398" y="95771"/>
                    <a:pt x="41408" y="97240"/>
                    <a:pt x="39312" y="97240"/>
                  </a:cubicBezTo>
                  <a:cubicBezTo>
                    <a:pt x="39155" y="97240"/>
                    <a:pt x="38998" y="97214"/>
                    <a:pt x="38815" y="97214"/>
                  </a:cubicBezTo>
                  <a:lnTo>
                    <a:pt x="30643" y="96191"/>
                  </a:lnTo>
                  <a:cubicBezTo>
                    <a:pt x="30460" y="96165"/>
                    <a:pt x="30276" y="96165"/>
                    <a:pt x="30093" y="96165"/>
                  </a:cubicBezTo>
                  <a:cubicBezTo>
                    <a:pt x="28129" y="96165"/>
                    <a:pt x="26269" y="97371"/>
                    <a:pt x="25588" y="99234"/>
                  </a:cubicBezTo>
                  <a:lnTo>
                    <a:pt x="21057" y="111458"/>
                  </a:lnTo>
                  <a:cubicBezTo>
                    <a:pt x="20167" y="114107"/>
                    <a:pt x="21555" y="116888"/>
                    <a:pt x="24200" y="117648"/>
                  </a:cubicBezTo>
                  <a:lnTo>
                    <a:pt x="39077" y="121950"/>
                  </a:lnTo>
                  <a:lnTo>
                    <a:pt x="47772" y="102880"/>
                  </a:lnTo>
                  <a:cubicBezTo>
                    <a:pt x="48767" y="100362"/>
                    <a:pt x="50915" y="98604"/>
                    <a:pt x="53429" y="97712"/>
                  </a:cubicBezTo>
                  <a:lnTo>
                    <a:pt x="77499" y="90000"/>
                  </a:lnTo>
                  <a:lnTo>
                    <a:pt x="97562" y="105293"/>
                  </a:lnTo>
                  <a:lnTo>
                    <a:pt x="108143" y="100729"/>
                  </a:lnTo>
                  <a:lnTo>
                    <a:pt x="115057" y="108677"/>
                  </a:lnTo>
                  <a:lnTo>
                    <a:pt x="129436" y="107418"/>
                  </a:lnTo>
                  <a:cubicBezTo>
                    <a:pt x="129515" y="107418"/>
                    <a:pt x="129619" y="107418"/>
                    <a:pt x="129698" y="107418"/>
                  </a:cubicBezTo>
                  <a:cubicBezTo>
                    <a:pt x="131977" y="107418"/>
                    <a:pt x="133993" y="109018"/>
                    <a:pt x="134465" y="111222"/>
                  </a:cubicBezTo>
                  <a:lnTo>
                    <a:pt x="135093" y="114369"/>
                  </a:lnTo>
                  <a:cubicBezTo>
                    <a:pt x="136115" y="119930"/>
                    <a:pt x="132212" y="125098"/>
                    <a:pt x="126660" y="125596"/>
                  </a:cubicBezTo>
                  <a:lnTo>
                    <a:pt x="102957" y="127485"/>
                  </a:lnTo>
                  <a:cubicBezTo>
                    <a:pt x="100312" y="127616"/>
                    <a:pt x="98426" y="130266"/>
                    <a:pt x="99316" y="132915"/>
                  </a:cubicBezTo>
                  <a:cubicBezTo>
                    <a:pt x="100181" y="135774"/>
                    <a:pt x="97928" y="138424"/>
                    <a:pt x="95178" y="138424"/>
                  </a:cubicBezTo>
                  <a:cubicBezTo>
                    <a:pt x="94759" y="138424"/>
                    <a:pt x="94340" y="138371"/>
                    <a:pt x="93895" y="138214"/>
                  </a:cubicBezTo>
                  <a:lnTo>
                    <a:pt x="76137" y="132285"/>
                  </a:lnTo>
                  <a:cubicBezTo>
                    <a:pt x="73859" y="131525"/>
                    <a:pt x="72104" y="129505"/>
                    <a:pt x="71711" y="126987"/>
                  </a:cubicBezTo>
                  <a:cubicBezTo>
                    <a:pt x="71213" y="123786"/>
                    <a:pt x="68463" y="121426"/>
                    <a:pt x="65163" y="121426"/>
                  </a:cubicBezTo>
                  <a:cubicBezTo>
                    <a:pt x="65084" y="121426"/>
                    <a:pt x="65006" y="121426"/>
                    <a:pt x="64901" y="121426"/>
                  </a:cubicBezTo>
                  <a:lnTo>
                    <a:pt x="39077" y="122055"/>
                  </a:lnTo>
                  <a:lnTo>
                    <a:pt x="24960" y="128377"/>
                  </a:lnTo>
                  <a:cubicBezTo>
                    <a:pt x="21686" y="129767"/>
                    <a:pt x="19538" y="133046"/>
                    <a:pt x="19407" y="136587"/>
                  </a:cubicBezTo>
                  <a:lnTo>
                    <a:pt x="19171" y="141388"/>
                  </a:lnTo>
                  <a:lnTo>
                    <a:pt x="2409" y="160563"/>
                  </a:lnTo>
                  <a:cubicBezTo>
                    <a:pt x="890" y="162320"/>
                    <a:pt x="0" y="164471"/>
                    <a:pt x="0" y="166754"/>
                  </a:cubicBezTo>
                  <a:lnTo>
                    <a:pt x="0" y="187450"/>
                  </a:lnTo>
                  <a:cubicBezTo>
                    <a:pt x="0" y="191228"/>
                    <a:pt x="1650" y="194900"/>
                    <a:pt x="4295" y="197549"/>
                  </a:cubicBezTo>
                  <a:lnTo>
                    <a:pt x="19171" y="211924"/>
                  </a:lnTo>
                  <a:cubicBezTo>
                    <a:pt x="21424" y="214075"/>
                    <a:pt x="24462" y="215465"/>
                    <a:pt x="27736" y="215728"/>
                  </a:cubicBezTo>
                  <a:lnTo>
                    <a:pt x="77001" y="220003"/>
                  </a:lnTo>
                  <a:lnTo>
                    <a:pt x="76137" y="227086"/>
                  </a:lnTo>
                  <a:cubicBezTo>
                    <a:pt x="75744" y="230496"/>
                    <a:pt x="77132" y="233775"/>
                    <a:pt x="79909" y="235795"/>
                  </a:cubicBezTo>
                  <a:lnTo>
                    <a:pt x="90752" y="243874"/>
                  </a:lnTo>
                  <a:lnTo>
                    <a:pt x="89102" y="249304"/>
                  </a:lnTo>
                  <a:cubicBezTo>
                    <a:pt x="87976" y="252950"/>
                    <a:pt x="89102" y="256859"/>
                    <a:pt x="92009" y="259272"/>
                  </a:cubicBezTo>
                  <a:lnTo>
                    <a:pt x="103481" y="269240"/>
                  </a:lnTo>
                  <a:lnTo>
                    <a:pt x="136246" y="258774"/>
                  </a:lnTo>
                  <a:lnTo>
                    <a:pt x="154003" y="237552"/>
                  </a:lnTo>
                  <a:cubicBezTo>
                    <a:pt x="156911" y="234142"/>
                    <a:pt x="159163" y="230234"/>
                    <a:pt x="161075" y="226063"/>
                  </a:cubicBezTo>
                  <a:lnTo>
                    <a:pt x="186533" y="167121"/>
                  </a:lnTo>
                  <a:lnTo>
                    <a:pt x="170268" y="168380"/>
                  </a:lnTo>
                  <a:cubicBezTo>
                    <a:pt x="170268" y="168380"/>
                    <a:pt x="170242" y="168380"/>
                    <a:pt x="170242" y="168380"/>
                  </a:cubicBezTo>
                  <a:cubicBezTo>
                    <a:pt x="167413" y="168380"/>
                    <a:pt x="194207" y="131525"/>
                    <a:pt x="192321" y="129269"/>
                  </a:cubicBezTo>
                  <a:lnTo>
                    <a:pt x="186402" y="117386"/>
                  </a:lnTo>
                  <a:lnTo>
                    <a:pt x="198240" y="111458"/>
                  </a:lnTo>
                  <a:lnTo>
                    <a:pt x="215265" y="123577"/>
                  </a:lnTo>
                  <a:cubicBezTo>
                    <a:pt x="209974" y="60359"/>
                    <a:pt x="161939" y="9233"/>
                    <a:pt x="9931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00" name="Google Shape;138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JgAAXAsAAAooAAAFDQAAAAAAAA=="/>
                </a:ext>
              </a:extLst>
            </p:cNvSpPr>
            <p:nvPr/>
          </p:nvSpPr>
          <p:spPr>
            <a:xfrm>
              <a:off x="6249670" y="1846580"/>
              <a:ext cx="259080" cy="269875"/>
            </a:xfrm>
            <a:custGeom>
              <a:avLst/>
              <a:gdLst/>
              <a:ahLst/>
              <a:cxnLst/>
              <a:rect l="0" t="0" r="259080" b="269875"/>
              <a:pathLst>
                <a:path w="259080" h="269875">
                  <a:moveTo>
                    <a:pt x="135283" y="0"/>
                  </a:moveTo>
                  <a:cubicBezTo>
                    <a:pt x="46073" y="18710"/>
                    <a:pt x="26" y="117827"/>
                    <a:pt x="43031" y="198128"/>
                  </a:cubicBezTo>
                  <a:cubicBezTo>
                    <a:pt x="68205" y="244866"/>
                    <a:pt x="115485" y="269875"/>
                    <a:pt x="163341" y="269875"/>
                  </a:cubicBezTo>
                  <a:cubicBezTo>
                    <a:pt x="197588" y="269875"/>
                    <a:pt x="232123" y="257068"/>
                    <a:pt x="259054" y="230327"/>
                  </a:cubicBezTo>
                  <a:cubicBezTo>
                    <a:pt x="249850" y="232217"/>
                    <a:pt x="240514" y="233240"/>
                    <a:pt x="231179" y="233240"/>
                  </a:cubicBezTo>
                  <a:cubicBezTo>
                    <a:pt x="176033" y="233240"/>
                    <a:pt x="126315" y="199886"/>
                    <a:pt x="105258" y="148767"/>
                  </a:cubicBezTo>
                  <a:cubicBezTo>
                    <a:pt x="84175" y="97752"/>
                    <a:pt x="96027" y="38917"/>
                    <a:pt x="13528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99" name="Google Shape;138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1JgAAOQwAAOsnAAACDQAAAAAAAA=="/>
                </a:ext>
              </a:extLst>
            </p:cNvSpPr>
            <p:nvPr/>
          </p:nvSpPr>
          <p:spPr>
            <a:xfrm>
              <a:off x="6332855" y="1986915"/>
              <a:ext cx="156210" cy="127635"/>
            </a:xfrm>
            <a:custGeom>
              <a:avLst/>
              <a:gdLst/>
              <a:ahLst/>
              <a:cxnLst/>
              <a:rect l="0" t="0" r="156210" b="127635"/>
              <a:pathLst>
                <a:path w="156210" h="127635">
                  <a:moveTo>
                    <a:pt x="18770" y="26"/>
                  </a:moveTo>
                  <a:lnTo>
                    <a:pt x="2278" y="18826"/>
                  </a:lnTo>
                  <a:cubicBezTo>
                    <a:pt x="759" y="20611"/>
                    <a:pt x="0" y="22764"/>
                    <a:pt x="0" y="25022"/>
                  </a:cubicBezTo>
                  <a:lnTo>
                    <a:pt x="0" y="45739"/>
                  </a:lnTo>
                  <a:cubicBezTo>
                    <a:pt x="0" y="49546"/>
                    <a:pt x="1518" y="53196"/>
                    <a:pt x="4293" y="55848"/>
                  </a:cubicBezTo>
                  <a:lnTo>
                    <a:pt x="19032" y="70263"/>
                  </a:lnTo>
                  <a:cubicBezTo>
                    <a:pt x="21414" y="72416"/>
                    <a:pt x="24451" y="73808"/>
                    <a:pt x="27593" y="74044"/>
                  </a:cubicBezTo>
                  <a:lnTo>
                    <a:pt x="71940" y="77956"/>
                  </a:lnTo>
                  <a:cubicBezTo>
                    <a:pt x="74715" y="78219"/>
                    <a:pt x="76731" y="80608"/>
                    <a:pt x="76338" y="83392"/>
                  </a:cubicBezTo>
                  <a:lnTo>
                    <a:pt x="76102" y="85545"/>
                  </a:lnTo>
                  <a:cubicBezTo>
                    <a:pt x="75710" y="88827"/>
                    <a:pt x="77097" y="92109"/>
                    <a:pt x="79872" y="94262"/>
                  </a:cubicBezTo>
                  <a:lnTo>
                    <a:pt x="90710" y="102349"/>
                  </a:lnTo>
                  <a:lnTo>
                    <a:pt x="89061" y="107784"/>
                  </a:lnTo>
                  <a:cubicBezTo>
                    <a:pt x="87935" y="111329"/>
                    <a:pt x="89061" y="115241"/>
                    <a:pt x="91967" y="117631"/>
                  </a:cubicBezTo>
                  <a:lnTo>
                    <a:pt x="103433" y="127608"/>
                  </a:lnTo>
                  <a:lnTo>
                    <a:pt x="103669" y="127608"/>
                  </a:lnTo>
                  <a:cubicBezTo>
                    <a:pt x="111863" y="126217"/>
                    <a:pt x="119795" y="123959"/>
                    <a:pt x="127623" y="121044"/>
                  </a:cubicBezTo>
                  <a:lnTo>
                    <a:pt x="129507" y="120283"/>
                  </a:lnTo>
                  <a:cubicBezTo>
                    <a:pt x="131131" y="119652"/>
                    <a:pt x="132780" y="118891"/>
                    <a:pt x="134403" y="118129"/>
                  </a:cubicBezTo>
                  <a:lnTo>
                    <a:pt x="136052" y="117499"/>
                  </a:lnTo>
                  <a:lnTo>
                    <a:pt x="153932" y="95916"/>
                  </a:lnTo>
                  <a:cubicBezTo>
                    <a:pt x="154692" y="94892"/>
                    <a:pt x="155451" y="93763"/>
                    <a:pt x="156210" y="92739"/>
                  </a:cubicBezTo>
                  <a:cubicBezTo>
                    <a:pt x="153435" y="93002"/>
                    <a:pt x="150529" y="93133"/>
                    <a:pt x="147649" y="93133"/>
                  </a:cubicBezTo>
                  <a:cubicBezTo>
                    <a:pt x="89192" y="93002"/>
                    <a:pt x="37305" y="55612"/>
                    <a:pt x="1877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98" name="Google Shape;138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7JgAAqgsAALcoAABZDQAAAAAAAA=="/>
                </a:ext>
              </a:extLst>
            </p:cNvSpPr>
            <p:nvPr/>
          </p:nvSpPr>
          <p:spPr>
            <a:xfrm>
              <a:off x="6255385" y="1896110"/>
              <a:ext cx="363220" cy="273685"/>
            </a:xfrm>
            <a:custGeom>
              <a:avLst/>
              <a:gdLst/>
              <a:ahLst/>
              <a:cxnLst/>
              <a:rect l="0" t="0" r="363220" b="273685"/>
              <a:pathLst>
                <a:path w="363220" h="273685">
                  <a:moveTo>
                    <a:pt x="323751" y="0"/>
                  </a:moveTo>
                  <a:cubicBezTo>
                    <a:pt x="320211" y="0"/>
                    <a:pt x="316723" y="3407"/>
                    <a:pt x="318558" y="7732"/>
                  </a:cubicBezTo>
                  <a:cubicBezTo>
                    <a:pt x="351104" y="76593"/>
                    <a:pt x="336470" y="158559"/>
                    <a:pt x="281817" y="211797"/>
                  </a:cubicBezTo>
                  <a:cubicBezTo>
                    <a:pt x="247724" y="245087"/>
                    <a:pt x="202695" y="262544"/>
                    <a:pt x="157116" y="262544"/>
                  </a:cubicBezTo>
                  <a:cubicBezTo>
                    <a:pt x="129841" y="262544"/>
                    <a:pt x="102357" y="256306"/>
                    <a:pt x="76892" y="243461"/>
                  </a:cubicBezTo>
                  <a:cubicBezTo>
                    <a:pt x="55807" y="232872"/>
                    <a:pt x="37135" y="218219"/>
                    <a:pt x="21872" y="200447"/>
                  </a:cubicBezTo>
                  <a:lnTo>
                    <a:pt x="43718" y="207629"/>
                  </a:lnTo>
                  <a:cubicBezTo>
                    <a:pt x="44426" y="207865"/>
                    <a:pt x="45081" y="207996"/>
                    <a:pt x="45711" y="207996"/>
                  </a:cubicBezTo>
                  <a:cubicBezTo>
                    <a:pt x="51375" y="207996"/>
                    <a:pt x="53604" y="199215"/>
                    <a:pt x="47232" y="197170"/>
                  </a:cubicBezTo>
                  <a:lnTo>
                    <a:pt x="7868" y="184038"/>
                  </a:lnTo>
                  <a:cubicBezTo>
                    <a:pt x="7238" y="183828"/>
                    <a:pt x="6609" y="183723"/>
                    <a:pt x="6006" y="183723"/>
                  </a:cubicBezTo>
                  <a:cubicBezTo>
                    <a:pt x="2780" y="183723"/>
                    <a:pt x="26" y="186606"/>
                    <a:pt x="551" y="190093"/>
                  </a:cubicBezTo>
                  <a:lnTo>
                    <a:pt x="7107" y="236017"/>
                  </a:lnTo>
                  <a:cubicBezTo>
                    <a:pt x="7500" y="238796"/>
                    <a:pt x="9887" y="240814"/>
                    <a:pt x="12667" y="240814"/>
                  </a:cubicBezTo>
                  <a:lnTo>
                    <a:pt x="13427" y="240814"/>
                  </a:lnTo>
                  <a:cubicBezTo>
                    <a:pt x="16443" y="240290"/>
                    <a:pt x="18594" y="237537"/>
                    <a:pt x="18227" y="234497"/>
                  </a:cubicBezTo>
                  <a:lnTo>
                    <a:pt x="14555" y="208756"/>
                  </a:lnTo>
                  <a:cubicBezTo>
                    <a:pt x="30579" y="227183"/>
                    <a:pt x="50012" y="242308"/>
                    <a:pt x="71857" y="253422"/>
                  </a:cubicBezTo>
                  <a:cubicBezTo>
                    <a:pt x="98895" y="267053"/>
                    <a:pt x="128058" y="273685"/>
                    <a:pt x="157037" y="273685"/>
                  </a:cubicBezTo>
                  <a:cubicBezTo>
                    <a:pt x="205501" y="273685"/>
                    <a:pt x="253389" y="255100"/>
                    <a:pt x="289658" y="219739"/>
                  </a:cubicBezTo>
                  <a:cubicBezTo>
                    <a:pt x="347564" y="163225"/>
                    <a:pt x="363220" y="76094"/>
                    <a:pt x="328524" y="2935"/>
                  </a:cubicBezTo>
                  <a:lnTo>
                    <a:pt x="328524" y="3066"/>
                  </a:lnTo>
                  <a:cubicBezTo>
                    <a:pt x="327396" y="917"/>
                    <a:pt x="325561" y="0"/>
                    <a:pt x="32375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97" name="Google Shape;138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JgAABAsAAGooAAC0DAAAAAAAAA=="/>
                </a:ext>
              </a:extLst>
            </p:cNvSpPr>
            <p:nvPr/>
          </p:nvSpPr>
          <p:spPr>
            <a:xfrm>
              <a:off x="6200775" y="1790700"/>
              <a:ext cx="368935" cy="274320"/>
            </a:xfrm>
            <a:custGeom>
              <a:avLst/>
              <a:gdLst/>
              <a:ahLst/>
              <a:cxnLst/>
              <a:rect l="0" t="0" r="368935" b="274320"/>
              <a:pathLst>
                <a:path w="368935" h="274320">
                  <a:moveTo>
                    <a:pt x="211745" y="26"/>
                  </a:moveTo>
                  <a:cubicBezTo>
                    <a:pt x="175890" y="26"/>
                    <a:pt x="139773" y="10158"/>
                    <a:pt x="107905" y="31104"/>
                  </a:cubicBezTo>
                  <a:cubicBezTo>
                    <a:pt x="28773" y="82997"/>
                    <a:pt x="0" y="185312"/>
                    <a:pt x="40523" y="270803"/>
                  </a:cubicBezTo>
                  <a:cubicBezTo>
                    <a:pt x="41520" y="273296"/>
                    <a:pt x="43434" y="274320"/>
                    <a:pt x="45402" y="274320"/>
                  </a:cubicBezTo>
                  <a:cubicBezTo>
                    <a:pt x="49100" y="274320"/>
                    <a:pt x="52877" y="270593"/>
                    <a:pt x="50490" y="266131"/>
                  </a:cubicBezTo>
                  <a:cubicBezTo>
                    <a:pt x="39133" y="242140"/>
                    <a:pt x="33179" y="215996"/>
                    <a:pt x="33179" y="189591"/>
                  </a:cubicBezTo>
                  <a:cubicBezTo>
                    <a:pt x="33179" y="114836"/>
                    <a:pt x="79630" y="47903"/>
                    <a:pt x="149688" y="21996"/>
                  </a:cubicBezTo>
                  <a:cubicBezTo>
                    <a:pt x="169936" y="14489"/>
                    <a:pt x="190919" y="10841"/>
                    <a:pt x="211693" y="10841"/>
                  </a:cubicBezTo>
                  <a:cubicBezTo>
                    <a:pt x="262813" y="10841"/>
                    <a:pt x="312647" y="32837"/>
                    <a:pt x="347191" y="73154"/>
                  </a:cubicBezTo>
                  <a:lnTo>
                    <a:pt x="325237" y="65831"/>
                  </a:lnTo>
                  <a:cubicBezTo>
                    <a:pt x="324555" y="65594"/>
                    <a:pt x="323926" y="65516"/>
                    <a:pt x="323323" y="65516"/>
                  </a:cubicBezTo>
                  <a:cubicBezTo>
                    <a:pt x="317710" y="65516"/>
                    <a:pt x="315454" y="74256"/>
                    <a:pt x="321827" y="76435"/>
                  </a:cubicBezTo>
                  <a:lnTo>
                    <a:pt x="361197" y="89559"/>
                  </a:lnTo>
                  <a:cubicBezTo>
                    <a:pt x="361774" y="89769"/>
                    <a:pt x="362351" y="89848"/>
                    <a:pt x="362928" y="89848"/>
                  </a:cubicBezTo>
                  <a:cubicBezTo>
                    <a:pt x="366180" y="89848"/>
                    <a:pt x="368935" y="86960"/>
                    <a:pt x="368384" y="83496"/>
                  </a:cubicBezTo>
                  <a:lnTo>
                    <a:pt x="361826" y="37535"/>
                  </a:lnTo>
                  <a:cubicBezTo>
                    <a:pt x="361381" y="34201"/>
                    <a:pt x="358941" y="32679"/>
                    <a:pt x="356450" y="32679"/>
                  </a:cubicBezTo>
                  <a:cubicBezTo>
                    <a:pt x="353407" y="32679"/>
                    <a:pt x="350286" y="34989"/>
                    <a:pt x="350863" y="39057"/>
                  </a:cubicBezTo>
                  <a:lnTo>
                    <a:pt x="354509" y="64676"/>
                  </a:lnTo>
                  <a:cubicBezTo>
                    <a:pt x="317316" y="22258"/>
                    <a:pt x="264806" y="26"/>
                    <a:pt x="21174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96" name="Google Shape;138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JwAAogsAAEMnAADQCwAAAAAAAA=="/>
                </a:ext>
              </a:extLst>
            </p:cNvSpPr>
            <p:nvPr/>
          </p:nvSpPr>
          <p:spPr>
            <a:xfrm>
              <a:off x="6364605" y="1891030"/>
              <a:ext cx="17780" cy="29210"/>
            </a:xfrm>
            <a:custGeom>
              <a:avLst/>
              <a:gdLst/>
              <a:ahLst/>
              <a:cxnLst/>
              <a:rect l="0" t="0" r="17780" b="29210"/>
              <a:pathLst>
                <a:path w="17780" h="29210">
                  <a:moveTo>
                    <a:pt x="11950" y="0"/>
                  </a:moveTo>
                  <a:cubicBezTo>
                    <a:pt x="8758" y="0"/>
                    <a:pt x="6358" y="2508"/>
                    <a:pt x="6358" y="5539"/>
                  </a:cubicBezTo>
                  <a:lnTo>
                    <a:pt x="6489" y="15728"/>
                  </a:lnTo>
                  <a:lnTo>
                    <a:pt x="2427" y="19621"/>
                  </a:lnTo>
                  <a:cubicBezTo>
                    <a:pt x="132" y="21764"/>
                    <a:pt x="0" y="25265"/>
                    <a:pt x="2163" y="27407"/>
                  </a:cubicBezTo>
                  <a:cubicBezTo>
                    <a:pt x="3297" y="28583"/>
                    <a:pt x="4801" y="29184"/>
                    <a:pt x="6278" y="29184"/>
                  </a:cubicBezTo>
                  <a:cubicBezTo>
                    <a:pt x="7650" y="29184"/>
                    <a:pt x="8996" y="28687"/>
                    <a:pt x="10024" y="27669"/>
                  </a:cubicBezTo>
                  <a:lnTo>
                    <a:pt x="16013" y="22130"/>
                  </a:lnTo>
                  <a:cubicBezTo>
                    <a:pt x="17147" y="21006"/>
                    <a:pt x="17780" y="19491"/>
                    <a:pt x="17780" y="17975"/>
                  </a:cubicBezTo>
                  <a:lnTo>
                    <a:pt x="17516" y="5408"/>
                  </a:lnTo>
                  <a:cubicBezTo>
                    <a:pt x="17516" y="2404"/>
                    <a:pt x="14984" y="0"/>
                    <a:pt x="1195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595" name="Google Shape;138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JgAATwsAAGIoAAAODQAAAAAAAA=="/>
                </a:ext>
              </a:extLst>
            </p:cNvSpPr>
            <p:nvPr/>
          </p:nvSpPr>
          <p:spPr>
            <a:xfrm>
              <a:off x="6256655" y="1838325"/>
              <a:ext cx="307975" cy="283845"/>
            </a:xfrm>
            <a:custGeom>
              <a:avLst/>
              <a:gdLst/>
              <a:ahLst/>
              <a:cxnLst/>
              <a:rect l="0" t="0" r="307975" b="283845"/>
              <a:pathLst>
                <a:path w="307975" h="283845">
                  <a:moveTo>
                    <a:pt x="106802" y="108711"/>
                  </a:moveTo>
                  <a:lnTo>
                    <a:pt x="114356" y="109707"/>
                  </a:lnTo>
                  <a:cubicBezTo>
                    <a:pt x="114670" y="109759"/>
                    <a:pt x="114985" y="109759"/>
                    <a:pt x="115300" y="109759"/>
                  </a:cubicBezTo>
                  <a:cubicBezTo>
                    <a:pt x="116192" y="109759"/>
                    <a:pt x="117110" y="109654"/>
                    <a:pt x="118028" y="109471"/>
                  </a:cubicBezTo>
                  <a:lnTo>
                    <a:pt x="112231" y="122336"/>
                  </a:lnTo>
                  <a:lnTo>
                    <a:pt x="102763" y="119559"/>
                  </a:lnTo>
                  <a:lnTo>
                    <a:pt x="106802" y="108711"/>
                  </a:lnTo>
                  <a:lnTo>
                    <a:pt x="143784" y="106065"/>
                  </a:lnTo>
                  <a:lnTo>
                    <a:pt x="154879" y="119559"/>
                  </a:lnTo>
                  <a:lnTo>
                    <a:pt x="153620" y="123201"/>
                  </a:lnTo>
                  <a:cubicBezTo>
                    <a:pt x="152125" y="127603"/>
                    <a:pt x="155613" y="130616"/>
                    <a:pt x="159023" y="130616"/>
                  </a:cubicBezTo>
                  <a:cubicBezTo>
                    <a:pt x="161121" y="130616"/>
                    <a:pt x="163193" y="129489"/>
                    <a:pt x="164085" y="126869"/>
                  </a:cubicBezTo>
                  <a:lnTo>
                    <a:pt x="165475" y="122572"/>
                  </a:lnTo>
                  <a:cubicBezTo>
                    <a:pt x="166603" y="119297"/>
                    <a:pt x="165973" y="115655"/>
                    <a:pt x="163718" y="112877"/>
                  </a:cubicBezTo>
                  <a:lnTo>
                    <a:pt x="160806" y="109209"/>
                  </a:lnTo>
                  <a:lnTo>
                    <a:pt x="170642" y="116650"/>
                  </a:lnTo>
                  <a:cubicBezTo>
                    <a:pt x="171613" y="117436"/>
                    <a:pt x="172793" y="117829"/>
                    <a:pt x="173999" y="117829"/>
                  </a:cubicBezTo>
                  <a:cubicBezTo>
                    <a:pt x="174708" y="117829"/>
                    <a:pt x="175416" y="117698"/>
                    <a:pt x="176071" y="117410"/>
                  </a:cubicBezTo>
                  <a:lnTo>
                    <a:pt x="183153" y="114502"/>
                  </a:lnTo>
                  <a:lnTo>
                    <a:pt x="187428" y="119297"/>
                  </a:lnTo>
                  <a:cubicBezTo>
                    <a:pt x="188477" y="120581"/>
                    <a:pt x="190051" y="121209"/>
                    <a:pt x="191677" y="121209"/>
                  </a:cubicBezTo>
                  <a:cubicBezTo>
                    <a:pt x="191808" y="121209"/>
                    <a:pt x="191966" y="121209"/>
                    <a:pt x="192097" y="121183"/>
                  </a:cubicBezTo>
                  <a:lnTo>
                    <a:pt x="205736" y="120057"/>
                  </a:lnTo>
                  <a:lnTo>
                    <a:pt x="206234" y="122441"/>
                  </a:lnTo>
                  <a:cubicBezTo>
                    <a:pt x="206628" y="124720"/>
                    <a:pt x="205106" y="126869"/>
                    <a:pt x="202720" y="127000"/>
                  </a:cubicBezTo>
                  <a:lnTo>
                    <a:pt x="178852" y="128887"/>
                  </a:lnTo>
                  <a:cubicBezTo>
                    <a:pt x="173553" y="129253"/>
                    <a:pt x="169514" y="133917"/>
                    <a:pt x="169908" y="139210"/>
                  </a:cubicBezTo>
                  <a:lnTo>
                    <a:pt x="154118" y="133917"/>
                  </a:lnTo>
                  <a:cubicBezTo>
                    <a:pt x="153620" y="133813"/>
                    <a:pt x="153358" y="133419"/>
                    <a:pt x="153358" y="133053"/>
                  </a:cubicBezTo>
                  <a:cubicBezTo>
                    <a:pt x="152361" y="127131"/>
                    <a:pt x="147168" y="122703"/>
                    <a:pt x="141240" y="122703"/>
                  </a:cubicBezTo>
                  <a:lnTo>
                    <a:pt x="141004" y="122703"/>
                  </a:lnTo>
                  <a:lnTo>
                    <a:pt x="123955" y="123201"/>
                  </a:lnTo>
                  <a:lnTo>
                    <a:pt x="129017" y="112117"/>
                  </a:lnTo>
                  <a:cubicBezTo>
                    <a:pt x="129385" y="111095"/>
                    <a:pt x="130276" y="110362"/>
                    <a:pt x="131273" y="110100"/>
                  </a:cubicBezTo>
                  <a:lnTo>
                    <a:pt x="143784" y="106065"/>
                  </a:lnTo>
                  <a:lnTo>
                    <a:pt x="273064" y="125113"/>
                  </a:lnTo>
                  <a:cubicBezTo>
                    <a:pt x="274035" y="125113"/>
                    <a:pt x="275005" y="125480"/>
                    <a:pt x="275792" y="126240"/>
                  </a:cubicBezTo>
                  <a:lnTo>
                    <a:pt x="287018" y="137193"/>
                  </a:lnTo>
                  <a:cubicBezTo>
                    <a:pt x="287149" y="140599"/>
                    <a:pt x="287149" y="144005"/>
                    <a:pt x="287018" y="147280"/>
                  </a:cubicBezTo>
                  <a:cubicBezTo>
                    <a:pt x="285628" y="180190"/>
                    <a:pt x="271989" y="211344"/>
                    <a:pt x="248777" y="234533"/>
                  </a:cubicBezTo>
                  <a:cubicBezTo>
                    <a:pt x="245105" y="238070"/>
                    <a:pt x="241459" y="241476"/>
                    <a:pt x="237551" y="244489"/>
                  </a:cubicBezTo>
                  <a:cubicBezTo>
                    <a:pt x="239571" y="241607"/>
                    <a:pt x="241328" y="238437"/>
                    <a:pt x="242718" y="235161"/>
                  </a:cubicBezTo>
                  <a:lnTo>
                    <a:pt x="268212" y="176286"/>
                  </a:lnTo>
                  <a:cubicBezTo>
                    <a:pt x="269812" y="172486"/>
                    <a:pt x="267006" y="168451"/>
                    <a:pt x="263019" y="168451"/>
                  </a:cubicBezTo>
                  <a:cubicBezTo>
                    <a:pt x="262888" y="168451"/>
                    <a:pt x="262783" y="168451"/>
                    <a:pt x="262652" y="168478"/>
                  </a:cubicBezTo>
                  <a:lnTo>
                    <a:pt x="260265" y="168713"/>
                  </a:lnTo>
                  <a:lnTo>
                    <a:pt x="274009" y="141228"/>
                  </a:lnTo>
                  <a:cubicBezTo>
                    <a:pt x="276290" y="136564"/>
                    <a:pt x="274900" y="131035"/>
                    <a:pt x="270730" y="128127"/>
                  </a:cubicBezTo>
                  <a:lnTo>
                    <a:pt x="269602" y="127367"/>
                  </a:lnTo>
                  <a:lnTo>
                    <a:pt x="269838" y="126869"/>
                  </a:lnTo>
                  <a:cubicBezTo>
                    <a:pt x="270573" y="125716"/>
                    <a:pt x="271805" y="125113"/>
                    <a:pt x="273064" y="125113"/>
                  </a:cubicBezTo>
                  <a:lnTo>
                    <a:pt x="156295" y="26"/>
                  </a:lnTo>
                  <a:cubicBezTo>
                    <a:pt x="119785" y="26"/>
                    <a:pt x="83380" y="14018"/>
                    <a:pt x="55814" y="41634"/>
                  </a:cubicBezTo>
                  <a:cubicBezTo>
                    <a:pt x="3698" y="93697"/>
                    <a:pt x="26" y="176784"/>
                    <a:pt x="47342" y="233144"/>
                  </a:cubicBezTo>
                  <a:cubicBezTo>
                    <a:pt x="48601" y="234637"/>
                    <a:pt x="50096" y="235240"/>
                    <a:pt x="51538" y="235240"/>
                  </a:cubicBezTo>
                  <a:cubicBezTo>
                    <a:pt x="55656" y="235240"/>
                    <a:pt x="59355" y="230288"/>
                    <a:pt x="55814" y="226096"/>
                  </a:cubicBezTo>
                  <a:cubicBezTo>
                    <a:pt x="23763" y="187893"/>
                    <a:pt x="16051" y="134677"/>
                    <a:pt x="36247" y="89033"/>
                  </a:cubicBezTo>
                  <a:cubicBezTo>
                    <a:pt x="56443" y="43416"/>
                    <a:pt x="100874" y="13153"/>
                    <a:pt x="150840" y="11266"/>
                  </a:cubicBezTo>
                  <a:cubicBezTo>
                    <a:pt x="152780" y="11162"/>
                    <a:pt x="154721" y="11109"/>
                    <a:pt x="156689" y="11109"/>
                  </a:cubicBezTo>
                  <a:cubicBezTo>
                    <a:pt x="162170" y="11109"/>
                    <a:pt x="167652" y="11476"/>
                    <a:pt x="173055" y="12131"/>
                  </a:cubicBezTo>
                  <a:lnTo>
                    <a:pt x="180635" y="21459"/>
                  </a:lnTo>
                  <a:lnTo>
                    <a:pt x="177462" y="28769"/>
                  </a:lnTo>
                  <a:lnTo>
                    <a:pt x="172924" y="20594"/>
                  </a:lnTo>
                  <a:cubicBezTo>
                    <a:pt x="171927" y="18812"/>
                    <a:pt x="170013" y="17817"/>
                    <a:pt x="167993" y="17817"/>
                  </a:cubicBezTo>
                  <a:lnTo>
                    <a:pt x="150210" y="17817"/>
                  </a:lnTo>
                  <a:cubicBezTo>
                    <a:pt x="148059" y="17817"/>
                    <a:pt x="146171" y="18943"/>
                    <a:pt x="145279" y="20699"/>
                  </a:cubicBezTo>
                  <a:lnTo>
                    <a:pt x="132663" y="44543"/>
                  </a:lnTo>
                  <a:cubicBezTo>
                    <a:pt x="129122" y="51460"/>
                    <a:pt x="133686" y="59923"/>
                    <a:pt x="141502" y="60552"/>
                  </a:cubicBezTo>
                  <a:lnTo>
                    <a:pt x="151469" y="61312"/>
                  </a:lnTo>
                  <a:cubicBezTo>
                    <a:pt x="151600" y="61312"/>
                    <a:pt x="151705" y="61312"/>
                    <a:pt x="151836" y="61312"/>
                  </a:cubicBezTo>
                  <a:cubicBezTo>
                    <a:pt x="153620" y="61312"/>
                    <a:pt x="155456" y="60447"/>
                    <a:pt x="156531" y="59032"/>
                  </a:cubicBezTo>
                  <a:lnTo>
                    <a:pt x="160177" y="53609"/>
                  </a:lnTo>
                  <a:lnTo>
                    <a:pt x="162197" y="56150"/>
                  </a:lnTo>
                  <a:lnTo>
                    <a:pt x="160938" y="65583"/>
                  </a:lnTo>
                  <a:lnTo>
                    <a:pt x="143889" y="68124"/>
                  </a:lnTo>
                  <a:cubicBezTo>
                    <a:pt x="142892" y="68229"/>
                    <a:pt x="142132" y="68622"/>
                    <a:pt x="141371" y="69120"/>
                  </a:cubicBezTo>
                  <a:lnTo>
                    <a:pt x="119418" y="85260"/>
                  </a:lnTo>
                  <a:cubicBezTo>
                    <a:pt x="118395" y="86020"/>
                    <a:pt x="117661" y="87147"/>
                    <a:pt x="117267" y="88405"/>
                  </a:cubicBezTo>
                  <a:lnTo>
                    <a:pt x="114880" y="98492"/>
                  </a:lnTo>
                  <a:lnTo>
                    <a:pt x="107431" y="97497"/>
                  </a:lnTo>
                  <a:cubicBezTo>
                    <a:pt x="107038" y="97444"/>
                    <a:pt x="106671" y="97418"/>
                    <a:pt x="106277" y="97418"/>
                  </a:cubicBezTo>
                  <a:cubicBezTo>
                    <a:pt x="102028" y="97418"/>
                    <a:pt x="98068" y="100012"/>
                    <a:pt x="96573" y="104178"/>
                  </a:cubicBezTo>
                  <a:lnTo>
                    <a:pt x="92035" y="116519"/>
                  </a:lnTo>
                  <a:cubicBezTo>
                    <a:pt x="89885" y="122074"/>
                    <a:pt x="93032" y="128258"/>
                    <a:pt x="98855" y="129882"/>
                  </a:cubicBezTo>
                  <a:cubicBezTo>
                    <a:pt x="93530" y="132162"/>
                    <a:pt x="90147" y="137324"/>
                    <a:pt x="89885" y="143009"/>
                  </a:cubicBezTo>
                  <a:lnTo>
                    <a:pt x="89753" y="145787"/>
                  </a:lnTo>
                  <a:lnTo>
                    <a:pt x="74226" y="163552"/>
                  </a:lnTo>
                  <a:cubicBezTo>
                    <a:pt x="71839" y="166329"/>
                    <a:pt x="70449" y="169735"/>
                    <a:pt x="70449" y="173377"/>
                  </a:cubicBezTo>
                  <a:lnTo>
                    <a:pt x="70449" y="194077"/>
                  </a:lnTo>
                  <a:cubicBezTo>
                    <a:pt x="70449" y="199370"/>
                    <a:pt x="72600" y="204531"/>
                    <a:pt x="76508" y="208173"/>
                  </a:cubicBezTo>
                  <a:lnTo>
                    <a:pt x="91275" y="222558"/>
                  </a:lnTo>
                  <a:cubicBezTo>
                    <a:pt x="94553" y="225703"/>
                    <a:pt x="98724" y="227589"/>
                    <a:pt x="103261" y="227982"/>
                  </a:cubicBezTo>
                  <a:lnTo>
                    <a:pt x="147063" y="231755"/>
                  </a:lnTo>
                  <a:lnTo>
                    <a:pt x="146932" y="233144"/>
                  </a:lnTo>
                  <a:cubicBezTo>
                    <a:pt x="146171" y="238437"/>
                    <a:pt x="148453" y="243729"/>
                    <a:pt x="152859" y="247005"/>
                  </a:cubicBezTo>
                  <a:lnTo>
                    <a:pt x="160570" y="252690"/>
                  </a:lnTo>
                  <a:lnTo>
                    <a:pt x="160046" y="254446"/>
                  </a:lnTo>
                  <a:cubicBezTo>
                    <a:pt x="158288" y="260132"/>
                    <a:pt x="160046" y="266315"/>
                    <a:pt x="164583" y="270220"/>
                  </a:cubicBezTo>
                  <a:lnTo>
                    <a:pt x="166865" y="272106"/>
                  </a:lnTo>
                  <a:cubicBezTo>
                    <a:pt x="164977" y="272237"/>
                    <a:pt x="163219" y="272368"/>
                    <a:pt x="161436" y="272473"/>
                  </a:cubicBezTo>
                  <a:cubicBezTo>
                    <a:pt x="159574" y="272551"/>
                    <a:pt x="157711" y="272604"/>
                    <a:pt x="155849" y="272604"/>
                  </a:cubicBezTo>
                  <a:cubicBezTo>
                    <a:pt x="125136" y="272604"/>
                    <a:pt x="95393" y="261835"/>
                    <a:pt x="71839" y="242236"/>
                  </a:cubicBezTo>
                  <a:cubicBezTo>
                    <a:pt x="70659" y="241214"/>
                    <a:pt x="69400" y="240795"/>
                    <a:pt x="68220" y="240795"/>
                  </a:cubicBezTo>
                  <a:cubicBezTo>
                    <a:pt x="63761" y="240795"/>
                    <a:pt x="60273" y="246874"/>
                    <a:pt x="64758" y="250673"/>
                  </a:cubicBezTo>
                  <a:cubicBezTo>
                    <a:pt x="90121" y="272001"/>
                    <a:pt x="122355" y="283845"/>
                    <a:pt x="155482" y="283845"/>
                  </a:cubicBezTo>
                  <a:cubicBezTo>
                    <a:pt x="155666" y="283845"/>
                    <a:pt x="155849" y="283845"/>
                    <a:pt x="156007" y="283818"/>
                  </a:cubicBezTo>
                  <a:cubicBezTo>
                    <a:pt x="158026" y="283818"/>
                    <a:pt x="159915" y="283818"/>
                    <a:pt x="161829" y="283713"/>
                  </a:cubicBezTo>
                  <a:cubicBezTo>
                    <a:pt x="215965" y="281565"/>
                    <a:pt x="264173" y="248786"/>
                    <a:pt x="285995" y="199239"/>
                  </a:cubicBezTo>
                  <a:cubicBezTo>
                    <a:pt x="307975" y="149822"/>
                    <a:pt x="299765" y="92073"/>
                    <a:pt x="264934" y="50726"/>
                  </a:cubicBezTo>
                  <a:cubicBezTo>
                    <a:pt x="263675" y="49233"/>
                    <a:pt x="262180" y="48630"/>
                    <a:pt x="260737" y="48630"/>
                  </a:cubicBezTo>
                  <a:cubicBezTo>
                    <a:pt x="256619" y="48630"/>
                    <a:pt x="252921" y="53582"/>
                    <a:pt x="256462" y="57775"/>
                  </a:cubicBezTo>
                  <a:cubicBezTo>
                    <a:pt x="271360" y="75566"/>
                    <a:pt x="281326" y="96999"/>
                    <a:pt x="285261" y="119926"/>
                  </a:cubicBezTo>
                  <a:lnTo>
                    <a:pt x="283608" y="118301"/>
                  </a:lnTo>
                  <a:cubicBezTo>
                    <a:pt x="280671" y="115419"/>
                    <a:pt x="276894" y="114030"/>
                    <a:pt x="273169" y="114030"/>
                  </a:cubicBezTo>
                  <a:cubicBezTo>
                    <a:pt x="268238" y="114030"/>
                    <a:pt x="263334" y="116414"/>
                    <a:pt x="260396" y="120947"/>
                  </a:cubicBezTo>
                  <a:lnTo>
                    <a:pt x="259504" y="122572"/>
                  </a:lnTo>
                  <a:cubicBezTo>
                    <a:pt x="256855" y="122572"/>
                    <a:pt x="254206" y="123594"/>
                    <a:pt x="252318" y="125349"/>
                  </a:cubicBezTo>
                  <a:lnTo>
                    <a:pt x="245000" y="116650"/>
                  </a:lnTo>
                  <a:cubicBezTo>
                    <a:pt x="243741" y="115183"/>
                    <a:pt x="242272" y="114580"/>
                    <a:pt x="240830" y="114580"/>
                  </a:cubicBezTo>
                  <a:cubicBezTo>
                    <a:pt x="236659" y="114580"/>
                    <a:pt x="232882" y="119637"/>
                    <a:pt x="236528" y="123830"/>
                  </a:cubicBezTo>
                  <a:lnTo>
                    <a:pt x="247754" y="137088"/>
                  </a:lnTo>
                  <a:cubicBezTo>
                    <a:pt x="248855" y="138345"/>
                    <a:pt x="250429" y="139027"/>
                    <a:pt x="252003" y="139027"/>
                  </a:cubicBezTo>
                  <a:cubicBezTo>
                    <a:pt x="253393" y="139027"/>
                    <a:pt x="254783" y="138503"/>
                    <a:pt x="255832" y="137455"/>
                  </a:cubicBezTo>
                  <a:lnTo>
                    <a:pt x="259373" y="133914"/>
                  </a:lnTo>
                  <a:lnTo>
                    <a:pt x="263806" y="136957"/>
                  </a:lnTo>
                  <a:lnTo>
                    <a:pt x="247256" y="169735"/>
                  </a:lnTo>
                  <a:lnTo>
                    <a:pt x="246364" y="169735"/>
                  </a:lnTo>
                  <a:cubicBezTo>
                    <a:pt x="246259" y="169735"/>
                    <a:pt x="246128" y="169762"/>
                    <a:pt x="245997" y="169762"/>
                  </a:cubicBezTo>
                  <a:cubicBezTo>
                    <a:pt x="244895" y="169762"/>
                    <a:pt x="243898" y="169264"/>
                    <a:pt x="243085" y="168347"/>
                  </a:cubicBezTo>
                  <a:lnTo>
                    <a:pt x="221132" y="141490"/>
                  </a:lnTo>
                  <a:cubicBezTo>
                    <a:pt x="219925" y="140022"/>
                    <a:pt x="218430" y="139394"/>
                    <a:pt x="216988" y="139394"/>
                  </a:cubicBezTo>
                  <a:cubicBezTo>
                    <a:pt x="212896" y="139394"/>
                    <a:pt x="209093" y="144346"/>
                    <a:pt x="212555" y="148564"/>
                  </a:cubicBezTo>
                  <a:lnTo>
                    <a:pt x="234508" y="175395"/>
                  </a:lnTo>
                  <a:cubicBezTo>
                    <a:pt x="237420" y="178880"/>
                    <a:pt x="241590" y="180871"/>
                    <a:pt x="245997" y="180871"/>
                  </a:cubicBezTo>
                  <a:cubicBezTo>
                    <a:pt x="246364" y="180871"/>
                    <a:pt x="246757" y="180845"/>
                    <a:pt x="247124" y="180819"/>
                  </a:cubicBezTo>
                  <a:lnTo>
                    <a:pt x="254337" y="180321"/>
                  </a:lnTo>
                  <a:lnTo>
                    <a:pt x="232489" y="230759"/>
                  </a:lnTo>
                  <a:cubicBezTo>
                    <a:pt x="230863" y="234402"/>
                    <a:pt x="228712" y="237808"/>
                    <a:pt x="226194" y="240952"/>
                  </a:cubicBezTo>
                  <a:lnTo>
                    <a:pt x="208778" y="261756"/>
                  </a:lnTo>
                  <a:cubicBezTo>
                    <a:pt x="199939" y="265556"/>
                    <a:pt x="190838" y="268438"/>
                    <a:pt x="181501" y="270351"/>
                  </a:cubicBezTo>
                  <a:lnTo>
                    <a:pt x="171796" y="261887"/>
                  </a:lnTo>
                  <a:cubicBezTo>
                    <a:pt x="170642" y="260892"/>
                    <a:pt x="170144" y="259372"/>
                    <a:pt x="170642" y="257852"/>
                  </a:cubicBezTo>
                  <a:lnTo>
                    <a:pt x="172294" y="252428"/>
                  </a:lnTo>
                  <a:cubicBezTo>
                    <a:pt x="173055" y="250175"/>
                    <a:pt x="172163" y="247765"/>
                    <a:pt x="170275" y="246376"/>
                  </a:cubicBezTo>
                  <a:lnTo>
                    <a:pt x="159416" y="238306"/>
                  </a:lnTo>
                  <a:cubicBezTo>
                    <a:pt x="158288" y="237441"/>
                    <a:pt x="157659" y="236052"/>
                    <a:pt x="157790" y="234664"/>
                  </a:cubicBezTo>
                  <a:lnTo>
                    <a:pt x="158656" y="227589"/>
                  </a:lnTo>
                  <a:cubicBezTo>
                    <a:pt x="159180" y="224445"/>
                    <a:pt x="156767" y="221667"/>
                    <a:pt x="153751" y="221432"/>
                  </a:cubicBezTo>
                  <a:lnTo>
                    <a:pt x="104153" y="217135"/>
                  </a:lnTo>
                  <a:cubicBezTo>
                    <a:pt x="102238" y="216872"/>
                    <a:pt x="100350" y="216139"/>
                    <a:pt x="98960" y="214750"/>
                  </a:cubicBezTo>
                  <a:lnTo>
                    <a:pt x="84088" y="200496"/>
                  </a:lnTo>
                  <a:cubicBezTo>
                    <a:pt x="82436" y="198846"/>
                    <a:pt x="81544" y="196592"/>
                    <a:pt x="81544" y="194313"/>
                  </a:cubicBezTo>
                  <a:lnTo>
                    <a:pt x="81544" y="173639"/>
                  </a:lnTo>
                  <a:cubicBezTo>
                    <a:pt x="81544" y="172644"/>
                    <a:pt x="81806" y="171753"/>
                    <a:pt x="82436" y="171124"/>
                  </a:cubicBezTo>
                  <a:lnTo>
                    <a:pt x="99353" y="151839"/>
                  </a:lnTo>
                  <a:cubicBezTo>
                    <a:pt x="100245" y="150818"/>
                    <a:pt x="100743" y="149691"/>
                    <a:pt x="100743" y="148433"/>
                  </a:cubicBezTo>
                  <a:lnTo>
                    <a:pt x="100874" y="143638"/>
                  </a:lnTo>
                  <a:cubicBezTo>
                    <a:pt x="100979" y="142119"/>
                    <a:pt x="101871" y="140861"/>
                    <a:pt x="103261" y="140232"/>
                  </a:cubicBezTo>
                  <a:lnTo>
                    <a:pt x="116375" y="134441"/>
                  </a:lnTo>
                  <a:lnTo>
                    <a:pt x="141240" y="133813"/>
                  </a:lnTo>
                  <a:cubicBezTo>
                    <a:pt x="141869" y="133813"/>
                    <a:pt x="142394" y="134310"/>
                    <a:pt x="142394" y="134808"/>
                  </a:cubicBezTo>
                  <a:cubicBezTo>
                    <a:pt x="143128" y="139341"/>
                    <a:pt x="146302" y="143009"/>
                    <a:pt x="150577" y="144529"/>
                  </a:cubicBezTo>
                  <a:lnTo>
                    <a:pt x="168386" y="150451"/>
                  </a:lnTo>
                  <a:cubicBezTo>
                    <a:pt x="169436" y="150791"/>
                    <a:pt x="170458" y="150949"/>
                    <a:pt x="171481" y="150949"/>
                  </a:cubicBezTo>
                  <a:cubicBezTo>
                    <a:pt x="177199" y="150949"/>
                    <a:pt x="181999" y="145839"/>
                    <a:pt x="181265" y="139839"/>
                  </a:cubicBezTo>
                  <a:lnTo>
                    <a:pt x="203480" y="138083"/>
                  </a:lnTo>
                  <a:cubicBezTo>
                    <a:pt x="212424" y="137324"/>
                    <a:pt x="218745" y="129018"/>
                    <a:pt x="216962" y="120188"/>
                  </a:cubicBezTo>
                  <a:lnTo>
                    <a:pt x="216332" y="117043"/>
                  </a:lnTo>
                  <a:cubicBezTo>
                    <a:pt x="215388" y="112196"/>
                    <a:pt x="211244" y="108790"/>
                    <a:pt x="206470" y="108790"/>
                  </a:cubicBezTo>
                  <a:cubicBezTo>
                    <a:pt x="206155" y="108790"/>
                    <a:pt x="205815" y="108816"/>
                    <a:pt x="205474" y="108842"/>
                  </a:cubicBezTo>
                  <a:lnTo>
                    <a:pt x="193749" y="109838"/>
                  </a:lnTo>
                  <a:lnTo>
                    <a:pt x="191992" y="107820"/>
                  </a:lnTo>
                  <a:lnTo>
                    <a:pt x="207493" y="92319"/>
                  </a:lnTo>
                  <a:cubicBezTo>
                    <a:pt x="211480" y="88378"/>
                    <a:pt x="207782" y="82797"/>
                    <a:pt x="203428" y="82797"/>
                  </a:cubicBezTo>
                  <a:cubicBezTo>
                    <a:pt x="202143" y="82797"/>
                    <a:pt x="200779" y="83321"/>
                    <a:pt x="199546" y="84501"/>
                  </a:cubicBezTo>
                  <a:lnTo>
                    <a:pt x="180871" y="103176"/>
                  </a:lnTo>
                  <a:lnTo>
                    <a:pt x="174576" y="105803"/>
                  </a:lnTo>
                  <a:lnTo>
                    <a:pt x="157161" y="92440"/>
                  </a:lnTo>
                  <a:cubicBezTo>
                    <a:pt x="156138" y="91785"/>
                    <a:pt x="154957" y="91392"/>
                    <a:pt x="153803" y="91392"/>
                  </a:cubicBezTo>
                  <a:cubicBezTo>
                    <a:pt x="153226" y="91392"/>
                    <a:pt x="152649" y="91470"/>
                    <a:pt x="152099" y="91680"/>
                  </a:cubicBezTo>
                  <a:lnTo>
                    <a:pt x="127863" y="99383"/>
                  </a:lnTo>
                  <a:cubicBezTo>
                    <a:pt x="127103" y="99645"/>
                    <a:pt x="126473" y="99881"/>
                    <a:pt x="125844" y="100143"/>
                  </a:cubicBezTo>
                  <a:lnTo>
                    <a:pt x="127496" y="92964"/>
                  </a:lnTo>
                  <a:lnTo>
                    <a:pt x="146669" y="78841"/>
                  </a:lnTo>
                  <a:lnTo>
                    <a:pt x="166498" y="75933"/>
                  </a:lnTo>
                  <a:cubicBezTo>
                    <a:pt x="169016" y="75566"/>
                    <a:pt x="170904" y="73653"/>
                    <a:pt x="171298" y="71269"/>
                  </a:cubicBezTo>
                  <a:lnTo>
                    <a:pt x="173553" y="55259"/>
                  </a:lnTo>
                  <a:cubicBezTo>
                    <a:pt x="173685" y="53740"/>
                    <a:pt x="173291" y="52220"/>
                    <a:pt x="172426" y="51093"/>
                  </a:cubicBezTo>
                  <a:lnTo>
                    <a:pt x="164216" y="40743"/>
                  </a:lnTo>
                  <a:cubicBezTo>
                    <a:pt x="163115" y="39355"/>
                    <a:pt x="161515" y="38647"/>
                    <a:pt x="159915" y="38647"/>
                  </a:cubicBezTo>
                  <a:cubicBezTo>
                    <a:pt x="158210" y="38647"/>
                    <a:pt x="156479" y="39460"/>
                    <a:pt x="155377" y="41005"/>
                  </a:cubicBezTo>
                  <a:lnTo>
                    <a:pt x="149082" y="49835"/>
                  </a:lnTo>
                  <a:lnTo>
                    <a:pt x="142630" y="49338"/>
                  </a:lnTo>
                  <a:lnTo>
                    <a:pt x="153489" y="28769"/>
                  </a:lnTo>
                  <a:lnTo>
                    <a:pt x="164714" y="28769"/>
                  </a:lnTo>
                  <a:lnTo>
                    <a:pt x="173186" y="43914"/>
                  </a:lnTo>
                  <a:cubicBezTo>
                    <a:pt x="174209" y="45827"/>
                    <a:pt x="176098" y="46770"/>
                    <a:pt x="177986" y="46770"/>
                  </a:cubicBezTo>
                  <a:cubicBezTo>
                    <a:pt x="180058" y="46770"/>
                    <a:pt x="182156" y="45643"/>
                    <a:pt x="183153" y="43416"/>
                  </a:cubicBezTo>
                  <a:lnTo>
                    <a:pt x="190838" y="25127"/>
                  </a:lnTo>
                  <a:cubicBezTo>
                    <a:pt x="192228" y="21983"/>
                    <a:pt x="191861" y="18315"/>
                    <a:pt x="189972" y="15537"/>
                  </a:cubicBezTo>
                  <a:cubicBezTo>
                    <a:pt x="208385" y="20463"/>
                    <a:pt x="225669" y="29398"/>
                    <a:pt x="240436" y="41765"/>
                  </a:cubicBezTo>
                  <a:cubicBezTo>
                    <a:pt x="241590" y="42709"/>
                    <a:pt x="242797" y="43128"/>
                    <a:pt x="243925" y="43128"/>
                  </a:cubicBezTo>
                  <a:cubicBezTo>
                    <a:pt x="248410" y="43128"/>
                    <a:pt x="252029" y="36997"/>
                    <a:pt x="247518" y="33197"/>
                  </a:cubicBezTo>
                  <a:cubicBezTo>
                    <a:pt x="221027" y="10978"/>
                    <a:pt x="188609" y="26"/>
                    <a:pt x="156295" y="26"/>
                  </a:cubicBezTo>
                  <a:lnTo>
                    <a:pt x="106802" y="108711"/>
                  </a:lnTo>
                  <a:lnTo>
                    <a:pt x="15629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603" name="Google Shape;13900;p90"/>
          <p:cNvGrpSpPr>
            <a:extLst>
              <a:ext uri="smNativeData">
                <pr:smNativeData xmlns:pr="smNativeData" val="SMDATA_6_dWHdYxMAAAAlAAAAAQAAAA8BAAAAkAAAAEgAAACQAAAASAAAAAAAAAAAAAAAAAAAABcAAAAUAAAAAAAAAAAAAAD/fwAA/38AAAAAAAAJAAAABAAAAJYKAAAMAAAAEAAAAAAAAAAAAAAAAAAAAAAAAAAfAAAAVAAAAAAAAAAAAAAAAAAAAAAAAAAAAAAAAAAAAAAAAAAAAAAAAAAAAAAAAAAAAAAAAAAAAAAAAAAAAAAAAAAAAAAAAAAAAAAAAAAAAAAAAAAAAAAAAAAAACEAAAAYAAAAFAAAAAIpAAAeCwAAaisAACMNAAAQAAAA"/>
              </a:ext>
            </a:extLst>
          </p:cNvGrpSpPr>
          <p:nvPr/>
        </p:nvGrpSpPr>
        <p:grpSpPr>
          <a:xfrm>
            <a:off x="6666230" y="1807210"/>
            <a:ext cx="391160" cy="328295"/>
            <a:chOff x="6666230" y="1807210"/>
            <a:chExt cx="391160" cy="328295"/>
          </a:xfrm>
        </p:grpSpPr>
        <p:sp>
          <p:nvSpPr>
            <p:cNvPr id="1631" name="Google Shape;139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KgAAmAsAAFsrAAC2DAAAAAAAAA=="/>
                </a:ext>
              </a:extLst>
            </p:cNvSpPr>
            <p:nvPr/>
          </p:nvSpPr>
          <p:spPr>
            <a:xfrm>
              <a:off x="6849110" y="1884680"/>
              <a:ext cx="198755" cy="181610"/>
            </a:xfrm>
            <a:custGeom>
              <a:avLst/>
              <a:gdLst/>
              <a:ahLst/>
              <a:cxnLst/>
              <a:rect l="0" t="0" r="198755" b="181610"/>
              <a:pathLst>
                <a:path w="198755" h="181610">
                  <a:moveTo>
                    <a:pt x="125101" y="26"/>
                  </a:moveTo>
                  <a:lnTo>
                    <a:pt x="86966" y="29446"/>
                  </a:lnTo>
                  <a:lnTo>
                    <a:pt x="55135" y="18843"/>
                  </a:lnTo>
                  <a:lnTo>
                    <a:pt x="0" y="63800"/>
                  </a:lnTo>
                  <a:lnTo>
                    <a:pt x="84952" y="181610"/>
                  </a:lnTo>
                  <a:lnTo>
                    <a:pt x="198728" y="100542"/>
                  </a:lnTo>
                  <a:lnTo>
                    <a:pt x="12510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30" name="Google Shape;139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KgAAJwsAAF0rAABiDAAAAAAAAA=="/>
                </a:ext>
              </a:extLst>
            </p:cNvSpPr>
            <p:nvPr/>
          </p:nvSpPr>
          <p:spPr>
            <a:xfrm>
              <a:off x="6936740" y="1812925"/>
              <a:ext cx="112395" cy="200025"/>
            </a:xfrm>
            <a:custGeom>
              <a:avLst/>
              <a:gdLst/>
              <a:ahLst/>
              <a:cxnLst/>
              <a:rect l="0" t="0" r="112395" b="200025"/>
              <a:pathLst>
                <a:path w="112395" h="200025">
                  <a:moveTo>
                    <a:pt x="112395" y="26"/>
                  </a:moveTo>
                  <a:lnTo>
                    <a:pt x="26" y="72452"/>
                  </a:lnTo>
                  <a:lnTo>
                    <a:pt x="96801" y="200025"/>
                  </a:lnTo>
                  <a:lnTo>
                    <a:pt x="112395" y="187516"/>
                  </a:lnTo>
                  <a:lnTo>
                    <a:pt x="11239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9" name="Google Shape;139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KwAADwwAAF0rAABiDAAAAAAAAA=="/>
                </a:ext>
              </a:extLst>
            </p:cNvSpPr>
            <p:nvPr/>
          </p:nvSpPr>
          <p:spPr>
            <a:xfrm>
              <a:off x="7012305" y="1960245"/>
              <a:ext cx="36830" cy="52705"/>
            </a:xfrm>
            <a:custGeom>
              <a:avLst/>
              <a:gdLst/>
              <a:ahLst/>
              <a:cxnLst/>
              <a:rect l="0" t="0" r="36830" b="52705"/>
              <a:pathLst>
                <a:path w="36830" h="52705">
                  <a:moveTo>
                    <a:pt x="36830" y="0"/>
                  </a:moveTo>
                  <a:lnTo>
                    <a:pt x="0" y="24567"/>
                  </a:lnTo>
                  <a:lnTo>
                    <a:pt x="21192" y="52705"/>
                  </a:lnTo>
                  <a:lnTo>
                    <a:pt x="36830" y="40090"/>
                  </a:lnTo>
                  <a:lnTo>
                    <a:pt x="3683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8" name="Google Shape;139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2KgAA9gsAACUrAACVDAAAAAAAAA=="/>
                </a:ext>
              </a:extLst>
            </p:cNvSpPr>
            <p:nvPr/>
          </p:nvSpPr>
          <p:spPr>
            <a:xfrm>
              <a:off x="6861810" y="1944370"/>
              <a:ext cx="151765" cy="100965"/>
            </a:xfrm>
            <a:custGeom>
              <a:avLst/>
              <a:gdLst/>
              <a:ahLst/>
              <a:cxnLst/>
              <a:rect l="0" t="0" r="151765" b="100965"/>
              <a:pathLst>
                <a:path w="151765" h="100965">
                  <a:moveTo>
                    <a:pt x="17437" y="0"/>
                  </a:moveTo>
                  <a:lnTo>
                    <a:pt x="0" y="31999"/>
                  </a:lnTo>
                  <a:lnTo>
                    <a:pt x="122325" y="98731"/>
                  </a:lnTo>
                  <a:cubicBezTo>
                    <a:pt x="125083" y="100229"/>
                    <a:pt x="128077" y="100938"/>
                    <a:pt x="131018" y="100938"/>
                  </a:cubicBezTo>
                  <a:cubicBezTo>
                    <a:pt x="137505" y="100938"/>
                    <a:pt x="143781" y="97497"/>
                    <a:pt x="147090" y="91401"/>
                  </a:cubicBezTo>
                  <a:cubicBezTo>
                    <a:pt x="151765" y="82548"/>
                    <a:pt x="148613" y="71566"/>
                    <a:pt x="139763" y="66758"/>
                  </a:cubicBezTo>
                  <a:lnTo>
                    <a:pt x="17437" y="0"/>
                  </a:lnTo>
                  <a:lnTo>
                    <a:pt x="139763" y="6675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7" name="Google Shape;139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KgAARgwAAB8rAACVDAAAAAAAAA=="/>
                </a:ext>
              </a:extLst>
            </p:cNvSpPr>
            <p:nvPr/>
          </p:nvSpPr>
          <p:spPr>
            <a:xfrm>
              <a:off x="6920865" y="1995170"/>
              <a:ext cx="88900" cy="50165"/>
            </a:xfrm>
            <a:custGeom>
              <a:avLst/>
              <a:gdLst/>
              <a:ahLst/>
              <a:cxnLst/>
              <a:rect l="0" t="0" r="88900" b="50165"/>
              <a:pathLst>
                <a:path w="88900" h="50165">
                  <a:moveTo>
                    <a:pt x="7975" y="0"/>
                  </a:moveTo>
                  <a:lnTo>
                    <a:pt x="26" y="13533"/>
                  </a:lnTo>
                  <a:lnTo>
                    <a:pt x="63009" y="47931"/>
                  </a:lnTo>
                  <a:cubicBezTo>
                    <a:pt x="65790" y="49455"/>
                    <a:pt x="68754" y="50165"/>
                    <a:pt x="71666" y="50165"/>
                  </a:cubicBezTo>
                  <a:cubicBezTo>
                    <a:pt x="79194" y="50165"/>
                    <a:pt x="86329" y="45434"/>
                    <a:pt x="88874" y="37682"/>
                  </a:cubicBezTo>
                  <a:cubicBezTo>
                    <a:pt x="87038" y="38287"/>
                    <a:pt x="85096" y="38602"/>
                    <a:pt x="83155" y="38602"/>
                  </a:cubicBezTo>
                  <a:cubicBezTo>
                    <a:pt x="80191" y="38602"/>
                    <a:pt x="77227" y="37866"/>
                    <a:pt x="74630" y="36421"/>
                  </a:cubicBezTo>
                  <a:lnTo>
                    <a:pt x="7975" y="0"/>
                  </a:lnTo>
                  <a:lnTo>
                    <a:pt x="74630" y="3642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6" name="Google Shape;139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KgAAIAwAAPkqAAC+DAAAAAAAAA=="/>
                </a:ext>
              </a:extLst>
            </p:cNvSpPr>
            <p:nvPr/>
          </p:nvSpPr>
          <p:spPr>
            <a:xfrm>
              <a:off x="6833870" y="1971040"/>
              <a:ext cx="151765" cy="100330"/>
            </a:xfrm>
            <a:custGeom>
              <a:avLst/>
              <a:gdLst/>
              <a:ahLst/>
              <a:cxnLst/>
              <a:rect l="0" t="0" r="151765" b="100330"/>
              <a:pathLst>
                <a:path w="151765" h="100330">
                  <a:moveTo>
                    <a:pt x="17329" y="0"/>
                  </a:moveTo>
                  <a:lnTo>
                    <a:pt x="26" y="31799"/>
                  </a:lnTo>
                  <a:lnTo>
                    <a:pt x="122330" y="98111"/>
                  </a:lnTo>
                  <a:cubicBezTo>
                    <a:pt x="125087" y="99599"/>
                    <a:pt x="128055" y="100304"/>
                    <a:pt x="130969" y="100304"/>
                  </a:cubicBezTo>
                  <a:cubicBezTo>
                    <a:pt x="137428" y="100304"/>
                    <a:pt x="143651" y="96884"/>
                    <a:pt x="146959" y="90827"/>
                  </a:cubicBezTo>
                  <a:cubicBezTo>
                    <a:pt x="151765" y="82029"/>
                    <a:pt x="148482" y="71116"/>
                    <a:pt x="139765" y="66338"/>
                  </a:cubicBezTo>
                  <a:lnTo>
                    <a:pt x="17329" y="0"/>
                  </a:lnTo>
                  <a:lnTo>
                    <a:pt x="139765" y="6633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5" name="Google Shape;139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KgAAegwAAPMqAAC+DAAAAAAAAA=="/>
                </a:ext>
              </a:extLst>
            </p:cNvSpPr>
            <p:nvPr/>
          </p:nvSpPr>
          <p:spPr>
            <a:xfrm>
              <a:off x="6903085" y="2028190"/>
              <a:ext cx="78740" cy="43180"/>
            </a:xfrm>
            <a:custGeom>
              <a:avLst/>
              <a:gdLst/>
              <a:ahLst/>
              <a:cxnLst/>
              <a:rect l="0" t="0" r="78740" b="43180"/>
              <a:pathLst>
                <a:path w="78740" h="43180">
                  <a:moveTo>
                    <a:pt x="7054" y="26"/>
                  </a:moveTo>
                  <a:lnTo>
                    <a:pt x="26" y="12054"/>
                  </a:lnTo>
                  <a:lnTo>
                    <a:pt x="52955" y="40936"/>
                  </a:lnTo>
                  <a:cubicBezTo>
                    <a:pt x="55698" y="42449"/>
                    <a:pt x="58624" y="43154"/>
                    <a:pt x="61524" y="43154"/>
                  </a:cubicBezTo>
                  <a:cubicBezTo>
                    <a:pt x="68969" y="43154"/>
                    <a:pt x="76101" y="38484"/>
                    <a:pt x="78714" y="30891"/>
                  </a:cubicBezTo>
                  <a:cubicBezTo>
                    <a:pt x="76363" y="31935"/>
                    <a:pt x="73855" y="32431"/>
                    <a:pt x="71373" y="32431"/>
                  </a:cubicBezTo>
                  <a:cubicBezTo>
                    <a:pt x="68368" y="32431"/>
                    <a:pt x="65364" y="31700"/>
                    <a:pt x="62621" y="30265"/>
                  </a:cubicBezTo>
                  <a:lnTo>
                    <a:pt x="7054" y="26"/>
                  </a:lnTo>
                  <a:lnTo>
                    <a:pt x="62621" y="302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4" name="Google Shape;139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KQAASQwAAM0qAADnDAAAAAAAAA=="/>
                </a:ext>
              </a:extLst>
            </p:cNvSpPr>
            <p:nvPr/>
          </p:nvSpPr>
          <p:spPr>
            <a:xfrm>
              <a:off x="6805930" y="1997075"/>
              <a:ext cx="151765" cy="100330"/>
            </a:xfrm>
            <a:custGeom>
              <a:avLst/>
              <a:gdLst/>
              <a:ahLst/>
              <a:cxnLst/>
              <a:rect l="0" t="0" r="151765" b="100330"/>
              <a:pathLst>
                <a:path w="151765" h="100330">
                  <a:moveTo>
                    <a:pt x="17445" y="0"/>
                  </a:moveTo>
                  <a:lnTo>
                    <a:pt x="26" y="31832"/>
                  </a:lnTo>
                  <a:lnTo>
                    <a:pt x="122330" y="98082"/>
                  </a:lnTo>
                  <a:cubicBezTo>
                    <a:pt x="125084" y="99598"/>
                    <a:pt x="128075" y="100330"/>
                    <a:pt x="131039" y="100330"/>
                  </a:cubicBezTo>
                  <a:cubicBezTo>
                    <a:pt x="137441" y="100330"/>
                    <a:pt x="143658" y="96959"/>
                    <a:pt x="146964" y="90922"/>
                  </a:cubicBezTo>
                  <a:cubicBezTo>
                    <a:pt x="151738" y="82114"/>
                    <a:pt x="148459" y="71190"/>
                    <a:pt x="139618" y="66408"/>
                  </a:cubicBezTo>
                  <a:lnTo>
                    <a:pt x="17445" y="0"/>
                  </a:lnTo>
                  <a:lnTo>
                    <a:pt x="139618" y="6640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3" name="Google Shape;139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KgAArAwAAMcqAADnDAAAAAAAAA=="/>
                </a:ext>
              </a:extLst>
            </p:cNvSpPr>
            <p:nvPr/>
          </p:nvSpPr>
          <p:spPr>
            <a:xfrm>
              <a:off x="6884670" y="2059940"/>
              <a:ext cx="69215" cy="37465"/>
            </a:xfrm>
            <a:custGeom>
              <a:avLst/>
              <a:gdLst/>
              <a:ahLst/>
              <a:cxnLst/>
              <a:rect l="0" t="0" r="69215" b="37465"/>
              <a:pathLst>
                <a:path w="69215" h="37465">
                  <a:moveTo>
                    <a:pt x="6966" y="0"/>
                  </a:moveTo>
                  <a:lnTo>
                    <a:pt x="0" y="11680"/>
                  </a:lnTo>
                  <a:lnTo>
                    <a:pt x="43637" y="35248"/>
                  </a:lnTo>
                  <a:cubicBezTo>
                    <a:pt x="46397" y="36734"/>
                    <a:pt x="49341" y="37438"/>
                    <a:pt x="52259" y="37438"/>
                  </a:cubicBezTo>
                  <a:cubicBezTo>
                    <a:pt x="59383" y="37438"/>
                    <a:pt x="66244" y="33267"/>
                    <a:pt x="69188" y="26228"/>
                  </a:cubicBezTo>
                  <a:cubicBezTo>
                    <a:pt x="67006" y="27088"/>
                    <a:pt x="64719" y="27505"/>
                    <a:pt x="62432" y="27505"/>
                  </a:cubicBezTo>
                  <a:cubicBezTo>
                    <a:pt x="59383" y="27505"/>
                    <a:pt x="56360" y="26775"/>
                    <a:pt x="53626" y="25341"/>
                  </a:cubicBezTo>
                  <a:lnTo>
                    <a:pt x="6966" y="0"/>
                  </a:lnTo>
                  <a:lnTo>
                    <a:pt x="53626" y="2534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2" name="Google Shape;139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KQAAcgwAAKEqAAAQDQAAAAAAAA=="/>
                </a:ext>
              </a:extLst>
            </p:cNvSpPr>
            <p:nvPr/>
          </p:nvSpPr>
          <p:spPr>
            <a:xfrm>
              <a:off x="6777990" y="2023110"/>
              <a:ext cx="151765" cy="100330"/>
            </a:xfrm>
            <a:custGeom>
              <a:avLst/>
              <a:gdLst/>
              <a:ahLst/>
              <a:cxnLst/>
              <a:rect l="0" t="0" r="151765" b="100330"/>
              <a:pathLst>
                <a:path w="151765" h="100330">
                  <a:moveTo>
                    <a:pt x="17303" y="0"/>
                  </a:moveTo>
                  <a:lnTo>
                    <a:pt x="0" y="31709"/>
                  </a:lnTo>
                  <a:lnTo>
                    <a:pt x="122304" y="98108"/>
                  </a:lnTo>
                  <a:cubicBezTo>
                    <a:pt x="125035" y="99624"/>
                    <a:pt x="128002" y="100330"/>
                    <a:pt x="130917" y="100330"/>
                  </a:cubicBezTo>
                  <a:cubicBezTo>
                    <a:pt x="137376" y="100330"/>
                    <a:pt x="143651" y="96906"/>
                    <a:pt x="146933" y="90945"/>
                  </a:cubicBezTo>
                  <a:cubicBezTo>
                    <a:pt x="151738" y="82136"/>
                    <a:pt x="148456" y="71209"/>
                    <a:pt x="139608" y="66425"/>
                  </a:cubicBezTo>
                  <a:lnTo>
                    <a:pt x="17303" y="0"/>
                  </a:lnTo>
                  <a:lnTo>
                    <a:pt x="139608" y="664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1" name="Google Shape;139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KgAA3AwAAJsqAAAQDQAAAAAAAA=="/>
                </a:ext>
              </a:extLst>
            </p:cNvSpPr>
            <p:nvPr/>
          </p:nvSpPr>
          <p:spPr>
            <a:xfrm>
              <a:off x="6866255" y="2090420"/>
              <a:ext cx="59690" cy="33020"/>
            </a:xfrm>
            <a:custGeom>
              <a:avLst/>
              <a:gdLst/>
              <a:ahLst/>
              <a:cxnLst/>
              <a:rect l="0" t="0" r="59690" b="33020"/>
              <a:pathLst>
                <a:path w="59690" h="33020">
                  <a:moveTo>
                    <a:pt x="7478" y="26"/>
                  </a:moveTo>
                  <a:lnTo>
                    <a:pt x="0" y="12752"/>
                  </a:lnTo>
                  <a:lnTo>
                    <a:pt x="33834" y="30817"/>
                  </a:lnTo>
                  <a:cubicBezTo>
                    <a:pt x="36599" y="32320"/>
                    <a:pt x="39600" y="33020"/>
                    <a:pt x="42549" y="33020"/>
                  </a:cubicBezTo>
                  <a:cubicBezTo>
                    <a:pt x="49000" y="33020"/>
                    <a:pt x="55240" y="29625"/>
                    <a:pt x="58531" y="23715"/>
                  </a:cubicBezTo>
                  <a:cubicBezTo>
                    <a:pt x="58926" y="22834"/>
                    <a:pt x="59295" y="21979"/>
                    <a:pt x="59690" y="21098"/>
                  </a:cubicBezTo>
                  <a:cubicBezTo>
                    <a:pt x="57636" y="21823"/>
                    <a:pt x="55530" y="22186"/>
                    <a:pt x="53423" y="22186"/>
                  </a:cubicBezTo>
                  <a:cubicBezTo>
                    <a:pt x="50396" y="22186"/>
                    <a:pt x="47420" y="21434"/>
                    <a:pt x="44735" y="19983"/>
                  </a:cubicBezTo>
                  <a:lnTo>
                    <a:pt x="7478" y="26"/>
                  </a:lnTo>
                  <a:lnTo>
                    <a:pt x="44735" y="1998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20" name="Google Shape;139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KQAArAsAAFIqAAC/DAAAAAAAAA=="/>
                </a:ext>
              </a:extLst>
            </p:cNvSpPr>
            <p:nvPr/>
          </p:nvSpPr>
          <p:spPr>
            <a:xfrm>
              <a:off x="6686550" y="1897380"/>
              <a:ext cx="193040" cy="174625"/>
            </a:xfrm>
            <a:custGeom>
              <a:avLst/>
              <a:gdLst/>
              <a:ahLst/>
              <a:cxnLst/>
              <a:rect l="0" t="0" r="193040" b="174625"/>
              <a:pathLst>
                <a:path w="193040" h="174625">
                  <a:moveTo>
                    <a:pt x="60491" y="26"/>
                  </a:moveTo>
                  <a:lnTo>
                    <a:pt x="26" y="108809"/>
                  </a:lnTo>
                  <a:lnTo>
                    <a:pt x="123473" y="174625"/>
                  </a:lnTo>
                  <a:lnTo>
                    <a:pt x="193014" y="47291"/>
                  </a:lnTo>
                  <a:lnTo>
                    <a:pt x="130398" y="20934"/>
                  </a:lnTo>
                  <a:lnTo>
                    <a:pt x="102147" y="24209"/>
                  </a:lnTo>
                  <a:lnTo>
                    <a:pt x="6049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9" name="Google Shape;139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KQAAjQsAALwpAACADAAAAAAAAA=="/>
                </a:ext>
              </a:extLst>
            </p:cNvSpPr>
            <p:nvPr/>
          </p:nvSpPr>
          <p:spPr>
            <a:xfrm>
              <a:off x="6678295" y="1877695"/>
              <a:ext cx="106045" cy="154305"/>
            </a:xfrm>
            <a:custGeom>
              <a:avLst/>
              <a:gdLst/>
              <a:ahLst/>
              <a:cxnLst/>
              <a:rect l="0" t="0" r="106045" b="154305"/>
              <a:pathLst>
                <a:path w="106045" h="154305">
                  <a:moveTo>
                    <a:pt x="79880" y="26"/>
                  </a:moveTo>
                  <a:lnTo>
                    <a:pt x="26" y="139116"/>
                  </a:lnTo>
                  <a:lnTo>
                    <a:pt x="26164" y="154278"/>
                  </a:lnTo>
                  <a:lnTo>
                    <a:pt x="106045" y="15188"/>
                  </a:lnTo>
                  <a:lnTo>
                    <a:pt x="7988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8" name="Google Shape;139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KQAAQQsAAJ4pAABvDAAAAAAAAA=="/>
                </a:ext>
              </a:extLst>
            </p:cNvSpPr>
            <p:nvPr/>
          </p:nvSpPr>
          <p:spPr>
            <a:xfrm>
              <a:off x="6674485" y="1829435"/>
              <a:ext cx="90805" cy="191770"/>
            </a:xfrm>
            <a:custGeom>
              <a:avLst/>
              <a:gdLst/>
              <a:ahLst/>
              <a:cxnLst/>
              <a:rect l="0" t="0" r="90805" b="191770"/>
              <a:pathLst>
                <a:path w="90805" h="191770">
                  <a:moveTo>
                    <a:pt x="0" y="0"/>
                  </a:moveTo>
                  <a:lnTo>
                    <a:pt x="0" y="185443"/>
                  </a:lnTo>
                  <a:lnTo>
                    <a:pt x="10936" y="191744"/>
                  </a:lnTo>
                  <a:lnTo>
                    <a:pt x="90805" y="52793"/>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7" name="Google Shape;139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KQAAMwwAAF0pAACADAAAAAAAAA=="/>
                </a:ext>
              </a:extLst>
            </p:cNvSpPr>
            <p:nvPr/>
          </p:nvSpPr>
          <p:spPr>
            <a:xfrm>
              <a:off x="6678295" y="1983105"/>
              <a:ext cx="45720" cy="48895"/>
            </a:xfrm>
            <a:custGeom>
              <a:avLst/>
              <a:gdLst/>
              <a:ahLst/>
              <a:cxnLst/>
              <a:rect l="0" t="0" r="45720" b="48895"/>
              <a:pathLst>
                <a:path w="45720" h="48895">
                  <a:moveTo>
                    <a:pt x="19332" y="26"/>
                  </a:moveTo>
                  <a:lnTo>
                    <a:pt x="0" y="33710"/>
                  </a:lnTo>
                  <a:lnTo>
                    <a:pt x="26126" y="48895"/>
                  </a:lnTo>
                  <a:lnTo>
                    <a:pt x="45694" y="14947"/>
                  </a:lnTo>
                  <a:lnTo>
                    <a:pt x="1933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6" name="Google Shape;139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KQAAHwwAAD8pAABvDAAAAAAAAA=="/>
                </a:ext>
              </a:extLst>
            </p:cNvSpPr>
            <p:nvPr/>
          </p:nvSpPr>
          <p:spPr>
            <a:xfrm>
              <a:off x="6674485" y="1970405"/>
              <a:ext cx="30480" cy="50800"/>
            </a:xfrm>
            <a:custGeom>
              <a:avLst/>
              <a:gdLst/>
              <a:ahLst/>
              <a:cxnLst/>
              <a:rect l="0" t="0" r="30480" b="50800"/>
              <a:pathLst>
                <a:path w="30480" h="50800">
                  <a:moveTo>
                    <a:pt x="0" y="26"/>
                  </a:moveTo>
                  <a:lnTo>
                    <a:pt x="0" y="44476"/>
                  </a:lnTo>
                  <a:lnTo>
                    <a:pt x="11010" y="50774"/>
                  </a:lnTo>
                  <a:lnTo>
                    <a:pt x="30480" y="17187"/>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5" name="Google Shape;139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KQAASgwAAOEpAACxDAAAAAAAAA=="/>
                </a:ext>
              </a:extLst>
            </p:cNvSpPr>
            <p:nvPr/>
          </p:nvSpPr>
          <p:spPr>
            <a:xfrm>
              <a:off x="6725920" y="1997710"/>
              <a:ext cx="81915" cy="65405"/>
            </a:xfrm>
            <a:custGeom>
              <a:avLst/>
              <a:gdLst/>
              <a:ahLst/>
              <a:cxnLst/>
              <a:rect l="0" t="0" r="81915" b="65405"/>
              <a:pathLst>
                <a:path w="81915" h="65405">
                  <a:moveTo>
                    <a:pt x="61231" y="26"/>
                  </a:moveTo>
                  <a:cubicBezTo>
                    <a:pt x="57511" y="26"/>
                    <a:pt x="53765" y="1153"/>
                    <a:pt x="50547" y="3487"/>
                  </a:cubicBezTo>
                  <a:lnTo>
                    <a:pt x="10183" y="32518"/>
                  </a:lnTo>
                  <a:cubicBezTo>
                    <a:pt x="1925" y="38314"/>
                    <a:pt x="26" y="49670"/>
                    <a:pt x="5988" y="57878"/>
                  </a:cubicBezTo>
                  <a:cubicBezTo>
                    <a:pt x="9602" y="62756"/>
                    <a:pt x="15143" y="65378"/>
                    <a:pt x="20788" y="65378"/>
                  </a:cubicBezTo>
                  <a:cubicBezTo>
                    <a:pt x="24508" y="65378"/>
                    <a:pt x="28228" y="64251"/>
                    <a:pt x="31499" y="61917"/>
                  </a:cubicBezTo>
                  <a:lnTo>
                    <a:pt x="71863" y="32886"/>
                  </a:lnTo>
                  <a:cubicBezTo>
                    <a:pt x="80252" y="26959"/>
                    <a:pt x="81888" y="15236"/>
                    <a:pt x="75662" y="7159"/>
                  </a:cubicBezTo>
                  <a:cubicBezTo>
                    <a:pt x="72127" y="2491"/>
                    <a:pt x="66719" y="26"/>
                    <a:pt x="6123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4" name="Google Shape;139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KQAATAwAAOEpAACxDAAAAAAAAA=="/>
                </a:ext>
              </a:extLst>
            </p:cNvSpPr>
            <p:nvPr/>
          </p:nvSpPr>
          <p:spPr>
            <a:xfrm>
              <a:off x="6730365" y="1998980"/>
              <a:ext cx="77470" cy="64135"/>
            </a:xfrm>
            <a:custGeom>
              <a:avLst/>
              <a:gdLst/>
              <a:ahLst/>
              <a:cxnLst/>
              <a:rect l="0" t="0" r="77470" b="64135"/>
              <a:pathLst>
                <a:path w="77470" h="64135">
                  <a:moveTo>
                    <a:pt x="63580" y="0"/>
                  </a:moveTo>
                  <a:cubicBezTo>
                    <a:pt x="66725" y="7721"/>
                    <a:pt x="64209" y="16572"/>
                    <a:pt x="57395" y="21483"/>
                  </a:cubicBezTo>
                  <a:lnTo>
                    <a:pt x="17297" y="50556"/>
                  </a:lnTo>
                  <a:cubicBezTo>
                    <a:pt x="14126" y="52789"/>
                    <a:pt x="10352" y="53944"/>
                    <a:pt x="6578" y="53944"/>
                  </a:cubicBezTo>
                  <a:cubicBezTo>
                    <a:pt x="4350" y="53944"/>
                    <a:pt x="2123" y="53550"/>
                    <a:pt x="26" y="52710"/>
                  </a:cubicBezTo>
                  <a:cubicBezTo>
                    <a:pt x="2857" y="59959"/>
                    <a:pt x="9749" y="64135"/>
                    <a:pt x="16878" y="64135"/>
                  </a:cubicBezTo>
                  <a:cubicBezTo>
                    <a:pt x="20521" y="64135"/>
                    <a:pt x="24242" y="63031"/>
                    <a:pt x="27518" y="60668"/>
                  </a:cubicBezTo>
                  <a:lnTo>
                    <a:pt x="67616" y="31594"/>
                  </a:lnTo>
                  <a:cubicBezTo>
                    <a:pt x="75819" y="25527"/>
                    <a:pt x="77444" y="13919"/>
                    <a:pt x="71259" y="5830"/>
                  </a:cubicBezTo>
                  <a:cubicBezTo>
                    <a:pt x="69241" y="3177"/>
                    <a:pt x="66594" y="1155"/>
                    <a:pt x="6358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3" name="Google Shape;139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KQAAdwwAAAQqAADUDAAAAAAAAA=="/>
                </a:ext>
              </a:extLst>
            </p:cNvSpPr>
            <p:nvPr/>
          </p:nvSpPr>
          <p:spPr>
            <a:xfrm>
              <a:off x="6757670" y="2026285"/>
              <a:ext cx="72390" cy="59055"/>
            </a:xfrm>
            <a:custGeom>
              <a:avLst/>
              <a:gdLst/>
              <a:ahLst/>
              <a:cxnLst/>
              <a:rect l="0" t="0" r="72390" b="59055"/>
              <a:pathLst>
                <a:path w="72390" h="59055">
                  <a:moveTo>
                    <a:pt x="51688" y="26"/>
                  </a:moveTo>
                  <a:cubicBezTo>
                    <a:pt x="47989" y="26"/>
                    <a:pt x="44263" y="1156"/>
                    <a:pt x="41062" y="3495"/>
                  </a:cubicBezTo>
                  <a:lnTo>
                    <a:pt x="10259" y="25887"/>
                  </a:lnTo>
                  <a:cubicBezTo>
                    <a:pt x="1915" y="31827"/>
                    <a:pt x="26" y="43469"/>
                    <a:pt x="5956" y="51801"/>
                  </a:cubicBezTo>
                  <a:cubicBezTo>
                    <a:pt x="9603" y="56505"/>
                    <a:pt x="15060" y="59028"/>
                    <a:pt x="20597" y="59028"/>
                  </a:cubicBezTo>
                  <a:cubicBezTo>
                    <a:pt x="24270" y="59028"/>
                    <a:pt x="27996" y="57924"/>
                    <a:pt x="31197" y="55612"/>
                  </a:cubicBezTo>
                  <a:lnTo>
                    <a:pt x="62393" y="32957"/>
                  </a:lnTo>
                  <a:cubicBezTo>
                    <a:pt x="70606" y="26886"/>
                    <a:pt x="72364" y="15269"/>
                    <a:pt x="66172" y="7174"/>
                  </a:cubicBezTo>
                  <a:cubicBezTo>
                    <a:pt x="62577" y="2496"/>
                    <a:pt x="57146" y="26"/>
                    <a:pt x="5168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2" name="Google Shape;139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KQAAeQwAAAQqAADUDAAAAAAAAA=="/>
                </a:ext>
              </a:extLst>
            </p:cNvSpPr>
            <p:nvPr/>
          </p:nvSpPr>
          <p:spPr>
            <a:xfrm>
              <a:off x="6760845" y="2027555"/>
              <a:ext cx="69215" cy="57785"/>
            </a:xfrm>
            <a:custGeom>
              <a:avLst/>
              <a:gdLst/>
              <a:ahLst/>
              <a:cxnLst/>
              <a:rect l="0" t="0" r="69215" b="57785"/>
              <a:pathLst>
                <a:path w="69215" h="57785">
                  <a:moveTo>
                    <a:pt x="55208" y="0"/>
                  </a:moveTo>
                  <a:cubicBezTo>
                    <a:pt x="58379" y="7750"/>
                    <a:pt x="55710" y="16634"/>
                    <a:pt x="48971" y="21563"/>
                  </a:cubicBezTo>
                  <a:lnTo>
                    <a:pt x="17574" y="44287"/>
                  </a:lnTo>
                  <a:cubicBezTo>
                    <a:pt x="14350" y="46502"/>
                    <a:pt x="10571" y="47688"/>
                    <a:pt x="6712" y="47688"/>
                  </a:cubicBezTo>
                  <a:cubicBezTo>
                    <a:pt x="4466" y="47688"/>
                    <a:pt x="2193" y="47293"/>
                    <a:pt x="26" y="46423"/>
                  </a:cubicBezTo>
                  <a:cubicBezTo>
                    <a:pt x="660" y="47820"/>
                    <a:pt x="1400" y="49217"/>
                    <a:pt x="2431" y="50482"/>
                  </a:cubicBezTo>
                  <a:cubicBezTo>
                    <a:pt x="5999" y="55280"/>
                    <a:pt x="11443" y="57785"/>
                    <a:pt x="16966" y="57785"/>
                  </a:cubicBezTo>
                  <a:cubicBezTo>
                    <a:pt x="20693" y="57785"/>
                    <a:pt x="24472" y="56651"/>
                    <a:pt x="27722" y="54305"/>
                  </a:cubicBezTo>
                  <a:lnTo>
                    <a:pt x="59145" y="31713"/>
                  </a:lnTo>
                  <a:cubicBezTo>
                    <a:pt x="67417" y="25623"/>
                    <a:pt x="69188" y="13971"/>
                    <a:pt x="62845" y="5852"/>
                  </a:cubicBezTo>
                  <a:cubicBezTo>
                    <a:pt x="60916" y="3189"/>
                    <a:pt x="58247" y="1265"/>
                    <a:pt x="5520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1" name="Google Shape;139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KQAApAwAACYqAAD3DAAAAAAAAA=="/>
                </a:ext>
              </a:extLst>
            </p:cNvSpPr>
            <p:nvPr/>
          </p:nvSpPr>
          <p:spPr>
            <a:xfrm>
              <a:off x="6788150" y="2054860"/>
              <a:ext cx="63500" cy="52705"/>
            </a:xfrm>
            <a:custGeom>
              <a:avLst/>
              <a:gdLst/>
              <a:ahLst/>
              <a:cxnLst/>
              <a:rect l="0" t="0" r="63500" b="52705"/>
              <a:pathLst>
                <a:path w="63500" h="52705">
                  <a:moveTo>
                    <a:pt x="42762" y="0"/>
                  </a:moveTo>
                  <a:cubicBezTo>
                    <a:pt x="39091" y="0"/>
                    <a:pt x="35394" y="1108"/>
                    <a:pt x="32196" y="3404"/>
                  </a:cubicBezTo>
                  <a:lnTo>
                    <a:pt x="9989" y="19530"/>
                  </a:lnTo>
                  <a:cubicBezTo>
                    <a:pt x="1914" y="25494"/>
                    <a:pt x="26" y="36922"/>
                    <a:pt x="5951" y="45051"/>
                  </a:cubicBezTo>
                  <a:cubicBezTo>
                    <a:pt x="9465" y="50065"/>
                    <a:pt x="14997" y="52678"/>
                    <a:pt x="20660" y="52678"/>
                  </a:cubicBezTo>
                  <a:cubicBezTo>
                    <a:pt x="24330" y="52678"/>
                    <a:pt x="28079" y="51570"/>
                    <a:pt x="31304" y="49247"/>
                  </a:cubicBezTo>
                  <a:lnTo>
                    <a:pt x="53511" y="32990"/>
                  </a:lnTo>
                  <a:cubicBezTo>
                    <a:pt x="61717" y="27025"/>
                    <a:pt x="63474" y="15228"/>
                    <a:pt x="57181" y="7099"/>
                  </a:cubicBezTo>
                  <a:cubicBezTo>
                    <a:pt x="53616" y="2454"/>
                    <a:pt x="48215" y="0"/>
                    <a:pt x="4276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10" name="Google Shape;139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KQAApgwAACYqAAD3DAAAAAAAAA=="/>
                </a:ext>
              </a:extLst>
            </p:cNvSpPr>
            <p:nvPr/>
          </p:nvSpPr>
          <p:spPr>
            <a:xfrm>
              <a:off x="6791960" y="2056130"/>
              <a:ext cx="59690" cy="51435"/>
            </a:xfrm>
            <a:custGeom>
              <a:avLst/>
              <a:gdLst/>
              <a:ahLst/>
              <a:cxnLst/>
              <a:rect l="0" t="0" r="59690" b="51435"/>
              <a:pathLst>
                <a:path w="59690" h="51435">
                  <a:moveTo>
                    <a:pt x="45231" y="26"/>
                  </a:moveTo>
                  <a:cubicBezTo>
                    <a:pt x="47867" y="7584"/>
                    <a:pt x="45231" y="16060"/>
                    <a:pt x="38706" y="20731"/>
                  </a:cubicBezTo>
                  <a:lnTo>
                    <a:pt x="16599" y="36896"/>
                  </a:lnTo>
                  <a:cubicBezTo>
                    <a:pt x="13467" y="39127"/>
                    <a:pt x="9761" y="40282"/>
                    <a:pt x="5977" y="40282"/>
                  </a:cubicBezTo>
                  <a:cubicBezTo>
                    <a:pt x="3993" y="40282"/>
                    <a:pt x="1984" y="39940"/>
                    <a:pt x="26" y="39284"/>
                  </a:cubicBezTo>
                  <a:cubicBezTo>
                    <a:pt x="652" y="40938"/>
                    <a:pt x="1383" y="42460"/>
                    <a:pt x="2401" y="43824"/>
                  </a:cubicBezTo>
                  <a:cubicBezTo>
                    <a:pt x="5977" y="48810"/>
                    <a:pt x="11510" y="51408"/>
                    <a:pt x="17121" y="51408"/>
                  </a:cubicBezTo>
                  <a:cubicBezTo>
                    <a:pt x="20775" y="51408"/>
                    <a:pt x="24482" y="50306"/>
                    <a:pt x="27640" y="47997"/>
                  </a:cubicBezTo>
                  <a:lnTo>
                    <a:pt x="49746" y="31831"/>
                  </a:lnTo>
                  <a:cubicBezTo>
                    <a:pt x="58046" y="25901"/>
                    <a:pt x="59664" y="14170"/>
                    <a:pt x="53504" y="6088"/>
                  </a:cubicBezTo>
                  <a:cubicBezTo>
                    <a:pt x="51390" y="3306"/>
                    <a:pt x="48493" y="1154"/>
                    <a:pt x="4523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09" name="Google Shape;139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KQAA0gwAAEkqAAAaDQAAAAAAAA=="/>
                </a:ext>
              </a:extLst>
            </p:cNvSpPr>
            <p:nvPr/>
          </p:nvSpPr>
          <p:spPr>
            <a:xfrm>
              <a:off x="6819265" y="2084070"/>
              <a:ext cx="54610" cy="45720"/>
            </a:xfrm>
            <a:custGeom>
              <a:avLst/>
              <a:gdLst/>
              <a:ahLst/>
              <a:cxnLst/>
              <a:rect l="0" t="0" r="54610" b="45720"/>
              <a:pathLst>
                <a:path w="54610" h="45720">
                  <a:moveTo>
                    <a:pt x="33977" y="0"/>
                  </a:moveTo>
                  <a:cubicBezTo>
                    <a:pt x="30266" y="0"/>
                    <a:pt x="26555" y="1125"/>
                    <a:pt x="23318" y="3479"/>
                  </a:cubicBezTo>
                  <a:lnTo>
                    <a:pt x="10001" y="12921"/>
                  </a:lnTo>
                  <a:cubicBezTo>
                    <a:pt x="1790" y="18832"/>
                    <a:pt x="0" y="30157"/>
                    <a:pt x="5843" y="38213"/>
                  </a:cubicBezTo>
                  <a:cubicBezTo>
                    <a:pt x="9422" y="43078"/>
                    <a:pt x="15028" y="45694"/>
                    <a:pt x="20660" y="45694"/>
                  </a:cubicBezTo>
                  <a:cubicBezTo>
                    <a:pt x="24371" y="45694"/>
                    <a:pt x="28081" y="44595"/>
                    <a:pt x="31292" y="42241"/>
                  </a:cubicBezTo>
                  <a:lnTo>
                    <a:pt x="44583" y="32799"/>
                  </a:lnTo>
                  <a:cubicBezTo>
                    <a:pt x="52952" y="26757"/>
                    <a:pt x="54584" y="15196"/>
                    <a:pt x="48373" y="7010"/>
                  </a:cubicBezTo>
                  <a:cubicBezTo>
                    <a:pt x="44767" y="2432"/>
                    <a:pt x="39398" y="0"/>
                    <a:pt x="3397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08" name="Google Shape;139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KQAA1AwAAEkqAAAaDQAAAAAAAA=="/>
                </a:ext>
              </a:extLst>
            </p:cNvSpPr>
            <p:nvPr/>
          </p:nvSpPr>
          <p:spPr>
            <a:xfrm>
              <a:off x="6823075" y="2085340"/>
              <a:ext cx="50800" cy="44450"/>
            </a:xfrm>
            <a:custGeom>
              <a:avLst/>
              <a:gdLst/>
              <a:ahLst/>
              <a:cxnLst/>
              <a:rect l="0" t="0" r="50800" b="44450"/>
              <a:pathLst>
                <a:path w="50800" h="44450">
                  <a:moveTo>
                    <a:pt x="36791" y="0"/>
                  </a:moveTo>
                  <a:cubicBezTo>
                    <a:pt x="39697" y="7669"/>
                    <a:pt x="37184" y="16330"/>
                    <a:pt x="30506" y="21103"/>
                  </a:cubicBezTo>
                  <a:lnTo>
                    <a:pt x="17256" y="30651"/>
                  </a:lnTo>
                  <a:cubicBezTo>
                    <a:pt x="14088" y="32920"/>
                    <a:pt x="10369" y="34068"/>
                    <a:pt x="6573" y="34068"/>
                  </a:cubicBezTo>
                  <a:cubicBezTo>
                    <a:pt x="4373" y="34068"/>
                    <a:pt x="2147" y="33677"/>
                    <a:pt x="0" y="32894"/>
                  </a:cubicBezTo>
                  <a:cubicBezTo>
                    <a:pt x="2828" y="40198"/>
                    <a:pt x="9741" y="44424"/>
                    <a:pt x="16890" y="44424"/>
                  </a:cubicBezTo>
                  <a:cubicBezTo>
                    <a:pt x="20556" y="44424"/>
                    <a:pt x="24300" y="43302"/>
                    <a:pt x="27600" y="40928"/>
                  </a:cubicBezTo>
                  <a:lnTo>
                    <a:pt x="40823" y="31381"/>
                  </a:lnTo>
                  <a:cubicBezTo>
                    <a:pt x="49019" y="25486"/>
                    <a:pt x="50774" y="13956"/>
                    <a:pt x="44594" y="5791"/>
                  </a:cubicBezTo>
                  <a:cubicBezTo>
                    <a:pt x="42578" y="3156"/>
                    <a:pt x="39828" y="1148"/>
                    <a:pt x="3679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07" name="Google Shape;139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KQAAtgsAAHkqAAB0DAAAAAAAAA=="/>
                </a:ext>
              </a:extLst>
            </p:cNvSpPr>
            <p:nvPr/>
          </p:nvSpPr>
          <p:spPr>
            <a:xfrm>
              <a:off x="6825615" y="1903730"/>
              <a:ext cx="78740" cy="120650"/>
            </a:xfrm>
            <a:custGeom>
              <a:avLst/>
              <a:gdLst/>
              <a:ahLst/>
              <a:cxnLst/>
              <a:rect l="0" t="0" r="78740" b="120650"/>
              <a:pathLst>
                <a:path w="78740" h="120650">
                  <a:moveTo>
                    <a:pt x="12110" y="26"/>
                  </a:moveTo>
                  <a:lnTo>
                    <a:pt x="0" y="48302"/>
                  </a:lnTo>
                  <a:lnTo>
                    <a:pt x="0" y="96473"/>
                  </a:lnTo>
                  <a:cubicBezTo>
                    <a:pt x="0" y="109803"/>
                    <a:pt x="10852" y="120624"/>
                    <a:pt x="24220" y="120624"/>
                  </a:cubicBezTo>
                  <a:cubicBezTo>
                    <a:pt x="37588" y="120624"/>
                    <a:pt x="48439" y="109803"/>
                    <a:pt x="48439" y="96473"/>
                  </a:cubicBezTo>
                  <a:lnTo>
                    <a:pt x="48439" y="48302"/>
                  </a:lnTo>
                  <a:lnTo>
                    <a:pt x="78714" y="26"/>
                  </a:lnTo>
                  <a:lnTo>
                    <a:pt x="12110" y="26"/>
                  </a:lnTo>
                  <a:lnTo>
                    <a:pt x="48439" y="964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06" name="Google Shape;139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KQAAtgsAADEqAAB0DAAAAAAAAA=="/>
                </a:ext>
              </a:extLst>
            </p:cNvSpPr>
            <p:nvPr/>
          </p:nvSpPr>
          <p:spPr>
            <a:xfrm>
              <a:off x="6825615" y="1903730"/>
              <a:ext cx="33020" cy="120650"/>
            </a:xfrm>
            <a:custGeom>
              <a:avLst/>
              <a:gdLst/>
              <a:ahLst/>
              <a:cxnLst/>
              <a:rect l="0" t="0" r="33020" b="120650"/>
              <a:pathLst>
                <a:path w="33020" h="120650">
                  <a:moveTo>
                    <a:pt x="12003" y="26"/>
                  </a:moveTo>
                  <a:lnTo>
                    <a:pt x="0" y="48302"/>
                  </a:lnTo>
                  <a:lnTo>
                    <a:pt x="0" y="96473"/>
                  </a:lnTo>
                  <a:cubicBezTo>
                    <a:pt x="0" y="109803"/>
                    <a:pt x="10756" y="120624"/>
                    <a:pt x="24005" y="120624"/>
                  </a:cubicBezTo>
                  <a:cubicBezTo>
                    <a:pt x="27149" y="120624"/>
                    <a:pt x="30136" y="119997"/>
                    <a:pt x="33020" y="118873"/>
                  </a:cubicBezTo>
                  <a:cubicBezTo>
                    <a:pt x="23901" y="115213"/>
                    <a:pt x="18004" y="106274"/>
                    <a:pt x="18004" y="96473"/>
                  </a:cubicBezTo>
                  <a:lnTo>
                    <a:pt x="18004" y="48302"/>
                  </a:lnTo>
                  <a:lnTo>
                    <a:pt x="30006" y="26"/>
                  </a:lnTo>
                  <a:lnTo>
                    <a:pt x="12003" y="26"/>
                  </a:lnTo>
                  <a:lnTo>
                    <a:pt x="18004" y="964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05" name="Google Shape;139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KQAAOAsAAGorAAAjDQAAAAAAAA=="/>
                </a:ext>
              </a:extLst>
            </p:cNvSpPr>
            <p:nvPr/>
          </p:nvSpPr>
          <p:spPr>
            <a:xfrm>
              <a:off x="6666230" y="1823720"/>
              <a:ext cx="391160" cy="311785"/>
            </a:xfrm>
            <a:custGeom>
              <a:avLst/>
              <a:gdLst/>
              <a:ahLst/>
              <a:cxnLst/>
              <a:rect l="0" t="0" r="391160" b="311785"/>
              <a:pathLst>
                <a:path w="391160" h="311785">
                  <a:moveTo>
                    <a:pt x="237092" y="85349"/>
                  </a:moveTo>
                  <a:lnTo>
                    <a:pt x="268131" y="95578"/>
                  </a:lnTo>
                  <a:cubicBezTo>
                    <a:pt x="268708" y="95788"/>
                    <a:pt x="269285" y="95867"/>
                    <a:pt x="269888" y="95867"/>
                  </a:cubicBezTo>
                  <a:cubicBezTo>
                    <a:pt x="271093" y="95867"/>
                    <a:pt x="272273" y="95447"/>
                    <a:pt x="273296" y="94686"/>
                  </a:cubicBezTo>
                  <a:lnTo>
                    <a:pt x="283021" y="87369"/>
                  </a:lnTo>
                  <a:lnTo>
                    <a:pt x="350893" y="176469"/>
                  </a:lnTo>
                  <a:lnTo>
                    <a:pt x="340276" y="183918"/>
                  </a:lnTo>
                  <a:cubicBezTo>
                    <a:pt x="339516" y="183419"/>
                    <a:pt x="338886" y="182921"/>
                    <a:pt x="338021" y="182528"/>
                  </a:cubicBezTo>
                  <a:lnTo>
                    <a:pt x="220445" y="118424"/>
                  </a:lnTo>
                  <a:lnTo>
                    <a:pt x="224876" y="111473"/>
                  </a:lnTo>
                  <a:cubicBezTo>
                    <a:pt x="227340" y="107040"/>
                    <a:pt x="223591" y="102922"/>
                    <a:pt x="219711" y="102922"/>
                  </a:cubicBezTo>
                  <a:cubicBezTo>
                    <a:pt x="218060" y="102922"/>
                    <a:pt x="216382" y="103657"/>
                    <a:pt x="215150" y="105414"/>
                  </a:cubicBezTo>
                  <a:lnTo>
                    <a:pt x="202907" y="125112"/>
                  </a:lnTo>
                  <a:cubicBezTo>
                    <a:pt x="202409" y="125978"/>
                    <a:pt x="202042" y="127001"/>
                    <a:pt x="202042" y="128129"/>
                  </a:cubicBezTo>
                  <a:lnTo>
                    <a:pt x="202042" y="176469"/>
                  </a:lnTo>
                  <a:cubicBezTo>
                    <a:pt x="201780" y="186567"/>
                    <a:pt x="193575" y="194514"/>
                    <a:pt x="183482" y="194514"/>
                  </a:cubicBezTo>
                  <a:cubicBezTo>
                    <a:pt x="173520" y="194514"/>
                    <a:pt x="165314" y="186567"/>
                    <a:pt x="165078" y="176469"/>
                  </a:cubicBezTo>
                  <a:lnTo>
                    <a:pt x="165078" y="128758"/>
                  </a:lnTo>
                  <a:lnTo>
                    <a:pt x="175932" y="85349"/>
                  </a:lnTo>
                  <a:lnTo>
                    <a:pt x="101375" y="66044"/>
                  </a:lnTo>
                  <a:lnTo>
                    <a:pt x="110445" y="71211"/>
                  </a:lnTo>
                  <a:lnTo>
                    <a:pt x="36020" y="200442"/>
                  </a:lnTo>
                  <a:lnTo>
                    <a:pt x="26949" y="195144"/>
                  </a:lnTo>
                  <a:lnTo>
                    <a:pt x="101375" y="66044"/>
                  </a:lnTo>
                  <a:lnTo>
                    <a:pt x="120932" y="179433"/>
                  </a:lnTo>
                  <a:cubicBezTo>
                    <a:pt x="124785" y="179433"/>
                    <a:pt x="128587" y="181269"/>
                    <a:pt x="131025" y="184678"/>
                  </a:cubicBezTo>
                  <a:cubicBezTo>
                    <a:pt x="135062" y="190239"/>
                    <a:pt x="133803" y="198055"/>
                    <a:pt x="128246" y="202095"/>
                  </a:cubicBezTo>
                  <a:lnTo>
                    <a:pt x="88005" y="230999"/>
                  </a:lnTo>
                  <a:cubicBezTo>
                    <a:pt x="85803" y="232599"/>
                    <a:pt x="83260" y="233360"/>
                    <a:pt x="80717" y="233360"/>
                  </a:cubicBezTo>
                  <a:cubicBezTo>
                    <a:pt x="76864" y="233360"/>
                    <a:pt x="73089" y="231576"/>
                    <a:pt x="70729" y="228219"/>
                  </a:cubicBezTo>
                  <a:cubicBezTo>
                    <a:pt x="66692" y="222658"/>
                    <a:pt x="67950" y="214973"/>
                    <a:pt x="73508" y="210934"/>
                  </a:cubicBezTo>
                  <a:lnTo>
                    <a:pt x="113618" y="181898"/>
                  </a:lnTo>
                  <a:cubicBezTo>
                    <a:pt x="115820" y="180246"/>
                    <a:pt x="118389" y="179433"/>
                    <a:pt x="120932" y="179433"/>
                  </a:cubicBezTo>
                  <a:lnTo>
                    <a:pt x="143031" y="208153"/>
                  </a:lnTo>
                  <a:cubicBezTo>
                    <a:pt x="146806" y="208153"/>
                    <a:pt x="150450" y="209911"/>
                    <a:pt x="152836" y="213084"/>
                  </a:cubicBezTo>
                  <a:cubicBezTo>
                    <a:pt x="157135" y="218619"/>
                    <a:pt x="155877" y="226566"/>
                    <a:pt x="150319" y="230737"/>
                  </a:cubicBezTo>
                  <a:lnTo>
                    <a:pt x="119149" y="253346"/>
                  </a:lnTo>
                  <a:cubicBezTo>
                    <a:pt x="116921" y="254894"/>
                    <a:pt x="114352" y="255654"/>
                    <a:pt x="111809" y="255654"/>
                  </a:cubicBezTo>
                  <a:cubicBezTo>
                    <a:pt x="108007" y="255654"/>
                    <a:pt x="104232" y="253976"/>
                    <a:pt x="101742" y="250802"/>
                  </a:cubicBezTo>
                  <a:lnTo>
                    <a:pt x="101873" y="250802"/>
                  </a:lnTo>
                  <a:cubicBezTo>
                    <a:pt x="97836" y="245005"/>
                    <a:pt x="99094" y="237058"/>
                    <a:pt x="104914" y="232887"/>
                  </a:cubicBezTo>
                  <a:lnTo>
                    <a:pt x="134800" y="211170"/>
                  </a:lnTo>
                  <a:cubicBezTo>
                    <a:pt x="135822" y="210435"/>
                    <a:pt x="136949" y="209675"/>
                    <a:pt x="138208" y="209150"/>
                  </a:cubicBezTo>
                  <a:cubicBezTo>
                    <a:pt x="139781" y="208468"/>
                    <a:pt x="141406" y="208153"/>
                    <a:pt x="143031" y="208153"/>
                  </a:cubicBezTo>
                  <a:lnTo>
                    <a:pt x="165078" y="237005"/>
                  </a:lnTo>
                  <a:cubicBezTo>
                    <a:pt x="168827" y="237005"/>
                    <a:pt x="172550" y="238684"/>
                    <a:pt x="175040" y="241858"/>
                  </a:cubicBezTo>
                  <a:cubicBezTo>
                    <a:pt x="179208" y="247523"/>
                    <a:pt x="178055" y="255471"/>
                    <a:pt x="172392" y="259641"/>
                  </a:cubicBezTo>
                  <a:lnTo>
                    <a:pt x="150188" y="275667"/>
                  </a:lnTo>
                  <a:cubicBezTo>
                    <a:pt x="148065" y="277293"/>
                    <a:pt x="145469" y="278106"/>
                    <a:pt x="142822" y="278106"/>
                  </a:cubicBezTo>
                  <a:cubicBezTo>
                    <a:pt x="142166" y="278106"/>
                    <a:pt x="141511" y="278054"/>
                    <a:pt x="140855" y="277949"/>
                  </a:cubicBezTo>
                  <a:lnTo>
                    <a:pt x="140986" y="277949"/>
                  </a:lnTo>
                  <a:cubicBezTo>
                    <a:pt x="130002" y="276165"/>
                    <a:pt x="126594" y="261923"/>
                    <a:pt x="135560" y="255471"/>
                  </a:cubicBezTo>
                  <a:lnTo>
                    <a:pt x="157004" y="239943"/>
                  </a:lnTo>
                  <a:lnTo>
                    <a:pt x="157764" y="239314"/>
                  </a:lnTo>
                  <a:cubicBezTo>
                    <a:pt x="159993" y="237766"/>
                    <a:pt x="162535" y="237005"/>
                    <a:pt x="165078" y="237005"/>
                  </a:cubicBezTo>
                  <a:lnTo>
                    <a:pt x="108951" y="96575"/>
                  </a:lnTo>
                  <a:lnTo>
                    <a:pt x="119542" y="102634"/>
                  </a:lnTo>
                  <a:cubicBezTo>
                    <a:pt x="120381" y="103158"/>
                    <a:pt x="121404" y="103421"/>
                    <a:pt x="122452" y="103421"/>
                  </a:cubicBezTo>
                  <a:cubicBezTo>
                    <a:pt x="122636" y="103421"/>
                    <a:pt x="122872" y="103421"/>
                    <a:pt x="123081" y="103395"/>
                  </a:cubicBezTo>
                  <a:lnTo>
                    <a:pt x="149690" y="100247"/>
                  </a:lnTo>
                  <a:lnTo>
                    <a:pt x="159390" y="104286"/>
                  </a:lnTo>
                  <a:lnTo>
                    <a:pt x="153858" y="126633"/>
                  </a:lnTo>
                  <a:cubicBezTo>
                    <a:pt x="153727" y="127001"/>
                    <a:pt x="153727" y="127499"/>
                    <a:pt x="153596" y="127997"/>
                  </a:cubicBezTo>
                  <a:lnTo>
                    <a:pt x="153596" y="176338"/>
                  </a:lnTo>
                  <a:cubicBezTo>
                    <a:pt x="153596" y="192888"/>
                    <a:pt x="166966" y="206265"/>
                    <a:pt x="183482" y="206265"/>
                  </a:cubicBezTo>
                  <a:cubicBezTo>
                    <a:pt x="200024" y="206265"/>
                    <a:pt x="213393" y="192888"/>
                    <a:pt x="213393" y="176338"/>
                  </a:cubicBezTo>
                  <a:lnTo>
                    <a:pt x="213393" y="129781"/>
                  </a:lnTo>
                  <a:lnTo>
                    <a:pt x="214390" y="128129"/>
                  </a:lnTo>
                  <a:lnTo>
                    <a:pt x="332595" y="192626"/>
                  </a:lnTo>
                  <a:cubicBezTo>
                    <a:pt x="338519" y="195904"/>
                    <a:pt x="340669" y="203354"/>
                    <a:pt x="337497" y="209412"/>
                  </a:cubicBezTo>
                  <a:lnTo>
                    <a:pt x="337628" y="209412"/>
                  </a:lnTo>
                  <a:cubicBezTo>
                    <a:pt x="335269" y="213530"/>
                    <a:pt x="330969" y="215891"/>
                    <a:pt x="326513" y="215891"/>
                  </a:cubicBezTo>
                  <a:cubicBezTo>
                    <a:pt x="324573" y="215891"/>
                    <a:pt x="322581" y="215419"/>
                    <a:pt x="320745" y="214475"/>
                  </a:cubicBezTo>
                  <a:lnTo>
                    <a:pt x="255128" y="178619"/>
                  </a:lnTo>
                  <a:cubicBezTo>
                    <a:pt x="254211" y="178147"/>
                    <a:pt x="253293" y="177938"/>
                    <a:pt x="252454" y="177938"/>
                  </a:cubicBezTo>
                  <a:cubicBezTo>
                    <a:pt x="247342" y="177938"/>
                    <a:pt x="244301" y="185439"/>
                    <a:pt x="249728" y="188587"/>
                  </a:cubicBezTo>
                  <a:lnTo>
                    <a:pt x="304597" y="218619"/>
                  </a:lnTo>
                  <a:cubicBezTo>
                    <a:pt x="310757" y="221897"/>
                    <a:pt x="313038" y="229478"/>
                    <a:pt x="309761" y="235537"/>
                  </a:cubicBezTo>
                  <a:cubicBezTo>
                    <a:pt x="307533" y="239733"/>
                    <a:pt x="303260" y="242068"/>
                    <a:pt x="298856" y="242068"/>
                  </a:cubicBezTo>
                  <a:cubicBezTo>
                    <a:pt x="296785" y="242068"/>
                    <a:pt x="294661" y="241543"/>
                    <a:pt x="292721" y="240468"/>
                  </a:cubicBezTo>
                  <a:lnTo>
                    <a:pt x="236987" y="210173"/>
                  </a:lnTo>
                  <a:cubicBezTo>
                    <a:pt x="236043" y="209701"/>
                    <a:pt x="235126" y="209491"/>
                    <a:pt x="234261" y="209491"/>
                  </a:cubicBezTo>
                  <a:cubicBezTo>
                    <a:pt x="229175" y="209491"/>
                    <a:pt x="226160" y="216888"/>
                    <a:pt x="231561" y="220140"/>
                  </a:cubicBezTo>
                  <a:lnTo>
                    <a:pt x="276704" y="244743"/>
                  </a:lnTo>
                  <a:cubicBezTo>
                    <a:pt x="282759" y="248022"/>
                    <a:pt x="284909" y="255602"/>
                    <a:pt x="281632" y="261661"/>
                  </a:cubicBezTo>
                  <a:cubicBezTo>
                    <a:pt x="279378" y="265805"/>
                    <a:pt x="275131" y="268113"/>
                    <a:pt x="270753" y="268113"/>
                  </a:cubicBezTo>
                  <a:cubicBezTo>
                    <a:pt x="268708" y="268113"/>
                    <a:pt x="266637" y="267615"/>
                    <a:pt x="264723" y="266592"/>
                  </a:cubicBezTo>
                  <a:lnTo>
                    <a:pt x="217431" y="240835"/>
                  </a:lnTo>
                  <a:cubicBezTo>
                    <a:pt x="216487" y="240363"/>
                    <a:pt x="215595" y="240153"/>
                    <a:pt x="214730" y="240153"/>
                  </a:cubicBezTo>
                  <a:cubicBezTo>
                    <a:pt x="209618" y="240153"/>
                    <a:pt x="206577" y="247681"/>
                    <a:pt x="212004" y="250802"/>
                  </a:cubicBezTo>
                  <a:lnTo>
                    <a:pt x="248574" y="270762"/>
                  </a:lnTo>
                  <a:cubicBezTo>
                    <a:pt x="254761" y="274041"/>
                    <a:pt x="257042" y="281726"/>
                    <a:pt x="253739" y="287785"/>
                  </a:cubicBezTo>
                  <a:cubicBezTo>
                    <a:pt x="251432" y="291929"/>
                    <a:pt x="247159" y="294290"/>
                    <a:pt x="242755" y="294290"/>
                  </a:cubicBezTo>
                  <a:cubicBezTo>
                    <a:pt x="240710" y="294290"/>
                    <a:pt x="238639" y="293791"/>
                    <a:pt x="236725" y="292716"/>
                  </a:cubicBezTo>
                  <a:lnTo>
                    <a:pt x="210982" y="278710"/>
                  </a:lnTo>
                  <a:cubicBezTo>
                    <a:pt x="211113" y="265831"/>
                    <a:pt x="201151" y="255103"/>
                    <a:pt x="188410" y="254474"/>
                  </a:cubicBezTo>
                  <a:cubicBezTo>
                    <a:pt x="188541" y="253976"/>
                    <a:pt x="188541" y="253451"/>
                    <a:pt x="188672" y="252953"/>
                  </a:cubicBezTo>
                  <a:cubicBezTo>
                    <a:pt x="190691" y="238946"/>
                    <a:pt x="180336" y="226330"/>
                    <a:pt x="166206" y="225570"/>
                  </a:cubicBezTo>
                  <a:cubicBezTo>
                    <a:pt x="166337" y="225071"/>
                    <a:pt x="166468" y="224547"/>
                    <a:pt x="166599" y="224048"/>
                  </a:cubicBezTo>
                  <a:cubicBezTo>
                    <a:pt x="168617" y="210173"/>
                    <a:pt x="158131" y="197557"/>
                    <a:pt x="144132" y="196796"/>
                  </a:cubicBezTo>
                  <a:cubicBezTo>
                    <a:pt x="144263" y="196298"/>
                    <a:pt x="144394" y="195773"/>
                    <a:pt x="144394" y="195144"/>
                  </a:cubicBezTo>
                  <a:cubicBezTo>
                    <a:pt x="145391" y="188849"/>
                    <a:pt x="143634" y="182292"/>
                    <a:pt x="139728" y="177229"/>
                  </a:cubicBezTo>
                  <a:cubicBezTo>
                    <a:pt x="135088" y="171092"/>
                    <a:pt x="128062" y="167892"/>
                    <a:pt x="120958" y="167892"/>
                  </a:cubicBezTo>
                  <a:cubicBezTo>
                    <a:pt x="116082" y="167892"/>
                    <a:pt x="111153" y="169413"/>
                    <a:pt x="106933" y="172561"/>
                  </a:cubicBezTo>
                  <a:lnTo>
                    <a:pt x="67321" y="201203"/>
                  </a:lnTo>
                  <a:lnTo>
                    <a:pt x="53060" y="193518"/>
                  </a:lnTo>
                  <a:lnTo>
                    <a:pt x="108951" y="96575"/>
                  </a:lnTo>
                  <a:lnTo>
                    <a:pt x="187178" y="265910"/>
                  </a:lnTo>
                  <a:cubicBezTo>
                    <a:pt x="190901" y="265910"/>
                    <a:pt x="194623" y="267589"/>
                    <a:pt x="197114" y="270762"/>
                  </a:cubicBezTo>
                  <a:cubicBezTo>
                    <a:pt x="199132" y="273411"/>
                    <a:pt x="200024" y="276795"/>
                    <a:pt x="199499" y="280100"/>
                  </a:cubicBezTo>
                  <a:cubicBezTo>
                    <a:pt x="199132" y="283510"/>
                    <a:pt x="197245" y="286395"/>
                    <a:pt x="194597" y="288414"/>
                  </a:cubicBezTo>
                  <a:lnTo>
                    <a:pt x="181358" y="298014"/>
                  </a:lnTo>
                  <a:cubicBezTo>
                    <a:pt x="179104" y="299614"/>
                    <a:pt x="176535" y="300375"/>
                    <a:pt x="174018" y="300375"/>
                  </a:cubicBezTo>
                  <a:cubicBezTo>
                    <a:pt x="170138" y="300375"/>
                    <a:pt x="166389" y="298591"/>
                    <a:pt x="163951" y="295234"/>
                  </a:cubicBezTo>
                  <a:cubicBezTo>
                    <a:pt x="159783" y="289542"/>
                    <a:pt x="161041" y="281857"/>
                    <a:pt x="166704" y="277818"/>
                  </a:cubicBezTo>
                  <a:lnTo>
                    <a:pt x="179077" y="268848"/>
                  </a:lnTo>
                  <a:lnTo>
                    <a:pt x="179969" y="268218"/>
                  </a:lnTo>
                  <a:cubicBezTo>
                    <a:pt x="182145" y="266644"/>
                    <a:pt x="184661" y="265910"/>
                    <a:pt x="187178" y="265910"/>
                  </a:cubicBezTo>
                  <a:lnTo>
                    <a:pt x="8101" y="26"/>
                  </a:lnTo>
                  <a:cubicBezTo>
                    <a:pt x="3120" y="26"/>
                    <a:pt x="26" y="7291"/>
                    <a:pt x="5243" y="10517"/>
                  </a:cubicBezTo>
                  <a:lnTo>
                    <a:pt x="91544" y="60353"/>
                  </a:lnTo>
                  <a:lnTo>
                    <a:pt x="17119" y="189478"/>
                  </a:lnTo>
                  <a:lnTo>
                    <a:pt x="10932" y="185937"/>
                  </a:lnTo>
                  <a:cubicBezTo>
                    <a:pt x="9936" y="185413"/>
                    <a:pt x="8992" y="185151"/>
                    <a:pt x="8101" y="185151"/>
                  </a:cubicBezTo>
                  <a:cubicBezTo>
                    <a:pt x="3120" y="185151"/>
                    <a:pt x="26" y="192468"/>
                    <a:pt x="5243" y="195773"/>
                  </a:cubicBezTo>
                  <a:lnTo>
                    <a:pt x="35155" y="213084"/>
                  </a:lnTo>
                  <a:cubicBezTo>
                    <a:pt x="36072" y="213583"/>
                    <a:pt x="37042" y="213819"/>
                    <a:pt x="38012" y="213819"/>
                  </a:cubicBezTo>
                  <a:cubicBezTo>
                    <a:pt x="39978" y="213819"/>
                    <a:pt x="41866" y="212822"/>
                    <a:pt x="42967" y="211065"/>
                  </a:cubicBezTo>
                  <a:lnTo>
                    <a:pt x="47266" y="203485"/>
                  </a:lnTo>
                  <a:lnTo>
                    <a:pt x="59483" y="210042"/>
                  </a:lnTo>
                  <a:cubicBezTo>
                    <a:pt x="50910" y="226566"/>
                    <a:pt x="63651" y="244822"/>
                    <a:pt x="80481" y="244822"/>
                  </a:cubicBezTo>
                  <a:cubicBezTo>
                    <a:pt x="82919" y="244822"/>
                    <a:pt x="85436" y="244454"/>
                    <a:pt x="88005" y="243615"/>
                  </a:cubicBezTo>
                  <a:cubicBezTo>
                    <a:pt x="88005" y="248651"/>
                    <a:pt x="89630" y="253582"/>
                    <a:pt x="92803" y="257621"/>
                  </a:cubicBezTo>
                  <a:cubicBezTo>
                    <a:pt x="97364" y="263707"/>
                    <a:pt x="104495" y="267064"/>
                    <a:pt x="111809" y="267064"/>
                  </a:cubicBezTo>
                  <a:cubicBezTo>
                    <a:pt x="114221" y="267064"/>
                    <a:pt x="116659" y="266697"/>
                    <a:pt x="119044" y="265962"/>
                  </a:cubicBezTo>
                  <a:cubicBezTo>
                    <a:pt x="119149" y="277556"/>
                    <a:pt x="127617" y="287287"/>
                    <a:pt x="139099" y="289175"/>
                  </a:cubicBezTo>
                  <a:cubicBezTo>
                    <a:pt x="140357" y="289306"/>
                    <a:pt x="141616" y="289437"/>
                    <a:pt x="142874" y="289437"/>
                  </a:cubicBezTo>
                  <a:cubicBezTo>
                    <a:pt x="145260" y="289437"/>
                    <a:pt x="147802" y="289044"/>
                    <a:pt x="150057" y="288283"/>
                  </a:cubicBezTo>
                  <a:cubicBezTo>
                    <a:pt x="150319" y="299903"/>
                    <a:pt x="158760" y="309634"/>
                    <a:pt x="170112" y="311391"/>
                  </a:cubicBezTo>
                  <a:cubicBezTo>
                    <a:pt x="171370" y="311653"/>
                    <a:pt x="172655" y="311758"/>
                    <a:pt x="173913" y="311758"/>
                  </a:cubicBezTo>
                  <a:cubicBezTo>
                    <a:pt x="178946" y="311758"/>
                    <a:pt x="183744" y="310132"/>
                    <a:pt x="187912" y="307221"/>
                  </a:cubicBezTo>
                  <a:lnTo>
                    <a:pt x="201020" y="297621"/>
                  </a:lnTo>
                  <a:cubicBezTo>
                    <a:pt x="203930" y="295601"/>
                    <a:pt x="206184" y="292952"/>
                    <a:pt x="207967" y="289936"/>
                  </a:cubicBezTo>
                  <a:lnTo>
                    <a:pt x="231167" y="302552"/>
                  </a:lnTo>
                  <a:cubicBezTo>
                    <a:pt x="234890" y="304572"/>
                    <a:pt x="238770" y="305490"/>
                    <a:pt x="242545" y="305490"/>
                  </a:cubicBezTo>
                  <a:cubicBezTo>
                    <a:pt x="255915" y="305490"/>
                    <a:pt x="267921" y="293923"/>
                    <a:pt x="266244" y="278946"/>
                  </a:cubicBezTo>
                  <a:cubicBezTo>
                    <a:pt x="267738" y="279234"/>
                    <a:pt x="269206" y="279365"/>
                    <a:pt x="270674" y="279365"/>
                  </a:cubicBezTo>
                  <a:cubicBezTo>
                    <a:pt x="284516" y="279365"/>
                    <a:pt x="295841" y="267352"/>
                    <a:pt x="294242" y="252953"/>
                  </a:cubicBezTo>
                  <a:cubicBezTo>
                    <a:pt x="295710" y="253241"/>
                    <a:pt x="297178" y="253372"/>
                    <a:pt x="298620" y="253372"/>
                  </a:cubicBezTo>
                  <a:cubicBezTo>
                    <a:pt x="312409" y="253372"/>
                    <a:pt x="323839" y="241255"/>
                    <a:pt x="322240" y="226960"/>
                  </a:cubicBezTo>
                  <a:cubicBezTo>
                    <a:pt x="323629" y="227196"/>
                    <a:pt x="325150" y="227327"/>
                    <a:pt x="326539" y="227327"/>
                  </a:cubicBezTo>
                  <a:cubicBezTo>
                    <a:pt x="328794" y="227327"/>
                    <a:pt x="331074" y="226960"/>
                    <a:pt x="333355" y="226330"/>
                  </a:cubicBezTo>
                  <a:cubicBezTo>
                    <a:pt x="345965" y="222527"/>
                    <a:pt x="353148" y="209281"/>
                    <a:pt x="349373" y="196796"/>
                  </a:cubicBezTo>
                  <a:cubicBezTo>
                    <a:pt x="348979" y="195275"/>
                    <a:pt x="348350" y="193885"/>
                    <a:pt x="347721" y="192495"/>
                  </a:cubicBezTo>
                  <a:lnTo>
                    <a:pt x="357683" y="185439"/>
                  </a:lnTo>
                  <a:lnTo>
                    <a:pt x="362874" y="192364"/>
                  </a:lnTo>
                  <a:cubicBezTo>
                    <a:pt x="364027" y="193832"/>
                    <a:pt x="365705" y="194567"/>
                    <a:pt x="367409" y="194567"/>
                  </a:cubicBezTo>
                  <a:cubicBezTo>
                    <a:pt x="368641" y="194567"/>
                    <a:pt x="369873" y="194173"/>
                    <a:pt x="370948" y="193386"/>
                  </a:cubicBezTo>
                  <a:lnTo>
                    <a:pt x="386572" y="180901"/>
                  </a:lnTo>
                  <a:cubicBezTo>
                    <a:pt x="391160" y="177124"/>
                    <a:pt x="387621" y="170829"/>
                    <a:pt x="382981" y="170829"/>
                  </a:cubicBezTo>
                  <a:cubicBezTo>
                    <a:pt x="381854" y="170829"/>
                    <a:pt x="380674" y="171197"/>
                    <a:pt x="379520" y="172062"/>
                  </a:cubicBezTo>
                  <a:lnTo>
                    <a:pt x="368405" y="180901"/>
                  </a:lnTo>
                  <a:lnTo>
                    <a:pt x="278591" y="62766"/>
                  </a:lnTo>
                  <a:lnTo>
                    <a:pt x="329947" y="29822"/>
                  </a:lnTo>
                  <a:cubicBezTo>
                    <a:pt x="334823" y="26229"/>
                    <a:pt x="331599" y="19409"/>
                    <a:pt x="326775" y="19409"/>
                  </a:cubicBezTo>
                  <a:cubicBezTo>
                    <a:pt x="325857" y="19409"/>
                    <a:pt x="324887" y="19671"/>
                    <a:pt x="323891" y="20222"/>
                  </a:cubicBezTo>
                  <a:lnTo>
                    <a:pt x="267240" y="56444"/>
                  </a:lnTo>
                  <a:cubicBezTo>
                    <a:pt x="264461" y="58333"/>
                    <a:pt x="263832" y="62136"/>
                    <a:pt x="265850" y="64654"/>
                  </a:cubicBezTo>
                  <a:lnTo>
                    <a:pt x="276074" y="78293"/>
                  </a:lnTo>
                  <a:lnTo>
                    <a:pt x="268760" y="83828"/>
                  </a:lnTo>
                  <a:lnTo>
                    <a:pt x="239740" y="74254"/>
                  </a:lnTo>
                  <a:cubicBezTo>
                    <a:pt x="239111" y="73992"/>
                    <a:pt x="238613" y="73992"/>
                    <a:pt x="237983" y="73992"/>
                  </a:cubicBezTo>
                  <a:lnTo>
                    <a:pt x="171370" y="73992"/>
                  </a:lnTo>
                  <a:cubicBezTo>
                    <a:pt x="168853" y="73992"/>
                    <a:pt x="166599" y="75749"/>
                    <a:pt x="165970" y="78293"/>
                  </a:cubicBezTo>
                  <a:lnTo>
                    <a:pt x="162168" y="93165"/>
                  </a:lnTo>
                  <a:lnTo>
                    <a:pt x="152705" y="89257"/>
                  </a:lnTo>
                  <a:cubicBezTo>
                    <a:pt x="152049" y="88969"/>
                    <a:pt x="151315" y="88837"/>
                    <a:pt x="150555" y="88837"/>
                  </a:cubicBezTo>
                  <a:cubicBezTo>
                    <a:pt x="150319" y="88837"/>
                    <a:pt x="150057" y="88864"/>
                    <a:pt x="149821" y="88890"/>
                  </a:cubicBezTo>
                  <a:lnTo>
                    <a:pt x="123579" y="92037"/>
                  </a:lnTo>
                  <a:lnTo>
                    <a:pt x="114614" y="86870"/>
                  </a:lnTo>
                  <a:lnTo>
                    <a:pt x="123186" y="72103"/>
                  </a:lnTo>
                  <a:cubicBezTo>
                    <a:pt x="124707" y="69323"/>
                    <a:pt x="123710" y="65913"/>
                    <a:pt x="121063" y="64392"/>
                  </a:cubicBezTo>
                  <a:lnTo>
                    <a:pt x="10932" y="786"/>
                  </a:lnTo>
                  <a:cubicBezTo>
                    <a:pt x="9936" y="262"/>
                    <a:pt x="8992" y="26"/>
                    <a:pt x="8101" y="26"/>
                  </a:cubicBezTo>
                  <a:lnTo>
                    <a:pt x="237092" y="85349"/>
                  </a:lnTo>
                  <a:lnTo>
                    <a:pt x="810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04" name="Google Shape;139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KwAAHgsAAGorAABQCwAAAAAAAA=="/>
                </a:ext>
              </a:extLst>
            </p:cNvSpPr>
            <p:nvPr/>
          </p:nvSpPr>
          <p:spPr>
            <a:xfrm>
              <a:off x="7009765" y="1807210"/>
              <a:ext cx="47625" cy="31750"/>
            </a:xfrm>
            <a:custGeom>
              <a:avLst/>
              <a:gdLst/>
              <a:ahLst/>
              <a:cxnLst/>
              <a:rect l="0" t="0" r="47625" b="31750"/>
              <a:pathLst>
                <a:path w="47625" h="31750">
                  <a:moveTo>
                    <a:pt x="39516" y="0"/>
                  </a:moveTo>
                  <a:cubicBezTo>
                    <a:pt x="38594" y="0"/>
                    <a:pt x="37620" y="237"/>
                    <a:pt x="36620" y="816"/>
                  </a:cubicBezTo>
                  <a:lnTo>
                    <a:pt x="4686" y="21219"/>
                  </a:lnTo>
                  <a:cubicBezTo>
                    <a:pt x="0" y="24247"/>
                    <a:pt x="2158" y="31724"/>
                    <a:pt x="7871" y="31724"/>
                  </a:cubicBezTo>
                  <a:cubicBezTo>
                    <a:pt x="8872" y="31724"/>
                    <a:pt x="10030" y="31487"/>
                    <a:pt x="10899" y="30829"/>
                  </a:cubicBezTo>
                  <a:lnTo>
                    <a:pt x="42833" y="10452"/>
                  </a:lnTo>
                  <a:cubicBezTo>
                    <a:pt x="47625" y="6819"/>
                    <a:pt x="44360" y="0"/>
                    <a:pt x="3951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632" name="Google Shape;13929;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0rAAALCwAA+y0AAFkNAAAQAAAA"/>
              </a:ext>
            </a:extLst>
          </p:cNvGrpSpPr>
          <p:nvPr/>
        </p:nvGrpSpPr>
        <p:grpSpPr>
          <a:xfrm>
            <a:off x="7099935" y="1795145"/>
            <a:ext cx="374650" cy="374650"/>
            <a:chOff x="7099935" y="1795145"/>
            <a:chExt cx="374650" cy="374650"/>
          </a:xfrm>
        </p:grpSpPr>
        <p:sp>
          <p:nvSpPr>
            <p:cNvPr id="1665" name="Google Shape;139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LAAAOQsAAHEtAAA2DAAAAAAAAA=="/>
                </a:ext>
              </a:extLst>
            </p:cNvSpPr>
            <p:nvPr/>
          </p:nvSpPr>
          <p:spPr>
            <a:xfrm>
              <a:off x="7211060" y="1824355"/>
              <a:ext cx="175895" cy="160655"/>
            </a:xfrm>
            <a:custGeom>
              <a:avLst/>
              <a:gdLst/>
              <a:ahLst/>
              <a:cxnLst/>
              <a:rect l="0" t="0" r="175895" b="160655"/>
              <a:pathLst>
                <a:path w="175895" h="160655">
                  <a:moveTo>
                    <a:pt x="17579" y="0"/>
                  </a:moveTo>
                  <a:cubicBezTo>
                    <a:pt x="7844" y="0"/>
                    <a:pt x="26" y="7935"/>
                    <a:pt x="26" y="17652"/>
                  </a:cubicBezTo>
                  <a:lnTo>
                    <a:pt x="26" y="111285"/>
                  </a:lnTo>
                  <a:cubicBezTo>
                    <a:pt x="26" y="120975"/>
                    <a:pt x="7844" y="128806"/>
                    <a:pt x="17579" y="128806"/>
                  </a:cubicBezTo>
                  <a:lnTo>
                    <a:pt x="64543" y="128806"/>
                  </a:lnTo>
                  <a:lnTo>
                    <a:pt x="111613" y="160183"/>
                  </a:lnTo>
                  <a:cubicBezTo>
                    <a:pt x="112112" y="160497"/>
                    <a:pt x="112663" y="160655"/>
                    <a:pt x="113187" y="160655"/>
                  </a:cubicBezTo>
                  <a:cubicBezTo>
                    <a:pt x="114893" y="160655"/>
                    <a:pt x="116467" y="159083"/>
                    <a:pt x="116178" y="157145"/>
                  </a:cubicBezTo>
                  <a:lnTo>
                    <a:pt x="111377" y="128806"/>
                  </a:lnTo>
                  <a:lnTo>
                    <a:pt x="158342" y="128806"/>
                  </a:lnTo>
                  <a:cubicBezTo>
                    <a:pt x="168050" y="128675"/>
                    <a:pt x="175868" y="120975"/>
                    <a:pt x="175868" y="111285"/>
                  </a:cubicBezTo>
                  <a:lnTo>
                    <a:pt x="175868" y="17652"/>
                  </a:lnTo>
                  <a:cubicBezTo>
                    <a:pt x="175868" y="7935"/>
                    <a:pt x="168050" y="0"/>
                    <a:pt x="158342" y="0"/>
                  </a:cubicBezTo>
                  <a:lnTo>
                    <a:pt x="17579" y="0"/>
                  </a:lnTo>
                  <a:lnTo>
                    <a:pt x="15834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64" name="Google Shape;139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3KwAAFgwAAIIsAADhDAAAAAAAAA=="/>
                </a:ext>
              </a:extLst>
            </p:cNvSpPr>
            <p:nvPr/>
          </p:nvSpPr>
          <p:spPr>
            <a:xfrm>
              <a:off x="7106285" y="1964690"/>
              <a:ext cx="128905" cy="128905"/>
            </a:xfrm>
            <a:custGeom>
              <a:avLst/>
              <a:gdLst/>
              <a:ahLst/>
              <a:cxnLst/>
              <a:rect l="0" t="0" r="128905" b="128905"/>
              <a:pathLst>
                <a:path w="128905" h="128905">
                  <a:moveTo>
                    <a:pt x="64465" y="0"/>
                  </a:moveTo>
                  <a:cubicBezTo>
                    <a:pt x="36289" y="0"/>
                    <a:pt x="15440" y="22567"/>
                    <a:pt x="13418" y="50062"/>
                  </a:cubicBezTo>
                  <a:cubicBezTo>
                    <a:pt x="12394" y="64583"/>
                    <a:pt x="7483" y="92445"/>
                    <a:pt x="1417" y="108722"/>
                  </a:cubicBezTo>
                  <a:cubicBezTo>
                    <a:pt x="26" y="112261"/>
                    <a:pt x="1654" y="116271"/>
                    <a:pt x="5067" y="117791"/>
                  </a:cubicBezTo>
                  <a:cubicBezTo>
                    <a:pt x="16963" y="123217"/>
                    <a:pt x="29593" y="126991"/>
                    <a:pt x="42591" y="128905"/>
                  </a:cubicBezTo>
                  <a:lnTo>
                    <a:pt x="86313" y="128905"/>
                  </a:lnTo>
                  <a:cubicBezTo>
                    <a:pt x="99206" y="126991"/>
                    <a:pt x="111836" y="123217"/>
                    <a:pt x="123705" y="117791"/>
                  </a:cubicBezTo>
                  <a:cubicBezTo>
                    <a:pt x="127250" y="116271"/>
                    <a:pt x="128905" y="112261"/>
                    <a:pt x="127513" y="108722"/>
                  </a:cubicBezTo>
                  <a:cubicBezTo>
                    <a:pt x="121316" y="92445"/>
                    <a:pt x="116379" y="64583"/>
                    <a:pt x="115512" y="50062"/>
                  </a:cubicBezTo>
                  <a:cubicBezTo>
                    <a:pt x="113491" y="22567"/>
                    <a:pt x="92641" y="0"/>
                    <a:pt x="6446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63" name="Google Shape;139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KwAAFgwAAIIsAADhDAAAAAAAAA=="/>
                </a:ext>
              </a:extLst>
            </p:cNvSpPr>
            <p:nvPr/>
          </p:nvSpPr>
          <p:spPr>
            <a:xfrm>
              <a:off x="7141210" y="1964690"/>
              <a:ext cx="93980" cy="128905"/>
            </a:xfrm>
            <a:custGeom>
              <a:avLst/>
              <a:gdLst/>
              <a:ahLst/>
              <a:cxnLst/>
              <a:rect l="0" t="0" r="93980" b="128905"/>
              <a:pathLst>
                <a:path w="93980" h="128905">
                  <a:moveTo>
                    <a:pt x="29315" y="0"/>
                  </a:moveTo>
                  <a:cubicBezTo>
                    <a:pt x="7716" y="131"/>
                    <a:pt x="26" y="29513"/>
                    <a:pt x="18712" y="40495"/>
                  </a:cubicBezTo>
                  <a:cubicBezTo>
                    <a:pt x="19211" y="40862"/>
                    <a:pt x="19841" y="41255"/>
                    <a:pt x="20470" y="41491"/>
                  </a:cubicBezTo>
                  <a:lnTo>
                    <a:pt x="36768" y="128905"/>
                  </a:lnTo>
                  <a:lnTo>
                    <a:pt x="51412" y="128905"/>
                  </a:lnTo>
                  <a:cubicBezTo>
                    <a:pt x="64298" y="126991"/>
                    <a:pt x="76921" y="123217"/>
                    <a:pt x="88784" y="117791"/>
                  </a:cubicBezTo>
                  <a:cubicBezTo>
                    <a:pt x="92327" y="116271"/>
                    <a:pt x="93980" y="112261"/>
                    <a:pt x="92589" y="108722"/>
                  </a:cubicBezTo>
                  <a:cubicBezTo>
                    <a:pt x="86395" y="92445"/>
                    <a:pt x="81462" y="64583"/>
                    <a:pt x="80596" y="50062"/>
                  </a:cubicBezTo>
                  <a:cubicBezTo>
                    <a:pt x="78575" y="22567"/>
                    <a:pt x="57737" y="0"/>
                    <a:pt x="29577" y="0"/>
                  </a:cubicBezTo>
                  <a:lnTo>
                    <a:pt x="29315" y="0"/>
                  </a:lnTo>
                  <a:lnTo>
                    <a:pt x="2957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62" name="Google Shape;139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KwAAsAwAAIEsAABQDQAAAAAAAA=="/>
                </a:ext>
              </a:extLst>
            </p:cNvSpPr>
            <p:nvPr/>
          </p:nvSpPr>
          <p:spPr>
            <a:xfrm>
              <a:off x="7105650" y="2062480"/>
              <a:ext cx="128905" cy="101600"/>
            </a:xfrm>
            <a:custGeom>
              <a:avLst/>
              <a:gdLst/>
              <a:ahLst/>
              <a:cxnLst/>
              <a:rect l="0" t="0" r="128905" b="101600"/>
              <a:pathLst>
                <a:path w="128905" h="101600">
                  <a:moveTo>
                    <a:pt x="43012" y="26"/>
                  </a:moveTo>
                  <a:lnTo>
                    <a:pt x="43012" y="21424"/>
                  </a:lnTo>
                  <a:cubicBezTo>
                    <a:pt x="43012" y="26839"/>
                    <a:pt x="39866" y="31861"/>
                    <a:pt x="35070" y="34268"/>
                  </a:cubicBezTo>
                  <a:lnTo>
                    <a:pt x="11847" y="45830"/>
                  </a:lnTo>
                  <a:cubicBezTo>
                    <a:pt x="4665" y="49492"/>
                    <a:pt x="0" y="56921"/>
                    <a:pt x="0" y="64978"/>
                  </a:cubicBezTo>
                  <a:lnTo>
                    <a:pt x="0" y="101600"/>
                  </a:lnTo>
                  <a:lnTo>
                    <a:pt x="128905" y="101600"/>
                  </a:lnTo>
                  <a:lnTo>
                    <a:pt x="128905" y="64978"/>
                  </a:lnTo>
                  <a:cubicBezTo>
                    <a:pt x="128905" y="56790"/>
                    <a:pt x="124239" y="49361"/>
                    <a:pt x="116926" y="45830"/>
                  </a:cubicBezTo>
                  <a:lnTo>
                    <a:pt x="93834" y="34268"/>
                  </a:lnTo>
                  <a:cubicBezTo>
                    <a:pt x="88907" y="31861"/>
                    <a:pt x="85892" y="26839"/>
                    <a:pt x="85892" y="21424"/>
                  </a:cubicBezTo>
                  <a:lnTo>
                    <a:pt x="85892" y="26"/>
                  </a:lnTo>
                  <a:lnTo>
                    <a:pt x="43012" y="26"/>
                  </a:lnTo>
                  <a:lnTo>
                    <a:pt x="85892" y="2142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61" name="Google Shape;139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KwAAsAwAAD4sAADdDAAAAAAAAA=="/>
                </a:ext>
              </a:extLst>
            </p:cNvSpPr>
            <p:nvPr/>
          </p:nvSpPr>
          <p:spPr>
            <a:xfrm>
              <a:off x="7148195" y="2062480"/>
              <a:ext cx="43815" cy="28575"/>
            </a:xfrm>
            <a:custGeom>
              <a:avLst/>
              <a:gdLst/>
              <a:ahLst/>
              <a:cxnLst/>
              <a:rect l="0" t="0" r="43815" b="28575"/>
              <a:pathLst>
                <a:path w="43815" h="28575">
                  <a:moveTo>
                    <a:pt x="393" y="26"/>
                  </a:moveTo>
                  <a:lnTo>
                    <a:pt x="393" y="21411"/>
                  </a:lnTo>
                  <a:cubicBezTo>
                    <a:pt x="393" y="22405"/>
                    <a:pt x="262" y="23293"/>
                    <a:pt x="26" y="24182"/>
                  </a:cubicBezTo>
                  <a:cubicBezTo>
                    <a:pt x="6948" y="27058"/>
                    <a:pt x="14395" y="28575"/>
                    <a:pt x="21973" y="28575"/>
                  </a:cubicBezTo>
                  <a:cubicBezTo>
                    <a:pt x="29419" y="28575"/>
                    <a:pt x="36866" y="27058"/>
                    <a:pt x="43788" y="24182"/>
                  </a:cubicBezTo>
                  <a:cubicBezTo>
                    <a:pt x="43552" y="23293"/>
                    <a:pt x="43421" y="22405"/>
                    <a:pt x="43421" y="21411"/>
                  </a:cubicBezTo>
                  <a:lnTo>
                    <a:pt x="43421" y="26"/>
                  </a:lnTo>
                  <a:lnTo>
                    <a:pt x="393" y="26"/>
                  </a:lnTo>
                  <a:lnTo>
                    <a:pt x="43421" y="2141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60" name="Google Shape;139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KwAA6wwAAIEsAABQDQAAAAAAAA=="/>
                </a:ext>
              </a:extLst>
            </p:cNvSpPr>
            <p:nvPr/>
          </p:nvSpPr>
          <p:spPr>
            <a:xfrm>
              <a:off x="7105650" y="2099945"/>
              <a:ext cx="128905" cy="64135"/>
            </a:xfrm>
            <a:custGeom>
              <a:avLst/>
              <a:gdLst/>
              <a:ahLst/>
              <a:cxnLst/>
              <a:rect l="0" t="0" r="128905" b="64135"/>
              <a:pathLst>
                <a:path w="128905" h="64135">
                  <a:moveTo>
                    <a:pt x="28386" y="26"/>
                  </a:moveTo>
                  <a:lnTo>
                    <a:pt x="11847" y="8324"/>
                  </a:lnTo>
                  <a:cubicBezTo>
                    <a:pt x="4534" y="11989"/>
                    <a:pt x="0" y="19423"/>
                    <a:pt x="0" y="27486"/>
                  </a:cubicBezTo>
                  <a:lnTo>
                    <a:pt x="0" y="64135"/>
                  </a:lnTo>
                  <a:lnTo>
                    <a:pt x="128905" y="64135"/>
                  </a:lnTo>
                  <a:lnTo>
                    <a:pt x="128905" y="27486"/>
                  </a:lnTo>
                  <a:cubicBezTo>
                    <a:pt x="128905" y="19423"/>
                    <a:pt x="124239" y="11989"/>
                    <a:pt x="116926" y="8324"/>
                  </a:cubicBezTo>
                  <a:lnTo>
                    <a:pt x="100518" y="26"/>
                  </a:lnTo>
                  <a:cubicBezTo>
                    <a:pt x="92078" y="13114"/>
                    <a:pt x="78265" y="19659"/>
                    <a:pt x="64452" y="19659"/>
                  </a:cubicBezTo>
                  <a:cubicBezTo>
                    <a:pt x="50639" y="19659"/>
                    <a:pt x="36826" y="13114"/>
                    <a:pt x="2838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9" name="Google Shape;139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KwAAVwwAAF8sAADGDAAAAAAAAA=="/>
                </a:ext>
              </a:extLst>
            </p:cNvSpPr>
            <p:nvPr/>
          </p:nvSpPr>
          <p:spPr>
            <a:xfrm>
              <a:off x="7127240" y="2005965"/>
              <a:ext cx="85725" cy="70485"/>
            </a:xfrm>
            <a:custGeom>
              <a:avLst/>
              <a:gdLst/>
              <a:ahLst/>
              <a:cxnLst/>
              <a:rect l="0" t="0" r="85725" b="70485"/>
              <a:pathLst>
                <a:path w="85725" h="70485">
                  <a:moveTo>
                    <a:pt x="33013" y="0"/>
                  </a:moveTo>
                  <a:cubicBezTo>
                    <a:pt x="30292" y="0"/>
                    <a:pt x="27729" y="1573"/>
                    <a:pt x="26551" y="4090"/>
                  </a:cubicBezTo>
                  <a:cubicBezTo>
                    <a:pt x="24171" y="9020"/>
                    <a:pt x="20901" y="13425"/>
                    <a:pt x="16742" y="16965"/>
                  </a:cubicBezTo>
                  <a:cubicBezTo>
                    <a:pt x="12975" y="20374"/>
                    <a:pt x="8815" y="23285"/>
                    <a:pt x="4159" y="25540"/>
                  </a:cubicBezTo>
                  <a:cubicBezTo>
                    <a:pt x="1517" y="26930"/>
                    <a:pt x="0" y="29971"/>
                    <a:pt x="392" y="32987"/>
                  </a:cubicBezTo>
                  <a:cubicBezTo>
                    <a:pt x="3139" y="54437"/>
                    <a:pt x="21398" y="70327"/>
                    <a:pt x="42927" y="70458"/>
                  </a:cubicBezTo>
                  <a:cubicBezTo>
                    <a:pt x="65215" y="70458"/>
                    <a:pt x="83841" y="53178"/>
                    <a:pt x="85594" y="30837"/>
                  </a:cubicBezTo>
                  <a:cubicBezTo>
                    <a:pt x="85725" y="28582"/>
                    <a:pt x="84835" y="26431"/>
                    <a:pt x="83213" y="25042"/>
                  </a:cubicBezTo>
                  <a:cubicBezTo>
                    <a:pt x="68982" y="13189"/>
                    <a:pt x="52502" y="4719"/>
                    <a:pt x="34609" y="183"/>
                  </a:cubicBezTo>
                  <a:cubicBezTo>
                    <a:pt x="34085" y="52"/>
                    <a:pt x="33536" y="0"/>
                    <a:pt x="3301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8" name="Google Shape;139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KwAAVwwAAF8sAADFDAAAAAAAAA=="/>
                </a:ext>
              </a:extLst>
            </p:cNvSpPr>
            <p:nvPr/>
          </p:nvSpPr>
          <p:spPr>
            <a:xfrm>
              <a:off x="7127240" y="2005965"/>
              <a:ext cx="85725" cy="69850"/>
            </a:xfrm>
            <a:custGeom>
              <a:avLst/>
              <a:gdLst/>
              <a:ahLst/>
              <a:cxnLst/>
              <a:rect l="0" t="0" r="85725" b="69850"/>
              <a:pathLst>
                <a:path w="85725" h="69850">
                  <a:moveTo>
                    <a:pt x="33013" y="0"/>
                  </a:moveTo>
                  <a:cubicBezTo>
                    <a:pt x="30292" y="0"/>
                    <a:pt x="27729" y="1573"/>
                    <a:pt x="26551" y="4090"/>
                  </a:cubicBezTo>
                  <a:cubicBezTo>
                    <a:pt x="24930" y="7630"/>
                    <a:pt x="22654" y="10776"/>
                    <a:pt x="20012" y="13687"/>
                  </a:cubicBezTo>
                  <a:cubicBezTo>
                    <a:pt x="19018" y="14814"/>
                    <a:pt x="17997" y="15968"/>
                    <a:pt x="16872" y="16964"/>
                  </a:cubicBezTo>
                  <a:cubicBezTo>
                    <a:pt x="12975" y="20373"/>
                    <a:pt x="8815" y="23283"/>
                    <a:pt x="4290" y="25538"/>
                  </a:cubicBezTo>
                  <a:cubicBezTo>
                    <a:pt x="1517" y="26928"/>
                    <a:pt x="0" y="29969"/>
                    <a:pt x="392" y="32985"/>
                  </a:cubicBezTo>
                  <a:cubicBezTo>
                    <a:pt x="2903" y="51916"/>
                    <a:pt x="17500" y="66940"/>
                    <a:pt x="36387" y="69824"/>
                  </a:cubicBezTo>
                  <a:cubicBezTo>
                    <a:pt x="27833" y="63898"/>
                    <a:pt x="21398" y="56085"/>
                    <a:pt x="21398" y="41690"/>
                  </a:cubicBezTo>
                  <a:lnTo>
                    <a:pt x="21398" y="31464"/>
                  </a:lnTo>
                  <a:cubicBezTo>
                    <a:pt x="23046" y="30337"/>
                    <a:pt x="24668" y="29078"/>
                    <a:pt x="26316" y="27688"/>
                  </a:cubicBezTo>
                  <a:cubicBezTo>
                    <a:pt x="30345" y="24149"/>
                    <a:pt x="33745" y="20006"/>
                    <a:pt x="36623" y="15575"/>
                  </a:cubicBezTo>
                  <a:cubicBezTo>
                    <a:pt x="72122" y="23152"/>
                    <a:pt x="83579" y="40562"/>
                    <a:pt x="83579" y="40562"/>
                  </a:cubicBezTo>
                  <a:cubicBezTo>
                    <a:pt x="84600" y="37416"/>
                    <a:pt x="85332" y="34112"/>
                    <a:pt x="85594" y="30835"/>
                  </a:cubicBezTo>
                  <a:cubicBezTo>
                    <a:pt x="85725" y="28580"/>
                    <a:pt x="84835" y="26430"/>
                    <a:pt x="83213" y="25040"/>
                  </a:cubicBezTo>
                  <a:cubicBezTo>
                    <a:pt x="68982" y="13189"/>
                    <a:pt x="52502" y="4720"/>
                    <a:pt x="34609" y="184"/>
                  </a:cubicBezTo>
                  <a:cubicBezTo>
                    <a:pt x="34085" y="52"/>
                    <a:pt x="33536" y="0"/>
                    <a:pt x="3301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7" name="Google Shape;139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LAAAAg0AAIEsAABQDQAAAAAAAA=="/>
                </a:ext>
              </a:extLst>
            </p:cNvSpPr>
            <p:nvPr/>
          </p:nvSpPr>
          <p:spPr>
            <a:xfrm>
              <a:off x="7211060" y="2114550"/>
              <a:ext cx="23495" cy="49530"/>
            </a:xfrm>
            <a:custGeom>
              <a:avLst/>
              <a:gdLst/>
              <a:ahLst/>
              <a:cxnLst/>
              <a:rect l="0" t="0" r="23495" b="49530"/>
              <a:pathLst>
                <a:path w="23495" h="49530">
                  <a:moveTo>
                    <a:pt x="19063" y="26"/>
                  </a:moveTo>
                  <a:lnTo>
                    <a:pt x="3303" y="16021"/>
                  </a:lnTo>
                  <a:cubicBezTo>
                    <a:pt x="1153" y="18168"/>
                    <a:pt x="26" y="21048"/>
                    <a:pt x="26" y="24215"/>
                  </a:cubicBezTo>
                  <a:lnTo>
                    <a:pt x="26" y="49530"/>
                  </a:lnTo>
                  <a:lnTo>
                    <a:pt x="23495" y="49530"/>
                  </a:lnTo>
                  <a:lnTo>
                    <a:pt x="23495" y="12880"/>
                  </a:lnTo>
                  <a:cubicBezTo>
                    <a:pt x="23363" y="8220"/>
                    <a:pt x="21843" y="3665"/>
                    <a:pt x="1906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6" name="Google Shape;139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KwAAAg0AANsrAABQDQAAAAAAAA=="/>
                </a:ext>
              </a:extLst>
            </p:cNvSpPr>
            <p:nvPr/>
          </p:nvSpPr>
          <p:spPr>
            <a:xfrm>
              <a:off x="7105650" y="2114550"/>
              <a:ext cx="23495" cy="49530"/>
            </a:xfrm>
            <a:custGeom>
              <a:avLst/>
              <a:gdLst/>
              <a:ahLst/>
              <a:cxnLst/>
              <a:rect l="0" t="0" r="23495" b="49530"/>
              <a:pathLst>
                <a:path w="23495" h="49530">
                  <a:moveTo>
                    <a:pt x="4324" y="26"/>
                  </a:moveTo>
                  <a:cubicBezTo>
                    <a:pt x="1529" y="3665"/>
                    <a:pt x="0" y="8220"/>
                    <a:pt x="0" y="12880"/>
                  </a:cubicBezTo>
                  <a:lnTo>
                    <a:pt x="0" y="49530"/>
                  </a:lnTo>
                  <a:lnTo>
                    <a:pt x="23468" y="49530"/>
                  </a:lnTo>
                  <a:lnTo>
                    <a:pt x="23468" y="24215"/>
                  </a:lnTo>
                  <a:cubicBezTo>
                    <a:pt x="23468" y="21048"/>
                    <a:pt x="22334" y="18168"/>
                    <a:pt x="20172" y="16021"/>
                  </a:cubicBezTo>
                  <a:lnTo>
                    <a:pt x="4324" y="173"/>
                  </a:lnTo>
                  <a:lnTo>
                    <a:pt x="4324" y="26"/>
                  </a:lnTo>
                  <a:lnTo>
                    <a:pt x="20172" y="1587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5" name="Google Shape;139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6LQAAKgwAAG8tAACcDAAAAAAAAA=="/>
                </a:ext>
              </a:extLst>
            </p:cNvSpPr>
            <p:nvPr/>
          </p:nvSpPr>
          <p:spPr>
            <a:xfrm>
              <a:off x="7352030" y="1977390"/>
              <a:ext cx="33655" cy="72390"/>
            </a:xfrm>
            <a:custGeom>
              <a:avLst/>
              <a:gdLst/>
              <a:ahLst/>
              <a:cxnLst/>
              <a:rect l="0" t="0" r="33655" b="72390"/>
              <a:pathLst>
                <a:path w="33655" h="72390">
                  <a:moveTo>
                    <a:pt x="20054" y="0"/>
                  </a:moveTo>
                  <a:cubicBezTo>
                    <a:pt x="9013" y="0"/>
                    <a:pt x="26" y="8892"/>
                    <a:pt x="26" y="19771"/>
                  </a:cubicBezTo>
                  <a:lnTo>
                    <a:pt x="26" y="24296"/>
                  </a:lnTo>
                  <a:cubicBezTo>
                    <a:pt x="26" y="29971"/>
                    <a:pt x="1040" y="35620"/>
                    <a:pt x="2853" y="40902"/>
                  </a:cubicBezTo>
                  <a:lnTo>
                    <a:pt x="13494" y="72364"/>
                  </a:lnTo>
                  <a:lnTo>
                    <a:pt x="33655" y="72364"/>
                  </a:lnTo>
                  <a:lnTo>
                    <a:pt x="33655" y="0"/>
                  </a:lnTo>
                  <a:lnTo>
                    <a:pt x="20294" y="0"/>
                  </a:lnTo>
                  <a:cubicBezTo>
                    <a:pt x="20214" y="0"/>
                    <a:pt x="20134" y="0"/>
                    <a:pt x="2005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4" name="Google Shape;139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LQAAHwwAAMwtAACcDAAAAAAAAA=="/>
                </a:ext>
              </a:extLst>
            </p:cNvSpPr>
            <p:nvPr/>
          </p:nvSpPr>
          <p:spPr>
            <a:xfrm>
              <a:off x="7365365" y="1970405"/>
              <a:ext cx="79375" cy="79375"/>
            </a:xfrm>
            <a:custGeom>
              <a:avLst/>
              <a:gdLst/>
              <a:ahLst/>
              <a:cxnLst/>
              <a:rect l="0" t="0" r="79375" b="79375"/>
              <a:pathLst>
                <a:path w="79375" h="79375">
                  <a:moveTo>
                    <a:pt x="19883" y="0"/>
                  </a:moveTo>
                  <a:cubicBezTo>
                    <a:pt x="8863" y="0"/>
                    <a:pt x="0" y="8848"/>
                    <a:pt x="0" y="19850"/>
                  </a:cubicBezTo>
                  <a:cubicBezTo>
                    <a:pt x="0" y="27176"/>
                    <a:pt x="5943" y="33110"/>
                    <a:pt x="13176" y="33110"/>
                  </a:cubicBezTo>
                  <a:lnTo>
                    <a:pt x="66066" y="79348"/>
                  </a:lnTo>
                  <a:lnTo>
                    <a:pt x="77323" y="40199"/>
                  </a:lnTo>
                  <a:cubicBezTo>
                    <a:pt x="78717" y="35525"/>
                    <a:pt x="79348" y="30589"/>
                    <a:pt x="79348" y="25653"/>
                  </a:cubicBezTo>
                  <a:lnTo>
                    <a:pt x="79348" y="0"/>
                  </a:lnTo>
                  <a:lnTo>
                    <a:pt x="19883" y="0"/>
                  </a:lnTo>
                  <a:lnTo>
                    <a:pt x="79348" y="2565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3" name="Google Shape;139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LQAAvAwAAKQtAAD3DAAAAAAAAA=="/>
                </a:ext>
              </a:extLst>
            </p:cNvSpPr>
            <p:nvPr/>
          </p:nvSpPr>
          <p:spPr>
            <a:xfrm>
              <a:off x="7377430" y="2070100"/>
              <a:ext cx="41910" cy="37465"/>
            </a:xfrm>
            <a:custGeom>
              <a:avLst/>
              <a:gdLst/>
              <a:ahLst/>
              <a:cxnLst/>
              <a:rect l="0" t="0" r="41910" b="37465"/>
              <a:pathLst>
                <a:path w="41910" h="37465">
                  <a:moveTo>
                    <a:pt x="0" y="26"/>
                  </a:moveTo>
                  <a:lnTo>
                    <a:pt x="0" y="37465"/>
                  </a:lnTo>
                  <a:lnTo>
                    <a:pt x="41910" y="37465"/>
                  </a:lnTo>
                  <a:lnTo>
                    <a:pt x="4191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2" name="Google Shape;139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LQAAvAwAAKUtAADhDAAAAAAAAA=="/>
                </a:ext>
              </a:extLst>
            </p:cNvSpPr>
            <p:nvPr/>
          </p:nvSpPr>
          <p:spPr>
            <a:xfrm>
              <a:off x="7377430" y="2070100"/>
              <a:ext cx="42545" cy="23495"/>
            </a:xfrm>
            <a:custGeom>
              <a:avLst/>
              <a:gdLst/>
              <a:ahLst/>
              <a:cxnLst/>
              <a:rect l="0" t="0" r="42545" b="23495"/>
              <a:pathLst>
                <a:path w="42545" h="23495">
                  <a:moveTo>
                    <a:pt x="0" y="26"/>
                  </a:moveTo>
                  <a:lnTo>
                    <a:pt x="0" y="19235"/>
                  </a:lnTo>
                  <a:cubicBezTo>
                    <a:pt x="6826" y="22048"/>
                    <a:pt x="14049" y="23468"/>
                    <a:pt x="21272" y="23468"/>
                  </a:cubicBezTo>
                  <a:cubicBezTo>
                    <a:pt x="28495" y="23468"/>
                    <a:pt x="35718" y="22048"/>
                    <a:pt x="42518" y="19235"/>
                  </a:cubicBezTo>
                  <a:lnTo>
                    <a:pt x="42518" y="26"/>
                  </a:lnTo>
                  <a:lnTo>
                    <a:pt x="0" y="26"/>
                  </a:lnTo>
                  <a:lnTo>
                    <a:pt x="42518" y="1923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1" name="Google Shape;139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LQAA4QwAAPItAABQDQAAAAAAAA=="/>
                </a:ext>
              </a:extLst>
            </p:cNvSpPr>
            <p:nvPr/>
          </p:nvSpPr>
          <p:spPr>
            <a:xfrm>
              <a:off x="7327900" y="2093595"/>
              <a:ext cx="140970" cy="70485"/>
            </a:xfrm>
            <a:custGeom>
              <a:avLst/>
              <a:gdLst/>
              <a:ahLst/>
              <a:cxnLst/>
              <a:rect l="0" t="0" r="140970" b="70485"/>
              <a:pathLst>
                <a:path w="140970" h="70485">
                  <a:moveTo>
                    <a:pt x="49442" y="0"/>
                  </a:moveTo>
                  <a:lnTo>
                    <a:pt x="15447" y="9685"/>
                  </a:lnTo>
                  <a:cubicBezTo>
                    <a:pt x="6331" y="12191"/>
                    <a:pt x="26" y="20492"/>
                    <a:pt x="26" y="29916"/>
                  </a:cubicBezTo>
                  <a:lnTo>
                    <a:pt x="26" y="70485"/>
                  </a:lnTo>
                  <a:lnTo>
                    <a:pt x="140970" y="70485"/>
                  </a:lnTo>
                  <a:lnTo>
                    <a:pt x="140970" y="29916"/>
                  </a:lnTo>
                  <a:cubicBezTo>
                    <a:pt x="140970" y="20492"/>
                    <a:pt x="134639" y="12191"/>
                    <a:pt x="125549" y="9685"/>
                  </a:cubicBezTo>
                  <a:lnTo>
                    <a:pt x="91554" y="0"/>
                  </a:lnTo>
                  <a:lnTo>
                    <a:pt x="70432" y="13966"/>
                  </a:lnTo>
                  <a:lnTo>
                    <a:pt x="49442" y="0"/>
                  </a:lnTo>
                  <a:lnTo>
                    <a:pt x="125549" y="968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50" name="Google Shape;139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LQAAUwwAAMItAADGDAAAAAAAAA=="/>
                </a:ext>
              </a:extLst>
            </p:cNvSpPr>
            <p:nvPr/>
          </p:nvSpPr>
          <p:spPr>
            <a:xfrm>
              <a:off x="7359015" y="2003425"/>
              <a:ext cx="79375" cy="73025"/>
            </a:xfrm>
            <a:custGeom>
              <a:avLst/>
              <a:gdLst/>
              <a:ahLst/>
              <a:cxnLst/>
              <a:rect l="0" t="0" r="79375" b="73025"/>
              <a:pathLst>
                <a:path w="79375" h="73025">
                  <a:moveTo>
                    <a:pt x="25458" y="0"/>
                  </a:moveTo>
                  <a:cubicBezTo>
                    <a:pt x="21803" y="0"/>
                    <a:pt x="18384" y="1398"/>
                    <a:pt x="15832" y="3932"/>
                  </a:cubicBezTo>
                  <a:lnTo>
                    <a:pt x="3813" y="15951"/>
                  </a:lnTo>
                  <a:cubicBezTo>
                    <a:pt x="1420" y="18421"/>
                    <a:pt x="26" y="21852"/>
                    <a:pt x="26" y="25388"/>
                  </a:cubicBezTo>
                  <a:lnTo>
                    <a:pt x="26" y="33147"/>
                  </a:lnTo>
                  <a:cubicBezTo>
                    <a:pt x="26" y="55105"/>
                    <a:pt x="17752" y="73025"/>
                    <a:pt x="39634" y="73025"/>
                  </a:cubicBezTo>
                  <a:cubicBezTo>
                    <a:pt x="61516" y="73025"/>
                    <a:pt x="79375" y="55105"/>
                    <a:pt x="79375" y="33147"/>
                  </a:cubicBezTo>
                  <a:lnTo>
                    <a:pt x="79375" y="24649"/>
                  </a:lnTo>
                  <a:cubicBezTo>
                    <a:pt x="79375" y="21218"/>
                    <a:pt x="77981" y="17787"/>
                    <a:pt x="75587" y="15227"/>
                  </a:cubicBezTo>
                  <a:cubicBezTo>
                    <a:pt x="65330" y="5199"/>
                    <a:pt x="46604" y="765"/>
                    <a:pt x="2545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9" name="Google Shape;139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LQAAUwwAAMEtAADDDAAAAAAAAA=="/>
                </a:ext>
              </a:extLst>
            </p:cNvSpPr>
            <p:nvPr/>
          </p:nvSpPr>
          <p:spPr>
            <a:xfrm>
              <a:off x="7359015" y="2003425"/>
              <a:ext cx="78740" cy="71120"/>
            </a:xfrm>
            <a:custGeom>
              <a:avLst/>
              <a:gdLst/>
              <a:ahLst/>
              <a:cxnLst/>
              <a:rect l="0" t="0" r="78740" b="71120"/>
              <a:pathLst>
                <a:path w="78740" h="71120">
                  <a:moveTo>
                    <a:pt x="25331" y="0"/>
                  </a:moveTo>
                  <a:cubicBezTo>
                    <a:pt x="21693" y="0"/>
                    <a:pt x="18292" y="1393"/>
                    <a:pt x="15753" y="3918"/>
                  </a:cubicBezTo>
                  <a:lnTo>
                    <a:pt x="26" y="19645"/>
                  </a:lnTo>
                  <a:lnTo>
                    <a:pt x="26" y="32891"/>
                  </a:lnTo>
                  <a:cubicBezTo>
                    <a:pt x="26" y="50612"/>
                    <a:pt x="11619" y="66177"/>
                    <a:pt x="28602" y="71094"/>
                  </a:cubicBezTo>
                  <a:cubicBezTo>
                    <a:pt x="22819" y="64021"/>
                    <a:pt x="19783" y="55292"/>
                    <a:pt x="19783" y="46169"/>
                  </a:cubicBezTo>
                  <a:lnTo>
                    <a:pt x="19783" y="31498"/>
                  </a:lnTo>
                  <a:lnTo>
                    <a:pt x="19678" y="31498"/>
                  </a:lnTo>
                  <a:cubicBezTo>
                    <a:pt x="19678" y="23926"/>
                    <a:pt x="25959" y="18352"/>
                    <a:pt x="33652" y="18352"/>
                  </a:cubicBezTo>
                  <a:cubicBezTo>
                    <a:pt x="45349" y="18352"/>
                    <a:pt x="68639" y="19745"/>
                    <a:pt x="78714" y="27212"/>
                  </a:cubicBezTo>
                  <a:cubicBezTo>
                    <a:pt x="78347" y="24425"/>
                    <a:pt x="77222" y="17195"/>
                    <a:pt x="75207" y="15171"/>
                  </a:cubicBezTo>
                  <a:cubicBezTo>
                    <a:pt x="65002" y="5180"/>
                    <a:pt x="46370" y="631"/>
                    <a:pt x="2533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8" name="Google Shape;139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LQAA/QwAAEEtAABQDQAAAAAAAA=="/>
                </a:ext>
              </a:extLst>
            </p:cNvSpPr>
            <p:nvPr/>
          </p:nvSpPr>
          <p:spPr>
            <a:xfrm>
              <a:off x="7327900" y="2111375"/>
              <a:ext cx="28575" cy="52705"/>
            </a:xfrm>
            <a:custGeom>
              <a:avLst/>
              <a:gdLst/>
              <a:ahLst/>
              <a:cxnLst/>
              <a:rect l="0" t="0" r="28575" b="52705"/>
              <a:pathLst>
                <a:path w="28575" h="52705">
                  <a:moveTo>
                    <a:pt x="3857" y="26"/>
                  </a:moveTo>
                  <a:cubicBezTo>
                    <a:pt x="1303" y="3527"/>
                    <a:pt x="26" y="7682"/>
                    <a:pt x="26" y="11967"/>
                  </a:cubicBezTo>
                  <a:lnTo>
                    <a:pt x="26" y="52705"/>
                  </a:lnTo>
                  <a:lnTo>
                    <a:pt x="28575" y="52705"/>
                  </a:lnTo>
                  <a:lnTo>
                    <a:pt x="28575" y="32845"/>
                  </a:lnTo>
                  <a:cubicBezTo>
                    <a:pt x="28575" y="27306"/>
                    <a:pt x="26260" y="21897"/>
                    <a:pt x="22295" y="18003"/>
                  </a:cubicBezTo>
                  <a:lnTo>
                    <a:pt x="3857" y="26"/>
                  </a:lnTo>
                  <a:lnTo>
                    <a:pt x="22295" y="1800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7" name="Google Shape;139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LQAA/QwAAPItAABQDQAAAAAAAA=="/>
                </a:ext>
              </a:extLst>
            </p:cNvSpPr>
            <p:nvPr/>
          </p:nvSpPr>
          <p:spPr>
            <a:xfrm>
              <a:off x="7440930" y="2111375"/>
              <a:ext cx="27940" cy="52705"/>
            </a:xfrm>
            <a:custGeom>
              <a:avLst/>
              <a:gdLst/>
              <a:ahLst/>
              <a:cxnLst/>
              <a:rect l="0" t="0" r="27940" b="52705"/>
              <a:pathLst>
                <a:path w="27940" h="52705">
                  <a:moveTo>
                    <a:pt x="24168" y="26"/>
                  </a:moveTo>
                  <a:lnTo>
                    <a:pt x="6270" y="17924"/>
                  </a:lnTo>
                  <a:cubicBezTo>
                    <a:pt x="2263" y="21897"/>
                    <a:pt x="130" y="27306"/>
                    <a:pt x="130" y="32845"/>
                  </a:cubicBezTo>
                  <a:lnTo>
                    <a:pt x="0" y="32845"/>
                  </a:lnTo>
                  <a:lnTo>
                    <a:pt x="0" y="52705"/>
                  </a:lnTo>
                  <a:lnTo>
                    <a:pt x="27914" y="52705"/>
                  </a:lnTo>
                  <a:lnTo>
                    <a:pt x="27914" y="11967"/>
                  </a:lnTo>
                  <a:cubicBezTo>
                    <a:pt x="27914" y="7682"/>
                    <a:pt x="26665" y="3527"/>
                    <a:pt x="2416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6" name="Google Shape;139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LAAAFAsAAEwtAAAiDAAAAAAAAA=="/>
                </a:ext>
              </a:extLst>
            </p:cNvSpPr>
            <p:nvPr/>
          </p:nvSpPr>
          <p:spPr>
            <a:xfrm>
              <a:off x="7164070" y="1800860"/>
              <a:ext cx="199390" cy="171450"/>
            </a:xfrm>
            <a:custGeom>
              <a:avLst/>
              <a:gdLst/>
              <a:ahLst/>
              <a:cxnLst/>
              <a:rect l="0" t="0" r="199390" b="171450"/>
              <a:pathLst>
                <a:path w="199390" h="171450">
                  <a:moveTo>
                    <a:pt x="17565" y="0"/>
                  </a:moveTo>
                  <a:cubicBezTo>
                    <a:pt x="7851" y="0"/>
                    <a:pt x="26" y="7929"/>
                    <a:pt x="26" y="17637"/>
                  </a:cubicBezTo>
                  <a:lnTo>
                    <a:pt x="26" y="111186"/>
                  </a:lnTo>
                  <a:cubicBezTo>
                    <a:pt x="26" y="120868"/>
                    <a:pt x="7851" y="128692"/>
                    <a:pt x="17565" y="128692"/>
                  </a:cubicBezTo>
                  <a:lnTo>
                    <a:pt x="82130" y="128692"/>
                  </a:lnTo>
                  <a:lnTo>
                    <a:pt x="72283" y="167708"/>
                  </a:lnTo>
                  <a:cubicBezTo>
                    <a:pt x="71706" y="169723"/>
                    <a:pt x="73307" y="171424"/>
                    <a:pt x="75119" y="171424"/>
                  </a:cubicBezTo>
                  <a:cubicBezTo>
                    <a:pt x="75671" y="171424"/>
                    <a:pt x="76274" y="171267"/>
                    <a:pt x="76826" y="170874"/>
                  </a:cubicBezTo>
                  <a:lnTo>
                    <a:pt x="134957" y="128797"/>
                  </a:lnTo>
                  <a:lnTo>
                    <a:pt x="181825" y="128797"/>
                  </a:lnTo>
                  <a:cubicBezTo>
                    <a:pt x="191539" y="128692"/>
                    <a:pt x="199390" y="120868"/>
                    <a:pt x="199390" y="111186"/>
                  </a:cubicBezTo>
                  <a:lnTo>
                    <a:pt x="199390" y="17637"/>
                  </a:lnTo>
                  <a:cubicBezTo>
                    <a:pt x="199390" y="7929"/>
                    <a:pt x="191539" y="131"/>
                    <a:pt x="181825" y="0"/>
                  </a:cubicBezTo>
                  <a:lnTo>
                    <a:pt x="17565" y="0"/>
                  </a:lnTo>
                  <a:lnTo>
                    <a:pt x="1818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5" name="Google Shape;139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KwAADgwAAIosAABZDQAAAAAAAA=="/>
                </a:ext>
              </a:extLst>
            </p:cNvSpPr>
            <p:nvPr/>
          </p:nvSpPr>
          <p:spPr>
            <a:xfrm>
              <a:off x="7099935" y="1959610"/>
              <a:ext cx="140335" cy="210185"/>
            </a:xfrm>
            <a:custGeom>
              <a:avLst/>
              <a:gdLst/>
              <a:ahLst/>
              <a:cxnLst/>
              <a:rect l="0" t="0" r="140335" b="210185"/>
              <a:pathLst>
                <a:path w="140335" h="210185">
                  <a:moveTo>
                    <a:pt x="70049" y="10979"/>
                  </a:moveTo>
                  <a:cubicBezTo>
                    <a:pt x="71519" y="10979"/>
                    <a:pt x="73015" y="11058"/>
                    <a:pt x="74511" y="11189"/>
                  </a:cubicBezTo>
                  <a:cubicBezTo>
                    <a:pt x="98394" y="13311"/>
                    <a:pt x="117212" y="34249"/>
                    <a:pt x="117343" y="58828"/>
                  </a:cubicBezTo>
                  <a:cubicBezTo>
                    <a:pt x="117448" y="82045"/>
                    <a:pt x="123012" y="103611"/>
                    <a:pt x="127684" y="114958"/>
                  </a:cubicBezTo>
                  <a:cubicBezTo>
                    <a:pt x="127815" y="115063"/>
                    <a:pt x="127684" y="115325"/>
                    <a:pt x="127553" y="115325"/>
                  </a:cubicBezTo>
                  <a:cubicBezTo>
                    <a:pt x="122750" y="118731"/>
                    <a:pt x="111911" y="124916"/>
                    <a:pt x="93329" y="128820"/>
                  </a:cubicBezTo>
                  <a:cubicBezTo>
                    <a:pt x="93197" y="128191"/>
                    <a:pt x="93092" y="127693"/>
                    <a:pt x="93092" y="127064"/>
                  </a:cubicBezTo>
                  <a:lnTo>
                    <a:pt x="93092" y="116085"/>
                  </a:lnTo>
                  <a:cubicBezTo>
                    <a:pt x="100415" y="111918"/>
                    <a:pt x="106347" y="105996"/>
                    <a:pt x="110520" y="98685"/>
                  </a:cubicBezTo>
                  <a:cubicBezTo>
                    <a:pt x="118209" y="85059"/>
                    <a:pt x="115427" y="67921"/>
                    <a:pt x="103827" y="57204"/>
                  </a:cubicBezTo>
                  <a:cubicBezTo>
                    <a:pt x="95875" y="49893"/>
                    <a:pt x="81334" y="41062"/>
                    <a:pt x="58238" y="41062"/>
                  </a:cubicBezTo>
                  <a:cubicBezTo>
                    <a:pt x="56847" y="41062"/>
                    <a:pt x="55456" y="41560"/>
                    <a:pt x="54433" y="42582"/>
                  </a:cubicBezTo>
                  <a:lnTo>
                    <a:pt x="42701" y="54314"/>
                  </a:lnTo>
                  <a:cubicBezTo>
                    <a:pt x="38528" y="58252"/>
                    <a:pt x="42229" y="63912"/>
                    <a:pt x="46507" y="63912"/>
                  </a:cubicBezTo>
                  <a:cubicBezTo>
                    <a:pt x="47819" y="63912"/>
                    <a:pt x="49184" y="63388"/>
                    <a:pt x="50391" y="62130"/>
                  </a:cubicBezTo>
                  <a:lnTo>
                    <a:pt x="60496" y="52025"/>
                  </a:lnTo>
                  <a:cubicBezTo>
                    <a:pt x="75141" y="52408"/>
                    <a:pt x="87266" y="56811"/>
                    <a:pt x="96504" y="65275"/>
                  </a:cubicBezTo>
                  <a:cubicBezTo>
                    <a:pt x="104326" y="72454"/>
                    <a:pt x="106084" y="84063"/>
                    <a:pt x="100914" y="93261"/>
                  </a:cubicBezTo>
                  <a:cubicBezTo>
                    <a:pt x="94484" y="104581"/>
                    <a:pt x="82489" y="111289"/>
                    <a:pt x="69918" y="111289"/>
                  </a:cubicBezTo>
                  <a:cubicBezTo>
                    <a:pt x="66952" y="111289"/>
                    <a:pt x="63960" y="110922"/>
                    <a:pt x="60994" y="110163"/>
                  </a:cubicBezTo>
                  <a:cubicBezTo>
                    <a:pt x="45352" y="105996"/>
                    <a:pt x="34486" y="91872"/>
                    <a:pt x="34486" y="75730"/>
                  </a:cubicBezTo>
                  <a:cubicBezTo>
                    <a:pt x="34486" y="72088"/>
                    <a:pt x="31704" y="70253"/>
                    <a:pt x="28922" y="70253"/>
                  </a:cubicBezTo>
                  <a:cubicBezTo>
                    <a:pt x="26140" y="70253"/>
                    <a:pt x="23384" y="72088"/>
                    <a:pt x="23384" y="75730"/>
                  </a:cubicBezTo>
                  <a:cubicBezTo>
                    <a:pt x="23384" y="92501"/>
                    <a:pt x="32334" y="107883"/>
                    <a:pt x="46874" y="116085"/>
                  </a:cubicBezTo>
                  <a:lnTo>
                    <a:pt x="46874" y="127169"/>
                  </a:lnTo>
                  <a:cubicBezTo>
                    <a:pt x="46874" y="127693"/>
                    <a:pt x="46743" y="128322"/>
                    <a:pt x="46612" y="128820"/>
                  </a:cubicBezTo>
                  <a:cubicBezTo>
                    <a:pt x="28161" y="125047"/>
                    <a:pt x="17322" y="118862"/>
                    <a:pt x="12387" y="115456"/>
                  </a:cubicBezTo>
                  <a:cubicBezTo>
                    <a:pt x="12256" y="115325"/>
                    <a:pt x="12256" y="115063"/>
                    <a:pt x="12387" y="114958"/>
                  </a:cubicBezTo>
                  <a:cubicBezTo>
                    <a:pt x="17059" y="103611"/>
                    <a:pt x="22623" y="82045"/>
                    <a:pt x="22754" y="58828"/>
                  </a:cubicBezTo>
                  <a:cubicBezTo>
                    <a:pt x="22859" y="34249"/>
                    <a:pt x="41677" y="13311"/>
                    <a:pt x="65561" y="11189"/>
                  </a:cubicBezTo>
                  <a:cubicBezTo>
                    <a:pt x="67057" y="11058"/>
                    <a:pt x="68553" y="10979"/>
                    <a:pt x="70049" y="10979"/>
                  </a:cubicBezTo>
                  <a:lnTo>
                    <a:pt x="82096" y="120618"/>
                  </a:lnTo>
                  <a:lnTo>
                    <a:pt x="82096" y="127064"/>
                  </a:lnTo>
                  <a:cubicBezTo>
                    <a:pt x="82096" y="133615"/>
                    <a:pt x="85770" y="139538"/>
                    <a:pt x="91570" y="142446"/>
                  </a:cubicBezTo>
                  <a:lnTo>
                    <a:pt x="95113" y="144202"/>
                  </a:lnTo>
                  <a:cubicBezTo>
                    <a:pt x="89681" y="152902"/>
                    <a:pt x="80206" y="158064"/>
                    <a:pt x="70101" y="158195"/>
                  </a:cubicBezTo>
                  <a:cubicBezTo>
                    <a:pt x="59866" y="158064"/>
                    <a:pt x="50391" y="152902"/>
                    <a:pt x="44853" y="144202"/>
                  </a:cubicBezTo>
                  <a:lnTo>
                    <a:pt x="48370" y="142446"/>
                  </a:lnTo>
                  <a:cubicBezTo>
                    <a:pt x="54302" y="139538"/>
                    <a:pt x="57976" y="133615"/>
                    <a:pt x="57845" y="127064"/>
                  </a:cubicBezTo>
                  <a:lnTo>
                    <a:pt x="57845" y="120618"/>
                  </a:lnTo>
                  <a:cubicBezTo>
                    <a:pt x="61834" y="121692"/>
                    <a:pt x="65902" y="122243"/>
                    <a:pt x="69970" y="122243"/>
                  </a:cubicBezTo>
                  <a:cubicBezTo>
                    <a:pt x="74038" y="122243"/>
                    <a:pt x="78106" y="121692"/>
                    <a:pt x="82096" y="120618"/>
                  </a:cubicBezTo>
                  <a:lnTo>
                    <a:pt x="70049" y="26"/>
                  </a:lnTo>
                  <a:cubicBezTo>
                    <a:pt x="68212" y="26"/>
                    <a:pt x="66375" y="78"/>
                    <a:pt x="64537" y="209"/>
                  </a:cubicBezTo>
                  <a:cubicBezTo>
                    <a:pt x="35116" y="2987"/>
                    <a:pt x="11889" y="28588"/>
                    <a:pt x="11758" y="58723"/>
                  </a:cubicBezTo>
                  <a:cubicBezTo>
                    <a:pt x="11626" y="80394"/>
                    <a:pt x="6587" y="100310"/>
                    <a:pt x="2283" y="110791"/>
                  </a:cubicBezTo>
                  <a:cubicBezTo>
                    <a:pt x="262" y="115718"/>
                    <a:pt x="1915" y="121378"/>
                    <a:pt x="6325" y="124418"/>
                  </a:cubicBezTo>
                  <a:cubicBezTo>
                    <a:pt x="14907" y="130209"/>
                    <a:pt x="24513" y="134480"/>
                    <a:pt x="34749" y="137153"/>
                  </a:cubicBezTo>
                  <a:lnTo>
                    <a:pt x="12755" y="148106"/>
                  </a:lnTo>
                  <a:cubicBezTo>
                    <a:pt x="4934" y="151880"/>
                    <a:pt x="0" y="159951"/>
                    <a:pt x="0" y="168651"/>
                  </a:cubicBezTo>
                  <a:lnTo>
                    <a:pt x="0" y="204603"/>
                  </a:lnTo>
                  <a:cubicBezTo>
                    <a:pt x="0" y="208324"/>
                    <a:pt x="2782" y="210185"/>
                    <a:pt x="5564" y="210185"/>
                  </a:cubicBezTo>
                  <a:cubicBezTo>
                    <a:pt x="8346" y="210185"/>
                    <a:pt x="11128" y="208324"/>
                    <a:pt x="11128" y="204603"/>
                  </a:cubicBezTo>
                  <a:lnTo>
                    <a:pt x="11128" y="168651"/>
                  </a:lnTo>
                  <a:cubicBezTo>
                    <a:pt x="11128" y="163986"/>
                    <a:pt x="13647" y="159846"/>
                    <a:pt x="17820" y="157828"/>
                  </a:cubicBezTo>
                  <a:lnTo>
                    <a:pt x="35116" y="149128"/>
                  </a:lnTo>
                  <a:cubicBezTo>
                    <a:pt x="43016" y="162414"/>
                    <a:pt x="56585" y="169070"/>
                    <a:pt x="70154" y="169070"/>
                  </a:cubicBezTo>
                  <a:cubicBezTo>
                    <a:pt x="83749" y="169070"/>
                    <a:pt x="97318" y="162414"/>
                    <a:pt x="105218" y="149128"/>
                  </a:cubicBezTo>
                  <a:lnTo>
                    <a:pt x="122514" y="157828"/>
                  </a:lnTo>
                  <a:cubicBezTo>
                    <a:pt x="126687" y="159846"/>
                    <a:pt x="129206" y="163986"/>
                    <a:pt x="129206" y="168651"/>
                  </a:cubicBezTo>
                  <a:lnTo>
                    <a:pt x="129206" y="204603"/>
                  </a:lnTo>
                  <a:cubicBezTo>
                    <a:pt x="129206" y="208324"/>
                    <a:pt x="131988" y="210185"/>
                    <a:pt x="134770" y="210185"/>
                  </a:cubicBezTo>
                  <a:cubicBezTo>
                    <a:pt x="137526" y="210185"/>
                    <a:pt x="140308" y="208324"/>
                    <a:pt x="140308" y="204603"/>
                  </a:cubicBezTo>
                  <a:lnTo>
                    <a:pt x="140308" y="168651"/>
                  </a:lnTo>
                  <a:cubicBezTo>
                    <a:pt x="140308" y="159846"/>
                    <a:pt x="135269" y="151880"/>
                    <a:pt x="127317" y="148106"/>
                  </a:cubicBezTo>
                  <a:lnTo>
                    <a:pt x="105454" y="137153"/>
                  </a:lnTo>
                  <a:cubicBezTo>
                    <a:pt x="115559" y="134480"/>
                    <a:pt x="125165" y="130209"/>
                    <a:pt x="133878" y="124418"/>
                  </a:cubicBezTo>
                  <a:cubicBezTo>
                    <a:pt x="138156" y="121378"/>
                    <a:pt x="139941" y="115718"/>
                    <a:pt x="137920" y="110791"/>
                  </a:cubicBezTo>
                  <a:cubicBezTo>
                    <a:pt x="133484" y="100310"/>
                    <a:pt x="128445" y="80394"/>
                    <a:pt x="128445" y="58723"/>
                  </a:cubicBezTo>
                  <a:cubicBezTo>
                    <a:pt x="128314" y="28693"/>
                    <a:pt x="105087" y="2987"/>
                    <a:pt x="75665" y="209"/>
                  </a:cubicBezTo>
                  <a:cubicBezTo>
                    <a:pt x="73750" y="78"/>
                    <a:pt x="71886" y="26"/>
                    <a:pt x="70049" y="26"/>
                  </a:cubicBezTo>
                  <a:lnTo>
                    <a:pt x="70049" y="10979"/>
                  </a:lnTo>
                  <a:lnTo>
                    <a:pt x="7004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4" name="Google Shape;139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KwAAIw0AAOMrAABZDQAAAAAAAA=="/>
                </a:ext>
              </a:extLst>
            </p:cNvSpPr>
            <p:nvPr/>
          </p:nvSpPr>
          <p:spPr>
            <a:xfrm>
              <a:off x="7123430" y="2135505"/>
              <a:ext cx="10795" cy="34290"/>
            </a:xfrm>
            <a:custGeom>
              <a:avLst/>
              <a:gdLst/>
              <a:ahLst/>
              <a:cxnLst/>
              <a:rect l="0" t="0" r="10795" b="34290"/>
              <a:pathLst>
                <a:path w="10795" h="34290">
                  <a:moveTo>
                    <a:pt x="5333" y="26"/>
                  </a:moveTo>
                  <a:cubicBezTo>
                    <a:pt x="2370" y="26"/>
                    <a:pt x="0" y="2397"/>
                    <a:pt x="0" y="5550"/>
                  </a:cubicBezTo>
                  <a:lnTo>
                    <a:pt x="0" y="28740"/>
                  </a:lnTo>
                  <a:cubicBezTo>
                    <a:pt x="0" y="32440"/>
                    <a:pt x="2705" y="34290"/>
                    <a:pt x="5410" y="34290"/>
                  </a:cubicBezTo>
                  <a:cubicBezTo>
                    <a:pt x="8089" y="34290"/>
                    <a:pt x="10795" y="32440"/>
                    <a:pt x="10795" y="28740"/>
                  </a:cubicBezTo>
                  <a:lnTo>
                    <a:pt x="10795" y="5420"/>
                  </a:lnTo>
                  <a:cubicBezTo>
                    <a:pt x="10795" y="2397"/>
                    <a:pt x="8321" y="26"/>
                    <a:pt x="533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3" name="Google Shape;139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LAAAIw0AAGUsAABZDQAAAAAAAA=="/>
                </a:ext>
              </a:extLst>
            </p:cNvSpPr>
            <p:nvPr/>
          </p:nvSpPr>
          <p:spPr>
            <a:xfrm>
              <a:off x="7205345" y="2135505"/>
              <a:ext cx="11430" cy="34290"/>
            </a:xfrm>
            <a:custGeom>
              <a:avLst/>
              <a:gdLst/>
              <a:ahLst/>
              <a:cxnLst/>
              <a:rect l="0" t="0" r="11430" b="34290"/>
              <a:pathLst>
                <a:path w="11430" h="34290">
                  <a:moveTo>
                    <a:pt x="5715" y="26"/>
                  </a:moveTo>
                  <a:cubicBezTo>
                    <a:pt x="2588" y="26"/>
                    <a:pt x="0" y="2397"/>
                    <a:pt x="0" y="5550"/>
                  </a:cubicBezTo>
                  <a:lnTo>
                    <a:pt x="0" y="28740"/>
                  </a:lnTo>
                  <a:cubicBezTo>
                    <a:pt x="0" y="32440"/>
                    <a:pt x="2858" y="34290"/>
                    <a:pt x="5715" y="34290"/>
                  </a:cubicBezTo>
                  <a:cubicBezTo>
                    <a:pt x="8573" y="34290"/>
                    <a:pt x="11403" y="32440"/>
                    <a:pt x="11403" y="28740"/>
                  </a:cubicBezTo>
                  <a:lnTo>
                    <a:pt x="11403" y="5420"/>
                  </a:lnTo>
                  <a:cubicBezTo>
                    <a:pt x="11295" y="2397"/>
                    <a:pt x="8815" y="26"/>
                    <a:pt x="571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2" name="Google Shape;139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LQAATAwAALQtAABpDAAAAAAAAA=="/>
                </a:ext>
              </a:extLst>
            </p:cNvSpPr>
            <p:nvPr/>
          </p:nvSpPr>
          <p:spPr>
            <a:xfrm>
              <a:off x="7369810" y="1998980"/>
              <a:ext cx="59690" cy="18415"/>
            </a:xfrm>
            <a:custGeom>
              <a:avLst/>
              <a:gdLst/>
              <a:ahLst/>
              <a:cxnLst/>
              <a:rect l="0" t="0" r="59690" b="18415"/>
              <a:pathLst>
                <a:path w="59690" h="18415">
                  <a:moveTo>
                    <a:pt x="21426" y="0"/>
                  </a:moveTo>
                  <a:cubicBezTo>
                    <a:pt x="16265" y="0"/>
                    <a:pt x="10557" y="493"/>
                    <a:pt x="4405" y="1714"/>
                  </a:cubicBezTo>
                  <a:cubicBezTo>
                    <a:pt x="1746" y="2207"/>
                    <a:pt x="0" y="4467"/>
                    <a:pt x="0" y="7090"/>
                  </a:cubicBezTo>
                  <a:lnTo>
                    <a:pt x="0" y="12960"/>
                  </a:lnTo>
                  <a:cubicBezTo>
                    <a:pt x="0" y="16596"/>
                    <a:pt x="2737" y="18389"/>
                    <a:pt x="5448" y="18389"/>
                  </a:cubicBezTo>
                  <a:cubicBezTo>
                    <a:pt x="8185" y="18389"/>
                    <a:pt x="10921" y="16596"/>
                    <a:pt x="10921" y="12960"/>
                  </a:cubicBezTo>
                  <a:lnTo>
                    <a:pt x="10921" y="11713"/>
                  </a:lnTo>
                  <a:cubicBezTo>
                    <a:pt x="14362" y="11168"/>
                    <a:pt x="17855" y="10908"/>
                    <a:pt x="21348" y="10908"/>
                  </a:cubicBezTo>
                  <a:cubicBezTo>
                    <a:pt x="26847" y="10908"/>
                    <a:pt x="32373" y="11584"/>
                    <a:pt x="37743" y="12960"/>
                  </a:cubicBezTo>
                  <a:cubicBezTo>
                    <a:pt x="41653" y="13843"/>
                    <a:pt x="45536" y="15324"/>
                    <a:pt x="49029" y="17453"/>
                  </a:cubicBezTo>
                  <a:cubicBezTo>
                    <a:pt x="49994" y="17999"/>
                    <a:pt x="50932" y="18233"/>
                    <a:pt x="51818" y="18233"/>
                  </a:cubicBezTo>
                  <a:cubicBezTo>
                    <a:pt x="56458" y="18233"/>
                    <a:pt x="59690" y="11791"/>
                    <a:pt x="55050" y="8337"/>
                  </a:cubicBezTo>
                  <a:cubicBezTo>
                    <a:pt x="54451" y="7947"/>
                    <a:pt x="42200" y="0"/>
                    <a:pt x="214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1" name="Google Shape;139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LQAAFwwAAPstAABZDQAAAAAAAA=="/>
                </a:ext>
              </a:extLst>
            </p:cNvSpPr>
            <p:nvPr/>
          </p:nvSpPr>
          <p:spPr>
            <a:xfrm>
              <a:off x="7322820" y="1965325"/>
              <a:ext cx="151765" cy="204470"/>
            </a:xfrm>
            <a:custGeom>
              <a:avLst/>
              <a:gdLst/>
              <a:ahLst/>
              <a:cxnLst/>
              <a:rect l="0" t="0" r="151765" b="204470"/>
              <a:pathLst>
                <a:path w="151765" h="204470">
                  <a:moveTo>
                    <a:pt x="117084" y="10988"/>
                  </a:moveTo>
                  <a:lnTo>
                    <a:pt x="117084" y="38235"/>
                  </a:lnTo>
                  <a:cubicBezTo>
                    <a:pt x="117084" y="42798"/>
                    <a:pt x="115958" y="47335"/>
                    <a:pt x="113941" y="51504"/>
                  </a:cubicBezTo>
                  <a:lnTo>
                    <a:pt x="111793" y="55779"/>
                  </a:lnTo>
                  <a:cubicBezTo>
                    <a:pt x="111427" y="56539"/>
                    <a:pt x="111296" y="57300"/>
                    <a:pt x="111296" y="58191"/>
                  </a:cubicBezTo>
                  <a:lnTo>
                    <a:pt x="111296" y="69914"/>
                  </a:lnTo>
                  <a:cubicBezTo>
                    <a:pt x="111165" y="89687"/>
                    <a:pt x="95160" y="105526"/>
                    <a:pt x="75541" y="105526"/>
                  </a:cubicBezTo>
                  <a:cubicBezTo>
                    <a:pt x="75227" y="105526"/>
                    <a:pt x="74913" y="105500"/>
                    <a:pt x="74625" y="105500"/>
                  </a:cubicBezTo>
                  <a:cubicBezTo>
                    <a:pt x="55713" y="104871"/>
                    <a:pt x="40206" y="88218"/>
                    <a:pt x="40206" y="68288"/>
                  </a:cubicBezTo>
                  <a:lnTo>
                    <a:pt x="40337" y="68288"/>
                  </a:lnTo>
                  <a:lnTo>
                    <a:pt x="40337" y="58191"/>
                  </a:lnTo>
                  <a:cubicBezTo>
                    <a:pt x="40206" y="57431"/>
                    <a:pt x="40076" y="56539"/>
                    <a:pt x="39709" y="55779"/>
                  </a:cubicBezTo>
                  <a:lnTo>
                    <a:pt x="37561" y="51504"/>
                  </a:lnTo>
                  <a:cubicBezTo>
                    <a:pt x="35544" y="47335"/>
                    <a:pt x="34418" y="42798"/>
                    <a:pt x="34418" y="38235"/>
                  </a:cubicBezTo>
                  <a:cubicBezTo>
                    <a:pt x="34418" y="23235"/>
                    <a:pt x="46624" y="10988"/>
                    <a:pt x="61633" y="10988"/>
                  </a:cubicBezTo>
                  <a:lnTo>
                    <a:pt x="57861" y="112685"/>
                  </a:lnTo>
                  <a:cubicBezTo>
                    <a:pt x="63021" y="114967"/>
                    <a:pt x="68705" y="116226"/>
                    <a:pt x="74363" y="116488"/>
                  </a:cubicBezTo>
                  <a:lnTo>
                    <a:pt x="75751" y="116488"/>
                  </a:lnTo>
                  <a:cubicBezTo>
                    <a:pt x="81933" y="116488"/>
                    <a:pt x="88114" y="115229"/>
                    <a:pt x="93772" y="112816"/>
                  </a:cubicBezTo>
                  <a:lnTo>
                    <a:pt x="93772" y="120395"/>
                  </a:lnTo>
                  <a:cubicBezTo>
                    <a:pt x="93772" y="122021"/>
                    <a:pt x="94034" y="123673"/>
                    <a:pt x="94401" y="125325"/>
                  </a:cubicBezTo>
                  <a:lnTo>
                    <a:pt x="75751" y="139329"/>
                  </a:lnTo>
                  <a:lnTo>
                    <a:pt x="57101" y="125325"/>
                  </a:lnTo>
                  <a:cubicBezTo>
                    <a:pt x="57599" y="123673"/>
                    <a:pt x="57861" y="122021"/>
                    <a:pt x="57861" y="120395"/>
                  </a:cubicBezTo>
                  <a:lnTo>
                    <a:pt x="57861" y="112685"/>
                  </a:lnTo>
                  <a:lnTo>
                    <a:pt x="61633" y="26"/>
                  </a:lnTo>
                  <a:cubicBezTo>
                    <a:pt x="40599" y="26"/>
                    <a:pt x="23443" y="17046"/>
                    <a:pt x="23443" y="38235"/>
                  </a:cubicBezTo>
                  <a:cubicBezTo>
                    <a:pt x="23443" y="44555"/>
                    <a:pt x="24962" y="50744"/>
                    <a:pt x="27738" y="56408"/>
                  </a:cubicBezTo>
                  <a:lnTo>
                    <a:pt x="29362" y="59581"/>
                  </a:lnTo>
                  <a:lnTo>
                    <a:pt x="29362" y="68288"/>
                  </a:lnTo>
                  <a:cubicBezTo>
                    <a:pt x="29362" y="82790"/>
                    <a:pt x="35806" y="96531"/>
                    <a:pt x="46886" y="105893"/>
                  </a:cubicBezTo>
                  <a:lnTo>
                    <a:pt x="46886" y="120395"/>
                  </a:lnTo>
                  <a:cubicBezTo>
                    <a:pt x="46886" y="123044"/>
                    <a:pt x="45262" y="125325"/>
                    <a:pt x="42852" y="126322"/>
                  </a:cubicBezTo>
                  <a:lnTo>
                    <a:pt x="15008" y="136680"/>
                  </a:lnTo>
                  <a:cubicBezTo>
                    <a:pt x="6050" y="140090"/>
                    <a:pt x="130" y="148796"/>
                    <a:pt x="0" y="158368"/>
                  </a:cubicBezTo>
                  <a:lnTo>
                    <a:pt x="0" y="198884"/>
                  </a:lnTo>
                  <a:cubicBezTo>
                    <a:pt x="0" y="202608"/>
                    <a:pt x="2776" y="204470"/>
                    <a:pt x="5553" y="204470"/>
                  </a:cubicBezTo>
                  <a:cubicBezTo>
                    <a:pt x="8329" y="204470"/>
                    <a:pt x="11106" y="202608"/>
                    <a:pt x="11106" y="198884"/>
                  </a:cubicBezTo>
                  <a:lnTo>
                    <a:pt x="11106" y="158368"/>
                  </a:lnTo>
                  <a:cubicBezTo>
                    <a:pt x="11106" y="153333"/>
                    <a:pt x="14249" y="148796"/>
                    <a:pt x="18911" y="147013"/>
                  </a:cubicBezTo>
                  <a:lnTo>
                    <a:pt x="46755" y="136549"/>
                  </a:lnTo>
                  <a:cubicBezTo>
                    <a:pt x="48274" y="136051"/>
                    <a:pt x="49662" y="135291"/>
                    <a:pt x="50920" y="134268"/>
                  </a:cubicBezTo>
                  <a:lnTo>
                    <a:pt x="70460" y="148901"/>
                  </a:lnTo>
                  <a:lnTo>
                    <a:pt x="70460" y="198884"/>
                  </a:lnTo>
                  <a:cubicBezTo>
                    <a:pt x="70460" y="202608"/>
                    <a:pt x="73210" y="204470"/>
                    <a:pt x="75934" y="204470"/>
                  </a:cubicBezTo>
                  <a:cubicBezTo>
                    <a:pt x="78685" y="204470"/>
                    <a:pt x="81435" y="202608"/>
                    <a:pt x="81435" y="198884"/>
                  </a:cubicBezTo>
                  <a:lnTo>
                    <a:pt x="81435" y="148901"/>
                  </a:lnTo>
                  <a:lnTo>
                    <a:pt x="100844" y="134268"/>
                  </a:lnTo>
                  <a:cubicBezTo>
                    <a:pt x="102102" y="135291"/>
                    <a:pt x="103595" y="136051"/>
                    <a:pt x="104983" y="136549"/>
                  </a:cubicBezTo>
                  <a:lnTo>
                    <a:pt x="132853" y="147013"/>
                  </a:lnTo>
                  <a:cubicBezTo>
                    <a:pt x="137646" y="148796"/>
                    <a:pt x="140658" y="153333"/>
                    <a:pt x="140789" y="158368"/>
                  </a:cubicBezTo>
                  <a:lnTo>
                    <a:pt x="140789" y="198884"/>
                  </a:lnTo>
                  <a:cubicBezTo>
                    <a:pt x="140789" y="202608"/>
                    <a:pt x="143514" y="204470"/>
                    <a:pt x="146264" y="204470"/>
                  </a:cubicBezTo>
                  <a:cubicBezTo>
                    <a:pt x="149014" y="204470"/>
                    <a:pt x="151738" y="202608"/>
                    <a:pt x="151738" y="198884"/>
                  </a:cubicBezTo>
                  <a:lnTo>
                    <a:pt x="151738" y="158368"/>
                  </a:lnTo>
                  <a:cubicBezTo>
                    <a:pt x="151738" y="148665"/>
                    <a:pt x="145583" y="140090"/>
                    <a:pt x="136494" y="136785"/>
                  </a:cubicBezTo>
                  <a:lnTo>
                    <a:pt x="108781" y="126322"/>
                  </a:lnTo>
                  <a:cubicBezTo>
                    <a:pt x="106240" y="125325"/>
                    <a:pt x="104747" y="123044"/>
                    <a:pt x="104616" y="120395"/>
                  </a:cubicBezTo>
                  <a:lnTo>
                    <a:pt x="104616" y="106392"/>
                  </a:lnTo>
                  <a:cubicBezTo>
                    <a:pt x="105874" y="105369"/>
                    <a:pt x="107000" y="104372"/>
                    <a:pt x="108152" y="103350"/>
                  </a:cubicBezTo>
                  <a:cubicBezTo>
                    <a:pt x="117215" y="94643"/>
                    <a:pt x="122271" y="82528"/>
                    <a:pt x="122271" y="69914"/>
                  </a:cubicBezTo>
                  <a:lnTo>
                    <a:pt x="122271" y="59581"/>
                  </a:lnTo>
                  <a:lnTo>
                    <a:pt x="123895" y="56408"/>
                  </a:lnTo>
                  <a:cubicBezTo>
                    <a:pt x="126671" y="50744"/>
                    <a:pt x="128190" y="44555"/>
                    <a:pt x="128190" y="38235"/>
                  </a:cubicBezTo>
                  <a:lnTo>
                    <a:pt x="128190" y="5428"/>
                  </a:lnTo>
                  <a:cubicBezTo>
                    <a:pt x="128190" y="2413"/>
                    <a:pt x="125650" y="26"/>
                    <a:pt x="122637" y="26"/>
                  </a:cubicBezTo>
                  <a:lnTo>
                    <a:pt x="117084" y="10988"/>
                  </a:lnTo>
                  <a:lnTo>
                    <a:pt x="12263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40" name="Google Shape;139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6LQAAGQ0AAEstAABZDQAAAAAAAA=="/>
                </a:ext>
              </a:extLst>
            </p:cNvSpPr>
            <p:nvPr/>
          </p:nvSpPr>
          <p:spPr>
            <a:xfrm>
              <a:off x="7352030" y="2129155"/>
              <a:ext cx="10795" cy="40640"/>
            </a:xfrm>
            <a:custGeom>
              <a:avLst/>
              <a:gdLst/>
              <a:ahLst/>
              <a:cxnLst/>
              <a:rect l="0" t="0" r="10795" b="40640"/>
              <a:pathLst>
                <a:path w="10795" h="40640">
                  <a:moveTo>
                    <a:pt x="5539" y="0"/>
                  </a:moveTo>
                  <a:cubicBezTo>
                    <a:pt x="5487" y="0"/>
                    <a:pt x="5410" y="0"/>
                    <a:pt x="5333" y="26"/>
                  </a:cubicBezTo>
                  <a:cubicBezTo>
                    <a:pt x="2370" y="26"/>
                    <a:pt x="0" y="2433"/>
                    <a:pt x="0" y="5473"/>
                  </a:cubicBezTo>
                  <a:lnTo>
                    <a:pt x="0" y="35008"/>
                  </a:lnTo>
                  <a:cubicBezTo>
                    <a:pt x="0" y="38763"/>
                    <a:pt x="2705" y="40640"/>
                    <a:pt x="5410" y="40640"/>
                  </a:cubicBezTo>
                  <a:cubicBezTo>
                    <a:pt x="8089" y="40640"/>
                    <a:pt x="10795" y="38763"/>
                    <a:pt x="10795" y="35008"/>
                  </a:cubicBezTo>
                  <a:lnTo>
                    <a:pt x="10795" y="5473"/>
                  </a:lnTo>
                  <a:cubicBezTo>
                    <a:pt x="10795" y="2512"/>
                    <a:pt x="8424" y="0"/>
                    <a:pt x="553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39" name="Google Shape;139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7LQAAGQ0AAM0tAABZDQAAAAAAAA=="/>
                </a:ext>
              </a:extLst>
            </p:cNvSpPr>
            <p:nvPr/>
          </p:nvSpPr>
          <p:spPr>
            <a:xfrm>
              <a:off x="7433945" y="2129155"/>
              <a:ext cx="11430" cy="40640"/>
            </a:xfrm>
            <a:custGeom>
              <a:avLst/>
              <a:gdLst/>
              <a:ahLst/>
              <a:cxnLst/>
              <a:rect l="0" t="0" r="11430" b="40640"/>
              <a:pathLst>
                <a:path w="11430" h="40640">
                  <a:moveTo>
                    <a:pt x="5878" y="0"/>
                  </a:moveTo>
                  <a:cubicBezTo>
                    <a:pt x="5797" y="0"/>
                    <a:pt x="5742" y="0"/>
                    <a:pt x="5661" y="26"/>
                  </a:cubicBezTo>
                  <a:cubicBezTo>
                    <a:pt x="2504" y="26"/>
                    <a:pt x="27" y="2433"/>
                    <a:pt x="27" y="5473"/>
                  </a:cubicBezTo>
                  <a:lnTo>
                    <a:pt x="27" y="35008"/>
                  </a:lnTo>
                  <a:cubicBezTo>
                    <a:pt x="27" y="38763"/>
                    <a:pt x="2885" y="40640"/>
                    <a:pt x="5715" y="40640"/>
                  </a:cubicBezTo>
                  <a:cubicBezTo>
                    <a:pt x="8573" y="40640"/>
                    <a:pt x="11430" y="38763"/>
                    <a:pt x="11430" y="35008"/>
                  </a:cubicBezTo>
                  <a:lnTo>
                    <a:pt x="11430" y="5473"/>
                  </a:lnTo>
                  <a:cubicBezTo>
                    <a:pt x="11430" y="2512"/>
                    <a:pt x="8926" y="0"/>
                    <a:pt x="587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38" name="Google Shape;139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LAAACwsAAHktAAA/DAAAAAAAAA=="/>
                </a:ext>
              </a:extLst>
            </p:cNvSpPr>
            <p:nvPr/>
          </p:nvSpPr>
          <p:spPr>
            <a:xfrm>
              <a:off x="7158355" y="1795145"/>
              <a:ext cx="233680" cy="195580"/>
            </a:xfrm>
            <a:custGeom>
              <a:avLst/>
              <a:gdLst/>
              <a:ahLst/>
              <a:cxnLst/>
              <a:rect l="0" t="0" r="233680" b="195580"/>
              <a:pathLst>
                <a:path w="233680" h="195580">
                  <a:moveTo>
                    <a:pt x="80515" y="140158"/>
                  </a:moveTo>
                  <a:lnTo>
                    <a:pt x="77343" y="152687"/>
                  </a:lnTo>
                  <a:lnTo>
                    <a:pt x="69923" y="152687"/>
                  </a:lnTo>
                  <a:cubicBezTo>
                    <a:pt x="63238" y="152687"/>
                    <a:pt x="57810" y="147250"/>
                    <a:pt x="57810" y="140552"/>
                  </a:cubicBezTo>
                  <a:lnTo>
                    <a:pt x="57810" y="140158"/>
                  </a:lnTo>
                  <a:lnTo>
                    <a:pt x="187117" y="10851"/>
                  </a:lnTo>
                  <a:cubicBezTo>
                    <a:pt x="193672" y="11006"/>
                    <a:pt x="199099" y="16443"/>
                    <a:pt x="199099" y="23141"/>
                  </a:cubicBezTo>
                  <a:lnTo>
                    <a:pt x="199099" y="117043"/>
                  </a:lnTo>
                  <a:cubicBezTo>
                    <a:pt x="199099" y="123741"/>
                    <a:pt x="193672" y="129178"/>
                    <a:pt x="187117" y="129178"/>
                  </a:cubicBezTo>
                  <a:lnTo>
                    <a:pt x="140187" y="129178"/>
                  </a:lnTo>
                  <a:cubicBezTo>
                    <a:pt x="139033" y="129178"/>
                    <a:pt x="137906" y="129546"/>
                    <a:pt x="137015" y="130177"/>
                  </a:cubicBezTo>
                  <a:lnTo>
                    <a:pt x="84789" y="168342"/>
                  </a:lnTo>
                  <a:lnTo>
                    <a:pt x="92864" y="136008"/>
                  </a:lnTo>
                  <a:cubicBezTo>
                    <a:pt x="93624" y="132593"/>
                    <a:pt x="91107" y="129178"/>
                    <a:pt x="87568" y="129178"/>
                  </a:cubicBezTo>
                  <a:lnTo>
                    <a:pt x="23098" y="129178"/>
                  </a:lnTo>
                  <a:cubicBezTo>
                    <a:pt x="16412" y="129178"/>
                    <a:pt x="10985" y="123741"/>
                    <a:pt x="10985" y="117043"/>
                  </a:cubicBezTo>
                  <a:lnTo>
                    <a:pt x="10985" y="23141"/>
                  </a:lnTo>
                  <a:cubicBezTo>
                    <a:pt x="10985" y="16443"/>
                    <a:pt x="16412" y="11006"/>
                    <a:pt x="23098" y="11006"/>
                  </a:cubicBezTo>
                  <a:lnTo>
                    <a:pt x="210582" y="34514"/>
                  </a:lnTo>
                  <a:cubicBezTo>
                    <a:pt x="217268" y="34514"/>
                    <a:pt x="222695" y="39951"/>
                    <a:pt x="222695" y="46649"/>
                  </a:cubicBezTo>
                  <a:lnTo>
                    <a:pt x="222695" y="140552"/>
                  </a:lnTo>
                  <a:cubicBezTo>
                    <a:pt x="222695" y="147250"/>
                    <a:pt x="217268" y="152687"/>
                    <a:pt x="210582" y="152687"/>
                  </a:cubicBezTo>
                  <a:lnTo>
                    <a:pt x="163652" y="152687"/>
                  </a:lnTo>
                  <a:cubicBezTo>
                    <a:pt x="160244" y="152687"/>
                    <a:pt x="157727" y="155708"/>
                    <a:pt x="158225" y="158991"/>
                  </a:cubicBezTo>
                  <a:lnTo>
                    <a:pt x="158356" y="159122"/>
                  </a:lnTo>
                  <a:lnTo>
                    <a:pt x="162131" y="181738"/>
                  </a:lnTo>
                  <a:lnTo>
                    <a:pt x="121887" y="154946"/>
                  </a:lnTo>
                  <a:lnTo>
                    <a:pt x="142075" y="140158"/>
                  </a:lnTo>
                  <a:lnTo>
                    <a:pt x="187117" y="140158"/>
                  </a:lnTo>
                  <a:cubicBezTo>
                    <a:pt x="199859" y="140158"/>
                    <a:pt x="210189" y="129809"/>
                    <a:pt x="210189" y="117175"/>
                  </a:cubicBezTo>
                  <a:lnTo>
                    <a:pt x="210189" y="34514"/>
                  </a:lnTo>
                  <a:lnTo>
                    <a:pt x="23098" y="0"/>
                  </a:lnTo>
                  <a:cubicBezTo>
                    <a:pt x="10356" y="0"/>
                    <a:pt x="26" y="10244"/>
                    <a:pt x="26" y="23009"/>
                  </a:cubicBezTo>
                  <a:lnTo>
                    <a:pt x="26" y="116912"/>
                  </a:lnTo>
                  <a:cubicBezTo>
                    <a:pt x="26" y="129677"/>
                    <a:pt x="10356" y="140053"/>
                    <a:pt x="23098" y="140053"/>
                  </a:cubicBezTo>
                  <a:lnTo>
                    <a:pt x="46956" y="140053"/>
                  </a:lnTo>
                  <a:lnTo>
                    <a:pt x="46956" y="140552"/>
                  </a:lnTo>
                  <a:cubicBezTo>
                    <a:pt x="46956" y="153317"/>
                    <a:pt x="57286" y="163666"/>
                    <a:pt x="70028" y="163666"/>
                  </a:cubicBezTo>
                  <a:lnTo>
                    <a:pt x="74695" y="163666"/>
                  </a:lnTo>
                  <a:lnTo>
                    <a:pt x="72571" y="172518"/>
                  </a:lnTo>
                  <a:cubicBezTo>
                    <a:pt x="71024" y="178244"/>
                    <a:pt x="75639" y="182972"/>
                    <a:pt x="80699" y="182972"/>
                  </a:cubicBezTo>
                  <a:cubicBezTo>
                    <a:pt x="82324" y="182972"/>
                    <a:pt x="84002" y="182473"/>
                    <a:pt x="85549" y="181370"/>
                  </a:cubicBezTo>
                  <a:lnTo>
                    <a:pt x="109905" y="163666"/>
                  </a:lnTo>
                  <a:lnTo>
                    <a:pt x="115201" y="163666"/>
                  </a:lnTo>
                  <a:lnTo>
                    <a:pt x="161004" y="194135"/>
                  </a:lnTo>
                  <a:cubicBezTo>
                    <a:pt x="162394" y="195081"/>
                    <a:pt x="163993" y="195554"/>
                    <a:pt x="165592" y="195554"/>
                  </a:cubicBezTo>
                  <a:cubicBezTo>
                    <a:pt x="167218" y="195554"/>
                    <a:pt x="168817" y="195081"/>
                    <a:pt x="170207" y="194135"/>
                  </a:cubicBezTo>
                  <a:lnTo>
                    <a:pt x="170075" y="194267"/>
                  </a:lnTo>
                  <a:cubicBezTo>
                    <a:pt x="172986" y="192481"/>
                    <a:pt x="174375" y="189066"/>
                    <a:pt x="173851" y="185783"/>
                  </a:cubicBezTo>
                  <a:lnTo>
                    <a:pt x="170207" y="163666"/>
                  </a:lnTo>
                  <a:lnTo>
                    <a:pt x="210582" y="163666"/>
                  </a:lnTo>
                  <a:cubicBezTo>
                    <a:pt x="223324" y="163666"/>
                    <a:pt x="233654" y="153317"/>
                    <a:pt x="233654" y="140552"/>
                  </a:cubicBezTo>
                  <a:lnTo>
                    <a:pt x="233654" y="46649"/>
                  </a:lnTo>
                  <a:cubicBezTo>
                    <a:pt x="233523" y="33884"/>
                    <a:pt x="223324" y="23508"/>
                    <a:pt x="210582" y="23508"/>
                  </a:cubicBezTo>
                  <a:lnTo>
                    <a:pt x="210189" y="23508"/>
                  </a:lnTo>
                  <a:lnTo>
                    <a:pt x="210189" y="23141"/>
                  </a:lnTo>
                  <a:cubicBezTo>
                    <a:pt x="210189" y="10375"/>
                    <a:pt x="199859" y="0"/>
                    <a:pt x="187117" y="0"/>
                  </a:cubicBezTo>
                  <a:lnTo>
                    <a:pt x="80515" y="140158"/>
                  </a:lnTo>
                  <a:lnTo>
                    <a:pt x="18711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37" name="Google Shape;139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LAAAQgsAAHosAABUCwAAAAAAAA=="/>
                </a:ext>
              </a:extLst>
            </p:cNvSpPr>
            <p:nvPr/>
          </p:nvSpPr>
          <p:spPr>
            <a:xfrm>
              <a:off x="7197725" y="1830070"/>
              <a:ext cx="32385" cy="11430"/>
            </a:xfrm>
            <a:custGeom>
              <a:avLst/>
              <a:gdLst/>
              <a:ahLst/>
              <a:cxnLst/>
              <a:rect l="0" t="0" r="32385" b="11430"/>
              <a:pathLst>
                <a:path w="32385" h="11430">
                  <a:moveTo>
                    <a:pt x="7354" y="27"/>
                  </a:moveTo>
                  <a:cubicBezTo>
                    <a:pt x="26" y="27"/>
                    <a:pt x="26" y="11403"/>
                    <a:pt x="7354" y="11403"/>
                  </a:cubicBezTo>
                  <a:lnTo>
                    <a:pt x="25030" y="11403"/>
                  </a:lnTo>
                  <a:cubicBezTo>
                    <a:pt x="32358" y="11403"/>
                    <a:pt x="32358" y="27"/>
                    <a:pt x="25030" y="27"/>
                  </a:cubicBezTo>
                  <a:lnTo>
                    <a:pt x="7354" y="27"/>
                  </a:lnTo>
                  <a:lnTo>
                    <a:pt x="25030"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36" name="Google Shape;139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LAAAQgsAABctAABUCwAAAAAAAA=="/>
                </a:ext>
              </a:extLst>
            </p:cNvSpPr>
            <p:nvPr/>
          </p:nvSpPr>
          <p:spPr>
            <a:xfrm>
              <a:off x="7239000" y="1830070"/>
              <a:ext cx="90805" cy="11430"/>
            </a:xfrm>
            <a:custGeom>
              <a:avLst/>
              <a:gdLst/>
              <a:ahLst/>
              <a:cxnLst/>
              <a:rect l="0" t="0" r="90805" b="11430"/>
              <a:pathLst>
                <a:path w="90805" h="11430">
                  <a:moveTo>
                    <a:pt x="7311" y="27"/>
                  </a:moveTo>
                  <a:cubicBezTo>
                    <a:pt x="0" y="27"/>
                    <a:pt x="0" y="11403"/>
                    <a:pt x="7311" y="11403"/>
                  </a:cubicBezTo>
                  <a:lnTo>
                    <a:pt x="83493" y="11403"/>
                  </a:lnTo>
                  <a:cubicBezTo>
                    <a:pt x="90805" y="11403"/>
                    <a:pt x="90805" y="27"/>
                    <a:pt x="83493" y="27"/>
                  </a:cubicBezTo>
                  <a:lnTo>
                    <a:pt x="7311" y="27"/>
                  </a:lnTo>
                  <a:lnTo>
                    <a:pt x="83493"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35" name="Google Shape;139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LAAAcAsAABctAACCCwAAAAAAAA=="/>
                </a:ext>
              </a:extLst>
            </p:cNvSpPr>
            <p:nvPr/>
          </p:nvSpPr>
          <p:spPr>
            <a:xfrm>
              <a:off x="7197725" y="1859280"/>
              <a:ext cx="132080" cy="11430"/>
            </a:xfrm>
            <a:custGeom>
              <a:avLst/>
              <a:gdLst/>
              <a:ahLst/>
              <a:cxnLst/>
              <a:rect l="0" t="0" r="132080" b="11430"/>
              <a:pathLst>
                <a:path w="132080" h="11430">
                  <a:moveTo>
                    <a:pt x="7354" y="0"/>
                  </a:moveTo>
                  <a:cubicBezTo>
                    <a:pt x="26" y="0"/>
                    <a:pt x="26" y="11430"/>
                    <a:pt x="7354" y="11430"/>
                  </a:cubicBezTo>
                  <a:lnTo>
                    <a:pt x="124752" y="11430"/>
                  </a:lnTo>
                  <a:cubicBezTo>
                    <a:pt x="132080" y="11430"/>
                    <a:pt x="132080" y="0"/>
                    <a:pt x="124752" y="0"/>
                  </a:cubicBezTo>
                  <a:lnTo>
                    <a:pt x="7354" y="0"/>
                  </a:lnTo>
                  <a:lnTo>
                    <a:pt x="12475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34" name="Google Shape;139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LAAAnwsAANYsAACwCwAAAAAAAA=="/>
                </a:ext>
              </a:extLst>
            </p:cNvSpPr>
            <p:nvPr/>
          </p:nvSpPr>
          <p:spPr>
            <a:xfrm>
              <a:off x="7197725" y="1889125"/>
              <a:ext cx="90805" cy="10795"/>
            </a:xfrm>
            <a:custGeom>
              <a:avLst/>
              <a:gdLst/>
              <a:ahLst/>
              <a:cxnLst/>
              <a:rect l="0" t="0" r="90805" b="10795"/>
              <a:pathLst>
                <a:path w="90805" h="10795">
                  <a:moveTo>
                    <a:pt x="7337" y="0"/>
                  </a:moveTo>
                  <a:cubicBezTo>
                    <a:pt x="26" y="0"/>
                    <a:pt x="26" y="10795"/>
                    <a:pt x="7337" y="10795"/>
                  </a:cubicBezTo>
                  <a:lnTo>
                    <a:pt x="83493" y="10795"/>
                  </a:lnTo>
                  <a:cubicBezTo>
                    <a:pt x="90805" y="10795"/>
                    <a:pt x="90805" y="0"/>
                    <a:pt x="83493" y="0"/>
                  </a:cubicBezTo>
                  <a:lnTo>
                    <a:pt x="7337" y="0"/>
                  </a:lnTo>
                  <a:lnTo>
                    <a:pt x="8349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33" name="Google Shape;139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LAAAnwsAABctAACwCwAAAAAAAA=="/>
                </a:ext>
              </a:extLst>
            </p:cNvSpPr>
            <p:nvPr/>
          </p:nvSpPr>
          <p:spPr>
            <a:xfrm>
              <a:off x="7297420" y="1889125"/>
              <a:ext cx="32385" cy="10795"/>
            </a:xfrm>
            <a:custGeom>
              <a:avLst/>
              <a:gdLst/>
              <a:ahLst/>
              <a:cxnLst/>
              <a:rect l="0" t="0" r="32385" b="10795"/>
              <a:pathLst>
                <a:path w="32385" h="10795">
                  <a:moveTo>
                    <a:pt x="7485" y="0"/>
                  </a:moveTo>
                  <a:cubicBezTo>
                    <a:pt x="26" y="0"/>
                    <a:pt x="26" y="10795"/>
                    <a:pt x="7485" y="10795"/>
                  </a:cubicBezTo>
                  <a:lnTo>
                    <a:pt x="25057" y="10795"/>
                  </a:lnTo>
                  <a:cubicBezTo>
                    <a:pt x="32385" y="10795"/>
                    <a:pt x="32385" y="0"/>
                    <a:pt x="25057" y="0"/>
                  </a:cubicBezTo>
                  <a:lnTo>
                    <a:pt x="7485" y="0"/>
                  </a:lnTo>
                  <a:lnTo>
                    <a:pt x="2505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666" name="Google Shape;13963;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4uAAAECwAAwzAAAFkNAAAQAAAA"/>
              </a:ext>
            </a:extLst>
          </p:cNvGrpSpPr>
          <p:nvPr/>
        </p:nvGrpSpPr>
        <p:grpSpPr>
          <a:xfrm>
            <a:off x="7547610" y="1790700"/>
            <a:ext cx="379095" cy="379095"/>
            <a:chOff x="7547610" y="1790700"/>
            <a:chExt cx="379095" cy="379095"/>
          </a:xfrm>
        </p:grpSpPr>
        <p:sp>
          <p:nvSpPr>
            <p:cNvPr id="1686" name="Google Shape;139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LgAA+QsAAD8vAABYDAAAAAAAAA=="/>
                </a:ext>
              </a:extLst>
            </p:cNvSpPr>
            <p:nvPr/>
          </p:nvSpPr>
          <p:spPr>
            <a:xfrm>
              <a:off x="7589520" y="1946275"/>
              <a:ext cx="90805" cy="60325"/>
            </a:xfrm>
            <a:custGeom>
              <a:avLst/>
              <a:gdLst/>
              <a:ahLst/>
              <a:cxnLst/>
              <a:rect l="0" t="0" r="90805" b="60325"/>
              <a:pathLst>
                <a:path w="90805" h="60325">
                  <a:moveTo>
                    <a:pt x="43508" y="0"/>
                  </a:moveTo>
                  <a:cubicBezTo>
                    <a:pt x="19493" y="0"/>
                    <a:pt x="0" y="19439"/>
                    <a:pt x="0" y="43387"/>
                  </a:cubicBezTo>
                  <a:lnTo>
                    <a:pt x="0" y="60325"/>
                  </a:lnTo>
                  <a:lnTo>
                    <a:pt x="3658" y="54540"/>
                  </a:lnTo>
                  <a:lnTo>
                    <a:pt x="3658" y="54435"/>
                  </a:lnTo>
                  <a:cubicBezTo>
                    <a:pt x="4285" y="53289"/>
                    <a:pt x="5539" y="52663"/>
                    <a:pt x="6794" y="52663"/>
                  </a:cubicBezTo>
                  <a:lnTo>
                    <a:pt x="7055" y="52663"/>
                  </a:lnTo>
                  <a:cubicBezTo>
                    <a:pt x="9171" y="52663"/>
                    <a:pt x="43377" y="51803"/>
                    <a:pt x="59212" y="29967"/>
                  </a:cubicBezTo>
                  <a:cubicBezTo>
                    <a:pt x="60048" y="28846"/>
                    <a:pt x="61224" y="28325"/>
                    <a:pt x="62400" y="28325"/>
                  </a:cubicBezTo>
                  <a:cubicBezTo>
                    <a:pt x="64125" y="28325"/>
                    <a:pt x="65823" y="29471"/>
                    <a:pt x="66268" y="31478"/>
                  </a:cubicBezTo>
                  <a:cubicBezTo>
                    <a:pt x="66268" y="31608"/>
                    <a:pt x="70658" y="49536"/>
                    <a:pt x="84873" y="52794"/>
                  </a:cubicBezTo>
                  <a:lnTo>
                    <a:pt x="85369" y="52794"/>
                  </a:lnTo>
                  <a:lnTo>
                    <a:pt x="85631" y="52924"/>
                  </a:lnTo>
                  <a:lnTo>
                    <a:pt x="85761" y="53054"/>
                  </a:lnTo>
                  <a:lnTo>
                    <a:pt x="85892" y="53054"/>
                  </a:lnTo>
                  <a:lnTo>
                    <a:pt x="86127" y="53158"/>
                  </a:lnTo>
                  <a:lnTo>
                    <a:pt x="86258" y="53289"/>
                  </a:lnTo>
                  <a:lnTo>
                    <a:pt x="86388" y="53419"/>
                  </a:lnTo>
                  <a:lnTo>
                    <a:pt x="86519" y="53550"/>
                  </a:lnTo>
                  <a:lnTo>
                    <a:pt x="86754" y="53680"/>
                  </a:lnTo>
                  <a:lnTo>
                    <a:pt x="86885" y="53811"/>
                  </a:lnTo>
                  <a:lnTo>
                    <a:pt x="87016" y="53914"/>
                  </a:lnTo>
                  <a:lnTo>
                    <a:pt x="87146" y="54044"/>
                  </a:lnTo>
                  <a:lnTo>
                    <a:pt x="87251" y="54305"/>
                  </a:lnTo>
                  <a:lnTo>
                    <a:pt x="90778" y="59439"/>
                  </a:lnTo>
                  <a:lnTo>
                    <a:pt x="90778" y="43387"/>
                  </a:lnTo>
                  <a:cubicBezTo>
                    <a:pt x="90778" y="19439"/>
                    <a:pt x="71415" y="0"/>
                    <a:pt x="47401" y="0"/>
                  </a:cubicBezTo>
                  <a:lnTo>
                    <a:pt x="43508" y="0"/>
                  </a:lnTo>
                  <a:lnTo>
                    <a:pt x="4740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85" name="Google Shape;139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LgAAXwwAALUuAACDDAAAAAAAAA=="/>
                </a:ext>
              </a:extLst>
            </p:cNvSpPr>
            <p:nvPr/>
          </p:nvSpPr>
          <p:spPr>
            <a:xfrm>
              <a:off x="7577455" y="2011045"/>
              <a:ext cx="15240" cy="22860"/>
            </a:xfrm>
            <a:custGeom>
              <a:avLst/>
              <a:gdLst/>
              <a:ahLst/>
              <a:cxnLst/>
              <a:rect l="0" t="0" r="15240" b="22860"/>
              <a:pathLst>
                <a:path w="15240" h="22860">
                  <a:moveTo>
                    <a:pt x="15240" y="26"/>
                  </a:moveTo>
                  <a:lnTo>
                    <a:pt x="12814" y="393"/>
                  </a:lnTo>
                  <a:lnTo>
                    <a:pt x="12445" y="393"/>
                  </a:lnTo>
                  <a:lnTo>
                    <a:pt x="11680" y="524"/>
                  </a:lnTo>
                  <a:lnTo>
                    <a:pt x="11285" y="1153"/>
                  </a:lnTo>
                  <a:cubicBezTo>
                    <a:pt x="10547" y="2045"/>
                    <a:pt x="9387" y="2674"/>
                    <a:pt x="8253" y="2674"/>
                  </a:cubicBezTo>
                  <a:lnTo>
                    <a:pt x="7488" y="2674"/>
                  </a:lnTo>
                  <a:lnTo>
                    <a:pt x="6987" y="3175"/>
                  </a:lnTo>
                  <a:cubicBezTo>
                    <a:pt x="0" y="9621"/>
                    <a:pt x="3560" y="21104"/>
                    <a:pt x="12814" y="22467"/>
                  </a:cubicBezTo>
                  <a:lnTo>
                    <a:pt x="15240" y="22860"/>
                  </a:lnTo>
                  <a:lnTo>
                    <a:pt x="15240" y="26"/>
                  </a:lnTo>
                  <a:lnTo>
                    <a:pt x="12814" y="2246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84" name="Google Shape;139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LgAAvQwAAA0vAADlDAAAAAAAAA=="/>
                </a:ext>
              </a:extLst>
            </p:cNvSpPr>
            <p:nvPr/>
          </p:nvSpPr>
          <p:spPr>
            <a:xfrm>
              <a:off x="7621905" y="2070735"/>
              <a:ext cx="26670" cy="25400"/>
            </a:xfrm>
            <a:custGeom>
              <a:avLst/>
              <a:gdLst/>
              <a:ahLst/>
              <a:cxnLst/>
              <a:rect l="0" t="0" r="26670" b="25400"/>
              <a:pathLst>
                <a:path w="26670" h="25400">
                  <a:moveTo>
                    <a:pt x="26" y="26"/>
                  </a:moveTo>
                  <a:lnTo>
                    <a:pt x="26" y="12648"/>
                  </a:lnTo>
                  <a:lnTo>
                    <a:pt x="13138" y="25400"/>
                  </a:lnTo>
                  <a:lnTo>
                    <a:pt x="26644" y="11388"/>
                  </a:lnTo>
                  <a:lnTo>
                    <a:pt x="26644" y="26"/>
                  </a:lnTo>
                  <a:lnTo>
                    <a:pt x="24257" y="394"/>
                  </a:lnTo>
                  <a:cubicBezTo>
                    <a:pt x="21845" y="892"/>
                    <a:pt x="19589" y="1155"/>
                    <a:pt x="17177" y="1155"/>
                  </a:cubicBezTo>
                  <a:lnTo>
                    <a:pt x="9624" y="1155"/>
                  </a:lnTo>
                  <a:cubicBezTo>
                    <a:pt x="7212" y="1155"/>
                    <a:pt x="4825" y="892"/>
                    <a:pt x="2413" y="394"/>
                  </a:cubicBezTo>
                  <a:lnTo>
                    <a:pt x="26" y="26"/>
                  </a:lnTo>
                  <a:lnTo>
                    <a:pt x="2413" y="39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83" name="Google Shape;139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LwAAXwwAAFIvAACDDAAAAAAAAA=="/>
                </a:ext>
              </a:extLst>
            </p:cNvSpPr>
            <p:nvPr/>
          </p:nvSpPr>
          <p:spPr>
            <a:xfrm>
              <a:off x="7677785" y="2011045"/>
              <a:ext cx="14605" cy="22860"/>
            </a:xfrm>
            <a:custGeom>
              <a:avLst/>
              <a:gdLst/>
              <a:ahLst/>
              <a:cxnLst/>
              <a:rect l="0" t="0" r="14605" b="22860"/>
              <a:pathLst>
                <a:path w="14605" h="22860">
                  <a:moveTo>
                    <a:pt x="0" y="26"/>
                  </a:moveTo>
                  <a:lnTo>
                    <a:pt x="0" y="22860"/>
                  </a:lnTo>
                  <a:lnTo>
                    <a:pt x="2252" y="22467"/>
                  </a:lnTo>
                  <a:cubicBezTo>
                    <a:pt x="11471" y="20710"/>
                    <a:pt x="14579" y="9097"/>
                    <a:pt x="7613" y="3041"/>
                  </a:cubicBezTo>
                  <a:lnTo>
                    <a:pt x="7613" y="2936"/>
                  </a:lnTo>
                  <a:lnTo>
                    <a:pt x="7121" y="2543"/>
                  </a:lnTo>
                  <a:lnTo>
                    <a:pt x="6370" y="2543"/>
                  </a:lnTo>
                  <a:cubicBezTo>
                    <a:pt x="5360" y="2412"/>
                    <a:pt x="4505" y="1914"/>
                    <a:pt x="3754" y="1153"/>
                  </a:cubicBezTo>
                  <a:lnTo>
                    <a:pt x="3366" y="655"/>
                  </a:lnTo>
                  <a:lnTo>
                    <a:pt x="2744" y="524"/>
                  </a:lnTo>
                  <a:lnTo>
                    <a:pt x="2382" y="393"/>
                  </a:lnTo>
                  <a:lnTo>
                    <a:pt x="0" y="26"/>
                  </a:lnTo>
                  <a:lnTo>
                    <a:pt x="3754" y="115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82" name="Google Shape;139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LgAAOAwAAC4vAACyDAAAAAAAAA=="/>
                </a:ext>
              </a:extLst>
            </p:cNvSpPr>
            <p:nvPr/>
          </p:nvSpPr>
          <p:spPr>
            <a:xfrm>
              <a:off x="7600315" y="1986280"/>
              <a:ext cx="69215" cy="77470"/>
            </a:xfrm>
            <a:custGeom>
              <a:avLst/>
              <a:gdLst/>
              <a:ahLst/>
              <a:cxnLst/>
              <a:rect l="0" t="0" r="69215" b="77470"/>
              <a:pathLst>
                <a:path w="69215" h="77470">
                  <a:moveTo>
                    <a:pt x="50081" y="26"/>
                  </a:moveTo>
                  <a:lnTo>
                    <a:pt x="48199" y="1794"/>
                  </a:lnTo>
                  <a:cubicBezTo>
                    <a:pt x="33352" y="15642"/>
                    <a:pt x="12729" y="19308"/>
                    <a:pt x="1777" y="20205"/>
                  </a:cubicBezTo>
                  <a:lnTo>
                    <a:pt x="26" y="20337"/>
                  </a:lnTo>
                  <a:lnTo>
                    <a:pt x="26" y="46345"/>
                  </a:lnTo>
                  <a:cubicBezTo>
                    <a:pt x="26" y="63622"/>
                    <a:pt x="13722" y="77444"/>
                    <a:pt x="30843" y="77444"/>
                  </a:cubicBezTo>
                  <a:lnTo>
                    <a:pt x="38371" y="77444"/>
                  </a:lnTo>
                  <a:cubicBezTo>
                    <a:pt x="55361" y="77444"/>
                    <a:pt x="69058" y="63622"/>
                    <a:pt x="69188" y="46345"/>
                  </a:cubicBezTo>
                  <a:lnTo>
                    <a:pt x="69188" y="19572"/>
                  </a:lnTo>
                  <a:lnTo>
                    <a:pt x="67934" y="19071"/>
                  </a:lnTo>
                  <a:cubicBezTo>
                    <a:pt x="59256" y="15510"/>
                    <a:pt x="54106" y="8019"/>
                    <a:pt x="51205" y="2427"/>
                  </a:cubicBezTo>
                  <a:lnTo>
                    <a:pt x="50081" y="26"/>
                  </a:lnTo>
                  <a:lnTo>
                    <a:pt x="51205" y="24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81" name="Google Shape;139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gAA1QwAAHAvAABQDQAAAAAAAA=="/>
                </a:ext>
              </a:extLst>
            </p:cNvSpPr>
            <p:nvPr/>
          </p:nvSpPr>
          <p:spPr>
            <a:xfrm>
              <a:off x="7557770" y="2085975"/>
              <a:ext cx="153670" cy="78105"/>
            </a:xfrm>
            <a:custGeom>
              <a:avLst/>
              <a:gdLst/>
              <a:ahLst/>
              <a:cxnLst/>
              <a:rect l="0" t="0" r="153670" b="78105"/>
              <a:pathLst>
                <a:path w="153670" h="78105">
                  <a:moveTo>
                    <a:pt x="97780" y="26"/>
                  </a:moveTo>
                  <a:lnTo>
                    <a:pt x="80112" y="18369"/>
                  </a:lnTo>
                  <a:cubicBezTo>
                    <a:pt x="79325" y="19206"/>
                    <a:pt x="78277" y="19624"/>
                    <a:pt x="77202" y="19624"/>
                  </a:cubicBezTo>
                  <a:cubicBezTo>
                    <a:pt x="76180" y="19624"/>
                    <a:pt x="75183" y="19232"/>
                    <a:pt x="74423" y="18500"/>
                  </a:cubicBezTo>
                  <a:lnTo>
                    <a:pt x="57279" y="1776"/>
                  </a:lnTo>
                  <a:lnTo>
                    <a:pt x="56886" y="1411"/>
                  </a:lnTo>
                  <a:lnTo>
                    <a:pt x="56021" y="261"/>
                  </a:lnTo>
                  <a:lnTo>
                    <a:pt x="21968" y="13588"/>
                  </a:lnTo>
                  <a:lnTo>
                    <a:pt x="21706" y="13588"/>
                  </a:lnTo>
                  <a:cubicBezTo>
                    <a:pt x="20814" y="13979"/>
                    <a:pt x="0" y="21531"/>
                    <a:pt x="0" y="47662"/>
                  </a:cubicBezTo>
                  <a:lnTo>
                    <a:pt x="0" y="78105"/>
                  </a:lnTo>
                  <a:lnTo>
                    <a:pt x="153644" y="78105"/>
                  </a:lnTo>
                  <a:lnTo>
                    <a:pt x="153644" y="47662"/>
                  </a:lnTo>
                  <a:cubicBezTo>
                    <a:pt x="153644" y="21270"/>
                    <a:pt x="132200" y="13718"/>
                    <a:pt x="131938" y="13718"/>
                  </a:cubicBezTo>
                  <a:lnTo>
                    <a:pt x="131702" y="13588"/>
                  </a:lnTo>
                  <a:lnTo>
                    <a:pt x="97780" y="26"/>
                  </a:lnTo>
                  <a:lnTo>
                    <a:pt x="131938" y="1371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80" name="Google Shape;139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MAAAJAsAAKMwAACCCwAAAAAAAA=="/>
                </a:ext>
              </a:extLst>
            </p:cNvSpPr>
            <p:nvPr/>
          </p:nvSpPr>
          <p:spPr>
            <a:xfrm>
              <a:off x="7846695" y="1811020"/>
              <a:ext cx="59690" cy="59690"/>
            </a:xfrm>
            <a:custGeom>
              <a:avLst/>
              <a:gdLst/>
              <a:ahLst/>
              <a:cxnLst/>
              <a:rect l="0" t="0" r="59690" b="59690"/>
              <a:pathLst>
                <a:path w="59690" h="59690">
                  <a:moveTo>
                    <a:pt x="0" y="26"/>
                  </a:moveTo>
                  <a:lnTo>
                    <a:pt x="0" y="59664"/>
                  </a:lnTo>
                  <a:lnTo>
                    <a:pt x="59664" y="59664"/>
                  </a:lnTo>
                  <a:lnTo>
                    <a:pt x="29845" y="29845"/>
                  </a:lnTo>
                  <a:lnTo>
                    <a:pt x="0" y="0"/>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9" name="Google Shape;139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LwAAFwsAALAwAABGDQAAAAAAAA=="/>
                </a:ext>
              </a:extLst>
            </p:cNvSpPr>
            <p:nvPr/>
          </p:nvSpPr>
          <p:spPr>
            <a:xfrm>
              <a:off x="7642860" y="1802765"/>
              <a:ext cx="271780" cy="354965"/>
            </a:xfrm>
            <a:custGeom>
              <a:avLst/>
              <a:gdLst/>
              <a:ahLst/>
              <a:cxnLst/>
              <a:rect l="0" t="0" r="271780" b="354965"/>
              <a:pathLst>
                <a:path w="271780" h="354965">
                  <a:moveTo>
                    <a:pt x="160367" y="90734"/>
                  </a:moveTo>
                  <a:cubicBezTo>
                    <a:pt x="168312" y="90734"/>
                    <a:pt x="168312" y="102718"/>
                    <a:pt x="160367" y="102718"/>
                  </a:cubicBezTo>
                  <a:lnTo>
                    <a:pt x="65998" y="102718"/>
                  </a:lnTo>
                  <a:cubicBezTo>
                    <a:pt x="57922" y="102718"/>
                    <a:pt x="57922" y="90734"/>
                    <a:pt x="65998" y="90734"/>
                  </a:cubicBezTo>
                  <a:lnTo>
                    <a:pt x="208561" y="131748"/>
                  </a:lnTo>
                  <a:cubicBezTo>
                    <a:pt x="216506" y="131748"/>
                    <a:pt x="216506" y="143601"/>
                    <a:pt x="208561" y="143732"/>
                  </a:cubicBezTo>
                  <a:lnTo>
                    <a:pt x="65998" y="143732"/>
                  </a:lnTo>
                  <a:cubicBezTo>
                    <a:pt x="57922" y="143732"/>
                    <a:pt x="57922" y="131748"/>
                    <a:pt x="65998" y="131748"/>
                  </a:cubicBezTo>
                  <a:lnTo>
                    <a:pt x="208561" y="172762"/>
                  </a:lnTo>
                  <a:cubicBezTo>
                    <a:pt x="216506" y="172762"/>
                    <a:pt x="216506" y="184615"/>
                    <a:pt x="208561" y="184746"/>
                  </a:cubicBezTo>
                  <a:lnTo>
                    <a:pt x="65998" y="184746"/>
                  </a:lnTo>
                  <a:cubicBezTo>
                    <a:pt x="57922" y="184746"/>
                    <a:pt x="57922" y="172762"/>
                    <a:pt x="65998" y="172762"/>
                  </a:cubicBezTo>
                  <a:lnTo>
                    <a:pt x="208561" y="213749"/>
                  </a:lnTo>
                  <a:cubicBezTo>
                    <a:pt x="216506" y="213749"/>
                    <a:pt x="216506" y="225629"/>
                    <a:pt x="208561" y="225760"/>
                  </a:cubicBezTo>
                  <a:lnTo>
                    <a:pt x="65998" y="225760"/>
                  </a:lnTo>
                  <a:cubicBezTo>
                    <a:pt x="57922" y="225760"/>
                    <a:pt x="57922" y="213749"/>
                    <a:pt x="65998" y="213749"/>
                  </a:cubicBezTo>
                  <a:lnTo>
                    <a:pt x="208561" y="254763"/>
                  </a:lnTo>
                  <a:cubicBezTo>
                    <a:pt x="216506" y="254763"/>
                    <a:pt x="216506" y="266748"/>
                    <a:pt x="208561" y="266748"/>
                  </a:cubicBezTo>
                  <a:lnTo>
                    <a:pt x="65998" y="266748"/>
                  </a:lnTo>
                  <a:cubicBezTo>
                    <a:pt x="57922" y="266748"/>
                    <a:pt x="57922" y="254763"/>
                    <a:pt x="65998" y="254763"/>
                  </a:cubicBezTo>
                  <a:lnTo>
                    <a:pt x="26" y="0"/>
                  </a:lnTo>
                  <a:lnTo>
                    <a:pt x="26" y="133898"/>
                  </a:lnTo>
                  <a:cubicBezTo>
                    <a:pt x="27139" y="136783"/>
                    <a:pt x="47696" y="159755"/>
                    <a:pt x="47696" y="187132"/>
                  </a:cubicBezTo>
                  <a:lnTo>
                    <a:pt x="47696" y="203024"/>
                  </a:lnTo>
                  <a:cubicBezTo>
                    <a:pt x="64241" y="215034"/>
                    <a:pt x="55772" y="241153"/>
                    <a:pt x="35346" y="241258"/>
                  </a:cubicBezTo>
                  <a:cubicBezTo>
                    <a:pt x="32304" y="251879"/>
                    <a:pt x="25120" y="260821"/>
                    <a:pt x="15523" y="266013"/>
                  </a:cubicBezTo>
                  <a:lnTo>
                    <a:pt x="15523" y="273697"/>
                  </a:lnTo>
                  <a:lnTo>
                    <a:pt x="50239" y="287569"/>
                  </a:lnTo>
                  <a:cubicBezTo>
                    <a:pt x="60072" y="290978"/>
                    <a:pt x="78610" y="304353"/>
                    <a:pt x="78610" y="331232"/>
                  </a:cubicBezTo>
                  <a:lnTo>
                    <a:pt x="78610" y="354965"/>
                  </a:lnTo>
                  <a:lnTo>
                    <a:pt x="271780" y="354965"/>
                  </a:lnTo>
                  <a:lnTo>
                    <a:pt x="271780" y="79877"/>
                  </a:lnTo>
                  <a:lnTo>
                    <a:pt x="197968" y="79877"/>
                  </a:lnTo>
                  <a:cubicBezTo>
                    <a:pt x="194690" y="79877"/>
                    <a:pt x="192042" y="77229"/>
                    <a:pt x="192042" y="73951"/>
                  </a:cubicBezTo>
                  <a:lnTo>
                    <a:pt x="192042" y="0"/>
                  </a:lnTo>
                  <a:lnTo>
                    <a:pt x="160367" y="90734"/>
                  </a:lnTo>
                  <a:lnTo>
                    <a:pt x="192042" y="7395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8" name="Google Shape;139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LgAA+QsAAP8uAABYDAAAAAAAAA=="/>
                </a:ext>
              </a:extLst>
            </p:cNvSpPr>
            <p:nvPr/>
          </p:nvSpPr>
          <p:spPr>
            <a:xfrm>
              <a:off x="7589520" y="1946275"/>
              <a:ext cx="50165" cy="60325"/>
            </a:xfrm>
            <a:custGeom>
              <a:avLst/>
              <a:gdLst/>
              <a:ahLst/>
              <a:cxnLst/>
              <a:rect l="0" t="0" r="50165" b="60325"/>
              <a:pathLst>
                <a:path w="50165" h="60325">
                  <a:moveTo>
                    <a:pt x="43479" y="0"/>
                  </a:moveTo>
                  <a:cubicBezTo>
                    <a:pt x="19481" y="0"/>
                    <a:pt x="0" y="19439"/>
                    <a:pt x="0" y="43387"/>
                  </a:cubicBezTo>
                  <a:lnTo>
                    <a:pt x="0" y="60325"/>
                  </a:lnTo>
                  <a:lnTo>
                    <a:pt x="3655" y="54540"/>
                  </a:lnTo>
                  <a:lnTo>
                    <a:pt x="3655" y="54435"/>
                  </a:lnTo>
                  <a:cubicBezTo>
                    <a:pt x="4282" y="53289"/>
                    <a:pt x="5536" y="52663"/>
                    <a:pt x="6789" y="52663"/>
                  </a:cubicBezTo>
                  <a:lnTo>
                    <a:pt x="7050" y="52663"/>
                  </a:lnTo>
                  <a:cubicBezTo>
                    <a:pt x="7285" y="52663"/>
                    <a:pt x="8173" y="52663"/>
                    <a:pt x="9427" y="52533"/>
                  </a:cubicBezTo>
                  <a:lnTo>
                    <a:pt x="9427" y="43517"/>
                  </a:lnTo>
                  <a:lnTo>
                    <a:pt x="9427" y="43387"/>
                  </a:lnTo>
                  <a:cubicBezTo>
                    <a:pt x="9427" y="20560"/>
                    <a:pt x="27263" y="1641"/>
                    <a:pt x="50138" y="130"/>
                  </a:cubicBezTo>
                  <a:cubicBezTo>
                    <a:pt x="49146" y="130"/>
                    <a:pt x="48258" y="0"/>
                    <a:pt x="47370" y="0"/>
                  </a:cubicBezTo>
                  <a:lnTo>
                    <a:pt x="43479" y="0"/>
                  </a:lnTo>
                  <a:lnTo>
                    <a:pt x="4737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7" name="Google Shape;139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gAAvQwAAA0vAAC+DAAAAAAAAA=="/>
                </a:ext>
              </a:extLst>
            </p:cNvSpPr>
            <p:nvPr/>
          </p:nvSpPr>
          <p:spPr>
            <a:xfrm>
              <a:off x="7639685" y="2070735"/>
              <a:ext cx="8890" cy="635"/>
            </a:xfrm>
            <a:custGeom>
              <a:avLst/>
              <a:gdLst/>
              <a:ahLst/>
              <a:cxnLst/>
              <a:rect l="0" t="0" r="8890" b="635"/>
              <a:pathLst>
                <a:path w="8890" h="635">
                  <a:moveTo>
                    <a:pt x="8863" y="14"/>
                  </a:moveTo>
                  <a:lnTo>
                    <a:pt x="6503" y="216"/>
                  </a:lnTo>
                  <a:cubicBezTo>
                    <a:pt x="4390" y="432"/>
                    <a:pt x="2140" y="562"/>
                    <a:pt x="27" y="635"/>
                  </a:cubicBezTo>
                  <a:lnTo>
                    <a:pt x="8863" y="635"/>
                  </a:lnTo>
                  <a:lnTo>
                    <a:pt x="8863" y="14"/>
                  </a:lnTo>
                  <a:lnTo>
                    <a:pt x="27" y="63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6" name="Google Shape;139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LgAAvQwAAP8uAADlDAAAAAAAAA=="/>
                </a:ext>
              </a:extLst>
            </p:cNvSpPr>
            <p:nvPr/>
          </p:nvSpPr>
          <p:spPr>
            <a:xfrm>
              <a:off x="7621905" y="2070735"/>
              <a:ext cx="17780" cy="25400"/>
            </a:xfrm>
            <a:custGeom>
              <a:avLst/>
              <a:gdLst/>
              <a:ahLst/>
              <a:cxnLst/>
              <a:rect l="0" t="0" r="17780" b="25400"/>
              <a:pathLst>
                <a:path w="17780" h="25400">
                  <a:moveTo>
                    <a:pt x="26" y="26"/>
                  </a:moveTo>
                  <a:lnTo>
                    <a:pt x="26" y="12648"/>
                  </a:lnTo>
                  <a:lnTo>
                    <a:pt x="13197" y="25400"/>
                  </a:lnTo>
                  <a:lnTo>
                    <a:pt x="17754" y="20729"/>
                  </a:lnTo>
                  <a:lnTo>
                    <a:pt x="9535" y="12648"/>
                  </a:lnTo>
                  <a:lnTo>
                    <a:pt x="9535" y="1155"/>
                  </a:lnTo>
                  <a:cubicBezTo>
                    <a:pt x="7112" y="1155"/>
                    <a:pt x="4715" y="892"/>
                    <a:pt x="2423" y="394"/>
                  </a:cubicBezTo>
                  <a:lnTo>
                    <a:pt x="26" y="26"/>
                  </a:lnTo>
                  <a:lnTo>
                    <a:pt x="2423" y="39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5" name="Google Shape;139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LgAAOAwAABUvAACyDAAAAAAAAA=="/>
                </a:ext>
              </a:extLst>
            </p:cNvSpPr>
            <p:nvPr/>
          </p:nvSpPr>
          <p:spPr>
            <a:xfrm>
              <a:off x="7600315" y="1986280"/>
              <a:ext cx="53340" cy="77470"/>
            </a:xfrm>
            <a:custGeom>
              <a:avLst/>
              <a:gdLst/>
              <a:ahLst/>
              <a:cxnLst/>
              <a:rect l="0" t="0" r="53340" b="77470"/>
              <a:pathLst>
                <a:path w="53340" h="77470">
                  <a:moveTo>
                    <a:pt x="50295" y="26"/>
                  </a:moveTo>
                  <a:lnTo>
                    <a:pt x="48405" y="1794"/>
                  </a:lnTo>
                  <a:cubicBezTo>
                    <a:pt x="33495" y="15642"/>
                    <a:pt x="12784" y="19308"/>
                    <a:pt x="1785" y="20205"/>
                  </a:cubicBezTo>
                  <a:lnTo>
                    <a:pt x="26" y="20337"/>
                  </a:lnTo>
                  <a:lnTo>
                    <a:pt x="26" y="46345"/>
                  </a:lnTo>
                  <a:cubicBezTo>
                    <a:pt x="26" y="63622"/>
                    <a:pt x="13781" y="77444"/>
                    <a:pt x="30975" y="77444"/>
                  </a:cubicBezTo>
                  <a:lnTo>
                    <a:pt x="39428" y="77444"/>
                  </a:lnTo>
                  <a:cubicBezTo>
                    <a:pt x="22759" y="76942"/>
                    <a:pt x="9608" y="63226"/>
                    <a:pt x="9503" y="46477"/>
                  </a:cubicBezTo>
                  <a:lnTo>
                    <a:pt x="9503" y="20469"/>
                  </a:lnTo>
                  <a:lnTo>
                    <a:pt x="11393" y="20205"/>
                  </a:lnTo>
                  <a:cubicBezTo>
                    <a:pt x="21236" y="19440"/>
                    <a:pt x="39060" y="16407"/>
                    <a:pt x="53314" y="5618"/>
                  </a:cubicBezTo>
                  <a:cubicBezTo>
                    <a:pt x="52553" y="4590"/>
                    <a:pt x="52054" y="3455"/>
                    <a:pt x="51424" y="2427"/>
                  </a:cubicBezTo>
                  <a:lnTo>
                    <a:pt x="50295" y="26"/>
                  </a:lnTo>
                  <a:lnTo>
                    <a:pt x="51424" y="24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4" name="Google Shape;139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gAA1QwAANouAABJDQAAAAAAAA=="/>
                </a:ext>
              </a:extLst>
            </p:cNvSpPr>
            <p:nvPr/>
          </p:nvSpPr>
          <p:spPr>
            <a:xfrm>
              <a:off x="7557770" y="2085975"/>
              <a:ext cx="58420" cy="73660"/>
            </a:xfrm>
            <a:custGeom>
              <a:avLst/>
              <a:gdLst/>
              <a:ahLst/>
              <a:cxnLst/>
              <a:rect l="0" t="0" r="58420" b="73660"/>
              <a:pathLst>
                <a:path w="58420" h="73660">
                  <a:moveTo>
                    <a:pt x="55883" y="0"/>
                  </a:moveTo>
                  <a:lnTo>
                    <a:pt x="21914" y="13436"/>
                  </a:lnTo>
                  <a:lnTo>
                    <a:pt x="21653" y="13436"/>
                  </a:lnTo>
                  <a:cubicBezTo>
                    <a:pt x="20763" y="13699"/>
                    <a:pt x="0" y="21313"/>
                    <a:pt x="0" y="47789"/>
                  </a:cubicBezTo>
                  <a:lnTo>
                    <a:pt x="0" y="73660"/>
                  </a:lnTo>
                  <a:lnTo>
                    <a:pt x="9571" y="73660"/>
                  </a:lnTo>
                  <a:lnTo>
                    <a:pt x="9571" y="47658"/>
                  </a:lnTo>
                  <a:cubicBezTo>
                    <a:pt x="9571" y="21313"/>
                    <a:pt x="30334" y="13699"/>
                    <a:pt x="31224" y="13436"/>
                  </a:cubicBezTo>
                  <a:lnTo>
                    <a:pt x="31459" y="13436"/>
                  </a:lnTo>
                  <a:lnTo>
                    <a:pt x="58394" y="2793"/>
                  </a:lnTo>
                  <a:lnTo>
                    <a:pt x="57139" y="1538"/>
                  </a:lnTo>
                  <a:lnTo>
                    <a:pt x="56746" y="1133"/>
                  </a:lnTo>
                  <a:lnTo>
                    <a:pt x="55883" y="0"/>
                  </a:lnTo>
                  <a:lnTo>
                    <a:pt x="31224" y="1343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3" name="Google Shape;139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LwAAFwsAAI8vAABGDQAAAAAAAA=="/>
                </a:ext>
              </a:extLst>
            </p:cNvSpPr>
            <p:nvPr/>
          </p:nvSpPr>
          <p:spPr>
            <a:xfrm>
              <a:off x="7642860" y="1802765"/>
              <a:ext cx="88265" cy="354965"/>
            </a:xfrm>
            <a:custGeom>
              <a:avLst/>
              <a:gdLst/>
              <a:ahLst/>
              <a:cxnLst/>
              <a:rect l="0" t="0" r="88265" b="354965"/>
              <a:pathLst>
                <a:path w="88265" h="354965">
                  <a:moveTo>
                    <a:pt x="26" y="0"/>
                  </a:moveTo>
                  <a:lnTo>
                    <a:pt x="26" y="133898"/>
                  </a:lnTo>
                  <a:cubicBezTo>
                    <a:pt x="27156" y="136783"/>
                    <a:pt x="47858" y="159755"/>
                    <a:pt x="47858" y="187132"/>
                  </a:cubicBezTo>
                  <a:lnTo>
                    <a:pt x="47858" y="203024"/>
                  </a:lnTo>
                  <a:cubicBezTo>
                    <a:pt x="64283" y="215034"/>
                    <a:pt x="55808" y="241153"/>
                    <a:pt x="35500" y="241258"/>
                  </a:cubicBezTo>
                  <a:cubicBezTo>
                    <a:pt x="32456" y="251879"/>
                    <a:pt x="25267" y="260821"/>
                    <a:pt x="15532" y="266013"/>
                  </a:cubicBezTo>
                  <a:lnTo>
                    <a:pt x="15532" y="273697"/>
                  </a:lnTo>
                  <a:lnTo>
                    <a:pt x="50272" y="287569"/>
                  </a:lnTo>
                  <a:cubicBezTo>
                    <a:pt x="60111" y="290978"/>
                    <a:pt x="78661" y="304353"/>
                    <a:pt x="78661" y="331232"/>
                  </a:cubicBezTo>
                  <a:lnTo>
                    <a:pt x="78661" y="354965"/>
                  </a:lnTo>
                  <a:lnTo>
                    <a:pt x="88133" y="354965"/>
                  </a:lnTo>
                  <a:lnTo>
                    <a:pt x="88133" y="331101"/>
                  </a:lnTo>
                  <a:cubicBezTo>
                    <a:pt x="88265" y="304353"/>
                    <a:pt x="69819" y="290978"/>
                    <a:pt x="59849" y="287569"/>
                  </a:cubicBezTo>
                  <a:lnTo>
                    <a:pt x="25136" y="273697"/>
                  </a:lnTo>
                  <a:lnTo>
                    <a:pt x="25136" y="266013"/>
                  </a:lnTo>
                  <a:cubicBezTo>
                    <a:pt x="34870" y="260821"/>
                    <a:pt x="42059" y="251879"/>
                    <a:pt x="45077" y="241258"/>
                  </a:cubicBezTo>
                  <a:cubicBezTo>
                    <a:pt x="54549" y="241153"/>
                    <a:pt x="62761" y="234833"/>
                    <a:pt x="65280" y="225629"/>
                  </a:cubicBezTo>
                  <a:cubicBezTo>
                    <a:pt x="58458" y="224737"/>
                    <a:pt x="58353" y="214903"/>
                    <a:pt x="65149" y="213749"/>
                  </a:cubicBezTo>
                  <a:cubicBezTo>
                    <a:pt x="63758" y="209475"/>
                    <a:pt x="61108" y="205673"/>
                    <a:pt x="57461" y="203024"/>
                  </a:cubicBezTo>
                  <a:lnTo>
                    <a:pt x="57461" y="187132"/>
                  </a:lnTo>
                  <a:cubicBezTo>
                    <a:pt x="57461" y="159755"/>
                    <a:pt x="36759" y="136783"/>
                    <a:pt x="9603" y="133898"/>
                  </a:cubicBezTo>
                  <a:lnTo>
                    <a:pt x="9603" y="0"/>
                  </a:lnTo>
                  <a:lnTo>
                    <a:pt x="26" y="0"/>
                  </a:lnTo>
                  <a:lnTo>
                    <a:pt x="9603" y="13389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2" name="Google Shape;139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LgAABAsAAMMwAABZDQAAAAAAAA=="/>
                </a:ext>
              </a:extLst>
            </p:cNvSpPr>
            <p:nvPr/>
          </p:nvSpPr>
          <p:spPr>
            <a:xfrm>
              <a:off x="7547610" y="1790700"/>
              <a:ext cx="379095" cy="379095"/>
            </a:xfrm>
            <a:custGeom>
              <a:avLst/>
              <a:gdLst/>
              <a:ahLst/>
              <a:cxnLst/>
              <a:rect l="0" t="0" r="379095" b="379095"/>
              <a:pathLst>
                <a:path w="379095" h="379095">
                  <a:moveTo>
                    <a:pt x="299162" y="20456"/>
                  </a:moveTo>
                  <a:lnTo>
                    <a:pt x="317971" y="39265"/>
                  </a:lnTo>
                  <a:lnTo>
                    <a:pt x="322641" y="43797"/>
                  </a:lnTo>
                  <a:lnTo>
                    <a:pt x="343234" y="64390"/>
                  </a:lnTo>
                  <a:lnTo>
                    <a:pt x="358108" y="79264"/>
                  </a:lnTo>
                  <a:lnTo>
                    <a:pt x="358501" y="79752"/>
                  </a:lnTo>
                  <a:lnTo>
                    <a:pt x="299031" y="79752"/>
                  </a:lnTo>
                  <a:lnTo>
                    <a:pt x="299031" y="20456"/>
                  </a:lnTo>
                  <a:lnTo>
                    <a:pt x="89376" y="157355"/>
                  </a:lnTo>
                  <a:cubicBezTo>
                    <a:pt x="112356" y="157355"/>
                    <a:pt x="131034" y="176028"/>
                    <a:pt x="131165" y="199001"/>
                  </a:cubicBezTo>
                  <a:lnTo>
                    <a:pt x="131165" y="208836"/>
                  </a:lnTo>
                  <a:lnTo>
                    <a:pt x="130903" y="208600"/>
                  </a:lnTo>
                  <a:lnTo>
                    <a:pt x="130772" y="208469"/>
                  </a:lnTo>
                  <a:lnTo>
                    <a:pt x="130536" y="208207"/>
                  </a:lnTo>
                  <a:lnTo>
                    <a:pt x="130404" y="207971"/>
                  </a:lnTo>
                  <a:lnTo>
                    <a:pt x="130142" y="207840"/>
                  </a:lnTo>
                  <a:lnTo>
                    <a:pt x="129906" y="207577"/>
                  </a:lnTo>
                  <a:lnTo>
                    <a:pt x="129644" y="207472"/>
                  </a:lnTo>
                  <a:lnTo>
                    <a:pt x="129512" y="207340"/>
                  </a:lnTo>
                  <a:lnTo>
                    <a:pt x="129145" y="207210"/>
                  </a:lnTo>
                  <a:lnTo>
                    <a:pt x="128883" y="206948"/>
                  </a:lnTo>
                  <a:lnTo>
                    <a:pt x="128647" y="206948"/>
                  </a:lnTo>
                  <a:lnTo>
                    <a:pt x="128384" y="206843"/>
                  </a:lnTo>
                  <a:lnTo>
                    <a:pt x="128122" y="206843"/>
                  </a:lnTo>
                  <a:lnTo>
                    <a:pt x="127755" y="206712"/>
                  </a:lnTo>
                  <a:lnTo>
                    <a:pt x="127624" y="206712"/>
                  </a:lnTo>
                  <a:cubicBezTo>
                    <a:pt x="114507" y="203670"/>
                    <a:pt x="110467" y="186885"/>
                    <a:pt x="110467" y="186649"/>
                  </a:cubicBezTo>
                  <a:cubicBezTo>
                    <a:pt x="109785" y="183712"/>
                    <a:pt x="107188" y="182033"/>
                    <a:pt x="104565" y="182033"/>
                  </a:cubicBezTo>
                  <a:cubicBezTo>
                    <a:pt x="102755" y="182033"/>
                    <a:pt x="100945" y="182820"/>
                    <a:pt x="99738" y="184499"/>
                  </a:cubicBezTo>
                  <a:cubicBezTo>
                    <a:pt x="83946" y="206318"/>
                    <a:pt x="49239" y="206581"/>
                    <a:pt x="48872" y="206581"/>
                  </a:cubicBezTo>
                  <a:lnTo>
                    <a:pt x="47350" y="206581"/>
                  </a:lnTo>
                  <a:lnTo>
                    <a:pt x="47088" y="206712"/>
                  </a:lnTo>
                  <a:lnTo>
                    <a:pt x="46721" y="206843"/>
                  </a:lnTo>
                  <a:lnTo>
                    <a:pt x="46458" y="206843"/>
                  </a:lnTo>
                  <a:lnTo>
                    <a:pt x="46222" y="207079"/>
                  </a:lnTo>
                  <a:lnTo>
                    <a:pt x="45960" y="207079"/>
                  </a:lnTo>
                  <a:lnTo>
                    <a:pt x="45593" y="207210"/>
                  </a:lnTo>
                  <a:lnTo>
                    <a:pt x="45462" y="207341"/>
                  </a:lnTo>
                  <a:lnTo>
                    <a:pt x="45199" y="207577"/>
                  </a:lnTo>
                  <a:lnTo>
                    <a:pt x="45068" y="207708"/>
                  </a:lnTo>
                  <a:lnTo>
                    <a:pt x="44701" y="207971"/>
                  </a:lnTo>
                  <a:lnTo>
                    <a:pt x="44570" y="208102"/>
                  </a:lnTo>
                  <a:lnTo>
                    <a:pt x="44307" y="208338"/>
                  </a:lnTo>
                  <a:lnTo>
                    <a:pt x="44202" y="208469"/>
                  </a:lnTo>
                  <a:lnTo>
                    <a:pt x="44071" y="208836"/>
                  </a:lnTo>
                  <a:lnTo>
                    <a:pt x="43940" y="208967"/>
                  </a:lnTo>
                  <a:lnTo>
                    <a:pt x="43809" y="209098"/>
                  </a:lnTo>
                  <a:lnTo>
                    <a:pt x="43809" y="199001"/>
                  </a:lnTo>
                  <a:cubicBezTo>
                    <a:pt x="43809" y="176028"/>
                    <a:pt x="62356" y="157355"/>
                    <a:pt x="85467" y="157355"/>
                  </a:cubicBezTo>
                  <a:lnTo>
                    <a:pt x="132556" y="222972"/>
                  </a:lnTo>
                  <a:cubicBezTo>
                    <a:pt x="133552" y="224126"/>
                    <a:pt x="135074" y="224886"/>
                    <a:pt x="136595" y="224991"/>
                  </a:cubicBezTo>
                  <a:cubicBezTo>
                    <a:pt x="142393" y="230053"/>
                    <a:pt x="139743" y="239652"/>
                    <a:pt x="132162" y="241015"/>
                  </a:cubicBezTo>
                  <a:lnTo>
                    <a:pt x="132162" y="222972"/>
                  </a:lnTo>
                  <a:lnTo>
                    <a:pt x="42812" y="222972"/>
                  </a:lnTo>
                  <a:lnTo>
                    <a:pt x="42812" y="241146"/>
                  </a:lnTo>
                  <a:cubicBezTo>
                    <a:pt x="38247" y="240517"/>
                    <a:pt x="34863" y="236609"/>
                    <a:pt x="34968" y="232072"/>
                  </a:cubicBezTo>
                  <a:cubicBezTo>
                    <a:pt x="34968" y="229423"/>
                    <a:pt x="35991" y="227011"/>
                    <a:pt x="37880" y="225254"/>
                  </a:cubicBezTo>
                  <a:cubicBezTo>
                    <a:pt x="39638" y="225254"/>
                    <a:pt x="41290" y="224362"/>
                    <a:pt x="42418" y="222972"/>
                  </a:cubicBezTo>
                  <a:lnTo>
                    <a:pt x="102519" y="199133"/>
                  </a:lnTo>
                  <a:cubicBezTo>
                    <a:pt x="105667" y="205453"/>
                    <a:pt x="111228" y="212875"/>
                    <a:pt x="120173" y="216678"/>
                  </a:cubicBezTo>
                  <a:lnTo>
                    <a:pt x="120173" y="242038"/>
                  </a:lnTo>
                  <a:cubicBezTo>
                    <a:pt x="120173" y="258062"/>
                    <a:pt x="107188" y="270939"/>
                    <a:pt x="91265" y="270939"/>
                  </a:cubicBezTo>
                  <a:lnTo>
                    <a:pt x="83709" y="270939"/>
                  </a:lnTo>
                  <a:cubicBezTo>
                    <a:pt x="67681" y="270939"/>
                    <a:pt x="54669" y="258062"/>
                    <a:pt x="54669" y="242038"/>
                  </a:cubicBezTo>
                  <a:lnTo>
                    <a:pt x="54669" y="218068"/>
                  </a:lnTo>
                  <a:cubicBezTo>
                    <a:pt x="65136" y="217045"/>
                    <a:pt x="86989" y="213531"/>
                    <a:pt x="102519" y="199133"/>
                  </a:cubicBezTo>
                  <a:lnTo>
                    <a:pt x="98846" y="282295"/>
                  </a:lnTo>
                  <a:lnTo>
                    <a:pt x="98846" y="290503"/>
                  </a:lnTo>
                  <a:lnTo>
                    <a:pt x="87225" y="302489"/>
                  </a:lnTo>
                  <a:lnTo>
                    <a:pt x="76259" y="291762"/>
                  </a:lnTo>
                  <a:lnTo>
                    <a:pt x="76259" y="282295"/>
                  </a:lnTo>
                  <a:cubicBezTo>
                    <a:pt x="78646" y="282662"/>
                    <a:pt x="81165" y="282924"/>
                    <a:pt x="83709" y="282924"/>
                  </a:cubicBezTo>
                  <a:lnTo>
                    <a:pt x="91265" y="282924"/>
                  </a:lnTo>
                  <a:cubicBezTo>
                    <a:pt x="93809" y="282924"/>
                    <a:pt x="96328" y="282662"/>
                    <a:pt x="98846" y="282295"/>
                  </a:cubicBezTo>
                  <a:lnTo>
                    <a:pt x="287174" y="11854"/>
                  </a:lnTo>
                  <a:lnTo>
                    <a:pt x="287174" y="85811"/>
                  </a:lnTo>
                  <a:cubicBezTo>
                    <a:pt x="287174" y="89089"/>
                    <a:pt x="289823" y="91738"/>
                    <a:pt x="293102" y="91738"/>
                  </a:cubicBezTo>
                  <a:lnTo>
                    <a:pt x="367080" y="91738"/>
                  </a:lnTo>
                  <a:lnTo>
                    <a:pt x="367080" y="366847"/>
                  </a:lnTo>
                  <a:lnTo>
                    <a:pt x="174083" y="366847"/>
                  </a:lnTo>
                  <a:lnTo>
                    <a:pt x="174083" y="343244"/>
                  </a:lnTo>
                  <a:cubicBezTo>
                    <a:pt x="174083" y="316493"/>
                    <a:pt x="155536" y="303118"/>
                    <a:pt x="145672" y="299709"/>
                  </a:cubicBezTo>
                  <a:lnTo>
                    <a:pt x="110703" y="285704"/>
                  </a:lnTo>
                  <a:lnTo>
                    <a:pt x="110703" y="277994"/>
                  </a:lnTo>
                  <a:cubicBezTo>
                    <a:pt x="120305" y="272827"/>
                    <a:pt x="127493" y="263858"/>
                    <a:pt x="130536" y="253263"/>
                  </a:cubicBezTo>
                  <a:cubicBezTo>
                    <a:pt x="150971" y="253132"/>
                    <a:pt x="159444" y="227011"/>
                    <a:pt x="142891" y="214894"/>
                  </a:cubicBezTo>
                  <a:lnTo>
                    <a:pt x="142891" y="199001"/>
                  </a:lnTo>
                  <a:cubicBezTo>
                    <a:pt x="142891" y="171622"/>
                    <a:pt x="122325" y="148648"/>
                    <a:pt x="95068" y="145763"/>
                  </a:cubicBezTo>
                  <a:lnTo>
                    <a:pt x="95068" y="11854"/>
                  </a:lnTo>
                  <a:lnTo>
                    <a:pt x="89140" y="0"/>
                  </a:lnTo>
                  <a:cubicBezTo>
                    <a:pt x="85834" y="131"/>
                    <a:pt x="83185" y="2779"/>
                    <a:pt x="83185" y="6058"/>
                  </a:cubicBezTo>
                  <a:lnTo>
                    <a:pt x="83185" y="145632"/>
                  </a:lnTo>
                  <a:cubicBezTo>
                    <a:pt x="54407" y="146759"/>
                    <a:pt x="31689" y="170494"/>
                    <a:pt x="31689" y="199264"/>
                  </a:cubicBezTo>
                  <a:lnTo>
                    <a:pt x="31689" y="215025"/>
                  </a:lnTo>
                  <a:cubicBezTo>
                    <a:pt x="15031" y="227011"/>
                    <a:pt x="23609" y="253263"/>
                    <a:pt x="44071" y="253263"/>
                  </a:cubicBezTo>
                  <a:lnTo>
                    <a:pt x="44307" y="253263"/>
                  </a:lnTo>
                  <a:cubicBezTo>
                    <a:pt x="47350" y="263858"/>
                    <a:pt x="54407" y="272827"/>
                    <a:pt x="64140" y="278125"/>
                  </a:cubicBezTo>
                  <a:lnTo>
                    <a:pt x="64140" y="285704"/>
                  </a:lnTo>
                  <a:lnTo>
                    <a:pt x="28410" y="299578"/>
                  </a:lnTo>
                  <a:cubicBezTo>
                    <a:pt x="18573" y="302987"/>
                    <a:pt x="0" y="316362"/>
                    <a:pt x="0" y="343244"/>
                  </a:cubicBezTo>
                  <a:lnTo>
                    <a:pt x="0" y="373036"/>
                  </a:lnTo>
                  <a:cubicBezTo>
                    <a:pt x="0" y="376315"/>
                    <a:pt x="2780" y="378963"/>
                    <a:pt x="6059" y="378963"/>
                  </a:cubicBezTo>
                  <a:lnTo>
                    <a:pt x="32450" y="378963"/>
                  </a:lnTo>
                  <a:cubicBezTo>
                    <a:pt x="40530" y="378963"/>
                    <a:pt x="40530" y="366978"/>
                    <a:pt x="32450" y="366978"/>
                  </a:cubicBezTo>
                  <a:lnTo>
                    <a:pt x="12014" y="366978"/>
                  </a:lnTo>
                  <a:lnTo>
                    <a:pt x="12014" y="343244"/>
                  </a:lnTo>
                  <a:cubicBezTo>
                    <a:pt x="12014" y="318382"/>
                    <a:pt x="31558" y="311196"/>
                    <a:pt x="32450" y="310933"/>
                  </a:cubicBezTo>
                  <a:lnTo>
                    <a:pt x="32712" y="310802"/>
                  </a:lnTo>
                  <a:lnTo>
                    <a:pt x="65530" y="298057"/>
                  </a:lnTo>
                  <a:cubicBezTo>
                    <a:pt x="65661" y="298188"/>
                    <a:pt x="65766" y="298319"/>
                    <a:pt x="66028" y="298581"/>
                  </a:cubicBezTo>
                  <a:lnTo>
                    <a:pt x="83185" y="315366"/>
                  </a:lnTo>
                  <a:cubicBezTo>
                    <a:pt x="84339" y="316362"/>
                    <a:pt x="85834" y="316992"/>
                    <a:pt x="87356" y="316992"/>
                  </a:cubicBezTo>
                  <a:lnTo>
                    <a:pt x="87487" y="316992"/>
                  </a:lnTo>
                  <a:cubicBezTo>
                    <a:pt x="89009" y="316992"/>
                    <a:pt x="90504" y="316362"/>
                    <a:pt x="91658" y="315234"/>
                  </a:cubicBezTo>
                  <a:lnTo>
                    <a:pt x="108447" y="297689"/>
                  </a:lnTo>
                  <a:lnTo>
                    <a:pt x="141265" y="310802"/>
                  </a:lnTo>
                  <a:lnTo>
                    <a:pt x="141501" y="310933"/>
                  </a:lnTo>
                  <a:cubicBezTo>
                    <a:pt x="141763" y="310933"/>
                    <a:pt x="161963" y="318119"/>
                    <a:pt x="161963" y="343244"/>
                  </a:cubicBezTo>
                  <a:lnTo>
                    <a:pt x="161963" y="367083"/>
                  </a:lnTo>
                  <a:lnTo>
                    <a:pt x="53541" y="367083"/>
                  </a:lnTo>
                  <a:cubicBezTo>
                    <a:pt x="45593" y="367083"/>
                    <a:pt x="45593" y="379095"/>
                    <a:pt x="53541" y="379095"/>
                  </a:cubicBezTo>
                  <a:lnTo>
                    <a:pt x="167892" y="379095"/>
                  </a:lnTo>
                  <a:cubicBezTo>
                    <a:pt x="168521" y="379095"/>
                    <a:pt x="169020" y="378963"/>
                    <a:pt x="169544" y="378832"/>
                  </a:cubicBezTo>
                  <a:lnTo>
                    <a:pt x="373008" y="378832"/>
                  </a:lnTo>
                  <a:cubicBezTo>
                    <a:pt x="376419" y="378832"/>
                    <a:pt x="379068" y="376183"/>
                    <a:pt x="379068" y="372905"/>
                  </a:cubicBezTo>
                  <a:lnTo>
                    <a:pt x="379068" y="85811"/>
                  </a:lnTo>
                  <a:cubicBezTo>
                    <a:pt x="379068" y="85811"/>
                    <a:pt x="379068" y="85679"/>
                    <a:pt x="379068" y="85548"/>
                  </a:cubicBezTo>
                  <a:lnTo>
                    <a:pt x="379068" y="85443"/>
                  </a:lnTo>
                  <a:cubicBezTo>
                    <a:pt x="379068" y="85050"/>
                    <a:pt x="379068" y="84814"/>
                    <a:pt x="379068" y="84683"/>
                  </a:cubicBezTo>
                  <a:cubicBezTo>
                    <a:pt x="378937" y="84421"/>
                    <a:pt x="378937" y="84185"/>
                    <a:pt x="378806" y="83922"/>
                  </a:cubicBezTo>
                  <a:lnTo>
                    <a:pt x="378806" y="83660"/>
                  </a:lnTo>
                  <a:cubicBezTo>
                    <a:pt x="378701" y="83424"/>
                    <a:pt x="378570" y="83162"/>
                    <a:pt x="378570" y="83031"/>
                  </a:cubicBezTo>
                  <a:cubicBezTo>
                    <a:pt x="378439" y="82795"/>
                    <a:pt x="378176" y="82532"/>
                    <a:pt x="378071" y="82270"/>
                  </a:cubicBezTo>
                  <a:lnTo>
                    <a:pt x="377940" y="82165"/>
                  </a:lnTo>
                  <a:cubicBezTo>
                    <a:pt x="377809" y="82034"/>
                    <a:pt x="377678" y="81772"/>
                    <a:pt x="377442" y="81510"/>
                  </a:cubicBezTo>
                  <a:lnTo>
                    <a:pt x="331219" y="35287"/>
                  </a:lnTo>
                  <a:lnTo>
                    <a:pt x="297536" y="1604"/>
                  </a:lnTo>
                  <a:cubicBezTo>
                    <a:pt x="297405" y="1521"/>
                    <a:pt x="297142" y="1389"/>
                    <a:pt x="296906" y="1127"/>
                  </a:cubicBezTo>
                  <a:lnTo>
                    <a:pt x="296775" y="1022"/>
                  </a:lnTo>
                  <a:cubicBezTo>
                    <a:pt x="296513" y="891"/>
                    <a:pt x="296381" y="760"/>
                    <a:pt x="296145" y="629"/>
                  </a:cubicBezTo>
                  <a:cubicBezTo>
                    <a:pt x="295883" y="498"/>
                    <a:pt x="295647" y="498"/>
                    <a:pt x="295516" y="393"/>
                  </a:cubicBezTo>
                  <a:lnTo>
                    <a:pt x="295253" y="393"/>
                  </a:lnTo>
                  <a:cubicBezTo>
                    <a:pt x="295017" y="262"/>
                    <a:pt x="294755" y="262"/>
                    <a:pt x="294493" y="131"/>
                  </a:cubicBezTo>
                  <a:cubicBezTo>
                    <a:pt x="294257" y="131"/>
                    <a:pt x="293994" y="131"/>
                    <a:pt x="293732" y="0"/>
                  </a:cubicBezTo>
                  <a:lnTo>
                    <a:pt x="299162" y="20456"/>
                  </a:lnTo>
                  <a:lnTo>
                    <a:pt x="29373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1" name="Google Shape;139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LwAApgsAAA0wAAC4CwAAAAAAAA=="/>
                </a:ext>
              </a:extLst>
            </p:cNvSpPr>
            <p:nvPr/>
          </p:nvSpPr>
          <p:spPr>
            <a:xfrm>
              <a:off x="7700645" y="1893570"/>
              <a:ext cx="110490" cy="11430"/>
            </a:xfrm>
            <a:custGeom>
              <a:avLst/>
              <a:gdLst/>
              <a:ahLst/>
              <a:cxnLst/>
              <a:rect l="0" t="0" r="110490" b="11430"/>
              <a:pathLst>
                <a:path w="110490" h="11430">
                  <a:moveTo>
                    <a:pt x="8081" y="0"/>
                  </a:moveTo>
                  <a:cubicBezTo>
                    <a:pt x="0" y="0"/>
                    <a:pt x="0" y="11405"/>
                    <a:pt x="8081" y="11405"/>
                  </a:cubicBezTo>
                  <a:lnTo>
                    <a:pt x="102514" y="11405"/>
                  </a:lnTo>
                  <a:cubicBezTo>
                    <a:pt x="110464" y="11405"/>
                    <a:pt x="110464" y="0"/>
                    <a:pt x="102514" y="0"/>
                  </a:cubicBezTo>
                  <a:lnTo>
                    <a:pt x="8081" y="0"/>
                  </a:lnTo>
                  <a:lnTo>
                    <a:pt x="10251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70" name="Google Shape;139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LwAA5gsAAFkwAAD5CwAAAAAAAA=="/>
                </a:ext>
              </a:extLst>
            </p:cNvSpPr>
            <p:nvPr/>
          </p:nvSpPr>
          <p:spPr>
            <a:xfrm>
              <a:off x="7700645" y="1934210"/>
              <a:ext cx="158750" cy="12065"/>
            </a:xfrm>
            <a:custGeom>
              <a:avLst/>
              <a:gdLst/>
              <a:ahLst/>
              <a:cxnLst/>
              <a:rect l="0" t="0" r="158750" b="12065"/>
              <a:pathLst>
                <a:path w="158750" h="12065">
                  <a:moveTo>
                    <a:pt x="8083" y="26"/>
                  </a:moveTo>
                  <a:cubicBezTo>
                    <a:pt x="0" y="26"/>
                    <a:pt x="0" y="12065"/>
                    <a:pt x="8083" y="12065"/>
                  </a:cubicBezTo>
                  <a:lnTo>
                    <a:pt x="150772" y="12065"/>
                  </a:lnTo>
                  <a:cubicBezTo>
                    <a:pt x="158724" y="12065"/>
                    <a:pt x="158724" y="26"/>
                    <a:pt x="150772" y="26"/>
                  </a:cubicBezTo>
                  <a:lnTo>
                    <a:pt x="8083" y="26"/>
                  </a:lnTo>
                  <a:lnTo>
                    <a:pt x="15077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69" name="Google Shape;139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LwAAJwwAAFkwAAA6DAAAAAAAAA=="/>
                </a:ext>
              </a:extLst>
            </p:cNvSpPr>
            <p:nvPr/>
          </p:nvSpPr>
          <p:spPr>
            <a:xfrm>
              <a:off x="7700645" y="1975485"/>
              <a:ext cx="158750" cy="12065"/>
            </a:xfrm>
            <a:custGeom>
              <a:avLst/>
              <a:gdLst/>
              <a:ahLst/>
              <a:cxnLst/>
              <a:rect l="0" t="0" r="158750" b="12065"/>
              <a:pathLst>
                <a:path w="158750" h="12065">
                  <a:moveTo>
                    <a:pt x="8083" y="26"/>
                  </a:moveTo>
                  <a:cubicBezTo>
                    <a:pt x="0" y="26"/>
                    <a:pt x="0" y="12065"/>
                    <a:pt x="8083" y="12065"/>
                  </a:cubicBezTo>
                  <a:lnTo>
                    <a:pt x="150772" y="12065"/>
                  </a:lnTo>
                  <a:cubicBezTo>
                    <a:pt x="158724" y="12065"/>
                    <a:pt x="158724" y="26"/>
                    <a:pt x="150772" y="26"/>
                  </a:cubicBezTo>
                  <a:lnTo>
                    <a:pt x="8083" y="26"/>
                  </a:lnTo>
                  <a:lnTo>
                    <a:pt x="15077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68" name="Google Shape;139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LwAAZwwAAFkwAAB6DAAAAAAAAA=="/>
                </a:ext>
              </a:extLst>
            </p:cNvSpPr>
            <p:nvPr/>
          </p:nvSpPr>
          <p:spPr>
            <a:xfrm>
              <a:off x="7700645" y="2016125"/>
              <a:ext cx="158750" cy="12065"/>
            </a:xfrm>
            <a:custGeom>
              <a:avLst/>
              <a:gdLst/>
              <a:ahLst/>
              <a:cxnLst/>
              <a:rect l="0" t="0" r="158750" b="12065"/>
              <a:pathLst>
                <a:path w="158750" h="12065">
                  <a:moveTo>
                    <a:pt x="8083" y="0"/>
                  </a:moveTo>
                  <a:cubicBezTo>
                    <a:pt x="0" y="0"/>
                    <a:pt x="0" y="12065"/>
                    <a:pt x="8083" y="12065"/>
                  </a:cubicBezTo>
                  <a:lnTo>
                    <a:pt x="150772" y="12065"/>
                  </a:lnTo>
                  <a:cubicBezTo>
                    <a:pt x="158724" y="12065"/>
                    <a:pt x="158724" y="0"/>
                    <a:pt x="150772" y="0"/>
                  </a:cubicBezTo>
                  <a:lnTo>
                    <a:pt x="8083" y="0"/>
                  </a:lnTo>
                  <a:lnTo>
                    <a:pt x="1507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67" name="Google Shape;139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LwAAqAwAAFkwAAC7DAAAAAAAAA=="/>
                </a:ext>
              </a:extLst>
            </p:cNvSpPr>
            <p:nvPr/>
          </p:nvSpPr>
          <p:spPr>
            <a:xfrm>
              <a:off x="7700645" y="2057400"/>
              <a:ext cx="158750" cy="12065"/>
            </a:xfrm>
            <a:custGeom>
              <a:avLst/>
              <a:gdLst/>
              <a:ahLst/>
              <a:cxnLst/>
              <a:rect l="0" t="0" r="158750" b="12065"/>
              <a:pathLst>
                <a:path w="158750" h="12065">
                  <a:moveTo>
                    <a:pt x="8083" y="0"/>
                  </a:moveTo>
                  <a:cubicBezTo>
                    <a:pt x="0" y="0"/>
                    <a:pt x="0" y="12065"/>
                    <a:pt x="8083" y="12065"/>
                  </a:cubicBezTo>
                  <a:lnTo>
                    <a:pt x="150772" y="12065"/>
                  </a:lnTo>
                  <a:cubicBezTo>
                    <a:pt x="158724" y="12065"/>
                    <a:pt x="158724" y="0"/>
                    <a:pt x="150772" y="0"/>
                  </a:cubicBezTo>
                  <a:lnTo>
                    <a:pt x="8083" y="0"/>
                  </a:lnTo>
                  <a:lnTo>
                    <a:pt x="1507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687" name="Google Shape;13984;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QxAAAdCwAAWzMAAFkNAAAQAAAA"/>
              </a:ext>
            </a:extLst>
          </p:cNvGrpSpPr>
          <p:nvPr/>
        </p:nvGrpSpPr>
        <p:grpSpPr>
          <a:xfrm>
            <a:off x="7978140" y="1806575"/>
            <a:ext cx="370205" cy="363220"/>
            <a:chOff x="7978140" y="1806575"/>
            <a:chExt cx="370205" cy="363220"/>
          </a:xfrm>
        </p:grpSpPr>
        <p:sp>
          <p:nvSpPr>
            <p:cNvPr id="1708" name="Google Shape;139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MgAAJgsAAHMyAACRCwAAAAAAAA=="/>
                </a:ext>
              </a:extLst>
            </p:cNvSpPr>
            <p:nvPr/>
          </p:nvSpPr>
          <p:spPr>
            <a:xfrm>
              <a:off x="8133080" y="1812290"/>
              <a:ext cx="67945" cy="67945"/>
            </a:xfrm>
            <a:custGeom>
              <a:avLst/>
              <a:gdLst/>
              <a:ahLst/>
              <a:cxnLst/>
              <a:rect l="0" t="0" r="67945" b="67945"/>
              <a:pathLst>
                <a:path w="67945" h="67945">
                  <a:moveTo>
                    <a:pt x="34024" y="26"/>
                  </a:moveTo>
                  <a:cubicBezTo>
                    <a:pt x="15185" y="26"/>
                    <a:pt x="0" y="15235"/>
                    <a:pt x="0" y="33972"/>
                  </a:cubicBezTo>
                  <a:cubicBezTo>
                    <a:pt x="0" y="52709"/>
                    <a:pt x="15185" y="67918"/>
                    <a:pt x="34024" y="67918"/>
                  </a:cubicBezTo>
                  <a:cubicBezTo>
                    <a:pt x="52733" y="67918"/>
                    <a:pt x="67918" y="52709"/>
                    <a:pt x="67918" y="33972"/>
                  </a:cubicBezTo>
                  <a:cubicBezTo>
                    <a:pt x="67918" y="15235"/>
                    <a:pt x="52733" y="26"/>
                    <a:pt x="3402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07" name="Google Shape;139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MQAAKAsAAGcyAACRCwAAAAAAAA=="/>
                </a:ext>
              </a:extLst>
            </p:cNvSpPr>
            <p:nvPr/>
          </p:nvSpPr>
          <p:spPr>
            <a:xfrm>
              <a:off x="8125460" y="1813560"/>
              <a:ext cx="67945" cy="66675"/>
            </a:xfrm>
            <a:custGeom>
              <a:avLst/>
              <a:gdLst/>
              <a:ahLst/>
              <a:cxnLst/>
              <a:rect l="0" t="0" r="67945" b="66675"/>
              <a:pathLst>
                <a:path w="67945" h="66675">
                  <a:moveTo>
                    <a:pt x="31751" y="26"/>
                  </a:moveTo>
                  <a:cubicBezTo>
                    <a:pt x="9620" y="6308"/>
                    <a:pt x="26" y="32382"/>
                    <a:pt x="12905" y="51544"/>
                  </a:cubicBezTo>
                  <a:cubicBezTo>
                    <a:pt x="19608" y="61570"/>
                    <a:pt x="30384" y="66648"/>
                    <a:pt x="41240" y="66648"/>
                  </a:cubicBezTo>
                  <a:cubicBezTo>
                    <a:pt x="51096" y="66648"/>
                    <a:pt x="61005" y="62460"/>
                    <a:pt x="67945" y="53926"/>
                  </a:cubicBezTo>
                  <a:cubicBezTo>
                    <a:pt x="64764" y="54816"/>
                    <a:pt x="61610" y="55313"/>
                    <a:pt x="58324" y="55313"/>
                  </a:cubicBezTo>
                  <a:cubicBezTo>
                    <a:pt x="29727" y="55313"/>
                    <a:pt x="13799" y="22198"/>
                    <a:pt x="3175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06" name="Google Shape;139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MQAAFwwAAOQxAABfDAAAAAAAAA=="/>
                </a:ext>
              </a:extLst>
            </p:cNvSpPr>
            <p:nvPr/>
          </p:nvSpPr>
          <p:spPr>
            <a:xfrm>
              <a:off x="8064500" y="1965325"/>
              <a:ext cx="45720" cy="45720"/>
            </a:xfrm>
            <a:custGeom>
              <a:avLst/>
              <a:gdLst/>
              <a:ahLst/>
              <a:cxnLst/>
              <a:rect l="0" t="0" r="45720" b="45720"/>
              <a:pathLst>
                <a:path w="45720" h="45720">
                  <a:moveTo>
                    <a:pt x="22873" y="0"/>
                  </a:moveTo>
                  <a:cubicBezTo>
                    <a:pt x="10315" y="0"/>
                    <a:pt x="26" y="10289"/>
                    <a:pt x="26" y="22847"/>
                  </a:cubicBezTo>
                  <a:cubicBezTo>
                    <a:pt x="26" y="35537"/>
                    <a:pt x="10315" y="45694"/>
                    <a:pt x="22873" y="45694"/>
                  </a:cubicBezTo>
                  <a:cubicBezTo>
                    <a:pt x="35563" y="45694"/>
                    <a:pt x="45720" y="35537"/>
                    <a:pt x="45720" y="22847"/>
                  </a:cubicBezTo>
                  <a:cubicBezTo>
                    <a:pt x="45720" y="10289"/>
                    <a:pt x="35563" y="0"/>
                    <a:pt x="2287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05" name="Google Shape;139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MQAAGQwAANwxAABfDAAAAAAAAA=="/>
                </a:ext>
              </a:extLst>
            </p:cNvSpPr>
            <p:nvPr/>
          </p:nvSpPr>
          <p:spPr>
            <a:xfrm>
              <a:off x="8060055" y="1966595"/>
              <a:ext cx="45085" cy="44450"/>
            </a:xfrm>
            <a:custGeom>
              <a:avLst/>
              <a:gdLst/>
              <a:ahLst/>
              <a:cxnLst/>
              <a:rect l="0" t="0" r="45085" b="44450"/>
              <a:pathLst>
                <a:path w="45085" h="44450">
                  <a:moveTo>
                    <a:pt x="21086" y="26"/>
                  </a:moveTo>
                  <a:cubicBezTo>
                    <a:pt x="6320" y="4296"/>
                    <a:pt x="26" y="21557"/>
                    <a:pt x="8471" y="34287"/>
                  </a:cubicBezTo>
                  <a:cubicBezTo>
                    <a:pt x="12982" y="41045"/>
                    <a:pt x="20168" y="44450"/>
                    <a:pt x="27381" y="44450"/>
                  </a:cubicBezTo>
                  <a:cubicBezTo>
                    <a:pt x="33938" y="44450"/>
                    <a:pt x="40521" y="41647"/>
                    <a:pt x="45085" y="35937"/>
                  </a:cubicBezTo>
                  <a:cubicBezTo>
                    <a:pt x="43065" y="36566"/>
                    <a:pt x="40914" y="36828"/>
                    <a:pt x="38764" y="36933"/>
                  </a:cubicBezTo>
                  <a:cubicBezTo>
                    <a:pt x="19696" y="36933"/>
                    <a:pt x="9100" y="14773"/>
                    <a:pt x="2108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04" name="Google Shape;139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MgAAFwwAAN4yAABfDAAAAAAAAA=="/>
                </a:ext>
              </a:extLst>
            </p:cNvSpPr>
            <p:nvPr/>
          </p:nvSpPr>
          <p:spPr>
            <a:xfrm>
              <a:off x="8223885" y="1965325"/>
              <a:ext cx="45085" cy="45720"/>
            </a:xfrm>
            <a:custGeom>
              <a:avLst/>
              <a:gdLst/>
              <a:ahLst/>
              <a:cxnLst/>
              <a:rect l="0" t="0" r="45085" b="45720"/>
              <a:pathLst>
                <a:path w="45085" h="45720">
                  <a:moveTo>
                    <a:pt x="22555" y="0"/>
                  </a:moveTo>
                  <a:cubicBezTo>
                    <a:pt x="10015" y="0"/>
                    <a:pt x="0" y="10289"/>
                    <a:pt x="0" y="22847"/>
                  </a:cubicBezTo>
                  <a:cubicBezTo>
                    <a:pt x="0" y="35537"/>
                    <a:pt x="10015" y="45694"/>
                    <a:pt x="22555" y="45694"/>
                  </a:cubicBezTo>
                  <a:cubicBezTo>
                    <a:pt x="34938" y="45694"/>
                    <a:pt x="45085" y="35537"/>
                    <a:pt x="45085" y="22847"/>
                  </a:cubicBezTo>
                  <a:cubicBezTo>
                    <a:pt x="45085" y="10289"/>
                    <a:pt x="34938" y="0"/>
                    <a:pt x="2255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03" name="Google Shape;139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MgAAGQwAANYyAABfDAAAAAAAAA=="/>
                </a:ext>
              </a:extLst>
            </p:cNvSpPr>
            <p:nvPr/>
          </p:nvSpPr>
          <p:spPr>
            <a:xfrm>
              <a:off x="8218805" y="1966595"/>
              <a:ext cx="45085" cy="44450"/>
            </a:xfrm>
            <a:custGeom>
              <a:avLst/>
              <a:gdLst/>
              <a:ahLst/>
              <a:cxnLst/>
              <a:rect l="0" t="0" r="45085" b="44450"/>
              <a:pathLst>
                <a:path w="45085" h="44450">
                  <a:moveTo>
                    <a:pt x="21025" y="26"/>
                  </a:moveTo>
                  <a:cubicBezTo>
                    <a:pt x="6302" y="4286"/>
                    <a:pt x="26" y="21637"/>
                    <a:pt x="8446" y="34337"/>
                  </a:cubicBezTo>
                  <a:cubicBezTo>
                    <a:pt x="12944" y="41027"/>
                    <a:pt x="20136" y="44424"/>
                    <a:pt x="27380" y="44424"/>
                  </a:cubicBezTo>
                  <a:cubicBezTo>
                    <a:pt x="33918" y="44424"/>
                    <a:pt x="40456" y="41654"/>
                    <a:pt x="45058" y="35983"/>
                  </a:cubicBezTo>
                  <a:cubicBezTo>
                    <a:pt x="42914" y="36610"/>
                    <a:pt x="40900" y="36872"/>
                    <a:pt x="38782" y="36976"/>
                  </a:cubicBezTo>
                  <a:cubicBezTo>
                    <a:pt x="19639" y="36976"/>
                    <a:pt x="8943" y="14869"/>
                    <a:pt x="2102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02" name="Google Shape;139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MQAAGw0AAF4xAABRDQAAAAAAAA=="/>
                </a:ext>
              </a:extLst>
            </p:cNvSpPr>
            <p:nvPr/>
          </p:nvSpPr>
          <p:spPr>
            <a:xfrm>
              <a:off x="7990840" y="2130425"/>
              <a:ext cx="34290" cy="34290"/>
            </a:xfrm>
            <a:custGeom>
              <a:avLst/>
              <a:gdLst/>
              <a:ahLst/>
              <a:cxnLst/>
              <a:rect l="0" t="0" r="34290" b="34290"/>
              <a:pathLst>
                <a:path w="34290" h="34290">
                  <a:moveTo>
                    <a:pt x="17158" y="0"/>
                  </a:moveTo>
                  <a:cubicBezTo>
                    <a:pt x="7749" y="0"/>
                    <a:pt x="26" y="7623"/>
                    <a:pt x="26" y="17145"/>
                  </a:cubicBezTo>
                  <a:cubicBezTo>
                    <a:pt x="26" y="26535"/>
                    <a:pt x="7749" y="34264"/>
                    <a:pt x="17158" y="34264"/>
                  </a:cubicBezTo>
                  <a:cubicBezTo>
                    <a:pt x="26647" y="34264"/>
                    <a:pt x="34264" y="26535"/>
                    <a:pt x="34264" y="17145"/>
                  </a:cubicBezTo>
                  <a:cubicBezTo>
                    <a:pt x="34264" y="7623"/>
                    <a:pt x="26647" y="0"/>
                    <a:pt x="1715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01" name="Google Shape;139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MQAAHA0AAFgxAABRDQAAAAAAAA=="/>
                </a:ext>
              </a:extLst>
            </p:cNvSpPr>
            <p:nvPr/>
          </p:nvSpPr>
          <p:spPr>
            <a:xfrm>
              <a:off x="7987665" y="2131060"/>
              <a:ext cx="33655" cy="33655"/>
            </a:xfrm>
            <a:custGeom>
              <a:avLst/>
              <a:gdLst/>
              <a:ahLst/>
              <a:cxnLst/>
              <a:rect l="0" t="0" r="33655" b="33655"/>
              <a:pathLst>
                <a:path w="33655" h="33655">
                  <a:moveTo>
                    <a:pt x="15740" y="0"/>
                  </a:moveTo>
                  <a:cubicBezTo>
                    <a:pt x="4661" y="3198"/>
                    <a:pt x="0" y="16285"/>
                    <a:pt x="6311" y="25961"/>
                  </a:cubicBezTo>
                  <a:cubicBezTo>
                    <a:pt x="9611" y="31064"/>
                    <a:pt x="15059" y="33655"/>
                    <a:pt x="20481" y="33655"/>
                  </a:cubicBezTo>
                  <a:cubicBezTo>
                    <a:pt x="25378" y="33655"/>
                    <a:pt x="30250" y="31566"/>
                    <a:pt x="33655" y="27362"/>
                  </a:cubicBezTo>
                  <a:cubicBezTo>
                    <a:pt x="32135" y="27732"/>
                    <a:pt x="30485" y="27997"/>
                    <a:pt x="28993" y="27997"/>
                  </a:cubicBezTo>
                  <a:cubicBezTo>
                    <a:pt x="14614" y="27865"/>
                    <a:pt x="6678" y="11209"/>
                    <a:pt x="1574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00" name="Google Shape;139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MgAAGw0AAFgyAABRDQAAAAAAAA=="/>
                </a:ext>
              </a:extLst>
            </p:cNvSpPr>
            <p:nvPr/>
          </p:nvSpPr>
          <p:spPr>
            <a:xfrm>
              <a:off x="8150225" y="2130425"/>
              <a:ext cx="33655" cy="34290"/>
            </a:xfrm>
            <a:custGeom>
              <a:avLst/>
              <a:gdLst/>
              <a:ahLst/>
              <a:cxnLst/>
              <a:rect l="0" t="0" r="33655" b="34290"/>
              <a:pathLst>
                <a:path w="33655" h="34290">
                  <a:moveTo>
                    <a:pt x="16827" y="0"/>
                  </a:moveTo>
                  <a:cubicBezTo>
                    <a:pt x="7481" y="0"/>
                    <a:pt x="25" y="7623"/>
                    <a:pt x="25" y="17145"/>
                  </a:cubicBezTo>
                  <a:cubicBezTo>
                    <a:pt x="25" y="26535"/>
                    <a:pt x="7481" y="34264"/>
                    <a:pt x="16827" y="34264"/>
                  </a:cubicBezTo>
                  <a:cubicBezTo>
                    <a:pt x="26043" y="34264"/>
                    <a:pt x="33655" y="26535"/>
                    <a:pt x="33655" y="17145"/>
                  </a:cubicBezTo>
                  <a:cubicBezTo>
                    <a:pt x="33655" y="7623"/>
                    <a:pt x="26043" y="0"/>
                    <a:pt x="1682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9" name="Google Shape;139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MgAAHA0AAFIyAABRDQAAAAAAAA=="/>
                </a:ext>
              </a:extLst>
            </p:cNvSpPr>
            <p:nvPr/>
          </p:nvSpPr>
          <p:spPr>
            <a:xfrm>
              <a:off x="8146415" y="2131060"/>
              <a:ext cx="33655" cy="33655"/>
            </a:xfrm>
            <a:custGeom>
              <a:avLst/>
              <a:gdLst/>
              <a:ahLst/>
              <a:cxnLst/>
              <a:rect l="0" t="0" r="33655" b="33655"/>
              <a:pathLst>
                <a:path w="33655" h="33655">
                  <a:moveTo>
                    <a:pt x="15563" y="0"/>
                  </a:moveTo>
                  <a:cubicBezTo>
                    <a:pt x="4666" y="3304"/>
                    <a:pt x="26" y="16417"/>
                    <a:pt x="6412" y="25961"/>
                  </a:cubicBezTo>
                  <a:cubicBezTo>
                    <a:pt x="9723" y="31064"/>
                    <a:pt x="15093" y="33655"/>
                    <a:pt x="20490" y="33655"/>
                  </a:cubicBezTo>
                  <a:cubicBezTo>
                    <a:pt x="25339" y="33655"/>
                    <a:pt x="30187" y="31566"/>
                    <a:pt x="33628" y="27362"/>
                  </a:cubicBezTo>
                  <a:cubicBezTo>
                    <a:pt x="32012" y="27732"/>
                    <a:pt x="30370" y="27997"/>
                    <a:pt x="28858" y="27997"/>
                  </a:cubicBezTo>
                  <a:cubicBezTo>
                    <a:pt x="14572" y="27865"/>
                    <a:pt x="6673" y="11209"/>
                    <a:pt x="1556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8" name="Google Shape;139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MwAAGw0AAFMzAABRDQAAAAAAAA=="/>
                </a:ext>
              </a:extLst>
            </p:cNvSpPr>
            <p:nvPr/>
          </p:nvSpPr>
          <p:spPr>
            <a:xfrm>
              <a:off x="8308975" y="2130425"/>
              <a:ext cx="34290" cy="34290"/>
            </a:xfrm>
            <a:custGeom>
              <a:avLst/>
              <a:gdLst/>
              <a:ahLst/>
              <a:cxnLst/>
              <a:rect l="0" t="0" r="34290" b="34290"/>
              <a:pathLst>
                <a:path w="34290" h="34290">
                  <a:moveTo>
                    <a:pt x="17145" y="0"/>
                  </a:moveTo>
                  <a:cubicBezTo>
                    <a:pt x="7623" y="0"/>
                    <a:pt x="0" y="7623"/>
                    <a:pt x="0" y="17145"/>
                  </a:cubicBezTo>
                  <a:cubicBezTo>
                    <a:pt x="0" y="26535"/>
                    <a:pt x="7623" y="34264"/>
                    <a:pt x="17145" y="34264"/>
                  </a:cubicBezTo>
                  <a:cubicBezTo>
                    <a:pt x="26535" y="34264"/>
                    <a:pt x="34264" y="26535"/>
                    <a:pt x="34264" y="17145"/>
                  </a:cubicBezTo>
                  <a:cubicBezTo>
                    <a:pt x="34264" y="7623"/>
                    <a:pt x="26535" y="0"/>
                    <a:pt x="1714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7" name="Google Shape;139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MwAAHA0AAE0zAABRDQAAAAAAAA=="/>
                </a:ext>
              </a:extLst>
            </p:cNvSpPr>
            <p:nvPr/>
          </p:nvSpPr>
          <p:spPr>
            <a:xfrm>
              <a:off x="8305165" y="2131060"/>
              <a:ext cx="34290" cy="33655"/>
            </a:xfrm>
            <a:custGeom>
              <a:avLst/>
              <a:gdLst/>
              <a:ahLst/>
              <a:cxnLst/>
              <a:rect l="0" t="0" r="34290" b="33655"/>
              <a:pathLst>
                <a:path w="34290" h="33655">
                  <a:moveTo>
                    <a:pt x="15990" y="0"/>
                  </a:moveTo>
                  <a:cubicBezTo>
                    <a:pt x="4861" y="3198"/>
                    <a:pt x="27" y="16285"/>
                    <a:pt x="6534" y="25961"/>
                  </a:cubicBezTo>
                  <a:cubicBezTo>
                    <a:pt x="9907" y="31064"/>
                    <a:pt x="15405" y="33655"/>
                    <a:pt x="20930" y="33655"/>
                  </a:cubicBezTo>
                  <a:cubicBezTo>
                    <a:pt x="25870" y="33655"/>
                    <a:pt x="30837" y="31566"/>
                    <a:pt x="34263" y="27362"/>
                  </a:cubicBezTo>
                  <a:cubicBezTo>
                    <a:pt x="32723" y="27732"/>
                    <a:pt x="31076" y="27997"/>
                    <a:pt x="29403" y="27997"/>
                  </a:cubicBezTo>
                  <a:cubicBezTo>
                    <a:pt x="14980" y="27865"/>
                    <a:pt x="6906" y="11209"/>
                    <a:pt x="1599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6" name="Google Shape;139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MgAAEg0AAGEyAABZDQAAAAAAAA=="/>
                </a:ext>
              </a:extLst>
            </p:cNvSpPr>
            <p:nvPr/>
          </p:nvSpPr>
          <p:spPr>
            <a:xfrm>
              <a:off x="8136890" y="2124710"/>
              <a:ext cx="52705" cy="45085"/>
            </a:xfrm>
            <a:custGeom>
              <a:avLst/>
              <a:gdLst/>
              <a:ahLst/>
              <a:cxnLst/>
              <a:rect l="0" t="0" r="52705" b="45085"/>
              <a:pathLst>
                <a:path w="52705" h="45085">
                  <a:moveTo>
                    <a:pt x="30015" y="10723"/>
                  </a:moveTo>
                  <a:cubicBezTo>
                    <a:pt x="36071" y="10723"/>
                    <a:pt x="41888" y="15450"/>
                    <a:pt x="41888" y="22502"/>
                  </a:cubicBezTo>
                  <a:cubicBezTo>
                    <a:pt x="41888" y="29105"/>
                    <a:pt x="36679" y="34335"/>
                    <a:pt x="30173" y="34335"/>
                  </a:cubicBezTo>
                  <a:cubicBezTo>
                    <a:pt x="19622" y="34335"/>
                    <a:pt x="14280" y="21604"/>
                    <a:pt x="21790" y="14235"/>
                  </a:cubicBezTo>
                  <a:cubicBezTo>
                    <a:pt x="24170" y="11806"/>
                    <a:pt x="27106" y="10723"/>
                    <a:pt x="30015" y="10723"/>
                  </a:cubicBezTo>
                  <a:lnTo>
                    <a:pt x="30173" y="0"/>
                  </a:lnTo>
                  <a:cubicBezTo>
                    <a:pt x="10075" y="0"/>
                    <a:pt x="26" y="24272"/>
                    <a:pt x="14148" y="38376"/>
                  </a:cubicBezTo>
                  <a:cubicBezTo>
                    <a:pt x="18749" y="42998"/>
                    <a:pt x="24435" y="45058"/>
                    <a:pt x="29988" y="45058"/>
                  </a:cubicBezTo>
                  <a:cubicBezTo>
                    <a:pt x="41598" y="45058"/>
                    <a:pt x="52705" y="36078"/>
                    <a:pt x="52705" y="22502"/>
                  </a:cubicBezTo>
                  <a:cubicBezTo>
                    <a:pt x="52572" y="10036"/>
                    <a:pt x="42523" y="0"/>
                    <a:pt x="30173" y="0"/>
                  </a:cubicBezTo>
                  <a:lnTo>
                    <a:pt x="30015" y="10723"/>
                  </a:lnTo>
                  <a:lnTo>
                    <a:pt x="3017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5" name="Google Shape;139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MgAADwwAAPYyAABnDAAAAAAAAA=="/>
                </a:ext>
              </a:extLst>
            </p:cNvSpPr>
            <p:nvPr/>
          </p:nvSpPr>
          <p:spPr>
            <a:xfrm>
              <a:off x="8218805" y="1960245"/>
              <a:ext cx="65405" cy="55880"/>
            </a:xfrm>
            <a:custGeom>
              <a:avLst/>
              <a:gdLst/>
              <a:ahLst/>
              <a:cxnLst/>
              <a:rect l="0" t="0" r="65405" b="55880"/>
              <a:pathLst>
                <a:path w="65405" h="55880">
                  <a:moveTo>
                    <a:pt x="27989" y="10628"/>
                  </a:moveTo>
                  <a:cubicBezTo>
                    <a:pt x="43358" y="10628"/>
                    <a:pt x="51030" y="29219"/>
                    <a:pt x="40190" y="40160"/>
                  </a:cubicBezTo>
                  <a:cubicBezTo>
                    <a:pt x="36656" y="43660"/>
                    <a:pt x="32309" y="45226"/>
                    <a:pt x="28068" y="45226"/>
                  </a:cubicBezTo>
                  <a:cubicBezTo>
                    <a:pt x="19139" y="45226"/>
                    <a:pt x="10577" y="38359"/>
                    <a:pt x="10577" y="27966"/>
                  </a:cubicBezTo>
                  <a:cubicBezTo>
                    <a:pt x="10577" y="18435"/>
                    <a:pt x="18406" y="10628"/>
                    <a:pt x="27989" y="10628"/>
                  </a:cubicBezTo>
                  <a:lnTo>
                    <a:pt x="28172" y="0"/>
                  </a:lnTo>
                  <a:cubicBezTo>
                    <a:pt x="13798" y="0"/>
                    <a:pt x="0" y="11150"/>
                    <a:pt x="0" y="27966"/>
                  </a:cubicBezTo>
                  <a:cubicBezTo>
                    <a:pt x="0" y="43425"/>
                    <a:pt x="12489" y="55854"/>
                    <a:pt x="27989" y="55854"/>
                  </a:cubicBezTo>
                  <a:cubicBezTo>
                    <a:pt x="52915" y="55854"/>
                    <a:pt x="65405" y="25825"/>
                    <a:pt x="47757" y="8251"/>
                  </a:cubicBezTo>
                  <a:cubicBezTo>
                    <a:pt x="42049" y="2559"/>
                    <a:pt x="35032" y="0"/>
                    <a:pt x="28172" y="0"/>
                  </a:cubicBezTo>
                  <a:lnTo>
                    <a:pt x="27989" y="10628"/>
                  </a:lnTo>
                  <a:lnTo>
                    <a:pt x="281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4" name="Google Shape;139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MQAADwwAAPsxAABnDAAAAAAAAA=="/>
                </a:ext>
              </a:extLst>
            </p:cNvSpPr>
            <p:nvPr/>
          </p:nvSpPr>
          <p:spPr>
            <a:xfrm>
              <a:off x="8059420" y="1960245"/>
              <a:ext cx="65405" cy="55880"/>
            </a:xfrm>
            <a:custGeom>
              <a:avLst/>
              <a:gdLst/>
              <a:ahLst/>
              <a:cxnLst/>
              <a:rect l="0" t="0" r="65405" b="55880"/>
              <a:pathLst>
                <a:path w="65405" h="55880">
                  <a:moveTo>
                    <a:pt x="27989" y="10628"/>
                  </a:moveTo>
                  <a:cubicBezTo>
                    <a:pt x="43489" y="10628"/>
                    <a:pt x="51161" y="29219"/>
                    <a:pt x="40217" y="40160"/>
                  </a:cubicBezTo>
                  <a:cubicBezTo>
                    <a:pt x="36708" y="43660"/>
                    <a:pt x="32388" y="45226"/>
                    <a:pt x="28146" y="45226"/>
                  </a:cubicBezTo>
                  <a:cubicBezTo>
                    <a:pt x="19270" y="45226"/>
                    <a:pt x="10735" y="38359"/>
                    <a:pt x="10735" y="27966"/>
                  </a:cubicBezTo>
                  <a:cubicBezTo>
                    <a:pt x="10735" y="18435"/>
                    <a:pt x="18406" y="10628"/>
                    <a:pt x="27989" y="10628"/>
                  </a:cubicBezTo>
                  <a:lnTo>
                    <a:pt x="28172" y="0"/>
                  </a:lnTo>
                  <a:cubicBezTo>
                    <a:pt x="13798" y="0"/>
                    <a:pt x="26" y="11150"/>
                    <a:pt x="26" y="27966"/>
                  </a:cubicBezTo>
                  <a:cubicBezTo>
                    <a:pt x="26" y="43425"/>
                    <a:pt x="12620" y="55854"/>
                    <a:pt x="27989" y="55854"/>
                  </a:cubicBezTo>
                  <a:cubicBezTo>
                    <a:pt x="52941" y="55854"/>
                    <a:pt x="65405" y="25825"/>
                    <a:pt x="47757" y="8251"/>
                  </a:cubicBezTo>
                  <a:cubicBezTo>
                    <a:pt x="42049" y="2559"/>
                    <a:pt x="35058" y="0"/>
                    <a:pt x="28172" y="0"/>
                  </a:cubicBezTo>
                  <a:lnTo>
                    <a:pt x="27989" y="10628"/>
                  </a:lnTo>
                  <a:lnTo>
                    <a:pt x="281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3" name="Google Shape;140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MQAAEg0AAGYxAABZDQAAAAAAAA=="/>
                </a:ext>
              </a:extLst>
            </p:cNvSpPr>
            <p:nvPr/>
          </p:nvSpPr>
          <p:spPr>
            <a:xfrm>
              <a:off x="7978140" y="2124710"/>
              <a:ext cx="52070" cy="45085"/>
            </a:xfrm>
            <a:custGeom>
              <a:avLst/>
              <a:gdLst/>
              <a:ahLst/>
              <a:cxnLst/>
              <a:rect l="0" t="0" r="52070" b="45085"/>
              <a:pathLst>
                <a:path w="52070" h="45085">
                  <a:moveTo>
                    <a:pt x="29627" y="10723"/>
                  </a:moveTo>
                  <a:cubicBezTo>
                    <a:pt x="35636" y="10723"/>
                    <a:pt x="41384" y="15450"/>
                    <a:pt x="41384" y="22502"/>
                  </a:cubicBezTo>
                  <a:cubicBezTo>
                    <a:pt x="41384" y="29105"/>
                    <a:pt x="36107" y="34335"/>
                    <a:pt x="29706" y="34335"/>
                  </a:cubicBezTo>
                  <a:cubicBezTo>
                    <a:pt x="19255" y="34335"/>
                    <a:pt x="14108" y="21604"/>
                    <a:pt x="21398" y="14235"/>
                  </a:cubicBezTo>
                  <a:cubicBezTo>
                    <a:pt x="23801" y="11806"/>
                    <a:pt x="26727" y="10723"/>
                    <a:pt x="29627" y="10723"/>
                  </a:cubicBezTo>
                  <a:lnTo>
                    <a:pt x="29627" y="0"/>
                  </a:lnTo>
                  <a:cubicBezTo>
                    <a:pt x="9824" y="0"/>
                    <a:pt x="26" y="24272"/>
                    <a:pt x="13978" y="38376"/>
                  </a:cubicBezTo>
                  <a:cubicBezTo>
                    <a:pt x="18550" y="42998"/>
                    <a:pt x="24141" y="45058"/>
                    <a:pt x="29627" y="45058"/>
                  </a:cubicBezTo>
                  <a:cubicBezTo>
                    <a:pt x="41045" y="45058"/>
                    <a:pt x="51992" y="36104"/>
                    <a:pt x="52070" y="22634"/>
                  </a:cubicBezTo>
                  <a:cubicBezTo>
                    <a:pt x="52070" y="10036"/>
                    <a:pt x="42011" y="0"/>
                    <a:pt x="29706" y="0"/>
                  </a:cubicBezTo>
                  <a:lnTo>
                    <a:pt x="29706" y="10723"/>
                  </a:lnTo>
                  <a:lnTo>
                    <a:pt x="2970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2" name="Google Shape;140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MwAAEg0AAFszAABZDQAAAAAAAA=="/>
                </a:ext>
              </a:extLst>
            </p:cNvSpPr>
            <p:nvPr/>
          </p:nvSpPr>
          <p:spPr>
            <a:xfrm>
              <a:off x="8296275" y="2124710"/>
              <a:ext cx="52070" cy="45085"/>
            </a:xfrm>
            <a:custGeom>
              <a:avLst/>
              <a:gdLst/>
              <a:ahLst/>
              <a:cxnLst/>
              <a:rect l="0" t="0" r="52070" b="45085"/>
              <a:pathLst>
                <a:path w="52070" h="45085">
                  <a:moveTo>
                    <a:pt x="29732" y="10723"/>
                  </a:moveTo>
                  <a:cubicBezTo>
                    <a:pt x="35741" y="10723"/>
                    <a:pt x="41489" y="15450"/>
                    <a:pt x="41489" y="22502"/>
                  </a:cubicBezTo>
                  <a:cubicBezTo>
                    <a:pt x="41489" y="29105"/>
                    <a:pt x="36211" y="34335"/>
                    <a:pt x="29810" y="34335"/>
                  </a:cubicBezTo>
                  <a:cubicBezTo>
                    <a:pt x="19386" y="34335"/>
                    <a:pt x="14213" y="21604"/>
                    <a:pt x="21502" y="14235"/>
                  </a:cubicBezTo>
                  <a:cubicBezTo>
                    <a:pt x="23906" y="11806"/>
                    <a:pt x="26858" y="10723"/>
                    <a:pt x="29732" y="10723"/>
                  </a:cubicBezTo>
                  <a:lnTo>
                    <a:pt x="29732" y="0"/>
                  </a:lnTo>
                  <a:cubicBezTo>
                    <a:pt x="9954" y="0"/>
                    <a:pt x="26" y="24272"/>
                    <a:pt x="14082" y="38376"/>
                  </a:cubicBezTo>
                  <a:cubicBezTo>
                    <a:pt x="18602" y="42998"/>
                    <a:pt x="24193" y="45058"/>
                    <a:pt x="29654" y="45058"/>
                  </a:cubicBezTo>
                  <a:cubicBezTo>
                    <a:pt x="41097" y="45058"/>
                    <a:pt x="52070" y="36078"/>
                    <a:pt x="52070" y="22502"/>
                  </a:cubicBezTo>
                  <a:cubicBezTo>
                    <a:pt x="52070" y="10036"/>
                    <a:pt x="42116" y="0"/>
                    <a:pt x="29810" y="0"/>
                  </a:cubicBezTo>
                  <a:lnTo>
                    <a:pt x="29810" y="10723"/>
                  </a:lnTo>
                  <a:lnTo>
                    <a:pt x="2981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1" name="Google Shape;140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QAAHQsAAJAyAACZCwAAAAAAAA=="/>
                </a:ext>
              </a:extLst>
            </p:cNvSpPr>
            <p:nvPr/>
          </p:nvSpPr>
          <p:spPr>
            <a:xfrm>
              <a:off x="8127365" y="1806575"/>
              <a:ext cx="92075" cy="78740"/>
            </a:xfrm>
            <a:custGeom>
              <a:avLst/>
              <a:gdLst/>
              <a:ahLst/>
              <a:cxnLst/>
              <a:rect l="0" t="0" r="92075" b="78740"/>
              <a:pathLst>
                <a:path w="92075" h="78740">
                  <a:moveTo>
                    <a:pt x="39471" y="10752"/>
                  </a:moveTo>
                  <a:cubicBezTo>
                    <a:pt x="65078" y="10752"/>
                    <a:pt x="77816" y="41594"/>
                    <a:pt x="59784" y="59722"/>
                  </a:cubicBezTo>
                  <a:cubicBezTo>
                    <a:pt x="53913" y="65582"/>
                    <a:pt x="46705" y="68198"/>
                    <a:pt x="39629" y="68198"/>
                  </a:cubicBezTo>
                  <a:cubicBezTo>
                    <a:pt x="24846" y="68198"/>
                    <a:pt x="10719" y="56740"/>
                    <a:pt x="10719" y="39448"/>
                  </a:cubicBezTo>
                  <a:cubicBezTo>
                    <a:pt x="10719" y="23596"/>
                    <a:pt x="23588" y="10752"/>
                    <a:pt x="39471" y="10752"/>
                  </a:cubicBezTo>
                  <a:lnTo>
                    <a:pt x="39681" y="0"/>
                  </a:lnTo>
                  <a:cubicBezTo>
                    <a:pt x="19447" y="0"/>
                    <a:pt x="0" y="15696"/>
                    <a:pt x="0" y="39448"/>
                  </a:cubicBezTo>
                  <a:cubicBezTo>
                    <a:pt x="0" y="61109"/>
                    <a:pt x="17665" y="78714"/>
                    <a:pt x="39471" y="78714"/>
                  </a:cubicBezTo>
                  <a:cubicBezTo>
                    <a:pt x="74540" y="78714"/>
                    <a:pt x="92075" y="36309"/>
                    <a:pt x="67228" y="11641"/>
                  </a:cubicBezTo>
                  <a:cubicBezTo>
                    <a:pt x="59207" y="3610"/>
                    <a:pt x="49353" y="0"/>
                    <a:pt x="39681" y="0"/>
                  </a:cubicBezTo>
                  <a:lnTo>
                    <a:pt x="39471" y="10752"/>
                  </a:lnTo>
                  <a:lnTo>
                    <a:pt x="3968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90" name="Google Shape;140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MQAAegwAACsyAAAJDQAAAAAAAA=="/>
                </a:ext>
              </a:extLst>
            </p:cNvSpPr>
            <p:nvPr/>
          </p:nvSpPr>
          <p:spPr>
            <a:xfrm>
              <a:off x="8018780" y="2028190"/>
              <a:ext cx="136525" cy="90805"/>
            </a:xfrm>
            <a:custGeom>
              <a:avLst/>
              <a:gdLst/>
              <a:ahLst/>
              <a:cxnLst/>
              <a:rect l="0" t="0" r="136525" b="90805"/>
              <a:pathLst>
                <a:path w="136525" h="90805">
                  <a:moveTo>
                    <a:pt x="68696" y="0"/>
                  </a:moveTo>
                  <a:cubicBezTo>
                    <a:pt x="66012" y="0"/>
                    <a:pt x="63355" y="1794"/>
                    <a:pt x="63355" y="5330"/>
                  </a:cubicBezTo>
                  <a:lnTo>
                    <a:pt x="63355" y="45732"/>
                  </a:lnTo>
                  <a:lnTo>
                    <a:pt x="35361" y="45732"/>
                  </a:lnTo>
                  <a:cubicBezTo>
                    <a:pt x="27020" y="45732"/>
                    <a:pt x="19417" y="50429"/>
                    <a:pt x="15496" y="57792"/>
                  </a:cubicBezTo>
                  <a:lnTo>
                    <a:pt x="2341" y="82914"/>
                  </a:lnTo>
                  <a:cubicBezTo>
                    <a:pt x="26" y="87110"/>
                    <a:pt x="3604" y="90805"/>
                    <a:pt x="7209" y="90805"/>
                  </a:cubicBezTo>
                  <a:cubicBezTo>
                    <a:pt x="8945" y="90805"/>
                    <a:pt x="10708" y="89934"/>
                    <a:pt x="11813" y="87875"/>
                  </a:cubicBezTo>
                  <a:lnTo>
                    <a:pt x="24994" y="62726"/>
                  </a:lnTo>
                  <a:cubicBezTo>
                    <a:pt x="27020" y="58794"/>
                    <a:pt x="31072" y="56393"/>
                    <a:pt x="35361" y="56393"/>
                  </a:cubicBezTo>
                  <a:lnTo>
                    <a:pt x="102084" y="56393"/>
                  </a:lnTo>
                  <a:cubicBezTo>
                    <a:pt x="106531" y="56393"/>
                    <a:pt x="110451" y="58794"/>
                    <a:pt x="112477" y="62726"/>
                  </a:cubicBezTo>
                  <a:lnTo>
                    <a:pt x="125764" y="87875"/>
                  </a:lnTo>
                  <a:cubicBezTo>
                    <a:pt x="126737" y="89670"/>
                    <a:pt x="128631" y="90699"/>
                    <a:pt x="130578" y="90699"/>
                  </a:cubicBezTo>
                  <a:cubicBezTo>
                    <a:pt x="131394" y="90699"/>
                    <a:pt x="132210" y="90541"/>
                    <a:pt x="132973" y="90171"/>
                  </a:cubicBezTo>
                  <a:cubicBezTo>
                    <a:pt x="135525" y="88773"/>
                    <a:pt x="136525" y="85474"/>
                    <a:pt x="135130" y="82914"/>
                  </a:cubicBezTo>
                  <a:lnTo>
                    <a:pt x="121843" y="57792"/>
                  </a:lnTo>
                  <a:cubicBezTo>
                    <a:pt x="118028" y="50429"/>
                    <a:pt x="110319" y="45732"/>
                    <a:pt x="102084" y="45732"/>
                  </a:cubicBezTo>
                  <a:lnTo>
                    <a:pt x="74116" y="45732"/>
                  </a:lnTo>
                  <a:lnTo>
                    <a:pt x="74116" y="5330"/>
                  </a:lnTo>
                  <a:cubicBezTo>
                    <a:pt x="74037" y="1794"/>
                    <a:pt x="71353" y="0"/>
                    <a:pt x="6869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89" name="Google Shape;140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MQAArAsAAJ0yAAAFDAAAAAAAAA=="/>
                </a:ext>
              </a:extLst>
            </p:cNvSpPr>
            <p:nvPr/>
          </p:nvSpPr>
          <p:spPr>
            <a:xfrm>
              <a:off x="8107045" y="1897380"/>
              <a:ext cx="120650" cy="56515"/>
            </a:xfrm>
            <a:custGeom>
              <a:avLst/>
              <a:gdLst/>
              <a:ahLst/>
              <a:cxnLst/>
              <a:rect l="0" t="0" r="120650" b="56515"/>
              <a:pathLst>
                <a:path w="120650" h="56515">
                  <a:moveTo>
                    <a:pt x="59868" y="0"/>
                  </a:moveTo>
                  <a:cubicBezTo>
                    <a:pt x="57204" y="0"/>
                    <a:pt x="54565" y="1794"/>
                    <a:pt x="54565" y="5329"/>
                  </a:cubicBezTo>
                  <a:lnTo>
                    <a:pt x="54565" y="22848"/>
                  </a:lnTo>
                  <a:lnTo>
                    <a:pt x="24919" y="22848"/>
                  </a:lnTo>
                  <a:cubicBezTo>
                    <a:pt x="18754" y="22848"/>
                    <a:pt x="13086" y="26278"/>
                    <a:pt x="10213" y="31740"/>
                  </a:cubicBezTo>
                  <a:lnTo>
                    <a:pt x="1411" y="48494"/>
                  </a:lnTo>
                  <a:cubicBezTo>
                    <a:pt x="26" y="51159"/>
                    <a:pt x="1019" y="54351"/>
                    <a:pt x="3657" y="55749"/>
                  </a:cubicBezTo>
                  <a:cubicBezTo>
                    <a:pt x="4440" y="56172"/>
                    <a:pt x="5276" y="56356"/>
                    <a:pt x="6112" y="56356"/>
                  </a:cubicBezTo>
                  <a:cubicBezTo>
                    <a:pt x="8019" y="56356"/>
                    <a:pt x="9874" y="55327"/>
                    <a:pt x="10840" y="53586"/>
                  </a:cubicBezTo>
                  <a:lnTo>
                    <a:pt x="19512" y="36832"/>
                  </a:lnTo>
                  <a:cubicBezTo>
                    <a:pt x="20583" y="34879"/>
                    <a:pt x="22464" y="33639"/>
                    <a:pt x="24605" y="33639"/>
                  </a:cubicBezTo>
                  <a:cubicBezTo>
                    <a:pt x="24710" y="33639"/>
                    <a:pt x="24814" y="33639"/>
                    <a:pt x="24919" y="33639"/>
                  </a:cubicBezTo>
                  <a:lnTo>
                    <a:pt x="94921" y="33639"/>
                  </a:lnTo>
                  <a:cubicBezTo>
                    <a:pt x="95026" y="33639"/>
                    <a:pt x="95130" y="33639"/>
                    <a:pt x="95235" y="33639"/>
                  </a:cubicBezTo>
                  <a:cubicBezTo>
                    <a:pt x="97351" y="33639"/>
                    <a:pt x="99231" y="34879"/>
                    <a:pt x="100328" y="36832"/>
                  </a:cubicBezTo>
                  <a:lnTo>
                    <a:pt x="109000" y="53586"/>
                  </a:lnTo>
                  <a:cubicBezTo>
                    <a:pt x="110045" y="55644"/>
                    <a:pt x="111769" y="56488"/>
                    <a:pt x="113467" y="56488"/>
                  </a:cubicBezTo>
                  <a:cubicBezTo>
                    <a:pt x="117045" y="56488"/>
                    <a:pt x="120624" y="52794"/>
                    <a:pt x="118430" y="48494"/>
                  </a:cubicBezTo>
                  <a:lnTo>
                    <a:pt x="109627" y="31740"/>
                  </a:lnTo>
                  <a:cubicBezTo>
                    <a:pt x="106728" y="26278"/>
                    <a:pt x="101086" y="22848"/>
                    <a:pt x="94921" y="22848"/>
                  </a:cubicBezTo>
                  <a:lnTo>
                    <a:pt x="65249" y="22848"/>
                  </a:lnTo>
                  <a:lnTo>
                    <a:pt x="65249" y="5329"/>
                  </a:lnTo>
                  <a:cubicBezTo>
                    <a:pt x="65196" y="1794"/>
                    <a:pt x="62532" y="0"/>
                    <a:pt x="5986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688" name="Google Shape;140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MgAAegwAACYzAAAJDQAAAAAAAA=="/>
                </a:ext>
              </a:extLst>
            </p:cNvSpPr>
            <p:nvPr/>
          </p:nvSpPr>
          <p:spPr>
            <a:xfrm>
              <a:off x="8178165" y="2028190"/>
              <a:ext cx="136525" cy="90805"/>
            </a:xfrm>
            <a:custGeom>
              <a:avLst/>
              <a:gdLst/>
              <a:ahLst/>
              <a:cxnLst/>
              <a:rect l="0" t="0" r="136525" b="90805"/>
              <a:pathLst>
                <a:path w="136525" h="90805">
                  <a:moveTo>
                    <a:pt x="68445" y="0"/>
                  </a:moveTo>
                  <a:cubicBezTo>
                    <a:pt x="65773" y="0"/>
                    <a:pt x="63126" y="1794"/>
                    <a:pt x="63126" y="5330"/>
                  </a:cubicBezTo>
                  <a:lnTo>
                    <a:pt x="63126" y="45732"/>
                  </a:lnTo>
                  <a:lnTo>
                    <a:pt x="35271" y="45732"/>
                  </a:lnTo>
                  <a:cubicBezTo>
                    <a:pt x="26938" y="45732"/>
                    <a:pt x="19260" y="50429"/>
                    <a:pt x="15486" y="57792"/>
                  </a:cubicBezTo>
                  <a:lnTo>
                    <a:pt x="2227" y="82914"/>
                  </a:lnTo>
                  <a:cubicBezTo>
                    <a:pt x="26" y="87110"/>
                    <a:pt x="3616" y="90805"/>
                    <a:pt x="7180" y="90805"/>
                  </a:cubicBezTo>
                  <a:cubicBezTo>
                    <a:pt x="8909" y="90805"/>
                    <a:pt x="10638" y="89934"/>
                    <a:pt x="11687" y="87875"/>
                  </a:cubicBezTo>
                  <a:lnTo>
                    <a:pt x="24920" y="62726"/>
                  </a:lnTo>
                  <a:cubicBezTo>
                    <a:pt x="26938" y="58794"/>
                    <a:pt x="30868" y="56393"/>
                    <a:pt x="35271" y="56393"/>
                  </a:cubicBezTo>
                  <a:lnTo>
                    <a:pt x="101725" y="56393"/>
                  </a:lnTo>
                  <a:cubicBezTo>
                    <a:pt x="105996" y="56393"/>
                    <a:pt x="110032" y="58794"/>
                    <a:pt x="112050" y="62726"/>
                  </a:cubicBezTo>
                  <a:lnTo>
                    <a:pt x="125178" y="87875"/>
                  </a:lnTo>
                  <a:cubicBezTo>
                    <a:pt x="126043" y="89643"/>
                    <a:pt x="127956" y="90805"/>
                    <a:pt x="129842" y="90805"/>
                  </a:cubicBezTo>
                  <a:cubicBezTo>
                    <a:pt x="133878" y="90805"/>
                    <a:pt x="136525" y="86477"/>
                    <a:pt x="134638" y="82914"/>
                  </a:cubicBezTo>
                  <a:lnTo>
                    <a:pt x="121378" y="57792"/>
                  </a:lnTo>
                  <a:cubicBezTo>
                    <a:pt x="117605" y="50429"/>
                    <a:pt x="109927" y="45837"/>
                    <a:pt x="101725" y="45837"/>
                  </a:cubicBezTo>
                  <a:lnTo>
                    <a:pt x="73739" y="45837"/>
                  </a:lnTo>
                  <a:lnTo>
                    <a:pt x="73739" y="5330"/>
                  </a:lnTo>
                  <a:cubicBezTo>
                    <a:pt x="73739" y="1794"/>
                    <a:pt x="71092" y="0"/>
                    <a:pt x="6844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709" name="Google Shape;14006;p90"/>
          <p:cNvGrpSpPr>
            <a:extLst>
              <a:ext uri="smNativeData">
                <pr:smNativeData xmlns:pr="smNativeData" val="SMDATA_6_dWHdYxMAAAAlAAAAAQAAAA8BAAAAkAAAAEgAAACQAAAASAAAAAAAAAAAAAAAAAAAABcAAAAUAAAAAAAAAAAAAAD/fwAA/38AAAAAAAAJAAAABAAAAJAeAAAMAAAAEAAAAAAAAAAAAAAAAAAAAAAAAAAfAAAAVAAAAAAAAAAAAAAAAAAAAAAAAAAAAAAAAAAAAAAAAAAAAAAAAAAAAAAAAAAAAAAAAAAAAAAAAAAAAAAAAAAAAAAAAAAAAAAAAAAAAAAAAAAAAAAAAAAAACEAAAAYAAAAFAAAAEEeAABnFgAAFyAAAJoYAAAQAAAA"/>
              </a:ext>
            </a:extLst>
          </p:cNvGrpSpPr>
          <p:nvPr/>
        </p:nvGrpSpPr>
        <p:grpSpPr>
          <a:xfrm>
            <a:off x="4918075" y="3641725"/>
            <a:ext cx="298450" cy="357505"/>
            <a:chOff x="4918075" y="3641725"/>
            <a:chExt cx="298450" cy="357505"/>
          </a:xfrm>
        </p:grpSpPr>
        <p:sp>
          <p:nvSpPr>
            <p:cNvPr id="1731" name="Google Shape;140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HgAA1hYAAL4eAAAKFwAAAAAAAA=="/>
                </a:ext>
              </a:extLst>
            </p:cNvSpPr>
            <p:nvPr/>
          </p:nvSpPr>
          <p:spPr>
            <a:xfrm>
              <a:off x="4966970" y="3712210"/>
              <a:ext cx="30480" cy="33020"/>
            </a:xfrm>
            <a:custGeom>
              <a:avLst/>
              <a:gdLst/>
              <a:ahLst/>
              <a:cxnLst/>
              <a:rect l="0" t="0" r="30480" b="33020"/>
              <a:pathLst>
                <a:path w="30480" h="33020">
                  <a:moveTo>
                    <a:pt x="14544" y="26"/>
                  </a:moveTo>
                  <a:lnTo>
                    <a:pt x="26" y="10610"/>
                  </a:lnTo>
                  <a:lnTo>
                    <a:pt x="15804" y="33020"/>
                  </a:lnTo>
                  <a:cubicBezTo>
                    <a:pt x="20478" y="29268"/>
                    <a:pt x="25413" y="25800"/>
                    <a:pt x="30454" y="22565"/>
                  </a:cubicBezTo>
                  <a:lnTo>
                    <a:pt x="14544" y="26"/>
                  </a:lnTo>
                  <a:lnTo>
                    <a:pt x="30454" y="225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30" name="Google Shape;140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HwAA1hYAANQfAAAKFwAAAAAAAA=="/>
                </a:ext>
              </a:extLst>
            </p:cNvSpPr>
            <p:nvPr/>
          </p:nvSpPr>
          <p:spPr>
            <a:xfrm>
              <a:off x="5142865" y="3712210"/>
              <a:ext cx="31115" cy="33020"/>
            </a:xfrm>
            <a:custGeom>
              <a:avLst/>
              <a:gdLst/>
              <a:ahLst/>
              <a:cxnLst/>
              <a:rect l="0" t="0" r="31115" b="33020"/>
              <a:pathLst>
                <a:path w="31115" h="33020">
                  <a:moveTo>
                    <a:pt x="16261" y="26"/>
                  </a:moveTo>
                  <a:lnTo>
                    <a:pt x="26" y="22565"/>
                  </a:lnTo>
                  <a:cubicBezTo>
                    <a:pt x="5261" y="25800"/>
                    <a:pt x="10256" y="29268"/>
                    <a:pt x="14986" y="33020"/>
                  </a:cubicBezTo>
                  <a:lnTo>
                    <a:pt x="31088" y="10610"/>
                  </a:lnTo>
                  <a:lnTo>
                    <a:pt x="16261" y="26"/>
                  </a:lnTo>
                  <a:lnTo>
                    <a:pt x="14986" y="3302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9" name="Google Shape;140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HwAArBYAAEkfAADeFgAAAAAAAA=="/>
                </a:ext>
              </a:extLst>
            </p:cNvSpPr>
            <p:nvPr/>
          </p:nvSpPr>
          <p:spPr>
            <a:xfrm>
              <a:off x="5054600" y="3685540"/>
              <a:ext cx="31115" cy="31750"/>
            </a:xfrm>
            <a:custGeom>
              <a:avLst/>
              <a:gdLst/>
              <a:ahLst/>
              <a:cxnLst/>
              <a:rect l="0" t="0" r="31115" b="31750"/>
              <a:pathLst>
                <a:path w="31115" h="31750">
                  <a:moveTo>
                    <a:pt x="26" y="0"/>
                  </a:moveTo>
                  <a:lnTo>
                    <a:pt x="26" y="31724"/>
                  </a:lnTo>
                  <a:cubicBezTo>
                    <a:pt x="5177" y="30962"/>
                    <a:pt x="10380" y="30594"/>
                    <a:pt x="15557" y="30594"/>
                  </a:cubicBezTo>
                  <a:cubicBezTo>
                    <a:pt x="20760" y="30594"/>
                    <a:pt x="25937" y="30962"/>
                    <a:pt x="31088" y="31724"/>
                  </a:cubicBezTo>
                  <a:lnTo>
                    <a:pt x="31088" y="0"/>
                  </a:lnTo>
                  <a:lnTo>
                    <a:pt x="26" y="0"/>
                  </a:lnTo>
                  <a:lnTo>
                    <a:pt x="31088" y="3172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8" name="Google Shape;140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HwAArBYAADkfAADeFgAAAAAAAA=="/>
                </a:ext>
              </a:extLst>
            </p:cNvSpPr>
            <p:nvPr/>
          </p:nvSpPr>
          <p:spPr>
            <a:xfrm>
              <a:off x="5054600" y="3685540"/>
              <a:ext cx="20955" cy="31750"/>
            </a:xfrm>
            <a:custGeom>
              <a:avLst/>
              <a:gdLst/>
              <a:ahLst/>
              <a:cxnLst/>
              <a:rect l="0" t="0" r="20955" b="31750"/>
              <a:pathLst>
                <a:path w="20955" h="31750">
                  <a:moveTo>
                    <a:pt x="26" y="0"/>
                  </a:moveTo>
                  <a:lnTo>
                    <a:pt x="26" y="31724"/>
                  </a:lnTo>
                  <a:cubicBezTo>
                    <a:pt x="5154" y="30962"/>
                    <a:pt x="10282" y="30594"/>
                    <a:pt x="15540" y="30594"/>
                  </a:cubicBezTo>
                  <a:cubicBezTo>
                    <a:pt x="17310" y="30594"/>
                    <a:pt x="19184" y="30594"/>
                    <a:pt x="20928" y="30726"/>
                  </a:cubicBezTo>
                  <a:lnTo>
                    <a:pt x="20928" y="0"/>
                  </a:lnTo>
                  <a:lnTo>
                    <a:pt x="26" y="0"/>
                  </a:lnTo>
                  <a:lnTo>
                    <a:pt x="20928" y="307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7" name="Google Shape;140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HgAA1hYAAA8gAACTGAAAAAAAAA=="/>
                </a:ext>
              </a:extLst>
            </p:cNvSpPr>
            <p:nvPr/>
          </p:nvSpPr>
          <p:spPr>
            <a:xfrm>
              <a:off x="4918075" y="3712210"/>
              <a:ext cx="293370" cy="282575"/>
            </a:xfrm>
            <a:custGeom>
              <a:avLst/>
              <a:gdLst/>
              <a:ahLst/>
              <a:cxnLst/>
              <a:rect l="0" t="0" r="293370" b="282575"/>
              <a:pathLst>
                <a:path w="293370" h="282575">
                  <a:moveTo>
                    <a:pt x="152274" y="26"/>
                  </a:moveTo>
                  <a:cubicBezTo>
                    <a:pt x="95102" y="26"/>
                    <a:pt x="43716" y="34421"/>
                    <a:pt x="21780" y="87232"/>
                  </a:cubicBezTo>
                  <a:cubicBezTo>
                    <a:pt x="0" y="140043"/>
                    <a:pt x="12094" y="200817"/>
                    <a:pt x="52407" y="241133"/>
                  </a:cubicBezTo>
                  <a:cubicBezTo>
                    <a:pt x="79422" y="268193"/>
                    <a:pt x="115547" y="282575"/>
                    <a:pt x="152222" y="282575"/>
                  </a:cubicBezTo>
                  <a:cubicBezTo>
                    <a:pt x="170415" y="282575"/>
                    <a:pt x="188739" y="279038"/>
                    <a:pt x="206199" y="271782"/>
                  </a:cubicBezTo>
                  <a:cubicBezTo>
                    <a:pt x="258973" y="249961"/>
                    <a:pt x="293370" y="198407"/>
                    <a:pt x="293370" y="141326"/>
                  </a:cubicBezTo>
                  <a:cubicBezTo>
                    <a:pt x="293370" y="63289"/>
                    <a:pt x="230256" y="26"/>
                    <a:pt x="15227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6" name="Google Shape;140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HgAA1hYAAEUfAACTGAAAAAAAAA=="/>
                </a:ext>
              </a:extLst>
            </p:cNvSpPr>
            <p:nvPr/>
          </p:nvSpPr>
          <p:spPr>
            <a:xfrm>
              <a:off x="4928870" y="3712210"/>
              <a:ext cx="154305" cy="282575"/>
            </a:xfrm>
            <a:custGeom>
              <a:avLst/>
              <a:gdLst/>
              <a:ahLst/>
              <a:cxnLst/>
              <a:rect l="0" t="0" r="154305" b="282575"/>
              <a:pathLst>
                <a:path w="154305" h="282575">
                  <a:moveTo>
                    <a:pt x="141426" y="0"/>
                  </a:moveTo>
                  <a:cubicBezTo>
                    <a:pt x="63235" y="0"/>
                    <a:pt x="0" y="63254"/>
                    <a:pt x="0" y="141235"/>
                  </a:cubicBezTo>
                  <a:cubicBezTo>
                    <a:pt x="0" y="219268"/>
                    <a:pt x="63367" y="282575"/>
                    <a:pt x="141663" y="282575"/>
                  </a:cubicBezTo>
                  <a:cubicBezTo>
                    <a:pt x="144317" y="282575"/>
                    <a:pt x="146840" y="282443"/>
                    <a:pt x="149363" y="282312"/>
                  </a:cubicBezTo>
                  <a:cubicBezTo>
                    <a:pt x="76272" y="275762"/>
                    <a:pt x="20368" y="214734"/>
                    <a:pt x="20368" y="141601"/>
                  </a:cubicBezTo>
                  <a:cubicBezTo>
                    <a:pt x="20237" y="66582"/>
                    <a:pt x="79189" y="4559"/>
                    <a:pt x="154305" y="524"/>
                  </a:cubicBezTo>
                  <a:cubicBezTo>
                    <a:pt x="150126" y="131"/>
                    <a:pt x="145947" y="0"/>
                    <a:pt x="141663" y="0"/>
                  </a:cubicBezTo>
                  <a:cubicBezTo>
                    <a:pt x="141584" y="0"/>
                    <a:pt x="141505" y="0"/>
                    <a:pt x="1414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5" name="Google Shape;140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HgAA+hYAAOsfAABvGAAAAAAAAA=="/>
                </a:ext>
              </a:extLst>
            </p:cNvSpPr>
            <p:nvPr/>
          </p:nvSpPr>
          <p:spPr>
            <a:xfrm>
              <a:off x="4942840" y="3735070"/>
              <a:ext cx="245745" cy="236855"/>
            </a:xfrm>
            <a:custGeom>
              <a:avLst/>
              <a:gdLst/>
              <a:ahLst/>
              <a:cxnLst/>
              <a:rect l="0" t="0" r="245745" b="236855"/>
              <a:pathLst>
                <a:path w="245745" h="236855">
                  <a:moveTo>
                    <a:pt x="127516" y="26"/>
                  </a:moveTo>
                  <a:cubicBezTo>
                    <a:pt x="96749" y="26"/>
                    <a:pt x="66505" y="12053"/>
                    <a:pt x="43926" y="34746"/>
                  </a:cubicBezTo>
                  <a:cubicBezTo>
                    <a:pt x="10072" y="68522"/>
                    <a:pt x="0" y="119462"/>
                    <a:pt x="18261" y="163720"/>
                  </a:cubicBezTo>
                  <a:cubicBezTo>
                    <a:pt x="36522" y="207978"/>
                    <a:pt x="79691" y="236855"/>
                    <a:pt x="127516" y="236855"/>
                  </a:cubicBezTo>
                  <a:cubicBezTo>
                    <a:pt x="192739" y="236723"/>
                    <a:pt x="245614" y="183766"/>
                    <a:pt x="245745" y="118466"/>
                  </a:cubicBezTo>
                  <a:cubicBezTo>
                    <a:pt x="245745" y="70540"/>
                    <a:pt x="216913" y="27304"/>
                    <a:pt x="172725" y="9014"/>
                  </a:cubicBezTo>
                  <a:cubicBezTo>
                    <a:pt x="158100" y="2961"/>
                    <a:pt x="142742" y="26"/>
                    <a:pt x="12751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4" name="Google Shape;140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HgAA+hYAADwfAABvGAAAAAAAAA=="/>
                </a:ext>
              </a:extLst>
            </p:cNvSpPr>
            <p:nvPr/>
          </p:nvSpPr>
          <p:spPr>
            <a:xfrm>
              <a:off x="4952365" y="3735070"/>
              <a:ext cx="125095" cy="236855"/>
            </a:xfrm>
            <a:custGeom>
              <a:avLst/>
              <a:gdLst/>
              <a:ahLst/>
              <a:cxnLst/>
              <a:rect l="0" t="0" r="125095" b="236855"/>
              <a:pathLst>
                <a:path w="125095" h="236855">
                  <a:moveTo>
                    <a:pt x="118139" y="0"/>
                  </a:moveTo>
                  <a:cubicBezTo>
                    <a:pt x="52846" y="0"/>
                    <a:pt x="0" y="52969"/>
                    <a:pt x="0" y="118440"/>
                  </a:cubicBezTo>
                  <a:cubicBezTo>
                    <a:pt x="0" y="183754"/>
                    <a:pt x="52846" y="236855"/>
                    <a:pt x="118139" y="236855"/>
                  </a:cubicBezTo>
                  <a:cubicBezTo>
                    <a:pt x="120414" y="236855"/>
                    <a:pt x="122793" y="236723"/>
                    <a:pt x="125068" y="236592"/>
                  </a:cubicBezTo>
                  <a:cubicBezTo>
                    <a:pt x="62782" y="232818"/>
                    <a:pt x="14094" y="180976"/>
                    <a:pt x="13963" y="118440"/>
                  </a:cubicBezTo>
                  <a:cubicBezTo>
                    <a:pt x="14094" y="55747"/>
                    <a:pt x="62652" y="3931"/>
                    <a:pt x="125068" y="131"/>
                  </a:cubicBezTo>
                  <a:cubicBezTo>
                    <a:pt x="122793" y="0"/>
                    <a:pt x="120414" y="0"/>
                    <a:pt x="11813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3" name="Google Shape;140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HgAAExcAANEfAABWGAAAAAAAAA=="/>
                </a:ext>
              </a:extLst>
            </p:cNvSpPr>
            <p:nvPr/>
          </p:nvSpPr>
          <p:spPr>
            <a:xfrm>
              <a:off x="4958715" y="3750945"/>
              <a:ext cx="213360" cy="205105"/>
            </a:xfrm>
            <a:custGeom>
              <a:avLst/>
              <a:gdLst/>
              <a:ahLst/>
              <a:cxnLst/>
              <a:rect l="0" t="0" r="213360" b="205105"/>
              <a:pathLst>
                <a:path w="213360" h="205105">
                  <a:moveTo>
                    <a:pt x="110742" y="0"/>
                  </a:moveTo>
                  <a:cubicBezTo>
                    <a:pt x="84013" y="0"/>
                    <a:pt x="57782" y="10426"/>
                    <a:pt x="38207" y="29996"/>
                  </a:cubicBezTo>
                  <a:cubicBezTo>
                    <a:pt x="8831" y="59364"/>
                    <a:pt x="0" y="103482"/>
                    <a:pt x="15880" y="141810"/>
                  </a:cubicBezTo>
                  <a:cubicBezTo>
                    <a:pt x="31786" y="180138"/>
                    <a:pt x="69233" y="205078"/>
                    <a:pt x="110716" y="205078"/>
                  </a:cubicBezTo>
                  <a:cubicBezTo>
                    <a:pt x="167318" y="205078"/>
                    <a:pt x="213229" y="159205"/>
                    <a:pt x="213360" y="102617"/>
                  </a:cubicBezTo>
                  <a:cubicBezTo>
                    <a:pt x="213360" y="61015"/>
                    <a:pt x="188387" y="23683"/>
                    <a:pt x="150049" y="7807"/>
                  </a:cubicBezTo>
                  <a:cubicBezTo>
                    <a:pt x="137313" y="2567"/>
                    <a:pt x="123975" y="0"/>
                    <a:pt x="11074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2" name="Google Shape;140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HgAAExcAAEQfAABWGAAAAAAAAA=="/>
                </a:ext>
              </a:extLst>
            </p:cNvSpPr>
            <p:nvPr/>
          </p:nvSpPr>
          <p:spPr>
            <a:xfrm>
              <a:off x="4966970" y="3750945"/>
              <a:ext cx="115570" cy="205105"/>
            </a:xfrm>
            <a:custGeom>
              <a:avLst/>
              <a:gdLst/>
              <a:ahLst/>
              <a:cxnLst/>
              <a:rect l="0" t="0" r="115570" b="205105"/>
              <a:pathLst>
                <a:path w="115570" h="205105">
                  <a:moveTo>
                    <a:pt x="102385" y="0"/>
                  </a:moveTo>
                  <a:cubicBezTo>
                    <a:pt x="46710" y="0"/>
                    <a:pt x="26" y="45258"/>
                    <a:pt x="26" y="102565"/>
                  </a:cubicBezTo>
                  <a:cubicBezTo>
                    <a:pt x="26" y="159846"/>
                    <a:pt x="46710" y="205105"/>
                    <a:pt x="102385" y="205105"/>
                  </a:cubicBezTo>
                  <a:cubicBezTo>
                    <a:pt x="106736" y="205105"/>
                    <a:pt x="111114" y="204816"/>
                    <a:pt x="115544" y="204266"/>
                  </a:cubicBezTo>
                  <a:cubicBezTo>
                    <a:pt x="64351" y="197692"/>
                    <a:pt x="25872" y="154110"/>
                    <a:pt x="25872" y="102565"/>
                  </a:cubicBezTo>
                  <a:cubicBezTo>
                    <a:pt x="25872" y="50889"/>
                    <a:pt x="64351" y="7412"/>
                    <a:pt x="115544" y="838"/>
                  </a:cubicBezTo>
                  <a:cubicBezTo>
                    <a:pt x="111114" y="288"/>
                    <a:pt x="106736" y="0"/>
                    <a:pt x="10238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1" name="Google Shape;140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HwAArBYAAP4fAAD1FgAAAAAAAA=="/>
                </a:ext>
              </a:extLst>
            </p:cNvSpPr>
            <p:nvPr/>
          </p:nvSpPr>
          <p:spPr>
            <a:xfrm>
              <a:off x="5146675" y="3685540"/>
              <a:ext cx="53975" cy="46355"/>
            </a:xfrm>
            <a:custGeom>
              <a:avLst/>
              <a:gdLst/>
              <a:ahLst/>
              <a:cxnLst/>
              <a:rect l="0" t="0" r="53975" b="46355"/>
              <a:pathLst>
                <a:path w="53975" h="46355">
                  <a:moveTo>
                    <a:pt x="14661" y="0"/>
                  </a:moveTo>
                  <a:cubicBezTo>
                    <a:pt x="12351" y="0"/>
                    <a:pt x="10068" y="1101"/>
                    <a:pt x="8641" y="3172"/>
                  </a:cubicBezTo>
                  <a:lnTo>
                    <a:pt x="2387" y="12008"/>
                  </a:lnTo>
                  <a:cubicBezTo>
                    <a:pt x="25" y="15416"/>
                    <a:pt x="778" y="20083"/>
                    <a:pt x="4022" y="22469"/>
                  </a:cubicBezTo>
                  <a:lnTo>
                    <a:pt x="34979" y="44939"/>
                  </a:lnTo>
                  <a:cubicBezTo>
                    <a:pt x="36277" y="45883"/>
                    <a:pt x="37756" y="46328"/>
                    <a:pt x="39261" y="46328"/>
                  </a:cubicBezTo>
                  <a:cubicBezTo>
                    <a:pt x="41519" y="46328"/>
                    <a:pt x="43776" y="45280"/>
                    <a:pt x="45230" y="43287"/>
                  </a:cubicBezTo>
                  <a:lnTo>
                    <a:pt x="51587" y="34320"/>
                  </a:lnTo>
                  <a:cubicBezTo>
                    <a:pt x="53949" y="31043"/>
                    <a:pt x="53222" y="26376"/>
                    <a:pt x="49952" y="23990"/>
                  </a:cubicBezTo>
                  <a:lnTo>
                    <a:pt x="18995" y="1389"/>
                  </a:lnTo>
                  <a:cubicBezTo>
                    <a:pt x="17671" y="471"/>
                    <a:pt x="16166" y="0"/>
                    <a:pt x="1466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20" name="Google Shape;140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HgAArBYAALkeAAD1FgAAAAAAAA=="/>
                </a:ext>
              </a:extLst>
            </p:cNvSpPr>
            <p:nvPr/>
          </p:nvSpPr>
          <p:spPr>
            <a:xfrm>
              <a:off x="4939665" y="3685540"/>
              <a:ext cx="54610" cy="46355"/>
            </a:xfrm>
            <a:custGeom>
              <a:avLst/>
              <a:gdLst/>
              <a:ahLst/>
              <a:cxnLst/>
              <a:rect l="0" t="0" r="54610" b="46355"/>
              <a:pathLst>
                <a:path w="54610" h="46355">
                  <a:moveTo>
                    <a:pt x="39733" y="26"/>
                  </a:moveTo>
                  <a:cubicBezTo>
                    <a:pt x="38240" y="26"/>
                    <a:pt x="36721" y="473"/>
                    <a:pt x="35438" y="1419"/>
                  </a:cubicBezTo>
                  <a:lnTo>
                    <a:pt x="4165" y="23939"/>
                  </a:lnTo>
                  <a:cubicBezTo>
                    <a:pt x="786" y="26330"/>
                    <a:pt x="26" y="31008"/>
                    <a:pt x="2410" y="34293"/>
                  </a:cubicBezTo>
                  <a:lnTo>
                    <a:pt x="8827" y="43280"/>
                  </a:lnTo>
                  <a:cubicBezTo>
                    <a:pt x="10293" y="45277"/>
                    <a:pt x="12572" y="46328"/>
                    <a:pt x="14851" y="46328"/>
                  </a:cubicBezTo>
                  <a:cubicBezTo>
                    <a:pt x="16370" y="46328"/>
                    <a:pt x="17889" y="45881"/>
                    <a:pt x="19172" y="44935"/>
                  </a:cubicBezTo>
                  <a:lnTo>
                    <a:pt x="50419" y="22415"/>
                  </a:lnTo>
                  <a:cubicBezTo>
                    <a:pt x="53824" y="20024"/>
                    <a:pt x="54584" y="15346"/>
                    <a:pt x="52200" y="11930"/>
                  </a:cubicBezTo>
                  <a:lnTo>
                    <a:pt x="45757" y="3074"/>
                  </a:lnTo>
                  <a:cubicBezTo>
                    <a:pt x="44317" y="1077"/>
                    <a:pt x="42038" y="26"/>
                    <a:pt x="3973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9" name="Google Shape;140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7HgAAbxYAAGYfAACwFgAAAAAAAA=="/>
                </a:ext>
              </a:extLst>
            </p:cNvSpPr>
            <p:nvPr/>
          </p:nvSpPr>
          <p:spPr>
            <a:xfrm>
              <a:off x="5036185" y="3646805"/>
              <a:ext cx="67945" cy="41275"/>
            </a:xfrm>
            <a:custGeom>
              <a:avLst/>
              <a:gdLst/>
              <a:ahLst/>
              <a:cxnLst/>
              <a:rect l="0" t="0" r="67945" b="41275"/>
              <a:pathLst>
                <a:path w="67945" h="41275">
                  <a:moveTo>
                    <a:pt x="8565" y="26"/>
                  </a:moveTo>
                  <a:cubicBezTo>
                    <a:pt x="3902" y="26"/>
                    <a:pt x="0" y="3943"/>
                    <a:pt x="0" y="8754"/>
                  </a:cubicBezTo>
                  <a:lnTo>
                    <a:pt x="0" y="32520"/>
                  </a:lnTo>
                  <a:cubicBezTo>
                    <a:pt x="0" y="37331"/>
                    <a:pt x="3902" y="41143"/>
                    <a:pt x="8565" y="41248"/>
                  </a:cubicBezTo>
                  <a:lnTo>
                    <a:pt x="59379" y="41248"/>
                  </a:lnTo>
                  <a:cubicBezTo>
                    <a:pt x="64146" y="41143"/>
                    <a:pt x="67945" y="37331"/>
                    <a:pt x="67945" y="32520"/>
                  </a:cubicBezTo>
                  <a:lnTo>
                    <a:pt x="67945" y="8754"/>
                  </a:lnTo>
                  <a:cubicBezTo>
                    <a:pt x="67945" y="3943"/>
                    <a:pt x="64146" y="26"/>
                    <a:pt x="59379" y="26"/>
                  </a:cubicBezTo>
                  <a:lnTo>
                    <a:pt x="8565" y="26"/>
                  </a:lnTo>
                  <a:lnTo>
                    <a:pt x="5937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8" name="Google Shape;140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HwAArBYAAPUfAAD1FgAAAAAAAA=="/>
                </a:ext>
              </a:extLst>
            </p:cNvSpPr>
            <p:nvPr/>
          </p:nvSpPr>
          <p:spPr>
            <a:xfrm>
              <a:off x="5146675" y="3685540"/>
              <a:ext cx="48260" cy="46355"/>
            </a:xfrm>
            <a:custGeom>
              <a:avLst/>
              <a:gdLst/>
              <a:ahLst/>
              <a:cxnLst/>
              <a:rect l="0" t="0" r="48260" b="46355"/>
              <a:pathLst>
                <a:path w="48260" h="46355">
                  <a:moveTo>
                    <a:pt x="14681" y="26"/>
                  </a:moveTo>
                  <a:cubicBezTo>
                    <a:pt x="12364" y="26"/>
                    <a:pt x="10100" y="1077"/>
                    <a:pt x="8668" y="3074"/>
                  </a:cubicBezTo>
                  <a:lnTo>
                    <a:pt x="2395" y="12035"/>
                  </a:lnTo>
                  <a:cubicBezTo>
                    <a:pt x="26" y="15346"/>
                    <a:pt x="781" y="20024"/>
                    <a:pt x="4035" y="22415"/>
                  </a:cubicBezTo>
                  <a:lnTo>
                    <a:pt x="35089" y="44935"/>
                  </a:lnTo>
                  <a:cubicBezTo>
                    <a:pt x="36390" y="45881"/>
                    <a:pt x="37874" y="46328"/>
                    <a:pt x="39384" y="46328"/>
                  </a:cubicBezTo>
                  <a:cubicBezTo>
                    <a:pt x="41648" y="46328"/>
                    <a:pt x="43913" y="45277"/>
                    <a:pt x="45371" y="43280"/>
                  </a:cubicBezTo>
                  <a:lnTo>
                    <a:pt x="48234" y="39364"/>
                  </a:lnTo>
                  <a:lnTo>
                    <a:pt x="24807" y="22415"/>
                  </a:lnTo>
                  <a:cubicBezTo>
                    <a:pt x="21553" y="20024"/>
                    <a:pt x="20798" y="15346"/>
                    <a:pt x="23193" y="12035"/>
                  </a:cubicBezTo>
                  <a:lnTo>
                    <a:pt x="26707" y="6990"/>
                  </a:lnTo>
                  <a:lnTo>
                    <a:pt x="19054" y="1419"/>
                  </a:lnTo>
                  <a:cubicBezTo>
                    <a:pt x="17727" y="473"/>
                    <a:pt x="16191" y="26"/>
                    <a:pt x="1468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7" name="Google Shape;140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HgAArBYAALAeAAD1FgAAAAAAAA=="/>
                </a:ext>
              </a:extLst>
            </p:cNvSpPr>
            <p:nvPr/>
          </p:nvSpPr>
          <p:spPr>
            <a:xfrm>
              <a:off x="4939665" y="3685540"/>
              <a:ext cx="48895" cy="46355"/>
            </a:xfrm>
            <a:custGeom>
              <a:avLst/>
              <a:gdLst/>
              <a:ahLst/>
              <a:cxnLst/>
              <a:rect l="0" t="0" r="48895" b="46355"/>
              <a:pathLst>
                <a:path w="48895" h="46355">
                  <a:moveTo>
                    <a:pt x="40007" y="26"/>
                  </a:moveTo>
                  <a:cubicBezTo>
                    <a:pt x="38504" y="26"/>
                    <a:pt x="36974" y="473"/>
                    <a:pt x="35682" y="1419"/>
                  </a:cubicBezTo>
                  <a:lnTo>
                    <a:pt x="4193" y="23939"/>
                  </a:lnTo>
                  <a:cubicBezTo>
                    <a:pt x="791" y="26330"/>
                    <a:pt x="26" y="31008"/>
                    <a:pt x="2426" y="34293"/>
                  </a:cubicBezTo>
                  <a:lnTo>
                    <a:pt x="8887" y="43280"/>
                  </a:lnTo>
                  <a:cubicBezTo>
                    <a:pt x="10364" y="45277"/>
                    <a:pt x="12658" y="46328"/>
                    <a:pt x="14953" y="46328"/>
                  </a:cubicBezTo>
                  <a:cubicBezTo>
                    <a:pt x="16482" y="46328"/>
                    <a:pt x="18012" y="45881"/>
                    <a:pt x="19304" y="44935"/>
                  </a:cubicBezTo>
                  <a:lnTo>
                    <a:pt x="27163" y="39364"/>
                  </a:lnTo>
                  <a:lnTo>
                    <a:pt x="23629" y="34424"/>
                  </a:lnTo>
                  <a:cubicBezTo>
                    <a:pt x="21203" y="31008"/>
                    <a:pt x="21968" y="26330"/>
                    <a:pt x="25265" y="23939"/>
                  </a:cubicBezTo>
                  <a:lnTo>
                    <a:pt x="48868" y="6990"/>
                  </a:lnTo>
                  <a:lnTo>
                    <a:pt x="46073" y="3074"/>
                  </a:lnTo>
                  <a:cubicBezTo>
                    <a:pt x="44622" y="1077"/>
                    <a:pt x="42328" y="26"/>
                    <a:pt x="4000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6" name="Google Shape;140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7HgAAbxYAACofAACwFgAAAAAAAA=="/>
                </a:ext>
              </a:extLst>
            </p:cNvSpPr>
            <p:nvPr/>
          </p:nvSpPr>
          <p:spPr>
            <a:xfrm>
              <a:off x="5036185" y="3646805"/>
              <a:ext cx="29845" cy="41275"/>
            </a:xfrm>
            <a:custGeom>
              <a:avLst/>
              <a:gdLst/>
              <a:ahLst/>
              <a:cxnLst/>
              <a:rect l="0" t="0" r="29845" b="41275"/>
              <a:pathLst>
                <a:path w="29845" h="41275">
                  <a:moveTo>
                    <a:pt x="8621" y="26"/>
                  </a:moveTo>
                  <a:cubicBezTo>
                    <a:pt x="3822" y="26"/>
                    <a:pt x="0" y="3943"/>
                    <a:pt x="0" y="8754"/>
                  </a:cubicBezTo>
                  <a:lnTo>
                    <a:pt x="0" y="32520"/>
                  </a:lnTo>
                  <a:cubicBezTo>
                    <a:pt x="0" y="37331"/>
                    <a:pt x="3822" y="41143"/>
                    <a:pt x="8621" y="41248"/>
                  </a:cubicBezTo>
                  <a:lnTo>
                    <a:pt x="29818" y="41248"/>
                  </a:lnTo>
                  <a:cubicBezTo>
                    <a:pt x="24993" y="41143"/>
                    <a:pt x="21065" y="37331"/>
                    <a:pt x="21065" y="32520"/>
                  </a:cubicBezTo>
                  <a:lnTo>
                    <a:pt x="21065" y="8754"/>
                  </a:lnTo>
                  <a:cubicBezTo>
                    <a:pt x="21065" y="3943"/>
                    <a:pt x="24993" y="26"/>
                    <a:pt x="29818" y="26"/>
                  </a:cubicBezTo>
                  <a:lnTo>
                    <a:pt x="8621" y="26"/>
                  </a:lnTo>
                  <a:lnTo>
                    <a:pt x="2981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5" name="Google Shape;140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HwAAnhcAAEcfAADLFwAAAAAAAA=="/>
                </a:ext>
              </a:extLst>
            </p:cNvSpPr>
            <p:nvPr/>
          </p:nvSpPr>
          <p:spPr>
            <a:xfrm>
              <a:off x="5051425" y="3839210"/>
              <a:ext cx="33020" cy="28575"/>
            </a:xfrm>
            <a:custGeom>
              <a:avLst/>
              <a:gdLst/>
              <a:ahLst/>
              <a:cxnLst/>
              <a:rect l="0" t="0" r="33020" b="28575"/>
              <a:pathLst>
                <a:path w="33020" h="28575">
                  <a:moveTo>
                    <a:pt x="18910" y="26"/>
                  </a:moveTo>
                  <a:cubicBezTo>
                    <a:pt x="6224" y="26"/>
                    <a:pt x="0" y="15335"/>
                    <a:pt x="8888" y="24409"/>
                  </a:cubicBezTo>
                  <a:cubicBezTo>
                    <a:pt x="11763" y="27274"/>
                    <a:pt x="15297" y="28575"/>
                    <a:pt x="18752" y="28575"/>
                  </a:cubicBezTo>
                  <a:cubicBezTo>
                    <a:pt x="26005" y="28575"/>
                    <a:pt x="33020" y="22870"/>
                    <a:pt x="33020" y="14327"/>
                  </a:cubicBezTo>
                  <a:cubicBezTo>
                    <a:pt x="33020" y="6394"/>
                    <a:pt x="26664" y="26"/>
                    <a:pt x="1891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4" name="Google Shape;140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HwAAnhcAAD8fAADLFwAAAAAAAA=="/>
                </a:ext>
              </a:extLst>
            </p:cNvSpPr>
            <p:nvPr/>
          </p:nvSpPr>
          <p:spPr>
            <a:xfrm>
              <a:off x="5056505" y="3839210"/>
              <a:ext cx="22860" cy="28575"/>
            </a:xfrm>
            <a:custGeom>
              <a:avLst/>
              <a:gdLst/>
              <a:ahLst/>
              <a:cxnLst/>
              <a:rect l="0" t="0" r="22860" b="28575"/>
              <a:pathLst>
                <a:path w="22860" h="28575">
                  <a:moveTo>
                    <a:pt x="13933" y="26"/>
                  </a:moveTo>
                  <a:cubicBezTo>
                    <a:pt x="6760" y="26"/>
                    <a:pt x="26" y="5837"/>
                    <a:pt x="26" y="14327"/>
                  </a:cubicBezTo>
                  <a:cubicBezTo>
                    <a:pt x="26" y="22817"/>
                    <a:pt x="6786" y="28548"/>
                    <a:pt x="13933" y="28548"/>
                  </a:cubicBezTo>
                  <a:cubicBezTo>
                    <a:pt x="17003" y="28548"/>
                    <a:pt x="20151" y="27487"/>
                    <a:pt x="22860" y="25178"/>
                  </a:cubicBezTo>
                  <a:cubicBezTo>
                    <a:pt x="19764" y="22499"/>
                    <a:pt x="17880" y="18413"/>
                    <a:pt x="17880" y="14327"/>
                  </a:cubicBezTo>
                  <a:cubicBezTo>
                    <a:pt x="17880" y="10108"/>
                    <a:pt x="19764" y="6155"/>
                    <a:pt x="22860" y="3475"/>
                  </a:cubicBezTo>
                  <a:cubicBezTo>
                    <a:pt x="20151" y="1087"/>
                    <a:pt x="17003" y="26"/>
                    <a:pt x="1393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3" name="Google Shape;140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HgAA8hYAAPMfAAB3GAAAAAAAAA=="/>
                </a:ext>
              </a:extLst>
            </p:cNvSpPr>
            <p:nvPr/>
          </p:nvSpPr>
          <p:spPr>
            <a:xfrm>
              <a:off x="4937125" y="3729990"/>
              <a:ext cx="256540" cy="247015"/>
            </a:xfrm>
            <a:custGeom>
              <a:avLst/>
              <a:gdLst/>
              <a:ahLst/>
              <a:cxnLst/>
              <a:rect l="0" t="0" r="256540" b="247015"/>
              <a:pathLst>
                <a:path w="256540" h="247015">
                  <a:moveTo>
                    <a:pt x="133214" y="10418"/>
                  </a:moveTo>
                  <a:cubicBezTo>
                    <a:pt x="147730" y="10418"/>
                    <a:pt x="162404" y="13246"/>
                    <a:pt x="176345" y="19031"/>
                  </a:cubicBezTo>
                  <a:cubicBezTo>
                    <a:pt x="218509" y="36544"/>
                    <a:pt x="246078" y="77722"/>
                    <a:pt x="246078" y="123455"/>
                  </a:cubicBezTo>
                  <a:cubicBezTo>
                    <a:pt x="245947" y="185915"/>
                    <a:pt x="195465" y="236439"/>
                    <a:pt x="133187" y="236570"/>
                  </a:cubicBezTo>
                  <a:cubicBezTo>
                    <a:pt x="87362" y="236570"/>
                    <a:pt x="46218" y="208978"/>
                    <a:pt x="28720" y="166779"/>
                  </a:cubicBezTo>
                  <a:cubicBezTo>
                    <a:pt x="11221" y="124449"/>
                    <a:pt x="20925" y="75837"/>
                    <a:pt x="53254" y="43586"/>
                  </a:cubicBezTo>
                  <a:cubicBezTo>
                    <a:pt x="74911" y="21937"/>
                    <a:pt x="103814" y="10418"/>
                    <a:pt x="133214" y="10418"/>
                  </a:cubicBezTo>
                  <a:lnTo>
                    <a:pt x="133214" y="0"/>
                  </a:lnTo>
                  <a:cubicBezTo>
                    <a:pt x="83203" y="0"/>
                    <a:pt x="38162" y="30104"/>
                    <a:pt x="19016" y="76203"/>
                  </a:cubicBezTo>
                  <a:cubicBezTo>
                    <a:pt x="26" y="122434"/>
                    <a:pt x="10593" y="175470"/>
                    <a:pt x="45826" y="210863"/>
                  </a:cubicBezTo>
                  <a:cubicBezTo>
                    <a:pt x="69471" y="234449"/>
                    <a:pt x="101015" y="246988"/>
                    <a:pt x="133109" y="246988"/>
                  </a:cubicBezTo>
                  <a:cubicBezTo>
                    <a:pt x="149012" y="246988"/>
                    <a:pt x="165072" y="243926"/>
                    <a:pt x="180373" y="237564"/>
                  </a:cubicBezTo>
                  <a:cubicBezTo>
                    <a:pt x="226434" y="218559"/>
                    <a:pt x="256514" y="173455"/>
                    <a:pt x="256514" y="123455"/>
                  </a:cubicBezTo>
                  <a:cubicBezTo>
                    <a:pt x="256514" y="55313"/>
                    <a:pt x="201272" y="0"/>
                    <a:pt x="133187" y="0"/>
                  </a:cubicBezTo>
                  <a:lnTo>
                    <a:pt x="133187" y="10418"/>
                  </a:lnTo>
                  <a:lnTo>
                    <a:pt x="13318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2" name="Google Shape;140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HgAAChcAANofAABeGAAAAAAAAA=="/>
                </a:ext>
              </a:extLst>
            </p:cNvSpPr>
            <p:nvPr/>
          </p:nvSpPr>
          <p:spPr>
            <a:xfrm>
              <a:off x="4954270" y="3745230"/>
              <a:ext cx="223520" cy="215900"/>
            </a:xfrm>
            <a:custGeom>
              <a:avLst/>
              <a:gdLst/>
              <a:ahLst/>
              <a:cxnLst/>
              <a:rect l="0" t="0" r="223520" b="215900"/>
              <a:pathLst>
                <a:path w="223520" h="215900">
                  <a:moveTo>
                    <a:pt x="121191" y="10619"/>
                  </a:moveTo>
                  <a:cubicBezTo>
                    <a:pt x="134776" y="11380"/>
                    <a:pt x="147968" y="14919"/>
                    <a:pt x="159907" y="21081"/>
                  </a:cubicBezTo>
                  <a:lnTo>
                    <a:pt x="155753" y="28292"/>
                  </a:lnTo>
                  <a:cubicBezTo>
                    <a:pt x="153428" y="32435"/>
                    <a:pt x="156929" y="36158"/>
                    <a:pt x="160482" y="36158"/>
                  </a:cubicBezTo>
                  <a:cubicBezTo>
                    <a:pt x="162102" y="36158"/>
                    <a:pt x="163747" y="35372"/>
                    <a:pt x="164819" y="33457"/>
                  </a:cubicBezTo>
                  <a:lnTo>
                    <a:pt x="168946" y="26273"/>
                  </a:lnTo>
                  <a:cubicBezTo>
                    <a:pt x="180258" y="33693"/>
                    <a:pt x="189950" y="43421"/>
                    <a:pt x="197239" y="54644"/>
                  </a:cubicBezTo>
                  <a:lnTo>
                    <a:pt x="190081" y="58813"/>
                  </a:lnTo>
                  <a:cubicBezTo>
                    <a:pt x="184987" y="61776"/>
                    <a:pt x="187939" y="68698"/>
                    <a:pt x="192589" y="68698"/>
                  </a:cubicBezTo>
                  <a:cubicBezTo>
                    <a:pt x="193477" y="68698"/>
                    <a:pt x="194391" y="68462"/>
                    <a:pt x="195358" y="67885"/>
                  </a:cubicBezTo>
                  <a:lnTo>
                    <a:pt x="202516" y="63742"/>
                  </a:lnTo>
                  <a:cubicBezTo>
                    <a:pt x="208681" y="75856"/>
                    <a:pt x="212208" y="89097"/>
                    <a:pt x="212940" y="102601"/>
                  </a:cubicBezTo>
                  <a:lnTo>
                    <a:pt x="204658" y="102601"/>
                  </a:lnTo>
                  <a:cubicBezTo>
                    <a:pt x="197657" y="102601"/>
                    <a:pt x="197605" y="113063"/>
                    <a:pt x="204528" y="113063"/>
                  </a:cubicBezTo>
                  <a:cubicBezTo>
                    <a:pt x="204580" y="113063"/>
                    <a:pt x="204606" y="113063"/>
                    <a:pt x="204658" y="113063"/>
                  </a:cubicBezTo>
                  <a:lnTo>
                    <a:pt x="212835" y="113063"/>
                  </a:lnTo>
                  <a:cubicBezTo>
                    <a:pt x="212208" y="126698"/>
                    <a:pt x="208551" y="139939"/>
                    <a:pt x="202516" y="151922"/>
                  </a:cubicBezTo>
                  <a:lnTo>
                    <a:pt x="195358" y="147753"/>
                  </a:lnTo>
                  <a:cubicBezTo>
                    <a:pt x="194417" y="147228"/>
                    <a:pt x="193529" y="147019"/>
                    <a:pt x="192667" y="147019"/>
                  </a:cubicBezTo>
                  <a:cubicBezTo>
                    <a:pt x="187965" y="147019"/>
                    <a:pt x="184960" y="153967"/>
                    <a:pt x="190081" y="156982"/>
                  </a:cubicBezTo>
                  <a:lnTo>
                    <a:pt x="197239" y="160994"/>
                  </a:lnTo>
                  <a:cubicBezTo>
                    <a:pt x="189820" y="172374"/>
                    <a:pt x="180258" y="182075"/>
                    <a:pt x="168946" y="189522"/>
                  </a:cubicBezTo>
                  <a:lnTo>
                    <a:pt x="164819" y="182338"/>
                  </a:lnTo>
                  <a:cubicBezTo>
                    <a:pt x="163747" y="180292"/>
                    <a:pt x="162049" y="179453"/>
                    <a:pt x="160377" y="179453"/>
                  </a:cubicBezTo>
                  <a:cubicBezTo>
                    <a:pt x="156720" y="179453"/>
                    <a:pt x="153089" y="183387"/>
                    <a:pt x="155753" y="187634"/>
                  </a:cubicBezTo>
                  <a:lnTo>
                    <a:pt x="159907" y="194819"/>
                  </a:lnTo>
                  <a:cubicBezTo>
                    <a:pt x="147838" y="201007"/>
                    <a:pt x="134776" y="204547"/>
                    <a:pt x="121191" y="205281"/>
                  </a:cubicBezTo>
                  <a:lnTo>
                    <a:pt x="121191" y="196969"/>
                  </a:lnTo>
                  <a:cubicBezTo>
                    <a:pt x="121191" y="193429"/>
                    <a:pt x="118578" y="191672"/>
                    <a:pt x="115966" y="191672"/>
                  </a:cubicBezTo>
                  <a:cubicBezTo>
                    <a:pt x="113354" y="191672"/>
                    <a:pt x="110767" y="193429"/>
                    <a:pt x="110767" y="196969"/>
                  </a:cubicBezTo>
                  <a:lnTo>
                    <a:pt x="110767" y="205281"/>
                  </a:lnTo>
                  <a:cubicBezTo>
                    <a:pt x="97313" y="204547"/>
                    <a:pt x="84094" y="201007"/>
                    <a:pt x="72051" y="194819"/>
                  </a:cubicBezTo>
                  <a:lnTo>
                    <a:pt x="76179" y="187634"/>
                  </a:lnTo>
                  <a:cubicBezTo>
                    <a:pt x="78843" y="183387"/>
                    <a:pt x="75212" y="179453"/>
                    <a:pt x="71581" y="179453"/>
                  </a:cubicBezTo>
                  <a:cubicBezTo>
                    <a:pt x="69883" y="179453"/>
                    <a:pt x="68211" y="180292"/>
                    <a:pt x="67140" y="182338"/>
                  </a:cubicBezTo>
                  <a:lnTo>
                    <a:pt x="62986" y="189522"/>
                  </a:lnTo>
                  <a:cubicBezTo>
                    <a:pt x="51805" y="182075"/>
                    <a:pt x="42112" y="172479"/>
                    <a:pt x="34693" y="161125"/>
                  </a:cubicBezTo>
                  <a:lnTo>
                    <a:pt x="41877" y="156982"/>
                  </a:lnTo>
                  <a:cubicBezTo>
                    <a:pt x="46972" y="154098"/>
                    <a:pt x="43967" y="147124"/>
                    <a:pt x="39265" y="147124"/>
                  </a:cubicBezTo>
                  <a:cubicBezTo>
                    <a:pt x="38429" y="147124"/>
                    <a:pt x="37515" y="147359"/>
                    <a:pt x="36600" y="147884"/>
                  </a:cubicBezTo>
                  <a:lnTo>
                    <a:pt x="29416" y="152053"/>
                  </a:lnTo>
                  <a:cubicBezTo>
                    <a:pt x="23381" y="139939"/>
                    <a:pt x="19881" y="126829"/>
                    <a:pt x="19123" y="113194"/>
                  </a:cubicBezTo>
                  <a:lnTo>
                    <a:pt x="27404" y="113194"/>
                  </a:lnTo>
                  <a:cubicBezTo>
                    <a:pt x="34327" y="113194"/>
                    <a:pt x="34327" y="102706"/>
                    <a:pt x="27404" y="102706"/>
                  </a:cubicBezTo>
                  <a:lnTo>
                    <a:pt x="19123" y="102706"/>
                  </a:lnTo>
                  <a:cubicBezTo>
                    <a:pt x="19881" y="89229"/>
                    <a:pt x="23381" y="75961"/>
                    <a:pt x="29416" y="63847"/>
                  </a:cubicBezTo>
                  <a:cubicBezTo>
                    <a:pt x="37227" y="68409"/>
                    <a:pt x="37462" y="68776"/>
                    <a:pt x="39239" y="68776"/>
                  </a:cubicBezTo>
                  <a:cubicBezTo>
                    <a:pt x="44647" y="68645"/>
                    <a:pt x="46527" y="61592"/>
                    <a:pt x="41877" y="58944"/>
                  </a:cubicBezTo>
                  <a:lnTo>
                    <a:pt x="34693" y="54775"/>
                  </a:lnTo>
                  <a:cubicBezTo>
                    <a:pt x="42112" y="43421"/>
                    <a:pt x="51805" y="33825"/>
                    <a:pt x="62986" y="26378"/>
                  </a:cubicBezTo>
                  <a:lnTo>
                    <a:pt x="67140" y="33589"/>
                  </a:lnTo>
                  <a:cubicBezTo>
                    <a:pt x="68237" y="35476"/>
                    <a:pt x="69883" y="36263"/>
                    <a:pt x="71502" y="36263"/>
                  </a:cubicBezTo>
                  <a:cubicBezTo>
                    <a:pt x="75081" y="36263"/>
                    <a:pt x="78608" y="32435"/>
                    <a:pt x="76179" y="28292"/>
                  </a:cubicBezTo>
                  <a:lnTo>
                    <a:pt x="72051" y="21081"/>
                  </a:lnTo>
                  <a:cubicBezTo>
                    <a:pt x="84094" y="15024"/>
                    <a:pt x="97313" y="11380"/>
                    <a:pt x="110767" y="10750"/>
                  </a:cubicBezTo>
                  <a:lnTo>
                    <a:pt x="110767" y="19062"/>
                  </a:lnTo>
                  <a:cubicBezTo>
                    <a:pt x="110767" y="22550"/>
                    <a:pt x="113354" y="24280"/>
                    <a:pt x="115966" y="24280"/>
                  </a:cubicBezTo>
                  <a:cubicBezTo>
                    <a:pt x="118578" y="24280"/>
                    <a:pt x="121191" y="22550"/>
                    <a:pt x="121191" y="19062"/>
                  </a:cubicBezTo>
                  <a:lnTo>
                    <a:pt x="121191" y="10619"/>
                  </a:lnTo>
                  <a:lnTo>
                    <a:pt x="116044" y="26"/>
                  </a:lnTo>
                  <a:cubicBezTo>
                    <a:pt x="72417" y="26"/>
                    <a:pt x="33309" y="26273"/>
                    <a:pt x="16615" y="66626"/>
                  </a:cubicBezTo>
                  <a:cubicBezTo>
                    <a:pt x="0" y="107006"/>
                    <a:pt x="9196" y="153443"/>
                    <a:pt x="39996" y="184226"/>
                  </a:cubicBezTo>
                  <a:cubicBezTo>
                    <a:pt x="60504" y="204914"/>
                    <a:pt x="88013" y="215874"/>
                    <a:pt x="116018" y="215874"/>
                  </a:cubicBezTo>
                  <a:cubicBezTo>
                    <a:pt x="129864" y="215874"/>
                    <a:pt x="143841" y="213199"/>
                    <a:pt x="157138" y="207693"/>
                  </a:cubicBezTo>
                  <a:cubicBezTo>
                    <a:pt x="197370" y="190912"/>
                    <a:pt x="223520" y="151555"/>
                    <a:pt x="223520" y="107898"/>
                  </a:cubicBezTo>
                  <a:cubicBezTo>
                    <a:pt x="223389" y="48351"/>
                    <a:pt x="175373" y="26"/>
                    <a:pt x="116044" y="26"/>
                  </a:cubicBezTo>
                  <a:lnTo>
                    <a:pt x="121191" y="10619"/>
                  </a:lnTo>
                  <a:lnTo>
                    <a:pt x="11604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1" name="Google Shape;140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HwAARxcAAFEfAADTFwAAAAAAAA=="/>
                </a:ext>
              </a:extLst>
            </p:cNvSpPr>
            <p:nvPr/>
          </p:nvSpPr>
          <p:spPr>
            <a:xfrm>
              <a:off x="5049520" y="3783965"/>
              <a:ext cx="41275" cy="88900"/>
            </a:xfrm>
            <a:custGeom>
              <a:avLst/>
              <a:gdLst/>
              <a:ahLst/>
              <a:cxnLst/>
              <a:rect l="0" t="0" r="41275" b="88900"/>
              <a:pathLst>
                <a:path w="41275" h="88900">
                  <a:moveTo>
                    <a:pt x="20571" y="60731"/>
                  </a:moveTo>
                  <a:cubicBezTo>
                    <a:pt x="25107" y="60731"/>
                    <a:pt x="29459" y="64229"/>
                    <a:pt x="29459" y="69542"/>
                  </a:cubicBezTo>
                  <a:cubicBezTo>
                    <a:pt x="29459" y="74460"/>
                    <a:pt x="25503" y="78406"/>
                    <a:pt x="20703" y="78406"/>
                  </a:cubicBezTo>
                  <a:lnTo>
                    <a:pt x="20571" y="78406"/>
                  </a:lnTo>
                  <a:cubicBezTo>
                    <a:pt x="12685" y="78406"/>
                    <a:pt x="8756" y="68911"/>
                    <a:pt x="14347" y="63335"/>
                  </a:cubicBezTo>
                  <a:cubicBezTo>
                    <a:pt x="16167" y="61520"/>
                    <a:pt x="18382" y="60731"/>
                    <a:pt x="20571" y="60731"/>
                  </a:cubicBezTo>
                  <a:lnTo>
                    <a:pt x="20571" y="26"/>
                  </a:lnTo>
                  <a:cubicBezTo>
                    <a:pt x="17986" y="26"/>
                    <a:pt x="15375" y="1762"/>
                    <a:pt x="15375" y="5234"/>
                  </a:cubicBezTo>
                  <a:lnTo>
                    <a:pt x="15375" y="50920"/>
                  </a:lnTo>
                  <a:cubicBezTo>
                    <a:pt x="5960" y="53577"/>
                    <a:pt x="0" y="62703"/>
                    <a:pt x="1397" y="72198"/>
                  </a:cubicBezTo>
                  <a:cubicBezTo>
                    <a:pt x="2663" y="81799"/>
                    <a:pt x="10918" y="88900"/>
                    <a:pt x="20571" y="88900"/>
                  </a:cubicBezTo>
                  <a:cubicBezTo>
                    <a:pt x="30329" y="88900"/>
                    <a:pt x="38584" y="81799"/>
                    <a:pt x="39850" y="72198"/>
                  </a:cubicBezTo>
                  <a:cubicBezTo>
                    <a:pt x="41248" y="62703"/>
                    <a:pt x="35288" y="53577"/>
                    <a:pt x="25899" y="50920"/>
                  </a:cubicBezTo>
                  <a:lnTo>
                    <a:pt x="25899" y="5234"/>
                  </a:lnTo>
                  <a:cubicBezTo>
                    <a:pt x="25899" y="1762"/>
                    <a:pt x="23261" y="26"/>
                    <a:pt x="20624" y="26"/>
                  </a:cubicBezTo>
                  <a:lnTo>
                    <a:pt x="20624" y="60731"/>
                  </a:lnTo>
                  <a:lnTo>
                    <a:pt x="2062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10" name="Google Shape;140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HgAAZxYAABcgAACaGAAAAAAAAA=="/>
                </a:ext>
              </a:extLst>
            </p:cNvSpPr>
            <p:nvPr/>
          </p:nvSpPr>
          <p:spPr>
            <a:xfrm>
              <a:off x="4923790" y="3641725"/>
              <a:ext cx="292735" cy="357505"/>
            </a:xfrm>
            <a:custGeom>
              <a:avLst/>
              <a:gdLst/>
              <a:ahLst/>
              <a:cxnLst/>
              <a:rect l="0" t="0" r="292735" b="357505"/>
              <a:pathLst>
                <a:path w="292735" h="357505">
                  <a:moveTo>
                    <a:pt x="156708" y="51596"/>
                  </a:moveTo>
                  <a:lnTo>
                    <a:pt x="156708" y="65589"/>
                  </a:lnTo>
                  <a:cubicBezTo>
                    <a:pt x="153697" y="65327"/>
                    <a:pt x="149666" y="65196"/>
                    <a:pt x="146262" y="65196"/>
                  </a:cubicBezTo>
                  <a:cubicBezTo>
                    <a:pt x="142859" y="65196"/>
                    <a:pt x="139089" y="65196"/>
                    <a:pt x="136183" y="65589"/>
                  </a:cubicBezTo>
                  <a:lnTo>
                    <a:pt x="136183" y="65458"/>
                  </a:lnTo>
                  <a:lnTo>
                    <a:pt x="136183" y="51596"/>
                  </a:lnTo>
                  <a:lnTo>
                    <a:pt x="237287" y="48870"/>
                  </a:lnTo>
                  <a:cubicBezTo>
                    <a:pt x="237732" y="48870"/>
                    <a:pt x="238203" y="49028"/>
                    <a:pt x="238596" y="49316"/>
                  </a:cubicBezTo>
                  <a:lnTo>
                    <a:pt x="269959" y="71878"/>
                  </a:lnTo>
                  <a:cubicBezTo>
                    <a:pt x="270849" y="72507"/>
                    <a:pt x="271084" y="73896"/>
                    <a:pt x="270351" y="74918"/>
                  </a:cubicBezTo>
                  <a:lnTo>
                    <a:pt x="264042" y="83748"/>
                  </a:lnTo>
                  <a:cubicBezTo>
                    <a:pt x="263597" y="84351"/>
                    <a:pt x="262916" y="84639"/>
                    <a:pt x="262262" y="84639"/>
                  </a:cubicBezTo>
                  <a:cubicBezTo>
                    <a:pt x="261817" y="84639"/>
                    <a:pt x="261372" y="84508"/>
                    <a:pt x="261005" y="84246"/>
                  </a:cubicBezTo>
                  <a:lnTo>
                    <a:pt x="229774" y="61684"/>
                  </a:lnTo>
                  <a:cubicBezTo>
                    <a:pt x="228779" y="61055"/>
                    <a:pt x="228517" y="59667"/>
                    <a:pt x="229145" y="58645"/>
                  </a:cubicBezTo>
                  <a:lnTo>
                    <a:pt x="235585" y="49814"/>
                  </a:lnTo>
                  <a:cubicBezTo>
                    <a:pt x="235952" y="49211"/>
                    <a:pt x="236606" y="48870"/>
                    <a:pt x="237287" y="48870"/>
                  </a:cubicBezTo>
                  <a:lnTo>
                    <a:pt x="55604" y="48870"/>
                  </a:lnTo>
                  <a:cubicBezTo>
                    <a:pt x="56258" y="48923"/>
                    <a:pt x="56887" y="49211"/>
                    <a:pt x="57332" y="49814"/>
                  </a:cubicBezTo>
                  <a:lnTo>
                    <a:pt x="63746" y="58776"/>
                  </a:lnTo>
                  <a:cubicBezTo>
                    <a:pt x="64374" y="59667"/>
                    <a:pt x="64269" y="61055"/>
                    <a:pt x="63248" y="61789"/>
                  </a:cubicBezTo>
                  <a:lnTo>
                    <a:pt x="32017" y="84246"/>
                  </a:lnTo>
                  <a:cubicBezTo>
                    <a:pt x="31624" y="84535"/>
                    <a:pt x="31153" y="84692"/>
                    <a:pt x="30708" y="84692"/>
                  </a:cubicBezTo>
                  <a:cubicBezTo>
                    <a:pt x="30027" y="84692"/>
                    <a:pt x="29372" y="84351"/>
                    <a:pt x="28980" y="83748"/>
                  </a:cubicBezTo>
                  <a:lnTo>
                    <a:pt x="22566" y="74918"/>
                  </a:lnTo>
                  <a:cubicBezTo>
                    <a:pt x="21938" y="73896"/>
                    <a:pt x="22069" y="72507"/>
                    <a:pt x="23063" y="71878"/>
                  </a:cubicBezTo>
                  <a:lnTo>
                    <a:pt x="54295" y="49316"/>
                  </a:lnTo>
                  <a:cubicBezTo>
                    <a:pt x="54714" y="49054"/>
                    <a:pt x="55159" y="48923"/>
                    <a:pt x="55604" y="48923"/>
                  </a:cubicBezTo>
                  <a:lnTo>
                    <a:pt x="56311" y="79713"/>
                  </a:lnTo>
                  <a:lnTo>
                    <a:pt x="64007" y="90535"/>
                  </a:lnTo>
                  <a:cubicBezTo>
                    <a:pt x="62489" y="91557"/>
                    <a:pt x="61102" y="92553"/>
                    <a:pt x="59714" y="93575"/>
                  </a:cubicBezTo>
                  <a:lnTo>
                    <a:pt x="52044" y="82726"/>
                  </a:lnTo>
                  <a:lnTo>
                    <a:pt x="56311" y="79713"/>
                  </a:lnTo>
                  <a:lnTo>
                    <a:pt x="236580" y="79713"/>
                  </a:lnTo>
                  <a:lnTo>
                    <a:pt x="240874" y="82857"/>
                  </a:lnTo>
                  <a:lnTo>
                    <a:pt x="233177" y="93706"/>
                  </a:lnTo>
                  <a:cubicBezTo>
                    <a:pt x="231789" y="92553"/>
                    <a:pt x="230271" y="91557"/>
                    <a:pt x="228910" y="90535"/>
                  </a:cubicBezTo>
                  <a:lnTo>
                    <a:pt x="236580" y="79713"/>
                  </a:lnTo>
                  <a:lnTo>
                    <a:pt x="121078" y="26"/>
                  </a:lnTo>
                  <a:cubicBezTo>
                    <a:pt x="113381" y="26"/>
                    <a:pt x="107203" y="6184"/>
                    <a:pt x="107203" y="13888"/>
                  </a:cubicBezTo>
                  <a:lnTo>
                    <a:pt x="107203" y="37707"/>
                  </a:lnTo>
                  <a:cubicBezTo>
                    <a:pt x="107203" y="45280"/>
                    <a:pt x="113381" y="51596"/>
                    <a:pt x="121078" y="51596"/>
                  </a:cubicBezTo>
                  <a:lnTo>
                    <a:pt x="125607" y="51596"/>
                  </a:lnTo>
                  <a:lnTo>
                    <a:pt x="125607" y="66585"/>
                  </a:lnTo>
                  <a:cubicBezTo>
                    <a:pt x="106967" y="69231"/>
                    <a:pt x="89061" y="75415"/>
                    <a:pt x="72830" y="85006"/>
                  </a:cubicBezTo>
                  <a:lnTo>
                    <a:pt x="64767" y="73529"/>
                  </a:lnTo>
                  <a:lnTo>
                    <a:pt x="69296" y="70253"/>
                  </a:lnTo>
                  <a:cubicBezTo>
                    <a:pt x="74977" y="66218"/>
                    <a:pt x="76233" y="58278"/>
                    <a:pt x="72202" y="52591"/>
                  </a:cubicBezTo>
                  <a:lnTo>
                    <a:pt x="65761" y="43656"/>
                  </a:lnTo>
                  <a:cubicBezTo>
                    <a:pt x="63327" y="40197"/>
                    <a:pt x="59452" y="38389"/>
                    <a:pt x="55499" y="38389"/>
                  </a:cubicBezTo>
                  <a:cubicBezTo>
                    <a:pt x="52960" y="38389"/>
                    <a:pt x="50368" y="39149"/>
                    <a:pt x="48143" y="40747"/>
                  </a:cubicBezTo>
                  <a:lnTo>
                    <a:pt x="16885" y="63309"/>
                  </a:lnTo>
                  <a:cubicBezTo>
                    <a:pt x="11230" y="67345"/>
                    <a:pt x="9974" y="75284"/>
                    <a:pt x="14005" y="80971"/>
                  </a:cubicBezTo>
                  <a:lnTo>
                    <a:pt x="20419" y="89906"/>
                  </a:lnTo>
                  <a:cubicBezTo>
                    <a:pt x="22854" y="93365"/>
                    <a:pt x="26755" y="95173"/>
                    <a:pt x="30681" y="95173"/>
                  </a:cubicBezTo>
                  <a:cubicBezTo>
                    <a:pt x="33247" y="95173"/>
                    <a:pt x="35813" y="94414"/>
                    <a:pt x="38064" y="92815"/>
                  </a:cubicBezTo>
                  <a:lnTo>
                    <a:pt x="43483" y="88911"/>
                  </a:lnTo>
                  <a:lnTo>
                    <a:pt x="51546" y="100126"/>
                  </a:lnTo>
                  <a:cubicBezTo>
                    <a:pt x="18796" y="128007"/>
                    <a:pt x="26" y="168729"/>
                    <a:pt x="26" y="211599"/>
                  </a:cubicBezTo>
                  <a:cubicBezTo>
                    <a:pt x="392" y="289766"/>
                    <a:pt x="61861" y="353810"/>
                    <a:pt x="139848" y="357347"/>
                  </a:cubicBezTo>
                  <a:cubicBezTo>
                    <a:pt x="142100" y="357452"/>
                    <a:pt x="144325" y="357505"/>
                    <a:pt x="146550" y="357505"/>
                  </a:cubicBezTo>
                  <a:cubicBezTo>
                    <a:pt x="221632" y="357505"/>
                    <a:pt x="285038" y="300379"/>
                    <a:pt x="292263" y="224832"/>
                  </a:cubicBezTo>
                  <a:cubicBezTo>
                    <a:pt x="292735" y="221006"/>
                    <a:pt x="289829" y="218936"/>
                    <a:pt x="286975" y="218936"/>
                  </a:cubicBezTo>
                  <a:cubicBezTo>
                    <a:pt x="284462" y="218936"/>
                    <a:pt x="281975" y="220535"/>
                    <a:pt x="281792" y="223941"/>
                  </a:cubicBezTo>
                  <a:cubicBezTo>
                    <a:pt x="276896" y="277529"/>
                    <a:pt x="240874" y="323308"/>
                    <a:pt x="189851" y="340577"/>
                  </a:cubicBezTo>
                  <a:cubicBezTo>
                    <a:pt x="175635" y="345346"/>
                    <a:pt x="161001" y="347678"/>
                    <a:pt x="146498" y="347678"/>
                  </a:cubicBezTo>
                  <a:cubicBezTo>
                    <a:pt x="108957" y="347678"/>
                    <a:pt x="72280" y="332139"/>
                    <a:pt x="46127" y="303393"/>
                  </a:cubicBezTo>
                  <a:cubicBezTo>
                    <a:pt x="9843" y="263667"/>
                    <a:pt x="392" y="206175"/>
                    <a:pt x="22069" y="156754"/>
                  </a:cubicBezTo>
                  <a:cubicBezTo>
                    <a:pt x="43719" y="107437"/>
                    <a:pt x="92464" y="75677"/>
                    <a:pt x="146393" y="75546"/>
                  </a:cubicBezTo>
                  <a:cubicBezTo>
                    <a:pt x="216553" y="75546"/>
                    <a:pt x="276137" y="130392"/>
                    <a:pt x="281792" y="200384"/>
                  </a:cubicBezTo>
                  <a:cubicBezTo>
                    <a:pt x="282106" y="203607"/>
                    <a:pt x="284540" y="205153"/>
                    <a:pt x="287001" y="205153"/>
                  </a:cubicBezTo>
                  <a:cubicBezTo>
                    <a:pt x="289802" y="205153"/>
                    <a:pt x="292604" y="203187"/>
                    <a:pt x="292263" y="199493"/>
                  </a:cubicBezTo>
                  <a:cubicBezTo>
                    <a:pt x="289122" y="160894"/>
                    <a:pt x="270718" y="125230"/>
                    <a:pt x="241371" y="100126"/>
                  </a:cubicBezTo>
                  <a:lnTo>
                    <a:pt x="249172" y="88911"/>
                  </a:lnTo>
                  <a:lnTo>
                    <a:pt x="254592" y="92815"/>
                  </a:lnTo>
                  <a:cubicBezTo>
                    <a:pt x="256817" y="94414"/>
                    <a:pt x="259408" y="95173"/>
                    <a:pt x="261974" y="95173"/>
                  </a:cubicBezTo>
                  <a:cubicBezTo>
                    <a:pt x="265927" y="95173"/>
                    <a:pt x="269828" y="93365"/>
                    <a:pt x="272367" y="89906"/>
                  </a:cubicBezTo>
                  <a:lnTo>
                    <a:pt x="278650" y="81102"/>
                  </a:lnTo>
                  <a:cubicBezTo>
                    <a:pt x="282813" y="75415"/>
                    <a:pt x="281556" y="67476"/>
                    <a:pt x="275875" y="63309"/>
                  </a:cubicBezTo>
                  <a:lnTo>
                    <a:pt x="244774" y="40747"/>
                  </a:lnTo>
                  <a:cubicBezTo>
                    <a:pt x="242497" y="39149"/>
                    <a:pt x="239879" y="38389"/>
                    <a:pt x="237339" y="38389"/>
                  </a:cubicBezTo>
                  <a:cubicBezTo>
                    <a:pt x="233386" y="38389"/>
                    <a:pt x="229538" y="40197"/>
                    <a:pt x="226999" y="43656"/>
                  </a:cubicBezTo>
                  <a:lnTo>
                    <a:pt x="220585" y="52591"/>
                  </a:lnTo>
                  <a:cubicBezTo>
                    <a:pt x="216553" y="58278"/>
                    <a:pt x="217810" y="66087"/>
                    <a:pt x="223491" y="70253"/>
                  </a:cubicBezTo>
                  <a:lnTo>
                    <a:pt x="228020" y="73529"/>
                  </a:lnTo>
                  <a:lnTo>
                    <a:pt x="219957" y="84875"/>
                  </a:lnTo>
                  <a:cubicBezTo>
                    <a:pt x="203699" y="75415"/>
                    <a:pt x="185819" y="69231"/>
                    <a:pt x="167179" y="66585"/>
                  </a:cubicBezTo>
                  <a:lnTo>
                    <a:pt x="167179" y="51596"/>
                  </a:lnTo>
                  <a:lnTo>
                    <a:pt x="171708" y="51596"/>
                  </a:lnTo>
                  <a:cubicBezTo>
                    <a:pt x="179379" y="51596"/>
                    <a:pt x="185557" y="45280"/>
                    <a:pt x="185557" y="37707"/>
                  </a:cubicBezTo>
                  <a:lnTo>
                    <a:pt x="185557" y="13888"/>
                  </a:lnTo>
                  <a:cubicBezTo>
                    <a:pt x="185557" y="6184"/>
                    <a:pt x="179379" y="26"/>
                    <a:pt x="171708" y="26"/>
                  </a:cubicBezTo>
                  <a:lnTo>
                    <a:pt x="158619" y="26"/>
                  </a:lnTo>
                  <a:cubicBezTo>
                    <a:pt x="151681" y="26"/>
                    <a:pt x="151681" y="10481"/>
                    <a:pt x="158619" y="10481"/>
                  </a:cubicBezTo>
                  <a:lnTo>
                    <a:pt x="171708" y="10481"/>
                  </a:lnTo>
                  <a:cubicBezTo>
                    <a:pt x="173593" y="10481"/>
                    <a:pt x="175112" y="12001"/>
                    <a:pt x="175112" y="13888"/>
                  </a:cubicBezTo>
                  <a:lnTo>
                    <a:pt x="175112" y="37707"/>
                  </a:lnTo>
                  <a:cubicBezTo>
                    <a:pt x="175112" y="39489"/>
                    <a:pt x="173593" y="40983"/>
                    <a:pt x="171708" y="41114"/>
                  </a:cubicBezTo>
                  <a:lnTo>
                    <a:pt x="121078" y="41114"/>
                  </a:lnTo>
                  <a:cubicBezTo>
                    <a:pt x="119167" y="40983"/>
                    <a:pt x="117675" y="39489"/>
                    <a:pt x="117675" y="37707"/>
                  </a:cubicBezTo>
                  <a:lnTo>
                    <a:pt x="117675" y="13888"/>
                  </a:lnTo>
                  <a:cubicBezTo>
                    <a:pt x="117675" y="12001"/>
                    <a:pt x="119167" y="10481"/>
                    <a:pt x="121078" y="10481"/>
                  </a:cubicBezTo>
                  <a:lnTo>
                    <a:pt x="134168" y="10481"/>
                  </a:lnTo>
                  <a:cubicBezTo>
                    <a:pt x="141105" y="10481"/>
                    <a:pt x="141105" y="26"/>
                    <a:pt x="134168" y="26"/>
                  </a:cubicBezTo>
                  <a:lnTo>
                    <a:pt x="156708" y="51596"/>
                  </a:lnTo>
                  <a:lnTo>
                    <a:pt x="13416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732" name="Google Shape;14029;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4gAABmFgAABiMAAJwYAAAQAAAA"/>
              </a:ext>
            </a:extLst>
          </p:cNvGrpSpPr>
          <p:nvPr/>
        </p:nvGrpSpPr>
        <p:grpSpPr>
          <a:xfrm>
            <a:off x="5332730" y="3641090"/>
            <a:ext cx="360680" cy="359410"/>
            <a:chOff x="5332730" y="3641090"/>
            <a:chExt cx="360680" cy="359410"/>
          </a:xfrm>
        </p:grpSpPr>
        <p:sp>
          <p:nvSpPr>
            <p:cNvPr id="1750" name="Google Shape;140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IQAAoBcAAM0hAAD4FwAAAAAAAA=="/>
                </a:ext>
              </a:extLst>
            </p:cNvSpPr>
            <p:nvPr/>
          </p:nvSpPr>
          <p:spPr>
            <a:xfrm>
              <a:off x="5439410" y="3840480"/>
              <a:ext cx="55245" cy="55880"/>
            </a:xfrm>
            <a:custGeom>
              <a:avLst/>
              <a:gdLst/>
              <a:ahLst/>
              <a:cxnLst/>
              <a:rect l="0" t="0" r="55245" b="55880"/>
              <a:pathLst>
                <a:path w="55245" h="55880">
                  <a:moveTo>
                    <a:pt x="34193" y="0"/>
                  </a:moveTo>
                  <a:lnTo>
                    <a:pt x="26" y="34586"/>
                  </a:lnTo>
                  <a:cubicBezTo>
                    <a:pt x="2524" y="34955"/>
                    <a:pt x="4892" y="36086"/>
                    <a:pt x="6765" y="38008"/>
                  </a:cubicBezTo>
                  <a:lnTo>
                    <a:pt x="17799" y="49042"/>
                  </a:lnTo>
                  <a:cubicBezTo>
                    <a:pt x="19542" y="50905"/>
                    <a:pt x="20661" y="53327"/>
                    <a:pt x="21051" y="55854"/>
                  </a:cubicBezTo>
                  <a:lnTo>
                    <a:pt x="55245" y="21294"/>
                  </a:lnTo>
                  <a:cubicBezTo>
                    <a:pt x="47230" y="15319"/>
                    <a:pt x="40074" y="8107"/>
                    <a:pt x="3419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9" name="Google Shape;140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IQAAoBcAALwhAAD4FwAAAAAAAA=="/>
                </a:ext>
              </a:extLst>
            </p:cNvSpPr>
            <p:nvPr/>
          </p:nvSpPr>
          <p:spPr>
            <a:xfrm>
              <a:off x="5439410" y="3840480"/>
              <a:ext cx="44450" cy="55880"/>
            </a:xfrm>
            <a:custGeom>
              <a:avLst/>
              <a:gdLst/>
              <a:ahLst/>
              <a:cxnLst/>
              <a:rect l="0" t="0" r="44450" b="55880"/>
              <a:pathLst>
                <a:path w="44450" h="55880">
                  <a:moveTo>
                    <a:pt x="34077" y="0"/>
                  </a:moveTo>
                  <a:lnTo>
                    <a:pt x="26" y="34455"/>
                  </a:lnTo>
                  <a:cubicBezTo>
                    <a:pt x="2516" y="34823"/>
                    <a:pt x="4875" y="36086"/>
                    <a:pt x="6743" y="37876"/>
                  </a:cubicBezTo>
                  <a:lnTo>
                    <a:pt x="17609" y="49010"/>
                  </a:lnTo>
                  <a:cubicBezTo>
                    <a:pt x="19476" y="50800"/>
                    <a:pt x="20591" y="53195"/>
                    <a:pt x="20980" y="55854"/>
                  </a:cubicBezTo>
                  <a:lnTo>
                    <a:pt x="33843" y="42825"/>
                  </a:lnTo>
                  <a:lnTo>
                    <a:pt x="29097" y="37876"/>
                  </a:lnTo>
                  <a:cubicBezTo>
                    <a:pt x="26219" y="35218"/>
                    <a:pt x="26219" y="30664"/>
                    <a:pt x="28838" y="27874"/>
                  </a:cubicBezTo>
                  <a:lnTo>
                    <a:pt x="44450" y="12029"/>
                  </a:lnTo>
                  <a:cubicBezTo>
                    <a:pt x="40690" y="8239"/>
                    <a:pt x="37189" y="4185"/>
                    <a:pt x="3407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8" name="Google Shape;140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IQAAbhYAAP4iAADsFwAAAAAAAA=="/>
                </a:ext>
              </a:extLst>
            </p:cNvSpPr>
            <p:nvPr/>
          </p:nvSpPr>
          <p:spPr>
            <a:xfrm>
              <a:off x="5434330" y="3646170"/>
              <a:ext cx="254000" cy="242570"/>
            </a:xfrm>
            <a:custGeom>
              <a:avLst/>
              <a:gdLst/>
              <a:ahLst/>
              <a:cxnLst/>
              <a:rect l="0" t="0" r="254000" b="242570"/>
              <a:pathLst>
                <a:path w="254000" h="242570">
                  <a:moveTo>
                    <a:pt x="132985" y="0"/>
                  </a:moveTo>
                  <a:cubicBezTo>
                    <a:pt x="101448" y="0"/>
                    <a:pt x="70487" y="12355"/>
                    <a:pt x="47280" y="35492"/>
                  </a:cubicBezTo>
                  <a:cubicBezTo>
                    <a:pt x="26" y="82973"/>
                    <a:pt x="26" y="159702"/>
                    <a:pt x="47280" y="207051"/>
                  </a:cubicBezTo>
                  <a:cubicBezTo>
                    <a:pt x="70461" y="230241"/>
                    <a:pt x="101396" y="242570"/>
                    <a:pt x="132880" y="242570"/>
                  </a:cubicBezTo>
                  <a:cubicBezTo>
                    <a:pt x="148492" y="242570"/>
                    <a:pt x="164234" y="239527"/>
                    <a:pt x="179243" y="233284"/>
                  </a:cubicBezTo>
                  <a:cubicBezTo>
                    <a:pt x="224480" y="214475"/>
                    <a:pt x="253974" y="170300"/>
                    <a:pt x="253974" y="121324"/>
                  </a:cubicBezTo>
                  <a:cubicBezTo>
                    <a:pt x="253974" y="72244"/>
                    <a:pt x="224480" y="28069"/>
                    <a:pt x="179243" y="9260"/>
                  </a:cubicBezTo>
                  <a:cubicBezTo>
                    <a:pt x="164287" y="3017"/>
                    <a:pt x="148570" y="0"/>
                    <a:pt x="13298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7" name="Google Shape;140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IQAAbhYAAFAiAADsFwAAAAAAAA=="/>
                </a:ext>
              </a:extLst>
            </p:cNvSpPr>
            <p:nvPr/>
          </p:nvSpPr>
          <p:spPr>
            <a:xfrm>
              <a:off x="5446395" y="3646170"/>
              <a:ext cx="131445" cy="242570"/>
            </a:xfrm>
            <a:custGeom>
              <a:avLst/>
              <a:gdLst/>
              <a:ahLst/>
              <a:cxnLst/>
              <a:rect l="0" t="0" r="131445" b="242570"/>
              <a:pathLst>
                <a:path w="131445" h="242570">
                  <a:moveTo>
                    <a:pt x="120717" y="26"/>
                  </a:moveTo>
                  <a:cubicBezTo>
                    <a:pt x="54655" y="26"/>
                    <a:pt x="0" y="53753"/>
                    <a:pt x="0" y="121337"/>
                  </a:cubicBezTo>
                  <a:cubicBezTo>
                    <a:pt x="0" y="188843"/>
                    <a:pt x="54655" y="242544"/>
                    <a:pt x="120717" y="242544"/>
                  </a:cubicBezTo>
                  <a:cubicBezTo>
                    <a:pt x="124250" y="242544"/>
                    <a:pt x="127834" y="242386"/>
                    <a:pt x="131445" y="242071"/>
                  </a:cubicBezTo>
                  <a:cubicBezTo>
                    <a:pt x="102979" y="239683"/>
                    <a:pt x="76292" y="227295"/>
                    <a:pt x="56277" y="207111"/>
                  </a:cubicBezTo>
                  <a:cubicBezTo>
                    <a:pt x="22919" y="173752"/>
                    <a:pt x="11956" y="123988"/>
                    <a:pt x="28073" y="79684"/>
                  </a:cubicBezTo>
                  <a:cubicBezTo>
                    <a:pt x="44190" y="35459"/>
                    <a:pt x="84481" y="4541"/>
                    <a:pt x="131445" y="499"/>
                  </a:cubicBezTo>
                  <a:cubicBezTo>
                    <a:pt x="127834" y="184"/>
                    <a:pt x="124250" y="26"/>
                    <a:pt x="12071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6" name="Google Shape;140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IQAAkxYAAOkiAADIFwAAAAAAAA=="/>
                </a:ext>
              </a:extLst>
            </p:cNvSpPr>
            <p:nvPr/>
          </p:nvSpPr>
          <p:spPr>
            <a:xfrm>
              <a:off x="5469255" y="3669665"/>
              <a:ext cx="205740" cy="196215"/>
            </a:xfrm>
            <a:custGeom>
              <a:avLst/>
              <a:gdLst/>
              <a:ahLst/>
              <a:cxnLst/>
              <a:rect l="0" t="0" r="205740" b="196215"/>
              <a:pathLst>
                <a:path w="205740" h="196215">
                  <a:moveTo>
                    <a:pt x="98096" y="0"/>
                  </a:moveTo>
                  <a:cubicBezTo>
                    <a:pt x="85454" y="0"/>
                    <a:pt x="72733" y="2465"/>
                    <a:pt x="60589" y="7527"/>
                  </a:cubicBezTo>
                  <a:cubicBezTo>
                    <a:pt x="23868" y="22661"/>
                    <a:pt x="26" y="58515"/>
                    <a:pt x="26" y="98120"/>
                  </a:cubicBezTo>
                  <a:cubicBezTo>
                    <a:pt x="26" y="137751"/>
                    <a:pt x="23868" y="173606"/>
                    <a:pt x="60589" y="188739"/>
                  </a:cubicBezTo>
                  <a:cubicBezTo>
                    <a:pt x="72733" y="193775"/>
                    <a:pt x="85454" y="196215"/>
                    <a:pt x="98096" y="196215"/>
                  </a:cubicBezTo>
                  <a:cubicBezTo>
                    <a:pt x="123591" y="196215"/>
                    <a:pt x="148666" y="186274"/>
                    <a:pt x="167498" y="167547"/>
                  </a:cubicBezTo>
                  <a:cubicBezTo>
                    <a:pt x="205740" y="129175"/>
                    <a:pt x="205740" y="67092"/>
                    <a:pt x="167498" y="28720"/>
                  </a:cubicBezTo>
                  <a:cubicBezTo>
                    <a:pt x="148666" y="9993"/>
                    <a:pt x="123591" y="0"/>
                    <a:pt x="9809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5" name="Google Shape;140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IQAAkxYAAFAiAADIFwAAAAAAAA=="/>
                </a:ext>
              </a:extLst>
            </p:cNvSpPr>
            <p:nvPr/>
          </p:nvSpPr>
          <p:spPr>
            <a:xfrm>
              <a:off x="5469255" y="3669665"/>
              <a:ext cx="108585" cy="196215"/>
            </a:xfrm>
            <a:custGeom>
              <a:avLst/>
              <a:gdLst/>
              <a:ahLst/>
              <a:cxnLst/>
              <a:rect l="0" t="0" r="108585" b="196215"/>
              <a:pathLst>
                <a:path w="108585" h="196215">
                  <a:moveTo>
                    <a:pt x="97828" y="26"/>
                  </a:moveTo>
                  <a:cubicBezTo>
                    <a:pt x="44517" y="26"/>
                    <a:pt x="26" y="43387"/>
                    <a:pt x="26" y="98159"/>
                  </a:cubicBezTo>
                  <a:cubicBezTo>
                    <a:pt x="26" y="152853"/>
                    <a:pt x="44517" y="196188"/>
                    <a:pt x="97802" y="196188"/>
                  </a:cubicBezTo>
                  <a:cubicBezTo>
                    <a:pt x="101361" y="196188"/>
                    <a:pt x="104947" y="196005"/>
                    <a:pt x="108558" y="195611"/>
                  </a:cubicBezTo>
                  <a:cubicBezTo>
                    <a:pt x="86286" y="193329"/>
                    <a:pt x="65637" y="183361"/>
                    <a:pt x="49751" y="167464"/>
                  </a:cubicBezTo>
                  <a:cubicBezTo>
                    <a:pt x="23187" y="140839"/>
                    <a:pt x="14132" y="101071"/>
                    <a:pt x="26720" y="65474"/>
                  </a:cubicBezTo>
                  <a:cubicBezTo>
                    <a:pt x="39178" y="29878"/>
                    <a:pt x="71055" y="4643"/>
                    <a:pt x="108558" y="603"/>
                  </a:cubicBezTo>
                  <a:cubicBezTo>
                    <a:pt x="104947" y="209"/>
                    <a:pt x="101361" y="26"/>
                    <a:pt x="9782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4" name="Google Shape;140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IgAA0BYAAGoiAAAkFwAAAAAAAA=="/>
                </a:ext>
              </a:extLst>
            </p:cNvSpPr>
            <p:nvPr/>
          </p:nvSpPr>
          <p:spPr>
            <a:xfrm>
              <a:off x="5531485" y="3708400"/>
              <a:ext cx="62865" cy="53340"/>
            </a:xfrm>
            <a:custGeom>
              <a:avLst/>
              <a:gdLst/>
              <a:ahLst/>
              <a:cxnLst/>
              <a:rect l="0" t="0" r="62865" b="53340"/>
              <a:pathLst>
                <a:path w="62865" h="53340">
                  <a:moveTo>
                    <a:pt x="35911" y="0"/>
                  </a:moveTo>
                  <a:cubicBezTo>
                    <a:pt x="12031" y="0"/>
                    <a:pt x="26" y="28687"/>
                    <a:pt x="16944" y="45478"/>
                  </a:cubicBezTo>
                  <a:cubicBezTo>
                    <a:pt x="22434" y="50893"/>
                    <a:pt x="29160" y="53340"/>
                    <a:pt x="35780" y="53340"/>
                  </a:cubicBezTo>
                  <a:cubicBezTo>
                    <a:pt x="49598" y="53340"/>
                    <a:pt x="62838" y="42693"/>
                    <a:pt x="62838" y="26683"/>
                  </a:cubicBezTo>
                  <a:cubicBezTo>
                    <a:pt x="62838" y="11897"/>
                    <a:pt x="50701" y="0"/>
                    <a:pt x="3591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3" name="Google Shape;140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IgAA0BYAAFAiAAAkFwAAAAAAAA=="/>
                </a:ext>
              </a:extLst>
            </p:cNvSpPr>
            <p:nvPr/>
          </p:nvSpPr>
          <p:spPr>
            <a:xfrm>
              <a:off x="5540375" y="3708400"/>
              <a:ext cx="37465" cy="53340"/>
            </a:xfrm>
            <a:custGeom>
              <a:avLst/>
              <a:gdLst/>
              <a:ahLst/>
              <a:cxnLst/>
              <a:rect l="0" t="0" r="37465" b="53340"/>
              <a:pathLst>
                <a:path w="37465" h="53340">
                  <a:moveTo>
                    <a:pt x="26895" y="0"/>
                  </a:moveTo>
                  <a:cubicBezTo>
                    <a:pt x="12724" y="0"/>
                    <a:pt x="0" y="11350"/>
                    <a:pt x="0" y="26735"/>
                  </a:cubicBezTo>
                  <a:cubicBezTo>
                    <a:pt x="0" y="42016"/>
                    <a:pt x="12724" y="53340"/>
                    <a:pt x="26869" y="53340"/>
                  </a:cubicBezTo>
                  <a:cubicBezTo>
                    <a:pt x="30366" y="53340"/>
                    <a:pt x="33941" y="52637"/>
                    <a:pt x="37465" y="51153"/>
                  </a:cubicBezTo>
                  <a:cubicBezTo>
                    <a:pt x="27579" y="47014"/>
                    <a:pt x="21138" y="37382"/>
                    <a:pt x="21138" y="26735"/>
                  </a:cubicBezTo>
                  <a:cubicBezTo>
                    <a:pt x="21138" y="16088"/>
                    <a:pt x="27579" y="6430"/>
                    <a:pt x="37465" y="2187"/>
                  </a:cubicBezTo>
                  <a:cubicBezTo>
                    <a:pt x="33968" y="703"/>
                    <a:pt x="30366" y="0"/>
                    <a:pt x="2689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2" name="Google Shape;140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6IQAAJBcAAIQiAAB9FwAAAAAAAA=="/>
                </a:ext>
              </a:extLst>
            </p:cNvSpPr>
            <p:nvPr/>
          </p:nvSpPr>
          <p:spPr>
            <a:xfrm>
              <a:off x="5523230" y="3761740"/>
              <a:ext cx="87630" cy="56515"/>
            </a:xfrm>
            <a:custGeom>
              <a:avLst/>
              <a:gdLst/>
              <a:ahLst/>
              <a:cxnLst/>
              <a:rect l="0" t="0" r="87630" b="56515"/>
              <a:pathLst>
                <a:path w="87630" h="56515">
                  <a:moveTo>
                    <a:pt x="28722" y="0"/>
                  </a:moveTo>
                  <a:cubicBezTo>
                    <a:pt x="12870" y="0"/>
                    <a:pt x="157" y="12954"/>
                    <a:pt x="26" y="28943"/>
                  </a:cubicBezTo>
                  <a:lnTo>
                    <a:pt x="26" y="51554"/>
                  </a:lnTo>
                  <a:cubicBezTo>
                    <a:pt x="26" y="54219"/>
                    <a:pt x="2276" y="56488"/>
                    <a:pt x="4918" y="56488"/>
                  </a:cubicBezTo>
                  <a:lnTo>
                    <a:pt x="82712" y="56488"/>
                  </a:lnTo>
                  <a:cubicBezTo>
                    <a:pt x="85485" y="56488"/>
                    <a:pt x="87630" y="54219"/>
                    <a:pt x="87630" y="51554"/>
                  </a:cubicBezTo>
                  <a:lnTo>
                    <a:pt x="87630" y="28943"/>
                  </a:lnTo>
                  <a:cubicBezTo>
                    <a:pt x="87630" y="12954"/>
                    <a:pt x="74786" y="131"/>
                    <a:pt x="58934" y="0"/>
                  </a:cubicBezTo>
                  <a:lnTo>
                    <a:pt x="28722" y="0"/>
                  </a:lnTo>
                  <a:lnTo>
                    <a:pt x="5893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1" name="Google Shape;140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6IQAAJBcAAEkiAAB9FwAAAAAAAA=="/>
                </a:ext>
              </a:extLst>
            </p:cNvSpPr>
            <p:nvPr/>
          </p:nvSpPr>
          <p:spPr>
            <a:xfrm>
              <a:off x="5523230" y="3761740"/>
              <a:ext cx="50165" cy="56515"/>
            </a:xfrm>
            <a:custGeom>
              <a:avLst/>
              <a:gdLst/>
              <a:ahLst/>
              <a:cxnLst/>
              <a:rect l="0" t="0" r="50165" b="56515"/>
              <a:pathLst>
                <a:path w="50165" h="56515">
                  <a:moveTo>
                    <a:pt x="28959" y="0"/>
                  </a:moveTo>
                  <a:cubicBezTo>
                    <a:pt x="12976" y="131"/>
                    <a:pt x="158" y="12954"/>
                    <a:pt x="26" y="28943"/>
                  </a:cubicBezTo>
                  <a:lnTo>
                    <a:pt x="26" y="51554"/>
                  </a:lnTo>
                  <a:cubicBezTo>
                    <a:pt x="26" y="54325"/>
                    <a:pt x="2294" y="56488"/>
                    <a:pt x="4958" y="56488"/>
                  </a:cubicBezTo>
                  <a:lnTo>
                    <a:pt x="26163" y="56488"/>
                  </a:lnTo>
                  <a:cubicBezTo>
                    <a:pt x="23368" y="56488"/>
                    <a:pt x="21205" y="54219"/>
                    <a:pt x="21205" y="51554"/>
                  </a:cubicBezTo>
                  <a:lnTo>
                    <a:pt x="21205" y="28943"/>
                  </a:lnTo>
                  <a:cubicBezTo>
                    <a:pt x="21205" y="12954"/>
                    <a:pt x="34155" y="131"/>
                    <a:pt x="50138" y="0"/>
                  </a:cubicBezTo>
                  <a:lnTo>
                    <a:pt x="28959" y="0"/>
                  </a:lnTo>
                  <a:lnTo>
                    <a:pt x="5013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40" name="Google Shape;140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IAAA0BcAAJ8hAACUGAAAAAAAAA=="/>
                </a:ext>
              </a:extLst>
            </p:cNvSpPr>
            <p:nvPr/>
          </p:nvSpPr>
          <p:spPr>
            <a:xfrm>
              <a:off x="5338445" y="3870960"/>
              <a:ext cx="127000" cy="124460"/>
            </a:xfrm>
            <a:custGeom>
              <a:avLst/>
              <a:gdLst/>
              <a:ahLst/>
              <a:cxnLst/>
              <a:rect l="0" t="0" r="127000" b="124460"/>
              <a:pathLst>
                <a:path w="127000" h="124460">
                  <a:moveTo>
                    <a:pt x="100767" y="26"/>
                  </a:moveTo>
                  <a:cubicBezTo>
                    <a:pt x="97202" y="26"/>
                    <a:pt x="93638" y="1363"/>
                    <a:pt x="90939" y="4089"/>
                  </a:cubicBezTo>
                  <a:lnTo>
                    <a:pt x="5425" y="89603"/>
                  </a:lnTo>
                  <a:cubicBezTo>
                    <a:pt x="26" y="95023"/>
                    <a:pt x="26" y="103856"/>
                    <a:pt x="5425" y="109283"/>
                  </a:cubicBezTo>
                  <a:lnTo>
                    <a:pt x="16537" y="120395"/>
                  </a:lnTo>
                  <a:cubicBezTo>
                    <a:pt x="19236" y="123097"/>
                    <a:pt x="22774" y="124434"/>
                    <a:pt x="26312" y="124434"/>
                  </a:cubicBezTo>
                  <a:cubicBezTo>
                    <a:pt x="29876" y="124434"/>
                    <a:pt x="33440" y="123097"/>
                    <a:pt x="36218" y="120371"/>
                  </a:cubicBezTo>
                  <a:lnTo>
                    <a:pt x="121575" y="35014"/>
                  </a:lnTo>
                  <a:cubicBezTo>
                    <a:pt x="127000" y="29306"/>
                    <a:pt x="127000" y="20604"/>
                    <a:pt x="121575" y="15177"/>
                  </a:cubicBezTo>
                  <a:lnTo>
                    <a:pt x="110594" y="4196"/>
                  </a:lnTo>
                  <a:cubicBezTo>
                    <a:pt x="107895" y="1363"/>
                    <a:pt x="104331" y="26"/>
                    <a:pt x="10076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39" name="Google Shape;140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IAAA0BcAAIchAACUGAAAAAAAAA=="/>
                </a:ext>
              </a:extLst>
            </p:cNvSpPr>
            <p:nvPr/>
          </p:nvSpPr>
          <p:spPr>
            <a:xfrm>
              <a:off x="5338445" y="3870960"/>
              <a:ext cx="111760" cy="124460"/>
            </a:xfrm>
            <a:custGeom>
              <a:avLst/>
              <a:gdLst/>
              <a:ahLst/>
              <a:cxnLst/>
              <a:rect l="0" t="0" r="111760" b="124460"/>
              <a:pathLst>
                <a:path w="111760" h="124460">
                  <a:moveTo>
                    <a:pt x="101229" y="26"/>
                  </a:moveTo>
                  <a:cubicBezTo>
                    <a:pt x="97648" y="26"/>
                    <a:pt x="94068" y="1363"/>
                    <a:pt x="91356" y="4089"/>
                  </a:cubicBezTo>
                  <a:lnTo>
                    <a:pt x="5450" y="89995"/>
                  </a:lnTo>
                  <a:cubicBezTo>
                    <a:pt x="26" y="95023"/>
                    <a:pt x="26" y="103856"/>
                    <a:pt x="5450" y="109283"/>
                  </a:cubicBezTo>
                  <a:lnTo>
                    <a:pt x="16481" y="120314"/>
                  </a:lnTo>
                  <a:cubicBezTo>
                    <a:pt x="19219" y="123097"/>
                    <a:pt x="22773" y="124434"/>
                    <a:pt x="26354" y="124434"/>
                  </a:cubicBezTo>
                  <a:cubicBezTo>
                    <a:pt x="29934" y="124434"/>
                    <a:pt x="33515" y="123097"/>
                    <a:pt x="36253" y="120371"/>
                  </a:cubicBezTo>
                  <a:lnTo>
                    <a:pt x="37016" y="119608"/>
                  </a:lnTo>
                  <a:lnTo>
                    <a:pt x="26617" y="109209"/>
                  </a:lnTo>
                  <a:cubicBezTo>
                    <a:pt x="21167" y="103856"/>
                    <a:pt x="21167" y="95023"/>
                    <a:pt x="26617" y="89597"/>
                  </a:cubicBezTo>
                  <a:lnTo>
                    <a:pt x="111760" y="4454"/>
                  </a:lnTo>
                  <a:lnTo>
                    <a:pt x="111102" y="4089"/>
                  </a:lnTo>
                  <a:cubicBezTo>
                    <a:pt x="108390" y="1363"/>
                    <a:pt x="104810" y="26"/>
                    <a:pt x="10122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38" name="Google Shape;140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IQAA0BcAAKAhAAAXGAAAAAAAAA=="/>
                </a:ext>
              </a:extLst>
            </p:cNvSpPr>
            <p:nvPr/>
          </p:nvSpPr>
          <p:spPr>
            <a:xfrm>
              <a:off x="5419090" y="3870960"/>
              <a:ext cx="46990" cy="45085"/>
            </a:xfrm>
            <a:custGeom>
              <a:avLst/>
              <a:gdLst/>
              <a:ahLst/>
              <a:cxnLst/>
              <a:rect l="0" t="0" r="46990" b="45085"/>
              <a:pathLst>
                <a:path w="46990" h="45085">
                  <a:moveTo>
                    <a:pt x="20298" y="26"/>
                  </a:moveTo>
                  <a:cubicBezTo>
                    <a:pt x="16689" y="26"/>
                    <a:pt x="13081" y="1363"/>
                    <a:pt x="10348" y="4089"/>
                  </a:cubicBezTo>
                  <a:lnTo>
                    <a:pt x="0" y="14285"/>
                  </a:lnTo>
                  <a:lnTo>
                    <a:pt x="31150" y="45085"/>
                  </a:lnTo>
                  <a:lnTo>
                    <a:pt x="41498" y="34862"/>
                  </a:lnTo>
                  <a:cubicBezTo>
                    <a:pt x="46990" y="29436"/>
                    <a:pt x="46990" y="20602"/>
                    <a:pt x="41498" y="15176"/>
                  </a:cubicBezTo>
                  <a:lnTo>
                    <a:pt x="30248" y="4089"/>
                  </a:lnTo>
                  <a:cubicBezTo>
                    <a:pt x="27515" y="1363"/>
                    <a:pt x="23906" y="26"/>
                    <a:pt x="2029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37" name="Google Shape;140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IQAA0BcAAIchAAD3FwAAAAAAAA=="/>
                </a:ext>
              </a:extLst>
            </p:cNvSpPr>
            <p:nvPr/>
          </p:nvSpPr>
          <p:spPr>
            <a:xfrm>
              <a:off x="5419090" y="3870960"/>
              <a:ext cx="31115" cy="24765"/>
            </a:xfrm>
            <a:custGeom>
              <a:avLst/>
              <a:gdLst/>
              <a:ahLst/>
              <a:cxnLst/>
              <a:rect l="0" t="0" r="31115" b="24765"/>
              <a:pathLst>
                <a:path w="31115" h="24765">
                  <a:moveTo>
                    <a:pt x="19016" y="26"/>
                  </a:moveTo>
                  <a:cubicBezTo>
                    <a:pt x="18642" y="26"/>
                    <a:pt x="18134" y="157"/>
                    <a:pt x="17734" y="262"/>
                  </a:cubicBezTo>
                  <a:cubicBezTo>
                    <a:pt x="14903" y="787"/>
                    <a:pt x="12339" y="2046"/>
                    <a:pt x="10416" y="4066"/>
                  </a:cubicBezTo>
                  <a:lnTo>
                    <a:pt x="2563" y="11752"/>
                  </a:lnTo>
                  <a:lnTo>
                    <a:pt x="0" y="14271"/>
                  </a:lnTo>
                  <a:lnTo>
                    <a:pt x="10790" y="24765"/>
                  </a:lnTo>
                  <a:lnTo>
                    <a:pt x="31115" y="4827"/>
                  </a:lnTo>
                  <a:lnTo>
                    <a:pt x="30447" y="4066"/>
                  </a:lnTo>
                  <a:cubicBezTo>
                    <a:pt x="30073" y="3803"/>
                    <a:pt x="29806" y="3541"/>
                    <a:pt x="29432" y="3305"/>
                  </a:cubicBezTo>
                  <a:lnTo>
                    <a:pt x="29058" y="2911"/>
                  </a:lnTo>
                  <a:cubicBezTo>
                    <a:pt x="28657" y="2675"/>
                    <a:pt x="28150" y="2282"/>
                    <a:pt x="27749" y="2046"/>
                  </a:cubicBezTo>
                  <a:cubicBezTo>
                    <a:pt x="25586" y="787"/>
                    <a:pt x="22995" y="26"/>
                    <a:pt x="20431" y="26"/>
                  </a:cubicBezTo>
                  <a:lnTo>
                    <a:pt x="19016" y="26"/>
                  </a:lnTo>
                  <a:lnTo>
                    <a:pt x="2043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36" name="Google Shape;140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IAAAZhYAAAYjAACcGAAAAAAAAA=="/>
                </a:ext>
              </a:extLst>
            </p:cNvSpPr>
            <p:nvPr/>
          </p:nvSpPr>
          <p:spPr>
            <a:xfrm>
              <a:off x="5332730" y="3641090"/>
              <a:ext cx="360680" cy="359410"/>
            </a:xfrm>
            <a:custGeom>
              <a:avLst/>
              <a:gdLst/>
              <a:ahLst/>
              <a:cxnLst/>
              <a:rect l="0" t="0" r="360680" b="359410"/>
              <a:pathLst>
                <a:path w="360680" h="359410">
                  <a:moveTo>
                    <a:pt x="138465" y="208860"/>
                  </a:moveTo>
                  <a:cubicBezTo>
                    <a:pt x="142605" y="213767"/>
                    <a:pt x="147296" y="218464"/>
                    <a:pt x="152196" y="222611"/>
                  </a:cubicBezTo>
                  <a:lnTo>
                    <a:pt x="132412" y="242395"/>
                  </a:lnTo>
                  <a:cubicBezTo>
                    <a:pt x="132019" y="241951"/>
                    <a:pt x="131652" y="241426"/>
                    <a:pt x="131154" y="241059"/>
                  </a:cubicBezTo>
                  <a:lnTo>
                    <a:pt x="120174" y="229932"/>
                  </a:lnTo>
                  <a:cubicBezTo>
                    <a:pt x="119676" y="229565"/>
                    <a:pt x="119178" y="229066"/>
                    <a:pt x="118654" y="228673"/>
                  </a:cubicBezTo>
                  <a:lnTo>
                    <a:pt x="138465" y="208862"/>
                  </a:lnTo>
                  <a:lnTo>
                    <a:pt x="106495" y="234839"/>
                  </a:lnTo>
                  <a:cubicBezTo>
                    <a:pt x="108697" y="234839"/>
                    <a:pt x="110898" y="235679"/>
                    <a:pt x="112601" y="237385"/>
                  </a:cubicBezTo>
                  <a:lnTo>
                    <a:pt x="123712" y="248380"/>
                  </a:lnTo>
                  <a:cubicBezTo>
                    <a:pt x="127118" y="251792"/>
                    <a:pt x="127118" y="257355"/>
                    <a:pt x="123712" y="260740"/>
                  </a:cubicBezTo>
                  <a:lnTo>
                    <a:pt x="117266" y="267186"/>
                  </a:lnTo>
                  <a:lnTo>
                    <a:pt x="93943" y="243863"/>
                  </a:lnTo>
                  <a:lnTo>
                    <a:pt x="100390" y="237416"/>
                  </a:lnTo>
                  <a:cubicBezTo>
                    <a:pt x="102093" y="235679"/>
                    <a:pt x="104294" y="234839"/>
                    <a:pt x="106495" y="234839"/>
                  </a:cubicBezTo>
                  <a:lnTo>
                    <a:pt x="86501" y="251293"/>
                  </a:lnTo>
                  <a:lnTo>
                    <a:pt x="109823" y="274615"/>
                  </a:lnTo>
                  <a:lnTo>
                    <a:pt x="38206" y="346232"/>
                  </a:lnTo>
                  <a:cubicBezTo>
                    <a:pt x="36503" y="347995"/>
                    <a:pt x="34302" y="348834"/>
                    <a:pt x="32101" y="348834"/>
                  </a:cubicBezTo>
                  <a:cubicBezTo>
                    <a:pt x="29899" y="348834"/>
                    <a:pt x="27698" y="347995"/>
                    <a:pt x="25995" y="346368"/>
                  </a:cubicBezTo>
                  <a:lnTo>
                    <a:pt x="14884" y="335257"/>
                  </a:lnTo>
                  <a:cubicBezTo>
                    <a:pt x="11609" y="331830"/>
                    <a:pt x="11609" y="326424"/>
                    <a:pt x="14884" y="323012"/>
                  </a:cubicBezTo>
                  <a:lnTo>
                    <a:pt x="86501" y="251395"/>
                  </a:lnTo>
                  <a:lnTo>
                    <a:pt x="234662" y="0"/>
                  </a:lnTo>
                  <a:cubicBezTo>
                    <a:pt x="234584" y="0"/>
                    <a:pt x="234505" y="0"/>
                    <a:pt x="234400" y="0"/>
                  </a:cubicBezTo>
                  <a:cubicBezTo>
                    <a:pt x="131390" y="0"/>
                    <a:pt x="71879" y="117197"/>
                    <a:pt x="131888" y="200515"/>
                  </a:cubicBezTo>
                  <a:lnTo>
                    <a:pt x="107937" y="224466"/>
                  </a:lnTo>
                  <a:cubicBezTo>
                    <a:pt x="107386" y="224343"/>
                    <a:pt x="106836" y="224316"/>
                    <a:pt x="106260" y="224316"/>
                  </a:cubicBezTo>
                  <a:cubicBezTo>
                    <a:pt x="101307" y="224316"/>
                    <a:pt x="96564" y="226311"/>
                    <a:pt x="92948" y="229932"/>
                  </a:cubicBezTo>
                  <a:lnTo>
                    <a:pt x="7442" y="315438"/>
                  </a:lnTo>
                  <a:cubicBezTo>
                    <a:pt x="0" y="323012"/>
                    <a:pt x="0" y="335136"/>
                    <a:pt x="7442" y="342694"/>
                  </a:cubicBezTo>
                  <a:lnTo>
                    <a:pt x="18553" y="353805"/>
                  </a:lnTo>
                  <a:cubicBezTo>
                    <a:pt x="22274" y="357547"/>
                    <a:pt x="27148" y="359410"/>
                    <a:pt x="32048" y="359410"/>
                  </a:cubicBezTo>
                  <a:cubicBezTo>
                    <a:pt x="36948" y="359410"/>
                    <a:pt x="41875" y="357547"/>
                    <a:pt x="45648" y="353820"/>
                  </a:cubicBezTo>
                  <a:lnTo>
                    <a:pt x="120934" y="278534"/>
                  </a:lnTo>
                  <a:lnTo>
                    <a:pt x="131154" y="268193"/>
                  </a:lnTo>
                  <a:cubicBezTo>
                    <a:pt x="135058" y="264283"/>
                    <a:pt x="137076" y="258720"/>
                    <a:pt x="136683" y="253183"/>
                  </a:cubicBezTo>
                  <a:lnTo>
                    <a:pt x="160529" y="229337"/>
                  </a:lnTo>
                  <a:cubicBezTo>
                    <a:pt x="178558" y="242187"/>
                    <a:pt x="199600" y="250138"/>
                    <a:pt x="221560" y="252421"/>
                  </a:cubicBezTo>
                  <a:lnTo>
                    <a:pt x="222189" y="252421"/>
                  </a:lnTo>
                  <a:cubicBezTo>
                    <a:pt x="222215" y="252421"/>
                    <a:pt x="222267" y="252421"/>
                    <a:pt x="222320" y="252421"/>
                  </a:cubicBezTo>
                  <a:cubicBezTo>
                    <a:pt x="229002" y="252421"/>
                    <a:pt x="229447" y="242450"/>
                    <a:pt x="222687" y="241951"/>
                  </a:cubicBezTo>
                  <a:cubicBezTo>
                    <a:pt x="200229" y="239668"/>
                    <a:pt x="178925" y="230824"/>
                    <a:pt x="161525" y="216680"/>
                  </a:cubicBezTo>
                  <a:cubicBezTo>
                    <a:pt x="76177" y="147611"/>
                    <a:pt x="126490" y="10602"/>
                    <a:pt x="234400" y="10602"/>
                  </a:cubicBezTo>
                  <a:cubicBezTo>
                    <a:pt x="234505" y="10602"/>
                    <a:pt x="234584" y="10602"/>
                    <a:pt x="234662" y="10602"/>
                  </a:cubicBezTo>
                  <a:cubicBezTo>
                    <a:pt x="293937" y="10602"/>
                    <a:pt x="343621" y="55659"/>
                    <a:pt x="349648" y="114782"/>
                  </a:cubicBezTo>
                  <a:cubicBezTo>
                    <a:pt x="349831" y="118168"/>
                    <a:pt x="352295" y="119742"/>
                    <a:pt x="354784" y="119742"/>
                  </a:cubicBezTo>
                  <a:cubicBezTo>
                    <a:pt x="357693" y="119742"/>
                    <a:pt x="360654" y="117590"/>
                    <a:pt x="360130" y="113654"/>
                  </a:cubicBezTo>
                  <a:cubicBezTo>
                    <a:pt x="353579" y="49072"/>
                    <a:pt x="299361" y="0"/>
                    <a:pt x="234662" y="0"/>
                  </a:cubicBezTo>
                  <a:lnTo>
                    <a:pt x="138465" y="208860"/>
                  </a:lnTo>
                  <a:lnTo>
                    <a:pt x="23466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35" name="Google Shape;140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IQAAihYAAOIiAADQFwAAAAAAAA=="/>
                </a:ext>
              </a:extLst>
            </p:cNvSpPr>
            <p:nvPr/>
          </p:nvSpPr>
          <p:spPr>
            <a:xfrm>
              <a:off x="5455920" y="3663950"/>
              <a:ext cx="214630" cy="207010"/>
            </a:xfrm>
            <a:custGeom>
              <a:avLst/>
              <a:gdLst/>
              <a:ahLst/>
              <a:cxnLst/>
              <a:rect l="0" t="0" r="214630" b="207010"/>
              <a:pathLst>
                <a:path w="214630" h="207010">
                  <a:moveTo>
                    <a:pt x="111210" y="10659"/>
                  </a:moveTo>
                  <a:cubicBezTo>
                    <a:pt x="123131" y="10659"/>
                    <a:pt x="135157" y="12996"/>
                    <a:pt x="146581" y="17747"/>
                  </a:cubicBezTo>
                  <a:cubicBezTo>
                    <a:pt x="181168" y="32161"/>
                    <a:pt x="203676" y="66028"/>
                    <a:pt x="203676" y="103544"/>
                  </a:cubicBezTo>
                  <a:cubicBezTo>
                    <a:pt x="203807" y="154870"/>
                    <a:pt x="162554" y="196377"/>
                    <a:pt x="111446" y="196377"/>
                  </a:cubicBezTo>
                  <a:cubicBezTo>
                    <a:pt x="111367" y="196377"/>
                    <a:pt x="111289" y="196377"/>
                    <a:pt x="111210" y="196377"/>
                  </a:cubicBezTo>
                  <a:cubicBezTo>
                    <a:pt x="73853" y="196377"/>
                    <a:pt x="40024" y="173773"/>
                    <a:pt x="25803" y="139144"/>
                  </a:cubicBezTo>
                  <a:cubicBezTo>
                    <a:pt x="11477" y="104411"/>
                    <a:pt x="19398" y="64374"/>
                    <a:pt x="45802" y="37832"/>
                  </a:cubicBezTo>
                  <a:cubicBezTo>
                    <a:pt x="63474" y="20110"/>
                    <a:pt x="87159" y="10659"/>
                    <a:pt x="111210" y="10659"/>
                  </a:cubicBezTo>
                  <a:lnTo>
                    <a:pt x="111210" y="0"/>
                  </a:lnTo>
                  <a:cubicBezTo>
                    <a:pt x="84388" y="0"/>
                    <a:pt x="58036" y="10528"/>
                    <a:pt x="38273" y="30402"/>
                  </a:cubicBezTo>
                  <a:cubicBezTo>
                    <a:pt x="8836" y="59963"/>
                    <a:pt x="26" y="104411"/>
                    <a:pt x="15999" y="143082"/>
                  </a:cubicBezTo>
                  <a:cubicBezTo>
                    <a:pt x="31972" y="181859"/>
                    <a:pt x="69591" y="206984"/>
                    <a:pt x="111210" y="206984"/>
                  </a:cubicBezTo>
                  <a:cubicBezTo>
                    <a:pt x="111446" y="206984"/>
                    <a:pt x="111681" y="206984"/>
                    <a:pt x="111916" y="206984"/>
                  </a:cubicBezTo>
                  <a:cubicBezTo>
                    <a:pt x="168567" y="206984"/>
                    <a:pt x="214630" y="160515"/>
                    <a:pt x="214238" y="103544"/>
                  </a:cubicBezTo>
                  <a:cubicBezTo>
                    <a:pt x="214238" y="61722"/>
                    <a:pt x="189089" y="23943"/>
                    <a:pt x="150607" y="7902"/>
                  </a:cubicBezTo>
                  <a:cubicBezTo>
                    <a:pt x="137849" y="2599"/>
                    <a:pt x="124464" y="0"/>
                    <a:pt x="111184" y="0"/>
                  </a:cubicBezTo>
                  <a:lnTo>
                    <a:pt x="111184" y="10659"/>
                  </a:lnTo>
                  <a:lnTo>
                    <a:pt x="11118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34" name="Google Shape;140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IQAAxxYAAI0iAACFFwAAAAAAAA=="/>
                </a:ext>
              </a:extLst>
            </p:cNvSpPr>
            <p:nvPr/>
          </p:nvSpPr>
          <p:spPr>
            <a:xfrm>
              <a:off x="5518150" y="3702685"/>
              <a:ext cx="98425" cy="120650"/>
            </a:xfrm>
            <a:custGeom>
              <a:avLst/>
              <a:gdLst/>
              <a:ahLst/>
              <a:cxnLst/>
              <a:rect l="0" t="0" r="98425" b="120650"/>
              <a:pathLst>
                <a:path w="98425" h="120650">
                  <a:moveTo>
                    <a:pt x="49133" y="10641"/>
                  </a:moveTo>
                  <a:cubicBezTo>
                    <a:pt x="68346" y="10641"/>
                    <a:pt x="77952" y="33920"/>
                    <a:pt x="64435" y="47424"/>
                  </a:cubicBezTo>
                  <a:cubicBezTo>
                    <a:pt x="59999" y="51865"/>
                    <a:pt x="54566" y="53835"/>
                    <a:pt x="49238" y="53835"/>
                  </a:cubicBezTo>
                  <a:cubicBezTo>
                    <a:pt x="38162" y="53835"/>
                    <a:pt x="27559" y="45244"/>
                    <a:pt x="27559" y="32264"/>
                  </a:cubicBezTo>
                  <a:cubicBezTo>
                    <a:pt x="27559" y="20257"/>
                    <a:pt x="37270" y="10641"/>
                    <a:pt x="49133" y="10641"/>
                  </a:cubicBezTo>
                  <a:lnTo>
                    <a:pt x="64304" y="64371"/>
                  </a:lnTo>
                  <a:cubicBezTo>
                    <a:pt x="77296" y="64371"/>
                    <a:pt x="87795" y="74881"/>
                    <a:pt x="87795" y="87886"/>
                  </a:cubicBezTo>
                  <a:lnTo>
                    <a:pt x="87795" y="110009"/>
                  </a:lnTo>
                  <a:lnTo>
                    <a:pt x="76299" y="110009"/>
                  </a:lnTo>
                  <a:lnTo>
                    <a:pt x="76299" y="86757"/>
                  </a:lnTo>
                  <a:cubicBezTo>
                    <a:pt x="76115" y="83472"/>
                    <a:pt x="73543" y="81817"/>
                    <a:pt x="70997" y="81817"/>
                  </a:cubicBezTo>
                  <a:cubicBezTo>
                    <a:pt x="68425" y="81817"/>
                    <a:pt x="65879" y="83472"/>
                    <a:pt x="65695" y="86757"/>
                  </a:cubicBezTo>
                  <a:lnTo>
                    <a:pt x="65695" y="110009"/>
                  </a:lnTo>
                  <a:lnTo>
                    <a:pt x="32598" y="110009"/>
                  </a:lnTo>
                  <a:lnTo>
                    <a:pt x="32598" y="86888"/>
                  </a:lnTo>
                  <a:cubicBezTo>
                    <a:pt x="32414" y="83525"/>
                    <a:pt x="29842" y="81843"/>
                    <a:pt x="27296" y="81843"/>
                  </a:cubicBezTo>
                  <a:cubicBezTo>
                    <a:pt x="24750" y="81843"/>
                    <a:pt x="22178" y="83525"/>
                    <a:pt x="21994" y="86888"/>
                  </a:cubicBezTo>
                  <a:lnTo>
                    <a:pt x="21994" y="110009"/>
                  </a:lnTo>
                  <a:lnTo>
                    <a:pt x="10498" y="110009"/>
                  </a:lnTo>
                  <a:lnTo>
                    <a:pt x="10498" y="87886"/>
                  </a:lnTo>
                  <a:cubicBezTo>
                    <a:pt x="10498" y="74881"/>
                    <a:pt x="20971" y="64371"/>
                    <a:pt x="33989" y="64371"/>
                  </a:cubicBezTo>
                  <a:lnTo>
                    <a:pt x="49133" y="26"/>
                  </a:lnTo>
                  <a:cubicBezTo>
                    <a:pt x="20734" y="26"/>
                    <a:pt x="6325" y="34419"/>
                    <a:pt x="26299" y="54755"/>
                  </a:cubicBezTo>
                  <a:cubicBezTo>
                    <a:pt x="10866" y="58302"/>
                    <a:pt x="26" y="72096"/>
                    <a:pt x="26" y="87886"/>
                  </a:cubicBezTo>
                  <a:lnTo>
                    <a:pt x="26" y="110403"/>
                  </a:lnTo>
                  <a:cubicBezTo>
                    <a:pt x="26" y="116078"/>
                    <a:pt x="4566" y="120624"/>
                    <a:pt x="10131" y="120624"/>
                  </a:cubicBezTo>
                  <a:lnTo>
                    <a:pt x="88162" y="120624"/>
                  </a:lnTo>
                  <a:cubicBezTo>
                    <a:pt x="93858" y="120624"/>
                    <a:pt x="98398" y="116078"/>
                    <a:pt x="98398" y="110403"/>
                  </a:cubicBezTo>
                  <a:lnTo>
                    <a:pt x="98398" y="87886"/>
                  </a:lnTo>
                  <a:cubicBezTo>
                    <a:pt x="98398" y="72096"/>
                    <a:pt x="87401" y="58302"/>
                    <a:pt x="71994" y="54755"/>
                  </a:cubicBezTo>
                  <a:cubicBezTo>
                    <a:pt x="91968" y="34419"/>
                    <a:pt x="77558" y="26"/>
                    <a:pt x="49133" y="26"/>
                  </a:cubicBezTo>
                  <a:lnTo>
                    <a:pt x="49133" y="10641"/>
                  </a:lnTo>
                  <a:lnTo>
                    <a:pt x="4913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33" name="Google Shape;140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IgAAORcAAAUjAAD0FwAAAAAAAA=="/>
                </a:ext>
              </a:extLst>
            </p:cNvSpPr>
            <p:nvPr/>
          </p:nvSpPr>
          <p:spPr>
            <a:xfrm>
              <a:off x="5572125" y="3775075"/>
              <a:ext cx="120650" cy="118745"/>
            </a:xfrm>
            <a:custGeom>
              <a:avLst/>
              <a:gdLst/>
              <a:ahLst/>
              <a:cxnLst/>
              <a:rect l="0" t="0" r="120650" b="118745"/>
              <a:pathLst>
                <a:path w="120650" h="118745">
                  <a:moveTo>
                    <a:pt x="115068" y="0"/>
                  </a:moveTo>
                  <a:cubicBezTo>
                    <a:pt x="112710" y="0"/>
                    <a:pt x="110377" y="1470"/>
                    <a:pt x="109958" y="4541"/>
                  </a:cubicBezTo>
                  <a:cubicBezTo>
                    <a:pt x="104429" y="59359"/>
                    <a:pt x="61164" y="102704"/>
                    <a:pt x="6447" y="108269"/>
                  </a:cubicBezTo>
                  <a:cubicBezTo>
                    <a:pt x="26" y="109136"/>
                    <a:pt x="524" y="118482"/>
                    <a:pt x="6944" y="118745"/>
                  </a:cubicBezTo>
                  <a:lnTo>
                    <a:pt x="7573" y="118745"/>
                  </a:lnTo>
                  <a:cubicBezTo>
                    <a:pt x="67217" y="112680"/>
                    <a:pt x="114387" y="65423"/>
                    <a:pt x="120440" y="5670"/>
                  </a:cubicBezTo>
                  <a:cubicBezTo>
                    <a:pt x="120650" y="1995"/>
                    <a:pt x="117820" y="0"/>
                    <a:pt x="11506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751" name="Google Shape;14048;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gjAAB9FgAAyiUAAIUYAAAQAAAA"/>
              </a:ext>
            </a:extLst>
          </p:cNvGrpSpPr>
          <p:nvPr/>
        </p:nvGrpSpPr>
        <p:grpSpPr>
          <a:xfrm>
            <a:off x="5775960" y="3655695"/>
            <a:ext cx="367030" cy="330200"/>
            <a:chOff x="5775960" y="3655695"/>
            <a:chExt cx="367030" cy="330200"/>
          </a:xfrm>
        </p:grpSpPr>
        <p:sp>
          <p:nvSpPr>
            <p:cNvPr id="1773" name="Google Shape;140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JAAA5hYAAKUkAAA2FwAAAAAAAA=="/>
                </a:ext>
              </a:extLst>
            </p:cNvSpPr>
            <p:nvPr/>
          </p:nvSpPr>
          <p:spPr>
            <a:xfrm>
              <a:off x="5927725" y="3722370"/>
              <a:ext cx="29210" cy="50800"/>
            </a:xfrm>
            <a:custGeom>
              <a:avLst/>
              <a:gdLst/>
              <a:ahLst/>
              <a:cxnLst/>
              <a:rect l="0" t="0" r="29210" b="50800"/>
              <a:pathLst>
                <a:path w="29210" h="50800">
                  <a:moveTo>
                    <a:pt x="13709" y="10239"/>
                  </a:moveTo>
                  <a:lnTo>
                    <a:pt x="13709" y="19561"/>
                  </a:lnTo>
                  <a:cubicBezTo>
                    <a:pt x="10782" y="18539"/>
                    <a:pt x="8647" y="17282"/>
                    <a:pt x="8647" y="14638"/>
                  </a:cubicBezTo>
                  <a:cubicBezTo>
                    <a:pt x="8647" y="12255"/>
                    <a:pt x="10545" y="10736"/>
                    <a:pt x="13709" y="10239"/>
                  </a:cubicBezTo>
                  <a:lnTo>
                    <a:pt x="16872" y="29249"/>
                  </a:lnTo>
                  <a:cubicBezTo>
                    <a:pt x="19535" y="30506"/>
                    <a:pt x="21459" y="32025"/>
                    <a:pt x="21459" y="35036"/>
                  </a:cubicBezTo>
                  <a:cubicBezTo>
                    <a:pt x="21459" y="37943"/>
                    <a:pt x="19535" y="39462"/>
                    <a:pt x="16872" y="40090"/>
                  </a:cubicBezTo>
                  <a:lnTo>
                    <a:pt x="16872" y="29249"/>
                  </a:lnTo>
                  <a:lnTo>
                    <a:pt x="15238" y="26"/>
                  </a:lnTo>
                  <a:cubicBezTo>
                    <a:pt x="14078" y="26"/>
                    <a:pt x="13208" y="786"/>
                    <a:pt x="13208" y="1650"/>
                  </a:cubicBezTo>
                  <a:lnTo>
                    <a:pt x="13208" y="3299"/>
                  </a:lnTo>
                  <a:cubicBezTo>
                    <a:pt x="6986" y="4190"/>
                    <a:pt x="1160" y="7463"/>
                    <a:pt x="1160" y="15397"/>
                  </a:cubicBezTo>
                  <a:cubicBezTo>
                    <a:pt x="1160" y="23331"/>
                    <a:pt x="7487" y="25714"/>
                    <a:pt x="13208" y="27861"/>
                  </a:cubicBezTo>
                  <a:lnTo>
                    <a:pt x="13208" y="40090"/>
                  </a:lnTo>
                  <a:cubicBezTo>
                    <a:pt x="7751" y="39462"/>
                    <a:pt x="5853" y="35560"/>
                    <a:pt x="3427" y="35560"/>
                  </a:cubicBezTo>
                  <a:cubicBezTo>
                    <a:pt x="1529" y="35560"/>
                    <a:pt x="0" y="38074"/>
                    <a:pt x="0" y="39828"/>
                  </a:cubicBezTo>
                  <a:cubicBezTo>
                    <a:pt x="0" y="43232"/>
                    <a:pt x="5589" y="47265"/>
                    <a:pt x="13208" y="47527"/>
                  </a:cubicBezTo>
                  <a:lnTo>
                    <a:pt x="13208" y="49150"/>
                  </a:lnTo>
                  <a:cubicBezTo>
                    <a:pt x="13208" y="50041"/>
                    <a:pt x="14210" y="50800"/>
                    <a:pt x="15238" y="50800"/>
                  </a:cubicBezTo>
                  <a:cubicBezTo>
                    <a:pt x="16371" y="50800"/>
                    <a:pt x="17399" y="49910"/>
                    <a:pt x="17399" y="49150"/>
                  </a:cubicBezTo>
                  <a:lnTo>
                    <a:pt x="17399" y="47265"/>
                  </a:lnTo>
                  <a:cubicBezTo>
                    <a:pt x="24359" y="46139"/>
                    <a:pt x="29184" y="41714"/>
                    <a:pt x="29184" y="34172"/>
                  </a:cubicBezTo>
                  <a:cubicBezTo>
                    <a:pt x="29184" y="25714"/>
                    <a:pt x="22962" y="22965"/>
                    <a:pt x="17399" y="20948"/>
                  </a:cubicBezTo>
                  <a:lnTo>
                    <a:pt x="17399" y="10108"/>
                  </a:lnTo>
                  <a:cubicBezTo>
                    <a:pt x="21565" y="10343"/>
                    <a:pt x="22962" y="12360"/>
                    <a:pt x="24755" y="12360"/>
                  </a:cubicBezTo>
                  <a:cubicBezTo>
                    <a:pt x="27022" y="12360"/>
                    <a:pt x="28050" y="9479"/>
                    <a:pt x="28050" y="8091"/>
                  </a:cubicBezTo>
                  <a:cubicBezTo>
                    <a:pt x="28050" y="4425"/>
                    <a:pt x="21459" y="3299"/>
                    <a:pt x="17399" y="3168"/>
                  </a:cubicBezTo>
                  <a:lnTo>
                    <a:pt x="17399" y="1650"/>
                  </a:lnTo>
                  <a:cubicBezTo>
                    <a:pt x="17399" y="786"/>
                    <a:pt x="16503" y="26"/>
                    <a:pt x="15238" y="26"/>
                  </a:cubicBezTo>
                  <a:lnTo>
                    <a:pt x="13709" y="10239"/>
                  </a:lnTo>
                  <a:lnTo>
                    <a:pt x="1523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72" name="Google Shape;140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JAAAtBYAACklAAAEFwAAAAAAAA=="/>
                </a:ext>
              </a:extLst>
            </p:cNvSpPr>
            <p:nvPr/>
          </p:nvSpPr>
          <p:spPr>
            <a:xfrm>
              <a:off x="6012180" y="3690620"/>
              <a:ext cx="28575" cy="50800"/>
            </a:xfrm>
            <a:custGeom>
              <a:avLst/>
              <a:gdLst/>
              <a:ahLst/>
              <a:cxnLst/>
              <a:rect l="0" t="0" r="28575" b="50800"/>
              <a:pathLst>
                <a:path w="28575" h="50800">
                  <a:moveTo>
                    <a:pt x="13410" y="10317"/>
                  </a:moveTo>
                  <a:lnTo>
                    <a:pt x="13410" y="19615"/>
                  </a:lnTo>
                  <a:cubicBezTo>
                    <a:pt x="10573" y="18492"/>
                    <a:pt x="8587" y="17343"/>
                    <a:pt x="8587" y="14574"/>
                  </a:cubicBezTo>
                  <a:cubicBezTo>
                    <a:pt x="8587" y="12197"/>
                    <a:pt x="10315" y="10813"/>
                    <a:pt x="13410" y="10317"/>
                  </a:cubicBezTo>
                  <a:lnTo>
                    <a:pt x="16531" y="29279"/>
                  </a:lnTo>
                  <a:cubicBezTo>
                    <a:pt x="19135" y="30428"/>
                    <a:pt x="21121" y="32047"/>
                    <a:pt x="21121" y="34946"/>
                  </a:cubicBezTo>
                  <a:cubicBezTo>
                    <a:pt x="21121" y="37845"/>
                    <a:pt x="19239" y="39465"/>
                    <a:pt x="16531" y="39961"/>
                  </a:cubicBezTo>
                  <a:lnTo>
                    <a:pt x="16531" y="29279"/>
                  </a:lnTo>
                  <a:lnTo>
                    <a:pt x="15035" y="0"/>
                  </a:lnTo>
                  <a:cubicBezTo>
                    <a:pt x="13797" y="0"/>
                    <a:pt x="12920" y="888"/>
                    <a:pt x="12920" y="1645"/>
                  </a:cubicBezTo>
                  <a:lnTo>
                    <a:pt x="12920" y="3395"/>
                  </a:lnTo>
                  <a:cubicBezTo>
                    <a:pt x="6834" y="4153"/>
                    <a:pt x="1134" y="7418"/>
                    <a:pt x="1134" y="15331"/>
                  </a:cubicBezTo>
                  <a:cubicBezTo>
                    <a:pt x="1134" y="23245"/>
                    <a:pt x="7350" y="25648"/>
                    <a:pt x="12920" y="27790"/>
                  </a:cubicBezTo>
                  <a:lnTo>
                    <a:pt x="12920" y="40092"/>
                  </a:lnTo>
                  <a:cubicBezTo>
                    <a:pt x="7582" y="39465"/>
                    <a:pt x="5725" y="35442"/>
                    <a:pt x="3378" y="35442"/>
                  </a:cubicBezTo>
                  <a:cubicBezTo>
                    <a:pt x="1624" y="35442"/>
                    <a:pt x="25" y="37950"/>
                    <a:pt x="25" y="39726"/>
                  </a:cubicBezTo>
                  <a:cubicBezTo>
                    <a:pt x="25" y="43226"/>
                    <a:pt x="5596" y="47143"/>
                    <a:pt x="12920" y="47379"/>
                  </a:cubicBezTo>
                  <a:lnTo>
                    <a:pt x="12920" y="47509"/>
                  </a:lnTo>
                  <a:lnTo>
                    <a:pt x="12920" y="49155"/>
                  </a:lnTo>
                  <a:cubicBezTo>
                    <a:pt x="12920" y="50016"/>
                    <a:pt x="13926" y="50774"/>
                    <a:pt x="15035" y="50774"/>
                  </a:cubicBezTo>
                  <a:cubicBezTo>
                    <a:pt x="16015" y="50774"/>
                    <a:pt x="17021" y="50016"/>
                    <a:pt x="17021" y="49155"/>
                  </a:cubicBezTo>
                  <a:lnTo>
                    <a:pt x="17021" y="47248"/>
                  </a:lnTo>
                  <a:cubicBezTo>
                    <a:pt x="23829" y="46125"/>
                    <a:pt x="28549" y="41737"/>
                    <a:pt x="28549" y="34189"/>
                  </a:cubicBezTo>
                  <a:cubicBezTo>
                    <a:pt x="28549" y="25779"/>
                    <a:pt x="22488" y="23010"/>
                    <a:pt x="17021" y="20999"/>
                  </a:cubicBezTo>
                  <a:lnTo>
                    <a:pt x="17021" y="10056"/>
                  </a:lnTo>
                  <a:cubicBezTo>
                    <a:pt x="21121" y="10317"/>
                    <a:pt x="22488" y="12328"/>
                    <a:pt x="24216" y="12328"/>
                  </a:cubicBezTo>
                  <a:cubicBezTo>
                    <a:pt x="26460" y="12328"/>
                    <a:pt x="27440" y="9429"/>
                    <a:pt x="27440" y="8044"/>
                  </a:cubicBezTo>
                  <a:cubicBezTo>
                    <a:pt x="27440" y="4518"/>
                    <a:pt x="20992" y="3265"/>
                    <a:pt x="17021" y="3160"/>
                  </a:cubicBezTo>
                  <a:lnTo>
                    <a:pt x="17021" y="1645"/>
                  </a:lnTo>
                  <a:cubicBezTo>
                    <a:pt x="17021" y="757"/>
                    <a:pt x="16144" y="0"/>
                    <a:pt x="15035" y="0"/>
                  </a:cubicBezTo>
                  <a:lnTo>
                    <a:pt x="13410" y="10317"/>
                  </a:lnTo>
                  <a:lnTo>
                    <a:pt x="1503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71" name="Google Shape;140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JAAAtBYAACklAAAEFwAAAAAAAA=="/>
                </a:ext>
              </a:extLst>
            </p:cNvSpPr>
            <p:nvPr/>
          </p:nvSpPr>
          <p:spPr>
            <a:xfrm>
              <a:off x="6012180" y="3690620"/>
              <a:ext cx="28575" cy="50800"/>
            </a:xfrm>
            <a:custGeom>
              <a:avLst/>
              <a:gdLst/>
              <a:ahLst/>
              <a:cxnLst/>
              <a:rect l="0" t="0" r="28575" b="50800"/>
              <a:pathLst>
                <a:path w="28575" h="50800">
                  <a:moveTo>
                    <a:pt x="13410" y="10317"/>
                  </a:moveTo>
                  <a:lnTo>
                    <a:pt x="13410" y="19615"/>
                  </a:lnTo>
                  <a:cubicBezTo>
                    <a:pt x="10573" y="18492"/>
                    <a:pt x="8587" y="17343"/>
                    <a:pt x="8587" y="14574"/>
                  </a:cubicBezTo>
                  <a:cubicBezTo>
                    <a:pt x="8587" y="12197"/>
                    <a:pt x="10315" y="10813"/>
                    <a:pt x="13410" y="10317"/>
                  </a:cubicBezTo>
                  <a:lnTo>
                    <a:pt x="16531" y="29279"/>
                  </a:lnTo>
                  <a:cubicBezTo>
                    <a:pt x="19135" y="30428"/>
                    <a:pt x="21121" y="32047"/>
                    <a:pt x="21121" y="34946"/>
                  </a:cubicBezTo>
                  <a:cubicBezTo>
                    <a:pt x="21121" y="37845"/>
                    <a:pt x="19239" y="39465"/>
                    <a:pt x="16531" y="39961"/>
                  </a:cubicBezTo>
                  <a:lnTo>
                    <a:pt x="16531" y="29279"/>
                  </a:lnTo>
                  <a:lnTo>
                    <a:pt x="15035" y="0"/>
                  </a:lnTo>
                  <a:cubicBezTo>
                    <a:pt x="13797" y="0"/>
                    <a:pt x="12920" y="888"/>
                    <a:pt x="12920" y="1645"/>
                  </a:cubicBezTo>
                  <a:lnTo>
                    <a:pt x="12920" y="3395"/>
                  </a:lnTo>
                  <a:cubicBezTo>
                    <a:pt x="6834" y="4153"/>
                    <a:pt x="1134" y="7418"/>
                    <a:pt x="1134" y="15331"/>
                  </a:cubicBezTo>
                  <a:cubicBezTo>
                    <a:pt x="1134" y="23245"/>
                    <a:pt x="7350" y="25648"/>
                    <a:pt x="12920" y="27790"/>
                  </a:cubicBezTo>
                  <a:lnTo>
                    <a:pt x="12920" y="40092"/>
                  </a:lnTo>
                  <a:cubicBezTo>
                    <a:pt x="7582" y="39465"/>
                    <a:pt x="5725" y="35442"/>
                    <a:pt x="3378" y="35442"/>
                  </a:cubicBezTo>
                  <a:cubicBezTo>
                    <a:pt x="1624" y="35442"/>
                    <a:pt x="25" y="37950"/>
                    <a:pt x="25" y="39726"/>
                  </a:cubicBezTo>
                  <a:cubicBezTo>
                    <a:pt x="25" y="43226"/>
                    <a:pt x="5596" y="47143"/>
                    <a:pt x="12920" y="47379"/>
                  </a:cubicBezTo>
                  <a:lnTo>
                    <a:pt x="12920" y="47509"/>
                  </a:lnTo>
                  <a:lnTo>
                    <a:pt x="12920" y="49155"/>
                  </a:lnTo>
                  <a:cubicBezTo>
                    <a:pt x="12920" y="50016"/>
                    <a:pt x="13926" y="50774"/>
                    <a:pt x="15035" y="50774"/>
                  </a:cubicBezTo>
                  <a:cubicBezTo>
                    <a:pt x="16015" y="50774"/>
                    <a:pt x="17021" y="50016"/>
                    <a:pt x="17021" y="49155"/>
                  </a:cubicBezTo>
                  <a:lnTo>
                    <a:pt x="17021" y="47248"/>
                  </a:lnTo>
                  <a:cubicBezTo>
                    <a:pt x="23829" y="46125"/>
                    <a:pt x="28549" y="41737"/>
                    <a:pt x="28549" y="34189"/>
                  </a:cubicBezTo>
                  <a:cubicBezTo>
                    <a:pt x="28549" y="25779"/>
                    <a:pt x="22488" y="23010"/>
                    <a:pt x="17021" y="20999"/>
                  </a:cubicBezTo>
                  <a:lnTo>
                    <a:pt x="17021" y="10056"/>
                  </a:lnTo>
                  <a:cubicBezTo>
                    <a:pt x="21121" y="10317"/>
                    <a:pt x="22488" y="12328"/>
                    <a:pt x="24216" y="12328"/>
                  </a:cubicBezTo>
                  <a:cubicBezTo>
                    <a:pt x="26460" y="12328"/>
                    <a:pt x="27440" y="9429"/>
                    <a:pt x="27440" y="8044"/>
                  </a:cubicBezTo>
                  <a:cubicBezTo>
                    <a:pt x="27440" y="4518"/>
                    <a:pt x="20992" y="3265"/>
                    <a:pt x="17021" y="3160"/>
                  </a:cubicBezTo>
                  <a:lnTo>
                    <a:pt x="17021" y="1645"/>
                  </a:lnTo>
                  <a:cubicBezTo>
                    <a:pt x="17021" y="757"/>
                    <a:pt x="16144" y="0"/>
                    <a:pt x="15035" y="0"/>
                  </a:cubicBezTo>
                  <a:lnTo>
                    <a:pt x="13410" y="10317"/>
                  </a:lnTo>
                  <a:lnTo>
                    <a:pt x="1503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70" name="Google Shape;140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4JAAAuBYAAOQkAABjFwAAAAAAAA=="/>
                </a:ext>
              </a:extLst>
            </p:cNvSpPr>
            <p:nvPr/>
          </p:nvSpPr>
          <p:spPr>
            <a:xfrm>
              <a:off x="5887720" y="3693160"/>
              <a:ext cx="109220" cy="108585"/>
            </a:xfrm>
            <a:custGeom>
              <a:avLst/>
              <a:gdLst/>
              <a:ahLst/>
              <a:cxnLst/>
              <a:rect l="0" t="0" r="109220" b="108585"/>
              <a:pathLst>
                <a:path w="109220" h="108585">
                  <a:moveTo>
                    <a:pt x="54623" y="26"/>
                  </a:moveTo>
                  <a:cubicBezTo>
                    <a:pt x="24455" y="26"/>
                    <a:pt x="26" y="24313"/>
                    <a:pt x="26" y="54305"/>
                  </a:cubicBezTo>
                  <a:cubicBezTo>
                    <a:pt x="26" y="84271"/>
                    <a:pt x="24455" y="108558"/>
                    <a:pt x="54623" y="108558"/>
                  </a:cubicBezTo>
                  <a:cubicBezTo>
                    <a:pt x="84765" y="108558"/>
                    <a:pt x="109194" y="84271"/>
                    <a:pt x="109194" y="54305"/>
                  </a:cubicBezTo>
                  <a:cubicBezTo>
                    <a:pt x="109194" y="24313"/>
                    <a:pt x="84765" y="26"/>
                    <a:pt x="5462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9" name="Google Shape;140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4JAAAuBYAAJkkAABjFwAAAAAAAA=="/>
                </a:ext>
              </a:extLst>
            </p:cNvSpPr>
            <p:nvPr/>
          </p:nvSpPr>
          <p:spPr>
            <a:xfrm>
              <a:off x="5887720" y="3693160"/>
              <a:ext cx="61595" cy="108585"/>
            </a:xfrm>
            <a:custGeom>
              <a:avLst/>
              <a:gdLst/>
              <a:ahLst/>
              <a:cxnLst/>
              <a:rect l="0" t="0" r="61595" b="108585"/>
              <a:pathLst>
                <a:path w="61595" h="108585">
                  <a:moveTo>
                    <a:pt x="54371" y="26"/>
                  </a:moveTo>
                  <a:cubicBezTo>
                    <a:pt x="24821" y="26"/>
                    <a:pt x="26" y="23984"/>
                    <a:pt x="26" y="54305"/>
                  </a:cubicBezTo>
                  <a:cubicBezTo>
                    <a:pt x="26" y="84600"/>
                    <a:pt x="24821" y="108558"/>
                    <a:pt x="54371" y="108558"/>
                  </a:cubicBezTo>
                  <a:cubicBezTo>
                    <a:pt x="56735" y="108558"/>
                    <a:pt x="59152" y="108401"/>
                    <a:pt x="61568" y="108087"/>
                  </a:cubicBezTo>
                  <a:cubicBezTo>
                    <a:pt x="34409" y="104552"/>
                    <a:pt x="14183" y="81510"/>
                    <a:pt x="14183" y="54305"/>
                  </a:cubicBezTo>
                  <a:cubicBezTo>
                    <a:pt x="14183" y="27074"/>
                    <a:pt x="34514" y="4032"/>
                    <a:pt x="61568" y="497"/>
                  </a:cubicBezTo>
                  <a:cubicBezTo>
                    <a:pt x="59152" y="183"/>
                    <a:pt x="56735" y="26"/>
                    <a:pt x="5437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8" name="Google Shape;140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JAAA0xYAAMgkAABIFwAAAAAAAA=="/>
                </a:ext>
              </a:extLst>
            </p:cNvSpPr>
            <p:nvPr/>
          </p:nvSpPr>
          <p:spPr>
            <a:xfrm>
              <a:off x="5905500" y="3710305"/>
              <a:ext cx="73660" cy="74295"/>
            </a:xfrm>
            <a:custGeom>
              <a:avLst/>
              <a:gdLst/>
              <a:ahLst/>
              <a:cxnLst/>
              <a:rect l="0" t="0" r="73660" b="74295"/>
              <a:pathLst>
                <a:path w="73660" h="74295">
                  <a:moveTo>
                    <a:pt x="36843" y="26"/>
                  </a:moveTo>
                  <a:cubicBezTo>
                    <a:pt x="16476" y="26"/>
                    <a:pt x="26" y="16618"/>
                    <a:pt x="26" y="37160"/>
                  </a:cubicBezTo>
                  <a:cubicBezTo>
                    <a:pt x="26" y="57676"/>
                    <a:pt x="16476" y="74268"/>
                    <a:pt x="36843" y="74268"/>
                  </a:cubicBezTo>
                  <a:cubicBezTo>
                    <a:pt x="57184" y="74268"/>
                    <a:pt x="73634" y="57676"/>
                    <a:pt x="73634" y="37160"/>
                  </a:cubicBezTo>
                  <a:cubicBezTo>
                    <a:pt x="73634" y="16618"/>
                    <a:pt x="57184" y="26"/>
                    <a:pt x="3684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7" name="Google Shape;140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JAAA0xYAAJkkAABIFwAAAAAAAA=="/>
                </a:ext>
              </a:extLst>
            </p:cNvSpPr>
            <p:nvPr/>
          </p:nvSpPr>
          <p:spPr>
            <a:xfrm>
              <a:off x="5905500" y="3710305"/>
              <a:ext cx="43815" cy="74295"/>
            </a:xfrm>
            <a:custGeom>
              <a:avLst/>
              <a:gdLst/>
              <a:ahLst/>
              <a:cxnLst/>
              <a:rect l="0" t="0" r="43815" b="74295"/>
              <a:pathLst>
                <a:path w="43815" h="74295">
                  <a:moveTo>
                    <a:pt x="36607" y="0"/>
                  </a:moveTo>
                  <a:cubicBezTo>
                    <a:pt x="16825" y="0"/>
                    <a:pt x="25" y="16284"/>
                    <a:pt x="25" y="37200"/>
                  </a:cubicBezTo>
                  <a:cubicBezTo>
                    <a:pt x="25" y="58036"/>
                    <a:pt x="16748" y="74268"/>
                    <a:pt x="36426" y="74268"/>
                  </a:cubicBezTo>
                  <a:cubicBezTo>
                    <a:pt x="38863" y="74268"/>
                    <a:pt x="41326" y="74031"/>
                    <a:pt x="43815" y="73505"/>
                  </a:cubicBezTo>
                  <a:cubicBezTo>
                    <a:pt x="26600" y="70111"/>
                    <a:pt x="14363" y="54905"/>
                    <a:pt x="14363" y="37200"/>
                  </a:cubicBezTo>
                  <a:cubicBezTo>
                    <a:pt x="14363" y="19468"/>
                    <a:pt x="26600" y="4261"/>
                    <a:pt x="43815" y="736"/>
                  </a:cubicBezTo>
                  <a:cubicBezTo>
                    <a:pt x="41377" y="236"/>
                    <a:pt x="38966" y="0"/>
                    <a:pt x="3660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6" name="Google Shape;140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JAAAhhYAAGglAAAxFwAAAAAAAA=="/>
                </a:ext>
              </a:extLst>
            </p:cNvSpPr>
            <p:nvPr/>
          </p:nvSpPr>
          <p:spPr>
            <a:xfrm>
              <a:off x="5972175" y="3661410"/>
              <a:ext cx="108585" cy="108585"/>
            </a:xfrm>
            <a:custGeom>
              <a:avLst/>
              <a:gdLst/>
              <a:ahLst/>
              <a:cxnLst/>
              <a:rect l="0" t="0" r="108585" b="108585"/>
              <a:pathLst>
                <a:path w="108585" h="108585">
                  <a:moveTo>
                    <a:pt x="54305" y="0"/>
                  </a:moveTo>
                  <a:cubicBezTo>
                    <a:pt x="24339" y="0"/>
                    <a:pt x="26" y="24319"/>
                    <a:pt x="26" y="54292"/>
                  </a:cubicBezTo>
                  <a:cubicBezTo>
                    <a:pt x="26" y="84265"/>
                    <a:pt x="24339" y="108585"/>
                    <a:pt x="54305" y="108585"/>
                  </a:cubicBezTo>
                  <a:cubicBezTo>
                    <a:pt x="84271" y="108585"/>
                    <a:pt x="108585" y="84265"/>
                    <a:pt x="108585" y="54292"/>
                  </a:cubicBezTo>
                  <a:cubicBezTo>
                    <a:pt x="108585" y="24319"/>
                    <a:pt x="84271" y="0"/>
                    <a:pt x="543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5" name="Google Shape;140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9JAAAhhYAAB4lAAAxFwAAAAAAAA=="/>
                </a:ext>
              </a:extLst>
            </p:cNvSpPr>
            <p:nvPr/>
          </p:nvSpPr>
          <p:spPr>
            <a:xfrm>
              <a:off x="5972175" y="3661410"/>
              <a:ext cx="61595" cy="108585"/>
            </a:xfrm>
            <a:custGeom>
              <a:avLst/>
              <a:gdLst/>
              <a:ahLst/>
              <a:cxnLst/>
              <a:rect l="0" t="0" r="61595" b="108585"/>
              <a:pathLst>
                <a:path w="61595" h="108585">
                  <a:moveTo>
                    <a:pt x="54368" y="0"/>
                  </a:moveTo>
                  <a:cubicBezTo>
                    <a:pt x="24806" y="0"/>
                    <a:pt x="0" y="23964"/>
                    <a:pt x="0" y="54292"/>
                  </a:cubicBezTo>
                  <a:cubicBezTo>
                    <a:pt x="0" y="84725"/>
                    <a:pt x="24806" y="108585"/>
                    <a:pt x="54342" y="108585"/>
                  </a:cubicBezTo>
                  <a:cubicBezTo>
                    <a:pt x="56733" y="108585"/>
                    <a:pt x="59151" y="108427"/>
                    <a:pt x="61568" y="108113"/>
                  </a:cubicBezTo>
                  <a:cubicBezTo>
                    <a:pt x="34528" y="104577"/>
                    <a:pt x="14163" y="81635"/>
                    <a:pt x="14163" y="54292"/>
                  </a:cubicBezTo>
                  <a:cubicBezTo>
                    <a:pt x="14163" y="27080"/>
                    <a:pt x="34528" y="4007"/>
                    <a:pt x="61568" y="471"/>
                  </a:cubicBezTo>
                  <a:cubicBezTo>
                    <a:pt x="59151" y="157"/>
                    <a:pt x="56733" y="0"/>
                    <a:pt x="5436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4" name="Google Shape;140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JAAAoRYAAE0lAAAWFwAAAAAAAA=="/>
                </a:ext>
              </a:extLst>
            </p:cNvSpPr>
            <p:nvPr/>
          </p:nvSpPr>
          <p:spPr>
            <a:xfrm>
              <a:off x="5989320" y="3678555"/>
              <a:ext cx="74295" cy="74295"/>
            </a:xfrm>
            <a:custGeom>
              <a:avLst/>
              <a:gdLst/>
              <a:ahLst/>
              <a:cxnLst/>
              <a:rect l="0" t="0" r="74295" b="74295"/>
              <a:pathLst>
                <a:path w="74295" h="74295">
                  <a:moveTo>
                    <a:pt x="37160" y="0"/>
                  </a:moveTo>
                  <a:cubicBezTo>
                    <a:pt x="16618" y="0"/>
                    <a:pt x="26" y="16597"/>
                    <a:pt x="26" y="37147"/>
                  </a:cubicBezTo>
                  <a:cubicBezTo>
                    <a:pt x="26" y="57670"/>
                    <a:pt x="16618" y="74295"/>
                    <a:pt x="37160" y="74295"/>
                  </a:cubicBezTo>
                  <a:cubicBezTo>
                    <a:pt x="57676" y="74295"/>
                    <a:pt x="74295" y="57670"/>
                    <a:pt x="74295" y="37147"/>
                  </a:cubicBezTo>
                  <a:cubicBezTo>
                    <a:pt x="74295" y="16597"/>
                    <a:pt x="57676" y="0"/>
                    <a:pt x="371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3" name="Google Shape;140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JAAAoRYAAB4lAAAWFwAAAAAAAA=="/>
                </a:ext>
              </a:extLst>
            </p:cNvSpPr>
            <p:nvPr/>
          </p:nvSpPr>
          <p:spPr>
            <a:xfrm>
              <a:off x="5989320" y="3678555"/>
              <a:ext cx="44450" cy="74295"/>
            </a:xfrm>
            <a:custGeom>
              <a:avLst/>
              <a:gdLst/>
              <a:ahLst/>
              <a:cxnLst/>
              <a:rect l="0" t="0" r="44450" b="74295"/>
              <a:pathLst>
                <a:path w="44450" h="74295">
                  <a:moveTo>
                    <a:pt x="36954" y="0"/>
                  </a:moveTo>
                  <a:cubicBezTo>
                    <a:pt x="16965" y="0"/>
                    <a:pt x="0" y="16232"/>
                    <a:pt x="0" y="37094"/>
                  </a:cubicBezTo>
                  <a:cubicBezTo>
                    <a:pt x="0" y="58010"/>
                    <a:pt x="17070" y="74268"/>
                    <a:pt x="37112" y="74268"/>
                  </a:cubicBezTo>
                  <a:cubicBezTo>
                    <a:pt x="39505" y="74268"/>
                    <a:pt x="41951" y="74031"/>
                    <a:pt x="44424" y="73558"/>
                  </a:cubicBezTo>
                  <a:cubicBezTo>
                    <a:pt x="27091" y="70138"/>
                    <a:pt x="14545" y="54826"/>
                    <a:pt x="14545" y="37094"/>
                  </a:cubicBezTo>
                  <a:cubicBezTo>
                    <a:pt x="14545" y="19363"/>
                    <a:pt x="27091" y="4183"/>
                    <a:pt x="44424" y="762"/>
                  </a:cubicBezTo>
                  <a:cubicBezTo>
                    <a:pt x="41899" y="263"/>
                    <a:pt x="39400" y="0"/>
                    <a:pt x="3695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2" name="Google Shape;140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IwAApBcAAFIkAAB9GAAAAAAAAA=="/>
                </a:ext>
              </a:extLst>
            </p:cNvSpPr>
            <p:nvPr/>
          </p:nvSpPr>
          <p:spPr>
            <a:xfrm>
              <a:off x="5781675" y="3843020"/>
              <a:ext cx="122555" cy="137795"/>
            </a:xfrm>
            <a:custGeom>
              <a:avLst/>
              <a:gdLst/>
              <a:ahLst/>
              <a:cxnLst/>
              <a:rect l="0" t="0" r="122555" b="137795"/>
              <a:pathLst>
                <a:path w="122555" h="137795">
                  <a:moveTo>
                    <a:pt x="81493" y="0"/>
                  </a:moveTo>
                  <a:lnTo>
                    <a:pt x="5802" y="28512"/>
                  </a:lnTo>
                  <a:cubicBezTo>
                    <a:pt x="1890" y="30006"/>
                    <a:pt x="0" y="34304"/>
                    <a:pt x="1391" y="38078"/>
                  </a:cubicBezTo>
                  <a:lnTo>
                    <a:pt x="37254" y="132920"/>
                  </a:lnTo>
                  <a:cubicBezTo>
                    <a:pt x="38357" y="135960"/>
                    <a:pt x="41192" y="137768"/>
                    <a:pt x="44264" y="137768"/>
                  </a:cubicBezTo>
                  <a:cubicBezTo>
                    <a:pt x="45131" y="137768"/>
                    <a:pt x="45997" y="137637"/>
                    <a:pt x="46863" y="137323"/>
                  </a:cubicBezTo>
                  <a:lnTo>
                    <a:pt x="122528" y="108836"/>
                  </a:lnTo>
                  <a:lnTo>
                    <a:pt x="81493" y="0"/>
                  </a:lnTo>
                  <a:lnTo>
                    <a:pt x="46863" y="13732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1" name="Google Shape;140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IwAANxgAAFIkAAB9GAAAAAAAAA=="/>
                </a:ext>
              </a:extLst>
            </p:cNvSpPr>
            <p:nvPr/>
          </p:nvSpPr>
          <p:spPr>
            <a:xfrm>
              <a:off x="5815330" y="3936365"/>
              <a:ext cx="88900" cy="44450"/>
            </a:xfrm>
            <a:custGeom>
              <a:avLst/>
              <a:gdLst/>
              <a:ahLst/>
              <a:cxnLst/>
              <a:rect l="0" t="0" r="88900" b="44450"/>
              <a:pathLst>
                <a:path w="88900" h="44450">
                  <a:moveTo>
                    <a:pt x="82928" y="0"/>
                  </a:moveTo>
                  <a:lnTo>
                    <a:pt x="81533" y="495"/>
                  </a:lnTo>
                  <a:lnTo>
                    <a:pt x="26" y="30831"/>
                  </a:lnTo>
                  <a:lnTo>
                    <a:pt x="3420" y="39607"/>
                  </a:lnTo>
                  <a:cubicBezTo>
                    <a:pt x="4525" y="42627"/>
                    <a:pt x="7367" y="44424"/>
                    <a:pt x="10445" y="44424"/>
                  </a:cubicBezTo>
                  <a:cubicBezTo>
                    <a:pt x="11313" y="44424"/>
                    <a:pt x="12181" y="44294"/>
                    <a:pt x="13050" y="43981"/>
                  </a:cubicBezTo>
                  <a:lnTo>
                    <a:pt x="88874" y="15676"/>
                  </a:lnTo>
                  <a:lnTo>
                    <a:pt x="82928" y="0"/>
                  </a:lnTo>
                  <a:lnTo>
                    <a:pt x="13050" y="4398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60" name="Google Shape;140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JAAAQRcAAMMlAAApGAAAAAAAAA=="/>
                </a:ext>
              </a:extLst>
            </p:cNvSpPr>
            <p:nvPr/>
          </p:nvSpPr>
          <p:spPr>
            <a:xfrm>
              <a:off x="5900420" y="3780155"/>
              <a:ext cx="238125" cy="147320"/>
            </a:xfrm>
            <a:custGeom>
              <a:avLst/>
              <a:gdLst/>
              <a:ahLst/>
              <a:cxnLst/>
              <a:rect l="0" t="0" r="238125" b="147320"/>
              <a:pathLst>
                <a:path w="238125" h="147320">
                  <a:moveTo>
                    <a:pt x="211809" y="0"/>
                  </a:moveTo>
                  <a:cubicBezTo>
                    <a:pt x="202268" y="0"/>
                    <a:pt x="194562" y="7654"/>
                    <a:pt x="193592" y="8441"/>
                  </a:cubicBezTo>
                  <a:lnTo>
                    <a:pt x="131184" y="60291"/>
                  </a:lnTo>
                  <a:cubicBezTo>
                    <a:pt x="131184" y="60291"/>
                    <a:pt x="130293" y="42492"/>
                    <a:pt x="111500" y="42492"/>
                  </a:cubicBezTo>
                  <a:cubicBezTo>
                    <a:pt x="96665" y="42492"/>
                    <a:pt x="85525" y="42440"/>
                    <a:pt x="76902" y="42440"/>
                  </a:cubicBezTo>
                  <a:cubicBezTo>
                    <a:pt x="55409" y="42440"/>
                    <a:pt x="49748" y="42885"/>
                    <a:pt x="41622" y="46031"/>
                  </a:cubicBezTo>
                  <a:lnTo>
                    <a:pt x="0" y="63175"/>
                  </a:lnTo>
                  <a:lnTo>
                    <a:pt x="31793" y="147320"/>
                  </a:lnTo>
                  <a:cubicBezTo>
                    <a:pt x="56982" y="136808"/>
                    <a:pt x="55173" y="135603"/>
                    <a:pt x="80703" y="135603"/>
                  </a:cubicBezTo>
                  <a:cubicBezTo>
                    <a:pt x="88251" y="135603"/>
                    <a:pt x="98238" y="135707"/>
                    <a:pt x="111998" y="135707"/>
                  </a:cubicBezTo>
                  <a:cubicBezTo>
                    <a:pt x="119075" y="135340"/>
                    <a:pt x="134959" y="132929"/>
                    <a:pt x="146937" y="119193"/>
                  </a:cubicBezTo>
                  <a:lnTo>
                    <a:pt x="223866" y="36699"/>
                  </a:lnTo>
                  <a:cubicBezTo>
                    <a:pt x="226277" y="33789"/>
                    <a:pt x="238125" y="18533"/>
                    <a:pt x="224888" y="5531"/>
                  </a:cubicBezTo>
                  <a:cubicBezTo>
                    <a:pt x="220458" y="1442"/>
                    <a:pt x="215950" y="0"/>
                    <a:pt x="21180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59" name="Google Shape;140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JAAAmhcAAJgkAAApGAAAAAAAAA=="/>
                </a:ext>
              </a:extLst>
            </p:cNvSpPr>
            <p:nvPr/>
          </p:nvSpPr>
          <p:spPr>
            <a:xfrm>
              <a:off x="5900420" y="3836670"/>
              <a:ext cx="48260" cy="90805"/>
            </a:xfrm>
            <a:custGeom>
              <a:avLst/>
              <a:gdLst/>
              <a:ahLst/>
              <a:cxnLst/>
              <a:rect l="0" t="0" r="48260" b="90805"/>
              <a:pathLst>
                <a:path w="48260" h="90805">
                  <a:moveTo>
                    <a:pt x="16619" y="26"/>
                  </a:moveTo>
                  <a:lnTo>
                    <a:pt x="0" y="6924"/>
                  </a:lnTo>
                  <a:lnTo>
                    <a:pt x="31615" y="90805"/>
                  </a:lnTo>
                  <a:lnTo>
                    <a:pt x="48234" y="83880"/>
                  </a:lnTo>
                  <a:lnTo>
                    <a:pt x="1661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58" name="Google Shape;140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JAAAkxcAAIUkAABQGAAAAAAAAA=="/>
                </a:ext>
              </a:extLst>
            </p:cNvSpPr>
            <p:nvPr/>
          </p:nvSpPr>
          <p:spPr>
            <a:xfrm>
              <a:off x="5861685" y="3832225"/>
              <a:ext cx="74930" cy="120015"/>
            </a:xfrm>
            <a:custGeom>
              <a:avLst/>
              <a:gdLst/>
              <a:ahLst/>
              <a:cxnLst/>
              <a:rect l="0" t="0" r="74930" b="120015"/>
              <a:pathLst>
                <a:path w="74930" h="120015">
                  <a:moveTo>
                    <a:pt x="30946" y="0"/>
                  </a:moveTo>
                  <a:cubicBezTo>
                    <a:pt x="30156" y="0"/>
                    <a:pt x="29340" y="157"/>
                    <a:pt x="28523" y="472"/>
                  </a:cubicBezTo>
                  <a:lnTo>
                    <a:pt x="26" y="11070"/>
                  </a:lnTo>
                  <a:lnTo>
                    <a:pt x="41192" y="120015"/>
                  </a:lnTo>
                  <a:lnTo>
                    <a:pt x="69715" y="109285"/>
                  </a:lnTo>
                  <a:cubicBezTo>
                    <a:pt x="73139" y="108026"/>
                    <a:pt x="74904" y="104222"/>
                    <a:pt x="73639" y="100838"/>
                  </a:cubicBezTo>
                  <a:lnTo>
                    <a:pt x="37162" y="4275"/>
                  </a:lnTo>
                  <a:cubicBezTo>
                    <a:pt x="36082" y="1652"/>
                    <a:pt x="33607" y="0"/>
                    <a:pt x="3094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57" name="Google Shape;140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JAAAIRgAAIUkAABQGAAAAAAAAA=="/>
                </a:ext>
              </a:extLst>
            </p:cNvSpPr>
            <p:nvPr/>
          </p:nvSpPr>
          <p:spPr>
            <a:xfrm>
              <a:off x="5897245" y="3922395"/>
              <a:ext cx="39370" cy="29845"/>
            </a:xfrm>
            <a:custGeom>
              <a:avLst/>
              <a:gdLst/>
              <a:ahLst/>
              <a:cxnLst/>
              <a:rect l="0" t="0" r="39370" b="29845"/>
              <a:pathLst>
                <a:path w="39370" h="29845">
                  <a:moveTo>
                    <a:pt x="34049" y="0"/>
                  </a:moveTo>
                  <a:cubicBezTo>
                    <a:pt x="33289" y="1028"/>
                    <a:pt x="32162" y="1792"/>
                    <a:pt x="31035" y="2293"/>
                  </a:cubicBezTo>
                  <a:lnTo>
                    <a:pt x="0" y="13973"/>
                  </a:lnTo>
                  <a:lnTo>
                    <a:pt x="5924" y="29818"/>
                  </a:lnTo>
                  <a:lnTo>
                    <a:pt x="34311" y="19167"/>
                  </a:lnTo>
                  <a:cubicBezTo>
                    <a:pt x="37588" y="17769"/>
                    <a:pt x="39344" y="14078"/>
                    <a:pt x="38086" y="10677"/>
                  </a:cubicBezTo>
                  <a:lnTo>
                    <a:pt x="34049" y="0"/>
                  </a:lnTo>
                  <a:lnTo>
                    <a:pt x="38086" y="1067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56" name="Google Shape;140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3JAAA5hYAAKUkAAA2FwAAAAAAAA=="/>
                </a:ext>
              </a:extLst>
            </p:cNvSpPr>
            <p:nvPr/>
          </p:nvSpPr>
          <p:spPr>
            <a:xfrm>
              <a:off x="5927725" y="3722370"/>
              <a:ext cx="29210" cy="50800"/>
            </a:xfrm>
            <a:custGeom>
              <a:avLst/>
              <a:gdLst/>
              <a:ahLst/>
              <a:cxnLst/>
              <a:rect l="0" t="0" r="29210" b="50800"/>
              <a:pathLst>
                <a:path w="29210" h="50800">
                  <a:moveTo>
                    <a:pt x="13928" y="10107"/>
                  </a:moveTo>
                  <a:lnTo>
                    <a:pt x="13928" y="19585"/>
                  </a:lnTo>
                  <a:cubicBezTo>
                    <a:pt x="10153" y="18062"/>
                    <a:pt x="8904" y="16802"/>
                    <a:pt x="8904" y="14544"/>
                  </a:cubicBezTo>
                  <a:cubicBezTo>
                    <a:pt x="8904" y="11761"/>
                    <a:pt x="11169" y="10606"/>
                    <a:pt x="13928" y="10107"/>
                  </a:cubicBezTo>
                  <a:lnTo>
                    <a:pt x="17052" y="29299"/>
                  </a:lnTo>
                  <a:cubicBezTo>
                    <a:pt x="20801" y="30953"/>
                    <a:pt x="21556" y="32843"/>
                    <a:pt x="21556" y="34996"/>
                  </a:cubicBezTo>
                  <a:cubicBezTo>
                    <a:pt x="21556" y="37910"/>
                    <a:pt x="19812" y="39406"/>
                    <a:pt x="17052" y="40036"/>
                  </a:cubicBezTo>
                  <a:lnTo>
                    <a:pt x="17052" y="29299"/>
                  </a:lnTo>
                  <a:lnTo>
                    <a:pt x="15412" y="0"/>
                  </a:lnTo>
                  <a:cubicBezTo>
                    <a:pt x="14423" y="0"/>
                    <a:pt x="13303" y="630"/>
                    <a:pt x="13303" y="1654"/>
                  </a:cubicBezTo>
                  <a:lnTo>
                    <a:pt x="13303" y="3282"/>
                  </a:lnTo>
                  <a:cubicBezTo>
                    <a:pt x="6144" y="4306"/>
                    <a:pt x="1406" y="8217"/>
                    <a:pt x="1406" y="15411"/>
                  </a:cubicBezTo>
                  <a:cubicBezTo>
                    <a:pt x="1406" y="22998"/>
                    <a:pt x="7029" y="25387"/>
                    <a:pt x="13303" y="27933"/>
                  </a:cubicBezTo>
                  <a:lnTo>
                    <a:pt x="13303" y="40036"/>
                  </a:lnTo>
                  <a:cubicBezTo>
                    <a:pt x="10153" y="39669"/>
                    <a:pt x="8669" y="38540"/>
                    <a:pt x="5519" y="36019"/>
                  </a:cubicBezTo>
                  <a:cubicBezTo>
                    <a:pt x="5025" y="35573"/>
                    <a:pt x="4400" y="35389"/>
                    <a:pt x="3827" y="35389"/>
                  </a:cubicBezTo>
                  <a:cubicBezTo>
                    <a:pt x="2838" y="35389"/>
                    <a:pt x="1874" y="35941"/>
                    <a:pt x="1406" y="36886"/>
                  </a:cubicBezTo>
                  <a:cubicBezTo>
                    <a:pt x="26" y="38540"/>
                    <a:pt x="26" y="40798"/>
                    <a:pt x="1406" y="42451"/>
                  </a:cubicBezTo>
                  <a:cubicBezTo>
                    <a:pt x="3775" y="45602"/>
                    <a:pt x="8904" y="47387"/>
                    <a:pt x="13407" y="47387"/>
                  </a:cubicBezTo>
                  <a:lnTo>
                    <a:pt x="13407" y="49146"/>
                  </a:lnTo>
                  <a:cubicBezTo>
                    <a:pt x="13407" y="50039"/>
                    <a:pt x="14423" y="50774"/>
                    <a:pt x="15542" y="50774"/>
                  </a:cubicBezTo>
                  <a:cubicBezTo>
                    <a:pt x="16558" y="50774"/>
                    <a:pt x="17547" y="50144"/>
                    <a:pt x="17547" y="49146"/>
                  </a:cubicBezTo>
                  <a:lnTo>
                    <a:pt x="17547" y="47256"/>
                  </a:lnTo>
                  <a:cubicBezTo>
                    <a:pt x="24055" y="46232"/>
                    <a:pt x="29210" y="42058"/>
                    <a:pt x="29210" y="34103"/>
                  </a:cubicBezTo>
                  <a:cubicBezTo>
                    <a:pt x="29080" y="26647"/>
                    <a:pt x="24446" y="23497"/>
                    <a:pt x="17547" y="20845"/>
                  </a:cubicBezTo>
                  <a:lnTo>
                    <a:pt x="17547" y="10107"/>
                  </a:lnTo>
                  <a:cubicBezTo>
                    <a:pt x="19057" y="10107"/>
                    <a:pt x="20567" y="10606"/>
                    <a:pt x="22051" y="11368"/>
                  </a:cubicBezTo>
                  <a:cubicBezTo>
                    <a:pt x="22702" y="11656"/>
                    <a:pt x="23743" y="12313"/>
                    <a:pt x="24836" y="12313"/>
                  </a:cubicBezTo>
                  <a:cubicBezTo>
                    <a:pt x="25643" y="12313"/>
                    <a:pt x="26502" y="11945"/>
                    <a:pt x="27205" y="10738"/>
                  </a:cubicBezTo>
                  <a:cubicBezTo>
                    <a:pt x="28325" y="9215"/>
                    <a:pt x="28195" y="7088"/>
                    <a:pt x="26945" y="5828"/>
                  </a:cubicBezTo>
                  <a:cubicBezTo>
                    <a:pt x="24576" y="3807"/>
                    <a:pt x="20437" y="3150"/>
                    <a:pt x="17547" y="3150"/>
                  </a:cubicBezTo>
                  <a:lnTo>
                    <a:pt x="17547" y="1654"/>
                  </a:lnTo>
                  <a:cubicBezTo>
                    <a:pt x="17547" y="630"/>
                    <a:pt x="16427" y="0"/>
                    <a:pt x="15412" y="0"/>
                  </a:cubicBezTo>
                  <a:lnTo>
                    <a:pt x="13928" y="10107"/>
                  </a:lnTo>
                  <a:lnTo>
                    <a:pt x="1541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55" name="Google Shape;140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6JAAAmBYAAFYlAAAeFwAAAAAAAA=="/>
                </a:ext>
              </a:extLst>
            </p:cNvSpPr>
            <p:nvPr/>
          </p:nvSpPr>
          <p:spPr>
            <a:xfrm>
              <a:off x="5970270" y="3672840"/>
              <a:ext cx="99060" cy="85090"/>
            </a:xfrm>
            <a:custGeom>
              <a:avLst/>
              <a:gdLst/>
              <a:ahLst/>
              <a:cxnLst/>
              <a:rect l="0" t="0" r="99060" b="85090"/>
              <a:pathLst>
                <a:path w="99060" h="85090">
                  <a:moveTo>
                    <a:pt x="56478" y="10484"/>
                  </a:moveTo>
                  <a:cubicBezTo>
                    <a:pt x="72848" y="10484"/>
                    <a:pt x="88533" y="23240"/>
                    <a:pt x="88533" y="42571"/>
                  </a:cubicBezTo>
                  <a:cubicBezTo>
                    <a:pt x="88533" y="60107"/>
                    <a:pt x="74216" y="74474"/>
                    <a:pt x="56636" y="74474"/>
                  </a:cubicBezTo>
                  <a:cubicBezTo>
                    <a:pt x="28265" y="74474"/>
                    <a:pt x="14080" y="40036"/>
                    <a:pt x="34081" y="19965"/>
                  </a:cubicBezTo>
                  <a:cubicBezTo>
                    <a:pt x="40608" y="13416"/>
                    <a:pt x="48609" y="10484"/>
                    <a:pt x="56478" y="10484"/>
                  </a:cubicBezTo>
                  <a:lnTo>
                    <a:pt x="56636" y="0"/>
                  </a:lnTo>
                  <a:cubicBezTo>
                    <a:pt x="18896" y="0"/>
                    <a:pt x="26" y="45767"/>
                    <a:pt x="26607" y="72572"/>
                  </a:cubicBezTo>
                  <a:cubicBezTo>
                    <a:pt x="34766" y="80733"/>
                    <a:pt x="45609" y="85090"/>
                    <a:pt x="56662" y="85090"/>
                  </a:cubicBezTo>
                  <a:cubicBezTo>
                    <a:pt x="62110" y="85090"/>
                    <a:pt x="67610" y="84034"/>
                    <a:pt x="72848" y="81842"/>
                  </a:cubicBezTo>
                  <a:cubicBezTo>
                    <a:pt x="88796" y="75239"/>
                    <a:pt x="99060" y="59737"/>
                    <a:pt x="99060" y="42466"/>
                  </a:cubicBezTo>
                  <a:cubicBezTo>
                    <a:pt x="99060" y="19067"/>
                    <a:pt x="80059" y="0"/>
                    <a:pt x="56636" y="0"/>
                  </a:cubicBezTo>
                  <a:lnTo>
                    <a:pt x="56478" y="10484"/>
                  </a:lnTo>
                  <a:lnTo>
                    <a:pt x="5663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54" name="Google Shape;140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JAAAfRYAAHAlAABrFwAAAAAAAA=="/>
                </a:ext>
              </a:extLst>
            </p:cNvSpPr>
            <p:nvPr/>
          </p:nvSpPr>
          <p:spPr>
            <a:xfrm>
              <a:off x="5875020" y="3655695"/>
              <a:ext cx="210820" cy="151130"/>
            </a:xfrm>
            <a:custGeom>
              <a:avLst/>
              <a:gdLst/>
              <a:ahLst/>
              <a:cxnLst/>
              <a:rect l="0" t="0" r="210820" b="151130"/>
              <a:pathLst>
                <a:path w="210820" h="151130">
                  <a:moveTo>
                    <a:pt x="67367" y="59655"/>
                  </a:moveTo>
                  <a:cubicBezTo>
                    <a:pt x="77683" y="59655"/>
                    <a:pt x="87711" y="64744"/>
                    <a:pt x="93733" y="73847"/>
                  </a:cubicBezTo>
                  <a:cubicBezTo>
                    <a:pt x="94859" y="78385"/>
                    <a:pt x="96639" y="82950"/>
                    <a:pt x="98760" y="87226"/>
                  </a:cubicBezTo>
                  <a:cubicBezTo>
                    <a:pt x="99022" y="88616"/>
                    <a:pt x="99152" y="90006"/>
                    <a:pt x="99152" y="91397"/>
                  </a:cubicBezTo>
                  <a:cubicBezTo>
                    <a:pt x="99152" y="107189"/>
                    <a:pt x="87554" y="120568"/>
                    <a:pt x="72054" y="122824"/>
                  </a:cubicBezTo>
                  <a:cubicBezTo>
                    <a:pt x="70457" y="123087"/>
                    <a:pt x="68859" y="123192"/>
                    <a:pt x="67262" y="123192"/>
                  </a:cubicBezTo>
                  <a:cubicBezTo>
                    <a:pt x="53569" y="123192"/>
                    <a:pt x="41106" y="114194"/>
                    <a:pt x="37048" y="100605"/>
                  </a:cubicBezTo>
                  <a:cubicBezTo>
                    <a:pt x="32518" y="85599"/>
                    <a:pt x="39561" y="69440"/>
                    <a:pt x="53805" y="62750"/>
                  </a:cubicBezTo>
                  <a:cubicBezTo>
                    <a:pt x="58177" y="60651"/>
                    <a:pt x="62785" y="59655"/>
                    <a:pt x="67367" y="59655"/>
                  </a:cubicBezTo>
                  <a:lnTo>
                    <a:pt x="67367" y="42288"/>
                  </a:lnTo>
                  <a:cubicBezTo>
                    <a:pt x="76479" y="42288"/>
                    <a:pt x="85302" y="44833"/>
                    <a:pt x="92973" y="49502"/>
                  </a:cubicBezTo>
                  <a:cubicBezTo>
                    <a:pt x="92476" y="52021"/>
                    <a:pt x="92214" y="54539"/>
                    <a:pt x="92083" y="57189"/>
                  </a:cubicBezTo>
                  <a:cubicBezTo>
                    <a:pt x="84700" y="51837"/>
                    <a:pt x="76060" y="49161"/>
                    <a:pt x="67419" y="49161"/>
                  </a:cubicBezTo>
                  <a:cubicBezTo>
                    <a:pt x="58387" y="49161"/>
                    <a:pt x="49354" y="52073"/>
                    <a:pt x="41839" y="57818"/>
                  </a:cubicBezTo>
                  <a:cubicBezTo>
                    <a:pt x="27099" y="69177"/>
                    <a:pt x="21417" y="88878"/>
                    <a:pt x="27963" y="106297"/>
                  </a:cubicBezTo>
                  <a:cubicBezTo>
                    <a:pt x="34168" y="122929"/>
                    <a:pt x="50008" y="133659"/>
                    <a:pt x="67419" y="133659"/>
                  </a:cubicBezTo>
                  <a:cubicBezTo>
                    <a:pt x="68362" y="133659"/>
                    <a:pt x="69331" y="133632"/>
                    <a:pt x="70300" y="133554"/>
                  </a:cubicBezTo>
                  <a:cubicBezTo>
                    <a:pt x="88810" y="132294"/>
                    <a:pt x="104441" y="119047"/>
                    <a:pt x="108604" y="100867"/>
                  </a:cubicBezTo>
                  <a:cubicBezTo>
                    <a:pt x="110358" y="102625"/>
                    <a:pt x="112244" y="104409"/>
                    <a:pt x="114260" y="106035"/>
                  </a:cubicBezTo>
                  <a:cubicBezTo>
                    <a:pt x="107321" y="128360"/>
                    <a:pt x="87423" y="140584"/>
                    <a:pt x="67262" y="140584"/>
                  </a:cubicBezTo>
                  <a:cubicBezTo>
                    <a:pt x="52679" y="140584"/>
                    <a:pt x="37964" y="134183"/>
                    <a:pt x="27963" y="120568"/>
                  </a:cubicBezTo>
                  <a:cubicBezTo>
                    <a:pt x="4163" y="88118"/>
                    <a:pt x="27203" y="42288"/>
                    <a:pt x="67393" y="42288"/>
                  </a:cubicBezTo>
                  <a:lnTo>
                    <a:pt x="151386" y="0"/>
                  </a:lnTo>
                  <a:cubicBezTo>
                    <a:pt x="126722" y="0"/>
                    <a:pt x="104363" y="15530"/>
                    <a:pt x="95749" y="38878"/>
                  </a:cubicBezTo>
                  <a:cubicBezTo>
                    <a:pt x="86637" y="33920"/>
                    <a:pt x="76897" y="31611"/>
                    <a:pt x="67393" y="31611"/>
                  </a:cubicBezTo>
                  <a:cubicBezTo>
                    <a:pt x="41263" y="31611"/>
                    <a:pt x="16600" y="48978"/>
                    <a:pt x="9583" y="76627"/>
                  </a:cubicBezTo>
                  <a:cubicBezTo>
                    <a:pt x="0" y="114377"/>
                    <a:pt x="28591" y="150973"/>
                    <a:pt x="67393" y="150973"/>
                  </a:cubicBezTo>
                  <a:lnTo>
                    <a:pt x="67393" y="151104"/>
                  </a:lnTo>
                  <a:cubicBezTo>
                    <a:pt x="92345" y="151104"/>
                    <a:pt x="114652" y="135574"/>
                    <a:pt x="123214" y="112095"/>
                  </a:cubicBezTo>
                  <a:cubicBezTo>
                    <a:pt x="132142" y="116948"/>
                    <a:pt x="141882" y="119309"/>
                    <a:pt x="151596" y="119309"/>
                  </a:cubicBezTo>
                  <a:cubicBezTo>
                    <a:pt x="164896" y="119309"/>
                    <a:pt x="178066" y="114849"/>
                    <a:pt x="188853" y="106166"/>
                  </a:cubicBezTo>
                  <a:cubicBezTo>
                    <a:pt x="199300" y="97719"/>
                    <a:pt x="206500" y="86098"/>
                    <a:pt x="209642" y="73086"/>
                  </a:cubicBezTo>
                  <a:cubicBezTo>
                    <a:pt x="210820" y="68967"/>
                    <a:pt x="207521" y="66344"/>
                    <a:pt x="204327" y="66344"/>
                  </a:cubicBezTo>
                  <a:cubicBezTo>
                    <a:pt x="202049" y="66344"/>
                    <a:pt x="199823" y="67656"/>
                    <a:pt x="199300" y="70699"/>
                  </a:cubicBezTo>
                  <a:cubicBezTo>
                    <a:pt x="194770" y="90505"/>
                    <a:pt x="178511" y="105405"/>
                    <a:pt x="158612" y="108186"/>
                  </a:cubicBezTo>
                  <a:cubicBezTo>
                    <a:pt x="156256" y="108527"/>
                    <a:pt x="153900" y="108685"/>
                    <a:pt x="151569" y="108685"/>
                  </a:cubicBezTo>
                  <a:cubicBezTo>
                    <a:pt x="134080" y="108685"/>
                    <a:pt x="117637" y="99293"/>
                    <a:pt x="108840" y="83710"/>
                  </a:cubicBezTo>
                  <a:cubicBezTo>
                    <a:pt x="107976" y="78779"/>
                    <a:pt x="106195" y="73978"/>
                    <a:pt x="103551" y="69676"/>
                  </a:cubicBezTo>
                  <a:cubicBezTo>
                    <a:pt x="98262" y="43442"/>
                    <a:pt x="114888" y="17681"/>
                    <a:pt x="141096" y="11884"/>
                  </a:cubicBezTo>
                  <a:cubicBezTo>
                    <a:pt x="144605" y="11123"/>
                    <a:pt x="148113" y="10756"/>
                    <a:pt x="151569" y="10756"/>
                  </a:cubicBezTo>
                  <a:cubicBezTo>
                    <a:pt x="173798" y="10756"/>
                    <a:pt x="193959" y="25971"/>
                    <a:pt x="199300" y="48479"/>
                  </a:cubicBezTo>
                  <a:cubicBezTo>
                    <a:pt x="199823" y="51548"/>
                    <a:pt x="202101" y="52886"/>
                    <a:pt x="204379" y="52886"/>
                  </a:cubicBezTo>
                  <a:cubicBezTo>
                    <a:pt x="207547" y="52886"/>
                    <a:pt x="210820" y="50315"/>
                    <a:pt x="209642" y="46197"/>
                  </a:cubicBezTo>
                  <a:cubicBezTo>
                    <a:pt x="203594" y="20462"/>
                    <a:pt x="181548" y="1784"/>
                    <a:pt x="155340" y="131"/>
                  </a:cubicBezTo>
                  <a:cubicBezTo>
                    <a:pt x="154004" y="52"/>
                    <a:pt x="152695" y="0"/>
                    <a:pt x="151386" y="0"/>
                  </a:cubicBezTo>
                  <a:lnTo>
                    <a:pt x="67367" y="59655"/>
                  </a:lnTo>
                  <a:lnTo>
                    <a:pt x="15138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53" name="Google Shape;140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JAAAtBYAAColAAAEFwAAAAAAAA=="/>
                </a:ext>
              </a:extLst>
            </p:cNvSpPr>
            <p:nvPr/>
          </p:nvSpPr>
          <p:spPr>
            <a:xfrm>
              <a:off x="6012180" y="3690620"/>
              <a:ext cx="29210" cy="50800"/>
            </a:xfrm>
            <a:custGeom>
              <a:avLst/>
              <a:gdLst/>
              <a:ahLst/>
              <a:cxnLst/>
              <a:rect l="0" t="0" r="29210" b="50800"/>
              <a:pathLst>
                <a:path w="29210" h="50800">
                  <a:moveTo>
                    <a:pt x="13589" y="10212"/>
                  </a:moveTo>
                  <a:lnTo>
                    <a:pt x="13589" y="19534"/>
                  </a:lnTo>
                  <a:cubicBezTo>
                    <a:pt x="9921" y="18042"/>
                    <a:pt x="8628" y="16890"/>
                    <a:pt x="8628" y="14507"/>
                  </a:cubicBezTo>
                  <a:cubicBezTo>
                    <a:pt x="8628" y="11862"/>
                    <a:pt x="10924" y="10605"/>
                    <a:pt x="13589" y="10212"/>
                  </a:cubicBezTo>
                  <a:lnTo>
                    <a:pt x="16756" y="29249"/>
                  </a:lnTo>
                  <a:cubicBezTo>
                    <a:pt x="20714" y="30873"/>
                    <a:pt x="21452" y="32653"/>
                    <a:pt x="21452" y="34905"/>
                  </a:cubicBezTo>
                  <a:cubicBezTo>
                    <a:pt x="21452" y="37812"/>
                    <a:pt x="19684" y="39462"/>
                    <a:pt x="16887" y="39959"/>
                  </a:cubicBezTo>
                  <a:lnTo>
                    <a:pt x="16756" y="40090"/>
                  </a:lnTo>
                  <a:lnTo>
                    <a:pt x="16756" y="29249"/>
                  </a:lnTo>
                  <a:lnTo>
                    <a:pt x="15251" y="26"/>
                  </a:lnTo>
                  <a:cubicBezTo>
                    <a:pt x="14354" y="26"/>
                    <a:pt x="13220" y="655"/>
                    <a:pt x="13220" y="1650"/>
                  </a:cubicBezTo>
                  <a:lnTo>
                    <a:pt x="13220" y="3299"/>
                  </a:lnTo>
                  <a:cubicBezTo>
                    <a:pt x="5858" y="4294"/>
                    <a:pt x="1029" y="8196"/>
                    <a:pt x="1029" y="15397"/>
                  </a:cubicBezTo>
                  <a:cubicBezTo>
                    <a:pt x="1029" y="23200"/>
                    <a:pt x="7124" y="25583"/>
                    <a:pt x="13220" y="27861"/>
                  </a:cubicBezTo>
                  <a:lnTo>
                    <a:pt x="13220" y="40090"/>
                  </a:lnTo>
                  <a:cubicBezTo>
                    <a:pt x="9789" y="39697"/>
                    <a:pt x="8127" y="38309"/>
                    <a:pt x="5225" y="36188"/>
                  </a:cubicBezTo>
                  <a:cubicBezTo>
                    <a:pt x="4591" y="35717"/>
                    <a:pt x="4011" y="35534"/>
                    <a:pt x="3483" y="35534"/>
                  </a:cubicBezTo>
                  <a:cubicBezTo>
                    <a:pt x="1425" y="35534"/>
                    <a:pt x="0" y="38231"/>
                    <a:pt x="0" y="39828"/>
                  </a:cubicBezTo>
                  <a:cubicBezTo>
                    <a:pt x="0" y="40849"/>
                    <a:pt x="396" y="41714"/>
                    <a:pt x="1029" y="42473"/>
                  </a:cubicBezTo>
                  <a:cubicBezTo>
                    <a:pt x="3430" y="45746"/>
                    <a:pt x="8628" y="47527"/>
                    <a:pt x="13220" y="47527"/>
                  </a:cubicBezTo>
                  <a:lnTo>
                    <a:pt x="13220" y="49150"/>
                  </a:lnTo>
                  <a:cubicBezTo>
                    <a:pt x="13220" y="50041"/>
                    <a:pt x="14222" y="50800"/>
                    <a:pt x="15251" y="50800"/>
                  </a:cubicBezTo>
                  <a:cubicBezTo>
                    <a:pt x="16386" y="50800"/>
                    <a:pt x="17389" y="50172"/>
                    <a:pt x="17389" y="49150"/>
                  </a:cubicBezTo>
                  <a:lnTo>
                    <a:pt x="17389" y="47265"/>
                  </a:lnTo>
                  <a:cubicBezTo>
                    <a:pt x="24012" y="46270"/>
                    <a:pt x="29210" y="42106"/>
                    <a:pt x="29210" y="34172"/>
                  </a:cubicBezTo>
                  <a:cubicBezTo>
                    <a:pt x="29078" y="26474"/>
                    <a:pt x="24117" y="23331"/>
                    <a:pt x="17389" y="20922"/>
                  </a:cubicBezTo>
                  <a:lnTo>
                    <a:pt x="17389" y="9977"/>
                  </a:lnTo>
                  <a:cubicBezTo>
                    <a:pt x="19421" y="10212"/>
                    <a:pt x="21584" y="10841"/>
                    <a:pt x="23379" y="11993"/>
                  </a:cubicBezTo>
                  <a:cubicBezTo>
                    <a:pt x="23774" y="12202"/>
                    <a:pt x="24223" y="12307"/>
                    <a:pt x="24645" y="12307"/>
                  </a:cubicBezTo>
                  <a:cubicBezTo>
                    <a:pt x="25701" y="12307"/>
                    <a:pt x="26730" y="11705"/>
                    <a:pt x="27178" y="10736"/>
                  </a:cubicBezTo>
                  <a:cubicBezTo>
                    <a:pt x="28313" y="9217"/>
                    <a:pt x="28181" y="7070"/>
                    <a:pt x="26914" y="5813"/>
                  </a:cubicBezTo>
                  <a:cubicBezTo>
                    <a:pt x="24513" y="3797"/>
                    <a:pt x="20450" y="3168"/>
                    <a:pt x="17389" y="3168"/>
                  </a:cubicBezTo>
                  <a:lnTo>
                    <a:pt x="17389" y="1650"/>
                  </a:lnTo>
                  <a:cubicBezTo>
                    <a:pt x="17389" y="655"/>
                    <a:pt x="16254" y="26"/>
                    <a:pt x="15251" y="26"/>
                  </a:cubicBezTo>
                  <a:lnTo>
                    <a:pt x="13589" y="10212"/>
                  </a:lnTo>
                  <a:lnTo>
                    <a:pt x="1525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52" name="Google Shape;140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IwAAOBcAAMolAACFGAAAAAAAAA=="/>
                </a:ext>
              </a:extLst>
            </p:cNvSpPr>
            <p:nvPr/>
          </p:nvSpPr>
          <p:spPr>
            <a:xfrm>
              <a:off x="5775960" y="3774440"/>
              <a:ext cx="367030" cy="211455"/>
            </a:xfrm>
            <a:custGeom>
              <a:avLst/>
              <a:gdLst/>
              <a:ahLst/>
              <a:cxnLst/>
              <a:rect l="0" t="0" r="367030" b="211455"/>
              <a:pathLst>
                <a:path w="367030" h="211455">
                  <a:moveTo>
                    <a:pt x="116792" y="62732"/>
                  </a:moveTo>
                  <a:cubicBezTo>
                    <a:pt x="117316" y="62732"/>
                    <a:pt x="117841" y="63073"/>
                    <a:pt x="118129" y="63573"/>
                  </a:cubicBezTo>
                  <a:lnTo>
                    <a:pt x="154481" y="160312"/>
                  </a:lnTo>
                  <a:cubicBezTo>
                    <a:pt x="154743" y="161074"/>
                    <a:pt x="154350" y="161836"/>
                    <a:pt x="153615" y="162099"/>
                  </a:cubicBezTo>
                  <a:lnTo>
                    <a:pt x="130247" y="170824"/>
                  </a:lnTo>
                  <a:lnTo>
                    <a:pt x="93030" y="71667"/>
                  </a:lnTo>
                  <a:lnTo>
                    <a:pt x="116372" y="62811"/>
                  </a:lnTo>
                  <a:cubicBezTo>
                    <a:pt x="116503" y="62758"/>
                    <a:pt x="116661" y="62732"/>
                    <a:pt x="116792" y="62732"/>
                  </a:cubicBezTo>
                  <a:lnTo>
                    <a:pt x="83063" y="75346"/>
                  </a:lnTo>
                  <a:lnTo>
                    <a:pt x="120280" y="174609"/>
                  </a:lnTo>
                  <a:lnTo>
                    <a:pt x="51013" y="200785"/>
                  </a:lnTo>
                  <a:cubicBezTo>
                    <a:pt x="50698" y="200916"/>
                    <a:pt x="50410" y="200968"/>
                    <a:pt x="50121" y="200968"/>
                  </a:cubicBezTo>
                  <a:cubicBezTo>
                    <a:pt x="49203" y="200968"/>
                    <a:pt x="48390" y="200390"/>
                    <a:pt x="48102" y="199523"/>
                  </a:cubicBezTo>
                  <a:lnTo>
                    <a:pt x="12379" y="104439"/>
                  </a:lnTo>
                  <a:cubicBezTo>
                    <a:pt x="11881" y="103283"/>
                    <a:pt x="12511" y="102021"/>
                    <a:pt x="13638" y="101653"/>
                  </a:cubicBezTo>
                  <a:lnTo>
                    <a:pt x="83063" y="75346"/>
                  </a:lnTo>
                  <a:lnTo>
                    <a:pt x="336475" y="0"/>
                  </a:lnTo>
                  <a:cubicBezTo>
                    <a:pt x="328423" y="0"/>
                    <a:pt x="320738" y="4231"/>
                    <a:pt x="314889" y="9723"/>
                  </a:cubicBezTo>
                  <a:lnTo>
                    <a:pt x="258605" y="56372"/>
                  </a:lnTo>
                  <a:cubicBezTo>
                    <a:pt x="255457" y="49407"/>
                    <a:pt x="248769" y="42601"/>
                    <a:pt x="236023" y="42601"/>
                  </a:cubicBezTo>
                  <a:cubicBezTo>
                    <a:pt x="220496" y="42601"/>
                    <a:pt x="208956" y="42495"/>
                    <a:pt x="200065" y="42495"/>
                  </a:cubicBezTo>
                  <a:cubicBezTo>
                    <a:pt x="178978" y="42495"/>
                    <a:pt x="172867" y="42995"/>
                    <a:pt x="164080" y="46385"/>
                  </a:cubicBezTo>
                  <a:lnTo>
                    <a:pt x="163949" y="46385"/>
                  </a:lnTo>
                  <a:lnTo>
                    <a:pt x="128227" y="61181"/>
                  </a:lnTo>
                  <a:lnTo>
                    <a:pt x="127860" y="59788"/>
                  </a:lnTo>
                  <a:cubicBezTo>
                    <a:pt x="125998" y="55110"/>
                    <a:pt x="121539" y="52141"/>
                    <a:pt x="116792" y="52141"/>
                  </a:cubicBezTo>
                  <a:cubicBezTo>
                    <a:pt x="115402" y="52141"/>
                    <a:pt x="113959" y="52403"/>
                    <a:pt x="112595" y="52955"/>
                  </a:cubicBezTo>
                  <a:lnTo>
                    <a:pt x="9862" y="91667"/>
                  </a:lnTo>
                  <a:cubicBezTo>
                    <a:pt x="3305" y="94190"/>
                    <a:pt x="26" y="101522"/>
                    <a:pt x="2413" y="108092"/>
                  </a:cubicBezTo>
                  <a:lnTo>
                    <a:pt x="38266" y="203176"/>
                  </a:lnTo>
                  <a:cubicBezTo>
                    <a:pt x="40128" y="208301"/>
                    <a:pt x="45059" y="211428"/>
                    <a:pt x="50226" y="211428"/>
                  </a:cubicBezTo>
                  <a:cubicBezTo>
                    <a:pt x="51721" y="211428"/>
                    <a:pt x="53216" y="211192"/>
                    <a:pt x="54658" y="210640"/>
                  </a:cubicBezTo>
                  <a:lnTo>
                    <a:pt x="157261" y="171823"/>
                  </a:lnTo>
                  <a:cubicBezTo>
                    <a:pt x="163451" y="169563"/>
                    <a:pt x="166467" y="162730"/>
                    <a:pt x="164211" y="156528"/>
                  </a:cubicBezTo>
                  <a:lnTo>
                    <a:pt x="163713" y="155266"/>
                  </a:lnTo>
                  <a:cubicBezTo>
                    <a:pt x="182387" y="147435"/>
                    <a:pt x="182754" y="146410"/>
                    <a:pt x="202058" y="146410"/>
                  </a:cubicBezTo>
                  <a:cubicBezTo>
                    <a:pt x="208746" y="146042"/>
                    <a:pt x="208746" y="136160"/>
                    <a:pt x="202058" y="135792"/>
                  </a:cubicBezTo>
                  <a:cubicBezTo>
                    <a:pt x="181128" y="135924"/>
                    <a:pt x="179214" y="137316"/>
                    <a:pt x="160041" y="145411"/>
                  </a:cubicBezTo>
                  <a:lnTo>
                    <a:pt x="132030" y="71036"/>
                  </a:lnTo>
                  <a:lnTo>
                    <a:pt x="167988" y="56109"/>
                  </a:lnTo>
                  <a:cubicBezTo>
                    <a:pt x="175463" y="53297"/>
                    <a:pt x="180735" y="52903"/>
                    <a:pt x="202425" y="52903"/>
                  </a:cubicBezTo>
                  <a:cubicBezTo>
                    <a:pt x="210792" y="52903"/>
                    <a:pt x="221650" y="52955"/>
                    <a:pt x="236023" y="52955"/>
                  </a:cubicBezTo>
                  <a:cubicBezTo>
                    <a:pt x="241688" y="52955"/>
                    <a:pt x="245727" y="54979"/>
                    <a:pt x="248140" y="59026"/>
                  </a:cubicBezTo>
                  <a:cubicBezTo>
                    <a:pt x="249399" y="61050"/>
                    <a:pt x="250160" y="63336"/>
                    <a:pt x="250396" y="65596"/>
                  </a:cubicBezTo>
                  <a:cubicBezTo>
                    <a:pt x="250264" y="67620"/>
                    <a:pt x="249005" y="77370"/>
                    <a:pt x="239537" y="78894"/>
                  </a:cubicBezTo>
                  <a:cubicBezTo>
                    <a:pt x="225165" y="81417"/>
                    <a:pt x="194111" y="85832"/>
                    <a:pt x="193875" y="85832"/>
                  </a:cubicBezTo>
                  <a:cubicBezTo>
                    <a:pt x="187423" y="86857"/>
                    <a:pt x="188184" y="96345"/>
                    <a:pt x="194609" y="96345"/>
                  </a:cubicBezTo>
                  <a:lnTo>
                    <a:pt x="195370" y="96345"/>
                  </a:lnTo>
                  <a:cubicBezTo>
                    <a:pt x="195632" y="96345"/>
                    <a:pt x="226922" y="91903"/>
                    <a:pt x="241452" y="89380"/>
                  </a:cubicBezTo>
                  <a:cubicBezTo>
                    <a:pt x="254828" y="87094"/>
                    <a:pt x="259733" y="75714"/>
                    <a:pt x="260755" y="68251"/>
                  </a:cubicBezTo>
                  <a:lnTo>
                    <a:pt x="321709" y="17686"/>
                  </a:lnTo>
                  <a:lnTo>
                    <a:pt x="321840" y="17555"/>
                  </a:lnTo>
                  <a:lnTo>
                    <a:pt x="322076" y="17292"/>
                  </a:lnTo>
                  <a:cubicBezTo>
                    <a:pt x="325879" y="13718"/>
                    <a:pt x="330888" y="10407"/>
                    <a:pt x="336239" y="10407"/>
                  </a:cubicBezTo>
                  <a:cubicBezTo>
                    <a:pt x="339412" y="10407"/>
                    <a:pt x="342691" y="11563"/>
                    <a:pt x="345943" y="14506"/>
                  </a:cubicBezTo>
                  <a:cubicBezTo>
                    <a:pt x="355778" y="24257"/>
                    <a:pt x="346704" y="35899"/>
                    <a:pt x="344684" y="38291"/>
                  </a:cubicBezTo>
                  <a:lnTo>
                    <a:pt x="267811" y="121128"/>
                  </a:lnTo>
                  <a:lnTo>
                    <a:pt x="267680" y="121233"/>
                  </a:lnTo>
                  <a:cubicBezTo>
                    <a:pt x="256848" y="133637"/>
                    <a:pt x="242317" y="135661"/>
                    <a:pt x="236390" y="135924"/>
                  </a:cubicBezTo>
                  <a:lnTo>
                    <a:pt x="226791" y="135924"/>
                  </a:lnTo>
                  <a:cubicBezTo>
                    <a:pt x="220103" y="136292"/>
                    <a:pt x="220103" y="146147"/>
                    <a:pt x="226791" y="146541"/>
                  </a:cubicBezTo>
                  <a:lnTo>
                    <a:pt x="236783" y="146541"/>
                  </a:lnTo>
                  <a:cubicBezTo>
                    <a:pt x="243970" y="146147"/>
                    <a:pt x="262014" y="143755"/>
                    <a:pt x="275522" y="128197"/>
                  </a:cubicBezTo>
                  <a:lnTo>
                    <a:pt x="352500" y="45360"/>
                  </a:lnTo>
                  <a:cubicBezTo>
                    <a:pt x="359188" y="37528"/>
                    <a:pt x="367004" y="20709"/>
                    <a:pt x="353129" y="7069"/>
                  </a:cubicBezTo>
                  <a:lnTo>
                    <a:pt x="352998" y="6938"/>
                  </a:lnTo>
                  <a:cubicBezTo>
                    <a:pt x="347674" y="1997"/>
                    <a:pt x="341983" y="0"/>
                    <a:pt x="336475" y="0"/>
                  </a:cubicBezTo>
                  <a:lnTo>
                    <a:pt x="116792" y="62732"/>
                  </a:lnTo>
                  <a:lnTo>
                    <a:pt x="33647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774" name="Google Shape;14071;p90"/>
          <p:cNvGrpSpPr>
            <a:extLst>
              <a:ext uri="smNativeData">
                <pr:smNativeData xmlns:pr="smNativeData" val="SMDATA_6_dWHdYxMAAAAlAAAAAQAAAA8BAAAAkAAAAEgAAACQAAAASAAAAAAAAAAAAAAAAAAAABcAAAAUAAAAAAAAAAAAAAD/fwAA/38AAAAAAAAJAAAABAAAAG4UAAAMAAAAEAAAAAAAAAAAAAAAAAAAAAAAAAAfAAAAVAAAAAAAAAAAAAAAAAAAAAAAAAAAAAAAAAAAAAAAAAAAAAAAAAAAAAAAAAAAAAAAAAAAAAAAAAAAAAAAAAAAAAAAAAAAAAAAAAAAAAAAAAAAAAAAAAAAACEAAAAYAAAAFAAAAPQoAABmFgAAQysAAJwYAAAQAAAA"/>
              </a:ext>
            </a:extLst>
          </p:cNvGrpSpPr>
          <p:nvPr/>
        </p:nvGrpSpPr>
        <p:grpSpPr>
          <a:xfrm>
            <a:off x="6657340" y="3641090"/>
            <a:ext cx="375285" cy="359410"/>
            <a:chOff x="6657340" y="3641090"/>
            <a:chExt cx="375285" cy="359410"/>
          </a:xfrm>
        </p:grpSpPr>
        <p:sp>
          <p:nvSpPr>
            <p:cNvPr id="1784" name="Google Shape;140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KQAAuBcAAMUpAADXFwAAAAAAAA=="/>
                </a:ext>
              </a:extLst>
            </p:cNvSpPr>
            <p:nvPr/>
          </p:nvSpPr>
          <p:spPr>
            <a:xfrm>
              <a:off x="6780530" y="3855720"/>
              <a:ext cx="9525" cy="19685"/>
            </a:xfrm>
            <a:custGeom>
              <a:avLst/>
              <a:gdLst/>
              <a:ahLst/>
              <a:cxnLst/>
              <a:rect l="0" t="0" r="9525" b="19685"/>
              <a:pathLst>
                <a:path w="9525" h="19685">
                  <a:moveTo>
                    <a:pt x="8383" y="0"/>
                  </a:moveTo>
                  <a:lnTo>
                    <a:pt x="25" y="8358"/>
                  </a:lnTo>
                  <a:cubicBezTo>
                    <a:pt x="2777" y="12386"/>
                    <a:pt x="6021" y="16215"/>
                    <a:pt x="9525" y="19659"/>
                  </a:cubicBezTo>
                  <a:cubicBezTo>
                    <a:pt x="8642" y="13106"/>
                    <a:pt x="8253" y="6553"/>
                    <a:pt x="838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83" name="Google Shape;140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KQAAkxYAADkrAAAaGAAAAAAAAA=="/>
                </a:ext>
              </a:extLst>
            </p:cNvSpPr>
            <p:nvPr/>
          </p:nvSpPr>
          <p:spPr>
            <a:xfrm>
              <a:off x="6790055" y="3669665"/>
              <a:ext cx="236220" cy="248285"/>
            </a:xfrm>
            <a:custGeom>
              <a:avLst/>
              <a:gdLst/>
              <a:ahLst/>
              <a:cxnLst/>
              <a:rect l="0" t="0" r="236220" b="248285"/>
              <a:pathLst>
                <a:path w="236220" h="248285">
                  <a:moveTo>
                    <a:pt x="205818" y="26"/>
                  </a:moveTo>
                  <a:cubicBezTo>
                    <a:pt x="205818" y="26"/>
                    <a:pt x="214519" y="57880"/>
                    <a:pt x="184274" y="88235"/>
                  </a:cubicBezTo>
                  <a:lnTo>
                    <a:pt x="88166" y="184343"/>
                  </a:lnTo>
                  <a:cubicBezTo>
                    <a:pt x="68955" y="203473"/>
                    <a:pt x="38606" y="206982"/>
                    <a:pt x="19001" y="206982"/>
                  </a:cubicBezTo>
                  <a:cubicBezTo>
                    <a:pt x="7732" y="206982"/>
                    <a:pt x="26" y="205804"/>
                    <a:pt x="26" y="205804"/>
                  </a:cubicBezTo>
                  <a:cubicBezTo>
                    <a:pt x="9461" y="215389"/>
                    <a:pt x="21334" y="222199"/>
                    <a:pt x="34202" y="225735"/>
                  </a:cubicBezTo>
                  <a:lnTo>
                    <a:pt x="56768" y="248301"/>
                  </a:lnTo>
                  <a:cubicBezTo>
                    <a:pt x="75927" y="236054"/>
                    <a:pt x="93723" y="221832"/>
                    <a:pt x="109867" y="205804"/>
                  </a:cubicBezTo>
                  <a:lnTo>
                    <a:pt x="205818" y="109853"/>
                  </a:lnTo>
                  <a:cubicBezTo>
                    <a:pt x="236220" y="79540"/>
                    <a:pt x="236220" y="30407"/>
                    <a:pt x="20581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82" name="Google Shape;140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KQAAbxYAACsrAADrFwAAAAAAAA=="/>
                </a:ext>
              </a:extLst>
            </p:cNvSpPr>
            <p:nvPr/>
          </p:nvSpPr>
          <p:spPr>
            <a:xfrm>
              <a:off x="6768465" y="3646805"/>
              <a:ext cx="248920" cy="241300"/>
            </a:xfrm>
            <a:custGeom>
              <a:avLst/>
              <a:gdLst/>
              <a:ahLst/>
              <a:cxnLst/>
              <a:rect l="0" t="0" r="248920" b="241300"/>
              <a:pathLst>
                <a:path w="248920" h="241300">
                  <a:moveTo>
                    <a:pt x="172652" y="39578"/>
                  </a:moveTo>
                  <a:cubicBezTo>
                    <a:pt x="182421" y="39578"/>
                    <a:pt x="192190" y="43305"/>
                    <a:pt x="199628" y="50759"/>
                  </a:cubicBezTo>
                  <a:cubicBezTo>
                    <a:pt x="214505" y="65666"/>
                    <a:pt x="214505" y="89917"/>
                    <a:pt x="199628" y="104798"/>
                  </a:cubicBezTo>
                  <a:lnTo>
                    <a:pt x="151489" y="152937"/>
                  </a:lnTo>
                  <a:lnTo>
                    <a:pt x="141406" y="155583"/>
                  </a:lnTo>
                  <a:lnTo>
                    <a:pt x="106231" y="198258"/>
                  </a:lnTo>
                  <a:lnTo>
                    <a:pt x="103586" y="201040"/>
                  </a:lnTo>
                  <a:cubicBezTo>
                    <a:pt x="96174" y="208493"/>
                    <a:pt x="86431" y="212220"/>
                    <a:pt x="76687" y="212220"/>
                  </a:cubicBezTo>
                  <a:cubicBezTo>
                    <a:pt x="66944" y="212220"/>
                    <a:pt x="57228" y="208493"/>
                    <a:pt x="49789" y="201040"/>
                  </a:cubicBezTo>
                  <a:cubicBezTo>
                    <a:pt x="34782" y="186132"/>
                    <a:pt x="34782" y="161881"/>
                    <a:pt x="49789" y="147000"/>
                  </a:cubicBezTo>
                  <a:lnTo>
                    <a:pt x="145701" y="51088"/>
                  </a:lnTo>
                  <a:cubicBezTo>
                    <a:pt x="153113" y="43305"/>
                    <a:pt x="162882" y="39578"/>
                    <a:pt x="172652" y="39578"/>
                  </a:cubicBezTo>
                  <a:lnTo>
                    <a:pt x="172652" y="26"/>
                  </a:lnTo>
                  <a:cubicBezTo>
                    <a:pt x="152799" y="26"/>
                    <a:pt x="132972" y="7637"/>
                    <a:pt x="117834" y="22860"/>
                  </a:cubicBezTo>
                  <a:lnTo>
                    <a:pt x="21817" y="118877"/>
                  </a:lnTo>
                  <a:lnTo>
                    <a:pt x="0" y="186001"/>
                  </a:lnTo>
                  <a:cubicBezTo>
                    <a:pt x="1781" y="197260"/>
                    <a:pt x="5919" y="207863"/>
                    <a:pt x="12231" y="217338"/>
                  </a:cubicBezTo>
                  <a:lnTo>
                    <a:pt x="13357" y="216183"/>
                  </a:lnTo>
                  <a:cubicBezTo>
                    <a:pt x="15243" y="220986"/>
                    <a:pt x="18150" y="225290"/>
                    <a:pt x="21817" y="228938"/>
                  </a:cubicBezTo>
                  <a:cubicBezTo>
                    <a:pt x="30146" y="237284"/>
                    <a:pt x="41513" y="241300"/>
                    <a:pt x="54163" y="241300"/>
                  </a:cubicBezTo>
                  <a:cubicBezTo>
                    <a:pt x="57778" y="241300"/>
                    <a:pt x="61497" y="240959"/>
                    <a:pt x="65294" y="240303"/>
                  </a:cubicBezTo>
                  <a:cubicBezTo>
                    <a:pt x="82161" y="237416"/>
                    <a:pt x="100181" y="227941"/>
                    <a:pt x="115319" y="212798"/>
                  </a:cubicBezTo>
                  <a:lnTo>
                    <a:pt x="211336" y="116781"/>
                  </a:lnTo>
                  <a:cubicBezTo>
                    <a:pt x="241586" y="86111"/>
                    <a:pt x="248894" y="44197"/>
                    <a:pt x="227470" y="22860"/>
                  </a:cubicBezTo>
                  <a:cubicBezTo>
                    <a:pt x="212357" y="7637"/>
                    <a:pt x="192504" y="26"/>
                    <a:pt x="172652" y="26"/>
                  </a:cubicBezTo>
                  <a:lnTo>
                    <a:pt x="172652" y="39578"/>
                  </a:lnTo>
                  <a:lnTo>
                    <a:pt x="17265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81" name="Google Shape;140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KgAAKxcAAJEqAACGFwAAAAAAAA=="/>
                </a:ext>
              </a:extLst>
            </p:cNvSpPr>
            <p:nvPr/>
          </p:nvSpPr>
          <p:spPr>
            <a:xfrm>
              <a:off x="6895465" y="3766185"/>
              <a:ext cx="24130" cy="57785"/>
            </a:xfrm>
            <a:custGeom>
              <a:avLst/>
              <a:gdLst/>
              <a:ahLst/>
              <a:cxnLst/>
              <a:rect l="0" t="0" r="24130" b="57785"/>
              <a:pathLst>
                <a:path w="24130" h="57785">
                  <a:moveTo>
                    <a:pt x="4301" y="0"/>
                  </a:moveTo>
                  <a:cubicBezTo>
                    <a:pt x="4301" y="0"/>
                    <a:pt x="8734" y="29716"/>
                    <a:pt x="26" y="57785"/>
                  </a:cubicBezTo>
                  <a:lnTo>
                    <a:pt x="24130" y="33681"/>
                  </a:lnTo>
                  <a:cubicBezTo>
                    <a:pt x="20458" y="21031"/>
                    <a:pt x="13639" y="9312"/>
                    <a:pt x="430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80" name="Google Shape;140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KQAAGBgAACsqAACTGAAAAAAAAA=="/>
                </a:ext>
              </a:extLst>
            </p:cNvSpPr>
            <p:nvPr/>
          </p:nvSpPr>
          <p:spPr>
            <a:xfrm>
              <a:off x="6694170" y="3916680"/>
              <a:ext cx="160655" cy="78105"/>
            </a:xfrm>
            <a:custGeom>
              <a:avLst/>
              <a:gdLst/>
              <a:ahLst/>
              <a:cxnLst/>
              <a:rect l="0" t="0" r="160655" b="78105"/>
              <a:pathLst>
                <a:path w="160655" h="78105">
                  <a:moveTo>
                    <a:pt x="121361" y="26"/>
                  </a:moveTo>
                  <a:lnTo>
                    <a:pt x="88136" y="33612"/>
                  </a:lnTo>
                  <a:cubicBezTo>
                    <a:pt x="68882" y="52921"/>
                    <a:pt x="38561" y="56451"/>
                    <a:pt x="18966" y="56451"/>
                  </a:cubicBezTo>
                  <a:cubicBezTo>
                    <a:pt x="7717" y="56451"/>
                    <a:pt x="26" y="55292"/>
                    <a:pt x="26" y="55292"/>
                  </a:cubicBezTo>
                  <a:cubicBezTo>
                    <a:pt x="15199" y="70492"/>
                    <a:pt x="35029" y="78105"/>
                    <a:pt x="54833" y="78105"/>
                  </a:cubicBezTo>
                  <a:cubicBezTo>
                    <a:pt x="74663" y="78105"/>
                    <a:pt x="94493" y="70492"/>
                    <a:pt x="109667" y="55292"/>
                  </a:cubicBezTo>
                  <a:lnTo>
                    <a:pt x="160655" y="4304"/>
                  </a:lnTo>
                  <a:lnTo>
                    <a:pt x="121361" y="26"/>
                  </a:lnTo>
                  <a:lnTo>
                    <a:pt x="109667" y="552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79" name="Google Shape;140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KQAA0hcAAHgqAAAfGAAAAAAAAA=="/>
                </a:ext>
              </a:extLst>
            </p:cNvSpPr>
            <p:nvPr/>
          </p:nvSpPr>
          <p:spPr>
            <a:xfrm>
              <a:off x="6815455" y="3872230"/>
              <a:ext cx="88265" cy="48895"/>
            </a:xfrm>
            <a:custGeom>
              <a:avLst/>
              <a:gdLst/>
              <a:ahLst/>
              <a:cxnLst/>
              <a:rect l="0" t="0" r="88265" b="48895"/>
              <a:pathLst>
                <a:path w="88265" h="48895">
                  <a:moveTo>
                    <a:pt x="88238" y="25"/>
                  </a:moveTo>
                  <a:lnTo>
                    <a:pt x="84455" y="3639"/>
                  </a:lnTo>
                  <a:cubicBezTo>
                    <a:pt x="69823" y="18247"/>
                    <a:pt x="49964" y="26202"/>
                    <a:pt x="29553" y="26202"/>
                  </a:cubicBezTo>
                  <a:cubicBezTo>
                    <a:pt x="26164" y="26202"/>
                    <a:pt x="22749" y="25994"/>
                    <a:pt x="19360" y="25526"/>
                  </a:cubicBezTo>
                  <a:lnTo>
                    <a:pt x="26" y="44553"/>
                  </a:lnTo>
                  <a:cubicBezTo>
                    <a:pt x="9693" y="47465"/>
                    <a:pt x="19675" y="48895"/>
                    <a:pt x="29684" y="48895"/>
                  </a:cubicBezTo>
                  <a:cubicBezTo>
                    <a:pt x="32968" y="48895"/>
                    <a:pt x="36277" y="48739"/>
                    <a:pt x="39587" y="48427"/>
                  </a:cubicBezTo>
                  <a:lnTo>
                    <a:pt x="84692" y="3769"/>
                  </a:lnTo>
                  <a:cubicBezTo>
                    <a:pt x="85979" y="2521"/>
                    <a:pt x="87109" y="1273"/>
                    <a:pt x="88238"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78" name="Google Shape;140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AAABxcAAIgqAACCGAAAAAAAAA=="/>
                </a:ext>
              </a:extLst>
            </p:cNvSpPr>
            <p:nvPr/>
          </p:nvSpPr>
          <p:spPr>
            <a:xfrm>
              <a:off x="6663690" y="3743325"/>
              <a:ext cx="250190" cy="240665"/>
            </a:xfrm>
            <a:custGeom>
              <a:avLst/>
              <a:gdLst/>
              <a:ahLst/>
              <a:cxnLst/>
              <a:rect l="0" t="0" r="250190" b="240665"/>
              <a:pathLst>
                <a:path w="250190" h="240665">
                  <a:moveTo>
                    <a:pt x="181215" y="0"/>
                  </a:moveTo>
                  <a:cubicBezTo>
                    <a:pt x="161351" y="0"/>
                    <a:pt x="141487" y="7595"/>
                    <a:pt x="126340" y="22785"/>
                  </a:cubicBezTo>
                  <a:lnTo>
                    <a:pt x="30268" y="118857"/>
                  </a:lnTo>
                  <a:cubicBezTo>
                    <a:pt x="0" y="149050"/>
                    <a:pt x="0" y="198079"/>
                    <a:pt x="30268" y="228460"/>
                  </a:cubicBezTo>
                  <a:cubicBezTo>
                    <a:pt x="38549" y="236736"/>
                    <a:pt x="49949" y="240665"/>
                    <a:pt x="62528" y="240665"/>
                  </a:cubicBezTo>
                  <a:cubicBezTo>
                    <a:pt x="66197" y="240665"/>
                    <a:pt x="69944" y="240324"/>
                    <a:pt x="73770" y="239669"/>
                  </a:cubicBezTo>
                  <a:cubicBezTo>
                    <a:pt x="90673" y="236762"/>
                    <a:pt x="108703" y="227438"/>
                    <a:pt x="123824" y="212195"/>
                  </a:cubicBezTo>
                  <a:lnTo>
                    <a:pt x="160408" y="175611"/>
                  </a:lnTo>
                  <a:cubicBezTo>
                    <a:pt x="160408" y="175764"/>
                    <a:pt x="156267" y="170081"/>
                    <a:pt x="145628" y="170081"/>
                  </a:cubicBezTo>
                  <a:cubicBezTo>
                    <a:pt x="144632" y="170081"/>
                    <a:pt x="143583" y="170133"/>
                    <a:pt x="142483" y="170238"/>
                  </a:cubicBezTo>
                  <a:lnTo>
                    <a:pt x="112110" y="200611"/>
                  </a:lnTo>
                  <a:cubicBezTo>
                    <a:pt x="104667" y="207900"/>
                    <a:pt x="94919" y="211619"/>
                    <a:pt x="85170" y="211619"/>
                  </a:cubicBezTo>
                  <a:cubicBezTo>
                    <a:pt x="75447" y="211619"/>
                    <a:pt x="65699" y="207900"/>
                    <a:pt x="58256" y="200488"/>
                  </a:cubicBezTo>
                  <a:cubicBezTo>
                    <a:pt x="43371" y="185612"/>
                    <a:pt x="43371" y="161543"/>
                    <a:pt x="58256" y="146667"/>
                  </a:cubicBezTo>
                  <a:lnTo>
                    <a:pt x="154354" y="50569"/>
                  </a:lnTo>
                  <a:cubicBezTo>
                    <a:pt x="161718" y="43188"/>
                    <a:pt x="171519" y="39442"/>
                    <a:pt x="181320" y="39442"/>
                  </a:cubicBezTo>
                  <a:cubicBezTo>
                    <a:pt x="190440" y="39442"/>
                    <a:pt x="199560" y="42690"/>
                    <a:pt x="206793" y="49238"/>
                  </a:cubicBezTo>
                  <a:cubicBezTo>
                    <a:pt x="221940" y="62988"/>
                    <a:pt x="223565" y="86062"/>
                    <a:pt x="210697" y="101671"/>
                  </a:cubicBezTo>
                  <a:lnTo>
                    <a:pt x="247648" y="64720"/>
                  </a:lnTo>
                  <a:cubicBezTo>
                    <a:pt x="250190" y="48373"/>
                    <a:pt x="246652" y="33131"/>
                    <a:pt x="236170" y="22785"/>
                  </a:cubicBezTo>
                  <a:cubicBezTo>
                    <a:pt x="220996" y="7595"/>
                    <a:pt x="201106" y="0"/>
                    <a:pt x="18121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77" name="Google Shape;140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fKQAA9xcAABsqAAAcGAAAAAAAAA=="/>
                </a:ext>
              </a:extLst>
            </p:cNvSpPr>
            <p:nvPr/>
          </p:nvSpPr>
          <p:spPr>
            <a:xfrm>
              <a:off x="6806565" y="3895725"/>
              <a:ext cx="38100" cy="23495"/>
            </a:xfrm>
            <a:custGeom>
              <a:avLst/>
              <a:gdLst/>
              <a:ahLst/>
              <a:cxnLst/>
              <a:rect l="0" t="0" r="38100" b="23495"/>
              <a:pathLst>
                <a:path w="38100" h="23495">
                  <a:moveTo>
                    <a:pt x="17692" y="26"/>
                  </a:moveTo>
                  <a:lnTo>
                    <a:pt x="0" y="17966"/>
                  </a:lnTo>
                  <a:cubicBezTo>
                    <a:pt x="5742" y="20339"/>
                    <a:pt x="11588" y="22217"/>
                    <a:pt x="17692" y="23468"/>
                  </a:cubicBezTo>
                  <a:lnTo>
                    <a:pt x="38100" y="2790"/>
                  </a:lnTo>
                  <a:cubicBezTo>
                    <a:pt x="31246" y="2790"/>
                    <a:pt x="24391" y="1903"/>
                    <a:pt x="1769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76" name="Google Shape;140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0KAAApBYAAP8qAACcGAAAAAAAAA=="/>
                </a:ext>
              </a:extLst>
            </p:cNvSpPr>
            <p:nvPr/>
          </p:nvSpPr>
          <p:spPr>
            <a:xfrm>
              <a:off x="6657340" y="3680460"/>
              <a:ext cx="332105" cy="320040"/>
            </a:xfrm>
            <a:custGeom>
              <a:avLst/>
              <a:gdLst/>
              <a:ahLst/>
              <a:cxnLst/>
              <a:rect l="0" t="0" r="332105" b="320040"/>
              <a:pathLst>
                <a:path w="332105" h="320040">
                  <a:moveTo>
                    <a:pt x="283847" y="0"/>
                  </a:moveTo>
                  <a:cubicBezTo>
                    <a:pt x="272616" y="0"/>
                    <a:pt x="261385" y="4305"/>
                    <a:pt x="252804" y="12890"/>
                  </a:cubicBezTo>
                  <a:lnTo>
                    <a:pt x="222496" y="43198"/>
                  </a:lnTo>
                  <a:cubicBezTo>
                    <a:pt x="218324" y="47411"/>
                    <a:pt x="222129" y="53213"/>
                    <a:pt x="226564" y="53213"/>
                  </a:cubicBezTo>
                  <a:cubicBezTo>
                    <a:pt x="227902" y="53213"/>
                    <a:pt x="229319" y="52688"/>
                    <a:pt x="230578" y="51428"/>
                  </a:cubicBezTo>
                  <a:lnTo>
                    <a:pt x="260992" y="21014"/>
                  </a:lnTo>
                  <a:cubicBezTo>
                    <a:pt x="267263" y="14832"/>
                    <a:pt x="275424" y="11761"/>
                    <a:pt x="283611" y="11761"/>
                  </a:cubicBezTo>
                  <a:cubicBezTo>
                    <a:pt x="291903" y="11761"/>
                    <a:pt x="300222" y="14937"/>
                    <a:pt x="306572" y="21238"/>
                  </a:cubicBezTo>
                  <a:cubicBezTo>
                    <a:pt x="319089" y="33865"/>
                    <a:pt x="319220" y="54211"/>
                    <a:pt x="306835" y="66969"/>
                  </a:cubicBezTo>
                  <a:lnTo>
                    <a:pt x="265033" y="108771"/>
                  </a:lnTo>
                  <a:cubicBezTo>
                    <a:pt x="251361" y="75212"/>
                    <a:pt x="219741" y="56757"/>
                    <a:pt x="187596" y="56757"/>
                  </a:cubicBezTo>
                  <a:cubicBezTo>
                    <a:pt x="166629" y="56757"/>
                    <a:pt x="145427" y="64580"/>
                    <a:pt x="128790" y="81224"/>
                  </a:cubicBezTo>
                  <a:lnTo>
                    <a:pt x="32591" y="177423"/>
                  </a:lnTo>
                  <a:cubicBezTo>
                    <a:pt x="0" y="210070"/>
                    <a:pt x="0" y="262994"/>
                    <a:pt x="32591" y="295599"/>
                  </a:cubicBezTo>
                  <a:cubicBezTo>
                    <a:pt x="48939" y="311876"/>
                    <a:pt x="70299" y="320040"/>
                    <a:pt x="91659" y="320040"/>
                  </a:cubicBezTo>
                  <a:cubicBezTo>
                    <a:pt x="113019" y="320040"/>
                    <a:pt x="134353" y="311876"/>
                    <a:pt x="150649" y="295599"/>
                  </a:cubicBezTo>
                  <a:lnTo>
                    <a:pt x="201792" y="244456"/>
                  </a:lnTo>
                  <a:cubicBezTo>
                    <a:pt x="205938" y="240260"/>
                    <a:pt x="202081" y="234537"/>
                    <a:pt x="197672" y="234537"/>
                  </a:cubicBezTo>
                  <a:cubicBezTo>
                    <a:pt x="196334" y="234537"/>
                    <a:pt x="194943" y="235088"/>
                    <a:pt x="193710" y="236348"/>
                  </a:cubicBezTo>
                  <a:lnTo>
                    <a:pt x="193579" y="236348"/>
                  </a:lnTo>
                  <a:lnTo>
                    <a:pt x="142566" y="287361"/>
                  </a:lnTo>
                  <a:cubicBezTo>
                    <a:pt x="128449" y="302031"/>
                    <a:pt x="109739" y="309277"/>
                    <a:pt x="91003" y="309277"/>
                  </a:cubicBezTo>
                  <a:cubicBezTo>
                    <a:pt x="72582" y="309277"/>
                    <a:pt x="54135" y="302241"/>
                    <a:pt x="40043" y="288144"/>
                  </a:cubicBezTo>
                  <a:cubicBezTo>
                    <a:pt x="11624" y="259844"/>
                    <a:pt x="11887" y="213614"/>
                    <a:pt x="40673" y="185576"/>
                  </a:cubicBezTo>
                  <a:lnTo>
                    <a:pt x="136872" y="89377"/>
                  </a:lnTo>
                  <a:cubicBezTo>
                    <a:pt x="151278" y="75029"/>
                    <a:pt x="169542" y="68308"/>
                    <a:pt x="187570" y="68308"/>
                  </a:cubicBezTo>
                  <a:cubicBezTo>
                    <a:pt x="216933" y="68308"/>
                    <a:pt x="245667" y="86133"/>
                    <a:pt x="256085" y="117610"/>
                  </a:cubicBezTo>
                  <a:lnTo>
                    <a:pt x="210609" y="163086"/>
                  </a:lnTo>
                  <a:cubicBezTo>
                    <a:pt x="204128" y="169563"/>
                    <a:pt x="195888" y="172634"/>
                    <a:pt x="187727" y="172634"/>
                  </a:cubicBezTo>
                  <a:cubicBezTo>
                    <a:pt x="175236" y="172634"/>
                    <a:pt x="162982" y="165467"/>
                    <a:pt x="157707" y="152473"/>
                  </a:cubicBezTo>
                  <a:cubicBezTo>
                    <a:pt x="156658" y="149874"/>
                    <a:pt x="154611" y="148771"/>
                    <a:pt x="152538" y="148771"/>
                  </a:cubicBezTo>
                  <a:cubicBezTo>
                    <a:pt x="148890" y="148771"/>
                    <a:pt x="145217" y="152184"/>
                    <a:pt x="146975" y="156778"/>
                  </a:cubicBezTo>
                  <a:cubicBezTo>
                    <a:pt x="154191" y="174393"/>
                    <a:pt x="170854" y="184159"/>
                    <a:pt x="187806" y="184159"/>
                  </a:cubicBezTo>
                  <a:cubicBezTo>
                    <a:pt x="198827" y="184159"/>
                    <a:pt x="209953" y="180037"/>
                    <a:pt x="218691" y="171295"/>
                  </a:cubicBezTo>
                  <a:lnTo>
                    <a:pt x="266555" y="123431"/>
                  </a:lnTo>
                  <a:lnTo>
                    <a:pt x="266686" y="123306"/>
                  </a:lnTo>
                  <a:lnTo>
                    <a:pt x="314917" y="75075"/>
                  </a:lnTo>
                  <a:cubicBezTo>
                    <a:pt x="332078" y="57860"/>
                    <a:pt x="332078" y="30059"/>
                    <a:pt x="314917" y="12890"/>
                  </a:cubicBezTo>
                  <a:cubicBezTo>
                    <a:pt x="306336" y="4305"/>
                    <a:pt x="295079" y="0"/>
                    <a:pt x="28384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75" name="Google Shape;140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4KQAAZhYAAEMrAABeGAAAAAAAAA=="/>
                </a:ext>
              </a:extLst>
            </p:cNvSpPr>
            <p:nvPr/>
          </p:nvSpPr>
          <p:spPr>
            <a:xfrm>
              <a:off x="6700520" y="3641090"/>
              <a:ext cx="332105" cy="320040"/>
            </a:xfrm>
            <a:custGeom>
              <a:avLst/>
              <a:gdLst/>
              <a:ahLst/>
              <a:cxnLst/>
              <a:rect l="0" t="0" r="332105" b="320040"/>
              <a:pathLst>
                <a:path w="332105" h="320040">
                  <a:moveTo>
                    <a:pt x="240540" y="26"/>
                  </a:moveTo>
                  <a:cubicBezTo>
                    <a:pt x="219171" y="26"/>
                    <a:pt x="197829" y="8167"/>
                    <a:pt x="181527" y="24475"/>
                  </a:cubicBezTo>
                  <a:lnTo>
                    <a:pt x="130363" y="75639"/>
                  </a:lnTo>
                  <a:cubicBezTo>
                    <a:pt x="126216" y="79806"/>
                    <a:pt x="129996" y="85531"/>
                    <a:pt x="134432" y="85531"/>
                  </a:cubicBezTo>
                  <a:cubicBezTo>
                    <a:pt x="135771" y="85531"/>
                    <a:pt x="137189" y="85006"/>
                    <a:pt x="138449" y="83719"/>
                  </a:cubicBezTo>
                  <a:lnTo>
                    <a:pt x="189613" y="32555"/>
                  </a:lnTo>
                  <a:cubicBezTo>
                    <a:pt x="203788" y="18015"/>
                    <a:pt x="222532" y="10714"/>
                    <a:pt x="241301" y="10714"/>
                  </a:cubicBezTo>
                  <a:cubicBezTo>
                    <a:pt x="259703" y="10714"/>
                    <a:pt x="278106" y="17726"/>
                    <a:pt x="292176" y="31802"/>
                  </a:cubicBezTo>
                  <a:cubicBezTo>
                    <a:pt x="320606" y="60216"/>
                    <a:pt x="320213" y="106487"/>
                    <a:pt x="291415" y="134403"/>
                  </a:cubicBezTo>
                  <a:lnTo>
                    <a:pt x="195309" y="230509"/>
                  </a:lnTo>
                  <a:cubicBezTo>
                    <a:pt x="180897" y="245092"/>
                    <a:pt x="162626" y="251815"/>
                    <a:pt x="144592" y="251815"/>
                  </a:cubicBezTo>
                  <a:cubicBezTo>
                    <a:pt x="115190" y="251815"/>
                    <a:pt x="86419" y="233983"/>
                    <a:pt x="75944" y="202497"/>
                  </a:cubicBezTo>
                  <a:lnTo>
                    <a:pt x="121543" y="156898"/>
                  </a:lnTo>
                  <a:cubicBezTo>
                    <a:pt x="128001" y="150422"/>
                    <a:pt x="136217" y="147375"/>
                    <a:pt x="144355" y="147375"/>
                  </a:cubicBezTo>
                  <a:cubicBezTo>
                    <a:pt x="156877" y="147375"/>
                    <a:pt x="169163" y="154597"/>
                    <a:pt x="174466" y="167622"/>
                  </a:cubicBezTo>
                  <a:cubicBezTo>
                    <a:pt x="175516" y="170170"/>
                    <a:pt x="177537" y="171246"/>
                    <a:pt x="179611" y="171246"/>
                  </a:cubicBezTo>
                  <a:cubicBezTo>
                    <a:pt x="183260" y="171246"/>
                    <a:pt x="186961" y="167859"/>
                    <a:pt x="185202" y="163342"/>
                  </a:cubicBezTo>
                  <a:cubicBezTo>
                    <a:pt x="178009" y="145668"/>
                    <a:pt x="161314" y="135899"/>
                    <a:pt x="144355" y="135899"/>
                  </a:cubicBezTo>
                  <a:cubicBezTo>
                    <a:pt x="133304" y="135899"/>
                    <a:pt x="122173" y="140049"/>
                    <a:pt x="113458" y="148794"/>
                  </a:cubicBezTo>
                  <a:lnTo>
                    <a:pt x="17194" y="245058"/>
                  </a:lnTo>
                  <a:cubicBezTo>
                    <a:pt x="26" y="262266"/>
                    <a:pt x="26" y="290076"/>
                    <a:pt x="17194" y="307146"/>
                  </a:cubicBezTo>
                  <a:cubicBezTo>
                    <a:pt x="25805" y="315733"/>
                    <a:pt x="37066" y="320040"/>
                    <a:pt x="48328" y="320040"/>
                  </a:cubicBezTo>
                  <a:cubicBezTo>
                    <a:pt x="59564" y="320040"/>
                    <a:pt x="70773" y="315786"/>
                    <a:pt x="79331" y="307251"/>
                  </a:cubicBezTo>
                  <a:lnTo>
                    <a:pt x="109651" y="276931"/>
                  </a:lnTo>
                  <a:cubicBezTo>
                    <a:pt x="113746" y="272718"/>
                    <a:pt x="109914" y="266941"/>
                    <a:pt x="105451" y="266941"/>
                  </a:cubicBezTo>
                  <a:cubicBezTo>
                    <a:pt x="104112" y="266941"/>
                    <a:pt x="102695" y="267466"/>
                    <a:pt x="101461" y="268726"/>
                  </a:cubicBezTo>
                  <a:lnTo>
                    <a:pt x="71140" y="299047"/>
                  </a:lnTo>
                  <a:cubicBezTo>
                    <a:pt x="64761" y="305597"/>
                    <a:pt x="56361" y="308879"/>
                    <a:pt x="47934" y="308879"/>
                  </a:cubicBezTo>
                  <a:cubicBezTo>
                    <a:pt x="39665" y="308879"/>
                    <a:pt x="31370" y="305702"/>
                    <a:pt x="25017" y="299294"/>
                  </a:cubicBezTo>
                  <a:cubicBezTo>
                    <a:pt x="12259" y="286531"/>
                    <a:pt x="12390" y="265812"/>
                    <a:pt x="25279" y="253180"/>
                  </a:cubicBezTo>
                  <a:lnTo>
                    <a:pt x="67098" y="211361"/>
                  </a:lnTo>
                  <a:cubicBezTo>
                    <a:pt x="80775" y="244803"/>
                    <a:pt x="112408" y="263264"/>
                    <a:pt x="144565" y="263264"/>
                  </a:cubicBezTo>
                  <a:cubicBezTo>
                    <a:pt x="165540" y="263264"/>
                    <a:pt x="186751" y="255412"/>
                    <a:pt x="203394" y="238763"/>
                  </a:cubicBezTo>
                  <a:lnTo>
                    <a:pt x="299632" y="142525"/>
                  </a:lnTo>
                  <a:cubicBezTo>
                    <a:pt x="332105" y="109875"/>
                    <a:pt x="332105" y="57065"/>
                    <a:pt x="299632" y="24475"/>
                  </a:cubicBezTo>
                  <a:cubicBezTo>
                    <a:pt x="283277" y="8167"/>
                    <a:pt x="261909" y="26"/>
                    <a:pt x="24054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785" name="Google Shape;14082;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wmAABmFgAANSgAAJwYAAAQAAAA"/>
              </a:ext>
            </a:extLst>
          </p:cNvGrpSpPr>
          <p:nvPr/>
        </p:nvGrpSpPr>
        <p:grpSpPr>
          <a:xfrm>
            <a:off x="6266180" y="3641090"/>
            <a:ext cx="269875" cy="359410"/>
            <a:chOff x="6266180" y="3641090"/>
            <a:chExt cx="269875" cy="359410"/>
          </a:xfrm>
        </p:grpSpPr>
        <p:sp>
          <p:nvSpPr>
            <p:cNvPr id="1798" name="Google Shape;140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JwAA4xYAAEwnAABQFwAAAAAAAA=="/>
                </a:ext>
              </a:extLst>
            </p:cNvSpPr>
            <p:nvPr/>
          </p:nvSpPr>
          <p:spPr>
            <a:xfrm>
              <a:off x="6356985" y="3720465"/>
              <a:ext cx="31115" cy="69215"/>
            </a:xfrm>
            <a:custGeom>
              <a:avLst/>
              <a:gdLst/>
              <a:ahLst/>
              <a:cxnLst/>
              <a:rect l="0" t="0" r="31115" b="69215"/>
              <a:pathLst>
                <a:path w="31115" h="69215">
                  <a:moveTo>
                    <a:pt x="18658" y="0"/>
                  </a:moveTo>
                  <a:cubicBezTo>
                    <a:pt x="8347" y="0"/>
                    <a:pt x="25" y="8430"/>
                    <a:pt x="25" y="18843"/>
                  </a:cubicBezTo>
                  <a:lnTo>
                    <a:pt x="25" y="23228"/>
                  </a:lnTo>
                  <a:cubicBezTo>
                    <a:pt x="25" y="28761"/>
                    <a:pt x="878" y="34033"/>
                    <a:pt x="2635" y="39174"/>
                  </a:cubicBezTo>
                  <a:lnTo>
                    <a:pt x="12456" y="69188"/>
                  </a:lnTo>
                  <a:lnTo>
                    <a:pt x="31089" y="69188"/>
                  </a:lnTo>
                  <a:lnTo>
                    <a:pt x="31089" y="0"/>
                  </a:lnTo>
                  <a:lnTo>
                    <a:pt x="18658" y="0"/>
                  </a:lnTo>
                  <a:lnTo>
                    <a:pt x="2635" y="3917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97" name="Google Shape;140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JwAA2RYAAKYnAABQFwAAAAAAAA=="/>
                </a:ext>
              </a:extLst>
            </p:cNvSpPr>
            <p:nvPr/>
          </p:nvSpPr>
          <p:spPr>
            <a:xfrm>
              <a:off x="6369685" y="3714115"/>
              <a:ext cx="75565" cy="75565"/>
            </a:xfrm>
            <a:custGeom>
              <a:avLst/>
              <a:gdLst/>
              <a:ahLst/>
              <a:cxnLst/>
              <a:rect l="0" t="0" r="75565" b="75565"/>
              <a:pathLst>
                <a:path w="75565" h="75565">
                  <a:moveTo>
                    <a:pt x="18858" y="26"/>
                  </a:moveTo>
                  <a:cubicBezTo>
                    <a:pt x="8436" y="26"/>
                    <a:pt x="0" y="8567"/>
                    <a:pt x="0" y="18858"/>
                  </a:cubicBezTo>
                  <a:cubicBezTo>
                    <a:pt x="0" y="25910"/>
                    <a:pt x="5537" y="31448"/>
                    <a:pt x="12589" y="31448"/>
                  </a:cubicBezTo>
                  <a:lnTo>
                    <a:pt x="62975" y="75538"/>
                  </a:lnTo>
                  <a:lnTo>
                    <a:pt x="73658" y="38213"/>
                  </a:lnTo>
                  <a:cubicBezTo>
                    <a:pt x="74912" y="33825"/>
                    <a:pt x="75538" y="29175"/>
                    <a:pt x="75538" y="24526"/>
                  </a:cubicBezTo>
                  <a:lnTo>
                    <a:pt x="75538" y="26"/>
                  </a:lnTo>
                  <a:lnTo>
                    <a:pt x="18858" y="26"/>
                  </a:lnTo>
                  <a:lnTo>
                    <a:pt x="75538" y="245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96" name="Google Shape;140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JwAAbxcAAIAnAACnFwAAAAAAAA=="/>
                </a:ext>
              </a:extLst>
            </p:cNvSpPr>
            <p:nvPr/>
          </p:nvSpPr>
          <p:spPr>
            <a:xfrm>
              <a:off x="6380480" y="3809365"/>
              <a:ext cx="40640" cy="35560"/>
            </a:xfrm>
            <a:custGeom>
              <a:avLst/>
              <a:gdLst/>
              <a:ahLst/>
              <a:cxnLst/>
              <a:rect l="0" t="0" r="40640" b="35560"/>
              <a:pathLst>
                <a:path w="40640" h="35560">
                  <a:moveTo>
                    <a:pt x="26" y="0"/>
                  </a:moveTo>
                  <a:lnTo>
                    <a:pt x="26" y="35534"/>
                  </a:lnTo>
                  <a:lnTo>
                    <a:pt x="40614" y="35534"/>
                  </a:lnTo>
                  <a:lnTo>
                    <a:pt x="40614"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95" name="Google Shape;140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JwAAbxcAAIAnAACSFwAAAAAAAA=="/>
                </a:ext>
              </a:extLst>
            </p:cNvSpPr>
            <p:nvPr/>
          </p:nvSpPr>
          <p:spPr>
            <a:xfrm>
              <a:off x="6381115" y="3809365"/>
              <a:ext cx="40005" cy="22225"/>
            </a:xfrm>
            <a:custGeom>
              <a:avLst/>
              <a:gdLst/>
              <a:ahLst/>
              <a:cxnLst/>
              <a:rect l="0" t="0" r="40005" b="22225"/>
              <a:pathLst>
                <a:path w="40005" h="22225">
                  <a:moveTo>
                    <a:pt x="25" y="0"/>
                  </a:moveTo>
                  <a:lnTo>
                    <a:pt x="25" y="18203"/>
                  </a:lnTo>
                  <a:cubicBezTo>
                    <a:pt x="6386" y="20875"/>
                    <a:pt x="13187" y="22225"/>
                    <a:pt x="19989" y="22225"/>
                  </a:cubicBezTo>
                  <a:cubicBezTo>
                    <a:pt x="26817" y="22225"/>
                    <a:pt x="33618" y="20875"/>
                    <a:pt x="39979" y="18203"/>
                  </a:cubicBezTo>
                  <a:lnTo>
                    <a:pt x="39979" y="0"/>
                  </a:lnTo>
                  <a:lnTo>
                    <a:pt x="25" y="0"/>
                  </a:lnTo>
                  <a:lnTo>
                    <a:pt x="39979" y="1820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94" name="Google Shape;140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2JgAAkhcAAMsnAAD9FwAAAAAAAA=="/>
                </a:ext>
              </a:extLst>
            </p:cNvSpPr>
            <p:nvPr/>
          </p:nvSpPr>
          <p:spPr>
            <a:xfrm>
              <a:off x="6333490" y="3831590"/>
              <a:ext cx="135255" cy="67945"/>
            </a:xfrm>
            <a:custGeom>
              <a:avLst/>
              <a:gdLst/>
              <a:ahLst/>
              <a:cxnLst/>
              <a:rect l="0" t="0" r="135255" b="67945"/>
              <a:pathLst>
                <a:path w="135255" h="67945">
                  <a:moveTo>
                    <a:pt x="47414" y="0"/>
                  </a:moveTo>
                  <a:lnTo>
                    <a:pt x="14789" y="9306"/>
                  </a:lnTo>
                  <a:cubicBezTo>
                    <a:pt x="6067" y="11842"/>
                    <a:pt x="0" y="19763"/>
                    <a:pt x="0" y="28678"/>
                  </a:cubicBezTo>
                  <a:lnTo>
                    <a:pt x="0" y="67945"/>
                  </a:lnTo>
                  <a:lnTo>
                    <a:pt x="135255" y="67945"/>
                  </a:lnTo>
                  <a:lnTo>
                    <a:pt x="135255" y="28809"/>
                  </a:lnTo>
                  <a:cubicBezTo>
                    <a:pt x="135255" y="19763"/>
                    <a:pt x="129187" y="11842"/>
                    <a:pt x="120465" y="9306"/>
                  </a:cubicBezTo>
                  <a:lnTo>
                    <a:pt x="87840" y="0"/>
                  </a:lnTo>
                  <a:lnTo>
                    <a:pt x="67614" y="13463"/>
                  </a:lnTo>
                  <a:lnTo>
                    <a:pt x="47414" y="0"/>
                  </a:lnTo>
                  <a:lnTo>
                    <a:pt x="120465" y="930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93" name="Google Shape;140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JwAACxcAAJwnAAB4FwAAAAAAAA=="/>
                </a:ext>
              </a:extLst>
            </p:cNvSpPr>
            <p:nvPr/>
          </p:nvSpPr>
          <p:spPr>
            <a:xfrm>
              <a:off x="6363335" y="3745865"/>
              <a:ext cx="75565" cy="69215"/>
            </a:xfrm>
            <a:custGeom>
              <a:avLst/>
              <a:gdLst/>
              <a:ahLst/>
              <a:cxnLst/>
              <a:rect l="0" t="0" r="75565" b="69215"/>
              <a:pathLst>
                <a:path w="75565" h="69215">
                  <a:moveTo>
                    <a:pt x="23788" y="0"/>
                  </a:moveTo>
                  <a:cubicBezTo>
                    <a:pt x="20554" y="0"/>
                    <a:pt x="17476" y="1357"/>
                    <a:pt x="15180" y="3784"/>
                  </a:cubicBezTo>
                  <a:lnTo>
                    <a:pt x="3756" y="15085"/>
                  </a:lnTo>
                  <a:cubicBezTo>
                    <a:pt x="1382" y="17460"/>
                    <a:pt x="0" y="20722"/>
                    <a:pt x="0" y="23985"/>
                  </a:cubicBezTo>
                  <a:lnTo>
                    <a:pt x="0" y="31397"/>
                  </a:lnTo>
                  <a:cubicBezTo>
                    <a:pt x="0" y="52250"/>
                    <a:pt x="16954" y="69215"/>
                    <a:pt x="37769" y="69215"/>
                  </a:cubicBezTo>
                  <a:cubicBezTo>
                    <a:pt x="58610" y="69215"/>
                    <a:pt x="75565" y="52250"/>
                    <a:pt x="75565" y="31397"/>
                  </a:cubicBezTo>
                  <a:lnTo>
                    <a:pt x="75565" y="23358"/>
                  </a:lnTo>
                  <a:cubicBezTo>
                    <a:pt x="75565" y="20096"/>
                    <a:pt x="74312" y="16833"/>
                    <a:pt x="71913" y="14458"/>
                  </a:cubicBezTo>
                  <a:cubicBezTo>
                    <a:pt x="62131" y="4906"/>
                    <a:pt x="44420" y="626"/>
                    <a:pt x="24231" y="0"/>
                  </a:cubicBezTo>
                  <a:cubicBezTo>
                    <a:pt x="24075" y="0"/>
                    <a:pt x="23945" y="0"/>
                    <a:pt x="2378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92" name="Google Shape;140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JwAACxcAAJwnAAB2FwAAAAAAAA=="/>
                </a:ext>
              </a:extLst>
            </p:cNvSpPr>
            <p:nvPr/>
          </p:nvSpPr>
          <p:spPr>
            <a:xfrm>
              <a:off x="6363335" y="3745865"/>
              <a:ext cx="75565" cy="67945"/>
            </a:xfrm>
            <a:custGeom>
              <a:avLst/>
              <a:gdLst/>
              <a:ahLst/>
              <a:cxnLst/>
              <a:rect l="0" t="0" r="75565" b="67945"/>
              <a:pathLst>
                <a:path w="75565" h="67945">
                  <a:moveTo>
                    <a:pt x="24307" y="0"/>
                  </a:moveTo>
                  <a:cubicBezTo>
                    <a:pt x="20905" y="0"/>
                    <a:pt x="17635" y="1257"/>
                    <a:pt x="15228" y="3798"/>
                  </a:cubicBezTo>
                  <a:lnTo>
                    <a:pt x="0" y="19026"/>
                  </a:lnTo>
                  <a:lnTo>
                    <a:pt x="0" y="31510"/>
                  </a:lnTo>
                  <a:cubicBezTo>
                    <a:pt x="0" y="48404"/>
                    <a:pt x="11198" y="63282"/>
                    <a:pt x="27447" y="67945"/>
                  </a:cubicBezTo>
                  <a:cubicBezTo>
                    <a:pt x="21900" y="61265"/>
                    <a:pt x="19022" y="52805"/>
                    <a:pt x="19022" y="44109"/>
                  </a:cubicBezTo>
                  <a:lnTo>
                    <a:pt x="19022" y="30122"/>
                  </a:lnTo>
                  <a:cubicBezTo>
                    <a:pt x="19022" y="22814"/>
                    <a:pt x="25066" y="17523"/>
                    <a:pt x="32366" y="17523"/>
                  </a:cubicBezTo>
                  <a:cubicBezTo>
                    <a:pt x="43565" y="17523"/>
                    <a:pt x="65962" y="18911"/>
                    <a:pt x="75538" y="26088"/>
                  </a:cubicBezTo>
                  <a:cubicBezTo>
                    <a:pt x="75172" y="23338"/>
                    <a:pt x="74021" y="16396"/>
                    <a:pt x="72137" y="14510"/>
                  </a:cubicBezTo>
                  <a:cubicBezTo>
                    <a:pt x="62325" y="5055"/>
                    <a:pt x="44559" y="628"/>
                    <a:pt x="2430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91" name="Google Shape;140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JgAAbhYAAC0oAACUGAAAAAAAAA=="/>
                </a:ext>
              </a:extLst>
            </p:cNvSpPr>
            <p:nvPr/>
          </p:nvSpPr>
          <p:spPr>
            <a:xfrm>
              <a:off x="6271260" y="3646170"/>
              <a:ext cx="259715" cy="349250"/>
            </a:xfrm>
            <a:custGeom>
              <a:avLst/>
              <a:gdLst/>
              <a:ahLst/>
              <a:cxnLst/>
              <a:rect l="0" t="0" r="259715" b="349250"/>
              <a:pathLst>
                <a:path w="259715" h="349250">
                  <a:moveTo>
                    <a:pt x="129923" y="33832"/>
                  </a:moveTo>
                  <a:cubicBezTo>
                    <a:pt x="142270" y="33832"/>
                    <a:pt x="154723" y="36196"/>
                    <a:pt x="166596" y="41082"/>
                  </a:cubicBezTo>
                  <a:cubicBezTo>
                    <a:pt x="202453" y="55871"/>
                    <a:pt x="225753" y="90754"/>
                    <a:pt x="225753" y="129550"/>
                  </a:cubicBezTo>
                  <a:cubicBezTo>
                    <a:pt x="225753" y="182400"/>
                    <a:pt x="182814" y="225242"/>
                    <a:pt x="129844" y="225242"/>
                  </a:cubicBezTo>
                  <a:cubicBezTo>
                    <a:pt x="91091" y="225242"/>
                    <a:pt x="55997" y="201969"/>
                    <a:pt x="41175" y="166219"/>
                  </a:cubicBezTo>
                  <a:cubicBezTo>
                    <a:pt x="26353" y="130443"/>
                    <a:pt x="34593" y="89230"/>
                    <a:pt x="61947" y="61807"/>
                  </a:cubicBezTo>
                  <a:cubicBezTo>
                    <a:pt x="80349" y="43551"/>
                    <a:pt x="104939" y="33832"/>
                    <a:pt x="129923" y="33832"/>
                  </a:cubicBezTo>
                  <a:lnTo>
                    <a:pt x="129923" y="0"/>
                  </a:lnTo>
                  <a:cubicBezTo>
                    <a:pt x="58156" y="0"/>
                    <a:pt x="0" y="58024"/>
                    <a:pt x="0" y="129550"/>
                  </a:cubicBezTo>
                  <a:cubicBezTo>
                    <a:pt x="0" y="264669"/>
                    <a:pt x="129844" y="349224"/>
                    <a:pt x="129844" y="349224"/>
                  </a:cubicBezTo>
                  <a:cubicBezTo>
                    <a:pt x="129844" y="349224"/>
                    <a:pt x="259688" y="264669"/>
                    <a:pt x="259688" y="129550"/>
                  </a:cubicBezTo>
                  <a:cubicBezTo>
                    <a:pt x="259688" y="58024"/>
                    <a:pt x="201558" y="0"/>
                    <a:pt x="129844" y="0"/>
                  </a:cubicBezTo>
                  <a:lnTo>
                    <a:pt x="129844" y="33832"/>
                  </a:lnTo>
                  <a:lnTo>
                    <a:pt x="12984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90" name="Google Shape;140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JgAAbhYAABcoAACUGAAAAAAAAA=="/>
                </a:ext>
              </a:extLst>
            </p:cNvSpPr>
            <p:nvPr/>
          </p:nvSpPr>
          <p:spPr>
            <a:xfrm>
              <a:off x="6271260" y="3646170"/>
              <a:ext cx="245745" cy="349250"/>
            </a:xfrm>
            <a:custGeom>
              <a:avLst/>
              <a:gdLst/>
              <a:ahLst/>
              <a:cxnLst/>
              <a:rect l="0" t="0" r="245745" b="349250"/>
              <a:pathLst>
                <a:path w="245745" h="349250">
                  <a:moveTo>
                    <a:pt x="129758" y="33845"/>
                  </a:moveTo>
                  <a:cubicBezTo>
                    <a:pt x="142059" y="33845"/>
                    <a:pt x="154490" y="36210"/>
                    <a:pt x="166318" y="41098"/>
                  </a:cubicBezTo>
                  <a:cubicBezTo>
                    <a:pt x="202115" y="56023"/>
                    <a:pt x="225375" y="90919"/>
                    <a:pt x="225375" y="129599"/>
                  </a:cubicBezTo>
                  <a:cubicBezTo>
                    <a:pt x="225375" y="182469"/>
                    <a:pt x="182508" y="225327"/>
                    <a:pt x="129627" y="225327"/>
                  </a:cubicBezTo>
                  <a:lnTo>
                    <a:pt x="129627" y="225458"/>
                  </a:lnTo>
                  <a:cubicBezTo>
                    <a:pt x="90807" y="225458"/>
                    <a:pt x="55903" y="202045"/>
                    <a:pt x="41106" y="166282"/>
                  </a:cubicBezTo>
                  <a:cubicBezTo>
                    <a:pt x="26309" y="130492"/>
                    <a:pt x="34535" y="89264"/>
                    <a:pt x="61843" y="61962"/>
                  </a:cubicBezTo>
                  <a:cubicBezTo>
                    <a:pt x="80215" y="43594"/>
                    <a:pt x="104789" y="33845"/>
                    <a:pt x="129758" y="33845"/>
                  </a:cubicBezTo>
                  <a:lnTo>
                    <a:pt x="129758" y="0"/>
                  </a:lnTo>
                  <a:cubicBezTo>
                    <a:pt x="58058" y="0"/>
                    <a:pt x="0" y="58046"/>
                    <a:pt x="0" y="129599"/>
                  </a:cubicBezTo>
                  <a:cubicBezTo>
                    <a:pt x="0" y="264769"/>
                    <a:pt x="129627" y="349224"/>
                    <a:pt x="129627" y="349224"/>
                  </a:cubicBezTo>
                  <a:cubicBezTo>
                    <a:pt x="129627" y="349224"/>
                    <a:pt x="99664" y="308021"/>
                    <a:pt x="81319" y="237204"/>
                  </a:cubicBezTo>
                  <a:cubicBezTo>
                    <a:pt x="80688" y="234997"/>
                    <a:pt x="82449" y="233052"/>
                    <a:pt x="84578" y="233052"/>
                  </a:cubicBezTo>
                  <a:cubicBezTo>
                    <a:pt x="84998" y="233052"/>
                    <a:pt x="85445" y="233131"/>
                    <a:pt x="85892" y="233289"/>
                  </a:cubicBezTo>
                  <a:cubicBezTo>
                    <a:pt x="99953" y="239306"/>
                    <a:pt x="114882" y="242249"/>
                    <a:pt x="129758" y="242249"/>
                  </a:cubicBezTo>
                  <a:cubicBezTo>
                    <a:pt x="153360" y="242249"/>
                    <a:pt x="176778" y="234813"/>
                    <a:pt x="196412" y="220387"/>
                  </a:cubicBezTo>
                  <a:cubicBezTo>
                    <a:pt x="228398" y="196869"/>
                    <a:pt x="245745" y="158320"/>
                    <a:pt x="241802" y="118747"/>
                  </a:cubicBezTo>
                  <a:cubicBezTo>
                    <a:pt x="237124" y="67532"/>
                    <a:pt x="196779" y="25305"/>
                    <a:pt x="145712" y="18079"/>
                  </a:cubicBezTo>
                  <a:cubicBezTo>
                    <a:pt x="140403" y="17317"/>
                    <a:pt x="135067" y="16923"/>
                    <a:pt x="129758" y="16923"/>
                  </a:cubicBezTo>
                  <a:cubicBezTo>
                    <a:pt x="121400" y="16923"/>
                    <a:pt x="113042" y="17868"/>
                    <a:pt x="104842" y="19734"/>
                  </a:cubicBezTo>
                  <a:cubicBezTo>
                    <a:pt x="104605" y="19787"/>
                    <a:pt x="104369" y="19813"/>
                    <a:pt x="104159" y="19813"/>
                  </a:cubicBezTo>
                  <a:cubicBezTo>
                    <a:pt x="101267" y="19813"/>
                    <a:pt x="99454" y="16266"/>
                    <a:pt x="101688" y="14032"/>
                  </a:cubicBezTo>
                  <a:cubicBezTo>
                    <a:pt x="110046" y="5071"/>
                    <a:pt x="119508" y="0"/>
                    <a:pt x="129627" y="0"/>
                  </a:cubicBezTo>
                  <a:lnTo>
                    <a:pt x="129627" y="33845"/>
                  </a:lnTo>
                  <a:lnTo>
                    <a:pt x="12962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89" name="Google Shape;140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JgAAmxYAAMknAACgFwAAAAAAAA=="/>
                </a:ext>
              </a:extLst>
            </p:cNvSpPr>
            <p:nvPr/>
          </p:nvSpPr>
          <p:spPr>
            <a:xfrm>
              <a:off x="6289675" y="3674745"/>
              <a:ext cx="177800" cy="165735"/>
            </a:xfrm>
            <a:custGeom>
              <a:avLst/>
              <a:gdLst/>
              <a:ahLst/>
              <a:cxnLst/>
              <a:rect l="0" t="0" r="177800" b="165735"/>
              <a:pathLst>
                <a:path w="177800" h="165735">
                  <a:moveTo>
                    <a:pt x="111253" y="26"/>
                  </a:moveTo>
                  <a:cubicBezTo>
                    <a:pt x="85234" y="26"/>
                    <a:pt x="59319" y="10019"/>
                    <a:pt x="39739" y="29637"/>
                  </a:cubicBezTo>
                  <a:cubicBezTo>
                    <a:pt x="3443" y="65727"/>
                    <a:pt x="26" y="123271"/>
                    <a:pt x="31775" y="163400"/>
                  </a:cubicBezTo>
                  <a:cubicBezTo>
                    <a:pt x="32932" y="165053"/>
                    <a:pt x="34456" y="165735"/>
                    <a:pt x="35928" y="165735"/>
                  </a:cubicBezTo>
                  <a:cubicBezTo>
                    <a:pt x="39923" y="165735"/>
                    <a:pt x="43708" y="160882"/>
                    <a:pt x="40107" y="156843"/>
                  </a:cubicBezTo>
                  <a:cubicBezTo>
                    <a:pt x="11669" y="120885"/>
                    <a:pt x="14692" y="69373"/>
                    <a:pt x="47203" y="37086"/>
                  </a:cubicBezTo>
                  <a:cubicBezTo>
                    <a:pt x="64733" y="19513"/>
                    <a:pt x="87888" y="10569"/>
                    <a:pt x="111174" y="10569"/>
                  </a:cubicBezTo>
                  <a:cubicBezTo>
                    <a:pt x="130886" y="10569"/>
                    <a:pt x="150677" y="16995"/>
                    <a:pt x="167208" y="30004"/>
                  </a:cubicBezTo>
                  <a:cubicBezTo>
                    <a:pt x="168233" y="30713"/>
                    <a:pt x="169258" y="31027"/>
                    <a:pt x="170257" y="31027"/>
                  </a:cubicBezTo>
                  <a:cubicBezTo>
                    <a:pt x="174541" y="31027"/>
                    <a:pt x="177800" y="25257"/>
                    <a:pt x="173779" y="21690"/>
                  </a:cubicBezTo>
                  <a:cubicBezTo>
                    <a:pt x="155355" y="7160"/>
                    <a:pt x="133251" y="26"/>
                    <a:pt x="11125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88" name="Google Shape;140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JgAAZhYAADUoAACcGAAAAAAAAA=="/>
                </a:ext>
              </a:extLst>
            </p:cNvSpPr>
            <p:nvPr/>
          </p:nvSpPr>
          <p:spPr>
            <a:xfrm>
              <a:off x="6266180" y="3641090"/>
              <a:ext cx="269875" cy="359410"/>
            </a:xfrm>
            <a:custGeom>
              <a:avLst/>
              <a:gdLst/>
              <a:ahLst/>
              <a:cxnLst/>
              <a:rect l="0" t="0" r="269875" b="359410"/>
              <a:pathLst>
                <a:path w="269875" h="359410">
                  <a:moveTo>
                    <a:pt x="134924" y="10498"/>
                  </a:moveTo>
                  <a:cubicBezTo>
                    <a:pt x="203595" y="10498"/>
                    <a:pt x="259231" y="66187"/>
                    <a:pt x="259231" y="134736"/>
                  </a:cubicBezTo>
                  <a:cubicBezTo>
                    <a:pt x="259126" y="165441"/>
                    <a:pt x="252424" y="195727"/>
                    <a:pt x="239520" y="223650"/>
                  </a:cubicBezTo>
                  <a:cubicBezTo>
                    <a:pt x="228246" y="248136"/>
                    <a:pt x="213582" y="270994"/>
                    <a:pt x="195895" y="291465"/>
                  </a:cubicBezTo>
                  <a:cubicBezTo>
                    <a:pt x="177919" y="312538"/>
                    <a:pt x="157446" y="331487"/>
                    <a:pt x="134924" y="347784"/>
                  </a:cubicBezTo>
                  <a:cubicBezTo>
                    <a:pt x="112559" y="331487"/>
                    <a:pt x="92060" y="312670"/>
                    <a:pt x="74242" y="291701"/>
                  </a:cubicBezTo>
                  <a:cubicBezTo>
                    <a:pt x="56398" y="271126"/>
                    <a:pt x="41733" y="248398"/>
                    <a:pt x="30485" y="223782"/>
                  </a:cubicBezTo>
                  <a:cubicBezTo>
                    <a:pt x="17581" y="195858"/>
                    <a:pt x="10748" y="165441"/>
                    <a:pt x="10617" y="134736"/>
                  </a:cubicBezTo>
                  <a:cubicBezTo>
                    <a:pt x="10617" y="66187"/>
                    <a:pt x="66279" y="10498"/>
                    <a:pt x="134924" y="10498"/>
                  </a:cubicBezTo>
                  <a:lnTo>
                    <a:pt x="134924" y="0"/>
                  </a:lnTo>
                  <a:cubicBezTo>
                    <a:pt x="60445" y="131"/>
                    <a:pt x="131" y="60361"/>
                    <a:pt x="0" y="134736"/>
                  </a:cubicBezTo>
                  <a:cubicBezTo>
                    <a:pt x="262" y="166937"/>
                    <a:pt x="7332" y="198902"/>
                    <a:pt x="20735" y="228191"/>
                  </a:cubicBezTo>
                  <a:cubicBezTo>
                    <a:pt x="32509" y="253568"/>
                    <a:pt x="47804" y="277319"/>
                    <a:pt x="66148" y="298524"/>
                  </a:cubicBezTo>
                  <a:cubicBezTo>
                    <a:pt x="98630" y="336657"/>
                    <a:pt x="130772" y="357757"/>
                    <a:pt x="132033" y="358649"/>
                  </a:cubicBezTo>
                  <a:cubicBezTo>
                    <a:pt x="132900" y="359148"/>
                    <a:pt x="133925" y="359384"/>
                    <a:pt x="134924" y="359384"/>
                  </a:cubicBezTo>
                  <a:cubicBezTo>
                    <a:pt x="135949" y="359384"/>
                    <a:pt x="136947" y="359148"/>
                    <a:pt x="137841" y="358649"/>
                  </a:cubicBezTo>
                  <a:cubicBezTo>
                    <a:pt x="139102" y="357757"/>
                    <a:pt x="171217" y="336657"/>
                    <a:pt x="203726" y="298524"/>
                  </a:cubicBezTo>
                  <a:cubicBezTo>
                    <a:pt x="222070" y="277319"/>
                    <a:pt x="237365" y="253568"/>
                    <a:pt x="249113" y="228191"/>
                  </a:cubicBezTo>
                  <a:cubicBezTo>
                    <a:pt x="262647" y="198902"/>
                    <a:pt x="269743" y="166937"/>
                    <a:pt x="269875" y="134736"/>
                  </a:cubicBezTo>
                  <a:cubicBezTo>
                    <a:pt x="269743" y="60361"/>
                    <a:pt x="209429" y="131"/>
                    <a:pt x="134924" y="0"/>
                  </a:cubicBezTo>
                  <a:lnTo>
                    <a:pt x="134924" y="10498"/>
                  </a:lnTo>
                  <a:lnTo>
                    <a:pt x="13492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87" name="Google Shape;140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0JwAAAxcAAJAnAAAfFwAAAAAAAA=="/>
                </a:ext>
              </a:extLst>
            </p:cNvSpPr>
            <p:nvPr/>
          </p:nvSpPr>
          <p:spPr>
            <a:xfrm>
              <a:off x="6372860" y="3740785"/>
              <a:ext cx="58420" cy="17780"/>
            </a:xfrm>
            <a:custGeom>
              <a:avLst/>
              <a:gdLst/>
              <a:ahLst/>
              <a:cxnLst/>
              <a:rect l="0" t="0" r="58420" b="17780"/>
              <a:pathLst>
                <a:path w="58420" h="17780">
                  <a:moveTo>
                    <a:pt x="21123" y="26"/>
                  </a:moveTo>
                  <a:cubicBezTo>
                    <a:pt x="16094" y="26"/>
                    <a:pt x="10562" y="491"/>
                    <a:pt x="4526" y="1654"/>
                  </a:cubicBezTo>
                  <a:cubicBezTo>
                    <a:pt x="1985" y="2145"/>
                    <a:pt x="212" y="4264"/>
                    <a:pt x="212" y="6745"/>
                  </a:cubicBezTo>
                  <a:lnTo>
                    <a:pt x="212" y="12353"/>
                  </a:lnTo>
                  <a:cubicBezTo>
                    <a:pt x="26" y="15945"/>
                    <a:pt x="2779" y="17754"/>
                    <a:pt x="5559" y="17754"/>
                  </a:cubicBezTo>
                  <a:cubicBezTo>
                    <a:pt x="8338" y="17754"/>
                    <a:pt x="11091" y="15945"/>
                    <a:pt x="10906" y="12353"/>
                  </a:cubicBezTo>
                  <a:lnTo>
                    <a:pt x="10773" y="12353"/>
                  </a:lnTo>
                  <a:lnTo>
                    <a:pt x="10773" y="11113"/>
                  </a:lnTo>
                  <a:cubicBezTo>
                    <a:pt x="14109" y="10647"/>
                    <a:pt x="17470" y="10389"/>
                    <a:pt x="20806" y="10389"/>
                  </a:cubicBezTo>
                  <a:cubicBezTo>
                    <a:pt x="26285" y="10389"/>
                    <a:pt x="31711" y="11035"/>
                    <a:pt x="37006" y="12353"/>
                  </a:cubicBezTo>
                  <a:cubicBezTo>
                    <a:pt x="40844" y="13232"/>
                    <a:pt x="44523" y="14705"/>
                    <a:pt x="47964" y="16695"/>
                  </a:cubicBezTo>
                  <a:cubicBezTo>
                    <a:pt x="48917" y="17263"/>
                    <a:pt x="49870" y="17496"/>
                    <a:pt x="50770" y="17496"/>
                  </a:cubicBezTo>
                  <a:cubicBezTo>
                    <a:pt x="55323" y="17496"/>
                    <a:pt x="58420" y="11216"/>
                    <a:pt x="53841" y="7985"/>
                  </a:cubicBezTo>
                  <a:cubicBezTo>
                    <a:pt x="53205" y="7598"/>
                    <a:pt x="41320" y="26"/>
                    <a:pt x="2112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786" name="Google Shape;140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6JgAA0BYAABAoAADZFwAAAAAAAA=="/>
                </a:ext>
              </a:extLst>
            </p:cNvSpPr>
            <p:nvPr/>
          </p:nvSpPr>
          <p:spPr>
            <a:xfrm>
              <a:off x="6336030" y="3708400"/>
              <a:ext cx="176530" cy="168275"/>
            </a:xfrm>
            <a:custGeom>
              <a:avLst/>
              <a:gdLst/>
              <a:ahLst/>
              <a:cxnLst/>
              <a:rect l="0" t="0" r="176530" b="168275"/>
              <a:pathLst>
                <a:path w="176530" h="168275">
                  <a:moveTo>
                    <a:pt x="105054" y="10505"/>
                  </a:moveTo>
                  <a:lnTo>
                    <a:pt x="105054" y="36796"/>
                  </a:lnTo>
                  <a:cubicBezTo>
                    <a:pt x="105054" y="41208"/>
                    <a:pt x="104053" y="45515"/>
                    <a:pt x="102131" y="49429"/>
                  </a:cubicBezTo>
                  <a:lnTo>
                    <a:pt x="99998" y="53605"/>
                  </a:lnTo>
                  <a:cubicBezTo>
                    <a:pt x="99603" y="54366"/>
                    <a:pt x="99471" y="55102"/>
                    <a:pt x="99471" y="55995"/>
                  </a:cubicBezTo>
                  <a:lnTo>
                    <a:pt x="99471" y="67236"/>
                  </a:lnTo>
                  <a:cubicBezTo>
                    <a:pt x="99471" y="86067"/>
                    <a:pt x="84143" y="101379"/>
                    <a:pt x="65261" y="101379"/>
                  </a:cubicBezTo>
                  <a:cubicBezTo>
                    <a:pt x="64892" y="101379"/>
                    <a:pt x="64497" y="101379"/>
                    <a:pt x="64128" y="101379"/>
                  </a:cubicBezTo>
                  <a:cubicBezTo>
                    <a:pt x="45746" y="100854"/>
                    <a:pt x="30918" y="84807"/>
                    <a:pt x="30918" y="65608"/>
                  </a:cubicBezTo>
                  <a:lnTo>
                    <a:pt x="30918" y="55995"/>
                  </a:lnTo>
                  <a:cubicBezTo>
                    <a:pt x="30918" y="55102"/>
                    <a:pt x="30787" y="54366"/>
                    <a:pt x="30418" y="53605"/>
                  </a:cubicBezTo>
                  <a:lnTo>
                    <a:pt x="28390" y="49560"/>
                  </a:lnTo>
                  <a:cubicBezTo>
                    <a:pt x="26362" y="45515"/>
                    <a:pt x="25362" y="41077"/>
                    <a:pt x="25362" y="36664"/>
                  </a:cubicBezTo>
                  <a:cubicBezTo>
                    <a:pt x="25362" y="22245"/>
                    <a:pt x="37002" y="10505"/>
                    <a:pt x="51592" y="10505"/>
                  </a:cubicBezTo>
                  <a:lnTo>
                    <a:pt x="47905" y="108182"/>
                  </a:lnTo>
                  <a:cubicBezTo>
                    <a:pt x="52856" y="110467"/>
                    <a:pt x="58308" y="111728"/>
                    <a:pt x="63733" y="111859"/>
                  </a:cubicBezTo>
                  <a:lnTo>
                    <a:pt x="65261" y="111859"/>
                  </a:lnTo>
                  <a:cubicBezTo>
                    <a:pt x="71212" y="111859"/>
                    <a:pt x="77059" y="110730"/>
                    <a:pt x="82511" y="108445"/>
                  </a:cubicBezTo>
                  <a:lnTo>
                    <a:pt x="82511" y="115641"/>
                  </a:lnTo>
                  <a:cubicBezTo>
                    <a:pt x="82511" y="117296"/>
                    <a:pt x="82748" y="118819"/>
                    <a:pt x="83274" y="120316"/>
                  </a:cubicBezTo>
                  <a:lnTo>
                    <a:pt x="65261" y="133842"/>
                  </a:lnTo>
                  <a:lnTo>
                    <a:pt x="47141" y="120316"/>
                  </a:lnTo>
                  <a:cubicBezTo>
                    <a:pt x="47642" y="118819"/>
                    <a:pt x="47905" y="117296"/>
                    <a:pt x="47905" y="115641"/>
                  </a:cubicBezTo>
                  <a:lnTo>
                    <a:pt x="47905" y="108182"/>
                  </a:lnTo>
                  <a:lnTo>
                    <a:pt x="41189" y="129036"/>
                  </a:lnTo>
                  <a:lnTo>
                    <a:pt x="59941" y="143061"/>
                  </a:lnTo>
                  <a:lnTo>
                    <a:pt x="59941" y="157611"/>
                  </a:lnTo>
                  <a:cubicBezTo>
                    <a:pt x="42954" y="156587"/>
                    <a:pt x="26731" y="150914"/>
                    <a:pt x="12931" y="141170"/>
                  </a:cubicBezTo>
                  <a:cubicBezTo>
                    <a:pt x="13932" y="140172"/>
                    <a:pt x="15091" y="139410"/>
                    <a:pt x="16486" y="138911"/>
                  </a:cubicBezTo>
                  <a:lnTo>
                    <a:pt x="16618" y="138911"/>
                  </a:lnTo>
                  <a:lnTo>
                    <a:pt x="37134" y="131189"/>
                  </a:lnTo>
                  <a:cubicBezTo>
                    <a:pt x="38530" y="130690"/>
                    <a:pt x="39925" y="129929"/>
                    <a:pt x="41189" y="129036"/>
                  </a:cubicBezTo>
                  <a:lnTo>
                    <a:pt x="89226" y="129036"/>
                  </a:lnTo>
                  <a:cubicBezTo>
                    <a:pt x="90490" y="129929"/>
                    <a:pt x="91886" y="130690"/>
                    <a:pt x="93282" y="131189"/>
                  </a:cubicBezTo>
                  <a:lnTo>
                    <a:pt x="118354" y="140539"/>
                  </a:lnTo>
                  <a:cubicBezTo>
                    <a:pt x="104290" y="150651"/>
                    <a:pt x="87699" y="156587"/>
                    <a:pt x="70475" y="157611"/>
                  </a:cubicBezTo>
                  <a:lnTo>
                    <a:pt x="70475" y="143061"/>
                  </a:lnTo>
                  <a:lnTo>
                    <a:pt x="89226" y="129036"/>
                  </a:lnTo>
                  <a:lnTo>
                    <a:pt x="51460" y="26"/>
                  </a:lnTo>
                  <a:cubicBezTo>
                    <a:pt x="31182" y="26"/>
                    <a:pt x="14695" y="16441"/>
                    <a:pt x="14695" y="36796"/>
                  </a:cubicBezTo>
                  <a:cubicBezTo>
                    <a:pt x="14695" y="42731"/>
                    <a:pt x="16091" y="48798"/>
                    <a:pt x="18751" y="54235"/>
                  </a:cubicBezTo>
                  <a:lnTo>
                    <a:pt x="20410" y="57256"/>
                  </a:lnTo>
                  <a:lnTo>
                    <a:pt x="20410" y="65608"/>
                  </a:lnTo>
                  <a:cubicBezTo>
                    <a:pt x="20410" y="79501"/>
                    <a:pt x="26626" y="92765"/>
                    <a:pt x="37397" y="101747"/>
                  </a:cubicBezTo>
                  <a:lnTo>
                    <a:pt x="37397" y="115772"/>
                  </a:lnTo>
                  <a:cubicBezTo>
                    <a:pt x="37265" y="118162"/>
                    <a:pt x="35738" y="120447"/>
                    <a:pt x="33447" y="121340"/>
                  </a:cubicBezTo>
                  <a:lnTo>
                    <a:pt x="12799" y="129036"/>
                  </a:lnTo>
                  <a:cubicBezTo>
                    <a:pt x="7479" y="131058"/>
                    <a:pt x="3160" y="135103"/>
                    <a:pt x="895" y="140303"/>
                  </a:cubicBezTo>
                  <a:cubicBezTo>
                    <a:pt x="0" y="142562"/>
                    <a:pt x="632" y="145083"/>
                    <a:pt x="2528" y="146607"/>
                  </a:cubicBezTo>
                  <a:cubicBezTo>
                    <a:pt x="21016" y="161104"/>
                    <a:pt x="43165" y="168248"/>
                    <a:pt x="65208" y="168248"/>
                  </a:cubicBezTo>
                  <a:cubicBezTo>
                    <a:pt x="91254" y="168248"/>
                    <a:pt x="117169" y="158294"/>
                    <a:pt x="136868" y="138648"/>
                  </a:cubicBezTo>
                  <a:cubicBezTo>
                    <a:pt x="173106" y="102509"/>
                    <a:pt x="176530" y="44885"/>
                    <a:pt x="144716" y="4701"/>
                  </a:cubicBezTo>
                  <a:cubicBezTo>
                    <a:pt x="143689" y="3361"/>
                    <a:pt x="142109" y="2652"/>
                    <a:pt x="140502" y="2652"/>
                  </a:cubicBezTo>
                  <a:cubicBezTo>
                    <a:pt x="139344" y="2652"/>
                    <a:pt x="138185" y="3020"/>
                    <a:pt x="137237" y="3808"/>
                  </a:cubicBezTo>
                  <a:cubicBezTo>
                    <a:pt x="134972" y="5568"/>
                    <a:pt x="134577" y="8982"/>
                    <a:pt x="136368" y="11267"/>
                  </a:cubicBezTo>
                  <a:cubicBezTo>
                    <a:pt x="164863" y="47275"/>
                    <a:pt x="161835" y="98832"/>
                    <a:pt x="129257" y="131189"/>
                  </a:cubicBezTo>
                  <a:cubicBezTo>
                    <a:pt x="128625" y="131820"/>
                    <a:pt x="127993" y="132450"/>
                    <a:pt x="127361" y="133080"/>
                  </a:cubicBezTo>
                  <a:cubicBezTo>
                    <a:pt x="126228" y="132450"/>
                    <a:pt x="124964" y="131820"/>
                    <a:pt x="123805" y="131452"/>
                  </a:cubicBezTo>
                  <a:lnTo>
                    <a:pt x="96811" y="121340"/>
                  </a:lnTo>
                  <a:cubicBezTo>
                    <a:pt x="94546" y="120447"/>
                    <a:pt x="92887" y="118162"/>
                    <a:pt x="92887" y="115772"/>
                  </a:cubicBezTo>
                  <a:lnTo>
                    <a:pt x="92887" y="102246"/>
                  </a:lnTo>
                  <a:cubicBezTo>
                    <a:pt x="94019" y="101379"/>
                    <a:pt x="95178" y="100355"/>
                    <a:pt x="96311" y="99357"/>
                  </a:cubicBezTo>
                  <a:cubicBezTo>
                    <a:pt x="105054" y="90874"/>
                    <a:pt x="109874" y="79370"/>
                    <a:pt x="109874" y="67236"/>
                  </a:cubicBezTo>
                  <a:lnTo>
                    <a:pt x="109874" y="57256"/>
                  </a:lnTo>
                  <a:lnTo>
                    <a:pt x="111533" y="54235"/>
                  </a:lnTo>
                  <a:cubicBezTo>
                    <a:pt x="114193" y="48798"/>
                    <a:pt x="115562" y="42731"/>
                    <a:pt x="115562" y="36796"/>
                  </a:cubicBezTo>
                  <a:lnTo>
                    <a:pt x="115562" y="5331"/>
                  </a:lnTo>
                  <a:cubicBezTo>
                    <a:pt x="115562" y="2416"/>
                    <a:pt x="113166" y="26"/>
                    <a:pt x="110242" y="26"/>
                  </a:cubicBezTo>
                  <a:lnTo>
                    <a:pt x="105054" y="10505"/>
                  </a:lnTo>
                  <a:lnTo>
                    <a:pt x="11024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799" name="Google Shape;14096;p90"/>
          <p:cNvGrpSpPr>
            <a:extLst>
              <a:ext uri="smNativeData">
                <pr:smNativeData xmlns:pr="smNativeData" val="SMDATA_6_dWHdYxMAAAAlAAAAAQAAAA8BAAAAkAAAAEgAAACQAAAASAAAAAAAAAAAAAAAAAAAABcAAAAUAAAAAAAAAAAAAAD/fwAA/38AAAAAAAAJAAAABAAAAKcVAAAMAAAAEAAAAAAAAAAAAAAAAAAAAAAAAAAfAAAAVAAAAAAAAAAAAAAAAAAAAAAAAAAAAAAAAAAAAAAAAAAAAAAAAAAAAAAAAAAAAAAAAAAAAAAAAAAAAAAAAAAAAAAAAAAAAAAAAAAAAAAAAAAAAAAAAAAAACEAAAAYAAAAFAAAALsrAABmFgAA/C0AAJwYAAAQAAAA"/>
              </a:ext>
            </a:extLst>
          </p:cNvGrpSpPr>
          <p:nvPr/>
        </p:nvGrpSpPr>
        <p:grpSpPr>
          <a:xfrm>
            <a:off x="7108825" y="3641090"/>
            <a:ext cx="366395" cy="359410"/>
            <a:chOff x="7108825" y="3641090"/>
            <a:chExt cx="366395" cy="359410"/>
          </a:xfrm>
        </p:grpSpPr>
        <p:sp>
          <p:nvSpPr>
            <p:cNvPr id="1827" name="Google Shape;140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LAAAiBcAAIYtAACMGAAAAAAAAA=="/>
                </a:ext>
              </a:extLst>
            </p:cNvSpPr>
            <p:nvPr/>
          </p:nvSpPr>
          <p:spPr>
            <a:xfrm>
              <a:off x="7234555" y="3825240"/>
              <a:ext cx="165735" cy="165100"/>
            </a:xfrm>
            <a:custGeom>
              <a:avLst/>
              <a:gdLst/>
              <a:ahLst/>
              <a:cxnLst/>
              <a:rect l="0" t="0" r="165735" b="165100"/>
              <a:pathLst>
                <a:path w="165735" h="165100">
                  <a:moveTo>
                    <a:pt x="58482" y="26"/>
                  </a:moveTo>
                  <a:lnTo>
                    <a:pt x="58482" y="41079"/>
                  </a:lnTo>
                  <a:cubicBezTo>
                    <a:pt x="58482" y="43329"/>
                    <a:pt x="56592" y="45213"/>
                    <a:pt x="54335" y="45213"/>
                  </a:cubicBezTo>
                  <a:lnTo>
                    <a:pt x="41184" y="45213"/>
                  </a:lnTo>
                  <a:cubicBezTo>
                    <a:pt x="39793" y="45213"/>
                    <a:pt x="38402" y="44349"/>
                    <a:pt x="37640" y="43198"/>
                  </a:cubicBezTo>
                  <a:cubicBezTo>
                    <a:pt x="33572" y="36317"/>
                    <a:pt x="26983" y="33203"/>
                    <a:pt x="20447" y="33203"/>
                  </a:cubicBezTo>
                  <a:cubicBezTo>
                    <a:pt x="10158" y="33203"/>
                    <a:pt x="26" y="40869"/>
                    <a:pt x="26" y="53402"/>
                  </a:cubicBezTo>
                  <a:cubicBezTo>
                    <a:pt x="26" y="65962"/>
                    <a:pt x="10184" y="73628"/>
                    <a:pt x="20500" y="73628"/>
                  </a:cubicBezTo>
                  <a:cubicBezTo>
                    <a:pt x="27010" y="73628"/>
                    <a:pt x="33598" y="70567"/>
                    <a:pt x="37640" y="63737"/>
                  </a:cubicBezTo>
                  <a:cubicBezTo>
                    <a:pt x="38402" y="62482"/>
                    <a:pt x="39793" y="61723"/>
                    <a:pt x="41184" y="61723"/>
                  </a:cubicBezTo>
                  <a:lnTo>
                    <a:pt x="54335" y="61723"/>
                  </a:lnTo>
                  <a:cubicBezTo>
                    <a:pt x="56592" y="61723"/>
                    <a:pt x="58482" y="63476"/>
                    <a:pt x="58482" y="65857"/>
                  </a:cubicBezTo>
                  <a:lnTo>
                    <a:pt x="58482" y="106909"/>
                  </a:lnTo>
                  <a:lnTo>
                    <a:pt x="99666" y="106909"/>
                  </a:lnTo>
                  <a:cubicBezTo>
                    <a:pt x="101950" y="106909"/>
                    <a:pt x="103840" y="108793"/>
                    <a:pt x="103840" y="111070"/>
                  </a:cubicBezTo>
                  <a:lnTo>
                    <a:pt x="103840" y="124021"/>
                  </a:lnTo>
                  <a:cubicBezTo>
                    <a:pt x="103840" y="125539"/>
                    <a:pt x="103079" y="126926"/>
                    <a:pt x="101819" y="127684"/>
                  </a:cubicBezTo>
                  <a:cubicBezTo>
                    <a:pt x="84127" y="138124"/>
                    <a:pt x="91582" y="165074"/>
                    <a:pt x="112056" y="165074"/>
                  </a:cubicBezTo>
                  <a:cubicBezTo>
                    <a:pt x="132635" y="165074"/>
                    <a:pt x="140089" y="138124"/>
                    <a:pt x="122398" y="127684"/>
                  </a:cubicBezTo>
                  <a:cubicBezTo>
                    <a:pt x="121138" y="126926"/>
                    <a:pt x="120377" y="125539"/>
                    <a:pt x="120377" y="124021"/>
                  </a:cubicBezTo>
                  <a:lnTo>
                    <a:pt x="120377" y="111070"/>
                  </a:lnTo>
                  <a:cubicBezTo>
                    <a:pt x="120377" y="108793"/>
                    <a:pt x="122135" y="106909"/>
                    <a:pt x="124550" y="106779"/>
                  </a:cubicBezTo>
                  <a:lnTo>
                    <a:pt x="165735" y="106779"/>
                  </a:lnTo>
                  <a:lnTo>
                    <a:pt x="165735" y="26"/>
                  </a:lnTo>
                  <a:lnTo>
                    <a:pt x="128724" y="26"/>
                  </a:lnTo>
                  <a:lnTo>
                    <a:pt x="128724" y="6567"/>
                  </a:lnTo>
                  <a:lnTo>
                    <a:pt x="129354" y="7065"/>
                  </a:lnTo>
                  <a:cubicBezTo>
                    <a:pt x="151193" y="23444"/>
                    <a:pt x="139459" y="58321"/>
                    <a:pt x="112056" y="58321"/>
                  </a:cubicBezTo>
                  <a:cubicBezTo>
                    <a:pt x="84626" y="58321"/>
                    <a:pt x="72892" y="23444"/>
                    <a:pt x="94863" y="7065"/>
                  </a:cubicBezTo>
                  <a:lnTo>
                    <a:pt x="95493" y="6567"/>
                  </a:lnTo>
                  <a:lnTo>
                    <a:pt x="95493" y="26"/>
                  </a:lnTo>
                  <a:lnTo>
                    <a:pt x="58482" y="26"/>
                  </a:lnTo>
                  <a:lnTo>
                    <a:pt x="94863" y="70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26" name="Google Shape;140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4LQAAhxcAAHEtAADkFwAAAAAAAA=="/>
                </a:ext>
              </a:extLst>
            </p:cNvSpPr>
            <p:nvPr/>
          </p:nvSpPr>
          <p:spPr>
            <a:xfrm>
              <a:off x="7350760" y="3824605"/>
              <a:ext cx="36195" cy="59055"/>
            </a:xfrm>
            <a:custGeom>
              <a:avLst/>
              <a:gdLst/>
              <a:ahLst/>
              <a:cxnLst/>
              <a:rect l="0" t="0" r="36195" b="59055"/>
              <a:pathLst>
                <a:path w="36195" h="59055">
                  <a:moveTo>
                    <a:pt x="12205" y="0"/>
                  </a:moveTo>
                  <a:lnTo>
                    <a:pt x="12205" y="6755"/>
                  </a:lnTo>
                  <a:lnTo>
                    <a:pt x="12706" y="7153"/>
                  </a:lnTo>
                  <a:cubicBezTo>
                    <a:pt x="19929" y="12611"/>
                    <a:pt x="24121" y="21168"/>
                    <a:pt x="24121" y="30203"/>
                  </a:cubicBezTo>
                  <a:cubicBezTo>
                    <a:pt x="24121" y="44377"/>
                    <a:pt x="13971" y="56485"/>
                    <a:pt x="26" y="58657"/>
                  </a:cubicBezTo>
                  <a:cubicBezTo>
                    <a:pt x="1581" y="58896"/>
                    <a:pt x="3137" y="59028"/>
                    <a:pt x="4692" y="59028"/>
                  </a:cubicBezTo>
                  <a:cubicBezTo>
                    <a:pt x="16054" y="59028"/>
                    <a:pt x="26520" y="52219"/>
                    <a:pt x="31107" y="41568"/>
                  </a:cubicBezTo>
                  <a:cubicBezTo>
                    <a:pt x="36168" y="29328"/>
                    <a:pt x="32504" y="15181"/>
                    <a:pt x="21959" y="7153"/>
                  </a:cubicBezTo>
                  <a:lnTo>
                    <a:pt x="21326" y="6755"/>
                  </a:lnTo>
                  <a:lnTo>
                    <a:pt x="21326" y="0"/>
                  </a:lnTo>
                  <a:lnTo>
                    <a:pt x="12205" y="0"/>
                  </a:lnTo>
                  <a:lnTo>
                    <a:pt x="21959" y="715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25" name="Google Shape;140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LAAAhxcAAOssAADPFwAAAAAAAA=="/>
                </a:ext>
              </a:extLst>
            </p:cNvSpPr>
            <p:nvPr/>
          </p:nvSpPr>
          <p:spPr>
            <a:xfrm>
              <a:off x="7288530" y="3824605"/>
              <a:ext cx="13335" cy="45720"/>
            </a:xfrm>
            <a:custGeom>
              <a:avLst/>
              <a:gdLst/>
              <a:ahLst/>
              <a:cxnLst/>
              <a:rect l="0" t="0" r="13335" b="45720"/>
              <a:pathLst>
                <a:path w="13335" h="45720">
                  <a:moveTo>
                    <a:pt x="4190" y="0"/>
                  </a:moveTo>
                  <a:lnTo>
                    <a:pt x="4190" y="41393"/>
                  </a:lnTo>
                  <a:cubicBezTo>
                    <a:pt x="4190" y="43794"/>
                    <a:pt x="2292" y="45694"/>
                    <a:pt x="26" y="45694"/>
                  </a:cubicBezTo>
                  <a:lnTo>
                    <a:pt x="9144" y="45694"/>
                  </a:lnTo>
                  <a:cubicBezTo>
                    <a:pt x="11437" y="45588"/>
                    <a:pt x="13335" y="43794"/>
                    <a:pt x="13335" y="41393"/>
                  </a:cubicBezTo>
                  <a:lnTo>
                    <a:pt x="13335" y="0"/>
                  </a:lnTo>
                  <a:lnTo>
                    <a:pt x="4190" y="0"/>
                  </a:lnTo>
                  <a:lnTo>
                    <a:pt x="13335" y="4139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24" name="Google Shape;141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LAAAvBcAAKgsAAD8FwAAAAAAAA=="/>
                </a:ext>
              </a:extLst>
            </p:cNvSpPr>
            <p:nvPr/>
          </p:nvSpPr>
          <p:spPr>
            <a:xfrm>
              <a:off x="7234555" y="3858260"/>
              <a:ext cx="24765" cy="40640"/>
            </a:xfrm>
            <a:custGeom>
              <a:avLst/>
              <a:gdLst/>
              <a:ahLst/>
              <a:cxnLst/>
              <a:rect l="0" t="0" r="24765" b="40640"/>
              <a:pathLst>
                <a:path w="24765" h="40640">
                  <a:moveTo>
                    <a:pt x="20200" y="0"/>
                  </a:moveTo>
                  <a:cubicBezTo>
                    <a:pt x="9103" y="0"/>
                    <a:pt x="26" y="9025"/>
                    <a:pt x="26" y="20320"/>
                  </a:cubicBezTo>
                  <a:cubicBezTo>
                    <a:pt x="26" y="31509"/>
                    <a:pt x="9103" y="40640"/>
                    <a:pt x="20200" y="40640"/>
                  </a:cubicBezTo>
                  <a:cubicBezTo>
                    <a:pt x="21721" y="40640"/>
                    <a:pt x="23243" y="40508"/>
                    <a:pt x="24765" y="40139"/>
                  </a:cubicBezTo>
                  <a:cubicBezTo>
                    <a:pt x="15530" y="37975"/>
                    <a:pt x="9103" y="29715"/>
                    <a:pt x="9103" y="20320"/>
                  </a:cubicBezTo>
                  <a:cubicBezTo>
                    <a:pt x="9103" y="10793"/>
                    <a:pt x="15530" y="2665"/>
                    <a:pt x="24765" y="501"/>
                  </a:cubicBezTo>
                  <a:cubicBezTo>
                    <a:pt x="23243" y="132"/>
                    <a:pt x="21721" y="0"/>
                    <a:pt x="2020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23" name="Google Shape;141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LQAAMBgAADgtAACMGAAAAAAAAA=="/>
                </a:ext>
              </a:extLst>
            </p:cNvSpPr>
            <p:nvPr/>
          </p:nvSpPr>
          <p:spPr>
            <a:xfrm>
              <a:off x="7324090" y="3931920"/>
              <a:ext cx="26670" cy="58420"/>
            </a:xfrm>
            <a:custGeom>
              <a:avLst/>
              <a:gdLst/>
              <a:ahLst/>
              <a:cxnLst/>
              <a:rect l="0" t="0" r="26670" b="58420"/>
              <a:pathLst>
                <a:path w="26670" h="58420">
                  <a:moveTo>
                    <a:pt x="9969" y="0"/>
                  </a:moveTo>
                  <a:cubicBezTo>
                    <a:pt x="12222" y="0"/>
                    <a:pt x="14086" y="1759"/>
                    <a:pt x="14086" y="4175"/>
                  </a:cubicBezTo>
                  <a:lnTo>
                    <a:pt x="14086" y="17172"/>
                  </a:lnTo>
                  <a:cubicBezTo>
                    <a:pt x="14086" y="18694"/>
                    <a:pt x="13335" y="20086"/>
                    <a:pt x="12092" y="20847"/>
                  </a:cubicBezTo>
                  <a:cubicBezTo>
                    <a:pt x="3625" y="25889"/>
                    <a:pt x="0" y="36522"/>
                    <a:pt x="3625" y="45738"/>
                  </a:cubicBezTo>
                  <a:cubicBezTo>
                    <a:pt x="6758" y="53510"/>
                    <a:pt x="14138" y="58394"/>
                    <a:pt x="22113" y="58394"/>
                  </a:cubicBezTo>
                  <a:cubicBezTo>
                    <a:pt x="23615" y="58394"/>
                    <a:pt x="25142" y="58236"/>
                    <a:pt x="26670" y="57869"/>
                  </a:cubicBezTo>
                  <a:cubicBezTo>
                    <a:pt x="17685" y="55716"/>
                    <a:pt x="11212" y="47629"/>
                    <a:pt x="11212" y="38150"/>
                  </a:cubicBezTo>
                  <a:cubicBezTo>
                    <a:pt x="11212" y="31087"/>
                    <a:pt x="14940" y="24392"/>
                    <a:pt x="21051" y="20847"/>
                  </a:cubicBezTo>
                  <a:cubicBezTo>
                    <a:pt x="22294" y="20086"/>
                    <a:pt x="23045" y="18694"/>
                    <a:pt x="23045" y="17172"/>
                  </a:cubicBezTo>
                  <a:lnTo>
                    <a:pt x="23045" y="4175"/>
                  </a:lnTo>
                  <a:cubicBezTo>
                    <a:pt x="23045" y="1759"/>
                    <a:pt x="21181" y="0"/>
                    <a:pt x="18928" y="0"/>
                  </a:cubicBezTo>
                  <a:lnTo>
                    <a:pt x="9969" y="0"/>
                  </a:lnTo>
                  <a:lnTo>
                    <a:pt x="1892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22" name="Google Shape;141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LAAA6RcAAOssAAAwGAAAAAAAAA=="/>
                </a:ext>
              </a:extLst>
            </p:cNvSpPr>
            <p:nvPr/>
          </p:nvSpPr>
          <p:spPr>
            <a:xfrm>
              <a:off x="7288530" y="3886835"/>
              <a:ext cx="13335" cy="45085"/>
            </a:xfrm>
            <a:custGeom>
              <a:avLst/>
              <a:gdLst/>
              <a:ahLst/>
              <a:cxnLst/>
              <a:rect l="0" t="0" r="13335" b="45085"/>
              <a:pathLst>
                <a:path w="13335" h="45085">
                  <a:moveTo>
                    <a:pt x="26" y="26"/>
                  </a:moveTo>
                  <a:cubicBezTo>
                    <a:pt x="2292" y="26"/>
                    <a:pt x="4190" y="1903"/>
                    <a:pt x="4190" y="4172"/>
                  </a:cubicBezTo>
                  <a:lnTo>
                    <a:pt x="4190" y="45058"/>
                  </a:lnTo>
                  <a:lnTo>
                    <a:pt x="13335" y="45058"/>
                  </a:lnTo>
                  <a:lnTo>
                    <a:pt x="13335" y="4172"/>
                  </a:lnTo>
                  <a:cubicBezTo>
                    <a:pt x="13335" y="1903"/>
                    <a:pt x="11437" y="26"/>
                    <a:pt x="9144" y="26"/>
                  </a:cubicBezTo>
                  <a:lnTo>
                    <a:pt x="26" y="26"/>
                  </a:lnTo>
                  <a:lnTo>
                    <a:pt x="914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21" name="Google Shape;141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KwAAKRcAANMsAAA4GAAAAAAAAA=="/>
                </a:ext>
              </a:extLst>
            </p:cNvSpPr>
            <p:nvPr/>
          </p:nvSpPr>
          <p:spPr>
            <a:xfrm>
              <a:off x="7117080" y="3764915"/>
              <a:ext cx="169545" cy="172085"/>
            </a:xfrm>
            <a:custGeom>
              <a:avLst/>
              <a:gdLst/>
              <a:ahLst/>
              <a:cxnLst/>
              <a:rect l="0" t="0" r="169545" b="172085"/>
              <a:pathLst>
                <a:path w="169545" h="172085">
                  <a:moveTo>
                    <a:pt x="113966" y="26"/>
                  </a:moveTo>
                  <a:cubicBezTo>
                    <a:pt x="91467" y="26"/>
                    <a:pt x="83276" y="29654"/>
                    <a:pt x="102598" y="41128"/>
                  </a:cubicBezTo>
                  <a:cubicBezTo>
                    <a:pt x="103359" y="41495"/>
                    <a:pt x="103727" y="42255"/>
                    <a:pt x="103727" y="43014"/>
                  </a:cubicBezTo>
                  <a:lnTo>
                    <a:pt x="103727" y="55981"/>
                  </a:lnTo>
                  <a:cubicBezTo>
                    <a:pt x="103727" y="57239"/>
                    <a:pt x="102729" y="58261"/>
                    <a:pt x="101443" y="58261"/>
                  </a:cubicBezTo>
                  <a:lnTo>
                    <a:pt x="58492" y="58261"/>
                  </a:lnTo>
                  <a:lnTo>
                    <a:pt x="58492" y="101249"/>
                  </a:lnTo>
                  <a:cubicBezTo>
                    <a:pt x="58492" y="102507"/>
                    <a:pt x="57363" y="103502"/>
                    <a:pt x="56234" y="103502"/>
                  </a:cubicBezTo>
                  <a:lnTo>
                    <a:pt x="43081" y="103502"/>
                  </a:lnTo>
                  <a:cubicBezTo>
                    <a:pt x="42346" y="103502"/>
                    <a:pt x="41585" y="103135"/>
                    <a:pt x="41191" y="102507"/>
                  </a:cubicBezTo>
                  <a:cubicBezTo>
                    <a:pt x="36728" y="94962"/>
                    <a:pt x="29535" y="91583"/>
                    <a:pt x="22394" y="91583"/>
                  </a:cubicBezTo>
                  <a:cubicBezTo>
                    <a:pt x="11131" y="91583"/>
                    <a:pt x="26" y="99992"/>
                    <a:pt x="26" y="113719"/>
                  </a:cubicBezTo>
                  <a:cubicBezTo>
                    <a:pt x="26" y="123673"/>
                    <a:pt x="6720" y="132371"/>
                    <a:pt x="16303" y="135016"/>
                  </a:cubicBezTo>
                  <a:cubicBezTo>
                    <a:pt x="18219" y="135514"/>
                    <a:pt x="20136" y="135776"/>
                    <a:pt x="22052" y="135776"/>
                  </a:cubicBezTo>
                  <a:cubicBezTo>
                    <a:pt x="29718" y="135776"/>
                    <a:pt x="37043" y="131820"/>
                    <a:pt x="41191" y="124931"/>
                  </a:cubicBezTo>
                  <a:cubicBezTo>
                    <a:pt x="41585" y="124302"/>
                    <a:pt x="42346" y="123804"/>
                    <a:pt x="43081" y="123804"/>
                  </a:cubicBezTo>
                  <a:lnTo>
                    <a:pt x="56234" y="123804"/>
                  </a:lnTo>
                  <a:cubicBezTo>
                    <a:pt x="57363" y="123804"/>
                    <a:pt x="58387" y="124826"/>
                    <a:pt x="58492" y="126083"/>
                  </a:cubicBezTo>
                  <a:lnTo>
                    <a:pt x="58492" y="172085"/>
                  </a:lnTo>
                  <a:lnTo>
                    <a:pt x="169545" y="172085"/>
                  </a:lnTo>
                  <a:lnTo>
                    <a:pt x="169545" y="128467"/>
                  </a:lnTo>
                  <a:lnTo>
                    <a:pt x="160067" y="128467"/>
                  </a:lnTo>
                  <a:lnTo>
                    <a:pt x="158938" y="129725"/>
                  </a:lnTo>
                  <a:cubicBezTo>
                    <a:pt x="153556" y="136876"/>
                    <a:pt x="145601" y="140334"/>
                    <a:pt x="137699" y="140334"/>
                  </a:cubicBezTo>
                  <a:cubicBezTo>
                    <a:pt x="128143" y="140334"/>
                    <a:pt x="118665" y="135278"/>
                    <a:pt x="113835" y="125559"/>
                  </a:cubicBezTo>
                  <a:cubicBezTo>
                    <a:pt x="104987" y="107929"/>
                    <a:pt x="117878" y="87129"/>
                    <a:pt x="137699" y="87129"/>
                  </a:cubicBezTo>
                  <a:cubicBezTo>
                    <a:pt x="146048" y="87129"/>
                    <a:pt x="154002" y="91032"/>
                    <a:pt x="159069" y="97713"/>
                  </a:cubicBezTo>
                  <a:lnTo>
                    <a:pt x="160067" y="98970"/>
                  </a:lnTo>
                  <a:lnTo>
                    <a:pt x="169545" y="98970"/>
                  </a:lnTo>
                  <a:lnTo>
                    <a:pt x="169545" y="58261"/>
                  </a:lnTo>
                  <a:lnTo>
                    <a:pt x="126331" y="58261"/>
                  </a:lnTo>
                  <a:cubicBezTo>
                    <a:pt x="125071" y="58261"/>
                    <a:pt x="124073" y="57239"/>
                    <a:pt x="124073" y="55981"/>
                  </a:cubicBezTo>
                  <a:lnTo>
                    <a:pt x="124073" y="43014"/>
                  </a:lnTo>
                  <a:cubicBezTo>
                    <a:pt x="124073" y="42255"/>
                    <a:pt x="124441" y="41495"/>
                    <a:pt x="125202" y="41128"/>
                  </a:cubicBezTo>
                  <a:cubicBezTo>
                    <a:pt x="133787" y="35941"/>
                    <a:pt x="137830" y="25855"/>
                    <a:pt x="135179" y="16294"/>
                  </a:cubicBezTo>
                  <a:cubicBezTo>
                    <a:pt x="132658" y="6706"/>
                    <a:pt x="123811" y="26"/>
                    <a:pt x="11396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20" name="Google Shape;141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LAAA8xcAANMsAAAGGAAAAAAAAA=="/>
                </a:ext>
              </a:extLst>
            </p:cNvSpPr>
            <p:nvPr/>
          </p:nvSpPr>
          <p:spPr>
            <a:xfrm>
              <a:off x="7259955" y="3893185"/>
              <a:ext cx="26670" cy="12065"/>
            </a:xfrm>
            <a:custGeom>
              <a:avLst/>
              <a:gdLst/>
              <a:ahLst/>
              <a:cxnLst/>
              <a:rect l="0" t="0" r="26670" b="12065"/>
              <a:pathLst>
                <a:path w="26670" h="12065">
                  <a:moveTo>
                    <a:pt x="17147" y="0"/>
                  </a:moveTo>
                  <a:lnTo>
                    <a:pt x="16144" y="1275"/>
                  </a:lnTo>
                  <a:cubicBezTo>
                    <a:pt x="12082" y="6510"/>
                    <a:pt x="6358" y="10231"/>
                    <a:pt x="26" y="11506"/>
                  </a:cubicBezTo>
                  <a:cubicBezTo>
                    <a:pt x="1794" y="11878"/>
                    <a:pt x="3588" y="12065"/>
                    <a:pt x="5381" y="12065"/>
                  </a:cubicBezTo>
                  <a:cubicBezTo>
                    <a:pt x="13586" y="12065"/>
                    <a:pt x="21447" y="8264"/>
                    <a:pt x="26670" y="1541"/>
                  </a:cubicBezTo>
                  <a:lnTo>
                    <a:pt x="26670" y="0"/>
                  </a:lnTo>
                  <a:lnTo>
                    <a:pt x="17147" y="0"/>
                  </a:lnTo>
                  <a:lnTo>
                    <a:pt x="26670" y="154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9" name="Google Shape;141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LAAAKBcAAIQsAACEFwAAAAAAAA=="/>
                </a:ext>
              </a:extLst>
            </p:cNvSpPr>
            <p:nvPr/>
          </p:nvSpPr>
          <p:spPr>
            <a:xfrm>
              <a:off x="7205980" y="3764280"/>
              <a:ext cx="30480" cy="58420"/>
            </a:xfrm>
            <a:custGeom>
              <a:avLst/>
              <a:gdLst/>
              <a:ahLst/>
              <a:cxnLst/>
              <a:rect l="0" t="0" r="30480" b="58420"/>
              <a:pathLst>
                <a:path w="30480" h="58420">
                  <a:moveTo>
                    <a:pt x="24839" y="26"/>
                  </a:moveTo>
                  <a:cubicBezTo>
                    <a:pt x="15968" y="26"/>
                    <a:pt x="7706" y="5273"/>
                    <a:pt x="4237" y="13746"/>
                  </a:cubicBezTo>
                  <a:cubicBezTo>
                    <a:pt x="26" y="23950"/>
                    <a:pt x="4105" y="35703"/>
                    <a:pt x="13664" y="41264"/>
                  </a:cubicBezTo>
                  <a:lnTo>
                    <a:pt x="13797" y="41264"/>
                  </a:lnTo>
                  <a:cubicBezTo>
                    <a:pt x="14432" y="41631"/>
                    <a:pt x="14803" y="42392"/>
                    <a:pt x="14803" y="43153"/>
                  </a:cubicBezTo>
                  <a:lnTo>
                    <a:pt x="14803" y="56138"/>
                  </a:lnTo>
                  <a:cubicBezTo>
                    <a:pt x="14803" y="57397"/>
                    <a:pt x="13797" y="58420"/>
                    <a:pt x="12499" y="58420"/>
                  </a:cubicBezTo>
                  <a:lnTo>
                    <a:pt x="23330" y="58420"/>
                  </a:lnTo>
                  <a:cubicBezTo>
                    <a:pt x="24495" y="58420"/>
                    <a:pt x="25634" y="57397"/>
                    <a:pt x="25634" y="56138"/>
                  </a:cubicBezTo>
                  <a:lnTo>
                    <a:pt x="25634" y="43153"/>
                  </a:lnTo>
                  <a:cubicBezTo>
                    <a:pt x="25502" y="42392"/>
                    <a:pt x="25131" y="41631"/>
                    <a:pt x="24495" y="41264"/>
                  </a:cubicBezTo>
                  <a:cubicBezTo>
                    <a:pt x="7150" y="31164"/>
                    <a:pt x="10990" y="5404"/>
                    <a:pt x="30480" y="735"/>
                  </a:cubicBezTo>
                  <a:cubicBezTo>
                    <a:pt x="28600" y="262"/>
                    <a:pt x="26720" y="26"/>
                    <a:pt x="2483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8" name="Google Shape;141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LAAAshcAANMsAADFFwAAAAAAAA=="/>
                </a:ext>
              </a:extLst>
            </p:cNvSpPr>
            <p:nvPr/>
          </p:nvSpPr>
          <p:spPr>
            <a:xfrm>
              <a:off x="7259955" y="3851910"/>
              <a:ext cx="26670" cy="12065"/>
            </a:xfrm>
            <a:custGeom>
              <a:avLst/>
              <a:gdLst/>
              <a:ahLst/>
              <a:cxnLst/>
              <a:rect l="0" t="0" r="26670" b="12065"/>
              <a:pathLst>
                <a:path w="26670" h="12065">
                  <a:moveTo>
                    <a:pt x="5487" y="26"/>
                  </a:moveTo>
                  <a:cubicBezTo>
                    <a:pt x="3667" y="26"/>
                    <a:pt x="1847" y="211"/>
                    <a:pt x="26" y="607"/>
                  </a:cubicBezTo>
                  <a:cubicBezTo>
                    <a:pt x="6358" y="1874"/>
                    <a:pt x="12082" y="5438"/>
                    <a:pt x="16144" y="10771"/>
                  </a:cubicBezTo>
                  <a:lnTo>
                    <a:pt x="17147" y="12038"/>
                  </a:lnTo>
                  <a:lnTo>
                    <a:pt x="26670" y="12038"/>
                  </a:lnTo>
                  <a:lnTo>
                    <a:pt x="26670" y="10507"/>
                  </a:lnTo>
                  <a:cubicBezTo>
                    <a:pt x="21473" y="3880"/>
                    <a:pt x="13665" y="26"/>
                    <a:pt x="548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7" name="Google Shape;141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LAAA7BcAADUsAAAzGAAAAAAAAA=="/>
                </a:ext>
              </a:extLst>
            </p:cNvSpPr>
            <p:nvPr/>
          </p:nvSpPr>
          <p:spPr>
            <a:xfrm>
              <a:off x="7172960" y="3888740"/>
              <a:ext cx="13335" cy="45085"/>
            </a:xfrm>
            <a:custGeom>
              <a:avLst/>
              <a:gdLst/>
              <a:ahLst/>
              <a:cxnLst/>
              <a:rect l="0" t="0" r="13335" b="45085"/>
              <a:pathLst>
                <a:path w="13335" h="45085">
                  <a:moveTo>
                    <a:pt x="27" y="0"/>
                  </a:moveTo>
                  <a:cubicBezTo>
                    <a:pt x="1328" y="0"/>
                    <a:pt x="2358" y="1017"/>
                    <a:pt x="2358" y="2269"/>
                  </a:cubicBezTo>
                  <a:lnTo>
                    <a:pt x="2358" y="45058"/>
                  </a:lnTo>
                  <a:lnTo>
                    <a:pt x="13335" y="45058"/>
                  </a:lnTo>
                  <a:lnTo>
                    <a:pt x="13335" y="2269"/>
                  </a:lnTo>
                  <a:cubicBezTo>
                    <a:pt x="13335" y="1017"/>
                    <a:pt x="12277" y="0"/>
                    <a:pt x="10976" y="0"/>
                  </a:cubicBezTo>
                  <a:lnTo>
                    <a:pt x="27" y="0"/>
                  </a:lnTo>
                  <a:lnTo>
                    <a:pt x="1097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6" name="Google Shape;141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KwAAuRcAAPMrAAD/FwAAAAAAAA=="/>
                </a:ext>
              </a:extLst>
            </p:cNvSpPr>
            <p:nvPr/>
          </p:nvSpPr>
          <p:spPr>
            <a:xfrm>
              <a:off x="7117080" y="3856355"/>
              <a:ext cx="27305" cy="44450"/>
            </a:xfrm>
            <a:custGeom>
              <a:avLst/>
              <a:gdLst/>
              <a:ahLst/>
              <a:cxnLst/>
              <a:rect l="0" t="0" r="27305" b="44450"/>
              <a:pathLst>
                <a:path w="27305" h="44450">
                  <a:moveTo>
                    <a:pt x="22026" y="0"/>
                  </a:moveTo>
                  <a:cubicBezTo>
                    <a:pt x="9824" y="0"/>
                    <a:pt x="26" y="9892"/>
                    <a:pt x="26" y="22212"/>
                  </a:cubicBezTo>
                  <a:cubicBezTo>
                    <a:pt x="26" y="34399"/>
                    <a:pt x="9824" y="44424"/>
                    <a:pt x="22026" y="44424"/>
                  </a:cubicBezTo>
                  <a:cubicBezTo>
                    <a:pt x="23777" y="44424"/>
                    <a:pt x="25528" y="44186"/>
                    <a:pt x="27305" y="43659"/>
                  </a:cubicBezTo>
                  <a:cubicBezTo>
                    <a:pt x="17480" y="41258"/>
                    <a:pt x="10582" y="32368"/>
                    <a:pt x="10582" y="22212"/>
                  </a:cubicBezTo>
                  <a:cubicBezTo>
                    <a:pt x="10582" y="11924"/>
                    <a:pt x="17480" y="3060"/>
                    <a:pt x="27305" y="633"/>
                  </a:cubicBezTo>
                  <a:cubicBezTo>
                    <a:pt x="25528" y="132"/>
                    <a:pt x="23777" y="0"/>
                    <a:pt x="220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5" name="Google Shape;141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LAAAhBcAADUsAADMFwAAAAAAAA=="/>
                </a:ext>
              </a:extLst>
            </p:cNvSpPr>
            <p:nvPr/>
          </p:nvSpPr>
          <p:spPr>
            <a:xfrm>
              <a:off x="7172960" y="3822700"/>
              <a:ext cx="13335" cy="45720"/>
            </a:xfrm>
            <a:custGeom>
              <a:avLst/>
              <a:gdLst/>
              <a:ahLst/>
              <a:cxnLst/>
              <a:rect l="0" t="0" r="13335" b="45720"/>
              <a:pathLst>
                <a:path w="13335" h="45720">
                  <a:moveTo>
                    <a:pt x="2358" y="26"/>
                  </a:moveTo>
                  <a:lnTo>
                    <a:pt x="2358" y="43419"/>
                  </a:lnTo>
                  <a:cubicBezTo>
                    <a:pt x="2358" y="44689"/>
                    <a:pt x="1192" y="45694"/>
                    <a:pt x="27" y="45694"/>
                  </a:cubicBezTo>
                  <a:lnTo>
                    <a:pt x="10976" y="45694"/>
                  </a:lnTo>
                  <a:cubicBezTo>
                    <a:pt x="12277" y="45694"/>
                    <a:pt x="13335" y="44689"/>
                    <a:pt x="13335" y="43419"/>
                  </a:cubicBezTo>
                  <a:lnTo>
                    <a:pt x="13335" y="26"/>
                  </a:lnTo>
                  <a:lnTo>
                    <a:pt x="2358" y="26"/>
                  </a:lnTo>
                  <a:lnTo>
                    <a:pt x="13335" y="4341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4" name="Google Shape;141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LAAAdhYAADMtAAB6FwAAAAAAAA=="/>
                </a:ext>
              </a:extLst>
            </p:cNvSpPr>
            <p:nvPr/>
          </p:nvSpPr>
          <p:spPr>
            <a:xfrm>
              <a:off x="7177405" y="3651250"/>
              <a:ext cx="170180" cy="165100"/>
            </a:xfrm>
            <a:custGeom>
              <a:avLst/>
              <a:gdLst/>
              <a:ahLst/>
              <a:cxnLst/>
              <a:rect l="0" t="0" r="170180" b="165100"/>
              <a:pathLst>
                <a:path w="170180" h="165100">
                  <a:moveTo>
                    <a:pt x="53387" y="0"/>
                  </a:moveTo>
                  <a:cubicBezTo>
                    <a:pt x="32984" y="0"/>
                    <a:pt x="25582" y="26954"/>
                    <a:pt x="43186" y="37395"/>
                  </a:cubicBezTo>
                  <a:cubicBezTo>
                    <a:pt x="44441" y="38154"/>
                    <a:pt x="45200" y="39541"/>
                    <a:pt x="45200" y="41059"/>
                  </a:cubicBezTo>
                  <a:lnTo>
                    <a:pt x="45200" y="54039"/>
                  </a:lnTo>
                  <a:cubicBezTo>
                    <a:pt x="45200" y="56289"/>
                    <a:pt x="43317" y="58174"/>
                    <a:pt x="41041" y="58174"/>
                  </a:cubicBezTo>
                  <a:lnTo>
                    <a:pt x="26" y="58174"/>
                  </a:lnTo>
                  <a:lnTo>
                    <a:pt x="26" y="165100"/>
                  </a:lnTo>
                  <a:lnTo>
                    <a:pt x="36908" y="165100"/>
                  </a:lnTo>
                  <a:lnTo>
                    <a:pt x="36908" y="158532"/>
                  </a:lnTo>
                  <a:lnTo>
                    <a:pt x="36280" y="158034"/>
                  </a:lnTo>
                  <a:cubicBezTo>
                    <a:pt x="14360" y="141548"/>
                    <a:pt x="26079" y="106796"/>
                    <a:pt x="53387" y="106796"/>
                  </a:cubicBezTo>
                  <a:cubicBezTo>
                    <a:pt x="80696" y="106796"/>
                    <a:pt x="92414" y="141548"/>
                    <a:pt x="70494" y="158034"/>
                  </a:cubicBezTo>
                  <a:lnTo>
                    <a:pt x="69997" y="158531"/>
                  </a:lnTo>
                  <a:lnTo>
                    <a:pt x="69997" y="165100"/>
                  </a:lnTo>
                  <a:lnTo>
                    <a:pt x="106879" y="165100"/>
                  </a:lnTo>
                  <a:lnTo>
                    <a:pt x="106879" y="124041"/>
                  </a:lnTo>
                  <a:cubicBezTo>
                    <a:pt x="106879" y="121764"/>
                    <a:pt x="108632" y="119880"/>
                    <a:pt x="111038" y="119880"/>
                  </a:cubicBezTo>
                  <a:lnTo>
                    <a:pt x="124117" y="119880"/>
                  </a:lnTo>
                  <a:cubicBezTo>
                    <a:pt x="125503" y="119880"/>
                    <a:pt x="126890" y="120639"/>
                    <a:pt x="127648" y="121895"/>
                  </a:cubicBezTo>
                  <a:cubicBezTo>
                    <a:pt x="131572" y="128516"/>
                    <a:pt x="138320" y="131839"/>
                    <a:pt x="145017" y="131839"/>
                  </a:cubicBezTo>
                  <a:cubicBezTo>
                    <a:pt x="151844" y="131839"/>
                    <a:pt x="158645" y="128437"/>
                    <a:pt x="162516" y="121633"/>
                  </a:cubicBezTo>
                  <a:cubicBezTo>
                    <a:pt x="170154" y="108235"/>
                    <a:pt x="160449" y="91539"/>
                    <a:pt x="145069" y="91539"/>
                  </a:cubicBezTo>
                  <a:cubicBezTo>
                    <a:pt x="145017" y="91539"/>
                    <a:pt x="144938" y="91539"/>
                    <a:pt x="144886" y="91539"/>
                  </a:cubicBezTo>
                  <a:lnTo>
                    <a:pt x="145017" y="91539"/>
                  </a:lnTo>
                  <a:cubicBezTo>
                    <a:pt x="137954" y="91539"/>
                    <a:pt x="131415" y="95334"/>
                    <a:pt x="127779" y="101379"/>
                  </a:cubicBezTo>
                  <a:cubicBezTo>
                    <a:pt x="127020" y="102635"/>
                    <a:pt x="125634" y="103394"/>
                    <a:pt x="124117" y="103394"/>
                  </a:cubicBezTo>
                  <a:lnTo>
                    <a:pt x="111169" y="103394"/>
                  </a:lnTo>
                  <a:cubicBezTo>
                    <a:pt x="108893" y="103394"/>
                    <a:pt x="107010" y="101614"/>
                    <a:pt x="107010" y="99233"/>
                  </a:cubicBezTo>
                  <a:lnTo>
                    <a:pt x="107010" y="58174"/>
                  </a:lnTo>
                  <a:lnTo>
                    <a:pt x="65838" y="58174"/>
                  </a:lnTo>
                  <a:cubicBezTo>
                    <a:pt x="63589" y="58174"/>
                    <a:pt x="61705" y="56289"/>
                    <a:pt x="61705" y="54039"/>
                  </a:cubicBezTo>
                  <a:lnTo>
                    <a:pt x="61705" y="41059"/>
                  </a:lnTo>
                  <a:cubicBezTo>
                    <a:pt x="61705" y="39541"/>
                    <a:pt x="62438" y="38154"/>
                    <a:pt x="63719" y="37395"/>
                  </a:cubicBezTo>
                  <a:cubicBezTo>
                    <a:pt x="81323" y="26954"/>
                    <a:pt x="73895" y="0"/>
                    <a:pt x="533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3" name="Google Shape;141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0LAAAdhYAAEEtAAB6FwAAAAAAAA=="/>
                </a:ext>
              </a:extLst>
            </p:cNvSpPr>
            <p:nvPr/>
          </p:nvSpPr>
          <p:spPr>
            <a:xfrm>
              <a:off x="7185660" y="3651250"/>
              <a:ext cx="170815" cy="165100"/>
            </a:xfrm>
            <a:custGeom>
              <a:avLst/>
              <a:gdLst/>
              <a:ahLst/>
              <a:cxnLst/>
              <a:rect l="0" t="0" r="170815" b="165100"/>
              <a:pathLst>
                <a:path w="170815" h="165100">
                  <a:moveTo>
                    <a:pt x="53609" y="0"/>
                  </a:moveTo>
                  <a:cubicBezTo>
                    <a:pt x="33138" y="0"/>
                    <a:pt x="25674" y="26954"/>
                    <a:pt x="43387" y="37395"/>
                  </a:cubicBezTo>
                  <a:cubicBezTo>
                    <a:pt x="44648" y="38154"/>
                    <a:pt x="45410" y="39541"/>
                    <a:pt x="45410" y="41059"/>
                  </a:cubicBezTo>
                  <a:lnTo>
                    <a:pt x="45410" y="54039"/>
                  </a:lnTo>
                  <a:cubicBezTo>
                    <a:pt x="45410" y="56289"/>
                    <a:pt x="43492" y="58174"/>
                    <a:pt x="41232" y="58174"/>
                  </a:cubicBezTo>
                  <a:lnTo>
                    <a:pt x="0" y="58174"/>
                  </a:lnTo>
                  <a:lnTo>
                    <a:pt x="0" y="165100"/>
                  </a:lnTo>
                  <a:lnTo>
                    <a:pt x="37053" y="165100"/>
                  </a:lnTo>
                  <a:lnTo>
                    <a:pt x="37053" y="158532"/>
                  </a:lnTo>
                  <a:lnTo>
                    <a:pt x="36423" y="158034"/>
                  </a:lnTo>
                  <a:cubicBezTo>
                    <a:pt x="14427" y="141548"/>
                    <a:pt x="26174" y="106796"/>
                    <a:pt x="53609" y="106796"/>
                  </a:cubicBezTo>
                  <a:cubicBezTo>
                    <a:pt x="81071" y="106796"/>
                    <a:pt x="92818" y="141548"/>
                    <a:pt x="70822" y="158034"/>
                  </a:cubicBezTo>
                  <a:lnTo>
                    <a:pt x="70323" y="158533"/>
                  </a:lnTo>
                  <a:lnTo>
                    <a:pt x="70323" y="165100"/>
                  </a:lnTo>
                  <a:lnTo>
                    <a:pt x="107350" y="165100"/>
                  </a:lnTo>
                  <a:lnTo>
                    <a:pt x="107350" y="124041"/>
                  </a:lnTo>
                  <a:cubicBezTo>
                    <a:pt x="107350" y="121764"/>
                    <a:pt x="109137" y="119880"/>
                    <a:pt x="111529" y="119880"/>
                  </a:cubicBezTo>
                  <a:lnTo>
                    <a:pt x="124563" y="119880"/>
                  </a:lnTo>
                  <a:cubicBezTo>
                    <a:pt x="126087" y="119880"/>
                    <a:pt x="127454" y="120639"/>
                    <a:pt x="128084" y="121895"/>
                  </a:cubicBezTo>
                  <a:cubicBezTo>
                    <a:pt x="132053" y="128516"/>
                    <a:pt x="138833" y="131839"/>
                    <a:pt x="145613" y="131839"/>
                  </a:cubicBezTo>
                  <a:cubicBezTo>
                    <a:pt x="152472" y="131839"/>
                    <a:pt x="159304" y="128437"/>
                    <a:pt x="163115" y="121633"/>
                  </a:cubicBezTo>
                  <a:cubicBezTo>
                    <a:pt x="170815" y="108235"/>
                    <a:pt x="161170" y="91539"/>
                    <a:pt x="145718" y="91539"/>
                  </a:cubicBezTo>
                  <a:cubicBezTo>
                    <a:pt x="145665" y="91539"/>
                    <a:pt x="145613" y="91539"/>
                    <a:pt x="145560" y="91539"/>
                  </a:cubicBezTo>
                  <a:cubicBezTo>
                    <a:pt x="138465" y="91539"/>
                    <a:pt x="131895" y="95334"/>
                    <a:pt x="128216" y="101379"/>
                  </a:cubicBezTo>
                  <a:cubicBezTo>
                    <a:pt x="127454" y="102635"/>
                    <a:pt x="126087" y="103394"/>
                    <a:pt x="124694" y="103394"/>
                  </a:cubicBezTo>
                  <a:lnTo>
                    <a:pt x="111529" y="103394"/>
                  </a:lnTo>
                  <a:cubicBezTo>
                    <a:pt x="109269" y="103394"/>
                    <a:pt x="107350" y="101614"/>
                    <a:pt x="107350" y="99233"/>
                  </a:cubicBezTo>
                  <a:lnTo>
                    <a:pt x="107350" y="58174"/>
                  </a:lnTo>
                  <a:lnTo>
                    <a:pt x="66144" y="58174"/>
                  </a:lnTo>
                  <a:cubicBezTo>
                    <a:pt x="63858" y="58174"/>
                    <a:pt x="61966" y="56289"/>
                    <a:pt x="61966" y="54039"/>
                  </a:cubicBezTo>
                  <a:lnTo>
                    <a:pt x="61966" y="41059"/>
                  </a:lnTo>
                  <a:cubicBezTo>
                    <a:pt x="61966" y="39541"/>
                    <a:pt x="62728" y="38154"/>
                    <a:pt x="63989" y="37395"/>
                  </a:cubicBezTo>
                  <a:cubicBezTo>
                    <a:pt x="81702" y="26954"/>
                    <a:pt x="74238" y="0"/>
                    <a:pt x="5360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2" name="Google Shape;141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LAAABhcAABMtAAAZFwAAAAAAAA=="/>
                </a:ext>
              </a:extLst>
            </p:cNvSpPr>
            <p:nvPr/>
          </p:nvSpPr>
          <p:spPr>
            <a:xfrm>
              <a:off x="7301865" y="3742690"/>
              <a:ext cx="25400" cy="12065"/>
            </a:xfrm>
            <a:custGeom>
              <a:avLst/>
              <a:gdLst/>
              <a:ahLst/>
              <a:cxnLst/>
              <a:rect l="0" t="0" r="25400" b="12065"/>
              <a:pathLst>
                <a:path w="25400" h="12065">
                  <a:moveTo>
                    <a:pt x="21153" y="26"/>
                  </a:moveTo>
                  <a:cubicBezTo>
                    <a:pt x="14006" y="26"/>
                    <a:pt x="7280" y="3712"/>
                    <a:pt x="3561" y="10023"/>
                  </a:cubicBezTo>
                  <a:cubicBezTo>
                    <a:pt x="2796" y="11296"/>
                    <a:pt x="1530" y="12065"/>
                    <a:pt x="0" y="12065"/>
                  </a:cubicBezTo>
                  <a:lnTo>
                    <a:pt x="8388" y="12065"/>
                  </a:lnTo>
                  <a:cubicBezTo>
                    <a:pt x="9917" y="12065"/>
                    <a:pt x="11289" y="11296"/>
                    <a:pt x="12054" y="10023"/>
                  </a:cubicBezTo>
                  <a:cubicBezTo>
                    <a:pt x="14982" y="5170"/>
                    <a:pt x="19808" y="1723"/>
                    <a:pt x="25400" y="450"/>
                  </a:cubicBezTo>
                  <a:cubicBezTo>
                    <a:pt x="23976" y="159"/>
                    <a:pt x="22551" y="26"/>
                    <a:pt x="2115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1" name="Google Shape;141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LAAAdhYAAIIsAADSFgAAAAAAAA=="/>
                </a:ext>
              </a:extLst>
            </p:cNvSpPr>
            <p:nvPr/>
          </p:nvSpPr>
          <p:spPr>
            <a:xfrm>
              <a:off x="7208520" y="3651250"/>
              <a:ext cx="26670" cy="58420"/>
            </a:xfrm>
            <a:custGeom>
              <a:avLst/>
              <a:gdLst/>
              <a:ahLst/>
              <a:cxnLst/>
              <a:rect l="0" t="0" r="26670" b="58420"/>
              <a:pathLst>
                <a:path w="26670" h="58420">
                  <a:moveTo>
                    <a:pt x="22444" y="0"/>
                  </a:moveTo>
                  <a:cubicBezTo>
                    <a:pt x="14254" y="0"/>
                    <a:pt x="6694" y="4960"/>
                    <a:pt x="3675" y="12938"/>
                  </a:cubicBezTo>
                  <a:cubicBezTo>
                    <a:pt x="0" y="22150"/>
                    <a:pt x="3675" y="32648"/>
                    <a:pt x="12259" y="37687"/>
                  </a:cubicBezTo>
                  <a:cubicBezTo>
                    <a:pt x="13388" y="38317"/>
                    <a:pt x="14280" y="39708"/>
                    <a:pt x="14280" y="41230"/>
                  </a:cubicBezTo>
                  <a:lnTo>
                    <a:pt x="14280" y="54247"/>
                  </a:lnTo>
                  <a:cubicBezTo>
                    <a:pt x="14280" y="56635"/>
                    <a:pt x="12390" y="58394"/>
                    <a:pt x="10106" y="58394"/>
                  </a:cubicBezTo>
                  <a:lnTo>
                    <a:pt x="18454" y="58394"/>
                  </a:lnTo>
                  <a:cubicBezTo>
                    <a:pt x="20711" y="58394"/>
                    <a:pt x="22628" y="56635"/>
                    <a:pt x="22628" y="54247"/>
                  </a:cubicBezTo>
                  <a:lnTo>
                    <a:pt x="22628" y="41230"/>
                  </a:lnTo>
                  <a:cubicBezTo>
                    <a:pt x="22628" y="39708"/>
                    <a:pt x="21866" y="38317"/>
                    <a:pt x="20606" y="37687"/>
                  </a:cubicBezTo>
                  <a:cubicBezTo>
                    <a:pt x="4673" y="28213"/>
                    <a:pt x="8610" y="4225"/>
                    <a:pt x="26670" y="446"/>
                  </a:cubicBezTo>
                  <a:cubicBezTo>
                    <a:pt x="25253" y="157"/>
                    <a:pt x="23835" y="0"/>
                    <a:pt x="2244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10" name="Google Shape;141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LAAAMxcAABItAABGFwAAAAAAAA=="/>
                </a:ext>
              </a:extLst>
            </p:cNvSpPr>
            <p:nvPr/>
          </p:nvSpPr>
          <p:spPr>
            <a:xfrm>
              <a:off x="7301865" y="3771265"/>
              <a:ext cx="24765" cy="12065"/>
            </a:xfrm>
            <a:custGeom>
              <a:avLst/>
              <a:gdLst/>
              <a:ahLst/>
              <a:cxnLst/>
              <a:rect l="0" t="0" r="24765" b="12065"/>
              <a:pathLst>
                <a:path w="24765" h="12065">
                  <a:moveTo>
                    <a:pt x="0" y="0"/>
                  </a:moveTo>
                  <a:cubicBezTo>
                    <a:pt x="1370" y="0"/>
                    <a:pt x="2740" y="760"/>
                    <a:pt x="3489" y="2150"/>
                  </a:cubicBezTo>
                  <a:cubicBezTo>
                    <a:pt x="7134" y="8366"/>
                    <a:pt x="13726" y="12038"/>
                    <a:pt x="20654" y="12038"/>
                  </a:cubicBezTo>
                  <a:cubicBezTo>
                    <a:pt x="22024" y="12038"/>
                    <a:pt x="23394" y="11907"/>
                    <a:pt x="24765" y="11619"/>
                  </a:cubicBezTo>
                  <a:cubicBezTo>
                    <a:pt x="19284" y="10360"/>
                    <a:pt x="14553" y="6950"/>
                    <a:pt x="11813" y="2150"/>
                  </a:cubicBezTo>
                  <a:cubicBezTo>
                    <a:pt x="11064" y="760"/>
                    <a:pt x="9719" y="0"/>
                    <a:pt x="8220" y="0"/>
                  </a:cubicBezTo>
                  <a:lnTo>
                    <a:pt x="0" y="0"/>
                  </a:lnTo>
                  <a:lnTo>
                    <a:pt x="822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9" name="Google Shape;141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LAAA0hYAADQsAAB6FwAAAAAAAA=="/>
                </a:ext>
              </a:extLst>
            </p:cNvSpPr>
            <p:nvPr/>
          </p:nvSpPr>
          <p:spPr>
            <a:xfrm>
              <a:off x="7177405" y="3709670"/>
              <a:ext cx="8255" cy="106680"/>
            </a:xfrm>
            <a:custGeom>
              <a:avLst/>
              <a:gdLst/>
              <a:ahLst/>
              <a:cxnLst/>
              <a:rect l="0" t="0" r="8255" b="106680"/>
              <a:pathLst>
                <a:path w="8255" h="106680">
                  <a:moveTo>
                    <a:pt x="25" y="0"/>
                  </a:moveTo>
                  <a:lnTo>
                    <a:pt x="25" y="106680"/>
                  </a:lnTo>
                  <a:lnTo>
                    <a:pt x="8229" y="106680"/>
                  </a:lnTo>
                  <a:lnTo>
                    <a:pt x="8229" y="0"/>
                  </a:lnTo>
                  <a:lnTo>
                    <a:pt x="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8" name="Google Shape;141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LAAAHhcAALosAAB6FwAAAAAAAA=="/>
                </a:ext>
              </a:extLst>
            </p:cNvSpPr>
            <p:nvPr/>
          </p:nvSpPr>
          <p:spPr>
            <a:xfrm>
              <a:off x="7235190" y="3757930"/>
              <a:ext cx="35560" cy="58420"/>
            </a:xfrm>
            <a:custGeom>
              <a:avLst/>
              <a:gdLst/>
              <a:ahLst/>
              <a:cxnLst/>
              <a:rect l="0" t="0" r="35560" b="58420"/>
              <a:pathLst>
                <a:path w="35560" h="58420">
                  <a:moveTo>
                    <a:pt x="4164" y="26"/>
                  </a:moveTo>
                  <a:cubicBezTo>
                    <a:pt x="2802" y="26"/>
                    <a:pt x="1414" y="105"/>
                    <a:pt x="26" y="315"/>
                  </a:cubicBezTo>
                  <a:cubicBezTo>
                    <a:pt x="25086" y="3989"/>
                    <a:pt x="33282" y="36060"/>
                    <a:pt x="12988" y="51334"/>
                  </a:cubicBezTo>
                  <a:lnTo>
                    <a:pt x="12491" y="51831"/>
                  </a:lnTo>
                  <a:lnTo>
                    <a:pt x="12491" y="58420"/>
                  </a:lnTo>
                  <a:lnTo>
                    <a:pt x="20818" y="58420"/>
                  </a:lnTo>
                  <a:lnTo>
                    <a:pt x="20818" y="51833"/>
                  </a:lnTo>
                  <a:lnTo>
                    <a:pt x="21446" y="51334"/>
                  </a:lnTo>
                  <a:cubicBezTo>
                    <a:pt x="31763" y="43513"/>
                    <a:pt x="35560" y="29604"/>
                    <a:pt x="30506" y="17505"/>
                  </a:cubicBezTo>
                  <a:cubicBezTo>
                    <a:pt x="26002" y="6797"/>
                    <a:pt x="15502" y="26"/>
                    <a:pt x="416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7" name="Google Shape;141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LAAAzBYAAOotAADWFwAAAAAAAA=="/>
                </a:ext>
              </a:extLst>
            </p:cNvSpPr>
            <p:nvPr/>
          </p:nvSpPr>
          <p:spPr>
            <a:xfrm>
              <a:off x="7292975" y="3705860"/>
              <a:ext cx="170815" cy="168910"/>
            </a:xfrm>
            <a:custGeom>
              <a:avLst/>
              <a:gdLst/>
              <a:ahLst/>
              <a:cxnLst/>
              <a:rect l="0" t="0" r="170815" b="168910"/>
              <a:pathLst>
                <a:path w="170815" h="168910">
                  <a:moveTo>
                    <a:pt x="0" y="0"/>
                  </a:moveTo>
                  <a:lnTo>
                    <a:pt x="0" y="40645"/>
                  </a:lnTo>
                  <a:lnTo>
                    <a:pt x="6590" y="40645"/>
                  </a:lnTo>
                  <a:lnTo>
                    <a:pt x="7088" y="40017"/>
                  </a:lnTo>
                  <a:cubicBezTo>
                    <a:pt x="13048" y="32197"/>
                    <a:pt x="21371" y="28692"/>
                    <a:pt x="29589" y="28692"/>
                  </a:cubicBezTo>
                  <a:cubicBezTo>
                    <a:pt x="44213" y="28692"/>
                    <a:pt x="58496" y="39782"/>
                    <a:pt x="58496" y="57254"/>
                  </a:cubicBezTo>
                  <a:cubicBezTo>
                    <a:pt x="58496" y="74725"/>
                    <a:pt x="44239" y="85815"/>
                    <a:pt x="29641" y="85815"/>
                  </a:cubicBezTo>
                  <a:cubicBezTo>
                    <a:pt x="21397" y="85815"/>
                    <a:pt x="13048" y="82284"/>
                    <a:pt x="7088" y="74385"/>
                  </a:cubicBezTo>
                  <a:lnTo>
                    <a:pt x="6590" y="73758"/>
                  </a:lnTo>
                  <a:lnTo>
                    <a:pt x="0" y="73758"/>
                  </a:lnTo>
                  <a:lnTo>
                    <a:pt x="0" y="110636"/>
                  </a:lnTo>
                  <a:lnTo>
                    <a:pt x="41194" y="110636"/>
                  </a:lnTo>
                  <a:cubicBezTo>
                    <a:pt x="43478" y="110636"/>
                    <a:pt x="45368" y="112519"/>
                    <a:pt x="45368" y="114769"/>
                  </a:cubicBezTo>
                  <a:lnTo>
                    <a:pt x="45368" y="127873"/>
                  </a:lnTo>
                  <a:cubicBezTo>
                    <a:pt x="45368" y="129259"/>
                    <a:pt x="44607" y="130645"/>
                    <a:pt x="43346" y="131377"/>
                  </a:cubicBezTo>
                  <a:cubicBezTo>
                    <a:pt x="25651" y="141839"/>
                    <a:pt x="33107" y="168884"/>
                    <a:pt x="53586" y="168884"/>
                  </a:cubicBezTo>
                  <a:cubicBezTo>
                    <a:pt x="74170" y="168884"/>
                    <a:pt x="81626" y="141839"/>
                    <a:pt x="63930" y="131377"/>
                  </a:cubicBezTo>
                  <a:cubicBezTo>
                    <a:pt x="62670" y="130645"/>
                    <a:pt x="61909" y="129259"/>
                    <a:pt x="61909" y="127873"/>
                  </a:cubicBezTo>
                  <a:lnTo>
                    <a:pt x="61909" y="114769"/>
                  </a:lnTo>
                  <a:cubicBezTo>
                    <a:pt x="61909" y="112519"/>
                    <a:pt x="63799" y="110636"/>
                    <a:pt x="66083" y="110636"/>
                  </a:cubicBezTo>
                  <a:lnTo>
                    <a:pt x="107277" y="110636"/>
                  </a:lnTo>
                  <a:lnTo>
                    <a:pt x="107277" y="69599"/>
                  </a:lnTo>
                  <a:cubicBezTo>
                    <a:pt x="107277" y="67323"/>
                    <a:pt x="109168" y="65440"/>
                    <a:pt x="111426" y="65440"/>
                  </a:cubicBezTo>
                  <a:lnTo>
                    <a:pt x="124579" y="65440"/>
                  </a:lnTo>
                  <a:cubicBezTo>
                    <a:pt x="125971" y="65440"/>
                    <a:pt x="127362" y="66199"/>
                    <a:pt x="128098" y="67454"/>
                  </a:cubicBezTo>
                  <a:cubicBezTo>
                    <a:pt x="132062" y="74071"/>
                    <a:pt x="138810" y="77393"/>
                    <a:pt x="145557" y="77393"/>
                  </a:cubicBezTo>
                  <a:cubicBezTo>
                    <a:pt x="152410" y="77393"/>
                    <a:pt x="159236" y="73993"/>
                    <a:pt x="163096" y="67193"/>
                  </a:cubicBezTo>
                  <a:cubicBezTo>
                    <a:pt x="170815" y="53749"/>
                    <a:pt x="160969" y="37010"/>
                    <a:pt x="145426" y="37010"/>
                  </a:cubicBezTo>
                  <a:lnTo>
                    <a:pt x="145426" y="37114"/>
                  </a:lnTo>
                  <a:cubicBezTo>
                    <a:pt x="138337" y="37114"/>
                    <a:pt x="131773" y="40907"/>
                    <a:pt x="128098" y="46949"/>
                  </a:cubicBezTo>
                  <a:cubicBezTo>
                    <a:pt x="127362" y="48204"/>
                    <a:pt x="125971" y="48962"/>
                    <a:pt x="124448" y="48962"/>
                  </a:cubicBezTo>
                  <a:lnTo>
                    <a:pt x="111426" y="48962"/>
                  </a:lnTo>
                  <a:cubicBezTo>
                    <a:pt x="109168" y="48962"/>
                    <a:pt x="107277" y="47184"/>
                    <a:pt x="107277" y="44804"/>
                  </a:cubicBezTo>
                  <a:lnTo>
                    <a:pt x="107277" y="0"/>
                  </a:lnTo>
                  <a:lnTo>
                    <a:pt x="0" y="0"/>
                  </a:lnTo>
                  <a:lnTo>
                    <a:pt x="107277" y="4480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6" name="Google Shape;141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LQAA+RYAAEctAABTFwAAAAAAAA=="/>
                </a:ext>
              </a:extLst>
            </p:cNvSpPr>
            <p:nvPr/>
          </p:nvSpPr>
          <p:spPr>
            <a:xfrm>
              <a:off x="7327265" y="3734435"/>
              <a:ext cx="33020" cy="57150"/>
            </a:xfrm>
            <a:custGeom>
              <a:avLst/>
              <a:gdLst/>
              <a:ahLst/>
              <a:cxnLst/>
              <a:rect l="0" t="0" r="33020" b="57150"/>
              <a:pathLst>
                <a:path w="33020" h="57150">
                  <a:moveTo>
                    <a:pt x="4553" y="0"/>
                  </a:moveTo>
                  <a:cubicBezTo>
                    <a:pt x="3035" y="0"/>
                    <a:pt x="1544" y="131"/>
                    <a:pt x="26" y="393"/>
                  </a:cubicBezTo>
                  <a:cubicBezTo>
                    <a:pt x="13737" y="2648"/>
                    <a:pt x="23941" y="14628"/>
                    <a:pt x="23941" y="28627"/>
                  </a:cubicBezTo>
                  <a:cubicBezTo>
                    <a:pt x="23941" y="42627"/>
                    <a:pt x="13737" y="54502"/>
                    <a:pt x="26" y="56757"/>
                  </a:cubicBezTo>
                  <a:cubicBezTo>
                    <a:pt x="1544" y="57019"/>
                    <a:pt x="3035" y="57150"/>
                    <a:pt x="4553" y="57150"/>
                  </a:cubicBezTo>
                  <a:cubicBezTo>
                    <a:pt x="20173" y="57150"/>
                    <a:pt x="33020" y="44409"/>
                    <a:pt x="33020" y="28627"/>
                  </a:cubicBezTo>
                  <a:cubicBezTo>
                    <a:pt x="33020" y="12872"/>
                    <a:pt x="20173" y="131"/>
                    <a:pt x="455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5" name="Google Shape;141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LQAABhcAAMktAAAZFwAAAAAAAA=="/>
                </a:ext>
              </a:extLst>
            </p:cNvSpPr>
            <p:nvPr/>
          </p:nvSpPr>
          <p:spPr>
            <a:xfrm>
              <a:off x="7417435" y="3742690"/>
              <a:ext cx="25400" cy="12065"/>
            </a:xfrm>
            <a:custGeom>
              <a:avLst/>
              <a:gdLst/>
              <a:ahLst/>
              <a:cxnLst/>
              <a:rect l="0" t="0" r="25400" b="12065"/>
              <a:pathLst>
                <a:path w="25400" h="12065">
                  <a:moveTo>
                    <a:pt x="20855" y="26"/>
                  </a:moveTo>
                  <a:cubicBezTo>
                    <a:pt x="13817" y="26"/>
                    <a:pt x="7220" y="3785"/>
                    <a:pt x="3532" y="10041"/>
                  </a:cubicBezTo>
                  <a:cubicBezTo>
                    <a:pt x="2909" y="11302"/>
                    <a:pt x="1532" y="12065"/>
                    <a:pt x="26" y="12065"/>
                  </a:cubicBezTo>
                  <a:lnTo>
                    <a:pt x="9012" y="12065"/>
                  </a:lnTo>
                  <a:cubicBezTo>
                    <a:pt x="10518" y="12065"/>
                    <a:pt x="11895" y="11302"/>
                    <a:pt x="12648" y="10041"/>
                  </a:cubicBezTo>
                  <a:cubicBezTo>
                    <a:pt x="15401" y="5230"/>
                    <a:pt x="20024" y="1813"/>
                    <a:pt x="25400" y="551"/>
                  </a:cubicBezTo>
                  <a:cubicBezTo>
                    <a:pt x="23868" y="183"/>
                    <a:pt x="22361" y="26"/>
                    <a:pt x="2085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4" name="Google Shape;141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LAAA0hYAAOssAAAMFwAAAAAAAA=="/>
                </a:ext>
              </a:extLst>
            </p:cNvSpPr>
            <p:nvPr/>
          </p:nvSpPr>
          <p:spPr>
            <a:xfrm>
              <a:off x="7292975" y="3709670"/>
              <a:ext cx="8890" cy="36830"/>
            </a:xfrm>
            <a:custGeom>
              <a:avLst/>
              <a:gdLst/>
              <a:ahLst/>
              <a:cxnLst/>
              <a:rect l="0" t="0" r="8890" b="36830"/>
              <a:pathLst>
                <a:path w="8890" h="36830">
                  <a:moveTo>
                    <a:pt x="0" y="0"/>
                  </a:moveTo>
                  <a:lnTo>
                    <a:pt x="0" y="36804"/>
                  </a:lnTo>
                  <a:lnTo>
                    <a:pt x="6431" y="36804"/>
                  </a:lnTo>
                  <a:lnTo>
                    <a:pt x="6917" y="36308"/>
                  </a:lnTo>
                  <a:cubicBezTo>
                    <a:pt x="7532" y="35420"/>
                    <a:pt x="8147" y="34664"/>
                    <a:pt x="8890" y="33933"/>
                  </a:cubicBezTo>
                  <a:lnTo>
                    <a:pt x="8890" y="0"/>
                  </a:lnTo>
                  <a:lnTo>
                    <a:pt x="0" y="0"/>
                  </a:lnTo>
                  <a:lnTo>
                    <a:pt x="8890" y="3393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3" name="Google Shape;141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LAAAQBcAAOssAAB6FwAAAAAAAA=="/>
                </a:ext>
              </a:extLst>
            </p:cNvSpPr>
            <p:nvPr/>
          </p:nvSpPr>
          <p:spPr>
            <a:xfrm>
              <a:off x="7292975" y="3779520"/>
              <a:ext cx="8890" cy="36830"/>
            </a:xfrm>
            <a:custGeom>
              <a:avLst/>
              <a:gdLst/>
              <a:ahLst/>
              <a:cxnLst/>
              <a:rect l="0" t="0" r="8890" b="36830"/>
              <a:pathLst>
                <a:path w="8890" h="36830">
                  <a:moveTo>
                    <a:pt x="0" y="26"/>
                  </a:moveTo>
                  <a:lnTo>
                    <a:pt x="0" y="36830"/>
                  </a:lnTo>
                  <a:lnTo>
                    <a:pt x="8890" y="36830"/>
                  </a:lnTo>
                  <a:lnTo>
                    <a:pt x="8890" y="3028"/>
                  </a:lnTo>
                  <a:cubicBezTo>
                    <a:pt x="8147" y="2271"/>
                    <a:pt x="7532" y="1514"/>
                    <a:pt x="6917" y="653"/>
                  </a:cubicBezTo>
                  <a:lnTo>
                    <a:pt x="6431" y="26"/>
                  </a:lnTo>
                  <a:lnTo>
                    <a:pt x="0" y="26"/>
                  </a:lnTo>
                  <a:lnTo>
                    <a:pt x="6917" y="65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2" name="Google Shape;141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LQAAMxcAAMktAABGFwAAAAAAAA=="/>
                </a:ext>
              </a:extLst>
            </p:cNvSpPr>
            <p:nvPr/>
          </p:nvSpPr>
          <p:spPr>
            <a:xfrm>
              <a:off x="7417435" y="3771265"/>
              <a:ext cx="25400" cy="12065"/>
            </a:xfrm>
            <a:custGeom>
              <a:avLst/>
              <a:gdLst/>
              <a:ahLst/>
              <a:cxnLst/>
              <a:rect l="0" t="0" r="25400" b="12065"/>
              <a:pathLst>
                <a:path w="25400" h="12065">
                  <a:moveTo>
                    <a:pt x="26" y="0"/>
                  </a:moveTo>
                  <a:cubicBezTo>
                    <a:pt x="1532" y="0"/>
                    <a:pt x="2779" y="757"/>
                    <a:pt x="3532" y="2141"/>
                  </a:cubicBezTo>
                  <a:cubicBezTo>
                    <a:pt x="7246" y="8382"/>
                    <a:pt x="13895" y="12038"/>
                    <a:pt x="20959" y="12038"/>
                  </a:cubicBezTo>
                  <a:cubicBezTo>
                    <a:pt x="22439" y="12038"/>
                    <a:pt x="23920" y="11882"/>
                    <a:pt x="25400" y="11568"/>
                  </a:cubicBezTo>
                  <a:cubicBezTo>
                    <a:pt x="20024" y="10184"/>
                    <a:pt x="15401" y="6789"/>
                    <a:pt x="12648" y="2141"/>
                  </a:cubicBezTo>
                  <a:cubicBezTo>
                    <a:pt x="11895" y="757"/>
                    <a:pt x="10518" y="0"/>
                    <a:pt x="9012" y="0"/>
                  </a:cubicBezTo>
                  <a:lnTo>
                    <a:pt x="26" y="0"/>
                  </a:lnTo>
                  <a:lnTo>
                    <a:pt x="901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1" name="Google Shape;141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LQAAexcAADgtAADWFwAAAAAAAA=="/>
                </a:ext>
              </a:extLst>
            </p:cNvSpPr>
            <p:nvPr/>
          </p:nvSpPr>
          <p:spPr>
            <a:xfrm>
              <a:off x="7324090" y="3816985"/>
              <a:ext cx="26670" cy="57785"/>
            </a:xfrm>
            <a:custGeom>
              <a:avLst/>
              <a:gdLst/>
              <a:ahLst/>
              <a:cxnLst/>
              <a:rect l="0" t="0" r="26670" b="57785"/>
              <a:pathLst>
                <a:path w="26670" h="57785">
                  <a:moveTo>
                    <a:pt x="9969" y="0"/>
                  </a:moveTo>
                  <a:cubicBezTo>
                    <a:pt x="12222" y="0"/>
                    <a:pt x="14086" y="1766"/>
                    <a:pt x="14086" y="4129"/>
                  </a:cubicBezTo>
                  <a:lnTo>
                    <a:pt x="14086" y="17010"/>
                  </a:lnTo>
                  <a:cubicBezTo>
                    <a:pt x="14086" y="18491"/>
                    <a:pt x="13335" y="19867"/>
                    <a:pt x="12092" y="20620"/>
                  </a:cubicBezTo>
                  <a:cubicBezTo>
                    <a:pt x="3496" y="25633"/>
                    <a:pt x="0" y="36125"/>
                    <a:pt x="3625" y="45241"/>
                  </a:cubicBezTo>
                  <a:cubicBezTo>
                    <a:pt x="6758" y="52928"/>
                    <a:pt x="14138" y="57759"/>
                    <a:pt x="22113" y="57759"/>
                  </a:cubicBezTo>
                  <a:cubicBezTo>
                    <a:pt x="23615" y="57759"/>
                    <a:pt x="25142" y="57603"/>
                    <a:pt x="26670" y="57239"/>
                  </a:cubicBezTo>
                  <a:cubicBezTo>
                    <a:pt x="17685" y="55239"/>
                    <a:pt x="11212" y="47111"/>
                    <a:pt x="11212" y="37735"/>
                  </a:cubicBezTo>
                  <a:cubicBezTo>
                    <a:pt x="11212" y="30749"/>
                    <a:pt x="14940" y="24126"/>
                    <a:pt x="21051" y="20620"/>
                  </a:cubicBezTo>
                  <a:cubicBezTo>
                    <a:pt x="22294" y="19867"/>
                    <a:pt x="23045" y="18491"/>
                    <a:pt x="23045" y="17010"/>
                  </a:cubicBezTo>
                  <a:lnTo>
                    <a:pt x="23045" y="4129"/>
                  </a:lnTo>
                  <a:cubicBezTo>
                    <a:pt x="23045" y="1766"/>
                    <a:pt x="21181" y="0"/>
                    <a:pt x="18928" y="0"/>
                  </a:cubicBezTo>
                  <a:lnTo>
                    <a:pt x="9969" y="0"/>
                  </a:lnTo>
                  <a:lnTo>
                    <a:pt x="1892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00" name="Google Shape;141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7KwAAZhYAAPwtAACcGAAAAAAAAA=="/>
                </a:ext>
              </a:extLst>
            </p:cNvSpPr>
            <p:nvPr/>
          </p:nvSpPr>
          <p:spPr>
            <a:xfrm>
              <a:off x="7108825" y="3641090"/>
              <a:ext cx="366395" cy="359410"/>
            </a:xfrm>
            <a:custGeom>
              <a:avLst/>
              <a:gdLst/>
              <a:ahLst/>
              <a:cxnLst/>
              <a:rect l="0" t="0" r="366395" b="359410"/>
              <a:pathLst>
                <a:path w="366395" h="359410">
                  <a:moveTo>
                    <a:pt x="122017" y="11359"/>
                  </a:moveTo>
                  <a:cubicBezTo>
                    <a:pt x="140967" y="11359"/>
                    <a:pt x="147896" y="36492"/>
                    <a:pt x="131492" y="46199"/>
                  </a:cubicBezTo>
                  <a:cubicBezTo>
                    <a:pt x="129708" y="47222"/>
                    <a:pt x="128710" y="49111"/>
                    <a:pt x="128710" y="51131"/>
                  </a:cubicBezTo>
                  <a:lnTo>
                    <a:pt x="128710" y="64143"/>
                  </a:lnTo>
                  <a:cubicBezTo>
                    <a:pt x="128710" y="67291"/>
                    <a:pt x="131230" y="69809"/>
                    <a:pt x="134379" y="69809"/>
                  </a:cubicBezTo>
                  <a:lnTo>
                    <a:pt x="174037" y="69809"/>
                  </a:lnTo>
                  <a:lnTo>
                    <a:pt x="174037" y="109450"/>
                  </a:lnTo>
                  <a:cubicBezTo>
                    <a:pt x="174037" y="112598"/>
                    <a:pt x="176557" y="115142"/>
                    <a:pt x="179733" y="115142"/>
                  </a:cubicBezTo>
                  <a:lnTo>
                    <a:pt x="192856" y="115142"/>
                  </a:lnTo>
                  <a:cubicBezTo>
                    <a:pt x="194745" y="115142"/>
                    <a:pt x="196661" y="114119"/>
                    <a:pt x="197659" y="112362"/>
                  </a:cubicBezTo>
                  <a:cubicBezTo>
                    <a:pt x="201438" y="106039"/>
                    <a:pt x="207527" y="103206"/>
                    <a:pt x="213564" y="103206"/>
                  </a:cubicBezTo>
                  <a:cubicBezTo>
                    <a:pt x="223091" y="103206"/>
                    <a:pt x="232513" y="110289"/>
                    <a:pt x="232513" y="121937"/>
                  </a:cubicBezTo>
                  <a:cubicBezTo>
                    <a:pt x="232513" y="133533"/>
                    <a:pt x="223091" y="140642"/>
                    <a:pt x="213564" y="140642"/>
                  </a:cubicBezTo>
                  <a:cubicBezTo>
                    <a:pt x="207527" y="140642"/>
                    <a:pt x="201438" y="137783"/>
                    <a:pt x="197659" y="131408"/>
                  </a:cubicBezTo>
                  <a:cubicBezTo>
                    <a:pt x="196661" y="129650"/>
                    <a:pt x="194745" y="128627"/>
                    <a:pt x="192856" y="128627"/>
                  </a:cubicBezTo>
                  <a:lnTo>
                    <a:pt x="179733" y="128627"/>
                  </a:lnTo>
                  <a:cubicBezTo>
                    <a:pt x="176557" y="128627"/>
                    <a:pt x="174037" y="131172"/>
                    <a:pt x="174037" y="134320"/>
                  </a:cubicBezTo>
                  <a:lnTo>
                    <a:pt x="174037" y="173960"/>
                  </a:lnTo>
                  <a:lnTo>
                    <a:pt x="140075" y="173960"/>
                  </a:lnTo>
                  <a:lnTo>
                    <a:pt x="140075" y="169657"/>
                  </a:lnTo>
                  <a:lnTo>
                    <a:pt x="140206" y="169657"/>
                  </a:lnTo>
                  <a:cubicBezTo>
                    <a:pt x="150416" y="161839"/>
                    <a:pt x="154589" y="148329"/>
                    <a:pt x="150547" y="136077"/>
                  </a:cubicBezTo>
                  <a:cubicBezTo>
                    <a:pt x="146374" y="123852"/>
                    <a:pt x="134904" y="115510"/>
                    <a:pt x="122017" y="115510"/>
                  </a:cubicBezTo>
                  <a:cubicBezTo>
                    <a:pt x="93094" y="115510"/>
                    <a:pt x="80837" y="152238"/>
                    <a:pt x="103829" y="169657"/>
                  </a:cubicBezTo>
                  <a:lnTo>
                    <a:pt x="103829" y="173960"/>
                  </a:lnTo>
                  <a:lnTo>
                    <a:pt x="69867" y="173960"/>
                  </a:lnTo>
                  <a:lnTo>
                    <a:pt x="69867" y="69809"/>
                  </a:lnTo>
                  <a:lnTo>
                    <a:pt x="109498" y="69809"/>
                  </a:lnTo>
                  <a:cubicBezTo>
                    <a:pt x="112674" y="69809"/>
                    <a:pt x="115193" y="67291"/>
                    <a:pt x="115193" y="64143"/>
                  </a:cubicBezTo>
                  <a:lnTo>
                    <a:pt x="115193" y="51131"/>
                  </a:lnTo>
                  <a:cubicBezTo>
                    <a:pt x="115193" y="49111"/>
                    <a:pt x="114170" y="47222"/>
                    <a:pt x="112411" y="46199"/>
                  </a:cubicBezTo>
                  <a:cubicBezTo>
                    <a:pt x="96113" y="36492"/>
                    <a:pt x="102937" y="11359"/>
                    <a:pt x="122017" y="11359"/>
                  </a:cubicBezTo>
                  <a:lnTo>
                    <a:pt x="289730" y="185450"/>
                  </a:lnTo>
                  <a:lnTo>
                    <a:pt x="289730" y="289574"/>
                  </a:lnTo>
                  <a:lnTo>
                    <a:pt x="250072" y="289574"/>
                  </a:lnTo>
                  <a:cubicBezTo>
                    <a:pt x="246922" y="289574"/>
                    <a:pt x="244377" y="292119"/>
                    <a:pt x="244377" y="295267"/>
                  </a:cubicBezTo>
                  <a:lnTo>
                    <a:pt x="244377" y="308253"/>
                  </a:lnTo>
                  <a:cubicBezTo>
                    <a:pt x="244377" y="310273"/>
                    <a:pt x="245400" y="312188"/>
                    <a:pt x="247159" y="313185"/>
                  </a:cubicBezTo>
                  <a:cubicBezTo>
                    <a:pt x="263457" y="322918"/>
                    <a:pt x="256633" y="348024"/>
                    <a:pt x="237579" y="348024"/>
                  </a:cubicBezTo>
                  <a:cubicBezTo>
                    <a:pt x="218629" y="348024"/>
                    <a:pt x="211674" y="322918"/>
                    <a:pt x="228104" y="313185"/>
                  </a:cubicBezTo>
                  <a:cubicBezTo>
                    <a:pt x="229731" y="312188"/>
                    <a:pt x="230886" y="310273"/>
                    <a:pt x="230886" y="308253"/>
                  </a:cubicBezTo>
                  <a:lnTo>
                    <a:pt x="230886" y="295267"/>
                  </a:lnTo>
                  <a:cubicBezTo>
                    <a:pt x="230886" y="292119"/>
                    <a:pt x="228340" y="289574"/>
                    <a:pt x="225191" y="289574"/>
                  </a:cubicBezTo>
                  <a:lnTo>
                    <a:pt x="185533" y="289574"/>
                  </a:lnTo>
                  <a:lnTo>
                    <a:pt x="185533" y="249934"/>
                  </a:lnTo>
                  <a:cubicBezTo>
                    <a:pt x="185533" y="246786"/>
                    <a:pt x="183013" y="244268"/>
                    <a:pt x="179864" y="244268"/>
                  </a:cubicBezTo>
                  <a:lnTo>
                    <a:pt x="166714" y="244268"/>
                  </a:lnTo>
                  <a:cubicBezTo>
                    <a:pt x="164694" y="244268"/>
                    <a:pt x="162935" y="245265"/>
                    <a:pt x="161911" y="247048"/>
                  </a:cubicBezTo>
                  <a:cubicBezTo>
                    <a:pt x="158158" y="253397"/>
                    <a:pt x="152069" y="256257"/>
                    <a:pt x="146033" y="256257"/>
                  </a:cubicBezTo>
                  <a:cubicBezTo>
                    <a:pt x="136505" y="256257"/>
                    <a:pt x="127057" y="249121"/>
                    <a:pt x="127057" y="237447"/>
                  </a:cubicBezTo>
                  <a:cubicBezTo>
                    <a:pt x="127057" y="225851"/>
                    <a:pt x="136479" y="218768"/>
                    <a:pt x="146006" y="218768"/>
                  </a:cubicBezTo>
                  <a:cubicBezTo>
                    <a:pt x="152043" y="218768"/>
                    <a:pt x="158158" y="221627"/>
                    <a:pt x="161911" y="227976"/>
                  </a:cubicBezTo>
                  <a:cubicBezTo>
                    <a:pt x="162935" y="229760"/>
                    <a:pt x="164694" y="230757"/>
                    <a:pt x="166714" y="230757"/>
                  </a:cubicBezTo>
                  <a:lnTo>
                    <a:pt x="179864" y="230757"/>
                  </a:lnTo>
                  <a:cubicBezTo>
                    <a:pt x="183013" y="230757"/>
                    <a:pt x="185533" y="228238"/>
                    <a:pt x="185533" y="225090"/>
                  </a:cubicBezTo>
                  <a:lnTo>
                    <a:pt x="185533" y="185450"/>
                  </a:lnTo>
                  <a:lnTo>
                    <a:pt x="219495" y="185450"/>
                  </a:lnTo>
                  <a:lnTo>
                    <a:pt x="219495" y="189727"/>
                  </a:lnTo>
                  <a:cubicBezTo>
                    <a:pt x="196399" y="207146"/>
                    <a:pt x="208761" y="243874"/>
                    <a:pt x="237579" y="243874"/>
                  </a:cubicBezTo>
                  <a:cubicBezTo>
                    <a:pt x="250571" y="243874"/>
                    <a:pt x="262066" y="235558"/>
                    <a:pt x="266108" y="223306"/>
                  </a:cubicBezTo>
                  <a:cubicBezTo>
                    <a:pt x="270281" y="211055"/>
                    <a:pt x="266108" y="197571"/>
                    <a:pt x="255741" y="189727"/>
                  </a:cubicBezTo>
                  <a:lnTo>
                    <a:pt x="255741" y="185450"/>
                  </a:lnTo>
                  <a:lnTo>
                    <a:pt x="122017" y="0"/>
                  </a:lnTo>
                  <a:cubicBezTo>
                    <a:pt x="93226" y="0"/>
                    <a:pt x="80837" y="36623"/>
                    <a:pt x="103960" y="54043"/>
                  </a:cubicBezTo>
                  <a:lnTo>
                    <a:pt x="103960" y="58450"/>
                  </a:lnTo>
                  <a:lnTo>
                    <a:pt x="64302" y="58450"/>
                  </a:lnTo>
                  <a:cubicBezTo>
                    <a:pt x="61153" y="58450"/>
                    <a:pt x="58476" y="60969"/>
                    <a:pt x="58476" y="64143"/>
                  </a:cubicBezTo>
                  <a:lnTo>
                    <a:pt x="58476" y="219266"/>
                  </a:lnTo>
                  <a:lnTo>
                    <a:pt x="54198" y="219266"/>
                  </a:lnTo>
                  <a:cubicBezTo>
                    <a:pt x="47925" y="210950"/>
                    <a:pt x="39132" y="207225"/>
                    <a:pt x="30445" y="207225"/>
                  </a:cubicBezTo>
                  <a:cubicBezTo>
                    <a:pt x="15065" y="207225"/>
                    <a:pt x="26" y="218952"/>
                    <a:pt x="26" y="237447"/>
                  </a:cubicBezTo>
                  <a:cubicBezTo>
                    <a:pt x="26" y="250328"/>
                    <a:pt x="8346" y="261818"/>
                    <a:pt x="20603" y="265858"/>
                  </a:cubicBezTo>
                  <a:cubicBezTo>
                    <a:pt x="23778" y="266934"/>
                    <a:pt x="27033" y="267459"/>
                    <a:pt x="30235" y="267459"/>
                  </a:cubicBezTo>
                  <a:cubicBezTo>
                    <a:pt x="39474" y="267459"/>
                    <a:pt x="48397" y="263183"/>
                    <a:pt x="54198" y="255496"/>
                  </a:cubicBezTo>
                  <a:lnTo>
                    <a:pt x="58607" y="255496"/>
                  </a:lnTo>
                  <a:lnTo>
                    <a:pt x="58607" y="295136"/>
                  </a:lnTo>
                  <a:cubicBezTo>
                    <a:pt x="58607" y="298284"/>
                    <a:pt x="61153" y="300829"/>
                    <a:pt x="64302" y="300829"/>
                  </a:cubicBezTo>
                  <a:lnTo>
                    <a:pt x="84512" y="300829"/>
                  </a:lnTo>
                  <a:cubicBezTo>
                    <a:pt x="92071" y="300829"/>
                    <a:pt x="92071" y="289469"/>
                    <a:pt x="84512" y="289469"/>
                  </a:cubicBezTo>
                  <a:lnTo>
                    <a:pt x="69971" y="289469"/>
                  </a:lnTo>
                  <a:lnTo>
                    <a:pt x="69971" y="249829"/>
                  </a:lnTo>
                  <a:cubicBezTo>
                    <a:pt x="69971" y="246655"/>
                    <a:pt x="67452" y="244136"/>
                    <a:pt x="64302" y="244136"/>
                  </a:cubicBezTo>
                  <a:lnTo>
                    <a:pt x="51284" y="244136"/>
                  </a:lnTo>
                  <a:cubicBezTo>
                    <a:pt x="49263" y="244136"/>
                    <a:pt x="47374" y="245160"/>
                    <a:pt x="46376" y="246917"/>
                  </a:cubicBezTo>
                  <a:cubicBezTo>
                    <a:pt x="42597" y="253292"/>
                    <a:pt x="36508" y="256126"/>
                    <a:pt x="30445" y="256126"/>
                  </a:cubicBezTo>
                  <a:cubicBezTo>
                    <a:pt x="20918" y="256126"/>
                    <a:pt x="11522" y="249042"/>
                    <a:pt x="11522" y="237447"/>
                  </a:cubicBezTo>
                  <a:cubicBezTo>
                    <a:pt x="11522" y="225772"/>
                    <a:pt x="20918" y="218689"/>
                    <a:pt x="30471" y="218689"/>
                  </a:cubicBezTo>
                  <a:cubicBezTo>
                    <a:pt x="36508" y="218689"/>
                    <a:pt x="42597" y="221549"/>
                    <a:pt x="46376" y="227845"/>
                  </a:cubicBezTo>
                  <a:cubicBezTo>
                    <a:pt x="47374" y="229629"/>
                    <a:pt x="49263" y="230626"/>
                    <a:pt x="51284" y="230626"/>
                  </a:cubicBezTo>
                  <a:lnTo>
                    <a:pt x="64302" y="230626"/>
                  </a:lnTo>
                  <a:cubicBezTo>
                    <a:pt x="67452" y="230626"/>
                    <a:pt x="69971" y="228107"/>
                    <a:pt x="69971" y="224959"/>
                  </a:cubicBezTo>
                  <a:lnTo>
                    <a:pt x="69971" y="185319"/>
                  </a:lnTo>
                  <a:lnTo>
                    <a:pt x="109629" y="185319"/>
                  </a:lnTo>
                  <a:cubicBezTo>
                    <a:pt x="112805" y="185319"/>
                    <a:pt x="115325" y="182801"/>
                    <a:pt x="115325" y="179626"/>
                  </a:cubicBezTo>
                  <a:lnTo>
                    <a:pt x="115325" y="166640"/>
                  </a:lnTo>
                  <a:cubicBezTo>
                    <a:pt x="115325" y="164620"/>
                    <a:pt x="114301" y="162731"/>
                    <a:pt x="112543" y="161708"/>
                  </a:cubicBezTo>
                  <a:cubicBezTo>
                    <a:pt x="96113" y="152002"/>
                    <a:pt x="103068" y="126869"/>
                    <a:pt x="122149" y="126869"/>
                  </a:cubicBezTo>
                  <a:cubicBezTo>
                    <a:pt x="141072" y="126869"/>
                    <a:pt x="148027" y="152002"/>
                    <a:pt x="131597" y="161708"/>
                  </a:cubicBezTo>
                  <a:cubicBezTo>
                    <a:pt x="129839" y="162731"/>
                    <a:pt x="128841" y="164620"/>
                    <a:pt x="128841" y="166640"/>
                  </a:cubicBezTo>
                  <a:lnTo>
                    <a:pt x="128841" y="179626"/>
                  </a:lnTo>
                  <a:cubicBezTo>
                    <a:pt x="128841" y="182801"/>
                    <a:pt x="131361" y="185319"/>
                    <a:pt x="134511" y="185319"/>
                  </a:cubicBezTo>
                  <a:lnTo>
                    <a:pt x="174168" y="185319"/>
                  </a:lnTo>
                  <a:lnTo>
                    <a:pt x="174168" y="219266"/>
                  </a:lnTo>
                  <a:lnTo>
                    <a:pt x="169864" y="219266"/>
                  </a:lnTo>
                  <a:cubicBezTo>
                    <a:pt x="163591" y="211003"/>
                    <a:pt x="154799" y="207277"/>
                    <a:pt x="146138" y="207277"/>
                  </a:cubicBezTo>
                  <a:cubicBezTo>
                    <a:pt x="130731" y="207277"/>
                    <a:pt x="115692" y="218952"/>
                    <a:pt x="115692" y="237447"/>
                  </a:cubicBezTo>
                  <a:cubicBezTo>
                    <a:pt x="115692" y="250328"/>
                    <a:pt x="124038" y="261818"/>
                    <a:pt x="136295" y="265990"/>
                  </a:cubicBezTo>
                  <a:cubicBezTo>
                    <a:pt x="139392" y="267013"/>
                    <a:pt x="142594" y="267511"/>
                    <a:pt x="145770" y="267511"/>
                  </a:cubicBezTo>
                  <a:cubicBezTo>
                    <a:pt x="155035" y="267511"/>
                    <a:pt x="164037" y="263235"/>
                    <a:pt x="169864" y="255627"/>
                  </a:cubicBezTo>
                  <a:lnTo>
                    <a:pt x="174168" y="255627"/>
                  </a:lnTo>
                  <a:lnTo>
                    <a:pt x="174168" y="289469"/>
                  </a:lnTo>
                  <a:lnTo>
                    <a:pt x="102175" y="289469"/>
                  </a:lnTo>
                  <a:cubicBezTo>
                    <a:pt x="94617" y="289469"/>
                    <a:pt x="94617" y="300934"/>
                    <a:pt x="102175" y="300934"/>
                  </a:cubicBezTo>
                  <a:lnTo>
                    <a:pt x="219495" y="300934"/>
                  </a:lnTo>
                  <a:lnTo>
                    <a:pt x="219495" y="305236"/>
                  </a:lnTo>
                  <a:cubicBezTo>
                    <a:pt x="196530" y="322656"/>
                    <a:pt x="208761" y="359384"/>
                    <a:pt x="237684" y="359384"/>
                  </a:cubicBezTo>
                  <a:cubicBezTo>
                    <a:pt x="250571" y="359384"/>
                    <a:pt x="262066" y="351067"/>
                    <a:pt x="266240" y="338816"/>
                  </a:cubicBezTo>
                  <a:cubicBezTo>
                    <a:pt x="270281" y="326565"/>
                    <a:pt x="266108" y="313054"/>
                    <a:pt x="255872" y="305236"/>
                  </a:cubicBezTo>
                  <a:lnTo>
                    <a:pt x="255872" y="300934"/>
                  </a:lnTo>
                  <a:lnTo>
                    <a:pt x="295399" y="300934"/>
                  </a:lnTo>
                  <a:cubicBezTo>
                    <a:pt x="298575" y="300934"/>
                    <a:pt x="301094" y="298415"/>
                    <a:pt x="301094" y="295267"/>
                  </a:cubicBezTo>
                  <a:lnTo>
                    <a:pt x="301094" y="140117"/>
                  </a:lnTo>
                  <a:lnTo>
                    <a:pt x="305372" y="140117"/>
                  </a:lnTo>
                  <a:cubicBezTo>
                    <a:pt x="311488" y="148171"/>
                    <a:pt x="320464" y="152054"/>
                    <a:pt x="329361" y="152054"/>
                  </a:cubicBezTo>
                  <a:cubicBezTo>
                    <a:pt x="340201" y="152054"/>
                    <a:pt x="350936" y="146335"/>
                    <a:pt x="356395" y="135317"/>
                  </a:cubicBezTo>
                  <a:cubicBezTo>
                    <a:pt x="366395" y="115378"/>
                    <a:pt x="351854" y="91899"/>
                    <a:pt x="329493" y="91899"/>
                  </a:cubicBezTo>
                  <a:lnTo>
                    <a:pt x="329388" y="91768"/>
                  </a:lnTo>
                  <a:cubicBezTo>
                    <a:pt x="320044" y="91899"/>
                    <a:pt x="311068" y="96332"/>
                    <a:pt x="305372" y="103757"/>
                  </a:cubicBezTo>
                  <a:lnTo>
                    <a:pt x="301094" y="103757"/>
                  </a:lnTo>
                  <a:lnTo>
                    <a:pt x="301094" y="64143"/>
                  </a:lnTo>
                  <a:cubicBezTo>
                    <a:pt x="301094" y="60969"/>
                    <a:pt x="298443" y="58450"/>
                    <a:pt x="295399" y="58450"/>
                  </a:cubicBezTo>
                  <a:lnTo>
                    <a:pt x="276344" y="58450"/>
                  </a:lnTo>
                  <a:cubicBezTo>
                    <a:pt x="268759" y="58450"/>
                    <a:pt x="268759" y="69809"/>
                    <a:pt x="276344" y="69809"/>
                  </a:cubicBezTo>
                  <a:lnTo>
                    <a:pt x="289730" y="69809"/>
                  </a:lnTo>
                  <a:lnTo>
                    <a:pt x="289730" y="109450"/>
                  </a:lnTo>
                  <a:cubicBezTo>
                    <a:pt x="289730" y="112598"/>
                    <a:pt x="292249" y="115142"/>
                    <a:pt x="295399" y="115142"/>
                  </a:cubicBezTo>
                  <a:lnTo>
                    <a:pt x="308417" y="115142"/>
                  </a:lnTo>
                  <a:cubicBezTo>
                    <a:pt x="310438" y="115142"/>
                    <a:pt x="312328" y="114119"/>
                    <a:pt x="313351" y="112362"/>
                  </a:cubicBezTo>
                  <a:cubicBezTo>
                    <a:pt x="317104" y="106039"/>
                    <a:pt x="323193" y="103206"/>
                    <a:pt x="329204" y="103206"/>
                  </a:cubicBezTo>
                  <a:cubicBezTo>
                    <a:pt x="338705" y="103206"/>
                    <a:pt x="348075" y="110289"/>
                    <a:pt x="348075" y="121937"/>
                  </a:cubicBezTo>
                  <a:cubicBezTo>
                    <a:pt x="348075" y="133533"/>
                    <a:pt x="338705" y="140642"/>
                    <a:pt x="329204" y="140642"/>
                  </a:cubicBezTo>
                  <a:cubicBezTo>
                    <a:pt x="323193" y="140642"/>
                    <a:pt x="317104" y="137783"/>
                    <a:pt x="313351" y="131408"/>
                  </a:cubicBezTo>
                  <a:cubicBezTo>
                    <a:pt x="312328" y="129650"/>
                    <a:pt x="310438" y="128627"/>
                    <a:pt x="308417" y="128627"/>
                  </a:cubicBezTo>
                  <a:lnTo>
                    <a:pt x="295399" y="128627"/>
                  </a:lnTo>
                  <a:cubicBezTo>
                    <a:pt x="292249" y="128627"/>
                    <a:pt x="289730" y="131172"/>
                    <a:pt x="289730" y="134320"/>
                  </a:cubicBezTo>
                  <a:lnTo>
                    <a:pt x="289730" y="173960"/>
                  </a:lnTo>
                  <a:lnTo>
                    <a:pt x="250072" y="173960"/>
                  </a:lnTo>
                  <a:cubicBezTo>
                    <a:pt x="246922" y="173960"/>
                    <a:pt x="244377" y="176478"/>
                    <a:pt x="244377" y="179626"/>
                  </a:cubicBezTo>
                  <a:lnTo>
                    <a:pt x="244377" y="192770"/>
                  </a:lnTo>
                  <a:cubicBezTo>
                    <a:pt x="244377" y="194790"/>
                    <a:pt x="245400" y="196547"/>
                    <a:pt x="247159" y="197571"/>
                  </a:cubicBezTo>
                  <a:cubicBezTo>
                    <a:pt x="263589" y="207277"/>
                    <a:pt x="256633" y="232410"/>
                    <a:pt x="237579" y="232410"/>
                  </a:cubicBezTo>
                  <a:cubicBezTo>
                    <a:pt x="218629" y="232410"/>
                    <a:pt x="211674" y="207277"/>
                    <a:pt x="228104" y="197571"/>
                  </a:cubicBezTo>
                  <a:cubicBezTo>
                    <a:pt x="229862" y="196547"/>
                    <a:pt x="230886" y="194790"/>
                    <a:pt x="230886" y="192770"/>
                  </a:cubicBezTo>
                  <a:lnTo>
                    <a:pt x="230886" y="179626"/>
                  </a:lnTo>
                  <a:cubicBezTo>
                    <a:pt x="230886" y="176478"/>
                    <a:pt x="228340" y="173960"/>
                    <a:pt x="225191" y="173960"/>
                  </a:cubicBezTo>
                  <a:lnTo>
                    <a:pt x="185533" y="173960"/>
                  </a:lnTo>
                  <a:lnTo>
                    <a:pt x="185533" y="139986"/>
                  </a:lnTo>
                  <a:lnTo>
                    <a:pt x="189837" y="139986"/>
                  </a:lnTo>
                  <a:cubicBezTo>
                    <a:pt x="195638" y="147673"/>
                    <a:pt x="204561" y="151949"/>
                    <a:pt x="213774" y="151949"/>
                  </a:cubicBezTo>
                  <a:cubicBezTo>
                    <a:pt x="217002" y="151949"/>
                    <a:pt x="220256" y="151424"/>
                    <a:pt x="223432" y="150349"/>
                  </a:cubicBezTo>
                  <a:cubicBezTo>
                    <a:pt x="235663" y="146309"/>
                    <a:pt x="244009" y="134818"/>
                    <a:pt x="244009" y="121832"/>
                  </a:cubicBezTo>
                  <a:cubicBezTo>
                    <a:pt x="244009" y="103416"/>
                    <a:pt x="228970" y="91715"/>
                    <a:pt x="213590" y="91715"/>
                  </a:cubicBezTo>
                  <a:cubicBezTo>
                    <a:pt x="204902" y="91715"/>
                    <a:pt x="196110" y="95440"/>
                    <a:pt x="189837" y="103757"/>
                  </a:cubicBezTo>
                  <a:lnTo>
                    <a:pt x="185533" y="103757"/>
                  </a:lnTo>
                  <a:lnTo>
                    <a:pt x="185533" y="69809"/>
                  </a:lnTo>
                  <a:lnTo>
                    <a:pt x="257395" y="69809"/>
                  </a:lnTo>
                  <a:cubicBezTo>
                    <a:pt x="264980" y="69809"/>
                    <a:pt x="264980" y="58450"/>
                    <a:pt x="257395" y="58450"/>
                  </a:cubicBezTo>
                  <a:lnTo>
                    <a:pt x="140206" y="58450"/>
                  </a:lnTo>
                  <a:lnTo>
                    <a:pt x="140206" y="54043"/>
                  </a:lnTo>
                  <a:cubicBezTo>
                    <a:pt x="150547" y="46199"/>
                    <a:pt x="154720" y="32688"/>
                    <a:pt x="150547" y="20463"/>
                  </a:cubicBezTo>
                  <a:cubicBezTo>
                    <a:pt x="146505" y="8211"/>
                    <a:pt x="135009" y="0"/>
                    <a:pt x="122017" y="0"/>
                  </a:cubicBezTo>
                  <a:lnTo>
                    <a:pt x="122017" y="11359"/>
                  </a:lnTo>
                  <a:lnTo>
                    <a:pt x="12201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828" name="Google Shape;14125;p90"/>
          <p:cNvGrpSpPr>
            <a:extLst>
              <a:ext uri="smNativeData">
                <pr:smNativeData xmlns:pr="smNativeData" val="SMDATA_6_dWHdYxMAAAAlAAAAAQAAAA8BAAAAkAAAAEgAAACQAAAASAAAAAAAAAAAAAAAAAAAABcAAAAUAAAAAAAAAAAAAAD/fwAA/38AAAAAAAAJAAAABAAAAAwlAAAMAAAAEAAAAAAAAAAAAAAAAAAAAAAAAAAfAAAAVAAAAAAAAAAAAAAAAAAAAAAAAAAAAAAAAAAAAAAAAAAAAAAAAAAAAAAAAAAAAAAAAAAAAAAAAAAAAAAAAAAAAAAAAAAAAAAAAAAAAAAAAAAAAAAAAAAAACEAAAAYAAAAFAAAAHYuAACbFgAArDAAAGcYAAAQAAAA"/>
              </a:ext>
            </a:extLst>
          </p:cNvGrpSpPr>
          <p:nvPr/>
        </p:nvGrpSpPr>
        <p:grpSpPr>
          <a:xfrm>
            <a:off x="7552690" y="3674745"/>
            <a:ext cx="359410" cy="292100"/>
            <a:chOff x="7552690" y="3674745"/>
            <a:chExt cx="359410" cy="292100"/>
          </a:xfrm>
        </p:grpSpPr>
        <p:sp>
          <p:nvSpPr>
            <p:cNvPr id="1855" name="Google Shape;141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gAAxxYAAKQwAABfGAAAAAAAAA=="/>
                </a:ext>
              </a:extLst>
            </p:cNvSpPr>
            <p:nvPr/>
          </p:nvSpPr>
          <p:spPr>
            <a:xfrm>
              <a:off x="7557770" y="3702685"/>
              <a:ext cx="349250" cy="259080"/>
            </a:xfrm>
            <a:custGeom>
              <a:avLst/>
              <a:gdLst/>
              <a:ahLst/>
              <a:cxnLst/>
              <a:rect l="0" t="0" r="349250" b="259080"/>
              <a:pathLst>
                <a:path w="349250" h="259080">
                  <a:moveTo>
                    <a:pt x="16969" y="0"/>
                  </a:moveTo>
                  <a:cubicBezTo>
                    <a:pt x="7618" y="0"/>
                    <a:pt x="26" y="7462"/>
                    <a:pt x="26" y="16817"/>
                  </a:cubicBezTo>
                  <a:lnTo>
                    <a:pt x="26" y="242263"/>
                  </a:lnTo>
                  <a:cubicBezTo>
                    <a:pt x="26" y="251486"/>
                    <a:pt x="7618" y="259080"/>
                    <a:pt x="16969" y="259080"/>
                  </a:cubicBezTo>
                  <a:lnTo>
                    <a:pt x="332308" y="259080"/>
                  </a:lnTo>
                  <a:cubicBezTo>
                    <a:pt x="341659" y="259080"/>
                    <a:pt x="349250" y="251486"/>
                    <a:pt x="349250" y="242263"/>
                  </a:cubicBezTo>
                  <a:lnTo>
                    <a:pt x="349250" y="16817"/>
                  </a:lnTo>
                  <a:cubicBezTo>
                    <a:pt x="349250" y="7462"/>
                    <a:pt x="341659" y="0"/>
                    <a:pt x="332308" y="0"/>
                  </a:cubicBezTo>
                  <a:lnTo>
                    <a:pt x="16969" y="0"/>
                  </a:lnTo>
                  <a:lnTo>
                    <a:pt x="3323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54" name="Google Shape;141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gAAxxYAAKQwAAD8FgAAAAAAAA=="/>
                </a:ext>
              </a:extLst>
            </p:cNvSpPr>
            <p:nvPr/>
          </p:nvSpPr>
          <p:spPr>
            <a:xfrm>
              <a:off x="7557770" y="3702685"/>
              <a:ext cx="349250" cy="33655"/>
            </a:xfrm>
            <a:custGeom>
              <a:avLst/>
              <a:gdLst/>
              <a:ahLst/>
              <a:cxnLst/>
              <a:rect l="0" t="0" r="349250" b="33655"/>
              <a:pathLst>
                <a:path w="349250" h="33655">
                  <a:moveTo>
                    <a:pt x="16969" y="0"/>
                  </a:moveTo>
                  <a:cubicBezTo>
                    <a:pt x="7618" y="0"/>
                    <a:pt x="26" y="7432"/>
                    <a:pt x="26" y="16748"/>
                  </a:cubicBezTo>
                  <a:lnTo>
                    <a:pt x="26" y="33628"/>
                  </a:lnTo>
                  <a:lnTo>
                    <a:pt x="349250" y="33628"/>
                  </a:lnTo>
                  <a:lnTo>
                    <a:pt x="349250" y="16748"/>
                  </a:lnTo>
                  <a:cubicBezTo>
                    <a:pt x="349250" y="7432"/>
                    <a:pt x="341659" y="0"/>
                    <a:pt x="332308" y="0"/>
                  </a:cubicBezTo>
                  <a:lnTo>
                    <a:pt x="16969" y="0"/>
                  </a:lnTo>
                  <a:lnTo>
                    <a:pt x="33230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53" name="Google Shape;141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LgAAxxYAAPEuAADzFgAAAAAAAA=="/>
                </a:ext>
              </a:extLst>
            </p:cNvSpPr>
            <p:nvPr/>
          </p:nvSpPr>
          <p:spPr>
            <a:xfrm>
              <a:off x="7574915" y="3702685"/>
              <a:ext cx="55880" cy="27940"/>
            </a:xfrm>
            <a:custGeom>
              <a:avLst/>
              <a:gdLst/>
              <a:ahLst/>
              <a:cxnLst/>
              <a:rect l="0" t="0" r="55880" b="27940"/>
              <a:pathLst>
                <a:path w="55880" h="27940">
                  <a:moveTo>
                    <a:pt x="26" y="26"/>
                  </a:moveTo>
                  <a:lnTo>
                    <a:pt x="26" y="5645"/>
                  </a:lnTo>
                  <a:cubicBezTo>
                    <a:pt x="26" y="17924"/>
                    <a:pt x="10070" y="27940"/>
                    <a:pt x="22357" y="27940"/>
                  </a:cubicBezTo>
                  <a:lnTo>
                    <a:pt x="33523" y="27940"/>
                  </a:lnTo>
                  <a:cubicBezTo>
                    <a:pt x="45967" y="27940"/>
                    <a:pt x="55880" y="17924"/>
                    <a:pt x="55880" y="5645"/>
                  </a:cubicBezTo>
                  <a:lnTo>
                    <a:pt x="55880" y="26"/>
                  </a:lnTo>
                  <a:lnTo>
                    <a:pt x="26" y="26"/>
                  </a:lnTo>
                  <a:lnTo>
                    <a:pt x="55880" y="564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52" name="Google Shape;141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MAAAxxYAAIkwAADzFgAAAAAAAA=="/>
                </a:ext>
              </a:extLst>
            </p:cNvSpPr>
            <p:nvPr/>
          </p:nvSpPr>
          <p:spPr>
            <a:xfrm>
              <a:off x="7833360" y="3702685"/>
              <a:ext cx="56515" cy="27940"/>
            </a:xfrm>
            <a:custGeom>
              <a:avLst/>
              <a:gdLst/>
              <a:ahLst/>
              <a:cxnLst/>
              <a:rect l="0" t="0" r="56515" b="27940"/>
              <a:pathLst>
                <a:path w="56515" h="27940">
                  <a:moveTo>
                    <a:pt x="26" y="26"/>
                  </a:moveTo>
                  <a:lnTo>
                    <a:pt x="26" y="5645"/>
                  </a:lnTo>
                  <a:cubicBezTo>
                    <a:pt x="26" y="17924"/>
                    <a:pt x="10052" y="27940"/>
                    <a:pt x="22611" y="27940"/>
                  </a:cubicBezTo>
                  <a:lnTo>
                    <a:pt x="33903" y="27940"/>
                  </a:lnTo>
                  <a:cubicBezTo>
                    <a:pt x="46357" y="27940"/>
                    <a:pt x="56515" y="17924"/>
                    <a:pt x="56515" y="5645"/>
                  </a:cubicBezTo>
                  <a:lnTo>
                    <a:pt x="56515" y="26"/>
                  </a:lnTo>
                  <a:lnTo>
                    <a:pt x="26" y="26"/>
                  </a:lnTo>
                  <a:lnTo>
                    <a:pt x="56515" y="564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51" name="Google Shape;141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LgAAoxYAANcuAADZFgAAAAAAAA=="/>
                </a:ext>
              </a:extLst>
            </p:cNvSpPr>
            <p:nvPr/>
          </p:nvSpPr>
          <p:spPr>
            <a:xfrm>
              <a:off x="7591425" y="3679825"/>
              <a:ext cx="22860" cy="34290"/>
            </a:xfrm>
            <a:custGeom>
              <a:avLst/>
              <a:gdLst/>
              <a:ahLst/>
              <a:cxnLst/>
              <a:rect l="0" t="0" r="22860" b="34290"/>
              <a:pathLst>
                <a:path w="22860" h="34290">
                  <a:moveTo>
                    <a:pt x="5755" y="27"/>
                  </a:moveTo>
                  <a:cubicBezTo>
                    <a:pt x="2572" y="27"/>
                    <a:pt x="27" y="2453"/>
                    <a:pt x="27" y="5679"/>
                  </a:cubicBezTo>
                  <a:lnTo>
                    <a:pt x="27" y="28504"/>
                  </a:lnTo>
                  <a:cubicBezTo>
                    <a:pt x="27" y="31704"/>
                    <a:pt x="2572" y="34290"/>
                    <a:pt x="5755" y="34290"/>
                  </a:cubicBezTo>
                  <a:lnTo>
                    <a:pt x="17105" y="34290"/>
                  </a:lnTo>
                  <a:cubicBezTo>
                    <a:pt x="20314" y="34290"/>
                    <a:pt x="22860" y="31704"/>
                    <a:pt x="22860" y="28504"/>
                  </a:cubicBezTo>
                  <a:lnTo>
                    <a:pt x="22860" y="5679"/>
                  </a:lnTo>
                  <a:cubicBezTo>
                    <a:pt x="22860" y="2453"/>
                    <a:pt x="20314" y="27"/>
                    <a:pt x="17105" y="27"/>
                  </a:cubicBezTo>
                  <a:lnTo>
                    <a:pt x="5755" y="27"/>
                  </a:lnTo>
                  <a:lnTo>
                    <a:pt x="17105"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50" name="Google Shape;141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LgAAoxYAANcuAAC+FgAAAAAAAA=="/>
                </a:ext>
              </a:extLst>
            </p:cNvSpPr>
            <p:nvPr/>
          </p:nvSpPr>
          <p:spPr>
            <a:xfrm>
              <a:off x="7591425" y="3679825"/>
              <a:ext cx="22860" cy="17145"/>
            </a:xfrm>
            <a:custGeom>
              <a:avLst/>
              <a:gdLst/>
              <a:ahLst/>
              <a:cxnLst/>
              <a:rect l="0" t="0" r="22860" b="17145"/>
              <a:pathLst>
                <a:path w="22860" h="17145">
                  <a:moveTo>
                    <a:pt x="5655" y="0"/>
                  </a:moveTo>
                  <a:cubicBezTo>
                    <a:pt x="2454" y="0"/>
                    <a:pt x="0" y="2551"/>
                    <a:pt x="0" y="5768"/>
                  </a:cubicBezTo>
                  <a:lnTo>
                    <a:pt x="0" y="17145"/>
                  </a:lnTo>
                  <a:lnTo>
                    <a:pt x="22860" y="17145"/>
                  </a:lnTo>
                  <a:lnTo>
                    <a:pt x="22860" y="5768"/>
                  </a:lnTo>
                  <a:cubicBezTo>
                    <a:pt x="22860" y="2551"/>
                    <a:pt x="20299" y="0"/>
                    <a:pt x="17072" y="0"/>
                  </a:cubicBezTo>
                  <a:lnTo>
                    <a:pt x="5655" y="0"/>
                  </a:lnTo>
                  <a:lnTo>
                    <a:pt x="170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9" name="Google Shape;141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MAAAoxYAAG4wAADZFgAAAAAAAA=="/>
                </a:ext>
              </a:extLst>
            </p:cNvSpPr>
            <p:nvPr/>
          </p:nvSpPr>
          <p:spPr>
            <a:xfrm>
              <a:off x="7850505" y="3679825"/>
              <a:ext cx="22225" cy="34290"/>
            </a:xfrm>
            <a:custGeom>
              <a:avLst/>
              <a:gdLst/>
              <a:ahLst/>
              <a:cxnLst/>
              <a:rect l="0" t="0" r="22225" b="34290"/>
              <a:pathLst>
                <a:path w="22225" h="34290">
                  <a:moveTo>
                    <a:pt x="16940" y="27"/>
                  </a:moveTo>
                  <a:cubicBezTo>
                    <a:pt x="16863" y="27"/>
                    <a:pt x="16785" y="27"/>
                    <a:pt x="16707" y="27"/>
                  </a:cubicBezTo>
                  <a:lnTo>
                    <a:pt x="5621" y="27"/>
                  </a:lnTo>
                  <a:cubicBezTo>
                    <a:pt x="2512" y="27"/>
                    <a:pt x="25" y="2453"/>
                    <a:pt x="25" y="5679"/>
                  </a:cubicBezTo>
                  <a:lnTo>
                    <a:pt x="25" y="28504"/>
                  </a:lnTo>
                  <a:cubicBezTo>
                    <a:pt x="25" y="31704"/>
                    <a:pt x="2512" y="34290"/>
                    <a:pt x="5621" y="34290"/>
                  </a:cubicBezTo>
                  <a:lnTo>
                    <a:pt x="16707" y="34290"/>
                  </a:lnTo>
                  <a:cubicBezTo>
                    <a:pt x="19712" y="34290"/>
                    <a:pt x="22199" y="31704"/>
                    <a:pt x="22199" y="28504"/>
                  </a:cubicBezTo>
                  <a:lnTo>
                    <a:pt x="22199" y="5679"/>
                  </a:lnTo>
                  <a:cubicBezTo>
                    <a:pt x="22199" y="2533"/>
                    <a:pt x="19815" y="27"/>
                    <a:pt x="16940"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8" name="Google Shape;141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MAAAoxYAAG4wAAC+FgAAAAAAAA=="/>
                </a:ext>
              </a:extLst>
            </p:cNvSpPr>
            <p:nvPr/>
          </p:nvSpPr>
          <p:spPr>
            <a:xfrm>
              <a:off x="7850505" y="3679825"/>
              <a:ext cx="22225" cy="17145"/>
            </a:xfrm>
            <a:custGeom>
              <a:avLst/>
              <a:gdLst/>
              <a:ahLst/>
              <a:cxnLst/>
              <a:rect l="0" t="0" r="22225" b="17145"/>
              <a:pathLst>
                <a:path w="22225" h="17145">
                  <a:moveTo>
                    <a:pt x="5621" y="0"/>
                  </a:moveTo>
                  <a:cubicBezTo>
                    <a:pt x="2512" y="0"/>
                    <a:pt x="25" y="2551"/>
                    <a:pt x="25" y="5768"/>
                  </a:cubicBezTo>
                  <a:lnTo>
                    <a:pt x="25" y="17145"/>
                  </a:lnTo>
                  <a:lnTo>
                    <a:pt x="22199" y="17145"/>
                  </a:lnTo>
                  <a:lnTo>
                    <a:pt x="22199" y="5768"/>
                  </a:lnTo>
                  <a:cubicBezTo>
                    <a:pt x="22199" y="2551"/>
                    <a:pt x="19712" y="0"/>
                    <a:pt x="16707" y="0"/>
                  </a:cubicBezTo>
                  <a:lnTo>
                    <a:pt x="5621" y="0"/>
                  </a:lnTo>
                  <a:lnTo>
                    <a:pt x="1670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7" name="Google Shape;141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gAA/BYAAKQwAAAXFwAAAAAAAA=="/>
                </a:ext>
              </a:extLst>
            </p:cNvSpPr>
            <p:nvPr/>
          </p:nvSpPr>
          <p:spPr>
            <a:xfrm>
              <a:off x="7557770" y="3736340"/>
              <a:ext cx="349250" cy="17145"/>
            </a:xfrm>
            <a:custGeom>
              <a:avLst/>
              <a:gdLst/>
              <a:ahLst/>
              <a:cxnLst/>
              <a:rect l="0" t="0" r="349250" b="17145"/>
              <a:pathLst>
                <a:path w="349250" h="17145">
                  <a:moveTo>
                    <a:pt x="26" y="0"/>
                  </a:moveTo>
                  <a:lnTo>
                    <a:pt x="26" y="17145"/>
                  </a:lnTo>
                  <a:lnTo>
                    <a:pt x="349250" y="17145"/>
                  </a:lnTo>
                  <a:lnTo>
                    <a:pt x="349250"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6" name="Google Shape;141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LgAAmxYAAKwwAABnGAAAAAAAAA=="/>
                </a:ext>
              </a:extLst>
            </p:cNvSpPr>
            <p:nvPr/>
          </p:nvSpPr>
          <p:spPr>
            <a:xfrm>
              <a:off x="7552690" y="3674745"/>
              <a:ext cx="359410" cy="292100"/>
            </a:xfrm>
            <a:custGeom>
              <a:avLst/>
              <a:gdLst/>
              <a:ahLst/>
              <a:cxnLst/>
              <a:rect l="0" t="0" r="359410" b="292100"/>
              <a:pathLst>
                <a:path w="359410" h="292100">
                  <a:moveTo>
                    <a:pt x="55821" y="10511"/>
                  </a:moveTo>
                  <a:cubicBezTo>
                    <a:pt x="55952" y="10511"/>
                    <a:pt x="56214" y="10642"/>
                    <a:pt x="56214" y="10905"/>
                  </a:cubicBezTo>
                  <a:lnTo>
                    <a:pt x="56214" y="33399"/>
                  </a:lnTo>
                  <a:cubicBezTo>
                    <a:pt x="56214" y="33661"/>
                    <a:pt x="55952" y="33793"/>
                    <a:pt x="55821" y="33793"/>
                  </a:cubicBezTo>
                  <a:lnTo>
                    <a:pt x="44588" y="33793"/>
                  </a:lnTo>
                  <a:cubicBezTo>
                    <a:pt x="44326" y="33793"/>
                    <a:pt x="44221" y="33661"/>
                    <a:pt x="44221" y="33399"/>
                  </a:cubicBezTo>
                  <a:lnTo>
                    <a:pt x="44221" y="10905"/>
                  </a:lnTo>
                  <a:cubicBezTo>
                    <a:pt x="44221" y="10642"/>
                    <a:pt x="44326" y="10511"/>
                    <a:pt x="44588" y="10511"/>
                  </a:cubicBezTo>
                  <a:lnTo>
                    <a:pt x="314690" y="10511"/>
                  </a:lnTo>
                  <a:cubicBezTo>
                    <a:pt x="314822" y="10511"/>
                    <a:pt x="315084" y="10642"/>
                    <a:pt x="315084" y="10905"/>
                  </a:cubicBezTo>
                  <a:lnTo>
                    <a:pt x="315084" y="33399"/>
                  </a:lnTo>
                  <a:cubicBezTo>
                    <a:pt x="315084" y="33661"/>
                    <a:pt x="314822" y="33793"/>
                    <a:pt x="314690" y="33793"/>
                  </a:cubicBezTo>
                  <a:lnTo>
                    <a:pt x="303458" y="33793"/>
                  </a:lnTo>
                  <a:cubicBezTo>
                    <a:pt x="303222" y="33793"/>
                    <a:pt x="303091" y="33661"/>
                    <a:pt x="303091" y="33399"/>
                  </a:cubicBezTo>
                  <a:lnTo>
                    <a:pt x="303091" y="10905"/>
                  </a:lnTo>
                  <a:cubicBezTo>
                    <a:pt x="303091" y="10642"/>
                    <a:pt x="303222" y="10511"/>
                    <a:pt x="303458" y="10511"/>
                  </a:cubicBezTo>
                  <a:lnTo>
                    <a:pt x="337050" y="33031"/>
                  </a:lnTo>
                  <a:cubicBezTo>
                    <a:pt x="343480" y="33031"/>
                    <a:pt x="348676" y="38207"/>
                    <a:pt x="348676" y="44645"/>
                  </a:cubicBezTo>
                  <a:lnTo>
                    <a:pt x="348676" y="270106"/>
                  </a:lnTo>
                  <a:lnTo>
                    <a:pt x="348807" y="270106"/>
                  </a:lnTo>
                  <a:cubicBezTo>
                    <a:pt x="348807" y="276412"/>
                    <a:pt x="343611" y="281720"/>
                    <a:pt x="337181" y="281720"/>
                  </a:cubicBezTo>
                  <a:lnTo>
                    <a:pt x="22124" y="281720"/>
                  </a:lnTo>
                  <a:cubicBezTo>
                    <a:pt x="15668" y="281720"/>
                    <a:pt x="10498" y="276412"/>
                    <a:pt x="10498" y="270106"/>
                  </a:cubicBezTo>
                  <a:lnTo>
                    <a:pt x="10498" y="44645"/>
                  </a:lnTo>
                  <a:cubicBezTo>
                    <a:pt x="10498" y="38207"/>
                    <a:pt x="15668" y="33031"/>
                    <a:pt x="22124" y="33031"/>
                  </a:cubicBezTo>
                  <a:lnTo>
                    <a:pt x="33723" y="33031"/>
                  </a:lnTo>
                  <a:lnTo>
                    <a:pt x="33723" y="33399"/>
                  </a:lnTo>
                  <a:cubicBezTo>
                    <a:pt x="33723" y="39469"/>
                    <a:pt x="38526" y="44277"/>
                    <a:pt x="44588" y="44277"/>
                  </a:cubicBezTo>
                  <a:lnTo>
                    <a:pt x="55821" y="44277"/>
                  </a:lnTo>
                  <a:cubicBezTo>
                    <a:pt x="61883" y="44277"/>
                    <a:pt x="66686" y="39469"/>
                    <a:pt x="66686" y="33399"/>
                  </a:cubicBezTo>
                  <a:lnTo>
                    <a:pt x="66686" y="33031"/>
                  </a:lnTo>
                  <a:lnTo>
                    <a:pt x="292488" y="33031"/>
                  </a:lnTo>
                  <a:lnTo>
                    <a:pt x="292488" y="33399"/>
                  </a:lnTo>
                  <a:cubicBezTo>
                    <a:pt x="292488" y="39469"/>
                    <a:pt x="297396" y="44277"/>
                    <a:pt x="303327" y="44277"/>
                  </a:cubicBezTo>
                  <a:lnTo>
                    <a:pt x="314585" y="44277"/>
                  </a:lnTo>
                  <a:cubicBezTo>
                    <a:pt x="320648" y="44277"/>
                    <a:pt x="325424" y="39469"/>
                    <a:pt x="325424" y="33399"/>
                  </a:cubicBezTo>
                  <a:lnTo>
                    <a:pt x="325424" y="33031"/>
                  </a:lnTo>
                  <a:lnTo>
                    <a:pt x="44720" y="26"/>
                  </a:lnTo>
                  <a:cubicBezTo>
                    <a:pt x="38657" y="26"/>
                    <a:pt x="33723" y="4835"/>
                    <a:pt x="33723" y="10905"/>
                  </a:cubicBezTo>
                  <a:lnTo>
                    <a:pt x="33723" y="22520"/>
                  </a:lnTo>
                  <a:lnTo>
                    <a:pt x="22124" y="22520"/>
                  </a:lnTo>
                  <a:cubicBezTo>
                    <a:pt x="9999" y="22520"/>
                    <a:pt x="26" y="32400"/>
                    <a:pt x="26" y="44645"/>
                  </a:cubicBezTo>
                  <a:lnTo>
                    <a:pt x="26" y="269974"/>
                  </a:lnTo>
                  <a:cubicBezTo>
                    <a:pt x="26" y="282246"/>
                    <a:pt x="9999" y="292100"/>
                    <a:pt x="22124" y="292100"/>
                  </a:cubicBezTo>
                  <a:lnTo>
                    <a:pt x="337313" y="292100"/>
                  </a:lnTo>
                  <a:cubicBezTo>
                    <a:pt x="349437" y="292100"/>
                    <a:pt x="359410" y="282246"/>
                    <a:pt x="359410" y="269974"/>
                  </a:cubicBezTo>
                  <a:lnTo>
                    <a:pt x="359410" y="44645"/>
                  </a:lnTo>
                  <a:cubicBezTo>
                    <a:pt x="359410" y="32400"/>
                    <a:pt x="349437" y="22520"/>
                    <a:pt x="337181" y="22520"/>
                  </a:cubicBezTo>
                  <a:lnTo>
                    <a:pt x="325555" y="22520"/>
                  </a:lnTo>
                  <a:lnTo>
                    <a:pt x="325555" y="10905"/>
                  </a:lnTo>
                  <a:cubicBezTo>
                    <a:pt x="325555" y="4835"/>
                    <a:pt x="320648" y="26"/>
                    <a:pt x="314690" y="26"/>
                  </a:cubicBezTo>
                  <a:lnTo>
                    <a:pt x="303458" y="26"/>
                  </a:lnTo>
                  <a:cubicBezTo>
                    <a:pt x="297396" y="26"/>
                    <a:pt x="292593" y="4835"/>
                    <a:pt x="292593" y="10905"/>
                  </a:cubicBezTo>
                  <a:lnTo>
                    <a:pt x="292593" y="22520"/>
                  </a:lnTo>
                  <a:lnTo>
                    <a:pt x="66817" y="22520"/>
                  </a:lnTo>
                  <a:lnTo>
                    <a:pt x="66817" y="10905"/>
                  </a:lnTo>
                  <a:cubicBezTo>
                    <a:pt x="66817" y="4835"/>
                    <a:pt x="61883" y="26"/>
                    <a:pt x="55952" y="26"/>
                  </a:cubicBezTo>
                  <a:lnTo>
                    <a:pt x="55821" y="10511"/>
                  </a:lnTo>
                  <a:lnTo>
                    <a:pt x="5595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5" name="Google Shape;141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LgAA9BYAAIswAAAEFwAAAAAAAA=="/>
                </a:ext>
              </a:extLst>
            </p:cNvSpPr>
            <p:nvPr/>
          </p:nvSpPr>
          <p:spPr>
            <a:xfrm>
              <a:off x="7573010" y="3731260"/>
              <a:ext cx="318135" cy="10160"/>
            </a:xfrm>
            <a:custGeom>
              <a:avLst/>
              <a:gdLst/>
              <a:ahLst/>
              <a:cxnLst/>
              <a:rect l="0" t="0" r="318135" b="10160"/>
              <a:pathLst>
                <a:path w="318135" h="10160">
                  <a:moveTo>
                    <a:pt x="6883" y="25"/>
                  </a:moveTo>
                  <a:cubicBezTo>
                    <a:pt x="26" y="25"/>
                    <a:pt x="26" y="10160"/>
                    <a:pt x="6883" y="10160"/>
                  </a:cubicBezTo>
                  <a:cubicBezTo>
                    <a:pt x="6989" y="10160"/>
                    <a:pt x="7120" y="10135"/>
                    <a:pt x="7225" y="10135"/>
                  </a:cubicBezTo>
                  <a:lnTo>
                    <a:pt x="311540" y="10135"/>
                  </a:lnTo>
                  <a:cubicBezTo>
                    <a:pt x="318108" y="9785"/>
                    <a:pt x="318108" y="375"/>
                    <a:pt x="311540" y="25"/>
                  </a:cubicBezTo>
                  <a:lnTo>
                    <a:pt x="7225" y="25"/>
                  </a:lnTo>
                  <a:cubicBezTo>
                    <a:pt x="7120" y="25"/>
                    <a:pt x="6989" y="25"/>
                    <a:pt x="6883"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4" name="Google Shape;141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LgAAOxcAAPwuAABLFwAAAAAAAA=="/>
                </a:ext>
              </a:extLst>
            </p:cNvSpPr>
            <p:nvPr/>
          </p:nvSpPr>
          <p:spPr>
            <a:xfrm>
              <a:off x="7590790" y="3776345"/>
              <a:ext cx="46990" cy="10160"/>
            </a:xfrm>
            <a:custGeom>
              <a:avLst/>
              <a:gdLst/>
              <a:ahLst/>
              <a:cxnLst/>
              <a:rect l="0" t="0" r="46990" b="10160"/>
              <a:pathLst>
                <a:path w="46990" h="10160">
                  <a:moveTo>
                    <a:pt x="6675" y="25"/>
                  </a:moveTo>
                  <a:cubicBezTo>
                    <a:pt x="0" y="380"/>
                    <a:pt x="0" y="9780"/>
                    <a:pt x="6675" y="10135"/>
                  </a:cubicBezTo>
                  <a:lnTo>
                    <a:pt x="40315" y="10135"/>
                  </a:lnTo>
                  <a:cubicBezTo>
                    <a:pt x="46990" y="9780"/>
                    <a:pt x="46990" y="380"/>
                    <a:pt x="40315" y="25"/>
                  </a:cubicBezTo>
                  <a:lnTo>
                    <a:pt x="6675" y="25"/>
                  </a:lnTo>
                  <a:lnTo>
                    <a:pt x="40315"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3" name="Google Shape;141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LwAAOxcAAHkvAABLFwAAAAAAAA=="/>
                </a:ext>
              </a:extLst>
            </p:cNvSpPr>
            <p:nvPr/>
          </p:nvSpPr>
          <p:spPr>
            <a:xfrm>
              <a:off x="7668895" y="3776345"/>
              <a:ext cx="48260" cy="10160"/>
            </a:xfrm>
            <a:custGeom>
              <a:avLst/>
              <a:gdLst/>
              <a:ahLst/>
              <a:cxnLst/>
              <a:rect l="0" t="0" r="48260" b="10160"/>
              <a:pathLst>
                <a:path w="48260" h="10160">
                  <a:moveTo>
                    <a:pt x="6962" y="0"/>
                  </a:moveTo>
                  <a:cubicBezTo>
                    <a:pt x="0" y="0"/>
                    <a:pt x="0" y="10160"/>
                    <a:pt x="6962" y="10160"/>
                  </a:cubicBezTo>
                  <a:cubicBezTo>
                    <a:pt x="7066" y="10160"/>
                    <a:pt x="7197" y="10135"/>
                    <a:pt x="7328" y="10135"/>
                  </a:cubicBezTo>
                  <a:lnTo>
                    <a:pt x="40932" y="10135"/>
                  </a:lnTo>
                  <a:cubicBezTo>
                    <a:pt x="41063" y="10135"/>
                    <a:pt x="41194" y="10160"/>
                    <a:pt x="41298" y="10160"/>
                  </a:cubicBezTo>
                  <a:cubicBezTo>
                    <a:pt x="48260" y="10160"/>
                    <a:pt x="48260" y="0"/>
                    <a:pt x="41298" y="0"/>
                  </a:cubicBezTo>
                  <a:cubicBezTo>
                    <a:pt x="41194" y="0"/>
                    <a:pt x="41063" y="25"/>
                    <a:pt x="40932" y="25"/>
                  </a:cubicBezTo>
                  <a:lnTo>
                    <a:pt x="7328" y="25"/>
                  </a:lnTo>
                  <a:cubicBezTo>
                    <a:pt x="7197" y="25"/>
                    <a:pt x="7066" y="0"/>
                    <a:pt x="696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2" name="Google Shape;141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MAAAOxcAAHAwAABLFwAAAAAAAA=="/>
                </a:ext>
              </a:extLst>
            </p:cNvSpPr>
            <p:nvPr/>
          </p:nvSpPr>
          <p:spPr>
            <a:xfrm>
              <a:off x="7826375" y="3776345"/>
              <a:ext cx="47625" cy="10160"/>
            </a:xfrm>
            <a:custGeom>
              <a:avLst/>
              <a:gdLst/>
              <a:ahLst/>
              <a:cxnLst/>
              <a:rect l="0" t="0" r="47625" b="10160"/>
              <a:pathLst>
                <a:path w="47625" h="10160">
                  <a:moveTo>
                    <a:pt x="6979" y="0"/>
                  </a:moveTo>
                  <a:cubicBezTo>
                    <a:pt x="0" y="0"/>
                    <a:pt x="0" y="10160"/>
                    <a:pt x="6979" y="10160"/>
                  </a:cubicBezTo>
                  <a:cubicBezTo>
                    <a:pt x="7084" y="10160"/>
                    <a:pt x="7215" y="10135"/>
                    <a:pt x="7347" y="10135"/>
                  </a:cubicBezTo>
                  <a:lnTo>
                    <a:pt x="41038" y="10135"/>
                  </a:lnTo>
                  <a:cubicBezTo>
                    <a:pt x="47625" y="9780"/>
                    <a:pt x="47625" y="380"/>
                    <a:pt x="41038" y="25"/>
                  </a:cubicBezTo>
                  <a:lnTo>
                    <a:pt x="7347" y="25"/>
                  </a:lnTo>
                  <a:cubicBezTo>
                    <a:pt x="7215" y="25"/>
                    <a:pt x="7084" y="0"/>
                    <a:pt x="697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1" name="Google Shape;141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LgAAghcAAP0uAACSFwAAAAAAAA=="/>
                </a:ext>
              </a:extLst>
            </p:cNvSpPr>
            <p:nvPr/>
          </p:nvSpPr>
          <p:spPr>
            <a:xfrm>
              <a:off x="7590155" y="3821430"/>
              <a:ext cx="48260" cy="10160"/>
            </a:xfrm>
            <a:custGeom>
              <a:avLst/>
              <a:gdLst/>
              <a:ahLst/>
              <a:cxnLst/>
              <a:rect l="0" t="0" r="48260" b="10160"/>
              <a:pathLst>
                <a:path w="48260" h="10160">
                  <a:moveTo>
                    <a:pt x="6853" y="25"/>
                  </a:moveTo>
                  <a:cubicBezTo>
                    <a:pt x="26" y="25"/>
                    <a:pt x="52" y="10135"/>
                    <a:pt x="6958" y="10135"/>
                  </a:cubicBezTo>
                  <a:cubicBezTo>
                    <a:pt x="7089" y="10135"/>
                    <a:pt x="7193" y="10135"/>
                    <a:pt x="7324" y="10135"/>
                  </a:cubicBezTo>
                  <a:lnTo>
                    <a:pt x="40936" y="10135"/>
                  </a:lnTo>
                  <a:cubicBezTo>
                    <a:pt x="41041" y="10135"/>
                    <a:pt x="41171" y="10135"/>
                    <a:pt x="41302" y="10135"/>
                  </a:cubicBezTo>
                  <a:cubicBezTo>
                    <a:pt x="48208" y="10135"/>
                    <a:pt x="48234" y="25"/>
                    <a:pt x="41407" y="25"/>
                  </a:cubicBezTo>
                  <a:cubicBezTo>
                    <a:pt x="41250" y="25"/>
                    <a:pt x="41093" y="25"/>
                    <a:pt x="40936" y="51"/>
                  </a:cubicBezTo>
                  <a:lnTo>
                    <a:pt x="7324" y="51"/>
                  </a:lnTo>
                  <a:cubicBezTo>
                    <a:pt x="7167" y="25"/>
                    <a:pt x="7010" y="25"/>
                    <a:pt x="6853"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40" name="Google Shape;141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LwAAghcAAPUvAACSFwAAAAAAAA=="/>
                </a:ext>
              </a:extLst>
            </p:cNvSpPr>
            <p:nvPr/>
          </p:nvSpPr>
          <p:spPr>
            <a:xfrm>
              <a:off x="7747635" y="3821430"/>
              <a:ext cx="48260" cy="10160"/>
            </a:xfrm>
            <a:custGeom>
              <a:avLst/>
              <a:gdLst/>
              <a:ahLst/>
              <a:cxnLst/>
              <a:rect l="0" t="0" r="48260" b="10160"/>
              <a:pathLst>
                <a:path w="48260" h="10160">
                  <a:moveTo>
                    <a:pt x="6853" y="25"/>
                  </a:moveTo>
                  <a:cubicBezTo>
                    <a:pt x="26" y="25"/>
                    <a:pt x="52" y="10135"/>
                    <a:pt x="6958" y="10135"/>
                  </a:cubicBezTo>
                  <a:cubicBezTo>
                    <a:pt x="7089" y="10135"/>
                    <a:pt x="7193" y="10135"/>
                    <a:pt x="7324" y="10135"/>
                  </a:cubicBezTo>
                  <a:lnTo>
                    <a:pt x="40936" y="10135"/>
                  </a:lnTo>
                  <a:cubicBezTo>
                    <a:pt x="41067" y="10135"/>
                    <a:pt x="41171" y="10135"/>
                    <a:pt x="41302" y="10135"/>
                  </a:cubicBezTo>
                  <a:cubicBezTo>
                    <a:pt x="48208" y="10135"/>
                    <a:pt x="48234" y="25"/>
                    <a:pt x="41407" y="25"/>
                  </a:cubicBezTo>
                  <a:cubicBezTo>
                    <a:pt x="41250" y="25"/>
                    <a:pt x="41093" y="25"/>
                    <a:pt x="40936" y="51"/>
                  </a:cubicBezTo>
                  <a:lnTo>
                    <a:pt x="7324" y="51"/>
                  </a:lnTo>
                  <a:cubicBezTo>
                    <a:pt x="7167" y="25"/>
                    <a:pt x="7010" y="25"/>
                    <a:pt x="6853"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9" name="Google Shape;141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LgAAyRcAAPwuAADZFwAAAAAAAA=="/>
                </a:ext>
              </a:extLst>
            </p:cNvSpPr>
            <p:nvPr/>
          </p:nvSpPr>
          <p:spPr>
            <a:xfrm>
              <a:off x="7590790" y="3866515"/>
              <a:ext cx="46990" cy="10160"/>
            </a:xfrm>
            <a:custGeom>
              <a:avLst/>
              <a:gdLst/>
              <a:ahLst/>
              <a:cxnLst/>
              <a:rect l="0" t="0" r="46990" b="10160"/>
              <a:pathLst>
                <a:path w="46990" h="10160">
                  <a:moveTo>
                    <a:pt x="6675" y="25"/>
                  </a:moveTo>
                  <a:cubicBezTo>
                    <a:pt x="0" y="381"/>
                    <a:pt x="0" y="9779"/>
                    <a:pt x="6675" y="10160"/>
                  </a:cubicBezTo>
                  <a:lnTo>
                    <a:pt x="40315" y="10160"/>
                  </a:lnTo>
                  <a:cubicBezTo>
                    <a:pt x="46990" y="9779"/>
                    <a:pt x="46990" y="381"/>
                    <a:pt x="40315" y="25"/>
                  </a:cubicBezTo>
                  <a:lnTo>
                    <a:pt x="6675" y="25"/>
                  </a:lnTo>
                  <a:lnTo>
                    <a:pt x="40315"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8" name="Google Shape;141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LwAAyRcAAHkvAADZFwAAAAAAAA=="/>
                </a:ext>
              </a:extLst>
            </p:cNvSpPr>
            <p:nvPr/>
          </p:nvSpPr>
          <p:spPr>
            <a:xfrm>
              <a:off x="7668895" y="3866515"/>
              <a:ext cx="48260" cy="10160"/>
            </a:xfrm>
            <a:custGeom>
              <a:avLst/>
              <a:gdLst/>
              <a:ahLst/>
              <a:cxnLst/>
              <a:rect l="0" t="0" r="48260" b="10160"/>
              <a:pathLst>
                <a:path w="48260" h="10160">
                  <a:moveTo>
                    <a:pt x="6857" y="25"/>
                  </a:moveTo>
                  <a:cubicBezTo>
                    <a:pt x="0" y="25"/>
                    <a:pt x="52" y="10135"/>
                    <a:pt x="6962" y="10135"/>
                  </a:cubicBezTo>
                  <a:cubicBezTo>
                    <a:pt x="7066" y="10135"/>
                    <a:pt x="7197" y="10135"/>
                    <a:pt x="7328" y="10135"/>
                  </a:cubicBezTo>
                  <a:lnTo>
                    <a:pt x="40932" y="10135"/>
                  </a:lnTo>
                  <a:cubicBezTo>
                    <a:pt x="41063" y="10135"/>
                    <a:pt x="41194" y="10135"/>
                    <a:pt x="41298" y="10135"/>
                  </a:cubicBezTo>
                  <a:cubicBezTo>
                    <a:pt x="48208" y="10135"/>
                    <a:pt x="48260" y="25"/>
                    <a:pt x="41403" y="25"/>
                  </a:cubicBezTo>
                  <a:cubicBezTo>
                    <a:pt x="41272" y="25"/>
                    <a:pt x="41115" y="25"/>
                    <a:pt x="40932" y="51"/>
                  </a:cubicBezTo>
                  <a:lnTo>
                    <a:pt x="7328" y="51"/>
                  </a:lnTo>
                  <a:cubicBezTo>
                    <a:pt x="7145" y="25"/>
                    <a:pt x="6988" y="25"/>
                    <a:pt x="6857"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7" name="Google Shape;141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MAAAyRcAAHEwAADZFwAAAAAAAA=="/>
                </a:ext>
              </a:extLst>
            </p:cNvSpPr>
            <p:nvPr/>
          </p:nvSpPr>
          <p:spPr>
            <a:xfrm>
              <a:off x="7826375" y="3866515"/>
              <a:ext cx="48260" cy="10160"/>
            </a:xfrm>
            <a:custGeom>
              <a:avLst/>
              <a:gdLst/>
              <a:ahLst/>
              <a:cxnLst/>
              <a:rect l="0" t="0" r="48260" b="10160"/>
              <a:pathLst>
                <a:path w="48260" h="10160">
                  <a:moveTo>
                    <a:pt x="6857" y="25"/>
                  </a:moveTo>
                  <a:cubicBezTo>
                    <a:pt x="0" y="25"/>
                    <a:pt x="52" y="10135"/>
                    <a:pt x="6962" y="10135"/>
                  </a:cubicBezTo>
                  <a:cubicBezTo>
                    <a:pt x="7066" y="10135"/>
                    <a:pt x="7197" y="10135"/>
                    <a:pt x="7328" y="10135"/>
                  </a:cubicBezTo>
                  <a:lnTo>
                    <a:pt x="40932" y="10135"/>
                  </a:lnTo>
                  <a:cubicBezTo>
                    <a:pt x="41063" y="10135"/>
                    <a:pt x="41194" y="10135"/>
                    <a:pt x="41298" y="10135"/>
                  </a:cubicBezTo>
                  <a:cubicBezTo>
                    <a:pt x="48208" y="10135"/>
                    <a:pt x="48260" y="25"/>
                    <a:pt x="41429" y="25"/>
                  </a:cubicBezTo>
                  <a:cubicBezTo>
                    <a:pt x="41272" y="25"/>
                    <a:pt x="41115" y="25"/>
                    <a:pt x="40932" y="51"/>
                  </a:cubicBezTo>
                  <a:lnTo>
                    <a:pt x="7328" y="51"/>
                  </a:lnTo>
                  <a:cubicBezTo>
                    <a:pt x="7171" y="25"/>
                    <a:pt x="6988" y="25"/>
                    <a:pt x="6857"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6" name="Google Shape;141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LwAAEBgAAHkvAAAgGAAAAAAAAA=="/>
                </a:ext>
              </a:extLst>
            </p:cNvSpPr>
            <p:nvPr/>
          </p:nvSpPr>
          <p:spPr>
            <a:xfrm>
              <a:off x="7668895" y="3911600"/>
              <a:ext cx="48260" cy="10160"/>
            </a:xfrm>
            <a:custGeom>
              <a:avLst/>
              <a:gdLst/>
              <a:ahLst/>
              <a:cxnLst/>
              <a:rect l="0" t="0" r="48260" b="10160"/>
              <a:pathLst>
                <a:path w="48260" h="10160">
                  <a:moveTo>
                    <a:pt x="6962" y="0"/>
                  </a:moveTo>
                  <a:cubicBezTo>
                    <a:pt x="0" y="0"/>
                    <a:pt x="0" y="10135"/>
                    <a:pt x="6962" y="10135"/>
                  </a:cubicBezTo>
                  <a:cubicBezTo>
                    <a:pt x="7066" y="10135"/>
                    <a:pt x="7197" y="10135"/>
                    <a:pt x="7328" y="10135"/>
                  </a:cubicBezTo>
                  <a:lnTo>
                    <a:pt x="40932" y="10135"/>
                  </a:lnTo>
                  <a:cubicBezTo>
                    <a:pt x="41063" y="10135"/>
                    <a:pt x="41194" y="10135"/>
                    <a:pt x="41298" y="10135"/>
                  </a:cubicBezTo>
                  <a:cubicBezTo>
                    <a:pt x="48260" y="10135"/>
                    <a:pt x="48260" y="0"/>
                    <a:pt x="41298" y="0"/>
                  </a:cubicBezTo>
                  <a:cubicBezTo>
                    <a:pt x="41194" y="0"/>
                    <a:pt x="41063" y="0"/>
                    <a:pt x="40932" y="25"/>
                  </a:cubicBezTo>
                  <a:lnTo>
                    <a:pt x="7328" y="25"/>
                  </a:lnTo>
                  <a:cubicBezTo>
                    <a:pt x="7197" y="0"/>
                    <a:pt x="7066" y="0"/>
                    <a:pt x="696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5" name="Google Shape;141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LwAAEBgAAPUvAAAgGAAAAAAAAA=="/>
                </a:ext>
              </a:extLst>
            </p:cNvSpPr>
            <p:nvPr/>
          </p:nvSpPr>
          <p:spPr>
            <a:xfrm>
              <a:off x="7747635" y="3911600"/>
              <a:ext cx="48260" cy="10160"/>
            </a:xfrm>
            <a:custGeom>
              <a:avLst/>
              <a:gdLst/>
              <a:ahLst/>
              <a:cxnLst/>
              <a:rect l="0" t="0" r="48260" b="10160"/>
              <a:pathLst>
                <a:path w="48260" h="10160">
                  <a:moveTo>
                    <a:pt x="6958" y="0"/>
                  </a:moveTo>
                  <a:cubicBezTo>
                    <a:pt x="26" y="0"/>
                    <a:pt x="26" y="10135"/>
                    <a:pt x="6958" y="10135"/>
                  </a:cubicBezTo>
                  <a:cubicBezTo>
                    <a:pt x="7089" y="10135"/>
                    <a:pt x="7193" y="10135"/>
                    <a:pt x="7324" y="10135"/>
                  </a:cubicBezTo>
                  <a:lnTo>
                    <a:pt x="40936" y="10135"/>
                  </a:lnTo>
                  <a:cubicBezTo>
                    <a:pt x="41067" y="10135"/>
                    <a:pt x="41171" y="10135"/>
                    <a:pt x="41302" y="10135"/>
                  </a:cubicBezTo>
                  <a:cubicBezTo>
                    <a:pt x="48234" y="10135"/>
                    <a:pt x="48234" y="0"/>
                    <a:pt x="41302" y="0"/>
                  </a:cubicBezTo>
                  <a:cubicBezTo>
                    <a:pt x="41171" y="0"/>
                    <a:pt x="41067" y="0"/>
                    <a:pt x="40936" y="25"/>
                  </a:cubicBezTo>
                  <a:lnTo>
                    <a:pt x="7324" y="25"/>
                  </a:lnTo>
                  <a:cubicBezTo>
                    <a:pt x="7193" y="0"/>
                    <a:pt x="7089" y="0"/>
                    <a:pt x="695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4" name="Google Shape;141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MAAAEBgAAHEwAAAgGAAAAAAAAA=="/>
                </a:ext>
              </a:extLst>
            </p:cNvSpPr>
            <p:nvPr/>
          </p:nvSpPr>
          <p:spPr>
            <a:xfrm>
              <a:off x="7826375" y="3911600"/>
              <a:ext cx="48260" cy="10160"/>
            </a:xfrm>
            <a:custGeom>
              <a:avLst/>
              <a:gdLst/>
              <a:ahLst/>
              <a:cxnLst/>
              <a:rect l="0" t="0" r="48260" b="10160"/>
              <a:pathLst>
                <a:path w="48260" h="10160">
                  <a:moveTo>
                    <a:pt x="6962" y="0"/>
                  </a:moveTo>
                  <a:cubicBezTo>
                    <a:pt x="0" y="0"/>
                    <a:pt x="0" y="10135"/>
                    <a:pt x="6962" y="10135"/>
                  </a:cubicBezTo>
                  <a:cubicBezTo>
                    <a:pt x="7066" y="10135"/>
                    <a:pt x="7197" y="10135"/>
                    <a:pt x="7328" y="10135"/>
                  </a:cubicBezTo>
                  <a:lnTo>
                    <a:pt x="40932" y="10135"/>
                  </a:lnTo>
                  <a:cubicBezTo>
                    <a:pt x="41063" y="10135"/>
                    <a:pt x="41194" y="10135"/>
                    <a:pt x="41298" y="10135"/>
                  </a:cubicBezTo>
                  <a:cubicBezTo>
                    <a:pt x="48260" y="10135"/>
                    <a:pt x="48260" y="0"/>
                    <a:pt x="41298" y="0"/>
                  </a:cubicBezTo>
                  <a:cubicBezTo>
                    <a:pt x="41194" y="0"/>
                    <a:pt x="41063" y="0"/>
                    <a:pt x="40932" y="25"/>
                  </a:cubicBezTo>
                  <a:lnTo>
                    <a:pt x="7328" y="25"/>
                  </a:lnTo>
                  <a:cubicBezTo>
                    <a:pt x="7197" y="0"/>
                    <a:pt x="7066" y="0"/>
                    <a:pt x="696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3" name="Google Shape;141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LwAAcBcAAHkvAACkFwAAAAAAAA=="/>
                </a:ext>
              </a:extLst>
            </p:cNvSpPr>
            <p:nvPr/>
          </p:nvSpPr>
          <p:spPr>
            <a:xfrm>
              <a:off x="7668260" y="3810000"/>
              <a:ext cx="48895" cy="33020"/>
            </a:xfrm>
            <a:custGeom>
              <a:avLst/>
              <a:gdLst/>
              <a:ahLst/>
              <a:cxnLst/>
              <a:rect l="0" t="0" r="48895" b="33020"/>
              <a:pathLst>
                <a:path w="48895" h="33020">
                  <a:moveTo>
                    <a:pt x="41344" y="26"/>
                  </a:moveTo>
                  <a:cubicBezTo>
                    <a:pt x="40156" y="26"/>
                    <a:pt x="38888" y="446"/>
                    <a:pt x="37753" y="1468"/>
                  </a:cubicBezTo>
                  <a:lnTo>
                    <a:pt x="37885" y="1468"/>
                  </a:lnTo>
                  <a:lnTo>
                    <a:pt x="18956" y="20397"/>
                  </a:lnTo>
                  <a:lnTo>
                    <a:pt x="11326" y="12767"/>
                  </a:lnTo>
                  <a:cubicBezTo>
                    <a:pt x="10190" y="11557"/>
                    <a:pt x="8897" y="11085"/>
                    <a:pt x="7682" y="11085"/>
                  </a:cubicBezTo>
                  <a:cubicBezTo>
                    <a:pt x="3590" y="11085"/>
                    <a:pt x="26" y="16379"/>
                    <a:pt x="3828" y="20258"/>
                  </a:cubicBezTo>
                  <a:lnTo>
                    <a:pt x="15154" y="31584"/>
                  </a:lnTo>
                  <a:cubicBezTo>
                    <a:pt x="16157" y="32496"/>
                    <a:pt x="17530" y="32994"/>
                    <a:pt x="18876" y="32994"/>
                  </a:cubicBezTo>
                  <a:cubicBezTo>
                    <a:pt x="20249" y="32994"/>
                    <a:pt x="21622" y="32496"/>
                    <a:pt x="22625" y="31474"/>
                  </a:cubicBezTo>
                  <a:lnTo>
                    <a:pt x="45251" y="8848"/>
                  </a:lnTo>
                  <a:cubicBezTo>
                    <a:pt x="48895" y="5110"/>
                    <a:pt x="45436" y="26"/>
                    <a:pt x="4134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2" name="Google Shape;141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MAAAcBcAAHEwAACkFwAAAAAAAA=="/>
                </a:ext>
              </a:extLst>
            </p:cNvSpPr>
            <p:nvPr/>
          </p:nvSpPr>
          <p:spPr>
            <a:xfrm>
              <a:off x="7825740" y="3810000"/>
              <a:ext cx="48895" cy="33020"/>
            </a:xfrm>
            <a:custGeom>
              <a:avLst/>
              <a:gdLst/>
              <a:ahLst/>
              <a:cxnLst/>
              <a:rect l="0" t="0" r="48895" b="33020"/>
              <a:pathLst>
                <a:path w="48895" h="33020">
                  <a:moveTo>
                    <a:pt x="41384" y="26"/>
                  </a:moveTo>
                  <a:cubicBezTo>
                    <a:pt x="40203" y="26"/>
                    <a:pt x="38968" y="446"/>
                    <a:pt x="37813" y="1468"/>
                  </a:cubicBezTo>
                  <a:lnTo>
                    <a:pt x="19116" y="20165"/>
                  </a:lnTo>
                  <a:lnTo>
                    <a:pt x="11527" y="12710"/>
                  </a:lnTo>
                  <a:cubicBezTo>
                    <a:pt x="10372" y="11452"/>
                    <a:pt x="9059" y="10928"/>
                    <a:pt x="7772" y="10928"/>
                  </a:cubicBezTo>
                  <a:cubicBezTo>
                    <a:pt x="3650" y="10928"/>
                    <a:pt x="26" y="16379"/>
                    <a:pt x="4070" y="20126"/>
                  </a:cubicBezTo>
                  <a:lnTo>
                    <a:pt x="15335" y="31391"/>
                  </a:lnTo>
                  <a:cubicBezTo>
                    <a:pt x="16333" y="32496"/>
                    <a:pt x="17698" y="32994"/>
                    <a:pt x="19064" y="32994"/>
                  </a:cubicBezTo>
                  <a:cubicBezTo>
                    <a:pt x="20403" y="32994"/>
                    <a:pt x="21769" y="32496"/>
                    <a:pt x="22766" y="31474"/>
                  </a:cubicBezTo>
                  <a:lnTo>
                    <a:pt x="45271" y="8969"/>
                  </a:lnTo>
                  <a:cubicBezTo>
                    <a:pt x="48895" y="5110"/>
                    <a:pt x="45455" y="26"/>
                    <a:pt x="4138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1" name="Google Shape;141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LwAAtxcAAPUvAADrFwAAAAAAAA=="/>
                </a:ext>
              </a:extLst>
            </p:cNvSpPr>
            <p:nvPr/>
          </p:nvSpPr>
          <p:spPr>
            <a:xfrm>
              <a:off x="7747635" y="3855085"/>
              <a:ext cx="48260" cy="33020"/>
            </a:xfrm>
            <a:custGeom>
              <a:avLst/>
              <a:gdLst/>
              <a:ahLst/>
              <a:cxnLst/>
              <a:rect l="0" t="0" r="48260" b="33020"/>
              <a:pathLst>
                <a:path w="48260" h="33020">
                  <a:moveTo>
                    <a:pt x="40868" y="26"/>
                  </a:moveTo>
                  <a:cubicBezTo>
                    <a:pt x="39688" y="26"/>
                    <a:pt x="38430" y="472"/>
                    <a:pt x="37303" y="1549"/>
                  </a:cubicBezTo>
                  <a:lnTo>
                    <a:pt x="18507" y="20345"/>
                  </a:lnTo>
                  <a:lnTo>
                    <a:pt x="10957" y="12795"/>
                  </a:lnTo>
                  <a:cubicBezTo>
                    <a:pt x="9830" y="11733"/>
                    <a:pt x="8598" y="11287"/>
                    <a:pt x="7419" y="11287"/>
                  </a:cubicBezTo>
                  <a:cubicBezTo>
                    <a:pt x="3408" y="11287"/>
                    <a:pt x="0" y="16431"/>
                    <a:pt x="3513" y="20237"/>
                  </a:cubicBezTo>
                  <a:lnTo>
                    <a:pt x="14732" y="31456"/>
                  </a:lnTo>
                  <a:cubicBezTo>
                    <a:pt x="15807" y="32495"/>
                    <a:pt x="17170" y="32994"/>
                    <a:pt x="18507" y="32994"/>
                  </a:cubicBezTo>
                  <a:cubicBezTo>
                    <a:pt x="19844" y="32994"/>
                    <a:pt x="21155" y="32495"/>
                    <a:pt x="22177" y="31471"/>
                  </a:cubicBezTo>
                  <a:lnTo>
                    <a:pt x="44747" y="8901"/>
                  </a:lnTo>
                  <a:cubicBezTo>
                    <a:pt x="48260" y="5118"/>
                    <a:pt x="44878" y="26"/>
                    <a:pt x="4086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30" name="Google Shape;141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LgAA/hcAAP0uAAAyGAAAAAAAAA=="/>
                </a:ext>
              </a:extLst>
            </p:cNvSpPr>
            <p:nvPr/>
          </p:nvSpPr>
          <p:spPr>
            <a:xfrm>
              <a:off x="7590155" y="3900170"/>
              <a:ext cx="48260" cy="33020"/>
            </a:xfrm>
            <a:custGeom>
              <a:avLst/>
              <a:gdLst/>
              <a:ahLst/>
              <a:cxnLst/>
              <a:rect l="0" t="0" r="48260" b="33020"/>
              <a:pathLst>
                <a:path w="48260" h="33020">
                  <a:moveTo>
                    <a:pt x="40793" y="0"/>
                  </a:moveTo>
                  <a:cubicBezTo>
                    <a:pt x="39614" y="0"/>
                    <a:pt x="38409" y="446"/>
                    <a:pt x="37282" y="1469"/>
                  </a:cubicBezTo>
                  <a:lnTo>
                    <a:pt x="18497" y="20254"/>
                  </a:lnTo>
                  <a:lnTo>
                    <a:pt x="11056" y="12694"/>
                  </a:lnTo>
                  <a:cubicBezTo>
                    <a:pt x="9930" y="11671"/>
                    <a:pt x="8698" y="11251"/>
                    <a:pt x="7493" y="11251"/>
                  </a:cubicBezTo>
                  <a:cubicBezTo>
                    <a:pt x="3432" y="11251"/>
                    <a:pt x="26" y="16340"/>
                    <a:pt x="3642" y="20142"/>
                  </a:cubicBezTo>
                  <a:lnTo>
                    <a:pt x="14855" y="31499"/>
                  </a:lnTo>
                  <a:cubicBezTo>
                    <a:pt x="15851" y="32522"/>
                    <a:pt x="17187" y="33020"/>
                    <a:pt x="18523" y="33020"/>
                  </a:cubicBezTo>
                  <a:cubicBezTo>
                    <a:pt x="19859" y="33020"/>
                    <a:pt x="21222" y="32522"/>
                    <a:pt x="22296" y="31499"/>
                  </a:cubicBezTo>
                  <a:lnTo>
                    <a:pt x="44723" y="9072"/>
                  </a:lnTo>
                  <a:cubicBezTo>
                    <a:pt x="48234" y="5114"/>
                    <a:pt x="44802" y="0"/>
                    <a:pt x="4079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29" name="Google Shape;141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LwAAKRcAAPUvAABdFwAAAAAAAA=="/>
                </a:ext>
              </a:extLst>
            </p:cNvSpPr>
            <p:nvPr/>
          </p:nvSpPr>
          <p:spPr>
            <a:xfrm>
              <a:off x="7747635" y="3764915"/>
              <a:ext cx="48260" cy="33020"/>
            </a:xfrm>
            <a:custGeom>
              <a:avLst/>
              <a:gdLst/>
              <a:ahLst/>
              <a:cxnLst/>
              <a:rect l="0" t="0" r="48260" b="33020"/>
              <a:pathLst>
                <a:path w="48260" h="33020">
                  <a:moveTo>
                    <a:pt x="40845" y="26"/>
                  </a:moveTo>
                  <a:cubicBezTo>
                    <a:pt x="39666" y="26"/>
                    <a:pt x="38435" y="473"/>
                    <a:pt x="37308" y="1524"/>
                  </a:cubicBezTo>
                  <a:lnTo>
                    <a:pt x="18523" y="20309"/>
                  </a:lnTo>
                  <a:lnTo>
                    <a:pt x="10978" y="12764"/>
                  </a:lnTo>
                  <a:cubicBezTo>
                    <a:pt x="9851" y="11742"/>
                    <a:pt x="8646" y="11322"/>
                    <a:pt x="7467" y="11322"/>
                  </a:cubicBezTo>
                  <a:cubicBezTo>
                    <a:pt x="3458" y="11322"/>
                    <a:pt x="26" y="16418"/>
                    <a:pt x="3537" y="20227"/>
                  </a:cubicBezTo>
                  <a:lnTo>
                    <a:pt x="14750" y="31440"/>
                  </a:lnTo>
                  <a:cubicBezTo>
                    <a:pt x="15825" y="32495"/>
                    <a:pt x="17187" y="32994"/>
                    <a:pt x="18523" y="32994"/>
                  </a:cubicBezTo>
                  <a:cubicBezTo>
                    <a:pt x="19859" y="32994"/>
                    <a:pt x="21169" y="32495"/>
                    <a:pt x="22191" y="31496"/>
                  </a:cubicBezTo>
                  <a:lnTo>
                    <a:pt x="44749" y="8938"/>
                  </a:lnTo>
                  <a:cubicBezTo>
                    <a:pt x="48260" y="5175"/>
                    <a:pt x="44854" y="26"/>
                    <a:pt x="4084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856" name="Google Shape;14153;p90"/>
          <p:cNvGrpSpPr>
            <a:extLst>
              <a:ext uri="smNativeData">
                <pr:smNativeData xmlns:pr="smNativeData" val="SMDATA_6_dWHdYxMAAAAlAAAAAQAAAA8BAAAAkAAAAEgAAACQAAAASAAAAAAAAAAAAAAAAAAAABcAAAAUAAAAAAAAAAAAAAD/fwAA/38AAAAAAAAJAAAABAAAAMMvAAAMAAAAEAAAAAAAAAAAAAAAAAAAAAAAAAAfAAAAVAAAAAAAAAAAAAAAAAAAAAAAAAAAAAAAAAAAAAAAAAAAAAAAAAAAAAAAAAAAAAAAAAAAAAAAAAAAAAAAAAAAAAAAAAAAAAAAAAAAAAAAAAAAAAAAAAAAACEAAAAYAAAAFAAAAKsgAAAQEQAAUCMAAKwSAAAQAAAA"/>
              </a:ext>
            </a:extLst>
          </p:cNvGrpSpPr>
          <p:nvPr/>
        </p:nvGrpSpPr>
        <p:grpSpPr>
          <a:xfrm>
            <a:off x="5310505" y="2773680"/>
            <a:ext cx="429895" cy="261620"/>
            <a:chOff x="5310505" y="2773680"/>
            <a:chExt cx="429895" cy="261620"/>
          </a:xfrm>
        </p:grpSpPr>
        <p:sp>
          <p:nvSpPr>
            <p:cNvPr id="1884" name="Google Shape;141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IQAAQhIAADIiAACsEgAAAAAAAA=="/>
                </a:ext>
              </a:extLst>
            </p:cNvSpPr>
            <p:nvPr/>
          </p:nvSpPr>
          <p:spPr>
            <a:xfrm>
              <a:off x="5492115" y="2967990"/>
              <a:ext cx="66675" cy="67310"/>
            </a:xfrm>
            <a:custGeom>
              <a:avLst/>
              <a:gdLst/>
              <a:ahLst/>
              <a:cxnLst/>
              <a:rect l="0" t="0" r="66675" b="67310"/>
              <a:pathLst>
                <a:path w="66675" h="67310">
                  <a:moveTo>
                    <a:pt x="33350" y="0"/>
                  </a:moveTo>
                  <a:cubicBezTo>
                    <a:pt x="14917" y="0"/>
                    <a:pt x="26" y="15031"/>
                    <a:pt x="26" y="33576"/>
                  </a:cubicBezTo>
                  <a:cubicBezTo>
                    <a:pt x="26" y="52148"/>
                    <a:pt x="14917" y="67284"/>
                    <a:pt x="33350" y="67284"/>
                  </a:cubicBezTo>
                  <a:cubicBezTo>
                    <a:pt x="51757" y="67284"/>
                    <a:pt x="66675" y="52148"/>
                    <a:pt x="66675" y="33576"/>
                  </a:cubicBezTo>
                  <a:cubicBezTo>
                    <a:pt x="66675" y="15031"/>
                    <a:pt x="51757" y="0"/>
                    <a:pt x="3335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83" name="Google Shape;141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IQAAVxIAAB0iAACXEgAAAAAAAA=="/>
                </a:ext>
              </a:extLst>
            </p:cNvSpPr>
            <p:nvPr/>
          </p:nvSpPr>
          <p:spPr>
            <a:xfrm>
              <a:off x="5505450" y="2981325"/>
              <a:ext cx="40005" cy="40640"/>
            </a:xfrm>
            <a:custGeom>
              <a:avLst/>
              <a:gdLst/>
              <a:ahLst/>
              <a:cxnLst/>
              <a:rect l="0" t="0" r="40005" b="40640"/>
              <a:pathLst>
                <a:path w="40005" h="40640">
                  <a:moveTo>
                    <a:pt x="20015" y="0"/>
                  </a:moveTo>
                  <a:cubicBezTo>
                    <a:pt x="9008" y="0"/>
                    <a:pt x="25" y="9049"/>
                    <a:pt x="25" y="20241"/>
                  </a:cubicBezTo>
                  <a:cubicBezTo>
                    <a:pt x="25" y="31591"/>
                    <a:pt x="9008" y="40614"/>
                    <a:pt x="20015" y="40614"/>
                  </a:cubicBezTo>
                  <a:cubicBezTo>
                    <a:pt x="30996" y="40614"/>
                    <a:pt x="40005" y="31591"/>
                    <a:pt x="40005" y="20241"/>
                  </a:cubicBezTo>
                  <a:cubicBezTo>
                    <a:pt x="40005" y="9049"/>
                    <a:pt x="30996" y="0"/>
                    <a:pt x="2001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82" name="Google Shape;141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IgAAGhEAAEcjAAACEgAAAAAAAA=="/>
                </a:ext>
              </a:extLst>
            </p:cNvSpPr>
            <p:nvPr/>
          </p:nvSpPr>
          <p:spPr>
            <a:xfrm>
              <a:off x="5587365" y="2780030"/>
              <a:ext cx="147320" cy="147320"/>
            </a:xfrm>
            <a:custGeom>
              <a:avLst/>
              <a:gdLst/>
              <a:ahLst/>
              <a:cxnLst/>
              <a:rect l="0" t="0" r="147320" b="147320"/>
              <a:pathLst>
                <a:path w="147320" h="147320">
                  <a:moveTo>
                    <a:pt x="73739" y="0"/>
                  </a:moveTo>
                  <a:cubicBezTo>
                    <a:pt x="41478" y="0"/>
                    <a:pt x="17675" y="25804"/>
                    <a:pt x="15397" y="57359"/>
                  </a:cubicBezTo>
                  <a:cubicBezTo>
                    <a:pt x="14271" y="73856"/>
                    <a:pt x="8720" y="105804"/>
                    <a:pt x="1650" y="124287"/>
                  </a:cubicBezTo>
                  <a:cubicBezTo>
                    <a:pt x="26" y="128313"/>
                    <a:pt x="1912" y="132967"/>
                    <a:pt x="5944" y="134745"/>
                  </a:cubicBezTo>
                  <a:cubicBezTo>
                    <a:pt x="19561" y="140889"/>
                    <a:pt x="33910" y="145176"/>
                    <a:pt x="48784" y="147320"/>
                  </a:cubicBezTo>
                  <a:lnTo>
                    <a:pt x="98798" y="147320"/>
                  </a:lnTo>
                  <a:cubicBezTo>
                    <a:pt x="113541" y="145176"/>
                    <a:pt x="128047" y="140889"/>
                    <a:pt x="141638" y="134745"/>
                  </a:cubicBezTo>
                  <a:cubicBezTo>
                    <a:pt x="145539" y="132836"/>
                    <a:pt x="147320" y="128313"/>
                    <a:pt x="145670" y="124287"/>
                  </a:cubicBezTo>
                  <a:cubicBezTo>
                    <a:pt x="138757" y="105804"/>
                    <a:pt x="133075" y="73856"/>
                    <a:pt x="131949" y="57359"/>
                  </a:cubicBezTo>
                  <a:cubicBezTo>
                    <a:pt x="129671" y="25804"/>
                    <a:pt x="105868" y="0"/>
                    <a:pt x="7373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81" name="Google Shape;141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IgAAGhEAAEcjAAADEgAAAAAAAA=="/>
                </a:ext>
              </a:extLst>
            </p:cNvSpPr>
            <p:nvPr/>
          </p:nvSpPr>
          <p:spPr>
            <a:xfrm>
              <a:off x="5627370" y="2780030"/>
              <a:ext cx="107315" cy="147955"/>
            </a:xfrm>
            <a:custGeom>
              <a:avLst/>
              <a:gdLst/>
              <a:ahLst/>
              <a:cxnLst/>
              <a:rect l="0" t="0" r="107315" b="147955"/>
              <a:pathLst>
                <a:path w="107315" h="147955">
                  <a:moveTo>
                    <a:pt x="33372" y="0"/>
                  </a:moveTo>
                  <a:cubicBezTo>
                    <a:pt x="8689" y="131"/>
                    <a:pt x="0" y="33840"/>
                    <a:pt x="21279" y="46458"/>
                  </a:cubicBezTo>
                  <a:cubicBezTo>
                    <a:pt x="21907" y="46826"/>
                    <a:pt x="22667" y="47219"/>
                    <a:pt x="23295" y="47586"/>
                  </a:cubicBezTo>
                  <a:lnTo>
                    <a:pt x="41931" y="147955"/>
                  </a:lnTo>
                  <a:lnTo>
                    <a:pt x="58682" y="147955"/>
                  </a:lnTo>
                  <a:cubicBezTo>
                    <a:pt x="73419" y="145672"/>
                    <a:pt x="87788" y="141370"/>
                    <a:pt x="101373" y="135205"/>
                  </a:cubicBezTo>
                  <a:cubicBezTo>
                    <a:pt x="105404" y="133421"/>
                    <a:pt x="107315" y="128752"/>
                    <a:pt x="105666" y="124712"/>
                  </a:cubicBezTo>
                  <a:cubicBezTo>
                    <a:pt x="98625" y="106165"/>
                    <a:pt x="93076" y="74108"/>
                    <a:pt x="91950" y="57555"/>
                  </a:cubicBezTo>
                  <a:cubicBezTo>
                    <a:pt x="89673" y="25892"/>
                    <a:pt x="65750" y="0"/>
                    <a:pt x="33634" y="0"/>
                  </a:cubicBezTo>
                  <a:lnTo>
                    <a:pt x="33372" y="0"/>
                  </a:lnTo>
                  <a:lnTo>
                    <a:pt x="3363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80" name="Google Shape;141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IgAAyhEAAEYjAACBEgAAAAAAAA=="/>
                </a:ext>
              </a:extLst>
            </p:cNvSpPr>
            <p:nvPr/>
          </p:nvSpPr>
          <p:spPr>
            <a:xfrm>
              <a:off x="5586095" y="2891790"/>
              <a:ext cx="147955" cy="116205"/>
            </a:xfrm>
            <a:custGeom>
              <a:avLst/>
              <a:gdLst/>
              <a:ahLst/>
              <a:cxnLst/>
              <a:rect l="0" t="0" r="147955" b="116205"/>
              <a:pathLst>
                <a:path w="147955" h="116205">
                  <a:moveTo>
                    <a:pt x="49405" y="26"/>
                  </a:moveTo>
                  <a:lnTo>
                    <a:pt x="49405" y="24509"/>
                  </a:lnTo>
                  <a:cubicBezTo>
                    <a:pt x="49405" y="30773"/>
                    <a:pt x="45861" y="36438"/>
                    <a:pt x="40322" y="39204"/>
                  </a:cubicBezTo>
                  <a:lnTo>
                    <a:pt x="13650" y="52386"/>
                  </a:lnTo>
                  <a:cubicBezTo>
                    <a:pt x="5329" y="56536"/>
                    <a:pt x="26" y="65071"/>
                    <a:pt x="26" y="74363"/>
                  </a:cubicBezTo>
                  <a:lnTo>
                    <a:pt x="26" y="114691"/>
                  </a:lnTo>
                  <a:lnTo>
                    <a:pt x="30950" y="114691"/>
                  </a:lnTo>
                  <a:lnTo>
                    <a:pt x="30950" y="116178"/>
                  </a:lnTo>
                  <a:lnTo>
                    <a:pt x="147928" y="116178"/>
                  </a:lnTo>
                  <a:lnTo>
                    <a:pt x="147928" y="74233"/>
                  </a:lnTo>
                  <a:cubicBezTo>
                    <a:pt x="147928" y="65071"/>
                    <a:pt x="142757" y="56536"/>
                    <a:pt x="134409" y="52386"/>
                  </a:cubicBezTo>
                  <a:lnTo>
                    <a:pt x="107763" y="39204"/>
                  </a:lnTo>
                  <a:cubicBezTo>
                    <a:pt x="102198" y="36438"/>
                    <a:pt x="98680" y="30773"/>
                    <a:pt x="98680" y="24509"/>
                  </a:cubicBezTo>
                  <a:lnTo>
                    <a:pt x="98680" y="26"/>
                  </a:lnTo>
                  <a:lnTo>
                    <a:pt x="49405" y="26"/>
                  </a:lnTo>
                  <a:lnTo>
                    <a:pt x="98680" y="2450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9" name="Google Shape;141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IgAAyhEAAPkiAAD+EQAAAAAAAA=="/>
                </a:ext>
              </a:extLst>
            </p:cNvSpPr>
            <p:nvPr/>
          </p:nvSpPr>
          <p:spPr>
            <a:xfrm>
              <a:off x="5634990" y="2891790"/>
              <a:ext cx="50165" cy="33020"/>
            </a:xfrm>
            <a:custGeom>
              <a:avLst/>
              <a:gdLst/>
              <a:ahLst/>
              <a:cxnLst/>
              <a:rect l="0" t="0" r="50165" b="33020"/>
              <a:pathLst>
                <a:path w="50165" h="33020">
                  <a:moveTo>
                    <a:pt x="523" y="26"/>
                  </a:moveTo>
                  <a:lnTo>
                    <a:pt x="523" y="24666"/>
                  </a:lnTo>
                  <a:cubicBezTo>
                    <a:pt x="392" y="25796"/>
                    <a:pt x="261" y="26821"/>
                    <a:pt x="26" y="27819"/>
                  </a:cubicBezTo>
                  <a:cubicBezTo>
                    <a:pt x="7959" y="31234"/>
                    <a:pt x="16520" y="32889"/>
                    <a:pt x="25082" y="32994"/>
                  </a:cubicBezTo>
                  <a:cubicBezTo>
                    <a:pt x="33644" y="32889"/>
                    <a:pt x="42231" y="31234"/>
                    <a:pt x="50165" y="27819"/>
                  </a:cubicBezTo>
                  <a:cubicBezTo>
                    <a:pt x="49903" y="26821"/>
                    <a:pt x="49772" y="25796"/>
                    <a:pt x="49667" y="24666"/>
                  </a:cubicBezTo>
                  <a:lnTo>
                    <a:pt x="49667" y="26"/>
                  </a:lnTo>
                  <a:lnTo>
                    <a:pt x="523" y="26"/>
                  </a:lnTo>
                  <a:lnTo>
                    <a:pt x="49667" y="2466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8" name="Google Shape;141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IgAADhIAAEYjAACBEgAAAAAAAA=="/>
                </a:ext>
              </a:extLst>
            </p:cNvSpPr>
            <p:nvPr/>
          </p:nvSpPr>
          <p:spPr>
            <a:xfrm>
              <a:off x="5586095" y="2934970"/>
              <a:ext cx="147955" cy="73025"/>
            </a:xfrm>
            <a:custGeom>
              <a:avLst/>
              <a:gdLst/>
              <a:ahLst/>
              <a:cxnLst/>
              <a:rect l="0" t="0" r="147955" b="73025"/>
              <a:pathLst>
                <a:path w="147955" h="73025">
                  <a:moveTo>
                    <a:pt x="32604" y="0"/>
                  </a:moveTo>
                  <a:lnTo>
                    <a:pt x="13650" y="9394"/>
                  </a:lnTo>
                  <a:cubicBezTo>
                    <a:pt x="5329" y="13532"/>
                    <a:pt x="26" y="22042"/>
                    <a:pt x="26" y="31307"/>
                  </a:cubicBezTo>
                  <a:lnTo>
                    <a:pt x="26" y="71515"/>
                  </a:lnTo>
                  <a:lnTo>
                    <a:pt x="30950" y="71515"/>
                  </a:lnTo>
                  <a:lnTo>
                    <a:pt x="30950" y="72998"/>
                  </a:lnTo>
                  <a:lnTo>
                    <a:pt x="147928" y="72998"/>
                  </a:lnTo>
                  <a:lnTo>
                    <a:pt x="147928" y="31177"/>
                  </a:lnTo>
                  <a:cubicBezTo>
                    <a:pt x="147928" y="22042"/>
                    <a:pt x="142757" y="13532"/>
                    <a:pt x="134409" y="9394"/>
                  </a:cubicBezTo>
                  <a:lnTo>
                    <a:pt x="115481" y="0"/>
                  </a:lnTo>
                  <a:cubicBezTo>
                    <a:pt x="105742" y="14912"/>
                    <a:pt x="89886" y="22355"/>
                    <a:pt x="74030" y="22355"/>
                  </a:cubicBezTo>
                  <a:cubicBezTo>
                    <a:pt x="58173" y="22355"/>
                    <a:pt x="42344" y="14912"/>
                    <a:pt x="3260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7" name="Google Shape;141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IgAAZBEAAB8jAADkEQAAAAAAAA=="/>
                </a:ext>
              </a:extLst>
            </p:cNvSpPr>
            <p:nvPr/>
          </p:nvSpPr>
          <p:spPr>
            <a:xfrm>
              <a:off x="5610860" y="2827020"/>
              <a:ext cx="98425" cy="81280"/>
            </a:xfrm>
            <a:custGeom>
              <a:avLst/>
              <a:gdLst/>
              <a:ahLst/>
              <a:cxnLst/>
              <a:rect l="0" t="0" r="98425" b="81280"/>
              <a:pathLst>
                <a:path w="98425" h="81280">
                  <a:moveTo>
                    <a:pt x="37916" y="0"/>
                  </a:moveTo>
                  <a:cubicBezTo>
                    <a:pt x="34778" y="0"/>
                    <a:pt x="31849" y="1821"/>
                    <a:pt x="30594" y="4778"/>
                  </a:cubicBezTo>
                  <a:cubicBezTo>
                    <a:pt x="27822" y="10374"/>
                    <a:pt x="24057" y="15469"/>
                    <a:pt x="19402" y="19640"/>
                  </a:cubicBezTo>
                  <a:cubicBezTo>
                    <a:pt x="14983" y="23600"/>
                    <a:pt x="10093" y="26900"/>
                    <a:pt x="4811" y="29566"/>
                  </a:cubicBezTo>
                  <a:cubicBezTo>
                    <a:pt x="1647" y="31071"/>
                    <a:pt x="26" y="34634"/>
                    <a:pt x="522" y="38066"/>
                  </a:cubicBezTo>
                  <a:cubicBezTo>
                    <a:pt x="3660" y="62828"/>
                    <a:pt x="24553" y="81254"/>
                    <a:pt x="49212" y="81254"/>
                  </a:cubicBezTo>
                  <a:cubicBezTo>
                    <a:pt x="74890" y="81254"/>
                    <a:pt x="96150" y="61429"/>
                    <a:pt x="98163" y="35664"/>
                  </a:cubicBezTo>
                  <a:cubicBezTo>
                    <a:pt x="98425" y="33103"/>
                    <a:pt x="97274" y="30569"/>
                    <a:pt x="95391" y="28932"/>
                  </a:cubicBezTo>
                  <a:cubicBezTo>
                    <a:pt x="79153" y="15337"/>
                    <a:pt x="60168" y="5438"/>
                    <a:pt x="39772" y="211"/>
                  </a:cubicBezTo>
                  <a:cubicBezTo>
                    <a:pt x="39171" y="79"/>
                    <a:pt x="38543" y="0"/>
                    <a:pt x="3791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6" name="Google Shape;141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IgAAZBEAAB8jAADjEQAAAAAAAA=="/>
                </a:ext>
              </a:extLst>
            </p:cNvSpPr>
            <p:nvPr/>
          </p:nvSpPr>
          <p:spPr>
            <a:xfrm>
              <a:off x="5610860" y="2827020"/>
              <a:ext cx="98425" cy="80645"/>
            </a:xfrm>
            <a:custGeom>
              <a:avLst/>
              <a:gdLst/>
              <a:ahLst/>
              <a:cxnLst/>
              <a:rect l="0" t="0" r="98425" b="80645"/>
              <a:pathLst>
                <a:path w="98425" h="80645">
                  <a:moveTo>
                    <a:pt x="37916" y="0"/>
                  </a:moveTo>
                  <a:cubicBezTo>
                    <a:pt x="34830" y="0"/>
                    <a:pt x="31954" y="1821"/>
                    <a:pt x="30594" y="4777"/>
                  </a:cubicBezTo>
                  <a:cubicBezTo>
                    <a:pt x="28580" y="8737"/>
                    <a:pt x="26070" y="12538"/>
                    <a:pt x="23037" y="15838"/>
                  </a:cubicBezTo>
                  <a:cubicBezTo>
                    <a:pt x="21912" y="17105"/>
                    <a:pt x="20657" y="18372"/>
                    <a:pt x="19402" y="19639"/>
                  </a:cubicBezTo>
                  <a:cubicBezTo>
                    <a:pt x="14983" y="23467"/>
                    <a:pt x="10093" y="26899"/>
                    <a:pt x="4942" y="29565"/>
                  </a:cubicBezTo>
                  <a:cubicBezTo>
                    <a:pt x="1778" y="31070"/>
                    <a:pt x="26" y="34501"/>
                    <a:pt x="522" y="38065"/>
                  </a:cubicBezTo>
                  <a:cubicBezTo>
                    <a:pt x="3294" y="59922"/>
                    <a:pt x="20160" y="77318"/>
                    <a:pt x="41786" y="80618"/>
                  </a:cubicBezTo>
                  <a:cubicBezTo>
                    <a:pt x="31980" y="73887"/>
                    <a:pt x="24684" y="64753"/>
                    <a:pt x="24684" y="48228"/>
                  </a:cubicBezTo>
                  <a:lnTo>
                    <a:pt x="24684" y="36428"/>
                  </a:lnTo>
                  <a:cubicBezTo>
                    <a:pt x="26436" y="35029"/>
                    <a:pt x="28345" y="33630"/>
                    <a:pt x="30228" y="31967"/>
                  </a:cubicBezTo>
                  <a:cubicBezTo>
                    <a:pt x="34752" y="27902"/>
                    <a:pt x="38779" y="23203"/>
                    <a:pt x="42047" y="18003"/>
                  </a:cubicBezTo>
                  <a:cubicBezTo>
                    <a:pt x="82683" y="26635"/>
                    <a:pt x="95888" y="46697"/>
                    <a:pt x="95888" y="46697"/>
                  </a:cubicBezTo>
                  <a:cubicBezTo>
                    <a:pt x="97039" y="43160"/>
                    <a:pt x="97902" y="39464"/>
                    <a:pt x="98163" y="35663"/>
                  </a:cubicBezTo>
                  <a:cubicBezTo>
                    <a:pt x="98425" y="33102"/>
                    <a:pt x="97274" y="30568"/>
                    <a:pt x="95391" y="28931"/>
                  </a:cubicBezTo>
                  <a:cubicBezTo>
                    <a:pt x="79153" y="15337"/>
                    <a:pt x="60168" y="5543"/>
                    <a:pt x="39772" y="211"/>
                  </a:cubicBezTo>
                  <a:cubicBezTo>
                    <a:pt x="39171" y="79"/>
                    <a:pt x="38543" y="0"/>
                    <a:pt x="3791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5" name="Google Shape;141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IwAAKBIAAEYjAACBEgAAAAAAAA=="/>
                </a:ext>
              </a:extLst>
            </p:cNvSpPr>
            <p:nvPr/>
          </p:nvSpPr>
          <p:spPr>
            <a:xfrm>
              <a:off x="5707380" y="2951480"/>
              <a:ext cx="26670" cy="56515"/>
            </a:xfrm>
            <a:custGeom>
              <a:avLst/>
              <a:gdLst/>
              <a:ahLst/>
              <a:cxnLst/>
              <a:rect l="0" t="0" r="26670" b="56515"/>
              <a:pathLst>
                <a:path w="26670" h="56515">
                  <a:moveTo>
                    <a:pt x="21648" y="0"/>
                  </a:moveTo>
                  <a:lnTo>
                    <a:pt x="3877" y="18081"/>
                  </a:lnTo>
                  <a:cubicBezTo>
                    <a:pt x="1379" y="20586"/>
                    <a:pt x="0" y="23978"/>
                    <a:pt x="0" y="27500"/>
                  </a:cubicBezTo>
                  <a:lnTo>
                    <a:pt x="0" y="56488"/>
                  </a:lnTo>
                  <a:lnTo>
                    <a:pt x="26670" y="56488"/>
                  </a:lnTo>
                  <a:lnTo>
                    <a:pt x="26670" y="14689"/>
                  </a:lnTo>
                  <a:cubicBezTo>
                    <a:pt x="26670" y="9419"/>
                    <a:pt x="24927" y="4279"/>
                    <a:pt x="2164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4" name="Google Shape;141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IgAAKBIAAIciAAB/EgAAAAAAAA=="/>
                </a:ext>
              </a:extLst>
            </p:cNvSpPr>
            <p:nvPr/>
          </p:nvSpPr>
          <p:spPr>
            <a:xfrm>
              <a:off x="5586095" y="2951480"/>
              <a:ext cx="26670" cy="55245"/>
            </a:xfrm>
            <a:custGeom>
              <a:avLst/>
              <a:gdLst/>
              <a:ahLst/>
              <a:cxnLst/>
              <a:rect l="0" t="0" r="26670" b="55245"/>
              <a:pathLst>
                <a:path w="26670" h="55245">
                  <a:moveTo>
                    <a:pt x="5017" y="0"/>
                  </a:moveTo>
                  <a:cubicBezTo>
                    <a:pt x="1768" y="4297"/>
                    <a:pt x="26" y="9460"/>
                    <a:pt x="26" y="14754"/>
                  </a:cubicBezTo>
                  <a:lnTo>
                    <a:pt x="26" y="55245"/>
                  </a:lnTo>
                  <a:lnTo>
                    <a:pt x="26644" y="55245"/>
                  </a:lnTo>
                  <a:lnTo>
                    <a:pt x="26644" y="27753"/>
                  </a:lnTo>
                  <a:cubicBezTo>
                    <a:pt x="26644" y="24215"/>
                    <a:pt x="25292" y="20808"/>
                    <a:pt x="22771" y="18292"/>
                  </a:cubicBezTo>
                  <a:lnTo>
                    <a:pt x="5017" y="0"/>
                  </a:lnTo>
                  <a:lnTo>
                    <a:pt x="22771" y="182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3" name="Google Shape;141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IAAAMBEAABwhAACzEQAAAAAAAA=="/>
                </a:ext>
              </a:extLst>
            </p:cNvSpPr>
            <p:nvPr/>
          </p:nvSpPr>
          <p:spPr>
            <a:xfrm>
              <a:off x="5344795" y="2794000"/>
              <a:ext cx="37465" cy="83185"/>
            </a:xfrm>
            <a:custGeom>
              <a:avLst/>
              <a:gdLst/>
              <a:ahLst/>
              <a:cxnLst/>
              <a:rect l="0" t="0" r="37465" b="83185"/>
              <a:pathLst>
                <a:path w="37465" h="83185">
                  <a:moveTo>
                    <a:pt x="22520" y="26"/>
                  </a:moveTo>
                  <a:cubicBezTo>
                    <a:pt x="10083" y="26"/>
                    <a:pt x="0" y="10122"/>
                    <a:pt x="129" y="22736"/>
                  </a:cubicBezTo>
                  <a:lnTo>
                    <a:pt x="129" y="28034"/>
                  </a:lnTo>
                  <a:cubicBezTo>
                    <a:pt x="129" y="34590"/>
                    <a:pt x="1137" y="41041"/>
                    <a:pt x="3231" y="47230"/>
                  </a:cubicBezTo>
                  <a:lnTo>
                    <a:pt x="15073" y="83185"/>
                  </a:lnTo>
                  <a:lnTo>
                    <a:pt x="37465" y="83185"/>
                  </a:lnTo>
                  <a:lnTo>
                    <a:pt x="37465" y="26"/>
                  </a:lnTo>
                  <a:lnTo>
                    <a:pt x="22520" y="26"/>
                  </a:lnTo>
                  <a:lnTo>
                    <a:pt x="3231" y="4723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2" name="Google Shape;141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4IAAAJREAAIghAACzEQAAAAAAAA=="/>
                </a:ext>
              </a:extLst>
            </p:cNvSpPr>
            <p:nvPr/>
          </p:nvSpPr>
          <p:spPr>
            <a:xfrm>
              <a:off x="5359400" y="2787015"/>
              <a:ext cx="91440" cy="90170"/>
            </a:xfrm>
            <a:custGeom>
              <a:avLst/>
              <a:gdLst/>
              <a:ahLst/>
              <a:cxnLst/>
              <a:rect l="0" t="0" r="91440" b="90170"/>
              <a:pathLst>
                <a:path w="91440" h="90170">
                  <a:moveTo>
                    <a:pt x="22906" y="0"/>
                  </a:moveTo>
                  <a:cubicBezTo>
                    <a:pt x="10330" y="0"/>
                    <a:pt x="26" y="10033"/>
                    <a:pt x="26" y="22438"/>
                  </a:cubicBezTo>
                  <a:cubicBezTo>
                    <a:pt x="26" y="30726"/>
                    <a:pt x="6896" y="37501"/>
                    <a:pt x="15271" y="37501"/>
                  </a:cubicBezTo>
                  <a:lnTo>
                    <a:pt x="76301" y="90170"/>
                  </a:lnTo>
                  <a:lnTo>
                    <a:pt x="89141" y="45528"/>
                  </a:lnTo>
                  <a:cubicBezTo>
                    <a:pt x="90674" y="40133"/>
                    <a:pt x="91414" y="34609"/>
                    <a:pt x="91414" y="28979"/>
                  </a:cubicBezTo>
                  <a:lnTo>
                    <a:pt x="91414" y="0"/>
                  </a:lnTo>
                  <a:lnTo>
                    <a:pt x="22906" y="0"/>
                  </a:lnTo>
                  <a:lnTo>
                    <a:pt x="91414" y="2897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1" name="Google Shape;141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IQAA2BEAAFohAAAbEgAAAAAAAA=="/>
                </a:ext>
              </a:extLst>
            </p:cNvSpPr>
            <p:nvPr/>
          </p:nvSpPr>
          <p:spPr>
            <a:xfrm>
              <a:off x="5373370" y="2900680"/>
              <a:ext cx="48260" cy="42545"/>
            </a:xfrm>
            <a:custGeom>
              <a:avLst/>
              <a:gdLst/>
              <a:ahLst/>
              <a:cxnLst/>
              <a:rect l="0" t="0" r="48260" b="42545"/>
              <a:pathLst>
                <a:path w="48260" h="42545">
                  <a:moveTo>
                    <a:pt x="0" y="26"/>
                  </a:moveTo>
                  <a:lnTo>
                    <a:pt x="0" y="42518"/>
                  </a:lnTo>
                  <a:lnTo>
                    <a:pt x="48234" y="42518"/>
                  </a:lnTo>
                  <a:lnTo>
                    <a:pt x="4823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70" name="Google Shape;141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IQAA2BEAAFohAAACEgAAAAAAAA=="/>
                </a:ext>
              </a:extLst>
            </p:cNvSpPr>
            <p:nvPr/>
          </p:nvSpPr>
          <p:spPr>
            <a:xfrm>
              <a:off x="5373370" y="2900680"/>
              <a:ext cx="48260" cy="26670"/>
            </a:xfrm>
            <a:custGeom>
              <a:avLst/>
              <a:gdLst/>
              <a:ahLst/>
              <a:cxnLst/>
              <a:rect l="0" t="0" r="48260" b="26670"/>
              <a:pathLst>
                <a:path w="48260" h="26670">
                  <a:moveTo>
                    <a:pt x="0" y="27"/>
                  </a:moveTo>
                  <a:lnTo>
                    <a:pt x="0" y="21843"/>
                  </a:lnTo>
                  <a:cubicBezTo>
                    <a:pt x="7726" y="25043"/>
                    <a:pt x="15921" y="26643"/>
                    <a:pt x="24117" y="26643"/>
                  </a:cubicBezTo>
                  <a:cubicBezTo>
                    <a:pt x="32313" y="26643"/>
                    <a:pt x="40508" y="25043"/>
                    <a:pt x="48234" y="21843"/>
                  </a:cubicBezTo>
                  <a:lnTo>
                    <a:pt x="48234" y="27"/>
                  </a:lnTo>
                  <a:lnTo>
                    <a:pt x="0" y="27"/>
                  </a:lnTo>
                  <a:lnTo>
                    <a:pt x="48234" y="2184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9" name="Google Shape;141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1IAAAAhIAALMhAACBEgAAAAAAAA=="/>
                </a:ext>
              </a:extLst>
            </p:cNvSpPr>
            <p:nvPr/>
          </p:nvSpPr>
          <p:spPr>
            <a:xfrm>
              <a:off x="5316855" y="2927350"/>
              <a:ext cx="161290" cy="80645"/>
            </a:xfrm>
            <a:custGeom>
              <a:avLst/>
              <a:gdLst/>
              <a:ahLst/>
              <a:cxnLst/>
              <a:rect l="0" t="0" r="161290" b="80645"/>
              <a:pathLst>
                <a:path w="161290" h="80645">
                  <a:moveTo>
                    <a:pt x="56412" y="0"/>
                  </a:moveTo>
                  <a:lnTo>
                    <a:pt x="17545" y="11047"/>
                  </a:lnTo>
                  <a:cubicBezTo>
                    <a:pt x="7081" y="13940"/>
                    <a:pt x="26" y="23450"/>
                    <a:pt x="26" y="34108"/>
                  </a:cubicBezTo>
                  <a:lnTo>
                    <a:pt x="26" y="80618"/>
                  </a:lnTo>
                  <a:lnTo>
                    <a:pt x="121662" y="80618"/>
                  </a:lnTo>
                  <a:lnTo>
                    <a:pt x="121531" y="79003"/>
                  </a:lnTo>
                  <a:lnTo>
                    <a:pt x="161290" y="79003"/>
                  </a:lnTo>
                  <a:lnTo>
                    <a:pt x="161290" y="34108"/>
                  </a:lnTo>
                  <a:cubicBezTo>
                    <a:pt x="161290" y="23320"/>
                    <a:pt x="154104" y="13940"/>
                    <a:pt x="143745" y="11047"/>
                  </a:cubicBezTo>
                  <a:lnTo>
                    <a:pt x="104878" y="0"/>
                  </a:lnTo>
                  <a:lnTo>
                    <a:pt x="80645" y="16050"/>
                  </a:lnTo>
                  <a:lnTo>
                    <a:pt x="56412" y="0"/>
                  </a:lnTo>
                  <a:lnTo>
                    <a:pt x="143745" y="1104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8" name="Google Shape;141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IAAAYBEAAHwhAADjEQAAAAAAAA=="/>
                </a:ext>
              </a:extLst>
            </p:cNvSpPr>
            <p:nvPr/>
          </p:nvSpPr>
          <p:spPr>
            <a:xfrm>
              <a:off x="5352415" y="2824480"/>
              <a:ext cx="90805" cy="83185"/>
            </a:xfrm>
            <a:custGeom>
              <a:avLst/>
              <a:gdLst/>
              <a:ahLst/>
              <a:cxnLst/>
              <a:rect l="0" t="0" r="90805" b="83185"/>
              <a:pathLst>
                <a:path w="90805" h="83185">
                  <a:moveTo>
                    <a:pt x="28800" y="0"/>
                  </a:moveTo>
                  <a:cubicBezTo>
                    <a:pt x="24817" y="0"/>
                    <a:pt x="20965" y="1652"/>
                    <a:pt x="18161" y="4563"/>
                  </a:cubicBezTo>
                  <a:lnTo>
                    <a:pt x="4533" y="18191"/>
                  </a:lnTo>
                  <a:cubicBezTo>
                    <a:pt x="1651" y="21084"/>
                    <a:pt x="0" y="24887"/>
                    <a:pt x="0" y="28925"/>
                  </a:cubicBezTo>
                  <a:lnTo>
                    <a:pt x="0" y="37737"/>
                  </a:lnTo>
                  <a:cubicBezTo>
                    <a:pt x="0" y="62860"/>
                    <a:pt x="20309" y="83185"/>
                    <a:pt x="45389" y="83185"/>
                  </a:cubicBezTo>
                  <a:cubicBezTo>
                    <a:pt x="70495" y="83185"/>
                    <a:pt x="90805" y="62860"/>
                    <a:pt x="90805" y="37737"/>
                  </a:cubicBezTo>
                  <a:lnTo>
                    <a:pt x="90805" y="28165"/>
                  </a:lnTo>
                  <a:cubicBezTo>
                    <a:pt x="90805" y="24126"/>
                    <a:pt x="89285" y="20219"/>
                    <a:pt x="86376" y="17439"/>
                  </a:cubicBezTo>
                  <a:cubicBezTo>
                    <a:pt x="74766" y="5953"/>
                    <a:pt x="53329" y="786"/>
                    <a:pt x="29246" y="26"/>
                  </a:cubicBezTo>
                  <a:cubicBezTo>
                    <a:pt x="29115" y="26"/>
                    <a:pt x="28958" y="0"/>
                    <a:pt x="2880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7" name="Google Shape;141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IAAAYBEAAHshAADgEQAAAAAAAA=="/>
                </a:ext>
              </a:extLst>
            </p:cNvSpPr>
            <p:nvPr/>
          </p:nvSpPr>
          <p:spPr>
            <a:xfrm>
              <a:off x="5352415" y="2824480"/>
              <a:ext cx="90170" cy="81280"/>
            </a:xfrm>
            <a:custGeom>
              <a:avLst/>
              <a:gdLst/>
              <a:ahLst/>
              <a:cxnLst/>
              <a:rect l="0" t="0" r="90170" b="81280"/>
              <a:pathLst>
                <a:path w="90170" h="81280">
                  <a:moveTo>
                    <a:pt x="29021" y="26"/>
                  </a:moveTo>
                  <a:cubicBezTo>
                    <a:pt x="24872" y="26"/>
                    <a:pt x="20983" y="1518"/>
                    <a:pt x="18086" y="4555"/>
                  </a:cubicBezTo>
                  <a:lnTo>
                    <a:pt x="0" y="22641"/>
                  </a:lnTo>
                  <a:lnTo>
                    <a:pt x="0" y="37669"/>
                  </a:lnTo>
                  <a:cubicBezTo>
                    <a:pt x="0" y="57956"/>
                    <a:pt x="13310" y="75600"/>
                    <a:pt x="32649" y="81254"/>
                  </a:cubicBezTo>
                  <a:cubicBezTo>
                    <a:pt x="26125" y="73191"/>
                    <a:pt x="22601" y="63244"/>
                    <a:pt x="22601" y="52930"/>
                  </a:cubicBezTo>
                  <a:lnTo>
                    <a:pt x="22601" y="36046"/>
                  </a:lnTo>
                  <a:cubicBezTo>
                    <a:pt x="22601" y="27355"/>
                    <a:pt x="29883" y="20916"/>
                    <a:pt x="38547" y="20916"/>
                  </a:cubicBezTo>
                  <a:cubicBezTo>
                    <a:pt x="51858" y="20916"/>
                    <a:pt x="78608" y="22565"/>
                    <a:pt x="90170" y="31125"/>
                  </a:cubicBezTo>
                  <a:cubicBezTo>
                    <a:pt x="89674" y="27983"/>
                    <a:pt x="88291" y="19659"/>
                    <a:pt x="86020" y="17408"/>
                  </a:cubicBezTo>
                  <a:cubicBezTo>
                    <a:pt x="74354" y="5942"/>
                    <a:pt x="53006" y="785"/>
                    <a:pt x="2902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6" name="Google Shape;141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1IAAAIhIAAOggAACBEgAAAAAAAA=="/>
                </a:ext>
              </a:extLst>
            </p:cNvSpPr>
            <p:nvPr/>
          </p:nvSpPr>
          <p:spPr>
            <a:xfrm>
              <a:off x="5316855" y="2947670"/>
              <a:ext cx="32385" cy="60325"/>
            </a:xfrm>
            <a:custGeom>
              <a:avLst/>
              <a:gdLst/>
              <a:ahLst/>
              <a:cxnLst/>
              <a:rect l="0" t="0" r="32385" b="60325"/>
              <a:pathLst>
                <a:path w="32385" h="60325">
                  <a:moveTo>
                    <a:pt x="4438" y="26"/>
                  </a:moveTo>
                  <a:cubicBezTo>
                    <a:pt x="1523" y="4046"/>
                    <a:pt x="26" y="8822"/>
                    <a:pt x="26" y="13704"/>
                  </a:cubicBezTo>
                  <a:lnTo>
                    <a:pt x="26" y="60298"/>
                  </a:lnTo>
                  <a:lnTo>
                    <a:pt x="32358" y="60298"/>
                  </a:lnTo>
                  <a:lnTo>
                    <a:pt x="32358" y="37693"/>
                  </a:lnTo>
                  <a:cubicBezTo>
                    <a:pt x="32358" y="31297"/>
                    <a:pt x="29705" y="25137"/>
                    <a:pt x="25162" y="20621"/>
                  </a:cubicBezTo>
                  <a:lnTo>
                    <a:pt x="4438" y="-103"/>
                  </a:lnTo>
                  <a:lnTo>
                    <a:pt x="4438" y="26"/>
                  </a:lnTo>
                  <a:lnTo>
                    <a:pt x="25162" y="207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5" name="Google Shape;141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IQAAIhIAALMhAAB/EgAAAAAAAA=="/>
                </a:ext>
              </a:extLst>
            </p:cNvSpPr>
            <p:nvPr/>
          </p:nvSpPr>
          <p:spPr>
            <a:xfrm>
              <a:off x="5445760" y="2947670"/>
              <a:ext cx="32385" cy="59055"/>
            </a:xfrm>
            <a:custGeom>
              <a:avLst/>
              <a:gdLst/>
              <a:ahLst/>
              <a:cxnLst/>
              <a:rect l="0" t="0" r="32385" b="59055"/>
              <a:pathLst>
                <a:path w="32385" h="59055">
                  <a:moveTo>
                    <a:pt x="27968" y="26"/>
                  </a:moveTo>
                  <a:lnTo>
                    <a:pt x="7202" y="20792"/>
                  </a:lnTo>
                  <a:cubicBezTo>
                    <a:pt x="2654" y="25241"/>
                    <a:pt x="0" y="31427"/>
                    <a:pt x="0" y="37849"/>
                  </a:cubicBezTo>
                  <a:lnTo>
                    <a:pt x="0" y="59055"/>
                  </a:lnTo>
                  <a:lnTo>
                    <a:pt x="32385" y="59055"/>
                  </a:lnTo>
                  <a:lnTo>
                    <a:pt x="32385" y="13761"/>
                  </a:lnTo>
                  <a:cubicBezTo>
                    <a:pt x="32385" y="8859"/>
                    <a:pt x="30860" y="4062"/>
                    <a:pt x="2796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4" name="Google Shape;141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IQAAVxEAAGwhAAB5EQAAAAAAAA=="/>
                </a:ext>
              </a:extLst>
            </p:cNvSpPr>
            <p:nvPr/>
          </p:nvSpPr>
          <p:spPr>
            <a:xfrm>
              <a:off x="5364480" y="2818765"/>
              <a:ext cx="68580" cy="21590"/>
            </a:xfrm>
            <a:custGeom>
              <a:avLst/>
              <a:gdLst/>
              <a:ahLst/>
              <a:cxnLst/>
              <a:rect l="0" t="0" r="68580" b="21590"/>
              <a:pathLst>
                <a:path w="68580" h="21590">
                  <a:moveTo>
                    <a:pt x="24753" y="27"/>
                  </a:moveTo>
                  <a:cubicBezTo>
                    <a:pt x="18787" y="27"/>
                    <a:pt x="12193" y="612"/>
                    <a:pt x="5050" y="2076"/>
                  </a:cubicBezTo>
                  <a:cubicBezTo>
                    <a:pt x="2172" y="2715"/>
                    <a:pt x="26" y="5271"/>
                    <a:pt x="26" y="8359"/>
                  </a:cubicBezTo>
                  <a:lnTo>
                    <a:pt x="26" y="15148"/>
                  </a:lnTo>
                  <a:cubicBezTo>
                    <a:pt x="26" y="19434"/>
                    <a:pt x="3166" y="21590"/>
                    <a:pt x="6306" y="21590"/>
                  </a:cubicBezTo>
                  <a:cubicBezTo>
                    <a:pt x="9472" y="21590"/>
                    <a:pt x="12612" y="19434"/>
                    <a:pt x="12612" y="15148"/>
                  </a:cubicBezTo>
                  <a:lnTo>
                    <a:pt x="12612" y="13737"/>
                  </a:lnTo>
                  <a:cubicBezTo>
                    <a:pt x="16563" y="13098"/>
                    <a:pt x="20566" y="12778"/>
                    <a:pt x="24569" y="12778"/>
                  </a:cubicBezTo>
                  <a:cubicBezTo>
                    <a:pt x="30902" y="12778"/>
                    <a:pt x="37286" y="13577"/>
                    <a:pt x="43461" y="15148"/>
                  </a:cubicBezTo>
                  <a:cubicBezTo>
                    <a:pt x="47988" y="16292"/>
                    <a:pt x="52384" y="18076"/>
                    <a:pt x="56544" y="20525"/>
                  </a:cubicBezTo>
                  <a:cubicBezTo>
                    <a:pt x="57590" y="21111"/>
                    <a:pt x="58637" y="21377"/>
                    <a:pt x="59631" y="21377"/>
                  </a:cubicBezTo>
                  <a:cubicBezTo>
                    <a:pt x="64891" y="21377"/>
                    <a:pt x="68554" y="14003"/>
                    <a:pt x="63478" y="9903"/>
                  </a:cubicBezTo>
                  <a:cubicBezTo>
                    <a:pt x="62667" y="9371"/>
                    <a:pt x="48589" y="27"/>
                    <a:pt x="24753"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3" name="Google Shape;141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IAAAQxIAAPQgAACMEgAAAAAAAA=="/>
                </a:ext>
              </a:extLst>
            </p:cNvSpPr>
            <p:nvPr/>
          </p:nvSpPr>
          <p:spPr>
            <a:xfrm>
              <a:off x="5344160" y="2968625"/>
              <a:ext cx="12700" cy="46355"/>
            </a:xfrm>
            <a:custGeom>
              <a:avLst/>
              <a:gdLst/>
              <a:ahLst/>
              <a:cxnLst/>
              <a:rect l="0" t="0" r="12700" b="46355"/>
              <a:pathLst>
                <a:path w="12700" h="46355">
                  <a:moveTo>
                    <a:pt x="6337" y="26"/>
                  </a:moveTo>
                  <a:cubicBezTo>
                    <a:pt x="2945" y="26"/>
                    <a:pt x="26" y="2787"/>
                    <a:pt x="26" y="6336"/>
                  </a:cubicBezTo>
                  <a:lnTo>
                    <a:pt x="26" y="39992"/>
                  </a:lnTo>
                  <a:cubicBezTo>
                    <a:pt x="26" y="44225"/>
                    <a:pt x="3182" y="46355"/>
                    <a:pt x="6337" y="46355"/>
                  </a:cubicBezTo>
                  <a:cubicBezTo>
                    <a:pt x="9518" y="46355"/>
                    <a:pt x="12674" y="44225"/>
                    <a:pt x="12674" y="39992"/>
                  </a:cubicBezTo>
                  <a:lnTo>
                    <a:pt x="12674" y="6336"/>
                  </a:lnTo>
                  <a:cubicBezTo>
                    <a:pt x="12674" y="2787"/>
                    <a:pt x="9887" y="26"/>
                    <a:pt x="633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2" name="Google Shape;141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IAAAGxEAAL0hAACMEgAAAAAAAA=="/>
                </a:ext>
              </a:extLst>
            </p:cNvSpPr>
            <p:nvPr/>
          </p:nvSpPr>
          <p:spPr>
            <a:xfrm>
              <a:off x="5310505" y="2780665"/>
              <a:ext cx="173990" cy="234315"/>
            </a:xfrm>
            <a:custGeom>
              <a:avLst/>
              <a:gdLst/>
              <a:ahLst/>
              <a:cxnLst/>
              <a:rect l="0" t="0" r="173990" b="234315"/>
              <a:pathLst>
                <a:path w="173990" h="234315">
                  <a:moveTo>
                    <a:pt x="134454" y="12630"/>
                  </a:moveTo>
                  <a:lnTo>
                    <a:pt x="134454" y="43891"/>
                  </a:lnTo>
                  <a:cubicBezTo>
                    <a:pt x="134454" y="49184"/>
                    <a:pt x="133326" y="54346"/>
                    <a:pt x="130938" y="59142"/>
                  </a:cubicBezTo>
                  <a:lnTo>
                    <a:pt x="128525" y="64068"/>
                  </a:lnTo>
                  <a:cubicBezTo>
                    <a:pt x="128026" y="64828"/>
                    <a:pt x="127764" y="65824"/>
                    <a:pt x="127764" y="66846"/>
                  </a:cubicBezTo>
                  <a:lnTo>
                    <a:pt x="127764" y="80210"/>
                  </a:lnTo>
                  <a:cubicBezTo>
                    <a:pt x="127764" y="102823"/>
                    <a:pt x="109478" y="120957"/>
                    <a:pt x="87100" y="120957"/>
                  </a:cubicBezTo>
                  <a:cubicBezTo>
                    <a:pt x="86654" y="120957"/>
                    <a:pt x="86208" y="120930"/>
                    <a:pt x="85736" y="120930"/>
                  </a:cubicBezTo>
                  <a:cubicBezTo>
                    <a:pt x="63908" y="120301"/>
                    <a:pt x="46226" y="101120"/>
                    <a:pt x="46226" y="78323"/>
                  </a:cubicBezTo>
                  <a:lnTo>
                    <a:pt x="46226" y="66846"/>
                  </a:lnTo>
                  <a:cubicBezTo>
                    <a:pt x="46226" y="65824"/>
                    <a:pt x="45964" y="64828"/>
                    <a:pt x="45596" y="64068"/>
                  </a:cubicBezTo>
                  <a:lnTo>
                    <a:pt x="43078" y="59142"/>
                  </a:lnTo>
                  <a:cubicBezTo>
                    <a:pt x="40664" y="54346"/>
                    <a:pt x="39536" y="49184"/>
                    <a:pt x="39536" y="43891"/>
                  </a:cubicBezTo>
                  <a:cubicBezTo>
                    <a:pt x="39536" y="26623"/>
                    <a:pt x="53414" y="12630"/>
                    <a:pt x="70729" y="12630"/>
                  </a:cubicBezTo>
                  <a:lnTo>
                    <a:pt x="66164" y="129132"/>
                  </a:lnTo>
                  <a:cubicBezTo>
                    <a:pt x="72225" y="131779"/>
                    <a:pt x="78810" y="133272"/>
                    <a:pt x="85368" y="133534"/>
                  </a:cubicBezTo>
                  <a:lnTo>
                    <a:pt x="85368" y="133403"/>
                  </a:lnTo>
                  <a:lnTo>
                    <a:pt x="86864" y="133403"/>
                  </a:lnTo>
                  <a:cubicBezTo>
                    <a:pt x="93947" y="133403"/>
                    <a:pt x="100900" y="132015"/>
                    <a:pt x="107458" y="129368"/>
                  </a:cubicBezTo>
                  <a:lnTo>
                    <a:pt x="107458" y="137937"/>
                  </a:lnTo>
                  <a:cubicBezTo>
                    <a:pt x="107458" y="139850"/>
                    <a:pt x="107694" y="141736"/>
                    <a:pt x="108219" y="143492"/>
                  </a:cubicBezTo>
                  <a:lnTo>
                    <a:pt x="86864" y="159633"/>
                  </a:lnTo>
                  <a:lnTo>
                    <a:pt x="65404" y="143492"/>
                  </a:lnTo>
                  <a:cubicBezTo>
                    <a:pt x="65928" y="141736"/>
                    <a:pt x="66164" y="139850"/>
                    <a:pt x="66164" y="137937"/>
                  </a:cubicBezTo>
                  <a:lnTo>
                    <a:pt x="66164" y="129132"/>
                  </a:lnTo>
                  <a:lnTo>
                    <a:pt x="70729" y="0"/>
                  </a:lnTo>
                  <a:cubicBezTo>
                    <a:pt x="46619" y="131"/>
                    <a:pt x="26917" y="19679"/>
                    <a:pt x="26917" y="43891"/>
                  </a:cubicBezTo>
                  <a:cubicBezTo>
                    <a:pt x="26917" y="51071"/>
                    <a:pt x="28675" y="58146"/>
                    <a:pt x="31849" y="64697"/>
                  </a:cubicBezTo>
                  <a:lnTo>
                    <a:pt x="33607" y="68234"/>
                  </a:lnTo>
                  <a:lnTo>
                    <a:pt x="33607" y="78192"/>
                  </a:lnTo>
                  <a:cubicBezTo>
                    <a:pt x="33607" y="94831"/>
                    <a:pt x="41058" y="110711"/>
                    <a:pt x="53808" y="121297"/>
                  </a:cubicBezTo>
                  <a:lnTo>
                    <a:pt x="53808" y="138068"/>
                  </a:lnTo>
                  <a:cubicBezTo>
                    <a:pt x="53808" y="140976"/>
                    <a:pt x="52024" y="143754"/>
                    <a:pt x="49138" y="144750"/>
                  </a:cubicBezTo>
                  <a:lnTo>
                    <a:pt x="17184" y="156725"/>
                  </a:lnTo>
                  <a:cubicBezTo>
                    <a:pt x="6978" y="160655"/>
                    <a:pt x="157" y="170482"/>
                    <a:pt x="26" y="181461"/>
                  </a:cubicBezTo>
                  <a:lnTo>
                    <a:pt x="26" y="227973"/>
                  </a:lnTo>
                  <a:cubicBezTo>
                    <a:pt x="26" y="232192"/>
                    <a:pt x="3174" y="234315"/>
                    <a:pt x="6349" y="234315"/>
                  </a:cubicBezTo>
                  <a:cubicBezTo>
                    <a:pt x="9497" y="234315"/>
                    <a:pt x="12645" y="232192"/>
                    <a:pt x="12645" y="227973"/>
                  </a:cubicBezTo>
                  <a:lnTo>
                    <a:pt x="12645" y="181461"/>
                  </a:lnTo>
                  <a:cubicBezTo>
                    <a:pt x="12645" y="175644"/>
                    <a:pt x="16318" y="170482"/>
                    <a:pt x="21749" y="168464"/>
                  </a:cubicBezTo>
                  <a:lnTo>
                    <a:pt x="53677" y="156489"/>
                  </a:lnTo>
                  <a:cubicBezTo>
                    <a:pt x="55329" y="155860"/>
                    <a:pt x="56956" y="154969"/>
                    <a:pt x="58346" y="153973"/>
                  </a:cubicBezTo>
                  <a:lnTo>
                    <a:pt x="80699" y="170613"/>
                  </a:lnTo>
                  <a:lnTo>
                    <a:pt x="80699" y="227973"/>
                  </a:lnTo>
                  <a:cubicBezTo>
                    <a:pt x="80699" y="232140"/>
                    <a:pt x="83847" y="234210"/>
                    <a:pt x="86995" y="234210"/>
                  </a:cubicBezTo>
                  <a:cubicBezTo>
                    <a:pt x="90169" y="234210"/>
                    <a:pt x="93318" y="232140"/>
                    <a:pt x="93318" y="227973"/>
                  </a:cubicBezTo>
                  <a:lnTo>
                    <a:pt x="93318" y="170613"/>
                  </a:lnTo>
                  <a:lnTo>
                    <a:pt x="115670" y="153973"/>
                  </a:lnTo>
                  <a:cubicBezTo>
                    <a:pt x="117034" y="154969"/>
                    <a:pt x="118687" y="155860"/>
                    <a:pt x="120340" y="156489"/>
                  </a:cubicBezTo>
                  <a:lnTo>
                    <a:pt x="152399" y="168464"/>
                  </a:lnTo>
                  <a:cubicBezTo>
                    <a:pt x="157698" y="170482"/>
                    <a:pt x="161345" y="175644"/>
                    <a:pt x="161345" y="181461"/>
                  </a:cubicBezTo>
                  <a:cubicBezTo>
                    <a:pt x="161345" y="185680"/>
                    <a:pt x="164519" y="187776"/>
                    <a:pt x="167667" y="187776"/>
                  </a:cubicBezTo>
                  <a:cubicBezTo>
                    <a:pt x="170816" y="187776"/>
                    <a:pt x="173990" y="185680"/>
                    <a:pt x="173990" y="181461"/>
                  </a:cubicBezTo>
                  <a:cubicBezTo>
                    <a:pt x="173990" y="170482"/>
                    <a:pt x="167038" y="160655"/>
                    <a:pt x="156806" y="156725"/>
                  </a:cubicBezTo>
                  <a:lnTo>
                    <a:pt x="124878" y="144750"/>
                  </a:lnTo>
                  <a:cubicBezTo>
                    <a:pt x="122097" y="143754"/>
                    <a:pt x="120208" y="140976"/>
                    <a:pt x="120208" y="138068"/>
                  </a:cubicBezTo>
                  <a:lnTo>
                    <a:pt x="120208" y="121926"/>
                  </a:lnTo>
                  <a:cubicBezTo>
                    <a:pt x="121599" y="120930"/>
                    <a:pt x="122858" y="119804"/>
                    <a:pt x="124117" y="118520"/>
                  </a:cubicBezTo>
                  <a:cubicBezTo>
                    <a:pt x="134585" y="108457"/>
                    <a:pt x="140409" y="94700"/>
                    <a:pt x="140409" y="80210"/>
                  </a:cubicBezTo>
                  <a:lnTo>
                    <a:pt x="140409" y="68234"/>
                  </a:lnTo>
                  <a:lnTo>
                    <a:pt x="142167" y="64697"/>
                  </a:lnTo>
                  <a:cubicBezTo>
                    <a:pt x="145446" y="58251"/>
                    <a:pt x="147099" y="51071"/>
                    <a:pt x="147099" y="43891"/>
                  </a:cubicBezTo>
                  <a:lnTo>
                    <a:pt x="147099" y="6315"/>
                  </a:lnTo>
                  <a:cubicBezTo>
                    <a:pt x="147099" y="2908"/>
                    <a:pt x="144318" y="0"/>
                    <a:pt x="140777" y="0"/>
                  </a:cubicBezTo>
                  <a:lnTo>
                    <a:pt x="134454" y="12630"/>
                  </a:lnTo>
                  <a:lnTo>
                    <a:pt x="14077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1" name="Google Shape;141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IgAAEBEAAFAjAACMEgAAAAAAAA=="/>
                </a:ext>
              </a:extLst>
            </p:cNvSpPr>
            <p:nvPr/>
          </p:nvSpPr>
          <p:spPr>
            <a:xfrm>
              <a:off x="5579110" y="2773680"/>
              <a:ext cx="161290" cy="241300"/>
            </a:xfrm>
            <a:custGeom>
              <a:avLst/>
              <a:gdLst/>
              <a:ahLst/>
              <a:cxnLst/>
              <a:rect l="0" t="0" r="161290" b="241300"/>
              <a:pathLst>
                <a:path w="161290" h="241300">
                  <a:moveTo>
                    <a:pt x="80763" y="12728"/>
                  </a:moveTo>
                  <a:cubicBezTo>
                    <a:pt x="82500" y="12728"/>
                    <a:pt x="84262" y="12780"/>
                    <a:pt x="85972" y="12911"/>
                  </a:cubicBezTo>
                  <a:cubicBezTo>
                    <a:pt x="113437" y="15431"/>
                    <a:pt x="134956" y="39547"/>
                    <a:pt x="135193" y="67601"/>
                  </a:cubicBezTo>
                  <a:cubicBezTo>
                    <a:pt x="135193" y="94368"/>
                    <a:pt x="141665" y="119115"/>
                    <a:pt x="147110" y="132105"/>
                  </a:cubicBezTo>
                  <a:cubicBezTo>
                    <a:pt x="147110" y="132236"/>
                    <a:pt x="146979" y="132498"/>
                    <a:pt x="146847" y="132630"/>
                  </a:cubicBezTo>
                  <a:cubicBezTo>
                    <a:pt x="141270" y="136540"/>
                    <a:pt x="128879" y="143599"/>
                    <a:pt x="107597" y="148034"/>
                  </a:cubicBezTo>
                  <a:cubicBezTo>
                    <a:pt x="107360" y="147404"/>
                    <a:pt x="107360" y="146774"/>
                    <a:pt x="107360" y="146013"/>
                  </a:cubicBezTo>
                  <a:lnTo>
                    <a:pt x="107360" y="133391"/>
                  </a:lnTo>
                  <a:cubicBezTo>
                    <a:pt x="115568" y="128720"/>
                    <a:pt x="122539" y="121765"/>
                    <a:pt x="127354" y="113420"/>
                  </a:cubicBezTo>
                  <a:cubicBezTo>
                    <a:pt x="136088" y="97780"/>
                    <a:pt x="132931" y="77940"/>
                    <a:pt x="119751" y="65816"/>
                  </a:cubicBezTo>
                  <a:cubicBezTo>
                    <a:pt x="110385" y="57366"/>
                    <a:pt x="93812" y="47263"/>
                    <a:pt x="67215" y="47263"/>
                  </a:cubicBezTo>
                  <a:cubicBezTo>
                    <a:pt x="65584" y="47263"/>
                    <a:pt x="63927" y="47893"/>
                    <a:pt x="62796" y="49021"/>
                  </a:cubicBezTo>
                  <a:lnTo>
                    <a:pt x="49379" y="62438"/>
                  </a:lnTo>
                  <a:cubicBezTo>
                    <a:pt x="45327" y="67076"/>
                    <a:pt x="49352" y="72980"/>
                    <a:pt x="54140" y="72980"/>
                  </a:cubicBezTo>
                  <a:cubicBezTo>
                    <a:pt x="55508" y="72980"/>
                    <a:pt x="56929" y="72508"/>
                    <a:pt x="58244" y="71380"/>
                  </a:cubicBezTo>
                  <a:lnTo>
                    <a:pt x="69872" y="59752"/>
                  </a:lnTo>
                  <a:cubicBezTo>
                    <a:pt x="86709" y="60279"/>
                    <a:pt x="100652" y="65449"/>
                    <a:pt x="111148" y="75054"/>
                  </a:cubicBezTo>
                  <a:cubicBezTo>
                    <a:pt x="120145" y="83372"/>
                    <a:pt x="122303" y="96625"/>
                    <a:pt x="116331" y="107253"/>
                  </a:cubicBezTo>
                  <a:cubicBezTo>
                    <a:pt x="108991" y="120296"/>
                    <a:pt x="95206" y="127906"/>
                    <a:pt x="80790" y="127906"/>
                  </a:cubicBezTo>
                  <a:cubicBezTo>
                    <a:pt x="77317" y="127906"/>
                    <a:pt x="73845" y="127460"/>
                    <a:pt x="70398" y="126568"/>
                  </a:cubicBezTo>
                  <a:cubicBezTo>
                    <a:pt x="52404" y="121897"/>
                    <a:pt x="39882" y="105600"/>
                    <a:pt x="39882" y="87178"/>
                  </a:cubicBezTo>
                  <a:cubicBezTo>
                    <a:pt x="39882" y="82926"/>
                    <a:pt x="36725" y="80827"/>
                    <a:pt x="33542" y="80827"/>
                  </a:cubicBezTo>
                  <a:cubicBezTo>
                    <a:pt x="30385" y="80827"/>
                    <a:pt x="27228" y="82926"/>
                    <a:pt x="27228" y="87178"/>
                  </a:cubicBezTo>
                  <a:cubicBezTo>
                    <a:pt x="27228" y="106230"/>
                    <a:pt x="37488" y="123917"/>
                    <a:pt x="54061" y="133391"/>
                  </a:cubicBezTo>
                  <a:lnTo>
                    <a:pt x="54061" y="146013"/>
                  </a:lnTo>
                  <a:cubicBezTo>
                    <a:pt x="54061" y="146774"/>
                    <a:pt x="54061" y="147404"/>
                    <a:pt x="53798" y="148034"/>
                  </a:cubicBezTo>
                  <a:cubicBezTo>
                    <a:pt x="32542" y="143599"/>
                    <a:pt x="20125" y="136540"/>
                    <a:pt x="14574" y="132630"/>
                  </a:cubicBezTo>
                  <a:cubicBezTo>
                    <a:pt x="14443" y="132498"/>
                    <a:pt x="14311" y="132236"/>
                    <a:pt x="14443" y="132000"/>
                  </a:cubicBezTo>
                  <a:lnTo>
                    <a:pt x="14443" y="132105"/>
                  </a:lnTo>
                  <a:cubicBezTo>
                    <a:pt x="19888" y="119115"/>
                    <a:pt x="26334" y="94368"/>
                    <a:pt x="26465" y="67601"/>
                  </a:cubicBezTo>
                  <a:cubicBezTo>
                    <a:pt x="26465" y="39443"/>
                    <a:pt x="48116" y="15431"/>
                    <a:pt x="75581" y="12911"/>
                  </a:cubicBezTo>
                  <a:cubicBezTo>
                    <a:pt x="77291" y="12780"/>
                    <a:pt x="79027" y="12728"/>
                    <a:pt x="80763" y="12728"/>
                  </a:cubicBezTo>
                  <a:lnTo>
                    <a:pt x="94706" y="138692"/>
                  </a:lnTo>
                  <a:lnTo>
                    <a:pt x="94706" y="146013"/>
                  </a:lnTo>
                  <a:cubicBezTo>
                    <a:pt x="94706" y="153571"/>
                    <a:pt x="98863" y="160394"/>
                    <a:pt x="105571" y="163675"/>
                  </a:cubicBezTo>
                  <a:lnTo>
                    <a:pt x="109622" y="165695"/>
                  </a:lnTo>
                  <a:cubicBezTo>
                    <a:pt x="103440" y="175694"/>
                    <a:pt x="92549" y="181625"/>
                    <a:pt x="80763" y="181625"/>
                  </a:cubicBezTo>
                  <a:lnTo>
                    <a:pt x="80763" y="181756"/>
                  </a:lnTo>
                  <a:cubicBezTo>
                    <a:pt x="69004" y="181625"/>
                    <a:pt x="58113" y="175694"/>
                    <a:pt x="51904" y="165695"/>
                  </a:cubicBezTo>
                  <a:lnTo>
                    <a:pt x="55956" y="163675"/>
                  </a:lnTo>
                  <a:cubicBezTo>
                    <a:pt x="62664" y="160394"/>
                    <a:pt x="66847" y="153571"/>
                    <a:pt x="66847" y="146013"/>
                  </a:cubicBezTo>
                  <a:lnTo>
                    <a:pt x="66847" y="138692"/>
                  </a:lnTo>
                  <a:cubicBezTo>
                    <a:pt x="71398" y="139873"/>
                    <a:pt x="76081" y="140476"/>
                    <a:pt x="80763" y="140476"/>
                  </a:cubicBezTo>
                  <a:cubicBezTo>
                    <a:pt x="85446" y="140476"/>
                    <a:pt x="90129" y="139873"/>
                    <a:pt x="94706" y="138692"/>
                  </a:cubicBezTo>
                  <a:lnTo>
                    <a:pt x="80711" y="0"/>
                  </a:lnTo>
                  <a:cubicBezTo>
                    <a:pt x="78606" y="0"/>
                    <a:pt x="76528" y="105"/>
                    <a:pt x="74450" y="289"/>
                  </a:cubicBezTo>
                  <a:cubicBezTo>
                    <a:pt x="40513" y="3438"/>
                    <a:pt x="13943" y="32856"/>
                    <a:pt x="13680" y="67470"/>
                  </a:cubicBezTo>
                  <a:cubicBezTo>
                    <a:pt x="13548" y="92347"/>
                    <a:pt x="7734" y="115205"/>
                    <a:pt x="2789" y="127198"/>
                  </a:cubicBezTo>
                  <a:cubicBezTo>
                    <a:pt x="395" y="132866"/>
                    <a:pt x="2289" y="139322"/>
                    <a:pt x="7340" y="142838"/>
                  </a:cubicBezTo>
                  <a:cubicBezTo>
                    <a:pt x="12680" y="146512"/>
                    <a:pt x="23177" y="152705"/>
                    <a:pt x="40013" y="157508"/>
                  </a:cubicBezTo>
                  <a:lnTo>
                    <a:pt x="14943" y="169999"/>
                  </a:lnTo>
                  <a:cubicBezTo>
                    <a:pt x="8366" y="173279"/>
                    <a:pt x="3420" y="179079"/>
                    <a:pt x="1394" y="186164"/>
                  </a:cubicBezTo>
                  <a:cubicBezTo>
                    <a:pt x="0" y="189576"/>
                    <a:pt x="1920" y="193355"/>
                    <a:pt x="5446" y="194483"/>
                  </a:cubicBezTo>
                  <a:cubicBezTo>
                    <a:pt x="6051" y="194667"/>
                    <a:pt x="6629" y="194746"/>
                    <a:pt x="7235" y="194746"/>
                  </a:cubicBezTo>
                  <a:cubicBezTo>
                    <a:pt x="10155" y="194746"/>
                    <a:pt x="12785" y="192751"/>
                    <a:pt x="13417" y="189707"/>
                  </a:cubicBezTo>
                  <a:cubicBezTo>
                    <a:pt x="14574" y="186033"/>
                    <a:pt x="17100" y="183015"/>
                    <a:pt x="20520" y="181231"/>
                  </a:cubicBezTo>
                  <a:lnTo>
                    <a:pt x="40382" y="171259"/>
                  </a:lnTo>
                  <a:cubicBezTo>
                    <a:pt x="49431" y="186532"/>
                    <a:pt x="65032" y="194168"/>
                    <a:pt x="80632" y="194168"/>
                  </a:cubicBezTo>
                  <a:cubicBezTo>
                    <a:pt x="96232" y="194168"/>
                    <a:pt x="111859" y="186532"/>
                    <a:pt x="120908" y="171259"/>
                  </a:cubicBezTo>
                  <a:lnTo>
                    <a:pt x="140902" y="181231"/>
                  </a:lnTo>
                  <a:cubicBezTo>
                    <a:pt x="145585" y="183514"/>
                    <a:pt x="148610" y="188448"/>
                    <a:pt x="148505" y="193617"/>
                  </a:cubicBezTo>
                  <a:lnTo>
                    <a:pt x="148505" y="235028"/>
                  </a:lnTo>
                  <a:cubicBezTo>
                    <a:pt x="148505" y="239201"/>
                    <a:pt x="151662" y="241274"/>
                    <a:pt x="154818" y="241274"/>
                  </a:cubicBezTo>
                  <a:cubicBezTo>
                    <a:pt x="157975" y="241274"/>
                    <a:pt x="161158" y="239201"/>
                    <a:pt x="161158" y="235028"/>
                  </a:cubicBezTo>
                  <a:lnTo>
                    <a:pt x="161158" y="193749"/>
                  </a:lnTo>
                  <a:cubicBezTo>
                    <a:pt x="161290" y="183750"/>
                    <a:pt x="155581" y="174539"/>
                    <a:pt x="146584" y="170130"/>
                  </a:cubicBezTo>
                  <a:lnTo>
                    <a:pt x="121408" y="157508"/>
                  </a:lnTo>
                  <a:cubicBezTo>
                    <a:pt x="138245" y="152705"/>
                    <a:pt x="148741" y="146381"/>
                    <a:pt x="154055" y="142838"/>
                  </a:cubicBezTo>
                  <a:cubicBezTo>
                    <a:pt x="159133" y="139322"/>
                    <a:pt x="161027" y="132866"/>
                    <a:pt x="158607" y="127198"/>
                  </a:cubicBezTo>
                  <a:cubicBezTo>
                    <a:pt x="153687" y="115205"/>
                    <a:pt x="147847" y="92347"/>
                    <a:pt x="147742" y="67470"/>
                  </a:cubicBezTo>
                  <a:cubicBezTo>
                    <a:pt x="147610" y="32856"/>
                    <a:pt x="120908" y="3438"/>
                    <a:pt x="87103" y="289"/>
                  </a:cubicBezTo>
                  <a:cubicBezTo>
                    <a:pt x="84946" y="105"/>
                    <a:pt x="82815" y="0"/>
                    <a:pt x="80711" y="0"/>
                  </a:cubicBezTo>
                  <a:lnTo>
                    <a:pt x="80711" y="12728"/>
                  </a:lnTo>
                  <a:lnTo>
                    <a:pt x="8071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60" name="Google Shape;141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IwAAThIAACYjAACMEgAAAAAAAA=="/>
                </a:ext>
              </a:extLst>
            </p:cNvSpPr>
            <p:nvPr/>
          </p:nvSpPr>
          <p:spPr>
            <a:xfrm>
              <a:off x="5701030" y="2975610"/>
              <a:ext cx="12700" cy="39370"/>
            </a:xfrm>
            <a:custGeom>
              <a:avLst/>
              <a:gdLst/>
              <a:ahLst/>
              <a:cxnLst/>
              <a:rect l="0" t="0" r="12700" b="39370"/>
              <a:pathLst>
                <a:path w="12700" h="39370">
                  <a:moveTo>
                    <a:pt x="6350" y="26"/>
                  </a:moveTo>
                  <a:cubicBezTo>
                    <a:pt x="2793" y="26"/>
                    <a:pt x="0" y="2775"/>
                    <a:pt x="0" y="6309"/>
                  </a:cubicBezTo>
                  <a:lnTo>
                    <a:pt x="0" y="33009"/>
                  </a:lnTo>
                  <a:cubicBezTo>
                    <a:pt x="0" y="37223"/>
                    <a:pt x="3188" y="39344"/>
                    <a:pt x="6350" y="39344"/>
                  </a:cubicBezTo>
                  <a:cubicBezTo>
                    <a:pt x="9512" y="39344"/>
                    <a:pt x="12700" y="37223"/>
                    <a:pt x="12700" y="33009"/>
                  </a:cubicBezTo>
                  <a:lnTo>
                    <a:pt x="12700" y="6309"/>
                  </a:lnTo>
                  <a:cubicBezTo>
                    <a:pt x="12700" y="2775"/>
                    <a:pt x="9775" y="26"/>
                    <a:pt x="635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59" name="Google Shape;141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IQAAbRIAAAciAACBEgAAAAAAAA=="/>
                </a:ext>
              </a:extLst>
            </p:cNvSpPr>
            <p:nvPr/>
          </p:nvSpPr>
          <p:spPr>
            <a:xfrm>
              <a:off x="5516880" y="2995295"/>
              <a:ext cx="14605" cy="12700"/>
            </a:xfrm>
            <a:custGeom>
              <a:avLst/>
              <a:gdLst/>
              <a:ahLst/>
              <a:cxnLst/>
              <a:rect l="0" t="0" r="14605" b="12700"/>
              <a:pathLst>
                <a:path w="14605" h="12700">
                  <a:moveTo>
                    <a:pt x="8517" y="0"/>
                  </a:moveTo>
                  <a:cubicBezTo>
                    <a:pt x="8439" y="0"/>
                    <a:pt x="8386" y="0"/>
                    <a:pt x="8308" y="0"/>
                  </a:cubicBezTo>
                  <a:cubicBezTo>
                    <a:pt x="2769" y="0"/>
                    <a:pt x="0" y="6851"/>
                    <a:pt x="3892" y="10777"/>
                  </a:cubicBezTo>
                  <a:cubicBezTo>
                    <a:pt x="5199" y="12094"/>
                    <a:pt x="6766" y="12674"/>
                    <a:pt x="8308" y="12674"/>
                  </a:cubicBezTo>
                  <a:cubicBezTo>
                    <a:pt x="11548" y="12674"/>
                    <a:pt x="14578" y="10118"/>
                    <a:pt x="14578" y="6350"/>
                  </a:cubicBezTo>
                  <a:cubicBezTo>
                    <a:pt x="14578" y="2872"/>
                    <a:pt x="11940" y="0"/>
                    <a:pt x="851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58" name="Google Shape;141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IQAAThIAAOAhAACiEgAAAAAAAA=="/>
                </a:ext>
              </a:extLst>
            </p:cNvSpPr>
            <p:nvPr/>
          </p:nvSpPr>
          <p:spPr>
            <a:xfrm>
              <a:off x="5417185" y="2975610"/>
              <a:ext cx="89535" cy="53340"/>
            </a:xfrm>
            <a:custGeom>
              <a:avLst/>
              <a:gdLst/>
              <a:ahLst/>
              <a:cxnLst/>
              <a:rect l="0" t="0" r="89535" b="53340"/>
              <a:pathLst>
                <a:path w="89535" h="53340">
                  <a:moveTo>
                    <a:pt x="33631" y="0"/>
                  </a:moveTo>
                  <a:cubicBezTo>
                    <a:pt x="32529" y="0"/>
                    <a:pt x="31349" y="316"/>
                    <a:pt x="30194" y="1078"/>
                  </a:cubicBezTo>
                  <a:lnTo>
                    <a:pt x="3436" y="21331"/>
                  </a:lnTo>
                  <a:cubicBezTo>
                    <a:pt x="26" y="23856"/>
                    <a:pt x="26" y="28774"/>
                    <a:pt x="3436" y="31325"/>
                  </a:cubicBezTo>
                  <a:lnTo>
                    <a:pt x="30194" y="51578"/>
                  </a:lnTo>
                  <a:cubicBezTo>
                    <a:pt x="31585" y="52814"/>
                    <a:pt x="33028" y="53314"/>
                    <a:pt x="34392" y="53314"/>
                  </a:cubicBezTo>
                  <a:cubicBezTo>
                    <a:pt x="39770" y="53314"/>
                    <a:pt x="43888" y="45371"/>
                    <a:pt x="37750" y="41452"/>
                  </a:cubicBezTo>
                  <a:lnTo>
                    <a:pt x="26023" y="32588"/>
                  </a:lnTo>
                  <a:lnTo>
                    <a:pt x="81061" y="32588"/>
                  </a:lnTo>
                  <a:cubicBezTo>
                    <a:pt x="89508" y="32588"/>
                    <a:pt x="89508" y="19937"/>
                    <a:pt x="81061" y="19937"/>
                  </a:cubicBezTo>
                  <a:lnTo>
                    <a:pt x="81061" y="20042"/>
                  </a:lnTo>
                  <a:lnTo>
                    <a:pt x="26023" y="20042"/>
                  </a:lnTo>
                  <a:lnTo>
                    <a:pt x="37750" y="11205"/>
                  </a:lnTo>
                  <a:cubicBezTo>
                    <a:pt x="42524" y="6917"/>
                    <a:pt x="38773" y="0"/>
                    <a:pt x="3363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57" name="Google Shape;141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IgAAThIAAKgiAACiEgAAAAAAAA=="/>
                </a:ext>
              </a:extLst>
            </p:cNvSpPr>
            <p:nvPr/>
          </p:nvSpPr>
          <p:spPr>
            <a:xfrm>
              <a:off x="5544185" y="2975610"/>
              <a:ext cx="89535" cy="53340"/>
            </a:xfrm>
            <a:custGeom>
              <a:avLst/>
              <a:gdLst/>
              <a:ahLst/>
              <a:cxnLst/>
              <a:rect l="0" t="0" r="89535" b="53340"/>
              <a:pathLst>
                <a:path w="89535" h="53340">
                  <a:moveTo>
                    <a:pt x="55870" y="0"/>
                  </a:moveTo>
                  <a:cubicBezTo>
                    <a:pt x="50746" y="0"/>
                    <a:pt x="47040" y="6904"/>
                    <a:pt x="51718" y="11182"/>
                  </a:cubicBezTo>
                  <a:lnTo>
                    <a:pt x="63596" y="20003"/>
                  </a:lnTo>
                  <a:lnTo>
                    <a:pt x="8462" y="20003"/>
                  </a:lnTo>
                  <a:cubicBezTo>
                    <a:pt x="0" y="20003"/>
                    <a:pt x="0" y="32655"/>
                    <a:pt x="8462" y="32655"/>
                  </a:cubicBezTo>
                  <a:lnTo>
                    <a:pt x="63596" y="32655"/>
                  </a:lnTo>
                  <a:lnTo>
                    <a:pt x="51718" y="41475"/>
                  </a:lnTo>
                  <a:cubicBezTo>
                    <a:pt x="45569" y="45308"/>
                    <a:pt x="49721" y="53340"/>
                    <a:pt x="55108" y="53340"/>
                  </a:cubicBezTo>
                  <a:cubicBezTo>
                    <a:pt x="56475" y="53340"/>
                    <a:pt x="57920" y="52815"/>
                    <a:pt x="59313" y="51581"/>
                  </a:cubicBezTo>
                  <a:lnTo>
                    <a:pt x="86250" y="31369"/>
                  </a:lnTo>
                  <a:cubicBezTo>
                    <a:pt x="89535" y="28849"/>
                    <a:pt x="89535" y="23809"/>
                    <a:pt x="86250" y="21289"/>
                  </a:cubicBezTo>
                  <a:lnTo>
                    <a:pt x="59313" y="1076"/>
                  </a:lnTo>
                  <a:cubicBezTo>
                    <a:pt x="58130" y="315"/>
                    <a:pt x="56974" y="0"/>
                    <a:pt x="5587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885" name="Google Shape;14182;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YeAADRDQAAfCAAAOUPAAAQAAAA"/>
              </a:ext>
            </a:extLst>
          </p:cNvGrpSpPr>
          <p:nvPr/>
        </p:nvGrpSpPr>
        <p:grpSpPr>
          <a:xfrm>
            <a:off x="4890770" y="2245995"/>
            <a:ext cx="389890" cy="337820"/>
            <a:chOff x="4890770" y="2245995"/>
            <a:chExt cx="389890" cy="337820"/>
          </a:xfrm>
        </p:grpSpPr>
        <p:sp>
          <p:nvSpPr>
            <p:cNvPr id="1905" name="Google Shape;141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HgAAEw4AAOseAABWDgAAAAAAAA=="/>
                </a:ext>
              </a:extLst>
            </p:cNvSpPr>
            <p:nvPr/>
          </p:nvSpPr>
          <p:spPr>
            <a:xfrm>
              <a:off x="4977130" y="2287905"/>
              <a:ext cx="48895" cy="42545"/>
            </a:xfrm>
            <a:custGeom>
              <a:avLst/>
              <a:gdLst/>
              <a:ahLst/>
              <a:cxnLst/>
              <a:rect l="0" t="0" r="48895" b="42545"/>
              <a:pathLst>
                <a:path w="48895" h="42545">
                  <a:moveTo>
                    <a:pt x="24394" y="0"/>
                  </a:moveTo>
                  <a:cubicBezTo>
                    <a:pt x="11004" y="0"/>
                    <a:pt x="26" y="9521"/>
                    <a:pt x="26" y="21312"/>
                  </a:cubicBezTo>
                  <a:cubicBezTo>
                    <a:pt x="26" y="32996"/>
                    <a:pt x="11004" y="42518"/>
                    <a:pt x="24394" y="42518"/>
                  </a:cubicBezTo>
                  <a:cubicBezTo>
                    <a:pt x="37917" y="42518"/>
                    <a:pt x="48895" y="32996"/>
                    <a:pt x="48895" y="21312"/>
                  </a:cubicBezTo>
                  <a:cubicBezTo>
                    <a:pt x="48895" y="9521"/>
                    <a:pt x="37917" y="0"/>
                    <a:pt x="2439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04" name="Google Shape;141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HgAAEw4AANMeAABWDgAAAAAAAA=="/>
                </a:ext>
              </a:extLst>
            </p:cNvSpPr>
            <p:nvPr/>
          </p:nvSpPr>
          <p:spPr>
            <a:xfrm>
              <a:off x="4977130" y="2287905"/>
              <a:ext cx="33655" cy="42545"/>
            </a:xfrm>
            <a:custGeom>
              <a:avLst/>
              <a:gdLst/>
              <a:ahLst/>
              <a:cxnLst/>
              <a:rect l="0" t="0" r="33655" b="42545"/>
              <a:pathLst>
                <a:path w="33655" h="42545">
                  <a:moveTo>
                    <a:pt x="24437" y="0"/>
                  </a:moveTo>
                  <a:cubicBezTo>
                    <a:pt x="11023" y="0"/>
                    <a:pt x="26" y="9521"/>
                    <a:pt x="26" y="21312"/>
                  </a:cubicBezTo>
                  <a:cubicBezTo>
                    <a:pt x="26" y="32996"/>
                    <a:pt x="11023" y="42518"/>
                    <a:pt x="24437" y="42518"/>
                  </a:cubicBezTo>
                  <a:cubicBezTo>
                    <a:pt x="27625" y="42518"/>
                    <a:pt x="30706" y="42017"/>
                    <a:pt x="33628" y="40988"/>
                  </a:cubicBezTo>
                  <a:cubicBezTo>
                    <a:pt x="24809" y="37823"/>
                    <a:pt x="18434" y="30200"/>
                    <a:pt x="18434" y="21312"/>
                  </a:cubicBezTo>
                  <a:cubicBezTo>
                    <a:pt x="18434" y="12449"/>
                    <a:pt x="24809" y="4826"/>
                    <a:pt x="33628" y="1661"/>
                  </a:cubicBezTo>
                  <a:cubicBezTo>
                    <a:pt x="30706" y="633"/>
                    <a:pt x="27625" y="0"/>
                    <a:pt x="2443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03" name="Google Shape;141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HgAAOQ4AAAcfAAC+DgAAAAAAAA=="/>
                </a:ext>
              </a:extLst>
            </p:cNvSpPr>
            <p:nvPr/>
          </p:nvSpPr>
          <p:spPr>
            <a:xfrm>
              <a:off x="4959350" y="2312035"/>
              <a:ext cx="84455" cy="84455"/>
            </a:xfrm>
            <a:custGeom>
              <a:avLst/>
              <a:gdLst/>
              <a:ahLst/>
              <a:cxnLst/>
              <a:rect l="0" t="0" r="84455" b="84455"/>
              <a:pathLst>
                <a:path w="84455" h="84455">
                  <a:moveTo>
                    <a:pt x="42175" y="26"/>
                  </a:moveTo>
                  <a:cubicBezTo>
                    <a:pt x="18831" y="26"/>
                    <a:pt x="26" y="18963"/>
                    <a:pt x="26" y="42175"/>
                  </a:cubicBezTo>
                  <a:cubicBezTo>
                    <a:pt x="26" y="65518"/>
                    <a:pt x="18831" y="84455"/>
                    <a:pt x="42175" y="84455"/>
                  </a:cubicBezTo>
                  <a:cubicBezTo>
                    <a:pt x="65518" y="84455"/>
                    <a:pt x="84455" y="65518"/>
                    <a:pt x="84455" y="42175"/>
                  </a:cubicBezTo>
                  <a:cubicBezTo>
                    <a:pt x="84455" y="18963"/>
                    <a:pt x="65518" y="26"/>
                    <a:pt x="4217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02" name="Google Shape;141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HgAAOQ4AAAofAACxDgAAAAAAAA=="/>
                </a:ext>
              </a:extLst>
            </p:cNvSpPr>
            <p:nvPr/>
          </p:nvSpPr>
          <p:spPr>
            <a:xfrm>
              <a:off x="4974590" y="2312035"/>
              <a:ext cx="71120" cy="76200"/>
            </a:xfrm>
            <a:custGeom>
              <a:avLst/>
              <a:gdLst/>
              <a:ahLst/>
              <a:cxnLst/>
              <a:rect l="0" t="0" r="71120" b="76200"/>
              <a:pathLst>
                <a:path w="71120" h="76200">
                  <a:moveTo>
                    <a:pt x="27007" y="26"/>
                  </a:moveTo>
                  <a:cubicBezTo>
                    <a:pt x="6653" y="26"/>
                    <a:pt x="0" y="27872"/>
                    <a:pt x="18242" y="36706"/>
                  </a:cubicBezTo>
                  <a:cubicBezTo>
                    <a:pt x="18770" y="36969"/>
                    <a:pt x="19272" y="37232"/>
                    <a:pt x="19773" y="37469"/>
                  </a:cubicBezTo>
                  <a:lnTo>
                    <a:pt x="40998" y="75674"/>
                  </a:lnTo>
                  <a:cubicBezTo>
                    <a:pt x="40998" y="75674"/>
                    <a:pt x="46569" y="76069"/>
                    <a:pt x="52297" y="76200"/>
                  </a:cubicBezTo>
                  <a:cubicBezTo>
                    <a:pt x="64731" y="66945"/>
                    <a:pt x="71094" y="51773"/>
                    <a:pt x="68929" y="36470"/>
                  </a:cubicBezTo>
                  <a:cubicBezTo>
                    <a:pt x="66527" y="19011"/>
                    <a:pt x="53432" y="4970"/>
                    <a:pt x="36299" y="1025"/>
                  </a:cubicBezTo>
                  <a:cubicBezTo>
                    <a:pt x="33237" y="394"/>
                    <a:pt x="30201" y="26"/>
                    <a:pt x="27139" y="26"/>
                  </a:cubicBezTo>
                  <a:cubicBezTo>
                    <a:pt x="27086" y="26"/>
                    <a:pt x="27059" y="26"/>
                    <a:pt x="2700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01" name="Google Shape;141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HwAA2w0AAF0gAADxDgAAAAAAAA=="/>
                </a:ext>
              </a:extLst>
            </p:cNvSpPr>
            <p:nvPr/>
          </p:nvSpPr>
          <p:spPr>
            <a:xfrm>
              <a:off x="5080000" y="2252345"/>
              <a:ext cx="180975" cy="176530"/>
            </a:xfrm>
            <a:custGeom>
              <a:avLst/>
              <a:gdLst/>
              <a:ahLst/>
              <a:cxnLst/>
              <a:rect l="0" t="0" r="180975" b="176530"/>
              <a:pathLst>
                <a:path w="180975" h="176530">
                  <a:moveTo>
                    <a:pt x="18068" y="26"/>
                  </a:moveTo>
                  <a:cubicBezTo>
                    <a:pt x="8103" y="26"/>
                    <a:pt x="26" y="8096"/>
                    <a:pt x="26" y="18051"/>
                  </a:cubicBezTo>
                  <a:lnTo>
                    <a:pt x="26" y="114490"/>
                  </a:lnTo>
                  <a:cubicBezTo>
                    <a:pt x="26" y="124446"/>
                    <a:pt x="8103" y="132646"/>
                    <a:pt x="18068" y="132646"/>
                  </a:cubicBezTo>
                  <a:lnTo>
                    <a:pt x="36242" y="132646"/>
                  </a:lnTo>
                  <a:lnTo>
                    <a:pt x="26145" y="172731"/>
                  </a:lnTo>
                  <a:cubicBezTo>
                    <a:pt x="25568" y="174801"/>
                    <a:pt x="27194" y="176530"/>
                    <a:pt x="29004" y="176530"/>
                  </a:cubicBezTo>
                  <a:cubicBezTo>
                    <a:pt x="29607" y="176530"/>
                    <a:pt x="30236" y="176320"/>
                    <a:pt x="30813" y="175875"/>
                  </a:cubicBezTo>
                  <a:lnTo>
                    <a:pt x="90500" y="132646"/>
                  </a:lnTo>
                  <a:lnTo>
                    <a:pt x="162932" y="132646"/>
                  </a:lnTo>
                  <a:cubicBezTo>
                    <a:pt x="172897" y="132646"/>
                    <a:pt x="180975" y="124446"/>
                    <a:pt x="180975" y="114490"/>
                  </a:cubicBezTo>
                  <a:lnTo>
                    <a:pt x="180975" y="18051"/>
                  </a:lnTo>
                  <a:cubicBezTo>
                    <a:pt x="180975" y="8096"/>
                    <a:pt x="172897" y="26"/>
                    <a:pt x="162932" y="26"/>
                  </a:cubicBezTo>
                  <a:lnTo>
                    <a:pt x="18068" y="26"/>
                  </a:lnTo>
                  <a:lnTo>
                    <a:pt x="16293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00" name="Google Shape;141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HgAAuw4AABofAABADwAAAAAAAA=="/>
                </a:ext>
              </a:extLst>
            </p:cNvSpPr>
            <p:nvPr/>
          </p:nvSpPr>
          <p:spPr>
            <a:xfrm>
              <a:off x="4947285" y="2394585"/>
              <a:ext cx="108585" cy="84455"/>
            </a:xfrm>
            <a:custGeom>
              <a:avLst/>
              <a:gdLst/>
              <a:ahLst/>
              <a:cxnLst/>
              <a:rect l="0" t="0" r="108585" b="84455"/>
              <a:pathLst>
                <a:path w="108585" h="84455">
                  <a:moveTo>
                    <a:pt x="36212" y="26"/>
                  </a:moveTo>
                  <a:lnTo>
                    <a:pt x="36212" y="18148"/>
                  </a:lnTo>
                  <a:cubicBezTo>
                    <a:pt x="36212" y="22704"/>
                    <a:pt x="33696" y="26842"/>
                    <a:pt x="29661" y="28858"/>
                  </a:cubicBezTo>
                  <a:lnTo>
                    <a:pt x="10114" y="38705"/>
                  </a:lnTo>
                  <a:cubicBezTo>
                    <a:pt x="3930" y="41716"/>
                    <a:pt x="157" y="48028"/>
                    <a:pt x="26" y="54836"/>
                  </a:cubicBezTo>
                  <a:lnTo>
                    <a:pt x="26" y="84428"/>
                  </a:lnTo>
                  <a:lnTo>
                    <a:pt x="108585" y="84428"/>
                  </a:lnTo>
                  <a:lnTo>
                    <a:pt x="108585" y="54836"/>
                  </a:lnTo>
                  <a:cubicBezTo>
                    <a:pt x="108585" y="48028"/>
                    <a:pt x="104785" y="41716"/>
                    <a:pt x="98758" y="38705"/>
                  </a:cubicBezTo>
                  <a:lnTo>
                    <a:pt x="79211" y="28858"/>
                  </a:lnTo>
                  <a:cubicBezTo>
                    <a:pt x="75045" y="26842"/>
                    <a:pt x="72529" y="22704"/>
                    <a:pt x="72529" y="18148"/>
                  </a:cubicBezTo>
                  <a:lnTo>
                    <a:pt x="72529" y="26"/>
                  </a:lnTo>
                  <a:lnTo>
                    <a:pt x="36212" y="26"/>
                  </a:lnTo>
                  <a:lnTo>
                    <a:pt x="72529" y="1814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9" name="Google Shape;141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HgAA7A4AABofAAB8DwAAAAAAAA=="/>
                </a:ext>
              </a:extLst>
            </p:cNvSpPr>
            <p:nvPr/>
          </p:nvSpPr>
          <p:spPr>
            <a:xfrm>
              <a:off x="4947285" y="2425700"/>
              <a:ext cx="108585" cy="91440"/>
            </a:xfrm>
            <a:custGeom>
              <a:avLst/>
              <a:gdLst/>
              <a:ahLst/>
              <a:cxnLst/>
              <a:rect l="0" t="0" r="108585" b="91440"/>
              <a:pathLst>
                <a:path w="108585" h="91440">
                  <a:moveTo>
                    <a:pt x="23975" y="0"/>
                  </a:moveTo>
                  <a:lnTo>
                    <a:pt x="9983" y="7076"/>
                  </a:lnTo>
                  <a:cubicBezTo>
                    <a:pt x="3930" y="10090"/>
                    <a:pt x="26" y="16275"/>
                    <a:pt x="26" y="23220"/>
                  </a:cubicBezTo>
                  <a:lnTo>
                    <a:pt x="26" y="73278"/>
                  </a:lnTo>
                  <a:cubicBezTo>
                    <a:pt x="26" y="83237"/>
                    <a:pt x="8096" y="91440"/>
                    <a:pt x="18184" y="91440"/>
                  </a:cubicBezTo>
                  <a:lnTo>
                    <a:pt x="108585" y="91440"/>
                  </a:lnTo>
                  <a:lnTo>
                    <a:pt x="108585" y="23220"/>
                  </a:lnTo>
                  <a:cubicBezTo>
                    <a:pt x="108585" y="16275"/>
                    <a:pt x="104654" y="10090"/>
                    <a:pt x="98627" y="7076"/>
                  </a:cubicBezTo>
                  <a:lnTo>
                    <a:pt x="84609" y="0"/>
                  </a:lnTo>
                  <a:cubicBezTo>
                    <a:pt x="72398" y="891"/>
                    <a:pt x="67105" y="12999"/>
                    <a:pt x="54240" y="12999"/>
                  </a:cubicBezTo>
                  <a:cubicBezTo>
                    <a:pt x="41505" y="12999"/>
                    <a:pt x="36212" y="891"/>
                    <a:pt x="2397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8" name="Google Shape;141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HgAAAA8AAMUeAAB8DwAAAAAAAA=="/>
                </a:ext>
              </a:extLst>
            </p:cNvSpPr>
            <p:nvPr/>
          </p:nvSpPr>
          <p:spPr>
            <a:xfrm>
              <a:off x="4947285" y="2438400"/>
              <a:ext cx="54610" cy="78740"/>
            </a:xfrm>
            <a:custGeom>
              <a:avLst/>
              <a:gdLst/>
              <a:ahLst/>
              <a:cxnLst/>
              <a:rect l="0" t="0" r="54610" b="78740"/>
              <a:pathLst>
                <a:path w="54610" h="78740">
                  <a:moveTo>
                    <a:pt x="3685" y="0"/>
                  </a:moveTo>
                  <a:cubicBezTo>
                    <a:pt x="1290" y="3132"/>
                    <a:pt x="26" y="6916"/>
                    <a:pt x="26" y="10805"/>
                  </a:cubicBezTo>
                  <a:lnTo>
                    <a:pt x="26" y="60654"/>
                  </a:lnTo>
                  <a:cubicBezTo>
                    <a:pt x="26" y="70702"/>
                    <a:pt x="8132" y="78740"/>
                    <a:pt x="18265" y="78740"/>
                  </a:cubicBezTo>
                  <a:lnTo>
                    <a:pt x="54610" y="78740"/>
                  </a:lnTo>
                  <a:lnTo>
                    <a:pt x="54610" y="54755"/>
                  </a:lnTo>
                  <a:lnTo>
                    <a:pt x="30424" y="54755"/>
                  </a:lnTo>
                  <a:cubicBezTo>
                    <a:pt x="27002" y="54755"/>
                    <a:pt x="24344" y="52119"/>
                    <a:pt x="24213" y="48857"/>
                  </a:cubicBezTo>
                  <a:lnTo>
                    <a:pt x="24213" y="22106"/>
                  </a:lnTo>
                  <a:cubicBezTo>
                    <a:pt x="24213" y="18452"/>
                    <a:pt x="22555" y="14955"/>
                    <a:pt x="19765" y="12684"/>
                  </a:cubicBezTo>
                  <a:lnTo>
                    <a:pt x="3685" y="0"/>
                  </a:lnTo>
                  <a:lnTo>
                    <a:pt x="19765" y="1268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7" name="Google Shape;141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HgAAdA4AAP0eAADRDgAAAAAAAA=="/>
                </a:ext>
              </a:extLst>
            </p:cNvSpPr>
            <p:nvPr/>
          </p:nvSpPr>
          <p:spPr>
            <a:xfrm>
              <a:off x="4965700" y="2349500"/>
              <a:ext cx="71755" cy="59055"/>
            </a:xfrm>
            <a:custGeom>
              <a:avLst/>
              <a:gdLst/>
              <a:ahLst/>
              <a:cxnLst/>
              <a:rect l="0" t="0" r="71755" b="59055"/>
              <a:pathLst>
                <a:path w="71755" h="59055">
                  <a:moveTo>
                    <a:pt x="27443" y="0"/>
                  </a:moveTo>
                  <a:cubicBezTo>
                    <a:pt x="25171" y="0"/>
                    <a:pt x="23056" y="1330"/>
                    <a:pt x="21986" y="3418"/>
                  </a:cubicBezTo>
                  <a:cubicBezTo>
                    <a:pt x="20106" y="7567"/>
                    <a:pt x="17207" y="11221"/>
                    <a:pt x="13839" y="14222"/>
                  </a:cubicBezTo>
                  <a:cubicBezTo>
                    <a:pt x="12455" y="15474"/>
                    <a:pt x="11071" y="16492"/>
                    <a:pt x="9687" y="17614"/>
                  </a:cubicBezTo>
                  <a:cubicBezTo>
                    <a:pt x="2402" y="22520"/>
                    <a:pt x="0" y="32176"/>
                    <a:pt x="3890" y="39978"/>
                  </a:cubicBezTo>
                  <a:cubicBezTo>
                    <a:pt x="10183" y="51643"/>
                    <a:pt x="22377" y="59055"/>
                    <a:pt x="35694" y="59055"/>
                  </a:cubicBezTo>
                  <a:cubicBezTo>
                    <a:pt x="54547" y="59055"/>
                    <a:pt x="70240" y="44493"/>
                    <a:pt x="71624" y="25782"/>
                  </a:cubicBezTo>
                  <a:cubicBezTo>
                    <a:pt x="71755" y="24008"/>
                    <a:pt x="70997" y="22259"/>
                    <a:pt x="69613" y="21137"/>
                  </a:cubicBezTo>
                  <a:cubicBezTo>
                    <a:pt x="57811" y="11090"/>
                    <a:pt x="43867" y="3940"/>
                    <a:pt x="28775" y="156"/>
                  </a:cubicBezTo>
                  <a:cubicBezTo>
                    <a:pt x="28331" y="52"/>
                    <a:pt x="27887" y="0"/>
                    <a:pt x="2744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6" name="Google Shape;141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HgAAdA4AAP0eAADQDgAAAAAAAA=="/>
                </a:ext>
              </a:extLst>
            </p:cNvSpPr>
            <p:nvPr/>
          </p:nvSpPr>
          <p:spPr>
            <a:xfrm>
              <a:off x="4965700" y="2349500"/>
              <a:ext cx="71755" cy="58420"/>
            </a:xfrm>
            <a:custGeom>
              <a:avLst/>
              <a:gdLst/>
              <a:ahLst/>
              <a:cxnLst/>
              <a:rect l="0" t="0" r="71755" b="58420"/>
              <a:pathLst>
                <a:path w="71755" h="58420">
                  <a:moveTo>
                    <a:pt x="27443" y="0"/>
                  </a:moveTo>
                  <a:cubicBezTo>
                    <a:pt x="25171" y="0"/>
                    <a:pt x="23056" y="1331"/>
                    <a:pt x="21986" y="3418"/>
                  </a:cubicBezTo>
                  <a:cubicBezTo>
                    <a:pt x="20602" y="6314"/>
                    <a:pt x="18722" y="9080"/>
                    <a:pt x="16580" y="11454"/>
                  </a:cubicBezTo>
                  <a:cubicBezTo>
                    <a:pt x="15719" y="12472"/>
                    <a:pt x="14700" y="13333"/>
                    <a:pt x="13839" y="14220"/>
                  </a:cubicBezTo>
                  <a:cubicBezTo>
                    <a:pt x="12559" y="15342"/>
                    <a:pt x="11175" y="16360"/>
                    <a:pt x="9818" y="17351"/>
                  </a:cubicBezTo>
                  <a:cubicBezTo>
                    <a:pt x="1148" y="22883"/>
                    <a:pt x="0" y="33946"/>
                    <a:pt x="5274" y="42086"/>
                  </a:cubicBezTo>
                  <a:cubicBezTo>
                    <a:pt x="10810" y="50879"/>
                    <a:pt x="19975" y="56907"/>
                    <a:pt x="30289" y="58420"/>
                  </a:cubicBezTo>
                  <a:cubicBezTo>
                    <a:pt x="23004" y="53515"/>
                    <a:pt x="17729" y="46992"/>
                    <a:pt x="17729" y="34937"/>
                  </a:cubicBezTo>
                  <a:lnTo>
                    <a:pt x="17729" y="30162"/>
                  </a:lnTo>
                  <a:cubicBezTo>
                    <a:pt x="18983" y="29171"/>
                    <a:pt x="20367" y="28153"/>
                    <a:pt x="21751" y="26901"/>
                  </a:cubicBezTo>
                  <a:cubicBezTo>
                    <a:pt x="25145" y="24005"/>
                    <a:pt x="28017" y="20639"/>
                    <a:pt x="30420" y="16855"/>
                  </a:cubicBezTo>
                  <a:cubicBezTo>
                    <a:pt x="41857" y="20378"/>
                    <a:pt x="52536" y="26275"/>
                    <a:pt x="61701" y="34050"/>
                  </a:cubicBezTo>
                  <a:cubicBezTo>
                    <a:pt x="62824" y="35068"/>
                    <a:pt x="64469" y="36451"/>
                    <a:pt x="67864" y="39582"/>
                  </a:cubicBezTo>
                  <a:cubicBezTo>
                    <a:pt x="69874" y="36190"/>
                    <a:pt x="71363" y="29667"/>
                    <a:pt x="71755" y="25909"/>
                  </a:cubicBezTo>
                  <a:cubicBezTo>
                    <a:pt x="71755" y="24005"/>
                    <a:pt x="70997" y="22256"/>
                    <a:pt x="69613" y="21004"/>
                  </a:cubicBezTo>
                  <a:cubicBezTo>
                    <a:pt x="57811" y="11089"/>
                    <a:pt x="43867" y="3940"/>
                    <a:pt x="28775" y="157"/>
                  </a:cubicBezTo>
                  <a:cubicBezTo>
                    <a:pt x="28331" y="52"/>
                    <a:pt x="27887" y="0"/>
                    <a:pt x="2744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5" name="Google Shape;141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7HgAAHQ8AAEAfAAB8DwAAAAAAAA=="/>
                </a:ext>
              </a:extLst>
            </p:cNvSpPr>
            <p:nvPr/>
          </p:nvSpPr>
          <p:spPr>
            <a:xfrm>
              <a:off x="4995545" y="2456815"/>
              <a:ext cx="84455" cy="60325"/>
            </a:xfrm>
            <a:custGeom>
              <a:avLst/>
              <a:gdLst/>
              <a:ahLst/>
              <a:cxnLst/>
              <a:rect l="0" t="0" r="84455" b="60325"/>
              <a:pathLst>
                <a:path w="84455" h="60325">
                  <a:moveTo>
                    <a:pt x="5953" y="26"/>
                  </a:moveTo>
                  <a:cubicBezTo>
                    <a:pt x="2675" y="26"/>
                    <a:pt x="26" y="2799"/>
                    <a:pt x="26" y="6069"/>
                  </a:cubicBezTo>
                  <a:lnTo>
                    <a:pt x="26" y="54282"/>
                  </a:lnTo>
                  <a:cubicBezTo>
                    <a:pt x="26" y="57552"/>
                    <a:pt x="2675" y="60325"/>
                    <a:pt x="5953" y="60325"/>
                  </a:cubicBezTo>
                  <a:lnTo>
                    <a:pt x="78396" y="60325"/>
                  </a:lnTo>
                  <a:cubicBezTo>
                    <a:pt x="81805" y="60325"/>
                    <a:pt x="84455" y="57552"/>
                    <a:pt x="84455" y="54282"/>
                  </a:cubicBezTo>
                  <a:lnTo>
                    <a:pt x="84455" y="6069"/>
                  </a:lnTo>
                  <a:cubicBezTo>
                    <a:pt x="84455" y="2799"/>
                    <a:pt x="81805" y="26"/>
                    <a:pt x="78396" y="26"/>
                  </a:cubicBezTo>
                  <a:lnTo>
                    <a:pt x="5953" y="26"/>
                  </a:lnTo>
                  <a:lnTo>
                    <a:pt x="7839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4" name="Google Shape;141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2HgAAfA8AAF0gAACiDwAAAAAAAA=="/>
                </a:ext>
              </a:extLst>
            </p:cNvSpPr>
            <p:nvPr/>
          </p:nvSpPr>
          <p:spPr>
            <a:xfrm>
              <a:off x="4911090" y="2517140"/>
              <a:ext cx="349885" cy="24130"/>
            </a:xfrm>
            <a:custGeom>
              <a:avLst/>
              <a:gdLst/>
              <a:ahLst/>
              <a:cxnLst/>
              <a:rect l="0" t="0" r="349885" b="24130"/>
              <a:pathLst>
                <a:path w="349885" h="24130">
                  <a:moveTo>
                    <a:pt x="26" y="26"/>
                  </a:moveTo>
                  <a:lnTo>
                    <a:pt x="26" y="24130"/>
                  </a:lnTo>
                  <a:lnTo>
                    <a:pt x="349885" y="24130"/>
                  </a:lnTo>
                  <a:lnTo>
                    <a:pt x="349885"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3" name="Google Shape;141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HgAACg4AAHwgAADlDwAAAAAAAA=="/>
                </a:ext>
              </a:extLst>
            </p:cNvSpPr>
            <p:nvPr/>
          </p:nvSpPr>
          <p:spPr>
            <a:xfrm>
              <a:off x="4890770" y="2282190"/>
              <a:ext cx="389890" cy="301625"/>
            </a:xfrm>
            <a:custGeom>
              <a:avLst/>
              <a:gdLst/>
              <a:ahLst/>
              <a:cxnLst/>
              <a:rect l="0" t="0" r="389890" b="301625"/>
              <a:pathLst>
                <a:path w="389890" h="301625">
                  <a:moveTo>
                    <a:pt x="110580" y="11245"/>
                  </a:moveTo>
                  <a:cubicBezTo>
                    <a:pt x="120810" y="11245"/>
                    <a:pt x="129124" y="18191"/>
                    <a:pt x="129124" y="26762"/>
                  </a:cubicBezTo>
                  <a:lnTo>
                    <a:pt x="129124" y="27889"/>
                  </a:lnTo>
                  <a:cubicBezTo>
                    <a:pt x="123275" y="25425"/>
                    <a:pt x="116980" y="24193"/>
                    <a:pt x="110711" y="24193"/>
                  </a:cubicBezTo>
                  <a:cubicBezTo>
                    <a:pt x="104417" y="24193"/>
                    <a:pt x="98148" y="25425"/>
                    <a:pt x="92273" y="27889"/>
                  </a:cubicBezTo>
                  <a:cubicBezTo>
                    <a:pt x="92142" y="27522"/>
                    <a:pt x="92142" y="27129"/>
                    <a:pt x="92142" y="26762"/>
                  </a:cubicBezTo>
                  <a:cubicBezTo>
                    <a:pt x="92142" y="18296"/>
                    <a:pt x="100351" y="11245"/>
                    <a:pt x="110580" y="11245"/>
                  </a:cubicBezTo>
                  <a:lnTo>
                    <a:pt x="110580" y="35334"/>
                  </a:lnTo>
                  <a:cubicBezTo>
                    <a:pt x="135314" y="35334"/>
                    <a:pt x="153386" y="59475"/>
                    <a:pt x="145412" y="83512"/>
                  </a:cubicBezTo>
                  <a:cubicBezTo>
                    <a:pt x="129386" y="67234"/>
                    <a:pt x="101112" y="60812"/>
                    <a:pt x="99590" y="60550"/>
                  </a:cubicBezTo>
                  <a:cubicBezTo>
                    <a:pt x="99118" y="60419"/>
                    <a:pt x="98620" y="60340"/>
                    <a:pt x="98148" y="60340"/>
                  </a:cubicBezTo>
                  <a:cubicBezTo>
                    <a:pt x="96968" y="60340"/>
                    <a:pt x="95787" y="60760"/>
                    <a:pt x="94817" y="61572"/>
                  </a:cubicBezTo>
                  <a:cubicBezTo>
                    <a:pt x="93427" y="62699"/>
                    <a:pt x="92666" y="64351"/>
                    <a:pt x="92797" y="65976"/>
                  </a:cubicBezTo>
                  <a:cubicBezTo>
                    <a:pt x="92273" y="69148"/>
                    <a:pt x="90778" y="72031"/>
                    <a:pt x="88365" y="74180"/>
                  </a:cubicBezTo>
                  <a:cubicBezTo>
                    <a:pt x="83853" y="78217"/>
                    <a:pt x="87735" y="84141"/>
                    <a:pt x="92194" y="84141"/>
                  </a:cubicBezTo>
                  <a:cubicBezTo>
                    <a:pt x="93584" y="84141"/>
                    <a:pt x="95053" y="83538"/>
                    <a:pt x="96312" y="82123"/>
                  </a:cubicBezTo>
                  <a:cubicBezTo>
                    <a:pt x="98961" y="79475"/>
                    <a:pt x="101112" y="76461"/>
                    <a:pt x="102502" y="73053"/>
                  </a:cubicBezTo>
                  <a:cubicBezTo>
                    <a:pt x="111970" y="75832"/>
                    <a:pt x="131773" y="83014"/>
                    <a:pt x="140612" y="95491"/>
                  </a:cubicBezTo>
                  <a:cubicBezTo>
                    <a:pt x="138147" y="110170"/>
                    <a:pt x="125426" y="120864"/>
                    <a:pt x="110580" y="120864"/>
                  </a:cubicBezTo>
                  <a:cubicBezTo>
                    <a:pt x="110266" y="120864"/>
                    <a:pt x="109925" y="120864"/>
                    <a:pt x="109557" y="120838"/>
                  </a:cubicBezTo>
                  <a:cubicBezTo>
                    <a:pt x="94292" y="120340"/>
                    <a:pt x="81807" y="108728"/>
                    <a:pt x="80050" y="93604"/>
                  </a:cubicBezTo>
                  <a:lnTo>
                    <a:pt x="80155" y="93604"/>
                  </a:lnTo>
                  <a:cubicBezTo>
                    <a:pt x="80050" y="92712"/>
                    <a:pt x="79788" y="91978"/>
                    <a:pt x="79289" y="91218"/>
                  </a:cubicBezTo>
                  <a:cubicBezTo>
                    <a:pt x="65283" y="68387"/>
                    <a:pt x="79657" y="38610"/>
                    <a:pt x="106279" y="35596"/>
                  </a:cubicBezTo>
                  <a:cubicBezTo>
                    <a:pt x="107800" y="35412"/>
                    <a:pt x="109295" y="35334"/>
                    <a:pt x="110764" y="35334"/>
                  </a:cubicBezTo>
                  <a:lnTo>
                    <a:pt x="123065" y="130170"/>
                  </a:lnTo>
                  <a:lnTo>
                    <a:pt x="123065" y="136225"/>
                  </a:lnTo>
                  <a:cubicBezTo>
                    <a:pt x="123065" y="138138"/>
                    <a:pt x="123590" y="140026"/>
                    <a:pt x="124455" y="141782"/>
                  </a:cubicBezTo>
                  <a:lnTo>
                    <a:pt x="119157" y="146841"/>
                  </a:lnTo>
                  <a:cubicBezTo>
                    <a:pt x="116770" y="149095"/>
                    <a:pt x="113675" y="150248"/>
                    <a:pt x="110580" y="150248"/>
                  </a:cubicBezTo>
                  <a:cubicBezTo>
                    <a:pt x="107485" y="150248"/>
                    <a:pt x="104390" y="149095"/>
                    <a:pt x="102004" y="146841"/>
                  </a:cubicBezTo>
                  <a:lnTo>
                    <a:pt x="96705" y="141782"/>
                  </a:lnTo>
                  <a:cubicBezTo>
                    <a:pt x="97571" y="140026"/>
                    <a:pt x="98095" y="138138"/>
                    <a:pt x="98095" y="136225"/>
                  </a:cubicBezTo>
                  <a:lnTo>
                    <a:pt x="98095" y="130170"/>
                  </a:lnTo>
                  <a:cubicBezTo>
                    <a:pt x="102135" y="131454"/>
                    <a:pt x="106279" y="132188"/>
                    <a:pt x="110580" y="132188"/>
                  </a:cubicBezTo>
                  <a:lnTo>
                    <a:pt x="110580" y="132083"/>
                  </a:lnTo>
                  <a:cubicBezTo>
                    <a:pt x="114882" y="132083"/>
                    <a:pt x="119026" y="131454"/>
                    <a:pt x="123065" y="130170"/>
                  </a:cubicBezTo>
                  <a:lnTo>
                    <a:pt x="183155" y="180497"/>
                  </a:lnTo>
                  <a:cubicBezTo>
                    <a:pt x="183391" y="180497"/>
                    <a:pt x="183654" y="180628"/>
                    <a:pt x="183654" y="180891"/>
                  </a:cubicBezTo>
                  <a:lnTo>
                    <a:pt x="183654" y="229200"/>
                  </a:lnTo>
                  <a:cubicBezTo>
                    <a:pt x="183654" y="229436"/>
                    <a:pt x="183391" y="229567"/>
                    <a:pt x="183155" y="229567"/>
                  </a:cubicBezTo>
                  <a:lnTo>
                    <a:pt x="110580" y="229567"/>
                  </a:lnTo>
                  <a:cubicBezTo>
                    <a:pt x="110449" y="229567"/>
                    <a:pt x="110213" y="229436"/>
                    <a:pt x="110213" y="229200"/>
                  </a:cubicBezTo>
                  <a:lnTo>
                    <a:pt x="110213" y="180891"/>
                  </a:lnTo>
                  <a:cubicBezTo>
                    <a:pt x="110213" y="180628"/>
                    <a:pt x="110449" y="180497"/>
                    <a:pt x="110580" y="180497"/>
                  </a:cubicBezTo>
                  <a:lnTo>
                    <a:pt x="133557" y="148728"/>
                  </a:lnTo>
                  <a:lnTo>
                    <a:pt x="152468" y="158191"/>
                  </a:lnTo>
                  <a:cubicBezTo>
                    <a:pt x="156769" y="160314"/>
                    <a:pt x="159418" y="164482"/>
                    <a:pt x="159418" y="169279"/>
                  </a:cubicBezTo>
                  <a:lnTo>
                    <a:pt x="110711" y="169279"/>
                  </a:lnTo>
                  <a:cubicBezTo>
                    <a:pt x="104154" y="169279"/>
                    <a:pt x="98961" y="174442"/>
                    <a:pt x="98961" y="180891"/>
                  </a:cubicBezTo>
                  <a:lnTo>
                    <a:pt x="98961" y="205478"/>
                  </a:lnTo>
                  <a:lnTo>
                    <a:pt x="86083" y="205478"/>
                  </a:lnTo>
                  <a:lnTo>
                    <a:pt x="86083" y="182280"/>
                  </a:lnTo>
                  <a:cubicBezTo>
                    <a:pt x="85899" y="178741"/>
                    <a:pt x="83171" y="176985"/>
                    <a:pt x="80417" y="176985"/>
                  </a:cubicBezTo>
                  <a:cubicBezTo>
                    <a:pt x="77663" y="176985"/>
                    <a:pt x="74935" y="178741"/>
                    <a:pt x="74726" y="182280"/>
                  </a:cubicBezTo>
                  <a:lnTo>
                    <a:pt x="74726" y="211166"/>
                  </a:lnTo>
                  <a:cubicBezTo>
                    <a:pt x="74726" y="214180"/>
                    <a:pt x="77270" y="216697"/>
                    <a:pt x="80417" y="216697"/>
                  </a:cubicBezTo>
                  <a:lnTo>
                    <a:pt x="98961" y="216697"/>
                  </a:lnTo>
                  <a:lnTo>
                    <a:pt x="98961" y="229200"/>
                  </a:lnTo>
                  <a:lnTo>
                    <a:pt x="98961" y="229567"/>
                  </a:lnTo>
                  <a:lnTo>
                    <a:pt x="74358" y="229567"/>
                  </a:lnTo>
                  <a:cubicBezTo>
                    <a:pt x="74280" y="229567"/>
                    <a:pt x="74201" y="229567"/>
                    <a:pt x="74122" y="229567"/>
                  </a:cubicBezTo>
                  <a:cubicBezTo>
                    <a:pt x="67303" y="229567"/>
                    <a:pt x="61874" y="223957"/>
                    <a:pt x="61874" y="217221"/>
                  </a:cubicBezTo>
                  <a:lnTo>
                    <a:pt x="61874" y="217090"/>
                  </a:lnTo>
                  <a:lnTo>
                    <a:pt x="61874" y="169410"/>
                  </a:lnTo>
                  <a:cubicBezTo>
                    <a:pt x="61742" y="164613"/>
                    <a:pt x="64523" y="160314"/>
                    <a:pt x="68667" y="158191"/>
                  </a:cubicBezTo>
                  <a:lnTo>
                    <a:pt x="87604" y="148728"/>
                  </a:lnTo>
                  <a:lnTo>
                    <a:pt x="94161" y="155019"/>
                  </a:lnTo>
                  <a:cubicBezTo>
                    <a:pt x="98777" y="159370"/>
                    <a:pt x="104679" y="161546"/>
                    <a:pt x="110580" y="161546"/>
                  </a:cubicBezTo>
                  <a:cubicBezTo>
                    <a:pt x="116482" y="161546"/>
                    <a:pt x="122383" y="159370"/>
                    <a:pt x="126999" y="155019"/>
                  </a:cubicBezTo>
                  <a:lnTo>
                    <a:pt x="133557" y="148728"/>
                  </a:lnTo>
                  <a:lnTo>
                    <a:pt x="364999" y="240917"/>
                  </a:lnTo>
                  <a:lnTo>
                    <a:pt x="364999" y="253787"/>
                  </a:lnTo>
                  <a:lnTo>
                    <a:pt x="25521" y="253787"/>
                  </a:lnTo>
                  <a:lnTo>
                    <a:pt x="25521" y="240917"/>
                  </a:lnTo>
                  <a:lnTo>
                    <a:pt x="110580" y="26"/>
                  </a:lnTo>
                  <a:cubicBezTo>
                    <a:pt x="94056" y="26"/>
                    <a:pt x="80680" y="12005"/>
                    <a:pt x="80680" y="26762"/>
                  </a:cubicBezTo>
                  <a:cubicBezTo>
                    <a:pt x="80680" y="29148"/>
                    <a:pt x="81047" y="31559"/>
                    <a:pt x="81676" y="33813"/>
                  </a:cubicBezTo>
                  <a:cubicBezTo>
                    <a:pt x="62241" y="48335"/>
                    <a:pt x="56811" y="75072"/>
                    <a:pt x="68929" y="95989"/>
                  </a:cubicBezTo>
                  <a:cubicBezTo>
                    <a:pt x="70581" y="107732"/>
                    <a:pt x="77008" y="118086"/>
                    <a:pt x="86738" y="124770"/>
                  </a:cubicBezTo>
                  <a:lnTo>
                    <a:pt x="86738" y="136225"/>
                  </a:lnTo>
                  <a:cubicBezTo>
                    <a:pt x="86738" y="136356"/>
                    <a:pt x="86607" y="136487"/>
                    <a:pt x="86476" y="136618"/>
                  </a:cubicBezTo>
                  <a:lnTo>
                    <a:pt x="63762" y="148099"/>
                  </a:lnTo>
                  <a:cubicBezTo>
                    <a:pt x="55552" y="152136"/>
                    <a:pt x="50517" y="160314"/>
                    <a:pt x="50517" y="169410"/>
                  </a:cubicBezTo>
                  <a:lnTo>
                    <a:pt x="50517" y="217221"/>
                  </a:lnTo>
                  <a:cubicBezTo>
                    <a:pt x="50517" y="221493"/>
                    <a:pt x="51776" y="225923"/>
                    <a:pt x="54031" y="229567"/>
                  </a:cubicBezTo>
                  <a:lnTo>
                    <a:pt x="7842" y="229567"/>
                  </a:lnTo>
                  <a:cubicBezTo>
                    <a:pt x="7737" y="229567"/>
                    <a:pt x="7606" y="229567"/>
                    <a:pt x="7475" y="229567"/>
                  </a:cubicBezTo>
                  <a:cubicBezTo>
                    <a:pt x="26" y="229567"/>
                    <a:pt x="26" y="240917"/>
                    <a:pt x="7475" y="240917"/>
                  </a:cubicBezTo>
                  <a:cubicBezTo>
                    <a:pt x="7606" y="240917"/>
                    <a:pt x="7737" y="240917"/>
                    <a:pt x="7842" y="240917"/>
                  </a:cubicBezTo>
                  <a:lnTo>
                    <a:pt x="14295" y="240917"/>
                  </a:lnTo>
                  <a:lnTo>
                    <a:pt x="14295" y="295648"/>
                  </a:lnTo>
                  <a:cubicBezTo>
                    <a:pt x="14032" y="299632"/>
                    <a:pt x="16970" y="301625"/>
                    <a:pt x="19908" y="301625"/>
                  </a:cubicBezTo>
                  <a:cubicBezTo>
                    <a:pt x="22845" y="301625"/>
                    <a:pt x="25757" y="299632"/>
                    <a:pt x="25521" y="295648"/>
                  </a:cubicBezTo>
                  <a:lnTo>
                    <a:pt x="25521" y="265137"/>
                  </a:lnTo>
                  <a:lnTo>
                    <a:pt x="364999" y="265137"/>
                  </a:lnTo>
                  <a:lnTo>
                    <a:pt x="364999" y="295648"/>
                  </a:lnTo>
                  <a:cubicBezTo>
                    <a:pt x="365209" y="299265"/>
                    <a:pt x="367937" y="301048"/>
                    <a:pt x="370691" y="301048"/>
                  </a:cubicBezTo>
                  <a:cubicBezTo>
                    <a:pt x="373445" y="301048"/>
                    <a:pt x="376172" y="299265"/>
                    <a:pt x="376382" y="295648"/>
                  </a:cubicBezTo>
                  <a:lnTo>
                    <a:pt x="376382" y="240917"/>
                  </a:lnTo>
                  <a:lnTo>
                    <a:pt x="382808" y="240917"/>
                  </a:lnTo>
                  <a:cubicBezTo>
                    <a:pt x="389864" y="240550"/>
                    <a:pt x="389864" y="229960"/>
                    <a:pt x="382808" y="229567"/>
                  </a:cubicBezTo>
                  <a:lnTo>
                    <a:pt x="194879" y="229567"/>
                  </a:lnTo>
                  <a:lnTo>
                    <a:pt x="194879" y="229200"/>
                  </a:lnTo>
                  <a:lnTo>
                    <a:pt x="194879" y="180891"/>
                  </a:lnTo>
                  <a:cubicBezTo>
                    <a:pt x="194879" y="174442"/>
                    <a:pt x="189581" y="169148"/>
                    <a:pt x="183155" y="169148"/>
                  </a:cubicBezTo>
                  <a:lnTo>
                    <a:pt x="170644" y="169148"/>
                  </a:lnTo>
                  <a:cubicBezTo>
                    <a:pt x="170644" y="160209"/>
                    <a:pt x="165477" y="152005"/>
                    <a:pt x="157530" y="148099"/>
                  </a:cubicBezTo>
                  <a:lnTo>
                    <a:pt x="134553" y="136618"/>
                  </a:lnTo>
                  <a:cubicBezTo>
                    <a:pt x="134422" y="136618"/>
                    <a:pt x="134317" y="136487"/>
                    <a:pt x="134317" y="136225"/>
                  </a:cubicBezTo>
                  <a:lnTo>
                    <a:pt x="134317" y="124770"/>
                  </a:lnTo>
                  <a:cubicBezTo>
                    <a:pt x="144022" y="118086"/>
                    <a:pt x="150448" y="107732"/>
                    <a:pt x="152100" y="95989"/>
                  </a:cubicBezTo>
                  <a:cubicBezTo>
                    <a:pt x="164218" y="75072"/>
                    <a:pt x="158789" y="48335"/>
                    <a:pt x="139353" y="33813"/>
                  </a:cubicBezTo>
                  <a:cubicBezTo>
                    <a:pt x="139983" y="31559"/>
                    <a:pt x="140376" y="29148"/>
                    <a:pt x="140376" y="26762"/>
                  </a:cubicBezTo>
                  <a:cubicBezTo>
                    <a:pt x="140376" y="12005"/>
                    <a:pt x="126999" y="26"/>
                    <a:pt x="110580" y="26"/>
                  </a:cubicBezTo>
                  <a:lnTo>
                    <a:pt x="110580" y="11245"/>
                  </a:lnTo>
                  <a:lnTo>
                    <a:pt x="11058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2" name="Google Shape;141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oHgAARA8AABMfAABWDwAAAAAAAA=="/>
                </a:ext>
              </a:extLst>
            </p:cNvSpPr>
            <p:nvPr/>
          </p:nvSpPr>
          <p:spPr>
            <a:xfrm>
              <a:off x="5024120" y="2481580"/>
              <a:ext cx="27305" cy="11430"/>
            </a:xfrm>
            <a:custGeom>
              <a:avLst/>
              <a:gdLst/>
              <a:ahLst/>
              <a:cxnLst/>
              <a:rect l="0" t="0" r="27305" b="11430"/>
              <a:pathLst>
                <a:path w="27305" h="11430">
                  <a:moveTo>
                    <a:pt x="7260" y="27"/>
                  </a:moveTo>
                  <a:cubicBezTo>
                    <a:pt x="25" y="27"/>
                    <a:pt x="25" y="11430"/>
                    <a:pt x="7260" y="11430"/>
                  </a:cubicBezTo>
                  <a:cubicBezTo>
                    <a:pt x="7416" y="11430"/>
                    <a:pt x="7571" y="11430"/>
                    <a:pt x="7727" y="11403"/>
                  </a:cubicBezTo>
                  <a:lnTo>
                    <a:pt x="19577" y="11403"/>
                  </a:lnTo>
                  <a:cubicBezTo>
                    <a:pt x="19733" y="11430"/>
                    <a:pt x="19888" y="11430"/>
                    <a:pt x="20044" y="11430"/>
                  </a:cubicBezTo>
                  <a:cubicBezTo>
                    <a:pt x="27279" y="11430"/>
                    <a:pt x="27279" y="27"/>
                    <a:pt x="20044" y="27"/>
                  </a:cubicBezTo>
                  <a:cubicBezTo>
                    <a:pt x="19888" y="27"/>
                    <a:pt x="19733" y="27"/>
                    <a:pt x="19577" y="27"/>
                  </a:cubicBezTo>
                  <a:lnTo>
                    <a:pt x="7727" y="27"/>
                  </a:lnTo>
                  <a:cubicBezTo>
                    <a:pt x="7571" y="27"/>
                    <a:pt x="7416" y="27"/>
                    <a:pt x="7260" y="27"/>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1" name="Google Shape;141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3HwAA0Q0AAGcgAAD6DgAAAAAAAA=="/>
                </a:ext>
              </a:extLst>
            </p:cNvSpPr>
            <p:nvPr/>
          </p:nvSpPr>
          <p:spPr>
            <a:xfrm>
              <a:off x="5074285" y="2245995"/>
              <a:ext cx="193040" cy="188595"/>
            </a:xfrm>
            <a:custGeom>
              <a:avLst/>
              <a:gdLst/>
              <a:ahLst/>
              <a:cxnLst/>
              <a:rect l="0" t="0" r="193040" b="188595"/>
              <a:pathLst>
                <a:path w="193040" h="188595">
                  <a:moveTo>
                    <a:pt x="169252" y="11387"/>
                  </a:moveTo>
                  <a:cubicBezTo>
                    <a:pt x="176086" y="11387"/>
                    <a:pt x="181658" y="16949"/>
                    <a:pt x="181764" y="23876"/>
                  </a:cubicBezTo>
                  <a:lnTo>
                    <a:pt x="181764" y="120587"/>
                  </a:lnTo>
                  <a:cubicBezTo>
                    <a:pt x="181764" y="127540"/>
                    <a:pt x="176086" y="133207"/>
                    <a:pt x="169120" y="133207"/>
                  </a:cubicBezTo>
                  <a:lnTo>
                    <a:pt x="96415" y="133207"/>
                  </a:lnTo>
                  <a:cubicBezTo>
                    <a:pt x="95258" y="133207"/>
                    <a:pt x="93997" y="133601"/>
                    <a:pt x="93103" y="134230"/>
                  </a:cubicBezTo>
                  <a:lnTo>
                    <a:pt x="38981" y="173482"/>
                  </a:lnTo>
                  <a:lnTo>
                    <a:pt x="47340" y="140160"/>
                  </a:lnTo>
                  <a:cubicBezTo>
                    <a:pt x="48207" y="136618"/>
                    <a:pt x="45553" y="133207"/>
                    <a:pt x="41899" y="133207"/>
                  </a:cubicBezTo>
                  <a:lnTo>
                    <a:pt x="23683" y="133207"/>
                  </a:lnTo>
                  <a:cubicBezTo>
                    <a:pt x="16718" y="133102"/>
                    <a:pt x="11145" y="127540"/>
                    <a:pt x="11145" y="120718"/>
                  </a:cubicBezTo>
                  <a:lnTo>
                    <a:pt x="11145" y="23876"/>
                  </a:lnTo>
                  <a:lnTo>
                    <a:pt x="11276" y="23876"/>
                  </a:lnTo>
                  <a:cubicBezTo>
                    <a:pt x="11276" y="16949"/>
                    <a:pt x="16849" y="11387"/>
                    <a:pt x="23815" y="11387"/>
                  </a:cubicBezTo>
                  <a:lnTo>
                    <a:pt x="23683" y="26"/>
                  </a:lnTo>
                  <a:cubicBezTo>
                    <a:pt x="10514" y="157"/>
                    <a:pt x="26" y="10757"/>
                    <a:pt x="26" y="23876"/>
                  </a:cubicBezTo>
                  <a:lnTo>
                    <a:pt x="26" y="120587"/>
                  </a:lnTo>
                  <a:cubicBezTo>
                    <a:pt x="26" y="133732"/>
                    <a:pt x="10646" y="144463"/>
                    <a:pt x="23815" y="144463"/>
                  </a:cubicBezTo>
                  <a:lnTo>
                    <a:pt x="34802" y="144463"/>
                  </a:lnTo>
                  <a:lnTo>
                    <a:pt x="26469" y="177785"/>
                  </a:lnTo>
                  <a:cubicBezTo>
                    <a:pt x="24945" y="183688"/>
                    <a:pt x="29650" y="188568"/>
                    <a:pt x="34907" y="188568"/>
                  </a:cubicBezTo>
                  <a:cubicBezTo>
                    <a:pt x="36616" y="188568"/>
                    <a:pt x="38377" y="188044"/>
                    <a:pt x="39980" y="186863"/>
                  </a:cubicBezTo>
                  <a:lnTo>
                    <a:pt x="98439" y="144463"/>
                  </a:lnTo>
                  <a:lnTo>
                    <a:pt x="169120" y="144463"/>
                  </a:lnTo>
                  <a:cubicBezTo>
                    <a:pt x="182289" y="144463"/>
                    <a:pt x="193040" y="133732"/>
                    <a:pt x="193040" y="120587"/>
                  </a:cubicBezTo>
                  <a:lnTo>
                    <a:pt x="193040" y="23876"/>
                  </a:lnTo>
                  <a:cubicBezTo>
                    <a:pt x="192909" y="10757"/>
                    <a:pt x="182289" y="26"/>
                    <a:pt x="169120" y="26"/>
                  </a:cubicBezTo>
                  <a:lnTo>
                    <a:pt x="169252" y="11387"/>
                  </a:lnTo>
                  <a:lnTo>
                    <a:pt x="16912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90" name="Google Shape;141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HwAACg4AAKEfAAAcDgAAAAAAAA=="/>
                </a:ext>
              </a:extLst>
            </p:cNvSpPr>
            <p:nvPr/>
          </p:nvSpPr>
          <p:spPr>
            <a:xfrm>
              <a:off x="5108575" y="2282190"/>
              <a:ext cx="33020" cy="11430"/>
            </a:xfrm>
            <a:custGeom>
              <a:avLst/>
              <a:gdLst/>
              <a:ahLst/>
              <a:cxnLst/>
              <a:rect l="0" t="0" r="33020" b="11430"/>
              <a:pathLst>
                <a:path w="33020" h="11430">
                  <a:moveTo>
                    <a:pt x="7338" y="0"/>
                  </a:moveTo>
                  <a:cubicBezTo>
                    <a:pt x="26" y="0"/>
                    <a:pt x="26" y="11430"/>
                    <a:pt x="7338" y="11430"/>
                  </a:cubicBezTo>
                  <a:cubicBezTo>
                    <a:pt x="7495" y="11430"/>
                    <a:pt x="7652" y="11403"/>
                    <a:pt x="7809" y="11403"/>
                  </a:cubicBezTo>
                  <a:lnTo>
                    <a:pt x="25970" y="11403"/>
                  </a:lnTo>
                  <a:cubicBezTo>
                    <a:pt x="33020" y="11031"/>
                    <a:pt x="33020" y="399"/>
                    <a:pt x="25970" y="27"/>
                  </a:cubicBezTo>
                  <a:lnTo>
                    <a:pt x="7809" y="27"/>
                  </a:lnTo>
                  <a:cubicBezTo>
                    <a:pt x="7652" y="0"/>
                    <a:pt x="7495" y="0"/>
                    <a:pt x="733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89" name="Google Shape;141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HwAACg4AADEgAAAcDgAAAAAAAA=="/>
                </a:ext>
              </a:extLst>
            </p:cNvSpPr>
            <p:nvPr/>
          </p:nvSpPr>
          <p:spPr>
            <a:xfrm>
              <a:off x="5150485" y="2282190"/>
              <a:ext cx="82550" cy="11430"/>
            </a:xfrm>
            <a:custGeom>
              <a:avLst/>
              <a:gdLst/>
              <a:ahLst/>
              <a:cxnLst/>
              <a:rect l="0" t="0" r="82550" b="11430"/>
              <a:pathLst>
                <a:path w="82550" h="11430">
                  <a:moveTo>
                    <a:pt x="7356" y="0"/>
                  </a:moveTo>
                  <a:cubicBezTo>
                    <a:pt x="0" y="0"/>
                    <a:pt x="0" y="11430"/>
                    <a:pt x="7356" y="11430"/>
                  </a:cubicBezTo>
                  <a:cubicBezTo>
                    <a:pt x="7514" y="11430"/>
                    <a:pt x="7672" y="11403"/>
                    <a:pt x="7831" y="11403"/>
                  </a:cubicBezTo>
                  <a:lnTo>
                    <a:pt x="74693" y="11403"/>
                  </a:lnTo>
                  <a:cubicBezTo>
                    <a:pt x="74851" y="11403"/>
                    <a:pt x="75010" y="11430"/>
                    <a:pt x="75168" y="11430"/>
                  </a:cubicBezTo>
                  <a:cubicBezTo>
                    <a:pt x="82524" y="11430"/>
                    <a:pt x="82524" y="0"/>
                    <a:pt x="75168" y="0"/>
                  </a:cubicBezTo>
                  <a:cubicBezTo>
                    <a:pt x="75010" y="0"/>
                    <a:pt x="74851" y="0"/>
                    <a:pt x="74693" y="27"/>
                  </a:cubicBezTo>
                  <a:lnTo>
                    <a:pt x="7831" y="27"/>
                  </a:lnTo>
                  <a:cubicBezTo>
                    <a:pt x="7672" y="0"/>
                    <a:pt x="7514" y="0"/>
                    <a:pt x="735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88" name="Google Shape;142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HwAAOg4AADAgAABMDgAAAAAAAA=="/>
                </a:ext>
              </a:extLst>
            </p:cNvSpPr>
            <p:nvPr/>
          </p:nvSpPr>
          <p:spPr>
            <a:xfrm>
              <a:off x="5108575" y="2312670"/>
              <a:ext cx="123825" cy="11430"/>
            </a:xfrm>
            <a:custGeom>
              <a:avLst/>
              <a:gdLst/>
              <a:ahLst/>
              <a:cxnLst/>
              <a:rect l="0" t="0" r="123825" b="11430"/>
              <a:pathLst>
                <a:path w="123825" h="11430">
                  <a:moveTo>
                    <a:pt x="7467" y="0"/>
                  </a:moveTo>
                  <a:cubicBezTo>
                    <a:pt x="0" y="0"/>
                    <a:pt x="0" y="11404"/>
                    <a:pt x="7467" y="11404"/>
                  </a:cubicBezTo>
                  <a:cubicBezTo>
                    <a:pt x="7572" y="11404"/>
                    <a:pt x="7703" y="11404"/>
                    <a:pt x="7834" y="11404"/>
                  </a:cubicBezTo>
                  <a:lnTo>
                    <a:pt x="116619" y="11404"/>
                  </a:lnTo>
                  <a:cubicBezTo>
                    <a:pt x="123798" y="11010"/>
                    <a:pt x="123798" y="394"/>
                    <a:pt x="116619" y="26"/>
                  </a:cubicBezTo>
                  <a:lnTo>
                    <a:pt x="7834" y="26"/>
                  </a:lnTo>
                  <a:cubicBezTo>
                    <a:pt x="7703" y="26"/>
                    <a:pt x="7572" y="0"/>
                    <a:pt x="746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87" name="Google Shape;142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HwAAaQ4AAO4fAAB7DgAAAAAAAA=="/>
                </a:ext>
              </a:extLst>
            </p:cNvSpPr>
            <p:nvPr/>
          </p:nvSpPr>
          <p:spPr>
            <a:xfrm>
              <a:off x="5108575" y="2342515"/>
              <a:ext cx="81915" cy="11430"/>
            </a:xfrm>
            <a:custGeom>
              <a:avLst/>
              <a:gdLst/>
              <a:ahLst/>
              <a:cxnLst/>
              <a:rect l="0" t="0" r="81915" b="11430"/>
              <a:pathLst>
                <a:path w="81915" h="11430">
                  <a:moveTo>
                    <a:pt x="7451" y="0"/>
                  </a:moveTo>
                  <a:cubicBezTo>
                    <a:pt x="0" y="0"/>
                    <a:pt x="0" y="11430"/>
                    <a:pt x="7451" y="11430"/>
                  </a:cubicBezTo>
                  <a:cubicBezTo>
                    <a:pt x="7556" y="11430"/>
                    <a:pt x="7686" y="11430"/>
                    <a:pt x="7817" y="11430"/>
                  </a:cubicBezTo>
                  <a:lnTo>
                    <a:pt x="74097" y="11430"/>
                  </a:lnTo>
                  <a:cubicBezTo>
                    <a:pt x="74228" y="11430"/>
                    <a:pt x="74358" y="11430"/>
                    <a:pt x="74463" y="11430"/>
                  </a:cubicBezTo>
                  <a:cubicBezTo>
                    <a:pt x="81915" y="11430"/>
                    <a:pt x="81915" y="0"/>
                    <a:pt x="74463" y="0"/>
                  </a:cubicBezTo>
                  <a:cubicBezTo>
                    <a:pt x="74358" y="0"/>
                    <a:pt x="74228" y="0"/>
                    <a:pt x="74097" y="26"/>
                  </a:cubicBezTo>
                  <a:lnTo>
                    <a:pt x="7817" y="26"/>
                  </a:lnTo>
                  <a:cubicBezTo>
                    <a:pt x="7686" y="0"/>
                    <a:pt x="7556" y="0"/>
                    <a:pt x="745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886" name="Google Shape;142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HwAAaQ4AADAgAAB7DgAAAAAAAA=="/>
                </a:ext>
              </a:extLst>
            </p:cNvSpPr>
            <p:nvPr/>
          </p:nvSpPr>
          <p:spPr>
            <a:xfrm>
              <a:off x="5200015" y="2342515"/>
              <a:ext cx="32385" cy="11430"/>
            </a:xfrm>
            <a:custGeom>
              <a:avLst/>
              <a:gdLst/>
              <a:ahLst/>
              <a:cxnLst/>
              <a:rect l="0" t="0" r="32385" b="11430"/>
              <a:pathLst>
                <a:path w="32385" h="11430">
                  <a:moveTo>
                    <a:pt x="7173" y="26"/>
                  </a:moveTo>
                  <a:cubicBezTo>
                    <a:pt x="0" y="395"/>
                    <a:pt x="0" y="11035"/>
                    <a:pt x="7173" y="11430"/>
                  </a:cubicBezTo>
                  <a:lnTo>
                    <a:pt x="25185" y="11430"/>
                  </a:lnTo>
                  <a:cubicBezTo>
                    <a:pt x="32385" y="11035"/>
                    <a:pt x="32385" y="395"/>
                    <a:pt x="25185" y="26"/>
                  </a:cubicBezTo>
                  <a:lnTo>
                    <a:pt x="7173" y="26"/>
                  </a:lnTo>
                  <a:lnTo>
                    <a:pt x="2518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906" name="Google Shape;14203;p90"/>
          <p:cNvGrpSpPr>
            <a:extLst>
              <a:ext uri="smNativeData">
                <pr:smNativeData xmlns:pr="smNativeData" val="SMDATA_6_dWHdYxMAAAAlAAAAAQAAAA8BAAAAkAAAAEgAAACQAAAASAAAAAAAAAAAAAAAAAAAABcAAAAUAAAAAAAAAAAAAAD/fwAA/38AAAAAAAAJAAAABAAAAD0uAAAMAAAAEAAAAAAAAAAAAAAAAAAAAAAAAAAfAAAAVAAAAAAAAAAAAAAAAAAAAAAAAAAAAAAAAAAAAAAAAAAAAAAAAAAAAAAAAAAAAAAAAAAAAAAAAAAAAAAAAAAAAAAAAAAAAAAAAAAAAAAAAAAAAAAAAAAAACEAAAAYAAAAFAAAAFwjAADkDQAAByYAANQPAAAQAAAA"/>
              </a:ext>
            </a:extLst>
          </p:cNvGrpSpPr>
          <p:nvPr/>
        </p:nvGrpSpPr>
        <p:grpSpPr>
          <a:xfrm>
            <a:off x="5748020" y="2258060"/>
            <a:ext cx="433705" cy="314960"/>
            <a:chOff x="5748020" y="2258060"/>
            <a:chExt cx="433705" cy="314960"/>
          </a:xfrm>
        </p:grpSpPr>
        <p:sp>
          <p:nvSpPr>
            <p:cNvPr id="1925" name="Google Shape;142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JQAABA4AADslAAB4DgAAAAAAAA=="/>
                </a:ext>
              </a:extLst>
            </p:cNvSpPr>
            <p:nvPr/>
          </p:nvSpPr>
          <p:spPr>
            <a:xfrm>
              <a:off x="6018530" y="2278380"/>
              <a:ext cx="33655" cy="73660"/>
            </a:xfrm>
            <a:custGeom>
              <a:avLst/>
              <a:gdLst/>
              <a:ahLst/>
              <a:cxnLst/>
              <a:rect l="0" t="0" r="33655" b="73660"/>
              <a:pathLst>
                <a:path w="33655" h="73660">
                  <a:moveTo>
                    <a:pt x="20229" y="26"/>
                  </a:moveTo>
                  <a:cubicBezTo>
                    <a:pt x="9116" y="26"/>
                    <a:pt x="26" y="8946"/>
                    <a:pt x="26" y="20037"/>
                  </a:cubicBezTo>
                  <a:lnTo>
                    <a:pt x="26" y="24824"/>
                  </a:lnTo>
                  <a:cubicBezTo>
                    <a:pt x="26" y="30474"/>
                    <a:pt x="893" y="36281"/>
                    <a:pt x="2784" y="41669"/>
                  </a:cubicBezTo>
                  <a:lnTo>
                    <a:pt x="13425" y="73660"/>
                  </a:lnTo>
                  <a:lnTo>
                    <a:pt x="33655" y="73660"/>
                  </a:lnTo>
                  <a:lnTo>
                    <a:pt x="33655" y="26"/>
                  </a:lnTo>
                  <a:lnTo>
                    <a:pt x="20229" y="26"/>
                  </a:lnTo>
                  <a:lnTo>
                    <a:pt x="2784" y="416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24" name="Google Shape;142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bJQAA+Q0AAJolAAB4DgAAAAAAAA=="/>
                </a:ext>
              </a:extLst>
            </p:cNvSpPr>
            <p:nvPr/>
          </p:nvSpPr>
          <p:spPr>
            <a:xfrm>
              <a:off x="6031865" y="2271395"/>
              <a:ext cx="80645" cy="80645"/>
            </a:xfrm>
            <a:custGeom>
              <a:avLst/>
              <a:gdLst/>
              <a:ahLst/>
              <a:cxnLst/>
              <a:rect l="0" t="0" r="80645" b="80645"/>
              <a:pathLst>
                <a:path w="80645" h="80645">
                  <a:moveTo>
                    <a:pt x="20148" y="26"/>
                  </a:moveTo>
                  <a:cubicBezTo>
                    <a:pt x="8995" y="26"/>
                    <a:pt x="0" y="8995"/>
                    <a:pt x="0" y="20148"/>
                  </a:cubicBezTo>
                  <a:cubicBezTo>
                    <a:pt x="0" y="27618"/>
                    <a:pt x="5970" y="33562"/>
                    <a:pt x="13440" y="33562"/>
                  </a:cubicBezTo>
                  <a:lnTo>
                    <a:pt x="67204" y="80645"/>
                  </a:lnTo>
                  <a:lnTo>
                    <a:pt x="79119" y="39007"/>
                  </a:lnTo>
                  <a:cubicBezTo>
                    <a:pt x="80118" y="35456"/>
                    <a:pt x="80645" y="31668"/>
                    <a:pt x="80645" y="27986"/>
                  </a:cubicBezTo>
                  <a:lnTo>
                    <a:pt x="80645" y="26"/>
                  </a:lnTo>
                  <a:lnTo>
                    <a:pt x="20148" y="26"/>
                  </a:lnTo>
                  <a:lnTo>
                    <a:pt x="80645" y="2798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23" name="Google Shape;142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JQAAlw4AAHAlAADXDgAAAAAAAA=="/>
                </a:ext>
              </a:extLst>
            </p:cNvSpPr>
            <p:nvPr/>
          </p:nvSpPr>
          <p:spPr>
            <a:xfrm>
              <a:off x="6045200" y="2371725"/>
              <a:ext cx="40640" cy="40640"/>
            </a:xfrm>
            <a:custGeom>
              <a:avLst/>
              <a:gdLst/>
              <a:ahLst/>
              <a:cxnLst/>
              <a:rect l="0" t="0" r="40640" b="40640"/>
              <a:pathLst>
                <a:path w="40640" h="40640">
                  <a:moveTo>
                    <a:pt x="26" y="26"/>
                  </a:moveTo>
                  <a:lnTo>
                    <a:pt x="26" y="40640"/>
                  </a:lnTo>
                  <a:lnTo>
                    <a:pt x="40614" y="40640"/>
                  </a:lnTo>
                  <a:lnTo>
                    <a:pt x="4061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22" name="Google Shape;142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JAAAsQ4AALklAABrDwAAAAAAAA=="/>
                </a:ext>
              </a:extLst>
            </p:cNvSpPr>
            <p:nvPr/>
          </p:nvSpPr>
          <p:spPr>
            <a:xfrm>
              <a:off x="5998210" y="2388235"/>
              <a:ext cx="133985" cy="118110"/>
            </a:xfrm>
            <a:custGeom>
              <a:avLst/>
              <a:gdLst/>
              <a:ahLst/>
              <a:cxnLst/>
              <a:rect l="0" t="0" r="133985" b="118110"/>
              <a:pathLst>
                <a:path w="133985" h="118110">
                  <a:moveTo>
                    <a:pt x="47036" y="0"/>
                  </a:moveTo>
                  <a:lnTo>
                    <a:pt x="14639" y="9249"/>
                  </a:lnTo>
                  <a:cubicBezTo>
                    <a:pt x="6075" y="11772"/>
                    <a:pt x="26" y="19602"/>
                    <a:pt x="26" y="28588"/>
                  </a:cubicBezTo>
                  <a:lnTo>
                    <a:pt x="26" y="118110"/>
                  </a:lnTo>
                  <a:lnTo>
                    <a:pt x="107140" y="118110"/>
                  </a:lnTo>
                  <a:cubicBezTo>
                    <a:pt x="121990" y="118110"/>
                    <a:pt x="133985" y="106076"/>
                    <a:pt x="133985" y="91177"/>
                  </a:cubicBezTo>
                  <a:lnTo>
                    <a:pt x="133985" y="28588"/>
                  </a:lnTo>
                  <a:cubicBezTo>
                    <a:pt x="133985" y="19602"/>
                    <a:pt x="128040" y="11772"/>
                    <a:pt x="119476" y="9249"/>
                  </a:cubicBezTo>
                  <a:lnTo>
                    <a:pt x="87105" y="0"/>
                  </a:lnTo>
                  <a:lnTo>
                    <a:pt x="79275" y="9486"/>
                  </a:lnTo>
                  <a:cubicBezTo>
                    <a:pt x="76080" y="13296"/>
                    <a:pt x="71575" y="15187"/>
                    <a:pt x="67071" y="15187"/>
                  </a:cubicBezTo>
                  <a:cubicBezTo>
                    <a:pt x="62566" y="15187"/>
                    <a:pt x="58061" y="13296"/>
                    <a:pt x="54840" y="9486"/>
                  </a:cubicBezTo>
                  <a:lnTo>
                    <a:pt x="47036" y="0"/>
                  </a:lnTo>
                  <a:lnTo>
                    <a:pt x="54840" y="948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21" name="Google Shape;142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JQAALg4AAI8lAACiDgAAAAAAAA=="/>
                </a:ext>
              </a:extLst>
            </p:cNvSpPr>
            <p:nvPr/>
          </p:nvSpPr>
          <p:spPr>
            <a:xfrm>
              <a:off x="6024880" y="2305050"/>
              <a:ext cx="80645" cy="73660"/>
            </a:xfrm>
            <a:custGeom>
              <a:avLst/>
              <a:gdLst/>
              <a:ahLst/>
              <a:cxnLst/>
              <a:rect l="0" t="0" r="80645" b="73660"/>
              <a:pathLst>
                <a:path w="80645" h="73660">
                  <a:moveTo>
                    <a:pt x="25498" y="0"/>
                  </a:moveTo>
                  <a:cubicBezTo>
                    <a:pt x="21979" y="0"/>
                    <a:pt x="18618" y="1494"/>
                    <a:pt x="16202" y="3931"/>
                  </a:cubicBezTo>
                  <a:lnTo>
                    <a:pt x="9506" y="10627"/>
                  </a:lnTo>
                  <a:cubicBezTo>
                    <a:pt x="3440" y="16666"/>
                    <a:pt x="26" y="24868"/>
                    <a:pt x="26" y="33437"/>
                  </a:cubicBezTo>
                  <a:cubicBezTo>
                    <a:pt x="26" y="55632"/>
                    <a:pt x="18093" y="73660"/>
                    <a:pt x="40335" y="73660"/>
                  </a:cubicBezTo>
                  <a:cubicBezTo>
                    <a:pt x="62551" y="73660"/>
                    <a:pt x="80645" y="55632"/>
                    <a:pt x="80645" y="33437"/>
                  </a:cubicBezTo>
                  <a:lnTo>
                    <a:pt x="80645" y="24868"/>
                  </a:lnTo>
                  <a:cubicBezTo>
                    <a:pt x="80645" y="21330"/>
                    <a:pt x="79253" y="17924"/>
                    <a:pt x="76705" y="15408"/>
                  </a:cubicBezTo>
                  <a:cubicBezTo>
                    <a:pt x="66359" y="5319"/>
                    <a:pt x="47399" y="655"/>
                    <a:pt x="25918" y="26"/>
                  </a:cubicBezTo>
                  <a:cubicBezTo>
                    <a:pt x="25787" y="0"/>
                    <a:pt x="25629" y="0"/>
                    <a:pt x="2549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20" name="Google Shape;142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JQAALg4AAI8lAACfDgAAAAAAAA=="/>
                </a:ext>
              </a:extLst>
            </p:cNvSpPr>
            <p:nvPr/>
          </p:nvSpPr>
          <p:spPr>
            <a:xfrm>
              <a:off x="6024880" y="2305050"/>
              <a:ext cx="80645" cy="71755"/>
            </a:xfrm>
            <a:custGeom>
              <a:avLst/>
              <a:gdLst/>
              <a:ahLst/>
              <a:cxnLst/>
              <a:rect l="0" t="0" r="80645" b="71755"/>
              <a:pathLst>
                <a:path w="80645" h="71755">
                  <a:moveTo>
                    <a:pt x="25581" y="0"/>
                  </a:moveTo>
                  <a:cubicBezTo>
                    <a:pt x="22051" y="0"/>
                    <a:pt x="18679" y="1487"/>
                    <a:pt x="16255" y="3915"/>
                  </a:cubicBezTo>
                  <a:lnTo>
                    <a:pt x="9537" y="10633"/>
                  </a:lnTo>
                  <a:cubicBezTo>
                    <a:pt x="3451" y="16601"/>
                    <a:pt x="26" y="24771"/>
                    <a:pt x="26" y="33306"/>
                  </a:cubicBezTo>
                  <a:cubicBezTo>
                    <a:pt x="26" y="51134"/>
                    <a:pt x="11934" y="66847"/>
                    <a:pt x="29296" y="71728"/>
                  </a:cubicBezTo>
                  <a:cubicBezTo>
                    <a:pt x="23474" y="64707"/>
                    <a:pt x="20312" y="55780"/>
                    <a:pt x="20312" y="46618"/>
                  </a:cubicBezTo>
                  <a:lnTo>
                    <a:pt x="20312" y="33306"/>
                  </a:lnTo>
                  <a:cubicBezTo>
                    <a:pt x="20312" y="25945"/>
                    <a:pt x="26266" y="19968"/>
                    <a:pt x="33617" y="19968"/>
                  </a:cubicBezTo>
                  <a:cubicBezTo>
                    <a:pt x="33907" y="19968"/>
                    <a:pt x="34197" y="19968"/>
                    <a:pt x="34486" y="19994"/>
                  </a:cubicBezTo>
                  <a:cubicBezTo>
                    <a:pt x="48055" y="20855"/>
                    <a:pt x="68341" y="23126"/>
                    <a:pt x="80645" y="29025"/>
                  </a:cubicBezTo>
                  <a:cubicBezTo>
                    <a:pt x="80249" y="26154"/>
                    <a:pt x="79116" y="17357"/>
                    <a:pt x="76956" y="15348"/>
                  </a:cubicBezTo>
                  <a:cubicBezTo>
                    <a:pt x="66576" y="5298"/>
                    <a:pt x="47554" y="652"/>
                    <a:pt x="26003" y="26"/>
                  </a:cubicBezTo>
                  <a:cubicBezTo>
                    <a:pt x="25871" y="0"/>
                    <a:pt x="25713" y="0"/>
                    <a:pt x="2558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9" name="Google Shape;142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JQAAzA4AALklAABrDwAAAAAAAA=="/>
                </a:ext>
              </a:extLst>
            </p:cNvSpPr>
            <p:nvPr/>
          </p:nvSpPr>
          <p:spPr>
            <a:xfrm>
              <a:off x="6045200" y="2405380"/>
              <a:ext cx="86995" cy="100965"/>
            </a:xfrm>
            <a:custGeom>
              <a:avLst/>
              <a:gdLst/>
              <a:ahLst/>
              <a:cxnLst/>
              <a:rect l="0" t="0" r="86995" b="100965"/>
              <a:pathLst>
                <a:path w="86995" h="100965">
                  <a:moveTo>
                    <a:pt x="83458" y="0"/>
                  </a:moveTo>
                  <a:lnTo>
                    <a:pt x="66195" y="17263"/>
                  </a:lnTo>
                  <a:cubicBezTo>
                    <a:pt x="62397" y="21112"/>
                    <a:pt x="60275" y="26153"/>
                    <a:pt x="60275" y="31589"/>
                  </a:cubicBezTo>
                  <a:lnTo>
                    <a:pt x="60275" y="67353"/>
                  </a:lnTo>
                  <a:lnTo>
                    <a:pt x="26" y="67353"/>
                  </a:lnTo>
                  <a:lnTo>
                    <a:pt x="26" y="100965"/>
                  </a:lnTo>
                  <a:lnTo>
                    <a:pt x="60275" y="100965"/>
                  </a:lnTo>
                  <a:cubicBezTo>
                    <a:pt x="74997" y="100965"/>
                    <a:pt x="86995" y="88938"/>
                    <a:pt x="86995" y="74049"/>
                  </a:cubicBezTo>
                  <a:lnTo>
                    <a:pt x="86995" y="11501"/>
                  </a:lnTo>
                  <a:cubicBezTo>
                    <a:pt x="86995" y="7457"/>
                    <a:pt x="85711" y="3413"/>
                    <a:pt x="8345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8" name="Google Shape;142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JAAA9g4AAGUlAABgDwAAAAAAAA=="/>
                </a:ext>
              </a:extLst>
            </p:cNvSpPr>
            <p:nvPr/>
          </p:nvSpPr>
          <p:spPr>
            <a:xfrm>
              <a:off x="5984875" y="2432050"/>
              <a:ext cx="93980" cy="67310"/>
            </a:xfrm>
            <a:custGeom>
              <a:avLst/>
              <a:gdLst/>
              <a:ahLst/>
              <a:cxnLst/>
              <a:rect l="0" t="0" r="93980" b="67310"/>
              <a:pathLst>
                <a:path w="93980" h="67310">
                  <a:moveTo>
                    <a:pt x="6718" y="26"/>
                  </a:moveTo>
                  <a:cubicBezTo>
                    <a:pt x="3044" y="26"/>
                    <a:pt x="26" y="3055"/>
                    <a:pt x="26" y="6742"/>
                  </a:cubicBezTo>
                  <a:lnTo>
                    <a:pt x="26" y="60595"/>
                  </a:lnTo>
                  <a:cubicBezTo>
                    <a:pt x="26" y="64387"/>
                    <a:pt x="3044" y="67310"/>
                    <a:pt x="6718" y="67310"/>
                  </a:cubicBezTo>
                  <a:lnTo>
                    <a:pt x="87288" y="67310"/>
                  </a:lnTo>
                  <a:cubicBezTo>
                    <a:pt x="90936" y="67310"/>
                    <a:pt x="93980" y="64387"/>
                    <a:pt x="93980" y="60595"/>
                  </a:cubicBezTo>
                  <a:lnTo>
                    <a:pt x="93980" y="6742"/>
                  </a:lnTo>
                  <a:cubicBezTo>
                    <a:pt x="93980" y="3055"/>
                    <a:pt x="90936" y="26"/>
                    <a:pt x="87288" y="26"/>
                  </a:cubicBezTo>
                  <a:lnTo>
                    <a:pt x="6718" y="26"/>
                  </a:lnTo>
                  <a:lnTo>
                    <a:pt x="8728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7" name="Google Shape;142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wAAog4AAJIkAABgDwAAAAAAAA=="/>
                </a:ext>
              </a:extLst>
            </p:cNvSpPr>
            <p:nvPr/>
          </p:nvSpPr>
          <p:spPr>
            <a:xfrm>
              <a:off x="5810250" y="2378710"/>
              <a:ext cx="134620" cy="120650"/>
            </a:xfrm>
            <a:custGeom>
              <a:avLst/>
              <a:gdLst/>
              <a:ahLst/>
              <a:cxnLst/>
              <a:rect l="0" t="0" r="134620" b="120650"/>
              <a:pathLst>
                <a:path w="134620" h="120650">
                  <a:moveTo>
                    <a:pt x="47082" y="26"/>
                  </a:moveTo>
                  <a:lnTo>
                    <a:pt x="47082" y="3431"/>
                  </a:lnTo>
                  <a:cubicBezTo>
                    <a:pt x="47082" y="9351"/>
                    <a:pt x="43165" y="14642"/>
                    <a:pt x="37329" y="16267"/>
                  </a:cubicBezTo>
                  <a:lnTo>
                    <a:pt x="14695" y="22710"/>
                  </a:lnTo>
                  <a:cubicBezTo>
                    <a:pt x="5967" y="25225"/>
                    <a:pt x="26" y="33031"/>
                    <a:pt x="26" y="41989"/>
                  </a:cubicBezTo>
                  <a:lnTo>
                    <a:pt x="26" y="100585"/>
                  </a:lnTo>
                  <a:cubicBezTo>
                    <a:pt x="26" y="111692"/>
                    <a:pt x="9122" y="120650"/>
                    <a:pt x="20268" y="120650"/>
                  </a:cubicBezTo>
                  <a:lnTo>
                    <a:pt x="114378" y="120650"/>
                  </a:lnTo>
                  <a:cubicBezTo>
                    <a:pt x="125498" y="120650"/>
                    <a:pt x="134620" y="111692"/>
                    <a:pt x="134620" y="100585"/>
                  </a:cubicBezTo>
                  <a:lnTo>
                    <a:pt x="134620" y="41989"/>
                  </a:lnTo>
                  <a:cubicBezTo>
                    <a:pt x="134489" y="33031"/>
                    <a:pt x="128548" y="25094"/>
                    <a:pt x="119925" y="22710"/>
                  </a:cubicBezTo>
                  <a:lnTo>
                    <a:pt x="97291" y="16267"/>
                  </a:lnTo>
                  <a:cubicBezTo>
                    <a:pt x="91482" y="14512"/>
                    <a:pt x="87565" y="9220"/>
                    <a:pt x="87565" y="3169"/>
                  </a:cubicBezTo>
                  <a:lnTo>
                    <a:pt x="87565" y="26"/>
                  </a:lnTo>
                  <a:lnTo>
                    <a:pt x="47082" y="26"/>
                  </a:lnTo>
                  <a:lnTo>
                    <a:pt x="87565" y="31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6" name="Google Shape;142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wAA0g4AAOkjAABgDwAAAAAAAA=="/>
                </a:ext>
              </a:extLst>
            </p:cNvSpPr>
            <p:nvPr/>
          </p:nvSpPr>
          <p:spPr>
            <a:xfrm>
              <a:off x="5810250" y="2409190"/>
              <a:ext cx="27305" cy="90170"/>
            </a:xfrm>
            <a:custGeom>
              <a:avLst/>
              <a:gdLst/>
              <a:ahLst/>
              <a:cxnLst/>
              <a:rect l="0" t="0" r="27305" b="90170"/>
              <a:pathLst>
                <a:path w="27305" h="90170">
                  <a:moveTo>
                    <a:pt x="3725" y="0"/>
                  </a:moveTo>
                  <a:cubicBezTo>
                    <a:pt x="1304" y="3276"/>
                    <a:pt x="26" y="7311"/>
                    <a:pt x="26" y="11478"/>
                  </a:cubicBezTo>
                  <a:lnTo>
                    <a:pt x="26" y="69992"/>
                  </a:lnTo>
                  <a:cubicBezTo>
                    <a:pt x="26" y="81077"/>
                    <a:pt x="9101" y="90170"/>
                    <a:pt x="20385" y="90170"/>
                  </a:cubicBezTo>
                  <a:lnTo>
                    <a:pt x="27305" y="90170"/>
                  </a:lnTo>
                  <a:lnTo>
                    <a:pt x="27305" y="23086"/>
                  </a:lnTo>
                  <a:lnTo>
                    <a:pt x="3725" y="0"/>
                  </a:lnTo>
                  <a:lnTo>
                    <a:pt x="20385" y="9017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5" name="Google Shape;142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JAAA0g4AAJIkAABgDwAAAAAAAA=="/>
                </a:ext>
              </a:extLst>
            </p:cNvSpPr>
            <p:nvPr/>
          </p:nvSpPr>
          <p:spPr>
            <a:xfrm>
              <a:off x="5917565" y="2409190"/>
              <a:ext cx="27305" cy="90170"/>
            </a:xfrm>
            <a:custGeom>
              <a:avLst/>
              <a:gdLst/>
              <a:ahLst/>
              <a:cxnLst/>
              <a:rect l="0" t="0" r="27305" b="90170"/>
              <a:pathLst>
                <a:path w="27305" h="90170">
                  <a:moveTo>
                    <a:pt x="23560" y="0"/>
                  </a:moveTo>
                  <a:lnTo>
                    <a:pt x="26" y="23086"/>
                  </a:lnTo>
                  <a:lnTo>
                    <a:pt x="26" y="90170"/>
                  </a:lnTo>
                  <a:lnTo>
                    <a:pt x="6846" y="90170"/>
                  </a:lnTo>
                  <a:cubicBezTo>
                    <a:pt x="18158" y="90170"/>
                    <a:pt x="27305" y="81077"/>
                    <a:pt x="27305" y="69992"/>
                  </a:cubicBezTo>
                  <a:lnTo>
                    <a:pt x="27305" y="11478"/>
                  </a:lnTo>
                  <a:cubicBezTo>
                    <a:pt x="27305" y="7311"/>
                    <a:pt x="26021" y="3276"/>
                    <a:pt x="235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4" name="Google Shape;142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1IwAAog4AAFskAADBDgAAAAAAAA=="/>
                </a:ext>
              </a:extLst>
            </p:cNvSpPr>
            <p:nvPr/>
          </p:nvSpPr>
          <p:spPr>
            <a:xfrm>
              <a:off x="5845175" y="2378710"/>
              <a:ext cx="64770" cy="19685"/>
            </a:xfrm>
            <a:custGeom>
              <a:avLst/>
              <a:gdLst/>
              <a:ahLst/>
              <a:cxnLst/>
              <a:rect l="0" t="0" r="64770" b="19685"/>
              <a:pathLst>
                <a:path w="64770" h="19685">
                  <a:moveTo>
                    <a:pt x="12190" y="25"/>
                  </a:moveTo>
                  <a:lnTo>
                    <a:pt x="12190" y="3366"/>
                  </a:lnTo>
                  <a:cubicBezTo>
                    <a:pt x="12190" y="9174"/>
                    <a:pt x="8267" y="14365"/>
                    <a:pt x="2422" y="15958"/>
                  </a:cubicBezTo>
                  <a:lnTo>
                    <a:pt x="26" y="16575"/>
                  </a:lnTo>
                  <a:cubicBezTo>
                    <a:pt x="10795" y="18682"/>
                    <a:pt x="21564" y="19685"/>
                    <a:pt x="32464" y="19685"/>
                  </a:cubicBezTo>
                  <a:cubicBezTo>
                    <a:pt x="43364" y="19685"/>
                    <a:pt x="54133" y="18554"/>
                    <a:pt x="64770" y="16575"/>
                  </a:cubicBezTo>
                  <a:lnTo>
                    <a:pt x="62611" y="15958"/>
                  </a:lnTo>
                  <a:cubicBezTo>
                    <a:pt x="56661" y="14236"/>
                    <a:pt x="52738" y="9045"/>
                    <a:pt x="52738" y="3109"/>
                  </a:cubicBezTo>
                  <a:lnTo>
                    <a:pt x="52738" y="25"/>
                  </a:lnTo>
                  <a:lnTo>
                    <a:pt x="12190" y="25"/>
                  </a:lnTo>
                  <a:lnTo>
                    <a:pt x="52738" y="310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3" name="Google Shape;142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IwAA7g0AAIUkAACsDgAAAAAAAA=="/>
                </a:ext>
              </a:extLst>
            </p:cNvSpPr>
            <p:nvPr/>
          </p:nvSpPr>
          <p:spPr>
            <a:xfrm>
              <a:off x="5818505" y="2264410"/>
              <a:ext cx="118110" cy="120650"/>
            </a:xfrm>
            <a:custGeom>
              <a:avLst/>
              <a:gdLst/>
              <a:ahLst/>
              <a:cxnLst/>
              <a:rect l="0" t="0" r="118110" b="120650"/>
              <a:pathLst>
                <a:path w="118110" h="120650">
                  <a:moveTo>
                    <a:pt x="59068" y="26"/>
                  </a:moveTo>
                  <a:cubicBezTo>
                    <a:pt x="33060" y="26"/>
                    <a:pt x="13895" y="21322"/>
                    <a:pt x="12139" y="47542"/>
                  </a:cubicBezTo>
                  <a:cubicBezTo>
                    <a:pt x="11116" y="61163"/>
                    <a:pt x="6712" y="87253"/>
                    <a:pt x="1154" y="102628"/>
                  </a:cubicBezTo>
                  <a:cubicBezTo>
                    <a:pt x="26" y="106138"/>
                    <a:pt x="1783" y="109937"/>
                    <a:pt x="5191" y="111063"/>
                  </a:cubicBezTo>
                  <a:cubicBezTo>
                    <a:pt x="22468" y="117245"/>
                    <a:pt x="40637" y="120519"/>
                    <a:pt x="59068" y="120650"/>
                  </a:cubicBezTo>
                  <a:cubicBezTo>
                    <a:pt x="77342" y="120519"/>
                    <a:pt x="95642" y="117245"/>
                    <a:pt x="112919" y="111063"/>
                  </a:cubicBezTo>
                  <a:cubicBezTo>
                    <a:pt x="116327" y="109937"/>
                    <a:pt x="118110" y="106138"/>
                    <a:pt x="116956" y="102628"/>
                  </a:cubicBezTo>
                  <a:cubicBezTo>
                    <a:pt x="111293" y="87253"/>
                    <a:pt x="106994" y="61163"/>
                    <a:pt x="105997" y="47542"/>
                  </a:cubicBezTo>
                  <a:cubicBezTo>
                    <a:pt x="104084" y="21322"/>
                    <a:pt x="84919" y="26"/>
                    <a:pt x="5906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2" name="Google Shape;142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IwAA7g0AADwkAACpDgAAAAAAAA=="/>
                </a:ext>
              </a:extLst>
            </p:cNvSpPr>
            <p:nvPr/>
          </p:nvSpPr>
          <p:spPr>
            <a:xfrm>
              <a:off x="5818505" y="2264410"/>
              <a:ext cx="71755" cy="118745"/>
            </a:xfrm>
            <a:custGeom>
              <a:avLst/>
              <a:gdLst/>
              <a:ahLst/>
              <a:cxnLst/>
              <a:rect l="0" t="0" r="71755" b="118745"/>
              <a:pathLst>
                <a:path w="71755" h="118745">
                  <a:moveTo>
                    <a:pt x="58915" y="26"/>
                  </a:moveTo>
                  <a:cubicBezTo>
                    <a:pt x="32974" y="26"/>
                    <a:pt x="13859" y="21539"/>
                    <a:pt x="12107" y="47734"/>
                  </a:cubicBezTo>
                  <a:cubicBezTo>
                    <a:pt x="11087" y="61410"/>
                    <a:pt x="6694" y="87605"/>
                    <a:pt x="1150" y="103149"/>
                  </a:cubicBezTo>
                  <a:cubicBezTo>
                    <a:pt x="26" y="106568"/>
                    <a:pt x="1778" y="110381"/>
                    <a:pt x="5177" y="111643"/>
                  </a:cubicBezTo>
                  <a:cubicBezTo>
                    <a:pt x="14120" y="114668"/>
                    <a:pt x="23168" y="117088"/>
                    <a:pt x="32347" y="118718"/>
                  </a:cubicBezTo>
                  <a:cubicBezTo>
                    <a:pt x="32111" y="117324"/>
                    <a:pt x="32111" y="115930"/>
                    <a:pt x="32478" y="114563"/>
                  </a:cubicBezTo>
                  <a:cubicBezTo>
                    <a:pt x="37263" y="97336"/>
                    <a:pt x="41029" y="68222"/>
                    <a:pt x="41918" y="53047"/>
                  </a:cubicBezTo>
                  <a:cubicBezTo>
                    <a:pt x="43173" y="28614"/>
                    <a:pt x="55019" y="8126"/>
                    <a:pt x="71728" y="2051"/>
                  </a:cubicBezTo>
                  <a:cubicBezTo>
                    <a:pt x="67597" y="657"/>
                    <a:pt x="63308" y="26"/>
                    <a:pt x="5891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1" name="Google Shape;142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wAAYA8AAOQlAACKDwAAAAAAAA=="/>
                </a:ext>
              </a:extLst>
            </p:cNvSpPr>
            <p:nvPr/>
          </p:nvSpPr>
          <p:spPr>
            <a:xfrm>
              <a:off x="5770245" y="2499360"/>
              <a:ext cx="389255" cy="26670"/>
            </a:xfrm>
            <a:custGeom>
              <a:avLst/>
              <a:gdLst/>
              <a:ahLst/>
              <a:cxnLst/>
              <a:rect l="0" t="0" r="389255" b="26670"/>
              <a:pathLst>
                <a:path w="389255" h="26670">
                  <a:moveTo>
                    <a:pt x="26" y="26"/>
                  </a:moveTo>
                  <a:lnTo>
                    <a:pt x="26" y="26670"/>
                  </a:lnTo>
                  <a:lnTo>
                    <a:pt x="389255" y="26670"/>
                  </a:lnTo>
                  <a:lnTo>
                    <a:pt x="389255"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10" name="Google Shape;142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IwAA9g4AAGckAACfDwAAAAAAAA=="/>
                </a:ext>
              </a:extLst>
            </p:cNvSpPr>
            <p:nvPr/>
          </p:nvSpPr>
          <p:spPr>
            <a:xfrm>
              <a:off x="5837555" y="2432050"/>
              <a:ext cx="80010" cy="107315"/>
            </a:xfrm>
            <a:custGeom>
              <a:avLst/>
              <a:gdLst/>
              <a:ahLst/>
              <a:cxnLst/>
              <a:rect l="0" t="0" r="80010" b="107315"/>
              <a:pathLst>
                <a:path w="80010" h="107315">
                  <a:moveTo>
                    <a:pt x="13444" y="26"/>
                  </a:moveTo>
                  <a:cubicBezTo>
                    <a:pt x="6044" y="26"/>
                    <a:pt x="26" y="6078"/>
                    <a:pt x="26" y="13388"/>
                  </a:cubicBezTo>
                  <a:lnTo>
                    <a:pt x="26" y="107288"/>
                  </a:lnTo>
                  <a:lnTo>
                    <a:pt x="80010" y="107288"/>
                  </a:lnTo>
                  <a:lnTo>
                    <a:pt x="80010" y="13519"/>
                  </a:lnTo>
                  <a:cubicBezTo>
                    <a:pt x="80010" y="6078"/>
                    <a:pt x="73992" y="26"/>
                    <a:pt x="66723" y="26"/>
                  </a:cubicBezTo>
                  <a:lnTo>
                    <a:pt x="13444" y="26"/>
                  </a:lnTo>
                  <a:lnTo>
                    <a:pt x="6672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09" name="Google Shape;142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JQAAJA4AAH0lAABCDgAAAAAAAA=="/>
                </a:ext>
              </a:extLst>
            </p:cNvSpPr>
            <p:nvPr/>
          </p:nvSpPr>
          <p:spPr>
            <a:xfrm>
              <a:off x="6036945" y="2298700"/>
              <a:ext cx="57150" cy="19050"/>
            </a:xfrm>
            <a:custGeom>
              <a:avLst/>
              <a:gdLst/>
              <a:ahLst/>
              <a:cxnLst/>
              <a:rect l="0" t="0" r="57150" b="19050"/>
              <a:pathLst>
                <a:path w="57150" h="19050">
                  <a:moveTo>
                    <a:pt x="8433" y="0"/>
                  </a:moveTo>
                  <a:cubicBezTo>
                    <a:pt x="26" y="0"/>
                    <a:pt x="26" y="12613"/>
                    <a:pt x="8433" y="12613"/>
                  </a:cubicBezTo>
                  <a:cubicBezTo>
                    <a:pt x="8772" y="12587"/>
                    <a:pt x="9138" y="12587"/>
                    <a:pt x="9529" y="12587"/>
                  </a:cubicBezTo>
                  <a:cubicBezTo>
                    <a:pt x="17388" y="12587"/>
                    <a:pt x="36290" y="13843"/>
                    <a:pt x="45741" y="18527"/>
                  </a:cubicBezTo>
                  <a:cubicBezTo>
                    <a:pt x="46629" y="18867"/>
                    <a:pt x="47464" y="19024"/>
                    <a:pt x="48273" y="19024"/>
                  </a:cubicBezTo>
                  <a:cubicBezTo>
                    <a:pt x="53965" y="19024"/>
                    <a:pt x="57124" y="10860"/>
                    <a:pt x="51406" y="7327"/>
                  </a:cubicBezTo>
                  <a:cubicBezTo>
                    <a:pt x="36838" y="0"/>
                    <a:pt x="9582" y="0"/>
                    <a:pt x="843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08" name="Google Shape;142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IwAA5A0AAAcmAADUDwAAAAAAAA=="/>
                </a:ext>
              </a:extLst>
            </p:cNvSpPr>
            <p:nvPr/>
          </p:nvSpPr>
          <p:spPr>
            <a:xfrm>
              <a:off x="5748020" y="2258060"/>
              <a:ext cx="433705" cy="314960"/>
            </a:xfrm>
            <a:custGeom>
              <a:avLst/>
              <a:gdLst/>
              <a:ahLst/>
              <a:cxnLst/>
              <a:rect l="0" t="0" r="433705" b="314960"/>
              <a:pathLst>
                <a:path w="433705" h="314960">
                  <a:moveTo>
                    <a:pt x="358343" y="19316"/>
                  </a:moveTo>
                  <a:lnTo>
                    <a:pt x="358343" y="45421"/>
                  </a:lnTo>
                  <a:cubicBezTo>
                    <a:pt x="358343" y="49719"/>
                    <a:pt x="357346" y="53861"/>
                    <a:pt x="355457" y="57661"/>
                  </a:cubicBezTo>
                  <a:lnTo>
                    <a:pt x="352283" y="63951"/>
                  </a:lnTo>
                  <a:cubicBezTo>
                    <a:pt x="351916" y="64842"/>
                    <a:pt x="351654" y="65838"/>
                    <a:pt x="351654" y="66729"/>
                  </a:cubicBezTo>
                  <a:lnTo>
                    <a:pt x="351654" y="80227"/>
                  </a:lnTo>
                  <a:cubicBezTo>
                    <a:pt x="351654" y="99020"/>
                    <a:pt x="336387" y="114169"/>
                    <a:pt x="317711" y="114169"/>
                  </a:cubicBezTo>
                  <a:cubicBezTo>
                    <a:pt x="317343" y="114169"/>
                    <a:pt x="316950" y="114169"/>
                    <a:pt x="316583" y="114143"/>
                  </a:cubicBezTo>
                  <a:cubicBezTo>
                    <a:pt x="298273" y="113645"/>
                    <a:pt x="283505" y="97631"/>
                    <a:pt x="283505" y="78471"/>
                  </a:cubicBezTo>
                  <a:lnTo>
                    <a:pt x="283505" y="66729"/>
                  </a:lnTo>
                  <a:cubicBezTo>
                    <a:pt x="283505" y="65838"/>
                    <a:pt x="283243" y="64842"/>
                    <a:pt x="282876" y="63951"/>
                  </a:cubicBezTo>
                  <a:lnTo>
                    <a:pt x="279098" y="56141"/>
                  </a:lnTo>
                  <a:cubicBezTo>
                    <a:pt x="277577" y="53232"/>
                    <a:pt x="276816" y="50086"/>
                    <a:pt x="276816" y="46941"/>
                  </a:cubicBezTo>
                  <a:lnTo>
                    <a:pt x="276816" y="46679"/>
                  </a:lnTo>
                  <a:cubicBezTo>
                    <a:pt x="276816" y="31556"/>
                    <a:pt x="289066" y="19447"/>
                    <a:pt x="304202" y="19316"/>
                  </a:cubicBezTo>
                  <a:lnTo>
                    <a:pt x="129345" y="12607"/>
                  </a:lnTo>
                  <a:cubicBezTo>
                    <a:pt x="139549" y="12607"/>
                    <a:pt x="149779" y="16591"/>
                    <a:pt x="157412" y="24611"/>
                  </a:cubicBezTo>
                  <a:cubicBezTo>
                    <a:pt x="164993" y="32814"/>
                    <a:pt x="169531" y="43272"/>
                    <a:pt x="170161" y="54385"/>
                  </a:cubicBezTo>
                  <a:cubicBezTo>
                    <a:pt x="171053" y="67752"/>
                    <a:pt x="175590" y="94983"/>
                    <a:pt x="181519" y="111364"/>
                  </a:cubicBezTo>
                  <a:cubicBezTo>
                    <a:pt x="181519" y="111364"/>
                    <a:pt x="181519" y="111495"/>
                    <a:pt x="181519" y="111495"/>
                  </a:cubicBezTo>
                  <a:cubicBezTo>
                    <a:pt x="181388" y="111626"/>
                    <a:pt x="181388" y="111626"/>
                    <a:pt x="181283" y="111757"/>
                  </a:cubicBezTo>
                  <a:cubicBezTo>
                    <a:pt x="164495" y="117864"/>
                    <a:pt x="146920" y="120931"/>
                    <a:pt x="129345" y="120931"/>
                  </a:cubicBezTo>
                  <a:cubicBezTo>
                    <a:pt x="111796" y="120931"/>
                    <a:pt x="94248" y="117864"/>
                    <a:pt x="77512" y="111757"/>
                  </a:cubicBezTo>
                  <a:cubicBezTo>
                    <a:pt x="77381" y="111626"/>
                    <a:pt x="77276" y="111626"/>
                    <a:pt x="77276" y="111495"/>
                  </a:cubicBezTo>
                  <a:cubicBezTo>
                    <a:pt x="77276" y="111495"/>
                    <a:pt x="77276" y="111364"/>
                    <a:pt x="77276" y="111364"/>
                  </a:cubicBezTo>
                  <a:cubicBezTo>
                    <a:pt x="83205" y="94983"/>
                    <a:pt x="87611" y="67752"/>
                    <a:pt x="88634" y="54385"/>
                  </a:cubicBezTo>
                  <a:cubicBezTo>
                    <a:pt x="89264" y="43272"/>
                    <a:pt x="93802" y="32814"/>
                    <a:pt x="101383" y="24611"/>
                  </a:cubicBezTo>
                  <a:cubicBezTo>
                    <a:pt x="108937" y="16591"/>
                    <a:pt x="119141" y="12607"/>
                    <a:pt x="129345" y="12607"/>
                  </a:cubicBezTo>
                  <a:lnTo>
                    <a:pt x="331456" y="124626"/>
                  </a:lnTo>
                  <a:cubicBezTo>
                    <a:pt x="331456" y="126513"/>
                    <a:pt x="331849" y="128401"/>
                    <a:pt x="332479" y="130288"/>
                  </a:cubicBezTo>
                  <a:lnTo>
                    <a:pt x="327311" y="135346"/>
                  </a:lnTo>
                  <a:cubicBezTo>
                    <a:pt x="324583" y="138046"/>
                    <a:pt x="321068" y="139409"/>
                    <a:pt x="317527" y="139409"/>
                  </a:cubicBezTo>
                  <a:cubicBezTo>
                    <a:pt x="313986" y="139409"/>
                    <a:pt x="310445" y="138046"/>
                    <a:pt x="307743" y="135346"/>
                  </a:cubicBezTo>
                  <a:lnTo>
                    <a:pt x="302575" y="130288"/>
                  </a:lnTo>
                  <a:cubicBezTo>
                    <a:pt x="303205" y="128401"/>
                    <a:pt x="303572" y="126513"/>
                    <a:pt x="303572" y="124626"/>
                  </a:cubicBezTo>
                  <a:cubicBezTo>
                    <a:pt x="307612" y="125884"/>
                    <a:pt x="311914" y="126644"/>
                    <a:pt x="316058" y="126776"/>
                  </a:cubicBezTo>
                  <a:lnTo>
                    <a:pt x="317579" y="126776"/>
                  </a:lnTo>
                  <a:cubicBezTo>
                    <a:pt x="322249" y="126776"/>
                    <a:pt x="326918" y="126015"/>
                    <a:pt x="331456" y="124626"/>
                  </a:cubicBezTo>
                  <a:lnTo>
                    <a:pt x="145425" y="132699"/>
                  </a:lnTo>
                  <a:cubicBezTo>
                    <a:pt x="147812" y="137600"/>
                    <a:pt x="152245" y="141269"/>
                    <a:pt x="157543" y="142790"/>
                  </a:cubicBezTo>
                  <a:lnTo>
                    <a:pt x="180260" y="149211"/>
                  </a:lnTo>
                  <a:cubicBezTo>
                    <a:pt x="186188" y="150967"/>
                    <a:pt x="190227" y="156392"/>
                    <a:pt x="190359" y="162578"/>
                  </a:cubicBezTo>
                  <a:lnTo>
                    <a:pt x="190359" y="221208"/>
                  </a:lnTo>
                  <a:cubicBezTo>
                    <a:pt x="190359" y="228914"/>
                    <a:pt x="184037" y="235100"/>
                    <a:pt x="176482" y="235100"/>
                  </a:cubicBezTo>
                  <a:lnTo>
                    <a:pt x="175958" y="235100"/>
                  </a:lnTo>
                  <a:lnTo>
                    <a:pt x="175958" y="187686"/>
                  </a:lnTo>
                  <a:cubicBezTo>
                    <a:pt x="175958" y="176783"/>
                    <a:pt x="167249" y="168003"/>
                    <a:pt x="156520" y="168003"/>
                  </a:cubicBezTo>
                  <a:cubicBezTo>
                    <a:pt x="156442" y="168003"/>
                    <a:pt x="156363" y="168003"/>
                    <a:pt x="156284" y="168003"/>
                  </a:cubicBezTo>
                  <a:lnTo>
                    <a:pt x="102511" y="168003"/>
                  </a:lnTo>
                  <a:cubicBezTo>
                    <a:pt x="91651" y="168003"/>
                    <a:pt x="82811" y="176836"/>
                    <a:pt x="82811" y="187686"/>
                  </a:cubicBezTo>
                  <a:lnTo>
                    <a:pt x="82811" y="235100"/>
                  </a:lnTo>
                  <a:lnTo>
                    <a:pt x="82313" y="235100"/>
                  </a:lnTo>
                  <a:cubicBezTo>
                    <a:pt x="74627" y="235100"/>
                    <a:pt x="68436" y="228914"/>
                    <a:pt x="68436" y="221208"/>
                  </a:cubicBezTo>
                  <a:lnTo>
                    <a:pt x="68436" y="162578"/>
                  </a:lnTo>
                  <a:cubicBezTo>
                    <a:pt x="68436" y="156392"/>
                    <a:pt x="72607" y="150967"/>
                    <a:pt x="78535" y="149211"/>
                  </a:cubicBezTo>
                  <a:lnTo>
                    <a:pt x="101252" y="142790"/>
                  </a:lnTo>
                  <a:cubicBezTo>
                    <a:pt x="106550" y="141269"/>
                    <a:pt x="110957" y="137600"/>
                    <a:pt x="113370" y="132699"/>
                  </a:cubicBezTo>
                  <a:cubicBezTo>
                    <a:pt x="118721" y="133249"/>
                    <a:pt x="124073" y="133538"/>
                    <a:pt x="129398" y="133538"/>
                  </a:cubicBezTo>
                  <a:cubicBezTo>
                    <a:pt x="134722" y="133538"/>
                    <a:pt x="140047" y="133249"/>
                    <a:pt x="145425" y="132699"/>
                  </a:cubicBezTo>
                  <a:lnTo>
                    <a:pt x="324268" y="180479"/>
                  </a:lnTo>
                  <a:cubicBezTo>
                    <a:pt x="324531" y="180479"/>
                    <a:pt x="324662" y="180741"/>
                    <a:pt x="324662" y="181003"/>
                  </a:cubicBezTo>
                  <a:lnTo>
                    <a:pt x="324662" y="234706"/>
                  </a:lnTo>
                  <a:cubicBezTo>
                    <a:pt x="324662" y="234837"/>
                    <a:pt x="324531" y="235100"/>
                    <a:pt x="324268" y="235100"/>
                  </a:cubicBezTo>
                  <a:lnTo>
                    <a:pt x="243634" y="235100"/>
                  </a:lnTo>
                  <a:cubicBezTo>
                    <a:pt x="243372" y="235100"/>
                    <a:pt x="243109" y="234837"/>
                    <a:pt x="243109" y="234706"/>
                  </a:cubicBezTo>
                  <a:lnTo>
                    <a:pt x="243109" y="181003"/>
                  </a:lnTo>
                  <a:cubicBezTo>
                    <a:pt x="243109" y="180741"/>
                    <a:pt x="243372" y="180479"/>
                    <a:pt x="243634" y="180479"/>
                  </a:cubicBezTo>
                  <a:lnTo>
                    <a:pt x="340296" y="140247"/>
                  </a:lnTo>
                  <a:cubicBezTo>
                    <a:pt x="341948" y="141400"/>
                    <a:pt x="343837" y="142161"/>
                    <a:pt x="345725" y="142790"/>
                  </a:cubicBezTo>
                  <a:lnTo>
                    <a:pt x="368337" y="149211"/>
                  </a:lnTo>
                  <a:cubicBezTo>
                    <a:pt x="374370" y="150967"/>
                    <a:pt x="378409" y="156392"/>
                    <a:pt x="378409" y="162578"/>
                  </a:cubicBezTo>
                  <a:lnTo>
                    <a:pt x="378409" y="221208"/>
                  </a:lnTo>
                  <a:cubicBezTo>
                    <a:pt x="378409" y="228914"/>
                    <a:pt x="372245" y="235100"/>
                    <a:pt x="364533" y="235100"/>
                  </a:cubicBezTo>
                  <a:lnTo>
                    <a:pt x="337279" y="235100"/>
                  </a:lnTo>
                  <a:lnTo>
                    <a:pt x="337279" y="234706"/>
                  </a:lnTo>
                  <a:lnTo>
                    <a:pt x="337279" y="220842"/>
                  </a:lnTo>
                  <a:lnTo>
                    <a:pt x="357975" y="220842"/>
                  </a:lnTo>
                  <a:cubicBezTo>
                    <a:pt x="361385" y="220842"/>
                    <a:pt x="364297" y="217932"/>
                    <a:pt x="364297" y="214525"/>
                  </a:cubicBezTo>
                  <a:lnTo>
                    <a:pt x="364297" y="174189"/>
                  </a:lnTo>
                  <a:cubicBezTo>
                    <a:pt x="364297" y="170021"/>
                    <a:pt x="361123" y="167951"/>
                    <a:pt x="357975" y="167951"/>
                  </a:cubicBezTo>
                  <a:cubicBezTo>
                    <a:pt x="354828" y="167951"/>
                    <a:pt x="351654" y="170021"/>
                    <a:pt x="351654" y="174189"/>
                  </a:cubicBezTo>
                  <a:lnTo>
                    <a:pt x="351654" y="208235"/>
                  </a:lnTo>
                  <a:lnTo>
                    <a:pt x="337279" y="208235"/>
                  </a:lnTo>
                  <a:lnTo>
                    <a:pt x="337279" y="181003"/>
                  </a:lnTo>
                  <a:cubicBezTo>
                    <a:pt x="337279" y="173795"/>
                    <a:pt x="331456" y="168003"/>
                    <a:pt x="324268" y="168003"/>
                  </a:cubicBezTo>
                  <a:lnTo>
                    <a:pt x="256618" y="168003"/>
                  </a:lnTo>
                  <a:lnTo>
                    <a:pt x="256618" y="162578"/>
                  </a:lnTo>
                  <a:cubicBezTo>
                    <a:pt x="256618" y="156392"/>
                    <a:pt x="260658" y="150967"/>
                    <a:pt x="266717" y="149211"/>
                  </a:cubicBezTo>
                  <a:lnTo>
                    <a:pt x="289302" y="142790"/>
                  </a:lnTo>
                  <a:cubicBezTo>
                    <a:pt x="291322" y="142161"/>
                    <a:pt x="293106" y="141400"/>
                    <a:pt x="294732" y="140247"/>
                  </a:cubicBezTo>
                  <a:lnTo>
                    <a:pt x="298772" y="144287"/>
                  </a:lnTo>
                  <a:cubicBezTo>
                    <a:pt x="303965" y="149473"/>
                    <a:pt x="310733" y="152042"/>
                    <a:pt x="317527" y="152042"/>
                  </a:cubicBezTo>
                  <a:cubicBezTo>
                    <a:pt x="324295" y="152042"/>
                    <a:pt x="331088" y="149473"/>
                    <a:pt x="336256" y="144283"/>
                  </a:cubicBezTo>
                  <a:lnTo>
                    <a:pt x="340296" y="140243"/>
                  </a:lnTo>
                  <a:lnTo>
                    <a:pt x="82706" y="247706"/>
                  </a:lnTo>
                  <a:lnTo>
                    <a:pt x="82706" y="261964"/>
                  </a:lnTo>
                  <a:lnTo>
                    <a:pt x="28172" y="261964"/>
                  </a:lnTo>
                  <a:lnTo>
                    <a:pt x="28172" y="247706"/>
                  </a:lnTo>
                  <a:lnTo>
                    <a:pt x="405427" y="247706"/>
                  </a:lnTo>
                  <a:lnTo>
                    <a:pt x="405427" y="261964"/>
                  </a:lnTo>
                  <a:lnTo>
                    <a:pt x="175958" y="261964"/>
                  </a:lnTo>
                  <a:lnTo>
                    <a:pt x="175958" y="247706"/>
                  </a:lnTo>
                  <a:lnTo>
                    <a:pt x="156284" y="180479"/>
                  </a:lnTo>
                  <a:cubicBezTo>
                    <a:pt x="160193" y="180479"/>
                    <a:pt x="163341" y="183755"/>
                    <a:pt x="163341" y="187686"/>
                  </a:cubicBezTo>
                  <a:lnTo>
                    <a:pt x="163341" y="275462"/>
                  </a:lnTo>
                  <a:lnTo>
                    <a:pt x="95323" y="275462"/>
                  </a:lnTo>
                  <a:lnTo>
                    <a:pt x="95323" y="187686"/>
                  </a:lnTo>
                  <a:cubicBezTo>
                    <a:pt x="95323" y="183755"/>
                    <a:pt x="98602" y="180479"/>
                    <a:pt x="102511" y="180479"/>
                  </a:cubicBezTo>
                  <a:lnTo>
                    <a:pt x="129398" y="26"/>
                  </a:lnTo>
                  <a:cubicBezTo>
                    <a:pt x="101120" y="26"/>
                    <a:pt x="78142" y="22960"/>
                    <a:pt x="76017" y="53494"/>
                  </a:cubicBezTo>
                  <a:cubicBezTo>
                    <a:pt x="75125" y="66100"/>
                    <a:pt x="70955" y="91707"/>
                    <a:pt x="65394" y="107092"/>
                  </a:cubicBezTo>
                  <a:cubicBezTo>
                    <a:pt x="64266" y="110237"/>
                    <a:pt x="64397" y="113776"/>
                    <a:pt x="65918" y="116921"/>
                  </a:cubicBezTo>
                  <a:cubicBezTo>
                    <a:pt x="67309" y="119961"/>
                    <a:pt x="70063" y="122477"/>
                    <a:pt x="73237" y="123604"/>
                  </a:cubicBezTo>
                  <a:cubicBezTo>
                    <a:pt x="81421" y="126513"/>
                    <a:pt x="89893" y="128767"/>
                    <a:pt x="98471" y="130419"/>
                  </a:cubicBezTo>
                  <a:cubicBezTo>
                    <a:pt x="98209" y="130550"/>
                    <a:pt x="97973" y="130550"/>
                    <a:pt x="97710" y="130681"/>
                  </a:cubicBezTo>
                  <a:lnTo>
                    <a:pt x="75125" y="137102"/>
                  </a:lnTo>
                  <a:cubicBezTo>
                    <a:pt x="63767" y="140378"/>
                    <a:pt x="55924" y="150731"/>
                    <a:pt x="55924" y="162578"/>
                  </a:cubicBezTo>
                  <a:lnTo>
                    <a:pt x="55924" y="221208"/>
                  </a:lnTo>
                  <a:cubicBezTo>
                    <a:pt x="55819" y="226136"/>
                    <a:pt x="57210" y="230932"/>
                    <a:pt x="59859" y="235100"/>
                  </a:cubicBezTo>
                  <a:lnTo>
                    <a:pt x="8341" y="235100"/>
                  </a:lnTo>
                  <a:cubicBezTo>
                    <a:pt x="26" y="235100"/>
                    <a:pt x="26" y="247706"/>
                    <a:pt x="8341" y="247706"/>
                  </a:cubicBezTo>
                  <a:lnTo>
                    <a:pt x="15555" y="247706"/>
                  </a:lnTo>
                  <a:lnTo>
                    <a:pt x="15555" y="308617"/>
                  </a:lnTo>
                  <a:cubicBezTo>
                    <a:pt x="15555" y="312837"/>
                    <a:pt x="18702" y="314960"/>
                    <a:pt x="21850" y="314960"/>
                  </a:cubicBezTo>
                  <a:cubicBezTo>
                    <a:pt x="25024" y="314960"/>
                    <a:pt x="28172" y="312837"/>
                    <a:pt x="28172" y="308617"/>
                  </a:cubicBezTo>
                  <a:lnTo>
                    <a:pt x="28172" y="274571"/>
                  </a:lnTo>
                  <a:lnTo>
                    <a:pt x="82811" y="274571"/>
                  </a:lnTo>
                  <a:lnTo>
                    <a:pt x="82811" y="308617"/>
                  </a:lnTo>
                  <a:cubicBezTo>
                    <a:pt x="82811" y="312785"/>
                    <a:pt x="85985" y="314855"/>
                    <a:pt x="89133" y="314855"/>
                  </a:cubicBezTo>
                  <a:cubicBezTo>
                    <a:pt x="92281" y="314855"/>
                    <a:pt x="95454" y="312785"/>
                    <a:pt x="95454" y="308617"/>
                  </a:cubicBezTo>
                  <a:lnTo>
                    <a:pt x="95454" y="287938"/>
                  </a:lnTo>
                  <a:lnTo>
                    <a:pt x="163472" y="287938"/>
                  </a:lnTo>
                  <a:lnTo>
                    <a:pt x="163472" y="308617"/>
                  </a:lnTo>
                  <a:cubicBezTo>
                    <a:pt x="163472" y="312785"/>
                    <a:pt x="166619" y="314855"/>
                    <a:pt x="169793" y="314855"/>
                  </a:cubicBezTo>
                  <a:cubicBezTo>
                    <a:pt x="172941" y="314855"/>
                    <a:pt x="176089" y="312785"/>
                    <a:pt x="176089" y="308617"/>
                  </a:cubicBezTo>
                  <a:lnTo>
                    <a:pt x="176089" y="274571"/>
                  </a:lnTo>
                  <a:lnTo>
                    <a:pt x="405559" y="274571"/>
                  </a:lnTo>
                  <a:lnTo>
                    <a:pt x="405559" y="308617"/>
                  </a:lnTo>
                  <a:cubicBezTo>
                    <a:pt x="405559" y="312785"/>
                    <a:pt x="408706" y="314855"/>
                    <a:pt x="411880" y="314855"/>
                  </a:cubicBezTo>
                  <a:cubicBezTo>
                    <a:pt x="415028" y="314855"/>
                    <a:pt x="418176" y="312785"/>
                    <a:pt x="418176" y="308617"/>
                  </a:cubicBezTo>
                  <a:lnTo>
                    <a:pt x="418176" y="247706"/>
                  </a:lnTo>
                  <a:lnTo>
                    <a:pt x="425363" y="247706"/>
                  </a:lnTo>
                  <a:cubicBezTo>
                    <a:pt x="433705" y="247706"/>
                    <a:pt x="433705" y="235100"/>
                    <a:pt x="425363" y="235100"/>
                  </a:cubicBezTo>
                  <a:lnTo>
                    <a:pt x="387118" y="235100"/>
                  </a:lnTo>
                  <a:cubicBezTo>
                    <a:pt x="389662" y="230932"/>
                    <a:pt x="391053" y="226136"/>
                    <a:pt x="391053" y="221208"/>
                  </a:cubicBezTo>
                  <a:lnTo>
                    <a:pt x="391053" y="162578"/>
                  </a:lnTo>
                  <a:cubicBezTo>
                    <a:pt x="391053" y="150731"/>
                    <a:pt x="383210" y="140378"/>
                    <a:pt x="371852" y="137102"/>
                  </a:cubicBezTo>
                  <a:lnTo>
                    <a:pt x="349135" y="130681"/>
                  </a:lnTo>
                  <a:cubicBezTo>
                    <a:pt x="346119" y="129790"/>
                    <a:pt x="343968" y="127011"/>
                    <a:pt x="343968" y="123866"/>
                  </a:cubicBezTo>
                  <a:lnTo>
                    <a:pt x="343968" y="118572"/>
                  </a:lnTo>
                  <a:cubicBezTo>
                    <a:pt x="346119" y="117052"/>
                    <a:pt x="348139" y="115401"/>
                    <a:pt x="350027" y="113645"/>
                  </a:cubicBezTo>
                  <a:cubicBezTo>
                    <a:pt x="359103" y="104943"/>
                    <a:pt x="364297" y="92834"/>
                    <a:pt x="364166" y="80227"/>
                  </a:cubicBezTo>
                  <a:lnTo>
                    <a:pt x="364166" y="68250"/>
                  </a:lnTo>
                  <a:lnTo>
                    <a:pt x="366684" y="63191"/>
                  </a:lnTo>
                  <a:cubicBezTo>
                    <a:pt x="369465" y="57661"/>
                    <a:pt x="370986" y="51607"/>
                    <a:pt x="370986" y="45421"/>
                  </a:cubicBezTo>
                  <a:lnTo>
                    <a:pt x="370986" y="13000"/>
                  </a:lnTo>
                  <a:cubicBezTo>
                    <a:pt x="370986" y="9593"/>
                    <a:pt x="368074" y="6710"/>
                    <a:pt x="364664" y="6710"/>
                  </a:cubicBezTo>
                  <a:lnTo>
                    <a:pt x="304070" y="6710"/>
                  </a:lnTo>
                  <a:cubicBezTo>
                    <a:pt x="281984" y="6710"/>
                    <a:pt x="264199" y="24611"/>
                    <a:pt x="264199" y="46679"/>
                  </a:cubicBezTo>
                  <a:lnTo>
                    <a:pt x="264199" y="47046"/>
                  </a:lnTo>
                  <a:cubicBezTo>
                    <a:pt x="264199" y="52236"/>
                    <a:pt x="265458" y="57268"/>
                    <a:pt x="267740" y="61933"/>
                  </a:cubicBezTo>
                  <a:lnTo>
                    <a:pt x="270888" y="68381"/>
                  </a:lnTo>
                  <a:lnTo>
                    <a:pt x="270888" y="78576"/>
                  </a:lnTo>
                  <a:cubicBezTo>
                    <a:pt x="270888" y="94223"/>
                    <a:pt x="278338" y="108979"/>
                    <a:pt x="291086" y="118179"/>
                  </a:cubicBezTo>
                  <a:lnTo>
                    <a:pt x="291086" y="123866"/>
                  </a:lnTo>
                  <a:cubicBezTo>
                    <a:pt x="290955" y="127011"/>
                    <a:pt x="288935" y="129790"/>
                    <a:pt x="285787" y="130786"/>
                  </a:cubicBezTo>
                  <a:lnTo>
                    <a:pt x="263307" y="137102"/>
                  </a:lnTo>
                  <a:cubicBezTo>
                    <a:pt x="251949" y="140378"/>
                    <a:pt x="244132" y="150731"/>
                    <a:pt x="244132" y="162578"/>
                  </a:cubicBezTo>
                  <a:lnTo>
                    <a:pt x="244132" y="168003"/>
                  </a:lnTo>
                  <a:lnTo>
                    <a:pt x="243634" y="168003"/>
                  </a:lnTo>
                  <a:cubicBezTo>
                    <a:pt x="236420" y="168003"/>
                    <a:pt x="230623" y="173795"/>
                    <a:pt x="230623" y="181003"/>
                  </a:cubicBezTo>
                  <a:lnTo>
                    <a:pt x="230623" y="234706"/>
                  </a:lnTo>
                  <a:lnTo>
                    <a:pt x="230623" y="235100"/>
                  </a:lnTo>
                  <a:lnTo>
                    <a:pt x="198936" y="235100"/>
                  </a:lnTo>
                  <a:cubicBezTo>
                    <a:pt x="201454" y="230932"/>
                    <a:pt x="202845" y="226136"/>
                    <a:pt x="202845" y="221208"/>
                  </a:cubicBezTo>
                  <a:lnTo>
                    <a:pt x="202845" y="162578"/>
                  </a:lnTo>
                  <a:cubicBezTo>
                    <a:pt x="202845" y="150731"/>
                    <a:pt x="195028" y="140378"/>
                    <a:pt x="183670" y="137102"/>
                  </a:cubicBezTo>
                  <a:lnTo>
                    <a:pt x="160954" y="130681"/>
                  </a:lnTo>
                  <a:cubicBezTo>
                    <a:pt x="160691" y="130550"/>
                    <a:pt x="160560" y="130550"/>
                    <a:pt x="160324" y="130419"/>
                  </a:cubicBezTo>
                  <a:cubicBezTo>
                    <a:pt x="168770" y="128767"/>
                    <a:pt x="177243" y="126513"/>
                    <a:pt x="185427" y="123604"/>
                  </a:cubicBezTo>
                  <a:cubicBezTo>
                    <a:pt x="188706" y="122477"/>
                    <a:pt x="191355" y="119961"/>
                    <a:pt x="192877" y="116921"/>
                  </a:cubicBezTo>
                  <a:cubicBezTo>
                    <a:pt x="194267" y="113776"/>
                    <a:pt x="194529" y="110237"/>
                    <a:pt x="193270" y="107092"/>
                  </a:cubicBezTo>
                  <a:cubicBezTo>
                    <a:pt x="187840" y="91707"/>
                    <a:pt x="183539" y="66100"/>
                    <a:pt x="182647" y="53494"/>
                  </a:cubicBezTo>
                  <a:cubicBezTo>
                    <a:pt x="180522" y="22960"/>
                    <a:pt x="157675" y="26"/>
                    <a:pt x="129398" y="26"/>
                  </a:cubicBezTo>
                  <a:lnTo>
                    <a:pt x="358343" y="19316"/>
                  </a:lnTo>
                  <a:lnTo>
                    <a:pt x="1293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07" name="Google Shape;142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JQAAIQ8AACUlAAA1DwAAAAAAAA=="/>
                </a:ext>
              </a:extLst>
            </p:cNvSpPr>
            <p:nvPr/>
          </p:nvSpPr>
          <p:spPr>
            <a:xfrm>
              <a:off x="6025515" y="2459355"/>
              <a:ext cx="12700" cy="12700"/>
            </a:xfrm>
            <a:custGeom>
              <a:avLst/>
              <a:gdLst/>
              <a:ahLst/>
              <a:cxnLst/>
              <a:rect l="0" t="0" r="12700" b="12700"/>
              <a:pathLst>
                <a:path w="12700" h="12700">
                  <a:moveTo>
                    <a:pt x="6350" y="0"/>
                  </a:moveTo>
                  <a:cubicBezTo>
                    <a:pt x="2925" y="0"/>
                    <a:pt x="0" y="2793"/>
                    <a:pt x="0" y="6350"/>
                  </a:cubicBezTo>
                  <a:cubicBezTo>
                    <a:pt x="0" y="9775"/>
                    <a:pt x="2925" y="12674"/>
                    <a:pt x="6350" y="12674"/>
                  </a:cubicBezTo>
                  <a:cubicBezTo>
                    <a:pt x="9881" y="12674"/>
                    <a:pt x="12674" y="9775"/>
                    <a:pt x="12674" y="6350"/>
                  </a:cubicBezTo>
                  <a:cubicBezTo>
                    <a:pt x="12674" y="2793"/>
                    <a:pt x="9881" y="0"/>
                    <a:pt x="635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926" name="Google Shape;14223;p90"/>
          <p:cNvGrpSpPr>
            <a:extLst>
              <a:ext uri="smNativeData">
                <pr:smNativeData xmlns:pr="smNativeData" val="SMDATA_6_dWHdYxMAAAAlAAAAAQAAAA8BAAAAkAAAAEgAAACQAAAASAAAAAAAAAAAAAAAAAAAABcAAAAUAAAAAAAAAAAAAAD/fwAA/38AAAAAAAAJAAAABAAAAHEWAAAMAAAAEAAAAAAAAAAAAAAAAAAAAAAAAAAfAAAAVAAAAAAAAAAAAAAAAAAAAAAAAAAAAAAAAAAAAAAAAAAAAAAAAAAAAAAAAAAAAAAAAAAAAAAAAAAAAAAAAAAAAAAAAAAAAAAAAAAAAAAAAAAAAAAAAAAAACEAAAAYAAAAFAAAAE4mAADVDQAAaSgAAAIQAAAQAAAA"/>
              </a:ext>
            </a:extLst>
          </p:cNvGrpSpPr>
          <p:nvPr/>
        </p:nvGrpSpPr>
        <p:grpSpPr>
          <a:xfrm>
            <a:off x="6226810" y="2248535"/>
            <a:ext cx="342265" cy="353695"/>
            <a:chOff x="6226810" y="2248535"/>
            <a:chExt cx="342265" cy="353695"/>
          </a:xfrm>
        </p:grpSpPr>
        <p:sp>
          <p:nvSpPr>
            <p:cNvPr id="1947" name="Google Shape;142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JwAA5g0AAFYoAAC4DwAAAAAAAA=="/>
                </a:ext>
              </a:extLst>
            </p:cNvSpPr>
            <p:nvPr/>
          </p:nvSpPr>
          <p:spPr>
            <a:xfrm>
              <a:off x="6362700" y="2259330"/>
              <a:ext cx="194310" cy="295910"/>
            </a:xfrm>
            <a:custGeom>
              <a:avLst/>
              <a:gdLst/>
              <a:ahLst/>
              <a:cxnLst/>
              <a:rect l="0" t="0" r="194310" b="295910"/>
              <a:pathLst>
                <a:path w="194310" h="295910">
                  <a:moveTo>
                    <a:pt x="26" y="26"/>
                  </a:moveTo>
                  <a:lnTo>
                    <a:pt x="26" y="23545"/>
                  </a:lnTo>
                  <a:lnTo>
                    <a:pt x="83732" y="23545"/>
                  </a:lnTo>
                  <a:lnTo>
                    <a:pt x="84386" y="23676"/>
                  </a:lnTo>
                  <a:cubicBezTo>
                    <a:pt x="84621" y="23676"/>
                    <a:pt x="84883" y="23676"/>
                    <a:pt x="85119" y="23781"/>
                  </a:cubicBezTo>
                  <a:lnTo>
                    <a:pt x="85249" y="23781"/>
                  </a:lnTo>
                  <a:lnTo>
                    <a:pt x="85877" y="24044"/>
                  </a:lnTo>
                  <a:cubicBezTo>
                    <a:pt x="86139" y="24175"/>
                    <a:pt x="86270" y="24307"/>
                    <a:pt x="86505" y="24438"/>
                  </a:cubicBezTo>
                  <a:lnTo>
                    <a:pt x="86636" y="24543"/>
                  </a:lnTo>
                  <a:cubicBezTo>
                    <a:pt x="86898" y="24674"/>
                    <a:pt x="87029" y="24806"/>
                    <a:pt x="87264" y="25069"/>
                  </a:cubicBezTo>
                  <a:lnTo>
                    <a:pt x="153883" y="91688"/>
                  </a:lnTo>
                  <a:cubicBezTo>
                    <a:pt x="153988" y="92076"/>
                    <a:pt x="154119" y="92313"/>
                    <a:pt x="154250" y="92444"/>
                  </a:cubicBezTo>
                  <a:lnTo>
                    <a:pt x="154380" y="92707"/>
                  </a:lnTo>
                  <a:cubicBezTo>
                    <a:pt x="154616" y="92838"/>
                    <a:pt x="154747" y="93075"/>
                    <a:pt x="154878" y="93337"/>
                  </a:cubicBezTo>
                  <a:cubicBezTo>
                    <a:pt x="154878" y="93469"/>
                    <a:pt x="155008" y="93705"/>
                    <a:pt x="155139" y="93968"/>
                  </a:cubicBezTo>
                  <a:lnTo>
                    <a:pt x="155139" y="94099"/>
                  </a:lnTo>
                  <a:cubicBezTo>
                    <a:pt x="155139" y="94336"/>
                    <a:pt x="155270" y="94599"/>
                    <a:pt x="155270" y="94730"/>
                  </a:cubicBezTo>
                  <a:cubicBezTo>
                    <a:pt x="155375" y="94967"/>
                    <a:pt x="155375" y="95229"/>
                    <a:pt x="155375" y="95492"/>
                  </a:cubicBezTo>
                  <a:lnTo>
                    <a:pt x="155375" y="95729"/>
                  </a:lnTo>
                  <a:lnTo>
                    <a:pt x="155375" y="95860"/>
                  </a:lnTo>
                  <a:lnTo>
                    <a:pt x="155375" y="295884"/>
                  </a:lnTo>
                  <a:lnTo>
                    <a:pt x="194284" y="295884"/>
                  </a:lnTo>
                  <a:lnTo>
                    <a:pt x="194284" y="66902"/>
                  </a:lnTo>
                  <a:lnTo>
                    <a:pt x="133343" y="66902"/>
                  </a:lnTo>
                  <a:cubicBezTo>
                    <a:pt x="130203" y="66902"/>
                    <a:pt x="127691" y="64380"/>
                    <a:pt x="127691" y="61226"/>
                  </a:cubicBezTo>
                  <a:lnTo>
                    <a:pt x="127691" y="26"/>
                  </a:lnTo>
                  <a:lnTo>
                    <a:pt x="26" y="26"/>
                  </a:lnTo>
                  <a:lnTo>
                    <a:pt x="127691" y="612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46" name="Google Shape;142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JgAAHQ4AAAcoAADuDwAAAAAAAA=="/>
                </a:ext>
              </a:extLst>
            </p:cNvSpPr>
            <p:nvPr/>
          </p:nvSpPr>
          <p:spPr>
            <a:xfrm>
              <a:off x="6313170" y="2294255"/>
              <a:ext cx="193675" cy="295275"/>
            </a:xfrm>
            <a:custGeom>
              <a:avLst/>
              <a:gdLst/>
              <a:ahLst/>
              <a:cxnLst/>
              <a:rect l="0" t="0" r="193675" b="295275"/>
              <a:pathLst>
                <a:path w="193675" h="295275">
                  <a:moveTo>
                    <a:pt x="0" y="0"/>
                  </a:moveTo>
                  <a:lnTo>
                    <a:pt x="0" y="110087"/>
                  </a:lnTo>
                  <a:lnTo>
                    <a:pt x="626" y="110087"/>
                  </a:lnTo>
                  <a:lnTo>
                    <a:pt x="1645" y="109956"/>
                  </a:lnTo>
                  <a:lnTo>
                    <a:pt x="3029" y="109720"/>
                  </a:lnTo>
                  <a:lnTo>
                    <a:pt x="3133" y="109720"/>
                  </a:lnTo>
                  <a:lnTo>
                    <a:pt x="4152" y="109588"/>
                  </a:lnTo>
                  <a:lnTo>
                    <a:pt x="5405" y="109457"/>
                  </a:lnTo>
                  <a:lnTo>
                    <a:pt x="20997" y="109457"/>
                  </a:lnTo>
                  <a:lnTo>
                    <a:pt x="22250" y="109588"/>
                  </a:lnTo>
                  <a:lnTo>
                    <a:pt x="23634" y="109588"/>
                  </a:lnTo>
                  <a:lnTo>
                    <a:pt x="24888" y="109720"/>
                  </a:lnTo>
                  <a:lnTo>
                    <a:pt x="25880" y="109851"/>
                  </a:lnTo>
                  <a:lnTo>
                    <a:pt x="26011" y="109851"/>
                  </a:lnTo>
                  <a:lnTo>
                    <a:pt x="27395" y="109956"/>
                  </a:lnTo>
                  <a:lnTo>
                    <a:pt x="28414" y="110087"/>
                  </a:lnTo>
                  <a:lnTo>
                    <a:pt x="28518" y="110087"/>
                  </a:lnTo>
                  <a:lnTo>
                    <a:pt x="29902" y="110350"/>
                  </a:lnTo>
                  <a:lnTo>
                    <a:pt x="31051" y="110481"/>
                  </a:lnTo>
                  <a:lnTo>
                    <a:pt x="32435" y="110718"/>
                  </a:lnTo>
                  <a:lnTo>
                    <a:pt x="33558" y="110980"/>
                  </a:lnTo>
                  <a:lnTo>
                    <a:pt x="34942" y="111217"/>
                  </a:lnTo>
                  <a:lnTo>
                    <a:pt x="36065" y="111480"/>
                  </a:lnTo>
                  <a:lnTo>
                    <a:pt x="37450" y="111847"/>
                  </a:lnTo>
                  <a:lnTo>
                    <a:pt x="38573" y="112110"/>
                  </a:lnTo>
                  <a:lnTo>
                    <a:pt x="39852" y="112373"/>
                  </a:lnTo>
                  <a:lnTo>
                    <a:pt x="40975" y="112740"/>
                  </a:lnTo>
                  <a:lnTo>
                    <a:pt x="42229" y="113134"/>
                  </a:lnTo>
                  <a:lnTo>
                    <a:pt x="43352" y="113371"/>
                  </a:lnTo>
                  <a:lnTo>
                    <a:pt x="44605" y="113870"/>
                  </a:lnTo>
                  <a:lnTo>
                    <a:pt x="44866" y="113870"/>
                  </a:lnTo>
                  <a:lnTo>
                    <a:pt x="45754" y="114133"/>
                  </a:lnTo>
                  <a:lnTo>
                    <a:pt x="47139" y="114527"/>
                  </a:lnTo>
                  <a:lnTo>
                    <a:pt x="47243" y="114527"/>
                  </a:lnTo>
                  <a:lnTo>
                    <a:pt x="48131" y="114894"/>
                  </a:lnTo>
                  <a:lnTo>
                    <a:pt x="49149" y="115262"/>
                  </a:lnTo>
                  <a:lnTo>
                    <a:pt x="49776" y="115525"/>
                  </a:lnTo>
                  <a:lnTo>
                    <a:pt x="50403" y="115787"/>
                  </a:lnTo>
                  <a:lnTo>
                    <a:pt x="51657" y="116287"/>
                  </a:lnTo>
                  <a:lnTo>
                    <a:pt x="52022" y="116418"/>
                  </a:lnTo>
                  <a:lnTo>
                    <a:pt x="52649" y="116654"/>
                  </a:lnTo>
                  <a:lnTo>
                    <a:pt x="54164" y="117285"/>
                  </a:lnTo>
                  <a:lnTo>
                    <a:pt x="54529" y="117416"/>
                  </a:lnTo>
                  <a:lnTo>
                    <a:pt x="54921" y="117679"/>
                  </a:lnTo>
                  <a:lnTo>
                    <a:pt x="57193" y="118677"/>
                  </a:lnTo>
                  <a:lnTo>
                    <a:pt x="57428" y="118808"/>
                  </a:lnTo>
                  <a:lnTo>
                    <a:pt x="59439" y="119833"/>
                  </a:lnTo>
                  <a:lnTo>
                    <a:pt x="59935" y="120069"/>
                  </a:lnTo>
                  <a:lnTo>
                    <a:pt x="60196" y="120200"/>
                  </a:lnTo>
                  <a:lnTo>
                    <a:pt x="61581" y="120962"/>
                  </a:lnTo>
                  <a:lnTo>
                    <a:pt x="62207" y="121330"/>
                  </a:lnTo>
                  <a:lnTo>
                    <a:pt x="62469" y="121461"/>
                  </a:lnTo>
                  <a:lnTo>
                    <a:pt x="63722" y="122223"/>
                  </a:lnTo>
                  <a:lnTo>
                    <a:pt x="64479" y="122591"/>
                  </a:lnTo>
                  <a:lnTo>
                    <a:pt x="64715" y="122722"/>
                  </a:lnTo>
                  <a:lnTo>
                    <a:pt x="65864" y="123484"/>
                  </a:lnTo>
                  <a:lnTo>
                    <a:pt x="66490" y="123878"/>
                  </a:lnTo>
                  <a:lnTo>
                    <a:pt x="66725" y="123983"/>
                  </a:lnTo>
                  <a:lnTo>
                    <a:pt x="67875" y="124745"/>
                  </a:lnTo>
                  <a:lnTo>
                    <a:pt x="68736" y="125270"/>
                  </a:lnTo>
                  <a:lnTo>
                    <a:pt x="69885" y="126137"/>
                  </a:lnTo>
                  <a:lnTo>
                    <a:pt x="70747" y="126636"/>
                  </a:lnTo>
                  <a:lnTo>
                    <a:pt x="70878" y="126636"/>
                  </a:lnTo>
                  <a:lnTo>
                    <a:pt x="71896" y="127398"/>
                  </a:lnTo>
                  <a:lnTo>
                    <a:pt x="72758" y="128028"/>
                  </a:lnTo>
                  <a:lnTo>
                    <a:pt x="73907" y="128921"/>
                  </a:lnTo>
                  <a:lnTo>
                    <a:pt x="74769" y="129552"/>
                  </a:lnTo>
                  <a:lnTo>
                    <a:pt x="75788" y="130445"/>
                  </a:lnTo>
                  <a:lnTo>
                    <a:pt x="76649" y="131075"/>
                  </a:lnTo>
                  <a:lnTo>
                    <a:pt x="77799" y="131968"/>
                  </a:lnTo>
                  <a:lnTo>
                    <a:pt x="78556" y="132704"/>
                  </a:lnTo>
                  <a:lnTo>
                    <a:pt x="79548" y="133597"/>
                  </a:lnTo>
                  <a:lnTo>
                    <a:pt x="79679" y="133728"/>
                  </a:lnTo>
                  <a:lnTo>
                    <a:pt x="79809" y="133860"/>
                  </a:lnTo>
                  <a:lnTo>
                    <a:pt x="80306" y="134227"/>
                  </a:lnTo>
                  <a:lnTo>
                    <a:pt x="81298" y="135120"/>
                  </a:lnTo>
                  <a:lnTo>
                    <a:pt x="81559" y="135357"/>
                  </a:lnTo>
                  <a:lnTo>
                    <a:pt x="81820" y="135618"/>
                  </a:lnTo>
                  <a:lnTo>
                    <a:pt x="82055" y="135882"/>
                  </a:lnTo>
                  <a:lnTo>
                    <a:pt x="83074" y="136880"/>
                  </a:lnTo>
                  <a:lnTo>
                    <a:pt x="83205" y="137011"/>
                  </a:lnTo>
                  <a:lnTo>
                    <a:pt x="83570" y="137376"/>
                  </a:lnTo>
                  <a:lnTo>
                    <a:pt x="83701" y="137511"/>
                  </a:lnTo>
                  <a:lnTo>
                    <a:pt x="84824" y="138667"/>
                  </a:lnTo>
                  <a:lnTo>
                    <a:pt x="84954" y="138772"/>
                  </a:lnTo>
                  <a:lnTo>
                    <a:pt x="85450" y="139166"/>
                  </a:lnTo>
                  <a:lnTo>
                    <a:pt x="86469" y="140427"/>
                  </a:lnTo>
                  <a:lnTo>
                    <a:pt x="86704" y="140558"/>
                  </a:lnTo>
                  <a:lnTo>
                    <a:pt x="86965" y="140926"/>
                  </a:lnTo>
                  <a:cubicBezTo>
                    <a:pt x="93494" y="148123"/>
                    <a:pt x="98900" y="156213"/>
                    <a:pt x="103183" y="165066"/>
                  </a:cubicBezTo>
                  <a:lnTo>
                    <a:pt x="103183" y="165197"/>
                  </a:lnTo>
                  <a:lnTo>
                    <a:pt x="103183" y="165328"/>
                  </a:lnTo>
                  <a:lnTo>
                    <a:pt x="103183" y="165460"/>
                  </a:lnTo>
                  <a:lnTo>
                    <a:pt x="103183" y="165565"/>
                  </a:lnTo>
                  <a:cubicBezTo>
                    <a:pt x="103418" y="166221"/>
                    <a:pt x="103679" y="166720"/>
                    <a:pt x="103941" y="167351"/>
                  </a:cubicBezTo>
                  <a:cubicBezTo>
                    <a:pt x="109451" y="179723"/>
                    <a:pt x="112350" y="193251"/>
                    <a:pt x="112480" y="206779"/>
                  </a:cubicBezTo>
                  <a:lnTo>
                    <a:pt x="112480" y="207540"/>
                  </a:lnTo>
                  <a:lnTo>
                    <a:pt x="112480" y="210693"/>
                  </a:lnTo>
                  <a:lnTo>
                    <a:pt x="112480" y="211586"/>
                  </a:lnTo>
                  <a:cubicBezTo>
                    <a:pt x="112480" y="212479"/>
                    <a:pt x="112350" y="213346"/>
                    <a:pt x="112219" y="214239"/>
                  </a:cubicBezTo>
                  <a:lnTo>
                    <a:pt x="112219" y="214738"/>
                  </a:lnTo>
                  <a:cubicBezTo>
                    <a:pt x="112219" y="215894"/>
                    <a:pt x="112089" y="216892"/>
                    <a:pt x="111958" y="217916"/>
                  </a:cubicBezTo>
                  <a:lnTo>
                    <a:pt x="111958" y="218547"/>
                  </a:lnTo>
                  <a:cubicBezTo>
                    <a:pt x="111854" y="219413"/>
                    <a:pt x="111854" y="220307"/>
                    <a:pt x="111723" y="221200"/>
                  </a:cubicBezTo>
                  <a:lnTo>
                    <a:pt x="111592" y="221961"/>
                  </a:lnTo>
                  <a:cubicBezTo>
                    <a:pt x="111227" y="224089"/>
                    <a:pt x="110835" y="226112"/>
                    <a:pt x="110469" y="228134"/>
                  </a:cubicBezTo>
                  <a:lnTo>
                    <a:pt x="110339" y="228765"/>
                  </a:lnTo>
                  <a:cubicBezTo>
                    <a:pt x="110078" y="229658"/>
                    <a:pt x="109947" y="230551"/>
                    <a:pt x="109712" y="231313"/>
                  </a:cubicBezTo>
                  <a:lnTo>
                    <a:pt x="109582" y="231943"/>
                  </a:lnTo>
                  <a:cubicBezTo>
                    <a:pt x="109320" y="232941"/>
                    <a:pt x="109085" y="233966"/>
                    <a:pt x="108694" y="234964"/>
                  </a:cubicBezTo>
                  <a:lnTo>
                    <a:pt x="108694" y="235358"/>
                  </a:lnTo>
                  <a:cubicBezTo>
                    <a:pt x="108459" y="236225"/>
                    <a:pt x="108067" y="237118"/>
                    <a:pt x="107832" y="238011"/>
                  </a:cubicBezTo>
                  <a:lnTo>
                    <a:pt x="107701" y="238641"/>
                  </a:lnTo>
                  <a:cubicBezTo>
                    <a:pt x="106944" y="240533"/>
                    <a:pt x="106317" y="242555"/>
                    <a:pt x="105560" y="244447"/>
                  </a:cubicBezTo>
                  <a:lnTo>
                    <a:pt x="105299" y="244946"/>
                  </a:lnTo>
                  <a:cubicBezTo>
                    <a:pt x="104933" y="245839"/>
                    <a:pt x="104567" y="246600"/>
                    <a:pt x="104176" y="247467"/>
                  </a:cubicBezTo>
                  <a:lnTo>
                    <a:pt x="104045" y="247861"/>
                  </a:lnTo>
                  <a:cubicBezTo>
                    <a:pt x="103679" y="248860"/>
                    <a:pt x="103183" y="249753"/>
                    <a:pt x="102661" y="250777"/>
                  </a:cubicBezTo>
                  <a:lnTo>
                    <a:pt x="102661" y="250882"/>
                  </a:lnTo>
                  <a:cubicBezTo>
                    <a:pt x="102295" y="251775"/>
                    <a:pt x="101799" y="252668"/>
                    <a:pt x="101407" y="253535"/>
                  </a:cubicBezTo>
                  <a:lnTo>
                    <a:pt x="101172" y="253929"/>
                  </a:lnTo>
                  <a:cubicBezTo>
                    <a:pt x="100154" y="255820"/>
                    <a:pt x="99161" y="257580"/>
                    <a:pt x="98012" y="259498"/>
                  </a:cubicBezTo>
                  <a:lnTo>
                    <a:pt x="97777" y="259733"/>
                  </a:lnTo>
                  <a:cubicBezTo>
                    <a:pt x="97255" y="260627"/>
                    <a:pt x="96759" y="261389"/>
                    <a:pt x="96262" y="262256"/>
                  </a:cubicBezTo>
                  <a:lnTo>
                    <a:pt x="96132" y="262386"/>
                  </a:lnTo>
                  <a:cubicBezTo>
                    <a:pt x="94878" y="264174"/>
                    <a:pt x="93625" y="265934"/>
                    <a:pt x="92371" y="267588"/>
                  </a:cubicBezTo>
                  <a:lnTo>
                    <a:pt x="92241" y="267825"/>
                  </a:lnTo>
                  <a:cubicBezTo>
                    <a:pt x="90856" y="269611"/>
                    <a:pt x="89603" y="271240"/>
                    <a:pt x="88088" y="272894"/>
                  </a:cubicBezTo>
                  <a:lnTo>
                    <a:pt x="88088" y="273000"/>
                  </a:lnTo>
                  <a:cubicBezTo>
                    <a:pt x="87331" y="273761"/>
                    <a:pt x="86573" y="274523"/>
                    <a:pt x="85947" y="275285"/>
                  </a:cubicBezTo>
                  <a:cubicBezTo>
                    <a:pt x="84458" y="276940"/>
                    <a:pt x="82943" y="278437"/>
                    <a:pt x="81298" y="279960"/>
                  </a:cubicBezTo>
                  <a:lnTo>
                    <a:pt x="81194" y="279960"/>
                  </a:lnTo>
                  <a:cubicBezTo>
                    <a:pt x="77172" y="283743"/>
                    <a:pt x="72889" y="287158"/>
                    <a:pt x="68371" y="290205"/>
                  </a:cubicBezTo>
                  <a:cubicBezTo>
                    <a:pt x="65602" y="292096"/>
                    <a:pt x="62704" y="293751"/>
                    <a:pt x="59831" y="295248"/>
                  </a:cubicBezTo>
                  <a:lnTo>
                    <a:pt x="193648" y="295248"/>
                  </a:lnTo>
                  <a:lnTo>
                    <a:pt x="193648" y="66877"/>
                  </a:lnTo>
                  <a:lnTo>
                    <a:pt x="132955" y="66877"/>
                  </a:lnTo>
                  <a:cubicBezTo>
                    <a:pt x="129952" y="66877"/>
                    <a:pt x="127419" y="64329"/>
                    <a:pt x="127419" y="61177"/>
                  </a:cubicBezTo>
                  <a:lnTo>
                    <a:pt x="127419" y="0"/>
                  </a:lnTo>
                  <a:lnTo>
                    <a:pt x="0" y="0"/>
                  </a:lnTo>
                  <a:lnTo>
                    <a:pt x="127419" y="6117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45" name="Google Shape;142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wAA8w0AAEooAAA+DgAAAAAAAA=="/>
                </a:ext>
              </a:extLst>
            </p:cNvSpPr>
            <p:nvPr/>
          </p:nvSpPr>
          <p:spPr>
            <a:xfrm>
              <a:off x="6501765" y="2267585"/>
              <a:ext cx="47625" cy="47625"/>
            </a:xfrm>
            <a:custGeom>
              <a:avLst/>
              <a:gdLst/>
              <a:ahLst/>
              <a:cxnLst/>
              <a:rect l="0" t="0" r="47625" b="47625"/>
              <a:pathLst>
                <a:path w="47625" h="47625">
                  <a:moveTo>
                    <a:pt x="0" y="0"/>
                  </a:moveTo>
                  <a:lnTo>
                    <a:pt x="0" y="47598"/>
                  </a:lnTo>
                  <a:lnTo>
                    <a:pt x="47598" y="47598"/>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44" name="Google Shape;142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JwAAKg4AAPsnAAB1DgAAAAAAAA=="/>
                </a:ext>
              </a:extLst>
            </p:cNvSpPr>
            <p:nvPr/>
          </p:nvSpPr>
          <p:spPr>
            <a:xfrm>
              <a:off x="6451600" y="2302510"/>
              <a:ext cx="47625" cy="47625"/>
            </a:xfrm>
            <a:custGeom>
              <a:avLst/>
              <a:gdLst/>
              <a:ahLst/>
              <a:cxnLst/>
              <a:rect l="0" t="0" r="47625" b="47625"/>
              <a:pathLst>
                <a:path w="47625" h="47625">
                  <a:moveTo>
                    <a:pt x="26" y="0"/>
                  </a:moveTo>
                  <a:lnTo>
                    <a:pt x="26" y="47598"/>
                  </a:lnTo>
                  <a:lnTo>
                    <a:pt x="47625" y="47598"/>
                  </a:lnTo>
                  <a:lnTo>
                    <a:pt x="26" y="-1"/>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43" name="Google Shape;142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JwAADA4AACgoAAC4DwAAAAAAAA=="/>
                </a:ext>
              </a:extLst>
            </p:cNvSpPr>
            <p:nvPr/>
          </p:nvSpPr>
          <p:spPr>
            <a:xfrm>
              <a:off x="6446520" y="2283460"/>
              <a:ext cx="81280" cy="271780"/>
            </a:xfrm>
            <a:custGeom>
              <a:avLst/>
              <a:gdLst/>
              <a:ahLst/>
              <a:cxnLst/>
              <a:rect l="0" t="0" r="81280" b="271780"/>
              <a:pathLst>
                <a:path w="81280" h="271780">
                  <a:moveTo>
                    <a:pt x="0" y="26"/>
                  </a:moveTo>
                  <a:lnTo>
                    <a:pt x="633" y="131"/>
                  </a:lnTo>
                  <a:cubicBezTo>
                    <a:pt x="897" y="131"/>
                    <a:pt x="1135" y="262"/>
                    <a:pt x="1267" y="262"/>
                  </a:cubicBezTo>
                  <a:lnTo>
                    <a:pt x="1531" y="262"/>
                  </a:lnTo>
                  <a:lnTo>
                    <a:pt x="2164" y="525"/>
                  </a:lnTo>
                  <a:cubicBezTo>
                    <a:pt x="2296" y="656"/>
                    <a:pt x="2533" y="787"/>
                    <a:pt x="2797" y="892"/>
                  </a:cubicBezTo>
                  <a:lnTo>
                    <a:pt x="2929" y="1024"/>
                  </a:lnTo>
                  <a:cubicBezTo>
                    <a:pt x="3061" y="1154"/>
                    <a:pt x="3299" y="1416"/>
                    <a:pt x="3431" y="1521"/>
                  </a:cubicBezTo>
                  <a:lnTo>
                    <a:pt x="70592" y="68682"/>
                  </a:lnTo>
                  <a:cubicBezTo>
                    <a:pt x="70856" y="68542"/>
                    <a:pt x="70988" y="68673"/>
                    <a:pt x="71120" y="68935"/>
                  </a:cubicBezTo>
                  <a:lnTo>
                    <a:pt x="71226" y="69066"/>
                  </a:lnTo>
                  <a:cubicBezTo>
                    <a:pt x="71358" y="69198"/>
                    <a:pt x="71489" y="69434"/>
                    <a:pt x="71621" y="69696"/>
                  </a:cubicBezTo>
                  <a:cubicBezTo>
                    <a:pt x="71753" y="69827"/>
                    <a:pt x="71885" y="70063"/>
                    <a:pt x="71991" y="70325"/>
                  </a:cubicBezTo>
                  <a:lnTo>
                    <a:pt x="71991" y="70457"/>
                  </a:lnTo>
                  <a:cubicBezTo>
                    <a:pt x="71991" y="70693"/>
                    <a:pt x="72123" y="70955"/>
                    <a:pt x="72123" y="71191"/>
                  </a:cubicBezTo>
                  <a:cubicBezTo>
                    <a:pt x="72123" y="71322"/>
                    <a:pt x="72255" y="71585"/>
                    <a:pt x="72255" y="71847"/>
                  </a:cubicBezTo>
                  <a:lnTo>
                    <a:pt x="72255" y="72083"/>
                  </a:lnTo>
                  <a:lnTo>
                    <a:pt x="72255" y="72214"/>
                  </a:lnTo>
                  <a:lnTo>
                    <a:pt x="72255" y="271754"/>
                  </a:lnTo>
                  <a:lnTo>
                    <a:pt x="81280" y="271754"/>
                  </a:lnTo>
                  <a:lnTo>
                    <a:pt x="81280" y="72214"/>
                  </a:lnTo>
                  <a:lnTo>
                    <a:pt x="81280" y="72083"/>
                  </a:lnTo>
                  <a:lnTo>
                    <a:pt x="81280" y="71847"/>
                  </a:lnTo>
                  <a:cubicBezTo>
                    <a:pt x="81280" y="71585"/>
                    <a:pt x="81148" y="71322"/>
                    <a:pt x="81148" y="71191"/>
                  </a:cubicBezTo>
                  <a:cubicBezTo>
                    <a:pt x="81148" y="70955"/>
                    <a:pt x="81016" y="70693"/>
                    <a:pt x="81016" y="70457"/>
                  </a:cubicBezTo>
                  <a:lnTo>
                    <a:pt x="81016" y="70325"/>
                  </a:lnTo>
                  <a:cubicBezTo>
                    <a:pt x="80884" y="70063"/>
                    <a:pt x="80752" y="69827"/>
                    <a:pt x="80647" y="69696"/>
                  </a:cubicBezTo>
                  <a:cubicBezTo>
                    <a:pt x="80515" y="69434"/>
                    <a:pt x="80383" y="69198"/>
                    <a:pt x="80251" y="69066"/>
                  </a:cubicBezTo>
                  <a:lnTo>
                    <a:pt x="80119" y="68934"/>
                  </a:lnTo>
                  <a:cubicBezTo>
                    <a:pt x="79987" y="68673"/>
                    <a:pt x="79881" y="68542"/>
                    <a:pt x="79749" y="68306"/>
                  </a:cubicBezTo>
                  <a:lnTo>
                    <a:pt x="54363" y="43176"/>
                  </a:lnTo>
                  <a:lnTo>
                    <a:pt x="49771" y="43176"/>
                  </a:lnTo>
                  <a:cubicBezTo>
                    <a:pt x="46736" y="43176"/>
                    <a:pt x="44203" y="40658"/>
                    <a:pt x="44203" y="37642"/>
                  </a:cubicBezTo>
                  <a:lnTo>
                    <a:pt x="44203" y="32972"/>
                  </a:lnTo>
                  <a:lnTo>
                    <a:pt x="12561" y="1330"/>
                  </a:lnTo>
                  <a:cubicBezTo>
                    <a:pt x="12324" y="1416"/>
                    <a:pt x="12192" y="1154"/>
                    <a:pt x="11928" y="1023"/>
                  </a:cubicBezTo>
                  <a:lnTo>
                    <a:pt x="11823" y="892"/>
                  </a:lnTo>
                  <a:cubicBezTo>
                    <a:pt x="11559" y="787"/>
                    <a:pt x="11427" y="656"/>
                    <a:pt x="11189" y="525"/>
                  </a:cubicBezTo>
                  <a:cubicBezTo>
                    <a:pt x="10925" y="525"/>
                    <a:pt x="10793" y="393"/>
                    <a:pt x="10529" y="262"/>
                  </a:cubicBezTo>
                  <a:lnTo>
                    <a:pt x="10424" y="262"/>
                  </a:lnTo>
                  <a:cubicBezTo>
                    <a:pt x="10160" y="262"/>
                    <a:pt x="9896" y="131"/>
                    <a:pt x="9659" y="131"/>
                  </a:cubicBezTo>
                  <a:cubicBezTo>
                    <a:pt x="9395" y="26"/>
                    <a:pt x="9263" y="26"/>
                    <a:pt x="9025" y="26"/>
                  </a:cubicBezTo>
                  <a:lnTo>
                    <a:pt x="0" y="26"/>
                  </a:lnTo>
                  <a:lnTo>
                    <a:pt x="902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42" name="Google Shape;142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JwAA5g0AADInAAAMDgAAAAAAAA=="/>
                </a:ext>
              </a:extLst>
            </p:cNvSpPr>
            <p:nvPr/>
          </p:nvSpPr>
          <p:spPr>
            <a:xfrm>
              <a:off x="6362700" y="2259330"/>
              <a:ext cx="8890" cy="24130"/>
            </a:xfrm>
            <a:custGeom>
              <a:avLst/>
              <a:gdLst/>
              <a:ahLst/>
              <a:cxnLst/>
              <a:rect l="0" t="0" r="8890" b="24130"/>
              <a:pathLst>
                <a:path w="8890" h="24130">
                  <a:moveTo>
                    <a:pt x="26" y="27"/>
                  </a:moveTo>
                  <a:lnTo>
                    <a:pt x="26" y="24130"/>
                  </a:lnTo>
                  <a:lnTo>
                    <a:pt x="8864" y="24130"/>
                  </a:lnTo>
                  <a:lnTo>
                    <a:pt x="8864" y="27"/>
                  </a:lnTo>
                  <a:lnTo>
                    <a:pt x="26"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41" name="Google Shape;142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JgAAyg4AAJYnAADvDwAAAAAAAA=="/>
                </a:ext>
              </a:extLst>
            </p:cNvSpPr>
            <p:nvPr/>
          </p:nvSpPr>
          <p:spPr>
            <a:xfrm>
              <a:off x="6337300" y="2404110"/>
              <a:ext cx="97790" cy="186055"/>
            </a:xfrm>
            <a:custGeom>
              <a:avLst/>
              <a:gdLst/>
              <a:ahLst/>
              <a:cxnLst/>
              <a:rect l="0" t="0" r="97790" b="186055"/>
              <a:pathLst>
                <a:path w="97790" h="186055">
                  <a:moveTo>
                    <a:pt x="0" y="0"/>
                  </a:moveTo>
                  <a:lnTo>
                    <a:pt x="1250" y="131"/>
                  </a:lnTo>
                  <a:lnTo>
                    <a:pt x="2266" y="262"/>
                  </a:lnTo>
                  <a:lnTo>
                    <a:pt x="2371" y="262"/>
                  </a:lnTo>
                  <a:lnTo>
                    <a:pt x="3751" y="525"/>
                  </a:lnTo>
                  <a:lnTo>
                    <a:pt x="4767" y="630"/>
                  </a:lnTo>
                  <a:lnTo>
                    <a:pt x="4897" y="630"/>
                  </a:lnTo>
                  <a:lnTo>
                    <a:pt x="6382" y="762"/>
                  </a:lnTo>
                  <a:lnTo>
                    <a:pt x="7528" y="1025"/>
                  </a:lnTo>
                  <a:lnTo>
                    <a:pt x="8909" y="1261"/>
                  </a:lnTo>
                  <a:lnTo>
                    <a:pt x="10029" y="1392"/>
                  </a:lnTo>
                  <a:lnTo>
                    <a:pt x="11279" y="1787"/>
                  </a:lnTo>
                  <a:lnTo>
                    <a:pt x="12400" y="2023"/>
                  </a:lnTo>
                  <a:lnTo>
                    <a:pt x="13780" y="2286"/>
                  </a:lnTo>
                  <a:lnTo>
                    <a:pt x="14926" y="2549"/>
                  </a:lnTo>
                  <a:lnTo>
                    <a:pt x="16177" y="2917"/>
                  </a:lnTo>
                  <a:lnTo>
                    <a:pt x="17297" y="3180"/>
                  </a:lnTo>
                  <a:lnTo>
                    <a:pt x="18678" y="3548"/>
                  </a:lnTo>
                  <a:lnTo>
                    <a:pt x="19693" y="3916"/>
                  </a:lnTo>
                  <a:lnTo>
                    <a:pt x="21048" y="4310"/>
                  </a:lnTo>
                  <a:lnTo>
                    <a:pt x="21309" y="4310"/>
                  </a:lnTo>
                  <a:lnTo>
                    <a:pt x="22064" y="4573"/>
                  </a:lnTo>
                  <a:lnTo>
                    <a:pt x="23445" y="5072"/>
                  </a:lnTo>
                  <a:lnTo>
                    <a:pt x="23575" y="5072"/>
                  </a:lnTo>
                  <a:lnTo>
                    <a:pt x="24434" y="5309"/>
                  </a:lnTo>
                  <a:lnTo>
                    <a:pt x="25581" y="5834"/>
                  </a:lnTo>
                  <a:lnTo>
                    <a:pt x="26076" y="5939"/>
                  </a:lnTo>
                  <a:lnTo>
                    <a:pt x="26701" y="6202"/>
                  </a:lnTo>
                  <a:lnTo>
                    <a:pt x="27951" y="6702"/>
                  </a:lnTo>
                  <a:lnTo>
                    <a:pt x="28342" y="6964"/>
                  </a:lnTo>
                  <a:lnTo>
                    <a:pt x="29071" y="7227"/>
                  </a:lnTo>
                  <a:lnTo>
                    <a:pt x="30582" y="7858"/>
                  </a:lnTo>
                  <a:lnTo>
                    <a:pt x="30843" y="7963"/>
                  </a:lnTo>
                  <a:lnTo>
                    <a:pt x="31338" y="8095"/>
                  </a:lnTo>
                  <a:lnTo>
                    <a:pt x="33604" y="9251"/>
                  </a:lnTo>
                  <a:lnTo>
                    <a:pt x="33708" y="9251"/>
                  </a:lnTo>
                  <a:lnTo>
                    <a:pt x="35714" y="10250"/>
                  </a:lnTo>
                  <a:lnTo>
                    <a:pt x="36235" y="10513"/>
                  </a:lnTo>
                  <a:lnTo>
                    <a:pt x="36469" y="10644"/>
                  </a:lnTo>
                  <a:lnTo>
                    <a:pt x="37850" y="11511"/>
                  </a:lnTo>
                  <a:lnTo>
                    <a:pt x="38475" y="11774"/>
                  </a:lnTo>
                  <a:lnTo>
                    <a:pt x="38866" y="12011"/>
                  </a:lnTo>
                  <a:lnTo>
                    <a:pt x="39986" y="12641"/>
                  </a:lnTo>
                  <a:lnTo>
                    <a:pt x="40741" y="13036"/>
                  </a:lnTo>
                  <a:lnTo>
                    <a:pt x="41106" y="13299"/>
                  </a:lnTo>
                  <a:lnTo>
                    <a:pt x="42122" y="13929"/>
                  </a:lnTo>
                  <a:lnTo>
                    <a:pt x="42747" y="14297"/>
                  </a:lnTo>
                  <a:lnTo>
                    <a:pt x="42982" y="14429"/>
                  </a:lnTo>
                  <a:lnTo>
                    <a:pt x="44258" y="15191"/>
                  </a:lnTo>
                  <a:lnTo>
                    <a:pt x="45118" y="15822"/>
                  </a:lnTo>
                  <a:lnTo>
                    <a:pt x="46264" y="16584"/>
                  </a:lnTo>
                  <a:lnTo>
                    <a:pt x="46993" y="17083"/>
                  </a:lnTo>
                  <a:lnTo>
                    <a:pt x="47124" y="17083"/>
                  </a:lnTo>
                  <a:lnTo>
                    <a:pt x="48270" y="17977"/>
                  </a:lnTo>
                  <a:lnTo>
                    <a:pt x="49129" y="18608"/>
                  </a:lnTo>
                  <a:lnTo>
                    <a:pt x="50145" y="19370"/>
                  </a:lnTo>
                  <a:lnTo>
                    <a:pt x="55538" y="29226"/>
                  </a:lnTo>
                  <a:lnTo>
                    <a:pt x="60539" y="34404"/>
                  </a:lnTo>
                  <a:lnTo>
                    <a:pt x="67052" y="35796"/>
                  </a:lnTo>
                  <a:cubicBezTo>
                    <a:pt x="71949" y="41868"/>
                    <a:pt x="76221" y="48570"/>
                    <a:pt x="79607" y="55771"/>
                  </a:cubicBezTo>
                  <a:lnTo>
                    <a:pt x="79607" y="55903"/>
                  </a:lnTo>
                  <a:lnTo>
                    <a:pt x="79607" y="56034"/>
                  </a:lnTo>
                  <a:lnTo>
                    <a:pt x="79607" y="56166"/>
                  </a:lnTo>
                  <a:lnTo>
                    <a:pt x="79607" y="56297"/>
                  </a:lnTo>
                  <a:cubicBezTo>
                    <a:pt x="79842" y="56928"/>
                    <a:pt x="80102" y="57559"/>
                    <a:pt x="80337" y="58058"/>
                  </a:cubicBezTo>
                  <a:cubicBezTo>
                    <a:pt x="85859" y="70568"/>
                    <a:pt x="88751" y="83973"/>
                    <a:pt x="88881" y="97508"/>
                  </a:cubicBezTo>
                  <a:lnTo>
                    <a:pt x="88881" y="98402"/>
                  </a:lnTo>
                  <a:lnTo>
                    <a:pt x="88881" y="101556"/>
                  </a:lnTo>
                  <a:lnTo>
                    <a:pt x="88881" y="102318"/>
                  </a:lnTo>
                  <a:cubicBezTo>
                    <a:pt x="88881" y="103212"/>
                    <a:pt x="88751" y="104079"/>
                    <a:pt x="88621" y="104972"/>
                  </a:cubicBezTo>
                  <a:lnTo>
                    <a:pt x="88621" y="105603"/>
                  </a:lnTo>
                  <a:cubicBezTo>
                    <a:pt x="88621" y="106628"/>
                    <a:pt x="88490" y="107627"/>
                    <a:pt x="88360" y="108757"/>
                  </a:cubicBezTo>
                  <a:lnTo>
                    <a:pt x="88360" y="109283"/>
                  </a:lnTo>
                  <a:cubicBezTo>
                    <a:pt x="88256" y="110150"/>
                    <a:pt x="88256" y="111044"/>
                    <a:pt x="88126" y="111937"/>
                  </a:cubicBezTo>
                  <a:lnTo>
                    <a:pt x="87995" y="112700"/>
                  </a:lnTo>
                  <a:cubicBezTo>
                    <a:pt x="87605" y="114828"/>
                    <a:pt x="87240" y="116852"/>
                    <a:pt x="86875" y="118876"/>
                  </a:cubicBezTo>
                  <a:lnTo>
                    <a:pt x="86745" y="119638"/>
                  </a:lnTo>
                  <a:cubicBezTo>
                    <a:pt x="86484" y="120400"/>
                    <a:pt x="86354" y="121294"/>
                    <a:pt x="86120" y="122161"/>
                  </a:cubicBezTo>
                  <a:lnTo>
                    <a:pt x="85990" y="122687"/>
                  </a:lnTo>
                  <a:cubicBezTo>
                    <a:pt x="85729" y="123686"/>
                    <a:pt x="85495" y="124711"/>
                    <a:pt x="85104" y="125709"/>
                  </a:cubicBezTo>
                  <a:lnTo>
                    <a:pt x="85104" y="126104"/>
                  </a:lnTo>
                  <a:cubicBezTo>
                    <a:pt x="84869" y="126971"/>
                    <a:pt x="84479" y="127865"/>
                    <a:pt x="84244" y="128758"/>
                  </a:cubicBezTo>
                  <a:lnTo>
                    <a:pt x="84114" y="129389"/>
                  </a:lnTo>
                  <a:cubicBezTo>
                    <a:pt x="83359" y="131281"/>
                    <a:pt x="82733" y="133305"/>
                    <a:pt x="81978" y="135198"/>
                  </a:cubicBezTo>
                  <a:lnTo>
                    <a:pt x="81717" y="135697"/>
                  </a:lnTo>
                  <a:cubicBezTo>
                    <a:pt x="81353" y="136591"/>
                    <a:pt x="80962" y="137353"/>
                    <a:pt x="80597" y="138246"/>
                  </a:cubicBezTo>
                  <a:lnTo>
                    <a:pt x="80467" y="138614"/>
                  </a:lnTo>
                  <a:cubicBezTo>
                    <a:pt x="79972" y="139613"/>
                    <a:pt x="79607" y="140507"/>
                    <a:pt x="79086" y="141532"/>
                  </a:cubicBezTo>
                  <a:lnTo>
                    <a:pt x="79086" y="141637"/>
                  </a:lnTo>
                  <a:cubicBezTo>
                    <a:pt x="78722" y="142530"/>
                    <a:pt x="78227" y="143424"/>
                    <a:pt x="77836" y="144291"/>
                  </a:cubicBezTo>
                  <a:lnTo>
                    <a:pt x="77602" y="144817"/>
                  </a:lnTo>
                  <a:cubicBezTo>
                    <a:pt x="76586" y="146578"/>
                    <a:pt x="75596" y="148470"/>
                    <a:pt x="74450" y="150258"/>
                  </a:cubicBezTo>
                  <a:lnTo>
                    <a:pt x="74215" y="150493"/>
                  </a:lnTo>
                  <a:cubicBezTo>
                    <a:pt x="73694" y="151388"/>
                    <a:pt x="73199" y="152150"/>
                    <a:pt x="72704" y="153043"/>
                  </a:cubicBezTo>
                  <a:lnTo>
                    <a:pt x="72574" y="153280"/>
                  </a:lnTo>
                  <a:cubicBezTo>
                    <a:pt x="71324" y="155041"/>
                    <a:pt x="70073" y="156697"/>
                    <a:pt x="68823" y="158458"/>
                  </a:cubicBezTo>
                  <a:lnTo>
                    <a:pt x="68693" y="158721"/>
                  </a:lnTo>
                  <a:cubicBezTo>
                    <a:pt x="67312" y="160376"/>
                    <a:pt x="66062" y="162006"/>
                    <a:pt x="64551" y="163662"/>
                  </a:cubicBezTo>
                  <a:lnTo>
                    <a:pt x="64551" y="163793"/>
                  </a:lnTo>
                  <a:cubicBezTo>
                    <a:pt x="63795" y="164529"/>
                    <a:pt x="63040" y="165291"/>
                    <a:pt x="62415" y="166053"/>
                  </a:cubicBezTo>
                  <a:cubicBezTo>
                    <a:pt x="60930" y="167709"/>
                    <a:pt x="59419" y="169207"/>
                    <a:pt x="57778" y="170732"/>
                  </a:cubicBezTo>
                  <a:lnTo>
                    <a:pt x="57648" y="170862"/>
                  </a:lnTo>
                  <a:cubicBezTo>
                    <a:pt x="53636" y="174543"/>
                    <a:pt x="49390" y="177933"/>
                    <a:pt x="44883" y="180982"/>
                  </a:cubicBezTo>
                  <a:cubicBezTo>
                    <a:pt x="42122" y="182874"/>
                    <a:pt x="39231" y="184530"/>
                    <a:pt x="36339" y="186028"/>
                  </a:cubicBezTo>
                  <a:lnTo>
                    <a:pt x="45248" y="186028"/>
                  </a:lnTo>
                  <a:cubicBezTo>
                    <a:pt x="48140" y="184530"/>
                    <a:pt x="51005" y="182874"/>
                    <a:pt x="53766" y="180982"/>
                  </a:cubicBezTo>
                  <a:cubicBezTo>
                    <a:pt x="58299" y="177933"/>
                    <a:pt x="62545" y="174543"/>
                    <a:pt x="66557" y="170863"/>
                  </a:cubicBezTo>
                  <a:lnTo>
                    <a:pt x="66687" y="170733"/>
                  </a:lnTo>
                  <a:cubicBezTo>
                    <a:pt x="68302" y="169207"/>
                    <a:pt x="69813" y="167709"/>
                    <a:pt x="71324" y="166053"/>
                  </a:cubicBezTo>
                  <a:cubicBezTo>
                    <a:pt x="72079" y="165291"/>
                    <a:pt x="72704" y="164529"/>
                    <a:pt x="73460" y="163793"/>
                  </a:cubicBezTo>
                  <a:lnTo>
                    <a:pt x="73460" y="163662"/>
                  </a:lnTo>
                  <a:cubicBezTo>
                    <a:pt x="74945" y="162006"/>
                    <a:pt x="76221" y="160376"/>
                    <a:pt x="77602" y="158721"/>
                  </a:cubicBezTo>
                  <a:lnTo>
                    <a:pt x="77706" y="158458"/>
                  </a:lnTo>
                  <a:cubicBezTo>
                    <a:pt x="78956" y="156697"/>
                    <a:pt x="80233" y="155041"/>
                    <a:pt x="81483" y="153280"/>
                  </a:cubicBezTo>
                  <a:lnTo>
                    <a:pt x="81613" y="153043"/>
                  </a:lnTo>
                  <a:cubicBezTo>
                    <a:pt x="82108" y="152150"/>
                    <a:pt x="82603" y="151388"/>
                    <a:pt x="83098" y="150494"/>
                  </a:cubicBezTo>
                  <a:lnTo>
                    <a:pt x="83359" y="150258"/>
                  </a:lnTo>
                  <a:cubicBezTo>
                    <a:pt x="84348" y="148470"/>
                    <a:pt x="85495" y="146578"/>
                    <a:pt x="86484" y="144817"/>
                  </a:cubicBezTo>
                  <a:lnTo>
                    <a:pt x="86745" y="144291"/>
                  </a:lnTo>
                  <a:cubicBezTo>
                    <a:pt x="87110" y="143424"/>
                    <a:pt x="87605" y="142530"/>
                    <a:pt x="87995" y="141637"/>
                  </a:cubicBezTo>
                  <a:lnTo>
                    <a:pt x="87995" y="141532"/>
                  </a:lnTo>
                  <a:cubicBezTo>
                    <a:pt x="88490" y="140507"/>
                    <a:pt x="88985" y="139613"/>
                    <a:pt x="89376" y="138614"/>
                  </a:cubicBezTo>
                  <a:lnTo>
                    <a:pt x="89506" y="138246"/>
                  </a:lnTo>
                  <a:cubicBezTo>
                    <a:pt x="89871" y="137353"/>
                    <a:pt x="90262" y="136591"/>
                    <a:pt x="90626" y="135697"/>
                  </a:cubicBezTo>
                  <a:lnTo>
                    <a:pt x="90887" y="135198"/>
                  </a:lnTo>
                  <a:cubicBezTo>
                    <a:pt x="91616" y="133305"/>
                    <a:pt x="92241" y="131281"/>
                    <a:pt x="92997" y="129389"/>
                  </a:cubicBezTo>
                  <a:lnTo>
                    <a:pt x="93127" y="128758"/>
                  </a:lnTo>
                  <a:cubicBezTo>
                    <a:pt x="93518" y="127865"/>
                    <a:pt x="93752" y="126971"/>
                    <a:pt x="94013" y="126104"/>
                  </a:cubicBezTo>
                  <a:lnTo>
                    <a:pt x="94143" y="125709"/>
                  </a:lnTo>
                  <a:cubicBezTo>
                    <a:pt x="94378" y="124711"/>
                    <a:pt x="94638" y="123686"/>
                    <a:pt x="94899" y="122687"/>
                  </a:cubicBezTo>
                  <a:lnTo>
                    <a:pt x="95003" y="122161"/>
                  </a:lnTo>
                  <a:cubicBezTo>
                    <a:pt x="95263" y="121294"/>
                    <a:pt x="95393" y="120400"/>
                    <a:pt x="95628" y="119638"/>
                  </a:cubicBezTo>
                  <a:lnTo>
                    <a:pt x="95758" y="118876"/>
                  </a:lnTo>
                  <a:cubicBezTo>
                    <a:pt x="96149" y="116852"/>
                    <a:pt x="96514" y="114828"/>
                    <a:pt x="96904" y="112700"/>
                  </a:cubicBezTo>
                  <a:lnTo>
                    <a:pt x="97009" y="111937"/>
                  </a:lnTo>
                  <a:cubicBezTo>
                    <a:pt x="97139" y="111044"/>
                    <a:pt x="97139" y="110150"/>
                    <a:pt x="97269" y="109283"/>
                  </a:cubicBezTo>
                  <a:lnTo>
                    <a:pt x="97269" y="108757"/>
                  </a:lnTo>
                  <a:cubicBezTo>
                    <a:pt x="97399" y="107627"/>
                    <a:pt x="97530" y="106628"/>
                    <a:pt x="97634" y="105603"/>
                  </a:cubicBezTo>
                  <a:lnTo>
                    <a:pt x="97634" y="104972"/>
                  </a:lnTo>
                  <a:cubicBezTo>
                    <a:pt x="97634" y="104079"/>
                    <a:pt x="97634" y="103212"/>
                    <a:pt x="97764" y="102318"/>
                  </a:cubicBezTo>
                  <a:lnTo>
                    <a:pt x="97764" y="101556"/>
                  </a:lnTo>
                  <a:lnTo>
                    <a:pt x="97764" y="98402"/>
                  </a:lnTo>
                  <a:cubicBezTo>
                    <a:pt x="97530" y="97902"/>
                    <a:pt x="97530" y="97640"/>
                    <a:pt x="97530" y="97272"/>
                  </a:cubicBezTo>
                  <a:cubicBezTo>
                    <a:pt x="97399" y="83736"/>
                    <a:pt x="94508" y="70332"/>
                    <a:pt x="89116" y="57926"/>
                  </a:cubicBezTo>
                  <a:cubicBezTo>
                    <a:pt x="88751" y="57296"/>
                    <a:pt x="88490" y="56665"/>
                    <a:pt x="88256" y="56034"/>
                  </a:cubicBezTo>
                  <a:lnTo>
                    <a:pt x="88256" y="55903"/>
                  </a:lnTo>
                  <a:lnTo>
                    <a:pt x="88256" y="55640"/>
                  </a:lnTo>
                  <a:lnTo>
                    <a:pt x="88256" y="55535"/>
                  </a:lnTo>
                  <a:cubicBezTo>
                    <a:pt x="84114" y="46809"/>
                    <a:pt x="78722" y="38714"/>
                    <a:pt x="72209" y="31486"/>
                  </a:cubicBezTo>
                  <a:lnTo>
                    <a:pt x="72079" y="31381"/>
                  </a:lnTo>
                  <a:lnTo>
                    <a:pt x="71819" y="31118"/>
                  </a:lnTo>
                  <a:lnTo>
                    <a:pt x="71688" y="30855"/>
                  </a:lnTo>
                  <a:lnTo>
                    <a:pt x="70568" y="29735"/>
                  </a:lnTo>
                  <a:lnTo>
                    <a:pt x="70073" y="29226"/>
                  </a:lnTo>
                  <a:lnTo>
                    <a:pt x="69943" y="29094"/>
                  </a:lnTo>
                  <a:lnTo>
                    <a:pt x="68953" y="28104"/>
                  </a:lnTo>
                  <a:lnTo>
                    <a:pt x="68823" y="27833"/>
                  </a:lnTo>
                  <a:lnTo>
                    <a:pt x="68432" y="27442"/>
                  </a:lnTo>
                  <a:lnTo>
                    <a:pt x="68302" y="27439"/>
                  </a:lnTo>
                  <a:lnTo>
                    <a:pt x="67182" y="26319"/>
                  </a:lnTo>
                  <a:lnTo>
                    <a:pt x="66947" y="26072"/>
                  </a:lnTo>
                  <a:lnTo>
                    <a:pt x="66687" y="25809"/>
                  </a:lnTo>
                  <a:lnTo>
                    <a:pt x="66426" y="25678"/>
                  </a:lnTo>
                  <a:lnTo>
                    <a:pt x="65567" y="24784"/>
                  </a:lnTo>
                  <a:lnTo>
                    <a:pt x="65046" y="24285"/>
                  </a:lnTo>
                  <a:lnTo>
                    <a:pt x="64942" y="24153"/>
                  </a:lnTo>
                  <a:lnTo>
                    <a:pt x="64811" y="24048"/>
                  </a:lnTo>
                  <a:lnTo>
                    <a:pt x="63795" y="23155"/>
                  </a:lnTo>
                  <a:lnTo>
                    <a:pt x="62936" y="22524"/>
                  </a:lnTo>
                  <a:lnTo>
                    <a:pt x="61920" y="21630"/>
                  </a:lnTo>
                  <a:lnTo>
                    <a:pt x="61034" y="20868"/>
                  </a:lnTo>
                  <a:lnTo>
                    <a:pt x="59914" y="20001"/>
                  </a:lnTo>
                  <a:lnTo>
                    <a:pt x="59159" y="19370"/>
                  </a:lnTo>
                  <a:lnTo>
                    <a:pt x="58038" y="18608"/>
                  </a:lnTo>
                  <a:lnTo>
                    <a:pt x="57153" y="17977"/>
                  </a:lnTo>
                  <a:lnTo>
                    <a:pt x="56033" y="17083"/>
                  </a:lnTo>
                  <a:lnTo>
                    <a:pt x="55902" y="17083"/>
                  </a:lnTo>
                  <a:lnTo>
                    <a:pt x="55147" y="16584"/>
                  </a:lnTo>
                  <a:lnTo>
                    <a:pt x="54027" y="15822"/>
                  </a:lnTo>
                  <a:lnTo>
                    <a:pt x="53141" y="15191"/>
                  </a:lnTo>
                  <a:lnTo>
                    <a:pt x="51891" y="14429"/>
                  </a:lnTo>
                  <a:lnTo>
                    <a:pt x="51630" y="14297"/>
                  </a:lnTo>
                  <a:lnTo>
                    <a:pt x="51005" y="13929"/>
                  </a:lnTo>
                  <a:lnTo>
                    <a:pt x="50015" y="13299"/>
                  </a:lnTo>
                  <a:lnTo>
                    <a:pt x="49650" y="13036"/>
                  </a:lnTo>
                  <a:lnTo>
                    <a:pt x="48999" y="12641"/>
                  </a:lnTo>
                  <a:lnTo>
                    <a:pt x="47749" y="12011"/>
                  </a:lnTo>
                  <a:lnTo>
                    <a:pt x="47384" y="11774"/>
                  </a:lnTo>
                  <a:lnTo>
                    <a:pt x="46889" y="11511"/>
                  </a:lnTo>
                  <a:lnTo>
                    <a:pt x="45378" y="10644"/>
                  </a:lnTo>
                  <a:lnTo>
                    <a:pt x="45118" y="10513"/>
                  </a:lnTo>
                  <a:lnTo>
                    <a:pt x="44623" y="10250"/>
                  </a:lnTo>
                  <a:lnTo>
                    <a:pt x="42617" y="9251"/>
                  </a:lnTo>
                  <a:lnTo>
                    <a:pt x="42487" y="9251"/>
                  </a:lnTo>
                  <a:lnTo>
                    <a:pt x="40247" y="8095"/>
                  </a:lnTo>
                  <a:lnTo>
                    <a:pt x="39726" y="7963"/>
                  </a:lnTo>
                  <a:lnTo>
                    <a:pt x="39491" y="7858"/>
                  </a:lnTo>
                  <a:lnTo>
                    <a:pt x="37980" y="7227"/>
                  </a:lnTo>
                  <a:lnTo>
                    <a:pt x="37355" y="6964"/>
                  </a:lnTo>
                  <a:lnTo>
                    <a:pt x="36860" y="6702"/>
                  </a:lnTo>
                  <a:lnTo>
                    <a:pt x="35610" y="6202"/>
                  </a:lnTo>
                  <a:lnTo>
                    <a:pt x="34985" y="5939"/>
                  </a:lnTo>
                  <a:lnTo>
                    <a:pt x="34464" y="5834"/>
                  </a:lnTo>
                  <a:lnTo>
                    <a:pt x="33343" y="5309"/>
                  </a:lnTo>
                  <a:lnTo>
                    <a:pt x="32458" y="5072"/>
                  </a:lnTo>
                  <a:lnTo>
                    <a:pt x="32327" y="5072"/>
                  </a:lnTo>
                  <a:lnTo>
                    <a:pt x="30973" y="4573"/>
                  </a:lnTo>
                  <a:lnTo>
                    <a:pt x="30217" y="4310"/>
                  </a:lnTo>
                  <a:lnTo>
                    <a:pt x="29957" y="4310"/>
                  </a:lnTo>
                  <a:lnTo>
                    <a:pt x="28576" y="3916"/>
                  </a:lnTo>
                  <a:lnTo>
                    <a:pt x="27586" y="3548"/>
                  </a:lnTo>
                  <a:lnTo>
                    <a:pt x="26206" y="3180"/>
                  </a:lnTo>
                  <a:lnTo>
                    <a:pt x="25060" y="2917"/>
                  </a:lnTo>
                  <a:lnTo>
                    <a:pt x="23809" y="2549"/>
                  </a:lnTo>
                  <a:lnTo>
                    <a:pt x="22689" y="2286"/>
                  </a:lnTo>
                  <a:lnTo>
                    <a:pt x="21309" y="2023"/>
                  </a:lnTo>
                  <a:lnTo>
                    <a:pt x="20188" y="1787"/>
                  </a:lnTo>
                  <a:lnTo>
                    <a:pt x="18938" y="1392"/>
                  </a:lnTo>
                  <a:lnTo>
                    <a:pt x="17792" y="1261"/>
                  </a:lnTo>
                  <a:lnTo>
                    <a:pt x="16411" y="1025"/>
                  </a:lnTo>
                  <a:lnTo>
                    <a:pt x="15291" y="762"/>
                  </a:lnTo>
                  <a:lnTo>
                    <a:pt x="13910" y="630"/>
                  </a:lnTo>
                  <a:lnTo>
                    <a:pt x="13676" y="630"/>
                  </a:lnTo>
                  <a:lnTo>
                    <a:pt x="12790" y="525"/>
                  </a:lnTo>
                  <a:lnTo>
                    <a:pt x="11279" y="262"/>
                  </a:lnTo>
                  <a:lnTo>
                    <a:pt x="11149" y="262"/>
                  </a:lnTo>
                  <a:lnTo>
                    <a:pt x="10159" y="131"/>
                  </a:lnTo>
                  <a:lnTo>
                    <a:pt x="8909" y="0"/>
                  </a:lnTo>
                  <a:lnTo>
                    <a:pt x="0" y="0"/>
                  </a:lnTo>
                  <a:lnTo>
                    <a:pt x="72209" y="3148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40" name="Google Shape;142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JgAAHQ4AAOQmAADLDgAAAAAAAA=="/>
                </a:ext>
              </a:extLst>
            </p:cNvSpPr>
            <p:nvPr/>
          </p:nvSpPr>
          <p:spPr>
            <a:xfrm>
              <a:off x="6313170" y="2294255"/>
              <a:ext cx="8890" cy="110490"/>
            </a:xfrm>
            <a:custGeom>
              <a:avLst/>
              <a:gdLst/>
              <a:ahLst/>
              <a:cxnLst/>
              <a:rect l="0" t="0" r="8890" b="110490"/>
              <a:pathLst>
                <a:path w="8890" h="110490">
                  <a:moveTo>
                    <a:pt x="0" y="0"/>
                  </a:moveTo>
                  <a:lnTo>
                    <a:pt x="0" y="110464"/>
                  </a:lnTo>
                  <a:lnTo>
                    <a:pt x="606" y="110464"/>
                  </a:lnTo>
                  <a:lnTo>
                    <a:pt x="1591" y="110332"/>
                  </a:lnTo>
                  <a:lnTo>
                    <a:pt x="2930" y="110095"/>
                  </a:lnTo>
                  <a:lnTo>
                    <a:pt x="3031" y="110095"/>
                  </a:lnTo>
                  <a:lnTo>
                    <a:pt x="4016" y="109963"/>
                  </a:lnTo>
                  <a:lnTo>
                    <a:pt x="5228" y="109831"/>
                  </a:lnTo>
                  <a:lnTo>
                    <a:pt x="8865" y="109831"/>
                  </a:lnTo>
                  <a:lnTo>
                    <a:pt x="8865" y="264"/>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9" name="Google Shape;142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JgAAyg4AAIonAAD5DwAAAAAAAA=="/>
                </a:ext>
              </a:extLst>
            </p:cNvSpPr>
            <p:nvPr/>
          </p:nvSpPr>
          <p:spPr>
            <a:xfrm>
              <a:off x="6235065" y="2404110"/>
              <a:ext cx="192405" cy="192405"/>
            </a:xfrm>
            <a:custGeom>
              <a:avLst/>
              <a:gdLst/>
              <a:ahLst/>
              <a:cxnLst/>
              <a:rect l="0" t="0" r="192405" b="192405"/>
              <a:pathLst>
                <a:path w="192405" h="192405">
                  <a:moveTo>
                    <a:pt x="89844" y="26"/>
                  </a:moveTo>
                  <a:lnTo>
                    <a:pt x="88455" y="157"/>
                  </a:lnTo>
                  <a:lnTo>
                    <a:pt x="87301" y="288"/>
                  </a:lnTo>
                  <a:lnTo>
                    <a:pt x="85912" y="393"/>
                  </a:lnTo>
                  <a:lnTo>
                    <a:pt x="84785" y="524"/>
                  </a:lnTo>
                  <a:lnTo>
                    <a:pt x="83395" y="655"/>
                  </a:lnTo>
                  <a:lnTo>
                    <a:pt x="82268" y="786"/>
                  </a:lnTo>
                  <a:lnTo>
                    <a:pt x="80878" y="1022"/>
                  </a:lnTo>
                  <a:lnTo>
                    <a:pt x="79751" y="1153"/>
                  </a:lnTo>
                  <a:lnTo>
                    <a:pt x="78466" y="1415"/>
                  </a:lnTo>
                  <a:lnTo>
                    <a:pt x="77339" y="1651"/>
                  </a:lnTo>
                  <a:lnTo>
                    <a:pt x="76081" y="1913"/>
                  </a:lnTo>
                  <a:lnTo>
                    <a:pt x="74953" y="2175"/>
                  </a:lnTo>
                  <a:lnTo>
                    <a:pt x="73695" y="2411"/>
                  </a:lnTo>
                  <a:lnTo>
                    <a:pt x="72541" y="2674"/>
                  </a:lnTo>
                  <a:lnTo>
                    <a:pt x="71283" y="3041"/>
                  </a:lnTo>
                  <a:lnTo>
                    <a:pt x="70156" y="3303"/>
                  </a:lnTo>
                  <a:lnTo>
                    <a:pt x="68897" y="3670"/>
                  </a:lnTo>
                  <a:lnTo>
                    <a:pt x="67744" y="4063"/>
                  </a:lnTo>
                  <a:lnTo>
                    <a:pt x="66616" y="4430"/>
                  </a:lnTo>
                  <a:lnTo>
                    <a:pt x="65489" y="4823"/>
                  </a:lnTo>
                  <a:lnTo>
                    <a:pt x="64231" y="5190"/>
                  </a:lnTo>
                  <a:lnTo>
                    <a:pt x="63208" y="5584"/>
                  </a:lnTo>
                  <a:lnTo>
                    <a:pt x="61950" y="6082"/>
                  </a:lnTo>
                  <a:lnTo>
                    <a:pt x="60954" y="6449"/>
                  </a:lnTo>
                  <a:lnTo>
                    <a:pt x="59695" y="6973"/>
                  </a:lnTo>
                  <a:lnTo>
                    <a:pt x="58673" y="7340"/>
                  </a:lnTo>
                  <a:lnTo>
                    <a:pt x="57414" y="7838"/>
                  </a:lnTo>
                  <a:lnTo>
                    <a:pt x="56392" y="8336"/>
                  </a:lnTo>
                  <a:lnTo>
                    <a:pt x="54897" y="8992"/>
                  </a:lnTo>
                  <a:lnTo>
                    <a:pt x="53377" y="9726"/>
                  </a:lnTo>
                  <a:lnTo>
                    <a:pt x="52118" y="10355"/>
                  </a:lnTo>
                  <a:lnTo>
                    <a:pt x="51096" y="10879"/>
                  </a:lnTo>
                  <a:lnTo>
                    <a:pt x="49969" y="11509"/>
                  </a:lnTo>
                  <a:lnTo>
                    <a:pt x="48972" y="12138"/>
                  </a:lnTo>
                  <a:lnTo>
                    <a:pt x="47950" y="12636"/>
                  </a:lnTo>
                  <a:lnTo>
                    <a:pt x="46954" y="13265"/>
                  </a:lnTo>
                  <a:lnTo>
                    <a:pt x="45800" y="13894"/>
                  </a:lnTo>
                  <a:lnTo>
                    <a:pt x="44804" y="14524"/>
                  </a:lnTo>
                  <a:lnTo>
                    <a:pt x="43782" y="15153"/>
                  </a:lnTo>
                  <a:lnTo>
                    <a:pt x="42785" y="15782"/>
                  </a:lnTo>
                  <a:lnTo>
                    <a:pt x="41894" y="16542"/>
                  </a:lnTo>
                  <a:lnTo>
                    <a:pt x="40898" y="17171"/>
                  </a:lnTo>
                  <a:lnTo>
                    <a:pt x="39875" y="17932"/>
                  </a:lnTo>
                  <a:lnTo>
                    <a:pt x="38879" y="18561"/>
                  </a:lnTo>
                  <a:lnTo>
                    <a:pt x="37988" y="19321"/>
                  </a:lnTo>
                  <a:lnTo>
                    <a:pt x="36965" y="20082"/>
                  </a:lnTo>
                  <a:lnTo>
                    <a:pt x="36100" y="20711"/>
                  </a:lnTo>
                  <a:lnTo>
                    <a:pt x="35209" y="21471"/>
                  </a:lnTo>
                  <a:lnTo>
                    <a:pt x="34212" y="22231"/>
                  </a:lnTo>
                  <a:lnTo>
                    <a:pt x="33321" y="22992"/>
                  </a:lnTo>
                  <a:lnTo>
                    <a:pt x="32430" y="23857"/>
                  </a:lnTo>
                  <a:lnTo>
                    <a:pt x="31538" y="24617"/>
                  </a:lnTo>
                  <a:lnTo>
                    <a:pt x="30673" y="25377"/>
                  </a:lnTo>
                  <a:lnTo>
                    <a:pt x="29782" y="26268"/>
                  </a:lnTo>
                  <a:lnTo>
                    <a:pt x="29021" y="27029"/>
                  </a:lnTo>
                  <a:lnTo>
                    <a:pt x="28156" y="27894"/>
                  </a:lnTo>
                  <a:lnTo>
                    <a:pt x="27265" y="28785"/>
                  </a:lnTo>
                  <a:lnTo>
                    <a:pt x="26505" y="29545"/>
                  </a:lnTo>
                  <a:lnTo>
                    <a:pt x="25613" y="30542"/>
                  </a:lnTo>
                  <a:lnTo>
                    <a:pt x="24984" y="31171"/>
                  </a:lnTo>
                  <a:cubicBezTo>
                    <a:pt x="18561" y="38250"/>
                    <a:pt x="13134" y="46193"/>
                    <a:pt x="9097" y="54897"/>
                  </a:cubicBezTo>
                  <a:lnTo>
                    <a:pt x="8835" y="55396"/>
                  </a:lnTo>
                  <a:lnTo>
                    <a:pt x="8100" y="56916"/>
                  </a:lnTo>
                  <a:lnTo>
                    <a:pt x="7838" y="57676"/>
                  </a:lnTo>
                  <a:lnTo>
                    <a:pt x="7209" y="59197"/>
                  </a:lnTo>
                  <a:lnTo>
                    <a:pt x="6816" y="60062"/>
                  </a:lnTo>
                  <a:lnTo>
                    <a:pt x="6187" y="61583"/>
                  </a:lnTo>
                  <a:lnTo>
                    <a:pt x="5951" y="62474"/>
                  </a:lnTo>
                  <a:lnTo>
                    <a:pt x="5322" y="63864"/>
                  </a:lnTo>
                  <a:lnTo>
                    <a:pt x="5059" y="64729"/>
                  </a:lnTo>
                  <a:lnTo>
                    <a:pt x="4561" y="66380"/>
                  </a:lnTo>
                  <a:lnTo>
                    <a:pt x="4299" y="67272"/>
                  </a:lnTo>
                  <a:cubicBezTo>
                    <a:pt x="4063" y="67770"/>
                    <a:pt x="3932" y="68399"/>
                    <a:pt x="3801" y="68897"/>
                  </a:cubicBezTo>
                  <a:lnTo>
                    <a:pt x="3539" y="69658"/>
                  </a:lnTo>
                  <a:cubicBezTo>
                    <a:pt x="3303" y="70418"/>
                    <a:pt x="3041" y="71309"/>
                    <a:pt x="2910" y="72043"/>
                  </a:cubicBezTo>
                  <a:lnTo>
                    <a:pt x="2910" y="72174"/>
                  </a:lnTo>
                  <a:cubicBezTo>
                    <a:pt x="2674" y="72935"/>
                    <a:pt x="2543" y="73695"/>
                    <a:pt x="2280" y="74586"/>
                  </a:cubicBezTo>
                  <a:lnTo>
                    <a:pt x="2149" y="75451"/>
                  </a:lnTo>
                  <a:cubicBezTo>
                    <a:pt x="2044" y="75976"/>
                    <a:pt x="1913" y="76474"/>
                    <a:pt x="1782" y="76972"/>
                  </a:cubicBezTo>
                  <a:cubicBezTo>
                    <a:pt x="1651" y="77470"/>
                    <a:pt x="1651" y="77732"/>
                    <a:pt x="1520" y="77994"/>
                  </a:cubicBezTo>
                  <a:cubicBezTo>
                    <a:pt x="1520" y="78361"/>
                    <a:pt x="1389" y="78991"/>
                    <a:pt x="1284" y="79489"/>
                  </a:cubicBezTo>
                  <a:cubicBezTo>
                    <a:pt x="1284" y="80013"/>
                    <a:pt x="1153" y="80249"/>
                    <a:pt x="1153" y="80642"/>
                  </a:cubicBezTo>
                  <a:cubicBezTo>
                    <a:pt x="1022" y="81009"/>
                    <a:pt x="1022" y="81507"/>
                    <a:pt x="891" y="82032"/>
                  </a:cubicBezTo>
                  <a:cubicBezTo>
                    <a:pt x="760" y="82399"/>
                    <a:pt x="760" y="82766"/>
                    <a:pt x="760" y="83159"/>
                  </a:cubicBezTo>
                  <a:cubicBezTo>
                    <a:pt x="655" y="83526"/>
                    <a:pt x="655" y="84024"/>
                    <a:pt x="524" y="84549"/>
                  </a:cubicBezTo>
                  <a:cubicBezTo>
                    <a:pt x="524" y="84916"/>
                    <a:pt x="524" y="85309"/>
                    <a:pt x="393" y="85676"/>
                  </a:cubicBezTo>
                  <a:cubicBezTo>
                    <a:pt x="393" y="86043"/>
                    <a:pt x="262" y="86698"/>
                    <a:pt x="262" y="87065"/>
                  </a:cubicBezTo>
                  <a:cubicBezTo>
                    <a:pt x="262" y="87564"/>
                    <a:pt x="262" y="87957"/>
                    <a:pt x="131" y="88324"/>
                  </a:cubicBezTo>
                  <a:cubicBezTo>
                    <a:pt x="26" y="88717"/>
                    <a:pt x="131" y="89215"/>
                    <a:pt x="26" y="89713"/>
                  </a:cubicBezTo>
                  <a:cubicBezTo>
                    <a:pt x="26" y="90211"/>
                    <a:pt x="26" y="90474"/>
                    <a:pt x="26" y="90841"/>
                  </a:cubicBezTo>
                  <a:lnTo>
                    <a:pt x="26" y="92492"/>
                  </a:lnTo>
                  <a:lnTo>
                    <a:pt x="26" y="93489"/>
                  </a:lnTo>
                  <a:lnTo>
                    <a:pt x="26" y="95507"/>
                  </a:lnTo>
                  <a:lnTo>
                    <a:pt x="26" y="96136"/>
                  </a:lnTo>
                  <a:cubicBezTo>
                    <a:pt x="26" y="149252"/>
                    <a:pt x="43152" y="192405"/>
                    <a:pt x="96268" y="192405"/>
                  </a:cubicBezTo>
                  <a:cubicBezTo>
                    <a:pt x="149383" y="192405"/>
                    <a:pt x="192378" y="149252"/>
                    <a:pt x="192378" y="96136"/>
                  </a:cubicBezTo>
                  <a:cubicBezTo>
                    <a:pt x="191880" y="95901"/>
                    <a:pt x="191880" y="95769"/>
                    <a:pt x="191880" y="95507"/>
                  </a:cubicBezTo>
                  <a:lnTo>
                    <a:pt x="191880" y="93620"/>
                  </a:lnTo>
                  <a:lnTo>
                    <a:pt x="191880" y="92492"/>
                  </a:lnTo>
                  <a:lnTo>
                    <a:pt x="191880" y="90841"/>
                  </a:lnTo>
                  <a:lnTo>
                    <a:pt x="191880" y="89713"/>
                  </a:lnTo>
                  <a:cubicBezTo>
                    <a:pt x="191880" y="89346"/>
                    <a:pt x="191880" y="88822"/>
                    <a:pt x="191749" y="88324"/>
                  </a:cubicBezTo>
                  <a:cubicBezTo>
                    <a:pt x="191644" y="87826"/>
                    <a:pt x="191749" y="87564"/>
                    <a:pt x="191644" y="87197"/>
                  </a:cubicBezTo>
                  <a:cubicBezTo>
                    <a:pt x="191513" y="86698"/>
                    <a:pt x="191644" y="86174"/>
                    <a:pt x="191513" y="85807"/>
                  </a:cubicBezTo>
                  <a:cubicBezTo>
                    <a:pt x="191513" y="85309"/>
                    <a:pt x="191382" y="84916"/>
                    <a:pt x="191382" y="84549"/>
                  </a:cubicBezTo>
                  <a:cubicBezTo>
                    <a:pt x="191382" y="84155"/>
                    <a:pt x="191251" y="83657"/>
                    <a:pt x="191251" y="83159"/>
                  </a:cubicBezTo>
                  <a:cubicBezTo>
                    <a:pt x="191120" y="82766"/>
                    <a:pt x="191120" y="82399"/>
                    <a:pt x="191015" y="82032"/>
                  </a:cubicBezTo>
                  <a:cubicBezTo>
                    <a:pt x="191015" y="81639"/>
                    <a:pt x="190884" y="81140"/>
                    <a:pt x="190884" y="80642"/>
                  </a:cubicBezTo>
                  <a:cubicBezTo>
                    <a:pt x="190753" y="80118"/>
                    <a:pt x="190753" y="79882"/>
                    <a:pt x="190622" y="79489"/>
                  </a:cubicBezTo>
                  <a:cubicBezTo>
                    <a:pt x="190622" y="79122"/>
                    <a:pt x="190491" y="78493"/>
                    <a:pt x="190360" y="78099"/>
                  </a:cubicBezTo>
                  <a:cubicBezTo>
                    <a:pt x="190255" y="77601"/>
                    <a:pt x="190255" y="77339"/>
                    <a:pt x="190124" y="76972"/>
                  </a:cubicBezTo>
                  <a:cubicBezTo>
                    <a:pt x="190124" y="76710"/>
                    <a:pt x="189993" y="75976"/>
                    <a:pt x="189861" y="75451"/>
                  </a:cubicBezTo>
                  <a:lnTo>
                    <a:pt x="189626" y="74586"/>
                  </a:lnTo>
                  <a:cubicBezTo>
                    <a:pt x="189494" y="73695"/>
                    <a:pt x="189232" y="72935"/>
                    <a:pt x="189101" y="72174"/>
                  </a:cubicBezTo>
                  <a:lnTo>
                    <a:pt x="189101" y="72043"/>
                  </a:lnTo>
                  <a:cubicBezTo>
                    <a:pt x="188865" y="71309"/>
                    <a:pt x="188603" y="70418"/>
                    <a:pt x="188341" y="69658"/>
                  </a:cubicBezTo>
                  <a:lnTo>
                    <a:pt x="188236" y="68897"/>
                  </a:lnTo>
                  <a:cubicBezTo>
                    <a:pt x="187974" y="68399"/>
                    <a:pt x="187843" y="67770"/>
                    <a:pt x="187712" y="67272"/>
                  </a:cubicBezTo>
                  <a:lnTo>
                    <a:pt x="187345" y="66380"/>
                  </a:lnTo>
                  <a:cubicBezTo>
                    <a:pt x="187214" y="65882"/>
                    <a:pt x="187082" y="65358"/>
                    <a:pt x="186847" y="64860"/>
                  </a:cubicBezTo>
                  <a:lnTo>
                    <a:pt x="186584" y="63864"/>
                  </a:lnTo>
                  <a:lnTo>
                    <a:pt x="186086" y="62474"/>
                  </a:lnTo>
                  <a:lnTo>
                    <a:pt x="185693" y="61583"/>
                  </a:lnTo>
                  <a:lnTo>
                    <a:pt x="185064" y="60062"/>
                  </a:lnTo>
                  <a:lnTo>
                    <a:pt x="184828" y="59197"/>
                  </a:lnTo>
                  <a:lnTo>
                    <a:pt x="184199" y="57676"/>
                  </a:lnTo>
                  <a:lnTo>
                    <a:pt x="183805" y="56916"/>
                  </a:lnTo>
                  <a:cubicBezTo>
                    <a:pt x="183569" y="56418"/>
                    <a:pt x="183307" y="55894"/>
                    <a:pt x="183045" y="55396"/>
                  </a:cubicBezTo>
                  <a:lnTo>
                    <a:pt x="182940" y="54897"/>
                  </a:lnTo>
                  <a:cubicBezTo>
                    <a:pt x="178772" y="46193"/>
                    <a:pt x="173476" y="38250"/>
                    <a:pt x="167027" y="31171"/>
                  </a:cubicBezTo>
                  <a:lnTo>
                    <a:pt x="166266" y="30542"/>
                  </a:lnTo>
                  <a:lnTo>
                    <a:pt x="165401" y="29546"/>
                  </a:lnTo>
                  <a:lnTo>
                    <a:pt x="164641" y="28786"/>
                  </a:lnTo>
                  <a:lnTo>
                    <a:pt x="163750" y="27895"/>
                  </a:lnTo>
                  <a:lnTo>
                    <a:pt x="162989" y="27029"/>
                  </a:lnTo>
                  <a:lnTo>
                    <a:pt x="162124" y="26269"/>
                  </a:lnTo>
                  <a:lnTo>
                    <a:pt x="161233" y="25378"/>
                  </a:lnTo>
                  <a:lnTo>
                    <a:pt x="160341" y="24617"/>
                  </a:lnTo>
                  <a:lnTo>
                    <a:pt x="159476" y="23857"/>
                  </a:lnTo>
                  <a:lnTo>
                    <a:pt x="158585" y="22992"/>
                  </a:lnTo>
                  <a:lnTo>
                    <a:pt x="157693" y="22231"/>
                  </a:lnTo>
                  <a:lnTo>
                    <a:pt x="156828" y="21471"/>
                  </a:lnTo>
                  <a:lnTo>
                    <a:pt x="155806" y="20711"/>
                  </a:lnTo>
                  <a:lnTo>
                    <a:pt x="154914" y="20082"/>
                  </a:lnTo>
                  <a:lnTo>
                    <a:pt x="153918" y="19321"/>
                  </a:lnTo>
                  <a:lnTo>
                    <a:pt x="153027" y="18561"/>
                  </a:lnTo>
                  <a:lnTo>
                    <a:pt x="152031" y="17932"/>
                  </a:lnTo>
                  <a:lnTo>
                    <a:pt x="151008" y="17171"/>
                  </a:lnTo>
                  <a:lnTo>
                    <a:pt x="150012" y="16542"/>
                  </a:lnTo>
                  <a:lnTo>
                    <a:pt x="149121" y="15782"/>
                  </a:lnTo>
                  <a:lnTo>
                    <a:pt x="148124" y="15153"/>
                  </a:lnTo>
                  <a:lnTo>
                    <a:pt x="147102" y="14524"/>
                  </a:lnTo>
                  <a:lnTo>
                    <a:pt x="146106" y="13894"/>
                  </a:lnTo>
                  <a:lnTo>
                    <a:pt x="145083" y="13265"/>
                  </a:lnTo>
                  <a:lnTo>
                    <a:pt x="143956" y="12636"/>
                  </a:lnTo>
                  <a:lnTo>
                    <a:pt x="142933" y="12138"/>
                  </a:lnTo>
                  <a:lnTo>
                    <a:pt x="141937" y="11509"/>
                  </a:lnTo>
                  <a:lnTo>
                    <a:pt x="140784" y="10879"/>
                  </a:lnTo>
                  <a:lnTo>
                    <a:pt x="139787" y="10355"/>
                  </a:lnTo>
                  <a:lnTo>
                    <a:pt x="138529" y="9726"/>
                  </a:lnTo>
                  <a:lnTo>
                    <a:pt x="137008" y="8992"/>
                  </a:lnTo>
                  <a:lnTo>
                    <a:pt x="135488" y="8336"/>
                  </a:lnTo>
                  <a:lnTo>
                    <a:pt x="134492" y="7838"/>
                  </a:lnTo>
                  <a:lnTo>
                    <a:pt x="133233" y="7340"/>
                  </a:lnTo>
                  <a:lnTo>
                    <a:pt x="132211" y="6973"/>
                  </a:lnTo>
                  <a:lnTo>
                    <a:pt x="131083" y="6449"/>
                  </a:lnTo>
                  <a:lnTo>
                    <a:pt x="129956" y="6082"/>
                  </a:lnTo>
                  <a:lnTo>
                    <a:pt x="128803" y="5584"/>
                  </a:lnTo>
                  <a:lnTo>
                    <a:pt x="127675" y="5190"/>
                  </a:lnTo>
                  <a:lnTo>
                    <a:pt x="126548" y="4823"/>
                  </a:lnTo>
                  <a:lnTo>
                    <a:pt x="125394" y="4430"/>
                  </a:lnTo>
                  <a:lnTo>
                    <a:pt x="124136" y="4063"/>
                  </a:lnTo>
                  <a:lnTo>
                    <a:pt x="123009" y="3670"/>
                  </a:lnTo>
                  <a:lnTo>
                    <a:pt x="121881" y="3303"/>
                  </a:lnTo>
                  <a:lnTo>
                    <a:pt x="120728" y="3041"/>
                  </a:lnTo>
                  <a:lnTo>
                    <a:pt x="119469" y="2674"/>
                  </a:lnTo>
                  <a:lnTo>
                    <a:pt x="118342" y="2411"/>
                  </a:lnTo>
                  <a:lnTo>
                    <a:pt x="117084" y="2175"/>
                  </a:lnTo>
                  <a:lnTo>
                    <a:pt x="115956" y="1913"/>
                  </a:lnTo>
                  <a:lnTo>
                    <a:pt x="114672" y="1651"/>
                  </a:lnTo>
                  <a:lnTo>
                    <a:pt x="113413" y="1415"/>
                  </a:lnTo>
                  <a:lnTo>
                    <a:pt x="112155" y="1153"/>
                  </a:lnTo>
                  <a:lnTo>
                    <a:pt x="111028" y="1022"/>
                  </a:lnTo>
                  <a:lnTo>
                    <a:pt x="109769" y="786"/>
                  </a:lnTo>
                  <a:lnTo>
                    <a:pt x="108616" y="655"/>
                  </a:lnTo>
                  <a:lnTo>
                    <a:pt x="107252" y="524"/>
                  </a:lnTo>
                  <a:lnTo>
                    <a:pt x="106099" y="393"/>
                  </a:lnTo>
                  <a:lnTo>
                    <a:pt x="104709" y="288"/>
                  </a:lnTo>
                  <a:lnTo>
                    <a:pt x="103582" y="157"/>
                  </a:lnTo>
                  <a:lnTo>
                    <a:pt x="102061" y="26"/>
                  </a:lnTo>
                  <a:lnTo>
                    <a:pt x="89844" y="26"/>
                  </a:lnTo>
                  <a:lnTo>
                    <a:pt x="167027" y="3117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8" name="Google Shape;142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JgAAyg4AAP4mAAD5DwAAAAAAAA=="/>
                </a:ext>
              </a:extLst>
            </p:cNvSpPr>
            <p:nvPr/>
          </p:nvSpPr>
          <p:spPr>
            <a:xfrm>
              <a:off x="6234430" y="2404110"/>
              <a:ext cx="104140" cy="192405"/>
            </a:xfrm>
            <a:custGeom>
              <a:avLst/>
              <a:gdLst/>
              <a:ahLst/>
              <a:cxnLst/>
              <a:rect l="0" t="0" r="104140" b="192405"/>
              <a:pathLst>
                <a:path w="104140" h="192405">
                  <a:moveTo>
                    <a:pt x="89662" y="26"/>
                  </a:moveTo>
                  <a:lnTo>
                    <a:pt x="88173" y="157"/>
                  </a:lnTo>
                  <a:lnTo>
                    <a:pt x="87023" y="262"/>
                  </a:lnTo>
                  <a:lnTo>
                    <a:pt x="85638" y="393"/>
                  </a:lnTo>
                  <a:lnTo>
                    <a:pt x="84514" y="524"/>
                  </a:lnTo>
                  <a:lnTo>
                    <a:pt x="83129" y="655"/>
                  </a:lnTo>
                  <a:lnTo>
                    <a:pt x="82005" y="787"/>
                  </a:lnTo>
                  <a:lnTo>
                    <a:pt x="80751" y="1023"/>
                  </a:lnTo>
                  <a:lnTo>
                    <a:pt x="79601" y="1154"/>
                  </a:lnTo>
                  <a:lnTo>
                    <a:pt x="78216" y="1416"/>
                  </a:lnTo>
                  <a:lnTo>
                    <a:pt x="77092" y="1652"/>
                  </a:lnTo>
                  <a:lnTo>
                    <a:pt x="75838" y="1915"/>
                  </a:lnTo>
                  <a:lnTo>
                    <a:pt x="74714" y="2151"/>
                  </a:lnTo>
                  <a:lnTo>
                    <a:pt x="73460" y="2413"/>
                  </a:lnTo>
                  <a:lnTo>
                    <a:pt x="72310" y="2675"/>
                  </a:lnTo>
                  <a:lnTo>
                    <a:pt x="71056" y="3043"/>
                  </a:lnTo>
                  <a:lnTo>
                    <a:pt x="69932" y="3305"/>
                  </a:lnTo>
                  <a:lnTo>
                    <a:pt x="68808" y="3672"/>
                  </a:lnTo>
                  <a:lnTo>
                    <a:pt x="67658" y="4066"/>
                  </a:lnTo>
                  <a:lnTo>
                    <a:pt x="66404" y="4433"/>
                  </a:lnTo>
                  <a:lnTo>
                    <a:pt x="65280" y="4696"/>
                  </a:lnTo>
                  <a:lnTo>
                    <a:pt x="64130" y="5194"/>
                  </a:lnTo>
                  <a:lnTo>
                    <a:pt x="63007" y="5561"/>
                  </a:lnTo>
                  <a:lnTo>
                    <a:pt x="61883" y="5955"/>
                  </a:lnTo>
                  <a:lnTo>
                    <a:pt x="60759" y="6453"/>
                  </a:lnTo>
                  <a:lnTo>
                    <a:pt x="59609" y="6847"/>
                  </a:lnTo>
                  <a:lnTo>
                    <a:pt x="58486" y="7345"/>
                  </a:lnTo>
                  <a:lnTo>
                    <a:pt x="57362" y="7844"/>
                  </a:lnTo>
                  <a:lnTo>
                    <a:pt x="56343" y="8211"/>
                  </a:lnTo>
                  <a:lnTo>
                    <a:pt x="54722" y="8972"/>
                  </a:lnTo>
                  <a:lnTo>
                    <a:pt x="53337" y="9733"/>
                  </a:lnTo>
                  <a:lnTo>
                    <a:pt x="52083" y="10362"/>
                  </a:lnTo>
                  <a:lnTo>
                    <a:pt x="51064" y="10887"/>
                  </a:lnTo>
                  <a:lnTo>
                    <a:pt x="49940" y="11517"/>
                  </a:lnTo>
                  <a:lnTo>
                    <a:pt x="48921" y="12015"/>
                  </a:lnTo>
                  <a:lnTo>
                    <a:pt x="47797" y="12645"/>
                  </a:lnTo>
                  <a:lnTo>
                    <a:pt x="46778" y="13274"/>
                  </a:lnTo>
                  <a:lnTo>
                    <a:pt x="45785" y="13904"/>
                  </a:lnTo>
                  <a:lnTo>
                    <a:pt x="44766" y="14534"/>
                  </a:lnTo>
                  <a:lnTo>
                    <a:pt x="43773" y="15163"/>
                  </a:lnTo>
                  <a:lnTo>
                    <a:pt x="42754" y="15793"/>
                  </a:lnTo>
                  <a:lnTo>
                    <a:pt x="41761" y="16422"/>
                  </a:lnTo>
                  <a:lnTo>
                    <a:pt x="40741" y="17183"/>
                  </a:lnTo>
                  <a:lnTo>
                    <a:pt x="39879" y="17813"/>
                  </a:lnTo>
                  <a:lnTo>
                    <a:pt x="38860" y="18574"/>
                  </a:lnTo>
                  <a:lnTo>
                    <a:pt x="37867" y="19203"/>
                  </a:lnTo>
                  <a:lnTo>
                    <a:pt x="36978" y="19964"/>
                  </a:lnTo>
                  <a:lnTo>
                    <a:pt x="36090" y="20725"/>
                  </a:lnTo>
                  <a:lnTo>
                    <a:pt x="35097" y="21486"/>
                  </a:lnTo>
                  <a:lnTo>
                    <a:pt x="34208" y="22246"/>
                  </a:lnTo>
                  <a:lnTo>
                    <a:pt x="33346" y="22981"/>
                  </a:lnTo>
                  <a:lnTo>
                    <a:pt x="32457" y="23742"/>
                  </a:lnTo>
                  <a:lnTo>
                    <a:pt x="31569" y="24630"/>
                  </a:lnTo>
                  <a:lnTo>
                    <a:pt x="30706" y="25395"/>
                  </a:lnTo>
                  <a:lnTo>
                    <a:pt x="29818" y="26283"/>
                  </a:lnTo>
                  <a:lnTo>
                    <a:pt x="28929" y="27021"/>
                  </a:lnTo>
                  <a:lnTo>
                    <a:pt x="28067" y="27913"/>
                  </a:lnTo>
                  <a:lnTo>
                    <a:pt x="27309" y="28671"/>
                  </a:lnTo>
                  <a:lnTo>
                    <a:pt x="26420" y="29560"/>
                  </a:lnTo>
                  <a:lnTo>
                    <a:pt x="25532" y="30432"/>
                  </a:lnTo>
                  <a:lnTo>
                    <a:pt x="24905" y="31193"/>
                  </a:lnTo>
                  <a:cubicBezTo>
                    <a:pt x="18502" y="38276"/>
                    <a:pt x="13223" y="46225"/>
                    <a:pt x="9068" y="54804"/>
                  </a:cubicBezTo>
                  <a:lnTo>
                    <a:pt x="8807" y="55302"/>
                  </a:lnTo>
                  <a:lnTo>
                    <a:pt x="8180" y="56955"/>
                  </a:lnTo>
                  <a:lnTo>
                    <a:pt x="7814" y="57716"/>
                  </a:lnTo>
                  <a:lnTo>
                    <a:pt x="7187" y="59211"/>
                  </a:lnTo>
                  <a:lnTo>
                    <a:pt x="6795" y="60103"/>
                  </a:lnTo>
                  <a:lnTo>
                    <a:pt x="6298" y="61494"/>
                  </a:lnTo>
                  <a:lnTo>
                    <a:pt x="5932" y="62386"/>
                  </a:lnTo>
                  <a:lnTo>
                    <a:pt x="5410" y="63881"/>
                  </a:lnTo>
                  <a:lnTo>
                    <a:pt x="5044" y="64773"/>
                  </a:lnTo>
                  <a:lnTo>
                    <a:pt x="4547" y="66426"/>
                  </a:lnTo>
                  <a:lnTo>
                    <a:pt x="4286" y="67291"/>
                  </a:lnTo>
                  <a:cubicBezTo>
                    <a:pt x="4155" y="67816"/>
                    <a:pt x="3920" y="68315"/>
                    <a:pt x="3789" y="68944"/>
                  </a:cubicBezTo>
                  <a:lnTo>
                    <a:pt x="3528" y="69705"/>
                  </a:lnTo>
                  <a:cubicBezTo>
                    <a:pt x="3293" y="70466"/>
                    <a:pt x="3162" y="71227"/>
                    <a:pt x="2901" y="72092"/>
                  </a:cubicBezTo>
                  <a:lnTo>
                    <a:pt x="2901" y="72224"/>
                  </a:lnTo>
                  <a:cubicBezTo>
                    <a:pt x="2666" y="72984"/>
                    <a:pt x="2535" y="73745"/>
                    <a:pt x="2274" y="74506"/>
                  </a:cubicBezTo>
                  <a:lnTo>
                    <a:pt x="2143" y="75372"/>
                  </a:lnTo>
                  <a:cubicBezTo>
                    <a:pt x="2012" y="76001"/>
                    <a:pt x="1908" y="76526"/>
                    <a:pt x="1777" y="77024"/>
                  </a:cubicBezTo>
                  <a:cubicBezTo>
                    <a:pt x="1777" y="77523"/>
                    <a:pt x="1646" y="77654"/>
                    <a:pt x="1646" y="78021"/>
                  </a:cubicBezTo>
                  <a:cubicBezTo>
                    <a:pt x="1516" y="78415"/>
                    <a:pt x="1385" y="79045"/>
                    <a:pt x="1385" y="79412"/>
                  </a:cubicBezTo>
                  <a:cubicBezTo>
                    <a:pt x="1281" y="79937"/>
                    <a:pt x="1281" y="80173"/>
                    <a:pt x="1150" y="80566"/>
                  </a:cubicBezTo>
                  <a:cubicBezTo>
                    <a:pt x="1150" y="80933"/>
                    <a:pt x="1019" y="81563"/>
                    <a:pt x="889" y="81957"/>
                  </a:cubicBezTo>
                  <a:cubicBezTo>
                    <a:pt x="889" y="82455"/>
                    <a:pt x="758" y="82822"/>
                    <a:pt x="758" y="83216"/>
                  </a:cubicBezTo>
                  <a:cubicBezTo>
                    <a:pt x="758" y="83583"/>
                    <a:pt x="653" y="84082"/>
                    <a:pt x="653" y="84606"/>
                  </a:cubicBezTo>
                  <a:cubicBezTo>
                    <a:pt x="523" y="84974"/>
                    <a:pt x="523" y="85341"/>
                    <a:pt x="523" y="85734"/>
                  </a:cubicBezTo>
                  <a:cubicBezTo>
                    <a:pt x="392" y="86102"/>
                    <a:pt x="392" y="86626"/>
                    <a:pt x="261" y="87125"/>
                  </a:cubicBezTo>
                  <a:cubicBezTo>
                    <a:pt x="261" y="87623"/>
                    <a:pt x="261" y="87886"/>
                    <a:pt x="261" y="88253"/>
                  </a:cubicBezTo>
                  <a:cubicBezTo>
                    <a:pt x="131" y="88751"/>
                    <a:pt x="261" y="89276"/>
                    <a:pt x="131" y="89775"/>
                  </a:cubicBezTo>
                  <a:cubicBezTo>
                    <a:pt x="0" y="90142"/>
                    <a:pt x="131" y="90535"/>
                    <a:pt x="131" y="90903"/>
                  </a:cubicBezTo>
                  <a:lnTo>
                    <a:pt x="131" y="92424"/>
                  </a:lnTo>
                  <a:lnTo>
                    <a:pt x="131" y="93552"/>
                  </a:lnTo>
                  <a:lnTo>
                    <a:pt x="131" y="95572"/>
                  </a:lnTo>
                  <a:lnTo>
                    <a:pt x="131" y="96202"/>
                  </a:lnTo>
                  <a:cubicBezTo>
                    <a:pt x="131" y="149353"/>
                    <a:pt x="43015" y="192405"/>
                    <a:pt x="95960" y="192405"/>
                  </a:cubicBezTo>
                  <a:cubicBezTo>
                    <a:pt x="98730" y="192405"/>
                    <a:pt x="101370" y="192273"/>
                    <a:pt x="104140" y="192011"/>
                  </a:cubicBezTo>
                  <a:cubicBezTo>
                    <a:pt x="54331" y="187866"/>
                    <a:pt x="16098" y="146205"/>
                    <a:pt x="16229" y="96071"/>
                  </a:cubicBezTo>
                  <a:lnTo>
                    <a:pt x="16229" y="95441"/>
                  </a:lnTo>
                  <a:lnTo>
                    <a:pt x="16229" y="93421"/>
                  </a:lnTo>
                  <a:lnTo>
                    <a:pt x="16229" y="92424"/>
                  </a:lnTo>
                  <a:lnTo>
                    <a:pt x="16229" y="90771"/>
                  </a:lnTo>
                  <a:lnTo>
                    <a:pt x="16229" y="89643"/>
                  </a:lnTo>
                  <a:cubicBezTo>
                    <a:pt x="16229" y="89276"/>
                    <a:pt x="16229" y="88646"/>
                    <a:pt x="16359" y="88253"/>
                  </a:cubicBezTo>
                  <a:cubicBezTo>
                    <a:pt x="16359" y="87754"/>
                    <a:pt x="16359" y="87492"/>
                    <a:pt x="16359" y="86994"/>
                  </a:cubicBezTo>
                  <a:cubicBezTo>
                    <a:pt x="16490" y="86626"/>
                    <a:pt x="16490" y="86102"/>
                    <a:pt x="16621" y="85603"/>
                  </a:cubicBezTo>
                  <a:cubicBezTo>
                    <a:pt x="16621" y="85236"/>
                    <a:pt x="16621" y="84842"/>
                    <a:pt x="16725" y="84475"/>
                  </a:cubicBezTo>
                  <a:cubicBezTo>
                    <a:pt x="16725" y="84082"/>
                    <a:pt x="16856" y="83452"/>
                    <a:pt x="16856" y="83085"/>
                  </a:cubicBezTo>
                  <a:lnTo>
                    <a:pt x="16986" y="81957"/>
                  </a:lnTo>
                  <a:cubicBezTo>
                    <a:pt x="16986" y="81432"/>
                    <a:pt x="17117" y="80933"/>
                    <a:pt x="17248" y="80566"/>
                  </a:cubicBezTo>
                  <a:cubicBezTo>
                    <a:pt x="17378" y="80041"/>
                    <a:pt x="17378" y="79805"/>
                    <a:pt x="17483" y="79412"/>
                  </a:cubicBezTo>
                  <a:cubicBezTo>
                    <a:pt x="17483" y="79045"/>
                    <a:pt x="17614" y="78415"/>
                    <a:pt x="17744" y="77916"/>
                  </a:cubicBezTo>
                  <a:cubicBezTo>
                    <a:pt x="17744" y="77523"/>
                    <a:pt x="17875" y="77261"/>
                    <a:pt x="17875" y="76893"/>
                  </a:cubicBezTo>
                  <a:cubicBezTo>
                    <a:pt x="18006" y="76526"/>
                    <a:pt x="18110" y="75896"/>
                    <a:pt x="18241" y="75372"/>
                  </a:cubicBezTo>
                  <a:lnTo>
                    <a:pt x="18502" y="74506"/>
                  </a:lnTo>
                  <a:cubicBezTo>
                    <a:pt x="18633" y="73614"/>
                    <a:pt x="18737" y="72853"/>
                    <a:pt x="18999" y="72092"/>
                  </a:cubicBezTo>
                  <a:lnTo>
                    <a:pt x="18999" y="71961"/>
                  </a:lnTo>
                  <a:cubicBezTo>
                    <a:pt x="19260" y="71227"/>
                    <a:pt x="19365" y="70466"/>
                    <a:pt x="19626" y="69574"/>
                  </a:cubicBezTo>
                  <a:lnTo>
                    <a:pt x="19887" y="68813"/>
                  </a:lnTo>
                  <a:cubicBezTo>
                    <a:pt x="20018" y="68315"/>
                    <a:pt x="20253" y="67685"/>
                    <a:pt x="20384" y="67186"/>
                  </a:cubicBezTo>
                  <a:lnTo>
                    <a:pt x="20645" y="66294"/>
                  </a:lnTo>
                  <a:lnTo>
                    <a:pt x="21142" y="64642"/>
                  </a:lnTo>
                  <a:lnTo>
                    <a:pt x="21507" y="63776"/>
                  </a:lnTo>
                  <a:lnTo>
                    <a:pt x="22030" y="62386"/>
                  </a:lnTo>
                  <a:lnTo>
                    <a:pt x="22396" y="61494"/>
                  </a:lnTo>
                  <a:lnTo>
                    <a:pt x="22893" y="59972"/>
                  </a:lnTo>
                  <a:lnTo>
                    <a:pt x="23285" y="59106"/>
                  </a:lnTo>
                  <a:lnTo>
                    <a:pt x="23912" y="57585"/>
                  </a:lnTo>
                  <a:lnTo>
                    <a:pt x="24278" y="56824"/>
                  </a:lnTo>
                  <a:lnTo>
                    <a:pt x="25035" y="55302"/>
                  </a:lnTo>
                  <a:lnTo>
                    <a:pt x="25166" y="54804"/>
                  </a:lnTo>
                  <a:cubicBezTo>
                    <a:pt x="29321" y="46094"/>
                    <a:pt x="34600" y="38145"/>
                    <a:pt x="41003" y="31061"/>
                  </a:cubicBezTo>
                  <a:lnTo>
                    <a:pt x="41630" y="30434"/>
                  </a:lnTo>
                  <a:lnTo>
                    <a:pt x="42518" y="29435"/>
                  </a:lnTo>
                  <a:lnTo>
                    <a:pt x="43407" y="28674"/>
                  </a:lnTo>
                  <a:lnTo>
                    <a:pt x="44139" y="27782"/>
                  </a:lnTo>
                  <a:lnTo>
                    <a:pt x="45027" y="26916"/>
                  </a:lnTo>
                  <a:lnTo>
                    <a:pt x="45916" y="26155"/>
                  </a:lnTo>
                  <a:lnTo>
                    <a:pt x="46778" y="25263"/>
                  </a:lnTo>
                  <a:lnTo>
                    <a:pt x="47667" y="24503"/>
                  </a:lnTo>
                  <a:lnTo>
                    <a:pt x="48555" y="23742"/>
                  </a:lnTo>
                  <a:lnTo>
                    <a:pt x="49444" y="22876"/>
                  </a:lnTo>
                  <a:lnTo>
                    <a:pt x="50306" y="22115"/>
                  </a:lnTo>
                  <a:lnTo>
                    <a:pt x="51195" y="21355"/>
                  </a:lnTo>
                  <a:lnTo>
                    <a:pt x="52188" y="20594"/>
                  </a:lnTo>
                  <a:lnTo>
                    <a:pt x="53076" y="19964"/>
                  </a:lnTo>
                  <a:lnTo>
                    <a:pt x="53965" y="19203"/>
                  </a:lnTo>
                  <a:lnTo>
                    <a:pt x="54958" y="18442"/>
                  </a:lnTo>
                  <a:lnTo>
                    <a:pt x="55977" y="17813"/>
                  </a:lnTo>
                  <a:lnTo>
                    <a:pt x="56839" y="17052"/>
                  </a:lnTo>
                  <a:lnTo>
                    <a:pt x="57858" y="16422"/>
                  </a:lnTo>
                  <a:lnTo>
                    <a:pt x="58852" y="15662"/>
                  </a:lnTo>
                  <a:lnTo>
                    <a:pt x="59871" y="15032"/>
                  </a:lnTo>
                  <a:lnTo>
                    <a:pt x="60864" y="14402"/>
                  </a:lnTo>
                  <a:lnTo>
                    <a:pt x="61883" y="13773"/>
                  </a:lnTo>
                  <a:lnTo>
                    <a:pt x="62876" y="13143"/>
                  </a:lnTo>
                  <a:lnTo>
                    <a:pt x="63895" y="12513"/>
                  </a:lnTo>
                  <a:lnTo>
                    <a:pt x="65019" y="12015"/>
                  </a:lnTo>
                  <a:lnTo>
                    <a:pt x="66038" y="11385"/>
                  </a:lnTo>
                  <a:lnTo>
                    <a:pt x="67162" y="10756"/>
                  </a:lnTo>
                  <a:lnTo>
                    <a:pt x="68155" y="10231"/>
                  </a:lnTo>
                  <a:lnTo>
                    <a:pt x="69435" y="9601"/>
                  </a:lnTo>
                  <a:lnTo>
                    <a:pt x="70794" y="8867"/>
                  </a:lnTo>
                  <a:lnTo>
                    <a:pt x="72441" y="8211"/>
                  </a:lnTo>
                  <a:lnTo>
                    <a:pt x="73460" y="7712"/>
                  </a:lnTo>
                  <a:lnTo>
                    <a:pt x="74584" y="7214"/>
                  </a:lnTo>
                  <a:lnTo>
                    <a:pt x="75707" y="6847"/>
                  </a:lnTo>
                  <a:lnTo>
                    <a:pt x="76831" y="6322"/>
                  </a:lnTo>
                  <a:lnTo>
                    <a:pt x="77981" y="5955"/>
                  </a:lnTo>
                  <a:lnTo>
                    <a:pt x="79105" y="5456"/>
                  </a:lnTo>
                  <a:lnTo>
                    <a:pt x="80228" y="5063"/>
                  </a:lnTo>
                  <a:lnTo>
                    <a:pt x="81378" y="4696"/>
                  </a:lnTo>
                  <a:lnTo>
                    <a:pt x="82502" y="4302"/>
                  </a:lnTo>
                  <a:lnTo>
                    <a:pt x="83756" y="3935"/>
                  </a:lnTo>
                  <a:lnTo>
                    <a:pt x="84880" y="3541"/>
                  </a:lnTo>
                  <a:lnTo>
                    <a:pt x="86030" y="3174"/>
                  </a:lnTo>
                  <a:lnTo>
                    <a:pt x="87154" y="2912"/>
                  </a:lnTo>
                  <a:lnTo>
                    <a:pt x="88408" y="2544"/>
                  </a:lnTo>
                  <a:lnTo>
                    <a:pt x="89532" y="2282"/>
                  </a:lnTo>
                  <a:lnTo>
                    <a:pt x="90812" y="2046"/>
                  </a:lnTo>
                  <a:lnTo>
                    <a:pt x="91936" y="1783"/>
                  </a:lnTo>
                  <a:lnTo>
                    <a:pt x="93190" y="1521"/>
                  </a:lnTo>
                  <a:lnTo>
                    <a:pt x="94314" y="1285"/>
                  </a:lnTo>
                  <a:lnTo>
                    <a:pt x="95699" y="1023"/>
                  </a:lnTo>
                  <a:lnTo>
                    <a:pt x="96849" y="891"/>
                  </a:lnTo>
                  <a:lnTo>
                    <a:pt x="98103" y="655"/>
                  </a:lnTo>
                  <a:lnTo>
                    <a:pt x="99227" y="524"/>
                  </a:lnTo>
                  <a:lnTo>
                    <a:pt x="100612" y="393"/>
                  </a:lnTo>
                  <a:lnTo>
                    <a:pt x="101736" y="262"/>
                  </a:lnTo>
                  <a:lnTo>
                    <a:pt x="103121" y="157"/>
                  </a:lnTo>
                  <a:lnTo>
                    <a:pt x="103251" y="157"/>
                  </a:lnTo>
                  <a:lnTo>
                    <a:pt x="101866" y="26"/>
                  </a:lnTo>
                  <a:lnTo>
                    <a:pt x="89662" y="26"/>
                  </a:lnTo>
                  <a:lnTo>
                    <a:pt x="41003" y="3106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7" name="Google Shape;142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JgAA9A4AADEnAABDDwAAAAAAAA=="/>
                </a:ext>
              </a:extLst>
            </p:cNvSpPr>
            <p:nvPr/>
          </p:nvSpPr>
          <p:spPr>
            <a:xfrm>
              <a:off x="6290310" y="2430780"/>
              <a:ext cx="80645" cy="50165"/>
            </a:xfrm>
            <a:custGeom>
              <a:avLst/>
              <a:gdLst/>
              <a:ahLst/>
              <a:cxnLst/>
              <a:rect l="0" t="0" r="80645" b="50165"/>
              <a:pathLst>
                <a:path w="80645" h="50165">
                  <a:moveTo>
                    <a:pt x="38549" y="0"/>
                  </a:moveTo>
                  <a:cubicBezTo>
                    <a:pt x="17331" y="0"/>
                    <a:pt x="26" y="17104"/>
                    <a:pt x="26" y="38335"/>
                  </a:cubicBezTo>
                  <a:lnTo>
                    <a:pt x="26" y="50138"/>
                  </a:lnTo>
                  <a:lnTo>
                    <a:pt x="3413" y="49015"/>
                  </a:lnTo>
                  <a:cubicBezTo>
                    <a:pt x="3939" y="48754"/>
                    <a:pt x="4437" y="48624"/>
                    <a:pt x="4936" y="48624"/>
                  </a:cubicBezTo>
                  <a:cubicBezTo>
                    <a:pt x="5330" y="48624"/>
                    <a:pt x="37420" y="48493"/>
                    <a:pt x="51811" y="28516"/>
                  </a:cubicBezTo>
                  <a:cubicBezTo>
                    <a:pt x="52887" y="27106"/>
                    <a:pt x="54437" y="26427"/>
                    <a:pt x="55986" y="26427"/>
                  </a:cubicBezTo>
                  <a:cubicBezTo>
                    <a:pt x="58218" y="26427"/>
                    <a:pt x="60450" y="27863"/>
                    <a:pt x="61054" y="30422"/>
                  </a:cubicBezTo>
                  <a:cubicBezTo>
                    <a:pt x="61159" y="31049"/>
                    <a:pt x="64967" y="46117"/>
                    <a:pt x="76968" y="48754"/>
                  </a:cubicBezTo>
                  <a:lnTo>
                    <a:pt x="77336" y="48885"/>
                  </a:lnTo>
                  <a:lnTo>
                    <a:pt x="80618" y="49877"/>
                  </a:lnTo>
                  <a:lnTo>
                    <a:pt x="80618" y="38335"/>
                  </a:lnTo>
                  <a:cubicBezTo>
                    <a:pt x="80618" y="17209"/>
                    <a:pt x="63444" y="0"/>
                    <a:pt x="42226" y="0"/>
                  </a:cubicBezTo>
                  <a:lnTo>
                    <a:pt x="38549" y="0"/>
                  </a:lnTo>
                  <a:lnTo>
                    <a:pt x="422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6" name="Google Shape;142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JgAAlQ8AAAAnAACwDwAAAAAAAA=="/>
                </a:ext>
              </a:extLst>
            </p:cNvSpPr>
            <p:nvPr/>
          </p:nvSpPr>
          <p:spPr>
            <a:xfrm>
              <a:off x="6322060" y="2533015"/>
              <a:ext cx="17780" cy="17145"/>
            </a:xfrm>
            <a:custGeom>
              <a:avLst/>
              <a:gdLst/>
              <a:ahLst/>
              <a:cxnLst/>
              <a:rect l="0" t="0" r="17780" b="17145"/>
              <a:pathLst>
                <a:path w="17780" h="17145">
                  <a:moveTo>
                    <a:pt x="25" y="25"/>
                  </a:moveTo>
                  <a:lnTo>
                    <a:pt x="25" y="8507"/>
                  </a:lnTo>
                  <a:lnTo>
                    <a:pt x="8699" y="17181"/>
                  </a:lnTo>
                  <a:lnTo>
                    <a:pt x="17780" y="7625"/>
                  </a:lnTo>
                  <a:lnTo>
                    <a:pt x="17780" y="155"/>
                  </a:lnTo>
                  <a:lnTo>
                    <a:pt x="15440" y="259"/>
                  </a:lnTo>
                  <a:cubicBezTo>
                    <a:pt x="14346" y="389"/>
                    <a:pt x="13481" y="389"/>
                    <a:pt x="12515" y="389"/>
                  </a:cubicBezTo>
                  <a:lnTo>
                    <a:pt x="5164" y="389"/>
                  </a:lnTo>
                  <a:cubicBezTo>
                    <a:pt x="4299" y="389"/>
                    <a:pt x="3332" y="389"/>
                    <a:pt x="2213" y="259"/>
                  </a:cubicBezTo>
                  <a:lnTo>
                    <a:pt x="25" y="25"/>
                  </a:lnTo>
                  <a:lnTo>
                    <a:pt x="2213" y="25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5" name="Google Shape;142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JgAAKQ8AAD0nAACHDwAAAAAAAA=="/>
                </a:ext>
              </a:extLst>
            </p:cNvSpPr>
            <p:nvPr/>
          </p:nvSpPr>
          <p:spPr>
            <a:xfrm>
              <a:off x="6282690" y="2464435"/>
              <a:ext cx="95885" cy="59690"/>
            </a:xfrm>
            <a:custGeom>
              <a:avLst/>
              <a:gdLst/>
              <a:ahLst/>
              <a:cxnLst/>
              <a:rect l="0" t="0" r="95885" b="59690"/>
              <a:pathLst>
                <a:path w="95885" h="59690">
                  <a:moveTo>
                    <a:pt x="59987" y="26"/>
                  </a:moveTo>
                  <a:lnTo>
                    <a:pt x="57970" y="1517"/>
                  </a:lnTo>
                  <a:cubicBezTo>
                    <a:pt x="42077" y="14752"/>
                    <a:pt x="19166" y="14988"/>
                    <a:pt x="18145" y="14988"/>
                  </a:cubicBezTo>
                  <a:lnTo>
                    <a:pt x="18014" y="14988"/>
                  </a:lnTo>
                  <a:cubicBezTo>
                    <a:pt x="17516" y="14857"/>
                    <a:pt x="17019" y="14857"/>
                    <a:pt x="16521" y="14752"/>
                  </a:cubicBezTo>
                  <a:lnTo>
                    <a:pt x="13615" y="13602"/>
                  </a:lnTo>
                  <a:lnTo>
                    <a:pt x="13615" y="18388"/>
                  </a:lnTo>
                  <a:lnTo>
                    <a:pt x="0" y="18388"/>
                  </a:lnTo>
                  <a:lnTo>
                    <a:pt x="0" y="34135"/>
                  </a:lnTo>
                  <a:lnTo>
                    <a:pt x="13982" y="34135"/>
                  </a:lnTo>
                  <a:cubicBezTo>
                    <a:pt x="16521" y="48861"/>
                    <a:pt x="29247" y="59664"/>
                    <a:pt x="44355" y="59664"/>
                  </a:cubicBezTo>
                  <a:lnTo>
                    <a:pt x="51922" y="59664"/>
                  </a:lnTo>
                  <a:cubicBezTo>
                    <a:pt x="66899" y="59664"/>
                    <a:pt x="79624" y="48966"/>
                    <a:pt x="82269" y="34239"/>
                  </a:cubicBezTo>
                  <a:lnTo>
                    <a:pt x="95885" y="34239"/>
                  </a:lnTo>
                  <a:lnTo>
                    <a:pt x="95885" y="18519"/>
                  </a:lnTo>
                  <a:lnTo>
                    <a:pt x="82793" y="18519"/>
                  </a:lnTo>
                  <a:lnTo>
                    <a:pt x="82793" y="13732"/>
                  </a:lnTo>
                  <a:lnTo>
                    <a:pt x="79886" y="14752"/>
                  </a:lnTo>
                  <a:cubicBezTo>
                    <a:pt x="79336" y="14909"/>
                    <a:pt x="78839" y="15014"/>
                    <a:pt x="78368" y="15014"/>
                  </a:cubicBezTo>
                  <a:cubicBezTo>
                    <a:pt x="78053" y="15014"/>
                    <a:pt x="77765" y="14962"/>
                    <a:pt x="77477" y="14857"/>
                  </a:cubicBezTo>
                  <a:cubicBezTo>
                    <a:pt x="70696" y="13366"/>
                    <a:pt x="65276" y="9076"/>
                    <a:pt x="61243" y="2145"/>
                  </a:cubicBezTo>
                  <a:lnTo>
                    <a:pt x="59987" y="26"/>
                  </a:lnTo>
                  <a:lnTo>
                    <a:pt x="61243" y="214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4" name="Google Shape;142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JgAAqQ8AAEsnAADyDwAAAAAAAA=="/>
                </a:ext>
              </a:extLst>
            </p:cNvSpPr>
            <p:nvPr/>
          </p:nvSpPr>
          <p:spPr>
            <a:xfrm>
              <a:off x="6273165" y="2545715"/>
              <a:ext cx="114300" cy="46355"/>
            </a:xfrm>
            <a:custGeom>
              <a:avLst/>
              <a:gdLst/>
              <a:ahLst/>
              <a:cxnLst/>
              <a:rect l="0" t="0" r="114300" b="46355"/>
              <a:pathLst>
                <a:path w="114300" h="46355">
                  <a:moveTo>
                    <a:pt x="73843" y="26"/>
                  </a:moveTo>
                  <a:lnTo>
                    <a:pt x="60489" y="13718"/>
                  </a:lnTo>
                  <a:cubicBezTo>
                    <a:pt x="59729" y="14606"/>
                    <a:pt x="58603" y="14972"/>
                    <a:pt x="57320" y="14972"/>
                  </a:cubicBezTo>
                  <a:cubicBezTo>
                    <a:pt x="56194" y="14972"/>
                    <a:pt x="55199" y="14606"/>
                    <a:pt x="54309" y="13849"/>
                  </a:cubicBezTo>
                  <a:lnTo>
                    <a:pt x="40326" y="261"/>
                  </a:lnTo>
                  <a:lnTo>
                    <a:pt x="14612" y="10321"/>
                  </a:lnTo>
                  <a:lnTo>
                    <a:pt x="14376" y="10321"/>
                  </a:lnTo>
                  <a:cubicBezTo>
                    <a:pt x="8196" y="12960"/>
                    <a:pt x="3273" y="17742"/>
                    <a:pt x="628" y="23909"/>
                  </a:cubicBezTo>
                  <a:lnTo>
                    <a:pt x="0" y="25424"/>
                  </a:lnTo>
                  <a:lnTo>
                    <a:pt x="1257" y="26548"/>
                  </a:lnTo>
                  <a:cubicBezTo>
                    <a:pt x="17518" y="39744"/>
                    <a:pt x="37288" y="46355"/>
                    <a:pt x="57085" y="46355"/>
                  </a:cubicBezTo>
                  <a:cubicBezTo>
                    <a:pt x="76855" y="46355"/>
                    <a:pt x="96651" y="39744"/>
                    <a:pt x="112886" y="26548"/>
                  </a:cubicBezTo>
                  <a:lnTo>
                    <a:pt x="114274" y="25424"/>
                  </a:lnTo>
                  <a:lnTo>
                    <a:pt x="113541" y="23778"/>
                  </a:lnTo>
                  <a:cubicBezTo>
                    <a:pt x="110870" y="17611"/>
                    <a:pt x="105842" y="12829"/>
                    <a:pt x="99662" y="10321"/>
                  </a:cubicBezTo>
                  <a:lnTo>
                    <a:pt x="99531" y="10321"/>
                  </a:lnTo>
                  <a:lnTo>
                    <a:pt x="73843" y="26"/>
                  </a:lnTo>
                  <a:lnTo>
                    <a:pt x="99662" y="1032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3" name="Google Shape;142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JgAA9A4AAPsmAABDDwAAAAAAAA=="/>
                </a:ext>
              </a:extLst>
            </p:cNvSpPr>
            <p:nvPr/>
          </p:nvSpPr>
          <p:spPr>
            <a:xfrm>
              <a:off x="6290310" y="2430780"/>
              <a:ext cx="46355" cy="50165"/>
            </a:xfrm>
            <a:custGeom>
              <a:avLst/>
              <a:gdLst/>
              <a:ahLst/>
              <a:cxnLst/>
              <a:rect l="0" t="0" r="46355" b="50165"/>
              <a:pathLst>
                <a:path w="46355" h="50165">
                  <a:moveTo>
                    <a:pt x="38402" y="0"/>
                  </a:moveTo>
                  <a:cubicBezTo>
                    <a:pt x="17265" y="0"/>
                    <a:pt x="26" y="17209"/>
                    <a:pt x="26" y="38335"/>
                  </a:cubicBezTo>
                  <a:lnTo>
                    <a:pt x="26" y="50138"/>
                  </a:lnTo>
                  <a:lnTo>
                    <a:pt x="3400" y="49015"/>
                  </a:lnTo>
                  <a:cubicBezTo>
                    <a:pt x="3923" y="48754"/>
                    <a:pt x="4420" y="48754"/>
                    <a:pt x="4918" y="48754"/>
                  </a:cubicBezTo>
                  <a:cubicBezTo>
                    <a:pt x="7324" y="48624"/>
                    <a:pt x="9836" y="48493"/>
                    <a:pt x="12216" y="48128"/>
                  </a:cubicBezTo>
                  <a:lnTo>
                    <a:pt x="12216" y="38335"/>
                  </a:lnTo>
                  <a:cubicBezTo>
                    <a:pt x="12216" y="18854"/>
                    <a:pt x="26944" y="2402"/>
                    <a:pt x="46328" y="261"/>
                  </a:cubicBezTo>
                  <a:cubicBezTo>
                    <a:pt x="44942" y="130"/>
                    <a:pt x="43451" y="0"/>
                    <a:pt x="42064" y="0"/>
                  </a:cubicBezTo>
                  <a:lnTo>
                    <a:pt x="38402" y="0"/>
                  </a:lnTo>
                  <a:lnTo>
                    <a:pt x="4206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2" name="Google Shape;142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6JgAAlQ8AAAAnAACVDwAAAAAAAA=="/>
                </a:ext>
              </a:extLst>
            </p:cNvSpPr>
            <p:nvPr/>
          </p:nvSpPr>
          <p:spPr>
            <a:xfrm>
              <a:off x="6336030" y="2533015"/>
              <a:ext cx="3810" cy="0"/>
            </a:xfrm>
            <a:custGeom>
              <a:avLst/>
              <a:gdLst/>
              <a:ahLst/>
              <a:cxnLst/>
              <a:rect l="0" t="0" r="3810" b="0"/>
              <a:pathLst>
                <a:path w="3810" h="0">
                  <a:moveTo>
                    <a:pt x="3810" y="0"/>
                  </a:moveTo>
                  <a:lnTo>
                    <a:pt x="1473" y="0"/>
                  </a:lnTo>
                  <a:lnTo>
                    <a:pt x="0" y="0"/>
                  </a:lnTo>
                  <a:lnTo>
                    <a:pt x="381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1" name="Google Shape;142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JgAAlQ8AAPomAACwDwAAAAAAAA=="/>
                </a:ext>
              </a:extLst>
            </p:cNvSpPr>
            <p:nvPr/>
          </p:nvSpPr>
          <p:spPr>
            <a:xfrm>
              <a:off x="6322060" y="2533015"/>
              <a:ext cx="13970" cy="17145"/>
            </a:xfrm>
            <a:custGeom>
              <a:avLst/>
              <a:gdLst/>
              <a:ahLst/>
              <a:cxnLst/>
              <a:rect l="0" t="0" r="13970" b="17145"/>
              <a:pathLst>
                <a:path w="13970" h="17145">
                  <a:moveTo>
                    <a:pt x="26" y="25"/>
                  </a:moveTo>
                  <a:lnTo>
                    <a:pt x="26" y="8507"/>
                  </a:lnTo>
                  <a:lnTo>
                    <a:pt x="8930" y="17119"/>
                  </a:lnTo>
                  <a:lnTo>
                    <a:pt x="13970" y="12009"/>
                  </a:lnTo>
                  <a:lnTo>
                    <a:pt x="10314" y="8507"/>
                  </a:lnTo>
                  <a:lnTo>
                    <a:pt x="10314" y="389"/>
                  </a:lnTo>
                  <a:lnTo>
                    <a:pt x="5301" y="389"/>
                  </a:lnTo>
                  <a:cubicBezTo>
                    <a:pt x="4413" y="389"/>
                    <a:pt x="3421" y="389"/>
                    <a:pt x="2272" y="259"/>
                  </a:cubicBezTo>
                  <a:lnTo>
                    <a:pt x="26" y="25"/>
                  </a:lnTo>
                  <a:lnTo>
                    <a:pt x="2272" y="25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30" name="Google Shape;142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JgAALQ8AAA0nAABGDwAAAAAAAA=="/>
                </a:ext>
              </a:extLst>
            </p:cNvSpPr>
            <p:nvPr/>
          </p:nvSpPr>
          <p:spPr>
            <a:xfrm>
              <a:off x="6308725" y="2466975"/>
              <a:ext cx="39370" cy="15875"/>
            </a:xfrm>
            <a:custGeom>
              <a:avLst/>
              <a:gdLst/>
              <a:ahLst/>
              <a:cxnLst/>
              <a:rect l="0" t="0" r="39370" b="15875"/>
              <a:pathLst>
                <a:path w="39370" h="15875">
                  <a:moveTo>
                    <a:pt x="35831" y="26"/>
                  </a:moveTo>
                  <a:lnTo>
                    <a:pt x="33813" y="1775"/>
                  </a:lnTo>
                  <a:cubicBezTo>
                    <a:pt x="22830" y="10835"/>
                    <a:pt x="8833" y="13968"/>
                    <a:pt x="0" y="15222"/>
                  </a:cubicBezTo>
                  <a:lnTo>
                    <a:pt x="1022" y="15587"/>
                  </a:lnTo>
                  <a:cubicBezTo>
                    <a:pt x="1520" y="15718"/>
                    <a:pt x="2018" y="15848"/>
                    <a:pt x="2647" y="15848"/>
                  </a:cubicBezTo>
                  <a:lnTo>
                    <a:pt x="2778" y="15848"/>
                  </a:lnTo>
                  <a:cubicBezTo>
                    <a:pt x="3801" y="15848"/>
                    <a:pt x="23355" y="15718"/>
                    <a:pt x="39370" y="5665"/>
                  </a:cubicBezTo>
                  <a:cubicBezTo>
                    <a:pt x="38610" y="4543"/>
                    <a:pt x="37850" y="3524"/>
                    <a:pt x="37221" y="2402"/>
                  </a:cubicBezTo>
                  <a:lnTo>
                    <a:pt x="35831" y="26"/>
                  </a:lnTo>
                  <a:lnTo>
                    <a:pt x="37221" y="240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29" name="Google Shape;142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8JgAARA8AAPomAACHDwAAAAAAAA=="/>
                </a:ext>
              </a:extLst>
            </p:cNvSpPr>
            <p:nvPr/>
          </p:nvSpPr>
          <p:spPr>
            <a:xfrm>
              <a:off x="6296660" y="2481580"/>
              <a:ext cx="39370" cy="42545"/>
            </a:xfrm>
            <a:custGeom>
              <a:avLst/>
              <a:gdLst/>
              <a:ahLst/>
              <a:cxnLst/>
              <a:rect l="0" t="0" r="39370" b="42545"/>
              <a:pathLst>
                <a:path w="39370" h="42545">
                  <a:moveTo>
                    <a:pt x="26" y="0"/>
                  </a:moveTo>
                  <a:lnTo>
                    <a:pt x="26" y="11913"/>
                  </a:lnTo>
                  <a:cubicBezTo>
                    <a:pt x="26" y="28858"/>
                    <a:pt x="13580" y="42518"/>
                    <a:pt x="30394" y="42518"/>
                  </a:cubicBezTo>
                  <a:lnTo>
                    <a:pt x="39344" y="42518"/>
                  </a:lnTo>
                  <a:cubicBezTo>
                    <a:pt x="23048" y="41762"/>
                    <a:pt x="10347" y="28232"/>
                    <a:pt x="10347" y="11913"/>
                  </a:cubicBezTo>
                  <a:lnTo>
                    <a:pt x="10347" y="1016"/>
                  </a:lnTo>
                  <a:cubicBezTo>
                    <a:pt x="6984" y="1251"/>
                    <a:pt x="4760" y="1381"/>
                    <a:pt x="4501" y="1381"/>
                  </a:cubicBezTo>
                  <a:lnTo>
                    <a:pt x="4242" y="1381"/>
                  </a:lnTo>
                  <a:cubicBezTo>
                    <a:pt x="3751" y="1251"/>
                    <a:pt x="3389" y="1251"/>
                    <a:pt x="2897" y="1120"/>
                  </a:cubicBezTo>
                  <a:lnTo>
                    <a:pt x="26" y="0"/>
                  </a:lnTo>
                  <a:lnTo>
                    <a:pt x="2897" y="112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28" name="Google Shape;142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JgAAqQ8AAPomAADyDwAAAAAAAA=="/>
                </a:ext>
              </a:extLst>
            </p:cNvSpPr>
            <p:nvPr/>
          </p:nvSpPr>
          <p:spPr>
            <a:xfrm>
              <a:off x="6273165" y="2545715"/>
              <a:ext cx="62865" cy="46355"/>
            </a:xfrm>
            <a:custGeom>
              <a:avLst/>
              <a:gdLst/>
              <a:ahLst/>
              <a:cxnLst/>
              <a:rect l="0" t="0" r="62865" b="46355"/>
              <a:pathLst>
                <a:path w="62865" h="46355">
                  <a:moveTo>
                    <a:pt x="40643" y="0"/>
                  </a:moveTo>
                  <a:lnTo>
                    <a:pt x="14726" y="10128"/>
                  </a:lnTo>
                  <a:lnTo>
                    <a:pt x="14489" y="10128"/>
                  </a:lnTo>
                  <a:cubicBezTo>
                    <a:pt x="8260" y="12785"/>
                    <a:pt x="3298" y="17600"/>
                    <a:pt x="633" y="23808"/>
                  </a:cubicBezTo>
                  <a:lnTo>
                    <a:pt x="0" y="25334"/>
                  </a:lnTo>
                  <a:lnTo>
                    <a:pt x="1266" y="26466"/>
                  </a:lnTo>
                  <a:cubicBezTo>
                    <a:pt x="17154" y="39251"/>
                    <a:pt x="37080" y="46355"/>
                    <a:pt x="57533" y="46355"/>
                  </a:cubicBezTo>
                  <a:cubicBezTo>
                    <a:pt x="59302" y="46355"/>
                    <a:pt x="61096" y="46355"/>
                    <a:pt x="62865" y="46223"/>
                  </a:cubicBezTo>
                  <a:cubicBezTo>
                    <a:pt x="44206" y="45065"/>
                    <a:pt x="26286" y="38120"/>
                    <a:pt x="11823" y="26466"/>
                  </a:cubicBezTo>
                  <a:lnTo>
                    <a:pt x="10556" y="25334"/>
                  </a:lnTo>
                  <a:lnTo>
                    <a:pt x="11190" y="23808"/>
                  </a:lnTo>
                  <a:cubicBezTo>
                    <a:pt x="13855" y="17600"/>
                    <a:pt x="18790" y="12785"/>
                    <a:pt x="25019" y="10128"/>
                  </a:cubicBezTo>
                  <a:lnTo>
                    <a:pt x="25283" y="10128"/>
                  </a:lnTo>
                  <a:lnTo>
                    <a:pt x="43678" y="2920"/>
                  </a:lnTo>
                  <a:lnTo>
                    <a:pt x="40643" y="0"/>
                  </a:lnTo>
                  <a:lnTo>
                    <a:pt x="25019" y="1012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27" name="Google Shape;142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JgAA1Q0AAGkoAAACEAAAAAAAAA=="/>
                </a:ext>
              </a:extLst>
            </p:cNvSpPr>
            <p:nvPr/>
          </p:nvSpPr>
          <p:spPr>
            <a:xfrm>
              <a:off x="6226810" y="2248535"/>
              <a:ext cx="342265" cy="353695"/>
            </a:xfrm>
            <a:custGeom>
              <a:avLst/>
              <a:gdLst/>
              <a:ahLst/>
              <a:cxnLst/>
              <a:rect l="0" t="0" r="342265" b="353695"/>
              <a:pathLst>
                <a:path w="342265" h="353695">
                  <a:moveTo>
                    <a:pt x="274964" y="19083"/>
                  </a:moveTo>
                  <a:lnTo>
                    <a:pt x="322467" y="66586"/>
                  </a:lnTo>
                  <a:lnTo>
                    <a:pt x="274964" y="66586"/>
                  </a:lnTo>
                  <a:lnTo>
                    <a:pt x="274964" y="19083"/>
                  </a:lnTo>
                  <a:lnTo>
                    <a:pt x="225077" y="53812"/>
                  </a:lnTo>
                  <a:lnTo>
                    <a:pt x="272581" y="101316"/>
                  </a:lnTo>
                  <a:lnTo>
                    <a:pt x="225077" y="101316"/>
                  </a:lnTo>
                  <a:lnTo>
                    <a:pt x="225077" y="101299"/>
                  </a:lnTo>
                  <a:lnTo>
                    <a:pt x="225077" y="53812"/>
                  </a:lnTo>
                  <a:lnTo>
                    <a:pt x="105350" y="184538"/>
                  </a:lnTo>
                  <a:cubicBezTo>
                    <a:pt x="123629" y="184538"/>
                    <a:pt x="138634" y="201233"/>
                    <a:pt x="138634" y="221551"/>
                  </a:cubicBezTo>
                  <a:lnTo>
                    <a:pt x="138634" y="224071"/>
                  </a:lnTo>
                  <a:cubicBezTo>
                    <a:pt x="138241" y="224202"/>
                    <a:pt x="137874" y="224202"/>
                    <a:pt x="137482" y="224334"/>
                  </a:cubicBezTo>
                  <a:lnTo>
                    <a:pt x="137377" y="224334"/>
                  </a:lnTo>
                  <a:cubicBezTo>
                    <a:pt x="126902" y="221814"/>
                    <a:pt x="123498" y="206536"/>
                    <a:pt x="123498" y="206405"/>
                  </a:cubicBezTo>
                  <a:cubicBezTo>
                    <a:pt x="122922" y="203491"/>
                    <a:pt x="120434" y="201863"/>
                    <a:pt x="117946" y="201863"/>
                  </a:cubicBezTo>
                  <a:cubicBezTo>
                    <a:pt x="116192" y="201863"/>
                    <a:pt x="114437" y="202677"/>
                    <a:pt x="113311" y="204383"/>
                  </a:cubicBezTo>
                  <a:cubicBezTo>
                    <a:pt x="100453" y="223966"/>
                    <a:pt x="71962" y="224071"/>
                    <a:pt x="71595" y="224071"/>
                  </a:cubicBezTo>
                  <a:cubicBezTo>
                    <a:pt x="71150" y="224281"/>
                    <a:pt x="70678" y="224360"/>
                    <a:pt x="70207" y="224360"/>
                  </a:cubicBezTo>
                  <a:cubicBezTo>
                    <a:pt x="69736" y="224360"/>
                    <a:pt x="69264" y="224281"/>
                    <a:pt x="68819" y="224071"/>
                  </a:cubicBezTo>
                  <a:lnTo>
                    <a:pt x="68819" y="221551"/>
                  </a:lnTo>
                  <a:cubicBezTo>
                    <a:pt x="68819" y="201233"/>
                    <a:pt x="83824" y="184538"/>
                    <a:pt x="102077" y="184538"/>
                  </a:cubicBezTo>
                  <a:lnTo>
                    <a:pt x="60884" y="238614"/>
                  </a:lnTo>
                  <a:cubicBezTo>
                    <a:pt x="61382" y="238850"/>
                    <a:pt x="62010" y="238981"/>
                    <a:pt x="62639" y="239112"/>
                  </a:cubicBezTo>
                  <a:lnTo>
                    <a:pt x="62639" y="245045"/>
                  </a:lnTo>
                  <a:cubicBezTo>
                    <a:pt x="62639" y="246830"/>
                    <a:pt x="62770" y="248589"/>
                    <a:pt x="63032" y="250216"/>
                  </a:cubicBezTo>
                  <a:cubicBezTo>
                    <a:pt x="60256" y="249350"/>
                    <a:pt x="58370" y="246830"/>
                    <a:pt x="58475" y="243916"/>
                  </a:cubicBezTo>
                  <a:cubicBezTo>
                    <a:pt x="58475" y="241895"/>
                    <a:pt x="59366" y="239874"/>
                    <a:pt x="60884" y="238614"/>
                  </a:cubicBezTo>
                  <a:lnTo>
                    <a:pt x="146569" y="238614"/>
                  </a:lnTo>
                  <a:cubicBezTo>
                    <a:pt x="148087" y="240005"/>
                    <a:pt x="149082" y="241895"/>
                    <a:pt x="148952" y="244047"/>
                  </a:cubicBezTo>
                  <a:cubicBezTo>
                    <a:pt x="149082" y="246830"/>
                    <a:pt x="147328" y="249350"/>
                    <a:pt x="144683" y="250216"/>
                  </a:cubicBezTo>
                  <a:cubicBezTo>
                    <a:pt x="144919" y="248458"/>
                    <a:pt x="144919" y="246830"/>
                    <a:pt x="144919" y="245045"/>
                  </a:cubicBezTo>
                  <a:lnTo>
                    <a:pt x="144919" y="239112"/>
                  </a:lnTo>
                  <a:cubicBezTo>
                    <a:pt x="145547" y="238981"/>
                    <a:pt x="146071" y="238850"/>
                    <a:pt x="146569" y="238614"/>
                  </a:cubicBezTo>
                  <a:lnTo>
                    <a:pt x="116061" y="218532"/>
                  </a:lnTo>
                  <a:cubicBezTo>
                    <a:pt x="119229" y="224832"/>
                    <a:pt x="124519" y="232287"/>
                    <a:pt x="133711" y="234939"/>
                  </a:cubicBezTo>
                  <a:lnTo>
                    <a:pt x="133711" y="245045"/>
                  </a:lnTo>
                  <a:cubicBezTo>
                    <a:pt x="133711" y="261346"/>
                    <a:pt x="121874" y="274603"/>
                    <a:pt x="107262" y="274603"/>
                  </a:cubicBezTo>
                  <a:lnTo>
                    <a:pt x="100322" y="274603"/>
                  </a:lnTo>
                  <a:cubicBezTo>
                    <a:pt x="85710" y="274603"/>
                    <a:pt x="73742" y="261346"/>
                    <a:pt x="73742" y="245045"/>
                  </a:cubicBezTo>
                  <a:lnTo>
                    <a:pt x="73742" y="235332"/>
                  </a:lnTo>
                  <a:cubicBezTo>
                    <a:pt x="80656" y="234939"/>
                    <a:pt x="101448" y="232681"/>
                    <a:pt x="116061" y="218532"/>
                  </a:cubicBezTo>
                  <a:lnTo>
                    <a:pt x="111923" y="285497"/>
                  </a:lnTo>
                  <a:lnTo>
                    <a:pt x="111923" y="291403"/>
                  </a:lnTo>
                  <a:lnTo>
                    <a:pt x="103857" y="299750"/>
                  </a:lnTo>
                  <a:lnTo>
                    <a:pt x="96158" y="292295"/>
                  </a:lnTo>
                  <a:lnTo>
                    <a:pt x="96158" y="285602"/>
                  </a:lnTo>
                  <a:cubicBezTo>
                    <a:pt x="97546" y="285733"/>
                    <a:pt x="98934" y="285838"/>
                    <a:pt x="100322" y="285838"/>
                  </a:cubicBezTo>
                  <a:lnTo>
                    <a:pt x="107262" y="285838"/>
                  </a:lnTo>
                  <a:cubicBezTo>
                    <a:pt x="108859" y="285838"/>
                    <a:pt x="110326" y="285733"/>
                    <a:pt x="111923" y="285497"/>
                  </a:cubicBezTo>
                  <a:lnTo>
                    <a:pt x="263756" y="11261"/>
                  </a:lnTo>
                  <a:lnTo>
                    <a:pt x="263756" y="72398"/>
                  </a:lnTo>
                  <a:cubicBezTo>
                    <a:pt x="263756" y="75548"/>
                    <a:pt x="266139" y="78068"/>
                    <a:pt x="269281" y="78068"/>
                  </a:cubicBezTo>
                  <a:lnTo>
                    <a:pt x="330402" y="78068"/>
                  </a:lnTo>
                  <a:lnTo>
                    <a:pt x="330402" y="306680"/>
                  </a:lnTo>
                  <a:lnTo>
                    <a:pt x="291723" y="306680"/>
                  </a:lnTo>
                  <a:lnTo>
                    <a:pt x="291723" y="106995"/>
                  </a:lnTo>
                  <a:lnTo>
                    <a:pt x="291723" y="106864"/>
                  </a:lnTo>
                  <a:lnTo>
                    <a:pt x="291723" y="106628"/>
                  </a:lnTo>
                  <a:cubicBezTo>
                    <a:pt x="291723" y="106365"/>
                    <a:pt x="291593" y="106103"/>
                    <a:pt x="291593" y="105971"/>
                  </a:cubicBezTo>
                  <a:cubicBezTo>
                    <a:pt x="291593" y="105735"/>
                    <a:pt x="291462" y="105473"/>
                    <a:pt x="291462" y="105236"/>
                  </a:cubicBezTo>
                  <a:lnTo>
                    <a:pt x="291462" y="105105"/>
                  </a:lnTo>
                  <a:cubicBezTo>
                    <a:pt x="291357" y="104843"/>
                    <a:pt x="291226" y="104606"/>
                    <a:pt x="291095" y="104475"/>
                  </a:cubicBezTo>
                  <a:cubicBezTo>
                    <a:pt x="290964" y="104213"/>
                    <a:pt x="290833" y="103976"/>
                    <a:pt x="290702" y="103845"/>
                  </a:cubicBezTo>
                  <a:lnTo>
                    <a:pt x="290597" y="103714"/>
                  </a:lnTo>
                  <a:cubicBezTo>
                    <a:pt x="290466" y="103451"/>
                    <a:pt x="290336" y="103320"/>
                    <a:pt x="290074" y="103084"/>
                  </a:cubicBezTo>
                  <a:lnTo>
                    <a:pt x="223428" y="36438"/>
                  </a:lnTo>
                  <a:cubicBezTo>
                    <a:pt x="223297" y="36146"/>
                    <a:pt x="223061" y="35884"/>
                    <a:pt x="222930" y="35752"/>
                  </a:cubicBezTo>
                  <a:lnTo>
                    <a:pt x="222799" y="35621"/>
                  </a:lnTo>
                  <a:cubicBezTo>
                    <a:pt x="222537" y="35516"/>
                    <a:pt x="222432" y="35385"/>
                    <a:pt x="222171" y="35253"/>
                  </a:cubicBezTo>
                  <a:cubicBezTo>
                    <a:pt x="221909" y="35122"/>
                    <a:pt x="221778" y="35122"/>
                    <a:pt x="221542" y="34991"/>
                  </a:cubicBezTo>
                  <a:lnTo>
                    <a:pt x="221280" y="34991"/>
                  </a:lnTo>
                  <a:cubicBezTo>
                    <a:pt x="221149" y="34991"/>
                    <a:pt x="220914" y="34860"/>
                    <a:pt x="220652" y="34860"/>
                  </a:cubicBezTo>
                  <a:lnTo>
                    <a:pt x="220023" y="34755"/>
                  </a:lnTo>
                  <a:lnTo>
                    <a:pt x="136094" y="34755"/>
                  </a:lnTo>
                  <a:lnTo>
                    <a:pt x="136094" y="11261"/>
                  </a:lnTo>
                  <a:lnTo>
                    <a:pt x="213974" y="45859"/>
                  </a:lnTo>
                  <a:lnTo>
                    <a:pt x="213974" y="106995"/>
                  </a:lnTo>
                  <a:cubicBezTo>
                    <a:pt x="213974" y="110145"/>
                    <a:pt x="216488" y="112692"/>
                    <a:pt x="219526" y="112692"/>
                  </a:cubicBezTo>
                  <a:lnTo>
                    <a:pt x="280646" y="112692"/>
                  </a:lnTo>
                  <a:lnTo>
                    <a:pt x="280646" y="341436"/>
                  </a:lnTo>
                  <a:lnTo>
                    <a:pt x="151727" y="341436"/>
                  </a:lnTo>
                  <a:cubicBezTo>
                    <a:pt x="183099" y="324636"/>
                    <a:pt x="203394" y="292427"/>
                    <a:pt x="205280" y="256805"/>
                  </a:cubicBezTo>
                  <a:lnTo>
                    <a:pt x="205280" y="256175"/>
                  </a:lnTo>
                  <a:lnTo>
                    <a:pt x="205280" y="254023"/>
                  </a:lnTo>
                  <a:lnTo>
                    <a:pt x="205280" y="252999"/>
                  </a:lnTo>
                  <a:lnTo>
                    <a:pt x="205280" y="252631"/>
                  </a:lnTo>
                  <a:lnTo>
                    <a:pt x="205280" y="251240"/>
                  </a:lnTo>
                  <a:lnTo>
                    <a:pt x="205280" y="250348"/>
                  </a:lnTo>
                  <a:lnTo>
                    <a:pt x="205280" y="249980"/>
                  </a:lnTo>
                  <a:lnTo>
                    <a:pt x="205280" y="248458"/>
                  </a:lnTo>
                  <a:lnTo>
                    <a:pt x="205280" y="247696"/>
                  </a:lnTo>
                  <a:lnTo>
                    <a:pt x="205280" y="247197"/>
                  </a:lnTo>
                  <a:lnTo>
                    <a:pt x="205280" y="245675"/>
                  </a:lnTo>
                  <a:lnTo>
                    <a:pt x="205280" y="244415"/>
                  </a:lnTo>
                  <a:cubicBezTo>
                    <a:pt x="205280" y="244047"/>
                    <a:pt x="205280" y="243522"/>
                    <a:pt x="205149" y="242892"/>
                  </a:cubicBezTo>
                  <a:lnTo>
                    <a:pt x="205149" y="242787"/>
                  </a:lnTo>
                  <a:cubicBezTo>
                    <a:pt x="205149" y="242394"/>
                    <a:pt x="205149" y="242026"/>
                    <a:pt x="205018" y="241632"/>
                  </a:cubicBezTo>
                  <a:cubicBezTo>
                    <a:pt x="205018" y="241396"/>
                    <a:pt x="205018" y="240635"/>
                    <a:pt x="204913" y="240136"/>
                  </a:cubicBezTo>
                  <a:lnTo>
                    <a:pt x="204913" y="239874"/>
                  </a:lnTo>
                  <a:cubicBezTo>
                    <a:pt x="204913" y="239611"/>
                    <a:pt x="204913" y="239244"/>
                    <a:pt x="204782" y="238850"/>
                  </a:cubicBezTo>
                  <a:cubicBezTo>
                    <a:pt x="204651" y="238614"/>
                    <a:pt x="204651" y="237852"/>
                    <a:pt x="204521" y="237354"/>
                  </a:cubicBezTo>
                  <a:lnTo>
                    <a:pt x="204521" y="236960"/>
                  </a:lnTo>
                  <a:lnTo>
                    <a:pt x="204521" y="236199"/>
                  </a:lnTo>
                  <a:cubicBezTo>
                    <a:pt x="204521" y="235700"/>
                    <a:pt x="204285" y="235201"/>
                    <a:pt x="204285" y="234702"/>
                  </a:cubicBezTo>
                  <a:lnTo>
                    <a:pt x="204023" y="233547"/>
                  </a:lnTo>
                  <a:cubicBezTo>
                    <a:pt x="203892" y="232681"/>
                    <a:pt x="203761" y="231789"/>
                    <a:pt x="203525" y="231027"/>
                  </a:cubicBezTo>
                  <a:lnTo>
                    <a:pt x="203525" y="231290"/>
                  </a:lnTo>
                  <a:cubicBezTo>
                    <a:pt x="203394" y="230397"/>
                    <a:pt x="203264" y="229505"/>
                    <a:pt x="203002" y="228639"/>
                  </a:cubicBezTo>
                  <a:lnTo>
                    <a:pt x="202766" y="227746"/>
                  </a:lnTo>
                  <a:cubicBezTo>
                    <a:pt x="202635" y="227116"/>
                    <a:pt x="202504" y="226617"/>
                    <a:pt x="202373" y="225987"/>
                  </a:cubicBezTo>
                  <a:lnTo>
                    <a:pt x="202268" y="225357"/>
                  </a:lnTo>
                  <a:lnTo>
                    <a:pt x="202268" y="225095"/>
                  </a:lnTo>
                  <a:cubicBezTo>
                    <a:pt x="202007" y="224465"/>
                    <a:pt x="201876" y="223966"/>
                    <a:pt x="201745" y="223441"/>
                  </a:cubicBezTo>
                  <a:lnTo>
                    <a:pt x="201509" y="222444"/>
                  </a:lnTo>
                  <a:cubicBezTo>
                    <a:pt x="201247" y="221945"/>
                    <a:pt x="201116" y="221420"/>
                    <a:pt x="201011" y="220921"/>
                  </a:cubicBezTo>
                  <a:lnTo>
                    <a:pt x="200619" y="219924"/>
                  </a:lnTo>
                  <a:lnTo>
                    <a:pt x="200121" y="218401"/>
                  </a:lnTo>
                  <a:lnTo>
                    <a:pt x="199859" y="217377"/>
                  </a:lnTo>
                  <a:cubicBezTo>
                    <a:pt x="199624" y="216879"/>
                    <a:pt x="199362" y="216380"/>
                    <a:pt x="199231" y="215881"/>
                  </a:cubicBezTo>
                  <a:lnTo>
                    <a:pt x="198864" y="214989"/>
                  </a:lnTo>
                  <a:lnTo>
                    <a:pt x="198236" y="213335"/>
                  </a:lnTo>
                  <a:lnTo>
                    <a:pt x="197974" y="212705"/>
                  </a:lnTo>
                  <a:lnTo>
                    <a:pt x="197974" y="212600"/>
                  </a:lnTo>
                  <a:cubicBezTo>
                    <a:pt x="196455" y="208793"/>
                    <a:pt x="194700" y="205145"/>
                    <a:pt x="192684" y="201601"/>
                  </a:cubicBezTo>
                  <a:cubicBezTo>
                    <a:pt x="191506" y="199711"/>
                    <a:pt x="189777" y="198897"/>
                    <a:pt x="188075" y="198897"/>
                  </a:cubicBezTo>
                  <a:cubicBezTo>
                    <a:pt x="184356" y="198897"/>
                    <a:pt x="180743" y="202730"/>
                    <a:pt x="182969" y="207166"/>
                  </a:cubicBezTo>
                  <a:cubicBezTo>
                    <a:pt x="184749" y="210316"/>
                    <a:pt x="186268" y="213597"/>
                    <a:pt x="187630" y="217010"/>
                  </a:cubicBezTo>
                  <a:lnTo>
                    <a:pt x="187630" y="217141"/>
                  </a:lnTo>
                  <a:lnTo>
                    <a:pt x="187761" y="217509"/>
                  </a:lnTo>
                  <a:lnTo>
                    <a:pt x="188389" y="219031"/>
                  </a:lnTo>
                  <a:lnTo>
                    <a:pt x="188651" y="219792"/>
                  </a:lnTo>
                  <a:cubicBezTo>
                    <a:pt x="188913" y="220291"/>
                    <a:pt x="189018" y="220790"/>
                    <a:pt x="189280" y="221315"/>
                  </a:cubicBezTo>
                  <a:lnTo>
                    <a:pt x="189542" y="222050"/>
                  </a:lnTo>
                  <a:lnTo>
                    <a:pt x="190039" y="223441"/>
                  </a:lnTo>
                  <a:lnTo>
                    <a:pt x="190301" y="224334"/>
                  </a:lnTo>
                  <a:lnTo>
                    <a:pt x="190668" y="225725"/>
                  </a:lnTo>
                  <a:lnTo>
                    <a:pt x="190929" y="226617"/>
                  </a:lnTo>
                  <a:cubicBezTo>
                    <a:pt x="191034" y="226985"/>
                    <a:pt x="191165" y="227484"/>
                    <a:pt x="191296" y="228009"/>
                  </a:cubicBezTo>
                  <a:lnTo>
                    <a:pt x="191558" y="228875"/>
                  </a:lnTo>
                  <a:cubicBezTo>
                    <a:pt x="191663" y="229400"/>
                    <a:pt x="191794" y="229899"/>
                    <a:pt x="191925" y="230397"/>
                  </a:cubicBezTo>
                  <a:lnTo>
                    <a:pt x="192186" y="231290"/>
                  </a:lnTo>
                  <a:cubicBezTo>
                    <a:pt x="192317" y="232051"/>
                    <a:pt x="192422" y="232786"/>
                    <a:pt x="192684" y="233547"/>
                  </a:cubicBezTo>
                  <a:lnTo>
                    <a:pt x="192684" y="233679"/>
                  </a:lnTo>
                  <a:cubicBezTo>
                    <a:pt x="192815" y="234440"/>
                    <a:pt x="192946" y="235070"/>
                    <a:pt x="193051" y="235831"/>
                  </a:cubicBezTo>
                  <a:lnTo>
                    <a:pt x="193182" y="236960"/>
                  </a:lnTo>
                  <a:cubicBezTo>
                    <a:pt x="193182" y="237354"/>
                    <a:pt x="193312" y="237721"/>
                    <a:pt x="193443" y="238220"/>
                  </a:cubicBezTo>
                  <a:lnTo>
                    <a:pt x="193574" y="238850"/>
                  </a:lnTo>
                  <a:lnTo>
                    <a:pt x="193574" y="239244"/>
                  </a:lnTo>
                  <a:cubicBezTo>
                    <a:pt x="193574" y="239742"/>
                    <a:pt x="193679" y="240136"/>
                    <a:pt x="193679" y="240635"/>
                  </a:cubicBezTo>
                  <a:cubicBezTo>
                    <a:pt x="193810" y="241134"/>
                    <a:pt x="193679" y="241134"/>
                    <a:pt x="193810" y="241396"/>
                  </a:cubicBezTo>
                  <a:lnTo>
                    <a:pt x="193810" y="241632"/>
                  </a:lnTo>
                  <a:cubicBezTo>
                    <a:pt x="193810" y="242157"/>
                    <a:pt x="193941" y="242525"/>
                    <a:pt x="193941" y="243024"/>
                  </a:cubicBezTo>
                  <a:cubicBezTo>
                    <a:pt x="193941" y="243417"/>
                    <a:pt x="193941" y="243654"/>
                    <a:pt x="194072" y="243916"/>
                  </a:cubicBezTo>
                  <a:lnTo>
                    <a:pt x="194072" y="244047"/>
                  </a:lnTo>
                  <a:cubicBezTo>
                    <a:pt x="194072" y="244546"/>
                    <a:pt x="194072" y="244914"/>
                    <a:pt x="194072" y="245439"/>
                  </a:cubicBezTo>
                  <a:cubicBezTo>
                    <a:pt x="194203" y="245806"/>
                    <a:pt x="194072" y="246200"/>
                    <a:pt x="194072" y="246567"/>
                  </a:cubicBezTo>
                  <a:lnTo>
                    <a:pt x="194072" y="247828"/>
                  </a:lnTo>
                  <a:lnTo>
                    <a:pt x="194072" y="248956"/>
                  </a:lnTo>
                  <a:lnTo>
                    <a:pt x="194072" y="250348"/>
                  </a:lnTo>
                  <a:lnTo>
                    <a:pt x="194072" y="250610"/>
                  </a:lnTo>
                  <a:lnTo>
                    <a:pt x="194072" y="251371"/>
                  </a:lnTo>
                  <a:lnTo>
                    <a:pt x="194072" y="252631"/>
                  </a:lnTo>
                  <a:lnTo>
                    <a:pt x="194072" y="253130"/>
                  </a:lnTo>
                  <a:lnTo>
                    <a:pt x="194072" y="253891"/>
                  </a:lnTo>
                  <a:lnTo>
                    <a:pt x="194072" y="255650"/>
                  </a:lnTo>
                  <a:lnTo>
                    <a:pt x="194072" y="256175"/>
                  </a:lnTo>
                  <a:lnTo>
                    <a:pt x="194072" y="256280"/>
                  </a:lnTo>
                  <a:cubicBezTo>
                    <a:pt x="193051" y="278409"/>
                    <a:pt x="183859" y="299357"/>
                    <a:pt x="168356" y="315159"/>
                  </a:cubicBezTo>
                  <a:cubicBezTo>
                    <a:pt x="164454" y="307310"/>
                    <a:pt x="157777" y="301378"/>
                    <a:pt x="149711" y="298097"/>
                  </a:cubicBezTo>
                  <a:lnTo>
                    <a:pt x="123262" y="287492"/>
                  </a:lnTo>
                  <a:lnTo>
                    <a:pt x="123262" y="282058"/>
                  </a:lnTo>
                  <a:cubicBezTo>
                    <a:pt x="131694" y="277753"/>
                    <a:pt x="138241" y="270429"/>
                    <a:pt x="141776" y="261478"/>
                  </a:cubicBezTo>
                  <a:cubicBezTo>
                    <a:pt x="142274" y="261609"/>
                    <a:pt x="142902" y="261714"/>
                    <a:pt x="143426" y="261714"/>
                  </a:cubicBezTo>
                  <a:cubicBezTo>
                    <a:pt x="152984" y="261478"/>
                    <a:pt x="160552" y="253524"/>
                    <a:pt x="160291" y="243916"/>
                  </a:cubicBezTo>
                  <a:cubicBezTo>
                    <a:pt x="160291" y="236829"/>
                    <a:pt x="156258" y="230397"/>
                    <a:pt x="149842" y="227484"/>
                  </a:cubicBezTo>
                  <a:lnTo>
                    <a:pt x="149842" y="221420"/>
                  </a:lnTo>
                  <a:cubicBezTo>
                    <a:pt x="149842" y="194907"/>
                    <a:pt x="129940" y="173303"/>
                    <a:pt x="105350" y="173303"/>
                  </a:cubicBezTo>
                  <a:lnTo>
                    <a:pt x="102208" y="173303"/>
                  </a:lnTo>
                  <a:cubicBezTo>
                    <a:pt x="77644" y="173303"/>
                    <a:pt x="57742" y="194907"/>
                    <a:pt x="57742" y="221420"/>
                  </a:cubicBezTo>
                  <a:lnTo>
                    <a:pt x="57742" y="227484"/>
                  </a:lnTo>
                  <a:cubicBezTo>
                    <a:pt x="51300" y="230397"/>
                    <a:pt x="47136" y="236829"/>
                    <a:pt x="47267" y="243916"/>
                  </a:cubicBezTo>
                  <a:cubicBezTo>
                    <a:pt x="47031" y="253393"/>
                    <a:pt x="54573" y="261346"/>
                    <a:pt x="64158" y="261609"/>
                  </a:cubicBezTo>
                  <a:cubicBezTo>
                    <a:pt x="64655" y="261609"/>
                    <a:pt x="65284" y="261478"/>
                    <a:pt x="65808" y="261346"/>
                  </a:cubicBezTo>
                  <a:cubicBezTo>
                    <a:pt x="69448" y="270429"/>
                    <a:pt x="76256" y="277884"/>
                    <a:pt x="85081" y="282189"/>
                  </a:cubicBezTo>
                  <a:lnTo>
                    <a:pt x="85081" y="287229"/>
                  </a:lnTo>
                  <a:lnTo>
                    <a:pt x="57742" y="297965"/>
                  </a:lnTo>
                  <a:cubicBezTo>
                    <a:pt x="49676" y="301142"/>
                    <a:pt x="42999" y="307205"/>
                    <a:pt x="39071" y="315028"/>
                  </a:cubicBezTo>
                  <a:cubicBezTo>
                    <a:pt x="21447" y="296968"/>
                    <a:pt x="12124" y="272214"/>
                    <a:pt x="13381" y="247066"/>
                  </a:cubicBezTo>
                  <a:lnTo>
                    <a:pt x="13381" y="246830"/>
                  </a:lnTo>
                  <a:lnTo>
                    <a:pt x="13381" y="246436"/>
                  </a:lnTo>
                  <a:lnTo>
                    <a:pt x="13381" y="246200"/>
                  </a:lnTo>
                  <a:cubicBezTo>
                    <a:pt x="13381" y="245675"/>
                    <a:pt x="13381" y="245176"/>
                    <a:pt x="13512" y="244546"/>
                  </a:cubicBezTo>
                  <a:lnTo>
                    <a:pt x="13512" y="243916"/>
                  </a:lnTo>
                  <a:lnTo>
                    <a:pt x="13512" y="243155"/>
                  </a:lnTo>
                  <a:cubicBezTo>
                    <a:pt x="13512" y="242787"/>
                    <a:pt x="13512" y="242394"/>
                    <a:pt x="13617" y="242026"/>
                  </a:cubicBezTo>
                  <a:cubicBezTo>
                    <a:pt x="13617" y="241764"/>
                    <a:pt x="13617" y="241632"/>
                    <a:pt x="13617" y="241396"/>
                  </a:cubicBezTo>
                  <a:lnTo>
                    <a:pt x="13617" y="241002"/>
                  </a:lnTo>
                  <a:cubicBezTo>
                    <a:pt x="13617" y="240504"/>
                    <a:pt x="13748" y="240136"/>
                    <a:pt x="13748" y="239611"/>
                  </a:cubicBezTo>
                  <a:lnTo>
                    <a:pt x="13879" y="238850"/>
                  </a:lnTo>
                  <a:lnTo>
                    <a:pt x="13879" y="238482"/>
                  </a:lnTo>
                  <a:cubicBezTo>
                    <a:pt x="13879" y="238115"/>
                    <a:pt x="14010" y="237590"/>
                    <a:pt x="14141" y="237222"/>
                  </a:cubicBezTo>
                  <a:lnTo>
                    <a:pt x="14271" y="236094"/>
                  </a:lnTo>
                  <a:cubicBezTo>
                    <a:pt x="14271" y="235700"/>
                    <a:pt x="14507" y="235201"/>
                    <a:pt x="14507" y="234807"/>
                  </a:cubicBezTo>
                  <a:lnTo>
                    <a:pt x="14769" y="233679"/>
                  </a:lnTo>
                  <a:cubicBezTo>
                    <a:pt x="14900" y="233311"/>
                    <a:pt x="14900" y="232917"/>
                    <a:pt x="15005" y="232419"/>
                  </a:cubicBezTo>
                  <a:cubicBezTo>
                    <a:pt x="15136" y="231920"/>
                    <a:pt x="15136" y="231657"/>
                    <a:pt x="15267" y="231421"/>
                  </a:cubicBezTo>
                  <a:cubicBezTo>
                    <a:pt x="15267" y="231027"/>
                    <a:pt x="15397" y="230529"/>
                    <a:pt x="15528" y="230135"/>
                  </a:cubicBezTo>
                  <a:lnTo>
                    <a:pt x="15633" y="229636"/>
                  </a:lnTo>
                  <a:lnTo>
                    <a:pt x="15764" y="229006"/>
                  </a:lnTo>
                  <a:cubicBezTo>
                    <a:pt x="15895" y="228639"/>
                    <a:pt x="16026" y="228114"/>
                    <a:pt x="16157" y="227615"/>
                  </a:cubicBezTo>
                  <a:lnTo>
                    <a:pt x="16288" y="227247"/>
                  </a:lnTo>
                  <a:lnTo>
                    <a:pt x="16393" y="226749"/>
                  </a:lnTo>
                  <a:cubicBezTo>
                    <a:pt x="16654" y="225987"/>
                    <a:pt x="16785" y="225357"/>
                    <a:pt x="17021" y="224596"/>
                  </a:cubicBezTo>
                  <a:lnTo>
                    <a:pt x="17021" y="224465"/>
                  </a:lnTo>
                  <a:cubicBezTo>
                    <a:pt x="17283" y="223704"/>
                    <a:pt x="17545" y="222942"/>
                    <a:pt x="17781" y="222312"/>
                  </a:cubicBezTo>
                  <a:lnTo>
                    <a:pt x="18042" y="221551"/>
                  </a:lnTo>
                  <a:cubicBezTo>
                    <a:pt x="18173" y="221052"/>
                    <a:pt x="18409" y="220554"/>
                    <a:pt x="18540" y="219924"/>
                  </a:cubicBezTo>
                  <a:lnTo>
                    <a:pt x="18933" y="219162"/>
                  </a:lnTo>
                  <a:lnTo>
                    <a:pt x="19430" y="217771"/>
                  </a:lnTo>
                  <a:lnTo>
                    <a:pt x="19797" y="216879"/>
                  </a:lnTo>
                  <a:lnTo>
                    <a:pt x="20294" y="215487"/>
                  </a:lnTo>
                  <a:lnTo>
                    <a:pt x="20687" y="214726"/>
                  </a:lnTo>
                  <a:lnTo>
                    <a:pt x="21316" y="213335"/>
                  </a:lnTo>
                  <a:lnTo>
                    <a:pt x="21682" y="212600"/>
                  </a:lnTo>
                  <a:lnTo>
                    <a:pt x="22311" y="211208"/>
                  </a:lnTo>
                  <a:lnTo>
                    <a:pt x="22704" y="210447"/>
                  </a:lnTo>
                  <a:lnTo>
                    <a:pt x="23463" y="209056"/>
                  </a:lnTo>
                  <a:lnTo>
                    <a:pt x="23699" y="208662"/>
                  </a:lnTo>
                  <a:lnTo>
                    <a:pt x="23699" y="208557"/>
                  </a:lnTo>
                  <a:cubicBezTo>
                    <a:pt x="27863" y="200577"/>
                    <a:pt x="33283" y="193385"/>
                    <a:pt x="39699" y="187085"/>
                  </a:cubicBezTo>
                  <a:lnTo>
                    <a:pt x="39830" y="186954"/>
                  </a:lnTo>
                  <a:lnTo>
                    <a:pt x="40092" y="186560"/>
                  </a:lnTo>
                  <a:lnTo>
                    <a:pt x="40459" y="186323"/>
                  </a:lnTo>
                  <a:lnTo>
                    <a:pt x="41218" y="185564"/>
                  </a:lnTo>
                  <a:lnTo>
                    <a:pt x="41716" y="185066"/>
                  </a:lnTo>
                  <a:lnTo>
                    <a:pt x="42239" y="184670"/>
                  </a:lnTo>
                  <a:lnTo>
                    <a:pt x="42868" y="184041"/>
                  </a:lnTo>
                  <a:lnTo>
                    <a:pt x="43496" y="183541"/>
                  </a:lnTo>
                  <a:lnTo>
                    <a:pt x="43732" y="183278"/>
                  </a:lnTo>
                  <a:lnTo>
                    <a:pt x="44491" y="182519"/>
                  </a:lnTo>
                  <a:lnTo>
                    <a:pt x="45120" y="182018"/>
                  </a:lnTo>
                  <a:lnTo>
                    <a:pt x="45382" y="181887"/>
                  </a:lnTo>
                  <a:lnTo>
                    <a:pt x="46272" y="181126"/>
                  </a:lnTo>
                  <a:lnTo>
                    <a:pt x="47136" y="180391"/>
                  </a:lnTo>
                  <a:lnTo>
                    <a:pt x="48027" y="179761"/>
                  </a:lnTo>
                  <a:lnTo>
                    <a:pt x="48917" y="179105"/>
                  </a:lnTo>
                  <a:lnTo>
                    <a:pt x="49781" y="178370"/>
                  </a:lnTo>
                  <a:lnTo>
                    <a:pt x="50671" y="177740"/>
                  </a:lnTo>
                  <a:lnTo>
                    <a:pt x="51693" y="177083"/>
                  </a:lnTo>
                  <a:lnTo>
                    <a:pt x="52557" y="176453"/>
                  </a:lnTo>
                  <a:lnTo>
                    <a:pt x="53447" y="175823"/>
                  </a:lnTo>
                  <a:lnTo>
                    <a:pt x="54442" y="175193"/>
                  </a:lnTo>
                  <a:lnTo>
                    <a:pt x="55333" y="174563"/>
                  </a:lnTo>
                  <a:lnTo>
                    <a:pt x="56354" y="173933"/>
                  </a:lnTo>
                  <a:lnTo>
                    <a:pt x="57349" y="173434"/>
                  </a:lnTo>
                  <a:lnTo>
                    <a:pt x="58240" y="172804"/>
                  </a:lnTo>
                  <a:lnTo>
                    <a:pt x="59235" y="172306"/>
                  </a:lnTo>
                  <a:lnTo>
                    <a:pt x="59366" y="172306"/>
                  </a:lnTo>
                  <a:lnTo>
                    <a:pt x="60256" y="171781"/>
                  </a:lnTo>
                  <a:lnTo>
                    <a:pt x="61015" y="171413"/>
                  </a:lnTo>
                  <a:lnTo>
                    <a:pt x="61251" y="171282"/>
                  </a:lnTo>
                  <a:lnTo>
                    <a:pt x="62141" y="170783"/>
                  </a:lnTo>
                  <a:lnTo>
                    <a:pt x="62901" y="170389"/>
                  </a:lnTo>
                  <a:lnTo>
                    <a:pt x="63529" y="170153"/>
                  </a:lnTo>
                  <a:lnTo>
                    <a:pt x="64158" y="169759"/>
                  </a:lnTo>
                  <a:lnTo>
                    <a:pt x="64917" y="169392"/>
                  </a:lnTo>
                  <a:lnTo>
                    <a:pt x="65546" y="169129"/>
                  </a:lnTo>
                  <a:lnTo>
                    <a:pt x="66305" y="168762"/>
                  </a:lnTo>
                  <a:lnTo>
                    <a:pt x="67300" y="168368"/>
                  </a:lnTo>
                  <a:lnTo>
                    <a:pt x="67431" y="168368"/>
                  </a:lnTo>
                  <a:lnTo>
                    <a:pt x="68819" y="167738"/>
                  </a:lnTo>
                  <a:lnTo>
                    <a:pt x="70338" y="167108"/>
                  </a:lnTo>
                  <a:lnTo>
                    <a:pt x="70836" y="166872"/>
                  </a:lnTo>
                  <a:lnTo>
                    <a:pt x="71595" y="166609"/>
                  </a:lnTo>
                  <a:lnTo>
                    <a:pt x="72485" y="166373"/>
                  </a:lnTo>
                  <a:lnTo>
                    <a:pt x="73219" y="166111"/>
                  </a:lnTo>
                  <a:lnTo>
                    <a:pt x="73742" y="165848"/>
                  </a:lnTo>
                  <a:lnTo>
                    <a:pt x="74606" y="165612"/>
                  </a:lnTo>
                  <a:lnTo>
                    <a:pt x="75235" y="165349"/>
                  </a:lnTo>
                  <a:lnTo>
                    <a:pt x="75863" y="165218"/>
                  </a:lnTo>
                  <a:lnTo>
                    <a:pt x="76754" y="164851"/>
                  </a:lnTo>
                  <a:lnTo>
                    <a:pt x="78011" y="164457"/>
                  </a:lnTo>
                  <a:cubicBezTo>
                    <a:pt x="78770" y="164851"/>
                    <a:pt x="79530" y="164982"/>
                    <a:pt x="80289" y="164982"/>
                  </a:cubicBezTo>
                  <a:cubicBezTo>
                    <a:pt x="81913" y="164982"/>
                    <a:pt x="83562" y="164221"/>
                    <a:pt x="84558" y="162829"/>
                  </a:cubicBezTo>
                  <a:lnTo>
                    <a:pt x="85579" y="162698"/>
                  </a:lnTo>
                  <a:lnTo>
                    <a:pt x="85841" y="162698"/>
                  </a:lnTo>
                  <a:lnTo>
                    <a:pt x="86705" y="162436"/>
                  </a:lnTo>
                  <a:lnTo>
                    <a:pt x="87962" y="162199"/>
                  </a:lnTo>
                  <a:lnTo>
                    <a:pt x="89114" y="162068"/>
                  </a:lnTo>
                  <a:lnTo>
                    <a:pt x="90371" y="161937"/>
                  </a:lnTo>
                  <a:lnTo>
                    <a:pt x="91366" y="161674"/>
                  </a:lnTo>
                  <a:lnTo>
                    <a:pt x="92623" y="161569"/>
                  </a:lnTo>
                  <a:lnTo>
                    <a:pt x="93644" y="161438"/>
                  </a:lnTo>
                  <a:lnTo>
                    <a:pt x="94901" y="161307"/>
                  </a:lnTo>
                  <a:lnTo>
                    <a:pt x="96027" y="161307"/>
                  </a:lnTo>
                  <a:lnTo>
                    <a:pt x="97284" y="161176"/>
                  </a:lnTo>
                  <a:lnTo>
                    <a:pt x="105481" y="161176"/>
                  </a:lnTo>
                  <a:lnTo>
                    <a:pt x="107890" y="161307"/>
                  </a:lnTo>
                  <a:lnTo>
                    <a:pt x="110273" y="161438"/>
                  </a:lnTo>
                  <a:lnTo>
                    <a:pt x="111295" y="161438"/>
                  </a:lnTo>
                  <a:lnTo>
                    <a:pt x="112552" y="161569"/>
                  </a:lnTo>
                  <a:lnTo>
                    <a:pt x="113939" y="161674"/>
                  </a:lnTo>
                  <a:lnTo>
                    <a:pt x="114935" y="161806"/>
                  </a:lnTo>
                  <a:lnTo>
                    <a:pt x="115563" y="161937"/>
                  </a:lnTo>
                  <a:lnTo>
                    <a:pt x="116322" y="161937"/>
                  </a:lnTo>
                  <a:lnTo>
                    <a:pt x="117344" y="162199"/>
                  </a:lnTo>
                  <a:lnTo>
                    <a:pt x="118077" y="162331"/>
                  </a:lnTo>
                  <a:lnTo>
                    <a:pt x="118470" y="162331"/>
                  </a:lnTo>
                  <a:lnTo>
                    <a:pt x="119596" y="162436"/>
                  </a:lnTo>
                  <a:lnTo>
                    <a:pt x="120486" y="162698"/>
                  </a:lnTo>
                  <a:lnTo>
                    <a:pt x="120722" y="162698"/>
                  </a:lnTo>
                  <a:lnTo>
                    <a:pt x="122005" y="162961"/>
                  </a:lnTo>
                  <a:lnTo>
                    <a:pt x="123000" y="163197"/>
                  </a:lnTo>
                  <a:lnTo>
                    <a:pt x="124257" y="163459"/>
                  </a:lnTo>
                  <a:lnTo>
                    <a:pt x="125278" y="163696"/>
                  </a:lnTo>
                  <a:lnTo>
                    <a:pt x="126535" y="163958"/>
                  </a:lnTo>
                  <a:lnTo>
                    <a:pt x="127531" y="164352"/>
                  </a:lnTo>
                  <a:lnTo>
                    <a:pt x="128683" y="164588"/>
                  </a:lnTo>
                  <a:lnTo>
                    <a:pt x="129809" y="164982"/>
                  </a:lnTo>
                  <a:lnTo>
                    <a:pt x="130935" y="165349"/>
                  </a:lnTo>
                  <a:lnTo>
                    <a:pt x="131956" y="165612"/>
                  </a:lnTo>
                  <a:lnTo>
                    <a:pt x="133082" y="165979"/>
                  </a:lnTo>
                  <a:lnTo>
                    <a:pt x="134077" y="166373"/>
                  </a:lnTo>
                  <a:lnTo>
                    <a:pt x="135230" y="166741"/>
                  </a:lnTo>
                  <a:lnTo>
                    <a:pt x="135465" y="166872"/>
                  </a:lnTo>
                  <a:lnTo>
                    <a:pt x="136225" y="167239"/>
                  </a:lnTo>
                  <a:lnTo>
                    <a:pt x="137115" y="167502"/>
                  </a:lnTo>
                  <a:lnTo>
                    <a:pt x="137743" y="167738"/>
                  </a:lnTo>
                  <a:lnTo>
                    <a:pt x="138372" y="168001"/>
                  </a:lnTo>
                  <a:lnTo>
                    <a:pt x="139262" y="168499"/>
                  </a:lnTo>
                  <a:lnTo>
                    <a:pt x="139760" y="168631"/>
                  </a:lnTo>
                  <a:lnTo>
                    <a:pt x="140519" y="169024"/>
                  </a:lnTo>
                  <a:lnTo>
                    <a:pt x="141279" y="169392"/>
                  </a:lnTo>
                  <a:lnTo>
                    <a:pt x="141907" y="169654"/>
                  </a:lnTo>
                  <a:lnTo>
                    <a:pt x="142536" y="169891"/>
                  </a:lnTo>
                  <a:lnTo>
                    <a:pt x="143426" y="170389"/>
                  </a:lnTo>
                  <a:lnTo>
                    <a:pt x="144055" y="170652"/>
                  </a:lnTo>
                  <a:lnTo>
                    <a:pt x="144552" y="170914"/>
                  </a:lnTo>
                  <a:lnTo>
                    <a:pt x="145940" y="171676"/>
                  </a:lnTo>
                  <a:lnTo>
                    <a:pt x="147328" y="172411"/>
                  </a:lnTo>
                  <a:lnTo>
                    <a:pt x="147564" y="172542"/>
                  </a:lnTo>
                  <a:lnTo>
                    <a:pt x="148454" y="173067"/>
                  </a:lnTo>
                  <a:lnTo>
                    <a:pt x="149213" y="173566"/>
                  </a:lnTo>
                  <a:lnTo>
                    <a:pt x="149711" y="173802"/>
                  </a:lnTo>
                  <a:lnTo>
                    <a:pt x="150470" y="174327"/>
                  </a:lnTo>
                  <a:lnTo>
                    <a:pt x="151099" y="174694"/>
                  </a:lnTo>
                  <a:lnTo>
                    <a:pt x="151727" y="175088"/>
                  </a:lnTo>
                  <a:lnTo>
                    <a:pt x="152356" y="175456"/>
                  </a:lnTo>
                  <a:lnTo>
                    <a:pt x="153246" y="176086"/>
                  </a:lnTo>
                  <a:lnTo>
                    <a:pt x="153377" y="176217"/>
                  </a:lnTo>
                  <a:lnTo>
                    <a:pt x="154241" y="176716"/>
                  </a:lnTo>
                  <a:lnTo>
                    <a:pt x="155001" y="177215"/>
                  </a:lnTo>
                  <a:lnTo>
                    <a:pt x="155394" y="177477"/>
                  </a:lnTo>
                  <a:lnTo>
                    <a:pt x="156022" y="177976"/>
                  </a:lnTo>
                  <a:lnTo>
                    <a:pt x="156886" y="178606"/>
                  </a:lnTo>
                  <a:lnTo>
                    <a:pt x="157017" y="178737"/>
                  </a:lnTo>
                  <a:lnTo>
                    <a:pt x="157908" y="179367"/>
                  </a:lnTo>
                  <a:lnTo>
                    <a:pt x="158798" y="179997"/>
                  </a:lnTo>
                  <a:lnTo>
                    <a:pt x="159662" y="180758"/>
                  </a:lnTo>
                  <a:lnTo>
                    <a:pt x="160552" y="181388"/>
                  </a:lnTo>
                  <a:lnTo>
                    <a:pt x="161443" y="182150"/>
                  </a:lnTo>
                  <a:lnTo>
                    <a:pt x="162307" y="182911"/>
                  </a:lnTo>
                  <a:lnTo>
                    <a:pt x="163066" y="183670"/>
                  </a:lnTo>
                  <a:lnTo>
                    <a:pt x="163957" y="184433"/>
                  </a:lnTo>
                  <a:lnTo>
                    <a:pt x="164716" y="185063"/>
                  </a:lnTo>
                  <a:lnTo>
                    <a:pt x="164847" y="185063"/>
                  </a:lnTo>
                  <a:lnTo>
                    <a:pt x="165580" y="185825"/>
                  </a:lnTo>
                  <a:lnTo>
                    <a:pt x="166340" y="186560"/>
                  </a:lnTo>
                  <a:lnTo>
                    <a:pt x="166602" y="186822"/>
                  </a:lnTo>
                  <a:lnTo>
                    <a:pt x="167230" y="187450"/>
                  </a:lnTo>
                  <a:lnTo>
                    <a:pt x="167990" y="188210"/>
                  </a:lnTo>
                  <a:lnTo>
                    <a:pt x="168749" y="188969"/>
                  </a:lnTo>
                  <a:lnTo>
                    <a:pt x="169377" y="189605"/>
                  </a:lnTo>
                  <a:lnTo>
                    <a:pt x="169508" y="189841"/>
                  </a:lnTo>
                  <a:cubicBezTo>
                    <a:pt x="170687" y="191022"/>
                    <a:pt x="171996" y="191495"/>
                    <a:pt x="173279" y="191495"/>
                  </a:cubicBezTo>
                  <a:cubicBezTo>
                    <a:pt x="177469" y="191495"/>
                    <a:pt x="181162" y="186297"/>
                    <a:pt x="177679" y="182150"/>
                  </a:cubicBezTo>
                  <a:lnTo>
                    <a:pt x="177574" y="182018"/>
                  </a:lnTo>
                  <a:lnTo>
                    <a:pt x="176815" y="181259"/>
                  </a:lnTo>
                  <a:lnTo>
                    <a:pt x="175924" y="180391"/>
                  </a:lnTo>
                  <a:lnTo>
                    <a:pt x="175034" y="179501"/>
                  </a:lnTo>
                  <a:lnTo>
                    <a:pt x="174405" y="178872"/>
                  </a:lnTo>
                  <a:lnTo>
                    <a:pt x="174170" y="178606"/>
                  </a:lnTo>
                  <a:lnTo>
                    <a:pt x="173279" y="177740"/>
                  </a:lnTo>
                  <a:lnTo>
                    <a:pt x="172389" y="176850"/>
                  </a:lnTo>
                  <a:lnTo>
                    <a:pt x="171394" y="175954"/>
                  </a:lnTo>
                  <a:lnTo>
                    <a:pt x="170504" y="175088"/>
                  </a:lnTo>
                  <a:lnTo>
                    <a:pt x="169613" y="174327"/>
                  </a:lnTo>
                  <a:lnTo>
                    <a:pt x="168618" y="173566"/>
                  </a:lnTo>
                  <a:lnTo>
                    <a:pt x="167597" y="172673"/>
                  </a:lnTo>
                  <a:lnTo>
                    <a:pt x="166733" y="171912"/>
                  </a:lnTo>
                  <a:lnTo>
                    <a:pt x="165711" y="171151"/>
                  </a:lnTo>
                  <a:lnTo>
                    <a:pt x="164716" y="170389"/>
                  </a:lnTo>
                  <a:lnTo>
                    <a:pt x="163695" y="169654"/>
                  </a:lnTo>
                  <a:lnTo>
                    <a:pt x="163564" y="169523"/>
                  </a:lnTo>
                  <a:lnTo>
                    <a:pt x="162700" y="168893"/>
                  </a:lnTo>
                  <a:lnTo>
                    <a:pt x="161809" y="168263"/>
                  </a:lnTo>
                  <a:lnTo>
                    <a:pt x="161548" y="168002"/>
                  </a:lnTo>
                  <a:lnTo>
                    <a:pt x="160552" y="167371"/>
                  </a:lnTo>
                  <a:lnTo>
                    <a:pt x="159662" y="166741"/>
                  </a:lnTo>
                  <a:lnTo>
                    <a:pt x="159531" y="166741"/>
                  </a:lnTo>
                  <a:lnTo>
                    <a:pt x="158536" y="166111"/>
                  </a:lnTo>
                  <a:lnTo>
                    <a:pt x="157646" y="165612"/>
                  </a:lnTo>
                  <a:lnTo>
                    <a:pt x="157148" y="165218"/>
                  </a:lnTo>
                  <a:lnTo>
                    <a:pt x="156258" y="164719"/>
                  </a:lnTo>
                  <a:lnTo>
                    <a:pt x="155498" y="164221"/>
                  </a:lnTo>
                  <a:lnTo>
                    <a:pt x="155001" y="163958"/>
                  </a:lnTo>
                  <a:lnTo>
                    <a:pt x="154137" y="163459"/>
                  </a:lnTo>
                  <a:lnTo>
                    <a:pt x="152984" y="162829"/>
                  </a:lnTo>
                  <a:lnTo>
                    <a:pt x="152853" y="162698"/>
                  </a:lnTo>
                  <a:lnTo>
                    <a:pt x="151858" y="161806"/>
                  </a:lnTo>
                  <a:lnTo>
                    <a:pt x="150339" y="160939"/>
                  </a:lnTo>
                  <a:lnTo>
                    <a:pt x="149580" y="160546"/>
                  </a:lnTo>
                  <a:lnTo>
                    <a:pt x="149082" y="160309"/>
                  </a:lnTo>
                  <a:lnTo>
                    <a:pt x="148087" y="159784"/>
                  </a:lnTo>
                  <a:lnTo>
                    <a:pt x="147328" y="159417"/>
                  </a:lnTo>
                  <a:lnTo>
                    <a:pt x="146699" y="159154"/>
                  </a:lnTo>
                  <a:lnTo>
                    <a:pt x="145678" y="158656"/>
                  </a:lnTo>
                  <a:lnTo>
                    <a:pt x="144919" y="158288"/>
                  </a:lnTo>
                  <a:lnTo>
                    <a:pt x="144421" y="158157"/>
                  </a:lnTo>
                  <a:lnTo>
                    <a:pt x="143295" y="157632"/>
                  </a:lnTo>
                  <a:lnTo>
                    <a:pt x="142536" y="157396"/>
                  </a:lnTo>
                  <a:lnTo>
                    <a:pt x="141907" y="157002"/>
                  </a:lnTo>
                  <a:lnTo>
                    <a:pt x="140886" y="156766"/>
                  </a:lnTo>
                  <a:lnTo>
                    <a:pt x="140127" y="156372"/>
                  </a:lnTo>
                  <a:lnTo>
                    <a:pt x="139760" y="156267"/>
                  </a:lnTo>
                  <a:lnTo>
                    <a:pt x="138503" y="155742"/>
                  </a:lnTo>
                  <a:lnTo>
                    <a:pt x="137377" y="155374"/>
                  </a:lnTo>
                  <a:lnTo>
                    <a:pt x="136094" y="154981"/>
                  </a:lnTo>
                  <a:lnTo>
                    <a:pt x="134968" y="154613"/>
                  </a:lnTo>
                  <a:lnTo>
                    <a:pt x="133580" y="154114"/>
                  </a:lnTo>
                  <a:lnTo>
                    <a:pt x="132454" y="153721"/>
                  </a:lnTo>
                  <a:lnTo>
                    <a:pt x="131066" y="153353"/>
                  </a:lnTo>
                  <a:lnTo>
                    <a:pt x="129940" y="153091"/>
                  </a:lnTo>
                  <a:lnTo>
                    <a:pt x="128552" y="152723"/>
                  </a:lnTo>
                  <a:lnTo>
                    <a:pt x="127400" y="152461"/>
                  </a:lnTo>
                  <a:lnTo>
                    <a:pt x="126038" y="152093"/>
                  </a:lnTo>
                  <a:lnTo>
                    <a:pt x="124755" y="151831"/>
                  </a:lnTo>
                  <a:lnTo>
                    <a:pt x="123367" y="151594"/>
                  </a:lnTo>
                  <a:lnTo>
                    <a:pt x="123131" y="151594"/>
                  </a:lnTo>
                  <a:lnTo>
                    <a:pt x="122241" y="151332"/>
                  </a:lnTo>
                  <a:lnTo>
                    <a:pt x="120853" y="151201"/>
                  </a:lnTo>
                  <a:lnTo>
                    <a:pt x="120617" y="151201"/>
                  </a:lnTo>
                  <a:lnTo>
                    <a:pt x="119596" y="150938"/>
                  </a:lnTo>
                  <a:lnTo>
                    <a:pt x="118339" y="150833"/>
                  </a:lnTo>
                  <a:lnTo>
                    <a:pt x="117710" y="150702"/>
                  </a:lnTo>
                  <a:lnTo>
                    <a:pt x="116951" y="150571"/>
                  </a:lnTo>
                  <a:lnTo>
                    <a:pt x="115825" y="150439"/>
                  </a:lnTo>
                  <a:lnTo>
                    <a:pt x="114306" y="150308"/>
                  </a:lnTo>
                  <a:lnTo>
                    <a:pt x="112787" y="150203"/>
                  </a:lnTo>
                  <a:lnTo>
                    <a:pt x="111661" y="150203"/>
                  </a:lnTo>
                  <a:lnTo>
                    <a:pt x="109016" y="149941"/>
                  </a:lnTo>
                  <a:lnTo>
                    <a:pt x="95661" y="149941"/>
                  </a:lnTo>
                  <a:lnTo>
                    <a:pt x="94404" y="150072"/>
                  </a:lnTo>
                  <a:lnTo>
                    <a:pt x="93016" y="150203"/>
                  </a:lnTo>
                  <a:lnTo>
                    <a:pt x="91890" y="150308"/>
                  </a:lnTo>
                  <a:lnTo>
                    <a:pt x="91759" y="150308"/>
                  </a:lnTo>
                  <a:lnTo>
                    <a:pt x="90371" y="150571"/>
                  </a:lnTo>
                  <a:lnTo>
                    <a:pt x="89114" y="150702"/>
                  </a:lnTo>
                  <a:lnTo>
                    <a:pt x="87857" y="150938"/>
                  </a:lnTo>
                  <a:lnTo>
                    <a:pt x="86574" y="151069"/>
                  </a:lnTo>
                  <a:lnTo>
                    <a:pt x="86338" y="151069"/>
                  </a:lnTo>
                  <a:lnTo>
                    <a:pt x="86338" y="45859"/>
                  </a:lnTo>
                  <a:lnTo>
                    <a:pt x="120617" y="298490"/>
                  </a:lnTo>
                  <a:lnTo>
                    <a:pt x="145547" y="308465"/>
                  </a:lnTo>
                  <a:lnTo>
                    <a:pt x="145809" y="308597"/>
                  </a:lnTo>
                  <a:cubicBezTo>
                    <a:pt x="152225" y="311248"/>
                    <a:pt x="157148" y="316419"/>
                    <a:pt x="159531" y="322851"/>
                  </a:cubicBezTo>
                  <a:cubicBezTo>
                    <a:pt x="146935" y="332826"/>
                    <a:pt x="132061" y="339152"/>
                    <a:pt x="116322" y="341436"/>
                  </a:cubicBezTo>
                  <a:lnTo>
                    <a:pt x="100584" y="341436"/>
                  </a:lnTo>
                  <a:cubicBezTo>
                    <a:pt x="99694" y="341436"/>
                    <a:pt x="98672" y="341672"/>
                    <a:pt x="97939" y="342171"/>
                  </a:cubicBezTo>
                  <a:cubicBezTo>
                    <a:pt x="79661" y="341042"/>
                    <a:pt x="62141" y="334217"/>
                    <a:pt x="47660" y="322851"/>
                  </a:cubicBezTo>
                  <a:cubicBezTo>
                    <a:pt x="47896" y="322614"/>
                    <a:pt x="48027" y="322352"/>
                    <a:pt x="48158" y="322089"/>
                  </a:cubicBezTo>
                  <a:cubicBezTo>
                    <a:pt x="50541" y="315920"/>
                    <a:pt x="55333" y="311117"/>
                    <a:pt x="61382" y="308597"/>
                  </a:cubicBezTo>
                  <a:lnTo>
                    <a:pt x="61644" y="308465"/>
                  </a:lnTo>
                  <a:lnTo>
                    <a:pt x="86705" y="298727"/>
                  </a:lnTo>
                  <a:lnTo>
                    <a:pt x="100060" y="311747"/>
                  </a:lnTo>
                  <a:cubicBezTo>
                    <a:pt x="101082" y="312744"/>
                    <a:pt x="102600" y="313374"/>
                    <a:pt x="103962" y="313374"/>
                  </a:cubicBezTo>
                  <a:lnTo>
                    <a:pt x="104093" y="313374"/>
                  </a:lnTo>
                  <a:cubicBezTo>
                    <a:pt x="105612" y="313374"/>
                    <a:pt x="107000" y="312744"/>
                    <a:pt x="107995" y="311615"/>
                  </a:cubicBezTo>
                  <a:lnTo>
                    <a:pt x="120617" y="298490"/>
                  </a:lnTo>
                  <a:lnTo>
                    <a:pt x="130568" y="0"/>
                  </a:lnTo>
                  <a:cubicBezTo>
                    <a:pt x="127400" y="0"/>
                    <a:pt x="124886" y="2546"/>
                    <a:pt x="124886" y="5696"/>
                  </a:cubicBezTo>
                  <a:lnTo>
                    <a:pt x="124886" y="34755"/>
                  </a:lnTo>
                  <a:lnTo>
                    <a:pt x="80525" y="34755"/>
                  </a:lnTo>
                  <a:cubicBezTo>
                    <a:pt x="77513" y="34755"/>
                    <a:pt x="74999" y="37275"/>
                    <a:pt x="74999" y="40425"/>
                  </a:cubicBezTo>
                  <a:lnTo>
                    <a:pt x="74999" y="153852"/>
                  </a:lnTo>
                  <a:lnTo>
                    <a:pt x="74868" y="153983"/>
                  </a:lnTo>
                  <a:lnTo>
                    <a:pt x="73978" y="154246"/>
                  </a:lnTo>
                  <a:lnTo>
                    <a:pt x="72983" y="154613"/>
                  </a:lnTo>
                  <a:lnTo>
                    <a:pt x="72354" y="154744"/>
                  </a:lnTo>
                  <a:lnTo>
                    <a:pt x="71595" y="154981"/>
                  </a:lnTo>
                  <a:lnTo>
                    <a:pt x="70574" y="155374"/>
                  </a:lnTo>
                  <a:lnTo>
                    <a:pt x="70076" y="155637"/>
                  </a:lnTo>
                  <a:lnTo>
                    <a:pt x="69186" y="155873"/>
                  </a:lnTo>
                  <a:lnTo>
                    <a:pt x="68191" y="156267"/>
                  </a:lnTo>
                  <a:lnTo>
                    <a:pt x="67562" y="156503"/>
                  </a:lnTo>
                  <a:lnTo>
                    <a:pt x="66803" y="156766"/>
                  </a:lnTo>
                  <a:lnTo>
                    <a:pt x="65153" y="157527"/>
                  </a:lnTo>
                  <a:lnTo>
                    <a:pt x="63529" y="158157"/>
                  </a:lnTo>
                  <a:lnTo>
                    <a:pt x="63398" y="158157"/>
                  </a:lnTo>
                  <a:lnTo>
                    <a:pt x="62272" y="158656"/>
                  </a:lnTo>
                  <a:lnTo>
                    <a:pt x="61251" y="159154"/>
                  </a:lnTo>
                  <a:lnTo>
                    <a:pt x="60884" y="159286"/>
                  </a:lnTo>
                  <a:lnTo>
                    <a:pt x="59863" y="159784"/>
                  </a:lnTo>
                  <a:lnTo>
                    <a:pt x="58999" y="160178"/>
                  </a:lnTo>
                  <a:lnTo>
                    <a:pt x="58475" y="160414"/>
                  </a:lnTo>
                  <a:lnTo>
                    <a:pt x="57611" y="160939"/>
                  </a:lnTo>
                  <a:lnTo>
                    <a:pt x="56590" y="161438"/>
                  </a:lnTo>
                  <a:lnTo>
                    <a:pt x="56354" y="161569"/>
                  </a:lnTo>
                  <a:lnTo>
                    <a:pt x="55333" y="162068"/>
                  </a:lnTo>
                  <a:lnTo>
                    <a:pt x="54338" y="162698"/>
                  </a:lnTo>
                  <a:lnTo>
                    <a:pt x="53185" y="163328"/>
                  </a:lnTo>
                  <a:lnTo>
                    <a:pt x="52059" y="163958"/>
                  </a:lnTo>
                  <a:lnTo>
                    <a:pt x="51064" y="164588"/>
                  </a:lnTo>
                  <a:lnTo>
                    <a:pt x="49912" y="165218"/>
                  </a:lnTo>
                  <a:lnTo>
                    <a:pt x="48917" y="165848"/>
                  </a:lnTo>
                  <a:lnTo>
                    <a:pt x="47765" y="166609"/>
                  </a:lnTo>
                  <a:lnTo>
                    <a:pt x="46770" y="167239"/>
                  </a:lnTo>
                  <a:lnTo>
                    <a:pt x="45748" y="168001"/>
                  </a:lnTo>
                  <a:lnTo>
                    <a:pt x="44753" y="168762"/>
                  </a:lnTo>
                  <a:lnTo>
                    <a:pt x="43732" y="169523"/>
                  </a:lnTo>
                  <a:lnTo>
                    <a:pt x="42737" y="170284"/>
                  </a:lnTo>
                  <a:lnTo>
                    <a:pt x="41716" y="171046"/>
                  </a:lnTo>
                  <a:lnTo>
                    <a:pt x="40720" y="171781"/>
                  </a:lnTo>
                  <a:lnTo>
                    <a:pt x="39699" y="172542"/>
                  </a:lnTo>
                  <a:lnTo>
                    <a:pt x="38704" y="173434"/>
                  </a:lnTo>
                  <a:lnTo>
                    <a:pt x="38573" y="173565"/>
                  </a:lnTo>
                  <a:lnTo>
                    <a:pt x="37814" y="174196"/>
                  </a:lnTo>
                  <a:lnTo>
                    <a:pt x="36819" y="175088"/>
                  </a:lnTo>
                  <a:lnTo>
                    <a:pt x="36688" y="175193"/>
                  </a:lnTo>
                  <a:lnTo>
                    <a:pt x="35928" y="175823"/>
                  </a:lnTo>
                  <a:lnTo>
                    <a:pt x="35038" y="176584"/>
                  </a:lnTo>
                  <a:lnTo>
                    <a:pt x="34802" y="176978"/>
                  </a:lnTo>
                  <a:lnTo>
                    <a:pt x="34043" y="177608"/>
                  </a:lnTo>
                  <a:lnTo>
                    <a:pt x="33152" y="178370"/>
                  </a:lnTo>
                  <a:lnTo>
                    <a:pt x="32917" y="178605"/>
                  </a:lnTo>
                  <a:lnTo>
                    <a:pt x="32393" y="179236"/>
                  </a:lnTo>
                  <a:lnTo>
                    <a:pt x="32288" y="179367"/>
                  </a:lnTo>
                  <a:cubicBezTo>
                    <a:pt x="25087" y="186455"/>
                    <a:pt x="19168" y="194408"/>
                    <a:pt x="14376" y="203255"/>
                  </a:cubicBezTo>
                  <a:lnTo>
                    <a:pt x="14271" y="203360"/>
                  </a:lnTo>
                  <a:lnTo>
                    <a:pt x="14141" y="203753"/>
                  </a:lnTo>
                  <a:lnTo>
                    <a:pt x="14141" y="203885"/>
                  </a:lnTo>
                  <a:lnTo>
                    <a:pt x="13250" y="205512"/>
                  </a:lnTo>
                  <a:lnTo>
                    <a:pt x="12884" y="206273"/>
                  </a:lnTo>
                  <a:lnTo>
                    <a:pt x="12124" y="207927"/>
                  </a:lnTo>
                  <a:lnTo>
                    <a:pt x="11731" y="208793"/>
                  </a:lnTo>
                  <a:lnTo>
                    <a:pt x="10972" y="210316"/>
                  </a:lnTo>
                  <a:lnTo>
                    <a:pt x="10605" y="211208"/>
                  </a:lnTo>
                  <a:cubicBezTo>
                    <a:pt x="10343" y="211707"/>
                    <a:pt x="10108" y="212206"/>
                    <a:pt x="9977" y="212836"/>
                  </a:cubicBezTo>
                  <a:lnTo>
                    <a:pt x="9584" y="213729"/>
                  </a:lnTo>
                  <a:cubicBezTo>
                    <a:pt x="9348" y="214227"/>
                    <a:pt x="9217" y="214857"/>
                    <a:pt x="8955" y="215356"/>
                  </a:cubicBezTo>
                  <a:lnTo>
                    <a:pt x="8589" y="216249"/>
                  </a:lnTo>
                  <a:cubicBezTo>
                    <a:pt x="8458" y="216879"/>
                    <a:pt x="8222" y="217377"/>
                    <a:pt x="7960" y="218007"/>
                  </a:cubicBezTo>
                  <a:lnTo>
                    <a:pt x="7698" y="218769"/>
                  </a:lnTo>
                  <a:cubicBezTo>
                    <a:pt x="7463" y="219661"/>
                    <a:pt x="7201" y="220422"/>
                    <a:pt x="6939" y="221315"/>
                  </a:cubicBezTo>
                  <a:lnTo>
                    <a:pt x="6939" y="221420"/>
                  </a:lnTo>
                  <a:cubicBezTo>
                    <a:pt x="6703" y="222181"/>
                    <a:pt x="6442" y="222942"/>
                    <a:pt x="6206" y="223835"/>
                  </a:cubicBezTo>
                  <a:lnTo>
                    <a:pt x="6075" y="224465"/>
                  </a:lnTo>
                  <a:lnTo>
                    <a:pt x="6075" y="224727"/>
                  </a:lnTo>
                  <a:cubicBezTo>
                    <a:pt x="5813" y="225226"/>
                    <a:pt x="5682" y="225856"/>
                    <a:pt x="5577" y="226355"/>
                  </a:cubicBezTo>
                  <a:lnTo>
                    <a:pt x="5446" y="227116"/>
                  </a:lnTo>
                  <a:lnTo>
                    <a:pt x="5315" y="227484"/>
                  </a:lnTo>
                  <a:cubicBezTo>
                    <a:pt x="5185" y="228009"/>
                    <a:pt x="5054" y="228507"/>
                    <a:pt x="4923" y="228875"/>
                  </a:cubicBezTo>
                  <a:lnTo>
                    <a:pt x="4687" y="230135"/>
                  </a:lnTo>
                  <a:cubicBezTo>
                    <a:pt x="4556" y="230529"/>
                    <a:pt x="4556" y="231027"/>
                    <a:pt x="4425" y="231657"/>
                  </a:cubicBezTo>
                  <a:lnTo>
                    <a:pt x="4189" y="232917"/>
                  </a:lnTo>
                  <a:cubicBezTo>
                    <a:pt x="4058" y="233311"/>
                    <a:pt x="3928" y="233810"/>
                    <a:pt x="3928" y="234309"/>
                  </a:cubicBezTo>
                  <a:cubicBezTo>
                    <a:pt x="3797" y="234807"/>
                    <a:pt x="3797" y="235201"/>
                    <a:pt x="3666" y="235569"/>
                  </a:cubicBezTo>
                  <a:cubicBezTo>
                    <a:pt x="3666" y="236094"/>
                    <a:pt x="3561" y="236592"/>
                    <a:pt x="3430" y="237091"/>
                  </a:cubicBezTo>
                  <a:lnTo>
                    <a:pt x="3430" y="237485"/>
                  </a:lnTo>
                  <a:lnTo>
                    <a:pt x="3299" y="238351"/>
                  </a:lnTo>
                  <a:cubicBezTo>
                    <a:pt x="3299" y="238850"/>
                    <a:pt x="3168" y="239244"/>
                    <a:pt x="3168" y="239742"/>
                  </a:cubicBezTo>
                  <a:lnTo>
                    <a:pt x="3168" y="240136"/>
                  </a:lnTo>
                  <a:cubicBezTo>
                    <a:pt x="3168" y="240372"/>
                    <a:pt x="3168" y="240766"/>
                    <a:pt x="3037" y="241002"/>
                  </a:cubicBezTo>
                  <a:cubicBezTo>
                    <a:pt x="2906" y="241396"/>
                    <a:pt x="3037" y="241895"/>
                    <a:pt x="2906" y="242262"/>
                  </a:cubicBezTo>
                  <a:lnTo>
                    <a:pt x="2906" y="243024"/>
                  </a:lnTo>
                  <a:lnTo>
                    <a:pt x="2906" y="243785"/>
                  </a:lnTo>
                  <a:cubicBezTo>
                    <a:pt x="2906" y="244415"/>
                    <a:pt x="2906" y="245045"/>
                    <a:pt x="2802" y="245675"/>
                  </a:cubicBezTo>
                  <a:lnTo>
                    <a:pt x="2802" y="246069"/>
                  </a:lnTo>
                  <a:lnTo>
                    <a:pt x="2802" y="246567"/>
                  </a:lnTo>
                  <a:cubicBezTo>
                    <a:pt x="26" y="302769"/>
                    <a:pt x="43103" y="350518"/>
                    <a:pt x="99196" y="353537"/>
                  </a:cubicBezTo>
                  <a:cubicBezTo>
                    <a:pt x="100951" y="353537"/>
                    <a:pt x="102705" y="353668"/>
                    <a:pt x="104486" y="353668"/>
                  </a:cubicBezTo>
                  <a:cubicBezTo>
                    <a:pt x="108885" y="353668"/>
                    <a:pt x="113311" y="353301"/>
                    <a:pt x="117710" y="352802"/>
                  </a:cubicBezTo>
                  <a:lnTo>
                    <a:pt x="286800" y="352802"/>
                  </a:lnTo>
                  <a:cubicBezTo>
                    <a:pt x="289838" y="352802"/>
                    <a:pt x="292352" y="350256"/>
                    <a:pt x="292352" y="347106"/>
                  </a:cubicBezTo>
                  <a:lnTo>
                    <a:pt x="292352" y="317942"/>
                  </a:lnTo>
                  <a:lnTo>
                    <a:pt x="336713" y="317942"/>
                  </a:lnTo>
                  <a:cubicBezTo>
                    <a:pt x="339724" y="317942"/>
                    <a:pt x="342238" y="315395"/>
                    <a:pt x="342238" y="312377"/>
                  </a:cubicBezTo>
                  <a:lnTo>
                    <a:pt x="342238" y="72398"/>
                  </a:lnTo>
                  <a:cubicBezTo>
                    <a:pt x="342238" y="72398"/>
                    <a:pt x="341610" y="72135"/>
                    <a:pt x="341610" y="72135"/>
                  </a:cubicBezTo>
                  <a:lnTo>
                    <a:pt x="341610" y="71873"/>
                  </a:lnTo>
                  <a:cubicBezTo>
                    <a:pt x="341610" y="71636"/>
                    <a:pt x="341505" y="71374"/>
                    <a:pt x="341505" y="71243"/>
                  </a:cubicBezTo>
                  <a:cubicBezTo>
                    <a:pt x="341505" y="71006"/>
                    <a:pt x="341374" y="70744"/>
                    <a:pt x="341374" y="70481"/>
                  </a:cubicBezTo>
                  <a:lnTo>
                    <a:pt x="341374" y="70376"/>
                  </a:lnTo>
                  <a:cubicBezTo>
                    <a:pt x="341243" y="70114"/>
                    <a:pt x="341112" y="69851"/>
                    <a:pt x="340981" y="69746"/>
                  </a:cubicBezTo>
                  <a:cubicBezTo>
                    <a:pt x="340877" y="69484"/>
                    <a:pt x="340746" y="69221"/>
                    <a:pt x="340615" y="69090"/>
                  </a:cubicBezTo>
                  <a:lnTo>
                    <a:pt x="340484" y="68985"/>
                  </a:lnTo>
                  <a:cubicBezTo>
                    <a:pt x="340353" y="68722"/>
                    <a:pt x="340222" y="68591"/>
                    <a:pt x="340117" y="68355"/>
                  </a:cubicBezTo>
                  <a:lnTo>
                    <a:pt x="273445" y="1683"/>
                  </a:lnTo>
                  <a:cubicBezTo>
                    <a:pt x="273209" y="1391"/>
                    <a:pt x="273078" y="1155"/>
                    <a:pt x="272816" y="1023"/>
                  </a:cubicBezTo>
                  <a:lnTo>
                    <a:pt x="272685" y="892"/>
                  </a:lnTo>
                  <a:cubicBezTo>
                    <a:pt x="272450" y="761"/>
                    <a:pt x="272319" y="656"/>
                    <a:pt x="272057" y="525"/>
                  </a:cubicBezTo>
                  <a:lnTo>
                    <a:pt x="271428" y="262"/>
                  </a:lnTo>
                  <a:lnTo>
                    <a:pt x="271298" y="262"/>
                  </a:lnTo>
                  <a:cubicBezTo>
                    <a:pt x="271062" y="262"/>
                    <a:pt x="270800" y="131"/>
                    <a:pt x="270564" y="131"/>
                  </a:cubicBezTo>
                  <a:lnTo>
                    <a:pt x="269936" y="0"/>
                  </a:lnTo>
                  <a:lnTo>
                    <a:pt x="274964" y="19083"/>
                  </a:lnTo>
                  <a:lnTo>
                    <a:pt x="270564" y="13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948" name="Google Shape;14245;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YoAADvDQAAaCsAAOgPAAAQAAAA"/>
              </a:ext>
            </a:extLst>
          </p:cNvGrpSpPr>
          <p:nvPr/>
        </p:nvGrpSpPr>
        <p:grpSpPr>
          <a:xfrm>
            <a:off x="6628130" y="2265045"/>
            <a:ext cx="427990" cy="320675"/>
            <a:chOff x="6628130" y="2265045"/>
            <a:chExt cx="427990" cy="320675"/>
          </a:xfrm>
        </p:grpSpPr>
        <p:sp>
          <p:nvSpPr>
            <p:cNvPr id="1957" name="Google Shape;142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KAAA+Q0AAGArAABVDwAAAAAAAA=="/>
                </a:ext>
              </a:extLst>
            </p:cNvSpPr>
            <p:nvPr/>
          </p:nvSpPr>
          <p:spPr>
            <a:xfrm>
              <a:off x="6635115" y="2271395"/>
              <a:ext cx="415925" cy="220980"/>
            </a:xfrm>
            <a:custGeom>
              <a:avLst/>
              <a:gdLst/>
              <a:ahLst/>
              <a:cxnLst/>
              <a:rect l="0" t="0" r="415925" b="220980"/>
              <a:pathLst>
                <a:path w="415925" h="220980">
                  <a:moveTo>
                    <a:pt x="167303" y="0"/>
                  </a:moveTo>
                  <a:cubicBezTo>
                    <a:pt x="163133" y="0"/>
                    <a:pt x="158962" y="289"/>
                    <a:pt x="154765" y="840"/>
                  </a:cubicBezTo>
                  <a:cubicBezTo>
                    <a:pt x="118277" y="5774"/>
                    <a:pt x="87980" y="31651"/>
                    <a:pt x="77513" y="66898"/>
                  </a:cubicBezTo>
                  <a:lnTo>
                    <a:pt x="77015" y="66898"/>
                  </a:lnTo>
                  <a:cubicBezTo>
                    <a:pt x="34468" y="66898"/>
                    <a:pt x="26" y="101357"/>
                    <a:pt x="26" y="143926"/>
                  </a:cubicBezTo>
                  <a:cubicBezTo>
                    <a:pt x="26" y="186468"/>
                    <a:pt x="34468" y="220954"/>
                    <a:pt x="77015" y="220954"/>
                  </a:cubicBezTo>
                  <a:lnTo>
                    <a:pt x="351290" y="220954"/>
                  </a:lnTo>
                  <a:cubicBezTo>
                    <a:pt x="351579" y="220954"/>
                    <a:pt x="351894" y="220954"/>
                    <a:pt x="352208" y="220954"/>
                  </a:cubicBezTo>
                  <a:cubicBezTo>
                    <a:pt x="387254" y="220954"/>
                    <a:pt x="415898" y="192478"/>
                    <a:pt x="415898" y="157310"/>
                  </a:cubicBezTo>
                  <a:cubicBezTo>
                    <a:pt x="415898" y="122143"/>
                    <a:pt x="387254" y="93667"/>
                    <a:pt x="352208" y="93667"/>
                  </a:cubicBezTo>
                  <a:cubicBezTo>
                    <a:pt x="351894" y="93667"/>
                    <a:pt x="351579" y="93667"/>
                    <a:pt x="351290" y="93667"/>
                  </a:cubicBezTo>
                  <a:lnTo>
                    <a:pt x="351395" y="93667"/>
                  </a:lnTo>
                  <a:cubicBezTo>
                    <a:pt x="349139" y="93667"/>
                    <a:pt x="346726" y="93798"/>
                    <a:pt x="344470" y="94035"/>
                  </a:cubicBezTo>
                  <a:cubicBezTo>
                    <a:pt x="334266" y="61098"/>
                    <a:pt x="303916" y="40102"/>
                    <a:pt x="271232" y="40102"/>
                  </a:cubicBezTo>
                  <a:cubicBezTo>
                    <a:pt x="263100" y="40102"/>
                    <a:pt x="254811" y="41414"/>
                    <a:pt x="246653" y="44170"/>
                  </a:cubicBezTo>
                  <a:cubicBezTo>
                    <a:pt x="229446" y="16455"/>
                    <a:pt x="199279" y="0"/>
                    <a:pt x="16730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56" name="Google Shape;142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KAAAYw4AACMrAABVDwAAAAAAAA=="/>
                </a:ext>
              </a:extLst>
            </p:cNvSpPr>
            <p:nvPr/>
          </p:nvSpPr>
          <p:spPr>
            <a:xfrm>
              <a:off x="6633845" y="2338705"/>
              <a:ext cx="378460" cy="153670"/>
            </a:xfrm>
            <a:custGeom>
              <a:avLst/>
              <a:gdLst/>
              <a:ahLst/>
              <a:cxnLst/>
              <a:rect l="0" t="0" r="378460" b="153670"/>
              <a:pathLst>
                <a:path w="378460" h="153670">
                  <a:moveTo>
                    <a:pt x="74979" y="0"/>
                  </a:moveTo>
                  <a:cubicBezTo>
                    <a:pt x="32834" y="1783"/>
                    <a:pt x="0" y="37225"/>
                    <a:pt x="1390" y="79352"/>
                  </a:cubicBezTo>
                  <a:cubicBezTo>
                    <a:pt x="2780" y="121111"/>
                    <a:pt x="38866" y="153644"/>
                    <a:pt x="80774" y="153644"/>
                  </a:cubicBezTo>
                  <a:lnTo>
                    <a:pt x="352575" y="153644"/>
                  </a:lnTo>
                  <a:cubicBezTo>
                    <a:pt x="354228" y="153644"/>
                    <a:pt x="355880" y="153513"/>
                    <a:pt x="357506" y="153382"/>
                  </a:cubicBezTo>
                  <a:cubicBezTo>
                    <a:pt x="378460" y="151756"/>
                    <a:pt x="376808" y="120089"/>
                    <a:pt x="355749" y="120089"/>
                  </a:cubicBezTo>
                  <a:lnTo>
                    <a:pt x="309041" y="120089"/>
                  </a:lnTo>
                  <a:cubicBezTo>
                    <a:pt x="305396" y="120089"/>
                    <a:pt x="302354" y="117074"/>
                    <a:pt x="302354" y="113404"/>
                  </a:cubicBezTo>
                  <a:lnTo>
                    <a:pt x="302354" y="92223"/>
                  </a:lnTo>
                  <a:cubicBezTo>
                    <a:pt x="302354" y="83389"/>
                    <a:pt x="298839" y="74816"/>
                    <a:pt x="292650" y="68630"/>
                  </a:cubicBezTo>
                  <a:lnTo>
                    <a:pt x="253653" y="29633"/>
                  </a:lnTo>
                  <a:cubicBezTo>
                    <a:pt x="247333" y="23357"/>
                    <a:pt x="238757" y="19818"/>
                    <a:pt x="229919" y="19818"/>
                  </a:cubicBezTo>
                  <a:lnTo>
                    <a:pt x="141854" y="19818"/>
                  </a:lnTo>
                  <a:cubicBezTo>
                    <a:pt x="127089" y="19818"/>
                    <a:pt x="115104" y="31798"/>
                    <a:pt x="115104" y="46557"/>
                  </a:cubicBezTo>
                  <a:lnTo>
                    <a:pt x="115104" y="105828"/>
                  </a:lnTo>
                  <a:cubicBezTo>
                    <a:pt x="114999" y="109734"/>
                    <a:pt x="111904" y="112513"/>
                    <a:pt x="108416" y="112513"/>
                  </a:cubicBezTo>
                  <a:cubicBezTo>
                    <a:pt x="107498" y="112513"/>
                    <a:pt x="106554" y="112330"/>
                    <a:pt x="105636" y="111884"/>
                  </a:cubicBezTo>
                  <a:cubicBezTo>
                    <a:pt x="80643" y="99773"/>
                    <a:pt x="62731" y="75315"/>
                    <a:pt x="61604" y="46190"/>
                  </a:cubicBezTo>
                  <a:cubicBezTo>
                    <a:pt x="60974" y="29649"/>
                    <a:pt x="65642" y="13501"/>
                    <a:pt x="7497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55" name="Google Shape;142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KQAAog4AAIwqAADeDwAAAAAAAA=="/>
                </a:ext>
              </a:extLst>
            </p:cNvSpPr>
            <p:nvPr/>
          </p:nvSpPr>
          <p:spPr>
            <a:xfrm>
              <a:off x="6769100" y="2378710"/>
              <a:ext cx="147320" cy="200660"/>
            </a:xfrm>
            <a:custGeom>
              <a:avLst/>
              <a:gdLst/>
              <a:ahLst/>
              <a:cxnLst/>
              <a:rect l="0" t="0" r="147320" b="200660"/>
              <a:pathLst>
                <a:path w="147320" h="200660">
                  <a:moveTo>
                    <a:pt x="95291" y="26"/>
                  </a:moveTo>
                  <a:cubicBezTo>
                    <a:pt x="95159" y="26"/>
                    <a:pt x="95028" y="26"/>
                    <a:pt x="94871" y="26"/>
                  </a:cubicBezTo>
                  <a:lnTo>
                    <a:pt x="6720" y="26"/>
                  </a:lnTo>
                  <a:cubicBezTo>
                    <a:pt x="3045" y="26"/>
                    <a:pt x="26" y="2937"/>
                    <a:pt x="26" y="6713"/>
                  </a:cubicBezTo>
                  <a:lnTo>
                    <a:pt x="26" y="193973"/>
                  </a:lnTo>
                  <a:cubicBezTo>
                    <a:pt x="26" y="197618"/>
                    <a:pt x="3045" y="200660"/>
                    <a:pt x="6720" y="200660"/>
                  </a:cubicBezTo>
                  <a:lnTo>
                    <a:pt x="140600" y="200660"/>
                  </a:lnTo>
                  <a:cubicBezTo>
                    <a:pt x="144275" y="200660"/>
                    <a:pt x="147294" y="197618"/>
                    <a:pt x="147294" y="193973"/>
                  </a:cubicBezTo>
                  <a:lnTo>
                    <a:pt x="147294" y="52394"/>
                  </a:lnTo>
                  <a:cubicBezTo>
                    <a:pt x="147294" y="48854"/>
                    <a:pt x="145902" y="45445"/>
                    <a:pt x="143382" y="42927"/>
                  </a:cubicBezTo>
                  <a:lnTo>
                    <a:pt x="104347" y="3892"/>
                  </a:lnTo>
                  <a:cubicBezTo>
                    <a:pt x="101932" y="1521"/>
                    <a:pt x="98677" y="26"/>
                    <a:pt x="9529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54" name="Google Shape;142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KgAA7A4AAIwqAAABDwAAAAAAAA=="/>
                </a:ext>
              </a:extLst>
            </p:cNvSpPr>
            <p:nvPr/>
          </p:nvSpPr>
          <p:spPr>
            <a:xfrm>
              <a:off x="6869430" y="2425700"/>
              <a:ext cx="46990" cy="13335"/>
            </a:xfrm>
            <a:custGeom>
              <a:avLst/>
              <a:gdLst/>
              <a:ahLst/>
              <a:cxnLst/>
              <a:rect l="0" t="0" r="46990" b="13335"/>
              <a:pathLst>
                <a:path w="46990" h="13335">
                  <a:moveTo>
                    <a:pt x="26" y="0"/>
                  </a:moveTo>
                  <a:lnTo>
                    <a:pt x="26" y="13335"/>
                  </a:lnTo>
                  <a:lnTo>
                    <a:pt x="46964" y="13335"/>
                  </a:lnTo>
                  <a:lnTo>
                    <a:pt x="46964" y="5489"/>
                  </a:lnTo>
                  <a:cubicBezTo>
                    <a:pt x="46832" y="3625"/>
                    <a:pt x="46464" y="1734"/>
                    <a:pt x="45570" y="0"/>
                  </a:cubicBezTo>
                  <a:lnTo>
                    <a:pt x="26" y="0"/>
                  </a:lnTo>
                  <a:lnTo>
                    <a:pt x="4557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53" name="Google Shape;142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KAAA7w0AAGgrAABfDwAAAAAAAA=="/>
                </a:ext>
              </a:extLst>
            </p:cNvSpPr>
            <p:nvPr/>
          </p:nvSpPr>
          <p:spPr>
            <a:xfrm>
              <a:off x="6628130" y="2265045"/>
              <a:ext cx="427990" cy="233680"/>
            </a:xfrm>
            <a:custGeom>
              <a:avLst/>
              <a:gdLst/>
              <a:ahLst/>
              <a:cxnLst/>
              <a:rect l="0" t="0" r="427990" b="233680"/>
              <a:pathLst>
                <a:path w="427990" h="233680">
                  <a:moveTo>
                    <a:pt x="174128" y="0"/>
                  </a:moveTo>
                  <a:cubicBezTo>
                    <a:pt x="153198" y="0"/>
                    <a:pt x="132111" y="6590"/>
                    <a:pt x="114118" y="20267"/>
                  </a:cubicBezTo>
                  <a:cubicBezTo>
                    <a:pt x="98329" y="32265"/>
                    <a:pt x="86605" y="48568"/>
                    <a:pt x="80048" y="67130"/>
                  </a:cubicBezTo>
                  <a:cubicBezTo>
                    <a:pt x="34988" y="69414"/>
                    <a:pt x="26" y="107166"/>
                    <a:pt x="1154" y="152269"/>
                  </a:cubicBezTo>
                  <a:cubicBezTo>
                    <a:pt x="2177" y="197372"/>
                    <a:pt x="38896" y="233365"/>
                    <a:pt x="83956" y="233496"/>
                  </a:cubicBezTo>
                  <a:lnTo>
                    <a:pt x="114118" y="233496"/>
                  </a:lnTo>
                  <a:cubicBezTo>
                    <a:pt x="121436" y="232604"/>
                    <a:pt x="121436" y="221866"/>
                    <a:pt x="114118" y="221000"/>
                  </a:cubicBezTo>
                  <a:lnTo>
                    <a:pt x="83956" y="221000"/>
                  </a:lnTo>
                  <a:cubicBezTo>
                    <a:pt x="44955" y="221000"/>
                    <a:pt x="13271" y="189417"/>
                    <a:pt x="13271" y="150379"/>
                  </a:cubicBezTo>
                  <a:cubicBezTo>
                    <a:pt x="13271" y="111209"/>
                    <a:pt x="44824" y="79521"/>
                    <a:pt x="83825" y="79521"/>
                  </a:cubicBezTo>
                  <a:lnTo>
                    <a:pt x="84586" y="79521"/>
                  </a:lnTo>
                  <a:cubicBezTo>
                    <a:pt x="87366" y="79521"/>
                    <a:pt x="89753" y="77736"/>
                    <a:pt x="90513" y="75084"/>
                  </a:cubicBezTo>
                  <a:cubicBezTo>
                    <a:pt x="95942" y="57153"/>
                    <a:pt x="106801" y="41480"/>
                    <a:pt x="121567" y="30244"/>
                  </a:cubicBezTo>
                  <a:cubicBezTo>
                    <a:pt x="137409" y="18246"/>
                    <a:pt x="155874" y="12523"/>
                    <a:pt x="174155" y="12523"/>
                  </a:cubicBezTo>
                  <a:cubicBezTo>
                    <a:pt x="203189" y="12523"/>
                    <a:pt x="231725" y="26988"/>
                    <a:pt x="248380" y="53740"/>
                  </a:cubicBezTo>
                  <a:cubicBezTo>
                    <a:pt x="249560" y="55578"/>
                    <a:pt x="251632" y="56681"/>
                    <a:pt x="253731" y="56681"/>
                  </a:cubicBezTo>
                  <a:cubicBezTo>
                    <a:pt x="254360" y="56681"/>
                    <a:pt x="254990" y="56602"/>
                    <a:pt x="255593" y="56392"/>
                  </a:cubicBezTo>
                  <a:cubicBezTo>
                    <a:pt x="263042" y="53898"/>
                    <a:pt x="270621" y="52690"/>
                    <a:pt x="278044" y="52690"/>
                  </a:cubicBezTo>
                  <a:cubicBezTo>
                    <a:pt x="308101" y="52690"/>
                    <a:pt x="335929" y="72091"/>
                    <a:pt x="345450" y="102361"/>
                  </a:cubicBezTo>
                  <a:cubicBezTo>
                    <a:pt x="346237" y="104908"/>
                    <a:pt x="348650" y="106719"/>
                    <a:pt x="351273" y="106719"/>
                  </a:cubicBezTo>
                  <a:cubicBezTo>
                    <a:pt x="351509" y="106719"/>
                    <a:pt x="351745" y="106693"/>
                    <a:pt x="352007" y="106667"/>
                  </a:cubicBezTo>
                  <a:cubicBezTo>
                    <a:pt x="354105" y="106431"/>
                    <a:pt x="356177" y="106326"/>
                    <a:pt x="358250" y="106326"/>
                  </a:cubicBezTo>
                  <a:cubicBezTo>
                    <a:pt x="388307" y="106326"/>
                    <a:pt x="413827" y="129875"/>
                    <a:pt x="415479" y="160617"/>
                  </a:cubicBezTo>
                  <a:cubicBezTo>
                    <a:pt x="417263" y="193460"/>
                    <a:pt x="391140" y="221131"/>
                    <a:pt x="358197" y="221131"/>
                  </a:cubicBezTo>
                  <a:lnTo>
                    <a:pt x="314763" y="221131"/>
                  </a:lnTo>
                  <a:cubicBezTo>
                    <a:pt x="314475" y="221078"/>
                    <a:pt x="314213" y="221052"/>
                    <a:pt x="313924" y="221052"/>
                  </a:cubicBezTo>
                  <a:cubicBezTo>
                    <a:pt x="310514" y="221052"/>
                    <a:pt x="307708" y="223809"/>
                    <a:pt x="307708" y="227300"/>
                  </a:cubicBezTo>
                  <a:cubicBezTo>
                    <a:pt x="307708" y="230818"/>
                    <a:pt x="310514" y="233680"/>
                    <a:pt x="313950" y="233680"/>
                  </a:cubicBezTo>
                  <a:cubicBezTo>
                    <a:pt x="314213" y="233680"/>
                    <a:pt x="314501" y="233654"/>
                    <a:pt x="314763" y="233627"/>
                  </a:cubicBezTo>
                  <a:lnTo>
                    <a:pt x="358197" y="233627"/>
                  </a:lnTo>
                  <a:cubicBezTo>
                    <a:pt x="396805" y="233627"/>
                    <a:pt x="427990" y="202307"/>
                    <a:pt x="427990" y="163768"/>
                  </a:cubicBezTo>
                  <a:cubicBezTo>
                    <a:pt x="427990" y="125123"/>
                    <a:pt x="396805" y="93908"/>
                    <a:pt x="358197" y="93908"/>
                  </a:cubicBezTo>
                  <a:lnTo>
                    <a:pt x="358302" y="93777"/>
                  </a:lnTo>
                  <a:lnTo>
                    <a:pt x="355784" y="93777"/>
                  </a:lnTo>
                  <a:cubicBezTo>
                    <a:pt x="350119" y="78996"/>
                    <a:pt x="340388" y="66237"/>
                    <a:pt x="327772" y="56759"/>
                  </a:cubicBezTo>
                  <a:cubicBezTo>
                    <a:pt x="313268" y="45917"/>
                    <a:pt x="295774" y="40220"/>
                    <a:pt x="278044" y="40220"/>
                  </a:cubicBezTo>
                  <a:cubicBezTo>
                    <a:pt x="270779" y="40220"/>
                    <a:pt x="263487" y="41191"/>
                    <a:pt x="256353" y="43134"/>
                  </a:cubicBezTo>
                  <a:cubicBezTo>
                    <a:pt x="236892" y="15017"/>
                    <a:pt x="205707" y="0"/>
                    <a:pt x="17412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52" name="Google Shape;142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KQAAmA4AAJYqAADoDwAAAAAAAA=="/>
                </a:ext>
              </a:extLst>
            </p:cNvSpPr>
            <p:nvPr/>
          </p:nvSpPr>
          <p:spPr>
            <a:xfrm>
              <a:off x="6762750" y="2372360"/>
              <a:ext cx="160020" cy="213360"/>
            </a:xfrm>
            <a:custGeom>
              <a:avLst/>
              <a:gdLst/>
              <a:ahLst/>
              <a:cxnLst/>
              <a:rect l="0" t="0" r="160020" b="213360"/>
              <a:pathLst>
                <a:path w="160020" h="213360">
                  <a:moveTo>
                    <a:pt x="93905" y="12514"/>
                  </a:moveTo>
                  <a:lnTo>
                    <a:pt x="93905" y="53150"/>
                  </a:lnTo>
                  <a:cubicBezTo>
                    <a:pt x="93905" y="60233"/>
                    <a:pt x="99605" y="66031"/>
                    <a:pt x="106803" y="66031"/>
                  </a:cubicBezTo>
                  <a:lnTo>
                    <a:pt x="126897" y="66031"/>
                  </a:lnTo>
                  <a:cubicBezTo>
                    <a:pt x="134357" y="65139"/>
                    <a:pt x="134357" y="54409"/>
                    <a:pt x="126897" y="53517"/>
                  </a:cubicBezTo>
                  <a:lnTo>
                    <a:pt x="106934" y="53517"/>
                  </a:lnTo>
                  <a:cubicBezTo>
                    <a:pt x="106671" y="53517"/>
                    <a:pt x="106435" y="53281"/>
                    <a:pt x="106435" y="53150"/>
                  </a:cubicBezTo>
                  <a:lnTo>
                    <a:pt x="106435" y="14770"/>
                  </a:lnTo>
                  <a:lnTo>
                    <a:pt x="145494" y="53829"/>
                  </a:lnTo>
                  <a:cubicBezTo>
                    <a:pt x="146755" y="55039"/>
                    <a:pt x="147517" y="56823"/>
                    <a:pt x="147517" y="58711"/>
                  </a:cubicBezTo>
                  <a:lnTo>
                    <a:pt x="147517" y="200348"/>
                  </a:lnTo>
                  <a:cubicBezTo>
                    <a:pt x="147517" y="200584"/>
                    <a:pt x="147254" y="200846"/>
                    <a:pt x="146991" y="200846"/>
                  </a:cubicBezTo>
                  <a:lnTo>
                    <a:pt x="13029" y="200846"/>
                  </a:lnTo>
                  <a:cubicBezTo>
                    <a:pt x="12766" y="200846"/>
                    <a:pt x="12635" y="200584"/>
                    <a:pt x="12635" y="200348"/>
                  </a:cubicBezTo>
                  <a:lnTo>
                    <a:pt x="12635" y="13012"/>
                  </a:lnTo>
                  <a:cubicBezTo>
                    <a:pt x="12635" y="12750"/>
                    <a:pt x="12766" y="12514"/>
                    <a:pt x="13029" y="12514"/>
                  </a:cubicBezTo>
                  <a:lnTo>
                    <a:pt x="13029" y="0"/>
                  </a:lnTo>
                  <a:cubicBezTo>
                    <a:pt x="5831" y="0"/>
                    <a:pt x="0" y="5824"/>
                    <a:pt x="0" y="13012"/>
                  </a:cubicBezTo>
                  <a:lnTo>
                    <a:pt x="0" y="200348"/>
                  </a:lnTo>
                  <a:cubicBezTo>
                    <a:pt x="0" y="207536"/>
                    <a:pt x="5831" y="213334"/>
                    <a:pt x="13029" y="213334"/>
                  </a:cubicBezTo>
                  <a:lnTo>
                    <a:pt x="146991" y="213334"/>
                  </a:lnTo>
                  <a:cubicBezTo>
                    <a:pt x="154215" y="213334"/>
                    <a:pt x="160020" y="207536"/>
                    <a:pt x="160020" y="200348"/>
                  </a:cubicBezTo>
                  <a:lnTo>
                    <a:pt x="160020" y="58711"/>
                  </a:lnTo>
                  <a:cubicBezTo>
                    <a:pt x="160020" y="53517"/>
                    <a:pt x="157866" y="48480"/>
                    <a:pt x="154215" y="44807"/>
                  </a:cubicBezTo>
                  <a:lnTo>
                    <a:pt x="115156" y="5748"/>
                  </a:lnTo>
                  <a:cubicBezTo>
                    <a:pt x="111478" y="2151"/>
                    <a:pt x="106566" y="0"/>
                    <a:pt x="101234" y="0"/>
                  </a:cubicBezTo>
                  <a:lnTo>
                    <a:pt x="93905" y="12514"/>
                  </a:lnTo>
                  <a:lnTo>
                    <a:pt x="10123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51" name="Google Shape;142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KQAAIQ8AAE8qAACqDwAAAAAAAA=="/>
                </a:ext>
              </a:extLst>
            </p:cNvSpPr>
            <p:nvPr/>
          </p:nvSpPr>
          <p:spPr>
            <a:xfrm>
              <a:off x="6807835" y="2459355"/>
              <a:ext cx="69850" cy="86995"/>
            </a:xfrm>
            <a:custGeom>
              <a:avLst/>
              <a:gdLst/>
              <a:ahLst/>
              <a:cxnLst/>
              <a:rect l="0" t="0" r="69850" b="86995"/>
              <a:pathLst>
                <a:path w="69850" h="86995">
                  <a:moveTo>
                    <a:pt x="34964" y="0"/>
                  </a:moveTo>
                  <a:cubicBezTo>
                    <a:pt x="33124" y="0"/>
                    <a:pt x="31310" y="760"/>
                    <a:pt x="30022" y="2282"/>
                  </a:cubicBezTo>
                  <a:lnTo>
                    <a:pt x="3207" y="35731"/>
                  </a:lnTo>
                  <a:cubicBezTo>
                    <a:pt x="0" y="40559"/>
                    <a:pt x="4075" y="45648"/>
                    <a:pt x="8544" y="45648"/>
                  </a:cubicBezTo>
                  <a:cubicBezTo>
                    <a:pt x="10042" y="45648"/>
                    <a:pt x="11620" y="45071"/>
                    <a:pt x="12961" y="43681"/>
                  </a:cubicBezTo>
                  <a:lnTo>
                    <a:pt x="28629" y="24109"/>
                  </a:lnTo>
                  <a:lnTo>
                    <a:pt x="28629" y="79911"/>
                  </a:lnTo>
                  <a:cubicBezTo>
                    <a:pt x="28129" y="83715"/>
                    <a:pt x="31179" y="86995"/>
                    <a:pt x="34964" y="86995"/>
                  </a:cubicBezTo>
                  <a:cubicBezTo>
                    <a:pt x="38750" y="86995"/>
                    <a:pt x="41668" y="83715"/>
                    <a:pt x="41169" y="79911"/>
                  </a:cubicBezTo>
                  <a:lnTo>
                    <a:pt x="41169" y="24109"/>
                  </a:lnTo>
                  <a:lnTo>
                    <a:pt x="56863" y="43549"/>
                  </a:lnTo>
                  <a:cubicBezTo>
                    <a:pt x="58204" y="44966"/>
                    <a:pt x="59781" y="45570"/>
                    <a:pt x="61306" y="45570"/>
                  </a:cubicBezTo>
                  <a:cubicBezTo>
                    <a:pt x="65775" y="45570"/>
                    <a:pt x="69824" y="40454"/>
                    <a:pt x="66722" y="35731"/>
                  </a:cubicBezTo>
                  <a:lnTo>
                    <a:pt x="39907" y="2282"/>
                  </a:lnTo>
                  <a:cubicBezTo>
                    <a:pt x="38645" y="760"/>
                    <a:pt x="36805" y="0"/>
                    <a:pt x="3496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50" name="Google Shape;142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KQAAHA4AADkqAABYDgAAAAAAAA=="/>
                </a:ext>
              </a:extLst>
            </p:cNvSpPr>
            <p:nvPr/>
          </p:nvSpPr>
          <p:spPr>
            <a:xfrm>
              <a:off x="6807835" y="2293620"/>
              <a:ext cx="55880" cy="38100"/>
            </a:xfrm>
            <a:custGeom>
              <a:avLst/>
              <a:gdLst/>
              <a:ahLst/>
              <a:cxnLst/>
              <a:rect l="0" t="0" r="55880" b="38100"/>
              <a:pathLst>
                <a:path w="55880" h="38100">
                  <a:moveTo>
                    <a:pt x="8746" y="26"/>
                  </a:moveTo>
                  <a:cubicBezTo>
                    <a:pt x="1833" y="26"/>
                    <a:pt x="0" y="9849"/>
                    <a:pt x="6861" y="12156"/>
                  </a:cubicBezTo>
                  <a:cubicBezTo>
                    <a:pt x="21341" y="15136"/>
                    <a:pt x="34329" y="23249"/>
                    <a:pt x="43259" y="34964"/>
                  </a:cubicBezTo>
                  <a:cubicBezTo>
                    <a:pt x="44358" y="36986"/>
                    <a:pt x="46506" y="38074"/>
                    <a:pt x="48679" y="38074"/>
                  </a:cubicBezTo>
                  <a:cubicBezTo>
                    <a:pt x="49988" y="38074"/>
                    <a:pt x="51324" y="37685"/>
                    <a:pt x="52476" y="36830"/>
                  </a:cubicBezTo>
                  <a:cubicBezTo>
                    <a:pt x="55487" y="34601"/>
                    <a:pt x="55880" y="30221"/>
                    <a:pt x="53235" y="27473"/>
                  </a:cubicBezTo>
                  <a:cubicBezTo>
                    <a:pt x="42525" y="13400"/>
                    <a:pt x="26893" y="3551"/>
                    <a:pt x="9374" y="52"/>
                  </a:cubicBezTo>
                  <a:cubicBezTo>
                    <a:pt x="9165" y="26"/>
                    <a:pt x="8955" y="26"/>
                    <a:pt x="874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49" name="Google Shape;142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KgAAXQ4AAM0qAACVDgAAAAAAAA=="/>
                </a:ext>
              </a:extLst>
            </p:cNvSpPr>
            <p:nvPr/>
          </p:nvSpPr>
          <p:spPr>
            <a:xfrm>
              <a:off x="6914515" y="2334895"/>
              <a:ext cx="43180" cy="35560"/>
            </a:xfrm>
            <a:custGeom>
              <a:avLst/>
              <a:gdLst/>
              <a:ahLst/>
              <a:cxnLst/>
              <a:rect l="0" t="0" r="43180" b="35560"/>
              <a:pathLst>
                <a:path w="43180" h="35560">
                  <a:moveTo>
                    <a:pt x="8835" y="0"/>
                  </a:moveTo>
                  <a:cubicBezTo>
                    <a:pt x="2648" y="0"/>
                    <a:pt x="26" y="8877"/>
                    <a:pt x="6135" y="12055"/>
                  </a:cubicBezTo>
                  <a:lnTo>
                    <a:pt x="6240" y="11923"/>
                  </a:lnTo>
                  <a:cubicBezTo>
                    <a:pt x="16596" y="15574"/>
                    <a:pt x="25300" y="23164"/>
                    <a:pt x="30465" y="32907"/>
                  </a:cubicBezTo>
                  <a:cubicBezTo>
                    <a:pt x="31775" y="34772"/>
                    <a:pt x="33584" y="35560"/>
                    <a:pt x="35393" y="35560"/>
                  </a:cubicBezTo>
                  <a:cubicBezTo>
                    <a:pt x="39326" y="35560"/>
                    <a:pt x="43180" y="31752"/>
                    <a:pt x="41450" y="27077"/>
                  </a:cubicBezTo>
                  <a:cubicBezTo>
                    <a:pt x="34764" y="14445"/>
                    <a:pt x="23648" y="4964"/>
                    <a:pt x="10277" y="158"/>
                  </a:cubicBezTo>
                  <a:cubicBezTo>
                    <a:pt x="9779" y="53"/>
                    <a:pt x="9307" y="0"/>
                    <a:pt x="883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sp>
        <p:nvSpPr>
          <p:cNvPr id="1958" name="Google Shape;142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KwAATg8AALcrAABjDwAAEAAAAA=="/>
              </a:ext>
            </a:extLst>
          </p:cNvSpPr>
          <p:nvPr/>
        </p:nvSpPr>
        <p:spPr>
          <a:xfrm>
            <a:off x="7102475" y="2487930"/>
            <a:ext cx="3810" cy="13335"/>
          </a:xfrm>
          <a:custGeom>
            <a:avLst/>
            <a:gdLst/>
            <a:ahLst/>
            <a:cxnLst/>
            <a:rect l="0" t="0" r="3810" b="13335"/>
            <a:pathLst>
              <a:path w="3810" h="13335">
                <a:moveTo>
                  <a:pt x="3785" y="0"/>
                </a:moveTo>
                <a:lnTo>
                  <a:pt x="1770" y="2161"/>
                </a:lnTo>
                <a:cubicBezTo>
                  <a:pt x="713" y="3294"/>
                  <a:pt x="0" y="4954"/>
                  <a:pt x="0" y="6588"/>
                </a:cubicBezTo>
                <a:cubicBezTo>
                  <a:pt x="0" y="8248"/>
                  <a:pt x="590" y="9882"/>
                  <a:pt x="1770" y="11147"/>
                </a:cubicBezTo>
                <a:lnTo>
                  <a:pt x="3785" y="13308"/>
                </a:lnTo>
                <a:lnTo>
                  <a:pt x="3785" y="0"/>
                </a:lnTo>
                <a:lnTo>
                  <a:pt x="1770" y="1114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59" name="Google Shape;142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KwAAqQ8AANUrAAD1DwAAEAAAAA=="/>
              </a:ext>
            </a:extLst>
          </p:cNvSpPr>
          <p:nvPr/>
        </p:nvSpPr>
        <p:spPr>
          <a:xfrm>
            <a:off x="7085965" y="2545715"/>
            <a:ext cx="39370" cy="48260"/>
          </a:xfrm>
          <a:custGeom>
            <a:avLst/>
            <a:gdLst/>
            <a:ahLst/>
            <a:cxnLst/>
            <a:rect l="0" t="0" r="39370" b="48260"/>
            <a:pathLst>
              <a:path w="39370" h="48260">
                <a:moveTo>
                  <a:pt x="37594" y="0"/>
                </a:moveTo>
                <a:lnTo>
                  <a:pt x="14212" y="9181"/>
                </a:lnTo>
                <a:lnTo>
                  <a:pt x="13951" y="9313"/>
                </a:lnTo>
                <a:cubicBezTo>
                  <a:pt x="13454" y="9551"/>
                  <a:pt x="0" y="14658"/>
                  <a:pt x="0" y="32094"/>
                </a:cubicBezTo>
                <a:lnTo>
                  <a:pt x="0" y="48260"/>
                </a:lnTo>
                <a:lnTo>
                  <a:pt x="5774" y="48260"/>
                </a:lnTo>
                <a:lnTo>
                  <a:pt x="5774" y="32094"/>
                </a:lnTo>
                <a:cubicBezTo>
                  <a:pt x="5774" y="14526"/>
                  <a:pt x="19228" y="9419"/>
                  <a:pt x="19855" y="9313"/>
                </a:cubicBezTo>
                <a:lnTo>
                  <a:pt x="20116" y="9181"/>
                </a:lnTo>
                <a:lnTo>
                  <a:pt x="39344" y="1535"/>
                </a:lnTo>
                <a:lnTo>
                  <a:pt x="37594" y="0"/>
                </a:lnTo>
                <a:lnTo>
                  <a:pt x="19855" y="931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nvGrpSpPr>
          <p:cNvPr id="1960" name="Google Shape;14257;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IMrAADCDQAA9C0AAAkQAAAQAAAA"/>
              </a:ext>
            </a:extLst>
          </p:cNvGrpSpPr>
          <p:nvPr/>
        </p:nvGrpSpPr>
        <p:grpSpPr>
          <a:xfrm>
            <a:off x="7073265" y="2236470"/>
            <a:ext cx="396875" cy="370205"/>
            <a:chOff x="7073265" y="2236470"/>
            <a:chExt cx="396875" cy="370205"/>
          </a:xfrm>
        </p:grpSpPr>
        <p:sp>
          <p:nvSpPr>
            <p:cNvPr id="1989" name="Google Shape;142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LAAAaA4AAMgsAAB9DgAAAAAAAA=="/>
                </a:ext>
              </a:extLst>
            </p:cNvSpPr>
            <p:nvPr/>
          </p:nvSpPr>
          <p:spPr>
            <a:xfrm>
              <a:off x="7263765" y="2341880"/>
              <a:ext cx="15875" cy="13335"/>
            </a:xfrm>
            <a:custGeom>
              <a:avLst/>
              <a:gdLst/>
              <a:ahLst/>
              <a:cxnLst/>
              <a:rect l="0" t="0" r="15875" b="13335"/>
              <a:pathLst>
                <a:path w="15875" h="13335">
                  <a:moveTo>
                    <a:pt x="0" y="0"/>
                  </a:moveTo>
                  <a:lnTo>
                    <a:pt x="0" y="5994"/>
                  </a:lnTo>
                  <a:lnTo>
                    <a:pt x="7752" y="13335"/>
                  </a:lnTo>
                  <a:lnTo>
                    <a:pt x="15875" y="5130"/>
                  </a:lnTo>
                  <a:lnTo>
                    <a:pt x="15875" y="0"/>
                  </a:lnTo>
                  <a:lnTo>
                    <a:pt x="14477" y="127"/>
                  </a:lnTo>
                  <a:cubicBezTo>
                    <a:pt x="13343" y="254"/>
                    <a:pt x="12051" y="381"/>
                    <a:pt x="10785" y="381"/>
                  </a:cubicBezTo>
                  <a:lnTo>
                    <a:pt x="5089" y="381"/>
                  </a:lnTo>
                  <a:cubicBezTo>
                    <a:pt x="3823" y="381"/>
                    <a:pt x="2557" y="254"/>
                    <a:pt x="1397" y="127"/>
                  </a:cubicBezTo>
                  <a:lnTo>
                    <a:pt x="0" y="0"/>
                  </a:lnTo>
                  <a:lnTo>
                    <a:pt x="1397" y="1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8" name="Google Shape;142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AAAIQ4AAIYsAAA2DgAAAAAAAA=="/>
                </a:ext>
              </a:extLst>
            </p:cNvSpPr>
            <p:nvPr/>
          </p:nvSpPr>
          <p:spPr>
            <a:xfrm>
              <a:off x="7233285" y="2296795"/>
              <a:ext cx="4445" cy="13335"/>
            </a:xfrm>
            <a:custGeom>
              <a:avLst/>
              <a:gdLst/>
              <a:ahLst/>
              <a:cxnLst/>
              <a:rect l="0" t="0" r="4445" b="13335"/>
              <a:pathLst>
                <a:path w="4445" h="13335">
                  <a:moveTo>
                    <a:pt x="4419" y="0"/>
                  </a:moveTo>
                  <a:lnTo>
                    <a:pt x="2324" y="2161"/>
                  </a:lnTo>
                  <a:cubicBezTo>
                    <a:pt x="0" y="4690"/>
                    <a:pt x="0" y="8617"/>
                    <a:pt x="2324" y="11173"/>
                  </a:cubicBezTo>
                  <a:lnTo>
                    <a:pt x="4419" y="13335"/>
                  </a:lnTo>
                  <a:lnTo>
                    <a:pt x="4419" y="0"/>
                  </a:lnTo>
                  <a:lnTo>
                    <a:pt x="2324" y="111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7" name="Google Shape;142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KwAAMw8AABIsAACFDwAAAAAAAA=="/>
                </a:ext>
              </a:extLst>
            </p:cNvSpPr>
            <p:nvPr/>
          </p:nvSpPr>
          <p:spPr>
            <a:xfrm>
              <a:off x="7116445" y="2470785"/>
              <a:ext cx="47625" cy="52070"/>
            </a:xfrm>
            <a:custGeom>
              <a:avLst/>
              <a:gdLst/>
              <a:ahLst/>
              <a:cxnLst/>
              <a:rect l="0" t="0" r="47625" b="52070"/>
              <a:pathLst>
                <a:path w="47625" h="52070">
                  <a:moveTo>
                    <a:pt x="34744" y="26"/>
                  </a:moveTo>
                  <a:lnTo>
                    <a:pt x="33628" y="1014"/>
                  </a:lnTo>
                  <a:cubicBezTo>
                    <a:pt x="22877" y="10034"/>
                    <a:pt x="8621" y="12790"/>
                    <a:pt x="1142" y="13544"/>
                  </a:cubicBezTo>
                  <a:lnTo>
                    <a:pt x="0" y="13648"/>
                  </a:lnTo>
                  <a:lnTo>
                    <a:pt x="0" y="31039"/>
                  </a:lnTo>
                  <a:cubicBezTo>
                    <a:pt x="0" y="42555"/>
                    <a:pt x="9374" y="51940"/>
                    <a:pt x="21007" y="52070"/>
                  </a:cubicBezTo>
                  <a:lnTo>
                    <a:pt x="26617" y="52070"/>
                  </a:lnTo>
                  <a:cubicBezTo>
                    <a:pt x="38120" y="52070"/>
                    <a:pt x="47495" y="42685"/>
                    <a:pt x="47625" y="31169"/>
                  </a:cubicBezTo>
                  <a:lnTo>
                    <a:pt x="47625" y="12660"/>
                  </a:lnTo>
                  <a:lnTo>
                    <a:pt x="46871" y="12270"/>
                  </a:lnTo>
                  <a:cubicBezTo>
                    <a:pt x="41989" y="9904"/>
                    <a:pt x="38120" y="6031"/>
                    <a:pt x="35498" y="1274"/>
                  </a:cubicBezTo>
                  <a:lnTo>
                    <a:pt x="34744" y="26"/>
                  </a:lnTo>
                  <a:lnTo>
                    <a:pt x="35498" y="127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6" name="Google Shape;142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LAAAUA8AACosAABjDwAAAAAAAA=="/>
                </a:ext>
              </a:extLst>
            </p:cNvSpPr>
            <p:nvPr/>
          </p:nvSpPr>
          <p:spPr>
            <a:xfrm>
              <a:off x="7174230" y="2489200"/>
              <a:ext cx="5080" cy="12065"/>
            </a:xfrm>
            <a:custGeom>
              <a:avLst/>
              <a:gdLst/>
              <a:ahLst/>
              <a:cxnLst/>
              <a:rect l="0" t="0" r="5080" b="12065"/>
              <a:pathLst>
                <a:path w="5080" h="12065">
                  <a:moveTo>
                    <a:pt x="28" y="0"/>
                  </a:moveTo>
                  <a:lnTo>
                    <a:pt x="28" y="12038"/>
                  </a:lnTo>
                  <a:lnTo>
                    <a:pt x="2214" y="10537"/>
                  </a:lnTo>
                  <a:cubicBezTo>
                    <a:pt x="3973" y="9246"/>
                    <a:pt x="5080" y="7349"/>
                    <a:pt x="5080" y="5321"/>
                  </a:cubicBezTo>
                  <a:cubicBezTo>
                    <a:pt x="5080" y="3687"/>
                    <a:pt x="4399" y="2028"/>
                    <a:pt x="3150" y="895"/>
                  </a:cubicBezTo>
                  <a:lnTo>
                    <a:pt x="2753" y="632"/>
                  </a:lnTo>
                  <a:lnTo>
                    <a:pt x="2356" y="632"/>
                  </a:lnTo>
                  <a:lnTo>
                    <a:pt x="1788" y="500"/>
                  </a:lnTo>
                  <a:lnTo>
                    <a:pt x="28" y="0"/>
                  </a:lnTo>
                  <a:lnTo>
                    <a:pt x="3150" y="89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5" name="Google Shape;142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KwAAlQ8AAPkrAACqDwAAAAAAAA=="/>
                </a:ext>
              </a:extLst>
            </p:cNvSpPr>
            <p:nvPr/>
          </p:nvSpPr>
          <p:spPr>
            <a:xfrm>
              <a:off x="7132320" y="2533015"/>
              <a:ext cx="15875" cy="13335"/>
            </a:xfrm>
            <a:custGeom>
              <a:avLst/>
              <a:gdLst/>
              <a:ahLst/>
              <a:cxnLst/>
              <a:rect l="0" t="0" r="15875" b="13335"/>
              <a:pathLst>
                <a:path w="15875" h="13335">
                  <a:moveTo>
                    <a:pt x="15875" y="0"/>
                  </a:moveTo>
                  <a:lnTo>
                    <a:pt x="14488" y="254"/>
                  </a:lnTo>
                  <a:cubicBezTo>
                    <a:pt x="13233" y="381"/>
                    <a:pt x="11978" y="482"/>
                    <a:pt x="10827" y="482"/>
                  </a:cubicBezTo>
                  <a:lnTo>
                    <a:pt x="5178" y="482"/>
                  </a:lnTo>
                  <a:cubicBezTo>
                    <a:pt x="3922" y="482"/>
                    <a:pt x="2667" y="381"/>
                    <a:pt x="1386" y="254"/>
                  </a:cubicBezTo>
                  <a:lnTo>
                    <a:pt x="0" y="127"/>
                  </a:lnTo>
                  <a:lnTo>
                    <a:pt x="0" y="6121"/>
                  </a:lnTo>
                  <a:lnTo>
                    <a:pt x="7819" y="13335"/>
                  </a:lnTo>
                  <a:lnTo>
                    <a:pt x="15875" y="5279"/>
                  </a:lnTo>
                  <a:lnTo>
                    <a:pt x="15875" y="0"/>
                  </a:lnTo>
                  <a:lnTo>
                    <a:pt x="1386" y="25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4" name="Google Shape;142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LAAABg4AAOIsAABYDgAAAAAAAA=="/>
                </a:ext>
              </a:extLst>
            </p:cNvSpPr>
            <p:nvPr/>
          </p:nvSpPr>
          <p:spPr>
            <a:xfrm>
              <a:off x="7247890" y="2279650"/>
              <a:ext cx="48260" cy="52070"/>
            </a:xfrm>
            <a:custGeom>
              <a:avLst/>
              <a:gdLst/>
              <a:ahLst/>
              <a:cxnLst/>
              <a:rect l="0" t="0" r="48260" b="52070"/>
              <a:pathLst>
                <a:path w="48260" h="52070">
                  <a:moveTo>
                    <a:pt x="35304" y="26"/>
                  </a:moveTo>
                  <a:lnTo>
                    <a:pt x="34170" y="912"/>
                  </a:lnTo>
                  <a:cubicBezTo>
                    <a:pt x="23114" y="10060"/>
                    <a:pt x="8760" y="12692"/>
                    <a:pt x="1161" y="13448"/>
                  </a:cubicBezTo>
                  <a:lnTo>
                    <a:pt x="0" y="13578"/>
                  </a:lnTo>
                  <a:lnTo>
                    <a:pt x="0" y="31117"/>
                  </a:lnTo>
                  <a:cubicBezTo>
                    <a:pt x="0" y="42662"/>
                    <a:pt x="9525" y="52070"/>
                    <a:pt x="21346" y="52070"/>
                  </a:cubicBezTo>
                  <a:lnTo>
                    <a:pt x="27046" y="52070"/>
                  </a:lnTo>
                  <a:cubicBezTo>
                    <a:pt x="38735" y="52070"/>
                    <a:pt x="48260" y="42662"/>
                    <a:pt x="48260" y="31117"/>
                  </a:cubicBezTo>
                  <a:lnTo>
                    <a:pt x="48260" y="12561"/>
                  </a:lnTo>
                  <a:lnTo>
                    <a:pt x="47627" y="12197"/>
                  </a:lnTo>
                  <a:cubicBezTo>
                    <a:pt x="42666" y="9799"/>
                    <a:pt x="38603" y="6046"/>
                    <a:pt x="36070" y="1277"/>
                  </a:cubicBezTo>
                  <a:lnTo>
                    <a:pt x="35304" y="26"/>
                  </a:lnTo>
                  <a:lnTo>
                    <a:pt x="36070" y="127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3" name="Google Shape;142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LAAAIw4AAPksAAA2DgAAAAAAAA=="/>
                </a:ext>
              </a:extLst>
            </p:cNvSpPr>
            <p:nvPr/>
          </p:nvSpPr>
          <p:spPr>
            <a:xfrm>
              <a:off x="7305675" y="2298065"/>
              <a:ext cx="5080" cy="12065"/>
            </a:xfrm>
            <a:custGeom>
              <a:avLst/>
              <a:gdLst/>
              <a:ahLst/>
              <a:cxnLst/>
              <a:rect l="0" t="0" r="5080" b="12065"/>
              <a:pathLst>
                <a:path w="5080" h="12065">
                  <a:moveTo>
                    <a:pt x="29" y="0"/>
                  </a:moveTo>
                  <a:lnTo>
                    <a:pt x="29" y="12065"/>
                  </a:lnTo>
                  <a:lnTo>
                    <a:pt x="2277" y="10668"/>
                  </a:lnTo>
                  <a:cubicBezTo>
                    <a:pt x="4087" y="9378"/>
                    <a:pt x="5080" y="7481"/>
                    <a:pt x="5080" y="5452"/>
                  </a:cubicBezTo>
                  <a:cubicBezTo>
                    <a:pt x="5080" y="3819"/>
                    <a:pt x="4379" y="2160"/>
                    <a:pt x="3095" y="1027"/>
                  </a:cubicBezTo>
                  <a:lnTo>
                    <a:pt x="2832" y="764"/>
                  </a:lnTo>
                  <a:lnTo>
                    <a:pt x="2394" y="764"/>
                  </a:lnTo>
                  <a:lnTo>
                    <a:pt x="1839" y="526"/>
                  </a:lnTo>
                  <a:lnTo>
                    <a:pt x="29" y="0"/>
                  </a:lnTo>
                  <a:lnTo>
                    <a:pt x="3095" y="10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2" name="Google Shape;142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LQAAMw8AALEtAACFDwAAAAAAAA=="/>
                </a:ext>
              </a:extLst>
            </p:cNvSpPr>
            <p:nvPr/>
          </p:nvSpPr>
          <p:spPr>
            <a:xfrm>
              <a:off x="7379335" y="2470785"/>
              <a:ext cx="48260" cy="52070"/>
            </a:xfrm>
            <a:custGeom>
              <a:avLst/>
              <a:gdLst/>
              <a:ahLst/>
              <a:cxnLst/>
              <a:rect l="0" t="0" r="48260" b="52070"/>
              <a:pathLst>
                <a:path w="48260" h="52070">
                  <a:moveTo>
                    <a:pt x="35208" y="26"/>
                  </a:moveTo>
                  <a:lnTo>
                    <a:pt x="34077" y="886"/>
                  </a:lnTo>
                  <a:cubicBezTo>
                    <a:pt x="23183" y="9929"/>
                    <a:pt x="8736" y="12692"/>
                    <a:pt x="1158" y="13448"/>
                  </a:cubicBezTo>
                  <a:lnTo>
                    <a:pt x="0" y="13552"/>
                  </a:lnTo>
                  <a:lnTo>
                    <a:pt x="0" y="30987"/>
                  </a:lnTo>
                  <a:cubicBezTo>
                    <a:pt x="132" y="42662"/>
                    <a:pt x="9631" y="52070"/>
                    <a:pt x="21288" y="52070"/>
                  </a:cubicBezTo>
                  <a:lnTo>
                    <a:pt x="26972" y="52070"/>
                  </a:lnTo>
                  <a:cubicBezTo>
                    <a:pt x="38761" y="52070"/>
                    <a:pt x="48234" y="42662"/>
                    <a:pt x="48234" y="30987"/>
                  </a:cubicBezTo>
                  <a:lnTo>
                    <a:pt x="48234" y="12561"/>
                  </a:lnTo>
                  <a:lnTo>
                    <a:pt x="47497" y="12171"/>
                  </a:lnTo>
                  <a:cubicBezTo>
                    <a:pt x="42681" y="9799"/>
                    <a:pt x="38629" y="5916"/>
                    <a:pt x="35971" y="1277"/>
                  </a:cubicBezTo>
                  <a:lnTo>
                    <a:pt x="35208" y="26"/>
                  </a:lnTo>
                  <a:lnTo>
                    <a:pt x="35971" y="127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1" name="Google Shape;142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LQAATg8AAFUtAABjDwAAAAAAAA=="/>
                </a:ext>
              </a:extLst>
            </p:cNvSpPr>
            <p:nvPr/>
          </p:nvSpPr>
          <p:spPr>
            <a:xfrm>
              <a:off x="7364730" y="2487930"/>
              <a:ext cx="4445" cy="13335"/>
            </a:xfrm>
            <a:custGeom>
              <a:avLst/>
              <a:gdLst/>
              <a:ahLst/>
              <a:cxnLst/>
              <a:rect l="0" t="0" r="4445" b="13335"/>
              <a:pathLst>
                <a:path w="4445" h="13335">
                  <a:moveTo>
                    <a:pt x="4419" y="0"/>
                  </a:moveTo>
                  <a:lnTo>
                    <a:pt x="2336" y="2270"/>
                  </a:lnTo>
                  <a:cubicBezTo>
                    <a:pt x="25" y="4645"/>
                    <a:pt x="25" y="8533"/>
                    <a:pt x="2336" y="11064"/>
                  </a:cubicBezTo>
                  <a:lnTo>
                    <a:pt x="4419" y="13308"/>
                  </a:lnTo>
                  <a:lnTo>
                    <a:pt x="4419" y="0"/>
                  </a:lnTo>
                  <a:lnTo>
                    <a:pt x="2336" y="1106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80" name="Google Shape;142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LQAAUA8AAMgtAABjDwAAAAAAAA=="/>
                </a:ext>
              </a:extLst>
            </p:cNvSpPr>
            <p:nvPr/>
          </p:nvSpPr>
          <p:spPr>
            <a:xfrm>
              <a:off x="7437755" y="2489200"/>
              <a:ext cx="4445" cy="12065"/>
            </a:xfrm>
            <a:custGeom>
              <a:avLst/>
              <a:gdLst/>
              <a:ahLst/>
              <a:cxnLst/>
              <a:rect l="0" t="0" r="4445" b="12065"/>
              <a:pathLst>
                <a:path w="4445" h="12065">
                  <a:moveTo>
                    <a:pt x="0" y="0"/>
                  </a:moveTo>
                  <a:lnTo>
                    <a:pt x="0" y="12038"/>
                  </a:lnTo>
                  <a:lnTo>
                    <a:pt x="1864" y="10537"/>
                  </a:lnTo>
                  <a:cubicBezTo>
                    <a:pt x="3448" y="9378"/>
                    <a:pt x="4445" y="7481"/>
                    <a:pt x="4445" y="5452"/>
                  </a:cubicBezTo>
                  <a:cubicBezTo>
                    <a:pt x="4445" y="3819"/>
                    <a:pt x="3831" y="2160"/>
                    <a:pt x="2707" y="1027"/>
                  </a:cubicBezTo>
                  <a:lnTo>
                    <a:pt x="2477" y="632"/>
                  </a:lnTo>
                  <a:lnTo>
                    <a:pt x="2094" y="632"/>
                  </a:lnTo>
                  <a:lnTo>
                    <a:pt x="1481" y="500"/>
                  </a:lnTo>
                  <a:lnTo>
                    <a:pt x="0" y="0"/>
                  </a:lnTo>
                  <a:lnTo>
                    <a:pt x="2707" y="10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9" name="Google Shape;142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QAAlQ8AAJgtAACqDwAAAAAAAA=="/>
                </a:ext>
              </a:extLst>
            </p:cNvSpPr>
            <p:nvPr/>
          </p:nvSpPr>
          <p:spPr>
            <a:xfrm>
              <a:off x="7395210" y="2533015"/>
              <a:ext cx="16510" cy="13335"/>
            </a:xfrm>
            <a:custGeom>
              <a:avLst/>
              <a:gdLst/>
              <a:ahLst/>
              <a:cxnLst/>
              <a:rect l="0" t="0" r="16510" b="13335"/>
              <a:pathLst>
                <a:path w="16510" h="13335">
                  <a:moveTo>
                    <a:pt x="16374" y="0"/>
                  </a:moveTo>
                  <a:lnTo>
                    <a:pt x="16374" y="127"/>
                  </a:lnTo>
                  <a:lnTo>
                    <a:pt x="16483" y="127"/>
                  </a:lnTo>
                  <a:lnTo>
                    <a:pt x="16374" y="0"/>
                  </a:lnTo>
                  <a:lnTo>
                    <a:pt x="0" y="0"/>
                  </a:lnTo>
                  <a:lnTo>
                    <a:pt x="0" y="6121"/>
                  </a:lnTo>
                  <a:lnTo>
                    <a:pt x="7997" y="13335"/>
                  </a:lnTo>
                  <a:lnTo>
                    <a:pt x="16374" y="5257"/>
                  </a:lnTo>
                  <a:lnTo>
                    <a:pt x="16374" y="127"/>
                  </a:lnTo>
                  <a:lnTo>
                    <a:pt x="14932" y="254"/>
                  </a:lnTo>
                  <a:cubicBezTo>
                    <a:pt x="13736" y="381"/>
                    <a:pt x="12430" y="482"/>
                    <a:pt x="11125" y="482"/>
                  </a:cubicBezTo>
                  <a:lnTo>
                    <a:pt x="5249" y="482"/>
                  </a:lnTo>
                  <a:cubicBezTo>
                    <a:pt x="3917" y="482"/>
                    <a:pt x="2611" y="381"/>
                    <a:pt x="1442" y="254"/>
                  </a:cubicBezTo>
                  <a:lnTo>
                    <a:pt x="0" y="127"/>
                  </a:lnTo>
                  <a:lnTo>
                    <a:pt x="16374" y="127"/>
                  </a:lnTo>
                  <a:lnTo>
                    <a:pt x="1442" y="1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8" name="Google Shape;142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KwAAqQ8AAEIsAAD/DwAAAAAAAA=="/>
                </a:ext>
              </a:extLst>
            </p:cNvSpPr>
            <p:nvPr/>
          </p:nvSpPr>
          <p:spPr>
            <a:xfrm>
              <a:off x="7085965" y="2545715"/>
              <a:ext cx="108585" cy="54610"/>
            </a:xfrm>
            <a:custGeom>
              <a:avLst/>
              <a:gdLst/>
              <a:ahLst/>
              <a:cxnLst/>
              <a:rect l="0" t="0" r="108585" b="54610"/>
              <a:pathLst>
                <a:path w="108585" h="54610">
                  <a:moveTo>
                    <a:pt x="70793" y="26"/>
                  </a:moveTo>
                  <a:lnTo>
                    <a:pt x="59068" y="12228"/>
                  </a:lnTo>
                  <a:cubicBezTo>
                    <a:pt x="57812" y="13352"/>
                    <a:pt x="56294" y="13979"/>
                    <a:pt x="54671" y="14110"/>
                  </a:cubicBezTo>
                  <a:lnTo>
                    <a:pt x="54541" y="14110"/>
                  </a:lnTo>
                  <a:cubicBezTo>
                    <a:pt x="52892" y="14110"/>
                    <a:pt x="51400" y="13483"/>
                    <a:pt x="50144" y="12333"/>
                  </a:cubicBezTo>
                  <a:lnTo>
                    <a:pt x="37660" y="157"/>
                  </a:lnTo>
                  <a:lnTo>
                    <a:pt x="14237" y="9328"/>
                  </a:lnTo>
                  <a:lnTo>
                    <a:pt x="14001" y="9459"/>
                  </a:lnTo>
                  <a:cubicBezTo>
                    <a:pt x="13478" y="9694"/>
                    <a:pt x="26" y="14606"/>
                    <a:pt x="26" y="31956"/>
                  </a:cubicBezTo>
                  <a:lnTo>
                    <a:pt x="26" y="54584"/>
                  </a:lnTo>
                  <a:lnTo>
                    <a:pt x="108558" y="54584"/>
                  </a:lnTo>
                  <a:lnTo>
                    <a:pt x="108558" y="32087"/>
                  </a:lnTo>
                  <a:cubicBezTo>
                    <a:pt x="108558" y="14737"/>
                    <a:pt x="94975" y="9694"/>
                    <a:pt x="94452" y="9589"/>
                  </a:cubicBezTo>
                  <a:lnTo>
                    <a:pt x="94086" y="9459"/>
                  </a:lnTo>
                  <a:lnTo>
                    <a:pt x="70793" y="26"/>
                  </a:lnTo>
                  <a:lnTo>
                    <a:pt x="94452" y="958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7" name="Google Shape;142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LAAAfA4AABEtAADSDgAAAAAAAA=="/>
                </a:ext>
              </a:extLst>
            </p:cNvSpPr>
            <p:nvPr/>
          </p:nvSpPr>
          <p:spPr>
            <a:xfrm>
              <a:off x="7217410" y="2354580"/>
              <a:ext cx="108585" cy="54610"/>
            </a:xfrm>
            <a:custGeom>
              <a:avLst/>
              <a:gdLst/>
              <a:ahLst/>
              <a:cxnLst/>
              <a:rect l="0" t="0" r="108585" b="54610"/>
              <a:pathLst>
                <a:path w="108585" h="54610">
                  <a:moveTo>
                    <a:pt x="70793" y="0"/>
                  </a:moveTo>
                  <a:lnTo>
                    <a:pt x="59068" y="12179"/>
                  </a:lnTo>
                  <a:cubicBezTo>
                    <a:pt x="57812" y="13431"/>
                    <a:pt x="56294" y="14057"/>
                    <a:pt x="54541" y="14057"/>
                  </a:cubicBezTo>
                  <a:cubicBezTo>
                    <a:pt x="52918" y="14057"/>
                    <a:pt x="51269" y="13431"/>
                    <a:pt x="50144" y="12309"/>
                  </a:cubicBezTo>
                  <a:lnTo>
                    <a:pt x="37660" y="261"/>
                  </a:lnTo>
                  <a:lnTo>
                    <a:pt x="14237" y="9415"/>
                  </a:lnTo>
                  <a:lnTo>
                    <a:pt x="14001" y="9545"/>
                  </a:lnTo>
                  <a:cubicBezTo>
                    <a:pt x="13478" y="9675"/>
                    <a:pt x="26" y="14683"/>
                    <a:pt x="26" y="31869"/>
                  </a:cubicBezTo>
                  <a:lnTo>
                    <a:pt x="26" y="54584"/>
                  </a:lnTo>
                  <a:lnTo>
                    <a:pt x="108558" y="54584"/>
                  </a:lnTo>
                  <a:lnTo>
                    <a:pt x="108558" y="31999"/>
                  </a:lnTo>
                  <a:cubicBezTo>
                    <a:pt x="108558" y="14813"/>
                    <a:pt x="94975" y="9806"/>
                    <a:pt x="94452" y="9545"/>
                  </a:cubicBezTo>
                  <a:lnTo>
                    <a:pt x="94086" y="9415"/>
                  </a:lnTo>
                  <a:lnTo>
                    <a:pt x="70793" y="0"/>
                  </a:lnTo>
                  <a:lnTo>
                    <a:pt x="94452" y="954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6" name="Google Shape;142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LQAAqQ8AAOAtAAAAEAAAAAAAAA=="/>
                </a:ext>
              </a:extLst>
            </p:cNvSpPr>
            <p:nvPr/>
          </p:nvSpPr>
          <p:spPr>
            <a:xfrm>
              <a:off x="7348855" y="2545715"/>
              <a:ext cx="108585" cy="55245"/>
            </a:xfrm>
            <a:custGeom>
              <a:avLst/>
              <a:gdLst/>
              <a:ahLst/>
              <a:cxnLst/>
              <a:rect l="0" t="0" r="108585" b="55245"/>
              <a:pathLst>
                <a:path w="108585" h="55245">
                  <a:moveTo>
                    <a:pt x="70708" y="26"/>
                  </a:moveTo>
                  <a:lnTo>
                    <a:pt x="59023" y="12347"/>
                  </a:lnTo>
                  <a:cubicBezTo>
                    <a:pt x="57873" y="13481"/>
                    <a:pt x="56252" y="14114"/>
                    <a:pt x="54606" y="14246"/>
                  </a:cubicBezTo>
                  <a:lnTo>
                    <a:pt x="54475" y="14246"/>
                  </a:lnTo>
                  <a:cubicBezTo>
                    <a:pt x="52854" y="14246"/>
                    <a:pt x="51338" y="13613"/>
                    <a:pt x="50083" y="12452"/>
                  </a:cubicBezTo>
                  <a:lnTo>
                    <a:pt x="37745" y="114"/>
                  </a:lnTo>
                  <a:lnTo>
                    <a:pt x="14376" y="9550"/>
                  </a:lnTo>
                  <a:lnTo>
                    <a:pt x="14115" y="9682"/>
                  </a:lnTo>
                  <a:cubicBezTo>
                    <a:pt x="13618" y="9787"/>
                    <a:pt x="26" y="14879"/>
                    <a:pt x="26" y="32265"/>
                  </a:cubicBezTo>
                  <a:lnTo>
                    <a:pt x="26" y="55245"/>
                  </a:lnTo>
                  <a:lnTo>
                    <a:pt x="108558" y="55245"/>
                  </a:lnTo>
                  <a:lnTo>
                    <a:pt x="108558" y="32397"/>
                  </a:lnTo>
                  <a:cubicBezTo>
                    <a:pt x="108454" y="14879"/>
                    <a:pt x="94992" y="9787"/>
                    <a:pt x="94364" y="9682"/>
                  </a:cubicBezTo>
                  <a:lnTo>
                    <a:pt x="94103" y="9550"/>
                  </a:lnTo>
                  <a:lnTo>
                    <a:pt x="70708" y="26"/>
                  </a:lnTo>
                  <a:lnTo>
                    <a:pt x="94364" y="968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5" name="Google Shape;142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LAAA1A0AAO4sAAAODgAAAAAAAA=="/>
                </a:ext>
              </a:extLst>
            </p:cNvSpPr>
            <p:nvPr/>
          </p:nvSpPr>
          <p:spPr>
            <a:xfrm>
              <a:off x="7239635" y="2247900"/>
              <a:ext cx="64135" cy="36830"/>
            </a:xfrm>
            <a:custGeom>
              <a:avLst/>
              <a:gdLst/>
              <a:ahLst/>
              <a:cxnLst/>
              <a:rect l="0" t="0" r="64135" b="36830"/>
              <a:pathLst>
                <a:path w="64135" h="36830">
                  <a:moveTo>
                    <a:pt x="30695" y="0"/>
                  </a:moveTo>
                  <a:cubicBezTo>
                    <a:pt x="13715" y="0"/>
                    <a:pt x="26" y="13851"/>
                    <a:pt x="26" y="30841"/>
                  </a:cubicBezTo>
                  <a:lnTo>
                    <a:pt x="26" y="36830"/>
                  </a:lnTo>
                  <a:lnTo>
                    <a:pt x="1645" y="36170"/>
                  </a:lnTo>
                  <a:lnTo>
                    <a:pt x="1907" y="36170"/>
                  </a:lnTo>
                  <a:lnTo>
                    <a:pt x="2142" y="36065"/>
                  </a:lnTo>
                  <a:lnTo>
                    <a:pt x="3291" y="36065"/>
                  </a:lnTo>
                  <a:cubicBezTo>
                    <a:pt x="3422" y="36065"/>
                    <a:pt x="29180" y="35933"/>
                    <a:pt x="40858" y="19681"/>
                  </a:cubicBezTo>
                  <a:cubicBezTo>
                    <a:pt x="41877" y="18230"/>
                    <a:pt x="43392" y="17571"/>
                    <a:pt x="44855" y="17571"/>
                  </a:cubicBezTo>
                  <a:cubicBezTo>
                    <a:pt x="47023" y="17571"/>
                    <a:pt x="49139" y="19022"/>
                    <a:pt x="49662" y="21581"/>
                  </a:cubicBezTo>
                  <a:cubicBezTo>
                    <a:pt x="49792" y="22082"/>
                    <a:pt x="52823" y="34033"/>
                    <a:pt x="62123" y="36170"/>
                  </a:cubicBezTo>
                  <a:lnTo>
                    <a:pt x="62489" y="36170"/>
                  </a:lnTo>
                  <a:lnTo>
                    <a:pt x="64135" y="36698"/>
                  </a:lnTo>
                  <a:lnTo>
                    <a:pt x="64135" y="30973"/>
                  </a:lnTo>
                  <a:cubicBezTo>
                    <a:pt x="64135" y="13956"/>
                    <a:pt x="50550" y="132"/>
                    <a:pt x="33569" y="0"/>
                  </a:cubicBezTo>
                  <a:lnTo>
                    <a:pt x="30695" y="0"/>
                  </a:lnTo>
                  <a:lnTo>
                    <a:pt x="3356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4" name="Google Shape;142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6KwAAAQ8AAB8sAAA7DwAAAAAAAA=="/>
                </a:ext>
              </a:extLst>
            </p:cNvSpPr>
            <p:nvPr/>
          </p:nvSpPr>
          <p:spPr>
            <a:xfrm>
              <a:off x="7108190" y="2439035"/>
              <a:ext cx="64135" cy="36830"/>
            </a:xfrm>
            <a:custGeom>
              <a:avLst/>
              <a:gdLst/>
              <a:ahLst/>
              <a:cxnLst/>
              <a:rect l="0" t="0" r="64135" b="36830"/>
              <a:pathLst>
                <a:path w="64135" h="36830">
                  <a:moveTo>
                    <a:pt x="30565" y="26"/>
                  </a:moveTo>
                  <a:cubicBezTo>
                    <a:pt x="13715" y="26"/>
                    <a:pt x="26" y="13891"/>
                    <a:pt x="26" y="30956"/>
                  </a:cubicBezTo>
                  <a:lnTo>
                    <a:pt x="26" y="36698"/>
                  </a:lnTo>
                  <a:lnTo>
                    <a:pt x="1515" y="36169"/>
                  </a:lnTo>
                  <a:lnTo>
                    <a:pt x="3161" y="36169"/>
                  </a:lnTo>
                  <a:cubicBezTo>
                    <a:pt x="3422" y="36169"/>
                    <a:pt x="29180" y="36063"/>
                    <a:pt x="40753" y="19764"/>
                  </a:cubicBezTo>
                  <a:cubicBezTo>
                    <a:pt x="41746" y="18389"/>
                    <a:pt x="43235" y="17727"/>
                    <a:pt x="44698" y="17727"/>
                  </a:cubicBezTo>
                  <a:cubicBezTo>
                    <a:pt x="46893" y="17727"/>
                    <a:pt x="49061" y="19156"/>
                    <a:pt x="49662" y="21669"/>
                  </a:cubicBezTo>
                  <a:cubicBezTo>
                    <a:pt x="49792" y="22172"/>
                    <a:pt x="52823" y="34131"/>
                    <a:pt x="62123" y="36301"/>
                  </a:cubicBezTo>
                  <a:lnTo>
                    <a:pt x="62489" y="36301"/>
                  </a:lnTo>
                  <a:lnTo>
                    <a:pt x="64004" y="36830"/>
                  </a:lnTo>
                  <a:lnTo>
                    <a:pt x="64004" y="31089"/>
                  </a:lnTo>
                  <a:cubicBezTo>
                    <a:pt x="64135" y="14023"/>
                    <a:pt x="50419" y="26"/>
                    <a:pt x="33569" y="26"/>
                  </a:cubicBezTo>
                  <a:lnTo>
                    <a:pt x="30565" y="26"/>
                  </a:lnTo>
                  <a:lnTo>
                    <a:pt x="3356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3" name="Google Shape;142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LQAAAQ8AAL4tAAA7DwAAAAAAAA=="/>
                </a:ext>
              </a:extLst>
            </p:cNvSpPr>
            <p:nvPr/>
          </p:nvSpPr>
          <p:spPr>
            <a:xfrm>
              <a:off x="7371080" y="2439035"/>
              <a:ext cx="64770" cy="36830"/>
            </a:xfrm>
            <a:custGeom>
              <a:avLst/>
              <a:gdLst/>
              <a:ahLst/>
              <a:cxnLst/>
              <a:rect l="0" t="0" r="64770" b="36830"/>
              <a:pathLst>
                <a:path w="64770" h="36830">
                  <a:moveTo>
                    <a:pt x="30868" y="26"/>
                  </a:moveTo>
                  <a:cubicBezTo>
                    <a:pt x="13851" y="26"/>
                    <a:pt x="0" y="13891"/>
                    <a:pt x="0" y="30956"/>
                  </a:cubicBezTo>
                  <a:lnTo>
                    <a:pt x="0" y="36698"/>
                  </a:lnTo>
                  <a:lnTo>
                    <a:pt x="1530" y="36169"/>
                  </a:lnTo>
                  <a:lnTo>
                    <a:pt x="3192" y="36169"/>
                  </a:lnTo>
                  <a:cubicBezTo>
                    <a:pt x="3430" y="36169"/>
                    <a:pt x="29470" y="36063"/>
                    <a:pt x="41131" y="19764"/>
                  </a:cubicBezTo>
                  <a:cubicBezTo>
                    <a:pt x="42160" y="18389"/>
                    <a:pt x="43664" y="17727"/>
                    <a:pt x="45168" y="17727"/>
                  </a:cubicBezTo>
                  <a:cubicBezTo>
                    <a:pt x="47410" y="17727"/>
                    <a:pt x="49626" y="19156"/>
                    <a:pt x="50154" y="21669"/>
                  </a:cubicBezTo>
                  <a:cubicBezTo>
                    <a:pt x="50286" y="22172"/>
                    <a:pt x="53320" y="34131"/>
                    <a:pt x="62712" y="36301"/>
                  </a:cubicBezTo>
                  <a:lnTo>
                    <a:pt x="63108" y="36301"/>
                  </a:lnTo>
                  <a:lnTo>
                    <a:pt x="64638" y="36830"/>
                  </a:lnTo>
                  <a:lnTo>
                    <a:pt x="64638" y="31089"/>
                  </a:lnTo>
                  <a:cubicBezTo>
                    <a:pt x="64744" y="14023"/>
                    <a:pt x="50919" y="26"/>
                    <a:pt x="33902" y="26"/>
                  </a:cubicBezTo>
                  <a:lnTo>
                    <a:pt x="30868" y="26"/>
                  </a:lnTo>
                  <a:lnTo>
                    <a:pt x="3390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2" name="Google Shape;142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LAAAfA4AAKQsAADIDgAAAAAAAA=="/>
                </a:ext>
              </a:extLst>
            </p:cNvSpPr>
            <p:nvPr/>
          </p:nvSpPr>
          <p:spPr>
            <a:xfrm>
              <a:off x="7216775" y="2354580"/>
              <a:ext cx="40005" cy="48260"/>
            </a:xfrm>
            <a:custGeom>
              <a:avLst/>
              <a:gdLst/>
              <a:ahLst/>
              <a:cxnLst/>
              <a:rect l="0" t="0" r="40005" b="48260"/>
              <a:pathLst>
                <a:path w="40005" h="48260">
                  <a:moveTo>
                    <a:pt x="38332" y="0"/>
                  </a:moveTo>
                  <a:lnTo>
                    <a:pt x="14573" y="9308"/>
                  </a:lnTo>
                  <a:lnTo>
                    <a:pt x="14308" y="9440"/>
                  </a:lnTo>
                  <a:cubicBezTo>
                    <a:pt x="13803" y="9546"/>
                    <a:pt x="0" y="14650"/>
                    <a:pt x="0" y="32076"/>
                  </a:cubicBezTo>
                  <a:lnTo>
                    <a:pt x="0" y="48234"/>
                  </a:lnTo>
                  <a:lnTo>
                    <a:pt x="5999" y="48234"/>
                  </a:lnTo>
                  <a:lnTo>
                    <a:pt x="5999" y="32076"/>
                  </a:lnTo>
                  <a:cubicBezTo>
                    <a:pt x="5999" y="14650"/>
                    <a:pt x="19670" y="9546"/>
                    <a:pt x="20175" y="9308"/>
                  </a:cubicBezTo>
                  <a:lnTo>
                    <a:pt x="20440" y="9176"/>
                  </a:lnTo>
                  <a:lnTo>
                    <a:pt x="39978" y="1534"/>
                  </a:lnTo>
                  <a:lnTo>
                    <a:pt x="38332" y="0"/>
                  </a:lnTo>
                  <a:lnTo>
                    <a:pt x="20175" y="930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1" name="Google Shape;142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LQAAqg8AAHMtAAD1DwAAAAAAAA=="/>
                </a:ext>
              </a:extLst>
            </p:cNvSpPr>
            <p:nvPr/>
          </p:nvSpPr>
          <p:spPr>
            <a:xfrm>
              <a:off x="7348855" y="2546350"/>
              <a:ext cx="39370" cy="47625"/>
            </a:xfrm>
            <a:custGeom>
              <a:avLst/>
              <a:gdLst/>
              <a:ahLst/>
              <a:cxnLst/>
              <a:rect l="0" t="0" r="39370" b="47625"/>
              <a:pathLst>
                <a:path w="39370" h="47625">
                  <a:moveTo>
                    <a:pt x="37699" y="0"/>
                  </a:moveTo>
                  <a:lnTo>
                    <a:pt x="14359" y="9060"/>
                  </a:lnTo>
                  <a:lnTo>
                    <a:pt x="14098" y="9190"/>
                  </a:lnTo>
                  <a:cubicBezTo>
                    <a:pt x="13602" y="9295"/>
                    <a:pt x="26" y="14334"/>
                    <a:pt x="26" y="31541"/>
                  </a:cubicBezTo>
                  <a:lnTo>
                    <a:pt x="26" y="47625"/>
                  </a:lnTo>
                  <a:lnTo>
                    <a:pt x="5926" y="47625"/>
                  </a:lnTo>
                  <a:lnTo>
                    <a:pt x="5926" y="31671"/>
                  </a:lnTo>
                  <a:cubicBezTo>
                    <a:pt x="5796" y="14334"/>
                    <a:pt x="19372" y="9295"/>
                    <a:pt x="19868" y="9190"/>
                  </a:cubicBezTo>
                  <a:lnTo>
                    <a:pt x="20129" y="9060"/>
                  </a:lnTo>
                  <a:lnTo>
                    <a:pt x="39344" y="1514"/>
                  </a:lnTo>
                  <a:lnTo>
                    <a:pt x="37699" y="0"/>
                  </a:lnTo>
                  <a:lnTo>
                    <a:pt x="19868" y="919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70" name="Google Shape;142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LAAABg4AANIsAABYDgAAAAAAAA=="/>
                </a:ext>
              </a:extLst>
            </p:cNvSpPr>
            <p:nvPr/>
          </p:nvSpPr>
          <p:spPr>
            <a:xfrm>
              <a:off x="7247890" y="2279650"/>
              <a:ext cx="38100" cy="52070"/>
            </a:xfrm>
            <a:custGeom>
              <a:avLst/>
              <a:gdLst/>
              <a:ahLst/>
              <a:cxnLst/>
              <a:rect l="0" t="0" r="38100" b="52070"/>
              <a:pathLst>
                <a:path w="38100" h="52070">
                  <a:moveTo>
                    <a:pt x="35303" y="0"/>
                  </a:moveTo>
                  <a:lnTo>
                    <a:pt x="34169" y="1014"/>
                  </a:lnTo>
                  <a:cubicBezTo>
                    <a:pt x="23245" y="10013"/>
                    <a:pt x="8760" y="12770"/>
                    <a:pt x="1161" y="13525"/>
                  </a:cubicBezTo>
                  <a:lnTo>
                    <a:pt x="0" y="13655"/>
                  </a:lnTo>
                  <a:lnTo>
                    <a:pt x="0" y="31029"/>
                  </a:lnTo>
                  <a:cubicBezTo>
                    <a:pt x="0" y="42551"/>
                    <a:pt x="9525" y="51940"/>
                    <a:pt x="21345" y="52070"/>
                  </a:cubicBezTo>
                  <a:lnTo>
                    <a:pt x="28443" y="52070"/>
                  </a:lnTo>
                  <a:cubicBezTo>
                    <a:pt x="17150" y="51316"/>
                    <a:pt x="8390" y="42187"/>
                    <a:pt x="8390" y="31159"/>
                  </a:cubicBezTo>
                  <a:lnTo>
                    <a:pt x="8390" y="13759"/>
                  </a:lnTo>
                  <a:lnTo>
                    <a:pt x="9525" y="13655"/>
                  </a:lnTo>
                  <a:cubicBezTo>
                    <a:pt x="16121" y="12900"/>
                    <a:pt x="27810" y="10768"/>
                    <a:pt x="38100" y="4265"/>
                  </a:cubicBezTo>
                  <a:cubicBezTo>
                    <a:pt x="37335" y="3251"/>
                    <a:pt x="36702" y="2263"/>
                    <a:pt x="36068" y="1248"/>
                  </a:cubicBezTo>
                  <a:lnTo>
                    <a:pt x="35303" y="0"/>
                  </a:lnTo>
                  <a:lnTo>
                    <a:pt x="36068" y="124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9" name="Google Shape;142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LAAA1A0AAMAsAAANDgAAAAAAAA=="/>
                </a:ext>
              </a:extLst>
            </p:cNvSpPr>
            <p:nvPr/>
          </p:nvSpPr>
          <p:spPr>
            <a:xfrm>
              <a:off x="7239635" y="2247900"/>
              <a:ext cx="34925" cy="36195"/>
            </a:xfrm>
            <a:custGeom>
              <a:avLst/>
              <a:gdLst/>
              <a:ahLst/>
              <a:cxnLst/>
              <a:rect l="0" t="0" r="34925" b="36195"/>
              <a:pathLst>
                <a:path w="34925" h="36195">
                  <a:moveTo>
                    <a:pt x="30516" y="0"/>
                  </a:moveTo>
                  <a:cubicBezTo>
                    <a:pt x="13693" y="0"/>
                    <a:pt x="26" y="13660"/>
                    <a:pt x="26" y="30548"/>
                  </a:cubicBezTo>
                  <a:lnTo>
                    <a:pt x="26" y="36195"/>
                  </a:lnTo>
                  <a:lnTo>
                    <a:pt x="1512" y="35674"/>
                  </a:lnTo>
                  <a:lnTo>
                    <a:pt x="3156" y="35674"/>
                  </a:lnTo>
                  <a:cubicBezTo>
                    <a:pt x="3156" y="35674"/>
                    <a:pt x="4147" y="35674"/>
                    <a:pt x="5659" y="35570"/>
                  </a:cubicBezTo>
                  <a:lnTo>
                    <a:pt x="5659" y="30808"/>
                  </a:lnTo>
                  <a:lnTo>
                    <a:pt x="5920" y="30418"/>
                  </a:lnTo>
                  <a:cubicBezTo>
                    <a:pt x="5920" y="14285"/>
                    <a:pt x="18597" y="884"/>
                    <a:pt x="34898" y="0"/>
                  </a:cubicBezTo>
                  <a:lnTo>
                    <a:pt x="30516" y="0"/>
                  </a:lnTo>
                  <a:lnTo>
                    <a:pt x="3489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8" name="Google Shape;142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KwAAMw8AAAIsAACFDwAAAAAAAA=="/>
                </a:ext>
              </a:extLst>
            </p:cNvSpPr>
            <p:nvPr/>
          </p:nvSpPr>
          <p:spPr>
            <a:xfrm>
              <a:off x="7116445" y="2470785"/>
              <a:ext cx="37465" cy="52070"/>
            </a:xfrm>
            <a:custGeom>
              <a:avLst/>
              <a:gdLst/>
              <a:ahLst/>
              <a:cxnLst/>
              <a:rect l="0" t="0" r="37465" b="52070"/>
              <a:pathLst>
                <a:path w="37465" h="52070">
                  <a:moveTo>
                    <a:pt x="34835" y="26"/>
                  </a:moveTo>
                  <a:lnTo>
                    <a:pt x="33715" y="912"/>
                  </a:lnTo>
                  <a:cubicBezTo>
                    <a:pt x="22807" y="10060"/>
                    <a:pt x="8643" y="12692"/>
                    <a:pt x="1119" y="13448"/>
                  </a:cubicBezTo>
                  <a:lnTo>
                    <a:pt x="0" y="13578"/>
                  </a:lnTo>
                  <a:lnTo>
                    <a:pt x="0" y="30987"/>
                  </a:lnTo>
                  <a:cubicBezTo>
                    <a:pt x="0" y="42662"/>
                    <a:pt x="9398" y="52070"/>
                    <a:pt x="21062" y="52070"/>
                  </a:cubicBezTo>
                  <a:lnTo>
                    <a:pt x="27936" y="52070"/>
                  </a:lnTo>
                  <a:cubicBezTo>
                    <a:pt x="16923" y="51445"/>
                    <a:pt x="8279" y="42271"/>
                    <a:pt x="8279" y="31117"/>
                  </a:cubicBezTo>
                  <a:lnTo>
                    <a:pt x="8279" y="13682"/>
                  </a:lnTo>
                  <a:lnTo>
                    <a:pt x="9268" y="13578"/>
                  </a:lnTo>
                  <a:cubicBezTo>
                    <a:pt x="15777" y="12926"/>
                    <a:pt x="27441" y="10685"/>
                    <a:pt x="37465" y="4170"/>
                  </a:cubicBezTo>
                  <a:cubicBezTo>
                    <a:pt x="36840" y="3284"/>
                    <a:pt x="36215" y="2267"/>
                    <a:pt x="35590" y="1277"/>
                  </a:cubicBezTo>
                  <a:lnTo>
                    <a:pt x="34835" y="26"/>
                  </a:lnTo>
                  <a:lnTo>
                    <a:pt x="35590" y="127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7" name="Google Shape;142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5KwAAAQ8AAPErAAA6DwAAAAAAAA=="/>
                </a:ext>
              </a:extLst>
            </p:cNvSpPr>
            <p:nvPr/>
          </p:nvSpPr>
          <p:spPr>
            <a:xfrm>
              <a:off x="7107555" y="2439035"/>
              <a:ext cx="35560" cy="36195"/>
            </a:xfrm>
            <a:custGeom>
              <a:avLst/>
              <a:gdLst/>
              <a:ahLst/>
              <a:cxnLst/>
              <a:rect l="0" t="0" r="35560" b="36195"/>
              <a:pathLst>
                <a:path w="35560" h="36195">
                  <a:moveTo>
                    <a:pt x="31089" y="26"/>
                  </a:moveTo>
                  <a:cubicBezTo>
                    <a:pt x="13891" y="26"/>
                    <a:pt x="159" y="13700"/>
                    <a:pt x="26" y="30532"/>
                  </a:cubicBezTo>
                  <a:lnTo>
                    <a:pt x="26" y="36195"/>
                  </a:lnTo>
                  <a:lnTo>
                    <a:pt x="1667" y="35673"/>
                  </a:lnTo>
                  <a:lnTo>
                    <a:pt x="3334" y="35673"/>
                  </a:lnTo>
                  <a:cubicBezTo>
                    <a:pt x="3334" y="35673"/>
                    <a:pt x="4339" y="35673"/>
                    <a:pt x="5874" y="35568"/>
                  </a:cubicBezTo>
                  <a:lnTo>
                    <a:pt x="5874" y="30923"/>
                  </a:lnTo>
                  <a:lnTo>
                    <a:pt x="6006" y="30532"/>
                  </a:lnTo>
                  <a:cubicBezTo>
                    <a:pt x="6006" y="14222"/>
                    <a:pt x="18997" y="782"/>
                    <a:pt x="35534" y="26"/>
                  </a:cubicBezTo>
                  <a:lnTo>
                    <a:pt x="31089" y="26"/>
                  </a:lnTo>
                  <a:lnTo>
                    <a:pt x="3553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6" name="Google Shape;142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LQAAMw8AAKEtAACFDwAAAAAAAA=="/>
                </a:ext>
              </a:extLst>
            </p:cNvSpPr>
            <p:nvPr/>
          </p:nvSpPr>
          <p:spPr>
            <a:xfrm>
              <a:off x="7379335" y="2470785"/>
              <a:ext cx="38100" cy="52070"/>
            </a:xfrm>
            <a:custGeom>
              <a:avLst/>
              <a:gdLst/>
              <a:ahLst/>
              <a:cxnLst/>
              <a:rect l="0" t="0" r="38100" b="52070"/>
              <a:pathLst>
                <a:path w="38100" h="52070">
                  <a:moveTo>
                    <a:pt x="35426" y="26"/>
                  </a:moveTo>
                  <a:lnTo>
                    <a:pt x="34261" y="912"/>
                  </a:lnTo>
                  <a:cubicBezTo>
                    <a:pt x="23194" y="10060"/>
                    <a:pt x="8790" y="12692"/>
                    <a:pt x="1138" y="13448"/>
                  </a:cubicBezTo>
                  <a:lnTo>
                    <a:pt x="0" y="13578"/>
                  </a:lnTo>
                  <a:lnTo>
                    <a:pt x="0" y="30987"/>
                  </a:lnTo>
                  <a:cubicBezTo>
                    <a:pt x="0" y="42662"/>
                    <a:pt x="9558" y="52070"/>
                    <a:pt x="21393" y="52070"/>
                  </a:cubicBezTo>
                  <a:lnTo>
                    <a:pt x="28410" y="52070"/>
                  </a:lnTo>
                  <a:cubicBezTo>
                    <a:pt x="17210" y="51445"/>
                    <a:pt x="8420" y="42271"/>
                    <a:pt x="8420" y="31117"/>
                  </a:cubicBezTo>
                  <a:lnTo>
                    <a:pt x="8420" y="13682"/>
                  </a:lnTo>
                  <a:lnTo>
                    <a:pt x="9426" y="13578"/>
                  </a:lnTo>
                  <a:cubicBezTo>
                    <a:pt x="16045" y="12926"/>
                    <a:pt x="27906" y="10685"/>
                    <a:pt x="38100" y="4170"/>
                  </a:cubicBezTo>
                  <a:cubicBezTo>
                    <a:pt x="37465" y="3284"/>
                    <a:pt x="36829" y="2267"/>
                    <a:pt x="36194" y="1277"/>
                  </a:cubicBezTo>
                  <a:lnTo>
                    <a:pt x="35426" y="26"/>
                  </a:lnTo>
                  <a:lnTo>
                    <a:pt x="36194" y="127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5" name="Google Shape;142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LQAAAQ8AAI8tAAA6DwAAAAAAAA=="/>
                </a:ext>
              </a:extLst>
            </p:cNvSpPr>
            <p:nvPr/>
          </p:nvSpPr>
          <p:spPr>
            <a:xfrm>
              <a:off x="7371080" y="2439035"/>
              <a:ext cx="34925" cy="36195"/>
            </a:xfrm>
            <a:custGeom>
              <a:avLst/>
              <a:gdLst/>
              <a:ahLst/>
              <a:cxnLst/>
              <a:rect l="0" t="0" r="34925" b="36195"/>
              <a:pathLst>
                <a:path w="34925" h="36195">
                  <a:moveTo>
                    <a:pt x="30516" y="26"/>
                  </a:moveTo>
                  <a:cubicBezTo>
                    <a:pt x="13693" y="26"/>
                    <a:pt x="0" y="13700"/>
                    <a:pt x="0" y="30532"/>
                  </a:cubicBezTo>
                  <a:lnTo>
                    <a:pt x="0" y="36195"/>
                  </a:lnTo>
                  <a:lnTo>
                    <a:pt x="1512" y="35673"/>
                  </a:lnTo>
                  <a:lnTo>
                    <a:pt x="3156" y="35673"/>
                  </a:lnTo>
                  <a:cubicBezTo>
                    <a:pt x="3156" y="35673"/>
                    <a:pt x="4147" y="35673"/>
                    <a:pt x="5790" y="35568"/>
                  </a:cubicBezTo>
                  <a:lnTo>
                    <a:pt x="5790" y="30923"/>
                  </a:lnTo>
                  <a:lnTo>
                    <a:pt x="5790" y="30532"/>
                  </a:lnTo>
                  <a:cubicBezTo>
                    <a:pt x="5790" y="14222"/>
                    <a:pt x="18597" y="782"/>
                    <a:pt x="34898" y="26"/>
                  </a:cubicBezTo>
                  <a:lnTo>
                    <a:pt x="30516" y="26"/>
                  </a:lnTo>
                  <a:lnTo>
                    <a:pt x="348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4" name="Google Shape;142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QLAAA8g4AABktAACbDwAAAAAAAA=="/>
                </a:ext>
              </a:extLst>
            </p:cNvSpPr>
            <p:nvPr/>
          </p:nvSpPr>
          <p:spPr>
            <a:xfrm>
              <a:off x="7203440" y="2429510"/>
              <a:ext cx="127635" cy="107315"/>
            </a:xfrm>
            <a:custGeom>
              <a:avLst/>
              <a:gdLst/>
              <a:ahLst/>
              <a:cxnLst/>
              <a:rect l="0" t="0" r="127635" b="107315"/>
              <a:pathLst>
                <a:path w="127635" h="107315">
                  <a:moveTo>
                    <a:pt x="64971" y="26"/>
                  </a:moveTo>
                  <a:cubicBezTo>
                    <a:pt x="62060" y="26"/>
                    <a:pt x="59176" y="1886"/>
                    <a:pt x="58730" y="5608"/>
                  </a:cubicBezTo>
                  <a:lnTo>
                    <a:pt x="58730" y="65253"/>
                  </a:lnTo>
                  <a:lnTo>
                    <a:pt x="7000" y="95129"/>
                  </a:lnTo>
                  <a:cubicBezTo>
                    <a:pt x="26" y="98247"/>
                    <a:pt x="3723" y="107315"/>
                    <a:pt x="9465" y="107315"/>
                  </a:cubicBezTo>
                  <a:cubicBezTo>
                    <a:pt x="10697" y="107315"/>
                    <a:pt x="12008" y="106921"/>
                    <a:pt x="13319" y="105978"/>
                  </a:cubicBezTo>
                  <a:lnTo>
                    <a:pt x="64918" y="76077"/>
                  </a:lnTo>
                  <a:lnTo>
                    <a:pt x="116649" y="105978"/>
                  </a:lnTo>
                  <a:cubicBezTo>
                    <a:pt x="117750" y="106764"/>
                    <a:pt x="119061" y="107157"/>
                    <a:pt x="120346" y="107157"/>
                  </a:cubicBezTo>
                  <a:cubicBezTo>
                    <a:pt x="122522" y="107157"/>
                    <a:pt x="124646" y="106057"/>
                    <a:pt x="125852" y="104091"/>
                  </a:cubicBezTo>
                  <a:cubicBezTo>
                    <a:pt x="127608" y="100789"/>
                    <a:pt x="126350" y="96649"/>
                    <a:pt x="122941" y="95129"/>
                  </a:cubicBezTo>
                  <a:lnTo>
                    <a:pt x="71211" y="65253"/>
                  </a:lnTo>
                  <a:lnTo>
                    <a:pt x="71211" y="5608"/>
                  </a:lnTo>
                  <a:cubicBezTo>
                    <a:pt x="70765" y="1886"/>
                    <a:pt x="67881" y="26"/>
                    <a:pt x="6497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3" name="Google Shape;142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LAAAwg0AACUtAADcDgAAAAAAAA=="/>
                </a:ext>
              </a:extLst>
            </p:cNvSpPr>
            <p:nvPr/>
          </p:nvSpPr>
          <p:spPr>
            <a:xfrm>
              <a:off x="7204710" y="2236470"/>
              <a:ext cx="133985" cy="179070"/>
            </a:xfrm>
            <a:custGeom>
              <a:avLst/>
              <a:gdLst/>
              <a:ahLst/>
              <a:cxnLst/>
              <a:rect l="0" t="0" r="133985" b="179070"/>
              <a:pathLst>
                <a:path w="133985" h="179070">
                  <a:moveTo>
                    <a:pt x="68630" y="12509"/>
                  </a:moveTo>
                  <a:cubicBezTo>
                    <a:pt x="85041" y="12509"/>
                    <a:pt x="98149" y="25807"/>
                    <a:pt x="98149" y="42100"/>
                  </a:cubicBezTo>
                  <a:lnTo>
                    <a:pt x="98149" y="46042"/>
                  </a:lnTo>
                  <a:lnTo>
                    <a:pt x="97650" y="46042"/>
                  </a:lnTo>
                  <a:cubicBezTo>
                    <a:pt x="89052" y="44019"/>
                    <a:pt x="86168" y="32377"/>
                    <a:pt x="86168" y="32377"/>
                  </a:cubicBezTo>
                  <a:cubicBezTo>
                    <a:pt x="85408" y="29302"/>
                    <a:pt x="82734" y="27541"/>
                    <a:pt x="80008" y="27541"/>
                  </a:cubicBezTo>
                  <a:cubicBezTo>
                    <a:pt x="78146" y="27541"/>
                    <a:pt x="76259" y="28356"/>
                    <a:pt x="74948" y="30090"/>
                  </a:cubicBezTo>
                  <a:cubicBezTo>
                    <a:pt x="63702" y="45648"/>
                    <a:pt x="38614" y="45911"/>
                    <a:pt x="38221" y="45911"/>
                  </a:cubicBezTo>
                  <a:lnTo>
                    <a:pt x="36202" y="45911"/>
                  </a:lnTo>
                  <a:lnTo>
                    <a:pt x="36202" y="41995"/>
                  </a:lnTo>
                  <a:cubicBezTo>
                    <a:pt x="36334" y="25675"/>
                    <a:pt x="49572" y="12641"/>
                    <a:pt x="65721" y="12509"/>
                  </a:cubicBezTo>
                  <a:lnTo>
                    <a:pt x="102553" y="63229"/>
                  </a:lnTo>
                  <a:lnTo>
                    <a:pt x="103182" y="63360"/>
                  </a:lnTo>
                  <a:cubicBezTo>
                    <a:pt x="105331" y="65620"/>
                    <a:pt x="104964" y="69168"/>
                    <a:pt x="102553" y="70929"/>
                  </a:cubicBezTo>
                  <a:lnTo>
                    <a:pt x="102553" y="63229"/>
                  </a:lnTo>
                  <a:lnTo>
                    <a:pt x="31929" y="63229"/>
                  </a:lnTo>
                  <a:lnTo>
                    <a:pt x="31929" y="71060"/>
                  </a:lnTo>
                  <a:cubicBezTo>
                    <a:pt x="30540" y="70193"/>
                    <a:pt x="29649" y="68538"/>
                    <a:pt x="29649" y="66908"/>
                  </a:cubicBezTo>
                  <a:lnTo>
                    <a:pt x="29649" y="66777"/>
                  </a:lnTo>
                  <a:cubicBezTo>
                    <a:pt x="29649" y="65515"/>
                    <a:pt x="30147" y="64359"/>
                    <a:pt x="30907" y="63492"/>
                  </a:cubicBezTo>
                  <a:cubicBezTo>
                    <a:pt x="31300" y="63360"/>
                    <a:pt x="31667" y="63229"/>
                    <a:pt x="31929" y="63229"/>
                  </a:cubicBezTo>
                  <a:lnTo>
                    <a:pt x="77963" y="44886"/>
                  </a:lnTo>
                  <a:cubicBezTo>
                    <a:pt x="80742" y="49826"/>
                    <a:pt x="84910" y="53873"/>
                    <a:pt x="89943" y="56396"/>
                  </a:cubicBezTo>
                  <a:lnTo>
                    <a:pt x="89943" y="74345"/>
                  </a:lnTo>
                  <a:cubicBezTo>
                    <a:pt x="89943" y="85357"/>
                    <a:pt x="81109" y="94344"/>
                    <a:pt x="70151" y="94344"/>
                  </a:cubicBezTo>
                  <a:lnTo>
                    <a:pt x="64462" y="94344"/>
                  </a:lnTo>
                  <a:cubicBezTo>
                    <a:pt x="53504" y="94344"/>
                    <a:pt x="44539" y="85357"/>
                    <a:pt x="44539" y="74345"/>
                  </a:cubicBezTo>
                  <a:lnTo>
                    <a:pt x="44539" y="57920"/>
                  </a:lnTo>
                  <a:cubicBezTo>
                    <a:pt x="52613" y="57027"/>
                    <a:pt x="66979" y="54136"/>
                    <a:pt x="77963" y="44886"/>
                  </a:cubicBezTo>
                  <a:lnTo>
                    <a:pt x="73926" y="106591"/>
                  </a:lnTo>
                  <a:lnTo>
                    <a:pt x="73926" y="110007"/>
                  </a:lnTo>
                  <a:lnTo>
                    <a:pt x="67110" y="117234"/>
                  </a:lnTo>
                  <a:lnTo>
                    <a:pt x="60556" y="110900"/>
                  </a:lnTo>
                  <a:lnTo>
                    <a:pt x="60556" y="106591"/>
                  </a:lnTo>
                  <a:cubicBezTo>
                    <a:pt x="61815" y="106722"/>
                    <a:pt x="63073" y="106853"/>
                    <a:pt x="64462" y="106853"/>
                  </a:cubicBezTo>
                  <a:lnTo>
                    <a:pt x="70151" y="106853"/>
                  </a:lnTo>
                  <a:cubicBezTo>
                    <a:pt x="71409" y="106853"/>
                    <a:pt x="72668" y="106722"/>
                    <a:pt x="73926" y="106591"/>
                  </a:cubicBezTo>
                  <a:lnTo>
                    <a:pt x="65721" y="0"/>
                  </a:lnTo>
                  <a:cubicBezTo>
                    <a:pt x="42520" y="0"/>
                    <a:pt x="23724" y="18843"/>
                    <a:pt x="23724" y="42100"/>
                  </a:cubicBezTo>
                  <a:lnTo>
                    <a:pt x="23724" y="53111"/>
                  </a:lnTo>
                  <a:cubicBezTo>
                    <a:pt x="11246" y="63229"/>
                    <a:pt x="17537" y="83464"/>
                    <a:pt x="33555" y="84463"/>
                  </a:cubicBezTo>
                  <a:cubicBezTo>
                    <a:pt x="36098" y="92058"/>
                    <a:pt x="41262" y="98496"/>
                    <a:pt x="48078" y="102438"/>
                  </a:cubicBezTo>
                  <a:lnTo>
                    <a:pt x="48078" y="105960"/>
                  </a:lnTo>
                  <a:lnTo>
                    <a:pt x="22466" y="115946"/>
                  </a:lnTo>
                  <a:cubicBezTo>
                    <a:pt x="20054" y="116840"/>
                    <a:pt x="0" y="124802"/>
                    <a:pt x="0" y="150346"/>
                  </a:cubicBezTo>
                  <a:lnTo>
                    <a:pt x="0" y="172737"/>
                  </a:lnTo>
                  <a:cubicBezTo>
                    <a:pt x="0" y="176284"/>
                    <a:pt x="2909" y="179070"/>
                    <a:pt x="6317" y="179070"/>
                  </a:cubicBezTo>
                  <a:lnTo>
                    <a:pt x="22335" y="179070"/>
                  </a:lnTo>
                  <a:cubicBezTo>
                    <a:pt x="29649" y="178176"/>
                    <a:pt x="29649" y="167428"/>
                    <a:pt x="22335" y="166535"/>
                  </a:cubicBezTo>
                  <a:lnTo>
                    <a:pt x="12635" y="166535"/>
                  </a:lnTo>
                  <a:lnTo>
                    <a:pt x="12635" y="150346"/>
                  </a:lnTo>
                  <a:cubicBezTo>
                    <a:pt x="12635" y="133028"/>
                    <a:pt x="26110" y="127982"/>
                    <a:pt x="26739" y="127851"/>
                  </a:cubicBezTo>
                  <a:lnTo>
                    <a:pt x="27001" y="127719"/>
                  </a:lnTo>
                  <a:lnTo>
                    <a:pt x="50463" y="118495"/>
                  </a:lnTo>
                  <a:lnTo>
                    <a:pt x="62942" y="130636"/>
                  </a:lnTo>
                  <a:cubicBezTo>
                    <a:pt x="64095" y="131767"/>
                    <a:pt x="65616" y="132397"/>
                    <a:pt x="67241" y="132397"/>
                  </a:cubicBezTo>
                  <a:lnTo>
                    <a:pt x="67372" y="132397"/>
                  </a:lnTo>
                  <a:cubicBezTo>
                    <a:pt x="68997" y="132397"/>
                    <a:pt x="70649" y="131767"/>
                    <a:pt x="71776" y="130505"/>
                  </a:cubicBezTo>
                  <a:lnTo>
                    <a:pt x="83521" y="118232"/>
                  </a:lnTo>
                  <a:lnTo>
                    <a:pt x="106983" y="127719"/>
                  </a:lnTo>
                  <a:lnTo>
                    <a:pt x="107219" y="127851"/>
                  </a:lnTo>
                  <a:cubicBezTo>
                    <a:pt x="107848" y="128087"/>
                    <a:pt x="121349" y="133159"/>
                    <a:pt x="121349" y="150478"/>
                  </a:cubicBezTo>
                  <a:lnTo>
                    <a:pt x="121349" y="166535"/>
                  </a:lnTo>
                  <a:lnTo>
                    <a:pt x="42258" y="166535"/>
                  </a:lnTo>
                  <a:cubicBezTo>
                    <a:pt x="34813" y="167428"/>
                    <a:pt x="34813" y="178176"/>
                    <a:pt x="42258" y="179070"/>
                  </a:cubicBezTo>
                  <a:lnTo>
                    <a:pt x="127667" y="179070"/>
                  </a:lnTo>
                  <a:cubicBezTo>
                    <a:pt x="131206" y="179070"/>
                    <a:pt x="133958" y="176284"/>
                    <a:pt x="133958" y="172737"/>
                  </a:cubicBezTo>
                  <a:lnTo>
                    <a:pt x="133958" y="150346"/>
                  </a:lnTo>
                  <a:cubicBezTo>
                    <a:pt x="133853" y="124934"/>
                    <a:pt x="113904" y="116840"/>
                    <a:pt x="111387" y="115946"/>
                  </a:cubicBezTo>
                  <a:lnTo>
                    <a:pt x="86535" y="105960"/>
                  </a:lnTo>
                  <a:lnTo>
                    <a:pt x="86535" y="102438"/>
                  </a:lnTo>
                  <a:cubicBezTo>
                    <a:pt x="93351" y="98391"/>
                    <a:pt x="98411" y="92058"/>
                    <a:pt x="100927" y="84463"/>
                  </a:cubicBezTo>
                  <a:cubicBezTo>
                    <a:pt x="116814" y="83202"/>
                    <a:pt x="123000" y="63229"/>
                    <a:pt x="110627" y="53111"/>
                  </a:cubicBezTo>
                  <a:lnTo>
                    <a:pt x="110627" y="42100"/>
                  </a:lnTo>
                  <a:cubicBezTo>
                    <a:pt x="110627" y="18843"/>
                    <a:pt x="91831" y="0"/>
                    <a:pt x="68630" y="0"/>
                  </a:cubicBezTo>
                  <a:lnTo>
                    <a:pt x="68630" y="12509"/>
                  </a:lnTo>
                  <a:lnTo>
                    <a:pt x="6863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2" name="Google Shape;142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LQAA7w4AAPQtAAAJEAAAAAAAAA=="/>
                </a:ext>
              </a:extLst>
            </p:cNvSpPr>
            <p:nvPr/>
          </p:nvSpPr>
          <p:spPr>
            <a:xfrm>
              <a:off x="7336155" y="2427605"/>
              <a:ext cx="133985" cy="179070"/>
            </a:xfrm>
            <a:custGeom>
              <a:avLst/>
              <a:gdLst/>
              <a:ahLst/>
              <a:cxnLst/>
              <a:rect l="0" t="0" r="133985" b="179070"/>
              <a:pathLst>
                <a:path w="133985" h="179070">
                  <a:moveTo>
                    <a:pt x="68698" y="12530"/>
                  </a:moveTo>
                  <a:cubicBezTo>
                    <a:pt x="84993" y="12530"/>
                    <a:pt x="98113" y="25664"/>
                    <a:pt x="98113" y="41977"/>
                  </a:cubicBezTo>
                  <a:lnTo>
                    <a:pt x="98113" y="46022"/>
                  </a:lnTo>
                  <a:lnTo>
                    <a:pt x="97877" y="45890"/>
                  </a:lnTo>
                  <a:lnTo>
                    <a:pt x="97746" y="45890"/>
                  </a:lnTo>
                  <a:cubicBezTo>
                    <a:pt x="89034" y="43868"/>
                    <a:pt x="86121" y="32362"/>
                    <a:pt x="86121" y="32257"/>
                  </a:cubicBezTo>
                  <a:cubicBezTo>
                    <a:pt x="85387" y="29158"/>
                    <a:pt x="82710" y="27424"/>
                    <a:pt x="80007" y="27424"/>
                  </a:cubicBezTo>
                  <a:cubicBezTo>
                    <a:pt x="78144" y="27424"/>
                    <a:pt x="76307" y="28238"/>
                    <a:pt x="75022" y="29972"/>
                  </a:cubicBezTo>
                  <a:cubicBezTo>
                    <a:pt x="63659" y="45523"/>
                    <a:pt x="38521" y="45785"/>
                    <a:pt x="38285" y="45785"/>
                  </a:cubicBezTo>
                  <a:lnTo>
                    <a:pt x="36264" y="45785"/>
                  </a:lnTo>
                  <a:lnTo>
                    <a:pt x="36264" y="41845"/>
                  </a:lnTo>
                  <a:cubicBezTo>
                    <a:pt x="36369" y="25664"/>
                    <a:pt x="49516" y="12530"/>
                    <a:pt x="65680" y="12530"/>
                  </a:cubicBezTo>
                  <a:lnTo>
                    <a:pt x="102548" y="63096"/>
                  </a:lnTo>
                  <a:lnTo>
                    <a:pt x="103309" y="63227"/>
                  </a:lnTo>
                  <a:cubicBezTo>
                    <a:pt x="105435" y="65487"/>
                    <a:pt x="105067" y="69164"/>
                    <a:pt x="102548" y="70924"/>
                  </a:cubicBezTo>
                  <a:lnTo>
                    <a:pt x="102548" y="63096"/>
                  </a:lnTo>
                  <a:lnTo>
                    <a:pt x="31961" y="63096"/>
                  </a:lnTo>
                  <a:lnTo>
                    <a:pt x="31961" y="71055"/>
                  </a:lnTo>
                  <a:cubicBezTo>
                    <a:pt x="30570" y="70031"/>
                    <a:pt x="29678" y="68534"/>
                    <a:pt x="29678" y="66747"/>
                  </a:cubicBezTo>
                  <a:cubicBezTo>
                    <a:pt x="29678" y="65487"/>
                    <a:pt x="30071" y="64357"/>
                    <a:pt x="30937" y="63333"/>
                  </a:cubicBezTo>
                  <a:cubicBezTo>
                    <a:pt x="31331" y="63333"/>
                    <a:pt x="31593" y="63227"/>
                    <a:pt x="31961" y="63096"/>
                  </a:cubicBezTo>
                  <a:lnTo>
                    <a:pt x="78039" y="44892"/>
                  </a:lnTo>
                  <a:cubicBezTo>
                    <a:pt x="80821" y="49804"/>
                    <a:pt x="84993" y="53850"/>
                    <a:pt x="90031" y="56398"/>
                  </a:cubicBezTo>
                  <a:lnTo>
                    <a:pt x="90031" y="74470"/>
                  </a:lnTo>
                  <a:cubicBezTo>
                    <a:pt x="90031" y="85450"/>
                    <a:pt x="81083" y="94303"/>
                    <a:pt x="70088" y="94303"/>
                  </a:cubicBezTo>
                  <a:lnTo>
                    <a:pt x="64420" y="94303"/>
                  </a:lnTo>
                  <a:cubicBezTo>
                    <a:pt x="53426" y="94303"/>
                    <a:pt x="44451" y="85450"/>
                    <a:pt x="44451" y="74470"/>
                  </a:cubicBezTo>
                  <a:lnTo>
                    <a:pt x="44451" y="57895"/>
                  </a:lnTo>
                  <a:lnTo>
                    <a:pt x="44451" y="57790"/>
                  </a:lnTo>
                  <a:cubicBezTo>
                    <a:pt x="52665" y="56897"/>
                    <a:pt x="66940" y="54112"/>
                    <a:pt x="78039" y="44892"/>
                  </a:cubicBezTo>
                  <a:lnTo>
                    <a:pt x="73998" y="106570"/>
                  </a:lnTo>
                  <a:lnTo>
                    <a:pt x="73998" y="109985"/>
                  </a:lnTo>
                  <a:lnTo>
                    <a:pt x="67071" y="117051"/>
                  </a:lnTo>
                  <a:lnTo>
                    <a:pt x="60616" y="110747"/>
                  </a:lnTo>
                  <a:lnTo>
                    <a:pt x="60616" y="106570"/>
                  </a:lnTo>
                  <a:cubicBezTo>
                    <a:pt x="61875" y="106701"/>
                    <a:pt x="63135" y="106833"/>
                    <a:pt x="64420" y="106833"/>
                  </a:cubicBezTo>
                  <a:lnTo>
                    <a:pt x="70088" y="106833"/>
                  </a:lnTo>
                  <a:cubicBezTo>
                    <a:pt x="71348" y="106833"/>
                    <a:pt x="72739" y="106701"/>
                    <a:pt x="73998" y="106570"/>
                  </a:cubicBezTo>
                  <a:lnTo>
                    <a:pt x="65680" y="26"/>
                  </a:lnTo>
                  <a:cubicBezTo>
                    <a:pt x="42562" y="26"/>
                    <a:pt x="23747" y="18861"/>
                    <a:pt x="23747" y="42108"/>
                  </a:cubicBezTo>
                  <a:lnTo>
                    <a:pt x="23747" y="53114"/>
                  </a:lnTo>
                  <a:cubicBezTo>
                    <a:pt x="11257" y="63227"/>
                    <a:pt x="17555" y="83323"/>
                    <a:pt x="33614" y="84452"/>
                  </a:cubicBezTo>
                  <a:cubicBezTo>
                    <a:pt x="36133" y="92044"/>
                    <a:pt x="41302" y="98348"/>
                    <a:pt x="48125" y="102393"/>
                  </a:cubicBezTo>
                  <a:lnTo>
                    <a:pt x="48125" y="105808"/>
                  </a:lnTo>
                  <a:lnTo>
                    <a:pt x="22488" y="115921"/>
                  </a:lnTo>
                  <a:cubicBezTo>
                    <a:pt x="20100" y="116814"/>
                    <a:pt x="26" y="124774"/>
                    <a:pt x="26" y="150306"/>
                  </a:cubicBezTo>
                  <a:lnTo>
                    <a:pt x="26" y="172661"/>
                  </a:lnTo>
                  <a:cubicBezTo>
                    <a:pt x="26" y="176207"/>
                    <a:pt x="2912" y="178991"/>
                    <a:pt x="6324" y="178991"/>
                  </a:cubicBezTo>
                  <a:lnTo>
                    <a:pt x="22225" y="178991"/>
                  </a:lnTo>
                  <a:cubicBezTo>
                    <a:pt x="22514" y="179017"/>
                    <a:pt x="22776" y="179044"/>
                    <a:pt x="23039" y="179044"/>
                  </a:cubicBezTo>
                  <a:cubicBezTo>
                    <a:pt x="26371" y="179044"/>
                    <a:pt x="29310" y="176181"/>
                    <a:pt x="29310" y="172661"/>
                  </a:cubicBezTo>
                  <a:cubicBezTo>
                    <a:pt x="29310" y="169167"/>
                    <a:pt x="26398" y="166435"/>
                    <a:pt x="23065" y="166435"/>
                  </a:cubicBezTo>
                  <a:cubicBezTo>
                    <a:pt x="22803" y="166435"/>
                    <a:pt x="22514" y="166435"/>
                    <a:pt x="22225" y="166488"/>
                  </a:cubicBezTo>
                  <a:lnTo>
                    <a:pt x="12516" y="166488"/>
                  </a:lnTo>
                  <a:lnTo>
                    <a:pt x="12516" y="150306"/>
                  </a:lnTo>
                  <a:cubicBezTo>
                    <a:pt x="12516" y="132864"/>
                    <a:pt x="26030" y="127795"/>
                    <a:pt x="26660" y="127689"/>
                  </a:cubicBezTo>
                  <a:lnTo>
                    <a:pt x="26922" y="127558"/>
                  </a:lnTo>
                  <a:lnTo>
                    <a:pt x="50382" y="118312"/>
                  </a:lnTo>
                  <a:lnTo>
                    <a:pt x="62898" y="130448"/>
                  </a:lnTo>
                  <a:cubicBezTo>
                    <a:pt x="64027" y="131603"/>
                    <a:pt x="65549" y="132234"/>
                    <a:pt x="67176" y="132365"/>
                  </a:cubicBezTo>
                  <a:lnTo>
                    <a:pt x="67307" y="132365"/>
                  </a:lnTo>
                  <a:cubicBezTo>
                    <a:pt x="68960" y="132234"/>
                    <a:pt x="70587" y="131603"/>
                    <a:pt x="71742" y="130343"/>
                  </a:cubicBezTo>
                  <a:lnTo>
                    <a:pt x="83471" y="118207"/>
                  </a:lnTo>
                  <a:lnTo>
                    <a:pt x="106957" y="127689"/>
                  </a:lnTo>
                  <a:lnTo>
                    <a:pt x="107219" y="127689"/>
                  </a:lnTo>
                  <a:cubicBezTo>
                    <a:pt x="107849" y="127926"/>
                    <a:pt x="121363" y="132996"/>
                    <a:pt x="121363" y="150306"/>
                  </a:cubicBezTo>
                  <a:lnTo>
                    <a:pt x="121363" y="166356"/>
                  </a:lnTo>
                  <a:lnTo>
                    <a:pt x="42195" y="166356"/>
                  </a:lnTo>
                  <a:cubicBezTo>
                    <a:pt x="34742" y="167354"/>
                    <a:pt x="34742" y="177993"/>
                    <a:pt x="42195" y="178991"/>
                  </a:cubicBezTo>
                  <a:lnTo>
                    <a:pt x="127660" y="178991"/>
                  </a:lnTo>
                  <a:cubicBezTo>
                    <a:pt x="131203" y="178991"/>
                    <a:pt x="133985" y="176075"/>
                    <a:pt x="133985" y="172661"/>
                  </a:cubicBezTo>
                  <a:lnTo>
                    <a:pt x="133985" y="150306"/>
                  </a:lnTo>
                  <a:cubicBezTo>
                    <a:pt x="133853" y="124905"/>
                    <a:pt x="114042" y="116814"/>
                    <a:pt x="111496" y="115921"/>
                  </a:cubicBezTo>
                  <a:lnTo>
                    <a:pt x="86515" y="105939"/>
                  </a:lnTo>
                  <a:lnTo>
                    <a:pt x="86515" y="102393"/>
                  </a:lnTo>
                  <a:cubicBezTo>
                    <a:pt x="93311" y="98348"/>
                    <a:pt x="98507" y="91912"/>
                    <a:pt x="101026" y="84452"/>
                  </a:cubicBezTo>
                  <a:cubicBezTo>
                    <a:pt x="116797" y="83060"/>
                    <a:pt x="122990" y="63227"/>
                    <a:pt x="110761" y="53114"/>
                  </a:cubicBezTo>
                  <a:lnTo>
                    <a:pt x="110761" y="42108"/>
                  </a:lnTo>
                  <a:cubicBezTo>
                    <a:pt x="110761" y="18861"/>
                    <a:pt x="91947" y="26"/>
                    <a:pt x="68698" y="26"/>
                  </a:cubicBezTo>
                  <a:lnTo>
                    <a:pt x="68698" y="12530"/>
                  </a:lnTo>
                  <a:lnTo>
                    <a:pt x="686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61" name="Google Shape;142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KwAA7w4AAFYsAAAJEAAAAAAAAA=="/>
                </a:ext>
              </a:extLst>
            </p:cNvSpPr>
            <p:nvPr/>
          </p:nvSpPr>
          <p:spPr>
            <a:xfrm>
              <a:off x="7073265" y="2427605"/>
              <a:ext cx="133985" cy="179070"/>
            </a:xfrm>
            <a:custGeom>
              <a:avLst/>
              <a:gdLst/>
              <a:ahLst/>
              <a:cxnLst/>
              <a:rect l="0" t="0" r="133985" b="179070"/>
              <a:pathLst>
                <a:path w="133985" h="179070">
                  <a:moveTo>
                    <a:pt x="68698" y="12534"/>
                  </a:moveTo>
                  <a:cubicBezTo>
                    <a:pt x="84993" y="12534"/>
                    <a:pt x="98113" y="25672"/>
                    <a:pt x="98245" y="41989"/>
                  </a:cubicBezTo>
                  <a:lnTo>
                    <a:pt x="98245" y="46035"/>
                  </a:lnTo>
                  <a:lnTo>
                    <a:pt x="97851" y="45904"/>
                  </a:lnTo>
                  <a:lnTo>
                    <a:pt x="97746" y="45904"/>
                  </a:lnTo>
                  <a:cubicBezTo>
                    <a:pt x="89034" y="43881"/>
                    <a:pt x="86253" y="32372"/>
                    <a:pt x="86121" y="32267"/>
                  </a:cubicBezTo>
                  <a:cubicBezTo>
                    <a:pt x="85360" y="29166"/>
                    <a:pt x="82710" y="27432"/>
                    <a:pt x="79981" y="27432"/>
                  </a:cubicBezTo>
                  <a:cubicBezTo>
                    <a:pt x="78144" y="27432"/>
                    <a:pt x="76281" y="28247"/>
                    <a:pt x="75022" y="29981"/>
                  </a:cubicBezTo>
                  <a:cubicBezTo>
                    <a:pt x="63633" y="45536"/>
                    <a:pt x="38521" y="45799"/>
                    <a:pt x="38258" y="45799"/>
                  </a:cubicBezTo>
                  <a:lnTo>
                    <a:pt x="36238" y="45799"/>
                  </a:lnTo>
                  <a:lnTo>
                    <a:pt x="36238" y="41857"/>
                  </a:lnTo>
                  <a:cubicBezTo>
                    <a:pt x="36369" y="25566"/>
                    <a:pt x="49516" y="12534"/>
                    <a:pt x="65785" y="12534"/>
                  </a:cubicBezTo>
                  <a:lnTo>
                    <a:pt x="102653" y="63115"/>
                  </a:lnTo>
                  <a:lnTo>
                    <a:pt x="103283" y="63246"/>
                  </a:lnTo>
                  <a:cubicBezTo>
                    <a:pt x="105435" y="65506"/>
                    <a:pt x="105067" y="69184"/>
                    <a:pt x="102653" y="70945"/>
                  </a:cubicBezTo>
                  <a:lnTo>
                    <a:pt x="102653" y="63115"/>
                  </a:lnTo>
                  <a:lnTo>
                    <a:pt x="31961" y="63115"/>
                  </a:lnTo>
                  <a:lnTo>
                    <a:pt x="31961" y="71076"/>
                  </a:lnTo>
                  <a:cubicBezTo>
                    <a:pt x="30570" y="70051"/>
                    <a:pt x="29678" y="68554"/>
                    <a:pt x="29678" y="66767"/>
                  </a:cubicBezTo>
                  <a:cubicBezTo>
                    <a:pt x="29678" y="65506"/>
                    <a:pt x="30176" y="64376"/>
                    <a:pt x="30937" y="63351"/>
                  </a:cubicBezTo>
                  <a:cubicBezTo>
                    <a:pt x="31331" y="63351"/>
                    <a:pt x="31698" y="63246"/>
                    <a:pt x="31961" y="63115"/>
                  </a:cubicBezTo>
                  <a:lnTo>
                    <a:pt x="78039" y="44905"/>
                  </a:lnTo>
                  <a:cubicBezTo>
                    <a:pt x="80821" y="49819"/>
                    <a:pt x="84993" y="53866"/>
                    <a:pt x="90031" y="56414"/>
                  </a:cubicBezTo>
                  <a:lnTo>
                    <a:pt x="90031" y="74492"/>
                  </a:lnTo>
                  <a:cubicBezTo>
                    <a:pt x="90031" y="85475"/>
                    <a:pt x="81188" y="94330"/>
                    <a:pt x="70088" y="94330"/>
                  </a:cubicBezTo>
                  <a:lnTo>
                    <a:pt x="64525" y="94330"/>
                  </a:lnTo>
                  <a:cubicBezTo>
                    <a:pt x="53426" y="94330"/>
                    <a:pt x="44582" y="85475"/>
                    <a:pt x="44582" y="74492"/>
                  </a:cubicBezTo>
                  <a:lnTo>
                    <a:pt x="44582" y="57912"/>
                  </a:lnTo>
                  <a:lnTo>
                    <a:pt x="44582" y="57807"/>
                  </a:lnTo>
                  <a:cubicBezTo>
                    <a:pt x="52665" y="56914"/>
                    <a:pt x="67044" y="54128"/>
                    <a:pt x="78039" y="44905"/>
                  </a:cubicBezTo>
                  <a:lnTo>
                    <a:pt x="73998" y="106601"/>
                  </a:lnTo>
                  <a:lnTo>
                    <a:pt x="73998" y="110017"/>
                  </a:lnTo>
                  <a:lnTo>
                    <a:pt x="67044" y="117085"/>
                  </a:lnTo>
                  <a:lnTo>
                    <a:pt x="60616" y="110779"/>
                  </a:lnTo>
                  <a:lnTo>
                    <a:pt x="60616" y="106601"/>
                  </a:lnTo>
                  <a:cubicBezTo>
                    <a:pt x="61875" y="106733"/>
                    <a:pt x="63135" y="106864"/>
                    <a:pt x="64525" y="106864"/>
                  </a:cubicBezTo>
                  <a:lnTo>
                    <a:pt x="70220" y="106864"/>
                  </a:lnTo>
                  <a:cubicBezTo>
                    <a:pt x="71479" y="106864"/>
                    <a:pt x="72739" y="106733"/>
                    <a:pt x="73998" y="106601"/>
                  </a:cubicBezTo>
                  <a:lnTo>
                    <a:pt x="65654" y="26"/>
                  </a:lnTo>
                  <a:cubicBezTo>
                    <a:pt x="42562" y="26"/>
                    <a:pt x="23747" y="18866"/>
                    <a:pt x="23747" y="42120"/>
                  </a:cubicBezTo>
                  <a:lnTo>
                    <a:pt x="23747" y="53130"/>
                  </a:lnTo>
                  <a:cubicBezTo>
                    <a:pt x="11257" y="63246"/>
                    <a:pt x="17555" y="83347"/>
                    <a:pt x="33588" y="84477"/>
                  </a:cubicBezTo>
                  <a:cubicBezTo>
                    <a:pt x="36002" y="92071"/>
                    <a:pt x="41171" y="98377"/>
                    <a:pt x="47994" y="102423"/>
                  </a:cubicBezTo>
                  <a:lnTo>
                    <a:pt x="47994" y="105839"/>
                  </a:lnTo>
                  <a:lnTo>
                    <a:pt x="22357" y="115955"/>
                  </a:lnTo>
                  <a:cubicBezTo>
                    <a:pt x="20074" y="116849"/>
                    <a:pt x="0" y="124810"/>
                    <a:pt x="0" y="150350"/>
                  </a:cubicBezTo>
                  <a:lnTo>
                    <a:pt x="0" y="172711"/>
                  </a:lnTo>
                  <a:cubicBezTo>
                    <a:pt x="0" y="176258"/>
                    <a:pt x="2781" y="179044"/>
                    <a:pt x="6324" y="179044"/>
                  </a:cubicBezTo>
                  <a:lnTo>
                    <a:pt x="22225" y="179044"/>
                  </a:lnTo>
                  <a:cubicBezTo>
                    <a:pt x="29547" y="178150"/>
                    <a:pt x="29547" y="167404"/>
                    <a:pt x="22225" y="166536"/>
                  </a:cubicBezTo>
                  <a:lnTo>
                    <a:pt x="12516" y="166536"/>
                  </a:lnTo>
                  <a:lnTo>
                    <a:pt x="12516" y="150350"/>
                  </a:lnTo>
                  <a:cubicBezTo>
                    <a:pt x="12516" y="132903"/>
                    <a:pt x="26135" y="127832"/>
                    <a:pt x="26660" y="127727"/>
                  </a:cubicBezTo>
                  <a:lnTo>
                    <a:pt x="26896" y="127596"/>
                  </a:lnTo>
                  <a:lnTo>
                    <a:pt x="50382" y="118346"/>
                  </a:lnTo>
                  <a:lnTo>
                    <a:pt x="62898" y="130486"/>
                  </a:lnTo>
                  <a:cubicBezTo>
                    <a:pt x="64027" y="131642"/>
                    <a:pt x="65549" y="132273"/>
                    <a:pt x="67176" y="132404"/>
                  </a:cubicBezTo>
                  <a:lnTo>
                    <a:pt x="67307" y="132404"/>
                  </a:lnTo>
                  <a:cubicBezTo>
                    <a:pt x="68960" y="132273"/>
                    <a:pt x="70587" y="131642"/>
                    <a:pt x="71715" y="130381"/>
                  </a:cubicBezTo>
                  <a:lnTo>
                    <a:pt x="83471" y="118241"/>
                  </a:lnTo>
                  <a:lnTo>
                    <a:pt x="106957" y="127727"/>
                  </a:lnTo>
                  <a:lnTo>
                    <a:pt x="107219" y="127727"/>
                  </a:lnTo>
                  <a:cubicBezTo>
                    <a:pt x="107849" y="127963"/>
                    <a:pt x="121468" y="133035"/>
                    <a:pt x="121468" y="150350"/>
                  </a:cubicBezTo>
                  <a:lnTo>
                    <a:pt x="121468" y="166405"/>
                  </a:lnTo>
                  <a:lnTo>
                    <a:pt x="42168" y="166405"/>
                  </a:lnTo>
                  <a:cubicBezTo>
                    <a:pt x="34742" y="167404"/>
                    <a:pt x="34742" y="178045"/>
                    <a:pt x="42168" y="179044"/>
                  </a:cubicBezTo>
                  <a:lnTo>
                    <a:pt x="127660" y="179044"/>
                  </a:lnTo>
                  <a:cubicBezTo>
                    <a:pt x="131203" y="179044"/>
                    <a:pt x="133985" y="176127"/>
                    <a:pt x="133985" y="172711"/>
                  </a:cubicBezTo>
                  <a:lnTo>
                    <a:pt x="133985" y="150350"/>
                  </a:lnTo>
                  <a:cubicBezTo>
                    <a:pt x="133985" y="124942"/>
                    <a:pt x="114015" y="116849"/>
                    <a:pt x="111496" y="115955"/>
                  </a:cubicBezTo>
                  <a:lnTo>
                    <a:pt x="86489" y="105971"/>
                  </a:lnTo>
                  <a:lnTo>
                    <a:pt x="86489" y="102423"/>
                  </a:lnTo>
                  <a:cubicBezTo>
                    <a:pt x="93443" y="98377"/>
                    <a:pt x="98507" y="91939"/>
                    <a:pt x="101026" y="84477"/>
                  </a:cubicBezTo>
                  <a:cubicBezTo>
                    <a:pt x="116797" y="83084"/>
                    <a:pt x="123121" y="63246"/>
                    <a:pt x="110735" y="53130"/>
                  </a:cubicBezTo>
                  <a:lnTo>
                    <a:pt x="110735" y="42120"/>
                  </a:lnTo>
                  <a:cubicBezTo>
                    <a:pt x="110735" y="18866"/>
                    <a:pt x="91921" y="26"/>
                    <a:pt x="68698" y="26"/>
                  </a:cubicBezTo>
                  <a:lnTo>
                    <a:pt x="68698" y="12534"/>
                  </a:lnTo>
                  <a:lnTo>
                    <a:pt x="686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1990" name="Google Shape;14287;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8xAADCDQAARjMAAAIQAAAQAAAA"/>
              </a:ext>
            </a:extLst>
          </p:cNvGrpSpPr>
          <p:nvPr/>
        </p:nvGrpSpPr>
        <p:grpSpPr>
          <a:xfrm>
            <a:off x="7974965" y="2236470"/>
            <a:ext cx="360045" cy="365760"/>
            <a:chOff x="7974965" y="2236470"/>
            <a:chExt cx="360045" cy="365760"/>
          </a:xfrm>
        </p:grpSpPr>
        <p:sp>
          <p:nvSpPr>
            <p:cNvPr id="2027" name="Google Shape;142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MgAABg8AANEyAABpDwAAAAAAAA=="/>
                </a:ext>
              </a:extLst>
            </p:cNvSpPr>
            <p:nvPr/>
          </p:nvSpPr>
          <p:spPr>
            <a:xfrm>
              <a:off x="8232140" y="2442210"/>
              <a:ext cx="28575" cy="62865"/>
            </a:xfrm>
            <a:custGeom>
              <a:avLst/>
              <a:gdLst/>
              <a:ahLst/>
              <a:cxnLst/>
              <a:rect l="0" t="0" r="28575" b="62865"/>
              <a:pathLst>
                <a:path w="28575" h="62865">
                  <a:moveTo>
                    <a:pt x="16888" y="26"/>
                  </a:moveTo>
                  <a:cubicBezTo>
                    <a:pt x="7555" y="26"/>
                    <a:pt x="26" y="7769"/>
                    <a:pt x="26" y="17135"/>
                  </a:cubicBezTo>
                  <a:lnTo>
                    <a:pt x="26" y="21164"/>
                  </a:lnTo>
                  <a:cubicBezTo>
                    <a:pt x="26" y="26082"/>
                    <a:pt x="758" y="31000"/>
                    <a:pt x="2274" y="35657"/>
                  </a:cubicBezTo>
                  <a:lnTo>
                    <a:pt x="11450" y="62838"/>
                  </a:lnTo>
                  <a:lnTo>
                    <a:pt x="28575" y="62838"/>
                  </a:lnTo>
                  <a:lnTo>
                    <a:pt x="28575" y="26"/>
                  </a:lnTo>
                  <a:lnTo>
                    <a:pt x="17124" y="26"/>
                  </a:lnTo>
                  <a:cubicBezTo>
                    <a:pt x="17045" y="26"/>
                    <a:pt x="16967" y="26"/>
                    <a:pt x="1688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26" name="Google Shape;142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MgAA/Q4AACMzAABpDwAAAAAAAA=="/>
                </a:ext>
              </a:extLst>
            </p:cNvSpPr>
            <p:nvPr/>
          </p:nvSpPr>
          <p:spPr>
            <a:xfrm>
              <a:off x="8243570" y="2436495"/>
              <a:ext cx="69215" cy="68580"/>
            </a:xfrm>
            <a:custGeom>
              <a:avLst/>
              <a:gdLst/>
              <a:ahLst/>
              <a:cxnLst/>
              <a:rect l="0" t="0" r="69215" b="68580"/>
              <a:pathLst>
                <a:path w="69215" h="68580">
                  <a:moveTo>
                    <a:pt x="17283" y="26"/>
                  </a:moveTo>
                  <a:cubicBezTo>
                    <a:pt x="7757" y="26"/>
                    <a:pt x="0" y="7684"/>
                    <a:pt x="0" y="17119"/>
                  </a:cubicBezTo>
                  <a:cubicBezTo>
                    <a:pt x="0" y="23418"/>
                    <a:pt x="5224" y="28566"/>
                    <a:pt x="11557" y="28566"/>
                  </a:cubicBezTo>
                  <a:lnTo>
                    <a:pt x="57525" y="68554"/>
                  </a:lnTo>
                  <a:lnTo>
                    <a:pt x="67816" y="33218"/>
                  </a:lnTo>
                  <a:cubicBezTo>
                    <a:pt x="68713" y="30082"/>
                    <a:pt x="69083" y="26920"/>
                    <a:pt x="69215" y="23783"/>
                  </a:cubicBezTo>
                  <a:lnTo>
                    <a:pt x="69215" y="26"/>
                  </a:lnTo>
                  <a:lnTo>
                    <a:pt x="17283" y="26"/>
                  </a:lnTo>
                  <a:lnTo>
                    <a:pt x="69215" y="2378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25" name="Google Shape;142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MgAAhA8AAP8yAAC6DwAAAAAAAA=="/>
                </a:ext>
              </a:extLst>
            </p:cNvSpPr>
            <p:nvPr/>
          </p:nvSpPr>
          <p:spPr>
            <a:xfrm>
              <a:off x="8255000" y="2522220"/>
              <a:ext cx="34925" cy="34290"/>
            </a:xfrm>
            <a:custGeom>
              <a:avLst/>
              <a:gdLst/>
              <a:ahLst/>
              <a:cxnLst/>
              <a:rect l="0" t="0" r="34925" b="34290"/>
              <a:pathLst>
                <a:path w="34925" h="34290">
                  <a:moveTo>
                    <a:pt x="26" y="0"/>
                  </a:moveTo>
                  <a:lnTo>
                    <a:pt x="26" y="34264"/>
                  </a:lnTo>
                  <a:lnTo>
                    <a:pt x="34898" y="34264"/>
                  </a:lnTo>
                  <a:lnTo>
                    <a:pt x="3489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24" name="Google Shape;142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MgAAmg8AAD4zAAD5DwAAAAAAAA=="/>
                </a:ext>
              </a:extLst>
            </p:cNvSpPr>
            <p:nvPr/>
          </p:nvSpPr>
          <p:spPr>
            <a:xfrm>
              <a:off x="8214995" y="2536190"/>
              <a:ext cx="114935" cy="60325"/>
            </a:xfrm>
            <a:custGeom>
              <a:avLst/>
              <a:gdLst/>
              <a:ahLst/>
              <a:cxnLst/>
              <a:rect l="0" t="0" r="114935" b="60325"/>
              <a:pathLst>
                <a:path w="114935" h="60325">
                  <a:moveTo>
                    <a:pt x="40181" y="26"/>
                  </a:moveTo>
                  <a:lnTo>
                    <a:pt x="12559" y="7804"/>
                  </a:lnTo>
                  <a:cubicBezTo>
                    <a:pt x="5081" y="9945"/>
                    <a:pt x="0" y="16601"/>
                    <a:pt x="0" y="24250"/>
                  </a:cubicBezTo>
                  <a:lnTo>
                    <a:pt x="0" y="60298"/>
                  </a:lnTo>
                  <a:lnTo>
                    <a:pt x="114908" y="60298"/>
                  </a:lnTo>
                  <a:lnTo>
                    <a:pt x="114908" y="24250"/>
                  </a:lnTo>
                  <a:cubicBezTo>
                    <a:pt x="114908" y="16601"/>
                    <a:pt x="109853" y="9945"/>
                    <a:pt x="102375" y="7804"/>
                  </a:cubicBezTo>
                  <a:lnTo>
                    <a:pt x="74622" y="26"/>
                  </a:lnTo>
                  <a:lnTo>
                    <a:pt x="67907" y="8065"/>
                  </a:lnTo>
                  <a:cubicBezTo>
                    <a:pt x="65195" y="11250"/>
                    <a:pt x="61324" y="12868"/>
                    <a:pt x="57454" y="12868"/>
                  </a:cubicBezTo>
                  <a:cubicBezTo>
                    <a:pt x="53610" y="12868"/>
                    <a:pt x="49739" y="11250"/>
                    <a:pt x="47000" y="8065"/>
                  </a:cubicBezTo>
                  <a:lnTo>
                    <a:pt x="40181" y="26"/>
                  </a:lnTo>
                  <a:lnTo>
                    <a:pt x="47000" y="80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23" name="Google Shape;142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MgAAKg8AABozAACNDwAAAAAAAA=="/>
                </a:ext>
              </a:extLst>
            </p:cNvSpPr>
            <p:nvPr/>
          </p:nvSpPr>
          <p:spPr>
            <a:xfrm>
              <a:off x="8237855" y="2465070"/>
              <a:ext cx="69215" cy="62865"/>
            </a:xfrm>
            <a:custGeom>
              <a:avLst/>
              <a:gdLst/>
              <a:ahLst/>
              <a:cxnLst/>
              <a:rect l="0" t="0" r="69215" b="62865"/>
              <a:pathLst>
                <a:path w="69215" h="62865">
                  <a:moveTo>
                    <a:pt x="21796" y="0"/>
                  </a:moveTo>
                  <a:cubicBezTo>
                    <a:pt x="18761" y="0"/>
                    <a:pt x="15911" y="1258"/>
                    <a:pt x="13853" y="3304"/>
                  </a:cubicBezTo>
                  <a:lnTo>
                    <a:pt x="8127" y="8969"/>
                  </a:lnTo>
                  <a:cubicBezTo>
                    <a:pt x="2929" y="14162"/>
                    <a:pt x="0" y="21217"/>
                    <a:pt x="0" y="28534"/>
                  </a:cubicBezTo>
                  <a:cubicBezTo>
                    <a:pt x="0" y="47470"/>
                    <a:pt x="15489" y="62865"/>
                    <a:pt x="34541" y="62865"/>
                  </a:cubicBezTo>
                  <a:cubicBezTo>
                    <a:pt x="53699" y="62865"/>
                    <a:pt x="69083" y="47470"/>
                    <a:pt x="69215" y="28534"/>
                  </a:cubicBezTo>
                  <a:lnTo>
                    <a:pt x="69215" y="21217"/>
                  </a:lnTo>
                  <a:cubicBezTo>
                    <a:pt x="69215" y="18201"/>
                    <a:pt x="67922" y="15290"/>
                    <a:pt x="65784" y="13139"/>
                  </a:cubicBezTo>
                  <a:cubicBezTo>
                    <a:pt x="56891" y="4432"/>
                    <a:pt x="40637" y="524"/>
                    <a:pt x="22218" y="26"/>
                  </a:cubicBezTo>
                  <a:cubicBezTo>
                    <a:pt x="22086" y="26"/>
                    <a:pt x="21928" y="0"/>
                    <a:pt x="2179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22" name="Google Shape;142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MgAAKg8AABkzAACLDwAAAAAAAA=="/>
                </a:ext>
              </a:extLst>
            </p:cNvSpPr>
            <p:nvPr/>
          </p:nvSpPr>
          <p:spPr>
            <a:xfrm>
              <a:off x="8237855" y="2465070"/>
              <a:ext cx="68580" cy="61595"/>
            </a:xfrm>
            <a:custGeom>
              <a:avLst/>
              <a:gdLst/>
              <a:ahLst/>
              <a:cxnLst/>
              <a:rect l="0" t="0" r="68580" b="61595"/>
              <a:pathLst>
                <a:path w="68580" h="61595">
                  <a:moveTo>
                    <a:pt x="21679" y="0"/>
                  </a:moveTo>
                  <a:cubicBezTo>
                    <a:pt x="18661" y="0"/>
                    <a:pt x="15826" y="1260"/>
                    <a:pt x="13779" y="3309"/>
                  </a:cubicBezTo>
                  <a:lnTo>
                    <a:pt x="8084" y="9004"/>
                  </a:lnTo>
                  <a:cubicBezTo>
                    <a:pt x="2913" y="14183"/>
                    <a:pt x="0" y="21249"/>
                    <a:pt x="0" y="28577"/>
                  </a:cubicBezTo>
                  <a:cubicBezTo>
                    <a:pt x="0" y="43865"/>
                    <a:pt x="10105" y="57392"/>
                    <a:pt x="24881" y="61568"/>
                  </a:cubicBezTo>
                  <a:cubicBezTo>
                    <a:pt x="19947" y="55501"/>
                    <a:pt x="17191" y="47910"/>
                    <a:pt x="17191" y="40082"/>
                  </a:cubicBezTo>
                  <a:lnTo>
                    <a:pt x="17191" y="28577"/>
                  </a:lnTo>
                  <a:cubicBezTo>
                    <a:pt x="17191" y="22221"/>
                    <a:pt x="22361" y="17073"/>
                    <a:pt x="28765" y="17073"/>
                  </a:cubicBezTo>
                  <a:cubicBezTo>
                    <a:pt x="28975" y="17073"/>
                    <a:pt x="29211" y="17073"/>
                    <a:pt x="29421" y="17073"/>
                  </a:cubicBezTo>
                  <a:cubicBezTo>
                    <a:pt x="40917" y="17834"/>
                    <a:pt x="58108" y="19726"/>
                    <a:pt x="68580" y="24926"/>
                  </a:cubicBezTo>
                  <a:cubicBezTo>
                    <a:pt x="68318" y="22379"/>
                    <a:pt x="67189" y="14814"/>
                    <a:pt x="65431" y="13159"/>
                  </a:cubicBezTo>
                  <a:cubicBezTo>
                    <a:pt x="56586" y="4439"/>
                    <a:pt x="40418" y="525"/>
                    <a:pt x="22099" y="26"/>
                  </a:cubicBezTo>
                  <a:cubicBezTo>
                    <a:pt x="21968" y="26"/>
                    <a:pt x="21810" y="0"/>
                    <a:pt x="2167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21" name="Google Shape;142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MgAAsQ8AAK0yAAD5DwAAAAAAAA=="/>
                </a:ext>
              </a:extLst>
            </p:cNvSpPr>
            <p:nvPr/>
          </p:nvSpPr>
          <p:spPr>
            <a:xfrm>
              <a:off x="8214995" y="2550795"/>
              <a:ext cx="22860" cy="45720"/>
            </a:xfrm>
            <a:custGeom>
              <a:avLst/>
              <a:gdLst/>
              <a:ahLst/>
              <a:cxnLst/>
              <a:rect l="0" t="0" r="22860" b="45720"/>
              <a:pathLst>
                <a:path w="22860" h="45720">
                  <a:moveTo>
                    <a:pt x="3146" y="0"/>
                  </a:moveTo>
                  <a:cubicBezTo>
                    <a:pt x="1022" y="2888"/>
                    <a:pt x="0" y="6271"/>
                    <a:pt x="0" y="9758"/>
                  </a:cubicBezTo>
                  <a:lnTo>
                    <a:pt x="0" y="45694"/>
                  </a:lnTo>
                  <a:lnTo>
                    <a:pt x="22834" y="45694"/>
                  </a:lnTo>
                  <a:lnTo>
                    <a:pt x="22834" y="26802"/>
                  </a:lnTo>
                  <a:cubicBezTo>
                    <a:pt x="22834" y="22170"/>
                    <a:pt x="21077" y="17903"/>
                    <a:pt x="17800" y="14650"/>
                  </a:cubicBezTo>
                  <a:lnTo>
                    <a:pt x="3146" y="-4"/>
                  </a:lnTo>
                  <a:lnTo>
                    <a:pt x="3146" y="0"/>
                  </a:lnTo>
                  <a:lnTo>
                    <a:pt x="17800" y="1465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20" name="Google Shape;142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MwAAsQ8AAD4zAAD5DwAAAAAAAA=="/>
                </a:ext>
              </a:extLst>
            </p:cNvSpPr>
            <p:nvPr/>
          </p:nvSpPr>
          <p:spPr>
            <a:xfrm>
              <a:off x="8307070" y="2550795"/>
              <a:ext cx="22860" cy="45720"/>
            </a:xfrm>
            <a:custGeom>
              <a:avLst/>
              <a:gdLst/>
              <a:ahLst/>
              <a:cxnLst/>
              <a:rect l="0" t="0" r="22860" b="45720"/>
              <a:pathLst>
                <a:path w="22860" h="45720">
                  <a:moveTo>
                    <a:pt x="19688" y="0"/>
                  </a:moveTo>
                  <a:lnTo>
                    <a:pt x="4929" y="14759"/>
                  </a:lnTo>
                  <a:cubicBezTo>
                    <a:pt x="1783" y="17903"/>
                    <a:pt x="26" y="22170"/>
                    <a:pt x="26" y="26802"/>
                  </a:cubicBezTo>
                  <a:lnTo>
                    <a:pt x="26" y="45694"/>
                  </a:lnTo>
                  <a:lnTo>
                    <a:pt x="22834" y="45694"/>
                  </a:lnTo>
                  <a:lnTo>
                    <a:pt x="22834" y="9758"/>
                  </a:lnTo>
                  <a:cubicBezTo>
                    <a:pt x="22834" y="6271"/>
                    <a:pt x="21707" y="2888"/>
                    <a:pt x="1968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9" name="Google Shape;142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MQAAyw0AAHgyAABtDgAAAAAAAA=="/>
                </a:ext>
              </a:extLst>
            </p:cNvSpPr>
            <p:nvPr/>
          </p:nvSpPr>
          <p:spPr>
            <a:xfrm>
              <a:off x="8101330" y="2242185"/>
              <a:ext cx="102870" cy="102870"/>
            </a:xfrm>
            <a:custGeom>
              <a:avLst/>
              <a:gdLst/>
              <a:ahLst/>
              <a:cxnLst/>
              <a:rect l="0" t="0" r="102870" b="102870"/>
              <a:pathLst>
                <a:path w="102870" h="102870">
                  <a:moveTo>
                    <a:pt x="51369" y="0"/>
                  </a:moveTo>
                  <a:cubicBezTo>
                    <a:pt x="28923" y="0"/>
                    <a:pt x="12246" y="17892"/>
                    <a:pt x="10751" y="39948"/>
                  </a:cubicBezTo>
                  <a:cubicBezTo>
                    <a:pt x="9860" y="51553"/>
                    <a:pt x="5952" y="73872"/>
                    <a:pt x="1023" y="86707"/>
                  </a:cubicBezTo>
                  <a:cubicBezTo>
                    <a:pt x="26" y="89615"/>
                    <a:pt x="1285" y="92759"/>
                    <a:pt x="4064" y="94042"/>
                  </a:cubicBezTo>
                  <a:cubicBezTo>
                    <a:pt x="13504" y="98443"/>
                    <a:pt x="23600" y="101351"/>
                    <a:pt x="34089" y="102844"/>
                  </a:cubicBezTo>
                  <a:lnTo>
                    <a:pt x="68912" y="102844"/>
                  </a:lnTo>
                  <a:cubicBezTo>
                    <a:pt x="79244" y="101351"/>
                    <a:pt x="89339" y="98443"/>
                    <a:pt x="98937" y="94042"/>
                  </a:cubicBezTo>
                  <a:cubicBezTo>
                    <a:pt x="101585" y="92759"/>
                    <a:pt x="102844" y="89484"/>
                    <a:pt x="101716" y="86707"/>
                  </a:cubicBezTo>
                  <a:cubicBezTo>
                    <a:pt x="96786" y="73872"/>
                    <a:pt x="92879" y="51553"/>
                    <a:pt x="92119" y="39948"/>
                  </a:cubicBezTo>
                  <a:cubicBezTo>
                    <a:pt x="90493" y="17892"/>
                    <a:pt x="73816" y="0"/>
                    <a:pt x="5136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8" name="Google Shape;142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MgAAyw0AAHgyAABtDgAAAAAAAA=="/>
                </a:ext>
              </a:extLst>
            </p:cNvSpPr>
            <p:nvPr/>
          </p:nvSpPr>
          <p:spPr>
            <a:xfrm>
              <a:off x="8129270" y="2242185"/>
              <a:ext cx="74930" cy="102870"/>
            </a:xfrm>
            <a:custGeom>
              <a:avLst/>
              <a:gdLst/>
              <a:ahLst/>
              <a:cxnLst/>
              <a:rect l="0" t="0" r="74930" b="102870"/>
              <a:pathLst>
                <a:path w="74930" h="102870">
                  <a:moveTo>
                    <a:pt x="23326" y="0"/>
                  </a:moveTo>
                  <a:cubicBezTo>
                    <a:pt x="6054" y="0"/>
                    <a:pt x="0" y="23576"/>
                    <a:pt x="14755" y="32273"/>
                  </a:cubicBezTo>
                  <a:cubicBezTo>
                    <a:pt x="15253" y="32509"/>
                    <a:pt x="15751" y="32771"/>
                    <a:pt x="16275" y="33033"/>
                  </a:cubicBezTo>
                  <a:lnTo>
                    <a:pt x="29249" y="102844"/>
                  </a:lnTo>
                  <a:lnTo>
                    <a:pt x="40859" y="102844"/>
                  </a:lnTo>
                  <a:cubicBezTo>
                    <a:pt x="51211" y="101351"/>
                    <a:pt x="61302" y="98443"/>
                    <a:pt x="70737" y="94042"/>
                  </a:cubicBezTo>
                  <a:cubicBezTo>
                    <a:pt x="73515" y="92759"/>
                    <a:pt x="74904" y="89615"/>
                    <a:pt x="73777" y="86707"/>
                  </a:cubicBezTo>
                  <a:cubicBezTo>
                    <a:pt x="68850" y="73872"/>
                    <a:pt x="64945" y="51553"/>
                    <a:pt x="64185" y="39948"/>
                  </a:cubicBezTo>
                  <a:cubicBezTo>
                    <a:pt x="62560" y="17892"/>
                    <a:pt x="45891" y="0"/>
                    <a:pt x="23457" y="0"/>
                  </a:cubicBezTo>
                  <a:lnTo>
                    <a:pt x="23326" y="0"/>
                  </a:lnTo>
                  <a:lnTo>
                    <a:pt x="2345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7" name="Google Shape;142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MQAASQ4AAHcyAADHDgAAAAAAAA=="/>
                </a:ext>
              </a:extLst>
            </p:cNvSpPr>
            <p:nvPr/>
          </p:nvSpPr>
          <p:spPr>
            <a:xfrm>
              <a:off x="8100695" y="2322195"/>
              <a:ext cx="102870" cy="80010"/>
            </a:xfrm>
            <a:custGeom>
              <a:avLst/>
              <a:gdLst/>
              <a:ahLst/>
              <a:cxnLst/>
              <a:rect l="0" t="0" r="102870" b="80010"/>
              <a:pathLst>
                <a:path w="102870" h="80010">
                  <a:moveTo>
                    <a:pt x="34133" y="0"/>
                  </a:moveTo>
                  <a:lnTo>
                    <a:pt x="34133" y="17149"/>
                  </a:lnTo>
                  <a:cubicBezTo>
                    <a:pt x="34264" y="21416"/>
                    <a:pt x="31753" y="25448"/>
                    <a:pt x="27830" y="27359"/>
                  </a:cubicBezTo>
                  <a:lnTo>
                    <a:pt x="9468" y="36549"/>
                  </a:lnTo>
                  <a:cubicBezTo>
                    <a:pt x="3662" y="39560"/>
                    <a:pt x="26" y="45477"/>
                    <a:pt x="26" y="51917"/>
                  </a:cubicBezTo>
                  <a:lnTo>
                    <a:pt x="26" y="80010"/>
                  </a:lnTo>
                  <a:lnTo>
                    <a:pt x="102844" y="80010"/>
                  </a:lnTo>
                  <a:lnTo>
                    <a:pt x="102844" y="51917"/>
                  </a:lnTo>
                  <a:cubicBezTo>
                    <a:pt x="102713" y="45372"/>
                    <a:pt x="99077" y="39455"/>
                    <a:pt x="93271" y="36549"/>
                  </a:cubicBezTo>
                  <a:lnTo>
                    <a:pt x="74779" y="27359"/>
                  </a:lnTo>
                  <a:cubicBezTo>
                    <a:pt x="70882" y="25448"/>
                    <a:pt x="68502" y="21416"/>
                    <a:pt x="68502" y="17149"/>
                  </a:cubicBezTo>
                  <a:lnTo>
                    <a:pt x="68502" y="0"/>
                  </a:lnTo>
                  <a:lnTo>
                    <a:pt x="34133" y="0"/>
                  </a:lnTo>
                  <a:lnTo>
                    <a:pt x="68502" y="1714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6" name="Google Shape;142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MQAAcQ4AAHcyAADHDgAAAAAAAA=="/>
                </a:ext>
              </a:extLst>
            </p:cNvSpPr>
            <p:nvPr/>
          </p:nvSpPr>
          <p:spPr>
            <a:xfrm>
              <a:off x="8100695" y="2347595"/>
              <a:ext cx="102870" cy="54610"/>
            </a:xfrm>
            <a:custGeom>
              <a:avLst/>
              <a:gdLst/>
              <a:ahLst/>
              <a:cxnLst/>
              <a:rect l="0" t="0" r="102870" b="54610"/>
              <a:pathLst>
                <a:path w="102870" h="54610">
                  <a:moveTo>
                    <a:pt x="30733" y="26"/>
                  </a:moveTo>
                  <a:cubicBezTo>
                    <a:pt x="29974" y="758"/>
                    <a:pt x="28980" y="1516"/>
                    <a:pt x="27960" y="2039"/>
                  </a:cubicBezTo>
                  <a:lnTo>
                    <a:pt x="9468" y="11215"/>
                  </a:lnTo>
                  <a:cubicBezTo>
                    <a:pt x="3662" y="14221"/>
                    <a:pt x="26" y="20129"/>
                    <a:pt x="26" y="26560"/>
                  </a:cubicBezTo>
                  <a:lnTo>
                    <a:pt x="26" y="54610"/>
                  </a:lnTo>
                  <a:lnTo>
                    <a:pt x="102844" y="54610"/>
                  </a:lnTo>
                  <a:lnTo>
                    <a:pt x="102844" y="26560"/>
                  </a:lnTo>
                  <a:cubicBezTo>
                    <a:pt x="102844" y="20129"/>
                    <a:pt x="99208" y="14221"/>
                    <a:pt x="93402" y="11215"/>
                  </a:cubicBezTo>
                  <a:lnTo>
                    <a:pt x="74910" y="2039"/>
                  </a:lnTo>
                  <a:cubicBezTo>
                    <a:pt x="73785" y="1516"/>
                    <a:pt x="72896" y="758"/>
                    <a:pt x="72006" y="26"/>
                  </a:cubicBezTo>
                  <a:lnTo>
                    <a:pt x="65467" y="7320"/>
                  </a:lnTo>
                  <a:cubicBezTo>
                    <a:pt x="61832" y="11659"/>
                    <a:pt x="56627" y="13829"/>
                    <a:pt x="51422" y="13829"/>
                  </a:cubicBezTo>
                  <a:cubicBezTo>
                    <a:pt x="46217" y="13829"/>
                    <a:pt x="40986" y="11659"/>
                    <a:pt x="37272" y="7320"/>
                  </a:cubicBezTo>
                  <a:lnTo>
                    <a:pt x="30733" y="26"/>
                  </a:lnTo>
                  <a:lnTo>
                    <a:pt x="37272" y="732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5" name="Google Shape;143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MQAAAg4AAFwyAABbDgAAAAAAAA=="/>
                </a:ext>
              </a:extLst>
            </p:cNvSpPr>
            <p:nvPr/>
          </p:nvSpPr>
          <p:spPr>
            <a:xfrm>
              <a:off x="8117840" y="2277110"/>
              <a:ext cx="68580" cy="56515"/>
            </a:xfrm>
            <a:custGeom>
              <a:avLst/>
              <a:gdLst/>
              <a:ahLst/>
              <a:cxnLst/>
              <a:rect l="0" t="0" r="68580" b="56515"/>
              <a:pathLst>
                <a:path w="68580" h="56515">
                  <a:moveTo>
                    <a:pt x="26298" y="0"/>
                  </a:moveTo>
                  <a:cubicBezTo>
                    <a:pt x="24146" y="0"/>
                    <a:pt x="22073" y="1312"/>
                    <a:pt x="21233" y="3333"/>
                  </a:cubicBezTo>
                  <a:cubicBezTo>
                    <a:pt x="19212" y="7244"/>
                    <a:pt x="16535" y="10762"/>
                    <a:pt x="13254" y="13675"/>
                  </a:cubicBezTo>
                  <a:cubicBezTo>
                    <a:pt x="11994" y="14804"/>
                    <a:pt x="10734" y="15828"/>
                    <a:pt x="9212" y="16825"/>
                  </a:cubicBezTo>
                  <a:cubicBezTo>
                    <a:pt x="2415" y="21629"/>
                    <a:pt x="0" y="30738"/>
                    <a:pt x="3806" y="38297"/>
                  </a:cubicBezTo>
                  <a:cubicBezTo>
                    <a:pt x="9842" y="49427"/>
                    <a:pt x="21469" y="56488"/>
                    <a:pt x="34224" y="56488"/>
                  </a:cubicBezTo>
                  <a:cubicBezTo>
                    <a:pt x="52150" y="56383"/>
                    <a:pt x="67058" y="42602"/>
                    <a:pt x="68449" y="24674"/>
                  </a:cubicBezTo>
                  <a:cubicBezTo>
                    <a:pt x="68580" y="22889"/>
                    <a:pt x="67819" y="21262"/>
                    <a:pt x="66559" y="20133"/>
                  </a:cubicBezTo>
                  <a:cubicBezTo>
                    <a:pt x="55195" y="10657"/>
                    <a:pt x="41941" y="3832"/>
                    <a:pt x="27532" y="157"/>
                  </a:cubicBezTo>
                  <a:cubicBezTo>
                    <a:pt x="27112" y="52"/>
                    <a:pt x="26718" y="0"/>
                    <a:pt x="2629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4" name="Google Shape;143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MQAAAg4AAFwyAABaDgAAAAAAAA=="/>
                </a:ext>
              </a:extLst>
            </p:cNvSpPr>
            <p:nvPr/>
          </p:nvSpPr>
          <p:spPr>
            <a:xfrm>
              <a:off x="8117840" y="2277110"/>
              <a:ext cx="68580" cy="55880"/>
            </a:xfrm>
            <a:custGeom>
              <a:avLst/>
              <a:gdLst/>
              <a:ahLst/>
              <a:cxnLst/>
              <a:rect l="0" t="0" r="68580" b="55880"/>
              <a:pathLst>
                <a:path w="68580" h="55880">
                  <a:moveTo>
                    <a:pt x="26233" y="26"/>
                  </a:moveTo>
                  <a:cubicBezTo>
                    <a:pt x="24025" y="26"/>
                    <a:pt x="21975" y="1259"/>
                    <a:pt x="21029" y="3332"/>
                  </a:cubicBezTo>
                  <a:cubicBezTo>
                    <a:pt x="19636" y="6113"/>
                    <a:pt x="17980" y="8631"/>
                    <a:pt x="15824" y="10914"/>
                  </a:cubicBezTo>
                  <a:cubicBezTo>
                    <a:pt x="14957" y="11806"/>
                    <a:pt x="14194" y="12671"/>
                    <a:pt x="13169" y="13563"/>
                  </a:cubicBezTo>
                  <a:cubicBezTo>
                    <a:pt x="12039" y="14691"/>
                    <a:pt x="10777" y="15715"/>
                    <a:pt x="9384" y="16607"/>
                  </a:cubicBezTo>
                  <a:cubicBezTo>
                    <a:pt x="1288" y="22037"/>
                    <a:pt x="26" y="32374"/>
                    <a:pt x="5073" y="40323"/>
                  </a:cubicBezTo>
                  <a:cubicBezTo>
                    <a:pt x="10409" y="48665"/>
                    <a:pt x="19136" y="54332"/>
                    <a:pt x="28862" y="55854"/>
                  </a:cubicBezTo>
                  <a:cubicBezTo>
                    <a:pt x="22028" y="51053"/>
                    <a:pt x="16981" y="44756"/>
                    <a:pt x="16981" y="33397"/>
                  </a:cubicBezTo>
                  <a:lnTo>
                    <a:pt x="16981" y="28963"/>
                  </a:lnTo>
                  <a:cubicBezTo>
                    <a:pt x="18242" y="27966"/>
                    <a:pt x="19504" y="27074"/>
                    <a:pt x="20897" y="25815"/>
                  </a:cubicBezTo>
                  <a:cubicBezTo>
                    <a:pt x="24052" y="23034"/>
                    <a:pt x="26838" y="19755"/>
                    <a:pt x="29125" y="16213"/>
                  </a:cubicBezTo>
                  <a:cubicBezTo>
                    <a:pt x="39981" y="19624"/>
                    <a:pt x="50101" y="25054"/>
                    <a:pt x="58959" y="32505"/>
                  </a:cubicBezTo>
                  <a:cubicBezTo>
                    <a:pt x="60116" y="33397"/>
                    <a:pt x="61614" y="34787"/>
                    <a:pt x="64795" y="37673"/>
                  </a:cubicBezTo>
                  <a:cubicBezTo>
                    <a:pt x="66819" y="34525"/>
                    <a:pt x="68186" y="28202"/>
                    <a:pt x="68449" y="24556"/>
                  </a:cubicBezTo>
                  <a:cubicBezTo>
                    <a:pt x="68580" y="22903"/>
                    <a:pt x="67818" y="21145"/>
                    <a:pt x="66556" y="20122"/>
                  </a:cubicBezTo>
                  <a:cubicBezTo>
                    <a:pt x="55174" y="10546"/>
                    <a:pt x="41900" y="3725"/>
                    <a:pt x="27600" y="184"/>
                  </a:cubicBezTo>
                  <a:cubicBezTo>
                    <a:pt x="27153" y="79"/>
                    <a:pt x="26680" y="26"/>
                    <a:pt x="2623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3" name="Google Shape;143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MQAAig4AAPkxAADHDgAAAAAAAA=="/>
                </a:ext>
              </a:extLst>
            </p:cNvSpPr>
            <p:nvPr/>
          </p:nvSpPr>
          <p:spPr>
            <a:xfrm>
              <a:off x="8100695" y="2363470"/>
              <a:ext cx="22860" cy="38735"/>
            </a:xfrm>
            <a:custGeom>
              <a:avLst/>
              <a:gdLst/>
              <a:ahLst/>
              <a:cxnLst/>
              <a:rect l="0" t="0" r="22860" b="38735"/>
              <a:pathLst>
                <a:path w="22860" h="38735">
                  <a:moveTo>
                    <a:pt x="3523" y="0"/>
                  </a:moveTo>
                  <a:cubicBezTo>
                    <a:pt x="1253" y="3060"/>
                    <a:pt x="0" y="6728"/>
                    <a:pt x="0" y="10422"/>
                  </a:cubicBezTo>
                  <a:lnTo>
                    <a:pt x="0" y="38735"/>
                  </a:lnTo>
                  <a:lnTo>
                    <a:pt x="22860" y="38735"/>
                  </a:lnTo>
                  <a:lnTo>
                    <a:pt x="22860" y="21214"/>
                  </a:lnTo>
                  <a:cubicBezTo>
                    <a:pt x="22860" y="17784"/>
                    <a:pt x="21216" y="14486"/>
                    <a:pt x="18580" y="12322"/>
                  </a:cubicBezTo>
                  <a:lnTo>
                    <a:pt x="3523" y="0"/>
                  </a:lnTo>
                  <a:lnTo>
                    <a:pt x="18580" y="1232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2" name="Google Shape;143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MgAAig4AAHcyAADHDgAAAAAAAA=="/>
                </a:ext>
              </a:extLst>
            </p:cNvSpPr>
            <p:nvPr/>
          </p:nvSpPr>
          <p:spPr>
            <a:xfrm>
              <a:off x="8180705" y="2363470"/>
              <a:ext cx="22860" cy="38735"/>
            </a:xfrm>
            <a:custGeom>
              <a:avLst/>
              <a:gdLst/>
              <a:ahLst/>
              <a:cxnLst/>
              <a:rect l="0" t="0" r="22860" b="38735"/>
              <a:pathLst>
                <a:path w="22860" h="38735">
                  <a:moveTo>
                    <a:pt x="19341" y="0"/>
                  </a:moveTo>
                  <a:lnTo>
                    <a:pt x="4275" y="12322"/>
                  </a:lnTo>
                  <a:cubicBezTo>
                    <a:pt x="1642" y="14486"/>
                    <a:pt x="26" y="17784"/>
                    <a:pt x="26" y="21214"/>
                  </a:cubicBezTo>
                  <a:lnTo>
                    <a:pt x="26" y="38735"/>
                  </a:lnTo>
                  <a:lnTo>
                    <a:pt x="22834" y="38735"/>
                  </a:lnTo>
                  <a:lnTo>
                    <a:pt x="22834" y="10422"/>
                  </a:lnTo>
                  <a:cubicBezTo>
                    <a:pt x="22834" y="6728"/>
                    <a:pt x="21583" y="3060"/>
                    <a:pt x="1934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1" name="Google Shape;143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MQAA2Q4AAI0xAAAYDwAAAAAAAA=="/>
                </a:ext>
              </a:extLst>
            </p:cNvSpPr>
            <p:nvPr/>
          </p:nvSpPr>
          <p:spPr>
            <a:xfrm>
              <a:off x="8008620" y="2413635"/>
              <a:ext cx="46355" cy="40005"/>
            </a:xfrm>
            <a:custGeom>
              <a:avLst/>
              <a:gdLst/>
              <a:ahLst/>
              <a:cxnLst/>
              <a:rect l="0" t="0" r="46355" b="40005"/>
              <a:pathLst>
                <a:path w="46355" h="40005">
                  <a:moveTo>
                    <a:pt x="23257" y="26"/>
                  </a:moveTo>
                  <a:cubicBezTo>
                    <a:pt x="10474" y="26"/>
                    <a:pt x="26" y="8959"/>
                    <a:pt x="26" y="20067"/>
                  </a:cubicBezTo>
                  <a:cubicBezTo>
                    <a:pt x="26" y="31018"/>
                    <a:pt x="10474" y="39978"/>
                    <a:pt x="23257" y="39978"/>
                  </a:cubicBezTo>
                  <a:cubicBezTo>
                    <a:pt x="36012" y="39978"/>
                    <a:pt x="46328" y="31018"/>
                    <a:pt x="46328" y="20067"/>
                  </a:cubicBezTo>
                  <a:cubicBezTo>
                    <a:pt x="46328" y="8959"/>
                    <a:pt x="36012" y="26"/>
                    <a:pt x="2325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10" name="Google Shape;143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MQAA2Q4AAHYxAAAYDwAAAAAAAA=="/>
                </a:ext>
              </a:extLst>
            </p:cNvSpPr>
            <p:nvPr/>
          </p:nvSpPr>
          <p:spPr>
            <a:xfrm>
              <a:off x="8008620" y="2413635"/>
              <a:ext cx="31750" cy="40005"/>
            </a:xfrm>
            <a:custGeom>
              <a:avLst/>
              <a:gdLst/>
              <a:ahLst/>
              <a:cxnLst/>
              <a:rect l="0" t="0" r="31750" b="40005"/>
              <a:pathLst>
                <a:path w="31750" h="40005">
                  <a:moveTo>
                    <a:pt x="23127" y="26"/>
                  </a:moveTo>
                  <a:cubicBezTo>
                    <a:pt x="10416" y="26"/>
                    <a:pt x="26" y="8959"/>
                    <a:pt x="26" y="20067"/>
                  </a:cubicBezTo>
                  <a:cubicBezTo>
                    <a:pt x="26" y="31018"/>
                    <a:pt x="10416" y="39978"/>
                    <a:pt x="23127" y="39978"/>
                  </a:cubicBezTo>
                  <a:cubicBezTo>
                    <a:pt x="26028" y="39978"/>
                    <a:pt x="28955" y="39481"/>
                    <a:pt x="31750" y="38590"/>
                  </a:cubicBezTo>
                  <a:cubicBezTo>
                    <a:pt x="23232" y="35577"/>
                    <a:pt x="17273" y="28503"/>
                    <a:pt x="17273" y="20067"/>
                  </a:cubicBezTo>
                  <a:cubicBezTo>
                    <a:pt x="17273" y="11605"/>
                    <a:pt x="23232" y="4427"/>
                    <a:pt x="31750" y="1545"/>
                  </a:cubicBezTo>
                  <a:cubicBezTo>
                    <a:pt x="28955" y="523"/>
                    <a:pt x="26028" y="26"/>
                    <a:pt x="2312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9" name="Google Shape;143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MQAAew8AALoxAAD5DwAAAAAAAA=="/>
                </a:ext>
              </a:extLst>
            </p:cNvSpPr>
            <p:nvPr/>
          </p:nvSpPr>
          <p:spPr>
            <a:xfrm>
              <a:off x="7980680" y="2516505"/>
              <a:ext cx="102870" cy="80010"/>
            </a:xfrm>
            <a:custGeom>
              <a:avLst/>
              <a:gdLst/>
              <a:ahLst/>
              <a:cxnLst/>
              <a:rect l="0" t="0" r="102870" b="80010"/>
              <a:pathLst>
                <a:path w="102870" h="80010">
                  <a:moveTo>
                    <a:pt x="34246" y="0"/>
                  </a:moveTo>
                  <a:lnTo>
                    <a:pt x="34246" y="17225"/>
                  </a:lnTo>
                  <a:cubicBezTo>
                    <a:pt x="34246" y="21512"/>
                    <a:pt x="31866" y="25407"/>
                    <a:pt x="27967" y="27419"/>
                  </a:cubicBezTo>
                  <a:lnTo>
                    <a:pt x="9445" y="36594"/>
                  </a:lnTo>
                  <a:cubicBezTo>
                    <a:pt x="3663" y="39495"/>
                    <a:pt x="0" y="45403"/>
                    <a:pt x="0" y="51937"/>
                  </a:cubicBezTo>
                  <a:lnTo>
                    <a:pt x="0" y="79984"/>
                  </a:lnTo>
                  <a:lnTo>
                    <a:pt x="102870" y="79984"/>
                  </a:lnTo>
                  <a:lnTo>
                    <a:pt x="102870" y="51937"/>
                  </a:lnTo>
                  <a:cubicBezTo>
                    <a:pt x="102870" y="45403"/>
                    <a:pt x="99076" y="39495"/>
                    <a:pt x="93295" y="36594"/>
                  </a:cubicBezTo>
                  <a:lnTo>
                    <a:pt x="74903" y="27419"/>
                  </a:lnTo>
                  <a:cubicBezTo>
                    <a:pt x="71004" y="25407"/>
                    <a:pt x="68493" y="21512"/>
                    <a:pt x="68624" y="17225"/>
                  </a:cubicBezTo>
                  <a:lnTo>
                    <a:pt x="68624" y="0"/>
                  </a:lnTo>
                  <a:lnTo>
                    <a:pt x="34246" y="0"/>
                  </a:lnTo>
                  <a:lnTo>
                    <a:pt x="68624" y="172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8" name="Google Shape;143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MQAAow8AALoxAAD5DwAAAAAAAA=="/>
                </a:ext>
              </a:extLst>
            </p:cNvSpPr>
            <p:nvPr/>
          </p:nvSpPr>
          <p:spPr>
            <a:xfrm>
              <a:off x="7980045" y="2541905"/>
              <a:ext cx="103505" cy="54610"/>
            </a:xfrm>
            <a:custGeom>
              <a:avLst/>
              <a:gdLst/>
              <a:ahLst/>
              <a:cxnLst/>
              <a:rect l="0" t="0" r="103505" b="54610"/>
              <a:pathLst>
                <a:path w="103505" h="54610">
                  <a:moveTo>
                    <a:pt x="72600" y="0"/>
                  </a:moveTo>
                  <a:lnTo>
                    <a:pt x="65993" y="7407"/>
                  </a:lnTo>
                  <a:cubicBezTo>
                    <a:pt x="62282" y="11736"/>
                    <a:pt x="57017" y="13900"/>
                    <a:pt x="51778" y="13900"/>
                  </a:cubicBezTo>
                  <a:cubicBezTo>
                    <a:pt x="46540" y="13900"/>
                    <a:pt x="41301" y="11736"/>
                    <a:pt x="37642" y="7407"/>
                  </a:cubicBezTo>
                  <a:lnTo>
                    <a:pt x="31035" y="130"/>
                  </a:lnTo>
                  <a:cubicBezTo>
                    <a:pt x="30167" y="887"/>
                    <a:pt x="29272" y="1643"/>
                    <a:pt x="28140" y="2139"/>
                  </a:cubicBezTo>
                  <a:lnTo>
                    <a:pt x="9502" y="11292"/>
                  </a:lnTo>
                  <a:cubicBezTo>
                    <a:pt x="3685" y="14187"/>
                    <a:pt x="26" y="20081"/>
                    <a:pt x="26" y="26601"/>
                  </a:cubicBezTo>
                  <a:lnTo>
                    <a:pt x="26" y="54584"/>
                  </a:lnTo>
                  <a:lnTo>
                    <a:pt x="103505" y="54584"/>
                  </a:lnTo>
                  <a:lnTo>
                    <a:pt x="103505" y="26601"/>
                  </a:lnTo>
                  <a:cubicBezTo>
                    <a:pt x="103505" y="20081"/>
                    <a:pt x="99819" y="14187"/>
                    <a:pt x="94002" y="11292"/>
                  </a:cubicBezTo>
                  <a:lnTo>
                    <a:pt x="75496" y="2139"/>
                  </a:lnTo>
                  <a:cubicBezTo>
                    <a:pt x="74364" y="1513"/>
                    <a:pt x="73469" y="887"/>
                    <a:pt x="7260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7" name="Google Shape;143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MQAA/Q4AAKgxAAB7DwAAAAAAAA=="/>
                </a:ext>
              </a:extLst>
            </p:cNvSpPr>
            <p:nvPr/>
          </p:nvSpPr>
          <p:spPr>
            <a:xfrm>
              <a:off x="7991475" y="2436495"/>
              <a:ext cx="80645" cy="80010"/>
            </a:xfrm>
            <a:custGeom>
              <a:avLst/>
              <a:gdLst/>
              <a:ahLst/>
              <a:cxnLst/>
              <a:rect l="0" t="0" r="80645" b="80010"/>
              <a:pathLst>
                <a:path w="80645" h="80010">
                  <a:moveTo>
                    <a:pt x="40401" y="26"/>
                  </a:moveTo>
                  <a:cubicBezTo>
                    <a:pt x="18050" y="26"/>
                    <a:pt x="0" y="17902"/>
                    <a:pt x="0" y="40070"/>
                  </a:cubicBezTo>
                  <a:cubicBezTo>
                    <a:pt x="0" y="62108"/>
                    <a:pt x="18050" y="79984"/>
                    <a:pt x="40401" y="79984"/>
                  </a:cubicBezTo>
                  <a:cubicBezTo>
                    <a:pt x="62621" y="79984"/>
                    <a:pt x="80645" y="62108"/>
                    <a:pt x="80645" y="40070"/>
                  </a:cubicBezTo>
                  <a:cubicBezTo>
                    <a:pt x="80645" y="17902"/>
                    <a:pt x="62621" y="26"/>
                    <a:pt x="4040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6" name="Google Shape;143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MQAA/Q4AAKoxAABuDwAAAAAAAA=="/>
                </a:ext>
              </a:extLst>
            </p:cNvSpPr>
            <p:nvPr/>
          </p:nvSpPr>
          <p:spPr>
            <a:xfrm>
              <a:off x="8006715" y="2436495"/>
              <a:ext cx="66675" cy="71755"/>
            </a:xfrm>
            <a:custGeom>
              <a:avLst/>
              <a:gdLst/>
              <a:ahLst/>
              <a:cxnLst/>
              <a:rect l="0" t="0" r="66675" b="71755"/>
              <a:pathLst>
                <a:path w="66675" h="71755">
                  <a:moveTo>
                    <a:pt x="25339" y="26"/>
                  </a:moveTo>
                  <a:cubicBezTo>
                    <a:pt x="6367" y="26"/>
                    <a:pt x="26" y="26246"/>
                    <a:pt x="17197" y="34639"/>
                  </a:cubicBezTo>
                  <a:cubicBezTo>
                    <a:pt x="17693" y="34874"/>
                    <a:pt x="18188" y="35134"/>
                    <a:pt x="18684" y="35264"/>
                  </a:cubicBezTo>
                  <a:lnTo>
                    <a:pt x="38543" y="71129"/>
                  </a:lnTo>
                  <a:cubicBezTo>
                    <a:pt x="38543" y="71129"/>
                    <a:pt x="43815" y="71494"/>
                    <a:pt x="49216" y="71755"/>
                  </a:cubicBezTo>
                  <a:cubicBezTo>
                    <a:pt x="60751" y="62971"/>
                    <a:pt x="66648" y="48688"/>
                    <a:pt x="64639" y="34378"/>
                  </a:cubicBezTo>
                  <a:cubicBezTo>
                    <a:pt x="62395" y="17958"/>
                    <a:pt x="50208" y="4665"/>
                    <a:pt x="34002" y="1016"/>
                  </a:cubicBezTo>
                  <a:cubicBezTo>
                    <a:pt x="31262" y="390"/>
                    <a:pt x="28366" y="26"/>
                    <a:pt x="25469" y="26"/>
                  </a:cubicBezTo>
                  <a:cubicBezTo>
                    <a:pt x="25417" y="26"/>
                    <a:pt x="25391" y="26"/>
                    <a:pt x="2533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5" name="Google Shape;143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MQAANA8AAJ8xAACNDwAAAAAAAA=="/>
                </a:ext>
              </a:extLst>
            </p:cNvSpPr>
            <p:nvPr/>
          </p:nvSpPr>
          <p:spPr>
            <a:xfrm>
              <a:off x="7997825" y="2471420"/>
              <a:ext cx="68580" cy="56515"/>
            </a:xfrm>
            <a:custGeom>
              <a:avLst/>
              <a:gdLst/>
              <a:ahLst/>
              <a:cxnLst/>
              <a:rect l="0" t="0" r="68580" b="56515"/>
              <a:pathLst>
                <a:path w="68580" h="56515">
                  <a:moveTo>
                    <a:pt x="26314" y="26"/>
                  </a:moveTo>
                  <a:cubicBezTo>
                    <a:pt x="24137" y="26"/>
                    <a:pt x="22169" y="1236"/>
                    <a:pt x="21225" y="3341"/>
                  </a:cubicBezTo>
                  <a:cubicBezTo>
                    <a:pt x="19336" y="7261"/>
                    <a:pt x="16555" y="10813"/>
                    <a:pt x="13275" y="13734"/>
                  </a:cubicBezTo>
                  <a:cubicBezTo>
                    <a:pt x="12016" y="14865"/>
                    <a:pt x="10757" y="15865"/>
                    <a:pt x="9366" y="16891"/>
                  </a:cubicBezTo>
                  <a:cubicBezTo>
                    <a:pt x="2414" y="21574"/>
                    <a:pt x="26" y="30809"/>
                    <a:pt x="3935" y="38281"/>
                  </a:cubicBezTo>
                  <a:cubicBezTo>
                    <a:pt x="9865" y="49542"/>
                    <a:pt x="21487" y="56515"/>
                    <a:pt x="34238" y="56515"/>
                  </a:cubicBezTo>
                  <a:cubicBezTo>
                    <a:pt x="52156" y="56515"/>
                    <a:pt x="67163" y="42728"/>
                    <a:pt x="68449" y="24731"/>
                  </a:cubicBezTo>
                  <a:cubicBezTo>
                    <a:pt x="68554" y="22969"/>
                    <a:pt x="67924" y="21311"/>
                    <a:pt x="66534" y="20180"/>
                  </a:cubicBezTo>
                  <a:cubicBezTo>
                    <a:pt x="55174" y="10682"/>
                    <a:pt x="41925" y="3841"/>
                    <a:pt x="27652" y="184"/>
                  </a:cubicBezTo>
                  <a:cubicBezTo>
                    <a:pt x="27206" y="78"/>
                    <a:pt x="26760" y="26"/>
                    <a:pt x="2631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4" name="Google Shape;143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MQAANA8AAJ8xAACMDwAAAAAAAA=="/>
                </a:ext>
              </a:extLst>
            </p:cNvSpPr>
            <p:nvPr/>
          </p:nvSpPr>
          <p:spPr>
            <a:xfrm>
              <a:off x="7997825" y="2471420"/>
              <a:ext cx="68580" cy="55880"/>
            </a:xfrm>
            <a:custGeom>
              <a:avLst/>
              <a:gdLst/>
              <a:ahLst/>
              <a:cxnLst/>
              <a:rect l="0" t="0" r="68580" b="55880"/>
              <a:pathLst>
                <a:path w="68580" h="55880">
                  <a:moveTo>
                    <a:pt x="26286" y="26"/>
                  </a:moveTo>
                  <a:cubicBezTo>
                    <a:pt x="24078" y="26"/>
                    <a:pt x="21975" y="1335"/>
                    <a:pt x="21134" y="3326"/>
                  </a:cubicBezTo>
                  <a:cubicBezTo>
                    <a:pt x="19741" y="6101"/>
                    <a:pt x="17980" y="8746"/>
                    <a:pt x="15824" y="11024"/>
                  </a:cubicBezTo>
                  <a:cubicBezTo>
                    <a:pt x="15062" y="11888"/>
                    <a:pt x="14168" y="12779"/>
                    <a:pt x="13169" y="13669"/>
                  </a:cubicBezTo>
                  <a:cubicBezTo>
                    <a:pt x="12013" y="14664"/>
                    <a:pt x="10751" y="15790"/>
                    <a:pt x="9358" y="16680"/>
                  </a:cubicBezTo>
                  <a:cubicBezTo>
                    <a:pt x="1393" y="22101"/>
                    <a:pt x="0" y="32444"/>
                    <a:pt x="5073" y="40247"/>
                  </a:cubicBezTo>
                  <a:cubicBezTo>
                    <a:pt x="10383" y="48679"/>
                    <a:pt x="19110" y="54361"/>
                    <a:pt x="28967" y="55880"/>
                  </a:cubicBezTo>
                  <a:cubicBezTo>
                    <a:pt x="22028" y="51088"/>
                    <a:pt x="16954" y="44777"/>
                    <a:pt x="16954" y="33439"/>
                  </a:cubicBezTo>
                  <a:lnTo>
                    <a:pt x="16954" y="29040"/>
                  </a:lnTo>
                  <a:cubicBezTo>
                    <a:pt x="18216" y="28019"/>
                    <a:pt x="19478" y="27128"/>
                    <a:pt x="20871" y="25871"/>
                  </a:cubicBezTo>
                  <a:cubicBezTo>
                    <a:pt x="24052" y="23122"/>
                    <a:pt x="26812" y="19822"/>
                    <a:pt x="29099" y="16314"/>
                  </a:cubicBezTo>
                  <a:cubicBezTo>
                    <a:pt x="39981" y="19587"/>
                    <a:pt x="50232" y="25138"/>
                    <a:pt x="58959" y="32444"/>
                  </a:cubicBezTo>
                  <a:cubicBezTo>
                    <a:pt x="60090" y="33439"/>
                    <a:pt x="61614" y="34696"/>
                    <a:pt x="64769" y="37733"/>
                  </a:cubicBezTo>
                  <a:cubicBezTo>
                    <a:pt x="66793" y="34565"/>
                    <a:pt x="68186" y="28280"/>
                    <a:pt x="68449" y="24614"/>
                  </a:cubicBezTo>
                  <a:cubicBezTo>
                    <a:pt x="68554" y="22860"/>
                    <a:pt x="67791" y="21210"/>
                    <a:pt x="66530" y="20084"/>
                  </a:cubicBezTo>
                  <a:cubicBezTo>
                    <a:pt x="55148" y="10631"/>
                    <a:pt x="41873" y="3823"/>
                    <a:pt x="27574" y="183"/>
                  </a:cubicBezTo>
                  <a:cubicBezTo>
                    <a:pt x="27153" y="79"/>
                    <a:pt x="26707" y="26"/>
                    <a:pt x="2628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3" name="Google Shape;143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MQAAvQ8AADwxAAD5DwAAAAAAAA=="/>
                </a:ext>
              </a:extLst>
            </p:cNvSpPr>
            <p:nvPr/>
          </p:nvSpPr>
          <p:spPr>
            <a:xfrm>
              <a:off x="7980045" y="2558415"/>
              <a:ext cx="23495" cy="38100"/>
            </a:xfrm>
            <a:custGeom>
              <a:avLst/>
              <a:gdLst/>
              <a:ahLst/>
              <a:cxnLst/>
              <a:rect l="0" t="0" r="23495" b="38100"/>
              <a:pathLst>
                <a:path w="23495" h="38100">
                  <a:moveTo>
                    <a:pt x="3616" y="26"/>
                  </a:moveTo>
                  <a:cubicBezTo>
                    <a:pt x="1312" y="3009"/>
                    <a:pt x="133" y="6510"/>
                    <a:pt x="26" y="10245"/>
                  </a:cubicBezTo>
                  <a:lnTo>
                    <a:pt x="26" y="38074"/>
                  </a:lnTo>
                  <a:lnTo>
                    <a:pt x="23468" y="38074"/>
                  </a:lnTo>
                  <a:lnTo>
                    <a:pt x="23468" y="20853"/>
                  </a:lnTo>
                  <a:cubicBezTo>
                    <a:pt x="23468" y="17377"/>
                    <a:pt x="21941" y="14135"/>
                    <a:pt x="19101" y="12008"/>
                  </a:cubicBezTo>
                  <a:lnTo>
                    <a:pt x="3616" y="26"/>
                  </a:lnTo>
                  <a:lnTo>
                    <a:pt x="19101" y="1200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2" name="Google Shape;143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MQAAvQ8AALoxAAD5DwAAAAAAAA=="/>
                </a:ext>
              </a:extLst>
            </p:cNvSpPr>
            <p:nvPr/>
          </p:nvSpPr>
          <p:spPr>
            <a:xfrm>
              <a:off x="8060690" y="2558415"/>
              <a:ext cx="22860" cy="38100"/>
            </a:xfrm>
            <a:custGeom>
              <a:avLst/>
              <a:gdLst/>
              <a:ahLst/>
              <a:cxnLst/>
              <a:rect l="0" t="0" r="22860" b="38100"/>
              <a:pathLst>
                <a:path w="22860" h="38100">
                  <a:moveTo>
                    <a:pt x="19452" y="26"/>
                  </a:moveTo>
                  <a:lnTo>
                    <a:pt x="4299" y="12008"/>
                  </a:lnTo>
                  <a:cubicBezTo>
                    <a:pt x="1547" y="14135"/>
                    <a:pt x="26" y="17377"/>
                    <a:pt x="26" y="20853"/>
                  </a:cubicBezTo>
                  <a:lnTo>
                    <a:pt x="26" y="38074"/>
                  </a:lnTo>
                  <a:lnTo>
                    <a:pt x="22860" y="38074"/>
                  </a:lnTo>
                  <a:lnTo>
                    <a:pt x="22860" y="10245"/>
                  </a:lnTo>
                  <a:cubicBezTo>
                    <a:pt x="22860" y="6510"/>
                    <a:pt x="21602" y="3009"/>
                    <a:pt x="1945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1" name="Google Shape;143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MQAA0A4AAMMxAAACEAAAAAAAAA=="/>
                </a:ext>
              </a:extLst>
            </p:cNvSpPr>
            <p:nvPr/>
          </p:nvSpPr>
          <p:spPr>
            <a:xfrm>
              <a:off x="7974965" y="2407920"/>
              <a:ext cx="114300" cy="194310"/>
            </a:xfrm>
            <a:custGeom>
              <a:avLst/>
              <a:gdLst/>
              <a:ahLst/>
              <a:cxnLst/>
              <a:rect l="0" t="0" r="114300" b="194310"/>
              <a:pathLst>
                <a:path w="114300" h="194310">
                  <a:moveTo>
                    <a:pt x="57097" y="10754"/>
                  </a:moveTo>
                  <a:cubicBezTo>
                    <a:pt x="66697" y="10754"/>
                    <a:pt x="74666" y="17312"/>
                    <a:pt x="74666" y="25522"/>
                  </a:cubicBezTo>
                  <a:lnTo>
                    <a:pt x="74666" y="26518"/>
                  </a:lnTo>
                  <a:cubicBezTo>
                    <a:pt x="69038" y="24131"/>
                    <a:pt x="63068" y="22925"/>
                    <a:pt x="57097" y="22925"/>
                  </a:cubicBezTo>
                  <a:cubicBezTo>
                    <a:pt x="51101" y="22925"/>
                    <a:pt x="45131" y="24131"/>
                    <a:pt x="39503" y="26518"/>
                  </a:cubicBezTo>
                  <a:cubicBezTo>
                    <a:pt x="39634" y="26151"/>
                    <a:pt x="39503" y="25758"/>
                    <a:pt x="39503" y="25522"/>
                  </a:cubicBezTo>
                  <a:cubicBezTo>
                    <a:pt x="39503" y="17312"/>
                    <a:pt x="47340" y="10754"/>
                    <a:pt x="57097" y="10754"/>
                  </a:cubicBezTo>
                  <a:lnTo>
                    <a:pt x="57097" y="33600"/>
                  </a:lnTo>
                  <a:cubicBezTo>
                    <a:pt x="80426" y="33600"/>
                    <a:pt x="97652" y="56499"/>
                    <a:pt x="90104" y="79293"/>
                  </a:cubicBezTo>
                  <a:cubicBezTo>
                    <a:pt x="74929" y="63765"/>
                    <a:pt x="47971" y="57705"/>
                    <a:pt x="46709" y="57443"/>
                  </a:cubicBezTo>
                  <a:cubicBezTo>
                    <a:pt x="46314" y="57364"/>
                    <a:pt x="45920" y="57312"/>
                    <a:pt x="45499" y="57312"/>
                  </a:cubicBezTo>
                  <a:cubicBezTo>
                    <a:pt x="44316" y="57312"/>
                    <a:pt x="43106" y="57705"/>
                    <a:pt x="42159" y="58466"/>
                  </a:cubicBezTo>
                  <a:cubicBezTo>
                    <a:pt x="40897" y="59463"/>
                    <a:pt x="40134" y="60984"/>
                    <a:pt x="40265" y="62610"/>
                  </a:cubicBezTo>
                  <a:cubicBezTo>
                    <a:pt x="39739" y="65653"/>
                    <a:pt x="38345" y="68302"/>
                    <a:pt x="36084" y="70322"/>
                  </a:cubicBezTo>
                  <a:cubicBezTo>
                    <a:pt x="31744" y="74152"/>
                    <a:pt x="35452" y="79817"/>
                    <a:pt x="39713" y="79817"/>
                  </a:cubicBezTo>
                  <a:cubicBezTo>
                    <a:pt x="41054" y="79817"/>
                    <a:pt x="42448" y="79266"/>
                    <a:pt x="43684" y="77902"/>
                  </a:cubicBezTo>
                  <a:cubicBezTo>
                    <a:pt x="46209" y="75489"/>
                    <a:pt x="48103" y="72473"/>
                    <a:pt x="49497" y="69194"/>
                  </a:cubicBezTo>
                  <a:cubicBezTo>
                    <a:pt x="58465" y="71974"/>
                    <a:pt x="77322" y="78663"/>
                    <a:pt x="85686" y="90519"/>
                  </a:cubicBezTo>
                  <a:cubicBezTo>
                    <a:pt x="83213" y="104447"/>
                    <a:pt x="71221" y="114519"/>
                    <a:pt x="57229" y="114519"/>
                  </a:cubicBezTo>
                  <a:cubicBezTo>
                    <a:pt x="56887" y="114519"/>
                    <a:pt x="56545" y="114519"/>
                    <a:pt x="56203" y="114493"/>
                  </a:cubicBezTo>
                  <a:cubicBezTo>
                    <a:pt x="41659" y="114126"/>
                    <a:pt x="29745" y="103004"/>
                    <a:pt x="28220" y="88761"/>
                  </a:cubicBezTo>
                  <a:lnTo>
                    <a:pt x="28115" y="88761"/>
                  </a:lnTo>
                  <a:cubicBezTo>
                    <a:pt x="28115" y="88001"/>
                    <a:pt x="27852" y="87240"/>
                    <a:pt x="27484" y="86479"/>
                  </a:cubicBezTo>
                  <a:cubicBezTo>
                    <a:pt x="14071" y="64892"/>
                    <a:pt x="27852" y="36879"/>
                    <a:pt x="53047" y="33836"/>
                  </a:cubicBezTo>
                  <a:cubicBezTo>
                    <a:pt x="54441" y="33679"/>
                    <a:pt x="55809" y="33600"/>
                    <a:pt x="57150" y="33600"/>
                  </a:cubicBezTo>
                  <a:lnTo>
                    <a:pt x="68854" y="123463"/>
                  </a:lnTo>
                  <a:lnTo>
                    <a:pt x="68854" y="129260"/>
                  </a:lnTo>
                  <a:cubicBezTo>
                    <a:pt x="68854" y="131018"/>
                    <a:pt x="69353" y="132801"/>
                    <a:pt x="70247" y="134427"/>
                  </a:cubicBezTo>
                  <a:lnTo>
                    <a:pt x="57097" y="146939"/>
                  </a:lnTo>
                  <a:lnTo>
                    <a:pt x="43921" y="134427"/>
                  </a:lnTo>
                  <a:cubicBezTo>
                    <a:pt x="44815" y="132801"/>
                    <a:pt x="45183" y="131018"/>
                    <a:pt x="45183" y="129129"/>
                  </a:cubicBezTo>
                  <a:lnTo>
                    <a:pt x="45183" y="123463"/>
                  </a:lnTo>
                  <a:cubicBezTo>
                    <a:pt x="49102" y="124722"/>
                    <a:pt x="53047" y="125221"/>
                    <a:pt x="57097" y="125352"/>
                  </a:cubicBezTo>
                  <a:cubicBezTo>
                    <a:pt x="61148" y="125352"/>
                    <a:pt x="65066" y="124722"/>
                    <a:pt x="68854" y="123463"/>
                  </a:cubicBezTo>
                  <a:lnTo>
                    <a:pt x="57097" y="26"/>
                  </a:lnTo>
                  <a:cubicBezTo>
                    <a:pt x="41396" y="26"/>
                    <a:pt x="28746" y="11515"/>
                    <a:pt x="28746" y="25522"/>
                  </a:cubicBezTo>
                  <a:cubicBezTo>
                    <a:pt x="28746" y="27672"/>
                    <a:pt x="28983" y="29928"/>
                    <a:pt x="29745" y="32079"/>
                  </a:cubicBezTo>
                  <a:cubicBezTo>
                    <a:pt x="11283" y="45850"/>
                    <a:pt x="6075" y="71214"/>
                    <a:pt x="17595" y="91148"/>
                  </a:cubicBezTo>
                  <a:cubicBezTo>
                    <a:pt x="19120" y="102139"/>
                    <a:pt x="25327" y="111975"/>
                    <a:pt x="34427" y="118270"/>
                  </a:cubicBezTo>
                  <a:lnTo>
                    <a:pt x="34427" y="129260"/>
                  </a:lnTo>
                  <a:cubicBezTo>
                    <a:pt x="34427" y="129391"/>
                    <a:pt x="34427" y="129523"/>
                    <a:pt x="34295" y="129523"/>
                  </a:cubicBezTo>
                  <a:lnTo>
                    <a:pt x="12545" y="140355"/>
                  </a:lnTo>
                  <a:cubicBezTo>
                    <a:pt x="4813" y="144159"/>
                    <a:pt x="0" y="151975"/>
                    <a:pt x="0" y="160552"/>
                  </a:cubicBezTo>
                  <a:lnTo>
                    <a:pt x="0" y="188697"/>
                  </a:lnTo>
                  <a:cubicBezTo>
                    <a:pt x="210" y="192054"/>
                    <a:pt x="2788" y="193733"/>
                    <a:pt x="5392" y="193733"/>
                  </a:cubicBezTo>
                  <a:cubicBezTo>
                    <a:pt x="7995" y="193733"/>
                    <a:pt x="10573" y="192054"/>
                    <a:pt x="10757" y="188697"/>
                  </a:cubicBezTo>
                  <a:lnTo>
                    <a:pt x="10757" y="160552"/>
                  </a:lnTo>
                  <a:cubicBezTo>
                    <a:pt x="10757" y="156015"/>
                    <a:pt x="13308" y="151975"/>
                    <a:pt x="17358" y="149955"/>
                  </a:cubicBezTo>
                  <a:lnTo>
                    <a:pt x="35189" y="141011"/>
                  </a:lnTo>
                  <a:lnTo>
                    <a:pt x="51653" y="156644"/>
                  </a:lnTo>
                  <a:lnTo>
                    <a:pt x="51653" y="188697"/>
                  </a:lnTo>
                  <a:cubicBezTo>
                    <a:pt x="51837" y="192054"/>
                    <a:pt x="54441" y="193733"/>
                    <a:pt x="57018" y="193733"/>
                  </a:cubicBezTo>
                  <a:cubicBezTo>
                    <a:pt x="59622" y="193733"/>
                    <a:pt x="62200" y="192054"/>
                    <a:pt x="62410" y="188697"/>
                  </a:cubicBezTo>
                  <a:lnTo>
                    <a:pt x="62410" y="156644"/>
                  </a:lnTo>
                  <a:lnTo>
                    <a:pt x="78848" y="141011"/>
                  </a:lnTo>
                  <a:lnTo>
                    <a:pt x="96810" y="149955"/>
                  </a:lnTo>
                  <a:cubicBezTo>
                    <a:pt x="100861" y="151975"/>
                    <a:pt x="103412" y="156015"/>
                    <a:pt x="103412" y="160552"/>
                  </a:cubicBezTo>
                  <a:lnTo>
                    <a:pt x="103412" y="188697"/>
                  </a:lnTo>
                  <a:cubicBezTo>
                    <a:pt x="103149" y="192421"/>
                    <a:pt x="105937" y="194284"/>
                    <a:pt x="108724" y="194284"/>
                  </a:cubicBezTo>
                  <a:cubicBezTo>
                    <a:pt x="111512" y="194284"/>
                    <a:pt x="114274" y="192421"/>
                    <a:pt x="114037" y="188697"/>
                  </a:cubicBezTo>
                  <a:lnTo>
                    <a:pt x="114037" y="160552"/>
                  </a:lnTo>
                  <a:cubicBezTo>
                    <a:pt x="114168" y="151975"/>
                    <a:pt x="109224" y="144159"/>
                    <a:pt x="101623" y="140355"/>
                  </a:cubicBezTo>
                  <a:lnTo>
                    <a:pt x="79873" y="129523"/>
                  </a:lnTo>
                  <a:cubicBezTo>
                    <a:pt x="79742" y="129523"/>
                    <a:pt x="79610" y="129391"/>
                    <a:pt x="79610" y="129260"/>
                  </a:cubicBezTo>
                  <a:lnTo>
                    <a:pt x="79610" y="118270"/>
                  </a:lnTo>
                  <a:cubicBezTo>
                    <a:pt x="88842" y="111975"/>
                    <a:pt x="94917" y="102139"/>
                    <a:pt x="96574" y="91148"/>
                  </a:cubicBezTo>
                  <a:cubicBezTo>
                    <a:pt x="108093" y="71214"/>
                    <a:pt x="102886" y="45850"/>
                    <a:pt x="84423" y="32079"/>
                  </a:cubicBezTo>
                  <a:cubicBezTo>
                    <a:pt x="85054" y="29928"/>
                    <a:pt x="85423" y="27672"/>
                    <a:pt x="85423" y="25522"/>
                  </a:cubicBezTo>
                  <a:cubicBezTo>
                    <a:pt x="85423" y="11515"/>
                    <a:pt x="72772" y="26"/>
                    <a:pt x="57097" y="26"/>
                  </a:cubicBezTo>
                  <a:lnTo>
                    <a:pt x="57097" y="10754"/>
                  </a:lnTo>
                  <a:lnTo>
                    <a:pt x="5709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00" name="Google Shape;143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MQAA2A8AAEQxAAABEAAAAAAAAA=="/>
                </a:ext>
              </a:extLst>
            </p:cNvSpPr>
            <p:nvPr/>
          </p:nvSpPr>
          <p:spPr>
            <a:xfrm>
              <a:off x="7997825" y="2575560"/>
              <a:ext cx="10795" cy="26035"/>
            </a:xfrm>
            <a:custGeom>
              <a:avLst/>
              <a:gdLst/>
              <a:ahLst/>
              <a:cxnLst/>
              <a:rect l="0" t="0" r="10795" b="26035"/>
              <a:pathLst>
                <a:path w="10795" h="26035">
                  <a:moveTo>
                    <a:pt x="5450" y="0"/>
                  </a:moveTo>
                  <a:cubicBezTo>
                    <a:pt x="2422" y="0"/>
                    <a:pt x="0" y="2371"/>
                    <a:pt x="0" y="5264"/>
                  </a:cubicBezTo>
                  <a:lnTo>
                    <a:pt x="0" y="20953"/>
                  </a:lnTo>
                  <a:cubicBezTo>
                    <a:pt x="210" y="24314"/>
                    <a:pt x="2790" y="26008"/>
                    <a:pt x="5397" y="26008"/>
                  </a:cubicBezTo>
                  <a:cubicBezTo>
                    <a:pt x="8004" y="26008"/>
                    <a:pt x="10584" y="24314"/>
                    <a:pt x="10768" y="20953"/>
                  </a:cubicBezTo>
                  <a:lnTo>
                    <a:pt x="10768" y="5264"/>
                  </a:lnTo>
                  <a:cubicBezTo>
                    <a:pt x="10768" y="2371"/>
                    <a:pt x="8372" y="0"/>
                    <a:pt x="545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9" name="Google Shape;143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MQAA2A8AAJ4xAAABEAAAAAAAAA=="/>
                </a:ext>
              </a:extLst>
            </p:cNvSpPr>
            <p:nvPr/>
          </p:nvSpPr>
          <p:spPr>
            <a:xfrm>
              <a:off x="8054975" y="2575560"/>
              <a:ext cx="10795" cy="26035"/>
            </a:xfrm>
            <a:custGeom>
              <a:avLst/>
              <a:gdLst/>
              <a:ahLst/>
              <a:cxnLst/>
              <a:rect l="0" t="0" r="10795" b="26035"/>
              <a:pathLst>
                <a:path w="10795" h="26035">
                  <a:moveTo>
                    <a:pt x="5476" y="0"/>
                  </a:moveTo>
                  <a:cubicBezTo>
                    <a:pt x="2422" y="0"/>
                    <a:pt x="26" y="2371"/>
                    <a:pt x="26" y="5264"/>
                  </a:cubicBezTo>
                  <a:lnTo>
                    <a:pt x="26" y="20953"/>
                  </a:lnTo>
                  <a:cubicBezTo>
                    <a:pt x="210" y="24314"/>
                    <a:pt x="2817" y="26008"/>
                    <a:pt x="5397" y="26008"/>
                  </a:cubicBezTo>
                  <a:cubicBezTo>
                    <a:pt x="8004" y="26008"/>
                    <a:pt x="10610" y="24314"/>
                    <a:pt x="10795" y="20953"/>
                  </a:cubicBezTo>
                  <a:lnTo>
                    <a:pt x="10795" y="5264"/>
                  </a:lnTo>
                  <a:cubicBezTo>
                    <a:pt x="10795" y="2371"/>
                    <a:pt x="8372" y="0"/>
                    <a:pt x="547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8" name="Google Shape;143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MQAA4w4AAJMyAACWDwAAAAAAAA=="/>
                </a:ext>
              </a:extLst>
            </p:cNvSpPr>
            <p:nvPr/>
          </p:nvSpPr>
          <p:spPr>
            <a:xfrm>
              <a:off x="8081010" y="2419985"/>
              <a:ext cx="140335" cy="113665"/>
            </a:xfrm>
            <a:custGeom>
              <a:avLst/>
              <a:gdLst/>
              <a:ahLst/>
              <a:cxnLst/>
              <a:rect l="0" t="0" r="140335" b="113665"/>
              <a:pathLst>
                <a:path w="140335" h="113665">
                  <a:moveTo>
                    <a:pt x="71309" y="26"/>
                  </a:moveTo>
                  <a:cubicBezTo>
                    <a:pt x="68710" y="26"/>
                    <a:pt x="66112" y="1676"/>
                    <a:pt x="65928" y="5030"/>
                  </a:cubicBezTo>
                  <a:lnTo>
                    <a:pt x="65928" y="65033"/>
                  </a:lnTo>
                  <a:lnTo>
                    <a:pt x="5301" y="103498"/>
                  </a:lnTo>
                  <a:cubicBezTo>
                    <a:pt x="0" y="106616"/>
                    <a:pt x="3175" y="113665"/>
                    <a:pt x="7926" y="113665"/>
                  </a:cubicBezTo>
                  <a:cubicBezTo>
                    <a:pt x="8949" y="113665"/>
                    <a:pt x="10025" y="113324"/>
                    <a:pt x="11128" y="112564"/>
                  </a:cubicBezTo>
                  <a:lnTo>
                    <a:pt x="71230" y="74361"/>
                  </a:lnTo>
                  <a:lnTo>
                    <a:pt x="131359" y="112564"/>
                  </a:lnTo>
                  <a:cubicBezTo>
                    <a:pt x="132225" y="113088"/>
                    <a:pt x="133222" y="113350"/>
                    <a:pt x="134167" y="113350"/>
                  </a:cubicBezTo>
                  <a:cubicBezTo>
                    <a:pt x="135978" y="113350"/>
                    <a:pt x="137736" y="112485"/>
                    <a:pt x="138786" y="110939"/>
                  </a:cubicBezTo>
                  <a:cubicBezTo>
                    <a:pt x="140308" y="108398"/>
                    <a:pt x="139678" y="105123"/>
                    <a:pt x="137159" y="103498"/>
                  </a:cubicBezTo>
                  <a:lnTo>
                    <a:pt x="76663" y="65033"/>
                  </a:lnTo>
                  <a:lnTo>
                    <a:pt x="76663" y="5030"/>
                  </a:lnTo>
                  <a:cubicBezTo>
                    <a:pt x="76479" y="1676"/>
                    <a:pt x="73881" y="26"/>
                    <a:pt x="7130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7" name="Google Shape;143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MQAAwg0AAIAyAADPDgAAAAAAAA=="/>
                </a:ext>
              </a:extLst>
            </p:cNvSpPr>
            <p:nvPr/>
          </p:nvSpPr>
          <p:spPr>
            <a:xfrm>
              <a:off x="8094980" y="2236470"/>
              <a:ext cx="114300" cy="170815"/>
            </a:xfrm>
            <a:custGeom>
              <a:avLst/>
              <a:gdLst/>
              <a:ahLst/>
              <a:cxnLst/>
              <a:rect l="0" t="0" r="114300" b="170815"/>
              <a:pathLst>
                <a:path w="114300" h="170815">
                  <a:moveTo>
                    <a:pt x="57268" y="10687"/>
                  </a:moveTo>
                  <a:cubicBezTo>
                    <a:pt x="65984" y="10687"/>
                    <a:pt x="74699" y="14066"/>
                    <a:pt x="81229" y="20798"/>
                  </a:cubicBezTo>
                  <a:cubicBezTo>
                    <a:pt x="87680" y="27609"/>
                    <a:pt x="91603" y="36436"/>
                    <a:pt x="92104" y="45761"/>
                  </a:cubicBezTo>
                  <a:cubicBezTo>
                    <a:pt x="92367" y="49167"/>
                    <a:pt x="92867" y="53698"/>
                    <a:pt x="93631" y="58492"/>
                  </a:cubicBezTo>
                  <a:cubicBezTo>
                    <a:pt x="87812" y="48643"/>
                    <a:pt x="78438" y="41466"/>
                    <a:pt x="66010" y="37563"/>
                  </a:cubicBezTo>
                  <a:cubicBezTo>
                    <a:pt x="59428" y="35415"/>
                    <a:pt x="52582" y="34419"/>
                    <a:pt x="45604" y="34419"/>
                  </a:cubicBezTo>
                  <a:cubicBezTo>
                    <a:pt x="44235" y="34419"/>
                    <a:pt x="42839" y="35048"/>
                    <a:pt x="41813" y="35912"/>
                  </a:cubicBezTo>
                  <a:lnTo>
                    <a:pt x="32176" y="45997"/>
                  </a:lnTo>
                  <a:cubicBezTo>
                    <a:pt x="27963" y="49900"/>
                    <a:pt x="31728" y="55401"/>
                    <a:pt x="35941" y="55401"/>
                  </a:cubicBezTo>
                  <a:cubicBezTo>
                    <a:pt x="37310" y="55401"/>
                    <a:pt x="38706" y="54825"/>
                    <a:pt x="39917" y="53436"/>
                  </a:cubicBezTo>
                  <a:lnTo>
                    <a:pt x="48027" y="45133"/>
                  </a:lnTo>
                  <a:cubicBezTo>
                    <a:pt x="53082" y="45369"/>
                    <a:pt x="58164" y="46259"/>
                    <a:pt x="63087" y="47909"/>
                  </a:cubicBezTo>
                  <a:cubicBezTo>
                    <a:pt x="74252" y="51420"/>
                    <a:pt x="81861" y="57863"/>
                    <a:pt x="86021" y="67058"/>
                  </a:cubicBezTo>
                  <a:cubicBezTo>
                    <a:pt x="83862" y="81124"/>
                    <a:pt x="71619" y="91471"/>
                    <a:pt x="57426" y="91471"/>
                  </a:cubicBezTo>
                  <a:cubicBezTo>
                    <a:pt x="56610" y="91471"/>
                    <a:pt x="55794" y="91445"/>
                    <a:pt x="55004" y="91392"/>
                  </a:cubicBezTo>
                  <a:cubicBezTo>
                    <a:pt x="39917" y="90240"/>
                    <a:pt x="28121" y="77640"/>
                    <a:pt x="28121" y="62526"/>
                  </a:cubicBezTo>
                  <a:cubicBezTo>
                    <a:pt x="28121" y="59461"/>
                    <a:pt x="25646" y="57209"/>
                    <a:pt x="22776" y="57209"/>
                  </a:cubicBezTo>
                  <a:cubicBezTo>
                    <a:pt x="22196" y="57209"/>
                    <a:pt x="21617" y="57287"/>
                    <a:pt x="21038" y="57470"/>
                  </a:cubicBezTo>
                  <a:cubicBezTo>
                    <a:pt x="21802" y="52939"/>
                    <a:pt x="22170" y="48905"/>
                    <a:pt x="22433" y="45761"/>
                  </a:cubicBezTo>
                  <a:cubicBezTo>
                    <a:pt x="22934" y="36436"/>
                    <a:pt x="26752" y="27609"/>
                    <a:pt x="33203" y="20798"/>
                  </a:cubicBezTo>
                  <a:cubicBezTo>
                    <a:pt x="39785" y="14066"/>
                    <a:pt x="48527" y="10687"/>
                    <a:pt x="57268" y="10687"/>
                  </a:cubicBezTo>
                  <a:lnTo>
                    <a:pt x="18510" y="71982"/>
                  </a:lnTo>
                  <a:cubicBezTo>
                    <a:pt x="20906" y="81412"/>
                    <a:pt x="26620" y="89611"/>
                    <a:pt x="34598" y="95164"/>
                  </a:cubicBezTo>
                  <a:lnTo>
                    <a:pt x="34598" y="100953"/>
                  </a:lnTo>
                  <a:cubicBezTo>
                    <a:pt x="26989" y="99827"/>
                    <a:pt x="19642" y="97548"/>
                    <a:pt x="12665" y="94536"/>
                  </a:cubicBezTo>
                  <a:cubicBezTo>
                    <a:pt x="12428" y="94536"/>
                    <a:pt x="12428" y="94143"/>
                    <a:pt x="12560" y="94038"/>
                  </a:cubicBezTo>
                  <a:cubicBezTo>
                    <a:pt x="15087" y="86835"/>
                    <a:pt x="17115" y="79526"/>
                    <a:pt x="18510" y="71982"/>
                  </a:cubicBezTo>
                  <a:lnTo>
                    <a:pt x="95921" y="71982"/>
                  </a:lnTo>
                  <a:cubicBezTo>
                    <a:pt x="97422" y="79395"/>
                    <a:pt x="99344" y="86835"/>
                    <a:pt x="101872" y="94038"/>
                  </a:cubicBezTo>
                  <a:cubicBezTo>
                    <a:pt x="101872" y="94038"/>
                    <a:pt x="102109" y="94536"/>
                    <a:pt x="101740" y="94536"/>
                  </a:cubicBezTo>
                  <a:lnTo>
                    <a:pt x="101740" y="94667"/>
                  </a:lnTo>
                  <a:cubicBezTo>
                    <a:pt x="94763" y="97679"/>
                    <a:pt x="87417" y="99827"/>
                    <a:pt x="79834" y="101084"/>
                  </a:cubicBezTo>
                  <a:lnTo>
                    <a:pt x="79834" y="95295"/>
                  </a:lnTo>
                  <a:cubicBezTo>
                    <a:pt x="87943" y="89742"/>
                    <a:pt x="93631" y="81412"/>
                    <a:pt x="95921" y="71982"/>
                  </a:cubicBezTo>
                  <a:lnTo>
                    <a:pt x="69170" y="100456"/>
                  </a:lnTo>
                  <a:lnTo>
                    <a:pt x="69170" y="106140"/>
                  </a:lnTo>
                  <a:cubicBezTo>
                    <a:pt x="69064" y="107895"/>
                    <a:pt x="69565" y="109781"/>
                    <a:pt x="70460" y="111431"/>
                  </a:cubicBezTo>
                  <a:lnTo>
                    <a:pt x="65378" y="116094"/>
                  </a:lnTo>
                  <a:cubicBezTo>
                    <a:pt x="63114" y="118268"/>
                    <a:pt x="60191" y="119342"/>
                    <a:pt x="57268" y="119342"/>
                  </a:cubicBezTo>
                  <a:cubicBezTo>
                    <a:pt x="54293" y="119342"/>
                    <a:pt x="51344" y="118242"/>
                    <a:pt x="49027" y="116094"/>
                  </a:cubicBezTo>
                  <a:lnTo>
                    <a:pt x="44103" y="111300"/>
                  </a:lnTo>
                  <a:cubicBezTo>
                    <a:pt x="44867" y="109650"/>
                    <a:pt x="45367" y="107895"/>
                    <a:pt x="45367" y="106140"/>
                  </a:cubicBezTo>
                  <a:lnTo>
                    <a:pt x="45367" y="100456"/>
                  </a:lnTo>
                  <a:cubicBezTo>
                    <a:pt x="49238" y="101661"/>
                    <a:pt x="53214" y="102263"/>
                    <a:pt x="57216" y="102263"/>
                  </a:cubicBezTo>
                  <a:cubicBezTo>
                    <a:pt x="61244" y="102263"/>
                    <a:pt x="65247" y="101661"/>
                    <a:pt x="69170" y="100456"/>
                  </a:cubicBezTo>
                  <a:lnTo>
                    <a:pt x="57137" y="0"/>
                  </a:lnTo>
                  <a:cubicBezTo>
                    <a:pt x="33071" y="0"/>
                    <a:pt x="13428" y="19410"/>
                    <a:pt x="11533" y="45002"/>
                  </a:cubicBezTo>
                  <a:cubicBezTo>
                    <a:pt x="10769" y="55453"/>
                    <a:pt x="7109" y="77640"/>
                    <a:pt x="2422" y="90371"/>
                  </a:cubicBezTo>
                  <a:cubicBezTo>
                    <a:pt x="263" y="95793"/>
                    <a:pt x="2791" y="101844"/>
                    <a:pt x="8110" y="104359"/>
                  </a:cubicBezTo>
                  <a:cubicBezTo>
                    <a:pt x="14060" y="107004"/>
                    <a:pt x="20143" y="109021"/>
                    <a:pt x="26488" y="110410"/>
                  </a:cubicBezTo>
                  <a:lnTo>
                    <a:pt x="12560" y="117351"/>
                  </a:lnTo>
                  <a:cubicBezTo>
                    <a:pt x="4950" y="121123"/>
                    <a:pt x="0" y="128929"/>
                    <a:pt x="0" y="137390"/>
                  </a:cubicBezTo>
                  <a:lnTo>
                    <a:pt x="0" y="165497"/>
                  </a:lnTo>
                  <a:cubicBezTo>
                    <a:pt x="132" y="168431"/>
                    <a:pt x="2422" y="170788"/>
                    <a:pt x="5240" y="170788"/>
                  </a:cubicBezTo>
                  <a:cubicBezTo>
                    <a:pt x="5319" y="170788"/>
                    <a:pt x="5371" y="170788"/>
                    <a:pt x="5450" y="170788"/>
                  </a:cubicBezTo>
                  <a:cubicBezTo>
                    <a:pt x="8505" y="170788"/>
                    <a:pt x="10901" y="168405"/>
                    <a:pt x="10901" y="165497"/>
                  </a:cubicBezTo>
                  <a:lnTo>
                    <a:pt x="10901" y="137390"/>
                  </a:lnTo>
                  <a:cubicBezTo>
                    <a:pt x="10901" y="132963"/>
                    <a:pt x="13428" y="128825"/>
                    <a:pt x="17483" y="126808"/>
                  </a:cubicBezTo>
                  <a:lnTo>
                    <a:pt x="35362" y="117980"/>
                  </a:lnTo>
                  <a:lnTo>
                    <a:pt x="41681" y="123769"/>
                  </a:lnTo>
                  <a:cubicBezTo>
                    <a:pt x="46052" y="127934"/>
                    <a:pt x="51660" y="130003"/>
                    <a:pt x="57268" y="130003"/>
                  </a:cubicBezTo>
                  <a:cubicBezTo>
                    <a:pt x="62877" y="130003"/>
                    <a:pt x="68485" y="127934"/>
                    <a:pt x="72856" y="123769"/>
                  </a:cubicBezTo>
                  <a:lnTo>
                    <a:pt x="79070" y="117980"/>
                  </a:lnTo>
                  <a:lnTo>
                    <a:pt x="97054" y="126808"/>
                  </a:lnTo>
                  <a:cubicBezTo>
                    <a:pt x="100977" y="128825"/>
                    <a:pt x="103505" y="132963"/>
                    <a:pt x="103505" y="137390"/>
                  </a:cubicBezTo>
                  <a:lnTo>
                    <a:pt x="103505" y="165497"/>
                  </a:lnTo>
                  <a:cubicBezTo>
                    <a:pt x="103715" y="168824"/>
                    <a:pt x="106296" y="170500"/>
                    <a:pt x="108902" y="170500"/>
                  </a:cubicBezTo>
                  <a:cubicBezTo>
                    <a:pt x="111509" y="170500"/>
                    <a:pt x="114089" y="168824"/>
                    <a:pt x="114274" y="165497"/>
                  </a:cubicBezTo>
                  <a:lnTo>
                    <a:pt x="114274" y="137390"/>
                  </a:lnTo>
                  <a:cubicBezTo>
                    <a:pt x="114274" y="128825"/>
                    <a:pt x="109482" y="120992"/>
                    <a:pt x="101872" y="117220"/>
                  </a:cubicBezTo>
                  <a:lnTo>
                    <a:pt x="87943" y="110410"/>
                  </a:lnTo>
                  <a:cubicBezTo>
                    <a:pt x="94263" y="109021"/>
                    <a:pt x="100345" y="107004"/>
                    <a:pt x="106296" y="104359"/>
                  </a:cubicBezTo>
                  <a:cubicBezTo>
                    <a:pt x="111614" y="101844"/>
                    <a:pt x="114037" y="95793"/>
                    <a:pt x="112009" y="90371"/>
                  </a:cubicBezTo>
                  <a:cubicBezTo>
                    <a:pt x="107191" y="77771"/>
                    <a:pt x="103505" y="55453"/>
                    <a:pt x="102767" y="45002"/>
                  </a:cubicBezTo>
                  <a:cubicBezTo>
                    <a:pt x="100977" y="19410"/>
                    <a:pt x="81334" y="0"/>
                    <a:pt x="57137" y="0"/>
                  </a:cubicBezTo>
                  <a:lnTo>
                    <a:pt x="57268" y="10687"/>
                  </a:lnTo>
                  <a:lnTo>
                    <a:pt x="5713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6" name="Google Shape;143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MQAApQ4AAAIyAADQDgAAAAAAAA=="/>
                </a:ext>
              </a:extLst>
            </p:cNvSpPr>
            <p:nvPr/>
          </p:nvSpPr>
          <p:spPr>
            <a:xfrm>
              <a:off x="8117840" y="2380615"/>
              <a:ext cx="11430" cy="27305"/>
            </a:xfrm>
            <a:custGeom>
              <a:avLst/>
              <a:gdLst/>
              <a:ahLst/>
              <a:cxnLst/>
              <a:rect l="0" t="0" r="11430" b="27305"/>
              <a:pathLst>
                <a:path w="11430" h="27305">
                  <a:moveTo>
                    <a:pt x="5702" y="26"/>
                  </a:moveTo>
                  <a:cubicBezTo>
                    <a:pt x="2878" y="26"/>
                    <a:pt x="27" y="1931"/>
                    <a:pt x="215" y="5741"/>
                  </a:cubicBezTo>
                  <a:lnTo>
                    <a:pt x="215" y="21669"/>
                  </a:lnTo>
                  <a:cubicBezTo>
                    <a:pt x="27" y="25426"/>
                    <a:pt x="2878" y="27305"/>
                    <a:pt x="5702" y="27305"/>
                  </a:cubicBezTo>
                  <a:cubicBezTo>
                    <a:pt x="8552" y="27305"/>
                    <a:pt x="11403" y="25426"/>
                    <a:pt x="11215" y="21669"/>
                  </a:cubicBezTo>
                  <a:lnTo>
                    <a:pt x="11215" y="5741"/>
                  </a:lnTo>
                  <a:cubicBezTo>
                    <a:pt x="11403" y="1931"/>
                    <a:pt x="8552" y="26"/>
                    <a:pt x="570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5" name="Google Shape;143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MgAApg4AAFwyAADQDgAAAAAAAA=="/>
                </a:ext>
              </a:extLst>
            </p:cNvSpPr>
            <p:nvPr/>
          </p:nvSpPr>
          <p:spPr>
            <a:xfrm>
              <a:off x="8174990" y="2381250"/>
              <a:ext cx="11430" cy="26670"/>
            </a:xfrm>
            <a:custGeom>
              <a:avLst/>
              <a:gdLst/>
              <a:ahLst/>
              <a:cxnLst/>
              <a:rect l="0" t="0" r="11430" b="26670"/>
              <a:pathLst>
                <a:path w="11430" h="26670">
                  <a:moveTo>
                    <a:pt x="5675" y="26"/>
                  </a:moveTo>
                  <a:cubicBezTo>
                    <a:pt x="3039" y="26"/>
                    <a:pt x="403" y="1743"/>
                    <a:pt x="269" y="5149"/>
                  </a:cubicBezTo>
                  <a:lnTo>
                    <a:pt x="269" y="21046"/>
                  </a:lnTo>
                  <a:cubicBezTo>
                    <a:pt x="27" y="24795"/>
                    <a:pt x="2878" y="26670"/>
                    <a:pt x="5728" y="26670"/>
                  </a:cubicBezTo>
                  <a:cubicBezTo>
                    <a:pt x="8552" y="26670"/>
                    <a:pt x="11403" y="24795"/>
                    <a:pt x="11161" y="21046"/>
                  </a:cubicBezTo>
                  <a:lnTo>
                    <a:pt x="11161" y="5149"/>
                  </a:lnTo>
                  <a:cubicBezTo>
                    <a:pt x="10946" y="1743"/>
                    <a:pt x="8310" y="26"/>
                    <a:pt x="567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4" name="Google Shape;143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gAAIQ8AAAozAAA7DwAAAAAAAA=="/>
                </a:ext>
              </a:extLst>
            </p:cNvSpPr>
            <p:nvPr/>
          </p:nvSpPr>
          <p:spPr>
            <a:xfrm>
              <a:off x="8248650" y="2459355"/>
              <a:ext cx="48260" cy="16510"/>
            </a:xfrm>
            <a:custGeom>
              <a:avLst/>
              <a:gdLst/>
              <a:ahLst/>
              <a:cxnLst/>
              <a:rect l="0" t="0" r="48260" b="16510"/>
              <a:pathLst>
                <a:path w="48260" h="16510">
                  <a:moveTo>
                    <a:pt x="6805" y="0"/>
                  </a:moveTo>
                  <a:cubicBezTo>
                    <a:pt x="26" y="370"/>
                    <a:pt x="26" y="10451"/>
                    <a:pt x="6805" y="10821"/>
                  </a:cubicBezTo>
                  <a:cubicBezTo>
                    <a:pt x="12802" y="10954"/>
                    <a:pt x="30244" y="11853"/>
                    <a:pt x="38665" y="16034"/>
                  </a:cubicBezTo>
                  <a:cubicBezTo>
                    <a:pt x="39395" y="16351"/>
                    <a:pt x="40125" y="16510"/>
                    <a:pt x="40803" y="16510"/>
                  </a:cubicBezTo>
                  <a:cubicBezTo>
                    <a:pt x="45575" y="16510"/>
                    <a:pt x="48234" y="9366"/>
                    <a:pt x="43306" y="6376"/>
                  </a:cubicBezTo>
                  <a:cubicBezTo>
                    <a:pt x="30870" y="132"/>
                    <a:pt x="7796" y="0"/>
                    <a:pt x="680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3" name="Google Shape;143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MgAA9A4AAEYzAAABEAAAAAAAAA=="/>
                </a:ext>
              </a:extLst>
            </p:cNvSpPr>
            <p:nvPr/>
          </p:nvSpPr>
          <p:spPr>
            <a:xfrm>
              <a:off x="8209915" y="2430780"/>
              <a:ext cx="125095" cy="170815"/>
            </a:xfrm>
            <a:custGeom>
              <a:avLst/>
              <a:gdLst/>
              <a:ahLst/>
              <a:cxnLst/>
              <a:rect l="0" t="0" r="125095" b="170815"/>
              <a:pathLst>
                <a:path w="125095" h="170815">
                  <a:moveTo>
                    <a:pt x="97345" y="10626"/>
                  </a:moveTo>
                  <a:lnTo>
                    <a:pt x="97345" y="32956"/>
                  </a:lnTo>
                  <a:cubicBezTo>
                    <a:pt x="97214" y="36498"/>
                    <a:pt x="96454" y="40171"/>
                    <a:pt x="94830" y="43320"/>
                  </a:cubicBezTo>
                  <a:lnTo>
                    <a:pt x="92183" y="48751"/>
                  </a:lnTo>
                  <a:cubicBezTo>
                    <a:pt x="91790" y="49512"/>
                    <a:pt x="91554" y="50273"/>
                    <a:pt x="91554" y="51139"/>
                  </a:cubicBezTo>
                  <a:lnTo>
                    <a:pt x="91554" y="62632"/>
                  </a:lnTo>
                  <a:cubicBezTo>
                    <a:pt x="91554" y="78664"/>
                    <a:pt x="78557" y="91573"/>
                    <a:pt x="62783" y="91573"/>
                  </a:cubicBezTo>
                  <a:cubicBezTo>
                    <a:pt x="62416" y="91573"/>
                    <a:pt x="62049" y="91573"/>
                    <a:pt x="61656" y="91547"/>
                  </a:cubicBezTo>
                  <a:cubicBezTo>
                    <a:pt x="46275" y="91180"/>
                    <a:pt x="33671" y="77535"/>
                    <a:pt x="33671" y="61110"/>
                  </a:cubicBezTo>
                  <a:lnTo>
                    <a:pt x="33671" y="51139"/>
                  </a:lnTo>
                  <a:cubicBezTo>
                    <a:pt x="33671" y="50378"/>
                    <a:pt x="33409" y="49512"/>
                    <a:pt x="33042" y="48751"/>
                  </a:cubicBezTo>
                  <a:lnTo>
                    <a:pt x="29767" y="42192"/>
                  </a:lnTo>
                  <a:cubicBezTo>
                    <a:pt x="28509" y="39646"/>
                    <a:pt x="27880" y="36996"/>
                    <a:pt x="27880" y="34241"/>
                  </a:cubicBezTo>
                  <a:lnTo>
                    <a:pt x="27880" y="33979"/>
                  </a:lnTo>
                  <a:cubicBezTo>
                    <a:pt x="27880" y="21096"/>
                    <a:pt x="38335" y="10757"/>
                    <a:pt x="51201" y="10626"/>
                  </a:cubicBezTo>
                  <a:lnTo>
                    <a:pt x="51201" y="100389"/>
                  </a:lnTo>
                  <a:cubicBezTo>
                    <a:pt x="54214" y="101518"/>
                    <a:pt x="57752" y="102147"/>
                    <a:pt x="61420" y="102279"/>
                  </a:cubicBezTo>
                  <a:lnTo>
                    <a:pt x="62547" y="102279"/>
                  </a:lnTo>
                  <a:cubicBezTo>
                    <a:pt x="66582" y="102279"/>
                    <a:pt x="70618" y="101780"/>
                    <a:pt x="74391" y="100521"/>
                  </a:cubicBezTo>
                  <a:cubicBezTo>
                    <a:pt x="74522" y="102147"/>
                    <a:pt x="74784" y="103800"/>
                    <a:pt x="75282" y="105322"/>
                  </a:cubicBezTo>
                  <a:lnTo>
                    <a:pt x="70853" y="109751"/>
                  </a:lnTo>
                  <a:cubicBezTo>
                    <a:pt x="68600" y="112013"/>
                    <a:pt x="65613" y="113141"/>
                    <a:pt x="62599" y="113141"/>
                  </a:cubicBezTo>
                  <a:cubicBezTo>
                    <a:pt x="59586" y="113141"/>
                    <a:pt x="56546" y="112013"/>
                    <a:pt x="54214" y="109730"/>
                  </a:cubicBezTo>
                  <a:lnTo>
                    <a:pt x="49812" y="105328"/>
                  </a:lnTo>
                  <a:cubicBezTo>
                    <a:pt x="50441" y="103800"/>
                    <a:pt x="50703" y="102147"/>
                    <a:pt x="50808" y="100389"/>
                  </a:cubicBezTo>
                  <a:lnTo>
                    <a:pt x="50808" y="26"/>
                  </a:lnTo>
                  <a:cubicBezTo>
                    <a:pt x="32413" y="26"/>
                    <a:pt x="17163" y="15166"/>
                    <a:pt x="17163" y="33979"/>
                  </a:cubicBezTo>
                  <a:lnTo>
                    <a:pt x="17163" y="34346"/>
                  </a:lnTo>
                  <a:cubicBezTo>
                    <a:pt x="17163" y="38649"/>
                    <a:pt x="18158" y="42953"/>
                    <a:pt x="20176" y="46993"/>
                  </a:cubicBezTo>
                  <a:lnTo>
                    <a:pt x="22954" y="52399"/>
                  </a:lnTo>
                  <a:lnTo>
                    <a:pt x="22954" y="61110"/>
                  </a:lnTo>
                  <a:cubicBezTo>
                    <a:pt x="22954" y="74518"/>
                    <a:pt x="29269" y="87139"/>
                    <a:pt x="40091" y="94958"/>
                  </a:cubicBezTo>
                  <a:lnTo>
                    <a:pt x="40091" y="99760"/>
                  </a:lnTo>
                  <a:cubicBezTo>
                    <a:pt x="40091" y="102541"/>
                    <a:pt x="38204" y="104929"/>
                    <a:pt x="35689" y="105690"/>
                  </a:cubicBezTo>
                  <a:lnTo>
                    <a:pt x="16403" y="111121"/>
                  </a:lnTo>
                  <a:cubicBezTo>
                    <a:pt x="6681" y="114034"/>
                    <a:pt x="0" y="122745"/>
                    <a:pt x="0" y="132847"/>
                  </a:cubicBezTo>
                  <a:lnTo>
                    <a:pt x="0" y="165672"/>
                  </a:lnTo>
                  <a:cubicBezTo>
                    <a:pt x="209" y="169056"/>
                    <a:pt x="2777" y="170762"/>
                    <a:pt x="5371" y="170762"/>
                  </a:cubicBezTo>
                  <a:cubicBezTo>
                    <a:pt x="7939" y="170762"/>
                    <a:pt x="10533" y="169056"/>
                    <a:pt x="10717" y="165672"/>
                  </a:cubicBezTo>
                  <a:lnTo>
                    <a:pt x="10717" y="132847"/>
                  </a:lnTo>
                  <a:cubicBezTo>
                    <a:pt x="10717" y="127520"/>
                    <a:pt x="14254" y="122981"/>
                    <a:pt x="19285" y="121459"/>
                  </a:cubicBezTo>
                  <a:lnTo>
                    <a:pt x="38597" y="115923"/>
                  </a:lnTo>
                  <a:cubicBezTo>
                    <a:pt x="40222" y="115529"/>
                    <a:pt x="41742" y="114768"/>
                    <a:pt x="43261" y="113771"/>
                  </a:cubicBezTo>
                  <a:lnTo>
                    <a:pt x="46668" y="117313"/>
                  </a:lnTo>
                  <a:cubicBezTo>
                    <a:pt x="51070" y="121669"/>
                    <a:pt x="56835" y="123847"/>
                    <a:pt x="62599" y="123847"/>
                  </a:cubicBezTo>
                  <a:cubicBezTo>
                    <a:pt x="68338" y="123847"/>
                    <a:pt x="74076" y="121669"/>
                    <a:pt x="78426" y="117313"/>
                  </a:cubicBezTo>
                  <a:lnTo>
                    <a:pt x="81964" y="113775"/>
                  </a:lnTo>
                  <a:cubicBezTo>
                    <a:pt x="83352" y="114768"/>
                    <a:pt x="84872" y="115529"/>
                    <a:pt x="86497" y="115923"/>
                  </a:cubicBezTo>
                  <a:lnTo>
                    <a:pt x="105914" y="121459"/>
                  </a:lnTo>
                  <a:cubicBezTo>
                    <a:pt x="110971" y="122981"/>
                    <a:pt x="114377" y="127520"/>
                    <a:pt x="114377" y="132847"/>
                  </a:cubicBezTo>
                  <a:lnTo>
                    <a:pt x="114377" y="165777"/>
                  </a:lnTo>
                  <a:cubicBezTo>
                    <a:pt x="114561" y="169135"/>
                    <a:pt x="117129" y="170815"/>
                    <a:pt x="119723" y="170815"/>
                  </a:cubicBezTo>
                  <a:cubicBezTo>
                    <a:pt x="122317" y="170815"/>
                    <a:pt x="124885" y="169135"/>
                    <a:pt x="125095" y="165777"/>
                  </a:cubicBezTo>
                  <a:lnTo>
                    <a:pt x="125095" y="132847"/>
                  </a:lnTo>
                  <a:cubicBezTo>
                    <a:pt x="125095" y="122850"/>
                    <a:pt x="118413" y="114034"/>
                    <a:pt x="108822" y="111252"/>
                  </a:cubicBezTo>
                  <a:lnTo>
                    <a:pt x="89536" y="105690"/>
                  </a:lnTo>
                  <a:cubicBezTo>
                    <a:pt x="86890" y="104929"/>
                    <a:pt x="85108" y="102541"/>
                    <a:pt x="85108" y="99760"/>
                  </a:cubicBezTo>
                  <a:lnTo>
                    <a:pt x="85108" y="95325"/>
                  </a:lnTo>
                  <a:cubicBezTo>
                    <a:pt x="86890" y="94066"/>
                    <a:pt x="88646" y="92675"/>
                    <a:pt x="90270" y="91048"/>
                  </a:cubicBezTo>
                  <a:cubicBezTo>
                    <a:pt x="97974" y="83597"/>
                    <a:pt x="102271" y="73363"/>
                    <a:pt x="102271" y="62500"/>
                  </a:cubicBezTo>
                  <a:lnTo>
                    <a:pt x="102271" y="52399"/>
                  </a:lnTo>
                  <a:lnTo>
                    <a:pt x="104394" y="48122"/>
                  </a:lnTo>
                  <a:cubicBezTo>
                    <a:pt x="106805" y="43320"/>
                    <a:pt x="107931" y="38151"/>
                    <a:pt x="108062" y="32851"/>
                  </a:cubicBezTo>
                  <a:lnTo>
                    <a:pt x="108062" y="5326"/>
                  </a:lnTo>
                  <a:cubicBezTo>
                    <a:pt x="108062" y="2413"/>
                    <a:pt x="105547" y="26"/>
                    <a:pt x="102638" y="26"/>
                  </a:cubicBezTo>
                  <a:lnTo>
                    <a:pt x="97345" y="10626"/>
                  </a:lnTo>
                  <a:lnTo>
                    <a:pt x="10263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2" name="Google Shape;143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MgAAzQ8AALYyAAABEAAAAAAAAA=="/>
                </a:ext>
              </a:extLst>
            </p:cNvSpPr>
            <p:nvPr/>
          </p:nvSpPr>
          <p:spPr>
            <a:xfrm>
              <a:off x="8232775" y="2568575"/>
              <a:ext cx="10795" cy="33020"/>
            </a:xfrm>
            <a:custGeom>
              <a:avLst/>
              <a:gdLst/>
              <a:ahLst/>
              <a:cxnLst/>
              <a:rect l="0" t="0" r="10795" b="33020"/>
              <a:pathLst>
                <a:path w="10795" h="33020">
                  <a:moveTo>
                    <a:pt x="5331" y="26"/>
                  </a:moveTo>
                  <a:cubicBezTo>
                    <a:pt x="2401" y="26"/>
                    <a:pt x="0" y="2392"/>
                    <a:pt x="0" y="5278"/>
                  </a:cubicBezTo>
                  <a:lnTo>
                    <a:pt x="0" y="28028"/>
                  </a:lnTo>
                  <a:cubicBezTo>
                    <a:pt x="184" y="31356"/>
                    <a:pt x="2797" y="33020"/>
                    <a:pt x="5410" y="33020"/>
                  </a:cubicBezTo>
                  <a:cubicBezTo>
                    <a:pt x="7997" y="33020"/>
                    <a:pt x="10610" y="31356"/>
                    <a:pt x="10795" y="28028"/>
                  </a:cubicBezTo>
                  <a:lnTo>
                    <a:pt x="10795" y="5278"/>
                  </a:lnTo>
                  <a:cubicBezTo>
                    <a:pt x="10795" y="2392"/>
                    <a:pt x="8393" y="26"/>
                    <a:pt x="533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1991" name="Google Shape;143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MwAAzQ8AACIzAAABEAAAAAAAAA=="/>
                </a:ext>
              </a:extLst>
            </p:cNvSpPr>
            <p:nvPr/>
          </p:nvSpPr>
          <p:spPr>
            <a:xfrm>
              <a:off x="8301355" y="2568575"/>
              <a:ext cx="10795" cy="33020"/>
            </a:xfrm>
            <a:custGeom>
              <a:avLst/>
              <a:gdLst/>
              <a:ahLst/>
              <a:cxnLst/>
              <a:rect l="0" t="0" r="10795" b="33020"/>
              <a:pathLst>
                <a:path w="10795" h="33020">
                  <a:moveTo>
                    <a:pt x="5476" y="26"/>
                  </a:moveTo>
                  <a:cubicBezTo>
                    <a:pt x="2422" y="26"/>
                    <a:pt x="26" y="2392"/>
                    <a:pt x="26" y="5278"/>
                  </a:cubicBezTo>
                  <a:lnTo>
                    <a:pt x="26" y="28028"/>
                  </a:lnTo>
                  <a:cubicBezTo>
                    <a:pt x="210" y="31356"/>
                    <a:pt x="2790" y="33020"/>
                    <a:pt x="5397" y="33020"/>
                  </a:cubicBezTo>
                  <a:cubicBezTo>
                    <a:pt x="8004" y="33020"/>
                    <a:pt x="10584" y="31356"/>
                    <a:pt x="10795" y="28028"/>
                  </a:cubicBezTo>
                  <a:lnTo>
                    <a:pt x="10795" y="5278"/>
                  </a:lnTo>
                  <a:cubicBezTo>
                    <a:pt x="10795" y="2392"/>
                    <a:pt x="8372" y="26"/>
                    <a:pt x="547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028" name="Google Shape;14325;p90"/>
          <p:cNvGrpSpPr>
            <a:extLst>
              <a:ext uri="smNativeData">
                <pr:smNativeData xmlns:pr="smNativeData" val="SMDATA_6_dWHdYxMAAAAlAAAAAQAAAA8BAAAAkAAAAEgAAACQAAAASAAAAAAAAAAAAAAAAAAAABcAAAAUAAAAAAAAAAAAAAD/fwAA/38AAAAAAAAJAAAABAAAAC8aAAAMAAAAEAAAAAAAAAAAAAAAAAAAAAAAAAAfAAAAVAAAAAAAAAAAAAAAAAAAAAAAAAAAAAAAAAAAAAAAAAAAAAAAAAAAAAAAAAAAAAAAAAAAAAAAAAAAAAAAAAAAAAAAAAAAAAAAAAAAAAAAAAAAAAAAAAAAACEAAAAYAAAAFAAAACkhAADJDQAAviIAAP0PAAAQAAAA"/>
              </a:ext>
            </a:extLst>
          </p:cNvGrpSpPr>
          <p:nvPr/>
        </p:nvGrpSpPr>
        <p:grpSpPr>
          <a:xfrm>
            <a:off x="5390515" y="2240915"/>
            <a:ext cx="257175" cy="358140"/>
            <a:chOff x="5390515" y="2240915"/>
            <a:chExt cx="257175" cy="358140"/>
          </a:xfrm>
        </p:grpSpPr>
        <p:sp>
          <p:nvSpPr>
            <p:cNvPr id="2060" name="Google Shape;143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IQAA9Q0AALYiAAD1DwAAAAAAAA=="/>
                </a:ext>
              </a:extLst>
            </p:cNvSpPr>
            <p:nvPr/>
          </p:nvSpPr>
          <p:spPr>
            <a:xfrm>
              <a:off x="5395595" y="2268855"/>
              <a:ext cx="247015" cy="325120"/>
            </a:xfrm>
            <a:custGeom>
              <a:avLst/>
              <a:gdLst/>
              <a:ahLst/>
              <a:cxnLst/>
              <a:rect l="0" t="0" r="247015" b="325120"/>
              <a:pathLst>
                <a:path w="247015" h="325120">
                  <a:moveTo>
                    <a:pt x="16926" y="26"/>
                  </a:moveTo>
                  <a:cubicBezTo>
                    <a:pt x="7583" y="26"/>
                    <a:pt x="0" y="7574"/>
                    <a:pt x="0" y="16798"/>
                  </a:cubicBezTo>
                  <a:lnTo>
                    <a:pt x="0" y="308322"/>
                  </a:lnTo>
                  <a:cubicBezTo>
                    <a:pt x="0" y="317546"/>
                    <a:pt x="7583" y="325094"/>
                    <a:pt x="16926" y="325094"/>
                  </a:cubicBezTo>
                  <a:lnTo>
                    <a:pt x="230193" y="325094"/>
                  </a:lnTo>
                  <a:cubicBezTo>
                    <a:pt x="239404" y="325094"/>
                    <a:pt x="246988" y="317546"/>
                    <a:pt x="246988" y="308322"/>
                  </a:cubicBezTo>
                  <a:lnTo>
                    <a:pt x="246988" y="16798"/>
                  </a:lnTo>
                  <a:cubicBezTo>
                    <a:pt x="246988" y="7574"/>
                    <a:pt x="239404" y="26"/>
                    <a:pt x="230193" y="26"/>
                  </a:cubicBezTo>
                  <a:lnTo>
                    <a:pt x="16926" y="26"/>
                  </a:lnTo>
                  <a:lnTo>
                    <a:pt x="23019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9" name="Google Shape;143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IQAAGA4AAJIiAADADwAAAAAAAA=="/>
                </a:ext>
              </a:extLst>
            </p:cNvSpPr>
            <p:nvPr/>
          </p:nvSpPr>
          <p:spPr>
            <a:xfrm>
              <a:off x="5418455" y="2291080"/>
              <a:ext cx="201295" cy="269240"/>
            </a:xfrm>
            <a:custGeom>
              <a:avLst/>
              <a:gdLst/>
              <a:ahLst/>
              <a:cxnLst/>
              <a:rect l="0" t="0" r="201295" b="269240"/>
              <a:pathLst>
                <a:path w="201295" h="269240">
                  <a:moveTo>
                    <a:pt x="26" y="0"/>
                  </a:moveTo>
                  <a:lnTo>
                    <a:pt x="26" y="269240"/>
                  </a:lnTo>
                  <a:lnTo>
                    <a:pt x="201295" y="269240"/>
                  </a:lnTo>
                  <a:lnTo>
                    <a:pt x="201295"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8" name="Google Shape;143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IQAA0Q0AAEMiAAAYDgAAAAAAAA=="/>
                </a:ext>
              </a:extLst>
            </p:cNvSpPr>
            <p:nvPr/>
          </p:nvSpPr>
          <p:spPr>
            <a:xfrm>
              <a:off x="5468620" y="2245995"/>
              <a:ext cx="100965" cy="45085"/>
            </a:xfrm>
            <a:custGeom>
              <a:avLst/>
              <a:gdLst/>
              <a:ahLst/>
              <a:cxnLst/>
              <a:rect l="0" t="0" r="100965" b="45085"/>
              <a:pathLst>
                <a:path w="100965" h="45085">
                  <a:moveTo>
                    <a:pt x="50430" y="26"/>
                  </a:moveTo>
                  <a:cubicBezTo>
                    <a:pt x="42903" y="26"/>
                    <a:pt x="35403" y="3765"/>
                    <a:pt x="31181" y="11218"/>
                  </a:cubicBezTo>
                  <a:lnTo>
                    <a:pt x="11250" y="11218"/>
                  </a:lnTo>
                  <a:cubicBezTo>
                    <a:pt x="5061" y="11218"/>
                    <a:pt x="0" y="16301"/>
                    <a:pt x="0" y="22516"/>
                  </a:cubicBezTo>
                  <a:lnTo>
                    <a:pt x="0" y="45058"/>
                  </a:lnTo>
                  <a:lnTo>
                    <a:pt x="100965" y="45058"/>
                  </a:lnTo>
                  <a:lnTo>
                    <a:pt x="100965" y="22516"/>
                  </a:lnTo>
                  <a:cubicBezTo>
                    <a:pt x="100965" y="16301"/>
                    <a:pt x="95903" y="11218"/>
                    <a:pt x="89740" y="11218"/>
                  </a:cubicBezTo>
                  <a:lnTo>
                    <a:pt x="69783" y="11218"/>
                  </a:lnTo>
                  <a:cubicBezTo>
                    <a:pt x="65509" y="3765"/>
                    <a:pt x="57956" y="26"/>
                    <a:pt x="5043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7" name="Google Shape;143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IgAATQ4AAGYiAABwDgAAAAAAAA=="/>
                </a:ext>
              </a:extLst>
            </p:cNvSpPr>
            <p:nvPr/>
          </p:nvSpPr>
          <p:spPr>
            <a:xfrm>
              <a:off x="5535930" y="2324735"/>
              <a:ext cx="55880" cy="22225"/>
            </a:xfrm>
            <a:custGeom>
              <a:avLst/>
              <a:gdLst/>
              <a:ahLst/>
              <a:cxnLst/>
              <a:rect l="0" t="0" r="55880" b="22225"/>
              <a:pathLst>
                <a:path w="55880" h="22225">
                  <a:moveTo>
                    <a:pt x="0" y="26"/>
                  </a:moveTo>
                  <a:lnTo>
                    <a:pt x="0" y="22225"/>
                  </a:lnTo>
                  <a:lnTo>
                    <a:pt x="55854" y="22225"/>
                  </a:lnTo>
                  <a:lnTo>
                    <a:pt x="5585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6" name="Google Shape;143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IQAAiw4AAOshAADaDgAAAAAAAA=="/>
                </a:ext>
              </a:extLst>
            </p:cNvSpPr>
            <p:nvPr/>
          </p:nvSpPr>
          <p:spPr>
            <a:xfrm>
              <a:off x="5446395" y="2364105"/>
              <a:ext cx="67310" cy="50165"/>
            </a:xfrm>
            <a:custGeom>
              <a:avLst/>
              <a:gdLst/>
              <a:ahLst/>
              <a:cxnLst/>
              <a:rect l="0" t="0" r="67310" b="50165"/>
              <a:pathLst>
                <a:path w="67310" h="50165">
                  <a:moveTo>
                    <a:pt x="22506" y="0"/>
                  </a:moveTo>
                  <a:lnTo>
                    <a:pt x="22506" y="11173"/>
                  </a:lnTo>
                  <a:cubicBezTo>
                    <a:pt x="22506" y="13179"/>
                    <a:pt x="21252" y="15184"/>
                    <a:pt x="19370" y="16044"/>
                  </a:cubicBezTo>
                  <a:lnTo>
                    <a:pt x="6300" y="22556"/>
                  </a:lnTo>
                  <a:cubicBezTo>
                    <a:pt x="2405" y="24457"/>
                    <a:pt x="0" y="28338"/>
                    <a:pt x="0" y="32583"/>
                  </a:cubicBezTo>
                  <a:lnTo>
                    <a:pt x="0" y="44512"/>
                  </a:lnTo>
                  <a:cubicBezTo>
                    <a:pt x="0" y="47638"/>
                    <a:pt x="2509" y="50138"/>
                    <a:pt x="5672" y="50138"/>
                  </a:cubicBezTo>
                  <a:lnTo>
                    <a:pt x="61638" y="50138"/>
                  </a:lnTo>
                  <a:cubicBezTo>
                    <a:pt x="64774" y="50138"/>
                    <a:pt x="67284" y="47638"/>
                    <a:pt x="67284" y="44512"/>
                  </a:cubicBezTo>
                  <a:lnTo>
                    <a:pt x="67284" y="32583"/>
                  </a:lnTo>
                  <a:cubicBezTo>
                    <a:pt x="67284" y="28338"/>
                    <a:pt x="64905" y="24457"/>
                    <a:pt x="61141" y="22556"/>
                  </a:cubicBezTo>
                  <a:lnTo>
                    <a:pt x="47914" y="16044"/>
                  </a:lnTo>
                  <a:cubicBezTo>
                    <a:pt x="46032" y="15184"/>
                    <a:pt x="44777" y="13179"/>
                    <a:pt x="44777" y="11173"/>
                  </a:cubicBezTo>
                  <a:lnTo>
                    <a:pt x="44777" y="0"/>
                  </a:lnTo>
                  <a:lnTo>
                    <a:pt x="22506" y="0"/>
                  </a:lnTo>
                  <a:lnTo>
                    <a:pt x="44777" y="111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5" name="Google Shape;143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IQAApw4AAOshAADaDgAAAAAAAA=="/>
                </a:ext>
              </a:extLst>
            </p:cNvSpPr>
            <p:nvPr/>
          </p:nvSpPr>
          <p:spPr>
            <a:xfrm>
              <a:off x="5446395" y="2381885"/>
              <a:ext cx="67310" cy="32385"/>
            </a:xfrm>
            <a:custGeom>
              <a:avLst/>
              <a:gdLst/>
              <a:ahLst/>
              <a:cxnLst/>
              <a:rect l="0" t="0" r="67310" b="32385"/>
              <a:pathLst>
                <a:path w="67310" h="32385">
                  <a:moveTo>
                    <a:pt x="16415" y="0"/>
                  </a:moveTo>
                  <a:lnTo>
                    <a:pt x="6205" y="4966"/>
                  </a:lnTo>
                  <a:cubicBezTo>
                    <a:pt x="2409" y="6854"/>
                    <a:pt x="26" y="10708"/>
                    <a:pt x="26" y="14925"/>
                  </a:cubicBezTo>
                  <a:lnTo>
                    <a:pt x="26" y="26771"/>
                  </a:lnTo>
                  <a:cubicBezTo>
                    <a:pt x="26" y="29875"/>
                    <a:pt x="2540" y="32359"/>
                    <a:pt x="5707" y="32359"/>
                  </a:cubicBezTo>
                  <a:lnTo>
                    <a:pt x="61629" y="32359"/>
                  </a:lnTo>
                  <a:cubicBezTo>
                    <a:pt x="64770" y="32359"/>
                    <a:pt x="67284" y="29875"/>
                    <a:pt x="67284" y="26771"/>
                  </a:cubicBezTo>
                  <a:lnTo>
                    <a:pt x="67284" y="14925"/>
                  </a:lnTo>
                  <a:cubicBezTo>
                    <a:pt x="67284" y="10708"/>
                    <a:pt x="64901" y="6854"/>
                    <a:pt x="61131" y="4966"/>
                  </a:cubicBezTo>
                  <a:lnTo>
                    <a:pt x="50790" y="0"/>
                  </a:lnTo>
                  <a:cubicBezTo>
                    <a:pt x="46758" y="4862"/>
                    <a:pt x="40580" y="15054"/>
                    <a:pt x="33668" y="15054"/>
                  </a:cubicBezTo>
                  <a:cubicBezTo>
                    <a:pt x="26730" y="15054"/>
                    <a:pt x="20552" y="4862"/>
                    <a:pt x="1641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4" name="Google Shape;143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IQAAtg4AAJshAADaDgAAAAAAAA=="/>
                </a:ext>
              </a:extLst>
            </p:cNvSpPr>
            <p:nvPr/>
          </p:nvSpPr>
          <p:spPr>
            <a:xfrm>
              <a:off x="5446395" y="2391410"/>
              <a:ext cx="16510" cy="22860"/>
            </a:xfrm>
            <a:custGeom>
              <a:avLst/>
              <a:gdLst/>
              <a:ahLst/>
              <a:cxnLst/>
              <a:rect l="0" t="0" r="16510" b="22860"/>
              <a:pathLst>
                <a:path w="16510" h="22860">
                  <a:moveTo>
                    <a:pt x="1380" y="0"/>
                  </a:moveTo>
                  <a:cubicBezTo>
                    <a:pt x="511" y="1521"/>
                    <a:pt x="26" y="3277"/>
                    <a:pt x="26" y="5164"/>
                  </a:cubicBezTo>
                  <a:lnTo>
                    <a:pt x="26" y="17171"/>
                  </a:lnTo>
                  <a:cubicBezTo>
                    <a:pt x="26" y="20317"/>
                    <a:pt x="2479" y="22834"/>
                    <a:pt x="5444" y="22834"/>
                  </a:cubicBezTo>
                  <a:lnTo>
                    <a:pt x="16382" y="22834"/>
                  </a:lnTo>
                  <a:lnTo>
                    <a:pt x="16510" y="17171"/>
                  </a:lnTo>
                  <a:cubicBezTo>
                    <a:pt x="16510" y="13632"/>
                    <a:pt x="14772" y="10355"/>
                    <a:pt x="12089" y="8205"/>
                  </a:cubicBezTo>
                  <a:lnTo>
                    <a:pt x="1380" y="0"/>
                  </a:lnTo>
                  <a:lnTo>
                    <a:pt x="12089" y="820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3" name="Google Shape;143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IQAAtg4AAOshAADaDgAAAAAAAA=="/>
                </a:ext>
              </a:extLst>
            </p:cNvSpPr>
            <p:nvPr/>
          </p:nvSpPr>
          <p:spPr>
            <a:xfrm>
              <a:off x="5496560" y="2391410"/>
              <a:ext cx="17145" cy="22860"/>
            </a:xfrm>
            <a:custGeom>
              <a:avLst/>
              <a:gdLst/>
              <a:ahLst/>
              <a:cxnLst/>
              <a:rect l="0" t="0" r="17145" b="22860"/>
              <a:pathLst>
                <a:path w="17145" h="22860">
                  <a:moveTo>
                    <a:pt x="15738" y="0"/>
                  </a:moveTo>
                  <a:lnTo>
                    <a:pt x="4618" y="8205"/>
                  </a:lnTo>
                  <a:cubicBezTo>
                    <a:pt x="1672" y="10355"/>
                    <a:pt x="26" y="13632"/>
                    <a:pt x="26" y="17171"/>
                  </a:cubicBezTo>
                  <a:lnTo>
                    <a:pt x="132" y="22834"/>
                  </a:lnTo>
                  <a:lnTo>
                    <a:pt x="11518" y="22834"/>
                  </a:lnTo>
                  <a:cubicBezTo>
                    <a:pt x="14570" y="22834"/>
                    <a:pt x="17118" y="20317"/>
                    <a:pt x="17118" y="17171"/>
                  </a:cubicBezTo>
                  <a:lnTo>
                    <a:pt x="17118" y="5164"/>
                  </a:lnTo>
                  <a:cubicBezTo>
                    <a:pt x="17118" y="3277"/>
                    <a:pt x="16614" y="1521"/>
                    <a:pt x="1573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2" name="Google Shape;143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IQAARA4AANkhAACUDgAAAAAAAA=="/>
                </a:ext>
              </a:extLst>
            </p:cNvSpPr>
            <p:nvPr/>
          </p:nvSpPr>
          <p:spPr>
            <a:xfrm>
              <a:off x="5457190" y="2319020"/>
              <a:ext cx="45085" cy="50800"/>
            </a:xfrm>
            <a:custGeom>
              <a:avLst/>
              <a:gdLst/>
              <a:ahLst/>
              <a:cxnLst/>
              <a:rect l="0" t="0" r="45085" b="50800"/>
              <a:pathLst>
                <a:path w="45085" h="50800">
                  <a:moveTo>
                    <a:pt x="16834" y="0"/>
                  </a:moveTo>
                  <a:cubicBezTo>
                    <a:pt x="7601" y="0"/>
                    <a:pt x="0" y="7623"/>
                    <a:pt x="0" y="17012"/>
                  </a:cubicBezTo>
                  <a:lnTo>
                    <a:pt x="0" y="28301"/>
                  </a:lnTo>
                  <a:cubicBezTo>
                    <a:pt x="0" y="40751"/>
                    <a:pt x="10127" y="50774"/>
                    <a:pt x="22542" y="50774"/>
                  </a:cubicBezTo>
                  <a:cubicBezTo>
                    <a:pt x="34931" y="50774"/>
                    <a:pt x="44927" y="40751"/>
                    <a:pt x="45058" y="28301"/>
                  </a:cubicBezTo>
                  <a:lnTo>
                    <a:pt x="45058" y="17012"/>
                  </a:lnTo>
                  <a:cubicBezTo>
                    <a:pt x="45058" y="7623"/>
                    <a:pt x="37483" y="0"/>
                    <a:pt x="28092" y="0"/>
                  </a:cubicBezTo>
                  <a:lnTo>
                    <a:pt x="16834" y="0"/>
                  </a:lnTo>
                  <a:lnTo>
                    <a:pt x="2809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1" name="Google Shape;143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IQAARA4AAMMhAACUDgAAAAAAAA=="/>
                </a:ext>
              </a:extLst>
            </p:cNvSpPr>
            <p:nvPr/>
          </p:nvSpPr>
          <p:spPr>
            <a:xfrm>
              <a:off x="5457190" y="2319020"/>
              <a:ext cx="31115" cy="50800"/>
            </a:xfrm>
            <a:custGeom>
              <a:avLst/>
              <a:gdLst/>
              <a:ahLst/>
              <a:cxnLst/>
              <a:rect l="0" t="0" r="31115" b="50800"/>
              <a:pathLst>
                <a:path w="31115" h="50800">
                  <a:moveTo>
                    <a:pt x="16875" y="0"/>
                  </a:moveTo>
                  <a:cubicBezTo>
                    <a:pt x="7620" y="0"/>
                    <a:pt x="0" y="7615"/>
                    <a:pt x="0" y="16863"/>
                  </a:cubicBezTo>
                  <a:lnTo>
                    <a:pt x="0" y="28272"/>
                  </a:lnTo>
                  <a:cubicBezTo>
                    <a:pt x="0" y="41183"/>
                    <a:pt x="10600" y="50774"/>
                    <a:pt x="22518" y="50774"/>
                  </a:cubicBezTo>
                  <a:cubicBezTo>
                    <a:pt x="25340" y="50774"/>
                    <a:pt x="28240" y="50247"/>
                    <a:pt x="31088" y="49087"/>
                  </a:cubicBezTo>
                  <a:cubicBezTo>
                    <a:pt x="22466" y="45662"/>
                    <a:pt x="17007" y="37415"/>
                    <a:pt x="17007" y="28272"/>
                  </a:cubicBezTo>
                  <a:lnTo>
                    <a:pt x="17007" y="16995"/>
                  </a:lnTo>
                  <a:cubicBezTo>
                    <a:pt x="17007" y="8748"/>
                    <a:pt x="22967" y="1660"/>
                    <a:pt x="31088" y="395"/>
                  </a:cubicBezTo>
                  <a:cubicBezTo>
                    <a:pt x="30086" y="132"/>
                    <a:pt x="29190" y="0"/>
                    <a:pt x="28161" y="0"/>
                  </a:cubicBezTo>
                  <a:lnTo>
                    <a:pt x="16875" y="0"/>
                  </a:lnTo>
                  <a:lnTo>
                    <a:pt x="2816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50" name="Google Shape;143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IQAARA4AANkhAABnDgAAAAAAAA=="/>
                </a:ext>
              </a:extLst>
            </p:cNvSpPr>
            <p:nvPr/>
          </p:nvSpPr>
          <p:spPr>
            <a:xfrm>
              <a:off x="5457190" y="2319020"/>
              <a:ext cx="45085" cy="22225"/>
            </a:xfrm>
            <a:custGeom>
              <a:avLst/>
              <a:gdLst/>
              <a:ahLst/>
              <a:cxnLst/>
              <a:rect l="0" t="0" r="45085" b="22225"/>
              <a:pathLst>
                <a:path w="45085" h="22225">
                  <a:moveTo>
                    <a:pt x="16834" y="0"/>
                  </a:moveTo>
                  <a:cubicBezTo>
                    <a:pt x="7601" y="0"/>
                    <a:pt x="0" y="7494"/>
                    <a:pt x="0" y="16597"/>
                  </a:cubicBezTo>
                  <a:cubicBezTo>
                    <a:pt x="0" y="16597"/>
                    <a:pt x="16834" y="22225"/>
                    <a:pt x="45058" y="22225"/>
                  </a:cubicBezTo>
                  <a:lnTo>
                    <a:pt x="45058" y="16597"/>
                  </a:lnTo>
                  <a:cubicBezTo>
                    <a:pt x="45058" y="7494"/>
                    <a:pt x="37483" y="0"/>
                    <a:pt x="28092" y="0"/>
                  </a:cubicBezTo>
                  <a:lnTo>
                    <a:pt x="16834" y="0"/>
                  </a:lnTo>
                  <a:lnTo>
                    <a:pt x="2809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9" name="Google Shape;143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IQAARA4AAMMhAABkDgAAAAAAAA=="/>
                </a:ext>
              </a:extLst>
            </p:cNvSpPr>
            <p:nvPr/>
          </p:nvSpPr>
          <p:spPr>
            <a:xfrm>
              <a:off x="5457190" y="2319020"/>
              <a:ext cx="31115" cy="20320"/>
            </a:xfrm>
            <a:custGeom>
              <a:avLst/>
              <a:gdLst/>
              <a:ahLst/>
              <a:cxnLst/>
              <a:rect l="0" t="0" r="31115" b="20320"/>
              <a:pathLst>
                <a:path w="31115" h="20320">
                  <a:moveTo>
                    <a:pt x="16875" y="0"/>
                  </a:moveTo>
                  <a:cubicBezTo>
                    <a:pt x="7620" y="0"/>
                    <a:pt x="0" y="7529"/>
                    <a:pt x="0" y="16673"/>
                  </a:cubicBezTo>
                  <a:cubicBezTo>
                    <a:pt x="5590" y="18314"/>
                    <a:pt x="11180" y="19565"/>
                    <a:pt x="16875" y="20320"/>
                  </a:cubicBezTo>
                  <a:lnTo>
                    <a:pt x="16875" y="16673"/>
                  </a:lnTo>
                  <a:lnTo>
                    <a:pt x="17007" y="16673"/>
                  </a:lnTo>
                  <a:cubicBezTo>
                    <a:pt x="17007" y="8545"/>
                    <a:pt x="22967" y="1641"/>
                    <a:pt x="31088" y="261"/>
                  </a:cubicBezTo>
                  <a:cubicBezTo>
                    <a:pt x="30086" y="130"/>
                    <a:pt x="29190" y="0"/>
                    <a:pt x="28161" y="0"/>
                  </a:cubicBezTo>
                  <a:lnTo>
                    <a:pt x="16875" y="0"/>
                  </a:lnTo>
                  <a:lnTo>
                    <a:pt x="2816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8" name="Google Shape;143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IQAAyQ0AAL4iAAD9DwAAAAAAAA=="/>
                </a:ext>
              </a:extLst>
            </p:cNvSpPr>
            <p:nvPr/>
          </p:nvSpPr>
          <p:spPr>
            <a:xfrm>
              <a:off x="5390515" y="2240915"/>
              <a:ext cx="257175" cy="358140"/>
            </a:xfrm>
            <a:custGeom>
              <a:avLst/>
              <a:gdLst/>
              <a:ahLst/>
              <a:cxnLst/>
              <a:rect l="0" t="0" r="257175" b="358140"/>
              <a:pathLst>
                <a:path w="257175" h="358140">
                  <a:moveTo>
                    <a:pt x="128692" y="10489"/>
                  </a:moveTo>
                  <a:cubicBezTo>
                    <a:pt x="134458" y="10489"/>
                    <a:pt x="140172" y="13373"/>
                    <a:pt x="143396" y="19116"/>
                  </a:cubicBezTo>
                  <a:cubicBezTo>
                    <a:pt x="144418" y="20742"/>
                    <a:pt x="146043" y="21764"/>
                    <a:pt x="147930" y="21764"/>
                  </a:cubicBezTo>
                  <a:lnTo>
                    <a:pt x="167876" y="21764"/>
                  </a:lnTo>
                  <a:cubicBezTo>
                    <a:pt x="171152" y="21764"/>
                    <a:pt x="173800" y="24413"/>
                    <a:pt x="173800" y="27690"/>
                  </a:cubicBezTo>
                  <a:lnTo>
                    <a:pt x="173800" y="44840"/>
                  </a:lnTo>
                  <a:lnTo>
                    <a:pt x="83374" y="44840"/>
                  </a:lnTo>
                  <a:lnTo>
                    <a:pt x="83374" y="27690"/>
                  </a:lnTo>
                  <a:lnTo>
                    <a:pt x="83505" y="27690"/>
                  </a:lnTo>
                  <a:cubicBezTo>
                    <a:pt x="83505" y="24413"/>
                    <a:pt x="86153" y="21764"/>
                    <a:pt x="89429" y="21764"/>
                  </a:cubicBezTo>
                  <a:lnTo>
                    <a:pt x="109349" y="21764"/>
                  </a:lnTo>
                  <a:cubicBezTo>
                    <a:pt x="111236" y="21764"/>
                    <a:pt x="112887" y="20742"/>
                    <a:pt x="113883" y="19116"/>
                  </a:cubicBezTo>
                  <a:cubicBezTo>
                    <a:pt x="117159" y="13373"/>
                    <a:pt x="122926" y="10489"/>
                    <a:pt x="128692" y="10489"/>
                  </a:cubicBezTo>
                  <a:lnTo>
                    <a:pt x="235210" y="32987"/>
                  </a:lnTo>
                  <a:cubicBezTo>
                    <a:pt x="241527" y="32987"/>
                    <a:pt x="246690" y="38153"/>
                    <a:pt x="246690" y="44473"/>
                  </a:cubicBezTo>
                  <a:lnTo>
                    <a:pt x="246690" y="336166"/>
                  </a:lnTo>
                  <a:cubicBezTo>
                    <a:pt x="246690" y="342485"/>
                    <a:pt x="241527" y="347651"/>
                    <a:pt x="235079" y="347651"/>
                  </a:cubicBezTo>
                  <a:lnTo>
                    <a:pt x="22200" y="347651"/>
                  </a:lnTo>
                  <a:cubicBezTo>
                    <a:pt x="15778" y="347651"/>
                    <a:pt x="10588" y="342485"/>
                    <a:pt x="10588" y="336166"/>
                  </a:cubicBezTo>
                  <a:lnTo>
                    <a:pt x="10588" y="44473"/>
                  </a:lnTo>
                  <a:cubicBezTo>
                    <a:pt x="10588" y="38153"/>
                    <a:pt x="15778" y="32987"/>
                    <a:pt x="22200" y="32987"/>
                  </a:cubicBezTo>
                  <a:lnTo>
                    <a:pt x="73021" y="32987"/>
                  </a:lnTo>
                  <a:lnTo>
                    <a:pt x="73021" y="50136"/>
                  </a:lnTo>
                  <a:cubicBezTo>
                    <a:pt x="73021" y="53047"/>
                    <a:pt x="75302" y="55302"/>
                    <a:pt x="78185" y="55302"/>
                  </a:cubicBezTo>
                  <a:lnTo>
                    <a:pt x="179094" y="55302"/>
                  </a:lnTo>
                  <a:cubicBezTo>
                    <a:pt x="182003" y="55302"/>
                    <a:pt x="184389" y="53047"/>
                    <a:pt x="184389" y="50136"/>
                  </a:cubicBezTo>
                  <a:lnTo>
                    <a:pt x="184389" y="32987"/>
                  </a:lnTo>
                  <a:lnTo>
                    <a:pt x="128587" y="26"/>
                  </a:lnTo>
                  <a:cubicBezTo>
                    <a:pt x="120252" y="26"/>
                    <a:pt x="111943" y="3776"/>
                    <a:pt x="106439" y="11275"/>
                  </a:cubicBezTo>
                  <a:lnTo>
                    <a:pt x="89429" y="11275"/>
                  </a:lnTo>
                  <a:cubicBezTo>
                    <a:pt x="82352" y="11275"/>
                    <a:pt x="76062" y="15707"/>
                    <a:pt x="73781" y="22394"/>
                  </a:cubicBezTo>
                  <a:lnTo>
                    <a:pt x="22069" y="22394"/>
                  </a:lnTo>
                  <a:cubicBezTo>
                    <a:pt x="9959" y="22394"/>
                    <a:pt x="0" y="32358"/>
                    <a:pt x="0" y="44473"/>
                  </a:cubicBezTo>
                  <a:lnTo>
                    <a:pt x="0" y="336061"/>
                  </a:lnTo>
                  <a:cubicBezTo>
                    <a:pt x="0" y="348281"/>
                    <a:pt x="9959" y="358140"/>
                    <a:pt x="22069" y="358140"/>
                  </a:cubicBezTo>
                  <a:lnTo>
                    <a:pt x="235079" y="358140"/>
                  </a:lnTo>
                  <a:cubicBezTo>
                    <a:pt x="247319" y="358140"/>
                    <a:pt x="257148" y="348281"/>
                    <a:pt x="257148" y="336061"/>
                  </a:cubicBezTo>
                  <a:lnTo>
                    <a:pt x="257148" y="44473"/>
                  </a:lnTo>
                  <a:cubicBezTo>
                    <a:pt x="257148" y="32358"/>
                    <a:pt x="247319" y="22394"/>
                    <a:pt x="235210" y="22394"/>
                  </a:cubicBezTo>
                  <a:lnTo>
                    <a:pt x="183497" y="22394"/>
                  </a:lnTo>
                  <a:cubicBezTo>
                    <a:pt x="181243" y="15707"/>
                    <a:pt x="174927" y="11275"/>
                    <a:pt x="167876" y="11275"/>
                  </a:cubicBezTo>
                  <a:lnTo>
                    <a:pt x="150708" y="11275"/>
                  </a:lnTo>
                  <a:cubicBezTo>
                    <a:pt x="145231" y="3776"/>
                    <a:pt x="136896" y="26"/>
                    <a:pt x="128587" y="26"/>
                  </a:cubicBezTo>
                  <a:lnTo>
                    <a:pt x="128692" y="10489"/>
                  </a:lnTo>
                  <a:lnTo>
                    <a:pt x="12858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7" name="Google Shape;143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IQAA7A0AAPwhAAD9DQAAAAAAAA=="/>
                </a:ext>
              </a:extLst>
            </p:cNvSpPr>
            <p:nvPr/>
          </p:nvSpPr>
          <p:spPr>
            <a:xfrm>
              <a:off x="5512435" y="2263140"/>
              <a:ext cx="12065" cy="10795"/>
            </a:xfrm>
            <a:custGeom>
              <a:avLst/>
              <a:gdLst/>
              <a:ahLst/>
              <a:cxnLst/>
              <a:rect l="0" t="0" r="12065" b="10795"/>
              <a:pathLst>
                <a:path w="12065" h="10795">
                  <a:moveTo>
                    <a:pt x="6759" y="26"/>
                  </a:moveTo>
                  <a:cubicBezTo>
                    <a:pt x="6784" y="26"/>
                    <a:pt x="6835" y="26"/>
                    <a:pt x="6861" y="26"/>
                  </a:cubicBezTo>
                  <a:cubicBezTo>
                    <a:pt x="6861" y="26"/>
                    <a:pt x="6886" y="26"/>
                    <a:pt x="6886" y="26"/>
                  </a:cubicBezTo>
                  <a:lnTo>
                    <a:pt x="6861" y="26"/>
                  </a:lnTo>
                  <a:cubicBezTo>
                    <a:pt x="2346" y="159"/>
                    <a:pt x="25" y="5917"/>
                    <a:pt x="3315" y="9249"/>
                  </a:cubicBezTo>
                  <a:cubicBezTo>
                    <a:pt x="4336" y="10315"/>
                    <a:pt x="5586" y="10795"/>
                    <a:pt x="6810" y="10795"/>
                  </a:cubicBezTo>
                  <a:cubicBezTo>
                    <a:pt x="9437" y="10795"/>
                    <a:pt x="11962" y="8636"/>
                    <a:pt x="12039" y="5410"/>
                  </a:cubicBezTo>
                  <a:cubicBezTo>
                    <a:pt x="12039" y="2478"/>
                    <a:pt x="9641" y="79"/>
                    <a:pt x="6861" y="26"/>
                  </a:cubicBezTo>
                  <a:lnTo>
                    <a:pt x="6759" y="26"/>
                  </a:lnTo>
                  <a:lnTo>
                    <a:pt x="686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6" name="Google Shape;143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IQAAEA4AAJsiAADIDwAAAAAAAA=="/>
                </a:ext>
              </a:extLst>
            </p:cNvSpPr>
            <p:nvPr/>
          </p:nvSpPr>
          <p:spPr>
            <a:xfrm>
              <a:off x="5412740" y="2286000"/>
              <a:ext cx="212725" cy="279400"/>
            </a:xfrm>
            <a:custGeom>
              <a:avLst/>
              <a:gdLst/>
              <a:ahLst/>
              <a:cxnLst/>
              <a:rect l="0" t="0" r="212725" b="279400"/>
              <a:pathLst>
                <a:path w="212725" h="279400">
                  <a:moveTo>
                    <a:pt x="5328" y="0"/>
                  </a:moveTo>
                  <a:cubicBezTo>
                    <a:pt x="2414" y="0"/>
                    <a:pt x="26" y="2410"/>
                    <a:pt x="26" y="5290"/>
                  </a:cubicBezTo>
                  <a:lnTo>
                    <a:pt x="26" y="274110"/>
                  </a:lnTo>
                  <a:cubicBezTo>
                    <a:pt x="26" y="276990"/>
                    <a:pt x="2414" y="279400"/>
                    <a:pt x="5328" y="279400"/>
                  </a:cubicBezTo>
                  <a:lnTo>
                    <a:pt x="207422" y="279400"/>
                  </a:lnTo>
                  <a:cubicBezTo>
                    <a:pt x="210310" y="279400"/>
                    <a:pt x="212725" y="276990"/>
                    <a:pt x="212725" y="274110"/>
                  </a:cubicBezTo>
                  <a:lnTo>
                    <a:pt x="212725" y="5290"/>
                  </a:lnTo>
                  <a:cubicBezTo>
                    <a:pt x="212725" y="2410"/>
                    <a:pt x="210310" y="0"/>
                    <a:pt x="207422" y="0"/>
                  </a:cubicBezTo>
                  <a:lnTo>
                    <a:pt x="179362" y="0"/>
                  </a:lnTo>
                  <a:cubicBezTo>
                    <a:pt x="172668" y="393"/>
                    <a:pt x="172668" y="10083"/>
                    <a:pt x="179362" y="10450"/>
                  </a:cubicBezTo>
                  <a:lnTo>
                    <a:pt x="202225" y="10450"/>
                  </a:lnTo>
                  <a:lnTo>
                    <a:pt x="202225" y="268819"/>
                  </a:lnTo>
                  <a:lnTo>
                    <a:pt x="10631" y="268819"/>
                  </a:lnTo>
                  <a:lnTo>
                    <a:pt x="10631" y="10450"/>
                  </a:lnTo>
                  <a:lnTo>
                    <a:pt x="33362" y="10450"/>
                  </a:lnTo>
                  <a:cubicBezTo>
                    <a:pt x="40056" y="10083"/>
                    <a:pt x="40056" y="393"/>
                    <a:pt x="33362" y="0"/>
                  </a:cubicBezTo>
                  <a:lnTo>
                    <a:pt x="5328" y="0"/>
                  </a:lnTo>
                  <a:lnTo>
                    <a:pt x="3336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5" name="Google Shape;143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4IQAAPA4AAPMhAADiDgAAAAAAAA=="/>
                </a:ext>
              </a:extLst>
            </p:cNvSpPr>
            <p:nvPr/>
          </p:nvSpPr>
          <p:spPr>
            <a:xfrm>
              <a:off x="5440680" y="2313940"/>
              <a:ext cx="78105" cy="105410"/>
            </a:xfrm>
            <a:custGeom>
              <a:avLst/>
              <a:gdLst/>
              <a:ahLst/>
              <a:cxnLst/>
              <a:rect l="0" t="0" r="78105" b="105410"/>
              <a:pathLst>
                <a:path w="78105" h="105410">
                  <a:moveTo>
                    <a:pt x="44680" y="10546"/>
                  </a:moveTo>
                  <a:cubicBezTo>
                    <a:pt x="51149" y="10546"/>
                    <a:pt x="56330" y="15715"/>
                    <a:pt x="56330" y="21980"/>
                  </a:cubicBezTo>
                  <a:lnTo>
                    <a:pt x="56330" y="33283"/>
                  </a:lnTo>
                  <a:cubicBezTo>
                    <a:pt x="56067" y="42472"/>
                    <a:pt x="48493" y="49886"/>
                    <a:pt x="39131" y="49886"/>
                  </a:cubicBezTo>
                  <a:cubicBezTo>
                    <a:pt x="29769" y="49886"/>
                    <a:pt x="22169" y="42472"/>
                    <a:pt x="21906" y="33283"/>
                  </a:cubicBezTo>
                  <a:lnTo>
                    <a:pt x="21906" y="22111"/>
                  </a:lnTo>
                  <a:lnTo>
                    <a:pt x="21906" y="21980"/>
                  </a:lnTo>
                  <a:cubicBezTo>
                    <a:pt x="21906" y="15715"/>
                    <a:pt x="27113" y="10546"/>
                    <a:pt x="33556" y="10546"/>
                  </a:cubicBezTo>
                  <a:lnTo>
                    <a:pt x="45074" y="60040"/>
                  </a:lnTo>
                  <a:lnTo>
                    <a:pt x="45074" y="63199"/>
                  </a:lnTo>
                  <a:cubicBezTo>
                    <a:pt x="45074" y="65209"/>
                    <a:pt x="45574" y="66958"/>
                    <a:pt x="46600" y="68707"/>
                  </a:cubicBezTo>
                  <a:lnTo>
                    <a:pt x="39368" y="75755"/>
                  </a:lnTo>
                  <a:cubicBezTo>
                    <a:pt x="39315" y="75807"/>
                    <a:pt x="39210" y="75834"/>
                    <a:pt x="39131" y="75834"/>
                  </a:cubicBezTo>
                  <a:cubicBezTo>
                    <a:pt x="39026" y="75834"/>
                    <a:pt x="38947" y="75807"/>
                    <a:pt x="38868" y="75755"/>
                  </a:cubicBezTo>
                  <a:lnTo>
                    <a:pt x="31662" y="68707"/>
                  </a:lnTo>
                  <a:cubicBezTo>
                    <a:pt x="32662" y="66958"/>
                    <a:pt x="33188" y="65209"/>
                    <a:pt x="33056" y="63199"/>
                  </a:cubicBezTo>
                  <a:lnTo>
                    <a:pt x="33056" y="60040"/>
                  </a:lnTo>
                  <a:cubicBezTo>
                    <a:pt x="35081" y="60484"/>
                    <a:pt x="37106" y="60719"/>
                    <a:pt x="39105" y="60719"/>
                  </a:cubicBezTo>
                  <a:cubicBezTo>
                    <a:pt x="41130" y="60719"/>
                    <a:pt x="43102" y="60484"/>
                    <a:pt x="45074" y="60040"/>
                  </a:cubicBezTo>
                  <a:lnTo>
                    <a:pt x="55199" y="74868"/>
                  </a:lnTo>
                  <a:lnTo>
                    <a:pt x="64298" y="79384"/>
                  </a:lnTo>
                  <a:cubicBezTo>
                    <a:pt x="66323" y="80402"/>
                    <a:pt x="67585" y="82542"/>
                    <a:pt x="67585" y="84787"/>
                  </a:cubicBezTo>
                  <a:lnTo>
                    <a:pt x="67585" y="94603"/>
                  </a:lnTo>
                  <a:cubicBezTo>
                    <a:pt x="67585" y="94838"/>
                    <a:pt x="67480" y="94968"/>
                    <a:pt x="67217" y="94968"/>
                  </a:cubicBezTo>
                  <a:lnTo>
                    <a:pt x="11045" y="94968"/>
                  </a:lnTo>
                  <a:cubicBezTo>
                    <a:pt x="10782" y="94968"/>
                    <a:pt x="10650" y="94838"/>
                    <a:pt x="10650" y="94603"/>
                  </a:cubicBezTo>
                  <a:lnTo>
                    <a:pt x="10650" y="84787"/>
                  </a:lnTo>
                  <a:cubicBezTo>
                    <a:pt x="10650" y="82542"/>
                    <a:pt x="11912" y="80402"/>
                    <a:pt x="13937" y="79384"/>
                  </a:cubicBezTo>
                  <a:lnTo>
                    <a:pt x="23063" y="74868"/>
                  </a:lnTo>
                  <a:lnTo>
                    <a:pt x="31399" y="83204"/>
                  </a:lnTo>
                  <a:cubicBezTo>
                    <a:pt x="33556" y="85283"/>
                    <a:pt x="36343" y="86354"/>
                    <a:pt x="39131" y="86354"/>
                  </a:cubicBezTo>
                  <a:cubicBezTo>
                    <a:pt x="41918" y="86354"/>
                    <a:pt x="44680" y="85283"/>
                    <a:pt x="46836" y="83169"/>
                  </a:cubicBezTo>
                  <a:lnTo>
                    <a:pt x="55199" y="74806"/>
                  </a:lnTo>
                  <a:lnTo>
                    <a:pt x="33424" y="0"/>
                  </a:lnTo>
                  <a:cubicBezTo>
                    <a:pt x="21143" y="0"/>
                    <a:pt x="11281" y="9920"/>
                    <a:pt x="11281" y="21980"/>
                  </a:cubicBezTo>
                  <a:lnTo>
                    <a:pt x="11281" y="33283"/>
                  </a:lnTo>
                  <a:cubicBezTo>
                    <a:pt x="11281" y="41950"/>
                    <a:pt x="15594" y="50121"/>
                    <a:pt x="22668" y="55263"/>
                  </a:cubicBezTo>
                  <a:lnTo>
                    <a:pt x="22668" y="63199"/>
                  </a:lnTo>
                  <a:cubicBezTo>
                    <a:pt x="22537" y="63303"/>
                    <a:pt x="22537" y="63434"/>
                    <a:pt x="22432" y="63434"/>
                  </a:cubicBezTo>
                  <a:lnTo>
                    <a:pt x="9256" y="69960"/>
                  </a:lnTo>
                  <a:cubicBezTo>
                    <a:pt x="3576" y="72727"/>
                    <a:pt x="26" y="78522"/>
                    <a:pt x="157" y="84657"/>
                  </a:cubicBezTo>
                  <a:lnTo>
                    <a:pt x="157" y="94603"/>
                  </a:lnTo>
                  <a:cubicBezTo>
                    <a:pt x="157" y="100502"/>
                    <a:pt x="4970" y="105279"/>
                    <a:pt x="11045" y="105384"/>
                  </a:cubicBezTo>
                  <a:lnTo>
                    <a:pt x="67217" y="105384"/>
                  </a:lnTo>
                  <a:cubicBezTo>
                    <a:pt x="73160" y="105279"/>
                    <a:pt x="78105" y="100502"/>
                    <a:pt x="78105" y="94603"/>
                  </a:cubicBezTo>
                  <a:lnTo>
                    <a:pt x="78105" y="84657"/>
                  </a:lnTo>
                  <a:cubicBezTo>
                    <a:pt x="78105" y="78522"/>
                    <a:pt x="74554" y="72727"/>
                    <a:pt x="68979" y="69960"/>
                  </a:cubicBezTo>
                  <a:lnTo>
                    <a:pt x="55830" y="63434"/>
                  </a:lnTo>
                  <a:cubicBezTo>
                    <a:pt x="55699" y="63434"/>
                    <a:pt x="55567" y="63303"/>
                    <a:pt x="55567" y="63199"/>
                  </a:cubicBezTo>
                  <a:lnTo>
                    <a:pt x="55567" y="55263"/>
                  </a:lnTo>
                  <a:cubicBezTo>
                    <a:pt x="62668" y="50121"/>
                    <a:pt x="66823" y="41950"/>
                    <a:pt x="66823" y="33179"/>
                  </a:cubicBezTo>
                  <a:lnTo>
                    <a:pt x="66823" y="21980"/>
                  </a:lnTo>
                  <a:cubicBezTo>
                    <a:pt x="66823" y="9920"/>
                    <a:pt x="56961" y="0"/>
                    <a:pt x="44680" y="0"/>
                  </a:cubicBezTo>
                  <a:lnTo>
                    <a:pt x="44680" y="10546"/>
                  </a:lnTo>
                  <a:lnTo>
                    <a:pt x="4468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4" name="Google Shape;143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IgAARQ4AAG8iAAB5DgAAAAAAAA=="/>
                </a:ext>
              </a:extLst>
            </p:cNvSpPr>
            <p:nvPr/>
          </p:nvSpPr>
          <p:spPr>
            <a:xfrm>
              <a:off x="5530850" y="2319655"/>
              <a:ext cx="66675" cy="33020"/>
            </a:xfrm>
            <a:custGeom>
              <a:avLst/>
              <a:gdLst/>
              <a:ahLst/>
              <a:cxnLst/>
              <a:rect l="0" t="0" r="66675" b="33020"/>
              <a:pathLst>
                <a:path w="66675" h="33020">
                  <a:moveTo>
                    <a:pt x="56052" y="10508"/>
                  </a:moveTo>
                  <a:lnTo>
                    <a:pt x="56052" y="22512"/>
                  </a:lnTo>
                  <a:lnTo>
                    <a:pt x="10491" y="22512"/>
                  </a:lnTo>
                  <a:lnTo>
                    <a:pt x="10491" y="10508"/>
                  </a:lnTo>
                  <a:lnTo>
                    <a:pt x="5193" y="26"/>
                  </a:lnTo>
                  <a:cubicBezTo>
                    <a:pt x="2281" y="26"/>
                    <a:pt x="26" y="2285"/>
                    <a:pt x="26" y="5201"/>
                  </a:cubicBezTo>
                  <a:lnTo>
                    <a:pt x="26" y="27819"/>
                  </a:lnTo>
                  <a:cubicBezTo>
                    <a:pt x="26" y="30603"/>
                    <a:pt x="2413" y="33020"/>
                    <a:pt x="5193" y="33020"/>
                  </a:cubicBezTo>
                  <a:lnTo>
                    <a:pt x="61350" y="33020"/>
                  </a:lnTo>
                  <a:cubicBezTo>
                    <a:pt x="64261" y="33020"/>
                    <a:pt x="66648" y="30603"/>
                    <a:pt x="66648" y="27714"/>
                  </a:cubicBezTo>
                  <a:lnTo>
                    <a:pt x="66648" y="5201"/>
                  </a:lnTo>
                  <a:cubicBezTo>
                    <a:pt x="66648" y="2285"/>
                    <a:pt x="64261" y="26"/>
                    <a:pt x="61350" y="26"/>
                  </a:cubicBezTo>
                  <a:lnTo>
                    <a:pt x="56052" y="10508"/>
                  </a:lnTo>
                  <a:lnTo>
                    <a:pt x="6135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3" name="Google Shape;143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IgAAiw4AAHIiAACcDgAAAAAAAA=="/>
                </a:ext>
              </a:extLst>
            </p:cNvSpPr>
            <p:nvPr/>
          </p:nvSpPr>
          <p:spPr>
            <a:xfrm>
              <a:off x="5528945" y="2364105"/>
              <a:ext cx="70485" cy="10795"/>
            </a:xfrm>
            <a:custGeom>
              <a:avLst/>
              <a:gdLst/>
              <a:ahLst/>
              <a:cxnLst/>
              <a:rect l="0" t="0" r="70485" b="10795"/>
              <a:pathLst>
                <a:path w="70485" h="10795">
                  <a:moveTo>
                    <a:pt x="6731" y="0"/>
                  </a:moveTo>
                  <a:cubicBezTo>
                    <a:pt x="26" y="0"/>
                    <a:pt x="52" y="10795"/>
                    <a:pt x="6862" y="10795"/>
                  </a:cubicBezTo>
                  <a:cubicBezTo>
                    <a:pt x="6967" y="10795"/>
                    <a:pt x="7098" y="10768"/>
                    <a:pt x="7203" y="10768"/>
                  </a:cubicBezTo>
                  <a:lnTo>
                    <a:pt x="63281" y="10768"/>
                  </a:lnTo>
                  <a:cubicBezTo>
                    <a:pt x="63412" y="10768"/>
                    <a:pt x="63517" y="10795"/>
                    <a:pt x="63648" y="10795"/>
                  </a:cubicBezTo>
                  <a:cubicBezTo>
                    <a:pt x="70432" y="10795"/>
                    <a:pt x="70485" y="0"/>
                    <a:pt x="63753" y="0"/>
                  </a:cubicBezTo>
                  <a:cubicBezTo>
                    <a:pt x="63596" y="0"/>
                    <a:pt x="63439" y="0"/>
                    <a:pt x="63281" y="26"/>
                  </a:cubicBezTo>
                  <a:lnTo>
                    <a:pt x="7203" y="26"/>
                  </a:lnTo>
                  <a:cubicBezTo>
                    <a:pt x="7045" y="0"/>
                    <a:pt x="6888" y="0"/>
                    <a:pt x="673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2" name="Google Shape;143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IgAArw4AAD0iAAC/DgAAAAAAAA=="/>
                </a:ext>
              </a:extLst>
            </p:cNvSpPr>
            <p:nvPr/>
          </p:nvSpPr>
          <p:spPr>
            <a:xfrm>
              <a:off x="5528945" y="2386965"/>
              <a:ext cx="36830" cy="10160"/>
            </a:xfrm>
            <a:custGeom>
              <a:avLst/>
              <a:gdLst/>
              <a:ahLst/>
              <a:cxnLst/>
              <a:rect l="0" t="0" r="36830" b="10160"/>
              <a:pathLst>
                <a:path w="36830" h="10160">
                  <a:moveTo>
                    <a:pt x="6839" y="0"/>
                  </a:moveTo>
                  <a:cubicBezTo>
                    <a:pt x="52" y="0"/>
                    <a:pt x="26" y="10135"/>
                    <a:pt x="6708" y="10135"/>
                  </a:cubicBezTo>
                  <a:cubicBezTo>
                    <a:pt x="6865" y="10135"/>
                    <a:pt x="7021" y="10135"/>
                    <a:pt x="7178" y="10135"/>
                  </a:cubicBezTo>
                  <a:lnTo>
                    <a:pt x="29548" y="10135"/>
                  </a:lnTo>
                  <a:cubicBezTo>
                    <a:pt x="29704" y="10135"/>
                    <a:pt x="29861" y="10135"/>
                    <a:pt x="30017" y="10135"/>
                  </a:cubicBezTo>
                  <a:cubicBezTo>
                    <a:pt x="36830" y="10135"/>
                    <a:pt x="36778" y="0"/>
                    <a:pt x="29887" y="0"/>
                  </a:cubicBezTo>
                  <a:cubicBezTo>
                    <a:pt x="29782" y="0"/>
                    <a:pt x="29652" y="0"/>
                    <a:pt x="29548" y="0"/>
                  </a:cubicBezTo>
                  <a:lnTo>
                    <a:pt x="7178" y="0"/>
                  </a:lnTo>
                  <a:cubicBezTo>
                    <a:pt x="7074" y="0"/>
                    <a:pt x="6943" y="0"/>
                    <a:pt x="683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1" name="Google Shape;143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IQAA9Q4AAHIiAAAGDwAAAAAAAA=="/>
                </a:ext>
              </a:extLst>
            </p:cNvSpPr>
            <p:nvPr/>
          </p:nvSpPr>
          <p:spPr>
            <a:xfrm>
              <a:off x="5438775" y="2431415"/>
              <a:ext cx="160655" cy="10795"/>
            </a:xfrm>
            <a:custGeom>
              <a:avLst/>
              <a:gdLst/>
              <a:ahLst/>
              <a:cxnLst/>
              <a:rect l="0" t="0" r="160655" b="10795"/>
              <a:pathLst>
                <a:path w="160655" h="10795">
                  <a:moveTo>
                    <a:pt x="6860" y="0"/>
                  </a:moveTo>
                  <a:cubicBezTo>
                    <a:pt x="0" y="0"/>
                    <a:pt x="0" y="10768"/>
                    <a:pt x="6860" y="10768"/>
                  </a:cubicBezTo>
                  <a:cubicBezTo>
                    <a:pt x="6991" y="10768"/>
                    <a:pt x="7096" y="10768"/>
                    <a:pt x="7228" y="10768"/>
                  </a:cubicBezTo>
                  <a:lnTo>
                    <a:pt x="153426" y="10768"/>
                  </a:lnTo>
                  <a:cubicBezTo>
                    <a:pt x="153558" y="10768"/>
                    <a:pt x="153689" y="10768"/>
                    <a:pt x="153794" y="10768"/>
                  </a:cubicBezTo>
                  <a:cubicBezTo>
                    <a:pt x="160655" y="10768"/>
                    <a:pt x="160655" y="0"/>
                    <a:pt x="153794" y="0"/>
                  </a:cubicBezTo>
                  <a:cubicBezTo>
                    <a:pt x="153689" y="0"/>
                    <a:pt x="153558" y="0"/>
                    <a:pt x="153426" y="0"/>
                  </a:cubicBezTo>
                  <a:lnTo>
                    <a:pt x="7228" y="0"/>
                  </a:lnTo>
                  <a:cubicBezTo>
                    <a:pt x="7096" y="0"/>
                    <a:pt x="6991" y="0"/>
                    <a:pt x="68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40" name="Google Shape;143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IQAAGQ8AAJ4hAAApDwAAAAAAAA=="/>
                </a:ext>
              </a:extLst>
            </p:cNvSpPr>
            <p:nvPr/>
          </p:nvSpPr>
          <p:spPr>
            <a:xfrm>
              <a:off x="5438775" y="2454275"/>
              <a:ext cx="26035" cy="10160"/>
            </a:xfrm>
            <a:custGeom>
              <a:avLst/>
              <a:gdLst/>
              <a:ahLst/>
              <a:cxnLst/>
              <a:rect l="0" t="0" r="26035" b="10160"/>
              <a:pathLst>
                <a:path w="26035" h="10160">
                  <a:moveTo>
                    <a:pt x="6806" y="0"/>
                  </a:moveTo>
                  <a:cubicBezTo>
                    <a:pt x="0" y="0"/>
                    <a:pt x="52" y="10160"/>
                    <a:pt x="6912" y="10160"/>
                  </a:cubicBezTo>
                  <a:cubicBezTo>
                    <a:pt x="7045" y="10160"/>
                    <a:pt x="7151" y="10160"/>
                    <a:pt x="7283" y="10135"/>
                  </a:cubicBezTo>
                  <a:lnTo>
                    <a:pt x="18619" y="10135"/>
                  </a:lnTo>
                  <a:cubicBezTo>
                    <a:pt x="18751" y="10160"/>
                    <a:pt x="18857" y="10160"/>
                    <a:pt x="18989" y="10160"/>
                  </a:cubicBezTo>
                  <a:cubicBezTo>
                    <a:pt x="25982" y="10160"/>
                    <a:pt x="26035" y="0"/>
                    <a:pt x="19095" y="0"/>
                  </a:cubicBezTo>
                  <a:cubicBezTo>
                    <a:pt x="18936" y="0"/>
                    <a:pt x="18778" y="25"/>
                    <a:pt x="18619" y="25"/>
                  </a:cubicBezTo>
                  <a:lnTo>
                    <a:pt x="7283" y="25"/>
                  </a:lnTo>
                  <a:cubicBezTo>
                    <a:pt x="7124" y="25"/>
                    <a:pt x="6965" y="0"/>
                    <a:pt x="680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9" name="Google Shape;143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IQAAgw8AAJ4hAACTDwAAAAAAAA=="/>
                </a:ext>
              </a:extLst>
            </p:cNvSpPr>
            <p:nvPr/>
          </p:nvSpPr>
          <p:spPr>
            <a:xfrm>
              <a:off x="5438775" y="2521585"/>
              <a:ext cx="26035" cy="10160"/>
            </a:xfrm>
            <a:custGeom>
              <a:avLst/>
              <a:gdLst/>
              <a:ahLst/>
              <a:cxnLst/>
              <a:rect l="0" t="0" r="26035" b="10160"/>
              <a:pathLst>
                <a:path w="26035" h="10160">
                  <a:moveTo>
                    <a:pt x="6912" y="0"/>
                  </a:moveTo>
                  <a:cubicBezTo>
                    <a:pt x="0" y="0"/>
                    <a:pt x="0" y="10135"/>
                    <a:pt x="6912" y="10135"/>
                  </a:cubicBezTo>
                  <a:cubicBezTo>
                    <a:pt x="7045" y="10135"/>
                    <a:pt x="7151" y="10135"/>
                    <a:pt x="7283" y="10135"/>
                  </a:cubicBezTo>
                  <a:lnTo>
                    <a:pt x="18619" y="10135"/>
                  </a:lnTo>
                  <a:cubicBezTo>
                    <a:pt x="18751" y="10135"/>
                    <a:pt x="18883" y="10135"/>
                    <a:pt x="18989" y="10135"/>
                  </a:cubicBezTo>
                  <a:cubicBezTo>
                    <a:pt x="26008" y="10135"/>
                    <a:pt x="26008" y="0"/>
                    <a:pt x="18989" y="0"/>
                  </a:cubicBezTo>
                  <a:cubicBezTo>
                    <a:pt x="18883" y="0"/>
                    <a:pt x="18751" y="0"/>
                    <a:pt x="18619" y="25"/>
                  </a:cubicBezTo>
                  <a:lnTo>
                    <a:pt x="7283" y="25"/>
                  </a:lnTo>
                  <a:cubicBezTo>
                    <a:pt x="7151" y="0"/>
                    <a:pt x="7045" y="0"/>
                    <a:pt x="691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8" name="Google Shape;143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1IQAAXw8AAJ4hAABwDwAAAAAAAA=="/>
                </a:ext>
              </a:extLst>
            </p:cNvSpPr>
            <p:nvPr/>
          </p:nvSpPr>
          <p:spPr>
            <a:xfrm>
              <a:off x="5438775" y="2498725"/>
              <a:ext cx="26035" cy="10795"/>
            </a:xfrm>
            <a:custGeom>
              <a:avLst/>
              <a:gdLst/>
              <a:ahLst/>
              <a:cxnLst/>
              <a:rect l="0" t="0" r="26035" b="10795"/>
              <a:pathLst>
                <a:path w="26035" h="10795">
                  <a:moveTo>
                    <a:pt x="6912" y="26"/>
                  </a:moveTo>
                  <a:cubicBezTo>
                    <a:pt x="0" y="26"/>
                    <a:pt x="0" y="10795"/>
                    <a:pt x="6912" y="10795"/>
                  </a:cubicBezTo>
                  <a:cubicBezTo>
                    <a:pt x="7045" y="10795"/>
                    <a:pt x="7151" y="10795"/>
                    <a:pt x="7283" y="10768"/>
                  </a:cubicBezTo>
                  <a:lnTo>
                    <a:pt x="18619" y="10768"/>
                  </a:lnTo>
                  <a:cubicBezTo>
                    <a:pt x="18751" y="10795"/>
                    <a:pt x="18883" y="10795"/>
                    <a:pt x="18989" y="10795"/>
                  </a:cubicBezTo>
                  <a:cubicBezTo>
                    <a:pt x="26008" y="10795"/>
                    <a:pt x="26008" y="26"/>
                    <a:pt x="18989" y="26"/>
                  </a:cubicBezTo>
                  <a:cubicBezTo>
                    <a:pt x="18883" y="26"/>
                    <a:pt x="18751" y="26"/>
                    <a:pt x="18619" y="26"/>
                  </a:cubicBezTo>
                  <a:lnTo>
                    <a:pt x="7283" y="26"/>
                  </a:lnTo>
                  <a:cubicBezTo>
                    <a:pt x="7151" y="26"/>
                    <a:pt x="7045" y="26"/>
                    <a:pt x="691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7" name="Google Shape;143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IQAAPA8AAJ0hAABNDwAAAAAAAA=="/>
                </a:ext>
              </a:extLst>
            </p:cNvSpPr>
            <p:nvPr/>
          </p:nvSpPr>
          <p:spPr>
            <a:xfrm>
              <a:off x="5439410" y="2476500"/>
              <a:ext cx="24765" cy="10795"/>
            </a:xfrm>
            <a:custGeom>
              <a:avLst/>
              <a:gdLst/>
              <a:ahLst/>
              <a:cxnLst/>
              <a:rect l="0" t="0" r="24765" b="10795"/>
              <a:pathLst>
                <a:path w="24765" h="10795">
                  <a:moveTo>
                    <a:pt x="6683" y="0"/>
                  </a:moveTo>
                  <a:cubicBezTo>
                    <a:pt x="26" y="269"/>
                    <a:pt x="26" y="10390"/>
                    <a:pt x="6683" y="10795"/>
                  </a:cubicBezTo>
                  <a:lnTo>
                    <a:pt x="18081" y="10795"/>
                  </a:lnTo>
                  <a:cubicBezTo>
                    <a:pt x="24738" y="10390"/>
                    <a:pt x="24738" y="269"/>
                    <a:pt x="18081" y="0"/>
                  </a:cubicBezTo>
                  <a:lnTo>
                    <a:pt x="6683" y="0"/>
                  </a:lnTo>
                  <a:lnTo>
                    <a:pt x="1808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6" name="Google Shape;143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IQAAGQ8AAPYhAAApDwAAAAAAAA=="/>
                </a:ext>
              </a:extLst>
            </p:cNvSpPr>
            <p:nvPr/>
          </p:nvSpPr>
          <p:spPr>
            <a:xfrm>
              <a:off x="5472430" y="2454275"/>
              <a:ext cx="48260" cy="10160"/>
            </a:xfrm>
            <a:custGeom>
              <a:avLst/>
              <a:gdLst/>
              <a:ahLst/>
              <a:cxnLst/>
              <a:rect l="0" t="0" r="48260" b="10160"/>
              <a:pathLst>
                <a:path w="48260" h="10160">
                  <a:moveTo>
                    <a:pt x="6872" y="0"/>
                  </a:moveTo>
                  <a:cubicBezTo>
                    <a:pt x="0" y="0"/>
                    <a:pt x="52" y="10160"/>
                    <a:pt x="6977" y="10160"/>
                  </a:cubicBezTo>
                  <a:cubicBezTo>
                    <a:pt x="7082" y="10160"/>
                    <a:pt x="7213" y="10160"/>
                    <a:pt x="7344" y="10135"/>
                  </a:cubicBezTo>
                  <a:lnTo>
                    <a:pt x="41021" y="10135"/>
                  </a:lnTo>
                  <a:cubicBezTo>
                    <a:pt x="41152" y="10160"/>
                    <a:pt x="41283" y="10160"/>
                    <a:pt x="41388" y="10160"/>
                  </a:cubicBezTo>
                  <a:cubicBezTo>
                    <a:pt x="48208" y="10160"/>
                    <a:pt x="48234" y="0"/>
                    <a:pt x="41493" y="0"/>
                  </a:cubicBezTo>
                  <a:cubicBezTo>
                    <a:pt x="41336" y="0"/>
                    <a:pt x="41205" y="25"/>
                    <a:pt x="41021" y="25"/>
                  </a:cubicBezTo>
                  <a:lnTo>
                    <a:pt x="7344" y="25"/>
                  </a:lnTo>
                  <a:cubicBezTo>
                    <a:pt x="7187" y="25"/>
                    <a:pt x="7029" y="0"/>
                    <a:pt x="687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5" name="Google Shape;143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IQAAgw8AABoiAACTDwAAAAAAAA=="/>
                </a:ext>
              </a:extLst>
            </p:cNvSpPr>
            <p:nvPr/>
          </p:nvSpPr>
          <p:spPr>
            <a:xfrm>
              <a:off x="5473065" y="2521585"/>
              <a:ext cx="70485" cy="10160"/>
            </a:xfrm>
            <a:custGeom>
              <a:avLst/>
              <a:gdLst/>
              <a:ahLst/>
              <a:cxnLst/>
              <a:rect l="0" t="0" r="70485" b="10160"/>
              <a:pathLst>
                <a:path w="70485" h="10160">
                  <a:moveTo>
                    <a:pt x="63587" y="0"/>
                  </a:moveTo>
                  <a:cubicBezTo>
                    <a:pt x="63455" y="0"/>
                    <a:pt x="63349" y="0"/>
                    <a:pt x="63217" y="25"/>
                  </a:cubicBezTo>
                  <a:lnTo>
                    <a:pt x="6633" y="25"/>
                  </a:lnTo>
                  <a:cubicBezTo>
                    <a:pt x="26" y="380"/>
                    <a:pt x="26" y="9780"/>
                    <a:pt x="6633" y="10135"/>
                  </a:cubicBezTo>
                  <a:lnTo>
                    <a:pt x="63217" y="10135"/>
                  </a:lnTo>
                  <a:cubicBezTo>
                    <a:pt x="63349" y="10135"/>
                    <a:pt x="63455" y="10135"/>
                    <a:pt x="63587" y="10135"/>
                  </a:cubicBezTo>
                  <a:cubicBezTo>
                    <a:pt x="70458" y="10135"/>
                    <a:pt x="70458" y="0"/>
                    <a:pt x="635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4" name="Google Shape;143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IQAAXw8AAPYhAABwDwAAAAAAAA=="/>
                </a:ext>
              </a:extLst>
            </p:cNvSpPr>
            <p:nvPr/>
          </p:nvSpPr>
          <p:spPr>
            <a:xfrm>
              <a:off x="5472430" y="2498725"/>
              <a:ext cx="48260" cy="10795"/>
            </a:xfrm>
            <a:custGeom>
              <a:avLst/>
              <a:gdLst/>
              <a:ahLst/>
              <a:cxnLst/>
              <a:rect l="0" t="0" r="48260" b="10795"/>
              <a:pathLst>
                <a:path w="48260" h="10795">
                  <a:moveTo>
                    <a:pt x="6981" y="26"/>
                  </a:moveTo>
                  <a:cubicBezTo>
                    <a:pt x="0" y="26"/>
                    <a:pt x="0" y="10795"/>
                    <a:pt x="6981" y="10795"/>
                  </a:cubicBezTo>
                  <a:cubicBezTo>
                    <a:pt x="7085" y="10795"/>
                    <a:pt x="7217" y="10795"/>
                    <a:pt x="7348" y="10768"/>
                  </a:cubicBezTo>
                  <a:lnTo>
                    <a:pt x="41043" y="10768"/>
                  </a:lnTo>
                  <a:cubicBezTo>
                    <a:pt x="41175" y="10795"/>
                    <a:pt x="41306" y="10795"/>
                    <a:pt x="41411" y="10795"/>
                  </a:cubicBezTo>
                  <a:cubicBezTo>
                    <a:pt x="48260" y="10795"/>
                    <a:pt x="48260" y="26"/>
                    <a:pt x="41411" y="26"/>
                  </a:cubicBezTo>
                  <a:cubicBezTo>
                    <a:pt x="41306" y="26"/>
                    <a:pt x="41175" y="26"/>
                    <a:pt x="41043" y="26"/>
                  </a:cubicBezTo>
                  <a:lnTo>
                    <a:pt x="7348" y="26"/>
                  </a:lnTo>
                  <a:cubicBezTo>
                    <a:pt x="7217" y="26"/>
                    <a:pt x="7085" y="26"/>
                    <a:pt x="698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3" name="Google Shape;143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IQAAPA8AABkiAABNDwAAAAAAAA=="/>
                </a:ext>
              </a:extLst>
            </p:cNvSpPr>
            <p:nvPr/>
          </p:nvSpPr>
          <p:spPr>
            <a:xfrm>
              <a:off x="5473065" y="2476500"/>
              <a:ext cx="69850" cy="10795"/>
            </a:xfrm>
            <a:custGeom>
              <a:avLst/>
              <a:gdLst/>
              <a:ahLst/>
              <a:cxnLst/>
              <a:rect l="0" t="0" r="69850" b="10795"/>
              <a:pathLst>
                <a:path w="69850" h="10795">
                  <a:moveTo>
                    <a:pt x="6753" y="0"/>
                  </a:moveTo>
                  <a:cubicBezTo>
                    <a:pt x="26" y="269"/>
                    <a:pt x="26" y="10390"/>
                    <a:pt x="6753" y="10795"/>
                  </a:cubicBezTo>
                  <a:lnTo>
                    <a:pt x="63097" y="10795"/>
                  </a:lnTo>
                  <a:cubicBezTo>
                    <a:pt x="69824" y="10390"/>
                    <a:pt x="69824" y="269"/>
                    <a:pt x="63097" y="0"/>
                  </a:cubicBezTo>
                  <a:lnTo>
                    <a:pt x="6753" y="0"/>
                  </a:lnTo>
                  <a:lnTo>
                    <a:pt x="6309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2" name="Google Shape;143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IgAAPA8AAHEiAABNDwAAAAAAAA=="/>
                </a:ext>
              </a:extLst>
            </p:cNvSpPr>
            <p:nvPr/>
          </p:nvSpPr>
          <p:spPr>
            <a:xfrm>
              <a:off x="5556885" y="2476500"/>
              <a:ext cx="41910" cy="10795"/>
            </a:xfrm>
            <a:custGeom>
              <a:avLst/>
              <a:gdLst/>
              <a:ahLst/>
              <a:cxnLst/>
              <a:rect l="0" t="0" r="41910" b="10795"/>
              <a:pathLst>
                <a:path w="41910" h="10795">
                  <a:moveTo>
                    <a:pt x="6867" y="26"/>
                  </a:moveTo>
                  <a:cubicBezTo>
                    <a:pt x="26" y="26"/>
                    <a:pt x="52" y="10768"/>
                    <a:pt x="6972" y="10768"/>
                  </a:cubicBezTo>
                  <a:cubicBezTo>
                    <a:pt x="7103" y="10768"/>
                    <a:pt x="7208" y="10768"/>
                    <a:pt x="7339" y="10768"/>
                  </a:cubicBezTo>
                  <a:lnTo>
                    <a:pt x="35331" y="10768"/>
                  </a:lnTo>
                  <a:cubicBezTo>
                    <a:pt x="41910" y="10365"/>
                    <a:pt x="41910" y="295"/>
                    <a:pt x="35331" y="26"/>
                  </a:cubicBezTo>
                  <a:lnTo>
                    <a:pt x="7339" y="26"/>
                  </a:lnTo>
                  <a:cubicBezTo>
                    <a:pt x="7182" y="26"/>
                    <a:pt x="7024" y="26"/>
                    <a:pt x="686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1" name="Google Shape;143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IgAAGQ8AAHIiAAApDwAAAAAAAA=="/>
                </a:ext>
              </a:extLst>
            </p:cNvSpPr>
            <p:nvPr/>
          </p:nvSpPr>
          <p:spPr>
            <a:xfrm>
              <a:off x="5556885" y="2454275"/>
              <a:ext cx="42545" cy="10160"/>
            </a:xfrm>
            <a:custGeom>
              <a:avLst/>
              <a:gdLst/>
              <a:ahLst/>
              <a:cxnLst/>
              <a:rect l="0" t="0" r="42545" b="10160"/>
              <a:pathLst>
                <a:path w="42545" h="10160">
                  <a:moveTo>
                    <a:pt x="6868" y="0"/>
                  </a:moveTo>
                  <a:cubicBezTo>
                    <a:pt x="26" y="0"/>
                    <a:pt x="52" y="10160"/>
                    <a:pt x="6972" y="10160"/>
                  </a:cubicBezTo>
                  <a:cubicBezTo>
                    <a:pt x="7103" y="10160"/>
                    <a:pt x="7208" y="10160"/>
                    <a:pt x="7339" y="10135"/>
                  </a:cubicBezTo>
                  <a:lnTo>
                    <a:pt x="35336" y="10135"/>
                  </a:lnTo>
                  <a:cubicBezTo>
                    <a:pt x="35467" y="10160"/>
                    <a:pt x="35572" y="10160"/>
                    <a:pt x="35703" y="10160"/>
                  </a:cubicBezTo>
                  <a:cubicBezTo>
                    <a:pt x="42492" y="10160"/>
                    <a:pt x="42545" y="0"/>
                    <a:pt x="35808" y="0"/>
                  </a:cubicBezTo>
                  <a:cubicBezTo>
                    <a:pt x="35650" y="0"/>
                    <a:pt x="35493" y="25"/>
                    <a:pt x="35336" y="25"/>
                  </a:cubicBezTo>
                  <a:lnTo>
                    <a:pt x="7339" y="25"/>
                  </a:lnTo>
                  <a:cubicBezTo>
                    <a:pt x="7182" y="25"/>
                    <a:pt x="7025" y="0"/>
                    <a:pt x="686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30" name="Google Shape;143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IgAAXw8AAHIiAABwDwAAAAAAAA=="/>
                </a:ext>
              </a:extLst>
            </p:cNvSpPr>
            <p:nvPr/>
          </p:nvSpPr>
          <p:spPr>
            <a:xfrm>
              <a:off x="5556885" y="2498725"/>
              <a:ext cx="42545" cy="10795"/>
            </a:xfrm>
            <a:custGeom>
              <a:avLst/>
              <a:gdLst/>
              <a:ahLst/>
              <a:cxnLst/>
              <a:rect l="0" t="0" r="42545" b="10795"/>
              <a:pathLst>
                <a:path w="42545" h="10795">
                  <a:moveTo>
                    <a:pt x="6972" y="26"/>
                  </a:moveTo>
                  <a:cubicBezTo>
                    <a:pt x="26" y="26"/>
                    <a:pt x="26" y="10795"/>
                    <a:pt x="6972" y="10795"/>
                  </a:cubicBezTo>
                  <a:cubicBezTo>
                    <a:pt x="7103" y="10795"/>
                    <a:pt x="7208" y="10795"/>
                    <a:pt x="7339" y="10768"/>
                  </a:cubicBezTo>
                  <a:lnTo>
                    <a:pt x="35336" y="10768"/>
                  </a:lnTo>
                  <a:cubicBezTo>
                    <a:pt x="35467" y="10795"/>
                    <a:pt x="35598" y="10795"/>
                    <a:pt x="35703" y="10795"/>
                  </a:cubicBezTo>
                  <a:cubicBezTo>
                    <a:pt x="42545" y="10795"/>
                    <a:pt x="42545" y="26"/>
                    <a:pt x="35703" y="26"/>
                  </a:cubicBezTo>
                  <a:cubicBezTo>
                    <a:pt x="35598" y="26"/>
                    <a:pt x="35467" y="26"/>
                    <a:pt x="35336" y="26"/>
                  </a:cubicBezTo>
                  <a:lnTo>
                    <a:pt x="7339" y="26"/>
                  </a:lnTo>
                  <a:cubicBezTo>
                    <a:pt x="7208" y="26"/>
                    <a:pt x="7103" y="26"/>
                    <a:pt x="697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29" name="Google Shape;143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IgAAgw8AAHIiAACTDwAAAAAAAA=="/>
                </a:ext>
              </a:extLst>
            </p:cNvSpPr>
            <p:nvPr/>
          </p:nvSpPr>
          <p:spPr>
            <a:xfrm>
              <a:off x="5556885" y="2521585"/>
              <a:ext cx="42545" cy="10160"/>
            </a:xfrm>
            <a:custGeom>
              <a:avLst/>
              <a:gdLst/>
              <a:ahLst/>
              <a:cxnLst/>
              <a:rect l="0" t="0" r="42545" b="10160"/>
              <a:pathLst>
                <a:path w="42545" h="10160">
                  <a:moveTo>
                    <a:pt x="6972" y="0"/>
                  </a:moveTo>
                  <a:cubicBezTo>
                    <a:pt x="26" y="0"/>
                    <a:pt x="26" y="10135"/>
                    <a:pt x="6972" y="10135"/>
                  </a:cubicBezTo>
                  <a:cubicBezTo>
                    <a:pt x="7103" y="10135"/>
                    <a:pt x="7208" y="10135"/>
                    <a:pt x="7339" y="10135"/>
                  </a:cubicBezTo>
                  <a:lnTo>
                    <a:pt x="35336" y="10135"/>
                  </a:lnTo>
                  <a:cubicBezTo>
                    <a:pt x="35467" y="10135"/>
                    <a:pt x="35598" y="10135"/>
                    <a:pt x="35703" y="10135"/>
                  </a:cubicBezTo>
                  <a:cubicBezTo>
                    <a:pt x="42545" y="10135"/>
                    <a:pt x="42545" y="0"/>
                    <a:pt x="35703" y="0"/>
                  </a:cubicBezTo>
                  <a:cubicBezTo>
                    <a:pt x="35598" y="0"/>
                    <a:pt x="35467" y="0"/>
                    <a:pt x="35336" y="25"/>
                  </a:cubicBezTo>
                  <a:lnTo>
                    <a:pt x="7339" y="25"/>
                  </a:lnTo>
                  <a:cubicBezTo>
                    <a:pt x="7208" y="0"/>
                    <a:pt x="7103" y="0"/>
                    <a:pt x="697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061" name="Google Shape;14358;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AhAABdGQAAwyIAAFkbAAAQAAAA"/>
              </a:ext>
            </a:extLst>
          </p:cNvGrpSpPr>
          <p:nvPr/>
        </p:nvGrpSpPr>
        <p:grpSpPr>
          <a:xfrm>
            <a:off x="5364480" y="4123055"/>
            <a:ext cx="286385" cy="322580"/>
            <a:chOff x="5364480" y="4123055"/>
            <a:chExt cx="286385" cy="322580"/>
          </a:xfrm>
        </p:grpSpPr>
        <p:sp>
          <p:nvSpPr>
            <p:cNvPr id="2075" name="Google Shape;143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IQAA+RoAAJUhAABLGwAAAAAAAA=="/>
                </a:ext>
              </a:extLst>
            </p:cNvSpPr>
            <p:nvPr/>
          </p:nvSpPr>
          <p:spPr>
            <a:xfrm>
              <a:off x="5374640" y="4384675"/>
              <a:ext cx="84455" cy="52070"/>
            </a:xfrm>
            <a:custGeom>
              <a:avLst/>
              <a:gdLst/>
              <a:ahLst/>
              <a:cxnLst/>
              <a:rect l="0" t="0" r="84455" b="52070"/>
              <a:pathLst>
                <a:path w="84455" h="52070">
                  <a:moveTo>
                    <a:pt x="67195" y="16251"/>
                  </a:moveTo>
                  <a:cubicBezTo>
                    <a:pt x="72149" y="16251"/>
                    <a:pt x="72149" y="23671"/>
                    <a:pt x="67195" y="23671"/>
                  </a:cubicBezTo>
                  <a:lnTo>
                    <a:pt x="15968" y="23671"/>
                  </a:lnTo>
                  <a:cubicBezTo>
                    <a:pt x="13939" y="23671"/>
                    <a:pt x="12174" y="22025"/>
                    <a:pt x="12174" y="20013"/>
                  </a:cubicBezTo>
                  <a:cubicBezTo>
                    <a:pt x="12174" y="17870"/>
                    <a:pt x="13939" y="16251"/>
                    <a:pt x="15968" y="16251"/>
                  </a:cubicBezTo>
                  <a:lnTo>
                    <a:pt x="0" y="26"/>
                  </a:lnTo>
                  <a:lnTo>
                    <a:pt x="0" y="52070"/>
                  </a:lnTo>
                  <a:lnTo>
                    <a:pt x="84455" y="52070"/>
                  </a:lnTo>
                  <a:lnTo>
                    <a:pt x="84455" y="26"/>
                  </a:lnTo>
                  <a:lnTo>
                    <a:pt x="67195" y="16251"/>
                  </a:lnTo>
                  <a:lnTo>
                    <a:pt x="15968" y="1625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74" name="Google Shape;143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IQAAexoAACUiAABLGwAAAAAAAA=="/>
                </a:ext>
              </a:extLst>
            </p:cNvSpPr>
            <p:nvPr/>
          </p:nvSpPr>
          <p:spPr>
            <a:xfrm>
              <a:off x="5466080" y="4304665"/>
              <a:ext cx="84455" cy="132080"/>
            </a:xfrm>
            <a:custGeom>
              <a:avLst/>
              <a:gdLst/>
              <a:ahLst/>
              <a:cxnLst/>
              <a:rect l="0" t="0" r="84455" b="132080"/>
              <a:pathLst>
                <a:path w="84455" h="132080">
                  <a:moveTo>
                    <a:pt x="67595" y="16320"/>
                  </a:moveTo>
                  <a:cubicBezTo>
                    <a:pt x="72521" y="16320"/>
                    <a:pt x="72521" y="23771"/>
                    <a:pt x="67595" y="23771"/>
                  </a:cubicBezTo>
                  <a:lnTo>
                    <a:pt x="16385" y="23771"/>
                  </a:lnTo>
                  <a:cubicBezTo>
                    <a:pt x="14356" y="23771"/>
                    <a:pt x="12697" y="22118"/>
                    <a:pt x="12697" y="20098"/>
                  </a:cubicBezTo>
                  <a:cubicBezTo>
                    <a:pt x="12697" y="17947"/>
                    <a:pt x="14356" y="16320"/>
                    <a:pt x="16385" y="16320"/>
                  </a:cubicBezTo>
                  <a:lnTo>
                    <a:pt x="26" y="-39"/>
                  </a:lnTo>
                  <a:lnTo>
                    <a:pt x="26" y="132080"/>
                  </a:lnTo>
                  <a:lnTo>
                    <a:pt x="84428" y="132080"/>
                  </a:lnTo>
                  <a:lnTo>
                    <a:pt x="84428" y="26"/>
                  </a:lnTo>
                  <a:lnTo>
                    <a:pt x="67595" y="16320"/>
                  </a:lnTo>
                  <a:lnTo>
                    <a:pt x="16385" y="1632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73" name="Google Shape;143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IgAA9BkAALsiAABLGwAAAAAAAA=="/>
                </a:ext>
              </a:extLst>
            </p:cNvSpPr>
            <p:nvPr/>
          </p:nvSpPr>
          <p:spPr>
            <a:xfrm>
              <a:off x="5558155" y="4218940"/>
              <a:ext cx="87630" cy="217805"/>
            </a:xfrm>
            <a:custGeom>
              <a:avLst/>
              <a:gdLst/>
              <a:ahLst/>
              <a:cxnLst/>
              <a:rect l="0" t="0" r="87630" b="217805"/>
              <a:pathLst>
                <a:path w="87630" h="217805">
                  <a:moveTo>
                    <a:pt x="67327" y="16415"/>
                  </a:moveTo>
                  <a:cubicBezTo>
                    <a:pt x="72357" y="16415"/>
                    <a:pt x="72357" y="23862"/>
                    <a:pt x="67327" y="23862"/>
                  </a:cubicBezTo>
                  <a:lnTo>
                    <a:pt x="16531" y="23862"/>
                  </a:lnTo>
                  <a:cubicBezTo>
                    <a:pt x="14513" y="23862"/>
                    <a:pt x="12732" y="22105"/>
                    <a:pt x="12732" y="20086"/>
                  </a:cubicBezTo>
                  <a:cubicBezTo>
                    <a:pt x="12732" y="18067"/>
                    <a:pt x="14513" y="16415"/>
                    <a:pt x="16531" y="16415"/>
                  </a:cubicBezTo>
                  <a:lnTo>
                    <a:pt x="0" y="-116"/>
                  </a:lnTo>
                  <a:lnTo>
                    <a:pt x="0" y="217805"/>
                  </a:lnTo>
                  <a:lnTo>
                    <a:pt x="87630" y="217805"/>
                  </a:lnTo>
                  <a:lnTo>
                    <a:pt x="87630" y="26"/>
                  </a:lnTo>
                  <a:lnTo>
                    <a:pt x="67327" y="16415"/>
                  </a:lnTo>
                  <a:lnTo>
                    <a:pt x="16531" y="1641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72" name="Google Shape;143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CIQAA5hkAAMMiAABZGwAAAAAAAA=="/>
                </a:ext>
              </a:extLst>
            </p:cNvSpPr>
            <p:nvPr/>
          </p:nvSpPr>
          <p:spPr>
            <a:xfrm>
              <a:off x="5365750" y="4210050"/>
              <a:ext cx="285115" cy="235585"/>
            </a:xfrm>
            <a:custGeom>
              <a:avLst/>
              <a:gdLst/>
              <a:ahLst/>
              <a:cxnLst/>
              <a:rect l="0" t="0" r="285115" b="235585"/>
              <a:pathLst>
                <a:path w="285115" h="235585">
                  <a:moveTo>
                    <a:pt x="91675" y="175842"/>
                  </a:moveTo>
                  <a:lnTo>
                    <a:pt x="91675" y="225479"/>
                  </a:lnTo>
                  <a:lnTo>
                    <a:pt x="10378" y="225479"/>
                  </a:lnTo>
                  <a:lnTo>
                    <a:pt x="10378" y="175842"/>
                  </a:lnTo>
                  <a:lnTo>
                    <a:pt x="183350" y="96018"/>
                  </a:lnTo>
                  <a:lnTo>
                    <a:pt x="183350" y="225479"/>
                  </a:lnTo>
                  <a:lnTo>
                    <a:pt x="102053" y="225479"/>
                  </a:lnTo>
                  <a:lnTo>
                    <a:pt x="102053" y="170671"/>
                  </a:lnTo>
                  <a:lnTo>
                    <a:pt x="102053" y="96018"/>
                  </a:lnTo>
                  <a:lnTo>
                    <a:pt x="188184" y="26"/>
                  </a:lnTo>
                  <a:cubicBezTo>
                    <a:pt x="185504" y="26"/>
                    <a:pt x="183350" y="2362"/>
                    <a:pt x="183350" y="5066"/>
                  </a:cubicBezTo>
                  <a:lnTo>
                    <a:pt x="183350" y="85781"/>
                  </a:lnTo>
                  <a:lnTo>
                    <a:pt x="96746" y="85781"/>
                  </a:lnTo>
                  <a:cubicBezTo>
                    <a:pt x="93961" y="85781"/>
                    <a:pt x="91675" y="88065"/>
                    <a:pt x="91675" y="90952"/>
                  </a:cubicBezTo>
                  <a:lnTo>
                    <a:pt x="91675" y="165605"/>
                  </a:lnTo>
                  <a:lnTo>
                    <a:pt x="5202" y="165605"/>
                  </a:lnTo>
                  <a:cubicBezTo>
                    <a:pt x="2285" y="165605"/>
                    <a:pt x="26" y="167888"/>
                    <a:pt x="26" y="170671"/>
                  </a:cubicBezTo>
                  <a:lnTo>
                    <a:pt x="26" y="230518"/>
                  </a:lnTo>
                  <a:cubicBezTo>
                    <a:pt x="26" y="233301"/>
                    <a:pt x="2285" y="235585"/>
                    <a:pt x="5202" y="235585"/>
                  </a:cubicBezTo>
                  <a:lnTo>
                    <a:pt x="280070" y="235585"/>
                  </a:lnTo>
                  <a:cubicBezTo>
                    <a:pt x="282829" y="235585"/>
                    <a:pt x="285115" y="233301"/>
                    <a:pt x="285115" y="230518"/>
                  </a:cubicBezTo>
                  <a:lnTo>
                    <a:pt x="285115" y="44098"/>
                  </a:lnTo>
                  <a:cubicBezTo>
                    <a:pt x="285115" y="40685"/>
                    <a:pt x="282566" y="38979"/>
                    <a:pt x="279991" y="38979"/>
                  </a:cubicBezTo>
                  <a:cubicBezTo>
                    <a:pt x="277442" y="38979"/>
                    <a:pt x="274867" y="40685"/>
                    <a:pt x="274867" y="44098"/>
                  </a:cubicBezTo>
                  <a:lnTo>
                    <a:pt x="274867" y="225479"/>
                  </a:lnTo>
                  <a:lnTo>
                    <a:pt x="193439" y="225479"/>
                  </a:lnTo>
                  <a:lnTo>
                    <a:pt x="193439" y="10132"/>
                  </a:lnTo>
                  <a:lnTo>
                    <a:pt x="274867" y="10132"/>
                  </a:lnTo>
                  <a:lnTo>
                    <a:pt x="274867" y="24017"/>
                  </a:lnTo>
                  <a:cubicBezTo>
                    <a:pt x="274867" y="26721"/>
                    <a:pt x="277048" y="29083"/>
                    <a:pt x="279833" y="29083"/>
                  </a:cubicBezTo>
                  <a:cubicBezTo>
                    <a:pt x="279912" y="29083"/>
                    <a:pt x="279991" y="29083"/>
                    <a:pt x="280070" y="29083"/>
                  </a:cubicBezTo>
                  <a:cubicBezTo>
                    <a:pt x="282829" y="29083"/>
                    <a:pt x="285115" y="26800"/>
                    <a:pt x="285115" y="24017"/>
                  </a:cubicBezTo>
                  <a:lnTo>
                    <a:pt x="285115" y="5066"/>
                  </a:lnTo>
                  <a:cubicBezTo>
                    <a:pt x="285115" y="2309"/>
                    <a:pt x="282829" y="26"/>
                    <a:pt x="280070" y="26"/>
                  </a:cubicBezTo>
                  <a:lnTo>
                    <a:pt x="188395" y="26"/>
                  </a:lnTo>
                  <a:cubicBezTo>
                    <a:pt x="188316" y="26"/>
                    <a:pt x="188263" y="26"/>
                    <a:pt x="188184" y="26"/>
                  </a:cubicBezTo>
                  <a:lnTo>
                    <a:pt x="91675" y="175842"/>
                  </a:lnTo>
                  <a:lnTo>
                    <a:pt x="18818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71" name="Google Shape;143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IQAAEBsAAIUhAAAgGwAAAAAAAA=="/>
                </a:ext>
              </a:extLst>
            </p:cNvSpPr>
            <p:nvPr/>
          </p:nvSpPr>
          <p:spPr>
            <a:xfrm>
              <a:off x="5384165" y="4399280"/>
              <a:ext cx="64770" cy="10160"/>
            </a:xfrm>
            <a:custGeom>
              <a:avLst/>
              <a:gdLst/>
              <a:ahLst/>
              <a:cxnLst/>
              <a:rect l="0" t="0" r="64770" b="10160"/>
              <a:pathLst>
                <a:path w="64770" h="10160">
                  <a:moveTo>
                    <a:pt x="6832" y="26"/>
                  </a:moveTo>
                  <a:cubicBezTo>
                    <a:pt x="26" y="26"/>
                    <a:pt x="26" y="10134"/>
                    <a:pt x="6832" y="10134"/>
                  </a:cubicBezTo>
                  <a:lnTo>
                    <a:pt x="57912" y="10134"/>
                  </a:lnTo>
                  <a:cubicBezTo>
                    <a:pt x="64744" y="10134"/>
                    <a:pt x="64744" y="26"/>
                    <a:pt x="57912" y="26"/>
                  </a:cubicBezTo>
                  <a:lnTo>
                    <a:pt x="6832" y="26"/>
                  </a:lnTo>
                  <a:lnTo>
                    <a:pt x="5791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70" name="Google Shape;143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IQAAkxoAABUiAACjGgAAAAAAAA=="/>
                </a:ext>
              </a:extLst>
            </p:cNvSpPr>
            <p:nvPr/>
          </p:nvSpPr>
          <p:spPr>
            <a:xfrm>
              <a:off x="5475605" y="4319905"/>
              <a:ext cx="64770" cy="10160"/>
            </a:xfrm>
            <a:custGeom>
              <a:avLst/>
              <a:gdLst/>
              <a:ahLst/>
              <a:cxnLst/>
              <a:rect l="0" t="0" r="64770" b="10160"/>
              <a:pathLst>
                <a:path w="64770" h="10160">
                  <a:moveTo>
                    <a:pt x="6872" y="26"/>
                  </a:moveTo>
                  <a:cubicBezTo>
                    <a:pt x="26" y="26"/>
                    <a:pt x="26" y="10134"/>
                    <a:pt x="6872" y="10134"/>
                  </a:cubicBezTo>
                  <a:lnTo>
                    <a:pt x="58056" y="10134"/>
                  </a:lnTo>
                  <a:cubicBezTo>
                    <a:pt x="64770" y="10134"/>
                    <a:pt x="64770" y="26"/>
                    <a:pt x="58056" y="26"/>
                  </a:cubicBezTo>
                  <a:lnTo>
                    <a:pt x="6872" y="26"/>
                  </a:lnTo>
                  <a:lnTo>
                    <a:pt x="5805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69" name="Google Shape;143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IgAADBoAAKYiAAAcGgAAAAAAAA=="/>
                </a:ext>
              </a:extLst>
            </p:cNvSpPr>
            <p:nvPr/>
          </p:nvSpPr>
          <p:spPr>
            <a:xfrm>
              <a:off x="5567680" y="4234180"/>
              <a:ext cx="64770" cy="10160"/>
            </a:xfrm>
            <a:custGeom>
              <a:avLst/>
              <a:gdLst/>
              <a:ahLst/>
              <a:cxnLst/>
              <a:rect l="0" t="0" r="64770" b="10160"/>
              <a:pathLst>
                <a:path w="64770" h="10160">
                  <a:moveTo>
                    <a:pt x="6872" y="26"/>
                  </a:moveTo>
                  <a:cubicBezTo>
                    <a:pt x="26" y="26"/>
                    <a:pt x="26" y="10134"/>
                    <a:pt x="6872" y="10134"/>
                  </a:cubicBezTo>
                  <a:lnTo>
                    <a:pt x="58056" y="10134"/>
                  </a:lnTo>
                  <a:cubicBezTo>
                    <a:pt x="64770" y="10134"/>
                    <a:pt x="64770" y="26"/>
                    <a:pt x="58056" y="26"/>
                  </a:cubicBezTo>
                  <a:lnTo>
                    <a:pt x="6872" y="26"/>
                  </a:lnTo>
                  <a:lnTo>
                    <a:pt x="5805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68" name="Google Shape;143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IQAAXRkAAHYiAADQGgAAAAAAAA=="/>
                </a:ext>
              </a:extLst>
            </p:cNvSpPr>
            <p:nvPr/>
          </p:nvSpPr>
          <p:spPr>
            <a:xfrm>
              <a:off x="5364480" y="4123055"/>
              <a:ext cx="237490" cy="235585"/>
            </a:xfrm>
            <a:custGeom>
              <a:avLst/>
              <a:gdLst/>
              <a:ahLst/>
              <a:cxnLst/>
              <a:rect l="0" t="0" r="237490" b="235585"/>
              <a:pathLst>
                <a:path w="237490" h="235585">
                  <a:moveTo>
                    <a:pt x="192498" y="0"/>
                  </a:moveTo>
                  <a:cubicBezTo>
                    <a:pt x="185669" y="0"/>
                    <a:pt x="185669" y="10107"/>
                    <a:pt x="192498" y="10107"/>
                  </a:cubicBezTo>
                  <a:lnTo>
                    <a:pt x="219919" y="10107"/>
                  </a:lnTo>
                  <a:lnTo>
                    <a:pt x="3178" y="226848"/>
                  </a:lnTo>
                  <a:cubicBezTo>
                    <a:pt x="26" y="230019"/>
                    <a:pt x="2285" y="235453"/>
                    <a:pt x="6829" y="235453"/>
                  </a:cubicBezTo>
                  <a:lnTo>
                    <a:pt x="6829" y="235585"/>
                  </a:lnTo>
                  <a:cubicBezTo>
                    <a:pt x="8221" y="235585"/>
                    <a:pt x="9482" y="235086"/>
                    <a:pt x="10506" y="234062"/>
                  </a:cubicBezTo>
                  <a:lnTo>
                    <a:pt x="227247" y="17321"/>
                  </a:lnTo>
                  <a:lnTo>
                    <a:pt x="227247" y="44969"/>
                  </a:lnTo>
                  <a:cubicBezTo>
                    <a:pt x="227247" y="48382"/>
                    <a:pt x="229821" y="50088"/>
                    <a:pt x="232368" y="50088"/>
                  </a:cubicBezTo>
                  <a:cubicBezTo>
                    <a:pt x="234916" y="50088"/>
                    <a:pt x="237490" y="48382"/>
                    <a:pt x="237490" y="44969"/>
                  </a:cubicBezTo>
                  <a:lnTo>
                    <a:pt x="237490" y="5066"/>
                  </a:lnTo>
                  <a:cubicBezTo>
                    <a:pt x="237490" y="2283"/>
                    <a:pt x="235074" y="0"/>
                    <a:pt x="232316" y="0"/>
                  </a:cubicBezTo>
                  <a:lnTo>
                    <a:pt x="192498" y="0"/>
                  </a:lnTo>
                  <a:lnTo>
                    <a:pt x="23231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67" name="Google Shape;143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IQAAEBsAAJEhAAAgGwAAAAAAAA=="/>
                </a:ext>
              </a:extLst>
            </p:cNvSpPr>
            <p:nvPr/>
          </p:nvSpPr>
          <p:spPr>
            <a:xfrm>
              <a:off x="5441950" y="4399280"/>
              <a:ext cx="14605" cy="10160"/>
            </a:xfrm>
            <a:custGeom>
              <a:avLst/>
              <a:gdLst/>
              <a:ahLst/>
              <a:cxnLst/>
              <a:rect l="0" t="0" r="14605" b="10160"/>
              <a:pathLst>
                <a:path w="14605" h="10160">
                  <a:moveTo>
                    <a:pt x="0" y="26"/>
                  </a:moveTo>
                  <a:cubicBezTo>
                    <a:pt x="6545" y="26"/>
                    <a:pt x="6545" y="10134"/>
                    <a:pt x="0" y="10134"/>
                  </a:cubicBezTo>
                  <a:lnTo>
                    <a:pt x="7905" y="10134"/>
                  </a:lnTo>
                  <a:cubicBezTo>
                    <a:pt x="14579" y="10134"/>
                    <a:pt x="14579" y="26"/>
                    <a:pt x="7905" y="26"/>
                  </a:cubicBezTo>
                  <a:lnTo>
                    <a:pt x="0" y="26"/>
                  </a:lnTo>
                  <a:lnTo>
                    <a:pt x="790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66" name="Google Shape;143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IQAA+xoAAB8hAABJGwAAAAAAAA=="/>
                </a:ext>
              </a:extLst>
            </p:cNvSpPr>
            <p:nvPr/>
          </p:nvSpPr>
          <p:spPr>
            <a:xfrm>
              <a:off x="5376545" y="4385945"/>
              <a:ext cx="7620" cy="49530"/>
            </a:xfrm>
            <a:custGeom>
              <a:avLst/>
              <a:gdLst/>
              <a:ahLst/>
              <a:cxnLst/>
              <a:rect l="0" t="0" r="7620" b="49530"/>
              <a:pathLst>
                <a:path w="7620" h="49530">
                  <a:moveTo>
                    <a:pt x="0" y="0"/>
                  </a:moveTo>
                  <a:lnTo>
                    <a:pt x="0" y="49530"/>
                  </a:lnTo>
                  <a:lnTo>
                    <a:pt x="7595" y="49530"/>
                  </a:lnTo>
                  <a:lnTo>
                    <a:pt x="7595"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65" name="Google Shape;143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IgAAkxoAACIiAACjGgAAAAAAAA=="/>
                </a:ext>
              </a:extLst>
            </p:cNvSpPr>
            <p:nvPr/>
          </p:nvSpPr>
          <p:spPr>
            <a:xfrm>
              <a:off x="5533390" y="4319905"/>
              <a:ext cx="15240" cy="10160"/>
            </a:xfrm>
            <a:custGeom>
              <a:avLst/>
              <a:gdLst/>
              <a:ahLst/>
              <a:cxnLst/>
              <a:rect l="0" t="0" r="15240" b="10160"/>
              <a:pathLst>
                <a:path w="15240" h="10160">
                  <a:moveTo>
                    <a:pt x="27" y="26"/>
                  </a:moveTo>
                  <a:cubicBezTo>
                    <a:pt x="6964" y="26"/>
                    <a:pt x="6964" y="10134"/>
                    <a:pt x="27" y="10134"/>
                  </a:cubicBezTo>
                  <a:lnTo>
                    <a:pt x="8249" y="10134"/>
                  </a:lnTo>
                  <a:cubicBezTo>
                    <a:pt x="15213" y="10134"/>
                    <a:pt x="15213" y="26"/>
                    <a:pt x="8249" y="26"/>
                  </a:cubicBezTo>
                  <a:lnTo>
                    <a:pt x="27" y="26"/>
                  </a:lnTo>
                  <a:lnTo>
                    <a:pt x="824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64" name="Google Shape;143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IQAAfRoAALAhAABJGwAAAAAAAA=="/>
                </a:ext>
              </a:extLst>
            </p:cNvSpPr>
            <p:nvPr/>
          </p:nvSpPr>
          <p:spPr>
            <a:xfrm>
              <a:off x="5467985" y="4305935"/>
              <a:ext cx="8255" cy="129540"/>
            </a:xfrm>
            <a:custGeom>
              <a:avLst/>
              <a:gdLst/>
              <a:ahLst/>
              <a:cxnLst/>
              <a:rect l="0" t="0" r="8255" b="129540"/>
              <a:pathLst>
                <a:path w="8255" h="129540">
                  <a:moveTo>
                    <a:pt x="26" y="26"/>
                  </a:moveTo>
                  <a:lnTo>
                    <a:pt x="26" y="74709"/>
                  </a:lnTo>
                  <a:lnTo>
                    <a:pt x="26" y="129540"/>
                  </a:lnTo>
                  <a:lnTo>
                    <a:pt x="8255" y="129540"/>
                  </a:lnTo>
                  <a:lnTo>
                    <a:pt x="8255" y="74709"/>
                  </a:lnTo>
                  <a:lnTo>
                    <a:pt x="8255"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63" name="Google Shape;143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bIgAADBoAALMiAAAcGgAAAAAAAA=="/>
                </a:ext>
              </a:extLst>
            </p:cNvSpPr>
            <p:nvPr/>
          </p:nvSpPr>
          <p:spPr>
            <a:xfrm>
              <a:off x="5625465" y="4234180"/>
              <a:ext cx="15240" cy="10160"/>
            </a:xfrm>
            <a:custGeom>
              <a:avLst/>
              <a:gdLst/>
              <a:ahLst/>
              <a:cxnLst/>
              <a:rect l="0" t="0" r="15240" b="10160"/>
              <a:pathLst>
                <a:path w="15240" h="10160">
                  <a:moveTo>
                    <a:pt x="27" y="26"/>
                  </a:moveTo>
                  <a:cubicBezTo>
                    <a:pt x="6930" y="26"/>
                    <a:pt x="6930" y="10134"/>
                    <a:pt x="27" y="10134"/>
                  </a:cubicBezTo>
                  <a:lnTo>
                    <a:pt x="8337" y="10134"/>
                  </a:lnTo>
                  <a:cubicBezTo>
                    <a:pt x="15213" y="10004"/>
                    <a:pt x="15213" y="26"/>
                    <a:pt x="8337" y="26"/>
                  </a:cubicBezTo>
                  <a:lnTo>
                    <a:pt x="27" y="26"/>
                  </a:lnTo>
                  <a:lnTo>
                    <a:pt x="833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62" name="Google Shape;143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IgAA9hkAAEAiAABJGwAAAAAAAA=="/>
                </a:ext>
              </a:extLst>
            </p:cNvSpPr>
            <p:nvPr/>
          </p:nvSpPr>
          <p:spPr>
            <a:xfrm>
              <a:off x="5559425" y="4220210"/>
              <a:ext cx="8255" cy="215265"/>
            </a:xfrm>
            <a:custGeom>
              <a:avLst/>
              <a:gdLst/>
              <a:ahLst/>
              <a:cxnLst/>
              <a:rect l="0" t="0" r="8255" b="215265"/>
              <a:pathLst>
                <a:path w="8255" h="215265">
                  <a:moveTo>
                    <a:pt x="0" y="26"/>
                  </a:moveTo>
                  <a:lnTo>
                    <a:pt x="0" y="80806"/>
                  </a:lnTo>
                  <a:lnTo>
                    <a:pt x="0" y="215265"/>
                  </a:lnTo>
                  <a:lnTo>
                    <a:pt x="8228" y="215265"/>
                  </a:lnTo>
                  <a:lnTo>
                    <a:pt x="8228" y="80806"/>
                  </a:lnTo>
                  <a:lnTo>
                    <a:pt x="822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076" name="Google Shape;14373;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EuAADYDQAAiDAAAAgQAAAQAAAA"/>
              </a:ext>
            </a:extLst>
          </p:cNvGrpSpPr>
          <p:nvPr/>
        </p:nvGrpSpPr>
        <p:grpSpPr>
          <a:xfrm>
            <a:off x="7539355" y="2250440"/>
            <a:ext cx="349885" cy="355600"/>
            <a:chOff x="7539355" y="2250440"/>
            <a:chExt cx="349885" cy="355600"/>
          </a:xfrm>
        </p:grpSpPr>
        <p:sp>
          <p:nvSpPr>
            <p:cNvPr id="2114" name="Google Shape;143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DLgAAEw8AAK8uAAB0DwAAAAAAAA=="/>
                </a:ext>
              </a:extLst>
            </p:cNvSpPr>
            <p:nvPr/>
          </p:nvSpPr>
          <p:spPr>
            <a:xfrm>
              <a:off x="7560945" y="2450465"/>
              <a:ext cx="27940" cy="61595"/>
            </a:xfrm>
            <a:custGeom>
              <a:avLst/>
              <a:gdLst/>
              <a:ahLst/>
              <a:cxnLst/>
              <a:rect l="0" t="0" r="27940" b="61595"/>
              <a:pathLst>
                <a:path w="27940" h="61595">
                  <a:moveTo>
                    <a:pt x="16816" y="0"/>
                  </a:moveTo>
                  <a:cubicBezTo>
                    <a:pt x="7582" y="0"/>
                    <a:pt x="26" y="7494"/>
                    <a:pt x="26" y="16757"/>
                  </a:cubicBezTo>
                  <a:lnTo>
                    <a:pt x="26" y="20716"/>
                  </a:lnTo>
                  <a:cubicBezTo>
                    <a:pt x="26" y="25519"/>
                    <a:pt x="787" y="30348"/>
                    <a:pt x="2414" y="34914"/>
                  </a:cubicBezTo>
                  <a:lnTo>
                    <a:pt x="11255" y="61595"/>
                  </a:lnTo>
                  <a:lnTo>
                    <a:pt x="27914" y="61595"/>
                  </a:lnTo>
                  <a:lnTo>
                    <a:pt x="27914" y="0"/>
                  </a:lnTo>
                  <a:lnTo>
                    <a:pt x="16816" y="0"/>
                  </a:lnTo>
                  <a:lnTo>
                    <a:pt x="2414" y="3491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13" name="Google Shape;143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LgAACg8AAP4uAAB0DwAAAAAAAA=="/>
                </a:ext>
              </a:extLst>
            </p:cNvSpPr>
            <p:nvPr/>
          </p:nvSpPr>
          <p:spPr>
            <a:xfrm>
              <a:off x="7572375" y="2444750"/>
              <a:ext cx="66675" cy="67310"/>
            </a:xfrm>
            <a:custGeom>
              <a:avLst/>
              <a:gdLst/>
              <a:ahLst/>
              <a:cxnLst/>
              <a:rect l="0" t="0" r="66675" b="67310"/>
              <a:pathLst>
                <a:path w="66675" h="67310">
                  <a:moveTo>
                    <a:pt x="16629" y="26"/>
                  </a:moveTo>
                  <a:cubicBezTo>
                    <a:pt x="7437" y="26"/>
                    <a:pt x="0" y="7508"/>
                    <a:pt x="0" y="16814"/>
                  </a:cubicBezTo>
                  <a:cubicBezTo>
                    <a:pt x="0" y="23027"/>
                    <a:pt x="4923" y="27997"/>
                    <a:pt x="11077" y="27997"/>
                  </a:cubicBezTo>
                  <a:lnTo>
                    <a:pt x="55571" y="67310"/>
                  </a:lnTo>
                  <a:lnTo>
                    <a:pt x="65391" y="32571"/>
                  </a:lnTo>
                  <a:cubicBezTo>
                    <a:pt x="66282" y="29531"/>
                    <a:pt x="66648" y="26464"/>
                    <a:pt x="66648" y="23291"/>
                  </a:cubicBezTo>
                  <a:lnTo>
                    <a:pt x="66648" y="26"/>
                  </a:lnTo>
                  <a:lnTo>
                    <a:pt x="16629" y="26"/>
                  </a:lnTo>
                  <a:lnTo>
                    <a:pt x="66648" y="2329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12" name="Google Shape;143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LgAAjg8AANsuAADCDwAAAAAAAA=="/>
                </a:ext>
              </a:extLst>
            </p:cNvSpPr>
            <p:nvPr/>
          </p:nvSpPr>
          <p:spPr>
            <a:xfrm>
              <a:off x="7583805" y="2528570"/>
              <a:ext cx="33020" cy="33020"/>
            </a:xfrm>
            <a:custGeom>
              <a:avLst/>
              <a:gdLst/>
              <a:ahLst/>
              <a:cxnLst/>
              <a:rect l="0" t="0" r="33020" b="33020"/>
              <a:pathLst>
                <a:path w="33020" h="33020">
                  <a:moveTo>
                    <a:pt x="0" y="26"/>
                  </a:moveTo>
                  <a:lnTo>
                    <a:pt x="0" y="32994"/>
                  </a:lnTo>
                  <a:lnTo>
                    <a:pt x="33020" y="32994"/>
                  </a:lnTo>
                  <a:lnTo>
                    <a:pt x="3302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11" name="Google Shape;143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LgAAow8AABkvAAAAEAAAAAAAAA=="/>
                </a:ext>
              </a:extLst>
            </p:cNvSpPr>
            <p:nvPr/>
          </p:nvSpPr>
          <p:spPr>
            <a:xfrm>
              <a:off x="7544435" y="2541905"/>
              <a:ext cx="111760" cy="59055"/>
            </a:xfrm>
            <a:custGeom>
              <a:avLst/>
              <a:gdLst/>
              <a:ahLst/>
              <a:cxnLst/>
              <a:rect l="0" t="0" r="111760" b="59055"/>
              <a:pathLst>
                <a:path w="111760" h="59055">
                  <a:moveTo>
                    <a:pt x="39103" y="26"/>
                  </a:moveTo>
                  <a:lnTo>
                    <a:pt x="12175" y="7608"/>
                  </a:lnTo>
                  <a:cubicBezTo>
                    <a:pt x="4944" y="9767"/>
                    <a:pt x="26" y="16350"/>
                    <a:pt x="26" y="23827"/>
                  </a:cubicBezTo>
                  <a:lnTo>
                    <a:pt x="26" y="59055"/>
                  </a:lnTo>
                  <a:lnTo>
                    <a:pt x="111734" y="59055"/>
                  </a:lnTo>
                  <a:lnTo>
                    <a:pt x="111734" y="23827"/>
                  </a:lnTo>
                  <a:cubicBezTo>
                    <a:pt x="111734" y="16244"/>
                    <a:pt x="106685" y="9636"/>
                    <a:pt x="99480" y="7608"/>
                  </a:cubicBezTo>
                  <a:lnTo>
                    <a:pt x="72657" y="26"/>
                  </a:lnTo>
                  <a:lnTo>
                    <a:pt x="55827" y="19904"/>
                  </a:lnTo>
                  <a:lnTo>
                    <a:pt x="39103" y="26"/>
                  </a:lnTo>
                  <a:lnTo>
                    <a:pt x="99480" y="760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10" name="Google Shape;143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LgAANg8AAPUuAACXDwAAAAAAAA=="/>
                </a:ext>
              </a:extLst>
            </p:cNvSpPr>
            <p:nvPr/>
          </p:nvSpPr>
          <p:spPr>
            <a:xfrm>
              <a:off x="7566660" y="2472690"/>
              <a:ext cx="66675" cy="61595"/>
            </a:xfrm>
            <a:custGeom>
              <a:avLst/>
              <a:gdLst/>
              <a:ahLst/>
              <a:cxnLst/>
              <a:rect l="0" t="0" r="66675" b="61595"/>
              <a:pathLst>
                <a:path w="66675" h="61595">
                  <a:moveTo>
                    <a:pt x="21092" y="26"/>
                  </a:moveTo>
                  <a:cubicBezTo>
                    <a:pt x="18217" y="26"/>
                    <a:pt x="15394" y="1266"/>
                    <a:pt x="13355" y="3323"/>
                  </a:cubicBezTo>
                  <a:lnTo>
                    <a:pt x="7945" y="8733"/>
                  </a:lnTo>
                  <a:cubicBezTo>
                    <a:pt x="2901" y="13848"/>
                    <a:pt x="0" y="20707"/>
                    <a:pt x="130" y="27935"/>
                  </a:cubicBezTo>
                  <a:cubicBezTo>
                    <a:pt x="130" y="46479"/>
                    <a:pt x="14976" y="61595"/>
                    <a:pt x="33350" y="61595"/>
                  </a:cubicBezTo>
                  <a:cubicBezTo>
                    <a:pt x="51698" y="61595"/>
                    <a:pt x="66675" y="46479"/>
                    <a:pt x="66675" y="27935"/>
                  </a:cubicBezTo>
                  <a:lnTo>
                    <a:pt x="66675" y="20839"/>
                  </a:lnTo>
                  <a:cubicBezTo>
                    <a:pt x="66675" y="17805"/>
                    <a:pt x="65524" y="15009"/>
                    <a:pt x="63512" y="12846"/>
                  </a:cubicBezTo>
                  <a:cubicBezTo>
                    <a:pt x="54965" y="4458"/>
                    <a:pt x="39257" y="527"/>
                    <a:pt x="21510" y="26"/>
                  </a:cubicBezTo>
                  <a:cubicBezTo>
                    <a:pt x="21379" y="26"/>
                    <a:pt x="21249" y="26"/>
                    <a:pt x="2109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9" name="Google Shape;143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LgAANg8AAPUuAACVDwAAAAAAAA=="/>
                </a:ext>
              </a:extLst>
            </p:cNvSpPr>
            <p:nvPr/>
          </p:nvSpPr>
          <p:spPr>
            <a:xfrm>
              <a:off x="7566660" y="2472690"/>
              <a:ext cx="66675" cy="60325"/>
            </a:xfrm>
            <a:custGeom>
              <a:avLst/>
              <a:gdLst/>
              <a:ahLst/>
              <a:cxnLst/>
              <a:rect l="0" t="0" r="66675" b="60325"/>
              <a:pathLst>
                <a:path w="66675" h="60325">
                  <a:moveTo>
                    <a:pt x="20976" y="26"/>
                  </a:moveTo>
                  <a:cubicBezTo>
                    <a:pt x="18122" y="26"/>
                    <a:pt x="15398" y="1163"/>
                    <a:pt x="13382" y="3330"/>
                  </a:cubicBezTo>
                  <a:lnTo>
                    <a:pt x="7961" y="8751"/>
                  </a:lnTo>
                  <a:cubicBezTo>
                    <a:pt x="2906" y="13878"/>
                    <a:pt x="0" y="20751"/>
                    <a:pt x="0" y="27994"/>
                  </a:cubicBezTo>
                  <a:cubicBezTo>
                    <a:pt x="0" y="43009"/>
                    <a:pt x="9846" y="56121"/>
                    <a:pt x="24197" y="60325"/>
                  </a:cubicBezTo>
                  <a:cubicBezTo>
                    <a:pt x="19300" y="54350"/>
                    <a:pt x="16655" y="46843"/>
                    <a:pt x="16760" y="39203"/>
                  </a:cubicBezTo>
                  <a:lnTo>
                    <a:pt x="16760" y="27994"/>
                  </a:lnTo>
                  <a:cubicBezTo>
                    <a:pt x="16655" y="21808"/>
                    <a:pt x="21579" y="16786"/>
                    <a:pt x="27628" y="16786"/>
                  </a:cubicBezTo>
                  <a:cubicBezTo>
                    <a:pt x="27916" y="16786"/>
                    <a:pt x="28204" y="16786"/>
                    <a:pt x="28492" y="16812"/>
                  </a:cubicBezTo>
                  <a:cubicBezTo>
                    <a:pt x="39701" y="17447"/>
                    <a:pt x="56461" y="19350"/>
                    <a:pt x="66675" y="24320"/>
                  </a:cubicBezTo>
                  <a:cubicBezTo>
                    <a:pt x="66282" y="22020"/>
                    <a:pt x="65287" y="14512"/>
                    <a:pt x="63532" y="12873"/>
                  </a:cubicBezTo>
                  <a:cubicBezTo>
                    <a:pt x="54942" y="4335"/>
                    <a:pt x="39203" y="528"/>
                    <a:pt x="21421" y="26"/>
                  </a:cubicBezTo>
                  <a:cubicBezTo>
                    <a:pt x="21290" y="26"/>
                    <a:pt x="21133" y="26"/>
                    <a:pt x="2097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8" name="Google Shape;143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LgAAuQ8AAIwuAAAAEAAAAAAAAA=="/>
                </a:ext>
              </a:extLst>
            </p:cNvSpPr>
            <p:nvPr/>
          </p:nvSpPr>
          <p:spPr>
            <a:xfrm>
              <a:off x="7544435" y="2555875"/>
              <a:ext cx="22225" cy="45085"/>
            </a:xfrm>
            <a:custGeom>
              <a:avLst/>
              <a:gdLst/>
              <a:ahLst/>
              <a:cxnLst/>
              <a:rect l="0" t="0" r="22225" b="45085"/>
              <a:pathLst>
                <a:path w="22225" h="45085">
                  <a:moveTo>
                    <a:pt x="3022" y="26"/>
                  </a:moveTo>
                  <a:cubicBezTo>
                    <a:pt x="1016" y="2804"/>
                    <a:pt x="26" y="6138"/>
                    <a:pt x="26" y="9683"/>
                  </a:cubicBezTo>
                  <a:lnTo>
                    <a:pt x="26" y="45085"/>
                  </a:lnTo>
                  <a:lnTo>
                    <a:pt x="22068" y="45085"/>
                  </a:lnTo>
                  <a:lnTo>
                    <a:pt x="22068" y="26378"/>
                  </a:lnTo>
                  <a:cubicBezTo>
                    <a:pt x="22198" y="21907"/>
                    <a:pt x="20453" y="17594"/>
                    <a:pt x="17326" y="14525"/>
                  </a:cubicBezTo>
                  <a:lnTo>
                    <a:pt x="3022" y="26"/>
                  </a:lnTo>
                  <a:lnTo>
                    <a:pt x="17326" y="145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7" name="Google Shape;143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1LgAAuQ8AABkvAAAAEAAAAAAAAA=="/>
                </a:ext>
              </a:extLst>
            </p:cNvSpPr>
            <p:nvPr/>
          </p:nvSpPr>
          <p:spPr>
            <a:xfrm>
              <a:off x="7633335" y="2555875"/>
              <a:ext cx="22860" cy="45085"/>
            </a:xfrm>
            <a:custGeom>
              <a:avLst/>
              <a:gdLst/>
              <a:ahLst/>
              <a:cxnLst/>
              <a:rect l="0" t="0" r="22860" b="45085"/>
              <a:pathLst>
                <a:path w="22860" h="45085">
                  <a:moveTo>
                    <a:pt x="19751" y="26"/>
                  </a:moveTo>
                  <a:lnTo>
                    <a:pt x="5038" y="14525"/>
                  </a:lnTo>
                  <a:cubicBezTo>
                    <a:pt x="1822" y="17594"/>
                    <a:pt x="27" y="21907"/>
                    <a:pt x="27" y="26378"/>
                  </a:cubicBezTo>
                  <a:lnTo>
                    <a:pt x="27" y="45085"/>
                  </a:lnTo>
                  <a:lnTo>
                    <a:pt x="22833" y="45085"/>
                  </a:lnTo>
                  <a:lnTo>
                    <a:pt x="22833" y="9683"/>
                  </a:lnTo>
                  <a:cubicBezTo>
                    <a:pt x="22833" y="6138"/>
                    <a:pt x="21681" y="2804"/>
                    <a:pt x="1975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6" name="Google Shape;143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8LwAA6Q0AAGcvAABKDgAAAAAAAA=="/>
                </a:ext>
              </a:extLst>
            </p:cNvSpPr>
            <p:nvPr/>
          </p:nvSpPr>
          <p:spPr>
            <a:xfrm>
              <a:off x="7678420" y="2261235"/>
              <a:ext cx="27305" cy="61595"/>
            </a:xfrm>
            <a:custGeom>
              <a:avLst/>
              <a:gdLst/>
              <a:ahLst/>
              <a:cxnLst/>
              <a:rect l="0" t="0" r="27305" b="61595"/>
              <a:pathLst>
                <a:path w="27305" h="61595">
                  <a:moveTo>
                    <a:pt x="16295" y="26"/>
                  </a:moveTo>
                  <a:cubicBezTo>
                    <a:pt x="7288" y="26"/>
                    <a:pt x="0" y="7633"/>
                    <a:pt x="0" y="16872"/>
                  </a:cubicBezTo>
                  <a:lnTo>
                    <a:pt x="0" y="20794"/>
                  </a:lnTo>
                  <a:cubicBezTo>
                    <a:pt x="0" y="25611"/>
                    <a:pt x="744" y="30297"/>
                    <a:pt x="2232" y="34851"/>
                  </a:cubicBezTo>
                  <a:lnTo>
                    <a:pt x="10880" y="61568"/>
                  </a:lnTo>
                  <a:lnTo>
                    <a:pt x="27305" y="61568"/>
                  </a:lnTo>
                  <a:lnTo>
                    <a:pt x="27305" y="26"/>
                  </a:lnTo>
                  <a:lnTo>
                    <a:pt x="16295" y="26"/>
                  </a:lnTo>
                  <a:lnTo>
                    <a:pt x="2232" y="3485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5" name="Google Shape;143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LwAA4A0AALYvAABKDgAAAAAAAA=="/>
                </a:ext>
              </a:extLst>
            </p:cNvSpPr>
            <p:nvPr/>
          </p:nvSpPr>
          <p:spPr>
            <a:xfrm>
              <a:off x="7689215" y="2255520"/>
              <a:ext cx="66675" cy="67310"/>
            </a:xfrm>
            <a:custGeom>
              <a:avLst/>
              <a:gdLst/>
              <a:ahLst/>
              <a:cxnLst/>
              <a:rect l="0" t="0" r="66675" b="67310"/>
              <a:pathLst>
                <a:path w="66675" h="67310">
                  <a:moveTo>
                    <a:pt x="16655" y="26"/>
                  </a:moveTo>
                  <a:cubicBezTo>
                    <a:pt x="7437" y="26"/>
                    <a:pt x="0" y="7532"/>
                    <a:pt x="0" y="16808"/>
                  </a:cubicBezTo>
                  <a:cubicBezTo>
                    <a:pt x="0" y="22912"/>
                    <a:pt x="4923" y="27986"/>
                    <a:pt x="11103" y="27986"/>
                  </a:cubicBezTo>
                  <a:lnTo>
                    <a:pt x="55571" y="67284"/>
                  </a:lnTo>
                  <a:lnTo>
                    <a:pt x="65417" y="32453"/>
                  </a:lnTo>
                  <a:cubicBezTo>
                    <a:pt x="66177" y="29519"/>
                    <a:pt x="66675" y="26480"/>
                    <a:pt x="66675" y="23282"/>
                  </a:cubicBezTo>
                  <a:lnTo>
                    <a:pt x="66675" y="26"/>
                  </a:lnTo>
                  <a:lnTo>
                    <a:pt x="16655" y="26"/>
                  </a:lnTo>
                  <a:lnTo>
                    <a:pt x="66675" y="2328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4" name="Google Shape;143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LwAAZA4AAJMvAACYDgAAAAAAAA=="/>
                </a:ext>
              </a:extLst>
            </p:cNvSpPr>
            <p:nvPr/>
          </p:nvSpPr>
          <p:spPr>
            <a:xfrm>
              <a:off x="7700645" y="2339340"/>
              <a:ext cx="33020" cy="33020"/>
            </a:xfrm>
            <a:custGeom>
              <a:avLst/>
              <a:gdLst/>
              <a:ahLst/>
              <a:cxnLst/>
              <a:rect l="0" t="0" r="33020" b="33020"/>
              <a:pathLst>
                <a:path w="33020" h="33020">
                  <a:moveTo>
                    <a:pt x="26" y="0"/>
                  </a:moveTo>
                  <a:lnTo>
                    <a:pt x="26" y="33020"/>
                  </a:lnTo>
                  <a:lnTo>
                    <a:pt x="32994" y="33020"/>
                  </a:lnTo>
                  <a:lnTo>
                    <a:pt x="32994"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3" name="Google Shape;143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LwAAeQ4AANEvAADWDgAAAAAAAA=="/>
                </a:ext>
              </a:extLst>
            </p:cNvSpPr>
            <p:nvPr/>
          </p:nvSpPr>
          <p:spPr>
            <a:xfrm>
              <a:off x="7661910" y="2352675"/>
              <a:ext cx="111125" cy="59055"/>
            </a:xfrm>
            <a:custGeom>
              <a:avLst/>
              <a:gdLst/>
              <a:ahLst/>
              <a:cxnLst/>
              <a:rect l="0" t="0" r="111125" b="59055"/>
              <a:pathLst>
                <a:path w="111125" h="59055">
                  <a:moveTo>
                    <a:pt x="38821" y="0"/>
                  </a:moveTo>
                  <a:lnTo>
                    <a:pt x="12120" y="7723"/>
                  </a:lnTo>
                  <a:cubicBezTo>
                    <a:pt x="4947" y="9746"/>
                    <a:pt x="26" y="16313"/>
                    <a:pt x="26" y="23774"/>
                  </a:cubicBezTo>
                  <a:lnTo>
                    <a:pt x="26" y="59028"/>
                  </a:lnTo>
                  <a:lnTo>
                    <a:pt x="111125" y="59028"/>
                  </a:lnTo>
                  <a:lnTo>
                    <a:pt x="111125" y="23774"/>
                  </a:lnTo>
                  <a:cubicBezTo>
                    <a:pt x="111125" y="16313"/>
                    <a:pt x="106203" y="9746"/>
                    <a:pt x="98899" y="7723"/>
                  </a:cubicBezTo>
                  <a:lnTo>
                    <a:pt x="72198" y="0"/>
                  </a:lnTo>
                  <a:lnTo>
                    <a:pt x="55444" y="19991"/>
                  </a:lnTo>
                  <a:lnTo>
                    <a:pt x="38821" y="0"/>
                  </a:lnTo>
                  <a:lnTo>
                    <a:pt x="98899" y="772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2" name="Google Shape;143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LwAAjw4AAEQvAADWDgAAAAAAAA=="/>
                </a:ext>
              </a:extLst>
            </p:cNvSpPr>
            <p:nvPr/>
          </p:nvSpPr>
          <p:spPr>
            <a:xfrm>
              <a:off x="7661275" y="2366645"/>
              <a:ext cx="22225" cy="45085"/>
            </a:xfrm>
            <a:custGeom>
              <a:avLst/>
              <a:gdLst/>
              <a:ahLst/>
              <a:cxnLst/>
              <a:rect l="0" t="0" r="22225" b="45085"/>
              <a:pathLst>
                <a:path w="22225" h="45085">
                  <a:moveTo>
                    <a:pt x="3043" y="0"/>
                  </a:moveTo>
                  <a:cubicBezTo>
                    <a:pt x="1023" y="2928"/>
                    <a:pt x="0" y="6225"/>
                    <a:pt x="0" y="9655"/>
                  </a:cubicBezTo>
                  <a:lnTo>
                    <a:pt x="0" y="45058"/>
                  </a:lnTo>
                  <a:lnTo>
                    <a:pt x="22225" y="45058"/>
                  </a:lnTo>
                  <a:lnTo>
                    <a:pt x="22225" y="26407"/>
                  </a:lnTo>
                  <a:cubicBezTo>
                    <a:pt x="22225" y="21975"/>
                    <a:pt x="20466" y="17648"/>
                    <a:pt x="17423" y="14483"/>
                  </a:cubicBezTo>
                  <a:lnTo>
                    <a:pt x="3043" y="103"/>
                  </a:lnTo>
                  <a:lnTo>
                    <a:pt x="3043" y="0"/>
                  </a:lnTo>
                  <a:lnTo>
                    <a:pt x="17423" y="1438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1" name="Google Shape;143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LwAAjw4AANEvAADWDgAAAAAAAA=="/>
                </a:ext>
              </a:extLst>
            </p:cNvSpPr>
            <p:nvPr/>
          </p:nvSpPr>
          <p:spPr>
            <a:xfrm>
              <a:off x="7750810" y="2366645"/>
              <a:ext cx="22225" cy="45085"/>
            </a:xfrm>
            <a:custGeom>
              <a:avLst/>
              <a:gdLst/>
              <a:ahLst/>
              <a:cxnLst/>
              <a:rect l="0" t="0" r="22225" b="45085"/>
              <a:pathLst>
                <a:path w="22225" h="45085">
                  <a:moveTo>
                    <a:pt x="19184" y="0"/>
                  </a:moveTo>
                  <a:lnTo>
                    <a:pt x="4927" y="14483"/>
                  </a:lnTo>
                  <a:cubicBezTo>
                    <a:pt x="1782" y="17648"/>
                    <a:pt x="0" y="21975"/>
                    <a:pt x="0" y="26407"/>
                  </a:cubicBezTo>
                  <a:lnTo>
                    <a:pt x="0" y="45058"/>
                  </a:lnTo>
                  <a:lnTo>
                    <a:pt x="22198" y="45058"/>
                  </a:lnTo>
                  <a:lnTo>
                    <a:pt x="22198" y="9655"/>
                  </a:lnTo>
                  <a:cubicBezTo>
                    <a:pt x="22198" y="6225"/>
                    <a:pt x="21202" y="2928"/>
                    <a:pt x="1918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00" name="Google Shape;143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LwAADA4AAK4vAABsDgAAAAAAAA=="/>
                </a:ext>
              </a:extLst>
            </p:cNvSpPr>
            <p:nvPr/>
          </p:nvSpPr>
          <p:spPr>
            <a:xfrm>
              <a:off x="7683500" y="2283460"/>
              <a:ext cx="67310" cy="60960"/>
            </a:xfrm>
            <a:custGeom>
              <a:avLst/>
              <a:gdLst/>
              <a:ahLst/>
              <a:cxnLst/>
              <a:rect l="0" t="0" r="67310" b="60960"/>
              <a:pathLst>
                <a:path w="67310" h="60960">
                  <a:moveTo>
                    <a:pt x="21179" y="0"/>
                  </a:moveTo>
                  <a:cubicBezTo>
                    <a:pt x="18278" y="0"/>
                    <a:pt x="15535" y="1253"/>
                    <a:pt x="13478" y="3289"/>
                  </a:cubicBezTo>
                  <a:lnTo>
                    <a:pt x="8018" y="8694"/>
                  </a:lnTo>
                  <a:cubicBezTo>
                    <a:pt x="2954" y="13706"/>
                    <a:pt x="26" y="20494"/>
                    <a:pt x="26" y="27647"/>
                  </a:cubicBezTo>
                  <a:cubicBezTo>
                    <a:pt x="26" y="46001"/>
                    <a:pt x="15139" y="60934"/>
                    <a:pt x="33655" y="60934"/>
                  </a:cubicBezTo>
                  <a:cubicBezTo>
                    <a:pt x="52197" y="60934"/>
                    <a:pt x="67284" y="46001"/>
                    <a:pt x="67284" y="27647"/>
                  </a:cubicBezTo>
                  <a:lnTo>
                    <a:pt x="67284" y="20625"/>
                  </a:lnTo>
                  <a:cubicBezTo>
                    <a:pt x="67284" y="17596"/>
                    <a:pt x="66149" y="14829"/>
                    <a:pt x="64119" y="12688"/>
                  </a:cubicBezTo>
                  <a:cubicBezTo>
                    <a:pt x="55362" y="4412"/>
                    <a:pt x="39616" y="522"/>
                    <a:pt x="21601" y="0"/>
                  </a:cubicBezTo>
                  <a:cubicBezTo>
                    <a:pt x="21470" y="0"/>
                    <a:pt x="21311" y="0"/>
                    <a:pt x="2117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9" name="Google Shape;143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LwAADA4AAK0vAABqDgAAAAAAAA=="/>
                </a:ext>
              </a:extLst>
            </p:cNvSpPr>
            <p:nvPr/>
          </p:nvSpPr>
          <p:spPr>
            <a:xfrm>
              <a:off x="7683500" y="2283460"/>
              <a:ext cx="66675" cy="59690"/>
            </a:xfrm>
            <a:custGeom>
              <a:avLst/>
              <a:gdLst/>
              <a:ahLst/>
              <a:cxnLst/>
              <a:rect l="0" t="0" r="66675" b="59690"/>
              <a:pathLst>
                <a:path w="66675" h="59690">
                  <a:moveTo>
                    <a:pt x="21020" y="0"/>
                  </a:moveTo>
                  <a:cubicBezTo>
                    <a:pt x="18141" y="0"/>
                    <a:pt x="15418" y="1256"/>
                    <a:pt x="13376" y="3296"/>
                  </a:cubicBezTo>
                  <a:lnTo>
                    <a:pt x="7958" y="8714"/>
                  </a:lnTo>
                  <a:cubicBezTo>
                    <a:pt x="2931" y="13732"/>
                    <a:pt x="26" y="20533"/>
                    <a:pt x="26" y="27700"/>
                  </a:cubicBezTo>
                  <a:cubicBezTo>
                    <a:pt x="26" y="42557"/>
                    <a:pt x="9842" y="55505"/>
                    <a:pt x="24214" y="59664"/>
                  </a:cubicBezTo>
                  <a:cubicBezTo>
                    <a:pt x="19293" y="53752"/>
                    <a:pt x="16780" y="46324"/>
                    <a:pt x="16780" y="38791"/>
                  </a:cubicBezTo>
                  <a:lnTo>
                    <a:pt x="16780" y="27700"/>
                  </a:lnTo>
                  <a:cubicBezTo>
                    <a:pt x="16780" y="21579"/>
                    <a:pt x="21727" y="16583"/>
                    <a:pt x="27643" y="16583"/>
                  </a:cubicBezTo>
                  <a:cubicBezTo>
                    <a:pt x="27931" y="16583"/>
                    <a:pt x="28219" y="16610"/>
                    <a:pt x="28481" y="16636"/>
                  </a:cubicBezTo>
                  <a:cubicBezTo>
                    <a:pt x="39816" y="17264"/>
                    <a:pt x="56465" y="19147"/>
                    <a:pt x="66648" y="24064"/>
                  </a:cubicBezTo>
                  <a:cubicBezTo>
                    <a:pt x="66282" y="21789"/>
                    <a:pt x="65261" y="14360"/>
                    <a:pt x="63638" y="12712"/>
                  </a:cubicBezTo>
                  <a:cubicBezTo>
                    <a:pt x="54947" y="4421"/>
                    <a:pt x="39319" y="523"/>
                    <a:pt x="21439" y="0"/>
                  </a:cubicBezTo>
                  <a:cubicBezTo>
                    <a:pt x="21308" y="0"/>
                    <a:pt x="21151" y="0"/>
                    <a:pt x="2102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8" name="Google Shape;143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MAAA5w4AAFQwAAAlDwAAAAAAAA=="/>
                </a:ext>
              </a:extLst>
            </p:cNvSpPr>
            <p:nvPr/>
          </p:nvSpPr>
          <p:spPr>
            <a:xfrm>
              <a:off x="7811770" y="2422525"/>
              <a:ext cx="44450" cy="39370"/>
            </a:xfrm>
            <a:custGeom>
              <a:avLst/>
              <a:gdLst/>
              <a:ahLst/>
              <a:cxnLst/>
              <a:rect l="0" t="0" r="44450" b="39370"/>
              <a:pathLst>
                <a:path w="44450" h="39370">
                  <a:moveTo>
                    <a:pt x="22303" y="26"/>
                  </a:moveTo>
                  <a:cubicBezTo>
                    <a:pt x="9962" y="26"/>
                    <a:pt x="26" y="8811"/>
                    <a:pt x="26" y="19632"/>
                  </a:cubicBezTo>
                  <a:cubicBezTo>
                    <a:pt x="26" y="30586"/>
                    <a:pt x="9962" y="39370"/>
                    <a:pt x="22303" y="39370"/>
                  </a:cubicBezTo>
                  <a:cubicBezTo>
                    <a:pt x="34488" y="39370"/>
                    <a:pt x="44424" y="30586"/>
                    <a:pt x="44424" y="19632"/>
                  </a:cubicBezTo>
                  <a:cubicBezTo>
                    <a:pt x="44424" y="8811"/>
                    <a:pt x="34488" y="26"/>
                    <a:pt x="2230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7" name="Google Shape;143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MAAA5w4AAD4wAAAlDwAAAAAAAA=="/>
                </a:ext>
              </a:extLst>
            </p:cNvSpPr>
            <p:nvPr/>
          </p:nvSpPr>
          <p:spPr>
            <a:xfrm>
              <a:off x="7811770" y="2422525"/>
              <a:ext cx="30480" cy="39370"/>
            </a:xfrm>
            <a:custGeom>
              <a:avLst/>
              <a:gdLst/>
              <a:ahLst/>
              <a:cxnLst/>
              <a:rect l="0" t="0" r="30480" b="39370"/>
              <a:pathLst>
                <a:path w="30480" h="39370">
                  <a:moveTo>
                    <a:pt x="22203" y="26"/>
                  </a:moveTo>
                  <a:cubicBezTo>
                    <a:pt x="9917" y="26"/>
                    <a:pt x="26" y="8811"/>
                    <a:pt x="26" y="19632"/>
                  </a:cubicBezTo>
                  <a:cubicBezTo>
                    <a:pt x="26" y="30586"/>
                    <a:pt x="9917" y="39370"/>
                    <a:pt x="22203" y="39370"/>
                  </a:cubicBezTo>
                  <a:cubicBezTo>
                    <a:pt x="24936" y="39370"/>
                    <a:pt x="27825" y="38841"/>
                    <a:pt x="30454" y="37835"/>
                  </a:cubicBezTo>
                  <a:cubicBezTo>
                    <a:pt x="22307" y="35031"/>
                    <a:pt x="16685" y="27914"/>
                    <a:pt x="16685" y="19632"/>
                  </a:cubicBezTo>
                  <a:cubicBezTo>
                    <a:pt x="16685" y="11483"/>
                    <a:pt x="22307" y="4339"/>
                    <a:pt x="30454" y="1429"/>
                  </a:cubicBezTo>
                  <a:cubicBezTo>
                    <a:pt x="27825" y="529"/>
                    <a:pt x="24936" y="26"/>
                    <a:pt x="2220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6" name="Google Shape;143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LwAAhQ8AAIAwAAAAEAAAAAAAAA=="/>
                </a:ext>
              </a:extLst>
            </p:cNvSpPr>
            <p:nvPr/>
          </p:nvSpPr>
          <p:spPr>
            <a:xfrm>
              <a:off x="7783830" y="2522855"/>
              <a:ext cx="100330" cy="78105"/>
            </a:xfrm>
            <a:custGeom>
              <a:avLst/>
              <a:gdLst/>
              <a:ahLst/>
              <a:cxnLst/>
              <a:rect l="0" t="0" r="100330" b="78105"/>
              <a:pathLst>
                <a:path w="100330" h="78105">
                  <a:moveTo>
                    <a:pt x="33478" y="0"/>
                  </a:moveTo>
                  <a:lnTo>
                    <a:pt x="33478" y="16808"/>
                  </a:lnTo>
                  <a:cubicBezTo>
                    <a:pt x="33478" y="20983"/>
                    <a:pt x="31089" y="24896"/>
                    <a:pt x="27308" y="26787"/>
                  </a:cubicBezTo>
                  <a:lnTo>
                    <a:pt x="9243" y="35769"/>
                  </a:lnTo>
                  <a:cubicBezTo>
                    <a:pt x="3545" y="38553"/>
                    <a:pt x="0" y="44357"/>
                    <a:pt x="0" y="50686"/>
                  </a:cubicBezTo>
                  <a:lnTo>
                    <a:pt x="0" y="78105"/>
                  </a:lnTo>
                  <a:lnTo>
                    <a:pt x="100330" y="78105"/>
                  </a:lnTo>
                  <a:lnTo>
                    <a:pt x="100330" y="50818"/>
                  </a:lnTo>
                  <a:cubicBezTo>
                    <a:pt x="100330" y="44357"/>
                    <a:pt x="96785" y="38553"/>
                    <a:pt x="91114" y="35769"/>
                  </a:cubicBezTo>
                  <a:lnTo>
                    <a:pt x="73022" y="26682"/>
                  </a:lnTo>
                  <a:cubicBezTo>
                    <a:pt x="69241" y="24765"/>
                    <a:pt x="66852" y="20983"/>
                    <a:pt x="66852" y="16676"/>
                  </a:cubicBezTo>
                  <a:lnTo>
                    <a:pt x="66852" y="0"/>
                  </a:lnTo>
                  <a:lnTo>
                    <a:pt x="33478" y="0"/>
                  </a:lnTo>
                  <a:lnTo>
                    <a:pt x="66852" y="1667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5" name="Google Shape;143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LwAArA8AAIAwAAAAEAAAAAAAAA=="/>
                </a:ext>
              </a:extLst>
            </p:cNvSpPr>
            <p:nvPr/>
          </p:nvSpPr>
          <p:spPr>
            <a:xfrm>
              <a:off x="7783830" y="2547620"/>
              <a:ext cx="100330" cy="53340"/>
            </a:xfrm>
            <a:custGeom>
              <a:avLst/>
              <a:gdLst/>
              <a:ahLst/>
              <a:cxnLst/>
              <a:rect l="0" t="0" r="100330" b="53340"/>
              <a:pathLst>
                <a:path w="100330" h="53340">
                  <a:moveTo>
                    <a:pt x="30065" y="0"/>
                  </a:moveTo>
                  <a:cubicBezTo>
                    <a:pt x="29198" y="762"/>
                    <a:pt x="28306" y="1523"/>
                    <a:pt x="27308" y="2022"/>
                  </a:cubicBezTo>
                  <a:lnTo>
                    <a:pt x="9243" y="11004"/>
                  </a:lnTo>
                  <a:cubicBezTo>
                    <a:pt x="3545" y="13788"/>
                    <a:pt x="0" y="19592"/>
                    <a:pt x="0" y="25922"/>
                  </a:cubicBezTo>
                  <a:lnTo>
                    <a:pt x="0" y="53340"/>
                  </a:lnTo>
                  <a:lnTo>
                    <a:pt x="100330" y="53340"/>
                  </a:lnTo>
                  <a:lnTo>
                    <a:pt x="100330" y="26053"/>
                  </a:lnTo>
                  <a:cubicBezTo>
                    <a:pt x="100330" y="19592"/>
                    <a:pt x="96785" y="13919"/>
                    <a:pt x="91114" y="11004"/>
                  </a:cubicBezTo>
                  <a:lnTo>
                    <a:pt x="73022" y="2022"/>
                  </a:lnTo>
                  <a:cubicBezTo>
                    <a:pt x="72024" y="1523"/>
                    <a:pt x="71132" y="762"/>
                    <a:pt x="70265" y="0"/>
                  </a:cubicBezTo>
                  <a:lnTo>
                    <a:pt x="63937" y="7091"/>
                  </a:lnTo>
                  <a:cubicBezTo>
                    <a:pt x="60340" y="11372"/>
                    <a:pt x="55246" y="13525"/>
                    <a:pt x="50178" y="13525"/>
                  </a:cubicBezTo>
                  <a:cubicBezTo>
                    <a:pt x="45084" y="13525"/>
                    <a:pt x="39990" y="11372"/>
                    <a:pt x="36393" y="7091"/>
                  </a:cubicBezTo>
                  <a:lnTo>
                    <a:pt x="30065" y="0"/>
                  </a:lnTo>
                  <a:lnTo>
                    <a:pt x="36393" y="709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4" name="Google Shape;143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0LwAACg8AAG8wAACFDwAAAAAAAA=="/>
                </a:ext>
              </a:extLst>
            </p:cNvSpPr>
            <p:nvPr/>
          </p:nvSpPr>
          <p:spPr>
            <a:xfrm>
              <a:off x="7795260" y="2444750"/>
              <a:ext cx="78105" cy="78105"/>
            </a:xfrm>
            <a:custGeom>
              <a:avLst/>
              <a:gdLst/>
              <a:ahLst/>
              <a:cxnLst/>
              <a:rect l="0" t="0" r="78105" b="78105"/>
              <a:pathLst>
                <a:path w="78105" h="78105">
                  <a:moveTo>
                    <a:pt x="39065" y="26"/>
                  </a:moveTo>
                  <a:cubicBezTo>
                    <a:pt x="17458" y="26"/>
                    <a:pt x="26" y="17488"/>
                    <a:pt x="26" y="38999"/>
                  </a:cubicBezTo>
                  <a:cubicBezTo>
                    <a:pt x="26" y="60616"/>
                    <a:pt x="17458" y="78078"/>
                    <a:pt x="39065" y="78078"/>
                  </a:cubicBezTo>
                  <a:cubicBezTo>
                    <a:pt x="60541" y="78078"/>
                    <a:pt x="78078" y="60616"/>
                    <a:pt x="78078" y="38999"/>
                  </a:cubicBezTo>
                  <a:cubicBezTo>
                    <a:pt x="78078" y="17488"/>
                    <a:pt x="60541" y="26"/>
                    <a:pt x="3906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3" name="Google Shape;143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MAAACg8AAHEwAAB5DwAAAAAAAA=="/>
                </a:ext>
              </a:extLst>
            </p:cNvSpPr>
            <p:nvPr/>
          </p:nvSpPr>
          <p:spPr>
            <a:xfrm>
              <a:off x="7809230" y="2444750"/>
              <a:ext cx="65405" cy="70485"/>
            </a:xfrm>
            <a:custGeom>
              <a:avLst/>
              <a:gdLst/>
              <a:ahLst/>
              <a:cxnLst/>
              <a:rect l="0" t="0" r="65405" b="70485"/>
              <a:pathLst>
                <a:path w="65405" h="70485">
                  <a:moveTo>
                    <a:pt x="24878" y="0"/>
                  </a:moveTo>
                  <a:cubicBezTo>
                    <a:pt x="6259" y="0"/>
                    <a:pt x="0" y="25798"/>
                    <a:pt x="16778" y="34029"/>
                  </a:cubicBezTo>
                  <a:cubicBezTo>
                    <a:pt x="17304" y="34292"/>
                    <a:pt x="17804" y="34398"/>
                    <a:pt x="18303" y="34662"/>
                  </a:cubicBezTo>
                  <a:lnTo>
                    <a:pt x="37791" y="69957"/>
                  </a:lnTo>
                  <a:cubicBezTo>
                    <a:pt x="37791" y="69957"/>
                    <a:pt x="42972" y="70326"/>
                    <a:pt x="48179" y="70458"/>
                  </a:cubicBezTo>
                  <a:cubicBezTo>
                    <a:pt x="59566" y="61964"/>
                    <a:pt x="65378" y="47878"/>
                    <a:pt x="63485" y="33765"/>
                  </a:cubicBezTo>
                  <a:cubicBezTo>
                    <a:pt x="61197" y="17647"/>
                    <a:pt x="49178" y="4589"/>
                    <a:pt x="33373" y="896"/>
                  </a:cubicBezTo>
                  <a:cubicBezTo>
                    <a:pt x="30585" y="263"/>
                    <a:pt x="27797" y="26"/>
                    <a:pt x="25010" y="26"/>
                  </a:cubicBezTo>
                  <a:cubicBezTo>
                    <a:pt x="24957" y="0"/>
                    <a:pt x="24931" y="0"/>
                    <a:pt x="2487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2" name="Google Shape;143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LwAAQA8AAGYwAACXDwAAAAAAAA=="/>
                </a:ext>
              </a:extLst>
            </p:cNvSpPr>
            <p:nvPr/>
          </p:nvSpPr>
          <p:spPr>
            <a:xfrm>
              <a:off x="7800975" y="2479040"/>
              <a:ext cx="66675" cy="55245"/>
            </a:xfrm>
            <a:custGeom>
              <a:avLst/>
              <a:gdLst/>
              <a:ahLst/>
              <a:cxnLst/>
              <a:rect l="0" t="0" r="66675" b="55245"/>
              <a:pathLst>
                <a:path w="66675" h="55245">
                  <a:moveTo>
                    <a:pt x="25452" y="26"/>
                  </a:moveTo>
                  <a:cubicBezTo>
                    <a:pt x="23379" y="26"/>
                    <a:pt x="21385" y="1241"/>
                    <a:pt x="20466" y="3249"/>
                  </a:cubicBezTo>
                  <a:cubicBezTo>
                    <a:pt x="18682" y="7054"/>
                    <a:pt x="16032" y="10488"/>
                    <a:pt x="12883" y="13421"/>
                  </a:cubicBezTo>
                  <a:cubicBezTo>
                    <a:pt x="11624" y="14425"/>
                    <a:pt x="10364" y="15455"/>
                    <a:pt x="8973" y="16459"/>
                  </a:cubicBezTo>
                  <a:cubicBezTo>
                    <a:pt x="2282" y="21162"/>
                    <a:pt x="0" y="30066"/>
                    <a:pt x="3673" y="37437"/>
                  </a:cubicBezTo>
                  <a:cubicBezTo>
                    <a:pt x="9472" y="48375"/>
                    <a:pt x="20834" y="55245"/>
                    <a:pt x="33219" y="55245"/>
                  </a:cubicBezTo>
                  <a:cubicBezTo>
                    <a:pt x="50642" y="55245"/>
                    <a:pt x="65284" y="41770"/>
                    <a:pt x="66543" y="24095"/>
                  </a:cubicBezTo>
                  <a:cubicBezTo>
                    <a:pt x="66675" y="22430"/>
                    <a:pt x="66045" y="20792"/>
                    <a:pt x="64654" y="19762"/>
                  </a:cubicBezTo>
                  <a:cubicBezTo>
                    <a:pt x="53660" y="10356"/>
                    <a:pt x="40776" y="3751"/>
                    <a:pt x="26764" y="184"/>
                  </a:cubicBezTo>
                  <a:cubicBezTo>
                    <a:pt x="26344" y="79"/>
                    <a:pt x="25898" y="26"/>
                    <a:pt x="2545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1" name="Google Shape;143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LwAAQA8AAGYwAACWDwAAAAAAAA=="/>
                </a:ext>
              </a:extLst>
            </p:cNvSpPr>
            <p:nvPr/>
          </p:nvSpPr>
          <p:spPr>
            <a:xfrm>
              <a:off x="7800975" y="2479040"/>
              <a:ext cx="66675" cy="54610"/>
            </a:xfrm>
            <a:custGeom>
              <a:avLst/>
              <a:gdLst/>
              <a:ahLst/>
              <a:cxnLst/>
              <a:rect l="0" t="0" r="66675" b="54610"/>
              <a:pathLst>
                <a:path w="66675" h="54610">
                  <a:moveTo>
                    <a:pt x="25450" y="26"/>
                  </a:moveTo>
                  <a:cubicBezTo>
                    <a:pt x="23294" y="26"/>
                    <a:pt x="21322" y="1239"/>
                    <a:pt x="20507" y="3242"/>
                  </a:cubicBezTo>
                  <a:cubicBezTo>
                    <a:pt x="19113" y="5904"/>
                    <a:pt x="17457" y="8434"/>
                    <a:pt x="15301" y="10701"/>
                  </a:cubicBezTo>
                  <a:cubicBezTo>
                    <a:pt x="14539" y="11597"/>
                    <a:pt x="13671" y="12493"/>
                    <a:pt x="12777" y="13257"/>
                  </a:cubicBezTo>
                  <a:cubicBezTo>
                    <a:pt x="11647" y="14390"/>
                    <a:pt x="10385" y="15418"/>
                    <a:pt x="9123" y="16288"/>
                  </a:cubicBezTo>
                  <a:cubicBezTo>
                    <a:pt x="1130" y="21744"/>
                    <a:pt x="0" y="31759"/>
                    <a:pt x="4811" y="39376"/>
                  </a:cubicBezTo>
                  <a:cubicBezTo>
                    <a:pt x="9990" y="47626"/>
                    <a:pt x="18482" y="53081"/>
                    <a:pt x="28079" y="54584"/>
                  </a:cubicBezTo>
                  <a:cubicBezTo>
                    <a:pt x="21374" y="50024"/>
                    <a:pt x="16458" y="43804"/>
                    <a:pt x="16458" y="32655"/>
                  </a:cubicBezTo>
                  <a:lnTo>
                    <a:pt x="16458" y="28333"/>
                  </a:lnTo>
                  <a:cubicBezTo>
                    <a:pt x="17720" y="27463"/>
                    <a:pt x="18982" y="26435"/>
                    <a:pt x="20244" y="25302"/>
                  </a:cubicBezTo>
                  <a:cubicBezTo>
                    <a:pt x="23267" y="22508"/>
                    <a:pt x="25923" y="19345"/>
                    <a:pt x="28210" y="15787"/>
                  </a:cubicBezTo>
                  <a:cubicBezTo>
                    <a:pt x="38832" y="19082"/>
                    <a:pt x="48717" y="24538"/>
                    <a:pt x="57315" y="31627"/>
                  </a:cubicBezTo>
                  <a:cubicBezTo>
                    <a:pt x="58314" y="32655"/>
                    <a:pt x="59839" y="33920"/>
                    <a:pt x="62862" y="36846"/>
                  </a:cubicBezTo>
                  <a:cubicBezTo>
                    <a:pt x="64887" y="32787"/>
                    <a:pt x="66175" y="28465"/>
                    <a:pt x="66543" y="24037"/>
                  </a:cubicBezTo>
                  <a:cubicBezTo>
                    <a:pt x="66675" y="22376"/>
                    <a:pt x="65912" y="20742"/>
                    <a:pt x="64782" y="19714"/>
                  </a:cubicBezTo>
                  <a:cubicBezTo>
                    <a:pt x="53765" y="10332"/>
                    <a:pt x="40725" y="3743"/>
                    <a:pt x="26817" y="184"/>
                  </a:cubicBezTo>
                  <a:cubicBezTo>
                    <a:pt x="26370" y="79"/>
                    <a:pt x="25897" y="26"/>
                    <a:pt x="2545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90" name="Google Shape;143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iLwAAxQ8AAAUwAAAAEAAAAAAAAA=="/>
                </a:ext>
              </a:extLst>
            </p:cNvSpPr>
            <p:nvPr/>
          </p:nvSpPr>
          <p:spPr>
            <a:xfrm>
              <a:off x="7783830" y="2563495"/>
              <a:ext cx="22225" cy="37465"/>
            </a:xfrm>
            <a:custGeom>
              <a:avLst/>
              <a:gdLst/>
              <a:ahLst/>
              <a:cxnLst/>
              <a:rect l="0" t="0" r="22225" b="37465"/>
              <a:pathLst>
                <a:path w="22225" h="37465">
                  <a:moveTo>
                    <a:pt x="3407" y="26"/>
                  </a:moveTo>
                  <a:cubicBezTo>
                    <a:pt x="1153" y="2918"/>
                    <a:pt x="0" y="6467"/>
                    <a:pt x="0" y="10016"/>
                  </a:cubicBezTo>
                  <a:lnTo>
                    <a:pt x="0" y="37465"/>
                  </a:lnTo>
                  <a:lnTo>
                    <a:pt x="22198" y="37465"/>
                  </a:lnTo>
                  <a:lnTo>
                    <a:pt x="22198" y="20507"/>
                  </a:lnTo>
                  <a:cubicBezTo>
                    <a:pt x="22198" y="17089"/>
                    <a:pt x="20678" y="13934"/>
                    <a:pt x="18031" y="11778"/>
                  </a:cubicBezTo>
                  <a:lnTo>
                    <a:pt x="3407" y="26"/>
                  </a:lnTo>
                  <a:lnTo>
                    <a:pt x="18031" y="1177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9" name="Google Shape;143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MAAAxQ8AAIAwAAAAEAAAAAAAAA=="/>
                </a:ext>
              </a:extLst>
            </p:cNvSpPr>
            <p:nvPr/>
          </p:nvSpPr>
          <p:spPr>
            <a:xfrm>
              <a:off x="7861935" y="2563495"/>
              <a:ext cx="22225" cy="37465"/>
            </a:xfrm>
            <a:custGeom>
              <a:avLst/>
              <a:gdLst/>
              <a:ahLst/>
              <a:cxnLst/>
              <a:rect l="0" t="0" r="22225" b="37465"/>
              <a:pathLst>
                <a:path w="22225" h="37465">
                  <a:moveTo>
                    <a:pt x="18833" y="26"/>
                  </a:moveTo>
                  <a:lnTo>
                    <a:pt x="4147" y="11778"/>
                  </a:lnTo>
                  <a:cubicBezTo>
                    <a:pt x="1643" y="13934"/>
                    <a:pt x="0" y="17089"/>
                    <a:pt x="0" y="20507"/>
                  </a:cubicBezTo>
                  <a:lnTo>
                    <a:pt x="0" y="37465"/>
                  </a:lnTo>
                  <a:lnTo>
                    <a:pt x="22225" y="37465"/>
                  </a:lnTo>
                  <a:lnTo>
                    <a:pt x="22225" y="10016"/>
                  </a:lnTo>
                  <a:cubicBezTo>
                    <a:pt x="22225" y="6467"/>
                    <a:pt x="20972" y="2918"/>
                    <a:pt x="1883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8" name="Google Shape;144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LwAABA4AAKAvAAAdDgAAAAAAAA=="/>
                </a:ext>
              </a:extLst>
            </p:cNvSpPr>
            <p:nvPr/>
          </p:nvSpPr>
          <p:spPr>
            <a:xfrm>
              <a:off x="7693660" y="2278380"/>
              <a:ext cx="48260" cy="15875"/>
            </a:xfrm>
            <a:custGeom>
              <a:avLst/>
              <a:gdLst/>
              <a:ahLst/>
              <a:cxnLst/>
              <a:rect l="0" t="0" r="48260" b="15875"/>
              <a:pathLst>
                <a:path w="48260" h="15875">
                  <a:moveTo>
                    <a:pt x="6973" y="0"/>
                  </a:moveTo>
                  <a:cubicBezTo>
                    <a:pt x="0" y="0"/>
                    <a:pt x="0" y="10291"/>
                    <a:pt x="6973" y="10291"/>
                  </a:cubicBezTo>
                  <a:cubicBezTo>
                    <a:pt x="12789" y="10291"/>
                    <a:pt x="29893" y="11140"/>
                    <a:pt x="38129" y="15231"/>
                  </a:cubicBezTo>
                  <a:cubicBezTo>
                    <a:pt x="38997" y="15669"/>
                    <a:pt x="39839" y="15875"/>
                    <a:pt x="40629" y="15875"/>
                  </a:cubicBezTo>
                  <a:cubicBezTo>
                    <a:pt x="45471" y="15875"/>
                    <a:pt x="48260" y="8722"/>
                    <a:pt x="42918" y="6072"/>
                  </a:cubicBezTo>
                  <a:cubicBezTo>
                    <a:pt x="30787" y="128"/>
                    <a:pt x="7973" y="0"/>
                    <a:pt x="697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7" name="Google Shape;144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LwAA2A0AANkvAADeDgAAAAAAAA=="/>
                </a:ext>
              </a:extLst>
            </p:cNvSpPr>
            <p:nvPr/>
          </p:nvSpPr>
          <p:spPr>
            <a:xfrm>
              <a:off x="7656195" y="2250440"/>
              <a:ext cx="121920" cy="166370"/>
            </a:xfrm>
            <a:custGeom>
              <a:avLst/>
              <a:gdLst/>
              <a:ahLst/>
              <a:cxnLst/>
              <a:rect l="0" t="0" r="121920" b="166370"/>
              <a:pathLst>
                <a:path w="121920" h="166370">
                  <a:moveTo>
                    <a:pt x="94754" y="10359"/>
                  </a:moveTo>
                  <a:lnTo>
                    <a:pt x="94754" y="32073"/>
                  </a:lnTo>
                  <a:cubicBezTo>
                    <a:pt x="94754" y="35613"/>
                    <a:pt x="93861" y="39022"/>
                    <a:pt x="92339" y="42169"/>
                  </a:cubicBezTo>
                  <a:lnTo>
                    <a:pt x="89688" y="47467"/>
                  </a:lnTo>
                  <a:cubicBezTo>
                    <a:pt x="89321" y="48227"/>
                    <a:pt x="89189" y="48988"/>
                    <a:pt x="89189" y="49748"/>
                  </a:cubicBezTo>
                  <a:lnTo>
                    <a:pt x="89189" y="60973"/>
                  </a:lnTo>
                  <a:cubicBezTo>
                    <a:pt x="89189" y="76576"/>
                    <a:pt x="76433" y="89112"/>
                    <a:pt x="60921" y="89112"/>
                  </a:cubicBezTo>
                  <a:cubicBezTo>
                    <a:pt x="60632" y="89112"/>
                    <a:pt x="60317" y="89112"/>
                    <a:pt x="60002" y="89112"/>
                  </a:cubicBezTo>
                  <a:cubicBezTo>
                    <a:pt x="44988" y="88614"/>
                    <a:pt x="32731" y="75344"/>
                    <a:pt x="32731" y="59452"/>
                  </a:cubicBezTo>
                  <a:lnTo>
                    <a:pt x="32731" y="49748"/>
                  </a:lnTo>
                  <a:cubicBezTo>
                    <a:pt x="32731" y="48988"/>
                    <a:pt x="32468" y="48096"/>
                    <a:pt x="32101" y="47467"/>
                  </a:cubicBezTo>
                  <a:lnTo>
                    <a:pt x="28951" y="41042"/>
                  </a:lnTo>
                  <a:cubicBezTo>
                    <a:pt x="27796" y="38629"/>
                    <a:pt x="27166" y="35980"/>
                    <a:pt x="27166" y="33332"/>
                  </a:cubicBezTo>
                  <a:lnTo>
                    <a:pt x="27166" y="33069"/>
                  </a:lnTo>
                  <a:cubicBezTo>
                    <a:pt x="27166" y="20586"/>
                    <a:pt x="37272" y="10359"/>
                    <a:pt x="49792" y="10359"/>
                  </a:cubicBezTo>
                  <a:lnTo>
                    <a:pt x="72391" y="97687"/>
                  </a:lnTo>
                  <a:cubicBezTo>
                    <a:pt x="72522" y="99339"/>
                    <a:pt x="72758" y="100834"/>
                    <a:pt x="73283" y="102355"/>
                  </a:cubicBezTo>
                  <a:lnTo>
                    <a:pt x="60894" y="114744"/>
                  </a:lnTo>
                  <a:lnTo>
                    <a:pt x="49030" y="102880"/>
                  </a:lnTo>
                  <a:cubicBezTo>
                    <a:pt x="49267" y="101857"/>
                    <a:pt x="49398" y="100834"/>
                    <a:pt x="49398" y="99838"/>
                  </a:cubicBezTo>
                  <a:lnTo>
                    <a:pt x="49398" y="97687"/>
                  </a:lnTo>
                  <a:cubicBezTo>
                    <a:pt x="52679" y="98710"/>
                    <a:pt x="56222" y="99339"/>
                    <a:pt x="59766" y="99444"/>
                  </a:cubicBezTo>
                  <a:lnTo>
                    <a:pt x="60894" y="99444"/>
                  </a:lnTo>
                  <a:cubicBezTo>
                    <a:pt x="64805" y="99444"/>
                    <a:pt x="68716" y="98946"/>
                    <a:pt x="72391" y="97687"/>
                  </a:cubicBezTo>
                  <a:lnTo>
                    <a:pt x="49792" y="26"/>
                  </a:lnTo>
                  <a:cubicBezTo>
                    <a:pt x="31471" y="26"/>
                    <a:pt x="16562" y="14922"/>
                    <a:pt x="16562" y="33201"/>
                  </a:cubicBezTo>
                  <a:lnTo>
                    <a:pt x="16562" y="33463"/>
                  </a:lnTo>
                  <a:cubicBezTo>
                    <a:pt x="16562" y="37764"/>
                    <a:pt x="17586" y="41907"/>
                    <a:pt x="19476" y="45815"/>
                  </a:cubicBezTo>
                  <a:lnTo>
                    <a:pt x="22127" y="51138"/>
                  </a:lnTo>
                  <a:lnTo>
                    <a:pt x="22127" y="59583"/>
                  </a:lnTo>
                  <a:cubicBezTo>
                    <a:pt x="22127" y="72590"/>
                    <a:pt x="28426" y="84811"/>
                    <a:pt x="38925" y="92521"/>
                  </a:cubicBezTo>
                  <a:lnTo>
                    <a:pt x="38925" y="99969"/>
                  </a:lnTo>
                  <a:cubicBezTo>
                    <a:pt x="38925" y="100834"/>
                    <a:pt x="38295" y="101726"/>
                    <a:pt x="37272" y="101988"/>
                  </a:cubicBezTo>
                  <a:lnTo>
                    <a:pt x="15801" y="108151"/>
                  </a:lnTo>
                  <a:cubicBezTo>
                    <a:pt x="6457" y="110931"/>
                    <a:pt x="26" y="119401"/>
                    <a:pt x="26" y="129236"/>
                  </a:cubicBezTo>
                  <a:lnTo>
                    <a:pt x="26" y="161151"/>
                  </a:lnTo>
                  <a:cubicBezTo>
                    <a:pt x="26" y="163931"/>
                    <a:pt x="2284" y="166344"/>
                    <a:pt x="5197" y="166344"/>
                  </a:cubicBezTo>
                  <a:cubicBezTo>
                    <a:pt x="8111" y="166344"/>
                    <a:pt x="10368" y="164062"/>
                    <a:pt x="10368" y="161151"/>
                  </a:cubicBezTo>
                  <a:lnTo>
                    <a:pt x="10368" y="129236"/>
                  </a:lnTo>
                  <a:cubicBezTo>
                    <a:pt x="10368" y="124069"/>
                    <a:pt x="13780" y="119533"/>
                    <a:pt x="18715" y="118143"/>
                  </a:cubicBezTo>
                  <a:lnTo>
                    <a:pt x="40316" y="111954"/>
                  </a:lnTo>
                  <a:cubicBezTo>
                    <a:pt x="41077" y="111691"/>
                    <a:pt x="41812" y="111455"/>
                    <a:pt x="42469" y="111062"/>
                  </a:cubicBezTo>
                  <a:lnTo>
                    <a:pt x="55724" y="124317"/>
                  </a:lnTo>
                  <a:lnTo>
                    <a:pt x="55724" y="161151"/>
                  </a:lnTo>
                  <a:cubicBezTo>
                    <a:pt x="55724" y="164639"/>
                    <a:pt x="58296" y="166370"/>
                    <a:pt x="60894" y="166370"/>
                  </a:cubicBezTo>
                  <a:cubicBezTo>
                    <a:pt x="63493" y="166370"/>
                    <a:pt x="66065" y="164639"/>
                    <a:pt x="66065" y="161151"/>
                  </a:cubicBezTo>
                  <a:lnTo>
                    <a:pt x="66065" y="124305"/>
                  </a:lnTo>
                  <a:lnTo>
                    <a:pt x="79714" y="110656"/>
                  </a:lnTo>
                  <a:cubicBezTo>
                    <a:pt x="81105" y="111560"/>
                    <a:pt x="82627" y="112321"/>
                    <a:pt x="84255" y="112714"/>
                  </a:cubicBezTo>
                  <a:lnTo>
                    <a:pt x="103074" y="118143"/>
                  </a:lnTo>
                  <a:cubicBezTo>
                    <a:pt x="108009" y="119533"/>
                    <a:pt x="111421" y="124069"/>
                    <a:pt x="111421" y="129105"/>
                  </a:cubicBezTo>
                  <a:lnTo>
                    <a:pt x="111421" y="161151"/>
                  </a:lnTo>
                  <a:cubicBezTo>
                    <a:pt x="111421" y="164639"/>
                    <a:pt x="114046" y="166370"/>
                    <a:pt x="116644" y="166370"/>
                  </a:cubicBezTo>
                  <a:cubicBezTo>
                    <a:pt x="119269" y="166370"/>
                    <a:pt x="121894" y="164639"/>
                    <a:pt x="121894" y="161151"/>
                  </a:cubicBezTo>
                  <a:lnTo>
                    <a:pt x="121894" y="129236"/>
                  </a:lnTo>
                  <a:cubicBezTo>
                    <a:pt x="121763" y="119401"/>
                    <a:pt x="115332" y="110826"/>
                    <a:pt x="105988" y="108151"/>
                  </a:cubicBezTo>
                  <a:lnTo>
                    <a:pt x="87168" y="102749"/>
                  </a:lnTo>
                  <a:cubicBezTo>
                    <a:pt x="84648" y="101988"/>
                    <a:pt x="82864" y="99707"/>
                    <a:pt x="82864" y="97058"/>
                  </a:cubicBezTo>
                  <a:lnTo>
                    <a:pt x="82864" y="92652"/>
                  </a:lnTo>
                  <a:cubicBezTo>
                    <a:pt x="84648" y="91498"/>
                    <a:pt x="86276" y="90108"/>
                    <a:pt x="87798" y="88614"/>
                  </a:cubicBezTo>
                  <a:cubicBezTo>
                    <a:pt x="95384" y="81402"/>
                    <a:pt x="99531" y="71305"/>
                    <a:pt x="99531" y="60841"/>
                  </a:cubicBezTo>
                  <a:lnTo>
                    <a:pt x="99531" y="51007"/>
                  </a:lnTo>
                  <a:lnTo>
                    <a:pt x="101683" y="46837"/>
                  </a:lnTo>
                  <a:cubicBezTo>
                    <a:pt x="103967" y="42301"/>
                    <a:pt x="105095" y="37239"/>
                    <a:pt x="105095" y="32073"/>
                  </a:cubicBezTo>
                  <a:lnTo>
                    <a:pt x="105095" y="5324"/>
                  </a:lnTo>
                  <a:cubicBezTo>
                    <a:pt x="105095" y="2413"/>
                    <a:pt x="102838" y="26"/>
                    <a:pt x="99925" y="26"/>
                  </a:cubicBezTo>
                  <a:lnTo>
                    <a:pt x="94754" y="10359"/>
                  </a:lnTo>
                  <a:lnTo>
                    <a:pt x="9992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6" name="Google Shape;144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8LwAAqg4AAE0vAADeDgAAAAAAAA=="/>
                </a:ext>
              </a:extLst>
            </p:cNvSpPr>
            <p:nvPr/>
          </p:nvSpPr>
          <p:spPr>
            <a:xfrm>
              <a:off x="7678420" y="2383790"/>
              <a:ext cx="10795" cy="33020"/>
            </a:xfrm>
            <a:custGeom>
              <a:avLst/>
              <a:gdLst/>
              <a:ahLst/>
              <a:cxnLst/>
              <a:rect l="0" t="0" r="10795" b="33020"/>
              <a:pathLst>
                <a:path w="10795" h="33020">
                  <a:moveTo>
                    <a:pt x="5384" y="0"/>
                  </a:moveTo>
                  <a:cubicBezTo>
                    <a:pt x="2718" y="0"/>
                    <a:pt x="26" y="1745"/>
                    <a:pt x="26" y="5261"/>
                  </a:cubicBezTo>
                  <a:lnTo>
                    <a:pt x="26" y="27759"/>
                  </a:lnTo>
                  <a:cubicBezTo>
                    <a:pt x="26" y="31275"/>
                    <a:pt x="2718" y="33020"/>
                    <a:pt x="5384" y="33020"/>
                  </a:cubicBezTo>
                  <a:cubicBezTo>
                    <a:pt x="8076" y="33020"/>
                    <a:pt x="10768" y="31275"/>
                    <a:pt x="10768" y="27759"/>
                  </a:cubicBezTo>
                  <a:lnTo>
                    <a:pt x="10768" y="5261"/>
                  </a:lnTo>
                  <a:cubicBezTo>
                    <a:pt x="10768" y="1745"/>
                    <a:pt x="8076" y="0"/>
                    <a:pt x="538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5" name="Google Shape;144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LwAAqg4AALYvAADeDgAAAAAAAA=="/>
                </a:ext>
              </a:extLst>
            </p:cNvSpPr>
            <p:nvPr/>
          </p:nvSpPr>
          <p:spPr>
            <a:xfrm>
              <a:off x="7745095" y="2383790"/>
              <a:ext cx="10795" cy="33020"/>
            </a:xfrm>
            <a:custGeom>
              <a:avLst/>
              <a:gdLst/>
              <a:ahLst/>
              <a:cxnLst/>
              <a:rect l="0" t="0" r="10795" b="33020"/>
              <a:pathLst>
                <a:path w="10795" h="33020">
                  <a:moveTo>
                    <a:pt x="5397" y="0"/>
                  </a:moveTo>
                  <a:cubicBezTo>
                    <a:pt x="2698" y="0"/>
                    <a:pt x="0" y="1745"/>
                    <a:pt x="0" y="5261"/>
                  </a:cubicBezTo>
                  <a:lnTo>
                    <a:pt x="0" y="27759"/>
                  </a:lnTo>
                  <a:cubicBezTo>
                    <a:pt x="0" y="31275"/>
                    <a:pt x="2698" y="33020"/>
                    <a:pt x="5397" y="33020"/>
                  </a:cubicBezTo>
                  <a:cubicBezTo>
                    <a:pt x="8096" y="33020"/>
                    <a:pt x="10768" y="31275"/>
                    <a:pt x="10768" y="27759"/>
                  </a:cubicBezTo>
                  <a:lnTo>
                    <a:pt x="10768" y="5261"/>
                  </a:lnTo>
                  <a:cubicBezTo>
                    <a:pt x="10768" y="1745"/>
                    <a:pt x="8096" y="0"/>
                    <a:pt x="539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4" name="Google Shape;144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LgAALg8AAOcuAABHDwAAAAAAAA=="/>
                </a:ext>
              </a:extLst>
            </p:cNvSpPr>
            <p:nvPr/>
          </p:nvSpPr>
          <p:spPr>
            <a:xfrm>
              <a:off x="7576820" y="2467610"/>
              <a:ext cx="47625" cy="15875"/>
            </a:xfrm>
            <a:custGeom>
              <a:avLst/>
              <a:gdLst/>
              <a:ahLst/>
              <a:cxnLst/>
              <a:rect l="0" t="0" r="47625" b="15875"/>
              <a:pathLst>
                <a:path w="47625" h="15875">
                  <a:moveTo>
                    <a:pt x="7007" y="25"/>
                  </a:moveTo>
                  <a:cubicBezTo>
                    <a:pt x="25" y="25"/>
                    <a:pt x="25" y="10358"/>
                    <a:pt x="7007" y="10358"/>
                  </a:cubicBezTo>
                  <a:cubicBezTo>
                    <a:pt x="12639" y="10358"/>
                    <a:pt x="29483" y="11239"/>
                    <a:pt x="37606" y="15227"/>
                  </a:cubicBezTo>
                  <a:cubicBezTo>
                    <a:pt x="38463" y="15667"/>
                    <a:pt x="39319" y="15849"/>
                    <a:pt x="40098" y="15849"/>
                  </a:cubicBezTo>
                  <a:cubicBezTo>
                    <a:pt x="44847" y="15849"/>
                    <a:pt x="47599" y="8675"/>
                    <a:pt x="42356" y="6008"/>
                  </a:cubicBezTo>
                  <a:cubicBezTo>
                    <a:pt x="30365" y="25"/>
                    <a:pt x="7889" y="25"/>
                    <a:pt x="7007"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3" name="Google Shape;144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LgAAAg8AACEvAAAIEAAAAAAAAA=="/>
                </a:ext>
              </a:extLst>
            </p:cNvSpPr>
            <p:nvPr/>
          </p:nvSpPr>
          <p:spPr>
            <a:xfrm>
              <a:off x="7539355" y="2439670"/>
              <a:ext cx="121920" cy="166370"/>
            </a:xfrm>
            <a:custGeom>
              <a:avLst/>
              <a:gdLst/>
              <a:ahLst/>
              <a:cxnLst/>
              <a:rect l="0" t="0" r="121920" b="166370"/>
              <a:pathLst>
                <a:path w="121920" h="166370">
                  <a:moveTo>
                    <a:pt x="94879" y="10490"/>
                  </a:moveTo>
                  <a:lnTo>
                    <a:pt x="94879" y="32073"/>
                  </a:lnTo>
                  <a:cubicBezTo>
                    <a:pt x="94879" y="35587"/>
                    <a:pt x="94118" y="38996"/>
                    <a:pt x="92490" y="42169"/>
                  </a:cubicBezTo>
                  <a:lnTo>
                    <a:pt x="89812" y="47467"/>
                  </a:lnTo>
                  <a:cubicBezTo>
                    <a:pt x="89445" y="48201"/>
                    <a:pt x="89313" y="48962"/>
                    <a:pt x="89313" y="49722"/>
                  </a:cubicBezTo>
                  <a:lnTo>
                    <a:pt x="89313" y="60946"/>
                  </a:lnTo>
                  <a:cubicBezTo>
                    <a:pt x="89313" y="76550"/>
                    <a:pt x="76686" y="89112"/>
                    <a:pt x="61065" y="89112"/>
                  </a:cubicBezTo>
                  <a:cubicBezTo>
                    <a:pt x="60750" y="89112"/>
                    <a:pt x="60435" y="89112"/>
                    <a:pt x="60146" y="89086"/>
                  </a:cubicBezTo>
                  <a:cubicBezTo>
                    <a:pt x="44972" y="88718"/>
                    <a:pt x="32738" y="75344"/>
                    <a:pt x="32738" y="59583"/>
                  </a:cubicBezTo>
                  <a:lnTo>
                    <a:pt x="32738" y="49853"/>
                  </a:lnTo>
                  <a:cubicBezTo>
                    <a:pt x="32738" y="48962"/>
                    <a:pt x="32607" y="48201"/>
                    <a:pt x="32213" y="47467"/>
                  </a:cubicBezTo>
                  <a:lnTo>
                    <a:pt x="29062" y="41016"/>
                  </a:lnTo>
                  <a:cubicBezTo>
                    <a:pt x="27933" y="38629"/>
                    <a:pt x="27303" y="36112"/>
                    <a:pt x="27303" y="33463"/>
                  </a:cubicBezTo>
                  <a:lnTo>
                    <a:pt x="27303" y="33069"/>
                  </a:lnTo>
                  <a:cubicBezTo>
                    <a:pt x="27303" y="20586"/>
                    <a:pt x="37411" y="10490"/>
                    <a:pt x="49907" y="10490"/>
                  </a:cubicBezTo>
                  <a:lnTo>
                    <a:pt x="49907" y="97687"/>
                  </a:lnTo>
                  <a:cubicBezTo>
                    <a:pt x="52821" y="98815"/>
                    <a:pt x="56234" y="99444"/>
                    <a:pt x="59752" y="99575"/>
                  </a:cubicBezTo>
                  <a:lnTo>
                    <a:pt x="61013" y="99575"/>
                  </a:lnTo>
                  <a:cubicBezTo>
                    <a:pt x="64950" y="99575"/>
                    <a:pt x="68862" y="98946"/>
                    <a:pt x="72511" y="97818"/>
                  </a:cubicBezTo>
                  <a:lnTo>
                    <a:pt x="72511" y="99943"/>
                  </a:lnTo>
                  <a:cubicBezTo>
                    <a:pt x="72511" y="100965"/>
                    <a:pt x="72643" y="101962"/>
                    <a:pt x="72905" y="102985"/>
                  </a:cubicBezTo>
                  <a:lnTo>
                    <a:pt x="61013" y="114877"/>
                  </a:lnTo>
                  <a:lnTo>
                    <a:pt x="49146" y="103010"/>
                  </a:lnTo>
                  <a:cubicBezTo>
                    <a:pt x="49409" y="101962"/>
                    <a:pt x="49540" y="100965"/>
                    <a:pt x="49540" y="99943"/>
                  </a:cubicBezTo>
                  <a:lnTo>
                    <a:pt x="49540" y="97687"/>
                  </a:lnTo>
                  <a:lnTo>
                    <a:pt x="49540" y="0"/>
                  </a:lnTo>
                  <a:cubicBezTo>
                    <a:pt x="31583" y="0"/>
                    <a:pt x="16671" y="14896"/>
                    <a:pt x="16671" y="33201"/>
                  </a:cubicBezTo>
                  <a:lnTo>
                    <a:pt x="16671" y="33463"/>
                  </a:lnTo>
                  <a:cubicBezTo>
                    <a:pt x="16671" y="37737"/>
                    <a:pt x="17695" y="41907"/>
                    <a:pt x="19585" y="45815"/>
                  </a:cubicBezTo>
                  <a:lnTo>
                    <a:pt x="22236" y="51112"/>
                  </a:lnTo>
                  <a:lnTo>
                    <a:pt x="22236" y="59583"/>
                  </a:lnTo>
                  <a:cubicBezTo>
                    <a:pt x="22236" y="72564"/>
                    <a:pt x="28432" y="84811"/>
                    <a:pt x="39039" y="92495"/>
                  </a:cubicBezTo>
                  <a:lnTo>
                    <a:pt x="39039" y="99943"/>
                  </a:lnTo>
                  <a:cubicBezTo>
                    <a:pt x="39039" y="100834"/>
                    <a:pt x="38277" y="101726"/>
                    <a:pt x="37411" y="101962"/>
                  </a:cubicBezTo>
                  <a:lnTo>
                    <a:pt x="15936" y="108151"/>
                  </a:lnTo>
                  <a:cubicBezTo>
                    <a:pt x="6458" y="110800"/>
                    <a:pt x="0" y="119375"/>
                    <a:pt x="0" y="129236"/>
                  </a:cubicBezTo>
                  <a:lnTo>
                    <a:pt x="0" y="161151"/>
                  </a:lnTo>
                  <a:cubicBezTo>
                    <a:pt x="0" y="164613"/>
                    <a:pt x="2599" y="166344"/>
                    <a:pt x="5198" y="166344"/>
                  </a:cubicBezTo>
                  <a:cubicBezTo>
                    <a:pt x="7771" y="166344"/>
                    <a:pt x="10370" y="164613"/>
                    <a:pt x="10370" y="161151"/>
                  </a:cubicBezTo>
                  <a:lnTo>
                    <a:pt x="10370" y="129236"/>
                  </a:lnTo>
                  <a:cubicBezTo>
                    <a:pt x="10370" y="124043"/>
                    <a:pt x="13783" y="119637"/>
                    <a:pt x="18692" y="118248"/>
                  </a:cubicBezTo>
                  <a:lnTo>
                    <a:pt x="40299" y="112058"/>
                  </a:lnTo>
                  <a:cubicBezTo>
                    <a:pt x="41060" y="111822"/>
                    <a:pt x="41821" y="111560"/>
                    <a:pt x="42451" y="111193"/>
                  </a:cubicBezTo>
                  <a:lnTo>
                    <a:pt x="55709" y="124305"/>
                  </a:lnTo>
                  <a:lnTo>
                    <a:pt x="55709" y="161151"/>
                  </a:lnTo>
                  <a:cubicBezTo>
                    <a:pt x="55709" y="164613"/>
                    <a:pt x="58335" y="166344"/>
                    <a:pt x="60960" y="166344"/>
                  </a:cubicBezTo>
                  <a:cubicBezTo>
                    <a:pt x="63585" y="166344"/>
                    <a:pt x="66211" y="164613"/>
                    <a:pt x="66211" y="161151"/>
                  </a:cubicBezTo>
                  <a:lnTo>
                    <a:pt x="66211" y="124305"/>
                  </a:lnTo>
                  <a:lnTo>
                    <a:pt x="79337" y="111179"/>
                  </a:lnTo>
                  <a:cubicBezTo>
                    <a:pt x="80099" y="111560"/>
                    <a:pt x="80860" y="111822"/>
                    <a:pt x="81621" y="112058"/>
                  </a:cubicBezTo>
                  <a:lnTo>
                    <a:pt x="103096" y="118116"/>
                  </a:lnTo>
                  <a:cubicBezTo>
                    <a:pt x="108006" y="119637"/>
                    <a:pt x="111419" y="124043"/>
                    <a:pt x="111419" y="129236"/>
                  </a:cubicBezTo>
                  <a:lnTo>
                    <a:pt x="111419" y="161151"/>
                  </a:lnTo>
                  <a:cubicBezTo>
                    <a:pt x="111419" y="164613"/>
                    <a:pt x="114044" y="166344"/>
                    <a:pt x="116669" y="166344"/>
                  </a:cubicBezTo>
                  <a:cubicBezTo>
                    <a:pt x="119295" y="166344"/>
                    <a:pt x="121920" y="164613"/>
                    <a:pt x="121920" y="161151"/>
                  </a:cubicBezTo>
                  <a:lnTo>
                    <a:pt x="121920" y="129236"/>
                  </a:lnTo>
                  <a:cubicBezTo>
                    <a:pt x="121920" y="119506"/>
                    <a:pt x="115462" y="110931"/>
                    <a:pt x="106116" y="108151"/>
                  </a:cubicBezTo>
                  <a:lnTo>
                    <a:pt x="84509" y="101962"/>
                  </a:lnTo>
                  <a:cubicBezTo>
                    <a:pt x="83643" y="101726"/>
                    <a:pt x="83013" y="100834"/>
                    <a:pt x="82881" y="99943"/>
                  </a:cubicBezTo>
                  <a:lnTo>
                    <a:pt x="82881" y="92757"/>
                  </a:lnTo>
                  <a:cubicBezTo>
                    <a:pt x="84772" y="91498"/>
                    <a:pt x="86426" y="90108"/>
                    <a:pt x="87922" y="88718"/>
                  </a:cubicBezTo>
                  <a:cubicBezTo>
                    <a:pt x="95509" y="81402"/>
                    <a:pt x="99684" y="71436"/>
                    <a:pt x="99684" y="60946"/>
                  </a:cubicBezTo>
                  <a:lnTo>
                    <a:pt x="99684" y="50981"/>
                  </a:lnTo>
                  <a:lnTo>
                    <a:pt x="101705" y="46837"/>
                  </a:lnTo>
                  <a:cubicBezTo>
                    <a:pt x="104094" y="42274"/>
                    <a:pt x="105249" y="37239"/>
                    <a:pt x="105249" y="32073"/>
                  </a:cubicBezTo>
                  <a:lnTo>
                    <a:pt x="105249" y="5324"/>
                  </a:lnTo>
                  <a:cubicBezTo>
                    <a:pt x="105249" y="2413"/>
                    <a:pt x="102965" y="0"/>
                    <a:pt x="100051" y="0"/>
                  </a:cubicBezTo>
                  <a:lnTo>
                    <a:pt x="94879" y="10490"/>
                  </a:lnTo>
                  <a:lnTo>
                    <a:pt x="10005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2" name="Google Shape;144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LgAA1A8AAJQuAAAIEAAAAAAAAA=="/>
                </a:ext>
              </a:extLst>
            </p:cNvSpPr>
            <p:nvPr/>
          </p:nvSpPr>
          <p:spPr>
            <a:xfrm>
              <a:off x="7561580" y="2573020"/>
              <a:ext cx="10160" cy="33020"/>
            </a:xfrm>
            <a:custGeom>
              <a:avLst/>
              <a:gdLst/>
              <a:ahLst/>
              <a:cxnLst/>
              <a:rect l="0" t="0" r="10160" b="33020"/>
              <a:pathLst>
                <a:path w="10160" h="33020">
                  <a:moveTo>
                    <a:pt x="5131" y="0"/>
                  </a:moveTo>
                  <a:cubicBezTo>
                    <a:pt x="2337" y="0"/>
                    <a:pt x="0" y="2408"/>
                    <a:pt x="0" y="5345"/>
                  </a:cubicBezTo>
                  <a:lnTo>
                    <a:pt x="0" y="27755"/>
                  </a:lnTo>
                  <a:cubicBezTo>
                    <a:pt x="0" y="31247"/>
                    <a:pt x="2540" y="32994"/>
                    <a:pt x="5080" y="32994"/>
                  </a:cubicBezTo>
                  <a:cubicBezTo>
                    <a:pt x="7620" y="32994"/>
                    <a:pt x="10160" y="31247"/>
                    <a:pt x="10160" y="27755"/>
                  </a:cubicBezTo>
                  <a:lnTo>
                    <a:pt x="10160" y="5345"/>
                  </a:lnTo>
                  <a:cubicBezTo>
                    <a:pt x="10160" y="2408"/>
                    <a:pt x="7823" y="0"/>
                    <a:pt x="513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1" name="Google Shape;144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LgAA1A8AAP4uAAAIEAAAAAAAAA=="/>
                </a:ext>
              </a:extLst>
            </p:cNvSpPr>
            <p:nvPr/>
          </p:nvSpPr>
          <p:spPr>
            <a:xfrm>
              <a:off x="7628255" y="2573020"/>
              <a:ext cx="10795" cy="33020"/>
            </a:xfrm>
            <a:custGeom>
              <a:avLst/>
              <a:gdLst/>
              <a:ahLst/>
              <a:cxnLst/>
              <a:rect l="0" t="0" r="10795" b="33020"/>
              <a:pathLst>
                <a:path w="10795" h="33020">
                  <a:moveTo>
                    <a:pt x="5343" y="0"/>
                  </a:moveTo>
                  <a:cubicBezTo>
                    <a:pt x="2347" y="0"/>
                    <a:pt x="0" y="2408"/>
                    <a:pt x="0" y="5345"/>
                  </a:cubicBezTo>
                  <a:lnTo>
                    <a:pt x="0" y="27755"/>
                  </a:lnTo>
                  <a:cubicBezTo>
                    <a:pt x="0" y="31247"/>
                    <a:pt x="2698" y="32994"/>
                    <a:pt x="5397" y="32994"/>
                  </a:cubicBezTo>
                  <a:cubicBezTo>
                    <a:pt x="8069" y="32994"/>
                    <a:pt x="10714" y="31247"/>
                    <a:pt x="10660" y="27755"/>
                  </a:cubicBezTo>
                  <a:lnTo>
                    <a:pt x="10660" y="5345"/>
                  </a:lnTo>
                  <a:cubicBezTo>
                    <a:pt x="10795" y="2408"/>
                    <a:pt x="8312" y="0"/>
                    <a:pt x="534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80" name="Google Shape;144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LwAA3w4AAIgwAAAIEAAAAAAAAA=="/>
                </a:ext>
              </a:extLst>
            </p:cNvSpPr>
            <p:nvPr/>
          </p:nvSpPr>
          <p:spPr>
            <a:xfrm>
              <a:off x="7778750" y="2417445"/>
              <a:ext cx="110490" cy="188595"/>
            </a:xfrm>
            <a:custGeom>
              <a:avLst/>
              <a:gdLst/>
              <a:ahLst/>
              <a:cxnLst/>
              <a:rect l="0" t="0" r="110490" b="188595"/>
              <a:pathLst>
                <a:path w="110490" h="188595">
                  <a:moveTo>
                    <a:pt x="55376" y="10359"/>
                  </a:moveTo>
                  <a:cubicBezTo>
                    <a:pt x="64706" y="10359"/>
                    <a:pt x="72385" y="16811"/>
                    <a:pt x="72385" y="24626"/>
                  </a:cubicBezTo>
                  <a:lnTo>
                    <a:pt x="72385" y="25623"/>
                  </a:lnTo>
                  <a:cubicBezTo>
                    <a:pt x="66960" y="23367"/>
                    <a:pt x="61194" y="22213"/>
                    <a:pt x="55428" y="22213"/>
                  </a:cubicBezTo>
                  <a:cubicBezTo>
                    <a:pt x="49663" y="22213"/>
                    <a:pt x="43897" y="23367"/>
                    <a:pt x="38472" y="25623"/>
                  </a:cubicBezTo>
                  <a:cubicBezTo>
                    <a:pt x="38341" y="25387"/>
                    <a:pt x="38341" y="24993"/>
                    <a:pt x="38341" y="24626"/>
                  </a:cubicBezTo>
                  <a:cubicBezTo>
                    <a:pt x="38341" y="16811"/>
                    <a:pt x="45915" y="10359"/>
                    <a:pt x="55376" y="10359"/>
                  </a:cubicBezTo>
                  <a:lnTo>
                    <a:pt x="55376" y="32573"/>
                  </a:lnTo>
                  <a:cubicBezTo>
                    <a:pt x="77993" y="32573"/>
                    <a:pt x="94661" y="54839"/>
                    <a:pt x="87401" y="77001"/>
                  </a:cubicBezTo>
                  <a:cubicBezTo>
                    <a:pt x="72647" y="61973"/>
                    <a:pt x="46544" y="56046"/>
                    <a:pt x="45391" y="55783"/>
                  </a:cubicBezTo>
                  <a:cubicBezTo>
                    <a:pt x="44919" y="55678"/>
                    <a:pt x="44448" y="55626"/>
                    <a:pt x="43976" y="55626"/>
                  </a:cubicBezTo>
                  <a:cubicBezTo>
                    <a:pt x="42849" y="55626"/>
                    <a:pt x="41748" y="55967"/>
                    <a:pt x="40857" y="56675"/>
                  </a:cubicBezTo>
                  <a:cubicBezTo>
                    <a:pt x="39599" y="57698"/>
                    <a:pt x="38970" y="59193"/>
                    <a:pt x="38970" y="60845"/>
                  </a:cubicBezTo>
                  <a:cubicBezTo>
                    <a:pt x="38603" y="63625"/>
                    <a:pt x="37083" y="66274"/>
                    <a:pt x="34934" y="68293"/>
                  </a:cubicBezTo>
                  <a:cubicBezTo>
                    <a:pt x="31160" y="72044"/>
                    <a:pt x="34646" y="77237"/>
                    <a:pt x="38708" y="77237"/>
                  </a:cubicBezTo>
                  <a:cubicBezTo>
                    <a:pt x="39940" y="77237"/>
                    <a:pt x="41224" y="76765"/>
                    <a:pt x="42377" y="75611"/>
                  </a:cubicBezTo>
                  <a:cubicBezTo>
                    <a:pt x="44762" y="73198"/>
                    <a:pt x="46675" y="70418"/>
                    <a:pt x="48038" y="67271"/>
                  </a:cubicBezTo>
                  <a:cubicBezTo>
                    <a:pt x="56739" y="69788"/>
                    <a:pt x="74900" y="76371"/>
                    <a:pt x="83103" y="87963"/>
                  </a:cubicBezTo>
                  <a:cubicBezTo>
                    <a:pt x="80745" y="101601"/>
                    <a:pt x="68925" y="111331"/>
                    <a:pt x="55271" y="111331"/>
                  </a:cubicBezTo>
                  <a:cubicBezTo>
                    <a:pt x="55009" y="111331"/>
                    <a:pt x="54747" y="111331"/>
                    <a:pt x="54485" y="111305"/>
                  </a:cubicBezTo>
                  <a:cubicBezTo>
                    <a:pt x="40359" y="110807"/>
                    <a:pt x="28880" y="100080"/>
                    <a:pt x="27360" y="86206"/>
                  </a:cubicBezTo>
                  <a:cubicBezTo>
                    <a:pt x="27256" y="85446"/>
                    <a:pt x="26994" y="84685"/>
                    <a:pt x="26600" y="84056"/>
                  </a:cubicBezTo>
                  <a:cubicBezTo>
                    <a:pt x="13628" y="62996"/>
                    <a:pt x="26862" y="35589"/>
                    <a:pt x="51445" y="32835"/>
                  </a:cubicBezTo>
                  <a:cubicBezTo>
                    <a:pt x="52834" y="32652"/>
                    <a:pt x="54197" y="32573"/>
                    <a:pt x="55533" y="32573"/>
                  </a:cubicBezTo>
                  <a:lnTo>
                    <a:pt x="66829" y="120038"/>
                  </a:lnTo>
                  <a:lnTo>
                    <a:pt x="66829" y="125572"/>
                  </a:lnTo>
                  <a:cubicBezTo>
                    <a:pt x="66829" y="127356"/>
                    <a:pt x="67222" y="129113"/>
                    <a:pt x="68113" y="130634"/>
                  </a:cubicBezTo>
                  <a:lnTo>
                    <a:pt x="63317" y="135302"/>
                  </a:lnTo>
                  <a:cubicBezTo>
                    <a:pt x="61037" y="137374"/>
                    <a:pt x="58180" y="138423"/>
                    <a:pt x="55324" y="138423"/>
                  </a:cubicBezTo>
                  <a:cubicBezTo>
                    <a:pt x="52467" y="138423"/>
                    <a:pt x="49637" y="137374"/>
                    <a:pt x="47409" y="135302"/>
                  </a:cubicBezTo>
                  <a:lnTo>
                    <a:pt x="42639" y="130634"/>
                  </a:lnTo>
                  <a:cubicBezTo>
                    <a:pt x="43373" y="129113"/>
                    <a:pt x="43897" y="127356"/>
                    <a:pt x="43897" y="125572"/>
                  </a:cubicBezTo>
                  <a:lnTo>
                    <a:pt x="43897" y="120038"/>
                  </a:lnTo>
                  <a:cubicBezTo>
                    <a:pt x="47619" y="121166"/>
                    <a:pt x="51497" y="121717"/>
                    <a:pt x="55376" y="121717"/>
                  </a:cubicBezTo>
                  <a:cubicBezTo>
                    <a:pt x="59255" y="121717"/>
                    <a:pt x="63107" y="121166"/>
                    <a:pt x="66829" y="120038"/>
                  </a:cubicBezTo>
                  <a:lnTo>
                    <a:pt x="55376" y="26"/>
                  </a:lnTo>
                  <a:cubicBezTo>
                    <a:pt x="40228" y="26"/>
                    <a:pt x="27885" y="10988"/>
                    <a:pt x="27885" y="24626"/>
                  </a:cubicBezTo>
                  <a:cubicBezTo>
                    <a:pt x="27885" y="26882"/>
                    <a:pt x="28251" y="29032"/>
                    <a:pt x="28880" y="31183"/>
                  </a:cubicBezTo>
                  <a:cubicBezTo>
                    <a:pt x="10981" y="44558"/>
                    <a:pt x="5923" y="69159"/>
                    <a:pt x="17166" y="88488"/>
                  </a:cubicBezTo>
                  <a:cubicBezTo>
                    <a:pt x="18555" y="99214"/>
                    <a:pt x="24478" y="108787"/>
                    <a:pt x="33414" y="114977"/>
                  </a:cubicBezTo>
                  <a:lnTo>
                    <a:pt x="33414" y="125572"/>
                  </a:lnTo>
                  <a:cubicBezTo>
                    <a:pt x="33414" y="125703"/>
                    <a:pt x="33283" y="125834"/>
                    <a:pt x="33283" y="125966"/>
                  </a:cubicBezTo>
                  <a:lnTo>
                    <a:pt x="12108" y="136430"/>
                  </a:lnTo>
                  <a:cubicBezTo>
                    <a:pt x="4665" y="140102"/>
                    <a:pt x="0" y="147786"/>
                    <a:pt x="0" y="156126"/>
                  </a:cubicBezTo>
                  <a:lnTo>
                    <a:pt x="0" y="183375"/>
                  </a:lnTo>
                  <a:cubicBezTo>
                    <a:pt x="0" y="186837"/>
                    <a:pt x="2621" y="188568"/>
                    <a:pt x="5241" y="188568"/>
                  </a:cubicBezTo>
                  <a:cubicBezTo>
                    <a:pt x="7862" y="188568"/>
                    <a:pt x="10483" y="186837"/>
                    <a:pt x="10483" y="183375"/>
                  </a:cubicBezTo>
                  <a:lnTo>
                    <a:pt x="10483" y="156126"/>
                  </a:lnTo>
                  <a:cubicBezTo>
                    <a:pt x="10483" y="151694"/>
                    <a:pt x="12868" y="147655"/>
                    <a:pt x="16773" y="145767"/>
                  </a:cubicBezTo>
                  <a:lnTo>
                    <a:pt x="34043" y="137059"/>
                  </a:lnTo>
                  <a:lnTo>
                    <a:pt x="40097" y="142855"/>
                  </a:lnTo>
                  <a:cubicBezTo>
                    <a:pt x="44343" y="146842"/>
                    <a:pt x="49794" y="148835"/>
                    <a:pt x="55245" y="148835"/>
                  </a:cubicBezTo>
                  <a:cubicBezTo>
                    <a:pt x="60696" y="148835"/>
                    <a:pt x="66147" y="146842"/>
                    <a:pt x="70367" y="142855"/>
                  </a:cubicBezTo>
                  <a:lnTo>
                    <a:pt x="76421" y="137059"/>
                  </a:lnTo>
                  <a:lnTo>
                    <a:pt x="93691" y="145767"/>
                  </a:lnTo>
                  <a:cubicBezTo>
                    <a:pt x="97596" y="147655"/>
                    <a:pt x="100007" y="151694"/>
                    <a:pt x="100007" y="156126"/>
                  </a:cubicBezTo>
                  <a:lnTo>
                    <a:pt x="100007" y="183375"/>
                  </a:lnTo>
                  <a:cubicBezTo>
                    <a:pt x="100007" y="186837"/>
                    <a:pt x="102628" y="188568"/>
                    <a:pt x="105249" y="188568"/>
                  </a:cubicBezTo>
                  <a:cubicBezTo>
                    <a:pt x="107843" y="188568"/>
                    <a:pt x="110464" y="186837"/>
                    <a:pt x="110464" y="183375"/>
                  </a:cubicBezTo>
                  <a:lnTo>
                    <a:pt x="110464" y="156126"/>
                  </a:lnTo>
                  <a:cubicBezTo>
                    <a:pt x="110464" y="147786"/>
                    <a:pt x="105930" y="140207"/>
                    <a:pt x="98487" y="136430"/>
                  </a:cubicBezTo>
                  <a:lnTo>
                    <a:pt x="77443" y="125966"/>
                  </a:lnTo>
                  <a:cubicBezTo>
                    <a:pt x="77312" y="125834"/>
                    <a:pt x="77181" y="125703"/>
                    <a:pt x="77181" y="125572"/>
                  </a:cubicBezTo>
                  <a:lnTo>
                    <a:pt x="77181" y="114977"/>
                  </a:lnTo>
                  <a:cubicBezTo>
                    <a:pt x="86143" y="108787"/>
                    <a:pt x="92066" y="99214"/>
                    <a:pt x="93586" y="88488"/>
                  </a:cubicBezTo>
                  <a:cubicBezTo>
                    <a:pt x="104803" y="69159"/>
                    <a:pt x="99745" y="44558"/>
                    <a:pt x="81845" y="31183"/>
                  </a:cubicBezTo>
                  <a:cubicBezTo>
                    <a:pt x="82474" y="29032"/>
                    <a:pt x="82868" y="26882"/>
                    <a:pt x="82868" y="24626"/>
                  </a:cubicBezTo>
                  <a:cubicBezTo>
                    <a:pt x="82868" y="11120"/>
                    <a:pt x="70498" y="26"/>
                    <a:pt x="55376" y="26"/>
                  </a:cubicBezTo>
                  <a:lnTo>
                    <a:pt x="55376" y="10359"/>
                  </a:lnTo>
                  <a:lnTo>
                    <a:pt x="5537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79" name="Google Shape;144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LwAA3w8AAA4wAAAIEAAAAAAAAA=="/>
                </a:ext>
              </a:extLst>
            </p:cNvSpPr>
            <p:nvPr/>
          </p:nvSpPr>
          <p:spPr>
            <a:xfrm>
              <a:off x="7800975" y="2580005"/>
              <a:ext cx="10795" cy="26035"/>
            </a:xfrm>
            <a:custGeom>
              <a:avLst/>
              <a:gdLst/>
              <a:ahLst/>
              <a:cxnLst/>
              <a:rect l="0" t="0" r="10795" b="26035"/>
              <a:pathLst>
                <a:path w="10795" h="26035">
                  <a:moveTo>
                    <a:pt x="5330" y="26"/>
                  </a:moveTo>
                  <a:cubicBezTo>
                    <a:pt x="2342" y="26"/>
                    <a:pt x="26" y="2301"/>
                    <a:pt x="26" y="5238"/>
                  </a:cubicBezTo>
                  <a:lnTo>
                    <a:pt x="26" y="20769"/>
                  </a:lnTo>
                  <a:cubicBezTo>
                    <a:pt x="26" y="24262"/>
                    <a:pt x="2692" y="26008"/>
                    <a:pt x="5330" y="26008"/>
                  </a:cubicBezTo>
                  <a:cubicBezTo>
                    <a:pt x="7995" y="26008"/>
                    <a:pt x="10633" y="24262"/>
                    <a:pt x="10633" y="20769"/>
                  </a:cubicBezTo>
                  <a:lnTo>
                    <a:pt x="10633" y="5238"/>
                  </a:lnTo>
                  <a:cubicBezTo>
                    <a:pt x="10768" y="2301"/>
                    <a:pt x="8318" y="26"/>
                    <a:pt x="533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78" name="Google Shape;144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MAAA3w8AAGUwAAAIEAAAAAAAAA=="/>
                </a:ext>
              </a:extLst>
            </p:cNvSpPr>
            <p:nvPr/>
          </p:nvSpPr>
          <p:spPr>
            <a:xfrm>
              <a:off x="7856855" y="2580005"/>
              <a:ext cx="10160" cy="26035"/>
            </a:xfrm>
            <a:custGeom>
              <a:avLst/>
              <a:gdLst/>
              <a:ahLst/>
              <a:cxnLst/>
              <a:rect l="0" t="0" r="10160" b="26035"/>
              <a:pathLst>
                <a:path w="10160" h="26035">
                  <a:moveTo>
                    <a:pt x="5017" y="26"/>
                  </a:moveTo>
                  <a:cubicBezTo>
                    <a:pt x="2331" y="26"/>
                    <a:pt x="25" y="2301"/>
                    <a:pt x="25" y="5238"/>
                  </a:cubicBezTo>
                  <a:lnTo>
                    <a:pt x="25" y="20769"/>
                  </a:lnTo>
                  <a:cubicBezTo>
                    <a:pt x="25" y="24262"/>
                    <a:pt x="2559" y="26008"/>
                    <a:pt x="5093" y="26008"/>
                  </a:cubicBezTo>
                  <a:cubicBezTo>
                    <a:pt x="7601" y="26008"/>
                    <a:pt x="10135" y="24262"/>
                    <a:pt x="10135" y="20769"/>
                  </a:cubicBezTo>
                  <a:lnTo>
                    <a:pt x="10135" y="5238"/>
                  </a:lnTo>
                  <a:cubicBezTo>
                    <a:pt x="10135" y="2301"/>
                    <a:pt x="7829" y="26"/>
                    <a:pt x="501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077" name="Google Shape;144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LwAA8Q4AAOMvAACfDwAAAAAAAA=="/>
                </a:ext>
              </a:extLst>
            </p:cNvSpPr>
            <p:nvPr/>
          </p:nvSpPr>
          <p:spPr>
            <a:xfrm>
              <a:off x="7648575" y="2428875"/>
              <a:ext cx="135890" cy="110490"/>
            </a:xfrm>
            <a:custGeom>
              <a:avLst/>
              <a:gdLst/>
              <a:ahLst/>
              <a:cxnLst/>
              <a:rect l="0" t="0" r="135890" b="110490"/>
              <a:pathLst>
                <a:path w="135890" h="110490">
                  <a:moveTo>
                    <a:pt x="68718" y="26"/>
                  </a:moveTo>
                  <a:cubicBezTo>
                    <a:pt x="66125" y="26"/>
                    <a:pt x="63558" y="1755"/>
                    <a:pt x="63558" y="5212"/>
                  </a:cubicBezTo>
                  <a:lnTo>
                    <a:pt x="63558" y="63560"/>
                  </a:lnTo>
                  <a:lnTo>
                    <a:pt x="4845" y="100853"/>
                  </a:lnTo>
                  <a:cubicBezTo>
                    <a:pt x="26" y="103890"/>
                    <a:pt x="3012" y="110464"/>
                    <a:pt x="7490" y="110464"/>
                  </a:cubicBezTo>
                  <a:cubicBezTo>
                    <a:pt x="8406" y="110464"/>
                    <a:pt x="9375" y="110202"/>
                    <a:pt x="10370" y="109547"/>
                  </a:cubicBezTo>
                  <a:lnTo>
                    <a:pt x="68848" y="72516"/>
                  </a:lnTo>
                  <a:lnTo>
                    <a:pt x="127196" y="109547"/>
                  </a:lnTo>
                  <a:cubicBezTo>
                    <a:pt x="128060" y="110150"/>
                    <a:pt x="129055" y="110438"/>
                    <a:pt x="130024" y="110438"/>
                  </a:cubicBezTo>
                  <a:cubicBezTo>
                    <a:pt x="131726" y="110438"/>
                    <a:pt x="133402" y="109573"/>
                    <a:pt x="134371" y="108028"/>
                  </a:cubicBezTo>
                  <a:lnTo>
                    <a:pt x="134240" y="108028"/>
                  </a:lnTo>
                  <a:cubicBezTo>
                    <a:pt x="135890" y="105645"/>
                    <a:pt x="135131" y="102372"/>
                    <a:pt x="132721" y="100853"/>
                  </a:cubicBezTo>
                  <a:lnTo>
                    <a:pt x="73877" y="63560"/>
                  </a:lnTo>
                  <a:lnTo>
                    <a:pt x="73877" y="5212"/>
                  </a:lnTo>
                  <a:cubicBezTo>
                    <a:pt x="73877" y="1755"/>
                    <a:pt x="71310" y="26"/>
                    <a:pt x="6871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115" name="Google Shape;14412;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wmAABBGQAA/icAAHkbAAAQAAAA"/>
              </a:ext>
            </a:extLst>
          </p:cNvGrpSpPr>
          <p:nvPr/>
        </p:nvGrpSpPr>
        <p:grpSpPr>
          <a:xfrm>
            <a:off x="6276340" y="4105275"/>
            <a:ext cx="224790" cy="360680"/>
            <a:chOff x="6276340" y="4105275"/>
            <a:chExt cx="224790" cy="360680"/>
          </a:xfrm>
        </p:grpSpPr>
        <p:sp>
          <p:nvSpPr>
            <p:cNvPr id="2120" name="Google Shape;144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JgAAfxkAAOQnAAC+GgAAAAAAAA=="/>
                </a:ext>
              </a:extLst>
            </p:cNvSpPr>
            <p:nvPr/>
          </p:nvSpPr>
          <p:spPr>
            <a:xfrm>
              <a:off x="6292850" y="4144645"/>
              <a:ext cx="191770" cy="202565"/>
            </a:xfrm>
            <a:custGeom>
              <a:avLst/>
              <a:gdLst/>
              <a:ahLst/>
              <a:cxnLst/>
              <a:rect l="0" t="0" r="191770" b="202565"/>
              <a:pathLst>
                <a:path w="191770" h="202565">
                  <a:moveTo>
                    <a:pt x="26" y="0"/>
                  </a:moveTo>
                  <a:lnTo>
                    <a:pt x="26" y="196880"/>
                  </a:lnTo>
                  <a:cubicBezTo>
                    <a:pt x="26" y="200050"/>
                    <a:pt x="2548" y="202565"/>
                    <a:pt x="5568" y="202565"/>
                  </a:cubicBezTo>
                  <a:lnTo>
                    <a:pt x="186070" y="202565"/>
                  </a:lnTo>
                  <a:cubicBezTo>
                    <a:pt x="189222" y="202565"/>
                    <a:pt x="191744" y="200050"/>
                    <a:pt x="191744" y="196880"/>
                  </a:cubicBezTo>
                  <a:lnTo>
                    <a:pt x="191744" y="0"/>
                  </a:lnTo>
                  <a:lnTo>
                    <a:pt x="26" y="0"/>
                  </a:lnTo>
                  <a:lnTo>
                    <a:pt x="191744" y="19688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19" name="Google Shape;144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2JgAAfxkAAOQnAACiGQAAAAAAAA=="/>
                </a:ext>
              </a:extLst>
            </p:cNvSpPr>
            <p:nvPr/>
          </p:nvSpPr>
          <p:spPr>
            <a:xfrm>
              <a:off x="6292850" y="4144645"/>
              <a:ext cx="191770" cy="22225"/>
            </a:xfrm>
            <a:custGeom>
              <a:avLst/>
              <a:gdLst/>
              <a:ahLst/>
              <a:cxnLst/>
              <a:rect l="0" t="0" r="191770" b="22225"/>
              <a:pathLst>
                <a:path w="191770" h="22225">
                  <a:moveTo>
                    <a:pt x="26" y="0"/>
                  </a:moveTo>
                  <a:lnTo>
                    <a:pt x="26" y="22225"/>
                  </a:lnTo>
                  <a:lnTo>
                    <a:pt x="191744" y="22225"/>
                  </a:lnTo>
                  <a:lnTo>
                    <a:pt x="191744"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18" name="Google Shape;144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JgAAZBkAAPUnAACHGQAAAAAAAA=="/>
                </a:ext>
              </a:extLst>
            </p:cNvSpPr>
            <p:nvPr/>
          </p:nvSpPr>
          <p:spPr>
            <a:xfrm>
              <a:off x="6281420" y="4127500"/>
              <a:ext cx="213995" cy="22225"/>
            </a:xfrm>
            <a:custGeom>
              <a:avLst/>
              <a:gdLst/>
              <a:ahLst/>
              <a:cxnLst/>
              <a:rect l="0" t="0" r="213995" b="22225"/>
              <a:pathLst>
                <a:path w="213995" h="22225">
                  <a:moveTo>
                    <a:pt x="5689" y="25"/>
                  </a:moveTo>
                  <a:cubicBezTo>
                    <a:pt x="2543" y="25"/>
                    <a:pt x="26" y="2512"/>
                    <a:pt x="26" y="5621"/>
                  </a:cubicBezTo>
                  <a:lnTo>
                    <a:pt x="26" y="16707"/>
                  </a:lnTo>
                  <a:cubicBezTo>
                    <a:pt x="26" y="19712"/>
                    <a:pt x="2543" y="22199"/>
                    <a:pt x="5689" y="22199"/>
                  </a:cubicBezTo>
                  <a:lnTo>
                    <a:pt x="208436" y="22199"/>
                  </a:lnTo>
                  <a:cubicBezTo>
                    <a:pt x="211451" y="22199"/>
                    <a:pt x="213968" y="19712"/>
                    <a:pt x="213968" y="16707"/>
                  </a:cubicBezTo>
                  <a:lnTo>
                    <a:pt x="213968" y="5621"/>
                  </a:lnTo>
                  <a:cubicBezTo>
                    <a:pt x="213968" y="2512"/>
                    <a:pt x="211451" y="25"/>
                    <a:pt x="208436" y="25"/>
                  </a:cubicBezTo>
                  <a:lnTo>
                    <a:pt x="5689" y="25"/>
                  </a:lnTo>
                  <a:lnTo>
                    <a:pt x="208436"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17" name="Google Shape;144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JgAAQRkAAP4nAAB5GwAAAAAAAA=="/>
                </a:ext>
              </a:extLst>
            </p:cNvSpPr>
            <p:nvPr/>
          </p:nvSpPr>
          <p:spPr>
            <a:xfrm>
              <a:off x="6276340" y="4105275"/>
              <a:ext cx="224790" cy="360680"/>
            </a:xfrm>
            <a:custGeom>
              <a:avLst/>
              <a:gdLst/>
              <a:ahLst/>
              <a:cxnLst/>
              <a:rect l="0" t="0" r="224790" b="360680"/>
              <a:pathLst>
                <a:path w="224790" h="360680">
                  <a:moveTo>
                    <a:pt x="213807" y="27242"/>
                  </a:moveTo>
                  <a:cubicBezTo>
                    <a:pt x="214043" y="27242"/>
                    <a:pt x="214174" y="27374"/>
                    <a:pt x="214174" y="27505"/>
                  </a:cubicBezTo>
                  <a:lnTo>
                    <a:pt x="214174" y="38727"/>
                  </a:lnTo>
                  <a:lnTo>
                    <a:pt x="214305" y="38727"/>
                  </a:lnTo>
                  <a:cubicBezTo>
                    <a:pt x="214305" y="38989"/>
                    <a:pt x="214043" y="39094"/>
                    <a:pt x="213912" y="39094"/>
                  </a:cubicBezTo>
                  <a:lnTo>
                    <a:pt x="196901" y="39094"/>
                  </a:lnTo>
                  <a:cubicBezTo>
                    <a:pt x="190217" y="39487"/>
                    <a:pt x="190217" y="49320"/>
                    <a:pt x="196901" y="49713"/>
                  </a:cubicBezTo>
                  <a:lnTo>
                    <a:pt x="202956" y="49713"/>
                  </a:lnTo>
                  <a:lnTo>
                    <a:pt x="202956" y="236162"/>
                  </a:lnTo>
                  <a:cubicBezTo>
                    <a:pt x="202956" y="236424"/>
                    <a:pt x="202694" y="236555"/>
                    <a:pt x="202563" y="236555"/>
                  </a:cubicBezTo>
                  <a:lnTo>
                    <a:pt x="22096" y="236555"/>
                  </a:lnTo>
                  <a:cubicBezTo>
                    <a:pt x="21834" y="236555"/>
                    <a:pt x="21703" y="236424"/>
                    <a:pt x="21703" y="236162"/>
                  </a:cubicBezTo>
                  <a:lnTo>
                    <a:pt x="21703" y="49818"/>
                  </a:lnTo>
                  <a:lnTo>
                    <a:pt x="174307" y="49818"/>
                  </a:lnTo>
                  <a:cubicBezTo>
                    <a:pt x="180991" y="49451"/>
                    <a:pt x="180991" y="39618"/>
                    <a:pt x="174307" y="39225"/>
                  </a:cubicBezTo>
                  <a:lnTo>
                    <a:pt x="10747" y="39225"/>
                  </a:lnTo>
                  <a:cubicBezTo>
                    <a:pt x="10616" y="39225"/>
                    <a:pt x="10485" y="39094"/>
                    <a:pt x="10485" y="38858"/>
                  </a:cubicBezTo>
                  <a:lnTo>
                    <a:pt x="10485" y="27505"/>
                  </a:lnTo>
                  <a:cubicBezTo>
                    <a:pt x="10485" y="27374"/>
                    <a:pt x="10616" y="27242"/>
                    <a:pt x="10747" y="27242"/>
                  </a:cubicBezTo>
                  <a:lnTo>
                    <a:pt x="170165" y="247279"/>
                  </a:lnTo>
                  <a:lnTo>
                    <a:pt x="185918" y="327014"/>
                  </a:lnTo>
                  <a:lnTo>
                    <a:pt x="117559" y="327014"/>
                  </a:lnTo>
                  <a:lnTo>
                    <a:pt x="117559" y="264558"/>
                  </a:lnTo>
                  <a:cubicBezTo>
                    <a:pt x="117375" y="261202"/>
                    <a:pt x="114806" y="259550"/>
                    <a:pt x="112290" y="259550"/>
                  </a:cubicBezTo>
                  <a:cubicBezTo>
                    <a:pt x="109748" y="259550"/>
                    <a:pt x="107231" y="261202"/>
                    <a:pt x="107100" y="264558"/>
                  </a:cubicBezTo>
                  <a:lnTo>
                    <a:pt x="107100" y="327014"/>
                  </a:lnTo>
                  <a:lnTo>
                    <a:pt x="38610" y="327014"/>
                  </a:lnTo>
                  <a:lnTo>
                    <a:pt x="54625" y="247279"/>
                  </a:lnTo>
                  <a:lnTo>
                    <a:pt x="112395" y="26"/>
                  </a:lnTo>
                  <a:cubicBezTo>
                    <a:pt x="109826" y="26"/>
                    <a:pt x="107284" y="1704"/>
                    <a:pt x="107100" y="5034"/>
                  </a:cubicBezTo>
                  <a:lnTo>
                    <a:pt x="107100" y="16650"/>
                  </a:lnTo>
                  <a:lnTo>
                    <a:pt x="10983" y="16650"/>
                  </a:lnTo>
                  <a:cubicBezTo>
                    <a:pt x="4928" y="16650"/>
                    <a:pt x="26" y="21579"/>
                    <a:pt x="26" y="27636"/>
                  </a:cubicBezTo>
                  <a:lnTo>
                    <a:pt x="26" y="38727"/>
                  </a:lnTo>
                  <a:cubicBezTo>
                    <a:pt x="26" y="44783"/>
                    <a:pt x="4928" y="49582"/>
                    <a:pt x="10983" y="49713"/>
                  </a:cubicBezTo>
                  <a:lnTo>
                    <a:pt x="11376" y="49713"/>
                  </a:lnTo>
                  <a:lnTo>
                    <a:pt x="11376" y="236162"/>
                  </a:lnTo>
                  <a:cubicBezTo>
                    <a:pt x="11376" y="242219"/>
                    <a:pt x="16173" y="247148"/>
                    <a:pt x="22201" y="247148"/>
                  </a:cubicBezTo>
                  <a:lnTo>
                    <a:pt x="44035" y="247148"/>
                  </a:lnTo>
                  <a:lnTo>
                    <a:pt x="22725" y="353627"/>
                  </a:lnTo>
                  <a:cubicBezTo>
                    <a:pt x="21572" y="356668"/>
                    <a:pt x="23486" y="359946"/>
                    <a:pt x="26631" y="360575"/>
                  </a:cubicBezTo>
                  <a:cubicBezTo>
                    <a:pt x="26972" y="360628"/>
                    <a:pt x="27339" y="360680"/>
                    <a:pt x="27679" y="360680"/>
                  </a:cubicBezTo>
                  <a:cubicBezTo>
                    <a:pt x="30405" y="360680"/>
                    <a:pt x="32712" y="358582"/>
                    <a:pt x="32922" y="355777"/>
                  </a:cubicBezTo>
                  <a:lnTo>
                    <a:pt x="36591" y="337344"/>
                  </a:lnTo>
                  <a:lnTo>
                    <a:pt x="107100" y="337344"/>
                  </a:lnTo>
                  <a:lnTo>
                    <a:pt x="107100" y="354754"/>
                  </a:lnTo>
                  <a:cubicBezTo>
                    <a:pt x="107231" y="358110"/>
                    <a:pt x="109748" y="359789"/>
                    <a:pt x="112290" y="359789"/>
                  </a:cubicBezTo>
                  <a:cubicBezTo>
                    <a:pt x="114806" y="359789"/>
                    <a:pt x="117375" y="358110"/>
                    <a:pt x="117559" y="354754"/>
                  </a:cubicBezTo>
                  <a:lnTo>
                    <a:pt x="117559" y="337344"/>
                  </a:lnTo>
                  <a:lnTo>
                    <a:pt x="188068" y="337344"/>
                  </a:lnTo>
                  <a:lnTo>
                    <a:pt x="191711" y="355777"/>
                  </a:lnTo>
                  <a:cubicBezTo>
                    <a:pt x="192419" y="358478"/>
                    <a:pt x="194516" y="359684"/>
                    <a:pt x="196665" y="359684"/>
                  </a:cubicBezTo>
                  <a:cubicBezTo>
                    <a:pt x="199575" y="359684"/>
                    <a:pt x="202563" y="357429"/>
                    <a:pt x="202065" y="353627"/>
                  </a:cubicBezTo>
                  <a:lnTo>
                    <a:pt x="180755" y="247148"/>
                  </a:lnTo>
                  <a:lnTo>
                    <a:pt x="202563" y="247148"/>
                  </a:lnTo>
                  <a:cubicBezTo>
                    <a:pt x="208486" y="247148"/>
                    <a:pt x="213414" y="242219"/>
                    <a:pt x="213414" y="236162"/>
                  </a:cubicBezTo>
                  <a:lnTo>
                    <a:pt x="213414" y="49818"/>
                  </a:lnTo>
                  <a:lnTo>
                    <a:pt x="213807" y="49818"/>
                  </a:lnTo>
                  <a:cubicBezTo>
                    <a:pt x="219836" y="49713"/>
                    <a:pt x="224633" y="44915"/>
                    <a:pt x="224764" y="38858"/>
                  </a:cubicBezTo>
                  <a:lnTo>
                    <a:pt x="224764" y="27505"/>
                  </a:lnTo>
                  <a:cubicBezTo>
                    <a:pt x="224633" y="21579"/>
                    <a:pt x="219836" y="16650"/>
                    <a:pt x="213807" y="16650"/>
                  </a:cubicBezTo>
                  <a:lnTo>
                    <a:pt x="117690" y="16650"/>
                  </a:lnTo>
                  <a:lnTo>
                    <a:pt x="117690" y="5034"/>
                  </a:lnTo>
                  <a:cubicBezTo>
                    <a:pt x="117506" y="1704"/>
                    <a:pt x="114938" y="26"/>
                    <a:pt x="112395" y="26"/>
                  </a:cubicBezTo>
                  <a:lnTo>
                    <a:pt x="213807" y="27242"/>
                  </a:lnTo>
                  <a:lnTo>
                    <a:pt x="11239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16" name="Google Shape;144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JgAAzxkAAMAnAAB3GgAAAAAAAA=="/>
                </a:ext>
              </a:extLst>
            </p:cNvSpPr>
            <p:nvPr/>
          </p:nvSpPr>
          <p:spPr>
            <a:xfrm>
              <a:off x="6313170" y="4195445"/>
              <a:ext cx="148590" cy="106680"/>
            </a:xfrm>
            <a:custGeom>
              <a:avLst/>
              <a:gdLst/>
              <a:ahLst/>
              <a:cxnLst/>
              <a:rect l="0" t="0" r="148590" b="106680"/>
              <a:pathLst>
                <a:path w="148590" h="106680">
                  <a:moveTo>
                    <a:pt x="114790" y="0"/>
                  </a:moveTo>
                  <a:cubicBezTo>
                    <a:pt x="107846" y="0"/>
                    <a:pt x="107846" y="10600"/>
                    <a:pt x="114790" y="10600"/>
                  </a:cubicBezTo>
                  <a:cubicBezTo>
                    <a:pt x="114921" y="10600"/>
                    <a:pt x="115026" y="10600"/>
                    <a:pt x="115157" y="10600"/>
                  </a:cubicBezTo>
                  <a:lnTo>
                    <a:pt x="130668" y="10600"/>
                  </a:lnTo>
                  <a:lnTo>
                    <a:pt x="78841" y="62427"/>
                  </a:lnTo>
                  <a:cubicBezTo>
                    <a:pt x="78736" y="62422"/>
                    <a:pt x="78631" y="62448"/>
                    <a:pt x="78553" y="62448"/>
                  </a:cubicBezTo>
                  <a:cubicBezTo>
                    <a:pt x="78474" y="62448"/>
                    <a:pt x="78422" y="62422"/>
                    <a:pt x="78343" y="62343"/>
                  </a:cubicBezTo>
                  <a:lnTo>
                    <a:pt x="66500" y="50644"/>
                  </a:lnTo>
                  <a:cubicBezTo>
                    <a:pt x="64351" y="48498"/>
                    <a:pt x="61574" y="47425"/>
                    <a:pt x="58797" y="47425"/>
                  </a:cubicBezTo>
                  <a:cubicBezTo>
                    <a:pt x="56019" y="47425"/>
                    <a:pt x="53268" y="48498"/>
                    <a:pt x="51120" y="50644"/>
                  </a:cubicBezTo>
                  <a:lnTo>
                    <a:pt x="4349" y="97415"/>
                  </a:lnTo>
                  <a:cubicBezTo>
                    <a:pt x="26" y="101079"/>
                    <a:pt x="3668" y="106654"/>
                    <a:pt x="7887" y="106654"/>
                  </a:cubicBezTo>
                  <a:cubicBezTo>
                    <a:pt x="9197" y="106654"/>
                    <a:pt x="10585" y="106104"/>
                    <a:pt x="11791" y="104796"/>
                  </a:cubicBezTo>
                  <a:lnTo>
                    <a:pt x="58561" y="58026"/>
                  </a:lnTo>
                  <a:cubicBezTo>
                    <a:pt x="58613" y="57946"/>
                    <a:pt x="58666" y="57894"/>
                    <a:pt x="58744" y="57894"/>
                  </a:cubicBezTo>
                  <a:cubicBezTo>
                    <a:pt x="58823" y="57894"/>
                    <a:pt x="58928" y="57946"/>
                    <a:pt x="59059" y="58077"/>
                  </a:cubicBezTo>
                  <a:lnTo>
                    <a:pt x="70771" y="69789"/>
                  </a:lnTo>
                  <a:cubicBezTo>
                    <a:pt x="72919" y="71923"/>
                    <a:pt x="75697" y="72996"/>
                    <a:pt x="78474" y="72996"/>
                  </a:cubicBezTo>
                  <a:cubicBezTo>
                    <a:pt x="81252" y="72996"/>
                    <a:pt x="84029" y="71923"/>
                    <a:pt x="86151" y="69776"/>
                  </a:cubicBezTo>
                  <a:lnTo>
                    <a:pt x="138109" y="17818"/>
                  </a:lnTo>
                  <a:lnTo>
                    <a:pt x="138109" y="33396"/>
                  </a:lnTo>
                  <a:cubicBezTo>
                    <a:pt x="138240" y="36720"/>
                    <a:pt x="140756" y="38395"/>
                    <a:pt x="143297" y="38395"/>
                  </a:cubicBezTo>
                  <a:cubicBezTo>
                    <a:pt x="145839" y="38395"/>
                    <a:pt x="148380" y="36720"/>
                    <a:pt x="148564" y="33396"/>
                  </a:cubicBezTo>
                  <a:lnTo>
                    <a:pt x="148564" y="5313"/>
                  </a:lnTo>
                  <a:cubicBezTo>
                    <a:pt x="148564" y="2408"/>
                    <a:pt x="146310" y="26"/>
                    <a:pt x="143402" y="26"/>
                  </a:cubicBezTo>
                  <a:lnTo>
                    <a:pt x="115157" y="26"/>
                  </a:lnTo>
                  <a:cubicBezTo>
                    <a:pt x="115026" y="0"/>
                    <a:pt x="114921" y="0"/>
                    <a:pt x="11479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121" name="Google Shape;14418;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koAACVGQAAGysAAEsbAAAQAAAA"/>
              </a:ext>
            </a:extLst>
          </p:cNvGrpSpPr>
          <p:nvPr/>
        </p:nvGrpSpPr>
        <p:grpSpPr>
          <a:xfrm>
            <a:off x="6650355" y="4158615"/>
            <a:ext cx="356870" cy="278130"/>
            <a:chOff x="6650355" y="4158615"/>
            <a:chExt cx="356870" cy="278130"/>
          </a:xfrm>
        </p:grpSpPr>
        <p:sp>
          <p:nvSpPr>
            <p:cNvPr id="2143" name="Google Shape;144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KQAApxkAAAkrAADCGQAAAAAAAA=="/>
                </a:ext>
              </a:extLst>
            </p:cNvSpPr>
            <p:nvPr/>
          </p:nvSpPr>
          <p:spPr>
            <a:xfrm>
              <a:off x="6711315" y="4170045"/>
              <a:ext cx="284480" cy="17145"/>
            </a:xfrm>
            <a:custGeom>
              <a:avLst/>
              <a:gdLst/>
              <a:ahLst/>
              <a:cxnLst/>
              <a:rect l="0" t="0" r="284480" b="17145"/>
              <a:pathLst>
                <a:path w="284480" h="17145">
                  <a:moveTo>
                    <a:pt x="0" y="25"/>
                  </a:moveTo>
                  <a:lnTo>
                    <a:pt x="0" y="17145"/>
                  </a:lnTo>
                  <a:lnTo>
                    <a:pt x="284454" y="17145"/>
                  </a:lnTo>
                  <a:lnTo>
                    <a:pt x="284454" y="25"/>
                  </a:lnTo>
                  <a:lnTo>
                    <a:pt x="0"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42" name="Google Shape;144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KQAA3BoAAAkrAAD2GgAAAAAAAA=="/>
                </a:ext>
              </a:extLst>
            </p:cNvSpPr>
            <p:nvPr/>
          </p:nvSpPr>
          <p:spPr>
            <a:xfrm>
              <a:off x="6793230" y="4366260"/>
              <a:ext cx="202565" cy="16510"/>
            </a:xfrm>
            <a:custGeom>
              <a:avLst/>
              <a:gdLst/>
              <a:ahLst/>
              <a:cxnLst/>
              <a:rect l="0" t="0" r="202565" b="16510"/>
              <a:pathLst>
                <a:path w="202565" h="16510">
                  <a:moveTo>
                    <a:pt x="202171" y="25"/>
                  </a:moveTo>
                  <a:cubicBezTo>
                    <a:pt x="201409" y="989"/>
                    <a:pt x="200280" y="1496"/>
                    <a:pt x="199019" y="1598"/>
                  </a:cubicBezTo>
                  <a:lnTo>
                    <a:pt x="1523" y="1598"/>
                  </a:lnTo>
                  <a:lnTo>
                    <a:pt x="1523" y="10880"/>
                  </a:lnTo>
                  <a:cubicBezTo>
                    <a:pt x="1654" y="12833"/>
                    <a:pt x="1024" y="14785"/>
                    <a:pt x="0" y="16485"/>
                  </a:cubicBezTo>
                  <a:lnTo>
                    <a:pt x="202565" y="16485"/>
                  </a:lnTo>
                  <a:lnTo>
                    <a:pt x="202565" y="25"/>
                  </a:lnTo>
                  <a:lnTo>
                    <a:pt x="202171" y="25"/>
                  </a:lnTo>
                  <a:lnTo>
                    <a:pt x="0" y="1648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41" name="Google Shape;144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vKQAAVRoAABIqAACoGgAAAAAAAA=="/>
                </a:ext>
              </a:extLst>
            </p:cNvSpPr>
            <p:nvPr/>
          </p:nvSpPr>
          <p:spPr>
            <a:xfrm>
              <a:off x="6816725" y="4280535"/>
              <a:ext cx="22225" cy="52705"/>
            </a:xfrm>
            <a:custGeom>
              <a:avLst/>
              <a:gdLst/>
              <a:ahLst/>
              <a:cxnLst/>
              <a:rect l="0" t="0" r="22225" b="52705"/>
              <a:pathLst>
                <a:path w="22225" h="52705">
                  <a:moveTo>
                    <a:pt x="25" y="0"/>
                  </a:moveTo>
                  <a:lnTo>
                    <a:pt x="25" y="52705"/>
                  </a:lnTo>
                  <a:lnTo>
                    <a:pt x="22225" y="52705"/>
                  </a:lnTo>
                  <a:lnTo>
                    <a:pt x="22225" y="0"/>
                  </a:lnTo>
                  <a:lnTo>
                    <a:pt x="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40" name="Google Shape;144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KgAALRoAAFIqAAClGgAAAAAAAA=="/>
                </a:ext>
              </a:extLst>
            </p:cNvSpPr>
            <p:nvPr/>
          </p:nvSpPr>
          <p:spPr>
            <a:xfrm>
              <a:off x="6856730" y="4255135"/>
              <a:ext cx="22860" cy="76200"/>
            </a:xfrm>
            <a:custGeom>
              <a:avLst/>
              <a:gdLst/>
              <a:ahLst/>
              <a:cxnLst/>
              <a:rect l="0" t="0" r="22860" b="76200"/>
              <a:pathLst>
                <a:path w="22860" h="76200">
                  <a:moveTo>
                    <a:pt x="0" y="0"/>
                  </a:moveTo>
                  <a:lnTo>
                    <a:pt x="0" y="76174"/>
                  </a:lnTo>
                  <a:lnTo>
                    <a:pt x="22860" y="76174"/>
                  </a:lnTo>
                  <a:lnTo>
                    <a:pt x="22860"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9" name="Google Shape;144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KgAAQxoAAJAqAAClGgAAAAAAAA=="/>
                </a:ext>
              </a:extLst>
            </p:cNvSpPr>
            <p:nvPr/>
          </p:nvSpPr>
          <p:spPr>
            <a:xfrm>
              <a:off x="6897370" y="4269105"/>
              <a:ext cx="21590" cy="62230"/>
            </a:xfrm>
            <a:custGeom>
              <a:avLst/>
              <a:gdLst/>
              <a:ahLst/>
              <a:cxnLst/>
              <a:rect l="0" t="0" r="21590" b="62230"/>
              <a:pathLst>
                <a:path w="21590" h="62230">
                  <a:moveTo>
                    <a:pt x="0" y="0"/>
                  </a:moveTo>
                  <a:lnTo>
                    <a:pt x="0" y="62204"/>
                  </a:lnTo>
                  <a:lnTo>
                    <a:pt x="21564" y="62204"/>
                  </a:lnTo>
                  <a:lnTo>
                    <a:pt x="21564"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8" name="Google Shape;144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KgAA+hkAANIqAAClGgAAAAAAAA=="/>
                </a:ext>
              </a:extLst>
            </p:cNvSpPr>
            <p:nvPr/>
          </p:nvSpPr>
          <p:spPr>
            <a:xfrm>
              <a:off x="6938010" y="4222750"/>
              <a:ext cx="22860" cy="108585"/>
            </a:xfrm>
            <a:custGeom>
              <a:avLst/>
              <a:gdLst/>
              <a:ahLst/>
              <a:cxnLst/>
              <a:rect l="0" t="0" r="22860" b="108585"/>
              <a:pathLst>
                <a:path w="22860" h="108585">
                  <a:moveTo>
                    <a:pt x="26" y="0"/>
                  </a:moveTo>
                  <a:lnTo>
                    <a:pt x="26" y="108558"/>
                  </a:lnTo>
                  <a:lnTo>
                    <a:pt x="22834" y="108558"/>
                  </a:lnTo>
                  <a:lnTo>
                    <a:pt x="22834"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7" name="Google Shape;144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KQAAyhkAAPsqAADPGgAAAAAAAA=="/>
                </a:ext>
              </a:extLst>
            </p:cNvSpPr>
            <p:nvPr/>
          </p:nvSpPr>
          <p:spPr>
            <a:xfrm>
              <a:off x="6720840" y="4192270"/>
              <a:ext cx="266065" cy="165735"/>
            </a:xfrm>
            <a:custGeom>
              <a:avLst/>
              <a:gdLst/>
              <a:ahLst/>
              <a:cxnLst/>
              <a:rect l="0" t="0" r="266065" b="165735"/>
              <a:pathLst>
                <a:path w="266065" h="165735">
                  <a:moveTo>
                    <a:pt x="53528" y="33204"/>
                  </a:moveTo>
                  <a:cubicBezTo>
                    <a:pt x="60600" y="33598"/>
                    <a:pt x="60600" y="44063"/>
                    <a:pt x="53528" y="44456"/>
                  </a:cubicBezTo>
                  <a:lnTo>
                    <a:pt x="23398" y="44456"/>
                  </a:lnTo>
                  <a:cubicBezTo>
                    <a:pt x="16326" y="44063"/>
                    <a:pt x="16326" y="33598"/>
                    <a:pt x="23398" y="33204"/>
                  </a:cubicBezTo>
                  <a:lnTo>
                    <a:pt x="70328" y="50987"/>
                  </a:lnTo>
                  <a:cubicBezTo>
                    <a:pt x="77689" y="50987"/>
                    <a:pt x="77689" y="62239"/>
                    <a:pt x="70328" y="62239"/>
                  </a:cubicBezTo>
                  <a:cubicBezTo>
                    <a:pt x="70196" y="62239"/>
                    <a:pt x="70091" y="62239"/>
                    <a:pt x="69960" y="62239"/>
                  </a:cubicBezTo>
                  <a:lnTo>
                    <a:pt x="23398" y="62239"/>
                  </a:lnTo>
                  <a:cubicBezTo>
                    <a:pt x="23293" y="62239"/>
                    <a:pt x="23162" y="62239"/>
                    <a:pt x="23030" y="62239"/>
                  </a:cubicBezTo>
                  <a:cubicBezTo>
                    <a:pt x="15564" y="62239"/>
                    <a:pt x="15564" y="50987"/>
                    <a:pt x="23030" y="50987"/>
                  </a:cubicBezTo>
                  <a:cubicBezTo>
                    <a:pt x="23162" y="50987"/>
                    <a:pt x="23293" y="51013"/>
                    <a:pt x="23398" y="51013"/>
                  </a:cubicBezTo>
                  <a:lnTo>
                    <a:pt x="69960" y="51013"/>
                  </a:lnTo>
                  <a:cubicBezTo>
                    <a:pt x="70091" y="51013"/>
                    <a:pt x="70196" y="50987"/>
                    <a:pt x="70328" y="50987"/>
                  </a:cubicBezTo>
                  <a:lnTo>
                    <a:pt x="22925" y="68796"/>
                  </a:lnTo>
                  <a:cubicBezTo>
                    <a:pt x="23083" y="68796"/>
                    <a:pt x="23241" y="68796"/>
                    <a:pt x="23398" y="68796"/>
                  </a:cubicBezTo>
                  <a:lnTo>
                    <a:pt x="69960" y="68796"/>
                  </a:lnTo>
                  <a:cubicBezTo>
                    <a:pt x="77058" y="69189"/>
                    <a:pt x="77058" y="79654"/>
                    <a:pt x="69960" y="80021"/>
                  </a:cubicBezTo>
                  <a:lnTo>
                    <a:pt x="23398" y="80021"/>
                  </a:lnTo>
                  <a:cubicBezTo>
                    <a:pt x="23293" y="80047"/>
                    <a:pt x="23162" y="80047"/>
                    <a:pt x="23057" y="80047"/>
                  </a:cubicBezTo>
                  <a:cubicBezTo>
                    <a:pt x="15590" y="80047"/>
                    <a:pt x="15564" y="68796"/>
                    <a:pt x="22925" y="68796"/>
                  </a:cubicBezTo>
                  <a:lnTo>
                    <a:pt x="22925" y="86578"/>
                  </a:lnTo>
                  <a:cubicBezTo>
                    <a:pt x="23083" y="86578"/>
                    <a:pt x="23241" y="86578"/>
                    <a:pt x="23398" y="86604"/>
                  </a:cubicBezTo>
                  <a:lnTo>
                    <a:pt x="69960" y="86604"/>
                  </a:lnTo>
                  <a:cubicBezTo>
                    <a:pt x="77058" y="86841"/>
                    <a:pt x="77058" y="97463"/>
                    <a:pt x="69960" y="97830"/>
                  </a:cubicBezTo>
                  <a:lnTo>
                    <a:pt x="23398" y="97830"/>
                  </a:lnTo>
                  <a:cubicBezTo>
                    <a:pt x="23293" y="97830"/>
                    <a:pt x="23162" y="97830"/>
                    <a:pt x="23057" y="97830"/>
                  </a:cubicBezTo>
                  <a:cubicBezTo>
                    <a:pt x="15590" y="97830"/>
                    <a:pt x="15564" y="86578"/>
                    <a:pt x="22925" y="86578"/>
                  </a:cubicBezTo>
                  <a:lnTo>
                    <a:pt x="118414" y="78762"/>
                  </a:lnTo>
                  <a:cubicBezTo>
                    <a:pt x="121569" y="78762"/>
                    <a:pt x="124119" y="81306"/>
                    <a:pt x="124119" y="84454"/>
                  </a:cubicBezTo>
                  <a:lnTo>
                    <a:pt x="124119" y="144778"/>
                  </a:lnTo>
                  <a:cubicBezTo>
                    <a:pt x="124119" y="147926"/>
                    <a:pt x="121569" y="150444"/>
                    <a:pt x="118414" y="150444"/>
                  </a:cubicBezTo>
                  <a:lnTo>
                    <a:pt x="95778" y="150444"/>
                  </a:lnTo>
                  <a:cubicBezTo>
                    <a:pt x="92596" y="150444"/>
                    <a:pt x="90072" y="147926"/>
                    <a:pt x="90072" y="144778"/>
                  </a:cubicBezTo>
                  <a:lnTo>
                    <a:pt x="90072" y="84454"/>
                  </a:lnTo>
                  <a:cubicBezTo>
                    <a:pt x="90072" y="81306"/>
                    <a:pt x="92596" y="78762"/>
                    <a:pt x="95778" y="78762"/>
                  </a:cubicBezTo>
                  <a:lnTo>
                    <a:pt x="158902" y="51511"/>
                  </a:lnTo>
                  <a:cubicBezTo>
                    <a:pt x="162057" y="51511"/>
                    <a:pt x="164581" y="53898"/>
                    <a:pt x="164581" y="57072"/>
                  </a:cubicBezTo>
                  <a:lnTo>
                    <a:pt x="164581" y="144778"/>
                  </a:lnTo>
                  <a:cubicBezTo>
                    <a:pt x="164581" y="147926"/>
                    <a:pt x="162057" y="150444"/>
                    <a:pt x="158902" y="150444"/>
                  </a:cubicBezTo>
                  <a:lnTo>
                    <a:pt x="136240" y="150444"/>
                  </a:lnTo>
                  <a:cubicBezTo>
                    <a:pt x="133085" y="150444"/>
                    <a:pt x="130561" y="147926"/>
                    <a:pt x="130561" y="144778"/>
                  </a:cubicBezTo>
                  <a:lnTo>
                    <a:pt x="130561" y="57072"/>
                  </a:lnTo>
                  <a:cubicBezTo>
                    <a:pt x="130692" y="53898"/>
                    <a:pt x="133085" y="51511"/>
                    <a:pt x="136240" y="51511"/>
                  </a:cubicBezTo>
                  <a:lnTo>
                    <a:pt x="199496" y="65648"/>
                  </a:lnTo>
                  <a:cubicBezTo>
                    <a:pt x="202677" y="65648"/>
                    <a:pt x="205201" y="68166"/>
                    <a:pt x="205201" y="71314"/>
                  </a:cubicBezTo>
                  <a:lnTo>
                    <a:pt x="205201" y="144778"/>
                  </a:lnTo>
                  <a:cubicBezTo>
                    <a:pt x="205201" y="147926"/>
                    <a:pt x="202677" y="150444"/>
                    <a:pt x="199496" y="150444"/>
                  </a:cubicBezTo>
                  <a:lnTo>
                    <a:pt x="176859" y="150444"/>
                  </a:lnTo>
                  <a:cubicBezTo>
                    <a:pt x="173704" y="150444"/>
                    <a:pt x="171154" y="147926"/>
                    <a:pt x="171154" y="144778"/>
                  </a:cubicBezTo>
                  <a:lnTo>
                    <a:pt x="171154" y="71314"/>
                  </a:lnTo>
                  <a:cubicBezTo>
                    <a:pt x="171154" y="68166"/>
                    <a:pt x="173704" y="65648"/>
                    <a:pt x="176859" y="65648"/>
                  </a:cubicBezTo>
                  <a:lnTo>
                    <a:pt x="239984" y="19067"/>
                  </a:lnTo>
                  <a:cubicBezTo>
                    <a:pt x="243139" y="19067"/>
                    <a:pt x="245689" y="21611"/>
                    <a:pt x="245689" y="24759"/>
                  </a:cubicBezTo>
                  <a:lnTo>
                    <a:pt x="245689" y="144778"/>
                  </a:lnTo>
                  <a:cubicBezTo>
                    <a:pt x="245689" y="147926"/>
                    <a:pt x="243139" y="150444"/>
                    <a:pt x="239984" y="150444"/>
                  </a:cubicBezTo>
                  <a:lnTo>
                    <a:pt x="217347" y="150444"/>
                  </a:lnTo>
                  <a:cubicBezTo>
                    <a:pt x="214166" y="150444"/>
                    <a:pt x="211642" y="147926"/>
                    <a:pt x="211642" y="144778"/>
                  </a:cubicBezTo>
                  <a:lnTo>
                    <a:pt x="211642" y="24759"/>
                  </a:lnTo>
                  <a:cubicBezTo>
                    <a:pt x="211642" y="21611"/>
                    <a:pt x="214166" y="19067"/>
                    <a:pt x="217347" y="19067"/>
                  </a:cubicBezTo>
                  <a:lnTo>
                    <a:pt x="0" y="26"/>
                  </a:lnTo>
                  <a:lnTo>
                    <a:pt x="0" y="100348"/>
                  </a:lnTo>
                  <a:lnTo>
                    <a:pt x="13907" y="100348"/>
                  </a:lnTo>
                  <a:cubicBezTo>
                    <a:pt x="16957" y="100348"/>
                    <a:pt x="19481" y="102866"/>
                    <a:pt x="19481" y="106039"/>
                  </a:cubicBezTo>
                  <a:lnTo>
                    <a:pt x="19481" y="115246"/>
                  </a:lnTo>
                  <a:cubicBezTo>
                    <a:pt x="23030" y="116242"/>
                    <a:pt x="26448" y="117763"/>
                    <a:pt x="29735" y="119416"/>
                  </a:cubicBezTo>
                  <a:lnTo>
                    <a:pt x="36307" y="112844"/>
                  </a:lnTo>
                  <a:cubicBezTo>
                    <a:pt x="37385" y="111783"/>
                    <a:pt x="38805" y="111233"/>
                    <a:pt x="40251" y="111233"/>
                  </a:cubicBezTo>
                  <a:cubicBezTo>
                    <a:pt x="41697" y="111233"/>
                    <a:pt x="43143" y="111783"/>
                    <a:pt x="44274" y="112859"/>
                  </a:cubicBezTo>
                  <a:lnTo>
                    <a:pt x="61363" y="129948"/>
                  </a:lnTo>
                  <a:cubicBezTo>
                    <a:pt x="63519" y="132163"/>
                    <a:pt x="63519" y="135677"/>
                    <a:pt x="61363" y="137959"/>
                  </a:cubicBezTo>
                  <a:lnTo>
                    <a:pt x="54895" y="144427"/>
                  </a:lnTo>
                  <a:cubicBezTo>
                    <a:pt x="56551" y="147690"/>
                    <a:pt x="57945" y="151073"/>
                    <a:pt x="59075" y="154614"/>
                  </a:cubicBezTo>
                  <a:lnTo>
                    <a:pt x="68330" y="154614"/>
                  </a:lnTo>
                  <a:cubicBezTo>
                    <a:pt x="71485" y="154614"/>
                    <a:pt x="74009" y="157132"/>
                    <a:pt x="74009" y="160305"/>
                  </a:cubicBezTo>
                  <a:lnTo>
                    <a:pt x="74009" y="165735"/>
                  </a:lnTo>
                  <a:lnTo>
                    <a:pt x="266038" y="165735"/>
                  </a:lnTo>
                  <a:lnTo>
                    <a:pt x="266038" y="26"/>
                  </a:lnTo>
                  <a:lnTo>
                    <a:pt x="53528" y="33204"/>
                  </a:lnTo>
                  <a:lnTo>
                    <a:pt x="74009" y="16030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6" name="Google Shape;144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KQAAwhkAAPsqAABoGgAAAAAAAA=="/>
                </a:ext>
              </a:extLst>
            </p:cNvSpPr>
            <p:nvPr/>
          </p:nvSpPr>
          <p:spPr>
            <a:xfrm>
              <a:off x="6720840" y="4187190"/>
              <a:ext cx="266065" cy="105410"/>
            </a:xfrm>
            <a:custGeom>
              <a:avLst/>
              <a:gdLst/>
              <a:ahLst/>
              <a:cxnLst/>
              <a:rect l="0" t="0" r="266065" b="105410"/>
              <a:pathLst>
                <a:path w="266065" h="105410">
                  <a:moveTo>
                    <a:pt x="0" y="26"/>
                  </a:moveTo>
                  <a:lnTo>
                    <a:pt x="0" y="105384"/>
                  </a:lnTo>
                  <a:lnTo>
                    <a:pt x="8356" y="105384"/>
                  </a:lnTo>
                  <a:lnTo>
                    <a:pt x="8356" y="12741"/>
                  </a:lnTo>
                  <a:lnTo>
                    <a:pt x="266038" y="12741"/>
                  </a:lnTo>
                  <a:lnTo>
                    <a:pt x="26603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5" name="Google Shape;144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KQAApxkAAFcpAAC5GQAAAAAAAA=="/>
                </a:ext>
              </a:extLst>
            </p:cNvSpPr>
            <p:nvPr/>
          </p:nvSpPr>
          <p:spPr>
            <a:xfrm>
              <a:off x="6711315" y="4170045"/>
              <a:ext cx="8890" cy="11430"/>
            </a:xfrm>
            <a:custGeom>
              <a:avLst/>
              <a:gdLst/>
              <a:ahLst/>
              <a:cxnLst/>
              <a:rect l="0" t="0" r="8890" b="11430"/>
              <a:pathLst>
                <a:path w="8890" h="11430">
                  <a:moveTo>
                    <a:pt x="0" y="26"/>
                  </a:moveTo>
                  <a:lnTo>
                    <a:pt x="0" y="11430"/>
                  </a:lnTo>
                  <a:lnTo>
                    <a:pt x="8890" y="11430"/>
                  </a:lnTo>
                  <a:lnTo>
                    <a:pt x="889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4" name="Google Shape;144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KQAA4xoAANspAADzGgAAAAAAAA=="/>
                </a:ext>
              </a:extLst>
            </p:cNvSpPr>
            <p:nvPr/>
          </p:nvSpPr>
          <p:spPr>
            <a:xfrm>
              <a:off x="6793230" y="4370705"/>
              <a:ext cx="10795" cy="10160"/>
            </a:xfrm>
            <a:custGeom>
              <a:avLst/>
              <a:gdLst/>
              <a:ahLst/>
              <a:cxnLst/>
              <a:rect l="0" t="0" r="10795" b="10160"/>
              <a:pathLst>
                <a:path w="10795" h="10160">
                  <a:moveTo>
                    <a:pt x="1545" y="0"/>
                  </a:moveTo>
                  <a:lnTo>
                    <a:pt x="1545" y="6430"/>
                  </a:lnTo>
                  <a:cubicBezTo>
                    <a:pt x="1545" y="7794"/>
                    <a:pt x="1039" y="9157"/>
                    <a:pt x="0" y="10160"/>
                  </a:cubicBezTo>
                  <a:lnTo>
                    <a:pt x="9115" y="10160"/>
                  </a:lnTo>
                  <a:cubicBezTo>
                    <a:pt x="10128" y="9157"/>
                    <a:pt x="10768" y="7794"/>
                    <a:pt x="10768" y="6430"/>
                  </a:cubicBezTo>
                  <a:lnTo>
                    <a:pt x="10768" y="0"/>
                  </a:lnTo>
                  <a:lnTo>
                    <a:pt x="1545" y="0"/>
                  </a:lnTo>
                  <a:lnTo>
                    <a:pt x="10768" y="643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3" name="Google Shape;144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6KAAAehoAALspAAA6GwAAAAAAAA=="/>
                </a:ext>
              </a:extLst>
            </p:cNvSpPr>
            <p:nvPr/>
          </p:nvSpPr>
          <p:spPr>
            <a:xfrm>
              <a:off x="6661150" y="4304030"/>
              <a:ext cx="122555" cy="121920"/>
            </a:xfrm>
            <a:custGeom>
              <a:avLst/>
              <a:gdLst/>
              <a:ahLst/>
              <a:cxnLst/>
              <a:rect l="0" t="0" r="122555" b="121920"/>
              <a:pathLst>
                <a:path w="122555" h="121920">
                  <a:moveTo>
                    <a:pt x="62424" y="25781"/>
                  </a:moveTo>
                  <a:cubicBezTo>
                    <a:pt x="82089" y="25781"/>
                    <a:pt x="97933" y="41559"/>
                    <a:pt x="97933" y="61013"/>
                  </a:cubicBezTo>
                  <a:lnTo>
                    <a:pt x="97933" y="63034"/>
                  </a:lnTo>
                  <a:lnTo>
                    <a:pt x="97933" y="63690"/>
                  </a:lnTo>
                  <a:cubicBezTo>
                    <a:pt x="97933" y="64189"/>
                    <a:pt x="97933" y="64688"/>
                    <a:pt x="97827" y="65056"/>
                  </a:cubicBezTo>
                  <a:cubicBezTo>
                    <a:pt x="97827" y="65318"/>
                    <a:pt x="97827" y="65581"/>
                    <a:pt x="97696" y="65712"/>
                  </a:cubicBezTo>
                  <a:cubicBezTo>
                    <a:pt x="97696" y="66211"/>
                    <a:pt x="97564" y="66709"/>
                    <a:pt x="97432" y="67208"/>
                  </a:cubicBezTo>
                  <a:cubicBezTo>
                    <a:pt x="97432" y="67340"/>
                    <a:pt x="97432" y="67602"/>
                    <a:pt x="97300" y="67733"/>
                  </a:cubicBezTo>
                  <a:cubicBezTo>
                    <a:pt x="97300" y="68232"/>
                    <a:pt x="97168" y="68862"/>
                    <a:pt x="97063" y="69361"/>
                  </a:cubicBezTo>
                  <a:lnTo>
                    <a:pt x="96931" y="69729"/>
                  </a:lnTo>
                  <a:cubicBezTo>
                    <a:pt x="96799" y="70385"/>
                    <a:pt x="96536" y="71015"/>
                    <a:pt x="96430" y="71645"/>
                  </a:cubicBezTo>
                  <a:lnTo>
                    <a:pt x="96167" y="72144"/>
                  </a:lnTo>
                  <a:cubicBezTo>
                    <a:pt x="96035" y="72643"/>
                    <a:pt x="95903" y="73036"/>
                    <a:pt x="95797" y="73404"/>
                  </a:cubicBezTo>
                  <a:cubicBezTo>
                    <a:pt x="95534" y="73772"/>
                    <a:pt x="94269" y="73903"/>
                    <a:pt x="94137" y="74165"/>
                  </a:cubicBezTo>
                  <a:lnTo>
                    <a:pt x="93873" y="75058"/>
                  </a:lnTo>
                  <a:cubicBezTo>
                    <a:pt x="93636" y="75426"/>
                    <a:pt x="93504" y="75688"/>
                    <a:pt x="93372" y="76056"/>
                  </a:cubicBezTo>
                  <a:lnTo>
                    <a:pt x="93109" y="76686"/>
                  </a:lnTo>
                  <a:cubicBezTo>
                    <a:pt x="90842" y="81122"/>
                    <a:pt x="87784" y="85034"/>
                    <a:pt x="83856" y="88185"/>
                  </a:cubicBezTo>
                  <a:cubicBezTo>
                    <a:pt x="82986" y="88815"/>
                    <a:pt x="82089" y="89576"/>
                    <a:pt x="81193" y="90206"/>
                  </a:cubicBezTo>
                  <a:lnTo>
                    <a:pt x="79928" y="90967"/>
                  </a:lnTo>
                  <a:lnTo>
                    <a:pt x="79559" y="91204"/>
                  </a:lnTo>
                  <a:lnTo>
                    <a:pt x="78531" y="91860"/>
                  </a:lnTo>
                  <a:lnTo>
                    <a:pt x="78162" y="91965"/>
                  </a:lnTo>
                  <a:lnTo>
                    <a:pt x="76896" y="92726"/>
                  </a:lnTo>
                  <a:lnTo>
                    <a:pt x="75499" y="93356"/>
                  </a:lnTo>
                  <a:lnTo>
                    <a:pt x="74972" y="93488"/>
                  </a:lnTo>
                  <a:lnTo>
                    <a:pt x="73970" y="93882"/>
                  </a:lnTo>
                  <a:lnTo>
                    <a:pt x="73469" y="94118"/>
                  </a:lnTo>
                  <a:lnTo>
                    <a:pt x="72072" y="94617"/>
                  </a:lnTo>
                  <a:lnTo>
                    <a:pt x="71940" y="94617"/>
                  </a:lnTo>
                  <a:lnTo>
                    <a:pt x="70543" y="95010"/>
                  </a:lnTo>
                  <a:lnTo>
                    <a:pt x="70042" y="95010"/>
                  </a:lnTo>
                  <a:lnTo>
                    <a:pt x="68882" y="95247"/>
                  </a:lnTo>
                  <a:lnTo>
                    <a:pt x="68513" y="95247"/>
                  </a:lnTo>
                  <a:lnTo>
                    <a:pt x="66984" y="95509"/>
                  </a:lnTo>
                  <a:lnTo>
                    <a:pt x="65350" y="95772"/>
                  </a:lnTo>
                  <a:lnTo>
                    <a:pt x="64954" y="95772"/>
                  </a:lnTo>
                  <a:lnTo>
                    <a:pt x="63821" y="95903"/>
                  </a:lnTo>
                  <a:lnTo>
                    <a:pt x="59629" y="95903"/>
                  </a:lnTo>
                  <a:lnTo>
                    <a:pt x="58496" y="95772"/>
                  </a:lnTo>
                  <a:lnTo>
                    <a:pt x="58100" y="95772"/>
                  </a:lnTo>
                  <a:lnTo>
                    <a:pt x="56466" y="95509"/>
                  </a:lnTo>
                  <a:lnTo>
                    <a:pt x="56334" y="95509"/>
                  </a:lnTo>
                  <a:lnTo>
                    <a:pt x="55570" y="95378"/>
                  </a:lnTo>
                  <a:lnTo>
                    <a:pt x="54937" y="95247"/>
                  </a:lnTo>
                  <a:lnTo>
                    <a:pt x="54700" y="95247"/>
                  </a:lnTo>
                  <a:cubicBezTo>
                    <a:pt x="53540" y="95142"/>
                    <a:pt x="52406" y="94748"/>
                    <a:pt x="51510" y="94512"/>
                  </a:cubicBezTo>
                  <a:lnTo>
                    <a:pt x="50113" y="93987"/>
                  </a:lnTo>
                  <a:lnTo>
                    <a:pt x="49981" y="93987"/>
                  </a:lnTo>
                  <a:cubicBezTo>
                    <a:pt x="48979" y="93619"/>
                    <a:pt x="47846" y="93120"/>
                    <a:pt x="46818" y="92726"/>
                  </a:cubicBezTo>
                  <a:lnTo>
                    <a:pt x="46686" y="92726"/>
                  </a:lnTo>
                  <a:lnTo>
                    <a:pt x="45948" y="92359"/>
                  </a:lnTo>
                  <a:lnTo>
                    <a:pt x="45552" y="92096"/>
                  </a:lnTo>
                  <a:lnTo>
                    <a:pt x="45421" y="92096"/>
                  </a:lnTo>
                  <a:lnTo>
                    <a:pt x="45051" y="91860"/>
                  </a:lnTo>
                  <a:lnTo>
                    <a:pt x="44155" y="91335"/>
                  </a:lnTo>
                  <a:lnTo>
                    <a:pt x="44023" y="91335"/>
                  </a:lnTo>
                  <a:lnTo>
                    <a:pt x="43654" y="91099"/>
                  </a:lnTo>
                  <a:lnTo>
                    <a:pt x="42389" y="90337"/>
                  </a:lnTo>
                  <a:lnTo>
                    <a:pt x="42257" y="90205"/>
                  </a:lnTo>
                  <a:cubicBezTo>
                    <a:pt x="36668" y="86426"/>
                    <a:pt x="32372" y="81227"/>
                    <a:pt x="29709" y="75058"/>
                  </a:cubicBezTo>
                  <a:lnTo>
                    <a:pt x="29577" y="74795"/>
                  </a:lnTo>
                  <a:lnTo>
                    <a:pt x="29314" y="74034"/>
                  </a:lnTo>
                  <a:lnTo>
                    <a:pt x="29076" y="73535"/>
                  </a:lnTo>
                  <a:cubicBezTo>
                    <a:pt x="28813" y="73036"/>
                    <a:pt x="28681" y="72406"/>
                    <a:pt x="28417" y="71881"/>
                  </a:cubicBezTo>
                  <a:lnTo>
                    <a:pt x="28417" y="71645"/>
                  </a:lnTo>
                  <a:cubicBezTo>
                    <a:pt x="28048" y="70385"/>
                    <a:pt x="27679" y="68993"/>
                    <a:pt x="27416" y="67602"/>
                  </a:cubicBezTo>
                  <a:lnTo>
                    <a:pt x="27416" y="67340"/>
                  </a:lnTo>
                  <a:cubicBezTo>
                    <a:pt x="27284" y="66709"/>
                    <a:pt x="27284" y="66211"/>
                    <a:pt x="27152" y="65712"/>
                  </a:cubicBezTo>
                  <a:lnTo>
                    <a:pt x="27152" y="65187"/>
                  </a:lnTo>
                  <a:cubicBezTo>
                    <a:pt x="27152" y="64688"/>
                    <a:pt x="27046" y="64189"/>
                    <a:pt x="27046" y="63690"/>
                  </a:cubicBezTo>
                  <a:lnTo>
                    <a:pt x="27046" y="63034"/>
                  </a:lnTo>
                  <a:lnTo>
                    <a:pt x="27046" y="61144"/>
                  </a:lnTo>
                  <a:lnTo>
                    <a:pt x="27046" y="61013"/>
                  </a:lnTo>
                  <a:cubicBezTo>
                    <a:pt x="27046" y="41559"/>
                    <a:pt x="42890" y="25781"/>
                    <a:pt x="62424" y="25781"/>
                  </a:cubicBezTo>
                  <a:lnTo>
                    <a:pt x="54805" y="0"/>
                  </a:lnTo>
                  <a:lnTo>
                    <a:pt x="54805" y="7850"/>
                  </a:lnTo>
                  <a:cubicBezTo>
                    <a:pt x="54805" y="10501"/>
                    <a:pt x="53039" y="12759"/>
                    <a:pt x="50376" y="13389"/>
                  </a:cubicBezTo>
                  <a:cubicBezTo>
                    <a:pt x="45051" y="14544"/>
                    <a:pt x="39964" y="16697"/>
                    <a:pt x="35271" y="19716"/>
                  </a:cubicBezTo>
                  <a:cubicBezTo>
                    <a:pt x="34401" y="20267"/>
                    <a:pt x="33400" y="20556"/>
                    <a:pt x="32398" y="20556"/>
                  </a:cubicBezTo>
                  <a:cubicBezTo>
                    <a:pt x="30922" y="20556"/>
                    <a:pt x="29445" y="19952"/>
                    <a:pt x="28312" y="18824"/>
                  </a:cubicBezTo>
                  <a:lnTo>
                    <a:pt x="22591" y="13284"/>
                  </a:lnTo>
                  <a:lnTo>
                    <a:pt x="13470" y="22499"/>
                  </a:lnTo>
                  <a:lnTo>
                    <a:pt x="19033" y="28062"/>
                  </a:lnTo>
                  <a:cubicBezTo>
                    <a:pt x="20957" y="29955"/>
                    <a:pt x="21326" y="32843"/>
                    <a:pt x="19797" y="34996"/>
                  </a:cubicBezTo>
                  <a:cubicBezTo>
                    <a:pt x="16897" y="39669"/>
                    <a:pt x="14736" y="44736"/>
                    <a:pt x="13470" y="50039"/>
                  </a:cubicBezTo>
                  <a:cubicBezTo>
                    <a:pt x="12943" y="52690"/>
                    <a:pt x="10676" y="54449"/>
                    <a:pt x="8013" y="54449"/>
                  </a:cubicBezTo>
                  <a:lnTo>
                    <a:pt x="26" y="54449"/>
                  </a:lnTo>
                  <a:lnTo>
                    <a:pt x="26" y="67471"/>
                  </a:lnTo>
                  <a:lnTo>
                    <a:pt x="8013" y="67471"/>
                  </a:lnTo>
                  <a:cubicBezTo>
                    <a:pt x="10676" y="67471"/>
                    <a:pt x="12943" y="69230"/>
                    <a:pt x="13470" y="71881"/>
                  </a:cubicBezTo>
                  <a:cubicBezTo>
                    <a:pt x="14736" y="77184"/>
                    <a:pt x="16897" y="82251"/>
                    <a:pt x="19797" y="86924"/>
                  </a:cubicBezTo>
                  <a:cubicBezTo>
                    <a:pt x="21326" y="89077"/>
                    <a:pt x="20957" y="91965"/>
                    <a:pt x="19033" y="93882"/>
                  </a:cubicBezTo>
                  <a:lnTo>
                    <a:pt x="13470" y="99445"/>
                  </a:lnTo>
                  <a:lnTo>
                    <a:pt x="22591" y="108662"/>
                  </a:lnTo>
                  <a:lnTo>
                    <a:pt x="28312" y="103096"/>
                  </a:lnTo>
                  <a:cubicBezTo>
                    <a:pt x="29445" y="101968"/>
                    <a:pt x="30922" y="101364"/>
                    <a:pt x="32398" y="101364"/>
                  </a:cubicBezTo>
                  <a:cubicBezTo>
                    <a:pt x="33400" y="101364"/>
                    <a:pt x="34401" y="101653"/>
                    <a:pt x="35271" y="102204"/>
                  </a:cubicBezTo>
                  <a:cubicBezTo>
                    <a:pt x="39964" y="105249"/>
                    <a:pt x="45051" y="107271"/>
                    <a:pt x="50376" y="108531"/>
                  </a:cubicBezTo>
                  <a:cubicBezTo>
                    <a:pt x="53039" y="109161"/>
                    <a:pt x="54805" y="111419"/>
                    <a:pt x="54805" y="114070"/>
                  </a:cubicBezTo>
                  <a:lnTo>
                    <a:pt x="54805" y="121920"/>
                  </a:lnTo>
                  <a:lnTo>
                    <a:pt x="67881" y="121920"/>
                  </a:lnTo>
                  <a:lnTo>
                    <a:pt x="67881" y="114070"/>
                  </a:lnTo>
                  <a:cubicBezTo>
                    <a:pt x="67881" y="111419"/>
                    <a:pt x="69647" y="109161"/>
                    <a:pt x="72204" y="108531"/>
                  </a:cubicBezTo>
                  <a:cubicBezTo>
                    <a:pt x="77634" y="107271"/>
                    <a:pt x="82722" y="105249"/>
                    <a:pt x="87415" y="102204"/>
                  </a:cubicBezTo>
                  <a:cubicBezTo>
                    <a:pt x="88284" y="101653"/>
                    <a:pt x="89286" y="101364"/>
                    <a:pt x="90288" y="101364"/>
                  </a:cubicBezTo>
                  <a:cubicBezTo>
                    <a:pt x="91764" y="101364"/>
                    <a:pt x="93267" y="101968"/>
                    <a:pt x="94400" y="103096"/>
                  </a:cubicBezTo>
                  <a:lnTo>
                    <a:pt x="99963" y="108659"/>
                  </a:lnTo>
                  <a:lnTo>
                    <a:pt x="109242" y="99380"/>
                  </a:lnTo>
                  <a:lnTo>
                    <a:pt x="103521" y="93882"/>
                  </a:lnTo>
                  <a:cubicBezTo>
                    <a:pt x="101755" y="91965"/>
                    <a:pt x="101360" y="89077"/>
                    <a:pt x="102757" y="86924"/>
                  </a:cubicBezTo>
                  <a:cubicBezTo>
                    <a:pt x="105683" y="82251"/>
                    <a:pt x="107845" y="77184"/>
                    <a:pt x="109110" y="71881"/>
                  </a:cubicBezTo>
                  <a:cubicBezTo>
                    <a:pt x="109743" y="69230"/>
                    <a:pt x="112010" y="67471"/>
                    <a:pt x="114672" y="67471"/>
                  </a:cubicBezTo>
                  <a:lnTo>
                    <a:pt x="122555" y="67471"/>
                  </a:lnTo>
                  <a:lnTo>
                    <a:pt x="122555" y="54449"/>
                  </a:lnTo>
                  <a:lnTo>
                    <a:pt x="114567" y="54449"/>
                  </a:lnTo>
                  <a:cubicBezTo>
                    <a:pt x="112010" y="54449"/>
                    <a:pt x="109611" y="52690"/>
                    <a:pt x="109110" y="50039"/>
                  </a:cubicBezTo>
                  <a:cubicBezTo>
                    <a:pt x="107845" y="44736"/>
                    <a:pt x="105683" y="39669"/>
                    <a:pt x="102757" y="34996"/>
                  </a:cubicBezTo>
                  <a:cubicBezTo>
                    <a:pt x="101360" y="32843"/>
                    <a:pt x="101623" y="29955"/>
                    <a:pt x="103521" y="28065"/>
                  </a:cubicBezTo>
                  <a:lnTo>
                    <a:pt x="109242" y="22499"/>
                  </a:lnTo>
                  <a:lnTo>
                    <a:pt x="99963" y="13220"/>
                  </a:lnTo>
                  <a:lnTo>
                    <a:pt x="94400" y="18783"/>
                  </a:lnTo>
                  <a:cubicBezTo>
                    <a:pt x="93267" y="19952"/>
                    <a:pt x="91764" y="20556"/>
                    <a:pt x="90262" y="20556"/>
                  </a:cubicBezTo>
                  <a:cubicBezTo>
                    <a:pt x="89233" y="20556"/>
                    <a:pt x="88205" y="20267"/>
                    <a:pt x="87283" y="19716"/>
                  </a:cubicBezTo>
                  <a:cubicBezTo>
                    <a:pt x="82722" y="16697"/>
                    <a:pt x="77529" y="14544"/>
                    <a:pt x="72204" y="13389"/>
                  </a:cubicBezTo>
                  <a:cubicBezTo>
                    <a:pt x="69647" y="12759"/>
                    <a:pt x="67749" y="10501"/>
                    <a:pt x="67749" y="7850"/>
                  </a:cubicBezTo>
                  <a:lnTo>
                    <a:pt x="67749" y="0"/>
                  </a:lnTo>
                  <a:lnTo>
                    <a:pt x="62424" y="25781"/>
                  </a:lnTo>
                  <a:lnTo>
                    <a:pt x="67749" y="78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2" name="Google Shape;144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KAAAlRkAABsrAABLGwAAAAAAAA=="/>
                </a:ext>
              </a:extLst>
            </p:cNvSpPr>
            <p:nvPr/>
          </p:nvSpPr>
          <p:spPr>
            <a:xfrm>
              <a:off x="6650355" y="4158615"/>
              <a:ext cx="356870" cy="278130"/>
            </a:xfrm>
            <a:custGeom>
              <a:avLst/>
              <a:gdLst/>
              <a:ahLst/>
              <a:cxnLst/>
              <a:rect l="0" t="0" r="356870" b="278130"/>
              <a:pathLst>
                <a:path w="356870" h="278130">
                  <a:moveTo>
                    <a:pt x="345604" y="11370"/>
                  </a:moveTo>
                  <a:lnTo>
                    <a:pt x="345604" y="22715"/>
                  </a:lnTo>
                  <a:lnTo>
                    <a:pt x="304294" y="22715"/>
                  </a:lnTo>
                  <a:cubicBezTo>
                    <a:pt x="297098" y="23081"/>
                    <a:pt x="297098" y="33535"/>
                    <a:pt x="304294" y="33928"/>
                  </a:cubicBezTo>
                  <a:lnTo>
                    <a:pt x="336255" y="33928"/>
                  </a:lnTo>
                  <a:lnTo>
                    <a:pt x="336255" y="199559"/>
                  </a:lnTo>
                  <a:lnTo>
                    <a:pt x="144439" y="199559"/>
                  </a:lnTo>
                  <a:lnTo>
                    <a:pt x="144439" y="194162"/>
                  </a:lnTo>
                  <a:cubicBezTo>
                    <a:pt x="144439" y="190992"/>
                    <a:pt x="141918" y="188477"/>
                    <a:pt x="138872" y="188477"/>
                  </a:cubicBezTo>
                  <a:lnTo>
                    <a:pt x="129654" y="188477"/>
                  </a:lnTo>
                  <a:cubicBezTo>
                    <a:pt x="128525" y="184940"/>
                    <a:pt x="127133" y="181534"/>
                    <a:pt x="125347" y="178259"/>
                  </a:cubicBezTo>
                  <a:lnTo>
                    <a:pt x="131939" y="171667"/>
                  </a:lnTo>
                  <a:cubicBezTo>
                    <a:pt x="134066" y="169561"/>
                    <a:pt x="134066" y="166050"/>
                    <a:pt x="131939" y="163902"/>
                  </a:cubicBezTo>
                  <a:lnTo>
                    <a:pt x="114737" y="146700"/>
                  </a:lnTo>
                  <a:cubicBezTo>
                    <a:pt x="113608" y="145615"/>
                    <a:pt x="112164" y="145038"/>
                    <a:pt x="110719" y="145038"/>
                  </a:cubicBezTo>
                  <a:cubicBezTo>
                    <a:pt x="109275" y="145038"/>
                    <a:pt x="107857" y="145615"/>
                    <a:pt x="106780" y="146741"/>
                  </a:cubicBezTo>
                  <a:lnTo>
                    <a:pt x="100215" y="153186"/>
                  </a:lnTo>
                  <a:cubicBezTo>
                    <a:pt x="96932" y="151536"/>
                    <a:pt x="93518" y="150016"/>
                    <a:pt x="89973" y="149021"/>
                  </a:cubicBezTo>
                  <a:lnTo>
                    <a:pt x="89973" y="139825"/>
                  </a:lnTo>
                  <a:cubicBezTo>
                    <a:pt x="89973" y="136655"/>
                    <a:pt x="87451" y="134140"/>
                    <a:pt x="84405" y="134140"/>
                  </a:cubicBezTo>
                  <a:lnTo>
                    <a:pt x="70513" y="134140"/>
                  </a:lnTo>
                  <a:lnTo>
                    <a:pt x="70513" y="33928"/>
                  </a:lnTo>
                  <a:lnTo>
                    <a:pt x="284703" y="33928"/>
                  </a:lnTo>
                  <a:cubicBezTo>
                    <a:pt x="291794" y="33535"/>
                    <a:pt x="291794" y="23081"/>
                    <a:pt x="284703" y="22715"/>
                  </a:cubicBezTo>
                  <a:lnTo>
                    <a:pt x="61163" y="22715"/>
                  </a:lnTo>
                  <a:lnTo>
                    <a:pt x="61163" y="11370"/>
                  </a:lnTo>
                  <a:lnTo>
                    <a:pt x="345604" y="210798"/>
                  </a:lnTo>
                  <a:lnTo>
                    <a:pt x="345604" y="222142"/>
                  </a:lnTo>
                  <a:lnTo>
                    <a:pt x="142916" y="222142"/>
                  </a:lnTo>
                  <a:cubicBezTo>
                    <a:pt x="143940" y="221121"/>
                    <a:pt x="144571" y="219732"/>
                    <a:pt x="144571" y="218239"/>
                  </a:cubicBezTo>
                  <a:lnTo>
                    <a:pt x="144571" y="211794"/>
                  </a:lnTo>
                  <a:lnTo>
                    <a:pt x="341953" y="211794"/>
                  </a:lnTo>
                  <a:cubicBezTo>
                    <a:pt x="343083" y="211794"/>
                    <a:pt x="344212" y="211427"/>
                    <a:pt x="345236" y="210798"/>
                  </a:cubicBezTo>
                  <a:lnTo>
                    <a:pt x="78733" y="145353"/>
                  </a:lnTo>
                  <a:lnTo>
                    <a:pt x="78733" y="153186"/>
                  </a:lnTo>
                  <a:cubicBezTo>
                    <a:pt x="78733" y="155832"/>
                    <a:pt x="80492" y="158086"/>
                    <a:pt x="83039" y="158714"/>
                  </a:cubicBezTo>
                  <a:cubicBezTo>
                    <a:pt x="88449" y="159867"/>
                    <a:pt x="93518" y="162015"/>
                    <a:pt x="98192" y="165028"/>
                  </a:cubicBezTo>
                  <a:cubicBezTo>
                    <a:pt x="99059" y="165579"/>
                    <a:pt x="100057" y="165867"/>
                    <a:pt x="101055" y="165867"/>
                  </a:cubicBezTo>
                  <a:cubicBezTo>
                    <a:pt x="102526" y="165867"/>
                    <a:pt x="104023" y="165264"/>
                    <a:pt x="105152" y="164138"/>
                  </a:cubicBezTo>
                  <a:lnTo>
                    <a:pt x="110693" y="158597"/>
                  </a:lnTo>
                  <a:lnTo>
                    <a:pt x="119937" y="167841"/>
                  </a:lnTo>
                  <a:lnTo>
                    <a:pt x="114238" y="173360"/>
                  </a:lnTo>
                  <a:cubicBezTo>
                    <a:pt x="112479" y="175246"/>
                    <a:pt x="112085" y="178128"/>
                    <a:pt x="113477" y="180276"/>
                  </a:cubicBezTo>
                  <a:cubicBezTo>
                    <a:pt x="116392" y="184940"/>
                    <a:pt x="118545" y="189996"/>
                    <a:pt x="119806" y="195288"/>
                  </a:cubicBezTo>
                  <a:cubicBezTo>
                    <a:pt x="120436" y="197934"/>
                    <a:pt x="122695" y="199690"/>
                    <a:pt x="125347" y="199690"/>
                  </a:cubicBezTo>
                  <a:lnTo>
                    <a:pt x="133199" y="199690"/>
                  </a:lnTo>
                  <a:lnTo>
                    <a:pt x="133199" y="212685"/>
                  </a:lnTo>
                  <a:lnTo>
                    <a:pt x="125347" y="212685"/>
                  </a:lnTo>
                  <a:cubicBezTo>
                    <a:pt x="122695" y="212685"/>
                    <a:pt x="120436" y="214440"/>
                    <a:pt x="119806" y="217086"/>
                  </a:cubicBezTo>
                  <a:cubicBezTo>
                    <a:pt x="118545" y="222378"/>
                    <a:pt x="116392" y="227435"/>
                    <a:pt x="113477" y="232098"/>
                  </a:cubicBezTo>
                  <a:cubicBezTo>
                    <a:pt x="112085" y="234246"/>
                    <a:pt x="112479" y="237128"/>
                    <a:pt x="114238" y="239041"/>
                  </a:cubicBezTo>
                  <a:lnTo>
                    <a:pt x="119937" y="244569"/>
                  </a:lnTo>
                  <a:lnTo>
                    <a:pt x="110824" y="253791"/>
                  </a:lnTo>
                  <a:lnTo>
                    <a:pt x="105152" y="248237"/>
                  </a:lnTo>
                  <a:cubicBezTo>
                    <a:pt x="104023" y="247110"/>
                    <a:pt x="102526" y="246508"/>
                    <a:pt x="101055" y="246508"/>
                  </a:cubicBezTo>
                  <a:cubicBezTo>
                    <a:pt x="100057" y="246508"/>
                    <a:pt x="99059" y="246796"/>
                    <a:pt x="98192" y="247346"/>
                  </a:cubicBezTo>
                  <a:cubicBezTo>
                    <a:pt x="93518" y="250385"/>
                    <a:pt x="88449" y="252402"/>
                    <a:pt x="83144" y="253660"/>
                  </a:cubicBezTo>
                  <a:cubicBezTo>
                    <a:pt x="80492" y="254289"/>
                    <a:pt x="78733" y="256542"/>
                    <a:pt x="78733" y="259188"/>
                  </a:cubicBezTo>
                  <a:lnTo>
                    <a:pt x="78733" y="267022"/>
                  </a:lnTo>
                  <a:lnTo>
                    <a:pt x="65707" y="267022"/>
                  </a:lnTo>
                  <a:lnTo>
                    <a:pt x="65707" y="259188"/>
                  </a:lnTo>
                  <a:cubicBezTo>
                    <a:pt x="65707" y="256542"/>
                    <a:pt x="63947" y="254289"/>
                    <a:pt x="61295" y="253660"/>
                  </a:cubicBezTo>
                  <a:cubicBezTo>
                    <a:pt x="55990" y="252402"/>
                    <a:pt x="50921" y="250385"/>
                    <a:pt x="46247" y="247346"/>
                  </a:cubicBezTo>
                  <a:cubicBezTo>
                    <a:pt x="45380" y="246796"/>
                    <a:pt x="44382" y="246508"/>
                    <a:pt x="43384" y="246508"/>
                  </a:cubicBezTo>
                  <a:cubicBezTo>
                    <a:pt x="41914" y="246508"/>
                    <a:pt x="40443" y="247110"/>
                    <a:pt x="39314" y="248237"/>
                  </a:cubicBezTo>
                  <a:lnTo>
                    <a:pt x="33615" y="253791"/>
                  </a:lnTo>
                  <a:lnTo>
                    <a:pt x="24528" y="244569"/>
                  </a:lnTo>
                  <a:lnTo>
                    <a:pt x="30070" y="239027"/>
                  </a:lnTo>
                  <a:cubicBezTo>
                    <a:pt x="31987" y="237128"/>
                    <a:pt x="32354" y="234246"/>
                    <a:pt x="30831" y="232098"/>
                  </a:cubicBezTo>
                  <a:cubicBezTo>
                    <a:pt x="27942" y="227435"/>
                    <a:pt x="25789" y="222378"/>
                    <a:pt x="24528" y="217086"/>
                  </a:cubicBezTo>
                  <a:cubicBezTo>
                    <a:pt x="24003" y="214440"/>
                    <a:pt x="21745" y="212685"/>
                    <a:pt x="19092" y="212685"/>
                  </a:cubicBezTo>
                  <a:lnTo>
                    <a:pt x="11135" y="212685"/>
                  </a:lnTo>
                  <a:lnTo>
                    <a:pt x="11135" y="199690"/>
                  </a:lnTo>
                  <a:lnTo>
                    <a:pt x="19092" y="199690"/>
                  </a:lnTo>
                  <a:cubicBezTo>
                    <a:pt x="21745" y="199690"/>
                    <a:pt x="24003" y="197934"/>
                    <a:pt x="24528" y="195288"/>
                  </a:cubicBezTo>
                  <a:cubicBezTo>
                    <a:pt x="25789" y="189996"/>
                    <a:pt x="27942" y="184940"/>
                    <a:pt x="30831" y="180276"/>
                  </a:cubicBezTo>
                  <a:cubicBezTo>
                    <a:pt x="32354" y="178128"/>
                    <a:pt x="31987" y="175246"/>
                    <a:pt x="30070" y="173360"/>
                  </a:cubicBezTo>
                  <a:lnTo>
                    <a:pt x="24528" y="167818"/>
                  </a:lnTo>
                  <a:lnTo>
                    <a:pt x="33615" y="158610"/>
                  </a:lnTo>
                  <a:lnTo>
                    <a:pt x="39314" y="164138"/>
                  </a:lnTo>
                  <a:cubicBezTo>
                    <a:pt x="40443" y="165264"/>
                    <a:pt x="41914" y="165867"/>
                    <a:pt x="43384" y="165867"/>
                  </a:cubicBezTo>
                  <a:cubicBezTo>
                    <a:pt x="44382" y="165867"/>
                    <a:pt x="45380" y="165579"/>
                    <a:pt x="46247" y="165028"/>
                  </a:cubicBezTo>
                  <a:cubicBezTo>
                    <a:pt x="50921" y="162015"/>
                    <a:pt x="55990" y="159867"/>
                    <a:pt x="61295" y="158714"/>
                  </a:cubicBezTo>
                  <a:cubicBezTo>
                    <a:pt x="63947" y="158086"/>
                    <a:pt x="65707" y="155832"/>
                    <a:pt x="65707" y="153186"/>
                  </a:cubicBezTo>
                  <a:lnTo>
                    <a:pt x="65707" y="145353"/>
                  </a:lnTo>
                  <a:lnTo>
                    <a:pt x="55491" y="26"/>
                  </a:lnTo>
                  <a:cubicBezTo>
                    <a:pt x="52445" y="26"/>
                    <a:pt x="49923" y="2541"/>
                    <a:pt x="49923" y="5685"/>
                  </a:cubicBezTo>
                  <a:lnTo>
                    <a:pt x="49923" y="28243"/>
                  </a:lnTo>
                  <a:cubicBezTo>
                    <a:pt x="49923" y="31413"/>
                    <a:pt x="52445" y="33928"/>
                    <a:pt x="55491" y="33928"/>
                  </a:cubicBezTo>
                  <a:lnTo>
                    <a:pt x="59141" y="33928"/>
                  </a:lnTo>
                  <a:lnTo>
                    <a:pt x="59141" y="134271"/>
                  </a:lnTo>
                  <a:cubicBezTo>
                    <a:pt x="56489" y="134637"/>
                    <a:pt x="54467" y="137048"/>
                    <a:pt x="54467" y="139694"/>
                  </a:cubicBezTo>
                  <a:lnTo>
                    <a:pt x="54467" y="149021"/>
                  </a:lnTo>
                  <a:cubicBezTo>
                    <a:pt x="50921" y="150016"/>
                    <a:pt x="47402" y="151405"/>
                    <a:pt x="44225" y="153186"/>
                  </a:cubicBezTo>
                  <a:lnTo>
                    <a:pt x="37659" y="146620"/>
                  </a:lnTo>
                  <a:cubicBezTo>
                    <a:pt x="36530" y="145562"/>
                    <a:pt x="35112" y="145012"/>
                    <a:pt x="33694" y="145012"/>
                  </a:cubicBezTo>
                  <a:cubicBezTo>
                    <a:pt x="32249" y="145012"/>
                    <a:pt x="30831" y="145562"/>
                    <a:pt x="29702" y="146637"/>
                  </a:cubicBezTo>
                  <a:lnTo>
                    <a:pt x="12632" y="163707"/>
                  </a:lnTo>
                  <a:cubicBezTo>
                    <a:pt x="10505" y="165919"/>
                    <a:pt x="10505" y="169430"/>
                    <a:pt x="12632" y="171709"/>
                  </a:cubicBezTo>
                  <a:lnTo>
                    <a:pt x="19092" y="178169"/>
                  </a:lnTo>
                  <a:cubicBezTo>
                    <a:pt x="17438" y="181429"/>
                    <a:pt x="15941" y="184809"/>
                    <a:pt x="14917" y="188346"/>
                  </a:cubicBezTo>
                  <a:lnTo>
                    <a:pt x="5699" y="188346"/>
                  </a:lnTo>
                  <a:cubicBezTo>
                    <a:pt x="2521" y="188346"/>
                    <a:pt x="0" y="190861"/>
                    <a:pt x="0" y="194031"/>
                  </a:cubicBezTo>
                  <a:lnTo>
                    <a:pt x="0" y="218239"/>
                  </a:lnTo>
                  <a:cubicBezTo>
                    <a:pt x="0" y="221383"/>
                    <a:pt x="2521" y="223898"/>
                    <a:pt x="5699" y="223898"/>
                  </a:cubicBezTo>
                  <a:lnTo>
                    <a:pt x="14917" y="223898"/>
                  </a:lnTo>
                  <a:cubicBezTo>
                    <a:pt x="16046" y="227435"/>
                    <a:pt x="17438" y="230841"/>
                    <a:pt x="19224" y="234115"/>
                  </a:cubicBezTo>
                  <a:lnTo>
                    <a:pt x="12632" y="240534"/>
                  </a:lnTo>
                  <a:cubicBezTo>
                    <a:pt x="10505" y="242814"/>
                    <a:pt x="10505" y="246350"/>
                    <a:pt x="12632" y="248473"/>
                  </a:cubicBezTo>
                  <a:lnTo>
                    <a:pt x="29833" y="265674"/>
                  </a:lnTo>
                  <a:cubicBezTo>
                    <a:pt x="30910" y="266707"/>
                    <a:pt x="32328" y="267231"/>
                    <a:pt x="33746" y="267231"/>
                  </a:cubicBezTo>
                  <a:cubicBezTo>
                    <a:pt x="35164" y="267231"/>
                    <a:pt x="36583" y="266707"/>
                    <a:pt x="37659" y="265633"/>
                  </a:cubicBezTo>
                  <a:lnTo>
                    <a:pt x="44225" y="259067"/>
                  </a:lnTo>
                  <a:cubicBezTo>
                    <a:pt x="47507" y="260708"/>
                    <a:pt x="50921" y="262227"/>
                    <a:pt x="54467" y="263223"/>
                  </a:cubicBezTo>
                  <a:lnTo>
                    <a:pt x="54467" y="272445"/>
                  </a:lnTo>
                  <a:cubicBezTo>
                    <a:pt x="54467" y="275589"/>
                    <a:pt x="56988" y="278104"/>
                    <a:pt x="60166" y="278104"/>
                  </a:cubicBezTo>
                  <a:lnTo>
                    <a:pt x="84405" y="278104"/>
                  </a:lnTo>
                  <a:cubicBezTo>
                    <a:pt x="87451" y="278104"/>
                    <a:pt x="89973" y="275589"/>
                    <a:pt x="89973" y="272445"/>
                  </a:cubicBezTo>
                  <a:lnTo>
                    <a:pt x="89973" y="263223"/>
                  </a:lnTo>
                  <a:cubicBezTo>
                    <a:pt x="93518" y="262227"/>
                    <a:pt x="96932" y="260708"/>
                    <a:pt x="100215" y="259083"/>
                  </a:cubicBezTo>
                  <a:lnTo>
                    <a:pt x="106780" y="265648"/>
                  </a:lnTo>
                  <a:cubicBezTo>
                    <a:pt x="107857" y="266707"/>
                    <a:pt x="109275" y="267231"/>
                    <a:pt x="110693" y="267231"/>
                  </a:cubicBezTo>
                  <a:cubicBezTo>
                    <a:pt x="112111" y="267231"/>
                    <a:pt x="113556" y="266707"/>
                    <a:pt x="114606" y="265633"/>
                  </a:cubicBezTo>
                  <a:lnTo>
                    <a:pt x="131807" y="248432"/>
                  </a:lnTo>
                  <a:cubicBezTo>
                    <a:pt x="133961" y="246350"/>
                    <a:pt x="133961" y="242814"/>
                    <a:pt x="131807" y="240534"/>
                  </a:cubicBezTo>
                  <a:lnTo>
                    <a:pt x="125242" y="234115"/>
                  </a:lnTo>
                  <a:lnTo>
                    <a:pt x="125610" y="233356"/>
                  </a:lnTo>
                  <a:lnTo>
                    <a:pt x="351171" y="233356"/>
                  </a:lnTo>
                  <a:cubicBezTo>
                    <a:pt x="354218" y="233356"/>
                    <a:pt x="356739" y="230841"/>
                    <a:pt x="356739" y="227670"/>
                  </a:cubicBezTo>
                  <a:lnTo>
                    <a:pt x="356739" y="205113"/>
                  </a:lnTo>
                  <a:cubicBezTo>
                    <a:pt x="356739" y="202100"/>
                    <a:pt x="354218" y="199559"/>
                    <a:pt x="351171" y="199559"/>
                  </a:cubicBezTo>
                  <a:lnTo>
                    <a:pt x="347521" y="199559"/>
                  </a:lnTo>
                  <a:lnTo>
                    <a:pt x="347521" y="33928"/>
                  </a:lnTo>
                  <a:lnTo>
                    <a:pt x="351171" y="33928"/>
                  </a:lnTo>
                  <a:cubicBezTo>
                    <a:pt x="354323" y="33928"/>
                    <a:pt x="356870" y="31413"/>
                    <a:pt x="356870" y="28243"/>
                  </a:cubicBezTo>
                  <a:lnTo>
                    <a:pt x="356870" y="5685"/>
                  </a:lnTo>
                  <a:cubicBezTo>
                    <a:pt x="356870" y="2541"/>
                    <a:pt x="354323" y="26"/>
                    <a:pt x="351171" y="26"/>
                  </a:cubicBezTo>
                  <a:lnTo>
                    <a:pt x="345604" y="11370"/>
                  </a:lnTo>
                  <a:lnTo>
                    <a:pt x="35117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1" name="Google Shape;144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KQAARhoAABsqAAC3GgAAAAAAAA=="/>
                </a:ext>
              </a:extLst>
            </p:cNvSpPr>
            <p:nvPr/>
          </p:nvSpPr>
          <p:spPr>
            <a:xfrm>
              <a:off x="6811010" y="4271010"/>
              <a:ext cx="33655" cy="71755"/>
            </a:xfrm>
            <a:custGeom>
              <a:avLst/>
              <a:gdLst/>
              <a:ahLst/>
              <a:cxnLst/>
              <a:rect l="0" t="0" r="33655" b="71755"/>
              <a:pathLst>
                <a:path w="33655" h="71755">
                  <a:moveTo>
                    <a:pt x="22462" y="11259"/>
                  </a:moveTo>
                  <a:lnTo>
                    <a:pt x="22462" y="60364"/>
                  </a:lnTo>
                  <a:lnTo>
                    <a:pt x="11166" y="60364"/>
                  </a:lnTo>
                  <a:lnTo>
                    <a:pt x="11166" y="11259"/>
                  </a:lnTo>
                  <a:lnTo>
                    <a:pt x="5661" y="0"/>
                  </a:lnTo>
                  <a:cubicBezTo>
                    <a:pt x="2504" y="0"/>
                    <a:pt x="0" y="2545"/>
                    <a:pt x="0" y="5695"/>
                  </a:cubicBezTo>
                  <a:lnTo>
                    <a:pt x="0" y="66059"/>
                  </a:lnTo>
                  <a:cubicBezTo>
                    <a:pt x="0" y="69209"/>
                    <a:pt x="2504" y="71728"/>
                    <a:pt x="5661" y="71728"/>
                  </a:cubicBezTo>
                  <a:lnTo>
                    <a:pt x="28124" y="71728"/>
                  </a:lnTo>
                  <a:cubicBezTo>
                    <a:pt x="31124" y="71728"/>
                    <a:pt x="33655" y="69209"/>
                    <a:pt x="33655" y="66059"/>
                  </a:cubicBezTo>
                  <a:lnTo>
                    <a:pt x="33655" y="5695"/>
                  </a:lnTo>
                  <a:cubicBezTo>
                    <a:pt x="33655" y="2545"/>
                    <a:pt x="31124" y="0"/>
                    <a:pt x="28124" y="0"/>
                  </a:cubicBezTo>
                  <a:lnTo>
                    <a:pt x="22462" y="11259"/>
                  </a:lnTo>
                  <a:lnTo>
                    <a:pt x="2812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30" name="Google Shape;144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KgAAGxoAAFsqAAC3GgAAAAAAAA=="/>
                </a:ext>
              </a:extLst>
            </p:cNvSpPr>
            <p:nvPr/>
          </p:nvSpPr>
          <p:spPr>
            <a:xfrm>
              <a:off x="6851015" y="4243705"/>
              <a:ext cx="34290" cy="99060"/>
            </a:xfrm>
            <a:custGeom>
              <a:avLst/>
              <a:gdLst/>
              <a:ahLst/>
              <a:cxnLst/>
              <a:rect l="0" t="0" r="34290" b="99060"/>
              <a:pathLst>
                <a:path w="34290" h="99060">
                  <a:moveTo>
                    <a:pt x="22939" y="11222"/>
                  </a:moveTo>
                  <a:lnTo>
                    <a:pt x="22939" y="87680"/>
                  </a:lnTo>
                  <a:lnTo>
                    <a:pt x="11483" y="87680"/>
                  </a:lnTo>
                  <a:lnTo>
                    <a:pt x="11483" y="11222"/>
                  </a:lnTo>
                  <a:lnTo>
                    <a:pt x="5741" y="0"/>
                  </a:lnTo>
                  <a:cubicBezTo>
                    <a:pt x="2566" y="0"/>
                    <a:pt x="26" y="2517"/>
                    <a:pt x="26" y="5690"/>
                  </a:cubicBezTo>
                  <a:lnTo>
                    <a:pt x="26" y="93370"/>
                  </a:lnTo>
                  <a:cubicBezTo>
                    <a:pt x="26" y="96517"/>
                    <a:pt x="2566" y="99034"/>
                    <a:pt x="5741" y="99034"/>
                  </a:cubicBezTo>
                  <a:lnTo>
                    <a:pt x="28549" y="99034"/>
                  </a:lnTo>
                  <a:cubicBezTo>
                    <a:pt x="31724" y="99034"/>
                    <a:pt x="34264" y="96517"/>
                    <a:pt x="34264" y="93370"/>
                  </a:cubicBezTo>
                  <a:lnTo>
                    <a:pt x="34264" y="5690"/>
                  </a:lnTo>
                  <a:cubicBezTo>
                    <a:pt x="34264" y="2517"/>
                    <a:pt x="31724" y="0"/>
                    <a:pt x="28549" y="0"/>
                  </a:cubicBezTo>
                  <a:lnTo>
                    <a:pt x="22939" y="11222"/>
                  </a:lnTo>
                  <a:lnTo>
                    <a:pt x="2854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29" name="Google Shape;144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KgAAMhoAAJsqAAC3GgAAAAAAAA=="/>
                </a:ext>
              </a:extLst>
            </p:cNvSpPr>
            <p:nvPr/>
          </p:nvSpPr>
          <p:spPr>
            <a:xfrm>
              <a:off x="6891655" y="4258310"/>
              <a:ext cx="34290" cy="84455"/>
            </a:xfrm>
            <a:custGeom>
              <a:avLst/>
              <a:gdLst/>
              <a:ahLst/>
              <a:cxnLst/>
              <a:rect l="0" t="0" r="34290" b="84455"/>
              <a:pathLst>
                <a:path w="34290" h="84455">
                  <a:moveTo>
                    <a:pt x="22913" y="11199"/>
                  </a:moveTo>
                  <a:lnTo>
                    <a:pt x="22913" y="73124"/>
                  </a:lnTo>
                  <a:lnTo>
                    <a:pt x="11403" y="73124"/>
                  </a:lnTo>
                  <a:lnTo>
                    <a:pt x="11403" y="11199"/>
                  </a:lnTo>
                  <a:lnTo>
                    <a:pt x="5635" y="26"/>
                  </a:lnTo>
                  <a:cubicBezTo>
                    <a:pt x="2578" y="26"/>
                    <a:pt x="0" y="2532"/>
                    <a:pt x="0" y="5665"/>
                  </a:cubicBezTo>
                  <a:lnTo>
                    <a:pt x="0" y="78789"/>
                  </a:lnTo>
                  <a:cubicBezTo>
                    <a:pt x="0" y="81922"/>
                    <a:pt x="2578" y="84428"/>
                    <a:pt x="5635" y="84428"/>
                  </a:cubicBezTo>
                  <a:lnTo>
                    <a:pt x="28655" y="84428"/>
                  </a:lnTo>
                  <a:cubicBezTo>
                    <a:pt x="31738" y="84428"/>
                    <a:pt x="34290" y="81922"/>
                    <a:pt x="34290" y="78789"/>
                  </a:cubicBezTo>
                  <a:lnTo>
                    <a:pt x="34290" y="5665"/>
                  </a:lnTo>
                  <a:cubicBezTo>
                    <a:pt x="34290" y="2532"/>
                    <a:pt x="31738" y="26"/>
                    <a:pt x="28655" y="26"/>
                  </a:cubicBezTo>
                  <a:lnTo>
                    <a:pt x="22913" y="11199"/>
                  </a:lnTo>
                  <a:lnTo>
                    <a:pt x="2865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28" name="Google Shape;144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KgAA6BkAANsqAAC3GgAAAAAAAA=="/>
                </a:ext>
              </a:extLst>
            </p:cNvSpPr>
            <p:nvPr/>
          </p:nvSpPr>
          <p:spPr>
            <a:xfrm>
              <a:off x="6932295" y="4211320"/>
              <a:ext cx="34290" cy="131445"/>
            </a:xfrm>
            <a:custGeom>
              <a:avLst/>
              <a:gdLst/>
              <a:ahLst/>
              <a:cxnLst/>
              <a:rect l="0" t="0" r="34290" b="131445"/>
              <a:pathLst>
                <a:path w="34290" h="131445">
                  <a:moveTo>
                    <a:pt x="22825" y="11360"/>
                  </a:moveTo>
                  <a:lnTo>
                    <a:pt x="22825" y="120189"/>
                  </a:lnTo>
                  <a:lnTo>
                    <a:pt x="11333" y="120189"/>
                  </a:lnTo>
                  <a:lnTo>
                    <a:pt x="11333" y="11360"/>
                  </a:lnTo>
                  <a:lnTo>
                    <a:pt x="5746" y="0"/>
                  </a:lnTo>
                  <a:cubicBezTo>
                    <a:pt x="2542" y="0"/>
                    <a:pt x="0" y="2544"/>
                    <a:pt x="0" y="5693"/>
                  </a:cubicBezTo>
                  <a:lnTo>
                    <a:pt x="0" y="125751"/>
                  </a:lnTo>
                  <a:cubicBezTo>
                    <a:pt x="0" y="128900"/>
                    <a:pt x="2542" y="131418"/>
                    <a:pt x="5746" y="131418"/>
                  </a:cubicBezTo>
                  <a:lnTo>
                    <a:pt x="28544" y="131418"/>
                  </a:lnTo>
                  <a:cubicBezTo>
                    <a:pt x="31722" y="131418"/>
                    <a:pt x="34290" y="128900"/>
                    <a:pt x="34290" y="125751"/>
                  </a:cubicBezTo>
                  <a:lnTo>
                    <a:pt x="34290" y="5693"/>
                  </a:lnTo>
                  <a:cubicBezTo>
                    <a:pt x="34290" y="2544"/>
                    <a:pt x="31722" y="0"/>
                    <a:pt x="28544" y="0"/>
                  </a:cubicBezTo>
                  <a:lnTo>
                    <a:pt x="22825" y="11360"/>
                  </a:lnTo>
                  <a:lnTo>
                    <a:pt x="2854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27" name="Google Shape;144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KQAA/xkAALgpAAARGgAAAAAAAA=="/>
                </a:ext>
              </a:extLst>
            </p:cNvSpPr>
            <p:nvPr/>
          </p:nvSpPr>
          <p:spPr>
            <a:xfrm>
              <a:off x="6736080" y="4225925"/>
              <a:ext cx="45720" cy="11430"/>
            </a:xfrm>
            <a:custGeom>
              <a:avLst/>
              <a:gdLst/>
              <a:ahLst/>
              <a:cxnLst/>
              <a:rect l="0" t="0" r="45720" b="11430"/>
              <a:pathLst>
                <a:path w="45720" h="11430">
                  <a:moveTo>
                    <a:pt x="7519" y="0"/>
                  </a:moveTo>
                  <a:cubicBezTo>
                    <a:pt x="26" y="0"/>
                    <a:pt x="26" y="11430"/>
                    <a:pt x="7519" y="11430"/>
                  </a:cubicBezTo>
                  <a:cubicBezTo>
                    <a:pt x="7624" y="11430"/>
                    <a:pt x="7756" y="11430"/>
                    <a:pt x="7861" y="11404"/>
                  </a:cubicBezTo>
                  <a:lnTo>
                    <a:pt x="37990" y="11404"/>
                  </a:lnTo>
                  <a:cubicBezTo>
                    <a:pt x="38096" y="11430"/>
                    <a:pt x="38227" y="11430"/>
                    <a:pt x="38332" y="11430"/>
                  </a:cubicBezTo>
                  <a:cubicBezTo>
                    <a:pt x="45694" y="11430"/>
                    <a:pt x="45694" y="0"/>
                    <a:pt x="38332" y="0"/>
                  </a:cubicBezTo>
                  <a:cubicBezTo>
                    <a:pt x="38227" y="0"/>
                    <a:pt x="38096" y="0"/>
                    <a:pt x="37990" y="0"/>
                  </a:cubicBezTo>
                  <a:lnTo>
                    <a:pt x="7861" y="0"/>
                  </a:lnTo>
                  <a:cubicBezTo>
                    <a:pt x="7756" y="0"/>
                    <a:pt x="7624" y="0"/>
                    <a:pt x="751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26" name="Google Shape;144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KQAAGxoAANIpAAAtGgAAAAAAAA=="/>
                </a:ext>
              </a:extLst>
            </p:cNvSpPr>
            <p:nvPr/>
          </p:nvSpPr>
          <p:spPr>
            <a:xfrm>
              <a:off x="6736080" y="4243705"/>
              <a:ext cx="62230" cy="11430"/>
            </a:xfrm>
            <a:custGeom>
              <a:avLst/>
              <a:gdLst/>
              <a:ahLst/>
              <a:cxnLst/>
              <a:rect l="0" t="0" r="62230" b="11430"/>
              <a:pathLst>
                <a:path w="62230" h="11430">
                  <a:moveTo>
                    <a:pt x="7397" y="0"/>
                  </a:moveTo>
                  <a:cubicBezTo>
                    <a:pt x="26" y="0"/>
                    <a:pt x="53" y="11403"/>
                    <a:pt x="7529" y="11403"/>
                  </a:cubicBezTo>
                  <a:cubicBezTo>
                    <a:pt x="7634" y="11403"/>
                    <a:pt x="7766" y="11403"/>
                    <a:pt x="7871" y="11403"/>
                  </a:cubicBezTo>
                  <a:lnTo>
                    <a:pt x="54491" y="11403"/>
                  </a:lnTo>
                  <a:cubicBezTo>
                    <a:pt x="54622" y="11403"/>
                    <a:pt x="54728" y="11403"/>
                    <a:pt x="54859" y="11403"/>
                  </a:cubicBezTo>
                  <a:cubicBezTo>
                    <a:pt x="62177" y="11403"/>
                    <a:pt x="62230" y="0"/>
                    <a:pt x="54965" y="0"/>
                  </a:cubicBezTo>
                  <a:cubicBezTo>
                    <a:pt x="54807" y="0"/>
                    <a:pt x="54649" y="0"/>
                    <a:pt x="54491" y="27"/>
                  </a:cubicBezTo>
                  <a:lnTo>
                    <a:pt x="7871" y="27"/>
                  </a:lnTo>
                  <a:cubicBezTo>
                    <a:pt x="7713" y="0"/>
                    <a:pt x="7555" y="0"/>
                    <a:pt x="739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25" name="Google Shape;144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KQAANxoAANEpAABIGgAAAAAAAA=="/>
                </a:ext>
              </a:extLst>
            </p:cNvSpPr>
            <p:nvPr/>
          </p:nvSpPr>
          <p:spPr>
            <a:xfrm>
              <a:off x="6737350" y="4261485"/>
              <a:ext cx="60325" cy="10795"/>
            </a:xfrm>
            <a:custGeom>
              <a:avLst/>
              <a:gdLst/>
              <a:ahLst/>
              <a:cxnLst/>
              <a:rect l="0" t="0" r="60325" b="10795"/>
              <a:pathLst>
                <a:path w="60325" h="10795">
                  <a:moveTo>
                    <a:pt x="7047" y="0"/>
                  </a:moveTo>
                  <a:cubicBezTo>
                    <a:pt x="26" y="377"/>
                    <a:pt x="26" y="10417"/>
                    <a:pt x="7047" y="10769"/>
                  </a:cubicBezTo>
                  <a:lnTo>
                    <a:pt x="53277" y="10769"/>
                  </a:lnTo>
                  <a:cubicBezTo>
                    <a:pt x="60325" y="10417"/>
                    <a:pt x="60325" y="377"/>
                    <a:pt x="53277" y="0"/>
                  </a:cubicBezTo>
                  <a:lnTo>
                    <a:pt x="7047" y="0"/>
                  </a:lnTo>
                  <a:lnTo>
                    <a:pt x="5327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24" name="Google Shape;144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KQAAUxoAANEpAABkGgAAAAAAAA=="/>
                </a:ext>
              </a:extLst>
            </p:cNvSpPr>
            <p:nvPr/>
          </p:nvSpPr>
          <p:spPr>
            <a:xfrm>
              <a:off x="6737350" y="4279265"/>
              <a:ext cx="60325" cy="10795"/>
            </a:xfrm>
            <a:custGeom>
              <a:avLst/>
              <a:gdLst/>
              <a:ahLst/>
              <a:cxnLst/>
              <a:rect l="0" t="0" r="60325" b="10795"/>
              <a:pathLst>
                <a:path w="60325" h="10795">
                  <a:moveTo>
                    <a:pt x="7047" y="25"/>
                  </a:moveTo>
                  <a:cubicBezTo>
                    <a:pt x="26" y="251"/>
                    <a:pt x="26" y="10442"/>
                    <a:pt x="7047" y="10795"/>
                  </a:cubicBezTo>
                  <a:lnTo>
                    <a:pt x="53277" y="10795"/>
                  </a:lnTo>
                  <a:cubicBezTo>
                    <a:pt x="60325" y="10442"/>
                    <a:pt x="60325" y="251"/>
                    <a:pt x="53277" y="25"/>
                  </a:cubicBezTo>
                  <a:lnTo>
                    <a:pt x="7047" y="25"/>
                  </a:lnTo>
                  <a:lnTo>
                    <a:pt x="53277"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23" name="Google Shape;144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KQAAohoAAFYpAAARGwAAAAAAAA=="/>
                </a:ext>
              </a:extLst>
            </p:cNvSpPr>
            <p:nvPr/>
          </p:nvSpPr>
          <p:spPr>
            <a:xfrm>
              <a:off x="6680835" y="4329430"/>
              <a:ext cx="38735" cy="70485"/>
            </a:xfrm>
            <a:custGeom>
              <a:avLst/>
              <a:gdLst/>
              <a:ahLst/>
              <a:cxnLst/>
              <a:rect l="0" t="0" r="38735" b="70485"/>
              <a:pathLst>
                <a:path w="38735" h="70485">
                  <a:moveTo>
                    <a:pt x="37199" y="70221"/>
                  </a:moveTo>
                  <a:lnTo>
                    <a:pt x="37095" y="70247"/>
                  </a:lnTo>
                  <a:lnTo>
                    <a:pt x="37459" y="70221"/>
                  </a:lnTo>
                  <a:lnTo>
                    <a:pt x="34882" y="26"/>
                  </a:lnTo>
                  <a:cubicBezTo>
                    <a:pt x="15671" y="26"/>
                    <a:pt x="0" y="15932"/>
                    <a:pt x="0" y="35427"/>
                  </a:cubicBezTo>
                  <a:lnTo>
                    <a:pt x="0" y="37352"/>
                  </a:lnTo>
                  <a:lnTo>
                    <a:pt x="0" y="37985"/>
                  </a:lnTo>
                  <a:cubicBezTo>
                    <a:pt x="0" y="38487"/>
                    <a:pt x="0" y="38988"/>
                    <a:pt x="130" y="39489"/>
                  </a:cubicBezTo>
                  <a:lnTo>
                    <a:pt x="130" y="40149"/>
                  </a:lnTo>
                  <a:cubicBezTo>
                    <a:pt x="130" y="40650"/>
                    <a:pt x="260" y="41151"/>
                    <a:pt x="390" y="41652"/>
                  </a:cubicBezTo>
                  <a:lnTo>
                    <a:pt x="390" y="42048"/>
                  </a:lnTo>
                  <a:cubicBezTo>
                    <a:pt x="624" y="43446"/>
                    <a:pt x="1015" y="44712"/>
                    <a:pt x="1379" y="46110"/>
                  </a:cubicBezTo>
                  <a:lnTo>
                    <a:pt x="1379" y="46216"/>
                  </a:lnTo>
                  <a:cubicBezTo>
                    <a:pt x="1509" y="46743"/>
                    <a:pt x="1770" y="47376"/>
                    <a:pt x="2004" y="47878"/>
                  </a:cubicBezTo>
                  <a:lnTo>
                    <a:pt x="2134" y="48379"/>
                  </a:lnTo>
                  <a:lnTo>
                    <a:pt x="2499" y="49144"/>
                  </a:lnTo>
                  <a:lnTo>
                    <a:pt x="2629" y="49408"/>
                  </a:lnTo>
                  <a:cubicBezTo>
                    <a:pt x="5258" y="55633"/>
                    <a:pt x="9527" y="60962"/>
                    <a:pt x="15046" y="64628"/>
                  </a:cubicBezTo>
                  <a:lnTo>
                    <a:pt x="15150" y="64760"/>
                  </a:lnTo>
                  <a:lnTo>
                    <a:pt x="16425" y="65525"/>
                  </a:lnTo>
                  <a:lnTo>
                    <a:pt x="16790" y="65763"/>
                  </a:lnTo>
                  <a:lnTo>
                    <a:pt x="16920" y="65763"/>
                  </a:lnTo>
                  <a:lnTo>
                    <a:pt x="17805" y="66290"/>
                  </a:lnTo>
                  <a:lnTo>
                    <a:pt x="18170" y="66528"/>
                  </a:lnTo>
                  <a:lnTo>
                    <a:pt x="18300" y="66528"/>
                  </a:lnTo>
                  <a:lnTo>
                    <a:pt x="18664" y="66791"/>
                  </a:lnTo>
                  <a:lnTo>
                    <a:pt x="19419" y="67161"/>
                  </a:lnTo>
                  <a:lnTo>
                    <a:pt x="19549" y="67161"/>
                  </a:lnTo>
                  <a:cubicBezTo>
                    <a:pt x="20538" y="67688"/>
                    <a:pt x="21554" y="68058"/>
                    <a:pt x="22673" y="68453"/>
                  </a:cubicBezTo>
                  <a:lnTo>
                    <a:pt x="22803" y="68453"/>
                  </a:lnTo>
                  <a:lnTo>
                    <a:pt x="24053" y="68955"/>
                  </a:lnTo>
                  <a:cubicBezTo>
                    <a:pt x="25172" y="69324"/>
                    <a:pt x="26187" y="69588"/>
                    <a:pt x="27176" y="69825"/>
                  </a:cubicBezTo>
                  <a:lnTo>
                    <a:pt x="28062" y="69825"/>
                  </a:lnTo>
                  <a:lnTo>
                    <a:pt x="28947" y="70089"/>
                  </a:lnTo>
                  <a:lnTo>
                    <a:pt x="29077" y="70089"/>
                  </a:lnTo>
                  <a:lnTo>
                    <a:pt x="30691" y="70221"/>
                  </a:lnTo>
                  <a:lnTo>
                    <a:pt x="31081" y="70221"/>
                  </a:lnTo>
                  <a:lnTo>
                    <a:pt x="32201" y="70353"/>
                  </a:lnTo>
                  <a:lnTo>
                    <a:pt x="35455" y="70353"/>
                  </a:lnTo>
                  <a:lnTo>
                    <a:pt x="34830" y="70221"/>
                  </a:lnTo>
                  <a:lnTo>
                    <a:pt x="34569" y="70221"/>
                  </a:lnTo>
                  <a:cubicBezTo>
                    <a:pt x="33450" y="69957"/>
                    <a:pt x="32435" y="69720"/>
                    <a:pt x="31446" y="69324"/>
                  </a:cubicBezTo>
                  <a:lnTo>
                    <a:pt x="37329" y="64892"/>
                  </a:lnTo>
                  <a:cubicBezTo>
                    <a:pt x="21918" y="62729"/>
                    <a:pt x="14421" y="46348"/>
                    <a:pt x="14421" y="46348"/>
                  </a:cubicBezTo>
                  <a:cubicBezTo>
                    <a:pt x="14421" y="46348"/>
                    <a:pt x="12312" y="45503"/>
                    <a:pt x="10412" y="45503"/>
                  </a:cubicBezTo>
                  <a:cubicBezTo>
                    <a:pt x="9657" y="45503"/>
                    <a:pt x="8954" y="45609"/>
                    <a:pt x="8408" y="45978"/>
                  </a:cubicBezTo>
                  <a:cubicBezTo>
                    <a:pt x="8017" y="44712"/>
                    <a:pt x="7653" y="43446"/>
                    <a:pt x="7392" y="42180"/>
                  </a:cubicBezTo>
                  <a:lnTo>
                    <a:pt x="7392" y="41784"/>
                  </a:lnTo>
                  <a:cubicBezTo>
                    <a:pt x="7392" y="41283"/>
                    <a:pt x="7262" y="40650"/>
                    <a:pt x="7158" y="40149"/>
                  </a:cubicBezTo>
                  <a:lnTo>
                    <a:pt x="7158" y="39621"/>
                  </a:lnTo>
                  <a:cubicBezTo>
                    <a:pt x="7158" y="39120"/>
                    <a:pt x="7158" y="38619"/>
                    <a:pt x="7028" y="38117"/>
                  </a:cubicBezTo>
                  <a:lnTo>
                    <a:pt x="7028" y="37458"/>
                  </a:lnTo>
                  <a:lnTo>
                    <a:pt x="7028" y="35559"/>
                  </a:lnTo>
                  <a:lnTo>
                    <a:pt x="7028" y="35427"/>
                  </a:lnTo>
                  <a:cubicBezTo>
                    <a:pt x="7028" y="17172"/>
                    <a:pt x="20799" y="1925"/>
                    <a:pt x="38708" y="158"/>
                  </a:cubicBezTo>
                  <a:cubicBezTo>
                    <a:pt x="37589" y="26"/>
                    <a:pt x="36444" y="26"/>
                    <a:pt x="35324" y="26"/>
                  </a:cubicBezTo>
                  <a:cubicBezTo>
                    <a:pt x="35168" y="26"/>
                    <a:pt x="35012" y="26"/>
                    <a:pt x="34882" y="26"/>
                  </a:cubicBezTo>
                  <a:lnTo>
                    <a:pt x="37095" y="70247"/>
                  </a:lnTo>
                  <a:lnTo>
                    <a:pt x="36209" y="70353"/>
                  </a:lnTo>
                  <a:lnTo>
                    <a:pt x="35455" y="70353"/>
                  </a:lnTo>
                  <a:lnTo>
                    <a:pt x="36340" y="70485"/>
                  </a:lnTo>
                  <a:lnTo>
                    <a:pt x="36444" y="70485"/>
                  </a:lnTo>
                  <a:lnTo>
                    <a:pt x="37095" y="70247"/>
                  </a:lnTo>
                  <a:lnTo>
                    <a:pt x="37199" y="70221"/>
                  </a:lnTo>
                  <a:lnTo>
                    <a:pt x="3488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22" name="Google Shape;144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jKQAAohoAAJwpAAARGwAAAAAAAA=="/>
                </a:ext>
              </a:extLst>
            </p:cNvSpPr>
            <p:nvPr/>
          </p:nvSpPr>
          <p:spPr>
            <a:xfrm>
              <a:off x="6687185" y="4329430"/>
              <a:ext cx="76835" cy="70485"/>
            </a:xfrm>
            <a:custGeom>
              <a:avLst/>
              <a:gdLst/>
              <a:ahLst/>
              <a:cxnLst/>
              <a:rect l="0" t="0" r="76835" b="70485"/>
              <a:pathLst>
                <a:path w="76835" h="70485">
                  <a:moveTo>
                    <a:pt x="35198" y="26"/>
                  </a:moveTo>
                  <a:cubicBezTo>
                    <a:pt x="16827" y="26"/>
                    <a:pt x="104" y="14837"/>
                    <a:pt x="0" y="35347"/>
                  </a:cubicBezTo>
                  <a:cubicBezTo>
                    <a:pt x="0" y="43068"/>
                    <a:pt x="2538" y="50526"/>
                    <a:pt x="7196" y="56592"/>
                  </a:cubicBezTo>
                  <a:cubicBezTo>
                    <a:pt x="8426" y="58168"/>
                    <a:pt x="9996" y="58851"/>
                    <a:pt x="11514" y="58851"/>
                  </a:cubicBezTo>
                  <a:cubicBezTo>
                    <a:pt x="15518" y="58851"/>
                    <a:pt x="19234" y="54203"/>
                    <a:pt x="16120" y="49896"/>
                  </a:cubicBezTo>
                  <a:cubicBezTo>
                    <a:pt x="3899" y="33614"/>
                    <a:pt x="16042" y="11266"/>
                    <a:pt x="35041" y="11266"/>
                  </a:cubicBezTo>
                  <a:cubicBezTo>
                    <a:pt x="36402" y="11266"/>
                    <a:pt x="37763" y="11371"/>
                    <a:pt x="39176" y="11607"/>
                  </a:cubicBezTo>
                  <a:cubicBezTo>
                    <a:pt x="60583" y="15257"/>
                    <a:pt x="66628" y="43199"/>
                    <a:pt x="48623" y="55332"/>
                  </a:cubicBezTo>
                  <a:lnTo>
                    <a:pt x="47734" y="55831"/>
                  </a:lnTo>
                  <a:lnTo>
                    <a:pt x="47472" y="55962"/>
                  </a:lnTo>
                  <a:lnTo>
                    <a:pt x="46844" y="56330"/>
                  </a:lnTo>
                  <a:lnTo>
                    <a:pt x="46477" y="56592"/>
                  </a:lnTo>
                  <a:lnTo>
                    <a:pt x="45588" y="56960"/>
                  </a:lnTo>
                  <a:lnTo>
                    <a:pt x="44724" y="57459"/>
                  </a:lnTo>
                  <a:lnTo>
                    <a:pt x="44331" y="57590"/>
                  </a:lnTo>
                  <a:lnTo>
                    <a:pt x="43703" y="57853"/>
                  </a:lnTo>
                  <a:lnTo>
                    <a:pt x="43442" y="57984"/>
                  </a:lnTo>
                  <a:lnTo>
                    <a:pt x="42447" y="58221"/>
                  </a:lnTo>
                  <a:lnTo>
                    <a:pt x="41453" y="58614"/>
                  </a:lnTo>
                  <a:lnTo>
                    <a:pt x="41191" y="58614"/>
                  </a:lnTo>
                  <a:lnTo>
                    <a:pt x="40432" y="58719"/>
                  </a:lnTo>
                  <a:lnTo>
                    <a:pt x="40066" y="58719"/>
                  </a:lnTo>
                  <a:lnTo>
                    <a:pt x="39045" y="58851"/>
                  </a:lnTo>
                  <a:lnTo>
                    <a:pt x="38914" y="58851"/>
                  </a:lnTo>
                  <a:lnTo>
                    <a:pt x="37920" y="58982"/>
                  </a:lnTo>
                  <a:lnTo>
                    <a:pt x="32764" y="58982"/>
                  </a:lnTo>
                  <a:lnTo>
                    <a:pt x="31744" y="58851"/>
                  </a:lnTo>
                  <a:lnTo>
                    <a:pt x="30618" y="58719"/>
                  </a:lnTo>
                  <a:lnTo>
                    <a:pt x="30357" y="58719"/>
                  </a:lnTo>
                  <a:lnTo>
                    <a:pt x="29598" y="58483"/>
                  </a:lnTo>
                  <a:lnTo>
                    <a:pt x="29231" y="58483"/>
                  </a:lnTo>
                  <a:lnTo>
                    <a:pt x="28342" y="58221"/>
                  </a:lnTo>
                  <a:lnTo>
                    <a:pt x="27347" y="57984"/>
                  </a:lnTo>
                  <a:lnTo>
                    <a:pt x="27085" y="57853"/>
                  </a:lnTo>
                  <a:cubicBezTo>
                    <a:pt x="26431" y="57590"/>
                    <a:pt x="25751" y="57459"/>
                    <a:pt x="25096" y="57459"/>
                  </a:cubicBezTo>
                  <a:cubicBezTo>
                    <a:pt x="22820" y="57459"/>
                    <a:pt x="20648" y="58877"/>
                    <a:pt x="19784" y="61136"/>
                  </a:cubicBezTo>
                  <a:cubicBezTo>
                    <a:pt x="18763" y="64051"/>
                    <a:pt x="20150" y="67333"/>
                    <a:pt x="23186" y="68331"/>
                  </a:cubicBezTo>
                  <a:lnTo>
                    <a:pt x="23552" y="68462"/>
                  </a:lnTo>
                  <a:lnTo>
                    <a:pt x="24939" y="68961"/>
                  </a:lnTo>
                  <a:lnTo>
                    <a:pt x="26457" y="69460"/>
                  </a:lnTo>
                  <a:lnTo>
                    <a:pt x="26824" y="69460"/>
                  </a:lnTo>
                  <a:lnTo>
                    <a:pt x="27975" y="69854"/>
                  </a:lnTo>
                  <a:lnTo>
                    <a:pt x="28472" y="69854"/>
                  </a:lnTo>
                  <a:lnTo>
                    <a:pt x="29990" y="70117"/>
                  </a:lnTo>
                  <a:lnTo>
                    <a:pt x="30095" y="70117"/>
                  </a:lnTo>
                  <a:lnTo>
                    <a:pt x="31613" y="70353"/>
                  </a:lnTo>
                  <a:lnTo>
                    <a:pt x="32110" y="70353"/>
                  </a:lnTo>
                  <a:lnTo>
                    <a:pt x="33262" y="70485"/>
                  </a:lnTo>
                  <a:lnTo>
                    <a:pt x="37292" y="70485"/>
                  </a:lnTo>
                  <a:lnTo>
                    <a:pt x="38548" y="70353"/>
                  </a:lnTo>
                  <a:lnTo>
                    <a:pt x="38914" y="70353"/>
                  </a:lnTo>
                  <a:lnTo>
                    <a:pt x="40563" y="70117"/>
                  </a:lnTo>
                  <a:lnTo>
                    <a:pt x="42081" y="69854"/>
                  </a:lnTo>
                  <a:lnTo>
                    <a:pt x="42578" y="69854"/>
                  </a:lnTo>
                  <a:lnTo>
                    <a:pt x="43703" y="69460"/>
                  </a:lnTo>
                  <a:lnTo>
                    <a:pt x="44201" y="69460"/>
                  </a:lnTo>
                  <a:lnTo>
                    <a:pt x="45588" y="68961"/>
                  </a:lnTo>
                  <a:lnTo>
                    <a:pt x="45718" y="68961"/>
                  </a:lnTo>
                  <a:lnTo>
                    <a:pt x="47105" y="68462"/>
                  </a:lnTo>
                  <a:lnTo>
                    <a:pt x="47603" y="68331"/>
                  </a:lnTo>
                  <a:lnTo>
                    <a:pt x="48623" y="67963"/>
                  </a:lnTo>
                  <a:lnTo>
                    <a:pt x="49121" y="67701"/>
                  </a:lnTo>
                  <a:lnTo>
                    <a:pt x="50377" y="67071"/>
                  </a:lnTo>
                  <a:lnTo>
                    <a:pt x="50508" y="67071"/>
                  </a:lnTo>
                  <a:lnTo>
                    <a:pt x="51895" y="66440"/>
                  </a:lnTo>
                  <a:lnTo>
                    <a:pt x="52261" y="66178"/>
                  </a:lnTo>
                  <a:lnTo>
                    <a:pt x="53282" y="65679"/>
                  </a:lnTo>
                  <a:lnTo>
                    <a:pt x="53648" y="65416"/>
                  </a:lnTo>
                  <a:lnTo>
                    <a:pt x="54799" y="64681"/>
                  </a:lnTo>
                  <a:cubicBezTo>
                    <a:pt x="76835" y="49764"/>
                    <a:pt x="75186" y="16780"/>
                    <a:pt x="51764" y="4280"/>
                  </a:cubicBezTo>
                  <a:cubicBezTo>
                    <a:pt x="46373" y="1365"/>
                    <a:pt x="40694" y="26"/>
                    <a:pt x="3519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144" name="Google Shape;14441;p90"/>
          <p:cNvGrpSpPr>
            <a:extLst>
              <a:ext uri="smNativeData">
                <pr:smNativeData xmlns:pr="smNativeData" val="SMDATA_6_dWHdYxMAAAAlAAAAAQAAAA8BAAAAkAAAAEgAAACQAAAASAAAAAAAAAAAAAAAAAAAABcAAAAUAAAAAAAAAAAAAAD/fwAA/38AAAAAAAAJAAAABAAAAAAAAP8MAAAAEAAAAAAAAAAAAAAAAAAAAAAAAAAfAAAAVAAAAAAAAAAAAAAAAAAAAAAAAAAAAAAAAAAAAAAAAAAAAAAAAAAAAAAAAAAAAAAAAAAAAAAAAAAAAAAAAAAAAAAAAAAAAAAAAAAAAAAAAAAAAAAAAAAAACEAAAAYAAAAFAAAAJojAABeGQAAliUAAFgbAAAQAAAA"/>
              </a:ext>
            </a:extLst>
          </p:cNvGrpSpPr>
          <p:nvPr/>
        </p:nvGrpSpPr>
        <p:grpSpPr>
          <a:xfrm>
            <a:off x="5787390" y="4123690"/>
            <a:ext cx="322580" cy="321310"/>
            <a:chOff x="5787390" y="4123690"/>
            <a:chExt cx="322580" cy="321310"/>
          </a:xfrm>
        </p:grpSpPr>
        <p:sp>
          <p:nvSpPr>
            <p:cNvPr id="2159" name="Google Shape;144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IwAAhxoAAPsjAABRGwAAAAAAAA=="/>
                </a:ext>
              </a:extLst>
            </p:cNvSpPr>
            <p:nvPr/>
          </p:nvSpPr>
          <p:spPr>
            <a:xfrm>
              <a:off x="5791835" y="4312285"/>
              <a:ext cx="57150" cy="128270"/>
            </a:xfrm>
            <a:custGeom>
              <a:avLst/>
              <a:gdLst/>
              <a:ahLst/>
              <a:cxnLst/>
              <a:rect l="0" t="0" r="57150" b="128270"/>
              <a:pathLst>
                <a:path w="57150" h="128270">
                  <a:moveTo>
                    <a:pt x="8145" y="26"/>
                  </a:moveTo>
                  <a:cubicBezTo>
                    <a:pt x="3702" y="26"/>
                    <a:pt x="0" y="3699"/>
                    <a:pt x="0" y="8105"/>
                  </a:cubicBezTo>
                  <a:lnTo>
                    <a:pt x="0" y="128270"/>
                  </a:lnTo>
                  <a:lnTo>
                    <a:pt x="57150" y="128270"/>
                  </a:lnTo>
                  <a:lnTo>
                    <a:pt x="57150" y="8105"/>
                  </a:lnTo>
                  <a:cubicBezTo>
                    <a:pt x="57150" y="3567"/>
                    <a:pt x="53448" y="26"/>
                    <a:pt x="48872" y="26"/>
                  </a:cubicBezTo>
                  <a:lnTo>
                    <a:pt x="8145" y="26"/>
                  </a:lnTo>
                  <a:lnTo>
                    <a:pt x="4887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8" name="Google Shape;144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IwAAhxoAAMwjAABRGwAAAAAAAA=="/>
                </a:ext>
              </a:extLst>
            </p:cNvSpPr>
            <p:nvPr/>
          </p:nvSpPr>
          <p:spPr>
            <a:xfrm>
              <a:off x="5791835" y="4312285"/>
              <a:ext cx="27305" cy="128270"/>
            </a:xfrm>
            <a:custGeom>
              <a:avLst/>
              <a:gdLst/>
              <a:ahLst/>
              <a:cxnLst/>
              <a:rect l="0" t="0" r="27305" b="128270"/>
              <a:pathLst>
                <a:path w="27305" h="128270">
                  <a:moveTo>
                    <a:pt x="8164" y="26"/>
                  </a:moveTo>
                  <a:cubicBezTo>
                    <a:pt x="3711" y="26"/>
                    <a:pt x="0" y="3699"/>
                    <a:pt x="0" y="8105"/>
                  </a:cubicBezTo>
                  <a:lnTo>
                    <a:pt x="0" y="128270"/>
                  </a:lnTo>
                  <a:lnTo>
                    <a:pt x="19140" y="128270"/>
                  </a:lnTo>
                  <a:lnTo>
                    <a:pt x="19140" y="8105"/>
                  </a:lnTo>
                  <a:cubicBezTo>
                    <a:pt x="19140" y="3699"/>
                    <a:pt x="22824" y="26"/>
                    <a:pt x="27305" y="26"/>
                  </a:cubicBezTo>
                  <a:lnTo>
                    <a:pt x="8164" y="26"/>
                  </a:lnTo>
                  <a:lnTo>
                    <a:pt x="2730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7" name="Google Shape;144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JAAAVRoAAIEkAABRGwAAAAAAAA=="/>
                </a:ext>
              </a:extLst>
            </p:cNvSpPr>
            <p:nvPr/>
          </p:nvSpPr>
          <p:spPr>
            <a:xfrm>
              <a:off x="5877560" y="4280535"/>
              <a:ext cx="56515" cy="160020"/>
            </a:xfrm>
            <a:custGeom>
              <a:avLst/>
              <a:gdLst/>
              <a:ahLst/>
              <a:cxnLst/>
              <a:rect l="0" t="0" r="56515" b="160020"/>
              <a:pathLst>
                <a:path w="56515" h="160020">
                  <a:moveTo>
                    <a:pt x="8077" y="0"/>
                  </a:moveTo>
                  <a:cubicBezTo>
                    <a:pt x="3659" y="0"/>
                    <a:pt x="26" y="3674"/>
                    <a:pt x="26" y="8084"/>
                  </a:cubicBezTo>
                  <a:lnTo>
                    <a:pt x="26" y="160020"/>
                  </a:lnTo>
                  <a:lnTo>
                    <a:pt x="56488" y="160020"/>
                  </a:lnTo>
                  <a:lnTo>
                    <a:pt x="56488" y="8084"/>
                  </a:lnTo>
                  <a:cubicBezTo>
                    <a:pt x="56488" y="3674"/>
                    <a:pt x="52855" y="0"/>
                    <a:pt x="48437" y="0"/>
                  </a:cubicBezTo>
                  <a:lnTo>
                    <a:pt x="8077" y="0"/>
                  </a:lnTo>
                  <a:lnTo>
                    <a:pt x="4843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6" name="Google Shape;144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JAAAVRoAAFMkAABRGwAAAAAAAA=="/>
                </a:ext>
              </a:extLst>
            </p:cNvSpPr>
            <p:nvPr/>
          </p:nvSpPr>
          <p:spPr>
            <a:xfrm>
              <a:off x="5877560" y="4280535"/>
              <a:ext cx="27305" cy="160020"/>
            </a:xfrm>
            <a:custGeom>
              <a:avLst/>
              <a:gdLst/>
              <a:ahLst/>
              <a:cxnLst/>
              <a:rect l="0" t="0" r="27305" b="160020"/>
              <a:pathLst>
                <a:path w="27305" h="160020">
                  <a:moveTo>
                    <a:pt x="8249" y="0"/>
                  </a:moveTo>
                  <a:cubicBezTo>
                    <a:pt x="3689" y="0"/>
                    <a:pt x="26" y="3674"/>
                    <a:pt x="26" y="8084"/>
                  </a:cubicBezTo>
                  <a:lnTo>
                    <a:pt x="26" y="160020"/>
                  </a:lnTo>
                  <a:lnTo>
                    <a:pt x="19029" y="160020"/>
                  </a:lnTo>
                  <a:lnTo>
                    <a:pt x="19029" y="8084"/>
                  </a:lnTo>
                  <a:cubicBezTo>
                    <a:pt x="19029" y="3674"/>
                    <a:pt x="22719" y="0"/>
                    <a:pt x="27278" y="0"/>
                  </a:cubicBezTo>
                  <a:lnTo>
                    <a:pt x="8249" y="0"/>
                  </a:lnTo>
                  <a:lnTo>
                    <a:pt x="2727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5" name="Google Shape;144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JAAAIxoAAAglAABRGwAAAAAAAA=="/>
                </a:ext>
              </a:extLst>
            </p:cNvSpPr>
            <p:nvPr/>
          </p:nvSpPr>
          <p:spPr>
            <a:xfrm>
              <a:off x="5963285" y="4248785"/>
              <a:ext cx="56515" cy="191770"/>
            </a:xfrm>
            <a:custGeom>
              <a:avLst/>
              <a:gdLst/>
              <a:ahLst/>
              <a:cxnLst/>
              <a:rect l="0" t="0" r="56515" b="191770"/>
              <a:pathLst>
                <a:path w="56515" h="191770">
                  <a:moveTo>
                    <a:pt x="8185" y="26"/>
                  </a:moveTo>
                  <a:cubicBezTo>
                    <a:pt x="3661" y="26"/>
                    <a:pt x="0" y="3544"/>
                    <a:pt x="0" y="8086"/>
                  </a:cubicBezTo>
                  <a:lnTo>
                    <a:pt x="0" y="191770"/>
                  </a:lnTo>
                  <a:lnTo>
                    <a:pt x="56515" y="191770"/>
                  </a:lnTo>
                  <a:lnTo>
                    <a:pt x="56515" y="8086"/>
                  </a:lnTo>
                  <a:cubicBezTo>
                    <a:pt x="56515" y="3544"/>
                    <a:pt x="52853" y="26"/>
                    <a:pt x="48460" y="26"/>
                  </a:cubicBezTo>
                  <a:lnTo>
                    <a:pt x="8185" y="26"/>
                  </a:lnTo>
                  <a:lnTo>
                    <a:pt x="4846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4" name="Google Shape;144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JAAAIxoAANkkAABRGwAAAAAAAA=="/>
                </a:ext>
              </a:extLst>
            </p:cNvSpPr>
            <p:nvPr/>
          </p:nvSpPr>
          <p:spPr>
            <a:xfrm>
              <a:off x="5963285" y="4248785"/>
              <a:ext cx="26670" cy="191770"/>
            </a:xfrm>
            <a:custGeom>
              <a:avLst/>
              <a:gdLst/>
              <a:ahLst/>
              <a:cxnLst/>
              <a:rect l="0" t="0" r="26670" b="191770"/>
              <a:pathLst>
                <a:path w="26670" h="191770">
                  <a:moveTo>
                    <a:pt x="7975" y="26"/>
                  </a:moveTo>
                  <a:cubicBezTo>
                    <a:pt x="3625" y="26"/>
                    <a:pt x="0" y="3544"/>
                    <a:pt x="0" y="8086"/>
                  </a:cubicBezTo>
                  <a:lnTo>
                    <a:pt x="0" y="191770"/>
                  </a:lnTo>
                  <a:lnTo>
                    <a:pt x="18695" y="191770"/>
                  </a:lnTo>
                  <a:lnTo>
                    <a:pt x="18695" y="8086"/>
                  </a:lnTo>
                  <a:cubicBezTo>
                    <a:pt x="18695" y="3544"/>
                    <a:pt x="22294" y="26"/>
                    <a:pt x="26670" y="26"/>
                  </a:cubicBezTo>
                  <a:lnTo>
                    <a:pt x="7975" y="26"/>
                  </a:lnTo>
                  <a:lnTo>
                    <a:pt x="2667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3" name="Google Shape;144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JQAA8RkAAI4lAABRGwAAAAAAAA=="/>
                </a:ext>
              </a:extLst>
            </p:cNvSpPr>
            <p:nvPr/>
          </p:nvSpPr>
          <p:spPr>
            <a:xfrm>
              <a:off x="6048375" y="4217035"/>
              <a:ext cx="56515" cy="223520"/>
            </a:xfrm>
            <a:custGeom>
              <a:avLst/>
              <a:gdLst/>
              <a:ahLst/>
              <a:cxnLst/>
              <a:rect l="0" t="0" r="56515" b="223520"/>
              <a:pathLst>
                <a:path w="56515" h="223520">
                  <a:moveTo>
                    <a:pt x="8069" y="26"/>
                  </a:moveTo>
                  <a:cubicBezTo>
                    <a:pt x="3668" y="26"/>
                    <a:pt x="0" y="3545"/>
                    <a:pt x="0" y="8113"/>
                  </a:cubicBezTo>
                  <a:lnTo>
                    <a:pt x="0" y="223520"/>
                  </a:lnTo>
                  <a:lnTo>
                    <a:pt x="56488" y="223520"/>
                  </a:lnTo>
                  <a:lnTo>
                    <a:pt x="56488" y="8113"/>
                  </a:lnTo>
                  <a:cubicBezTo>
                    <a:pt x="56488" y="3545"/>
                    <a:pt x="52951" y="26"/>
                    <a:pt x="48418" y="26"/>
                  </a:cubicBezTo>
                  <a:lnTo>
                    <a:pt x="8069" y="26"/>
                  </a:lnTo>
                  <a:lnTo>
                    <a:pt x="4841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2" name="Google Shape;144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1JQAA8RkAAGAlAABRGwAAAAAAAA=="/>
                </a:ext>
              </a:extLst>
            </p:cNvSpPr>
            <p:nvPr/>
          </p:nvSpPr>
          <p:spPr>
            <a:xfrm>
              <a:off x="6048375" y="4217035"/>
              <a:ext cx="27305" cy="223520"/>
            </a:xfrm>
            <a:custGeom>
              <a:avLst/>
              <a:gdLst/>
              <a:ahLst/>
              <a:cxnLst/>
              <a:rect l="0" t="0" r="27305" b="223520"/>
              <a:pathLst>
                <a:path w="27305" h="223520">
                  <a:moveTo>
                    <a:pt x="8157" y="26"/>
                  </a:moveTo>
                  <a:cubicBezTo>
                    <a:pt x="3575" y="26"/>
                    <a:pt x="0" y="3545"/>
                    <a:pt x="0" y="8113"/>
                  </a:cubicBezTo>
                  <a:lnTo>
                    <a:pt x="0" y="223520"/>
                  </a:lnTo>
                  <a:lnTo>
                    <a:pt x="19121" y="223520"/>
                  </a:lnTo>
                  <a:lnTo>
                    <a:pt x="19121" y="8113"/>
                  </a:lnTo>
                  <a:cubicBezTo>
                    <a:pt x="19121" y="3545"/>
                    <a:pt x="22696" y="26"/>
                    <a:pt x="27278" y="26"/>
                  </a:cubicBezTo>
                  <a:lnTo>
                    <a:pt x="8157" y="26"/>
                  </a:lnTo>
                  <a:lnTo>
                    <a:pt x="2727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1" name="Google Shape;144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3IwAAZRkAAIElAAAeGgAAAAAAAA=="/>
                </a:ext>
              </a:extLst>
            </p:cNvSpPr>
            <p:nvPr/>
          </p:nvSpPr>
          <p:spPr>
            <a:xfrm>
              <a:off x="5805805" y="4128135"/>
              <a:ext cx="290830" cy="117475"/>
            </a:xfrm>
            <a:custGeom>
              <a:avLst/>
              <a:gdLst/>
              <a:ahLst/>
              <a:cxnLst/>
              <a:rect l="0" t="0" r="290830" b="117475"/>
              <a:pathLst>
                <a:path w="290830" h="117475">
                  <a:moveTo>
                    <a:pt x="233703" y="26"/>
                  </a:moveTo>
                  <a:cubicBezTo>
                    <a:pt x="229532" y="26"/>
                    <a:pt x="227093" y="4623"/>
                    <a:pt x="229480" y="7985"/>
                  </a:cubicBezTo>
                  <a:lnTo>
                    <a:pt x="237663" y="19859"/>
                  </a:lnTo>
                  <a:cubicBezTo>
                    <a:pt x="209913" y="36566"/>
                    <a:pt x="121048" y="83456"/>
                    <a:pt x="26" y="83456"/>
                  </a:cubicBezTo>
                  <a:lnTo>
                    <a:pt x="26" y="117448"/>
                  </a:lnTo>
                  <a:cubicBezTo>
                    <a:pt x="65914" y="117186"/>
                    <a:pt x="131146" y="104550"/>
                    <a:pt x="192234" y="80041"/>
                  </a:cubicBezTo>
                  <a:cubicBezTo>
                    <a:pt x="214713" y="71057"/>
                    <a:pt x="236404" y="60313"/>
                    <a:pt x="257099" y="47940"/>
                  </a:cubicBezTo>
                  <a:lnTo>
                    <a:pt x="264417" y="58422"/>
                  </a:lnTo>
                  <a:cubicBezTo>
                    <a:pt x="265466" y="59945"/>
                    <a:pt x="267066" y="60681"/>
                    <a:pt x="268640" y="60681"/>
                  </a:cubicBezTo>
                  <a:cubicBezTo>
                    <a:pt x="270686" y="60681"/>
                    <a:pt x="272732" y="59446"/>
                    <a:pt x="273519" y="57161"/>
                  </a:cubicBezTo>
                  <a:lnTo>
                    <a:pt x="289676" y="8484"/>
                  </a:lnTo>
                  <a:cubicBezTo>
                    <a:pt x="290804" y="5332"/>
                    <a:pt x="288417" y="1917"/>
                    <a:pt x="285007" y="1786"/>
                  </a:cubicBezTo>
                  <a:lnTo>
                    <a:pt x="233886" y="26"/>
                  </a:lnTo>
                  <a:cubicBezTo>
                    <a:pt x="233834" y="26"/>
                    <a:pt x="233781" y="26"/>
                    <a:pt x="23370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50" name="Google Shape;144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IwAAfxoAAAIkAABYGwAAAAAAAA=="/>
                </a:ext>
              </a:extLst>
            </p:cNvSpPr>
            <p:nvPr/>
          </p:nvSpPr>
          <p:spPr>
            <a:xfrm>
              <a:off x="5787390" y="4307205"/>
              <a:ext cx="66040" cy="137795"/>
            </a:xfrm>
            <a:custGeom>
              <a:avLst/>
              <a:gdLst/>
              <a:ahLst/>
              <a:cxnLst/>
              <a:rect l="0" t="0" r="66040" b="137795"/>
              <a:pathLst>
                <a:path w="66040" h="137795">
                  <a:moveTo>
                    <a:pt x="53183" y="9377"/>
                  </a:moveTo>
                  <a:cubicBezTo>
                    <a:pt x="54937" y="9377"/>
                    <a:pt x="56456" y="10900"/>
                    <a:pt x="56456" y="12791"/>
                  </a:cubicBezTo>
                  <a:lnTo>
                    <a:pt x="56456" y="128312"/>
                  </a:lnTo>
                  <a:lnTo>
                    <a:pt x="9453" y="128312"/>
                  </a:lnTo>
                  <a:lnTo>
                    <a:pt x="9453" y="12791"/>
                  </a:lnTo>
                  <a:cubicBezTo>
                    <a:pt x="9453" y="10900"/>
                    <a:pt x="10972" y="9377"/>
                    <a:pt x="12857" y="9377"/>
                  </a:cubicBezTo>
                  <a:lnTo>
                    <a:pt x="12621" y="26"/>
                  </a:lnTo>
                  <a:cubicBezTo>
                    <a:pt x="5682" y="26"/>
                    <a:pt x="0" y="5778"/>
                    <a:pt x="0" y="12791"/>
                  </a:cubicBezTo>
                  <a:lnTo>
                    <a:pt x="0" y="133119"/>
                  </a:lnTo>
                  <a:cubicBezTo>
                    <a:pt x="0" y="135641"/>
                    <a:pt x="2147" y="137795"/>
                    <a:pt x="4792" y="137795"/>
                  </a:cubicBezTo>
                  <a:lnTo>
                    <a:pt x="61248" y="137795"/>
                  </a:lnTo>
                  <a:cubicBezTo>
                    <a:pt x="63893" y="137795"/>
                    <a:pt x="66014" y="135641"/>
                    <a:pt x="66014" y="133119"/>
                  </a:cubicBezTo>
                  <a:lnTo>
                    <a:pt x="66014" y="12791"/>
                  </a:lnTo>
                  <a:cubicBezTo>
                    <a:pt x="65909" y="5778"/>
                    <a:pt x="60358" y="26"/>
                    <a:pt x="53392" y="26"/>
                  </a:cubicBezTo>
                  <a:cubicBezTo>
                    <a:pt x="53314" y="26"/>
                    <a:pt x="53261" y="26"/>
                    <a:pt x="53183" y="26"/>
                  </a:cubicBezTo>
                  <a:lnTo>
                    <a:pt x="12857" y="26"/>
                  </a:lnTo>
                  <a:cubicBezTo>
                    <a:pt x="12779" y="26"/>
                    <a:pt x="12700" y="26"/>
                    <a:pt x="12621" y="26"/>
                  </a:cubicBezTo>
                  <a:lnTo>
                    <a:pt x="53183" y="9377"/>
                  </a:lnTo>
                  <a:lnTo>
                    <a:pt x="1262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49" name="Google Shape;144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JAAATRoAAIkkAABYGwAAAAAAAA=="/>
                </a:ext>
              </a:extLst>
            </p:cNvSpPr>
            <p:nvPr/>
          </p:nvSpPr>
          <p:spPr>
            <a:xfrm>
              <a:off x="5873115" y="4275455"/>
              <a:ext cx="66040" cy="169545"/>
            </a:xfrm>
            <a:custGeom>
              <a:avLst/>
              <a:gdLst/>
              <a:ahLst/>
              <a:cxnLst/>
              <a:rect l="0" t="0" r="66040" b="169545"/>
              <a:pathLst>
                <a:path w="66040" h="169545">
                  <a:moveTo>
                    <a:pt x="53162" y="9477"/>
                  </a:moveTo>
                  <a:cubicBezTo>
                    <a:pt x="54942" y="9477"/>
                    <a:pt x="56565" y="11000"/>
                    <a:pt x="56565" y="12890"/>
                  </a:cubicBezTo>
                  <a:lnTo>
                    <a:pt x="56565" y="160067"/>
                  </a:lnTo>
                  <a:lnTo>
                    <a:pt x="9475" y="160067"/>
                  </a:lnTo>
                  <a:lnTo>
                    <a:pt x="9475" y="12890"/>
                  </a:lnTo>
                  <a:cubicBezTo>
                    <a:pt x="9475" y="11000"/>
                    <a:pt x="10967" y="9477"/>
                    <a:pt x="12852" y="9477"/>
                  </a:cubicBezTo>
                  <a:lnTo>
                    <a:pt x="12852" y="0"/>
                  </a:lnTo>
                  <a:cubicBezTo>
                    <a:pt x="5811" y="0"/>
                    <a:pt x="26" y="5828"/>
                    <a:pt x="26" y="12890"/>
                  </a:cubicBezTo>
                  <a:lnTo>
                    <a:pt x="26" y="164871"/>
                  </a:lnTo>
                  <a:cubicBezTo>
                    <a:pt x="26" y="167523"/>
                    <a:pt x="2146" y="169545"/>
                    <a:pt x="4816" y="169545"/>
                  </a:cubicBezTo>
                  <a:lnTo>
                    <a:pt x="61224" y="169545"/>
                  </a:lnTo>
                  <a:cubicBezTo>
                    <a:pt x="63867" y="169545"/>
                    <a:pt x="66014" y="167523"/>
                    <a:pt x="66014" y="164871"/>
                  </a:cubicBezTo>
                  <a:lnTo>
                    <a:pt x="66014" y="12890"/>
                  </a:lnTo>
                  <a:cubicBezTo>
                    <a:pt x="66014" y="5828"/>
                    <a:pt x="60229" y="0"/>
                    <a:pt x="53162" y="0"/>
                  </a:cubicBezTo>
                  <a:lnTo>
                    <a:pt x="53162" y="9477"/>
                  </a:lnTo>
                  <a:lnTo>
                    <a:pt x="5316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48" name="Google Shape;144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JAAAGxoAAA8lAABYGwAAAAAAAA=="/>
                </a:ext>
              </a:extLst>
            </p:cNvSpPr>
            <p:nvPr/>
          </p:nvSpPr>
          <p:spPr>
            <a:xfrm>
              <a:off x="5958205" y="4243705"/>
              <a:ext cx="66040" cy="201295"/>
            </a:xfrm>
            <a:custGeom>
              <a:avLst/>
              <a:gdLst/>
              <a:ahLst/>
              <a:cxnLst/>
              <a:rect l="0" t="0" r="66040" b="201295"/>
              <a:pathLst>
                <a:path w="66040" h="201295">
                  <a:moveTo>
                    <a:pt x="53289" y="9505"/>
                  </a:moveTo>
                  <a:cubicBezTo>
                    <a:pt x="55046" y="9505"/>
                    <a:pt x="56568" y="11002"/>
                    <a:pt x="56568" y="12892"/>
                  </a:cubicBezTo>
                  <a:lnTo>
                    <a:pt x="56568" y="191815"/>
                  </a:lnTo>
                  <a:lnTo>
                    <a:pt x="9472" y="191815"/>
                  </a:lnTo>
                  <a:lnTo>
                    <a:pt x="9472" y="12892"/>
                  </a:lnTo>
                  <a:cubicBezTo>
                    <a:pt x="9472" y="11002"/>
                    <a:pt x="10994" y="9505"/>
                    <a:pt x="12751" y="9505"/>
                  </a:cubicBezTo>
                  <a:lnTo>
                    <a:pt x="12751" y="26"/>
                  </a:lnTo>
                  <a:cubicBezTo>
                    <a:pt x="5694" y="26"/>
                    <a:pt x="0" y="5829"/>
                    <a:pt x="0" y="12892"/>
                  </a:cubicBezTo>
                  <a:lnTo>
                    <a:pt x="0" y="196621"/>
                  </a:lnTo>
                  <a:cubicBezTo>
                    <a:pt x="0" y="199273"/>
                    <a:pt x="2151" y="201295"/>
                    <a:pt x="4670" y="201295"/>
                  </a:cubicBezTo>
                  <a:lnTo>
                    <a:pt x="61370" y="201295"/>
                  </a:lnTo>
                  <a:cubicBezTo>
                    <a:pt x="63889" y="201295"/>
                    <a:pt x="66040" y="199273"/>
                    <a:pt x="66040" y="196621"/>
                  </a:cubicBezTo>
                  <a:lnTo>
                    <a:pt x="66040" y="12892"/>
                  </a:lnTo>
                  <a:cubicBezTo>
                    <a:pt x="66040" y="5829"/>
                    <a:pt x="60346" y="26"/>
                    <a:pt x="53289" y="26"/>
                  </a:cubicBezTo>
                  <a:lnTo>
                    <a:pt x="53289" y="9505"/>
                  </a:lnTo>
                  <a:lnTo>
                    <a:pt x="5328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47" name="Google Shape;144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JQAA6RkAAJYlAABYGwAAAAAAAA=="/>
                </a:ext>
              </a:extLst>
            </p:cNvSpPr>
            <p:nvPr/>
          </p:nvSpPr>
          <p:spPr>
            <a:xfrm>
              <a:off x="6043930" y="4211955"/>
              <a:ext cx="66040" cy="233045"/>
            </a:xfrm>
            <a:custGeom>
              <a:avLst/>
              <a:gdLst/>
              <a:ahLst/>
              <a:cxnLst/>
              <a:rect l="0" t="0" r="66040" b="233045"/>
              <a:pathLst>
                <a:path w="66040" h="233045">
                  <a:moveTo>
                    <a:pt x="53157" y="9506"/>
                  </a:moveTo>
                  <a:cubicBezTo>
                    <a:pt x="55046" y="9506"/>
                    <a:pt x="56568" y="11029"/>
                    <a:pt x="56568" y="12920"/>
                  </a:cubicBezTo>
                  <a:lnTo>
                    <a:pt x="56568" y="223564"/>
                  </a:lnTo>
                  <a:lnTo>
                    <a:pt x="9341" y="223564"/>
                  </a:lnTo>
                  <a:lnTo>
                    <a:pt x="9341" y="12920"/>
                  </a:lnTo>
                  <a:cubicBezTo>
                    <a:pt x="9341" y="11029"/>
                    <a:pt x="10862" y="9506"/>
                    <a:pt x="12751" y="9506"/>
                  </a:cubicBezTo>
                  <a:lnTo>
                    <a:pt x="12751" y="26"/>
                  </a:lnTo>
                  <a:cubicBezTo>
                    <a:pt x="5694" y="26"/>
                    <a:pt x="0" y="5830"/>
                    <a:pt x="0" y="12920"/>
                  </a:cubicBezTo>
                  <a:lnTo>
                    <a:pt x="0" y="228370"/>
                  </a:lnTo>
                  <a:cubicBezTo>
                    <a:pt x="0" y="230891"/>
                    <a:pt x="2020" y="233045"/>
                    <a:pt x="4670" y="233045"/>
                  </a:cubicBezTo>
                  <a:lnTo>
                    <a:pt x="61239" y="233045"/>
                  </a:lnTo>
                  <a:cubicBezTo>
                    <a:pt x="63889" y="233045"/>
                    <a:pt x="66040" y="230891"/>
                    <a:pt x="66040" y="228370"/>
                  </a:cubicBezTo>
                  <a:lnTo>
                    <a:pt x="66040" y="12920"/>
                  </a:lnTo>
                  <a:cubicBezTo>
                    <a:pt x="66040" y="5830"/>
                    <a:pt x="60241" y="26"/>
                    <a:pt x="53157" y="26"/>
                  </a:cubicBezTo>
                  <a:lnTo>
                    <a:pt x="53157" y="9506"/>
                  </a:lnTo>
                  <a:lnTo>
                    <a:pt x="5315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46" name="Google Shape;144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7IwAAXhkAAIklAADsGQAAAAAAAA=="/>
                </a:ext>
              </a:extLst>
            </p:cNvSpPr>
            <p:nvPr/>
          </p:nvSpPr>
          <p:spPr>
            <a:xfrm>
              <a:off x="5848985" y="4123690"/>
              <a:ext cx="252730" cy="90170"/>
            </a:xfrm>
            <a:custGeom>
              <a:avLst/>
              <a:gdLst/>
              <a:ahLst/>
              <a:cxnLst/>
              <a:rect l="0" t="0" r="252730" b="90170"/>
              <a:pathLst>
                <a:path w="252730" h="90170">
                  <a:moveTo>
                    <a:pt x="190222" y="26"/>
                  </a:moveTo>
                  <a:cubicBezTo>
                    <a:pt x="182360" y="26"/>
                    <a:pt x="177642" y="8946"/>
                    <a:pt x="182098" y="15557"/>
                  </a:cubicBezTo>
                  <a:lnTo>
                    <a:pt x="187523" y="23113"/>
                  </a:lnTo>
                  <a:cubicBezTo>
                    <a:pt x="159925" y="39169"/>
                    <a:pt x="94849" y="71359"/>
                    <a:pt x="6185" y="80699"/>
                  </a:cubicBezTo>
                  <a:cubicBezTo>
                    <a:pt x="0" y="81066"/>
                    <a:pt x="367" y="90170"/>
                    <a:pt x="6316" y="90170"/>
                  </a:cubicBezTo>
                  <a:cubicBezTo>
                    <a:pt x="6447" y="90170"/>
                    <a:pt x="6578" y="90170"/>
                    <a:pt x="6683" y="90144"/>
                  </a:cubicBezTo>
                  <a:lnTo>
                    <a:pt x="7207" y="90144"/>
                  </a:lnTo>
                  <a:cubicBezTo>
                    <a:pt x="102790" y="80069"/>
                    <a:pt x="171640" y="43839"/>
                    <a:pt x="196748" y="28806"/>
                  </a:cubicBezTo>
                  <a:cubicBezTo>
                    <a:pt x="199002" y="27416"/>
                    <a:pt x="199762" y="24267"/>
                    <a:pt x="198111" y="21985"/>
                  </a:cubicBezTo>
                  <a:lnTo>
                    <a:pt x="189934" y="10127"/>
                  </a:lnTo>
                  <a:cubicBezTo>
                    <a:pt x="189672" y="9864"/>
                    <a:pt x="189934" y="9497"/>
                    <a:pt x="190301" y="9497"/>
                  </a:cubicBezTo>
                  <a:lnTo>
                    <a:pt x="241382" y="11255"/>
                  </a:lnTo>
                  <a:cubicBezTo>
                    <a:pt x="241644" y="11386"/>
                    <a:pt x="241880" y="11648"/>
                    <a:pt x="241749" y="11884"/>
                  </a:cubicBezTo>
                  <a:lnTo>
                    <a:pt x="225604" y="60367"/>
                  </a:lnTo>
                  <a:cubicBezTo>
                    <a:pt x="225552" y="60577"/>
                    <a:pt x="225394" y="60656"/>
                    <a:pt x="225237" y="60656"/>
                  </a:cubicBezTo>
                  <a:cubicBezTo>
                    <a:pt x="225106" y="60656"/>
                    <a:pt x="224975" y="60603"/>
                    <a:pt x="224870" y="60498"/>
                  </a:cubicBezTo>
                  <a:lnTo>
                    <a:pt x="217532" y="50004"/>
                  </a:lnTo>
                  <a:cubicBezTo>
                    <a:pt x="216641" y="48692"/>
                    <a:pt x="215147" y="47984"/>
                    <a:pt x="213627" y="47984"/>
                  </a:cubicBezTo>
                  <a:cubicBezTo>
                    <a:pt x="212814" y="47984"/>
                    <a:pt x="212002" y="48194"/>
                    <a:pt x="211242" y="48614"/>
                  </a:cubicBezTo>
                  <a:cubicBezTo>
                    <a:pt x="193708" y="59239"/>
                    <a:pt x="175414" y="68447"/>
                    <a:pt x="156623" y="76397"/>
                  </a:cubicBezTo>
                  <a:cubicBezTo>
                    <a:pt x="151171" y="78364"/>
                    <a:pt x="153452" y="85710"/>
                    <a:pt x="158012" y="85710"/>
                  </a:cubicBezTo>
                  <a:cubicBezTo>
                    <a:pt x="158720" y="85710"/>
                    <a:pt x="159480" y="85526"/>
                    <a:pt x="160292" y="85107"/>
                  </a:cubicBezTo>
                  <a:cubicBezTo>
                    <a:pt x="178193" y="77525"/>
                    <a:pt x="195595" y="68815"/>
                    <a:pt x="212238" y="58976"/>
                  </a:cubicBezTo>
                  <a:lnTo>
                    <a:pt x="217034" y="65929"/>
                  </a:lnTo>
                  <a:cubicBezTo>
                    <a:pt x="219052" y="68762"/>
                    <a:pt x="222118" y="70100"/>
                    <a:pt x="225132" y="70100"/>
                  </a:cubicBezTo>
                  <a:cubicBezTo>
                    <a:pt x="229116" y="70100"/>
                    <a:pt x="233074" y="67765"/>
                    <a:pt x="234567" y="63384"/>
                  </a:cubicBezTo>
                  <a:lnTo>
                    <a:pt x="250712" y="14797"/>
                  </a:lnTo>
                  <a:cubicBezTo>
                    <a:pt x="252730" y="8605"/>
                    <a:pt x="248327" y="2046"/>
                    <a:pt x="241644" y="1784"/>
                  </a:cubicBezTo>
                  <a:lnTo>
                    <a:pt x="190563" y="26"/>
                  </a:lnTo>
                  <a:cubicBezTo>
                    <a:pt x="190458" y="26"/>
                    <a:pt x="190327" y="26"/>
                    <a:pt x="19022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45" name="Google Shape;144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IwAA3xkAAOIkAAAlGgAAAAAAAA=="/>
                </a:ext>
              </a:extLst>
            </p:cNvSpPr>
            <p:nvPr/>
          </p:nvSpPr>
          <p:spPr>
            <a:xfrm>
              <a:off x="5800725" y="4205605"/>
              <a:ext cx="194945" cy="44450"/>
            </a:xfrm>
            <a:custGeom>
              <a:avLst/>
              <a:gdLst/>
              <a:ahLst/>
              <a:cxnLst/>
              <a:rect l="0" t="0" r="194945" b="44450"/>
              <a:pathLst>
                <a:path w="194945" h="44450">
                  <a:moveTo>
                    <a:pt x="35847" y="26"/>
                  </a:moveTo>
                  <a:cubicBezTo>
                    <a:pt x="35716" y="26"/>
                    <a:pt x="35611" y="26"/>
                    <a:pt x="35480" y="26"/>
                  </a:cubicBezTo>
                  <a:cubicBezTo>
                    <a:pt x="25122" y="786"/>
                    <a:pt x="14921" y="1048"/>
                    <a:pt x="4693" y="1048"/>
                  </a:cubicBezTo>
                  <a:cubicBezTo>
                    <a:pt x="2176" y="1048"/>
                    <a:pt x="26" y="3197"/>
                    <a:pt x="26" y="5845"/>
                  </a:cubicBezTo>
                  <a:lnTo>
                    <a:pt x="26" y="39759"/>
                  </a:lnTo>
                  <a:cubicBezTo>
                    <a:pt x="26" y="42406"/>
                    <a:pt x="2176" y="44424"/>
                    <a:pt x="4693" y="44424"/>
                  </a:cubicBezTo>
                  <a:cubicBezTo>
                    <a:pt x="67787" y="44293"/>
                    <a:pt x="130251" y="32708"/>
                    <a:pt x="189280" y="10510"/>
                  </a:cubicBezTo>
                  <a:cubicBezTo>
                    <a:pt x="194918" y="8728"/>
                    <a:pt x="192820" y="1179"/>
                    <a:pt x="188074" y="1179"/>
                  </a:cubicBezTo>
                  <a:cubicBezTo>
                    <a:pt x="187392" y="1179"/>
                    <a:pt x="186658" y="1337"/>
                    <a:pt x="185871" y="1677"/>
                  </a:cubicBezTo>
                  <a:cubicBezTo>
                    <a:pt x="129491" y="22985"/>
                    <a:pt x="69806" y="34202"/>
                    <a:pt x="9492" y="34962"/>
                  </a:cubicBezTo>
                  <a:lnTo>
                    <a:pt x="9492" y="10510"/>
                  </a:lnTo>
                  <a:cubicBezTo>
                    <a:pt x="18199" y="10510"/>
                    <a:pt x="27272" y="10117"/>
                    <a:pt x="35978" y="9488"/>
                  </a:cubicBezTo>
                  <a:cubicBezTo>
                    <a:pt x="42167" y="9121"/>
                    <a:pt x="41695" y="26"/>
                    <a:pt x="3584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160" name="Google Shape;14457;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srAABBGQAAei0AAHgbAAAQAAAA"/>
              </a:ext>
            </a:extLst>
          </p:cNvGrpSpPr>
          <p:nvPr/>
        </p:nvGrpSpPr>
        <p:grpSpPr>
          <a:xfrm>
            <a:off x="7139305" y="4105275"/>
            <a:ext cx="253365" cy="360045"/>
            <a:chOff x="7139305" y="4105275"/>
            <a:chExt cx="253365" cy="360045"/>
          </a:xfrm>
        </p:grpSpPr>
        <p:sp>
          <p:nvSpPr>
            <p:cNvPr id="2181" name="Google Shape;144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LAAA8hkAAN8sAABCGgAAAAAAAA=="/>
                </a:ext>
              </a:extLst>
            </p:cNvSpPr>
            <p:nvPr/>
          </p:nvSpPr>
          <p:spPr>
            <a:xfrm>
              <a:off x="7243445" y="4217670"/>
              <a:ext cx="50800" cy="50800"/>
            </a:xfrm>
            <a:custGeom>
              <a:avLst/>
              <a:gdLst/>
              <a:ahLst/>
              <a:cxnLst/>
              <a:rect l="0" t="0" r="50800" b="50800"/>
              <a:pathLst>
                <a:path w="50800" h="50800">
                  <a:moveTo>
                    <a:pt x="26" y="0"/>
                  </a:moveTo>
                  <a:lnTo>
                    <a:pt x="26" y="50800"/>
                  </a:lnTo>
                  <a:lnTo>
                    <a:pt x="50800" y="50800"/>
                  </a:lnTo>
                  <a:lnTo>
                    <a:pt x="50800"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80" name="Google Shape;144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LAAA8hkAAN8sAAAnGgAAAAAAAA=="/>
                </a:ext>
              </a:extLst>
            </p:cNvSpPr>
            <p:nvPr/>
          </p:nvSpPr>
          <p:spPr>
            <a:xfrm>
              <a:off x="7243445" y="4217670"/>
              <a:ext cx="50800" cy="33655"/>
            </a:xfrm>
            <a:custGeom>
              <a:avLst/>
              <a:gdLst/>
              <a:ahLst/>
              <a:cxnLst/>
              <a:rect l="0" t="0" r="50800" b="33655"/>
              <a:pathLst>
                <a:path w="50800" h="33655">
                  <a:moveTo>
                    <a:pt x="26" y="0"/>
                  </a:moveTo>
                  <a:lnTo>
                    <a:pt x="26" y="28188"/>
                  </a:lnTo>
                  <a:cubicBezTo>
                    <a:pt x="8091" y="31832"/>
                    <a:pt x="16759" y="33628"/>
                    <a:pt x="25400" y="33628"/>
                  </a:cubicBezTo>
                  <a:cubicBezTo>
                    <a:pt x="34067" y="33628"/>
                    <a:pt x="42735" y="31832"/>
                    <a:pt x="50800" y="28188"/>
                  </a:cubicBezTo>
                  <a:lnTo>
                    <a:pt x="50800" y="0"/>
                  </a:lnTo>
                  <a:lnTo>
                    <a:pt x="26" y="0"/>
                  </a:lnTo>
                  <a:lnTo>
                    <a:pt x="50800" y="2818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9" name="Google Shape;144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6LAAAJxoAADQtAACbGgAAAAAAAA=="/>
                </a:ext>
              </a:extLst>
            </p:cNvSpPr>
            <p:nvPr/>
          </p:nvSpPr>
          <p:spPr>
            <a:xfrm>
              <a:off x="7189470" y="4251325"/>
              <a:ext cx="158750" cy="73660"/>
            </a:xfrm>
            <a:custGeom>
              <a:avLst/>
              <a:gdLst/>
              <a:ahLst/>
              <a:cxnLst/>
              <a:rect l="0" t="0" r="158750" b="73660"/>
              <a:pathLst>
                <a:path w="158750" h="73660">
                  <a:moveTo>
                    <a:pt x="56760" y="26"/>
                  </a:moveTo>
                  <a:lnTo>
                    <a:pt x="16244" y="12172"/>
                  </a:lnTo>
                  <a:cubicBezTo>
                    <a:pt x="6608" y="15090"/>
                    <a:pt x="26" y="23817"/>
                    <a:pt x="158" y="33912"/>
                  </a:cubicBezTo>
                  <a:lnTo>
                    <a:pt x="158" y="73634"/>
                  </a:lnTo>
                  <a:lnTo>
                    <a:pt x="158750" y="73634"/>
                  </a:lnTo>
                  <a:lnTo>
                    <a:pt x="158750" y="33912"/>
                  </a:lnTo>
                  <a:cubicBezTo>
                    <a:pt x="158750" y="23817"/>
                    <a:pt x="152168" y="15090"/>
                    <a:pt x="142533" y="12172"/>
                  </a:cubicBezTo>
                  <a:lnTo>
                    <a:pt x="102121" y="26"/>
                  </a:lnTo>
                  <a:lnTo>
                    <a:pt x="79454" y="16982"/>
                  </a:lnTo>
                  <a:lnTo>
                    <a:pt x="56760" y="26"/>
                  </a:lnTo>
                  <a:lnTo>
                    <a:pt x="142533" y="1217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8" name="Google Shape;144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LAAASBoAAGcsAACbGgAAAAAAAA=="/>
                </a:ext>
              </a:extLst>
            </p:cNvSpPr>
            <p:nvPr/>
          </p:nvSpPr>
          <p:spPr>
            <a:xfrm>
              <a:off x="7190105" y="4272280"/>
              <a:ext cx="27940" cy="52705"/>
            </a:xfrm>
            <a:custGeom>
              <a:avLst/>
              <a:gdLst/>
              <a:ahLst/>
              <a:cxnLst/>
              <a:rect l="0" t="0" r="27940" b="52705"/>
              <a:pathLst>
                <a:path w="27940" h="52705">
                  <a:moveTo>
                    <a:pt x="3902" y="26"/>
                  </a:moveTo>
                  <a:cubicBezTo>
                    <a:pt x="1405" y="3815"/>
                    <a:pt x="26" y="8235"/>
                    <a:pt x="26" y="12919"/>
                  </a:cubicBezTo>
                  <a:lnTo>
                    <a:pt x="26" y="52678"/>
                  </a:lnTo>
                  <a:lnTo>
                    <a:pt x="27940" y="52678"/>
                  </a:lnTo>
                  <a:lnTo>
                    <a:pt x="27940" y="31417"/>
                  </a:lnTo>
                  <a:cubicBezTo>
                    <a:pt x="27940" y="26865"/>
                    <a:pt x="26171" y="22550"/>
                    <a:pt x="23049" y="19392"/>
                  </a:cubicBezTo>
                  <a:lnTo>
                    <a:pt x="3902" y="26"/>
                  </a:lnTo>
                  <a:lnTo>
                    <a:pt x="23049" y="193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7" name="Google Shape;144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LQAASBoAADQtAACbGgAAAAAAAA=="/>
                </a:ext>
              </a:extLst>
            </p:cNvSpPr>
            <p:nvPr/>
          </p:nvSpPr>
          <p:spPr>
            <a:xfrm>
              <a:off x="7319645" y="4272280"/>
              <a:ext cx="28575" cy="52705"/>
            </a:xfrm>
            <a:custGeom>
              <a:avLst/>
              <a:gdLst/>
              <a:ahLst/>
              <a:cxnLst/>
              <a:rect l="0" t="0" r="28575" b="52705"/>
              <a:pathLst>
                <a:path w="28575" h="52705">
                  <a:moveTo>
                    <a:pt x="24492" y="26"/>
                  </a:moveTo>
                  <a:lnTo>
                    <a:pt x="4983" y="19535"/>
                  </a:lnTo>
                  <a:cubicBezTo>
                    <a:pt x="1775" y="22550"/>
                    <a:pt x="0" y="26865"/>
                    <a:pt x="0" y="31417"/>
                  </a:cubicBezTo>
                  <a:lnTo>
                    <a:pt x="0" y="52678"/>
                  </a:lnTo>
                  <a:lnTo>
                    <a:pt x="28575" y="52678"/>
                  </a:lnTo>
                  <a:lnTo>
                    <a:pt x="28575" y="12919"/>
                  </a:lnTo>
                  <a:cubicBezTo>
                    <a:pt x="28575" y="8235"/>
                    <a:pt x="27037" y="3815"/>
                    <a:pt x="2449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6" name="Google Shape;144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LAAAhxkAAP4sAAANGgAAAAAAAA=="/>
                </a:ext>
              </a:extLst>
            </p:cNvSpPr>
            <p:nvPr/>
          </p:nvSpPr>
          <p:spPr>
            <a:xfrm>
              <a:off x="7223760" y="4149725"/>
              <a:ext cx="90170" cy="85090"/>
            </a:xfrm>
            <a:custGeom>
              <a:avLst/>
              <a:gdLst/>
              <a:ahLst/>
              <a:cxnLst/>
              <a:rect l="0" t="0" r="90170" b="85090"/>
              <a:pathLst>
                <a:path w="90170" h="85090">
                  <a:moveTo>
                    <a:pt x="0" y="0"/>
                  </a:moveTo>
                  <a:lnTo>
                    <a:pt x="0" y="39630"/>
                  </a:lnTo>
                  <a:cubicBezTo>
                    <a:pt x="0" y="64748"/>
                    <a:pt x="20148" y="85064"/>
                    <a:pt x="45085" y="85064"/>
                  </a:cubicBezTo>
                  <a:cubicBezTo>
                    <a:pt x="69891" y="85064"/>
                    <a:pt x="90144" y="64748"/>
                    <a:pt x="90144" y="39630"/>
                  </a:cubicBezTo>
                  <a:lnTo>
                    <a:pt x="90144" y="0"/>
                  </a:lnTo>
                  <a:lnTo>
                    <a:pt x="0" y="0"/>
                  </a:lnTo>
                  <a:lnTo>
                    <a:pt x="90144" y="3963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5" name="Google Shape;144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LAAAhxkAALQsAAAMGgAAAAAAAA=="/>
                </a:ext>
              </a:extLst>
            </p:cNvSpPr>
            <p:nvPr/>
          </p:nvSpPr>
          <p:spPr>
            <a:xfrm>
              <a:off x="7223760" y="4149725"/>
              <a:ext cx="43180" cy="84455"/>
            </a:xfrm>
            <a:custGeom>
              <a:avLst/>
              <a:gdLst/>
              <a:ahLst/>
              <a:cxnLst/>
              <a:rect l="0" t="0" r="43180" b="84455"/>
              <a:pathLst>
                <a:path w="43180" h="84455">
                  <a:moveTo>
                    <a:pt x="0" y="0"/>
                  </a:moveTo>
                  <a:lnTo>
                    <a:pt x="0" y="39464"/>
                  </a:lnTo>
                  <a:cubicBezTo>
                    <a:pt x="0" y="63635"/>
                    <a:pt x="19087" y="83564"/>
                    <a:pt x="43154" y="84428"/>
                  </a:cubicBezTo>
                  <a:cubicBezTo>
                    <a:pt x="33637" y="75865"/>
                    <a:pt x="27978" y="63635"/>
                    <a:pt x="27978" y="50803"/>
                  </a:cubicBezTo>
                  <a:lnTo>
                    <a:pt x="27978" y="0"/>
                  </a:lnTo>
                  <a:lnTo>
                    <a:pt x="0" y="0"/>
                  </a:lnTo>
                  <a:lnTo>
                    <a:pt x="27978" y="5080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4" name="Google Shape;144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LAAASRkAAActAAC9GQAAAAAAAA=="/>
                </a:ext>
              </a:extLst>
            </p:cNvSpPr>
            <p:nvPr/>
          </p:nvSpPr>
          <p:spPr>
            <a:xfrm>
              <a:off x="7218045" y="4110355"/>
              <a:ext cx="101600" cy="73660"/>
            </a:xfrm>
            <a:custGeom>
              <a:avLst/>
              <a:gdLst/>
              <a:ahLst/>
              <a:cxnLst/>
              <a:rect l="0" t="0" r="101600" b="73660"/>
              <a:pathLst>
                <a:path w="101600" h="73660">
                  <a:moveTo>
                    <a:pt x="33832" y="0"/>
                  </a:moveTo>
                  <a:cubicBezTo>
                    <a:pt x="15159" y="0"/>
                    <a:pt x="0" y="15200"/>
                    <a:pt x="0" y="33924"/>
                  </a:cubicBezTo>
                  <a:lnTo>
                    <a:pt x="0" y="49861"/>
                  </a:lnTo>
                  <a:cubicBezTo>
                    <a:pt x="0" y="54305"/>
                    <a:pt x="1023" y="58591"/>
                    <a:pt x="2911" y="62510"/>
                  </a:cubicBezTo>
                  <a:lnTo>
                    <a:pt x="5560" y="67953"/>
                  </a:lnTo>
                  <a:lnTo>
                    <a:pt x="5560" y="73660"/>
                  </a:lnTo>
                  <a:lnTo>
                    <a:pt x="14765" y="70504"/>
                  </a:lnTo>
                  <a:cubicBezTo>
                    <a:pt x="19329" y="68979"/>
                    <a:pt x="22476" y="64666"/>
                    <a:pt x="22476" y="59748"/>
                  </a:cubicBezTo>
                  <a:lnTo>
                    <a:pt x="22476" y="49624"/>
                  </a:lnTo>
                  <a:cubicBezTo>
                    <a:pt x="22476" y="46968"/>
                    <a:pt x="24102" y="44680"/>
                    <a:pt x="26646" y="44049"/>
                  </a:cubicBezTo>
                  <a:cubicBezTo>
                    <a:pt x="30947" y="42997"/>
                    <a:pt x="38185" y="41577"/>
                    <a:pt x="46709" y="41577"/>
                  </a:cubicBezTo>
                  <a:cubicBezTo>
                    <a:pt x="57619" y="41577"/>
                    <a:pt x="70601" y="43891"/>
                    <a:pt x="82298" y="52280"/>
                  </a:cubicBezTo>
                  <a:cubicBezTo>
                    <a:pt x="83688" y="53411"/>
                    <a:pt x="84553" y="55067"/>
                    <a:pt x="84553" y="56961"/>
                  </a:cubicBezTo>
                  <a:lnTo>
                    <a:pt x="84553" y="61011"/>
                  </a:lnTo>
                  <a:cubicBezTo>
                    <a:pt x="84553" y="65297"/>
                    <a:pt x="86966" y="69216"/>
                    <a:pt x="90874" y="71135"/>
                  </a:cubicBezTo>
                  <a:lnTo>
                    <a:pt x="95909" y="73660"/>
                  </a:lnTo>
                  <a:lnTo>
                    <a:pt x="98558" y="62510"/>
                  </a:lnTo>
                  <a:cubicBezTo>
                    <a:pt x="100577" y="58591"/>
                    <a:pt x="101600" y="54305"/>
                    <a:pt x="101600" y="49861"/>
                  </a:cubicBezTo>
                  <a:lnTo>
                    <a:pt x="101600" y="0"/>
                  </a:lnTo>
                  <a:lnTo>
                    <a:pt x="33832" y="0"/>
                  </a:lnTo>
                  <a:lnTo>
                    <a:pt x="101600" y="4986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3" name="Google Shape;144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LAAASRkAAKssAAC9GQAAAAAAAA=="/>
                </a:ext>
              </a:extLst>
            </p:cNvSpPr>
            <p:nvPr/>
          </p:nvSpPr>
          <p:spPr>
            <a:xfrm>
              <a:off x="7218045" y="4110355"/>
              <a:ext cx="43180" cy="73660"/>
            </a:xfrm>
            <a:custGeom>
              <a:avLst/>
              <a:gdLst/>
              <a:ahLst/>
              <a:cxnLst/>
              <a:rect l="0" t="0" r="43180" b="73660"/>
              <a:pathLst>
                <a:path w="43180" h="73660">
                  <a:moveTo>
                    <a:pt x="34027" y="0"/>
                  </a:moveTo>
                  <a:cubicBezTo>
                    <a:pt x="15246" y="0"/>
                    <a:pt x="26" y="15200"/>
                    <a:pt x="26" y="34056"/>
                  </a:cubicBezTo>
                  <a:lnTo>
                    <a:pt x="26" y="49992"/>
                  </a:lnTo>
                  <a:cubicBezTo>
                    <a:pt x="26" y="54305"/>
                    <a:pt x="1029" y="58723"/>
                    <a:pt x="3060" y="62641"/>
                  </a:cubicBezTo>
                  <a:lnTo>
                    <a:pt x="5724" y="67953"/>
                  </a:lnTo>
                  <a:lnTo>
                    <a:pt x="5724" y="73660"/>
                  </a:lnTo>
                  <a:lnTo>
                    <a:pt x="14982" y="70504"/>
                  </a:lnTo>
                  <a:cubicBezTo>
                    <a:pt x="19572" y="68979"/>
                    <a:pt x="22737" y="64666"/>
                    <a:pt x="22737" y="59854"/>
                  </a:cubicBezTo>
                  <a:lnTo>
                    <a:pt x="22737" y="49624"/>
                  </a:lnTo>
                  <a:cubicBezTo>
                    <a:pt x="22737" y="46968"/>
                    <a:pt x="24373" y="44811"/>
                    <a:pt x="26931" y="44049"/>
                  </a:cubicBezTo>
                  <a:cubicBezTo>
                    <a:pt x="30994" y="43023"/>
                    <a:pt x="35056" y="42392"/>
                    <a:pt x="39118" y="42024"/>
                  </a:cubicBezTo>
                  <a:cubicBezTo>
                    <a:pt x="28567" y="40630"/>
                    <a:pt x="21603" y="30874"/>
                    <a:pt x="21603" y="21512"/>
                  </a:cubicBezTo>
                  <a:cubicBezTo>
                    <a:pt x="21603" y="9625"/>
                    <a:pt x="31231" y="0"/>
                    <a:pt x="43180" y="0"/>
                  </a:cubicBezTo>
                  <a:lnTo>
                    <a:pt x="34027" y="0"/>
                  </a:lnTo>
                  <a:lnTo>
                    <a:pt x="4318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2" name="Google Shape;144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LAAATBsAAMksAABwGwAAAAAAAA=="/>
                </a:ext>
              </a:extLst>
            </p:cNvSpPr>
            <p:nvPr/>
          </p:nvSpPr>
          <p:spPr>
            <a:xfrm>
              <a:off x="7257415" y="4437380"/>
              <a:ext cx="22860" cy="22860"/>
            </a:xfrm>
            <a:custGeom>
              <a:avLst/>
              <a:gdLst/>
              <a:ahLst/>
              <a:cxnLst/>
              <a:rect l="0" t="0" r="22860" b="22860"/>
              <a:pathLst>
                <a:path w="22860" h="22860">
                  <a:moveTo>
                    <a:pt x="11510" y="0"/>
                  </a:moveTo>
                  <a:cubicBezTo>
                    <a:pt x="5118" y="0"/>
                    <a:pt x="27" y="5118"/>
                    <a:pt x="27" y="11350"/>
                  </a:cubicBezTo>
                  <a:cubicBezTo>
                    <a:pt x="27" y="17742"/>
                    <a:pt x="5118" y="22833"/>
                    <a:pt x="11510" y="22833"/>
                  </a:cubicBezTo>
                  <a:cubicBezTo>
                    <a:pt x="17768" y="22833"/>
                    <a:pt x="22860" y="17742"/>
                    <a:pt x="22860" y="11350"/>
                  </a:cubicBezTo>
                  <a:cubicBezTo>
                    <a:pt x="22860" y="5118"/>
                    <a:pt x="17768" y="0"/>
                    <a:pt x="1151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1" name="Google Shape;144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8KwAATBsAACAsAABwGwAAAAAAAA=="/>
                </a:ext>
              </a:extLst>
            </p:cNvSpPr>
            <p:nvPr/>
          </p:nvSpPr>
          <p:spPr>
            <a:xfrm>
              <a:off x="7150100" y="4437380"/>
              <a:ext cx="22860" cy="22860"/>
            </a:xfrm>
            <a:custGeom>
              <a:avLst/>
              <a:gdLst/>
              <a:ahLst/>
              <a:cxnLst/>
              <a:rect l="0" t="0" r="22860" b="22860"/>
              <a:pathLst>
                <a:path w="22860" h="22860">
                  <a:moveTo>
                    <a:pt x="11496" y="0"/>
                  </a:moveTo>
                  <a:cubicBezTo>
                    <a:pt x="5245" y="0"/>
                    <a:pt x="26" y="5118"/>
                    <a:pt x="26" y="11350"/>
                  </a:cubicBezTo>
                  <a:cubicBezTo>
                    <a:pt x="26" y="17742"/>
                    <a:pt x="5245" y="22833"/>
                    <a:pt x="11496" y="22833"/>
                  </a:cubicBezTo>
                  <a:cubicBezTo>
                    <a:pt x="17748" y="22833"/>
                    <a:pt x="22834" y="17742"/>
                    <a:pt x="22834" y="11350"/>
                  </a:cubicBezTo>
                  <a:cubicBezTo>
                    <a:pt x="22834" y="5118"/>
                    <a:pt x="17748" y="0"/>
                    <a:pt x="1149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70" name="Google Shape;144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LQAATBsAAHItAABwGwAAAAAAAA=="/>
                </a:ext>
              </a:extLst>
            </p:cNvSpPr>
            <p:nvPr/>
          </p:nvSpPr>
          <p:spPr>
            <a:xfrm>
              <a:off x="7364730" y="4437380"/>
              <a:ext cx="22860" cy="22860"/>
            </a:xfrm>
            <a:custGeom>
              <a:avLst/>
              <a:gdLst/>
              <a:ahLst/>
              <a:cxnLst/>
              <a:rect l="0" t="0" r="22860" b="22860"/>
              <a:pathLst>
                <a:path w="22860" h="22860">
                  <a:moveTo>
                    <a:pt x="11377" y="0"/>
                  </a:moveTo>
                  <a:cubicBezTo>
                    <a:pt x="5118" y="0"/>
                    <a:pt x="27" y="5118"/>
                    <a:pt x="27" y="11350"/>
                  </a:cubicBezTo>
                  <a:cubicBezTo>
                    <a:pt x="27" y="17742"/>
                    <a:pt x="5118" y="22833"/>
                    <a:pt x="11377" y="22833"/>
                  </a:cubicBezTo>
                  <a:cubicBezTo>
                    <a:pt x="17768" y="22833"/>
                    <a:pt x="22860" y="17742"/>
                    <a:pt x="22860" y="11350"/>
                  </a:cubicBezTo>
                  <a:cubicBezTo>
                    <a:pt x="22860" y="5118"/>
                    <a:pt x="17768" y="0"/>
                    <a:pt x="1137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9" name="Google Shape;144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LAAAQRkAADwtAACjGgAAAAAAAA=="/>
                </a:ext>
              </a:extLst>
            </p:cNvSpPr>
            <p:nvPr/>
          </p:nvSpPr>
          <p:spPr>
            <a:xfrm>
              <a:off x="7184390" y="4105275"/>
              <a:ext cx="168910" cy="224790"/>
            </a:xfrm>
            <a:custGeom>
              <a:avLst/>
              <a:gdLst/>
              <a:ahLst/>
              <a:cxnLst/>
              <a:rect l="0" t="0" r="168910" b="224790"/>
              <a:pathLst>
                <a:path w="168910" h="224790">
                  <a:moveTo>
                    <a:pt x="129872" y="10486"/>
                  </a:moveTo>
                  <a:lnTo>
                    <a:pt x="129872" y="54867"/>
                  </a:lnTo>
                  <a:cubicBezTo>
                    <a:pt x="129872" y="58406"/>
                    <a:pt x="129111" y="61945"/>
                    <a:pt x="127483" y="65091"/>
                  </a:cubicBezTo>
                  <a:lnTo>
                    <a:pt x="124832" y="70517"/>
                  </a:lnTo>
                  <a:cubicBezTo>
                    <a:pt x="124438" y="71277"/>
                    <a:pt x="124307" y="72038"/>
                    <a:pt x="124307" y="72903"/>
                  </a:cubicBezTo>
                  <a:lnTo>
                    <a:pt x="124307" y="84149"/>
                  </a:lnTo>
                  <a:cubicBezTo>
                    <a:pt x="124307" y="106248"/>
                    <a:pt x="106350" y="123969"/>
                    <a:pt x="84508" y="123969"/>
                  </a:cubicBezTo>
                  <a:cubicBezTo>
                    <a:pt x="83536" y="123969"/>
                    <a:pt x="82591" y="123943"/>
                    <a:pt x="81620" y="123864"/>
                  </a:cubicBezTo>
                  <a:cubicBezTo>
                    <a:pt x="60775" y="122606"/>
                    <a:pt x="44472" y="104439"/>
                    <a:pt x="44472" y="82628"/>
                  </a:cubicBezTo>
                  <a:lnTo>
                    <a:pt x="44472" y="72903"/>
                  </a:lnTo>
                  <a:cubicBezTo>
                    <a:pt x="44472" y="72038"/>
                    <a:pt x="44236" y="71277"/>
                    <a:pt x="43842" y="70517"/>
                  </a:cubicBezTo>
                  <a:lnTo>
                    <a:pt x="41191" y="65222"/>
                  </a:lnTo>
                  <a:cubicBezTo>
                    <a:pt x="39668" y="62076"/>
                    <a:pt x="38802" y="58537"/>
                    <a:pt x="38802" y="54998"/>
                  </a:cubicBezTo>
                  <a:lnTo>
                    <a:pt x="38802" y="38981"/>
                  </a:lnTo>
                  <a:cubicBezTo>
                    <a:pt x="38802" y="23226"/>
                    <a:pt x="51560" y="10486"/>
                    <a:pt x="67469" y="10486"/>
                  </a:cubicBezTo>
                  <a:lnTo>
                    <a:pt x="101703" y="131571"/>
                  </a:lnTo>
                  <a:lnTo>
                    <a:pt x="101703" y="137862"/>
                  </a:lnTo>
                  <a:cubicBezTo>
                    <a:pt x="101572" y="139645"/>
                    <a:pt x="101966" y="141270"/>
                    <a:pt x="102464" y="143053"/>
                  </a:cubicBezTo>
                  <a:lnTo>
                    <a:pt x="84534" y="156422"/>
                  </a:lnTo>
                  <a:cubicBezTo>
                    <a:pt x="84455" y="156475"/>
                    <a:pt x="84402" y="156501"/>
                    <a:pt x="84324" y="156501"/>
                  </a:cubicBezTo>
                  <a:cubicBezTo>
                    <a:pt x="84271" y="156501"/>
                    <a:pt x="84219" y="156475"/>
                    <a:pt x="84140" y="156422"/>
                  </a:cubicBezTo>
                  <a:lnTo>
                    <a:pt x="66209" y="143053"/>
                  </a:lnTo>
                  <a:cubicBezTo>
                    <a:pt x="66708" y="141270"/>
                    <a:pt x="66971" y="139645"/>
                    <a:pt x="66971" y="137862"/>
                  </a:cubicBezTo>
                  <a:lnTo>
                    <a:pt x="66971" y="131571"/>
                  </a:lnTo>
                  <a:cubicBezTo>
                    <a:pt x="71512" y="133196"/>
                    <a:pt x="76185" y="134219"/>
                    <a:pt x="80990" y="134455"/>
                  </a:cubicBezTo>
                  <a:cubicBezTo>
                    <a:pt x="82119" y="134586"/>
                    <a:pt x="83247" y="134586"/>
                    <a:pt x="84402" y="134586"/>
                  </a:cubicBezTo>
                  <a:cubicBezTo>
                    <a:pt x="90204" y="134586"/>
                    <a:pt x="96137" y="133589"/>
                    <a:pt x="101703" y="131571"/>
                  </a:cubicBezTo>
                  <a:lnTo>
                    <a:pt x="67469" y="0"/>
                  </a:lnTo>
                  <a:cubicBezTo>
                    <a:pt x="45864" y="0"/>
                    <a:pt x="28300" y="17406"/>
                    <a:pt x="28300" y="39112"/>
                  </a:cubicBezTo>
                  <a:lnTo>
                    <a:pt x="28300" y="54998"/>
                  </a:lnTo>
                  <a:cubicBezTo>
                    <a:pt x="28300" y="60162"/>
                    <a:pt x="29561" y="65353"/>
                    <a:pt x="31845" y="70019"/>
                  </a:cubicBezTo>
                  <a:lnTo>
                    <a:pt x="33997" y="74161"/>
                  </a:lnTo>
                  <a:lnTo>
                    <a:pt x="33997" y="82628"/>
                  </a:lnTo>
                  <a:cubicBezTo>
                    <a:pt x="33866" y="99904"/>
                    <a:pt x="42319" y="116183"/>
                    <a:pt x="56601" y="126013"/>
                  </a:cubicBezTo>
                  <a:lnTo>
                    <a:pt x="56601" y="137862"/>
                  </a:lnTo>
                  <a:cubicBezTo>
                    <a:pt x="56601" y="140510"/>
                    <a:pt x="54842" y="142791"/>
                    <a:pt x="52322" y="143551"/>
                  </a:cubicBezTo>
                  <a:lnTo>
                    <a:pt x="19978" y="153250"/>
                  </a:lnTo>
                  <a:cubicBezTo>
                    <a:pt x="8086" y="156789"/>
                    <a:pt x="26" y="167642"/>
                    <a:pt x="131" y="179884"/>
                  </a:cubicBezTo>
                  <a:lnTo>
                    <a:pt x="131" y="219600"/>
                  </a:lnTo>
                  <a:cubicBezTo>
                    <a:pt x="26" y="222378"/>
                    <a:pt x="2415" y="224790"/>
                    <a:pt x="5329" y="224790"/>
                  </a:cubicBezTo>
                  <a:cubicBezTo>
                    <a:pt x="8217" y="224790"/>
                    <a:pt x="10501" y="222509"/>
                    <a:pt x="10501" y="219600"/>
                  </a:cubicBezTo>
                  <a:lnTo>
                    <a:pt x="10501" y="179989"/>
                  </a:lnTo>
                  <a:cubicBezTo>
                    <a:pt x="10501" y="172308"/>
                    <a:pt x="15542" y="165493"/>
                    <a:pt x="22866" y="163343"/>
                  </a:cubicBezTo>
                  <a:lnTo>
                    <a:pt x="55209" y="153775"/>
                  </a:lnTo>
                  <a:cubicBezTo>
                    <a:pt x="56863" y="153250"/>
                    <a:pt x="58491" y="152516"/>
                    <a:pt x="60014" y="151494"/>
                  </a:cubicBezTo>
                  <a:lnTo>
                    <a:pt x="77839" y="164863"/>
                  </a:lnTo>
                  <a:cubicBezTo>
                    <a:pt x="79782" y="166305"/>
                    <a:pt x="82092" y="167039"/>
                    <a:pt x="84402" y="167039"/>
                  </a:cubicBezTo>
                  <a:cubicBezTo>
                    <a:pt x="86713" y="167039"/>
                    <a:pt x="88997" y="166305"/>
                    <a:pt x="90966" y="164863"/>
                  </a:cubicBezTo>
                  <a:lnTo>
                    <a:pt x="108765" y="151494"/>
                  </a:lnTo>
                  <a:cubicBezTo>
                    <a:pt x="110288" y="152516"/>
                    <a:pt x="111942" y="153250"/>
                    <a:pt x="113569" y="153775"/>
                  </a:cubicBezTo>
                  <a:lnTo>
                    <a:pt x="145913" y="163343"/>
                  </a:lnTo>
                  <a:cubicBezTo>
                    <a:pt x="153237" y="165493"/>
                    <a:pt x="158304" y="172308"/>
                    <a:pt x="158304" y="179989"/>
                  </a:cubicBezTo>
                  <a:lnTo>
                    <a:pt x="158304" y="219600"/>
                  </a:lnTo>
                  <a:cubicBezTo>
                    <a:pt x="158409" y="222876"/>
                    <a:pt x="160955" y="224528"/>
                    <a:pt x="163502" y="224528"/>
                  </a:cubicBezTo>
                  <a:cubicBezTo>
                    <a:pt x="166022" y="224528"/>
                    <a:pt x="168595" y="222876"/>
                    <a:pt x="168779" y="219600"/>
                  </a:cubicBezTo>
                  <a:lnTo>
                    <a:pt x="168779" y="179989"/>
                  </a:lnTo>
                  <a:cubicBezTo>
                    <a:pt x="168910" y="167642"/>
                    <a:pt x="160693" y="156789"/>
                    <a:pt x="148958" y="153250"/>
                  </a:cubicBezTo>
                  <a:lnTo>
                    <a:pt x="116615" y="143551"/>
                  </a:lnTo>
                  <a:cubicBezTo>
                    <a:pt x="114094" y="142791"/>
                    <a:pt x="112309" y="140510"/>
                    <a:pt x="112309" y="137862"/>
                  </a:cubicBezTo>
                  <a:lnTo>
                    <a:pt x="112309" y="126145"/>
                  </a:lnTo>
                  <a:cubicBezTo>
                    <a:pt x="114724" y="124624"/>
                    <a:pt x="116851" y="122868"/>
                    <a:pt x="119004" y="120980"/>
                  </a:cubicBezTo>
                  <a:cubicBezTo>
                    <a:pt x="129111" y="111386"/>
                    <a:pt x="134913" y="98147"/>
                    <a:pt x="134913" y="84149"/>
                  </a:cubicBezTo>
                  <a:lnTo>
                    <a:pt x="134913" y="74161"/>
                  </a:lnTo>
                  <a:lnTo>
                    <a:pt x="137065" y="70019"/>
                  </a:lnTo>
                  <a:cubicBezTo>
                    <a:pt x="139349" y="65353"/>
                    <a:pt x="140610" y="60162"/>
                    <a:pt x="140610" y="54998"/>
                  </a:cubicBezTo>
                  <a:lnTo>
                    <a:pt x="140610" y="5164"/>
                  </a:lnTo>
                  <a:cubicBezTo>
                    <a:pt x="140610" y="2281"/>
                    <a:pt x="138221" y="0"/>
                    <a:pt x="135307" y="0"/>
                  </a:cubicBezTo>
                  <a:lnTo>
                    <a:pt x="129872" y="10486"/>
                  </a:lnTo>
                  <a:lnTo>
                    <a:pt x="13530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8" name="Google Shape;144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LAAAVRoAAMAsAACjGgAAAAAAAA=="/>
                </a:ext>
              </a:extLst>
            </p:cNvSpPr>
            <p:nvPr/>
          </p:nvSpPr>
          <p:spPr>
            <a:xfrm>
              <a:off x="7263130" y="4280535"/>
              <a:ext cx="11430" cy="49530"/>
            </a:xfrm>
            <a:custGeom>
              <a:avLst/>
              <a:gdLst/>
              <a:ahLst/>
              <a:cxnLst/>
              <a:rect l="0" t="0" r="11430" b="49530"/>
              <a:pathLst>
                <a:path w="11430" h="49530">
                  <a:moveTo>
                    <a:pt x="5701" y="0"/>
                  </a:moveTo>
                  <a:cubicBezTo>
                    <a:pt x="3043" y="0"/>
                    <a:pt x="384" y="1663"/>
                    <a:pt x="274" y="4963"/>
                  </a:cubicBezTo>
                  <a:lnTo>
                    <a:pt x="274" y="43995"/>
                  </a:lnTo>
                  <a:cubicBezTo>
                    <a:pt x="0" y="47659"/>
                    <a:pt x="2823" y="49504"/>
                    <a:pt x="5701" y="49504"/>
                  </a:cubicBezTo>
                  <a:cubicBezTo>
                    <a:pt x="8552" y="49504"/>
                    <a:pt x="11403" y="47659"/>
                    <a:pt x="11211" y="43995"/>
                  </a:cubicBezTo>
                  <a:lnTo>
                    <a:pt x="11211" y="4963"/>
                  </a:lnTo>
                  <a:cubicBezTo>
                    <a:pt x="11019" y="1663"/>
                    <a:pt x="8333" y="0"/>
                    <a:pt x="570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7" name="Google Shape;144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eLAAAZRoAAHAsAACjGgAAAAAAAA=="/>
                </a:ext>
              </a:extLst>
            </p:cNvSpPr>
            <p:nvPr/>
          </p:nvSpPr>
          <p:spPr>
            <a:xfrm>
              <a:off x="7212330" y="4290695"/>
              <a:ext cx="11430" cy="39370"/>
            </a:xfrm>
            <a:custGeom>
              <a:avLst/>
              <a:gdLst/>
              <a:ahLst/>
              <a:cxnLst/>
              <a:rect l="0" t="0" r="11430" b="39370"/>
              <a:pathLst>
                <a:path w="11430" h="39370">
                  <a:moveTo>
                    <a:pt x="5729" y="26"/>
                  </a:moveTo>
                  <a:cubicBezTo>
                    <a:pt x="2864" y="26"/>
                    <a:pt x="0" y="1883"/>
                    <a:pt x="218" y="5598"/>
                  </a:cubicBezTo>
                  <a:lnTo>
                    <a:pt x="218" y="33772"/>
                  </a:lnTo>
                  <a:cubicBezTo>
                    <a:pt x="0" y="37487"/>
                    <a:pt x="2864" y="39344"/>
                    <a:pt x="5729" y="39344"/>
                  </a:cubicBezTo>
                  <a:cubicBezTo>
                    <a:pt x="8566" y="39344"/>
                    <a:pt x="11430" y="37487"/>
                    <a:pt x="11239" y="33772"/>
                  </a:cubicBezTo>
                  <a:lnTo>
                    <a:pt x="11239" y="5598"/>
                  </a:lnTo>
                  <a:cubicBezTo>
                    <a:pt x="11430" y="1883"/>
                    <a:pt x="8566" y="26"/>
                    <a:pt x="572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6" name="Google Shape;144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AAAZRoAABAtAACjGgAAAAAAAA=="/>
                </a:ext>
              </a:extLst>
            </p:cNvSpPr>
            <p:nvPr/>
          </p:nvSpPr>
          <p:spPr>
            <a:xfrm>
              <a:off x="7313930" y="4290695"/>
              <a:ext cx="11430" cy="39370"/>
            </a:xfrm>
            <a:custGeom>
              <a:avLst/>
              <a:gdLst/>
              <a:ahLst/>
              <a:cxnLst/>
              <a:rect l="0" t="0" r="11430" b="39370"/>
              <a:pathLst>
                <a:path w="11430" h="39370">
                  <a:moveTo>
                    <a:pt x="5715" y="26"/>
                  </a:moveTo>
                  <a:cubicBezTo>
                    <a:pt x="2858" y="26"/>
                    <a:pt x="27" y="1883"/>
                    <a:pt x="218" y="5598"/>
                  </a:cubicBezTo>
                  <a:lnTo>
                    <a:pt x="218" y="33772"/>
                  </a:lnTo>
                  <a:cubicBezTo>
                    <a:pt x="27" y="37487"/>
                    <a:pt x="2858" y="39344"/>
                    <a:pt x="5715" y="39344"/>
                  </a:cubicBezTo>
                  <a:cubicBezTo>
                    <a:pt x="8573" y="39344"/>
                    <a:pt x="11403" y="37487"/>
                    <a:pt x="11212" y="33772"/>
                  </a:cubicBezTo>
                  <a:lnTo>
                    <a:pt x="11212" y="5598"/>
                  </a:lnTo>
                  <a:cubicBezTo>
                    <a:pt x="11403" y="1883"/>
                    <a:pt x="8573" y="26"/>
                    <a:pt x="571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5" name="Google Shape;144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LAAARBsAANEsAAB4GwAAAAAAAA=="/>
                </a:ext>
              </a:extLst>
            </p:cNvSpPr>
            <p:nvPr/>
          </p:nvSpPr>
          <p:spPr>
            <a:xfrm>
              <a:off x="7246620" y="4432300"/>
              <a:ext cx="38735" cy="33020"/>
            </a:xfrm>
            <a:custGeom>
              <a:avLst/>
              <a:gdLst/>
              <a:ahLst/>
              <a:cxnLst/>
              <a:rect l="0" t="0" r="38735" b="33020"/>
              <a:pathLst>
                <a:path w="38735" h="33020">
                  <a:moveTo>
                    <a:pt x="22130" y="10563"/>
                  </a:moveTo>
                  <a:cubicBezTo>
                    <a:pt x="25194" y="10563"/>
                    <a:pt x="28128" y="12911"/>
                    <a:pt x="28128" y="16458"/>
                  </a:cubicBezTo>
                  <a:cubicBezTo>
                    <a:pt x="28128" y="19718"/>
                    <a:pt x="25482" y="22483"/>
                    <a:pt x="22209" y="22483"/>
                  </a:cubicBezTo>
                  <a:cubicBezTo>
                    <a:pt x="16787" y="22483"/>
                    <a:pt x="14142" y="16093"/>
                    <a:pt x="17913" y="12311"/>
                  </a:cubicBezTo>
                  <a:cubicBezTo>
                    <a:pt x="19144" y="11111"/>
                    <a:pt x="20663" y="10563"/>
                    <a:pt x="22130" y="10563"/>
                  </a:cubicBezTo>
                  <a:lnTo>
                    <a:pt x="22130" y="26"/>
                  </a:lnTo>
                  <a:cubicBezTo>
                    <a:pt x="7464" y="26"/>
                    <a:pt x="26" y="17710"/>
                    <a:pt x="10475" y="28143"/>
                  </a:cubicBezTo>
                  <a:cubicBezTo>
                    <a:pt x="13828" y="31507"/>
                    <a:pt x="17940" y="33020"/>
                    <a:pt x="21999" y="33020"/>
                  </a:cubicBezTo>
                  <a:cubicBezTo>
                    <a:pt x="30511" y="33020"/>
                    <a:pt x="38708" y="26395"/>
                    <a:pt x="38708" y="16458"/>
                  </a:cubicBezTo>
                  <a:cubicBezTo>
                    <a:pt x="38708" y="7433"/>
                    <a:pt x="31270" y="26"/>
                    <a:pt x="22209" y="26"/>
                  </a:cubicBezTo>
                  <a:lnTo>
                    <a:pt x="22209" y="10563"/>
                  </a:lnTo>
                  <a:lnTo>
                    <a:pt x="2220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4" name="Google Shape;144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KwAARBsAACgsAAB4GwAAAAAAAA=="/>
                </a:ext>
              </a:extLst>
            </p:cNvSpPr>
            <p:nvPr/>
          </p:nvSpPr>
          <p:spPr>
            <a:xfrm>
              <a:off x="7139305" y="4432300"/>
              <a:ext cx="38735" cy="33020"/>
            </a:xfrm>
            <a:custGeom>
              <a:avLst/>
              <a:gdLst/>
              <a:ahLst/>
              <a:cxnLst/>
              <a:rect l="0" t="0" r="38735" b="33020"/>
              <a:pathLst>
                <a:path w="38735" h="33020">
                  <a:moveTo>
                    <a:pt x="22156" y="10563"/>
                  </a:moveTo>
                  <a:cubicBezTo>
                    <a:pt x="25273" y="10563"/>
                    <a:pt x="28259" y="12911"/>
                    <a:pt x="28259" y="16458"/>
                  </a:cubicBezTo>
                  <a:cubicBezTo>
                    <a:pt x="28128" y="19718"/>
                    <a:pt x="25482" y="22483"/>
                    <a:pt x="22209" y="22483"/>
                  </a:cubicBezTo>
                  <a:cubicBezTo>
                    <a:pt x="16787" y="22483"/>
                    <a:pt x="14142" y="16093"/>
                    <a:pt x="17913" y="12311"/>
                  </a:cubicBezTo>
                  <a:cubicBezTo>
                    <a:pt x="19144" y="11111"/>
                    <a:pt x="20663" y="10563"/>
                    <a:pt x="22156" y="10563"/>
                  </a:cubicBezTo>
                  <a:lnTo>
                    <a:pt x="22156" y="26"/>
                  </a:lnTo>
                  <a:cubicBezTo>
                    <a:pt x="7464" y="26"/>
                    <a:pt x="26" y="17710"/>
                    <a:pt x="10475" y="28143"/>
                  </a:cubicBezTo>
                  <a:cubicBezTo>
                    <a:pt x="13854" y="31507"/>
                    <a:pt x="18018" y="33020"/>
                    <a:pt x="22078" y="33020"/>
                  </a:cubicBezTo>
                  <a:cubicBezTo>
                    <a:pt x="30563" y="33020"/>
                    <a:pt x="38708" y="26395"/>
                    <a:pt x="38708" y="16458"/>
                  </a:cubicBezTo>
                  <a:cubicBezTo>
                    <a:pt x="38708" y="7433"/>
                    <a:pt x="31270" y="26"/>
                    <a:pt x="22209" y="26"/>
                  </a:cubicBezTo>
                  <a:lnTo>
                    <a:pt x="22209" y="10563"/>
                  </a:lnTo>
                  <a:lnTo>
                    <a:pt x="2220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3" name="Google Shape;144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9LQAARBsAAHotAAB4GwAAAAAAAA=="/>
                </a:ext>
              </a:extLst>
            </p:cNvSpPr>
            <p:nvPr/>
          </p:nvSpPr>
          <p:spPr>
            <a:xfrm>
              <a:off x="7353935" y="4432300"/>
              <a:ext cx="38735" cy="33020"/>
            </a:xfrm>
            <a:custGeom>
              <a:avLst/>
              <a:gdLst/>
              <a:ahLst/>
              <a:cxnLst/>
              <a:rect l="0" t="0" r="38735" b="33020"/>
              <a:pathLst>
                <a:path w="38735" h="33020">
                  <a:moveTo>
                    <a:pt x="22126" y="10563"/>
                  </a:moveTo>
                  <a:cubicBezTo>
                    <a:pt x="25227" y="10563"/>
                    <a:pt x="28223" y="12911"/>
                    <a:pt x="28223" y="16458"/>
                  </a:cubicBezTo>
                  <a:cubicBezTo>
                    <a:pt x="28092" y="19718"/>
                    <a:pt x="25437" y="22483"/>
                    <a:pt x="22153" y="22483"/>
                  </a:cubicBezTo>
                  <a:cubicBezTo>
                    <a:pt x="16844" y="22483"/>
                    <a:pt x="14059" y="16093"/>
                    <a:pt x="17843" y="12311"/>
                  </a:cubicBezTo>
                  <a:cubicBezTo>
                    <a:pt x="19078" y="11111"/>
                    <a:pt x="20602" y="10563"/>
                    <a:pt x="22126" y="10563"/>
                  </a:cubicBezTo>
                  <a:lnTo>
                    <a:pt x="22126" y="26"/>
                  </a:lnTo>
                  <a:cubicBezTo>
                    <a:pt x="7358" y="26"/>
                    <a:pt x="26" y="17710"/>
                    <a:pt x="10380" y="28143"/>
                  </a:cubicBezTo>
                  <a:cubicBezTo>
                    <a:pt x="13770" y="31507"/>
                    <a:pt x="17948" y="33020"/>
                    <a:pt x="22021" y="33020"/>
                  </a:cubicBezTo>
                  <a:cubicBezTo>
                    <a:pt x="30536" y="33020"/>
                    <a:pt x="38708" y="26395"/>
                    <a:pt x="38708" y="16458"/>
                  </a:cubicBezTo>
                  <a:cubicBezTo>
                    <a:pt x="38708" y="7433"/>
                    <a:pt x="31376" y="26"/>
                    <a:pt x="22153" y="26"/>
                  </a:cubicBezTo>
                  <a:lnTo>
                    <a:pt x="22153" y="10563"/>
                  </a:lnTo>
                  <a:lnTo>
                    <a:pt x="2215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2" name="Google Shape;144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iLAAAtRoAAEwtAAA6GwAAAAAAAA=="/>
                </a:ext>
              </a:extLst>
            </p:cNvSpPr>
            <p:nvPr/>
          </p:nvSpPr>
          <p:spPr>
            <a:xfrm>
              <a:off x="7174230" y="4341495"/>
              <a:ext cx="189230" cy="84455"/>
            </a:xfrm>
            <a:custGeom>
              <a:avLst/>
              <a:gdLst/>
              <a:ahLst/>
              <a:cxnLst/>
              <a:rect l="0" t="0" r="189230" b="84455"/>
              <a:pathLst>
                <a:path w="189230" h="84455">
                  <a:moveTo>
                    <a:pt x="94654" y="26"/>
                  </a:moveTo>
                  <a:cubicBezTo>
                    <a:pt x="91898" y="26"/>
                    <a:pt x="89195" y="1886"/>
                    <a:pt x="89457" y="5607"/>
                  </a:cubicBezTo>
                  <a:lnTo>
                    <a:pt x="89457" y="23006"/>
                  </a:lnTo>
                  <a:lnTo>
                    <a:pt x="52577" y="23006"/>
                  </a:lnTo>
                  <a:cubicBezTo>
                    <a:pt x="45359" y="23006"/>
                    <a:pt x="38665" y="26413"/>
                    <a:pt x="34518" y="32204"/>
                  </a:cubicBezTo>
                  <a:lnTo>
                    <a:pt x="3176" y="75964"/>
                  </a:lnTo>
                  <a:cubicBezTo>
                    <a:pt x="26" y="80000"/>
                    <a:pt x="3754" y="84455"/>
                    <a:pt x="7586" y="84455"/>
                  </a:cubicBezTo>
                  <a:cubicBezTo>
                    <a:pt x="9108" y="84455"/>
                    <a:pt x="10657" y="83747"/>
                    <a:pt x="11760" y="82018"/>
                  </a:cubicBezTo>
                  <a:lnTo>
                    <a:pt x="43101" y="38388"/>
                  </a:lnTo>
                  <a:cubicBezTo>
                    <a:pt x="45254" y="35348"/>
                    <a:pt x="48771" y="33462"/>
                    <a:pt x="52577" y="33462"/>
                  </a:cubicBezTo>
                  <a:lnTo>
                    <a:pt x="89457" y="33462"/>
                  </a:lnTo>
                  <a:lnTo>
                    <a:pt x="89457" y="73318"/>
                  </a:lnTo>
                  <a:cubicBezTo>
                    <a:pt x="89562" y="76646"/>
                    <a:pt x="92108" y="78323"/>
                    <a:pt x="94654" y="78323"/>
                  </a:cubicBezTo>
                  <a:cubicBezTo>
                    <a:pt x="97174" y="78323"/>
                    <a:pt x="99747" y="76646"/>
                    <a:pt x="99930" y="73318"/>
                  </a:cubicBezTo>
                  <a:lnTo>
                    <a:pt x="99930" y="33462"/>
                  </a:lnTo>
                  <a:lnTo>
                    <a:pt x="136810" y="33462"/>
                  </a:lnTo>
                  <a:cubicBezTo>
                    <a:pt x="140485" y="33462"/>
                    <a:pt x="144003" y="35348"/>
                    <a:pt x="146286" y="38388"/>
                  </a:cubicBezTo>
                  <a:lnTo>
                    <a:pt x="177470" y="82018"/>
                  </a:lnTo>
                  <a:cubicBezTo>
                    <a:pt x="178625" y="83747"/>
                    <a:pt x="180200" y="84455"/>
                    <a:pt x="181723" y="84455"/>
                  </a:cubicBezTo>
                  <a:cubicBezTo>
                    <a:pt x="185555" y="84455"/>
                    <a:pt x="189230" y="80000"/>
                    <a:pt x="186080" y="75964"/>
                  </a:cubicBezTo>
                  <a:lnTo>
                    <a:pt x="186185" y="75964"/>
                  </a:lnTo>
                  <a:lnTo>
                    <a:pt x="154870" y="32204"/>
                  </a:lnTo>
                  <a:cubicBezTo>
                    <a:pt x="150696" y="26413"/>
                    <a:pt x="144003" y="23006"/>
                    <a:pt x="136810" y="23006"/>
                  </a:cubicBezTo>
                  <a:lnTo>
                    <a:pt x="99930" y="23006"/>
                  </a:lnTo>
                  <a:lnTo>
                    <a:pt x="99930" y="5607"/>
                  </a:lnTo>
                  <a:cubicBezTo>
                    <a:pt x="100114" y="1886"/>
                    <a:pt x="97384" y="26"/>
                    <a:pt x="9465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61" name="Google Shape;144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LAAAghkAAPAsAACrGQAAAAAAAA=="/>
                </a:ext>
              </a:extLst>
            </p:cNvSpPr>
            <p:nvPr/>
          </p:nvSpPr>
          <p:spPr>
            <a:xfrm>
              <a:off x="7235190" y="4146550"/>
              <a:ext cx="69850" cy="26035"/>
            </a:xfrm>
            <a:custGeom>
              <a:avLst/>
              <a:gdLst/>
              <a:ahLst/>
              <a:cxnLst/>
              <a:rect l="0" t="0" r="69850" b="26035"/>
              <a:pathLst>
                <a:path w="69850" h="26035">
                  <a:moveTo>
                    <a:pt x="30014" y="0"/>
                  </a:moveTo>
                  <a:cubicBezTo>
                    <a:pt x="15934" y="0"/>
                    <a:pt x="4624" y="3700"/>
                    <a:pt x="3840" y="3991"/>
                  </a:cubicBezTo>
                  <a:cubicBezTo>
                    <a:pt x="1593" y="4731"/>
                    <a:pt x="209" y="6766"/>
                    <a:pt x="209" y="9065"/>
                  </a:cubicBezTo>
                  <a:lnTo>
                    <a:pt x="209" y="20378"/>
                  </a:lnTo>
                  <a:cubicBezTo>
                    <a:pt x="26" y="24131"/>
                    <a:pt x="2743" y="26008"/>
                    <a:pt x="5486" y="26008"/>
                  </a:cubicBezTo>
                  <a:cubicBezTo>
                    <a:pt x="8228" y="26008"/>
                    <a:pt x="10945" y="24131"/>
                    <a:pt x="10762" y="20378"/>
                  </a:cubicBezTo>
                  <a:lnTo>
                    <a:pt x="10762" y="13136"/>
                  </a:lnTo>
                  <a:cubicBezTo>
                    <a:pt x="14863" y="12132"/>
                    <a:pt x="22099" y="10704"/>
                    <a:pt x="30249" y="10704"/>
                  </a:cubicBezTo>
                  <a:cubicBezTo>
                    <a:pt x="39522" y="10704"/>
                    <a:pt x="50023" y="12554"/>
                    <a:pt x="58513" y="18977"/>
                  </a:cubicBezTo>
                  <a:cubicBezTo>
                    <a:pt x="59662" y="19955"/>
                    <a:pt x="60838" y="20352"/>
                    <a:pt x="61961" y="20352"/>
                  </a:cubicBezTo>
                  <a:cubicBezTo>
                    <a:pt x="66428" y="20352"/>
                    <a:pt x="69850" y="13823"/>
                    <a:pt x="64808" y="10466"/>
                  </a:cubicBezTo>
                  <a:cubicBezTo>
                    <a:pt x="54046" y="2325"/>
                    <a:pt x="41142" y="0"/>
                    <a:pt x="3001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182" name="Google Shape;14479;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EuAABBGQAALzAAAHgbAAAQAAAA"/>
              </a:ext>
            </a:extLst>
          </p:cNvGrpSpPr>
          <p:nvPr/>
        </p:nvGrpSpPr>
        <p:grpSpPr>
          <a:xfrm>
            <a:off x="7579995" y="4105275"/>
            <a:ext cx="252730" cy="360045"/>
            <a:chOff x="7579995" y="4105275"/>
            <a:chExt cx="252730" cy="360045"/>
          </a:xfrm>
        </p:grpSpPr>
        <p:sp>
          <p:nvSpPr>
            <p:cNvPr id="2204" name="Google Shape;144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LwAATBsAAH4vAABwGwAAAAAAAA=="/>
                </a:ext>
              </a:extLst>
            </p:cNvSpPr>
            <p:nvPr/>
          </p:nvSpPr>
          <p:spPr>
            <a:xfrm>
              <a:off x="7698105" y="4437380"/>
              <a:ext cx="22225" cy="22860"/>
            </a:xfrm>
            <a:custGeom>
              <a:avLst/>
              <a:gdLst/>
              <a:ahLst/>
              <a:cxnLst/>
              <a:rect l="0" t="0" r="22225" b="22860"/>
              <a:pathLst>
                <a:path w="22225" h="22860">
                  <a:moveTo>
                    <a:pt x="11035" y="0"/>
                  </a:moveTo>
                  <a:cubicBezTo>
                    <a:pt x="4976" y="0"/>
                    <a:pt x="0" y="5118"/>
                    <a:pt x="0" y="11350"/>
                  </a:cubicBezTo>
                  <a:cubicBezTo>
                    <a:pt x="0" y="17742"/>
                    <a:pt x="4976" y="22833"/>
                    <a:pt x="11035" y="22833"/>
                  </a:cubicBezTo>
                  <a:cubicBezTo>
                    <a:pt x="17119" y="22833"/>
                    <a:pt x="22199" y="17742"/>
                    <a:pt x="22199" y="11350"/>
                  </a:cubicBezTo>
                  <a:cubicBezTo>
                    <a:pt x="22199" y="5118"/>
                    <a:pt x="17119" y="0"/>
                    <a:pt x="1103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03" name="Google Shape;144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LgAATBsAANYuAABwGwAAAAAAAA=="/>
                </a:ext>
              </a:extLst>
            </p:cNvSpPr>
            <p:nvPr/>
          </p:nvSpPr>
          <p:spPr>
            <a:xfrm>
              <a:off x="7590790" y="4437380"/>
              <a:ext cx="22860" cy="22860"/>
            </a:xfrm>
            <a:custGeom>
              <a:avLst/>
              <a:gdLst/>
              <a:ahLst/>
              <a:cxnLst/>
              <a:rect l="0" t="0" r="22860" b="22860"/>
              <a:pathLst>
                <a:path w="22860" h="22860">
                  <a:moveTo>
                    <a:pt x="11350" y="0"/>
                  </a:moveTo>
                  <a:cubicBezTo>
                    <a:pt x="5118" y="0"/>
                    <a:pt x="0" y="5118"/>
                    <a:pt x="0" y="11350"/>
                  </a:cubicBezTo>
                  <a:cubicBezTo>
                    <a:pt x="0" y="17742"/>
                    <a:pt x="5118" y="22833"/>
                    <a:pt x="11350" y="22833"/>
                  </a:cubicBezTo>
                  <a:cubicBezTo>
                    <a:pt x="17742" y="22833"/>
                    <a:pt x="22833" y="17742"/>
                    <a:pt x="22833" y="11350"/>
                  </a:cubicBezTo>
                  <a:cubicBezTo>
                    <a:pt x="22833" y="5118"/>
                    <a:pt x="17742" y="0"/>
                    <a:pt x="1135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02" name="Google Shape;144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MAAATBsAACcwAABwGwAAAAAAAA=="/>
                </a:ext>
              </a:extLst>
            </p:cNvSpPr>
            <p:nvPr/>
          </p:nvSpPr>
          <p:spPr>
            <a:xfrm>
              <a:off x="7804785" y="4437380"/>
              <a:ext cx="22860" cy="22860"/>
            </a:xfrm>
            <a:custGeom>
              <a:avLst/>
              <a:gdLst/>
              <a:ahLst/>
              <a:cxnLst/>
              <a:rect l="0" t="0" r="22860" b="22860"/>
              <a:pathLst>
                <a:path w="22860" h="22860">
                  <a:moveTo>
                    <a:pt x="11483" y="0"/>
                  </a:moveTo>
                  <a:cubicBezTo>
                    <a:pt x="5118" y="0"/>
                    <a:pt x="0" y="5118"/>
                    <a:pt x="0" y="11350"/>
                  </a:cubicBezTo>
                  <a:cubicBezTo>
                    <a:pt x="0" y="17742"/>
                    <a:pt x="5118" y="22833"/>
                    <a:pt x="11483" y="22833"/>
                  </a:cubicBezTo>
                  <a:cubicBezTo>
                    <a:pt x="17742" y="22833"/>
                    <a:pt x="22860" y="17742"/>
                    <a:pt x="22860" y="11350"/>
                  </a:cubicBezTo>
                  <a:cubicBezTo>
                    <a:pt x="22860" y="5118"/>
                    <a:pt x="17742" y="0"/>
                    <a:pt x="1148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01" name="Google Shape;144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LwAAHhoAAJAvAABlGgAAAAAAAA=="/>
                </a:ext>
              </a:extLst>
            </p:cNvSpPr>
            <p:nvPr/>
          </p:nvSpPr>
          <p:spPr>
            <a:xfrm>
              <a:off x="7686675" y="4245610"/>
              <a:ext cx="45085" cy="45085"/>
            </a:xfrm>
            <a:custGeom>
              <a:avLst/>
              <a:gdLst/>
              <a:ahLst/>
              <a:cxnLst/>
              <a:rect l="0" t="0" r="45085" b="45085"/>
              <a:pathLst>
                <a:path w="45085" h="45085">
                  <a:moveTo>
                    <a:pt x="0" y="0"/>
                  </a:moveTo>
                  <a:lnTo>
                    <a:pt x="0" y="45085"/>
                  </a:lnTo>
                  <a:lnTo>
                    <a:pt x="45085" y="45085"/>
                  </a:lnTo>
                  <a:lnTo>
                    <a:pt x="45085"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00" name="Google Shape;144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LwAAHhoAAJAvAABLGgAAAAAAAA=="/>
                </a:ext>
              </a:extLst>
            </p:cNvSpPr>
            <p:nvPr/>
          </p:nvSpPr>
          <p:spPr>
            <a:xfrm>
              <a:off x="7686675" y="4245610"/>
              <a:ext cx="45085" cy="28575"/>
            </a:xfrm>
            <a:custGeom>
              <a:avLst/>
              <a:gdLst/>
              <a:ahLst/>
              <a:cxnLst/>
              <a:rect l="0" t="0" r="45085" b="28575"/>
              <a:pathLst>
                <a:path w="45085" h="28575">
                  <a:moveTo>
                    <a:pt x="0" y="0"/>
                  </a:moveTo>
                  <a:lnTo>
                    <a:pt x="0" y="24254"/>
                  </a:lnTo>
                  <a:cubicBezTo>
                    <a:pt x="7248" y="27117"/>
                    <a:pt x="14888" y="28548"/>
                    <a:pt x="22529" y="28548"/>
                  </a:cubicBezTo>
                  <a:cubicBezTo>
                    <a:pt x="30196" y="28548"/>
                    <a:pt x="37836" y="27117"/>
                    <a:pt x="45085" y="24254"/>
                  </a:cubicBezTo>
                  <a:lnTo>
                    <a:pt x="45085" y="0"/>
                  </a:lnTo>
                  <a:lnTo>
                    <a:pt x="0" y="0"/>
                  </a:lnTo>
                  <a:lnTo>
                    <a:pt x="45085" y="2425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9" name="Google Shape;144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LwAASRkAAJkvAACQGQAAAAAAAA=="/>
                </a:ext>
              </a:extLst>
            </p:cNvSpPr>
            <p:nvPr/>
          </p:nvSpPr>
          <p:spPr>
            <a:xfrm>
              <a:off x="7680960" y="4110355"/>
              <a:ext cx="56515" cy="45085"/>
            </a:xfrm>
            <a:custGeom>
              <a:avLst/>
              <a:gdLst/>
              <a:ahLst/>
              <a:cxnLst/>
              <a:rect l="0" t="0" r="56515" b="45085"/>
              <a:pathLst>
                <a:path w="56515" h="45085">
                  <a:moveTo>
                    <a:pt x="28178" y="0"/>
                  </a:moveTo>
                  <a:cubicBezTo>
                    <a:pt x="12631" y="0"/>
                    <a:pt x="0" y="10068"/>
                    <a:pt x="0" y="22542"/>
                  </a:cubicBezTo>
                  <a:cubicBezTo>
                    <a:pt x="0" y="34990"/>
                    <a:pt x="12631" y="45058"/>
                    <a:pt x="28178" y="45058"/>
                  </a:cubicBezTo>
                  <a:cubicBezTo>
                    <a:pt x="43856" y="45058"/>
                    <a:pt x="56488" y="34990"/>
                    <a:pt x="56488" y="22542"/>
                  </a:cubicBezTo>
                  <a:cubicBezTo>
                    <a:pt x="56488" y="10068"/>
                    <a:pt x="43856" y="0"/>
                    <a:pt x="2817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8" name="Google Shape;144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LwAASRkAAHwvAACQGQAAAAAAAA=="/>
                </a:ext>
              </a:extLst>
            </p:cNvSpPr>
            <p:nvPr/>
          </p:nvSpPr>
          <p:spPr>
            <a:xfrm>
              <a:off x="7680960" y="4110355"/>
              <a:ext cx="38100" cy="45085"/>
            </a:xfrm>
            <a:custGeom>
              <a:avLst/>
              <a:gdLst/>
              <a:ahLst/>
              <a:cxnLst/>
              <a:rect l="0" t="0" r="38100" b="45085"/>
              <a:pathLst>
                <a:path w="38100" h="45085">
                  <a:moveTo>
                    <a:pt x="28055" y="0"/>
                  </a:moveTo>
                  <a:cubicBezTo>
                    <a:pt x="12648" y="0"/>
                    <a:pt x="0" y="10068"/>
                    <a:pt x="0" y="22542"/>
                  </a:cubicBezTo>
                  <a:cubicBezTo>
                    <a:pt x="0" y="34990"/>
                    <a:pt x="12544" y="45058"/>
                    <a:pt x="28055" y="45058"/>
                  </a:cubicBezTo>
                  <a:cubicBezTo>
                    <a:pt x="31438" y="45058"/>
                    <a:pt x="34821" y="44431"/>
                    <a:pt x="38074" y="43411"/>
                  </a:cubicBezTo>
                  <a:cubicBezTo>
                    <a:pt x="27924" y="40273"/>
                    <a:pt x="20664" y="31852"/>
                    <a:pt x="20664" y="21784"/>
                  </a:cubicBezTo>
                  <a:cubicBezTo>
                    <a:pt x="20664" y="12604"/>
                    <a:pt x="26935" y="4785"/>
                    <a:pt x="35706" y="1019"/>
                  </a:cubicBezTo>
                  <a:cubicBezTo>
                    <a:pt x="33207" y="392"/>
                    <a:pt x="30683" y="0"/>
                    <a:pt x="2805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7" name="Google Shape;144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LwAAbRkAAMUvAAAfGgAAAAAAAA=="/>
                </a:ext>
              </a:extLst>
            </p:cNvSpPr>
            <p:nvPr/>
          </p:nvSpPr>
          <p:spPr>
            <a:xfrm>
              <a:off x="7653020" y="4133215"/>
              <a:ext cx="112395" cy="113030"/>
            </a:xfrm>
            <a:custGeom>
              <a:avLst/>
              <a:gdLst/>
              <a:ahLst/>
              <a:cxnLst/>
              <a:rect l="0" t="0" r="112395" b="113030"/>
              <a:pathLst>
                <a:path w="112395" h="113030">
                  <a:moveTo>
                    <a:pt x="56184" y="26"/>
                  </a:moveTo>
                  <a:cubicBezTo>
                    <a:pt x="25153" y="26"/>
                    <a:pt x="0" y="25266"/>
                    <a:pt x="0" y="56463"/>
                  </a:cubicBezTo>
                  <a:cubicBezTo>
                    <a:pt x="0" y="87632"/>
                    <a:pt x="25153" y="113004"/>
                    <a:pt x="56184" y="113004"/>
                  </a:cubicBezTo>
                  <a:cubicBezTo>
                    <a:pt x="87241" y="113004"/>
                    <a:pt x="112368" y="87632"/>
                    <a:pt x="112368" y="56463"/>
                  </a:cubicBezTo>
                  <a:cubicBezTo>
                    <a:pt x="112368" y="25266"/>
                    <a:pt x="87241" y="26"/>
                    <a:pt x="5618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6" name="Google Shape;144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wAAbRkAAMsvAAAdGgAAAAAAAA=="/>
                </a:ext>
              </a:extLst>
            </p:cNvSpPr>
            <p:nvPr/>
          </p:nvSpPr>
          <p:spPr>
            <a:xfrm>
              <a:off x="7679690" y="4133215"/>
              <a:ext cx="89535" cy="111760"/>
            </a:xfrm>
            <a:custGeom>
              <a:avLst/>
              <a:gdLst/>
              <a:ahLst/>
              <a:cxnLst/>
              <a:rect l="0" t="0" r="89535" b="111760"/>
              <a:pathLst>
                <a:path w="89535" h="111760">
                  <a:moveTo>
                    <a:pt x="30828" y="0"/>
                  </a:moveTo>
                  <a:cubicBezTo>
                    <a:pt x="10023" y="0"/>
                    <a:pt x="26" y="26681"/>
                    <a:pt x="16419" y="40192"/>
                  </a:cubicBezTo>
                  <a:lnTo>
                    <a:pt x="16680" y="40297"/>
                  </a:lnTo>
                  <a:cubicBezTo>
                    <a:pt x="16680" y="40297"/>
                    <a:pt x="32759" y="95101"/>
                    <a:pt x="40904" y="111760"/>
                  </a:cubicBezTo>
                  <a:cubicBezTo>
                    <a:pt x="70061" y="105700"/>
                    <a:pt x="89535" y="77917"/>
                    <a:pt x="85254" y="48272"/>
                  </a:cubicBezTo>
                  <a:cubicBezTo>
                    <a:pt x="81991" y="25553"/>
                    <a:pt x="65284" y="7110"/>
                    <a:pt x="43175" y="1548"/>
                  </a:cubicBezTo>
                  <a:cubicBezTo>
                    <a:pt x="39520" y="682"/>
                    <a:pt x="35761" y="157"/>
                    <a:pt x="32002" y="52"/>
                  </a:cubicBezTo>
                  <a:cubicBezTo>
                    <a:pt x="31611" y="26"/>
                    <a:pt x="31219" y="0"/>
                    <a:pt x="3082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5" name="Google Shape;144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LwAArBkAALMvAAAwGgAAAAAAAA=="/>
                </a:ext>
              </a:extLst>
            </p:cNvSpPr>
            <p:nvPr/>
          </p:nvSpPr>
          <p:spPr>
            <a:xfrm>
              <a:off x="7663815" y="4173220"/>
              <a:ext cx="90170" cy="83820"/>
            </a:xfrm>
            <a:custGeom>
              <a:avLst/>
              <a:gdLst/>
              <a:ahLst/>
              <a:cxnLst/>
              <a:rect l="0" t="0" r="90170" b="83820"/>
              <a:pathLst>
                <a:path w="90170" h="83820">
                  <a:moveTo>
                    <a:pt x="30903" y="26"/>
                  </a:moveTo>
                  <a:cubicBezTo>
                    <a:pt x="28993" y="26"/>
                    <a:pt x="27239" y="993"/>
                    <a:pt x="26219" y="2667"/>
                  </a:cubicBezTo>
                  <a:cubicBezTo>
                    <a:pt x="21797" y="9595"/>
                    <a:pt x="10964" y="25805"/>
                    <a:pt x="2276" y="31844"/>
                  </a:cubicBezTo>
                  <a:cubicBezTo>
                    <a:pt x="890" y="32864"/>
                    <a:pt x="26" y="34485"/>
                    <a:pt x="26" y="36263"/>
                  </a:cubicBezTo>
                  <a:lnTo>
                    <a:pt x="26" y="38773"/>
                  </a:lnTo>
                  <a:cubicBezTo>
                    <a:pt x="26" y="63689"/>
                    <a:pt x="20279" y="83794"/>
                    <a:pt x="45085" y="83794"/>
                  </a:cubicBezTo>
                  <a:cubicBezTo>
                    <a:pt x="70022" y="83794"/>
                    <a:pt x="90170" y="63689"/>
                    <a:pt x="90170" y="38903"/>
                  </a:cubicBezTo>
                  <a:lnTo>
                    <a:pt x="90170" y="33230"/>
                  </a:lnTo>
                  <a:cubicBezTo>
                    <a:pt x="90170" y="14118"/>
                    <a:pt x="45608" y="3164"/>
                    <a:pt x="32133" y="157"/>
                  </a:cubicBezTo>
                  <a:cubicBezTo>
                    <a:pt x="31714" y="52"/>
                    <a:pt x="31295" y="26"/>
                    <a:pt x="3090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4" name="Google Shape;144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LgAATxoAAOAvAACsGgAAAAAAAA=="/>
                </a:ext>
              </a:extLst>
            </p:cNvSpPr>
            <p:nvPr/>
          </p:nvSpPr>
          <p:spPr>
            <a:xfrm>
              <a:off x="7635875" y="4276725"/>
              <a:ext cx="146685" cy="59055"/>
            </a:xfrm>
            <a:custGeom>
              <a:avLst/>
              <a:gdLst/>
              <a:ahLst/>
              <a:cxnLst/>
              <a:rect l="0" t="0" r="146685" b="59055"/>
              <a:pathLst>
                <a:path w="146685" h="59055">
                  <a:moveTo>
                    <a:pt x="44566" y="0"/>
                  </a:moveTo>
                  <a:cubicBezTo>
                    <a:pt x="44435" y="130"/>
                    <a:pt x="44330" y="260"/>
                    <a:pt x="44068" y="390"/>
                  </a:cubicBezTo>
                  <a:lnTo>
                    <a:pt x="9994" y="15421"/>
                  </a:lnTo>
                  <a:cubicBezTo>
                    <a:pt x="3934" y="18052"/>
                    <a:pt x="26" y="24070"/>
                    <a:pt x="26" y="30712"/>
                  </a:cubicBezTo>
                  <a:lnTo>
                    <a:pt x="26" y="59055"/>
                  </a:lnTo>
                  <a:lnTo>
                    <a:pt x="146685" y="59055"/>
                  </a:lnTo>
                  <a:lnTo>
                    <a:pt x="146685" y="30712"/>
                  </a:lnTo>
                  <a:cubicBezTo>
                    <a:pt x="146685" y="24070"/>
                    <a:pt x="142776" y="18052"/>
                    <a:pt x="136717" y="15421"/>
                  </a:cubicBezTo>
                  <a:lnTo>
                    <a:pt x="102642" y="390"/>
                  </a:lnTo>
                  <a:cubicBezTo>
                    <a:pt x="102511" y="260"/>
                    <a:pt x="102249" y="130"/>
                    <a:pt x="102118" y="0"/>
                  </a:cubicBezTo>
                  <a:lnTo>
                    <a:pt x="73342" y="14796"/>
                  </a:lnTo>
                  <a:lnTo>
                    <a:pt x="44566" y="0"/>
                  </a:lnTo>
                  <a:lnTo>
                    <a:pt x="10211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3" name="Google Shape;144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LgAAbRoAACYvAACsGgAAAAAAAA=="/>
                </a:ext>
              </a:extLst>
            </p:cNvSpPr>
            <p:nvPr/>
          </p:nvSpPr>
          <p:spPr>
            <a:xfrm>
              <a:off x="7635875" y="4295775"/>
              <a:ext cx="28575" cy="40005"/>
            </a:xfrm>
            <a:custGeom>
              <a:avLst/>
              <a:gdLst/>
              <a:ahLst/>
              <a:cxnLst/>
              <a:rect l="0" t="0" r="28575" b="40005"/>
              <a:pathLst>
                <a:path w="28575" h="40005">
                  <a:moveTo>
                    <a:pt x="4872" y="26"/>
                  </a:moveTo>
                  <a:cubicBezTo>
                    <a:pt x="1800" y="3151"/>
                    <a:pt x="26" y="7292"/>
                    <a:pt x="26" y="11668"/>
                  </a:cubicBezTo>
                  <a:lnTo>
                    <a:pt x="26" y="40005"/>
                  </a:lnTo>
                  <a:lnTo>
                    <a:pt x="28575" y="40005"/>
                  </a:lnTo>
                  <a:lnTo>
                    <a:pt x="28575" y="27842"/>
                  </a:lnTo>
                  <a:cubicBezTo>
                    <a:pt x="28442" y="24820"/>
                    <a:pt x="27277" y="21955"/>
                    <a:pt x="25132" y="19950"/>
                  </a:cubicBezTo>
                  <a:lnTo>
                    <a:pt x="4872" y="26"/>
                  </a:lnTo>
                  <a:lnTo>
                    <a:pt x="25132" y="199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2" name="Google Shape;144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LwAAbRoAAOAvAACsGgAAAAAAAA=="/>
                </a:ext>
              </a:extLst>
            </p:cNvSpPr>
            <p:nvPr/>
          </p:nvSpPr>
          <p:spPr>
            <a:xfrm>
              <a:off x="7753985" y="4295775"/>
              <a:ext cx="28575" cy="40005"/>
            </a:xfrm>
            <a:custGeom>
              <a:avLst/>
              <a:gdLst/>
              <a:ahLst/>
              <a:cxnLst/>
              <a:rect l="0" t="0" r="28575" b="40005"/>
              <a:pathLst>
                <a:path w="28575" h="40005">
                  <a:moveTo>
                    <a:pt x="23596" y="26"/>
                  </a:moveTo>
                  <a:lnTo>
                    <a:pt x="3336" y="19950"/>
                  </a:lnTo>
                  <a:cubicBezTo>
                    <a:pt x="1165" y="21955"/>
                    <a:pt x="26" y="24820"/>
                    <a:pt x="26" y="27842"/>
                  </a:cubicBezTo>
                  <a:lnTo>
                    <a:pt x="26" y="40005"/>
                  </a:lnTo>
                  <a:lnTo>
                    <a:pt x="28575" y="40005"/>
                  </a:lnTo>
                  <a:lnTo>
                    <a:pt x="28575" y="11668"/>
                  </a:lnTo>
                  <a:cubicBezTo>
                    <a:pt x="28442" y="7292"/>
                    <a:pt x="26774" y="3151"/>
                    <a:pt x="2359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1" name="Google Shape;144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LwAArBkAALMvAAAvGgAAAAAAAA=="/>
                </a:ext>
              </a:extLst>
            </p:cNvSpPr>
            <p:nvPr/>
          </p:nvSpPr>
          <p:spPr>
            <a:xfrm>
              <a:off x="7663815" y="4173220"/>
              <a:ext cx="90170" cy="83185"/>
            </a:xfrm>
            <a:custGeom>
              <a:avLst/>
              <a:gdLst/>
              <a:ahLst/>
              <a:cxnLst/>
              <a:rect l="0" t="0" r="90170" b="83185"/>
              <a:pathLst>
                <a:path w="90170" h="83185">
                  <a:moveTo>
                    <a:pt x="30824" y="26"/>
                  </a:moveTo>
                  <a:cubicBezTo>
                    <a:pt x="28940" y="26"/>
                    <a:pt x="27135" y="967"/>
                    <a:pt x="26219" y="2535"/>
                  </a:cubicBezTo>
                  <a:cubicBezTo>
                    <a:pt x="21797" y="9463"/>
                    <a:pt x="10964" y="25802"/>
                    <a:pt x="2276" y="31841"/>
                  </a:cubicBezTo>
                  <a:cubicBezTo>
                    <a:pt x="785" y="32860"/>
                    <a:pt x="26" y="34481"/>
                    <a:pt x="26" y="36259"/>
                  </a:cubicBezTo>
                  <a:lnTo>
                    <a:pt x="26" y="38899"/>
                  </a:lnTo>
                  <a:cubicBezTo>
                    <a:pt x="26" y="60519"/>
                    <a:pt x="15621" y="79263"/>
                    <a:pt x="37026" y="83158"/>
                  </a:cubicBezTo>
                  <a:cubicBezTo>
                    <a:pt x="27710" y="74610"/>
                    <a:pt x="22556" y="62663"/>
                    <a:pt x="22556" y="50088"/>
                  </a:cubicBezTo>
                  <a:lnTo>
                    <a:pt x="22556" y="38899"/>
                  </a:lnTo>
                  <a:cubicBezTo>
                    <a:pt x="22556" y="35109"/>
                    <a:pt x="23812" y="31475"/>
                    <a:pt x="26088" y="28573"/>
                  </a:cubicBezTo>
                  <a:cubicBezTo>
                    <a:pt x="28103" y="25802"/>
                    <a:pt x="30118" y="23031"/>
                    <a:pt x="31871" y="20286"/>
                  </a:cubicBezTo>
                  <a:cubicBezTo>
                    <a:pt x="32891" y="18770"/>
                    <a:pt x="34514" y="17881"/>
                    <a:pt x="36267" y="17881"/>
                  </a:cubicBezTo>
                  <a:cubicBezTo>
                    <a:pt x="54034" y="18012"/>
                    <a:pt x="83995" y="32233"/>
                    <a:pt x="90039" y="38899"/>
                  </a:cubicBezTo>
                  <a:lnTo>
                    <a:pt x="90039" y="33226"/>
                  </a:lnTo>
                  <a:cubicBezTo>
                    <a:pt x="90170" y="14116"/>
                    <a:pt x="45477" y="3032"/>
                    <a:pt x="32002" y="156"/>
                  </a:cubicBezTo>
                  <a:cubicBezTo>
                    <a:pt x="31609" y="52"/>
                    <a:pt x="31217" y="26"/>
                    <a:pt x="3082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90" name="Google Shape;144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LgAAQRkAAOgvAAC1GgAAAAAAAA=="/>
                </a:ext>
              </a:extLst>
            </p:cNvSpPr>
            <p:nvPr/>
          </p:nvSpPr>
          <p:spPr>
            <a:xfrm>
              <a:off x="7630795" y="4105275"/>
              <a:ext cx="156845" cy="236220"/>
            </a:xfrm>
            <a:custGeom>
              <a:avLst/>
              <a:gdLst/>
              <a:ahLst/>
              <a:cxnLst/>
              <a:rect l="0" t="0" r="156845" b="236220"/>
              <a:pathLst>
                <a:path w="156845" h="236220">
                  <a:moveTo>
                    <a:pt x="78422" y="10615"/>
                  </a:moveTo>
                  <a:cubicBezTo>
                    <a:pt x="90638" y="10615"/>
                    <a:pt x="100709" y="17927"/>
                    <a:pt x="101337" y="26995"/>
                  </a:cubicBezTo>
                  <a:cubicBezTo>
                    <a:pt x="93986" y="24033"/>
                    <a:pt x="86191" y="22540"/>
                    <a:pt x="78448" y="22540"/>
                  </a:cubicBezTo>
                  <a:cubicBezTo>
                    <a:pt x="70679" y="22540"/>
                    <a:pt x="62936" y="24033"/>
                    <a:pt x="55638" y="26995"/>
                  </a:cubicBezTo>
                  <a:cubicBezTo>
                    <a:pt x="56161" y="17927"/>
                    <a:pt x="66232" y="10615"/>
                    <a:pt x="78422" y="10615"/>
                  </a:cubicBezTo>
                  <a:lnTo>
                    <a:pt x="78422" y="33023"/>
                  </a:lnTo>
                  <a:cubicBezTo>
                    <a:pt x="111512" y="33023"/>
                    <a:pt x="135918" y="64081"/>
                    <a:pt x="128018" y="96344"/>
                  </a:cubicBezTo>
                  <a:cubicBezTo>
                    <a:pt x="126893" y="92072"/>
                    <a:pt x="124487" y="88166"/>
                    <a:pt x="121217" y="85257"/>
                  </a:cubicBezTo>
                  <a:cubicBezTo>
                    <a:pt x="100578" y="66964"/>
                    <a:pt x="63826" y="62194"/>
                    <a:pt x="62204" y="62062"/>
                  </a:cubicBezTo>
                  <a:cubicBezTo>
                    <a:pt x="62021" y="62036"/>
                    <a:pt x="61864" y="62036"/>
                    <a:pt x="61707" y="62036"/>
                  </a:cubicBezTo>
                  <a:cubicBezTo>
                    <a:pt x="55481" y="62036"/>
                    <a:pt x="54566" y="71288"/>
                    <a:pt x="60922" y="72520"/>
                  </a:cubicBezTo>
                  <a:cubicBezTo>
                    <a:pt x="61314" y="72520"/>
                    <a:pt x="96053" y="77054"/>
                    <a:pt x="114180" y="93199"/>
                  </a:cubicBezTo>
                  <a:cubicBezTo>
                    <a:pt x="116692" y="95348"/>
                    <a:pt x="118209" y="98624"/>
                    <a:pt x="118209" y="102031"/>
                  </a:cubicBezTo>
                  <a:lnTo>
                    <a:pt x="118209" y="106696"/>
                  </a:lnTo>
                  <a:cubicBezTo>
                    <a:pt x="118209" y="128764"/>
                    <a:pt x="100447" y="146560"/>
                    <a:pt x="78422" y="146560"/>
                  </a:cubicBezTo>
                  <a:cubicBezTo>
                    <a:pt x="56528" y="146560"/>
                    <a:pt x="38661" y="128764"/>
                    <a:pt x="38661" y="106696"/>
                  </a:cubicBezTo>
                  <a:cubicBezTo>
                    <a:pt x="38661" y="105176"/>
                    <a:pt x="39420" y="103682"/>
                    <a:pt x="40806" y="102660"/>
                  </a:cubicBezTo>
                  <a:cubicBezTo>
                    <a:pt x="46718" y="98493"/>
                    <a:pt x="51610" y="92963"/>
                    <a:pt x="55010" y="86515"/>
                  </a:cubicBezTo>
                  <a:cubicBezTo>
                    <a:pt x="57103" y="82322"/>
                    <a:pt x="53650" y="78862"/>
                    <a:pt x="50145" y="78862"/>
                  </a:cubicBezTo>
                  <a:cubicBezTo>
                    <a:pt x="48392" y="78862"/>
                    <a:pt x="46640" y="79753"/>
                    <a:pt x="45567" y="81850"/>
                  </a:cubicBezTo>
                  <a:cubicBezTo>
                    <a:pt x="42925" y="86777"/>
                    <a:pt x="39158" y="90945"/>
                    <a:pt x="34502" y="94090"/>
                  </a:cubicBezTo>
                  <a:cubicBezTo>
                    <a:pt x="32619" y="95610"/>
                    <a:pt x="30971" y="97497"/>
                    <a:pt x="29846" y="99646"/>
                  </a:cubicBezTo>
                  <a:cubicBezTo>
                    <a:pt x="19514" y="67357"/>
                    <a:pt x="42925" y="34176"/>
                    <a:pt x="76669" y="33049"/>
                  </a:cubicBezTo>
                  <a:cubicBezTo>
                    <a:pt x="77323" y="33023"/>
                    <a:pt x="77977" y="33023"/>
                    <a:pt x="78631" y="33023"/>
                  </a:cubicBezTo>
                  <a:lnTo>
                    <a:pt x="95791" y="154108"/>
                  </a:lnTo>
                  <a:lnTo>
                    <a:pt x="95791" y="161420"/>
                  </a:lnTo>
                  <a:cubicBezTo>
                    <a:pt x="95791" y="162940"/>
                    <a:pt x="95922" y="164329"/>
                    <a:pt x="96314" y="165718"/>
                  </a:cubicBezTo>
                  <a:lnTo>
                    <a:pt x="78684" y="178954"/>
                  </a:lnTo>
                  <a:cubicBezTo>
                    <a:pt x="78631" y="179032"/>
                    <a:pt x="78553" y="179059"/>
                    <a:pt x="78500" y="179059"/>
                  </a:cubicBezTo>
                  <a:cubicBezTo>
                    <a:pt x="78422" y="179059"/>
                    <a:pt x="78370" y="179032"/>
                    <a:pt x="78291" y="178954"/>
                  </a:cubicBezTo>
                  <a:lnTo>
                    <a:pt x="60687" y="165718"/>
                  </a:lnTo>
                  <a:cubicBezTo>
                    <a:pt x="61053" y="164329"/>
                    <a:pt x="61184" y="162940"/>
                    <a:pt x="61184" y="161420"/>
                  </a:cubicBezTo>
                  <a:lnTo>
                    <a:pt x="61184" y="154239"/>
                  </a:lnTo>
                  <a:cubicBezTo>
                    <a:pt x="66729" y="156257"/>
                    <a:pt x="72510" y="157279"/>
                    <a:pt x="78422" y="157279"/>
                  </a:cubicBezTo>
                  <a:lnTo>
                    <a:pt x="78422" y="157148"/>
                  </a:lnTo>
                  <a:cubicBezTo>
                    <a:pt x="84334" y="157148"/>
                    <a:pt x="90272" y="156126"/>
                    <a:pt x="95791" y="154108"/>
                  </a:cubicBezTo>
                  <a:lnTo>
                    <a:pt x="78422" y="0"/>
                  </a:lnTo>
                  <a:cubicBezTo>
                    <a:pt x="60059" y="0"/>
                    <a:pt x="45070" y="12502"/>
                    <a:pt x="45070" y="27886"/>
                  </a:cubicBezTo>
                  <a:cubicBezTo>
                    <a:pt x="45070" y="29275"/>
                    <a:pt x="45201" y="30769"/>
                    <a:pt x="45567" y="32158"/>
                  </a:cubicBezTo>
                  <a:cubicBezTo>
                    <a:pt x="14230" y="51972"/>
                    <a:pt x="7428" y="94850"/>
                    <a:pt x="30971" y="123470"/>
                  </a:cubicBezTo>
                  <a:cubicBezTo>
                    <a:pt x="34633" y="133822"/>
                    <a:pt x="41539" y="142628"/>
                    <a:pt x="50747" y="148814"/>
                  </a:cubicBezTo>
                  <a:lnTo>
                    <a:pt x="50747" y="161551"/>
                  </a:lnTo>
                  <a:cubicBezTo>
                    <a:pt x="50747" y="163831"/>
                    <a:pt x="49360" y="165980"/>
                    <a:pt x="47215" y="166976"/>
                  </a:cubicBezTo>
                  <a:lnTo>
                    <a:pt x="13236" y="182099"/>
                  </a:lnTo>
                  <a:cubicBezTo>
                    <a:pt x="5179" y="185637"/>
                    <a:pt x="26" y="193578"/>
                    <a:pt x="26" y="202411"/>
                  </a:cubicBezTo>
                  <a:lnTo>
                    <a:pt x="26" y="230926"/>
                  </a:lnTo>
                  <a:cubicBezTo>
                    <a:pt x="26" y="233809"/>
                    <a:pt x="2406" y="236089"/>
                    <a:pt x="5310" y="236220"/>
                  </a:cubicBezTo>
                  <a:cubicBezTo>
                    <a:pt x="8187" y="236220"/>
                    <a:pt x="10594" y="233809"/>
                    <a:pt x="10594" y="230926"/>
                  </a:cubicBezTo>
                  <a:lnTo>
                    <a:pt x="10594" y="202411"/>
                  </a:lnTo>
                  <a:cubicBezTo>
                    <a:pt x="10594" y="197745"/>
                    <a:pt x="13236" y="193578"/>
                    <a:pt x="17499" y="191691"/>
                  </a:cubicBezTo>
                  <a:lnTo>
                    <a:pt x="51374" y="176700"/>
                  </a:lnTo>
                  <a:cubicBezTo>
                    <a:pt x="52630" y="176071"/>
                    <a:pt x="53755" y="175416"/>
                    <a:pt x="54775" y="174551"/>
                  </a:cubicBezTo>
                  <a:lnTo>
                    <a:pt x="71882" y="187419"/>
                  </a:lnTo>
                  <a:cubicBezTo>
                    <a:pt x="73844" y="188861"/>
                    <a:pt x="76120" y="189595"/>
                    <a:pt x="78422" y="189595"/>
                  </a:cubicBezTo>
                  <a:cubicBezTo>
                    <a:pt x="80724" y="189595"/>
                    <a:pt x="83026" y="188861"/>
                    <a:pt x="84988" y="187419"/>
                  </a:cubicBezTo>
                  <a:lnTo>
                    <a:pt x="102095" y="174551"/>
                  </a:lnTo>
                  <a:cubicBezTo>
                    <a:pt x="103089" y="175416"/>
                    <a:pt x="104371" y="176071"/>
                    <a:pt x="105496" y="176700"/>
                  </a:cubicBezTo>
                  <a:lnTo>
                    <a:pt x="139475" y="191691"/>
                  </a:lnTo>
                  <a:cubicBezTo>
                    <a:pt x="143635" y="193578"/>
                    <a:pt x="146407" y="197745"/>
                    <a:pt x="146407" y="202411"/>
                  </a:cubicBezTo>
                  <a:lnTo>
                    <a:pt x="146407" y="230926"/>
                  </a:lnTo>
                  <a:cubicBezTo>
                    <a:pt x="146590" y="234202"/>
                    <a:pt x="149102" y="235827"/>
                    <a:pt x="151613" y="235827"/>
                  </a:cubicBezTo>
                  <a:cubicBezTo>
                    <a:pt x="154150" y="235827"/>
                    <a:pt x="156661" y="234202"/>
                    <a:pt x="156845" y="230926"/>
                  </a:cubicBezTo>
                  <a:lnTo>
                    <a:pt x="156845" y="202411"/>
                  </a:lnTo>
                  <a:cubicBezTo>
                    <a:pt x="156845" y="193578"/>
                    <a:pt x="151691" y="185637"/>
                    <a:pt x="143765" y="182099"/>
                  </a:cubicBezTo>
                  <a:lnTo>
                    <a:pt x="109760" y="166976"/>
                  </a:lnTo>
                  <a:cubicBezTo>
                    <a:pt x="107641" y="165980"/>
                    <a:pt x="106254" y="163831"/>
                    <a:pt x="106254" y="161551"/>
                  </a:cubicBezTo>
                  <a:lnTo>
                    <a:pt x="106254" y="148814"/>
                  </a:lnTo>
                  <a:cubicBezTo>
                    <a:pt x="115436" y="142628"/>
                    <a:pt x="122368" y="133822"/>
                    <a:pt x="126004" y="123470"/>
                  </a:cubicBezTo>
                  <a:cubicBezTo>
                    <a:pt x="149546" y="94850"/>
                    <a:pt x="142745" y="51972"/>
                    <a:pt x="111408" y="32158"/>
                  </a:cubicBezTo>
                  <a:cubicBezTo>
                    <a:pt x="111774" y="30769"/>
                    <a:pt x="111905" y="29275"/>
                    <a:pt x="111905" y="27886"/>
                  </a:cubicBezTo>
                  <a:cubicBezTo>
                    <a:pt x="111905" y="12502"/>
                    <a:pt x="96942" y="0"/>
                    <a:pt x="78422" y="0"/>
                  </a:cubicBezTo>
                  <a:lnTo>
                    <a:pt x="78422" y="10615"/>
                  </a:lnTo>
                  <a:lnTo>
                    <a:pt x="7842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89" name="Google Shape;144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LwAAdxoAAHUvAAC1GgAAAAAAAA=="/>
                </a:ext>
              </a:extLst>
            </p:cNvSpPr>
            <p:nvPr/>
          </p:nvSpPr>
          <p:spPr>
            <a:xfrm>
              <a:off x="7703820" y="4302125"/>
              <a:ext cx="10795" cy="39370"/>
            </a:xfrm>
            <a:custGeom>
              <a:avLst/>
              <a:gdLst/>
              <a:ahLst/>
              <a:cxnLst/>
              <a:rect l="0" t="0" r="10795" b="39370"/>
              <a:pathLst>
                <a:path w="10795" h="39370">
                  <a:moveTo>
                    <a:pt x="5397" y="26"/>
                  </a:moveTo>
                  <a:cubicBezTo>
                    <a:pt x="2724" y="26"/>
                    <a:pt x="25" y="1883"/>
                    <a:pt x="205" y="5598"/>
                  </a:cubicBezTo>
                  <a:lnTo>
                    <a:pt x="205" y="33798"/>
                  </a:lnTo>
                  <a:cubicBezTo>
                    <a:pt x="25" y="37513"/>
                    <a:pt x="2724" y="39370"/>
                    <a:pt x="5397" y="39370"/>
                  </a:cubicBezTo>
                  <a:cubicBezTo>
                    <a:pt x="8096" y="39370"/>
                    <a:pt x="10795" y="37513"/>
                    <a:pt x="10589" y="33798"/>
                  </a:cubicBezTo>
                  <a:lnTo>
                    <a:pt x="10589" y="5598"/>
                  </a:lnTo>
                  <a:cubicBezTo>
                    <a:pt x="10795" y="1883"/>
                    <a:pt x="8096" y="26"/>
                    <a:pt x="539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88" name="Google Shape;144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LwAAihoAAC4vAAC0GgAAAAAAAA=="/>
                </a:ext>
              </a:extLst>
            </p:cNvSpPr>
            <p:nvPr/>
          </p:nvSpPr>
          <p:spPr>
            <a:xfrm>
              <a:off x="7658735" y="4314190"/>
              <a:ext cx="10795" cy="26670"/>
            </a:xfrm>
            <a:custGeom>
              <a:avLst/>
              <a:gdLst/>
              <a:ahLst/>
              <a:cxnLst/>
              <a:rect l="0" t="0" r="10795" b="26670"/>
              <a:pathLst>
                <a:path w="10795" h="26670">
                  <a:moveTo>
                    <a:pt x="5410" y="26"/>
                  </a:moveTo>
                  <a:cubicBezTo>
                    <a:pt x="2798" y="26"/>
                    <a:pt x="213" y="1660"/>
                    <a:pt x="26" y="4981"/>
                  </a:cubicBezTo>
                  <a:lnTo>
                    <a:pt x="26" y="21715"/>
                  </a:lnTo>
                  <a:cubicBezTo>
                    <a:pt x="213" y="25010"/>
                    <a:pt x="2798" y="26670"/>
                    <a:pt x="5410" y="26670"/>
                  </a:cubicBezTo>
                  <a:cubicBezTo>
                    <a:pt x="7996" y="26670"/>
                    <a:pt x="10608" y="25010"/>
                    <a:pt x="10795" y="21715"/>
                  </a:cubicBezTo>
                  <a:lnTo>
                    <a:pt x="10795" y="4981"/>
                  </a:lnTo>
                  <a:cubicBezTo>
                    <a:pt x="10608" y="1660"/>
                    <a:pt x="7996" y="26"/>
                    <a:pt x="541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87" name="Google Shape;144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LwAAiRoAALwvAAC1GgAAAAAAAA=="/>
                </a:ext>
              </a:extLst>
            </p:cNvSpPr>
            <p:nvPr/>
          </p:nvSpPr>
          <p:spPr>
            <a:xfrm>
              <a:off x="7748905" y="4313555"/>
              <a:ext cx="10795" cy="27940"/>
            </a:xfrm>
            <a:custGeom>
              <a:avLst/>
              <a:gdLst/>
              <a:ahLst/>
              <a:cxnLst/>
              <a:rect l="0" t="0" r="10795" b="27940"/>
              <a:pathLst>
                <a:path w="10795" h="27940">
                  <a:moveTo>
                    <a:pt x="5397" y="26"/>
                  </a:moveTo>
                  <a:cubicBezTo>
                    <a:pt x="2698" y="26"/>
                    <a:pt x="25" y="1877"/>
                    <a:pt x="205" y="5578"/>
                  </a:cubicBezTo>
                  <a:lnTo>
                    <a:pt x="205" y="22388"/>
                  </a:lnTo>
                  <a:cubicBezTo>
                    <a:pt x="25" y="26089"/>
                    <a:pt x="2698" y="27940"/>
                    <a:pt x="5397" y="27940"/>
                  </a:cubicBezTo>
                  <a:cubicBezTo>
                    <a:pt x="8096" y="27940"/>
                    <a:pt x="10769" y="26089"/>
                    <a:pt x="10589" y="22388"/>
                  </a:cubicBezTo>
                  <a:lnTo>
                    <a:pt x="10589" y="5578"/>
                  </a:lnTo>
                  <a:cubicBezTo>
                    <a:pt x="10769" y="1877"/>
                    <a:pt x="8096" y="26"/>
                    <a:pt x="539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86" name="Google Shape;144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LwAARBsAAIYvAAB4GwAAAAAAAA=="/>
                </a:ext>
              </a:extLst>
            </p:cNvSpPr>
            <p:nvPr/>
          </p:nvSpPr>
          <p:spPr>
            <a:xfrm>
              <a:off x="7687310" y="4432300"/>
              <a:ext cx="38100" cy="33020"/>
            </a:xfrm>
            <a:custGeom>
              <a:avLst/>
              <a:gdLst/>
              <a:ahLst/>
              <a:cxnLst/>
              <a:rect l="0" t="0" r="38100" b="33020"/>
              <a:pathLst>
                <a:path w="38100" h="33020">
                  <a:moveTo>
                    <a:pt x="21753" y="10563"/>
                  </a:moveTo>
                  <a:cubicBezTo>
                    <a:pt x="24805" y="10563"/>
                    <a:pt x="27754" y="12911"/>
                    <a:pt x="27754" y="16458"/>
                  </a:cubicBezTo>
                  <a:cubicBezTo>
                    <a:pt x="27624" y="19718"/>
                    <a:pt x="25012" y="22483"/>
                    <a:pt x="21779" y="22483"/>
                  </a:cubicBezTo>
                  <a:cubicBezTo>
                    <a:pt x="16554" y="22483"/>
                    <a:pt x="13812" y="16093"/>
                    <a:pt x="17563" y="12311"/>
                  </a:cubicBezTo>
                  <a:cubicBezTo>
                    <a:pt x="18778" y="11111"/>
                    <a:pt x="20279" y="10563"/>
                    <a:pt x="21753" y="10563"/>
                  </a:cubicBezTo>
                  <a:lnTo>
                    <a:pt x="21753" y="26"/>
                  </a:lnTo>
                  <a:cubicBezTo>
                    <a:pt x="7216" y="26"/>
                    <a:pt x="0" y="17710"/>
                    <a:pt x="10217" y="28143"/>
                  </a:cubicBezTo>
                  <a:cubicBezTo>
                    <a:pt x="13554" y="31507"/>
                    <a:pt x="17640" y="33020"/>
                    <a:pt x="21649" y="33020"/>
                  </a:cubicBezTo>
                  <a:cubicBezTo>
                    <a:pt x="30056" y="33020"/>
                    <a:pt x="38100" y="26395"/>
                    <a:pt x="38100" y="16458"/>
                  </a:cubicBezTo>
                  <a:cubicBezTo>
                    <a:pt x="38100" y="7433"/>
                    <a:pt x="30884" y="26"/>
                    <a:pt x="21779" y="26"/>
                  </a:cubicBezTo>
                  <a:lnTo>
                    <a:pt x="21779" y="10563"/>
                  </a:lnTo>
                  <a:lnTo>
                    <a:pt x="2177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85" name="Google Shape;144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LgAARBsAAN4uAAB4GwAAAAAAAA=="/>
                </a:ext>
              </a:extLst>
            </p:cNvSpPr>
            <p:nvPr/>
          </p:nvSpPr>
          <p:spPr>
            <a:xfrm>
              <a:off x="7579995" y="4432300"/>
              <a:ext cx="38735" cy="33020"/>
            </a:xfrm>
            <a:custGeom>
              <a:avLst/>
              <a:gdLst/>
              <a:ahLst/>
              <a:cxnLst/>
              <a:rect l="0" t="0" r="38735" b="33020"/>
              <a:pathLst>
                <a:path w="38735" h="33020">
                  <a:moveTo>
                    <a:pt x="22145" y="10563"/>
                  </a:moveTo>
                  <a:cubicBezTo>
                    <a:pt x="25211" y="10563"/>
                    <a:pt x="28120" y="12911"/>
                    <a:pt x="28120" y="16458"/>
                  </a:cubicBezTo>
                  <a:cubicBezTo>
                    <a:pt x="28120" y="19718"/>
                    <a:pt x="25473" y="22483"/>
                    <a:pt x="22066" y="22483"/>
                  </a:cubicBezTo>
                  <a:cubicBezTo>
                    <a:pt x="16772" y="22483"/>
                    <a:pt x="14125" y="16093"/>
                    <a:pt x="17926" y="12311"/>
                  </a:cubicBezTo>
                  <a:cubicBezTo>
                    <a:pt x="19131" y="11111"/>
                    <a:pt x="20651" y="10563"/>
                    <a:pt x="22145" y="10563"/>
                  </a:cubicBezTo>
                  <a:lnTo>
                    <a:pt x="22145" y="26"/>
                  </a:lnTo>
                  <a:cubicBezTo>
                    <a:pt x="7442" y="26"/>
                    <a:pt x="0" y="17710"/>
                    <a:pt x="10483" y="28143"/>
                  </a:cubicBezTo>
                  <a:cubicBezTo>
                    <a:pt x="13811" y="31507"/>
                    <a:pt x="17952" y="33020"/>
                    <a:pt x="22014" y="33020"/>
                  </a:cubicBezTo>
                  <a:cubicBezTo>
                    <a:pt x="30505" y="33020"/>
                    <a:pt x="38708" y="26395"/>
                    <a:pt x="38708" y="16458"/>
                  </a:cubicBezTo>
                  <a:cubicBezTo>
                    <a:pt x="38708" y="7433"/>
                    <a:pt x="31292" y="26"/>
                    <a:pt x="22066" y="26"/>
                  </a:cubicBezTo>
                  <a:lnTo>
                    <a:pt x="22066" y="10563"/>
                  </a:lnTo>
                  <a:lnTo>
                    <a:pt x="2206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84" name="Google Shape;145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LwAARBsAAC8wAAB4GwAAAAAAAA=="/>
                </a:ext>
              </a:extLst>
            </p:cNvSpPr>
            <p:nvPr/>
          </p:nvSpPr>
          <p:spPr>
            <a:xfrm>
              <a:off x="7793990" y="4432300"/>
              <a:ext cx="38735" cy="33020"/>
            </a:xfrm>
            <a:custGeom>
              <a:avLst/>
              <a:gdLst/>
              <a:ahLst/>
              <a:cxnLst/>
              <a:rect l="0" t="0" r="38735" b="33020"/>
              <a:pathLst>
                <a:path w="38735" h="33020">
                  <a:moveTo>
                    <a:pt x="22145" y="10563"/>
                  </a:moveTo>
                  <a:cubicBezTo>
                    <a:pt x="25211" y="10563"/>
                    <a:pt x="28120" y="12911"/>
                    <a:pt x="28120" y="16458"/>
                  </a:cubicBezTo>
                  <a:cubicBezTo>
                    <a:pt x="28120" y="19718"/>
                    <a:pt x="25473" y="22483"/>
                    <a:pt x="22197" y="22483"/>
                  </a:cubicBezTo>
                  <a:cubicBezTo>
                    <a:pt x="16772" y="22483"/>
                    <a:pt x="14125" y="16093"/>
                    <a:pt x="17926" y="12311"/>
                  </a:cubicBezTo>
                  <a:cubicBezTo>
                    <a:pt x="19157" y="11111"/>
                    <a:pt x="20651" y="10563"/>
                    <a:pt x="22145" y="10563"/>
                  </a:cubicBezTo>
                  <a:lnTo>
                    <a:pt x="22145" y="26"/>
                  </a:lnTo>
                  <a:cubicBezTo>
                    <a:pt x="7442" y="26"/>
                    <a:pt x="0" y="17710"/>
                    <a:pt x="10483" y="28143"/>
                  </a:cubicBezTo>
                  <a:cubicBezTo>
                    <a:pt x="13863" y="31507"/>
                    <a:pt x="18004" y="33020"/>
                    <a:pt x="22066" y="33020"/>
                  </a:cubicBezTo>
                  <a:cubicBezTo>
                    <a:pt x="30584" y="33020"/>
                    <a:pt x="38735" y="26395"/>
                    <a:pt x="38735" y="16458"/>
                  </a:cubicBezTo>
                  <a:cubicBezTo>
                    <a:pt x="38735" y="7433"/>
                    <a:pt x="31292" y="26"/>
                    <a:pt x="22197" y="26"/>
                  </a:cubicBezTo>
                  <a:lnTo>
                    <a:pt x="22197" y="10563"/>
                  </a:lnTo>
                  <a:lnTo>
                    <a:pt x="2219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183" name="Google Shape;145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LgAAxxoAAAEwAAA6GwAAAAAAAA=="/>
                </a:ext>
              </a:extLst>
            </p:cNvSpPr>
            <p:nvPr/>
          </p:nvSpPr>
          <p:spPr>
            <a:xfrm>
              <a:off x="7614920" y="4352925"/>
              <a:ext cx="188595" cy="73025"/>
            </a:xfrm>
            <a:custGeom>
              <a:avLst/>
              <a:gdLst/>
              <a:ahLst/>
              <a:cxnLst/>
              <a:rect l="0" t="0" r="188595" b="73025"/>
              <a:pathLst>
                <a:path w="188595" h="73025">
                  <a:moveTo>
                    <a:pt x="94074" y="26"/>
                  </a:moveTo>
                  <a:cubicBezTo>
                    <a:pt x="91347" y="26"/>
                    <a:pt x="88594" y="1884"/>
                    <a:pt x="88778" y="5601"/>
                  </a:cubicBezTo>
                  <a:lnTo>
                    <a:pt x="88778" y="11647"/>
                  </a:lnTo>
                  <a:lnTo>
                    <a:pt x="52071" y="11647"/>
                  </a:lnTo>
                  <a:cubicBezTo>
                    <a:pt x="44887" y="11647"/>
                    <a:pt x="38201" y="15049"/>
                    <a:pt x="34032" y="20834"/>
                  </a:cubicBezTo>
                  <a:lnTo>
                    <a:pt x="2753" y="64544"/>
                  </a:lnTo>
                  <a:cubicBezTo>
                    <a:pt x="26" y="68601"/>
                    <a:pt x="3487" y="72737"/>
                    <a:pt x="7210" y="72737"/>
                  </a:cubicBezTo>
                  <a:cubicBezTo>
                    <a:pt x="8652" y="72737"/>
                    <a:pt x="10146" y="72108"/>
                    <a:pt x="11326" y="70590"/>
                  </a:cubicBezTo>
                  <a:lnTo>
                    <a:pt x="42606" y="27011"/>
                  </a:lnTo>
                  <a:cubicBezTo>
                    <a:pt x="44756" y="23975"/>
                    <a:pt x="48295" y="22090"/>
                    <a:pt x="52071" y="22090"/>
                  </a:cubicBezTo>
                  <a:lnTo>
                    <a:pt x="88778" y="22090"/>
                  </a:lnTo>
                  <a:lnTo>
                    <a:pt x="88778" y="61901"/>
                  </a:lnTo>
                  <a:cubicBezTo>
                    <a:pt x="88594" y="65617"/>
                    <a:pt x="91347" y="67476"/>
                    <a:pt x="94074" y="67476"/>
                  </a:cubicBezTo>
                  <a:cubicBezTo>
                    <a:pt x="96827" y="67476"/>
                    <a:pt x="99580" y="65617"/>
                    <a:pt x="99370" y="61901"/>
                  </a:cubicBezTo>
                  <a:lnTo>
                    <a:pt x="99370" y="22090"/>
                  </a:lnTo>
                  <a:lnTo>
                    <a:pt x="136104" y="22090"/>
                  </a:lnTo>
                  <a:cubicBezTo>
                    <a:pt x="139879" y="22090"/>
                    <a:pt x="143419" y="23975"/>
                    <a:pt x="145543" y="27011"/>
                  </a:cubicBezTo>
                  <a:lnTo>
                    <a:pt x="176717" y="70590"/>
                  </a:lnTo>
                  <a:cubicBezTo>
                    <a:pt x="177871" y="72318"/>
                    <a:pt x="179444" y="73025"/>
                    <a:pt x="180991" y="73025"/>
                  </a:cubicBezTo>
                  <a:cubicBezTo>
                    <a:pt x="184845" y="73025"/>
                    <a:pt x="188568" y="68575"/>
                    <a:pt x="185422" y="64544"/>
                  </a:cubicBezTo>
                  <a:lnTo>
                    <a:pt x="154274" y="20834"/>
                  </a:lnTo>
                  <a:cubicBezTo>
                    <a:pt x="150105" y="15049"/>
                    <a:pt x="143288" y="11647"/>
                    <a:pt x="136208" y="11647"/>
                  </a:cubicBezTo>
                  <a:lnTo>
                    <a:pt x="99370" y="11647"/>
                  </a:lnTo>
                  <a:lnTo>
                    <a:pt x="99370" y="5601"/>
                  </a:lnTo>
                  <a:cubicBezTo>
                    <a:pt x="99580" y="1884"/>
                    <a:pt x="96827" y="26"/>
                    <a:pt x="9407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205" name="Google Shape;14502;p90"/>
          <p:cNvGrpSpPr>
            <a:extLst>
              <a:ext uri="smNativeData">
                <pr:smNativeData xmlns:pr="smNativeData" val="SMDATA_6_dWHdYxMAAAAlAAAAAQAAAA8BAAAAkAAAAEgAAACQAAAASAAAAAAAAAAAAAAAAAAAABcAAAAUAAAAAAAAAAAAAAD/fwAA/38AAAAAAAAJAAAABAAAAO8HAAAMAAAAEAAAAAAAAAAAAAAAAAAAAAAAAAAfAAAAVAAAAAAAAAAAAAAAAAAAAAAAAAAAAAAAAAAAAAAAAAAAAAAAAAAAAAAAAAAAAAAAAAAAAAAAAAAAAAAAAAAAAAAAAAAAAAAAAAAAAAAAAAAAAAAAAAAAACEAAAAYAAAAFAAAAC4eAADAEAAAaSAAAPwSAAAQAAAA"/>
              </a:ext>
            </a:extLst>
          </p:cNvGrpSpPr>
          <p:nvPr/>
        </p:nvGrpSpPr>
        <p:grpSpPr>
          <a:xfrm>
            <a:off x="4906010" y="2722880"/>
            <a:ext cx="362585" cy="363220"/>
            <a:chOff x="4906010" y="2722880"/>
            <a:chExt cx="362585" cy="363220"/>
          </a:xfrm>
        </p:grpSpPr>
        <p:sp>
          <p:nvSpPr>
            <p:cNvPr id="2249" name="Google Shape;145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HgAAthEAAMceAADHEQAAAAAAAA=="/>
                </a:ext>
              </a:extLst>
            </p:cNvSpPr>
            <p:nvPr/>
          </p:nvSpPr>
          <p:spPr>
            <a:xfrm>
              <a:off x="4998720" y="2879090"/>
              <a:ext cx="4445" cy="10795"/>
            </a:xfrm>
            <a:custGeom>
              <a:avLst/>
              <a:gdLst/>
              <a:ahLst/>
              <a:cxnLst/>
              <a:rect l="0" t="0" r="4445" b="10795"/>
              <a:pathLst>
                <a:path w="4445" h="10795">
                  <a:moveTo>
                    <a:pt x="26" y="0"/>
                  </a:moveTo>
                  <a:lnTo>
                    <a:pt x="26" y="10769"/>
                  </a:lnTo>
                  <a:lnTo>
                    <a:pt x="1966" y="9535"/>
                  </a:lnTo>
                  <a:cubicBezTo>
                    <a:pt x="3502" y="8430"/>
                    <a:pt x="4418" y="6682"/>
                    <a:pt x="4418" y="4832"/>
                  </a:cubicBezTo>
                  <a:cubicBezTo>
                    <a:pt x="4418" y="3341"/>
                    <a:pt x="3771" y="1979"/>
                    <a:pt x="2747" y="873"/>
                  </a:cubicBezTo>
                  <a:lnTo>
                    <a:pt x="2478" y="616"/>
                  </a:lnTo>
                  <a:lnTo>
                    <a:pt x="2101" y="616"/>
                  </a:lnTo>
                  <a:lnTo>
                    <a:pt x="1562" y="514"/>
                  </a:lnTo>
                  <a:lnTo>
                    <a:pt x="26" y="0"/>
                  </a:lnTo>
                  <a:lnTo>
                    <a:pt x="2747" y="8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8" name="Google Shape;145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HgAAthEAAF4eAADHEQAAAAAAAA=="/>
                </a:ext>
              </a:extLst>
            </p:cNvSpPr>
            <p:nvPr/>
          </p:nvSpPr>
          <p:spPr>
            <a:xfrm>
              <a:off x="4931410" y="2879090"/>
              <a:ext cx="5080" cy="10795"/>
            </a:xfrm>
            <a:custGeom>
              <a:avLst/>
              <a:gdLst/>
              <a:ahLst/>
              <a:cxnLst/>
              <a:rect l="0" t="0" r="5080" b="10795"/>
              <a:pathLst>
                <a:path w="5080" h="10795">
                  <a:moveTo>
                    <a:pt x="5055" y="0"/>
                  </a:moveTo>
                  <a:lnTo>
                    <a:pt x="3629" y="514"/>
                  </a:lnTo>
                  <a:cubicBezTo>
                    <a:pt x="3378" y="616"/>
                    <a:pt x="3128" y="616"/>
                    <a:pt x="2903" y="745"/>
                  </a:cubicBezTo>
                  <a:lnTo>
                    <a:pt x="2427" y="745"/>
                  </a:lnTo>
                  <a:lnTo>
                    <a:pt x="2177" y="1002"/>
                  </a:lnTo>
                  <a:cubicBezTo>
                    <a:pt x="0" y="3598"/>
                    <a:pt x="500" y="7685"/>
                    <a:pt x="3253" y="9535"/>
                  </a:cubicBezTo>
                  <a:lnTo>
                    <a:pt x="3378" y="9535"/>
                  </a:lnTo>
                  <a:lnTo>
                    <a:pt x="5055" y="10769"/>
                  </a:lnTo>
                  <a:lnTo>
                    <a:pt x="5055" y="0"/>
                  </a:lnTo>
                  <a:lnTo>
                    <a:pt x="3253" y="953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7" name="Google Shape;145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HwAAkhIAAFgfAACmEgAAAAAAAA=="/>
                </a:ext>
              </a:extLst>
            </p:cNvSpPr>
            <p:nvPr/>
          </p:nvSpPr>
          <p:spPr>
            <a:xfrm>
              <a:off x="5080635" y="3018790"/>
              <a:ext cx="14605" cy="12700"/>
            </a:xfrm>
            <a:custGeom>
              <a:avLst/>
              <a:gdLst/>
              <a:ahLst/>
              <a:cxnLst/>
              <a:rect l="0" t="0" r="14605" b="12700"/>
              <a:pathLst>
                <a:path w="14605" h="12700">
                  <a:moveTo>
                    <a:pt x="26" y="0"/>
                  </a:moveTo>
                  <a:lnTo>
                    <a:pt x="26" y="5718"/>
                  </a:lnTo>
                  <a:lnTo>
                    <a:pt x="7117" y="12674"/>
                  </a:lnTo>
                  <a:lnTo>
                    <a:pt x="14605" y="4822"/>
                  </a:lnTo>
                  <a:lnTo>
                    <a:pt x="14605" y="0"/>
                  </a:lnTo>
                  <a:lnTo>
                    <a:pt x="13339" y="132"/>
                  </a:lnTo>
                  <a:cubicBezTo>
                    <a:pt x="12179" y="263"/>
                    <a:pt x="11046" y="395"/>
                    <a:pt x="9912" y="395"/>
                  </a:cubicBezTo>
                  <a:lnTo>
                    <a:pt x="4718" y="395"/>
                  </a:lnTo>
                  <a:cubicBezTo>
                    <a:pt x="3558" y="395"/>
                    <a:pt x="2425" y="263"/>
                    <a:pt x="1291" y="132"/>
                  </a:cubicBezTo>
                  <a:lnTo>
                    <a:pt x="26" y="0"/>
                  </a:lnTo>
                  <a:lnTo>
                    <a:pt x="1291" y="13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6" name="Google Shape;145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HgAAmxEAALIeAADnEQAAAAAAAA=="/>
                </a:ext>
              </a:extLst>
            </p:cNvSpPr>
            <p:nvPr/>
          </p:nvSpPr>
          <p:spPr>
            <a:xfrm>
              <a:off x="4946015" y="2861945"/>
              <a:ext cx="43815" cy="48260"/>
            </a:xfrm>
            <a:custGeom>
              <a:avLst/>
              <a:gdLst/>
              <a:ahLst/>
              <a:cxnLst/>
              <a:rect l="0" t="0" r="43815" b="48260"/>
              <a:pathLst>
                <a:path w="43815" h="48260">
                  <a:moveTo>
                    <a:pt x="31972" y="26"/>
                  </a:moveTo>
                  <a:lnTo>
                    <a:pt x="30952" y="895"/>
                  </a:lnTo>
                  <a:cubicBezTo>
                    <a:pt x="21018" y="9263"/>
                    <a:pt x="7947" y="11789"/>
                    <a:pt x="1019" y="12552"/>
                  </a:cubicBezTo>
                  <a:lnTo>
                    <a:pt x="26" y="12683"/>
                  </a:lnTo>
                  <a:lnTo>
                    <a:pt x="26" y="28761"/>
                  </a:lnTo>
                  <a:cubicBezTo>
                    <a:pt x="26" y="39524"/>
                    <a:pt x="8705" y="48128"/>
                    <a:pt x="19267" y="48260"/>
                  </a:cubicBezTo>
                  <a:lnTo>
                    <a:pt x="24417" y="48260"/>
                  </a:lnTo>
                  <a:cubicBezTo>
                    <a:pt x="35109" y="48128"/>
                    <a:pt x="43788" y="39524"/>
                    <a:pt x="43788" y="28761"/>
                  </a:cubicBezTo>
                  <a:lnTo>
                    <a:pt x="43788" y="11657"/>
                  </a:lnTo>
                  <a:lnTo>
                    <a:pt x="43030" y="11289"/>
                  </a:lnTo>
                  <a:cubicBezTo>
                    <a:pt x="38638" y="9131"/>
                    <a:pt x="34978" y="5579"/>
                    <a:pt x="32599" y="1289"/>
                  </a:cubicBezTo>
                  <a:lnTo>
                    <a:pt x="31972" y="26"/>
                  </a:lnTo>
                  <a:lnTo>
                    <a:pt x="32599" y="128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5" name="Google Shape;145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HwAAVxEAAFgfAABrEQAAAAAAAA=="/>
                </a:ext>
              </a:extLst>
            </p:cNvSpPr>
            <p:nvPr/>
          </p:nvSpPr>
          <p:spPr>
            <a:xfrm>
              <a:off x="5080635" y="2818765"/>
              <a:ext cx="14605" cy="12700"/>
            </a:xfrm>
            <a:custGeom>
              <a:avLst/>
              <a:gdLst/>
              <a:ahLst/>
              <a:cxnLst/>
              <a:rect l="0" t="0" r="14605" b="12700"/>
              <a:pathLst>
                <a:path w="14605" h="12700">
                  <a:moveTo>
                    <a:pt x="26" y="26"/>
                  </a:moveTo>
                  <a:lnTo>
                    <a:pt x="26" y="5718"/>
                  </a:lnTo>
                  <a:lnTo>
                    <a:pt x="7117" y="12700"/>
                  </a:lnTo>
                  <a:lnTo>
                    <a:pt x="14605" y="4954"/>
                  </a:lnTo>
                  <a:lnTo>
                    <a:pt x="14605" y="26"/>
                  </a:lnTo>
                  <a:lnTo>
                    <a:pt x="13339" y="132"/>
                  </a:lnTo>
                  <a:cubicBezTo>
                    <a:pt x="12179" y="263"/>
                    <a:pt x="11046" y="395"/>
                    <a:pt x="9912" y="395"/>
                  </a:cubicBezTo>
                  <a:lnTo>
                    <a:pt x="4718" y="395"/>
                  </a:lnTo>
                  <a:cubicBezTo>
                    <a:pt x="3558" y="395"/>
                    <a:pt x="2425" y="395"/>
                    <a:pt x="1291" y="263"/>
                  </a:cubicBezTo>
                  <a:lnTo>
                    <a:pt x="26" y="26"/>
                  </a:lnTo>
                  <a:lnTo>
                    <a:pt x="1291" y="26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4" name="Google Shape;145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EHgAA9BEAAJseAAAIEgAAAAAAAA=="/>
                </a:ext>
              </a:extLst>
            </p:cNvSpPr>
            <p:nvPr/>
          </p:nvSpPr>
          <p:spPr>
            <a:xfrm>
              <a:off x="4960620" y="2918460"/>
              <a:ext cx="14605" cy="12700"/>
            </a:xfrm>
            <a:custGeom>
              <a:avLst/>
              <a:gdLst/>
              <a:ahLst/>
              <a:cxnLst/>
              <a:rect l="0" t="0" r="14605" b="12700"/>
              <a:pathLst>
                <a:path w="14605" h="12700">
                  <a:moveTo>
                    <a:pt x="26" y="26"/>
                  </a:moveTo>
                  <a:lnTo>
                    <a:pt x="26" y="5706"/>
                  </a:lnTo>
                  <a:lnTo>
                    <a:pt x="7105" y="12674"/>
                  </a:lnTo>
                  <a:lnTo>
                    <a:pt x="14578" y="4970"/>
                  </a:lnTo>
                  <a:lnTo>
                    <a:pt x="14578" y="26"/>
                  </a:lnTo>
                  <a:lnTo>
                    <a:pt x="13315" y="158"/>
                  </a:lnTo>
                  <a:cubicBezTo>
                    <a:pt x="12183" y="289"/>
                    <a:pt x="11026" y="394"/>
                    <a:pt x="9894" y="394"/>
                  </a:cubicBezTo>
                  <a:lnTo>
                    <a:pt x="4710" y="394"/>
                  </a:lnTo>
                  <a:cubicBezTo>
                    <a:pt x="3578" y="394"/>
                    <a:pt x="2421" y="289"/>
                    <a:pt x="1289" y="158"/>
                  </a:cubicBezTo>
                  <a:lnTo>
                    <a:pt x="26" y="26"/>
                  </a:lnTo>
                  <a:lnTo>
                    <a:pt x="1289" y="15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3" name="Google Shape;145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HwAAUxIAAIQfAABkEgAAAAAAAA=="/>
                </a:ext>
              </a:extLst>
            </p:cNvSpPr>
            <p:nvPr/>
          </p:nvSpPr>
          <p:spPr>
            <a:xfrm>
              <a:off x="5118735" y="2978785"/>
              <a:ext cx="4445" cy="10795"/>
            </a:xfrm>
            <a:custGeom>
              <a:avLst/>
              <a:gdLst/>
              <a:ahLst/>
              <a:cxnLst/>
              <a:rect l="0" t="0" r="4445" b="10795"/>
              <a:pathLst>
                <a:path w="4445" h="10795">
                  <a:moveTo>
                    <a:pt x="0" y="25"/>
                  </a:moveTo>
                  <a:lnTo>
                    <a:pt x="0" y="10769"/>
                  </a:lnTo>
                  <a:lnTo>
                    <a:pt x="1901" y="9407"/>
                  </a:lnTo>
                  <a:cubicBezTo>
                    <a:pt x="3494" y="8301"/>
                    <a:pt x="4445" y="6579"/>
                    <a:pt x="4445" y="4729"/>
                  </a:cubicBezTo>
                  <a:cubicBezTo>
                    <a:pt x="4445" y="3367"/>
                    <a:pt x="3774" y="1876"/>
                    <a:pt x="2683" y="873"/>
                  </a:cubicBezTo>
                  <a:lnTo>
                    <a:pt x="2432" y="642"/>
                  </a:lnTo>
                  <a:lnTo>
                    <a:pt x="2012" y="642"/>
                  </a:lnTo>
                  <a:lnTo>
                    <a:pt x="1481" y="514"/>
                  </a:lnTo>
                  <a:lnTo>
                    <a:pt x="0" y="25"/>
                  </a:lnTo>
                  <a:lnTo>
                    <a:pt x="2683" y="8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2" name="Google Shape;145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HwAA/hAAAG8fAABKEQAAAAAAAA=="/>
                </a:ext>
              </a:extLst>
            </p:cNvSpPr>
            <p:nvPr/>
          </p:nvSpPr>
          <p:spPr>
            <a:xfrm>
              <a:off x="5066030" y="2762250"/>
              <a:ext cx="43815" cy="48260"/>
            </a:xfrm>
            <a:custGeom>
              <a:avLst/>
              <a:gdLst/>
              <a:ahLst/>
              <a:cxnLst/>
              <a:rect l="0" t="0" r="43815" b="48260"/>
              <a:pathLst>
                <a:path w="43815" h="48260">
                  <a:moveTo>
                    <a:pt x="31991" y="0"/>
                  </a:moveTo>
                  <a:lnTo>
                    <a:pt x="30971" y="765"/>
                  </a:lnTo>
                  <a:cubicBezTo>
                    <a:pt x="21031" y="9156"/>
                    <a:pt x="7952" y="11689"/>
                    <a:pt x="1020" y="12454"/>
                  </a:cubicBezTo>
                  <a:lnTo>
                    <a:pt x="0" y="12586"/>
                  </a:lnTo>
                  <a:lnTo>
                    <a:pt x="0" y="28708"/>
                  </a:lnTo>
                  <a:cubicBezTo>
                    <a:pt x="0" y="39500"/>
                    <a:pt x="8579" y="48128"/>
                    <a:pt x="19278" y="48260"/>
                  </a:cubicBezTo>
                  <a:lnTo>
                    <a:pt x="24431" y="48260"/>
                  </a:lnTo>
                  <a:cubicBezTo>
                    <a:pt x="35130" y="48260"/>
                    <a:pt x="43684" y="39500"/>
                    <a:pt x="43815" y="28708"/>
                  </a:cubicBezTo>
                  <a:lnTo>
                    <a:pt x="43815" y="11557"/>
                  </a:lnTo>
                  <a:lnTo>
                    <a:pt x="43056" y="11293"/>
                  </a:lnTo>
                  <a:cubicBezTo>
                    <a:pt x="38661" y="9024"/>
                    <a:pt x="34999" y="5462"/>
                    <a:pt x="32619" y="1135"/>
                  </a:cubicBezTo>
                  <a:lnTo>
                    <a:pt x="31991" y="0"/>
                  </a:lnTo>
                  <a:lnTo>
                    <a:pt x="32619" y="113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1" name="Google Shape;145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HwAAGBEAAIQfAAAqEQAAAAAAAA=="/>
                </a:ext>
              </a:extLst>
            </p:cNvSpPr>
            <p:nvPr/>
          </p:nvSpPr>
          <p:spPr>
            <a:xfrm>
              <a:off x="5118735" y="2778760"/>
              <a:ext cx="4445" cy="11430"/>
            </a:xfrm>
            <a:custGeom>
              <a:avLst/>
              <a:gdLst/>
              <a:ahLst/>
              <a:cxnLst/>
              <a:rect l="0" t="0" r="4445" b="11430"/>
              <a:pathLst>
                <a:path w="4445" h="11430">
                  <a:moveTo>
                    <a:pt x="0" y="0"/>
                  </a:moveTo>
                  <a:lnTo>
                    <a:pt x="0" y="11430"/>
                  </a:lnTo>
                  <a:lnTo>
                    <a:pt x="1901" y="10121"/>
                  </a:lnTo>
                  <a:cubicBezTo>
                    <a:pt x="3494" y="8920"/>
                    <a:pt x="4445" y="7093"/>
                    <a:pt x="4445" y="5128"/>
                  </a:cubicBezTo>
                  <a:cubicBezTo>
                    <a:pt x="4445" y="3546"/>
                    <a:pt x="3774" y="2101"/>
                    <a:pt x="2683" y="927"/>
                  </a:cubicBezTo>
                  <a:lnTo>
                    <a:pt x="2432" y="655"/>
                  </a:lnTo>
                  <a:lnTo>
                    <a:pt x="2012" y="655"/>
                  </a:lnTo>
                  <a:lnTo>
                    <a:pt x="1481" y="518"/>
                  </a:lnTo>
                  <a:lnTo>
                    <a:pt x="0" y="0"/>
                  </a:lnTo>
                  <a:lnTo>
                    <a:pt x="2683" y="9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40" name="Google Shape;145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HwAAmxEAACwgAADnEQAAAAAAAA=="/>
                </a:ext>
              </a:extLst>
            </p:cNvSpPr>
            <p:nvPr/>
          </p:nvSpPr>
          <p:spPr>
            <a:xfrm>
              <a:off x="5186045" y="2861945"/>
              <a:ext cx="43815" cy="48260"/>
            </a:xfrm>
            <a:custGeom>
              <a:avLst/>
              <a:gdLst/>
              <a:ahLst/>
              <a:cxnLst/>
              <a:rect l="0" t="0" r="43815" b="48260"/>
              <a:pathLst>
                <a:path w="43815" h="48260">
                  <a:moveTo>
                    <a:pt x="31936" y="26"/>
                  </a:moveTo>
                  <a:lnTo>
                    <a:pt x="30940" y="895"/>
                  </a:lnTo>
                  <a:cubicBezTo>
                    <a:pt x="20976" y="9263"/>
                    <a:pt x="7840" y="11789"/>
                    <a:pt x="1022" y="12552"/>
                  </a:cubicBezTo>
                  <a:lnTo>
                    <a:pt x="26" y="12683"/>
                  </a:lnTo>
                  <a:lnTo>
                    <a:pt x="26" y="28761"/>
                  </a:lnTo>
                  <a:cubicBezTo>
                    <a:pt x="26" y="39524"/>
                    <a:pt x="8600" y="48128"/>
                    <a:pt x="19324" y="48260"/>
                  </a:cubicBezTo>
                  <a:lnTo>
                    <a:pt x="24490" y="48260"/>
                  </a:lnTo>
                  <a:cubicBezTo>
                    <a:pt x="35109" y="48128"/>
                    <a:pt x="43815" y="39524"/>
                    <a:pt x="43815" y="28761"/>
                  </a:cubicBezTo>
                  <a:lnTo>
                    <a:pt x="43815" y="11657"/>
                  </a:lnTo>
                  <a:lnTo>
                    <a:pt x="43185" y="11289"/>
                  </a:lnTo>
                  <a:cubicBezTo>
                    <a:pt x="38754" y="9131"/>
                    <a:pt x="35109" y="5579"/>
                    <a:pt x="32697" y="1289"/>
                  </a:cubicBezTo>
                  <a:lnTo>
                    <a:pt x="31936" y="26"/>
                  </a:lnTo>
                  <a:lnTo>
                    <a:pt x="32697" y="128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9" name="Google Shape;145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wAA9BEAABUgAAAIEgAAAAAAAA=="/>
                </a:ext>
              </a:extLst>
            </p:cNvSpPr>
            <p:nvPr/>
          </p:nvSpPr>
          <p:spPr>
            <a:xfrm>
              <a:off x="5200650" y="2918460"/>
              <a:ext cx="14605" cy="12700"/>
            </a:xfrm>
            <a:custGeom>
              <a:avLst/>
              <a:gdLst/>
              <a:ahLst/>
              <a:cxnLst/>
              <a:rect l="0" t="0" r="14605" b="12700"/>
              <a:pathLst>
                <a:path w="14605" h="12700">
                  <a:moveTo>
                    <a:pt x="0" y="26"/>
                  </a:moveTo>
                  <a:lnTo>
                    <a:pt x="0" y="5706"/>
                  </a:lnTo>
                  <a:lnTo>
                    <a:pt x="7117" y="12674"/>
                  </a:lnTo>
                  <a:lnTo>
                    <a:pt x="14605" y="4970"/>
                  </a:lnTo>
                  <a:lnTo>
                    <a:pt x="14605" y="26"/>
                  </a:lnTo>
                  <a:lnTo>
                    <a:pt x="13313" y="158"/>
                  </a:lnTo>
                  <a:cubicBezTo>
                    <a:pt x="12179" y="289"/>
                    <a:pt x="11046" y="394"/>
                    <a:pt x="9886" y="394"/>
                  </a:cubicBezTo>
                  <a:lnTo>
                    <a:pt x="4692" y="394"/>
                  </a:lnTo>
                  <a:cubicBezTo>
                    <a:pt x="3558" y="394"/>
                    <a:pt x="2425" y="289"/>
                    <a:pt x="1265" y="158"/>
                  </a:cubicBezTo>
                  <a:lnTo>
                    <a:pt x="0" y="26"/>
                  </a:lnTo>
                  <a:lnTo>
                    <a:pt x="1265" y="15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8" name="Google Shape;145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HwAAthEAANgfAADHEQAAAAAAAA=="/>
                </a:ext>
              </a:extLst>
            </p:cNvSpPr>
            <p:nvPr/>
          </p:nvSpPr>
          <p:spPr>
            <a:xfrm>
              <a:off x="5171440" y="2879090"/>
              <a:ext cx="5080" cy="10795"/>
            </a:xfrm>
            <a:custGeom>
              <a:avLst/>
              <a:gdLst/>
              <a:ahLst/>
              <a:cxnLst/>
              <a:rect l="0" t="0" r="5080" b="10795"/>
              <a:pathLst>
                <a:path w="5080" h="10795">
                  <a:moveTo>
                    <a:pt x="5080" y="0"/>
                  </a:moveTo>
                  <a:lnTo>
                    <a:pt x="3541" y="514"/>
                  </a:lnTo>
                  <a:cubicBezTo>
                    <a:pt x="3322" y="616"/>
                    <a:pt x="3077" y="616"/>
                    <a:pt x="2833" y="745"/>
                  </a:cubicBezTo>
                  <a:lnTo>
                    <a:pt x="2491" y="745"/>
                  </a:lnTo>
                  <a:lnTo>
                    <a:pt x="2247" y="1002"/>
                  </a:lnTo>
                  <a:cubicBezTo>
                    <a:pt x="24" y="3598"/>
                    <a:pt x="611" y="7685"/>
                    <a:pt x="3322" y="9535"/>
                  </a:cubicBezTo>
                  <a:lnTo>
                    <a:pt x="3419" y="9535"/>
                  </a:lnTo>
                  <a:lnTo>
                    <a:pt x="5080" y="10769"/>
                  </a:lnTo>
                  <a:lnTo>
                    <a:pt x="5080" y="0"/>
                  </a:lnTo>
                  <a:lnTo>
                    <a:pt x="3322" y="953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7" name="Google Shape;145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6IAAAthEAAEEgAADHEQAAAAAAAA=="/>
                </a:ext>
              </a:extLst>
            </p:cNvSpPr>
            <p:nvPr/>
          </p:nvSpPr>
          <p:spPr>
            <a:xfrm>
              <a:off x="5238750" y="2879090"/>
              <a:ext cx="4445" cy="10795"/>
            </a:xfrm>
            <a:custGeom>
              <a:avLst/>
              <a:gdLst/>
              <a:ahLst/>
              <a:cxnLst/>
              <a:rect l="0" t="0" r="4445" b="10795"/>
              <a:pathLst>
                <a:path w="4445" h="10795">
                  <a:moveTo>
                    <a:pt x="27" y="0"/>
                  </a:moveTo>
                  <a:lnTo>
                    <a:pt x="27" y="10769"/>
                  </a:lnTo>
                  <a:lnTo>
                    <a:pt x="1889" y="9535"/>
                  </a:lnTo>
                  <a:cubicBezTo>
                    <a:pt x="3500" y="8430"/>
                    <a:pt x="4445" y="6682"/>
                    <a:pt x="4445" y="4832"/>
                  </a:cubicBezTo>
                  <a:cubicBezTo>
                    <a:pt x="4445" y="3341"/>
                    <a:pt x="3889" y="1979"/>
                    <a:pt x="2833" y="873"/>
                  </a:cubicBezTo>
                  <a:lnTo>
                    <a:pt x="2555" y="616"/>
                  </a:lnTo>
                  <a:lnTo>
                    <a:pt x="2166" y="616"/>
                  </a:lnTo>
                  <a:lnTo>
                    <a:pt x="1639" y="514"/>
                  </a:lnTo>
                  <a:lnTo>
                    <a:pt x="27" y="0"/>
                  </a:lnTo>
                  <a:lnTo>
                    <a:pt x="2833" y="8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6" name="Google Shape;145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HwAAGBEAABsfAAAqEQAAAAAAAA=="/>
                </a:ext>
              </a:extLst>
            </p:cNvSpPr>
            <p:nvPr/>
          </p:nvSpPr>
          <p:spPr>
            <a:xfrm>
              <a:off x="5051425" y="2778760"/>
              <a:ext cx="5080" cy="11430"/>
            </a:xfrm>
            <a:custGeom>
              <a:avLst/>
              <a:gdLst/>
              <a:ahLst/>
              <a:cxnLst/>
              <a:rect l="0" t="0" r="5080" b="11430"/>
              <a:pathLst>
                <a:path w="5080" h="11430">
                  <a:moveTo>
                    <a:pt x="5055" y="0"/>
                  </a:moveTo>
                  <a:lnTo>
                    <a:pt x="3604" y="518"/>
                  </a:lnTo>
                  <a:cubicBezTo>
                    <a:pt x="3378" y="655"/>
                    <a:pt x="3128" y="791"/>
                    <a:pt x="2903" y="791"/>
                  </a:cubicBezTo>
                  <a:lnTo>
                    <a:pt x="2527" y="791"/>
                  </a:lnTo>
                  <a:lnTo>
                    <a:pt x="2277" y="1064"/>
                  </a:lnTo>
                  <a:cubicBezTo>
                    <a:pt x="0" y="3819"/>
                    <a:pt x="475" y="8129"/>
                    <a:pt x="3378" y="10121"/>
                  </a:cubicBezTo>
                  <a:lnTo>
                    <a:pt x="3378" y="10230"/>
                  </a:lnTo>
                  <a:lnTo>
                    <a:pt x="5055" y="11430"/>
                  </a:lnTo>
                  <a:lnTo>
                    <a:pt x="5055" y="0"/>
                  </a:lnTo>
                  <a:lnTo>
                    <a:pt x="3378" y="1012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5" name="Google Shape;145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HwAAOBIAAG8fAACEEgAAAAAAAA=="/>
                </a:ext>
              </a:extLst>
            </p:cNvSpPr>
            <p:nvPr/>
          </p:nvSpPr>
          <p:spPr>
            <a:xfrm>
              <a:off x="5066030" y="2961640"/>
              <a:ext cx="43815" cy="48260"/>
            </a:xfrm>
            <a:custGeom>
              <a:avLst/>
              <a:gdLst/>
              <a:ahLst/>
              <a:cxnLst/>
              <a:rect l="0" t="0" r="43815" b="48260"/>
              <a:pathLst>
                <a:path w="43815" h="48260">
                  <a:moveTo>
                    <a:pt x="31991" y="26"/>
                  </a:moveTo>
                  <a:lnTo>
                    <a:pt x="30971" y="923"/>
                  </a:lnTo>
                  <a:cubicBezTo>
                    <a:pt x="21031" y="9283"/>
                    <a:pt x="7952" y="11814"/>
                    <a:pt x="1020" y="12579"/>
                  </a:cubicBezTo>
                  <a:lnTo>
                    <a:pt x="0" y="12711"/>
                  </a:lnTo>
                  <a:lnTo>
                    <a:pt x="0" y="28824"/>
                  </a:lnTo>
                  <a:cubicBezTo>
                    <a:pt x="0" y="39478"/>
                    <a:pt x="8579" y="48234"/>
                    <a:pt x="19278" y="48234"/>
                  </a:cubicBezTo>
                  <a:lnTo>
                    <a:pt x="24431" y="48234"/>
                  </a:lnTo>
                  <a:cubicBezTo>
                    <a:pt x="35130" y="48234"/>
                    <a:pt x="43684" y="39610"/>
                    <a:pt x="43815" y="28824"/>
                  </a:cubicBezTo>
                  <a:lnTo>
                    <a:pt x="43815" y="11709"/>
                  </a:lnTo>
                  <a:lnTo>
                    <a:pt x="43056" y="11313"/>
                  </a:lnTo>
                  <a:cubicBezTo>
                    <a:pt x="38661" y="9151"/>
                    <a:pt x="34999" y="5617"/>
                    <a:pt x="32619" y="1160"/>
                  </a:cubicBezTo>
                  <a:lnTo>
                    <a:pt x="31991" y="26"/>
                  </a:lnTo>
                  <a:lnTo>
                    <a:pt x="32619" y="11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4" name="Google Shape;145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HgAAmxEAAKMeAADnEQAAAAAAAA=="/>
                </a:ext>
              </a:extLst>
            </p:cNvSpPr>
            <p:nvPr/>
          </p:nvSpPr>
          <p:spPr>
            <a:xfrm>
              <a:off x="4946015" y="2861945"/>
              <a:ext cx="34290" cy="48260"/>
            </a:xfrm>
            <a:custGeom>
              <a:avLst/>
              <a:gdLst/>
              <a:ahLst/>
              <a:cxnLst/>
              <a:rect l="0" t="0" r="34290" b="48260"/>
              <a:pathLst>
                <a:path w="34290" h="48260">
                  <a:moveTo>
                    <a:pt x="31770" y="26"/>
                  </a:moveTo>
                  <a:lnTo>
                    <a:pt x="30757" y="897"/>
                  </a:lnTo>
                  <a:cubicBezTo>
                    <a:pt x="20886" y="9283"/>
                    <a:pt x="7897" y="11814"/>
                    <a:pt x="1013" y="12579"/>
                  </a:cubicBezTo>
                  <a:lnTo>
                    <a:pt x="26" y="12711"/>
                  </a:lnTo>
                  <a:lnTo>
                    <a:pt x="26" y="28824"/>
                  </a:lnTo>
                  <a:cubicBezTo>
                    <a:pt x="26" y="39610"/>
                    <a:pt x="8650" y="48234"/>
                    <a:pt x="19275" y="48234"/>
                  </a:cubicBezTo>
                  <a:lnTo>
                    <a:pt x="25510" y="48234"/>
                  </a:lnTo>
                  <a:cubicBezTo>
                    <a:pt x="15379" y="47601"/>
                    <a:pt x="7507" y="39109"/>
                    <a:pt x="7507" y="28824"/>
                  </a:cubicBezTo>
                  <a:lnTo>
                    <a:pt x="7507" y="12711"/>
                  </a:lnTo>
                  <a:lnTo>
                    <a:pt x="8521" y="12579"/>
                  </a:lnTo>
                  <a:cubicBezTo>
                    <a:pt x="17639" y="11683"/>
                    <a:pt x="26393" y="8782"/>
                    <a:pt x="34264" y="3956"/>
                  </a:cubicBezTo>
                  <a:cubicBezTo>
                    <a:pt x="33641" y="3059"/>
                    <a:pt x="33017" y="2162"/>
                    <a:pt x="32394" y="1292"/>
                  </a:cubicBezTo>
                  <a:lnTo>
                    <a:pt x="31770" y="26"/>
                  </a:lnTo>
                  <a:lnTo>
                    <a:pt x="32394" y="12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3" name="Google Shape;145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HwAA/hAAAGAfAABKEQAAAAAAAA=="/>
                </a:ext>
              </a:extLst>
            </p:cNvSpPr>
            <p:nvPr/>
          </p:nvSpPr>
          <p:spPr>
            <a:xfrm>
              <a:off x="5066030" y="2762250"/>
              <a:ext cx="34290" cy="48260"/>
            </a:xfrm>
            <a:custGeom>
              <a:avLst/>
              <a:gdLst/>
              <a:ahLst/>
              <a:cxnLst/>
              <a:rect l="0" t="0" r="34290" b="48260"/>
              <a:pathLst>
                <a:path w="34290" h="48260">
                  <a:moveTo>
                    <a:pt x="31794" y="0"/>
                  </a:moveTo>
                  <a:lnTo>
                    <a:pt x="30780" y="895"/>
                  </a:lnTo>
                  <a:cubicBezTo>
                    <a:pt x="20902" y="9263"/>
                    <a:pt x="7903" y="11789"/>
                    <a:pt x="1144" y="12552"/>
                  </a:cubicBezTo>
                  <a:lnTo>
                    <a:pt x="0" y="12683"/>
                  </a:lnTo>
                  <a:lnTo>
                    <a:pt x="0" y="28761"/>
                  </a:lnTo>
                  <a:cubicBezTo>
                    <a:pt x="0" y="39524"/>
                    <a:pt x="8631" y="48128"/>
                    <a:pt x="19160" y="48260"/>
                  </a:cubicBezTo>
                  <a:lnTo>
                    <a:pt x="25529" y="48260"/>
                  </a:lnTo>
                  <a:cubicBezTo>
                    <a:pt x="15390" y="47497"/>
                    <a:pt x="7513" y="38997"/>
                    <a:pt x="7643" y="28761"/>
                  </a:cubicBezTo>
                  <a:lnTo>
                    <a:pt x="7643" y="12683"/>
                  </a:lnTo>
                  <a:lnTo>
                    <a:pt x="8631" y="12552"/>
                  </a:lnTo>
                  <a:cubicBezTo>
                    <a:pt x="17652" y="11657"/>
                    <a:pt x="26413" y="8736"/>
                    <a:pt x="34290" y="3947"/>
                  </a:cubicBezTo>
                  <a:cubicBezTo>
                    <a:pt x="33666" y="3052"/>
                    <a:pt x="33042" y="2158"/>
                    <a:pt x="32522" y="1263"/>
                  </a:cubicBezTo>
                  <a:lnTo>
                    <a:pt x="31794" y="0"/>
                  </a:lnTo>
                  <a:lnTo>
                    <a:pt x="32522" y="126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2" name="Google Shape;145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HwAAmxEAAB0gAADnEQAAAAAAAA=="/>
                </a:ext>
              </a:extLst>
            </p:cNvSpPr>
            <p:nvPr/>
          </p:nvSpPr>
          <p:spPr>
            <a:xfrm>
              <a:off x="5186045" y="2861945"/>
              <a:ext cx="34290" cy="48260"/>
            </a:xfrm>
            <a:custGeom>
              <a:avLst/>
              <a:gdLst/>
              <a:ahLst/>
              <a:cxnLst/>
              <a:rect l="0" t="0" r="34290" b="48260"/>
              <a:pathLst>
                <a:path w="34290" h="48260">
                  <a:moveTo>
                    <a:pt x="31891" y="26"/>
                  </a:moveTo>
                  <a:lnTo>
                    <a:pt x="30770" y="897"/>
                  </a:lnTo>
                  <a:cubicBezTo>
                    <a:pt x="20861" y="9283"/>
                    <a:pt x="7797" y="11814"/>
                    <a:pt x="1017" y="12579"/>
                  </a:cubicBezTo>
                  <a:lnTo>
                    <a:pt x="26" y="12711"/>
                  </a:lnTo>
                  <a:lnTo>
                    <a:pt x="26" y="28824"/>
                  </a:lnTo>
                  <a:cubicBezTo>
                    <a:pt x="26" y="39610"/>
                    <a:pt x="8553" y="48234"/>
                    <a:pt x="19218" y="48234"/>
                  </a:cubicBezTo>
                  <a:lnTo>
                    <a:pt x="25633" y="48234"/>
                  </a:lnTo>
                  <a:cubicBezTo>
                    <a:pt x="15463" y="47601"/>
                    <a:pt x="7562" y="39109"/>
                    <a:pt x="7562" y="28824"/>
                  </a:cubicBezTo>
                  <a:lnTo>
                    <a:pt x="7562" y="12711"/>
                  </a:lnTo>
                  <a:lnTo>
                    <a:pt x="8553" y="12579"/>
                  </a:lnTo>
                  <a:cubicBezTo>
                    <a:pt x="17706" y="11683"/>
                    <a:pt x="26493" y="8782"/>
                    <a:pt x="34290" y="3956"/>
                  </a:cubicBezTo>
                  <a:cubicBezTo>
                    <a:pt x="33664" y="3059"/>
                    <a:pt x="33012" y="2162"/>
                    <a:pt x="32517" y="1292"/>
                  </a:cubicBezTo>
                  <a:lnTo>
                    <a:pt x="31891" y="26"/>
                  </a:lnTo>
                  <a:lnTo>
                    <a:pt x="32517" y="12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1" name="Google Shape;145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HwAAOBIAAGAfAACEEgAAAAAAAA=="/>
                </a:ext>
              </a:extLst>
            </p:cNvSpPr>
            <p:nvPr/>
          </p:nvSpPr>
          <p:spPr>
            <a:xfrm>
              <a:off x="5066030" y="2961640"/>
              <a:ext cx="34290" cy="48260"/>
            </a:xfrm>
            <a:custGeom>
              <a:avLst/>
              <a:gdLst/>
              <a:ahLst/>
              <a:cxnLst/>
              <a:rect l="0" t="0" r="34290" b="48260"/>
              <a:pathLst>
                <a:path w="34290" h="48260">
                  <a:moveTo>
                    <a:pt x="31794" y="26"/>
                  </a:moveTo>
                  <a:lnTo>
                    <a:pt x="30780" y="923"/>
                  </a:lnTo>
                  <a:cubicBezTo>
                    <a:pt x="20902" y="9283"/>
                    <a:pt x="7903" y="11814"/>
                    <a:pt x="1144" y="12579"/>
                  </a:cubicBezTo>
                  <a:lnTo>
                    <a:pt x="0" y="12711"/>
                  </a:lnTo>
                  <a:lnTo>
                    <a:pt x="0" y="28824"/>
                  </a:lnTo>
                  <a:cubicBezTo>
                    <a:pt x="0" y="39478"/>
                    <a:pt x="8631" y="48234"/>
                    <a:pt x="19160" y="48234"/>
                  </a:cubicBezTo>
                  <a:lnTo>
                    <a:pt x="25529" y="48234"/>
                  </a:lnTo>
                  <a:cubicBezTo>
                    <a:pt x="15390" y="47601"/>
                    <a:pt x="7513" y="39109"/>
                    <a:pt x="7643" y="28824"/>
                  </a:cubicBezTo>
                  <a:lnTo>
                    <a:pt x="7643" y="12711"/>
                  </a:lnTo>
                  <a:lnTo>
                    <a:pt x="8631" y="12579"/>
                  </a:lnTo>
                  <a:cubicBezTo>
                    <a:pt x="17652" y="11709"/>
                    <a:pt x="26413" y="8782"/>
                    <a:pt x="34290" y="3956"/>
                  </a:cubicBezTo>
                  <a:cubicBezTo>
                    <a:pt x="33666" y="3059"/>
                    <a:pt x="33042" y="2189"/>
                    <a:pt x="32522" y="1160"/>
                  </a:cubicBezTo>
                  <a:lnTo>
                    <a:pt x="31794" y="26"/>
                  </a:lnTo>
                  <a:lnTo>
                    <a:pt x="32522" y="11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30" name="Google Shape;145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HwAAUxIAABsfAABkEgAAAAAAAA=="/>
                </a:ext>
              </a:extLst>
            </p:cNvSpPr>
            <p:nvPr/>
          </p:nvSpPr>
          <p:spPr>
            <a:xfrm>
              <a:off x="5051425" y="2978785"/>
              <a:ext cx="5080" cy="10795"/>
            </a:xfrm>
            <a:custGeom>
              <a:avLst/>
              <a:gdLst/>
              <a:ahLst/>
              <a:cxnLst/>
              <a:rect l="0" t="0" r="5080" b="10795"/>
              <a:pathLst>
                <a:path w="5080" h="10795">
                  <a:moveTo>
                    <a:pt x="5055" y="26"/>
                  </a:moveTo>
                  <a:lnTo>
                    <a:pt x="3604" y="520"/>
                  </a:lnTo>
                  <a:cubicBezTo>
                    <a:pt x="3378" y="520"/>
                    <a:pt x="3128" y="650"/>
                    <a:pt x="2903" y="650"/>
                  </a:cubicBezTo>
                  <a:lnTo>
                    <a:pt x="2527" y="650"/>
                  </a:lnTo>
                  <a:lnTo>
                    <a:pt x="2277" y="1014"/>
                  </a:lnTo>
                  <a:cubicBezTo>
                    <a:pt x="0" y="3641"/>
                    <a:pt x="475" y="7647"/>
                    <a:pt x="3378" y="9520"/>
                  </a:cubicBezTo>
                  <a:lnTo>
                    <a:pt x="3378" y="9650"/>
                  </a:lnTo>
                  <a:lnTo>
                    <a:pt x="5055" y="10768"/>
                  </a:lnTo>
                  <a:lnTo>
                    <a:pt x="5055" y="26"/>
                  </a:lnTo>
                  <a:lnTo>
                    <a:pt x="3378" y="952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9" name="Google Shape;145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HgAABxIAAN0eAABWEgAAAAAAAA=="/>
                </a:ext>
              </a:extLst>
            </p:cNvSpPr>
            <p:nvPr/>
          </p:nvSpPr>
          <p:spPr>
            <a:xfrm>
              <a:off x="4917440" y="2930525"/>
              <a:ext cx="99695" cy="50165"/>
            </a:xfrm>
            <a:custGeom>
              <a:avLst/>
              <a:gdLst/>
              <a:ahLst/>
              <a:cxnLst/>
              <a:rect l="0" t="0" r="99695" b="50165"/>
              <a:pathLst>
                <a:path w="99695" h="50165">
                  <a:moveTo>
                    <a:pt x="65026" y="0"/>
                  </a:moveTo>
                  <a:lnTo>
                    <a:pt x="54276" y="11205"/>
                  </a:lnTo>
                  <a:cubicBezTo>
                    <a:pt x="53146" y="12227"/>
                    <a:pt x="51753" y="12855"/>
                    <a:pt x="50228" y="12986"/>
                  </a:cubicBezTo>
                  <a:lnTo>
                    <a:pt x="50097" y="12986"/>
                  </a:lnTo>
                  <a:cubicBezTo>
                    <a:pt x="48572" y="12986"/>
                    <a:pt x="47179" y="12357"/>
                    <a:pt x="46049" y="11336"/>
                  </a:cubicBezTo>
                  <a:lnTo>
                    <a:pt x="34668" y="392"/>
                  </a:lnTo>
                  <a:lnTo>
                    <a:pt x="13168" y="8692"/>
                  </a:lnTo>
                  <a:lnTo>
                    <a:pt x="12905" y="8823"/>
                  </a:lnTo>
                  <a:cubicBezTo>
                    <a:pt x="12406" y="8954"/>
                    <a:pt x="26" y="13483"/>
                    <a:pt x="26" y="29350"/>
                  </a:cubicBezTo>
                  <a:lnTo>
                    <a:pt x="26" y="50138"/>
                  </a:lnTo>
                  <a:lnTo>
                    <a:pt x="99668" y="50138"/>
                  </a:lnTo>
                  <a:lnTo>
                    <a:pt x="99668" y="29350"/>
                  </a:lnTo>
                  <a:cubicBezTo>
                    <a:pt x="99668" y="13483"/>
                    <a:pt x="87420" y="8954"/>
                    <a:pt x="86763" y="8692"/>
                  </a:cubicBezTo>
                  <a:lnTo>
                    <a:pt x="86526" y="8561"/>
                  </a:lnTo>
                  <a:lnTo>
                    <a:pt x="65026" y="0"/>
                  </a:lnTo>
                  <a:lnTo>
                    <a:pt x="86763" y="86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8" name="Google Shape;145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7HwAABxIAAFcgAABYEgAAAAAAAA=="/>
                </a:ext>
              </a:extLst>
            </p:cNvSpPr>
            <p:nvPr/>
          </p:nvSpPr>
          <p:spPr>
            <a:xfrm>
              <a:off x="5158105" y="2930525"/>
              <a:ext cx="99060" cy="51435"/>
            </a:xfrm>
            <a:custGeom>
              <a:avLst/>
              <a:gdLst/>
              <a:ahLst/>
              <a:cxnLst/>
              <a:rect l="0" t="0" r="99060" b="51435"/>
              <a:pathLst>
                <a:path w="99060" h="51435">
                  <a:moveTo>
                    <a:pt x="64612" y="0"/>
                  </a:moveTo>
                  <a:lnTo>
                    <a:pt x="53800" y="11318"/>
                  </a:lnTo>
                  <a:cubicBezTo>
                    <a:pt x="52808" y="12349"/>
                    <a:pt x="51423" y="12984"/>
                    <a:pt x="49778" y="13116"/>
                  </a:cubicBezTo>
                  <a:cubicBezTo>
                    <a:pt x="48289" y="13116"/>
                    <a:pt x="46905" y="12481"/>
                    <a:pt x="45756" y="11450"/>
                  </a:cubicBezTo>
                  <a:lnTo>
                    <a:pt x="34448" y="396"/>
                  </a:lnTo>
                  <a:lnTo>
                    <a:pt x="13084" y="8779"/>
                  </a:lnTo>
                  <a:lnTo>
                    <a:pt x="12849" y="8911"/>
                  </a:lnTo>
                  <a:cubicBezTo>
                    <a:pt x="12353" y="9044"/>
                    <a:pt x="26" y="13619"/>
                    <a:pt x="26" y="29644"/>
                  </a:cubicBezTo>
                  <a:lnTo>
                    <a:pt x="26" y="51408"/>
                  </a:lnTo>
                  <a:lnTo>
                    <a:pt x="98929" y="51408"/>
                  </a:lnTo>
                  <a:lnTo>
                    <a:pt x="98929" y="29644"/>
                  </a:lnTo>
                  <a:cubicBezTo>
                    <a:pt x="99060" y="13619"/>
                    <a:pt x="86602" y="9044"/>
                    <a:pt x="86237" y="8779"/>
                  </a:cubicBezTo>
                  <a:lnTo>
                    <a:pt x="85845" y="8647"/>
                  </a:lnTo>
                  <a:lnTo>
                    <a:pt x="64612" y="0"/>
                  </a:lnTo>
                  <a:lnTo>
                    <a:pt x="86237" y="877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7" name="Google Shape;145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HgAApBIAAJkfAAD0EgAAAAAAAA=="/>
                </a:ext>
              </a:extLst>
            </p:cNvSpPr>
            <p:nvPr/>
          </p:nvSpPr>
          <p:spPr>
            <a:xfrm>
              <a:off x="5037455" y="3030220"/>
              <a:ext cx="99060" cy="50800"/>
            </a:xfrm>
            <a:custGeom>
              <a:avLst/>
              <a:gdLst/>
              <a:ahLst/>
              <a:cxnLst/>
              <a:rect l="0" t="0" r="99060" b="50800"/>
              <a:pathLst>
                <a:path w="99060" h="50800">
                  <a:moveTo>
                    <a:pt x="64612" y="0"/>
                  </a:moveTo>
                  <a:lnTo>
                    <a:pt x="53800" y="11374"/>
                  </a:lnTo>
                  <a:cubicBezTo>
                    <a:pt x="52808" y="12382"/>
                    <a:pt x="51293" y="13018"/>
                    <a:pt x="49778" y="13018"/>
                  </a:cubicBezTo>
                  <a:cubicBezTo>
                    <a:pt x="49648" y="13045"/>
                    <a:pt x="49517" y="13045"/>
                    <a:pt x="49412" y="13045"/>
                  </a:cubicBezTo>
                  <a:cubicBezTo>
                    <a:pt x="48054" y="13045"/>
                    <a:pt x="46801" y="12435"/>
                    <a:pt x="45756" y="11507"/>
                  </a:cubicBezTo>
                  <a:lnTo>
                    <a:pt x="34448" y="199"/>
                  </a:lnTo>
                  <a:lnTo>
                    <a:pt x="13084" y="8803"/>
                  </a:lnTo>
                  <a:lnTo>
                    <a:pt x="12849" y="8935"/>
                  </a:lnTo>
                  <a:cubicBezTo>
                    <a:pt x="12327" y="9068"/>
                    <a:pt x="26" y="13654"/>
                    <a:pt x="26" y="29748"/>
                  </a:cubicBezTo>
                  <a:lnTo>
                    <a:pt x="26" y="50800"/>
                  </a:lnTo>
                  <a:lnTo>
                    <a:pt x="98929" y="50800"/>
                  </a:lnTo>
                  <a:lnTo>
                    <a:pt x="98929" y="29748"/>
                  </a:lnTo>
                  <a:cubicBezTo>
                    <a:pt x="99034" y="13654"/>
                    <a:pt x="86733" y="8935"/>
                    <a:pt x="86106" y="8803"/>
                  </a:cubicBezTo>
                  <a:lnTo>
                    <a:pt x="85845" y="8696"/>
                  </a:lnTo>
                  <a:lnTo>
                    <a:pt x="64612" y="0"/>
                  </a:lnTo>
                  <a:lnTo>
                    <a:pt x="86106" y="880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6" name="Google Shape;145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HgAAbhEAAL0eAACiEQAAAAAAAA=="/>
                </a:ext>
              </a:extLst>
            </p:cNvSpPr>
            <p:nvPr/>
          </p:nvSpPr>
          <p:spPr>
            <a:xfrm>
              <a:off x="4938395" y="2833370"/>
              <a:ext cx="58420" cy="33020"/>
            </a:xfrm>
            <a:custGeom>
              <a:avLst/>
              <a:gdLst/>
              <a:ahLst/>
              <a:cxnLst/>
              <a:rect l="0" t="0" r="58420" b="33020"/>
              <a:pathLst>
                <a:path w="58420" h="33020">
                  <a:moveTo>
                    <a:pt x="27781" y="26"/>
                  </a:moveTo>
                  <a:cubicBezTo>
                    <a:pt x="12396" y="26"/>
                    <a:pt x="26" y="12392"/>
                    <a:pt x="26" y="27772"/>
                  </a:cubicBezTo>
                  <a:lnTo>
                    <a:pt x="26" y="33020"/>
                  </a:lnTo>
                  <a:lnTo>
                    <a:pt x="1533" y="32526"/>
                  </a:lnTo>
                  <a:lnTo>
                    <a:pt x="3015" y="32526"/>
                  </a:lnTo>
                  <a:cubicBezTo>
                    <a:pt x="3274" y="32526"/>
                    <a:pt x="26663" y="32267"/>
                    <a:pt x="37162" y="17770"/>
                  </a:cubicBezTo>
                  <a:cubicBezTo>
                    <a:pt x="38072" y="16445"/>
                    <a:pt x="39423" y="15848"/>
                    <a:pt x="40774" y="15848"/>
                  </a:cubicBezTo>
                  <a:cubicBezTo>
                    <a:pt x="42775" y="15848"/>
                    <a:pt x="44777" y="17146"/>
                    <a:pt x="45296" y="19381"/>
                  </a:cubicBezTo>
                  <a:cubicBezTo>
                    <a:pt x="45426" y="19900"/>
                    <a:pt x="48155" y="30630"/>
                    <a:pt x="56549" y="32630"/>
                  </a:cubicBezTo>
                  <a:lnTo>
                    <a:pt x="56913" y="32630"/>
                  </a:lnTo>
                  <a:lnTo>
                    <a:pt x="58420" y="33020"/>
                  </a:lnTo>
                  <a:lnTo>
                    <a:pt x="58420" y="27902"/>
                  </a:lnTo>
                  <a:cubicBezTo>
                    <a:pt x="58420" y="12522"/>
                    <a:pt x="45920" y="26"/>
                    <a:pt x="30535" y="26"/>
                  </a:cubicBezTo>
                  <a:lnTo>
                    <a:pt x="27781" y="26"/>
                  </a:lnTo>
                  <a:lnTo>
                    <a:pt x="3053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5" name="Google Shape;145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HwAA0BAAAHsfAAAFEQAAAAAAAA=="/>
                </a:ext>
              </a:extLst>
            </p:cNvSpPr>
            <p:nvPr/>
          </p:nvSpPr>
          <p:spPr>
            <a:xfrm>
              <a:off x="5058410" y="2733040"/>
              <a:ext cx="59055" cy="33655"/>
            </a:xfrm>
            <a:custGeom>
              <a:avLst/>
              <a:gdLst/>
              <a:ahLst/>
              <a:cxnLst/>
              <a:rect l="0" t="0" r="59055" b="33655"/>
              <a:pathLst>
                <a:path w="59055" h="33655">
                  <a:moveTo>
                    <a:pt x="28082" y="0"/>
                  </a:moveTo>
                  <a:cubicBezTo>
                    <a:pt x="12530" y="131"/>
                    <a:pt x="26" y="12712"/>
                    <a:pt x="26" y="28327"/>
                  </a:cubicBezTo>
                  <a:lnTo>
                    <a:pt x="26" y="33523"/>
                  </a:lnTo>
                  <a:lnTo>
                    <a:pt x="1392" y="33021"/>
                  </a:lnTo>
                  <a:lnTo>
                    <a:pt x="2915" y="33021"/>
                  </a:lnTo>
                  <a:cubicBezTo>
                    <a:pt x="3178" y="33021"/>
                    <a:pt x="26821" y="32890"/>
                    <a:pt x="37566" y="18172"/>
                  </a:cubicBezTo>
                  <a:cubicBezTo>
                    <a:pt x="38485" y="16801"/>
                    <a:pt x="39877" y="16194"/>
                    <a:pt x="41270" y="16194"/>
                  </a:cubicBezTo>
                  <a:cubicBezTo>
                    <a:pt x="43266" y="16194"/>
                    <a:pt x="45236" y="17486"/>
                    <a:pt x="45762" y="19807"/>
                  </a:cubicBezTo>
                  <a:cubicBezTo>
                    <a:pt x="45893" y="20309"/>
                    <a:pt x="48546" y="31228"/>
                    <a:pt x="57137" y="33127"/>
                  </a:cubicBezTo>
                  <a:lnTo>
                    <a:pt x="57531" y="33127"/>
                  </a:lnTo>
                  <a:lnTo>
                    <a:pt x="58923" y="33655"/>
                  </a:lnTo>
                  <a:lnTo>
                    <a:pt x="58923" y="28432"/>
                  </a:lnTo>
                  <a:cubicBezTo>
                    <a:pt x="59055" y="12712"/>
                    <a:pt x="46392" y="0"/>
                    <a:pt x="30735" y="0"/>
                  </a:cubicBezTo>
                  <a:lnTo>
                    <a:pt x="28082" y="0"/>
                  </a:lnTo>
                  <a:lnTo>
                    <a:pt x="3073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4" name="Google Shape;145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HwAAbhEAADggAACiEQAAAAAAAA=="/>
                </a:ext>
              </a:extLst>
            </p:cNvSpPr>
            <p:nvPr/>
          </p:nvSpPr>
          <p:spPr>
            <a:xfrm>
              <a:off x="5178425" y="2833370"/>
              <a:ext cx="59055" cy="33020"/>
            </a:xfrm>
            <a:custGeom>
              <a:avLst/>
              <a:gdLst/>
              <a:ahLst/>
              <a:cxnLst/>
              <a:rect l="0" t="0" r="59055" b="33020"/>
              <a:pathLst>
                <a:path w="59055" h="33020">
                  <a:moveTo>
                    <a:pt x="28125" y="26"/>
                  </a:moveTo>
                  <a:cubicBezTo>
                    <a:pt x="12634" y="26"/>
                    <a:pt x="0" y="12392"/>
                    <a:pt x="0" y="27772"/>
                  </a:cubicBezTo>
                  <a:lnTo>
                    <a:pt x="0" y="33020"/>
                  </a:lnTo>
                  <a:lnTo>
                    <a:pt x="1520" y="32526"/>
                  </a:lnTo>
                  <a:lnTo>
                    <a:pt x="3040" y="32526"/>
                  </a:lnTo>
                  <a:cubicBezTo>
                    <a:pt x="3302" y="32526"/>
                    <a:pt x="26867" y="32267"/>
                    <a:pt x="37482" y="17770"/>
                  </a:cubicBezTo>
                  <a:cubicBezTo>
                    <a:pt x="38452" y="16445"/>
                    <a:pt x="39841" y="15848"/>
                    <a:pt x="41204" y="15848"/>
                  </a:cubicBezTo>
                  <a:cubicBezTo>
                    <a:pt x="43249" y="15848"/>
                    <a:pt x="45215" y="17146"/>
                    <a:pt x="45660" y="19381"/>
                  </a:cubicBezTo>
                  <a:cubicBezTo>
                    <a:pt x="45791" y="19900"/>
                    <a:pt x="48570" y="30630"/>
                    <a:pt x="57141" y="32630"/>
                  </a:cubicBezTo>
                  <a:lnTo>
                    <a:pt x="57403" y="32630"/>
                  </a:lnTo>
                  <a:lnTo>
                    <a:pt x="58923" y="33020"/>
                  </a:lnTo>
                  <a:lnTo>
                    <a:pt x="58923" y="27902"/>
                  </a:lnTo>
                  <a:cubicBezTo>
                    <a:pt x="59028" y="12522"/>
                    <a:pt x="46420" y="26"/>
                    <a:pt x="30798" y="26"/>
                  </a:cubicBezTo>
                  <a:lnTo>
                    <a:pt x="28125" y="26"/>
                  </a:lnTo>
                  <a:lnTo>
                    <a:pt x="307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3" name="Google Shape;145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HwAACxIAAHsfAAA/EgAAAAAAAA=="/>
                </a:ext>
              </a:extLst>
            </p:cNvSpPr>
            <p:nvPr/>
          </p:nvSpPr>
          <p:spPr>
            <a:xfrm>
              <a:off x="5058410" y="2933065"/>
              <a:ext cx="59055" cy="33020"/>
            </a:xfrm>
            <a:custGeom>
              <a:avLst/>
              <a:gdLst/>
              <a:ahLst/>
              <a:cxnLst/>
              <a:rect l="0" t="0" r="59055" b="33020"/>
              <a:pathLst>
                <a:path w="59055" h="33020">
                  <a:moveTo>
                    <a:pt x="28151" y="0"/>
                  </a:moveTo>
                  <a:cubicBezTo>
                    <a:pt x="12634" y="0"/>
                    <a:pt x="26" y="12447"/>
                    <a:pt x="157" y="27767"/>
                  </a:cubicBezTo>
                  <a:lnTo>
                    <a:pt x="157" y="32994"/>
                  </a:lnTo>
                  <a:lnTo>
                    <a:pt x="1520" y="32502"/>
                  </a:lnTo>
                  <a:lnTo>
                    <a:pt x="3040" y="32502"/>
                  </a:lnTo>
                  <a:cubicBezTo>
                    <a:pt x="3302" y="32502"/>
                    <a:pt x="26893" y="32244"/>
                    <a:pt x="37613" y="17804"/>
                  </a:cubicBezTo>
                  <a:cubicBezTo>
                    <a:pt x="38531" y="16484"/>
                    <a:pt x="39920" y="15863"/>
                    <a:pt x="41309" y="15863"/>
                  </a:cubicBezTo>
                  <a:cubicBezTo>
                    <a:pt x="43301" y="15863"/>
                    <a:pt x="45267" y="17157"/>
                    <a:pt x="45791" y="19434"/>
                  </a:cubicBezTo>
                  <a:cubicBezTo>
                    <a:pt x="45922" y="19926"/>
                    <a:pt x="48570" y="30639"/>
                    <a:pt x="57141" y="32632"/>
                  </a:cubicBezTo>
                  <a:lnTo>
                    <a:pt x="57534" y="32632"/>
                  </a:lnTo>
                  <a:lnTo>
                    <a:pt x="58923" y="32994"/>
                  </a:lnTo>
                  <a:lnTo>
                    <a:pt x="58923" y="27767"/>
                  </a:lnTo>
                  <a:cubicBezTo>
                    <a:pt x="59055" y="12447"/>
                    <a:pt x="46420" y="0"/>
                    <a:pt x="30798" y="0"/>
                  </a:cubicBezTo>
                  <a:lnTo>
                    <a:pt x="28151" y="0"/>
                  </a:lnTo>
                  <a:lnTo>
                    <a:pt x="3079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2" name="Google Shape;145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HgAAahEAAJkfAAC5EQAAAAAAAA=="/>
                </a:ext>
              </a:extLst>
            </p:cNvSpPr>
            <p:nvPr/>
          </p:nvSpPr>
          <p:spPr>
            <a:xfrm>
              <a:off x="5037455" y="2830830"/>
              <a:ext cx="99060" cy="50165"/>
            </a:xfrm>
            <a:custGeom>
              <a:avLst/>
              <a:gdLst/>
              <a:ahLst/>
              <a:cxnLst/>
              <a:rect l="0" t="0" r="99060" b="50165"/>
              <a:pathLst>
                <a:path w="99060" h="50165">
                  <a:moveTo>
                    <a:pt x="64612" y="26"/>
                  </a:moveTo>
                  <a:lnTo>
                    <a:pt x="53931" y="11226"/>
                  </a:lnTo>
                  <a:cubicBezTo>
                    <a:pt x="52808" y="12377"/>
                    <a:pt x="51423" y="13005"/>
                    <a:pt x="49909" y="13005"/>
                  </a:cubicBezTo>
                  <a:lnTo>
                    <a:pt x="49778" y="13005"/>
                  </a:lnTo>
                  <a:cubicBezTo>
                    <a:pt x="48263" y="13005"/>
                    <a:pt x="46905" y="12377"/>
                    <a:pt x="45756" y="11357"/>
                  </a:cubicBezTo>
                  <a:lnTo>
                    <a:pt x="34448" y="392"/>
                  </a:lnTo>
                  <a:lnTo>
                    <a:pt x="13084" y="8714"/>
                  </a:lnTo>
                  <a:lnTo>
                    <a:pt x="12849" y="8844"/>
                  </a:lnTo>
                  <a:cubicBezTo>
                    <a:pt x="12327" y="9080"/>
                    <a:pt x="26" y="13633"/>
                    <a:pt x="26" y="29491"/>
                  </a:cubicBezTo>
                  <a:lnTo>
                    <a:pt x="26" y="50138"/>
                  </a:lnTo>
                  <a:lnTo>
                    <a:pt x="98929" y="50138"/>
                  </a:lnTo>
                  <a:lnTo>
                    <a:pt x="98929" y="29361"/>
                  </a:lnTo>
                  <a:cubicBezTo>
                    <a:pt x="99034" y="13241"/>
                    <a:pt x="86341" y="8844"/>
                    <a:pt x="86237" y="8714"/>
                  </a:cubicBezTo>
                  <a:lnTo>
                    <a:pt x="85976" y="8583"/>
                  </a:lnTo>
                  <a:lnTo>
                    <a:pt x="64612" y="26"/>
                  </a:lnTo>
                  <a:lnTo>
                    <a:pt x="86237" y="871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1" name="Google Shape;145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HgAAahEAADYfAACvEQAAAAAAAA=="/>
                </a:ext>
              </a:extLst>
            </p:cNvSpPr>
            <p:nvPr/>
          </p:nvSpPr>
          <p:spPr>
            <a:xfrm>
              <a:off x="5037455" y="2830830"/>
              <a:ext cx="36195" cy="43815"/>
            </a:xfrm>
            <a:custGeom>
              <a:avLst/>
              <a:gdLst/>
              <a:ahLst/>
              <a:cxnLst/>
              <a:rect l="0" t="0" r="36195" b="43815"/>
              <a:pathLst>
                <a:path w="36195" h="43815">
                  <a:moveTo>
                    <a:pt x="34670" y="26"/>
                  </a:moveTo>
                  <a:lnTo>
                    <a:pt x="13168" y="8469"/>
                  </a:lnTo>
                  <a:lnTo>
                    <a:pt x="12932" y="8469"/>
                  </a:lnTo>
                  <a:cubicBezTo>
                    <a:pt x="12406" y="8731"/>
                    <a:pt x="26" y="13267"/>
                    <a:pt x="26" y="29157"/>
                  </a:cubicBezTo>
                  <a:lnTo>
                    <a:pt x="26" y="43788"/>
                  </a:lnTo>
                  <a:lnTo>
                    <a:pt x="5335" y="43788"/>
                  </a:lnTo>
                  <a:lnTo>
                    <a:pt x="5335" y="29157"/>
                  </a:lnTo>
                  <a:cubicBezTo>
                    <a:pt x="5335" y="13267"/>
                    <a:pt x="17847" y="8731"/>
                    <a:pt x="18242" y="8469"/>
                  </a:cubicBezTo>
                  <a:lnTo>
                    <a:pt x="18478" y="8469"/>
                  </a:lnTo>
                  <a:lnTo>
                    <a:pt x="36195" y="1520"/>
                  </a:lnTo>
                  <a:lnTo>
                    <a:pt x="34670" y="26"/>
                  </a:lnTo>
                  <a:lnTo>
                    <a:pt x="18242" y="84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20" name="Google Shape;145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6HwAACBIAAPMfAABNEgAAAAAAAA=="/>
                </a:ext>
              </a:extLst>
            </p:cNvSpPr>
            <p:nvPr/>
          </p:nvSpPr>
          <p:spPr>
            <a:xfrm>
              <a:off x="5157470" y="2931160"/>
              <a:ext cx="36195" cy="43815"/>
            </a:xfrm>
            <a:custGeom>
              <a:avLst/>
              <a:gdLst/>
              <a:ahLst/>
              <a:cxnLst/>
              <a:rect l="0" t="0" r="36195" b="43815"/>
              <a:pathLst>
                <a:path w="36195" h="43815">
                  <a:moveTo>
                    <a:pt x="34545" y="26"/>
                  </a:moveTo>
                  <a:lnTo>
                    <a:pt x="13121" y="8338"/>
                  </a:lnTo>
                  <a:lnTo>
                    <a:pt x="12859" y="8469"/>
                  </a:lnTo>
                  <a:cubicBezTo>
                    <a:pt x="12361" y="8600"/>
                    <a:pt x="0" y="13267"/>
                    <a:pt x="0" y="29052"/>
                  </a:cubicBezTo>
                  <a:lnTo>
                    <a:pt x="0" y="43815"/>
                  </a:lnTo>
                  <a:lnTo>
                    <a:pt x="5421" y="43815"/>
                  </a:lnTo>
                  <a:lnTo>
                    <a:pt x="5421" y="29052"/>
                  </a:lnTo>
                  <a:cubicBezTo>
                    <a:pt x="5421" y="13267"/>
                    <a:pt x="17783" y="8731"/>
                    <a:pt x="18280" y="8469"/>
                  </a:cubicBezTo>
                  <a:lnTo>
                    <a:pt x="18516" y="8338"/>
                  </a:lnTo>
                  <a:lnTo>
                    <a:pt x="36168" y="1547"/>
                  </a:lnTo>
                  <a:lnTo>
                    <a:pt x="34545" y="26"/>
                  </a:lnTo>
                  <a:lnTo>
                    <a:pt x="18280" y="84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9" name="Google Shape;145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HgAApRIAADYfAADqEgAAAAAAAA=="/>
                </a:ext>
              </a:extLst>
            </p:cNvSpPr>
            <p:nvPr/>
          </p:nvSpPr>
          <p:spPr>
            <a:xfrm>
              <a:off x="5037455" y="3030855"/>
              <a:ext cx="36195" cy="43815"/>
            </a:xfrm>
            <a:custGeom>
              <a:avLst/>
              <a:gdLst/>
              <a:ahLst/>
              <a:cxnLst/>
              <a:rect l="0" t="0" r="36195" b="43815"/>
              <a:pathLst>
                <a:path w="36195" h="43815">
                  <a:moveTo>
                    <a:pt x="34675" y="0"/>
                  </a:moveTo>
                  <a:lnTo>
                    <a:pt x="13252" y="8343"/>
                  </a:lnTo>
                  <a:lnTo>
                    <a:pt x="12885" y="8448"/>
                  </a:lnTo>
                  <a:cubicBezTo>
                    <a:pt x="12492" y="8579"/>
                    <a:pt x="26" y="13144"/>
                    <a:pt x="26" y="29043"/>
                  </a:cubicBezTo>
                  <a:lnTo>
                    <a:pt x="26" y="43815"/>
                  </a:lnTo>
                  <a:lnTo>
                    <a:pt x="5447" y="43815"/>
                  </a:lnTo>
                  <a:lnTo>
                    <a:pt x="5447" y="29043"/>
                  </a:lnTo>
                  <a:cubicBezTo>
                    <a:pt x="5447" y="13249"/>
                    <a:pt x="17914" y="8579"/>
                    <a:pt x="18307" y="8448"/>
                  </a:cubicBezTo>
                  <a:lnTo>
                    <a:pt x="18542" y="8343"/>
                  </a:lnTo>
                  <a:lnTo>
                    <a:pt x="36195" y="1521"/>
                  </a:lnTo>
                  <a:lnTo>
                    <a:pt x="34675" y="1"/>
                  </a:lnTo>
                  <a:lnTo>
                    <a:pt x="34675" y="0"/>
                  </a:lnTo>
                  <a:lnTo>
                    <a:pt x="18307" y="844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8" name="Google Shape;145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HgAACBIAAHkeAABNEgAAAAAAAA=="/>
                </a:ext>
              </a:extLst>
            </p:cNvSpPr>
            <p:nvPr/>
          </p:nvSpPr>
          <p:spPr>
            <a:xfrm>
              <a:off x="4917440" y="2931160"/>
              <a:ext cx="36195" cy="43815"/>
            </a:xfrm>
            <a:custGeom>
              <a:avLst/>
              <a:gdLst/>
              <a:ahLst/>
              <a:cxnLst/>
              <a:rect l="0" t="0" r="36195" b="43815"/>
              <a:pathLst>
                <a:path w="36195" h="43815">
                  <a:moveTo>
                    <a:pt x="34670" y="26"/>
                  </a:moveTo>
                  <a:lnTo>
                    <a:pt x="13168" y="8338"/>
                  </a:lnTo>
                  <a:lnTo>
                    <a:pt x="12906" y="8469"/>
                  </a:lnTo>
                  <a:cubicBezTo>
                    <a:pt x="12406" y="8600"/>
                    <a:pt x="26" y="13267"/>
                    <a:pt x="26" y="29052"/>
                  </a:cubicBezTo>
                  <a:lnTo>
                    <a:pt x="26" y="43815"/>
                  </a:lnTo>
                  <a:lnTo>
                    <a:pt x="5335" y="43815"/>
                  </a:lnTo>
                  <a:lnTo>
                    <a:pt x="5335" y="29052"/>
                  </a:lnTo>
                  <a:cubicBezTo>
                    <a:pt x="5467" y="13267"/>
                    <a:pt x="17847" y="8731"/>
                    <a:pt x="18347" y="8469"/>
                  </a:cubicBezTo>
                  <a:lnTo>
                    <a:pt x="18610" y="8338"/>
                  </a:lnTo>
                  <a:lnTo>
                    <a:pt x="36195" y="1547"/>
                  </a:lnTo>
                  <a:lnTo>
                    <a:pt x="34670" y="22"/>
                  </a:lnTo>
                  <a:lnTo>
                    <a:pt x="34670" y="26"/>
                  </a:lnTo>
                  <a:lnTo>
                    <a:pt x="18347" y="8469"/>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7" name="Google Shape;145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HgAAbREAAJMeAACiEQAAAAAAAA=="/>
                </a:ext>
              </a:extLst>
            </p:cNvSpPr>
            <p:nvPr/>
          </p:nvSpPr>
          <p:spPr>
            <a:xfrm>
              <a:off x="4938395" y="2832735"/>
              <a:ext cx="31750" cy="33655"/>
            </a:xfrm>
            <a:custGeom>
              <a:avLst/>
              <a:gdLst/>
              <a:ahLst/>
              <a:cxnLst/>
              <a:rect l="0" t="0" r="31750" b="33655"/>
              <a:pathLst>
                <a:path w="31750" h="33655">
                  <a:moveTo>
                    <a:pt x="27768" y="26"/>
                  </a:moveTo>
                  <a:cubicBezTo>
                    <a:pt x="12462" y="26"/>
                    <a:pt x="26" y="12752"/>
                    <a:pt x="26" y="28416"/>
                  </a:cubicBezTo>
                  <a:lnTo>
                    <a:pt x="26" y="33628"/>
                  </a:lnTo>
                  <a:lnTo>
                    <a:pt x="1525" y="33258"/>
                  </a:lnTo>
                  <a:lnTo>
                    <a:pt x="2999" y="33258"/>
                  </a:lnTo>
                  <a:cubicBezTo>
                    <a:pt x="2999" y="33258"/>
                    <a:pt x="3878" y="33258"/>
                    <a:pt x="5249" y="33125"/>
                  </a:cubicBezTo>
                  <a:lnTo>
                    <a:pt x="5249" y="28654"/>
                  </a:lnTo>
                  <a:lnTo>
                    <a:pt x="5249" y="28416"/>
                  </a:lnTo>
                  <a:cubicBezTo>
                    <a:pt x="5249" y="13255"/>
                    <a:pt x="16935" y="793"/>
                    <a:pt x="31750" y="26"/>
                  </a:cubicBezTo>
                  <a:lnTo>
                    <a:pt x="27768" y="26"/>
                  </a:lnTo>
                  <a:lnTo>
                    <a:pt x="3175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6" name="Google Shape;145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HwAA0BAAAFAfAAAFEQAAAAAAAA=="/>
                </a:ext>
              </a:extLst>
            </p:cNvSpPr>
            <p:nvPr/>
          </p:nvSpPr>
          <p:spPr>
            <a:xfrm>
              <a:off x="5058410" y="2733040"/>
              <a:ext cx="31750" cy="33655"/>
            </a:xfrm>
            <a:custGeom>
              <a:avLst/>
              <a:gdLst/>
              <a:ahLst/>
              <a:cxnLst/>
              <a:rect l="0" t="0" r="31750" b="33655"/>
              <a:pathLst>
                <a:path w="31750" h="33655">
                  <a:moveTo>
                    <a:pt x="27752" y="0"/>
                  </a:moveTo>
                  <a:cubicBezTo>
                    <a:pt x="12383" y="132"/>
                    <a:pt x="26" y="12762"/>
                    <a:pt x="26" y="28438"/>
                  </a:cubicBezTo>
                  <a:lnTo>
                    <a:pt x="26" y="33655"/>
                  </a:lnTo>
                  <a:lnTo>
                    <a:pt x="1376" y="33151"/>
                  </a:lnTo>
                  <a:lnTo>
                    <a:pt x="5270" y="33151"/>
                  </a:lnTo>
                  <a:lnTo>
                    <a:pt x="5270" y="28676"/>
                  </a:lnTo>
                  <a:lnTo>
                    <a:pt x="5140" y="28438"/>
                  </a:lnTo>
                  <a:cubicBezTo>
                    <a:pt x="5270" y="13266"/>
                    <a:pt x="16874" y="767"/>
                    <a:pt x="31750" y="0"/>
                  </a:cubicBezTo>
                  <a:lnTo>
                    <a:pt x="27752" y="0"/>
                  </a:lnTo>
                  <a:lnTo>
                    <a:pt x="3175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5" name="Google Shape;145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HwAAbREAAA0gAACiEQAAAAAAAA=="/>
                </a:ext>
              </a:extLst>
            </p:cNvSpPr>
            <p:nvPr/>
          </p:nvSpPr>
          <p:spPr>
            <a:xfrm>
              <a:off x="5178425" y="2832735"/>
              <a:ext cx="31750" cy="33655"/>
            </a:xfrm>
            <a:custGeom>
              <a:avLst/>
              <a:gdLst/>
              <a:ahLst/>
              <a:cxnLst/>
              <a:rect l="0" t="0" r="31750" b="33655"/>
              <a:pathLst>
                <a:path w="31750" h="33655">
                  <a:moveTo>
                    <a:pt x="27726" y="26"/>
                  </a:moveTo>
                  <a:cubicBezTo>
                    <a:pt x="12383" y="26"/>
                    <a:pt x="0" y="12752"/>
                    <a:pt x="0" y="28416"/>
                  </a:cubicBezTo>
                  <a:lnTo>
                    <a:pt x="0" y="33628"/>
                  </a:lnTo>
                  <a:lnTo>
                    <a:pt x="1376" y="33258"/>
                  </a:lnTo>
                  <a:lnTo>
                    <a:pt x="2882" y="33258"/>
                  </a:lnTo>
                  <a:cubicBezTo>
                    <a:pt x="2882" y="33258"/>
                    <a:pt x="3868" y="33258"/>
                    <a:pt x="5244" y="33125"/>
                  </a:cubicBezTo>
                  <a:lnTo>
                    <a:pt x="5244" y="28654"/>
                  </a:lnTo>
                  <a:lnTo>
                    <a:pt x="5244" y="28416"/>
                  </a:lnTo>
                  <a:cubicBezTo>
                    <a:pt x="5244" y="13255"/>
                    <a:pt x="16874" y="793"/>
                    <a:pt x="31724" y="26"/>
                  </a:cubicBezTo>
                  <a:lnTo>
                    <a:pt x="27726" y="26"/>
                  </a:lnTo>
                  <a:lnTo>
                    <a:pt x="3172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4" name="Google Shape;145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HwAACxIAAFAfAAA/EgAAAAAAAA=="/>
                </a:ext>
              </a:extLst>
            </p:cNvSpPr>
            <p:nvPr/>
          </p:nvSpPr>
          <p:spPr>
            <a:xfrm>
              <a:off x="5058410" y="2933065"/>
              <a:ext cx="31750" cy="33020"/>
            </a:xfrm>
            <a:custGeom>
              <a:avLst/>
              <a:gdLst/>
              <a:ahLst/>
              <a:cxnLst/>
              <a:rect l="0" t="0" r="31750" b="33020"/>
              <a:pathLst>
                <a:path w="31750" h="33020">
                  <a:moveTo>
                    <a:pt x="27752" y="26"/>
                  </a:moveTo>
                  <a:cubicBezTo>
                    <a:pt x="12383" y="26"/>
                    <a:pt x="26" y="12383"/>
                    <a:pt x="26" y="27750"/>
                  </a:cubicBezTo>
                  <a:lnTo>
                    <a:pt x="26" y="32994"/>
                  </a:lnTo>
                  <a:lnTo>
                    <a:pt x="1376" y="32501"/>
                  </a:lnTo>
                  <a:lnTo>
                    <a:pt x="2882" y="32501"/>
                  </a:lnTo>
                  <a:cubicBezTo>
                    <a:pt x="2882" y="32501"/>
                    <a:pt x="3894" y="32501"/>
                    <a:pt x="5270" y="32371"/>
                  </a:cubicBezTo>
                  <a:lnTo>
                    <a:pt x="5270" y="27750"/>
                  </a:lnTo>
                  <a:lnTo>
                    <a:pt x="5140" y="27750"/>
                  </a:lnTo>
                  <a:cubicBezTo>
                    <a:pt x="5270" y="12876"/>
                    <a:pt x="16874" y="649"/>
                    <a:pt x="31750" y="26"/>
                  </a:cubicBezTo>
                  <a:lnTo>
                    <a:pt x="27752" y="26"/>
                  </a:lnTo>
                  <a:lnTo>
                    <a:pt x="3175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3" name="Google Shape;145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HgAAwBAAAKsfAADBEQAAAAAAAA=="/>
                </a:ext>
              </a:extLst>
            </p:cNvSpPr>
            <p:nvPr/>
          </p:nvSpPr>
          <p:spPr>
            <a:xfrm>
              <a:off x="5026025" y="2722880"/>
              <a:ext cx="121920" cy="163195"/>
            </a:xfrm>
            <a:custGeom>
              <a:avLst/>
              <a:gdLst/>
              <a:ahLst/>
              <a:cxnLst/>
              <a:rect l="0" t="0" r="121920" b="163195"/>
              <a:pathLst>
                <a:path w="121920" h="163195">
                  <a:moveTo>
                    <a:pt x="62659" y="11381"/>
                  </a:moveTo>
                  <a:cubicBezTo>
                    <a:pt x="77507" y="11512"/>
                    <a:pt x="89453" y="23497"/>
                    <a:pt x="89453" y="38392"/>
                  </a:cubicBezTo>
                  <a:lnTo>
                    <a:pt x="89453" y="42037"/>
                  </a:lnTo>
                  <a:lnTo>
                    <a:pt x="89087" y="42037"/>
                  </a:lnTo>
                  <a:cubicBezTo>
                    <a:pt x="81141" y="40149"/>
                    <a:pt x="78631" y="29659"/>
                    <a:pt x="78631" y="29555"/>
                  </a:cubicBezTo>
                  <a:cubicBezTo>
                    <a:pt x="77951" y="26696"/>
                    <a:pt x="75494" y="25096"/>
                    <a:pt x="73011" y="25096"/>
                  </a:cubicBezTo>
                  <a:cubicBezTo>
                    <a:pt x="71312" y="25096"/>
                    <a:pt x="69613" y="25831"/>
                    <a:pt x="68436" y="27404"/>
                  </a:cubicBezTo>
                  <a:cubicBezTo>
                    <a:pt x="58137" y="41670"/>
                    <a:pt x="35238" y="41775"/>
                    <a:pt x="35002" y="41775"/>
                  </a:cubicBezTo>
                  <a:lnTo>
                    <a:pt x="33617" y="41775"/>
                  </a:lnTo>
                  <a:lnTo>
                    <a:pt x="33225" y="41906"/>
                  </a:lnTo>
                  <a:lnTo>
                    <a:pt x="33094" y="41906"/>
                  </a:lnTo>
                  <a:lnTo>
                    <a:pt x="33094" y="38392"/>
                  </a:lnTo>
                  <a:cubicBezTo>
                    <a:pt x="33094" y="23497"/>
                    <a:pt x="45171" y="11512"/>
                    <a:pt x="59888" y="11381"/>
                  </a:cubicBezTo>
                  <a:lnTo>
                    <a:pt x="93479" y="57562"/>
                  </a:lnTo>
                  <a:lnTo>
                    <a:pt x="94106" y="57693"/>
                  </a:lnTo>
                  <a:cubicBezTo>
                    <a:pt x="95988" y="59818"/>
                    <a:pt x="95753" y="62991"/>
                    <a:pt x="93479" y="64748"/>
                  </a:cubicBezTo>
                  <a:lnTo>
                    <a:pt x="93479" y="57562"/>
                  </a:lnTo>
                  <a:lnTo>
                    <a:pt x="29199" y="57562"/>
                  </a:lnTo>
                  <a:lnTo>
                    <a:pt x="29199" y="64879"/>
                  </a:lnTo>
                  <a:cubicBezTo>
                    <a:pt x="26951" y="63227"/>
                    <a:pt x="26428" y="59949"/>
                    <a:pt x="28336" y="57929"/>
                  </a:cubicBezTo>
                  <a:cubicBezTo>
                    <a:pt x="28572" y="57825"/>
                    <a:pt x="28964" y="57693"/>
                    <a:pt x="29199" y="57693"/>
                  </a:cubicBezTo>
                  <a:lnTo>
                    <a:pt x="71207" y="41041"/>
                  </a:lnTo>
                  <a:cubicBezTo>
                    <a:pt x="73743" y="45578"/>
                    <a:pt x="77507" y="49223"/>
                    <a:pt x="82160" y="51504"/>
                  </a:cubicBezTo>
                  <a:lnTo>
                    <a:pt x="82160" y="67790"/>
                  </a:lnTo>
                  <a:cubicBezTo>
                    <a:pt x="82029" y="77886"/>
                    <a:pt x="73978" y="85963"/>
                    <a:pt x="63914" y="86068"/>
                  </a:cubicBezTo>
                  <a:lnTo>
                    <a:pt x="58764" y="86068"/>
                  </a:lnTo>
                  <a:cubicBezTo>
                    <a:pt x="48831" y="85963"/>
                    <a:pt x="40649" y="77886"/>
                    <a:pt x="40649" y="67790"/>
                  </a:cubicBezTo>
                  <a:lnTo>
                    <a:pt x="40649" y="52763"/>
                  </a:lnTo>
                  <a:cubicBezTo>
                    <a:pt x="48073" y="52003"/>
                    <a:pt x="61038" y="49354"/>
                    <a:pt x="71207" y="41041"/>
                  </a:cubicBezTo>
                  <a:lnTo>
                    <a:pt x="67443" y="97319"/>
                  </a:lnTo>
                  <a:lnTo>
                    <a:pt x="67443" y="100334"/>
                  </a:lnTo>
                  <a:lnTo>
                    <a:pt x="61143" y="106891"/>
                  </a:lnTo>
                  <a:lnTo>
                    <a:pt x="55235" y="101095"/>
                  </a:lnTo>
                  <a:lnTo>
                    <a:pt x="55235" y="97319"/>
                  </a:lnTo>
                  <a:cubicBezTo>
                    <a:pt x="56385" y="97423"/>
                    <a:pt x="57640" y="97423"/>
                    <a:pt x="58764" y="97423"/>
                  </a:cubicBezTo>
                  <a:lnTo>
                    <a:pt x="63914" y="97423"/>
                  </a:lnTo>
                  <a:cubicBezTo>
                    <a:pt x="65064" y="97423"/>
                    <a:pt x="66319" y="97423"/>
                    <a:pt x="67443" y="97319"/>
                  </a:cubicBezTo>
                  <a:lnTo>
                    <a:pt x="59888" y="26"/>
                  </a:lnTo>
                  <a:cubicBezTo>
                    <a:pt x="38767" y="26"/>
                    <a:pt x="21540" y="17177"/>
                    <a:pt x="21540" y="38392"/>
                  </a:cubicBezTo>
                  <a:lnTo>
                    <a:pt x="21540" y="48462"/>
                  </a:lnTo>
                  <a:cubicBezTo>
                    <a:pt x="10221" y="57693"/>
                    <a:pt x="15998" y="76103"/>
                    <a:pt x="30585" y="77126"/>
                  </a:cubicBezTo>
                  <a:lnTo>
                    <a:pt x="30585" y="76995"/>
                  </a:lnTo>
                  <a:cubicBezTo>
                    <a:pt x="32859" y="83944"/>
                    <a:pt x="37512" y="89740"/>
                    <a:pt x="43786" y="93385"/>
                  </a:cubicBezTo>
                  <a:lnTo>
                    <a:pt x="43786" y="96558"/>
                  </a:lnTo>
                  <a:lnTo>
                    <a:pt x="20390" y="105763"/>
                  </a:lnTo>
                  <a:cubicBezTo>
                    <a:pt x="18272" y="106523"/>
                    <a:pt x="26" y="113840"/>
                    <a:pt x="26" y="137180"/>
                  </a:cubicBezTo>
                  <a:lnTo>
                    <a:pt x="26" y="157504"/>
                  </a:lnTo>
                  <a:cubicBezTo>
                    <a:pt x="26" y="160651"/>
                    <a:pt x="2536" y="163168"/>
                    <a:pt x="5673" y="163168"/>
                  </a:cubicBezTo>
                  <a:lnTo>
                    <a:pt x="20285" y="163168"/>
                  </a:lnTo>
                  <a:cubicBezTo>
                    <a:pt x="27814" y="163168"/>
                    <a:pt x="27814" y="151813"/>
                    <a:pt x="20285" y="151813"/>
                  </a:cubicBezTo>
                  <a:lnTo>
                    <a:pt x="11476" y="151813"/>
                  </a:lnTo>
                  <a:lnTo>
                    <a:pt x="11476" y="137180"/>
                  </a:lnTo>
                  <a:cubicBezTo>
                    <a:pt x="11476" y="121419"/>
                    <a:pt x="23788" y="116620"/>
                    <a:pt x="24311" y="116489"/>
                  </a:cubicBezTo>
                  <a:lnTo>
                    <a:pt x="24546" y="116358"/>
                  </a:lnTo>
                  <a:lnTo>
                    <a:pt x="45929" y="108044"/>
                  </a:lnTo>
                  <a:lnTo>
                    <a:pt x="57248" y="119006"/>
                  </a:lnTo>
                  <a:cubicBezTo>
                    <a:pt x="58398" y="120029"/>
                    <a:pt x="59758" y="120658"/>
                    <a:pt x="61274" y="120658"/>
                  </a:cubicBezTo>
                  <a:cubicBezTo>
                    <a:pt x="62790" y="120658"/>
                    <a:pt x="64306" y="120029"/>
                    <a:pt x="65299" y="118875"/>
                  </a:cubicBezTo>
                  <a:lnTo>
                    <a:pt x="76122" y="107651"/>
                  </a:lnTo>
                  <a:lnTo>
                    <a:pt x="97374" y="116226"/>
                  </a:lnTo>
                  <a:lnTo>
                    <a:pt x="97766" y="116358"/>
                  </a:lnTo>
                  <a:cubicBezTo>
                    <a:pt x="97871" y="116358"/>
                    <a:pt x="110575" y="120894"/>
                    <a:pt x="110575" y="137049"/>
                  </a:cubicBezTo>
                  <a:lnTo>
                    <a:pt x="110575" y="151682"/>
                  </a:lnTo>
                  <a:lnTo>
                    <a:pt x="38374" y="151682"/>
                  </a:lnTo>
                  <a:cubicBezTo>
                    <a:pt x="30715" y="151682"/>
                    <a:pt x="30715" y="163168"/>
                    <a:pt x="38374" y="163168"/>
                  </a:cubicBezTo>
                  <a:lnTo>
                    <a:pt x="116247" y="163168"/>
                  </a:lnTo>
                  <a:cubicBezTo>
                    <a:pt x="119384" y="163168"/>
                    <a:pt x="121894" y="160520"/>
                    <a:pt x="121894" y="157373"/>
                  </a:cubicBezTo>
                  <a:lnTo>
                    <a:pt x="121894" y="137180"/>
                  </a:lnTo>
                  <a:cubicBezTo>
                    <a:pt x="121894" y="113971"/>
                    <a:pt x="103805" y="106523"/>
                    <a:pt x="101530" y="105763"/>
                  </a:cubicBezTo>
                  <a:lnTo>
                    <a:pt x="78762" y="96558"/>
                  </a:lnTo>
                  <a:lnTo>
                    <a:pt x="78762" y="93385"/>
                  </a:lnTo>
                  <a:cubicBezTo>
                    <a:pt x="85062" y="89740"/>
                    <a:pt x="89715" y="83944"/>
                    <a:pt x="91963" y="76995"/>
                  </a:cubicBezTo>
                  <a:cubicBezTo>
                    <a:pt x="106314" y="75867"/>
                    <a:pt x="111960" y="57693"/>
                    <a:pt x="100772" y="48462"/>
                  </a:cubicBezTo>
                  <a:lnTo>
                    <a:pt x="100772" y="38392"/>
                  </a:lnTo>
                  <a:cubicBezTo>
                    <a:pt x="100772" y="17177"/>
                    <a:pt x="83676" y="26"/>
                    <a:pt x="62528" y="26"/>
                  </a:cubicBezTo>
                  <a:lnTo>
                    <a:pt x="62659" y="11381"/>
                  </a:lnTo>
                  <a:lnTo>
                    <a:pt x="6252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2" name="Google Shape;145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UHwAAzhAAAEAgAABSEQAAAAAAAA=="/>
                </a:ext>
              </a:extLst>
            </p:cNvSpPr>
            <p:nvPr/>
          </p:nvSpPr>
          <p:spPr>
            <a:xfrm>
              <a:off x="5133340" y="2731770"/>
              <a:ext cx="109220" cy="83820"/>
            </a:xfrm>
            <a:custGeom>
              <a:avLst/>
              <a:gdLst/>
              <a:ahLst/>
              <a:cxnLst/>
              <a:rect l="0" t="0" r="109220" b="83820"/>
              <a:pathLst>
                <a:path w="109220" h="83820">
                  <a:moveTo>
                    <a:pt x="8107" y="0"/>
                  </a:moveTo>
                  <a:cubicBezTo>
                    <a:pt x="2256" y="0"/>
                    <a:pt x="0" y="9059"/>
                    <a:pt x="6507" y="11213"/>
                  </a:cubicBezTo>
                  <a:cubicBezTo>
                    <a:pt x="43735" y="23476"/>
                    <a:pt x="75559" y="48239"/>
                    <a:pt x="96758" y="81220"/>
                  </a:cubicBezTo>
                  <a:cubicBezTo>
                    <a:pt x="97991" y="83032"/>
                    <a:pt x="99670" y="83794"/>
                    <a:pt x="101349" y="83794"/>
                  </a:cubicBezTo>
                  <a:cubicBezTo>
                    <a:pt x="105337" y="83794"/>
                    <a:pt x="109194" y="79487"/>
                    <a:pt x="106360" y="75023"/>
                  </a:cubicBezTo>
                  <a:cubicBezTo>
                    <a:pt x="83745" y="39783"/>
                    <a:pt x="49796" y="13366"/>
                    <a:pt x="10153" y="341"/>
                  </a:cubicBezTo>
                  <a:cubicBezTo>
                    <a:pt x="9445" y="105"/>
                    <a:pt x="8763" y="0"/>
                    <a:pt x="810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1" name="Google Shape;145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HgAAzRAAAAQfAABSEQAAAAAAAA=="/>
                </a:ext>
              </a:extLst>
            </p:cNvSpPr>
            <p:nvPr/>
          </p:nvSpPr>
          <p:spPr>
            <a:xfrm>
              <a:off x="4932680" y="2731135"/>
              <a:ext cx="109220" cy="84455"/>
            </a:xfrm>
            <a:custGeom>
              <a:avLst/>
              <a:gdLst/>
              <a:ahLst/>
              <a:cxnLst/>
              <a:rect l="0" t="0" r="109220" b="84455"/>
              <a:pathLst>
                <a:path w="109220" h="84455">
                  <a:moveTo>
                    <a:pt x="101091" y="0"/>
                  </a:moveTo>
                  <a:cubicBezTo>
                    <a:pt x="100488" y="0"/>
                    <a:pt x="99858" y="105"/>
                    <a:pt x="99176" y="315"/>
                  </a:cubicBezTo>
                  <a:cubicBezTo>
                    <a:pt x="58924" y="13369"/>
                    <a:pt x="24466" y="39950"/>
                    <a:pt x="1652" y="75533"/>
                  </a:cubicBezTo>
                  <a:cubicBezTo>
                    <a:pt x="0" y="78322"/>
                    <a:pt x="760" y="81875"/>
                    <a:pt x="3409" y="83507"/>
                  </a:cubicBezTo>
                  <a:cubicBezTo>
                    <a:pt x="4353" y="84165"/>
                    <a:pt x="5428" y="84455"/>
                    <a:pt x="6477" y="84455"/>
                  </a:cubicBezTo>
                  <a:cubicBezTo>
                    <a:pt x="8365" y="84455"/>
                    <a:pt x="10227" y="83507"/>
                    <a:pt x="11355" y="81875"/>
                  </a:cubicBezTo>
                  <a:cubicBezTo>
                    <a:pt x="32674" y="48451"/>
                    <a:pt x="64981" y="23502"/>
                    <a:pt x="102586" y="11343"/>
                  </a:cubicBezTo>
                  <a:cubicBezTo>
                    <a:pt x="109220" y="9158"/>
                    <a:pt x="106939" y="0"/>
                    <a:pt x="10109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10" name="Google Shape;145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HgAAahIAAOYeAADjEgAAAAAAAA=="/>
                </a:ext>
              </a:extLst>
            </p:cNvSpPr>
            <p:nvPr/>
          </p:nvSpPr>
          <p:spPr>
            <a:xfrm>
              <a:off x="4931410" y="2993390"/>
              <a:ext cx="91440" cy="76835"/>
            </a:xfrm>
            <a:custGeom>
              <a:avLst/>
              <a:gdLst/>
              <a:ahLst/>
              <a:cxnLst/>
              <a:rect l="0" t="0" r="91440" b="76835"/>
              <a:pathLst>
                <a:path w="91440" h="76835">
                  <a:moveTo>
                    <a:pt x="7962" y="26"/>
                  </a:moveTo>
                  <a:cubicBezTo>
                    <a:pt x="3915" y="26"/>
                    <a:pt x="0" y="4458"/>
                    <a:pt x="2943" y="8968"/>
                  </a:cubicBezTo>
                  <a:cubicBezTo>
                    <a:pt x="21783" y="38260"/>
                    <a:pt x="48584" y="61599"/>
                    <a:pt x="80194" y="76100"/>
                  </a:cubicBezTo>
                  <a:cubicBezTo>
                    <a:pt x="81166" y="76625"/>
                    <a:pt x="82112" y="76835"/>
                    <a:pt x="83005" y="76835"/>
                  </a:cubicBezTo>
                  <a:cubicBezTo>
                    <a:pt x="88550" y="76835"/>
                    <a:pt x="91414" y="68128"/>
                    <a:pt x="84976" y="65637"/>
                  </a:cubicBezTo>
                  <a:cubicBezTo>
                    <a:pt x="55390" y="52001"/>
                    <a:pt x="30244" y="30314"/>
                    <a:pt x="12665" y="2805"/>
                  </a:cubicBezTo>
                  <a:cubicBezTo>
                    <a:pt x="11430" y="839"/>
                    <a:pt x="9670" y="26"/>
                    <a:pt x="796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09" name="Google Shape;145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HwAAahIAAD4gAADiEgAAAAAAAA=="/>
                </a:ext>
              </a:extLst>
            </p:cNvSpPr>
            <p:nvPr/>
          </p:nvSpPr>
          <p:spPr>
            <a:xfrm>
              <a:off x="5153025" y="2993390"/>
              <a:ext cx="88265" cy="76200"/>
            </a:xfrm>
            <a:custGeom>
              <a:avLst/>
              <a:gdLst/>
              <a:ahLst/>
              <a:cxnLst/>
              <a:rect l="0" t="0" r="88265" b="76200"/>
              <a:pathLst>
                <a:path w="88265" h="76200">
                  <a:moveTo>
                    <a:pt x="81760" y="0"/>
                  </a:moveTo>
                  <a:cubicBezTo>
                    <a:pt x="79879" y="0"/>
                    <a:pt x="78077" y="946"/>
                    <a:pt x="76928" y="2654"/>
                  </a:cubicBezTo>
                  <a:cubicBezTo>
                    <a:pt x="59714" y="29692"/>
                    <a:pt x="35211" y="51448"/>
                    <a:pt x="6295" y="65112"/>
                  </a:cubicBezTo>
                  <a:cubicBezTo>
                    <a:pt x="0" y="67818"/>
                    <a:pt x="2873" y="76174"/>
                    <a:pt x="8280" y="76174"/>
                  </a:cubicBezTo>
                  <a:cubicBezTo>
                    <a:pt x="9168" y="76174"/>
                    <a:pt x="10082" y="75964"/>
                    <a:pt x="11075" y="75464"/>
                  </a:cubicBezTo>
                  <a:cubicBezTo>
                    <a:pt x="41977" y="60934"/>
                    <a:pt x="68125" y="37785"/>
                    <a:pt x="86619" y="8829"/>
                  </a:cubicBezTo>
                  <a:cubicBezTo>
                    <a:pt x="88238" y="6175"/>
                    <a:pt x="87481" y="2654"/>
                    <a:pt x="84843" y="867"/>
                  </a:cubicBezTo>
                  <a:cubicBezTo>
                    <a:pt x="83876" y="289"/>
                    <a:pt x="82805" y="0"/>
                    <a:pt x="817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08" name="Google Shape;145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HgAAXREAAO8eAABfEgAAAAAAAA=="/>
                </a:ext>
              </a:extLst>
            </p:cNvSpPr>
            <p:nvPr/>
          </p:nvSpPr>
          <p:spPr>
            <a:xfrm>
              <a:off x="4906010" y="2822575"/>
              <a:ext cx="122555" cy="163830"/>
            </a:xfrm>
            <a:custGeom>
              <a:avLst/>
              <a:gdLst/>
              <a:ahLst/>
              <a:cxnLst/>
              <a:rect l="0" t="0" r="122555" b="163830"/>
              <a:pathLst>
                <a:path w="122555" h="163830">
                  <a:moveTo>
                    <a:pt x="62918" y="11129"/>
                  </a:moveTo>
                  <a:cubicBezTo>
                    <a:pt x="77827" y="11261"/>
                    <a:pt x="89822" y="23284"/>
                    <a:pt x="89954" y="38228"/>
                  </a:cubicBezTo>
                  <a:lnTo>
                    <a:pt x="89954" y="41780"/>
                  </a:lnTo>
                  <a:lnTo>
                    <a:pt x="89455" y="41780"/>
                  </a:lnTo>
                  <a:cubicBezTo>
                    <a:pt x="81607" y="40017"/>
                    <a:pt x="78955" y="29362"/>
                    <a:pt x="78955" y="29362"/>
                  </a:cubicBezTo>
                  <a:cubicBezTo>
                    <a:pt x="78273" y="26494"/>
                    <a:pt x="75806" y="24889"/>
                    <a:pt x="73312" y="24889"/>
                  </a:cubicBezTo>
                  <a:cubicBezTo>
                    <a:pt x="71606" y="24889"/>
                    <a:pt x="69900" y="25626"/>
                    <a:pt x="68745" y="27230"/>
                  </a:cubicBezTo>
                  <a:cubicBezTo>
                    <a:pt x="58377" y="41648"/>
                    <a:pt x="35383" y="41780"/>
                    <a:pt x="35146" y="41780"/>
                  </a:cubicBezTo>
                  <a:lnTo>
                    <a:pt x="33755" y="41780"/>
                  </a:lnTo>
                  <a:lnTo>
                    <a:pt x="33362" y="41911"/>
                  </a:lnTo>
                  <a:lnTo>
                    <a:pt x="33230" y="41911"/>
                  </a:lnTo>
                  <a:lnTo>
                    <a:pt x="33230" y="38228"/>
                  </a:lnTo>
                  <a:cubicBezTo>
                    <a:pt x="33230" y="23284"/>
                    <a:pt x="45357" y="11261"/>
                    <a:pt x="60135" y="11129"/>
                  </a:cubicBezTo>
                  <a:lnTo>
                    <a:pt x="93865" y="57723"/>
                  </a:lnTo>
                  <a:lnTo>
                    <a:pt x="94495" y="57855"/>
                  </a:lnTo>
                  <a:cubicBezTo>
                    <a:pt x="96385" y="59881"/>
                    <a:pt x="96148" y="63169"/>
                    <a:pt x="93865" y="64827"/>
                  </a:cubicBezTo>
                  <a:lnTo>
                    <a:pt x="93865" y="57723"/>
                  </a:lnTo>
                  <a:lnTo>
                    <a:pt x="29319" y="57723"/>
                  </a:lnTo>
                  <a:lnTo>
                    <a:pt x="29319" y="65064"/>
                  </a:lnTo>
                  <a:cubicBezTo>
                    <a:pt x="27062" y="63432"/>
                    <a:pt x="26537" y="60144"/>
                    <a:pt x="28453" y="57986"/>
                  </a:cubicBezTo>
                  <a:cubicBezTo>
                    <a:pt x="28689" y="57986"/>
                    <a:pt x="29083" y="57855"/>
                    <a:pt x="29319" y="57723"/>
                  </a:cubicBezTo>
                  <a:lnTo>
                    <a:pt x="71501" y="41017"/>
                  </a:lnTo>
                  <a:cubicBezTo>
                    <a:pt x="74047" y="45568"/>
                    <a:pt x="77827" y="49252"/>
                    <a:pt x="82499" y="51646"/>
                  </a:cubicBezTo>
                  <a:lnTo>
                    <a:pt x="82499" y="67984"/>
                  </a:lnTo>
                  <a:cubicBezTo>
                    <a:pt x="82499" y="78113"/>
                    <a:pt x="74283" y="86348"/>
                    <a:pt x="64309" y="86348"/>
                  </a:cubicBezTo>
                  <a:lnTo>
                    <a:pt x="64177" y="86216"/>
                  </a:lnTo>
                  <a:lnTo>
                    <a:pt x="59006" y="86216"/>
                  </a:lnTo>
                  <a:cubicBezTo>
                    <a:pt x="49032" y="86217"/>
                    <a:pt x="40816" y="78113"/>
                    <a:pt x="40816" y="67984"/>
                  </a:cubicBezTo>
                  <a:lnTo>
                    <a:pt x="40816" y="52909"/>
                  </a:lnTo>
                  <a:cubicBezTo>
                    <a:pt x="48271" y="52146"/>
                    <a:pt x="61290" y="49488"/>
                    <a:pt x="71501" y="41017"/>
                  </a:cubicBezTo>
                  <a:lnTo>
                    <a:pt x="67721" y="97477"/>
                  </a:lnTo>
                  <a:lnTo>
                    <a:pt x="67721" y="100634"/>
                  </a:lnTo>
                  <a:lnTo>
                    <a:pt x="61395" y="107238"/>
                  </a:lnTo>
                  <a:lnTo>
                    <a:pt x="55463" y="101397"/>
                  </a:lnTo>
                  <a:lnTo>
                    <a:pt x="55463" y="97477"/>
                  </a:lnTo>
                  <a:cubicBezTo>
                    <a:pt x="56618" y="97740"/>
                    <a:pt x="57878" y="97740"/>
                    <a:pt x="59006" y="97740"/>
                  </a:cubicBezTo>
                  <a:lnTo>
                    <a:pt x="64177" y="97740"/>
                  </a:lnTo>
                  <a:cubicBezTo>
                    <a:pt x="65437" y="97740"/>
                    <a:pt x="66592" y="97740"/>
                    <a:pt x="67721" y="97477"/>
                  </a:cubicBezTo>
                  <a:lnTo>
                    <a:pt x="60135" y="0"/>
                  </a:lnTo>
                  <a:cubicBezTo>
                    <a:pt x="38926" y="0"/>
                    <a:pt x="21760" y="17206"/>
                    <a:pt x="21760" y="38491"/>
                  </a:cubicBezTo>
                  <a:lnTo>
                    <a:pt x="21760" y="48620"/>
                  </a:lnTo>
                  <a:cubicBezTo>
                    <a:pt x="10263" y="57855"/>
                    <a:pt x="16064" y="76324"/>
                    <a:pt x="30710" y="77219"/>
                  </a:cubicBezTo>
                  <a:cubicBezTo>
                    <a:pt x="32994" y="84191"/>
                    <a:pt x="37798" y="90005"/>
                    <a:pt x="43966" y="93689"/>
                  </a:cubicBezTo>
                  <a:lnTo>
                    <a:pt x="43966" y="96846"/>
                  </a:lnTo>
                  <a:lnTo>
                    <a:pt x="20473" y="106080"/>
                  </a:lnTo>
                  <a:cubicBezTo>
                    <a:pt x="18347" y="106843"/>
                    <a:pt x="26" y="114184"/>
                    <a:pt x="26" y="137599"/>
                  </a:cubicBezTo>
                  <a:lnTo>
                    <a:pt x="26" y="158121"/>
                  </a:lnTo>
                  <a:cubicBezTo>
                    <a:pt x="26" y="161278"/>
                    <a:pt x="2546" y="163804"/>
                    <a:pt x="5695" y="163804"/>
                  </a:cubicBezTo>
                  <a:lnTo>
                    <a:pt x="20368" y="163804"/>
                  </a:lnTo>
                  <a:cubicBezTo>
                    <a:pt x="27928" y="163804"/>
                    <a:pt x="27928" y="152306"/>
                    <a:pt x="20368" y="152306"/>
                  </a:cubicBezTo>
                  <a:lnTo>
                    <a:pt x="11523" y="152306"/>
                  </a:lnTo>
                  <a:lnTo>
                    <a:pt x="11523" y="137599"/>
                  </a:lnTo>
                  <a:cubicBezTo>
                    <a:pt x="11523" y="121787"/>
                    <a:pt x="23886" y="116973"/>
                    <a:pt x="24411" y="116841"/>
                  </a:cubicBezTo>
                  <a:lnTo>
                    <a:pt x="24647" y="116841"/>
                  </a:lnTo>
                  <a:lnTo>
                    <a:pt x="46118" y="108369"/>
                  </a:lnTo>
                  <a:lnTo>
                    <a:pt x="57484" y="119498"/>
                  </a:lnTo>
                  <a:cubicBezTo>
                    <a:pt x="58639" y="120524"/>
                    <a:pt x="60030" y="121024"/>
                    <a:pt x="61526" y="121024"/>
                  </a:cubicBezTo>
                  <a:cubicBezTo>
                    <a:pt x="63180" y="121024"/>
                    <a:pt x="64571" y="120393"/>
                    <a:pt x="65569" y="119262"/>
                  </a:cubicBezTo>
                  <a:lnTo>
                    <a:pt x="76436" y="108106"/>
                  </a:lnTo>
                  <a:lnTo>
                    <a:pt x="97776" y="116709"/>
                  </a:lnTo>
                  <a:lnTo>
                    <a:pt x="98038" y="116709"/>
                  </a:lnTo>
                  <a:cubicBezTo>
                    <a:pt x="98668" y="116973"/>
                    <a:pt x="111031" y="121524"/>
                    <a:pt x="111031" y="137494"/>
                  </a:cubicBezTo>
                  <a:lnTo>
                    <a:pt x="111031" y="152175"/>
                  </a:lnTo>
                  <a:lnTo>
                    <a:pt x="38559" y="152175"/>
                  </a:lnTo>
                  <a:cubicBezTo>
                    <a:pt x="30973" y="152175"/>
                    <a:pt x="30973" y="163698"/>
                    <a:pt x="38559" y="163698"/>
                  </a:cubicBezTo>
                  <a:lnTo>
                    <a:pt x="116727" y="163698"/>
                  </a:lnTo>
                  <a:cubicBezTo>
                    <a:pt x="119877" y="163698"/>
                    <a:pt x="122528" y="161146"/>
                    <a:pt x="122528" y="157989"/>
                  </a:cubicBezTo>
                  <a:lnTo>
                    <a:pt x="122528" y="137494"/>
                  </a:lnTo>
                  <a:cubicBezTo>
                    <a:pt x="122528" y="114184"/>
                    <a:pt x="104338" y="106843"/>
                    <a:pt x="102081" y="106080"/>
                  </a:cubicBezTo>
                  <a:lnTo>
                    <a:pt x="79218" y="96846"/>
                  </a:lnTo>
                  <a:lnTo>
                    <a:pt x="79218" y="93689"/>
                  </a:lnTo>
                  <a:cubicBezTo>
                    <a:pt x="85413" y="90005"/>
                    <a:pt x="90216" y="84191"/>
                    <a:pt x="92474" y="77219"/>
                  </a:cubicBezTo>
                  <a:cubicBezTo>
                    <a:pt x="106884" y="76087"/>
                    <a:pt x="112554" y="57855"/>
                    <a:pt x="101319" y="48620"/>
                  </a:cubicBezTo>
                  <a:lnTo>
                    <a:pt x="101319" y="38491"/>
                  </a:lnTo>
                  <a:cubicBezTo>
                    <a:pt x="101319" y="17206"/>
                    <a:pt x="84153" y="0"/>
                    <a:pt x="62918" y="0"/>
                  </a:cubicBezTo>
                  <a:lnTo>
                    <a:pt x="62918" y="11129"/>
                  </a:lnTo>
                  <a:lnTo>
                    <a:pt x="6291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07" name="Google Shape;145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HwAAXREAAGkgAABfEgAAAAAAAA=="/>
                </a:ext>
              </a:extLst>
            </p:cNvSpPr>
            <p:nvPr/>
          </p:nvSpPr>
          <p:spPr>
            <a:xfrm>
              <a:off x="5146040" y="2822575"/>
              <a:ext cx="122555" cy="163830"/>
            </a:xfrm>
            <a:custGeom>
              <a:avLst/>
              <a:gdLst/>
              <a:ahLst/>
              <a:cxnLst/>
              <a:rect l="0" t="0" r="122555" b="163830"/>
              <a:pathLst>
                <a:path w="122555" h="163830">
                  <a:moveTo>
                    <a:pt x="62931" y="11129"/>
                  </a:moveTo>
                  <a:cubicBezTo>
                    <a:pt x="77817" y="11129"/>
                    <a:pt x="89815" y="23284"/>
                    <a:pt x="89815" y="38228"/>
                  </a:cubicBezTo>
                  <a:lnTo>
                    <a:pt x="89815" y="41780"/>
                  </a:lnTo>
                  <a:lnTo>
                    <a:pt x="89448" y="41780"/>
                  </a:lnTo>
                  <a:cubicBezTo>
                    <a:pt x="81493" y="40017"/>
                    <a:pt x="78972" y="29362"/>
                    <a:pt x="78841" y="29362"/>
                  </a:cubicBezTo>
                  <a:cubicBezTo>
                    <a:pt x="78237" y="26494"/>
                    <a:pt x="75743" y="24889"/>
                    <a:pt x="73223" y="24889"/>
                  </a:cubicBezTo>
                  <a:cubicBezTo>
                    <a:pt x="71516" y="24889"/>
                    <a:pt x="69783" y="25626"/>
                    <a:pt x="68602" y="27230"/>
                  </a:cubicBezTo>
                  <a:cubicBezTo>
                    <a:pt x="58363" y="41648"/>
                    <a:pt x="35390" y="41780"/>
                    <a:pt x="35128" y="41780"/>
                  </a:cubicBezTo>
                  <a:lnTo>
                    <a:pt x="33736" y="41780"/>
                  </a:lnTo>
                  <a:lnTo>
                    <a:pt x="33369" y="41911"/>
                  </a:lnTo>
                  <a:lnTo>
                    <a:pt x="33237" y="41911"/>
                  </a:lnTo>
                  <a:lnTo>
                    <a:pt x="33237" y="38228"/>
                  </a:lnTo>
                  <a:cubicBezTo>
                    <a:pt x="33237" y="23284"/>
                    <a:pt x="45236" y="11129"/>
                    <a:pt x="60148" y="11129"/>
                  </a:cubicBezTo>
                  <a:lnTo>
                    <a:pt x="93859" y="57723"/>
                  </a:lnTo>
                  <a:lnTo>
                    <a:pt x="94489" y="57855"/>
                  </a:lnTo>
                  <a:cubicBezTo>
                    <a:pt x="96405" y="59881"/>
                    <a:pt x="96143" y="63169"/>
                    <a:pt x="93859" y="64827"/>
                  </a:cubicBezTo>
                  <a:lnTo>
                    <a:pt x="93859" y="57723"/>
                  </a:lnTo>
                  <a:lnTo>
                    <a:pt x="29326" y="57723"/>
                  </a:lnTo>
                  <a:lnTo>
                    <a:pt x="29326" y="65064"/>
                  </a:lnTo>
                  <a:cubicBezTo>
                    <a:pt x="26910" y="63432"/>
                    <a:pt x="26543" y="60144"/>
                    <a:pt x="28302" y="57986"/>
                  </a:cubicBezTo>
                  <a:cubicBezTo>
                    <a:pt x="28695" y="57986"/>
                    <a:pt x="28932" y="57855"/>
                    <a:pt x="29326" y="57723"/>
                  </a:cubicBezTo>
                  <a:lnTo>
                    <a:pt x="71516" y="41017"/>
                  </a:lnTo>
                  <a:cubicBezTo>
                    <a:pt x="74037" y="45568"/>
                    <a:pt x="77817" y="49252"/>
                    <a:pt x="82490" y="51646"/>
                  </a:cubicBezTo>
                  <a:lnTo>
                    <a:pt x="82490" y="67984"/>
                  </a:lnTo>
                  <a:cubicBezTo>
                    <a:pt x="82490" y="78113"/>
                    <a:pt x="74299" y="86348"/>
                    <a:pt x="64191" y="86348"/>
                  </a:cubicBezTo>
                  <a:lnTo>
                    <a:pt x="64191" y="86217"/>
                  </a:lnTo>
                  <a:lnTo>
                    <a:pt x="58993" y="86217"/>
                  </a:lnTo>
                  <a:cubicBezTo>
                    <a:pt x="48885" y="86217"/>
                    <a:pt x="40799" y="78113"/>
                    <a:pt x="40799" y="67984"/>
                  </a:cubicBezTo>
                  <a:lnTo>
                    <a:pt x="40799" y="52909"/>
                  </a:lnTo>
                  <a:cubicBezTo>
                    <a:pt x="48255" y="52146"/>
                    <a:pt x="61277" y="49488"/>
                    <a:pt x="71516" y="41017"/>
                  </a:cubicBezTo>
                  <a:lnTo>
                    <a:pt x="67709" y="97477"/>
                  </a:lnTo>
                  <a:lnTo>
                    <a:pt x="67709" y="100634"/>
                  </a:lnTo>
                  <a:lnTo>
                    <a:pt x="61408" y="107238"/>
                  </a:lnTo>
                  <a:lnTo>
                    <a:pt x="55475" y="101397"/>
                  </a:lnTo>
                  <a:lnTo>
                    <a:pt x="55475" y="97477"/>
                  </a:lnTo>
                  <a:cubicBezTo>
                    <a:pt x="56604" y="97740"/>
                    <a:pt x="57864" y="97740"/>
                    <a:pt x="58993" y="97740"/>
                  </a:cubicBezTo>
                  <a:lnTo>
                    <a:pt x="64191" y="97740"/>
                  </a:lnTo>
                  <a:cubicBezTo>
                    <a:pt x="65320" y="97740"/>
                    <a:pt x="66580" y="97740"/>
                    <a:pt x="67709" y="97477"/>
                  </a:cubicBezTo>
                  <a:lnTo>
                    <a:pt x="60148" y="0"/>
                  </a:lnTo>
                  <a:cubicBezTo>
                    <a:pt x="38908" y="0"/>
                    <a:pt x="21738" y="17206"/>
                    <a:pt x="21738" y="38491"/>
                  </a:cubicBezTo>
                  <a:lnTo>
                    <a:pt x="21738" y="48620"/>
                  </a:lnTo>
                  <a:cubicBezTo>
                    <a:pt x="10239" y="57855"/>
                    <a:pt x="16041" y="76324"/>
                    <a:pt x="30717" y="77219"/>
                  </a:cubicBezTo>
                  <a:cubicBezTo>
                    <a:pt x="32975" y="84191"/>
                    <a:pt x="37779" y="90005"/>
                    <a:pt x="43975" y="93689"/>
                  </a:cubicBezTo>
                  <a:lnTo>
                    <a:pt x="43975" y="96846"/>
                  </a:lnTo>
                  <a:lnTo>
                    <a:pt x="20609" y="106080"/>
                  </a:lnTo>
                  <a:cubicBezTo>
                    <a:pt x="18325" y="106843"/>
                    <a:pt x="0" y="114184"/>
                    <a:pt x="0" y="137599"/>
                  </a:cubicBezTo>
                  <a:lnTo>
                    <a:pt x="0" y="158121"/>
                  </a:lnTo>
                  <a:cubicBezTo>
                    <a:pt x="0" y="161278"/>
                    <a:pt x="2546" y="163804"/>
                    <a:pt x="5697" y="163804"/>
                  </a:cubicBezTo>
                  <a:lnTo>
                    <a:pt x="20347" y="163804"/>
                  </a:lnTo>
                  <a:cubicBezTo>
                    <a:pt x="27934" y="163804"/>
                    <a:pt x="27934" y="152306"/>
                    <a:pt x="20347" y="152306"/>
                  </a:cubicBezTo>
                  <a:lnTo>
                    <a:pt x="11499" y="152306"/>
                  </a:lnTo>
                  <a:lnTo>
                    <a:pt x="11499" y="137599"/>
                  </a:lnTo>
                  <a:cubicBezTo>
                    <a:pt x="11499" y="121787"/>
                    <a:pt x="23891" y="116973"/>
                    <a:pt x="24390" y="116841"/>
                  </a:cubicBezTo>
                  <a:lnTo>
                    <a:pt x="24652" y="116841"/>
                  </a:lnTo>
                  <a:lnTo>
                    <a:pt x="46128" y="108369"/>
                  </a:lnTo>
                  <a:lnTo>
                    <a:pt x="57496" y="119498"/>
                  </a:lnTo>
                  <a:cubicBezTo>
                    <a:pt x="58625" y="120524"/>
                    <a:pt x="60017" y="121024"/>
                    <a:pt x="61540" y="121024"/>
                  </a:cubicBezTo>
                  <a:cubicBezTo>
                    <a:pt x="63167" y="121024"/>
                    <a:pt x="64559" y="120393"/>
                    <a:pt x="65583" y="119262"/>
                  </a:cubicBezTo>
                  <a:lnTo>
                    <a:pt x="76426" y="108106"/>
                  </a:lnTo>
                  <a:lnTo>
                    <a:pt x="97797" y="116709"/>
                  </a:lnTo>
                  <a:lnTo>
                    <a:pt x="98033" y="116709"/>
                  </a:lnTo>
                  <a:cubicBezTo>
                    <a:pt x="98663" y="116973"/>
                    <a:pt x="111055" y="121524"/>
                    <a:pt x="111055" y="137494"/>
                  </a:cubicBezTo>
                  <a:lnTo>
                    <a:pt x="111055" y="152175"/>
                  </a:lnTo>
                  <a:lnTo>
                    <a:pt x="38541" y="152175"/>
                  </a:lnTo>
                  <a:cubicBezTo>
                    <a:pt x="30953" y="152175"/>
                    <a:pt x="30953" y="163698"/>
                    <a:pt x="38541" y="163698"/>
                  </a:cubicBezTo>
                  <a:lnTo>
                    <a:pt x="116726" y="163698"/>
                  </a:lnTo>
                  <a:cubicBezTo>
                    <a:pt x="119903" y="163698"/>
                    <a:pt x="122555" y="161041"/>
                    <a:pt x="122555" y="157858"/>
                  </a:cubicBezTo>
                  <a:lnTo>
                    <a:pt x="122555" y="137494"/>
                  </a:lnTo>
                  <a:cubicBezTo>
                    <a:pt x="122555" y="114184"/>
                    <a:pt x="104360" y="106843"/>
                    <a:pt x="102076" y="106080"/>
                  </a:cubicBezTo>
                  <a:lnTo>
                    <a:pt x="79209" y="96846"/>
                  </a:lnTo>
                  <a:lnTo>
                    <a:pt x="79209" y="93689"/>
                  </a:lnTo>
                  <a:cubicBezTo>
                    <a:pt x="85405" y="90005"/>
                    <a:pt x="90209" y="84191"/>
                    <a:pt x="92467" y="77219"/>
                  </a:cubicBezTo>
                  <a:cubicBezTo>
                    <a:pt x="106881" y="76087"/>
                    <a:pt x="112578" y="57855"/>
                    <a:pt x="101315" y="48620"/>
                  </a:cubicBezTo>
                  <a:lnTo>
                    <a:pt x="101315" y="38491"/>
                  </a:lnTo>
                  <a:cubicBezTo>
                    <a:pt x="101315" y="17206"/>
                    <a:pt x="84144" y="0"/>
                    <a:pt x="62931" y="0"/>
                  </a:cubicBezTo>
                  <a:lnTo>
                    <a:pt x="62931" y="11129"/>
                  </a:lnTo>
                  <a:lnTo>
                    <a:pt x="6293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06" name="Google Shape;145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rHgAA+hEAAKsfAAD8EgAAAAAAAA=="/>
                </a:ext>
              </a:extLst>
            </p:cNvSpPr>
            <p:nvPr/>
          </p:nvSpPr>
          <p:spPr>
            <a:xfrm>
              <a:off x="5026025" y="2922270"/>
              <a:ext cx="121920" cy="163830"/>
            </a:xfrm>
            <a:custGeom>
              <a:avLst/>
              <a:gdLst/>
              <a:ahLst/>
              <a:cxnLst/>
              <a:rect l="0" t="0" r="121920" b="163830"/>
              <a:pathLst>
                <a:path w="121920" h="163830">
                  <a:moveTo>
                    <a:pt x="62659" y="11392"/>
                  </a:moveTo>
                  <a:cubicBezTo>
                    <a:pt x="77376" y="11392"/>
                    <a:pt x="89453" y="23547"/>
                    <a:pt x="89453" y="38491"/>
                  </a:cubicBezTo>
                  <a:lnTo>
                    <a:pt x="89453" y="42043"/>
                  </a:lnTo>
                  <a:lnTo>
                    <a:pt x="89087" y="42043"/>
                  </a:lnTo>
                  <a:cubicBezTo>
                    <a:pt x="81141" y="40254"/>
                    <a:pt x="78500" y="29625"/>
                    <a:pt x="78500" y="29625"/>
                  </a:cubicBezTo>
                  <a:cubicBezTo>
                    <a:pt x="77899" y="26757"/>
                    <a:pt x="75442" y="25152"/>
                    <a:pt x="72906" y="25152"/>
                  </a:cubicBezTo>
                  <a:cubicBezTo>
                    <a:pt x="71207" y="25152"/>
                    <a:pt x="69482" y="25889"/>
                    <a:pt x="68332" y="27467"/>
                  </a:cubicBezTo>
                  <a:cubicBezTo>
                    <a:pt x="58137" y="41780"/>
                    <a:pt x="35238" y="41911"/>
                    <a:pt x="34872" y="41911"/>
                  </a:cubicBezTo>
                  <a:lnTo>
                    <a:pt x="33094" y="41911"/>
                  </a:lnTo>
                  <a:lnTo>
                    <a:pt x="33094" y="38491"/>
                  </a:lnTo>
                  <a:cubicBezTo>
                    <a:pt x="32990" y="23547"/>
                    <a:pt x="45040" y="11392"/>
                    <a:pt x="59888" y="11392"/>
                  </a:cubicBezTo>
                  <a:lnTo>
                    <a:pt x="93479" y="57723"/>
                  </a:lnTo>
                  <a:lnTo>
                    <a:pt x="94106" y="57855"/>
                  </a:lnTo>
                  <a:cubicBezTo>
                    <a:pt x="95988" y="60012"/>
                    <a:pt x="95753" y="63169"/>
                    <a:pt x="93479" y="64958"/>
                  </a:cubicBezTo>
                  <a:lnTo>
                    <a:pt x="93479" y="57723"/>
                  </a:lnTo>
                  <a:lnTo>
                    <a:pt x="29199" y="57723"/>
                  </a:lnTo>
                  <a:lnTo>
                    <a:pt x="29199" y="65064"/>
                  </a:lnTo>
                  <a:cubicBezTo>
                    <a:pt x="27814" y="64195"/>
                    <a:pt x="27056" y="62670"/>
                    <a:pt x="27056" y="61144"/>
                  </a:cubicBezTo>
                  <a:cubicBezTo>
                    <a:pt x="27056" y="60012"/>
                    <a:pt x="27448" y="58881"/>
                    <a:pt x="28206" y="57986"/>
                  </a:cubicBezTo>
                  <a:cubicBezTo>
                    <a:pt x="28572" y="57986"/>
                    <a:pt x="28833" y="57855"/>
                    <a:pt x="29199" y="57855"/>
                  </a:cubicBezTo>
                  <a:lnTo>
                    <a:pt x="71103" y="41017"/>
                  </a:lnTo>
                  <a:cubicBezTo>
                    <a:pt x="73612" y="45568"/>
                    <a:pt x="77507" y="49252"/>
                    <a:pt x="82160" y="51646"/>
                  </a:cubicBezTo>
                  <a:lnTo>
                    <a:pt x="82160" y="67984"/>
                  </a:lnTo>
                  <a:cubicBezTo>
                    <a:pt x="82029" y="78113"/>
                    <a:pt x="73978" y="86217"/>
                    <a:pt x="63914" y="86348"/>
                  </a:cubicBezTo>
                  <a:lnTo>
                    <a:pt x="58764" y="86348"/>
                  </a:lnTo>
                  <a:cubicBezTo>
                    <a:pt x="48831" y="86217"/>
                    <a:pt x="40649" y="78113"/>
                    <a:pt x="40649" y="67984"/>
                  </a:cubicBezTo>
                  <a:lnTo>
                    <a:pt x="40649" y="52935"/>
                  </a:lnTo>
                  <a:lnTo>
                    <a:pt x="40518" y="52935"/>
                  </a:lnTo>
                  <a:cubicBezTo>
                    <a:pt x="47942" y="52172"/>
                    <a:pt x="61038" y="49515"/>
                    <a:pt x="71103" y="41017"/>
                  </a:cubicBezTo>
                  <a:lnTo>
                    <a:pt x="67443" y="97609"/>
                  </a:lnTo>
                  <a:lnTo>
                    <a:pt x="67443" y="100766"/>
                  </a:lnTo>
                  <a:lnTo>
                    <a:pt x="61143" y="107238"/>
                  </a:lnTo>
                  <a:lnTo>
                    <a:pt x="55235" y="101397"/>
                  </a:lnTo>
                  <a:lnTo>
                    <a:pt x="55235" y="97609"/>
                  </a:lnTo>
                  <a:cubicBezTo>
                    <a:pt x="56385" y="97740"/>
                    <a:pt x="57509" y="97740"/>
                    <a:pt x="58764" y="97740"/>
                  </a:cubicBezTo>
                  <a:lnTo>
                    <a:pt x="63914" y="97740"/>
                  </a:lnTo>
                  <a:cubicBezTo>
                    <a:pt x="65064" y="97740"/>
                    <a:pt x="66188" y="97740"/>
                    <a:pt x="67443" y="97609"/>
                  </a:cubicBezTo>
                  <a:lnTo>
                    <a:pt x="59888" y="0"/>
                  </a:lnTo>
                  <a:cubicBezTo>
                    <a:pt x="38767" y="0"/>
                    <a:pt x="21671" y="17233"/>
                    <a:pt x="21671" y="38491"/>
                  </a:cubicBezTo>
                  <a:lnTo>
                    <a:pt x="21671" y="48620"/>
                  </a:lnTo>
                  <a:cubicBezTo>
                    <a:pt x="10221" y="57855"/>
                    <a:pt x="15998" y="76351"/>
                    <a:pt x="30585" y="77350"/>
                  </a:cubicBezTo>
                  <a:cubicBezTo>
                    <a:pt x="32859" y="84191"/>
                    <a:pt x="37512" y="90005"/>
                    <a:pt x="43786" y="93689"/>
                  </a:cubicBezTo>
                  <a:lnTo>
                    <a:pt x="43786" y="96846"/>
                  </a:lnTo>
                  <a:lnTo>
                    <a:pt x="20390" y="106080"/>
                  </a:lnTo>
                  <a:cubicBezTo>
                    <a:pt x="18272" y="106843"/>
                    <a:pt x="26" y="114184"/>
                    <a:pt x="26" y="137626"/>
                  </a:cubicBezTo>
                  <a:lnTo>
                    <a:pt x="26" y="158121"/>
                  </a:lnTo>
                  <a:cubicBezTo>
                    <a:pt x="26" y="161278"/>
                    <a:pt x="2536" y="163830"/>
                    <a:pt x="5673" y="163830"/>
                  </a:cubicBezTo>
                  <a:lnTo>
                    <a:pt x="20154" y="163830"/>
                  </a:lnTo>
                  <a:cubicBezTo>
                    <a:pt x="27814" y="163830"/>
                    <a:pt x="27814" y="152306"/>
                    <a:pt x="20154" y="152306"/>
                  </a:cubicBezTo>
                  <a:lnTo>
                    <a:pt x="11345" y="152306"/>
                  </a:lnTo>
                  <a:lnTo>
                    <a:pt x="11345" y="137626"/>
                  </a:lnTo>
                  <a:cubicBezTo>
                    <a:pt x="11345" y="121787"/>
                    <a:pt x="23788" y="116973"/>
                    <a:pt x="24180" y="116973"/>
                  </a:cubicBezTo>
                  <a:lnTo>
                    <a:pt x="24546" y="116841"/>
                  </a:lnTo>
                  <a:lnTo>
                    <a:pt x="45929" y="108369"/>
                  </a:lnTo>
                  <a:lnTo>
                    <a:pt x="57248" y="119525"/>
                  </a:lnTo>
                  <a:cubicBezTo>
                    <a:pt x="58268" y="120524"/>
                    <a:pt x="59758" y="121024"/>
                    <a:pt x="61143" y="121024"/>
                  </a:cubicBezTo>
                  <a:lnTo>
                    <a:pt x="61274" y="121024"/>
                  </a:lnTo>
                  <a:cubicBezTo>
                    <a:pt x="62790" y="121024"/>
                    <a:pt x="64306" y="120393"/>
                    <a:pt x="65299" y="119262"/>
                  </a:cubicBezTo>
                  <a:lnTo>
                    <a:pt x="75991" y="108106"/>
                  </a:lnTo>
                  <a:lnTo>
                    <a:pt x="97374" y="116736"/>
                  </a:lnTo>
                  <a:lnTo>
                    <a:pt x="97635" y="116841"/>
                  </a:lnTo>
                  <a:cubicBezTo>
                    <a:pt x="98132" y="116973"/>
                    <a:pt x="110575" y="121550"/>
                    <a:pt x="110575" y="137494"/>
                  </a:cubicBezTo>
                  <a:lnTo>
                    <a:pt x="110575" y="152175"/>
                  </a:lnTo>
                  <a:lnTo>
                    <a:pt x="38374" y="152175"/>
                  </a:lnTo>
                  <a:cubicBezTo>
                    <a:pt x="30715" y="152175"/>
                    <a:pt x="30715" y="163698"/>
                    <a:pt x="38374" y="163698"/>
                  </a:cubicBezTo>
                  <a:lnTo>
                    <a:pt x="116247" y="163698"/>
                  </a:lnTo>
                  <a:cubicBezTo>
                    <a:pt x="119384" y="163698"/>
                    <a:pt x="121894" y="161173"/>
                    <a:pt x="121894" y="157858"/>
                  </a:cubicBezTo>
                  <a:lnTo>
                    <a:pt x="121894" y="137494"/>
                  </a:lnTo>
                  <a:cubicBezTo>
                    <a:pt x="121894" y="114184"/>
                    <a:pt x="103805" y="106843"/>
                    <a:pt x="101530" y="106080"/>
                  </a:cubicBezTo>
                  <a:lnTo>
                    <a:pt x="78892" y="96846"/>
                  </a:lnTo>
                  <a:lnTo>
                    <a:pt x="78892" y="93689"/>
                  </a:lnTo>
                  <a:cubicBezTo>
                    <a:pt x="85062" y="90005"/>
                    <a:pt x="89715" y="84191"/>
                    <a:pt x="91963" y="77219"/>
                  </a:cubicBezTo>
                  <a:cubicBezTo>
                    <a:pt x="106445" y="76087"/>
                    <a:pt x="112091" y="57855"/>
                    <a:pt x="100903" y="48620"/>
                  </a:cubicBezTo>
                  <a:lnTo>
                    <a:pt x="100903" y="38491"/>
                  </a:lnTo>
                  <a:cubicBezTo>
                    <a:pt x="100903" y="17233"/>
                    <a:pt x="83676" y="0"/>
                    <a:pt x="62659" y="0"/>
                  </a:cubicBezTo>
                  <a:lnTo>
                    <a:pt x="62659" y="11392"/>
                  </a:lnTo>
                  <a:lnTo>
                    <a:pt x="6265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250" name="Google Shape;14547;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McjAADAEAAAmCUAAPwSAAAQAAAA"/>
              </a:ext>
            </a:extLst>
          </p:cNvGrpSpPr>
          <p:nvPr/>
        </p:nvGrpSpPr>
        <p:grpSpPr>
          <a:xfrm>
            <a:off x="5815965" y="2722880"/>
            <a:ext cx="295275" cy="363220"/>
            <a:chOff x="5815965" y="2722880"/>
            <a:chExt cx="295275" cy="363220"/>
          </a:xfrm>
        </p:grpSpPr>
        <p:sp>
          <p:nvSpPr>
            <p:cNvPr id="2301" name="Google Shape;145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JAAAEBEAAOUkAABhEQAAAAAAAA=="/>
                </a:ext>
              </a:extLst>
            </p:cNvSpPr>
            <p:nvPr/>
          </p:nvSpPr>
          <p:spPr>
            <a:xfrm>
              <a:off x="5929630" y="2773680"/>
              <a:ext cx="67945" cy="51435"/>
            </a:xfrm>
            <a:custGeom>
              <a:avLst/>
              <a:gdLst/>
              <a:ahLst/>
              <a:cxnLst/>
              <a:rect l="0" t="0" r="67945" b="51435"/>
              <a:pathLst>
                <a:path w="67945" h="51435">
                  <a:moveTo>
                    <a:pt x="22639" y="0"/>
                  </a:moveTo>
                  <a:lnTo>
                    <a:pt x="22639" y="11397"/>
                  </a:lnTo>
                  <a:cubicBezTo>
                    <a:pt x="22639" y="13556"/>
                    <a:pt x="21384" y="15583"/>
                    <a:pt x="19502" y="16478"/>
                  </a:cubicBezTo>
                  <a:lnTo>
                    <a:pt x="6300" y="23190"/>
                  </a:lnTo>
                  <a:cubicBezTo>
                    <a:pt x="2405" y="25085"/>
                    <a:pt x="0" y="29007"/>
                    <a:pt x="0" y="33456"/>
                  </a:cubicBezTo>
                  <a:lnTo>
                    <a:pt x="0" y="51435"/>
                  </a:lnTo>
                  <a:lnTo>
                    <a:pt x="67918" y="51435"/>
                  </a:lnTo>
                  <a:lnTo>
                    <a:pt x="67918" y="33456"/>
                  </a:lnTo>
                  <a:cubicBezTo>
                    <a:pt x="67918" y="29139"/>
                    <a:pt x="65539" y="25085"/>
                    <a:pt x="61644" y="23190"/>
                  </a:cubicBezTo>
                  <a:lnTo>
                    <a:pt x="48442" y="16478"/>
                  </a:lnTo>
                  <a:cubicBezTo>
                    <a:pt x="46534" y="15583"/>
                    <a:pt x="45279" y="13556"/>
                    <a:pt x="45279" y="11397"/>
                  </a:cubicBezTo>
                  <a:lnTo>
                    <a:pt x="45279" y="0"/>
                  </a:lnTo>
                  <a:lnTo>
                    <a:pt x="22639" y="0"/>
                  </a:lnTo>
                  <a:lnTo>
                    <a:pt x="45279" y="1139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00" name="Google Shape;145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JAAALBEAAOUkAABhEQAAAAAAAA=="/>
                </a:ext>
              </a:extLst>
            </p:cNvSpPr>
            <p:nvPr/>
          </p:nvSpPr>
          <p:spPr>
            <a:xfrm>
              <a:off x="5929630" y="2791460"/>
              <a:ext cx="67945" cy="33655"/>
            </a:xfrm>
            <a:custGeom>
              <a:avLst/>
              <a:gdLst/>
              <a:ahLst/>
              <a:cxnLst/>
              <a:rect l="0" t="0" r="67945" b="33655"/>
              <a:pathLst>
                <a:path w="67945" h="33655">
                  <a:moveTo>
                    <a:pt x="16600" y="26"/>
                  </a:moveTo>
                  <a:lnTo>
                    <a:pt x="6300" y="5242"/>
                  </a:lnTo>
                  <a:cubicBezTo>
                    <a:pt x="2405" y="7149"/>
                    <a:pt x="0" y="11094"/>
                    <a:pt x="0" y="15569"/>
                  </a:cubicBezTo>
                  <a:lnTo>
                    <a:pt x="0" y="33655"/>
                  </a:lnTo>
                  <a:lnTo>
                    <a:pt x="67918" y="33655"/>
                  </a:lnTo>
                  <a:lnTo>
                    <a:pt x="67918" y="15569"/>
                  </a:lnTo>
                  <a:cubicBezTo>
                    <a:pt x="67918" y="11227"/>
                    <a:pt x="65539" y="7149"/>
                    <a:pt x="61644" y="5242"/>
                  </a:cubicBezTo>
                  <a:lnTo>
                    <a:pt x="51318" y="26"/>
                  </a:lnTo>
                  <a:cubicBezTo>
                    <a:pt x="47187" y="5110"/>
                    <a:pt x="41017" y="14033"/>
                    <a:pt x="33959" y="14033"/>
                  </a:cubicBezTo>
                  <a:cubicBezTo>
                    <a:pt x="26927" y="14033"/>
                    <a:pt x="20757" y="5110"/>
                    <a:pt x="1660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9" name="Google Shape;145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JAAAPBEAAJQkAABhEQAAAAAAAA=="/>
                </a:ext>
              </a:extLst>
            </p:cNvSpPr>
            <p:nvPr/>
          </p:nvSpPr>
          <p:spPr>
            <a:xfrm>
              <a:off x="5929630" y="2801620"/>
              <a:ext cx="16510" cy="23495"/>
            </a:xfrm>
            <a:custGeom>
              <a:avLst/>
              <a:gdLst/>
              <a:ahLst/>
              <a:cxnLst/>
              <a:rect l="0" t="0" r="16510" b="23495"/>
              <a:pathLst>
                <a:path w="16510" h="23495">
                  <a:moveTo>
                    <a:pt x="1380" y="0"/>
                  </a:moveTo>
                  <a:cubicBezTo>
                    <a:pt x="511" y="1670"/>
                    <a:pt x="26" y="3447"/>
                    <a:pt x="26" y="5383"/>
                  </a:cubicBezTo>
                  <a:lnTo>
                    <a:pt x="26" y="23495"/>
                  </a:lnTo>
                  <a:lnTo>
                    <a:pt x="16510" y="23495"/>
                  </a:lnTo>
                  <a:lnTo>
                    <a:pt x="16510" y="17740"/>
                  </a:lnTo>
                  <a:cubicBezTo>
                    <a:pt x="16510" y="14054"/>
                    <a:pt x="14900" y="10607"/>
                    <a:pt x="12063" y="8565"/>
                  </a:cubicBezTo>
                  <a:lnTo>
                    <a:pt x="1380" y="0"/>
                  </a:lnTo>
                  <a:lnTo>
                    <a:pt x="12063" y="856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8" name="Google Shape;145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JAAAPBEAAOUkAABhEQAAAAAAAA=="/>
                </a:ext>
              </a:extLst>
            </p:cNvSpPr>
            <p:nvPr/>
          </p:nvSpPr>
          <p:spPr>
            <a:xfrm>
              <a:off x="5980430" y="2801620"/>
              <a:ext cx="17145" cy="23495"/>
            </a:xfrm>
            <a:custGeom>
              <a:avLst/>
              <a:gdLst/>
              <a:ahLst/>
              <a:cxnLst/>
              <a:rect l="0" t="0" r="17145" b="23495"/>
              <a:pathLst>
                <a:path w="17145" h="23495">
                  <a:moveTo>
                    <a:pt x="15878" y="0"/>
                  </a:moveTo>
                  <a:lnTo>
                    <a:pt x="4695" y="8565"/>
                  </a:lnTo>
                  <a:cubicBezTo>
                    <a:pt x="1767" y="10607"/>
                    <a:pt x="131" y="14054"/>
                    <a:pt x="131" y="17740"/>
                  </a:cubicBezTo>
                  <a:lnTo>
                    <a:pt x="0" y="17740"/>
                  </a:lnTo>
                  <a:lnTo>
                    <a:pt x="0" y="23495"/>
                  </a:lnTo>
                  <a:lnTo>
                    <a:pt x="17145" y="23495"/>
                  </a:lnTo>
                  <a:lnTo>
                    <a:pt x="17145" y="5383"/>
                  </a:lnTo>
                  <a:cubicBezTo>
                    <a:pt x="17145" y="3447"/>
                    <a:pt x="16617" y="1670"/>
                    <a:pt x="1587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7" name="Google Shape;145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JAAAyRAAANMkAAAZEQAAAAAAAA=="/>
                </a:ext>
              </a:extLst>
            </p:cNvSpPr>
            <p:nvPr/>
          </p:nvSpPr>
          <p:spPr>
            <a:xfrm>
              <a:off x="5940425" y="2728595"/>
              <a:ext cx="45720" cy="50800"/>
            </a:xfrm>
            <a:custGeom>
              <a:avLst/>
              <a:gdLst/>
              <a:ahLst/>
              <a:cxnLst/>
              <a:rect l="0" t="0" r="45720" b="50800"/>
              <a:pathLst>
                <a:path w="45720" h="50800">
                  <a:moveTo>
                    <a:pt x="17148" y="26"/>
                  </a:moveTo>
                  <a:cubicBezTo>
                    <a:pt x="7624" y="26"/>
                    <a:pt x="0" y="7555"/>
                    <a:pt x="0" y="16933"/>
                  </a:cubicBezTo>
                  <a:lnTo>
                    <a:pt x="0" y="28214"/>
                  </a:lnTo>
                  <a:cubicBezTo>
                    <a:pt x="0" y="40640"/>
                    <a:pt x="10289" y="50670"/>
                    <a:pt x="22847" y="50800"/>
                  </a:cubicBezTo>
                  <a:cubicBezTo>
                    <a:pt x="35431" y="50800"/>
                    <a:pt x="45694" y="40640"/>
                    <a:pt x="45694" y="28214"/>
                  </a:cubicBezTo>
                  <a:lnTo>
                    <a:pt x="45694" y="16933"/>
                  </a:lnTo>
                  <a:cubicBezTo>
                    <a:pt x="45694" y="7555"/>
                    <a:pt x="38096" y="26"/>
                    <a:pt x="28572" y="26"/>
                  </a:cubicBezTo>
                  <a:lnTo>
                    <a:pt x="17148" y="26"/>
                  </a:lnTo>
                  <a:lnTo>
                    <a:pt x="2857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6" name="Google Shape;145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JAAAyRAAAL0kAAAZEQAAAAAAAA=="/>
                </a:ext>
              </a:extLst>
            </p:cNvSpPr>
            <p:nvPr/>
          </p:nvSpPr>
          <p:spPr>
            <a:xfrm>
              <a:off x="5940425" y="2728595"/>
              <a:ext cx="31750" cy="50800"/>
            </a:xfrm>
            <a:custGeom>
              <a:avLst/>
              <a:gdLst/>
              <a:ahLst/>
              <a:cxnLst/>
              <a:rect l="0" t="0" r="31750" b="50800"/>
              <a:pathLst>
                <a:path w="31750" h="50800">
                  <a:moveTo>
                    <a:pt x="17284" y="26"/>
                  </a:moveTo>
                  <a:cubicBezTo>
                    <a:pt x="7685" y="26"/>
                    <a:pt x="0" y="7559"/>
                    <a:pt x="0" y="16942"/>
                  </a:cubicBezTo>
                  <a:lnTo>
                    <a:pt x="0" y="28228"/>
                  </a:lnTo>
                  <a:cubicBezTo>
                    <a:pt x="0" y="41104"/>
                    <a:pt x="10769" y="50774"/>
                    <a:pt x="22948" y="50774"/>
                  </a:cubicBezTo>
                  <a:cubicBezTo>
                    <a:pt x="25847" y="50774"/>
                    <a:pt x="28825" y="50227"/>
                    <a:pt x="31750" y="49054"/>
                  </a:cubicBezTo>
                  <a:cubicBezTo>
                    <a:pt x="23028" y="45665"/>
                    <a:pt x="17284" y="37403"/>
                    <a:pt x="17284" y="28228"/>
                  </a:cubicBezTo>
                  <a:lnTo>
                    <a:pt x="17284" y="16942"/>
                  </a:lnTo>
                  <a:cubicBezTo>
                    <a:pt x="17284" y="8680"/>
                    <a:pt x="23427" y="1642"/>
                    <a:pt x="31750" y="261"/>
                  </a:cubicBezTo>
                  <a:cubicBezTo>
                    <a:pt x="30713" y="26"/>
                    <a:pt x="29809" y="26"/>
                    <a:pt x="28798" y="26"/>
                  </a:cubicBezTo>
                  <a:lnTo>
                    <a:pt x="17284" y="26"/>
                  </a:lnTo>
                  <a:lnTo>
                    <a:pt x="287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5" name="Google Shape;145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JAAAyRAAANMkAADsEAAAAAAAAA=="/>
                </a:ext>
              </a:extLst>
            </p:cNvSpPr>
            <p:nvPr/>
          </p:nvSpPr>
          <p:spPr>
            <a:xfrm>
              <a:off x="5940425" y="2728595"/>
              <a:ext cx="45720" cy="22225"/>
            </a:xfrm>
            <a:custGeom>
              <a:avLst/>
              <a:gdLst/>
              <a:ahLst/>
              <a:cxnLst/>
              <a:rect l="0" t="0" r="45720" b="22225"/>
              <a:pathLst>
                <a:path w="45720" h="22225">
                  <a:moveTo>
                    <a:pt x="17148" y="25"/>
                  </a:moveTo>
                  <a:cubicBezTo>
                    <a:pt x="7624" y="25"/>
                    <a:pt x="0" y="7433"/>
                    <a:pt x="0" y="16662"/>
                  </a:cubicBezTo>
                  <a:cubicBezTo>
                    <a:pt x="0" y="16662"/>
                    <a:pt x="17148" y="22225"/>
                    <a:pt x="45694" y="22225"/>
                  </a:cubicBezTo>
                  <a:lnTo>
                    <a:pt x="45694" y="16662"/>
                  </a:lnTo>
                  <a:cubicBezTo>
                    <a:pt x="45694" y="7433"/>
                    <a:pt x="38096" y="25"/>
                    <a:pt x="28572" y="25"/>
                  </a:cubicBezTo>
                  <a:lnTo>
                    <a:pt x="17148" y="25"/>
                  </a:lnTo>
                  <a:lnTo>
                    <a:pt x="28572"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4" name="Google Shape;145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JAAAyRAAAL0kAADpEAAAAAAAAA=="/>
                </a:ext>
              </a:extLst>
            </p:cNvSpPr>
            <p:nvPr/>
          </p:nvSpPr>
          <p:spPr>
            <a:xfrm>
              <a:off x="5940425" y="2728595"/>
              <a:ext cx="31750" cy="20320"/>
            </a:xfrm>
            <a:custGeom>
              <a:avLst/>
              <a:gdLst/>
              <a:ahLst/>
              <a:cxnLst/>
              <a:rect l="0" t="0" r="31750" b="20320"/>
              <a:pathLst>
                <a:path w="31750" h="20320">
                  <a:moveTo>
                    <a:pt x="17284" y="26"/>
                  </a:moveTo>
                  <a:cubicBezTo>
                    <a:pt x="7685" y="26"/>
                    <a:pt x="0" y="7497"/>
                    <a:pt x="0" y="16804"/>
                  </a:cubicBezTo>
                  <a:cubicBezTo>
                    <a:pt x="5637" y="18433"/>
                    <a:pt x="11381" y="19544"/>
                    <a:pt x="17284" y="20294"/>
                  </a:cubicBezTo>
                  <a:lnTo>
                    <a:pt x="17284" y="16804"/>
                  </a:lnTo>
                  <a:cubicBezTo>
                    <a:pt x="17284" y="8609"/>
                    <a:pt x="23427" y="1629"/>
                    <a:pt x="31750" y="259"/>
                  </a:cubicBezTo>
                  <a:cubicBezTo>
                    <a:pt x="30713" y="26"/>
                    <a:pt x="29809" y="26"/>
                    <a:pt x="28798" y="26"/>
                  </a:cubicBezTo>
                  <a:lnTo>
                    <a:pt x="17284" y="26"/>
                  </a:lnTo>
                  <a:lnTo>
                    <a:pt x="287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3" name="Google Shape;145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JAAAexEAAOUkAABSEgAAAAAAAA=="/>
                </a:ext>
              </a:extLst>
            </p:cNvSpPr>
            <p:nvPr/>
          </p:nvSpPr>
          <p:spPr>
            <a:xfrm>
              <a:off x="5929630" y="2841625"/>
              <a:ext cx="67945" cy="136525"/>
            </a:xfrm>
            <a:custGeom>
              <a:avLst/>
              <a:gdLst/>
              <a:ahLst/>
              <a:cxnLst/>
              <a:rect l="0" t="0" r="67945" b="136525"/>
              <a:pathLst>
                <a:path w="67945" h="136525">
                  <a:moveTo>
                    <a:pt x="0" y="26"/>
                  </a:moveTo>
                  <a:lnTo>
                    <a:pt x="0" y="136498"/>
                  </a:lnTo>
                  <a:lnTo>
                    <a:pt x="67918" y="136498"/>
                  </a:lnTo>
                  <a:lnTo>
                    <a:pt x="6791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2" name="Google Shape;145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JAAA+REAAOUkAABSEgAAAAAAAA=="/>
                </a:ext>
              </a:extLst>
            </p:cNvSpPr>
            <p:nvPr/>
          </p:nvSpPr>
          <p:spPr>
            <a:xfrm>
              <a:off x="5929630" y="2921635"/>
              <a:ext cx="67945" cy="56515"/>
            </a:xfrm>
            <a:custGeom>
              <a:avLst/>
              <a:gdLst/>
              <a:ahLst/>
              <a:cxnLst/>
              <a:rect l="0" t="0" r="67945" b="56515"/>
              <a:pathLst>
                <a:path w="67945" h="56515">
                  <a:moveTo>
                    <a:pt x="0" y="26"/>
                  </a:moveTo>
                  <a:lnTo>
                    <a:pt x="0" y="56488"/>
                  </a:lnTo>
                  <a:lnTo>
                    <a:pt x="67918" y="56488"/>
                  </a:lnTo>
                  <a:lnTo>
                    <a:pt x="6791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1" name="Google Shape;145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JAAA3hEAAIMkAABJEgAAAAAAAA=="/>
                </a:ext>
              </a:extLst>
            </p:cNvSpPr>
            <p:nvPr/>
          </p:nvSpPr>
          <p:spPr>
            <a:xfrm>
              <a:off x="5889625" y="2904490"/>
              <a:ext cx="45720" cy="67945"/>
            </a:xfrm>
            <a:custGeom>
              <a:avLst/>
              <a:gdLst/>
              <a:ahLst/>
              <a:cxnLst/>
              <a:rect l="0" t="0" r="45720" b="67945"/>
              <a:pathLst>
                <a:path w="45720" h="67945">
                  <a:moveTo>
                    <a:pt x="17148" y="0"/>
                  </a:moveTo>
                  <a:cubicBezTo>
                    <a:pt x="7624" y="0"/>
                    <a:pt x="0" y="7569"/>
                    <a:pt x="0" y="17025"/>
                  </a:cubicBezTo>
                  <a:lnTo>
                    <a:pt x="0" y="35675"/>
                  </a:lnTo>
                  <a:cubicBezTo>
                    <a:pt x="264" y="41227"/>
                    <a:pt x="2295" y="46519"/>
                    <a:pt x="5725" y="50919"/>
                  </a:cubicBezTo>
                  <a:cubicBezTo>
                    <a:pt x="9418" y="55215"/>
                    <a:pt x="11423" y="60741"/>
                    <a:pt x="11423" y="66294"/>
                  </a:cubicBezTo>
                  <a:lnTo>
                    <a:pt x="11423" y="67945"/>
                  </a:lnTo>
                  <a:lnTo>
                    <a:pt x="34297" y="67945"/>
                  </a:lnTo>
                  <a:lnTo>
                    <a:pt x="34297" y="64670"/>
                  </a:lnTo>
                  <a:cubicBezTo>
                    <a:pt x="34297" y="60113"/>
                    <a:pt x="35932" y="55712"/>
                    <a:pt x="38993" y="52176"/>
                  </a:cubicBezTo>
                  <a:lnTo>
                    <a:pt x="41024" y="49793"/>
                  </a:lnTo>
                  <a:cubicBezTo>
                    <a:pt x="43794" y="46126"/>
                    <a:pt x="45456" y="41856"/>
                    <a:pt x="45720" y="37299"/>
                  </a:cubicBezTo>
                  <a:lnTo>
                    <a:pt x="45720" y="17025"/>
                  </a:lnTo>
                  <a:cubicBezTo>
                    <a:pt x="45720" y="7569"/>
                    <a:pt x="38096" y="0"/>
                    <a:pt x="28572" y="0"/>
                  </a:cubicBezTo>
                  <a:lnTo>
                    <a:pt x="17148" y="0"/>
                  </a:lnTo>
                  <a:lnTo>
                    <a:pt x="285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90" name="Google Shape;145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JAAA3hEAAGMkAABJEgAAAAAAAA=="/>
                </a:ext>
              </a:extLst>
            </p:cNvSpPr>
            <p:nvPr/>
          </p:nvSpPr>
          <p:spPr>
            <a:xfrm>
              <a:off x="5889625" y="2904490"/>
              <a:ext cx="25400" cy="67945"/>
            </a:xfrm>
            <a:custGeom>
              <a:avLst/>
              <a:gdLst/>
              <a:ahLst/>
              <a:cxnLst/>
              <a:rect l="0" t="0" r="25400" b="67945"/>
              <a:pathLst>
                <a:path w="25400" h="67945">
                  <a:moveTo>
                    <a:pt x="16881" y="0"/>
                  </a:moveTo>
                  <a:cubicBezTo>
                    <a:pt x="7506" y="0"/>
                    <a:pt x="0" y="7569"/>
                    <a:pt x="0" y="17025"/>
                  </a:cubicBezTo>
                  <a:lnTo>
                    <a:pt x="0" y="35675"/>
                  </a:lnTo>
                  <a:cubicBezTo>
                    <a:pt x="260" y="41227"/>
                    <a:pt x="2260" y="46519"/>
                    <a:pt x="5636" y="50919"/>
                  </a:cubicBezTo>
                  <a:cubicBezTo>
                    <a:pt x="9272" y="55215"/>
                    <a:pt x="11246" y="60741"/>
                    <a:pt x="11246" y="66294"/>
                  </a:cubicBezTo>
                  <a:lnTo>
                    <a:pt x="11246" y="67945"/>
                  </a:lnTo>
                  <a:lnTo>
                    <a:pt x="22517" y="67945"/>
                  </a:lnTo>
                  <a:lnTo>
                    <a:pt x="22517" y="66294"/>
                  </a:lnTo>
                  <a:cubicBezTo>
                    <a:pt x="22621" y="61003"/>
                    <a:pt x="21634" y="55843"/>
                    <a:pt x="19764" y="50919"/>
                  </a:cubicBezTo>
                  <a:cubicBezTo>
                    <a:pt x="17894" y="46126"/>
                    <a:pt x="17011" y="40835"/>
                    <a:pt x="16881" y="35675"/>
                  </a:cubicBezTo>
                  <a:lnTo>
                    <a:pt x="16881" y="17025"/>
                  </a:lnTo>
                  <a:cubicBezTo>
                    <a:pt x="16881" y="7569"/>
                    <a:pt x="20621" y="0"/>
                    <a:pt x="25374" y="0"/>
                  </a:cubicBezTo>
                  <a:lnTo>
                    <a:pt x="16881" y="0"/>
                  </a:lnTo>
                  <a:lnTo>
                    <a:pt x="2537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9" name="Google Shape;145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JAAA3hEAAIMkAAAvEgAAAAAAAA=="/>
                </a:ext>
              </a:extLst>
            </p:cNvSpPr>
            <p:nvPr/>
          </p:nvSpPr>
          <p:spPr>
            <a:xfrm>
              <a:off x="5889625" y="2904490"/>
              <a:ext cx="45720" cy="51435"/>
            </a:xfrm>
            <a:custGeom>
              <a:avLst/>
              <a:gdLst/>
              <a:ahLst/>
              <a:cxnLst/>
              <a:rect l="0" t="0" r="45720" b="51435"/>
              <a:pathLst>
                <a:path w="45720" h="51435">
                  <a:moveTo>
                    <a:pt x="17148" y="0"/>
                  </a:moveTo>
                  <a:cubicBezTo>
                    <a:pt x="7624" y="0"/>
                    <a:pt x="0" y="7642"/>
                    <a:pt x="0" y="17189"/>
                  </a:cubicBezTo>
                  <a:lnTo>
                    <a:pt x="0" y="28507"/>
                  </a:lnTo>
                  <a:cubicBezTo>
                    <a:pt x="0" y="41227"/>
                    <a:pt x="10289" y="51408"/>
                    <a:pt x="22873" y="51408"/>
                  </a:cubicBezTo>
                  <a:cubicBezTo>
                    <a:pt x="35431" y="51408"/>
                    <a:pt x="45720" y="41227"/>
                    <a:pt x="45720" y="28639"/>
                  </a:cubicBezTo>
                  <a:lnTo>
                    <a:pt x="45720" y="17189"/>
                  </a:lnTo>
                  <a:cubicBezTo>
                    <a:pt x="45720" y="7642"/>
                    <a:pt x="38096" y="0"/>
                    <a:pt x="28572" y="0"/>
                  </a:cubicBezTo>
                  <a:lnTo>
                    <a:pt x="17148" y="0"/>
                  </a:lnTo>
                  <a:lnTo>
                    <a:pt x="285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8" name="Google Shape;145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JAAA3hEAAGMkAAAuEgAAAAAAAA=="/>
                </a:ext>
              </a:extLst>
            </p:cNvSpPr>
            <p:nvPr/>
          </p:nvSpPr>
          <p:spPr>
            <a:xfrm>
              <a:off x="5889625" y="2904490"/>
              <a:ext cx="25400" cy="50800"/>
            </a:xfrm>
            <a:custGeom>
              <a:avLst/>
              <a:gdLst/>
              <a:ahLst/>
              <a:cxnLst/>
              <a:rect l="0" t="0" r="25400" b="50800"/>
              <a:pathLst>
                <a:path w="25400" h="50800">
                  <a:moveTo>
                    <a:pt x="16648" y="0"/>
                  </a:moveTo>
                  <a:cubicBezTo>
                    <a:pt x="7506" y="0"/>
                    <a:pt x="0" y="7666"/>
                    <a:pt x="0" y="17065"/>
                  </a:cubicBezTo>
                  <a:lnTo>
                    <a:pt x="0" y="28432"/>
                  </a:lnTo>
                  <a:cubicBezTo>
                    <a:pt x="0" y="39800"/>
                    <a:pt x="8389" y="49409"/>
                    <a:pt x="19634" y="50800"/>
                  </a:cubicBezTo>
                  <a:cubicBezTo>
                    <a:pt x="17894" y="45996"/>
                    <a:pt x="17011" y="40798"/>
                    <a:pt x="16881" y="35757"/>
                  </a:cubicBezTo>
                  <a:lnTo>
                    <a:pt x="16881" y="17065"/>
                  </a:lnTo>
                  <a:cubicBezTo>
                    <a:pt x="16881" y="7587"/>
                    <a:pt x="20621" y="0"/>
                    <a:pt x="25374" y="0"/>
                  </a:cubicBezTo>
                  <a:lnTo>
                    <a:pt x="16881" y="0"/>
                  </a:lnTo>
                  <a:cubicBezTo>
                    <a:pt x="16803" y="0"/>
                    <a:pt x="16726" y="0"/>
                    <a:pt x="1664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7" name="Google Shape;145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JAAAQBIAAJ0kAADQEgAAAAAAAA=="/>
                </a:ext>
              </a:extLst>
            </p:cNvSpPr>
            <p:nvPr/>
          </p:nvSpPr>
          <p:spPr>
            <a:xfrm>
              <a:off x="5872480" y="2966720"/>
              <a:ext cx="79375" cy="91440"/>
            </a:xfrm>
            <a:custGeom>
              <a:avLst/>
              <a:gdLst/>
              <a:ahLst/>
              <a:cxnLst/>
              <a:rect l="0" t="0" r="79375" b="91440"/>
              <a:pathLst>
                <a:path w="79375" h="91440">
                  <a:moveTo>
                    <a:pt x="33759" y="0"/>
                  </a:moveTo>
                  <a:cubicBezTo>
                    <a:pt x="30253" y="0"/>
                    <a:pt x="26589" y="765"/>
                    <a:pt x="23317" y="2164"/>
                  </a:cubicBezTo>
                  <a:lnTo>
                    <a:pt x="10729" y="7231"/>
                  </a:lnTo>
                  <a:cubicBezTo>
                    <a:pt x="4291" y="9791"/>
                    <a:pt x="26" y="15992"/>
                    <a:pt x="26" y="23117"/>
                  </a:cubicBezTo>
                  <a:lnTo>
                    <a:pt x="26" y="85713"/>
                  </a:lnTo>
                  <a:cubicBezTo>
                    <a:pt x="26" y="88880"/>
                    <a:pt x="2538" y="91440"/>
                    <a:pt x="5678" y="91440"/>
                  </a:cubicBezTo>
                  <a:lnTo>
                    <a:pt x="73696" y="91440"/>
                  </a:lnTo>
                  <a:cubicBezTo>
                    <a:pt x="76836" y="91440"/>
                    <a:pt x="79348" y="88880"/>
                    <a:pt x="79348" y="85713"/>
                  </a:cubicBezTo>
                  <a:lnTo>
                    <a:pt x="79348" y="23117"/>
                  </a:lnTo>
                  <a:cubicBezTo>
                    <a:pt x="79348" y="16124"/>
                    <a:pt x="75083" y="9791"/>
                    <a:pt x="68645" y="7231"/>
                  </a:cubicBezTo>
                  <a:lnTo>
                    <a:pt x="56057" y="2164"/>
                  </a:lnTo>
                  <a:cubicBezTo>
                    <a:pt x="52785" y="765"/>
                    <a:pt x="49121" y="0"/>
                    <a:pt x="45615" y="0"/>
                  </a:cubicBezTo>
                  <a:lnTo>
                    <a:pt x="33759" y="0"/>
                  </a:lnTo>
                  <a:lnTo>
                    <a:pt x="4561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6" name="Google Shape;145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JAAAVRIAADskAADQEgAAAAAAAA=="/>
                </a:ext>
              </a:extLst>
            </p:cNvSpPr>
            <p:nvPr/>
          </p:nvSpPr>
          <p:spPr>
            <a:xfrm>
              <a:off x="5872480" y="2980055"/>
              <a:ext cx="17145" cy="78105"/>
            </a:xfrm>
            <a:custGeom>
              <a:avLst/>
              <a:gdLst/>
              <a:ahLst/>
              <a:cxnLst/>
              <a:rect l="0" t="0" r="17145" b="78105"/>
              <a:pathLst>
                <a:path w="17145" h="78105">
                  <a:moveTo>
                    <a:pt x="3318" y="26"/>
                  </a:moveTo>
                  <a:cubicBezTo>
                    <a:pt x="1158" y="2940"/>
                    <a:pt x="26" y="6458"/>
                    <a:pt x="26" y="10002"/>
                  </a:cubicBezTo>
                  <a:lnTo>
                    <a:pt x="26" y="72407"/>
                  </a:lnTo>
                  <a:cubicBezTo>
                    <a:pt x="26" y="75558"/>
                    <a:pt x="2554" y="78105"/>
                    <a:pt x="5715" y="78105"/>
                  </a:cubicBezTo>
                  <a:lnTo>
                    <a:pt x="17118" y="78105"/>
                  </a:lnTo>
                  <a:lnTo>
                    <a:pt x="17118" y="15936"/>
                  </a:lnTo>
                  <a:cubicBezTo>
                    <a:pt x="17118" y="12418"/>
                    <a:pt x="15485" y="9005"/>
                    <a:pt x="12562" y="6852"/>
                  </a:cubicBezTo>
                  <a:lnTo>
                    <a:pt x="3318" y="26"/>
                  </a:lnTo>
                  <a:lnTo>
                    <a:pt x="12562" y="685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5" name="Google Shape;145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JAAAVRIAAJ0kAADQEgAAAAAAAA=="/>
                </a:ext>
              </a:extLst>
            </p:cNvSpPr>
            <p:nvPr/>
          </p:nvSpPr>
          <p:spPr>
            <a:xfrm>
              <a:off x="5934710" y="2980055"/>
              <a:ext cx="17145" cy="78105"/>
            </a:xfrm>
            <a:custGeom>
              <a:avLst/>
              <a:gdLst/>
              <a:ahLst/>
              <a:cxnLst/>
              <a:rect l="0" t="0" r="17145" b="78105"/>
              <a:pathLst>
                <a:path w="17145" h="78105">
                  <a:moveTo>
                    <a:pt x="13826" y="26"/>
                  </a:moveTo>
                  <a:lnTo>
                    <a:pt x="4582" y="6852"/>
                  </a:lnTo>
                  <a:cubicBezTo>
                    <a:pt x="1659" y="9005"/>
                    <a:pt x="26" y="12418"/>
                    <a:pt x="26" y="15936"/>
                  </a:cubicBezTo>
                  <a:lnTo>
                    <a:pt x="26" y="78105"/>
                  </a:lnTo>
                  <a:lnTo>
                    <a:pt x="11430" y="78105"/>
                  </a:lnTo>
                  <a:cubicBezTo>
                    <a:pt x="14590" y="78105"/>
                    <a:pt x="17118" y="75558"/>
                    <a:pt x="17118" y="72407"/>
                  </a:cubicBezTo>
                  <a:lnTo>
                    <a:pt x="17118" y="10002"/>
                  </a:lnTo>
                  <a:cubicBezTo>
                    <a:pt x="17118" y="6458"/>
                    <a:pt x="15986" y="2940"/>
                    <a:pt x="1382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4" name="Google Shape;145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JAAAYREAAAklAACFEQAAAAAAAA=="/>
                </a:ext>
              </a:extLst>
            </p:cNvSpPr>
            <p:nvPr/>
          </p:nvSpPr>
          <p:spPr>
            <a:xfrm>
              <a:off x="5906770" y="2825115"/>
              <a:ext cx="113665" cy="22860"/>
            </a:xfrm>
            <a:custGeom>
              <a:avLst/>
              <a:gdLst/>
              <a:ahLst/>
              <a:cxnLst/>
              <a:rect l="0" t="0" r="113665" b="22860"/>
              <a:pathLst>
                <a:path w="113665" h="22860">
                  <a:moveTo>
                    <a:pt x="0" y="26"/>
                  </a:moveTo>
                  <a:lnTo>
                    <a:pt x="11101" y="22227"/>
                  </a:lnTo>
                  <a:cubicBezTo>
                    <a:pt x="11232" y="22596"/>
                    <a:pt x="11626" y="22728"/>
                    <a:pt x="12124" y="22860"/>
                  </a:cubicBezTo>
                  <a:lnTo>
                    <a:pt x="101540" y="22860"/>
                  </a:lnTo>
                  <a:cubicBezTo>
                    <a:pt x="102038" y="22860"/>
                    <a:pt x="102406" y="22596"/>
                    <a:pt x="102668" y="22227"/>
                  </a:cubicBezTo>
                  <a:lnTo>
                    <a:pt x="113665" y="26"/>
                  </a:lnTo>
                  <a:lnTo>
                    <a:pt x="0" y="26"/>
                  </a:lnTo>
                  <a:lnTo>
                    <a:pt x="102668" y="222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3" name="Google Shape;145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JAAA3hEAAIMkAABJEgAAAAAAAA=="/>
                </a:ext>
              </a:extLst>
            </p:cNvSpPr>
            <p:nvPr/>
          </p:nvSpPr>
          <p:spPr>
            <a:xfrm>
              <a:off x="5889625" y="2904490"/>
              <a:ext cx="45720" cy="67945"/>
            </a:xfrm>
            <a:custGeom>
              <a:avLst/>
              <a:gdLst/>
              <a:ahLst/>
              <a:cxnLst/>
              <a:rect l="0" t="0" r="45720" b="67945"/>
              <a:pathLst>
                <a:path w="45720" h="67945">
                  <a:moveTo>
                    <a:pt x="17148" y="0"/>
                  </a:moveTo>
                  <a:cubicBezTo>
                    <a:pt x="7624" y="0"/>
                    <a:pt x="0" y="7569"/>
                    <a:pt x="0" y="17025"/>
                  </a:cubicBezTo>
                  <a:lnTo>
                    <a:pt x="0" y="35675"/>
                  </a:lnTo>
                  <a:cubicBezTo>
                    <a:pt x="264" y="41227"/>
                    <a:pt x="2295" y="46519"/>
                    <a:pt x="5725" y="50919"/>
                  </a:cubicBezTo>
                  <a:cubicBezTo>
                    <a:pt x="9418" y="55215"/>
                    <a:pt x="11423" y="60741"/>
                    <a:pt x="11423" y="66294"/>
                  </a:cubicBezTo>
                  <a:lnTo>
                    <a:pt x="11423" y="67945"/>
                  </a:lnTo>
                  <a:lnTo>
                    <a:pt x="34297" y="67945"/>
                  </a:lnTo>
                  <a:lnTo>
                    <a:pt x="34297" y="64670"/>
                  </a:lnTo>
                  <a:cubicBezTo>
                    <a:pt x="34297" y="60113"/>
                    <a:pt x="35932" y="55712"/>
                    <a:pt x="38993" y="52176"/>
                  </a:cubicBezTo>
                  <a:lnTo>
                    <a:pt x="41024" y="49793"/>
                  </a:lnTo>
                  <a:cubicBezTo>
                    <a:pt x="43794" y="46126"/>
                    <a:pt x="45456" y="41856"/>
                    <a:pt x="45720" y="37299"/>
                  </a:cubicBezTo>
                  <a:lnTo>
                    <a:pt x="45720" y="17025"/>
                  </a:lnTo>
                  <a:cubicBezTo>
                    <a:pt x="45720" y="7569"/>
                    <a:pt x="38096" y="0"/>
                    <a:pt x="28572" y="0"/>
                  </a:cubicBezTo>
                  <a:lnTo>
                    <a:pt x="17148" y="0"/>
                  </a:lnTo>
                  <a:lnTo>
                    <a:pt x="285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2" name="Google Shape;145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JAAAQBIAAJ0kAADQEgAAAAAAAA=="/>
                </a:ext>
              </a:extLst>
            </p:cNvSpPr>
            <p:nvPr/>
          </p:nvSpPr>
          <p:spPr>
            <a:xfrm>
              <a:off x="5872480" y="2966720"/>
              <a:ext cx="79375" cy="91440"/>
            </a:xfrm>
            <a:custGeom>
              <a:avLst/>
              <a:gdLst/>
              <a:ahLst/>
              <a:cxnLst/>
              <a:rect l="0" t="0" r="79375" b="91440"/>
              <a:pathLst>
                <a:path w="79375" h="91440">
                  <a:moveTo>
                    <a:pt x="33759" y="0"/>
                  </a:moveTo>
                  <a:cubicBezTo>
                    <a:pt x="30253" y="0"/>
                    <a:pt x="26589" y="765"/>
                    <a:pt x="23317" y="2164"/>
                  </a:cubicBezTo>
                  <a:lnTo>
                    <a:pt x="10729" y="7231"/>
                  </a:lnTo>
                  <a:cubicBezTo>
                    <a:pt x="4291" y="9791"/>
                    <a:pt x="26" y="15992"/>
                    <a:pt x="26" y="23117"/>
                  </a:cubicBezTo>
                  <a:lnTo>
                    <a:pt x="26" y="91440"/>
                  </a:lnTo>
                  <a:lnTo>
                    <a:pt x="79348" y="91440"/>
                  </a:lnTo>
                  <a:lnTo>
                    <a:pt x="79348" y="23117"/>
                  </a:lnTo>
                  <a:cubicBezTo>
                    <a:pt x="79348" y="16124"/>
                    <a:pt x="75083" y="9791"/>
                    <a:pt x="68645" y="7231"/>
                  </a:cubicBezTo>
                  <a:lnTo>
                    <a:pt x="56057" y="2164"/>
                  </a:lnTo>
                  <a:cubicBezTo>
                    <a:pt x="52785" y="765"/>
                    <a:pt x="49121" y="0"/>
                    <a:pt x="45615" y="0"/>
                  </a:cubicBezTo>
                  <a:lnTo>
                    <a:pt x="33759" y="0"/>
                  </a:lnTo>
                  <a:lnTo>
                    <a:pt x="4561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1" name="Google Shape;145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JAAA3hEAAIMkAAAvEgAAAAAAAA=="/>
                </a:ext>
              </a:extLst>
            </p:cNvSpPr>
            <p:nvPr/>
          </p:nvSpPr>
          <p:spPr>
            <a:xfrm>
              <a:off x="5889625" y="2904490"/>
              <a:ext cx="45720" cy="51435"/>
            </a:xfrm>
            <a:custGeom>
              <a:avLst/>
              <a:gdLst/>
              <a:ahLst/>
              <a:cxnLst/>
              <a:rect l="0" t="0" r="45720" b="51435"/>
              <a:pathLst>
                <a:path w="45720" h="51435">
                  <a:moveTo>
                    <a:pt x="17148" y="0"/>
                  </a:moveTo>
                  <a:cubicBezTo>
                    <a:pt x="7624" y="0"/>
                    <a:pt x="0" y="7642"/>
                    <a:pt x="0" y="17189"/>
                  </a:cubicBezTo>
                  <a:lnTo>
                    <a:pt x="0" y="28507"/>
                  </a:lnTo>
                  <a:cubicBezTo>
                    <a:pt x="0" y="41227"/>
                    <a:pt x="10289" y="51408"/>
                    <a:pt x="22873" y="51408"/>
                  </a:cubicBezTo>
                  <a:cubicBezTo>
                    <a:pt x="35431" y="51408"/>
                    <a:pt x="45720" y="41227"/>
                    <a:pt x="45720" y="28639"/>
                  </a:cubicBezTo>
                  <a:lnTo>
                    <a:pt x="45720" y="17189"/>
                  </a:lnTo>
                  <a:cubicBezTo>
                    <a:pt x="45720" y="7642"/>
                    <a:pt x="38096" y="0"/>
                    <a:pt x="28572" y="0"/>
                  </a:cubicBezTo>
                  <a:lnTo>
                    <a:pt x="17148" y="0"/>
                  </a:lnTo>
                  <a:lnTo>
                    <a:pt x="285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80" name="Google Shape;145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JAAA3hEAAGMkAAAtEgAAAAAAAA=="/>
                </a:ext>
              </a:extLst>
            </p:cNvSpPr>
            <p:nvPr/>
          </p:nvSpPr>
          <p:spPr>
            <a:xfrm>
              <a:off x="5889625" y="2904490"/>
              <a:ext cx="25400" cy="50165"/>
            </a:xfrm>
            <a:custGeom>
              <a:avLst/>
              <a:gdLst/>
              <a:ahLst/>
              <a:cxnLst/>
              <a:rect l="0" t="0" r="25400" b="50165"/>
              <a:pathLst>
                <a:path w="25400" h="50165">
                  <a:moveTo>
                    <a:pt x="16881" y="0"/>
                  </a:moveTo>
                  <a:cubicBezTo>
                    <a:pt x="7506" y="0"/>
                    <a:pt x="0" y="7697"/>
                    <a:pt x="0" y="17149"/>
                  </a:cubicBezTo>
                  <a:lnTo>
                    <a:pt x="0" y="28486"/>
                  </a:lnTo>
                  <a:cubicBezTo>
                    <a:pt x="0" y="38697"/>
                    <a:pt x="7012" y="47625"/>
                    <a:pt x="16881" y="50138"/>
                  </a:cubicBezTo>
                  <a:lnTo>
                    <a:pt x="16881" y="17149"/>
                  </a:lnTo>
                  <a:cubicBezTo>
                    <a:pt x="16881" y="7697"/>
                    <a:pt x="20621" y="0"/>
                    <a:pt x="25374" y="0"/>
                  </a:cubicBezTo>
                  <a:lnTo>
                    <a:pt x="16881" y="0"/>
                  </a:lnTo>
                  <a:lnTo>
                    <a:pt x="2537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9" name="Google Shape;145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gJAAAVRIAADskAADQEgAAAAAAAA=="/>
                </a:ext>
              </a:extLst>
            </p:cNvSpPr>
            <p:nvPr/>
          </p:nvSpPr>
          <p:spPr>
            <a:xfrm>
              <a:off x="5872480" y="2980055"/>
              <a:ext cx="17145" cy="78105"/>
            </a:xfrm>
            <a:custGeom>
              <a:avLst/>
              <a:gdLst/>
              <a:ahLst/>
              <a:cxnLst/>
              <a:rect l="0" t="0" r="17145" b="78105"/>
              <a:pathLst>
                <a:path w="17145" h="78105">
                  <a:moveTo>
                    <a:pt x="3318" y="26"/>
                  </a:moveTo>
                  <a:cubicBezTo>
                    <a:pt x="1158" y="2940"/>
                    <a:pt x="26" y="6458"/>
                    <a:pt x="26" y="10002"/>
                  </a:cubicBezTo>
                  <a:lnTo>
                    <a:pt x="26" y="78105"/>
                  </a:lnTo>
                  <a:lnTo>
                    <a:pt x="17118" y="78105"/>
                  </a:lnTo>
                  <a:lnTo>
                    <a:pt x="17118" y="15936"/>
                  </a:lnTo>
                  <a:cubicBezTo>
                    <a:pt x="17118" y="12418"/>
                    <a:pt x="15485" y="9005"/>
                    <a:pt x="12562" y="6852"/>
                  </a:cubicBezTo>
                  <a:lnTo>
                    <a:pt x="3318" y="26"/>
                  </a:lnTo>
                  <a:lnTo>
                    <a:pt x="12562" y="685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8" name="Google Shape;145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JAAAVRIAAJ0kAADQEgAAAAAAAA=="/>
                </a:ext>
              </a:extLst>
            </p:cNvSpPr>
            <p:nvPr/>
          </p:nvSpPr>
          <p:spPr>
            <a:xfrm>
              <a:off x="5934710" y="2980055"/>
              <a:ext cx="17145" cy="78105"/>
            </a:xfrm>
            <a:custGeom>
              <a:avLst/>
              <a:gdLst/>
              <a:ahLst/>
              <a:cxnLst/>
              <a:rect l="0" t="0" r="17145" b="78105"/>
              <a:pathLst>
                <a:path w="17145" h="78105">
                  <a:moveTo>
                    <a:pt x="13826" y="26"/>
                  </a:moveTo>
                  <a:lnTo>
                    <a:pt x="4582" y="6852"/>
                  </a:lnTo>
                  <a:cubicBezTo>
                    <a:pt x="1659" y="9005"/>
                    <a:pt x="26" y="12418"/>
                    <a:pt x="26" y="15936"/>
                  </a:cubicBezTo>
                  <a:lnTo>
                    <a:pt x="26" y="78105"/>
                  </a:lnTo>
                  <a:lnTo>
                    <a:pt x="17118" y="78105"/>
                  </a:lnTo>
                  <a:lnTo>
                    <a:pt x="17118" y="10002"/>
                  </a:lnTo>
                  <a:cubicBezTo>
                    <a:pt x="17118" y="6458"/>
                    <a:pt x="15986" y="2940"/>
                    <a:pt x="1382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7" name="Google Shape;145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JAAA3hEAACQlAABJEgAAAAAAAA=="/>
                </a:ext>
              </a:extLst>
            </p:cNvSpPr>
            <p:nvPr/>
          </p:nvSpPr>
          <p:spPr>
            <a:xfrm>
              <a:off x="5991860" y="2904490"/>
              <a:ext cx="45720" cy="67945"/>
            </a:xfrm>
            <a:custGeom>
              <a:avLst/>
              <a:gdLst/>
              <a:ahLst/>
              <a:cxnLst/>
              <a:rect l="0" t="0" r="45720" b="67945"/>
              <a:pathLst>
                <a:path w="45720" h="67945">
                  <a:moveTo>
                    <a:pt x="17165" y="0"/>
                  </a:moveTo>
                  <a:cubicBezTo>
                    <a:pt x="7646" y="0"/>
                    <a:pt x="26" y="7569"/>
                    <a:pt x="26" y="17025"/>
                  </a:cubicBezTo>
                  <a:lnTo>
                    <a:pt x="26" y="35675"/>
                  </a:lnTo>
                  <a:cubicBezTo>
                    <a:pt x="290" y="41227"/>
                    <a:pt x="2320" y="46519"/>
                    <a:pt x="5722" y="50919"/>
                  </a:cubicBezTo>
                  <a:cubicBezTo>
                    <a:pt x="9413" y="55215"/>
                    <a:pt x="11443" y="60741"/>
                    <a:pt x="11443" y="66294"/>
                  </a:cubicBezTo>
                  <a:lnTo>
                    <a:pt x="11443" y="67945"/>
                  </a:lnTo>
                  <a:lnTo>
                    <a:pt x="34277" y="67945"/>
                  </a:lnTo>
                  <a:lnTo>
                    <a:pt x="34277" y="64670"/>
                  </a:lnTo>
                  <a:cubicBezTo>
                    <a:pt x="34277" y="60113"/>
                    <a:pt x="35938" y="55712"/>
                    <a:pt x="38970" y="52176"/>
                  </a:cubicBezTo>
                  <a:lnTo>
                    <a:pt x="41000" y="49793"/>
                  </a:lnTo>
                  <a:cubicBezTo>
                    <a:pt x="43795" y="46126"/>
                    <a:pt x="45456" y="41856"/>
                    <a:pt x="45694" y="37299"/>
                  </a:cubicBezTo>
                  <a:lnTo>
                    <a:pt x="45694" y="17025"/>
                  </a:lnTo>
                  <a:cubicBezTo>
                    <a:pt x="45694" y="7569"/>
                    <a:pt x="38074" y="0"/>
                    <a:pt x="28582" y="0"/>
                  </a:cubicBezTo>
                  <a:lnTo>
                    <a:pt x="17165" y="0"/>
                  </a:lnTo>
                  <a:lnTo>
                    <a:pt x="2858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6" name="Google Shape;145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JAAAQBIAAD8lAADQEgAAAAAAAA=="/>
                </a:ext>
              </a:extLst>
            </p:cNvSpPr>
            <p:nvPr/>
          </p:nvSpPr>
          <p:spPr>
            <a:xfrm>
              <a:off x="5974715" y="2966720"/>
              <a:ext cx="80010" cy="91440"/>
            </a:xfrm>
            <a:custGeom>
              <a:avLst/>
              <a:gdLst/>
              <a:ahLst/>
              <a:cxnLst/>
              <a:rect l="0" t="0" r="80010" b="91440"/>
              <a:pathLst>
                <a:path w="80010" h="91440">
                  <a:moveTo>
                    <a:pt x="34041" y="0"/>
                  </a:moveTo>
                  <a:cubicBezTo>
                    <a:pt x="30479" y="0"/>
                    <a:pt x="26811" y="765"/>
                    <a:pt x="23512" y="2164"/>
                  </a:cubicBezTo>
                  <a:lnTo>
                    <a:pt x="10793" y="7231"/>
                  </a:lnTo>
                  <a:cubicBezTo>
                    <a:pt x="4328" y="9791"/>
                    <a:pt x="0" y="15992"/>
                    <a:pt x="0" y="23117"/>
                  </a:cubicBezTo>
                  <a:lnTo>
                    <a:pt x="0" y="91440"/>
                  </a:lnTo>
                  <a:lnTo>
                    <a:pt x="80010" y="91440"/>
                  </a:lnTo>
                  <a:lnTo>
                    <a:pt x="80010" y="23117"/>
                  </a:lnTo>
                  <a:cubicBezTo>
                    <a:pt x="80010" y="16124"/>
                    <a:pt x="75682" y="9791"/>
                    <a:pt x="69217" y="7231"/>
                  </a:cubicBezTo>
                  <a:lnTo>
                    <a:pt x="56524" y="2164"/>
                  </a:lnTo>
                  <a:cubicBezTo>
                    <a:pt x="53199" y="765"/>
                    <a:pt x="49531" y="0"/>
                    <a:pt x="45969" y="0"/>
                  </a:cubicBezTo>
                  <a:lnTo>
                    <a:pt x="34041" y="0"/>
                  </a:lnTo>
                  <a:lnTo>
                    <a:pt x="4596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5" name="Google Shape;145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JAAA3hEAACQlAAAvEgAAAAAAAA=="/>
                </a:ext>
              </a:extLst>
            </p:cNvSpPr>
            <p:nvPr/>
          </p:nvSpPr>
          <p:spPr>
            <a:xfrm>
              <a:off x="5991860" y="2904490"/>
              <a:ext cx="45720" cy="51435"/>
            </a:xfrm>
            <a:custGeom>
              <a:avLst/>
              <a:gdLst/>
              <a:ahLst/>
              <a:cxnLst/>
              <a:rect l="0" t="0" r="45720" b="51435"/>
              <a:pathLst>
                <a:path w="45720" h="51435">
                  <a:moveTo>
                    <a:pt x="17165" y="0"/>
                  </a:moveTo>
                  <a:cubicBezTo>
                    <a:pt x="7646" y="0"/>
                    <a:pt x="26" y="7642"/>
                    <a:pt x="26" y="17189"/>
                  </a:cubicBezTo>
                  <a:lnTo>
                    <a:pt x="26" y="28507"/>
                  </a:lnTo>
                  <a:cubicBezTo>
                    <a:pt x="26" y="41227"/>
                    <a:pt x="10309" y="51408"/>
                    <a:pt x="22860" y="51408"/>
                  </a:cubicBezTo>
                  <a:cubicBezTo>
                    <a:pt x="35411" y="51408"/>
                    <a:pt x="45694" y="41227"/>
                    <a:pt x="45694" y="28639"/>
                  </a:cubicBezTo>
                  <a:lnTo>
                    <a:pt x="45694" y="17189"/>
                  </a:lnTo>
                  <a:cubicBezTo>
                    <a:pt x="45694" y="7642"/>
                    <a:pt x="38074" y="0"/>
                    <a:pt x="28582" y="0"/>
                  </a:cubicBezTo>
                  <a:lnTo>
                    <a:pt x="17165" y="0"/>
                  </a:lnTo>
                  <a:lnTo>
                    <a:pt x="2858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4" name="Google Shape;145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JAAA3hEAAAQlAAAtEgAAAAAAAA=="/>
                </a:ext>
              </a:extLst>
            </p:cNvSpPr>
            <p:nvPr/>
          </p:nvSpPr>
          <p:spPr>
            <a:xfrm>
              <a:off x="5991860" y="2904490"/>
              <a:ext cx="25400" cy="50165"/>
            </a:xfrm>
            <a:custGeom>
              <a:avLst/>
              <a:gdLst/>
              <a:ahLst/>
              <a:cxnLst/>
              <a:rect l="0" t="0" r="25400" b="50165"/>
              <a:pathLst>
                <a:path w="25400" h="50165">
                  <a:moveTo>
                    <a:pt x="16907" y="0"/>
                  </a:moveTo>
                  <a:cubicBezTo>
                    <a:pt x="7532" y="0"/>
                    <a:pt x="26" y="7697"/>
                    <a:pt x="26" y="17018"/>
                  </a:cubicBezTo>
                  <a:lnTo>
                    <a:pt x="26" y="28355"/>
                  </a:lnTo>
                  <a:cubicBezTo>
                    <a:pt x="26" y="38697"/>
                    <a:pt x="7012" y="47625"/>
                    <a:pt x="16907" y="50138"/>
                  </a:cubicBezTo>
                  <a:lnTo>
                    <a:pt x="16907" y="17149"/>
                  </a:lnTo>
                  <a:cubicBezTo>
                    <a:pt x="16907" y="7697"/>
                    <a:pt x="20647" y="0"/>
                    <a:pt x="25400" y="0"/>
                  </a:cubicBezTo>
                  <a:lnTo>
                    <a:pt x="16907" y="0"/>
                  </a:lnTo>
                  <a:lnTo>
                    <a:pt x="2540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3" name="Google Shape;145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JAAAVRIAANwkAADQEgAAAAAAAA=="/>
                </a:ext>
              </a:extLst>
            </p:cNvSpPr>
            <p:nvPr/>
          </p:nvSpPr>
          <p:spPr>
            <a:xfrm>
              <a:off x="5974715" y="2980055"/>
              <a:ext cx="17145" cy="78105"/>
            </a:xfrm>
            <a:custGeom>
              <a:avLst/>
              <a:gdLst/>
              <a:ahLst/>
              <a:cxnLst/>
              <a:rect l="0" t="0" r="17145" b="78105"/>
              <a:pathLst>
                <a:path w="17145" h="78105">
                  <a:moveTo>
                    <a:pt x="3297" y="26"/>
                  </a:moveTo>
                  <a:cubicBezTo>
                    <a:pt x="1160" y="2940"/>
                    <a:pt x="0" y="6458"/>
                    <a:pt x="0" y="10002"/>
                  </a:cubicBezTo>
                  <a:lnTo>
                    <a:pt x="0" y="78105"/>
                  </a:lnTo>
                  <a:lnTo>
                    <a:pt x="17145" y="78105"/>
                  </a:lnTo>
                  <a:lnTo>
                    <a:pt x="17145" y="15936"/>
                  </a:lnTo>
                  <a:cubicBezTo>
                    <a:pt x="17145" y="12418"/>
                    <a:pt x="15483" y="9005"/>
                    <a:pt x="12581" y="6852"/>
                  </a:cubicBezTo>
                  <a:lnTo>
                    <a:pt x="3297" y="26"/>
                  </a:lnTo>
                  <a:lnTo>
                    <a:pt x="12581" y="685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2" name="Google Shape;145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JQAAVRIAAD8lAADQEgAAAAAAAA=="/>
                </a:ext>
              </a:extLst>
            </p:cNvSpPr>
            <p:nvPr/>
          </p:nvSpPr>
          <p:spPr>
            <a:xfrm>
              <a:off x="6037580" y="2980055"/>
              <a:ext cx="17145" cy="78105"/>
            </a:xfrm>
            <a:custGeom>
              <a:avLst/>
              <a:gdLst/>
              <a:ahLst/>
              <a:cxnLst/>
              <a:rect l="0" t="0" r="17145" b="78105"/>
              <a:pathLst>
                <a:path w="17145" h="78105">
                  <a:moveTo>
                    <a:pt x="13847" y="26"/>
                  </a:moveTo>
                  <a:lnTo>
                    <a:pt x="4563" y="6852"/>
                  </a:lnTo>
                  <a:cubicBezTo>
                    <a:pt x="1661" y="9005"/>
                    <a:pt x="0" y="12418"/>
                    <a:pt x="0" y="15936"/>
                  </a:cubicBezTo>
                  <a:lnTo>
                    <a:pt x="0" y="78105"/>
                  </a:lnTo>
                  <a:lnTo>
                    <a:pt x="17145" y="78105"/>
                  </a:lnTo>
                  <a:lnTo>
                    <a:pt x="17145" y="10002"/>
                  </a:lnTo>
                  <a:cubicBezTo>
                    <a:pt x="17145" y="6458"/>
                    <a:pt x="15984" y="2940"/>
                    <a:pt x="1384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1" name="Google Shape;145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IwAAOBIAADIkAACjEgAAAAAAAA=="/>
                </a:ext>
              </a:extLst>
            </p:cNvSpPr>
            <p:nvPr/>
          </p:nvSpPr>
          <p:spPr>
            <a:xfrm>
              <a:off x="5838190" y="2961640"/>
              <a:ext cx="45720" cy="67945"/>
            </a:xfrm>
            <a:custGeom>
              <a:avLst/>
              <a:gdLst/>
              <a:ahLst/>
              <a:cxnLst/>
              <a:rect l="0" t="0" r="45720" b="67945"/>
              <a:pathLst>
                <a:path w="45720" h="67945">
                  <a:moveTo>
                    <a:pt x="17148" y="0"/>
                  </a:moveTo>
                  <a:cubicBezTo>
                    <a:pt x="7624" y="0"/>
                    <a:pt x="26" y="7569"/>
                    <a:pt x="26" y="17025"/>
                  </a:cubicBezTo>
                  <a:lnTo>
                    <a:pt x="26" y="35675"/>
                  </a:lnTo>
                  <a:cubicBezTo>
                    <a:pt x="264" y="41227"/>
                    <a:pt x="2295" y="46519"/>
                    <a:pt x="5725" y="50919"/>
                  </a:cubicBezTo>
                  <a:cubicBezTo>
                    <a:pt x="9418" y="55215"/>
                    <a:pt x="11450" y="60768"/>
                    <a:pt x="11450" y="66294"/>
                  </a:cubicBezTo>
                  <a:lnTo>
                    <a:pt x="11450" y="67945"/>
                  </a:lnTo>
                  <a:lnTo>
                    <a:pt x="34297" y="67945"/>
                  </a:lnTo>
                  <a:lnTo>
                    <a:pt x="34297" y="64670"/>
                  </a:lnTo>
                  <a:cubicBezTo>
                    <a:pt x="34297" y="60139"/>
                    <a:pt x="35932" y="55712"/>
                    <a:pt x="38993" y="52202"/>
                  </a:cubicBezTo>
                  <a:lnTo>
                    <a:pt x="41024" y="49793"/>
                  </a:lnTo>
                  <a:cubicBezTo>
                    <a:pt x="43820" y="46152"/>
                    <a:pt x="45456" y="41856"/>
                    <a:pt x="45720" y="37325"/>
                  </a:cubicBezTo>
                  <a:lnTo>
                    <a:pt x="45720" y="17025"/>
                  </a:lnTo>
                  <a:cubicBezTo>
                    <a:pt x="45720" y="7569"/>
                    <a:pt x="38096" y="0"/>
                    <a:pt x="28572" y="0"/>
                  </a:cubicBezTo>
                  <a:lnTo>
                    <a:pt x="17148" y="0"/>
                  </a:lnTo>
                  <a:lnTo>
                    <a:pt x="285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70" name="Google Shape;145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IwAAmhIAAE0kAADzEgAAAAAAAA=="/>
                </a:ext>
              </a:extLst>
            </p:cNvSpPr>
            <p:nvPr/>
          </p:nvSpPr>
          <p:spPr>
            <a:xfrm>
              <a:off x="5821045" y="3023870"/>
              <a:ext cx="80010" cy="56515"/>
            </a:xfrm>
            <a:custGeom>
              <a:avLst/>
              <a:gdLst/>
              <a:ahLst/>
              <a:cxnLst/>
              <a:rect l="0" t="0" r="80010" b="56515"/>
              <a:pathLst>
                <a:path w="80010" h="56515">
                  <a:moveTo>
                    <a:pt x="34041" y="0"/>
                  </a:moveTo>
                  <a:cubicBezTo>
                    <a:pt x="30479" y="0"/>
                    <a:pt x="26784" y="756"/>
                    <a:pt x="23486" y="2009"/>
                  </a:cubicBezTo>
                  <a:lnTo>
                    <a:pt x="10793" y="7044"/>
                  </a:lnTo>
                  <a:cubicBezTo>
                    <a:pt x="4328" y="9680"/>
                    <a:pt x="0" y="15837"/>
                    <a:pt x="0" y="22726"/>
                  </a:cubicBezTo>
                  <a:lnTo>
                    <a:pt x="0" y="56515"/>
                  </a:lnTo>
                  <a:lnTo>
                    <a:pt x="79984" y="56515"/>
                  </a:lnTo>
                  <a:lnTo>
                    <a:pt x="79984" y="22856"/>
                  </a:lnTo>
                  <a:cubicBezTo>
                    <a:pt x="79984" y="15968"/>
                    <a:pt x="75682" y="9680"/>
                    <a:pt x="69191" y="7044"/>
                  </a:cubicBezTo>
                  <a:lnTo>
                    <a:pt x="56498" y="2009"/>
                  </a:lnTo>
                  <a:cubicBezTo>
                    <a:pt x="53199" y="756"/>
                    <a:pt x="49531" y="0"/>
                    <a:pt x="45969" y="0"/>
                  </a:cubicBezTo>
                  <a:lnTo>
                    <a:pt x="34041" y="0"/>
                  </a:lnTo>
                  <a:lnTo>
                    <a:pt x="4596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9" name="Google Shape;145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IwAAOBIAADIkAACIEgAAAAAAAA=="/>
                </a:ext>
              </a:extLst>
            </p:cNvSpPr>
            <p:nvPr/>
          </p:nvSpPr>
          <p:spPr>
            <a:xfrm>
              <a:off x="5838190" y="2961640"/>
              <a:ext cx="45720" cy="50800"/>
            </a:xfrm>
            <a:custGeom>
              <a:avLst/>
              <a:gdLst/>
              <a:ahLst/>
              <a:cxnLst/>
              <a:rect l="0" t="0" r="45720" b="50800"/>
              <a:pathLst>
                <a:path w="45720" h="50800">
                  <a:moveTo>
                    <a:pt x="17148" y="0"/>
                  </a:moveTo>
                  <a:cubicBezTo>
                    <a:pt x="7624" y="0"/>
                    <a:pt x="26" y="7548"/>
                    <a:pt x="26" y="16977"/>
                  </a:cubicBezTo>
                  <a:lnTo>
                    <a:pt x="26" y="28155"/>
                  </a:lnTo>
                  <a:cubicBezTo>
                    <a:pt x="26" y="40718"/>
                    <a:pt x="10289" y="50774"/>
                    <a:pt x="22873" y="50774"/>
                  </a:cubicBezTo>
                  <a:cubicBezTo>
                    <a:pt x="35431" y="50774"/>
                    <a:pt x="45720" y="40718"/>
                    <a:pt x="45720" y="28286"/>
                  </a:cubicBezTo>
                  <a:lnTo>
                    <a:pt x="45720" y="16977"/>
                  </a:lnTo>
                  <a:cubicBezTo>
                    <a:pt x="45720" y="7548"/>
                    <a:pt x="38096" y="0"/>
                    <a:pt x="28572" y="0"/>
                  </a:cubicBezTo>
                  <a:lnTo>
                    <a:pt x="17148" y="0"/>
                  </a:lnTo>
                  <a:lnTo>
                    <a:pt x="285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8" name="Google Shape;145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IwAANxIAABMkAACHEgAAAAAAAA=="/>
                </a:ext>
              </a:extLst>
            </p:cNvSpPr>
            <p:nvPr/>
          </p:nvSpPr>
          <p:spPr>
            <a:xfrm>
              <a:off x="5838190" y="2961005"/>
              <a:ext cx="26035" cy="50800"/>
            </a:xfrm>
            <a:custGeom>
              <a:avLst/>
              <a:gdLst/>
              <a:ahLst/>
              <a:cxnLst/>
              <a:rect l="0" t="0" r="26035" b="50800"/>
              <a:pathLst>
                <a:path w="26035" h="50800">
                  <a:moveTo>
                    <a:pt x="17303" y="27"/>
                  </a:moveTo>
                  <a:cubicBezTo>
                    <a:pt x="7693" y="27"/>
                    <a:pt x="26" y="7795"/>
                    <a:pt x="26" y="17234"/>
                  </a:cubicBezTo>
                  <a:lnTo>
                    <a:pt x="26" y="28714"/>
                  </a:lnTo>
                  <a:cubicBezTo>
                    <a:pt x="26" y="39187"/>
                    <a:pt x="7187" y="48228"/>
                    <a:pt x="17303" y="50800"/>
                  </a:cubicBezTo>
                  <a:lnTo>
                    <a:pt x="17303" y="17366"/>
                  </a:lnTo>
                  <a:cubicBezTo>
                    <a:pt x="17303" y="7795"/>
                    <a:pt x="21163" y="27"/>
                    <a:pt x="26008" y="27"/>
                  </a:cubicBezTo>
                  <a:lnTo>
                    <a:pt x="17303" y="27"/>
                  </a:lnTo>
                  <a:lnTo>
                    <a:pt x="26008"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7" name="Google Shape;145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PIwAArhIAAOojAADzEgAAAAAAAA=="/>
                </a:ext>
              </a:extLst>
            </p:cNvSpPr>
            <p:nvPr/>
          </p:nvSpPr>
          <p:spPr>
            <a:xfrm>
              <a:off x="5821045" y="3036570"/>
              <a:ext cx="17145" cy="43815"/>
            </a:xfrm>
            <a:custGeom>
              <a:avLst/>
              <a:gdLst/>
              <a:ahLst/>
              <a:cxnLst/>
              <a:rect l="0" t="0" r="17145" b="43815"/>
              <a:pathLst>
                <a:path w="17145" h="43815">
                  <a:moveTo>
                    <a:pt x="3297" y="0"/>
                  </a:moveTo>
                  <a:cubicBezTo>
                    <a:pt x="1134" y="2903"/>
                    <a:pt x="0" y="6434"/>
                    <a:pt x="0" y="9940"/>
                  </a:cubicBezTo>
                  <a:lnTo>
                    <a:pt x="0" y="43815"/>
                  </a:lnTo>
                  <a:lnTo>
                    <a:pt x="17145" y="43815"/>
                  </a:lnTo>
                  <a:lnTo>
                    <a:pt x="17145" y="15878"/>
                  </a:lnTo>
                  <a:cubicBezTo>
                    <a:pt x="17145" y="12346"/>
                    <a:pt x="15483" y="8946"/>
                    <a:pt x="12555" y="6801"/>
                  </a:cubicBezTo>
                  <a:lnTo>
                    <a:pt x="3297" y="0"/>
                  </a:lnTo>
                  <a:lnTo>
                    <a:pt x="12555" y="68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6" name="Google Shape;145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yJAAArhIAAE0kAADzEgAAAAAAAA=="/>
                </a:ext>
              </a:extLst>
            </p:cNvSpPr>
            <p:nvPr/>
          </p:nvSpPr>
          <p:spPr>
            <a:xfrm>
              <a:off x="5883910" y="3036570"/>
              <a:ext cx="17145" cy="43815"/>
            </a:xfrm>
            <a:custGeom>
              <a:avLst/>
              <a:gdLst/>
              <a:ahLst/>
              <a:cxnLst/>
              <a:rect l="0" t="0" r="17145" b="43815"/>
              <a:pathLst>
                <a:path w="17145" h="43815">
                  <a:moveTo>
                    <a:pt x="13826" y="0"/>
                  </a:moveTo>
                  <a:lnTo>
                    <a:pt x="4582" y="6801"/>
                  </a:lnTo>
                  <a:cubicBezTo>
                    <a:pt x="1659" y="8946"/>
                    <a:pt x="26" y="12346"/>
                    <a:pt x="26" y="15878"/>
                  </a:cubicBezTo>
                  <a:lnTo>
                    <a:pt x="26" y="43815"/>
                  </a:lnTo>
                  <a:lnTo>
                    <a:pt x="17118" y="43815"/>
                  </a:lnTo>
                  <a:lnTo>
                    <a:pt x="17118" y="9940"/>
                  </a:lnTo>
                  <a:cubicBezTo>
                    <a:pt x="17118" y="6434"/>
                    <a:pt x="15986" y="2903"/>
                    <a:pt x="138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5" name="Google Shape;145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JAAAOBIAANMkAACjEgAAAAAAAA=="/>
                </a:ext>
              </a:extLst>
            </p:cNvSpPr>
            <p:nvPr/>
          </p:nvSpPr>
          <p:spPr>
            <a:xfrm>
              <a:off x="5940425" y="2961640"/>
              <a:ext cx="45720" cy="67945"/>
            </a:xfrm>
            <a:custGeom>
              <a:avLst/>
              <a:gdLst/>
              <a:ahLst/>
              <a:cxnLst/>
              <a:rect l="0" t="0" r="45720" b="67945"/>
              <a:pathLst>
                <a:path w="45720" h="67945">
                  <a:moveTo>
                    <a:pt x="17148" y="0"/>
                  </a:moveTo>
                  <a:cubicBezTo>
                    <a:pt x="7624" y="0"/>
                    <a:pt x="0" y="7569"/>
                    <a:pt x="0" y="17025"/>
                  </a:cubicBezTo>
                  <a:lnTo>
                    <a:pt x="0" y="35675"/>
                  </a:lnTo>
                  <a:cubicBezTo>
                    <a:pt x="264" y="41227"/>
                    <a:pt x="2295" y="46519"/>
                    <a:pt x="5725" y="50919"/>
                  </a:cubicBezTo>
                  <a:cubicBezTo>
                    <a:pt x="9392" y="55215"/>
                    <a:pt x="11423" y="60768"/>
                    <a:pt x="11423" y="66294"/>
                  </a:cubicBezTo>
                  <a:lnTo>
                    <a:pt x="11423" y="67945"/>
                  </a:lnTo>
                  <a:lnTo>
                    <a:pt x="34270" y="67945"/>
                  </a:lnTo>
                  <a:lnTo>
                    <a:pt x="34270" y="64670"/>
                  </a:lnTo>
                  <a:cubicBezTo>
                    <a:pt x="34270" y="60139"/>
                    <a:pt x="35932" y="55712"/>
                    <a:pt x="38966" y="52202"/>
                  </a:cubicBezTo>
                  <a:lnTo>
                    <a:pt x="40998" y="49793"/>
                  </a:lnTo>
                  <a:cubicBezTo>
                    <a:pt x="43794" y="46152"/>
                    <a:pt x="45456" y="41856"/>
                    <a:pt x="45694" y="37325"/>
                  </a:cubicBezTo>
                  <a:lnTo>
                    <a:pt x="45694" y="17025"/>
                  </a:lnTo>
                  <a:cubicBezTo>
                    <a:pt x="45694" y="7569"/>
                    <a:pt x="38096" y="0"/>
                    <a:pt x="28572" y="0"/>
                  </a:cubicBezTo>
                  <a:lnTo>
                    <a:pt x="17148" y="0"/>
                  </a:lnTo>
                  <a:lnTo>
                    <a:pt x="285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4" name="Google Shape;145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JAAAmhIAAO4kAADzEgAAAAAAAA=="/>
                </a:ext>
              </a:extLst>
            </p:cNvSpPr>
            <p:nvPr/>
          </p:nvSpPr>
          <p:spPr>
            <a:xfrm>
              <a:off x="5923915" y="3023870"/>
              <a:ext cx="79375" cy="56515"/>
            </a:xfrm>
            <a:custGeom>
              <a:avLst/>
              <a:gdLst/>
              <a:ahLst/>
              <a:cxnLst/>
              <a:rect l="0" t="0" r="79375" b="56515"/>
              <a:pathLst>
                <a:path w="79375" h="56515">
                  <a:moveTo>
                    <a:pt x="33771" y="0"/>
                  </a:moveTo>
                  <a:cubicBezTo>
                    <a:pt x="30236" y="0"/>
                    <a:pt x="26597" y="756"/>
                    <a:pt x="23325" y="2009"/>
                  </a:cubicBezTo>
                  <a:lnTo>
                    <a:pt x="10733" y="7044"/>
                  </a:lnTo>
                  <a:cubicBezTo>
                    <a:pt x="4293" y="9680"/>
                    <a:pt x="26" y="15837"/>
                    <a:pt x="26" y="22726"/>
                  </a:cubicBezTo>
                  <a:lnTo>
                    <a:pt x="26" y="56515"/>
                  </a:lnTo>
                  <a:lnTo>
                    <a:pt x="79375" y="56515"/>
                  </a:lnTo>
                  <a:lnTo>
                    <a:pt x="79375" y="22856"/>
                  </a:lnTo>
                  <a:cubicBezTo>
                    <a:pt x="79375" y="15968"/>
                    <a:pt x="75081" y="9680"/>
                    <a:pt x="68667" y="7044"/>
                  </a:cubicBezTo>
                  <a:lnTo>
                    <a:pt x="56075" y="2009"/>
                  </a:lnTo>
                  <a:cubicBezTo>
                    <a:pt x="52803" y="756"/>
                    <a:pt x="49138" y="0"/>
                    <a:pt x="45603" y="0"/>
                  </a:cubicBezTo>
                  <a:lnTo>
                    <a:pt x="33771" y="0"/>
                  </a:lnTo>
                  <a:lnTo>
                    <a:pt x="4560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3" name="Google Shape;145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JAAAOBIAANMkAACIEgAAAAAAAA=="/>
                </a:ext>
              </a:extLst>
            </p:cNvSpPr>
            <p:nvPr/>
          </p:nvSpPr>
          <p:spPr>
            <a:xfrm>
              <a:off x="5940425" y="2961640"/>
              <a:ext cx="45720" cy="50800"/>
            </a:xfrm>
            <a:custGeom>
              <a:avLst/>
              <a:gdLst/>
              <a:ahLst/>
              <a:cxnLst/>
              <a:rect l="0" t="0" r="45720" b="50800"/>
              <a:pathLst>
                <a:path w="45720" h="50800">
                  <a:moveTo>
                    <a:pt x="17148" y="0"/>
                  </a:moveTo>
                  <a:cubicBezTo>
                    <a:pt x="7624" y="0"/>
                    <a:pt x="0" y="7548"/>
                    <a:pt x="0" y="16977"/>
                  </a:cubicBezTo>
                  <a:lnTo>
                    <a:pt x="0" y="28155"/>
                  </a:lnTo>
                  <a:cubicBezTo>
                    <a:pt x="0" y="40718"/>
                    <a:pt x="10289" y="50774"/>
                    <a:pt x="22847" y="50774"/>
                  </a:cubicBezTo>
                  <a:cubicBezTo>
                    <a:pt x="35431" y="50774"/>
                    <a:pt x="45694" y="40718"/>
                    <a:pt x="45694" y="28286"/>
                  </a:cubicBezTo>
                  <a:lnTo>
                    <a:pt x="45694" y="16977"/>
                  </a:lnTo>
                  <a:cubicBezTo>
                    <a:pt x="45694" y="7548"/>
                    <a:pt x="38096" y="0"/>
                    <a:pt x="28572" y="0"/>
                  </a:cubicBezTo>
                  <a:lnTo>
                    <a:pt x="17148" y="0"/>
                  </a:lnTo>
                  <a:lnTo>
                    <a:pt x="285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2" name="Google Shape;145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JAAANxIAALQkAACHEgAAAAAAAA=="/>
                </a:ext>
              </a:extLst>
            </p:cNvSpPr>
            <p:nvPr/>
          </p:nvSpPr>
          <p:spPr>
            <a:xfrm>
              <a:off x="5940425" y="2961005"/>
              <a:ext cx="26035" cy="50800"/>
            </a:xfrm>
            <a:custGeom>
              <a:avLst/>
              <a:gdLst/>
              <a:ahLst/>
              <a:cxnLst/>
              <a:rect l="0" t="0" r="26035" b="50800"/>
              <a:pathLst>
                <a:path w="26035" h="50800">
                  <a:moveTo>
                    <a:pt x="17321" y="27"/>
                  </a:moveTo>
                  <a:cubicBezTo>
                    <a:pt x="7701" y="27"/>
                    <a:pt x="0" y="7795"/>
                    <a:pt x="0" y="17234"/>
                  </a:cubicBezTo>
                  <a:lnTo>
                    <a:pt x="0" y="28714"/>
                  </a:lnTo>
                  <a:cubicBezTo>
                    <a:pt x="0" y="39187"/>
                    <a:pt x="7194" y="48228"/>
                    <a:pt x="17321" y="50800"/>
                  </a:cubicBezTo>
                  <a:lnTo>
                    <a:pt x="17321" y="17366"/>
                  </a:lnTo>
                  <a:cubicBezTo>
                    <a:pt x="17321" y="7795"/>
                    <a:pt x="21158" y="27"/>
                    <a:pt x="26035" y="27"/>
                  </a:cubicBezTo>
                  <a:lnTo>
                    <a:pt x="17321" y="27"/>
                  </a:lnTo>
                  <a:lnTo>
                    <a:pt x="26035"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1" name="Google Shape;145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JAAArhIAAIskAADzEgAAAAAAAA=="/>
                </a:ext>
              </a:extLst>
            </p:cNvSpPr>
            <p:nvPr/>
          </p:nvSpPr>
          <p:spPr>
            <a:xfrm>
              <a:off x="5923915" y="3036570"/>
              <a:ext cx="16510" cy="43815"/>
            </a:xfrm>
            <a:custGeom>
              <a:avLst/>
              <a:gdLst/>
              <a:ahLst/>
              <a:cxnLst/>
              <a:rect l="0" t="0" r="16510" b="43815"/>
              <a:pathLst>
                <a:path w="16510" h="43815">
                  <a:moveTo>
                    <a:pt x="3195" y="0"/>
                  </a:moveTo>
                  <a:cubicBezTo>
                    <a:pt x="1116" y="2903"/>
                    <a:pt x="25" y="6434"/>
                    <a:pt x="25" y="9940"/>
                  </a:cubicBezTo>
                  <a:lnTo>
                    <a:pt x="25" y="43815"/>
                  </a:lnTo>
                  <a:lnTo>
                    <a:pt x="16485" y="43815"/>
                  </a:lnTo>
                  <a:lnTo>
                    <a:pt x="16485" y="15878"/>
                  </a:lnTo>
                  <a:cubicBezTo>
                    <a:pt x="16485" y="12346"/>
                    <a:pt x="14912" y="8946"/>
                    <a:pt x="12097" y="6801"/>
                  </a:cubicBezTo>
                  <a:lnTo>
                    <a:pt x="3195" y="0"/>
                  </a:lnTo>
                  <a:lnTo>
                    <a:pt x="12097" y="68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60" name="Google Shape;145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JAAArhIAAO4kAADzEgAAAAAAAA=="/>
                </a:ext>
              </a:extLst>
            </p:cNvSpPr>
            <p:nvPr/>
          </p:nvSpPr>
          <p:spPr>
            <a:xfrm>
              <a:off x="5986145" y="3036570"/>
              <a:ext cx="17145" cy="43815"/>
            </a:xfrm>
            <a:custGeom>
              <a:avLst/>
              <a:gdLst/>
              <a:ahLst/>
              <a:cxnLst/>
              <a:rect l="0" t="0" r="17145" b="43815"/>
              <a:pathLst>
                <a:path w="17145" h="43815">
                  <a:moveTo>
                    <a:pt x="13847" y="0"/>
                  </a:moveTo>
                  <a:lnTo>
                    <a:pt x="4589" y="6801"/>
                  </a:lnTo>
                  <a:cubicBezTo>
                    <a:pt x="1661" y="8946"/>
                    <a:pt x="0" y="12346"/>
                    <a:pt x="0" y="15878"/>
                  </a:cubicBezTo>
                  <a:lnTo>
                    <a:pt x="0" y="43815"/>
                  </a:lnTo>
                  <a:lnTo>
                    <a:pt x="17145" y="43815"/>
                  </a:lnTo>
                  <a:lnTo>
                    <a:pt x="17145" y="9940"/>
                  </a:lnTo>
                  <a:cubicBezTo>
                    <a:pt x="17145" y="6434"/>
                    <a:pt x="16010" y="2903"/>
                    <a:pt x="1384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9" name="Google Shape;145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JQAAOBIAAHQlAACjEgAAAAAAAA=="/>
                </a:ext>
              </a:extLst>
            </p:cNvSpPr>
            <p:nvPr/>
          </p:nvSpPr>
          <p:spPr>
            <a:xfrm>
              <a:off x="6043295" y="2961640"/>
              <a:ext cx="45085" cy="67945"/>
            </a:xfrm>
            <a:custGeom>
              <a:avLst/>
              <a:gdLst/>
              <a:ahLst/>
              <a:cxnLst/>
              <a:rect l="0" t="0" r="45085" b="67945"/>
              <a:pathLst>
                <a:path w="45085" h="67945">
                  <a:moveTo>
                    <a:pt x="16910" y="0"/>
                  </a:moveTo>
                  <a:cubicBezTo>
                    <a:pt x="7518" y="0"/>
                    <a:pt x="26" y="7569"/>
                    <a:pt x="26" y="17025"/>
                  </a:cubicBezTo>
                  <a:lnTo>
                    <a:pt x="26" y="35675"/>
                  </a:lnTo>
                  <a:cubicBezTo>
                    <a:pt x="260" y="41227"/>
                    <a:pt x="2263" y="46519"/>
                    <a:pt x="5645" y="50919"/>
                  </a:cubicBezTo>
                  <a:cubicBezTo>
                    <a:pt x="9287" y="55215"/>
                    <a:pt x="11290" y="60768"/>
                    <a:pt x="11290" y="66294"/>
                  </a:cubicBezTo>
                  <a:lnTo>
                    <a:pt x="11290" y="67945"/>
                  </a:lnTo>
                  <a:lnTo>
                    <a:pt x="33820" y="67945"/>
                  </a:lnTo>
                  <a:lnTo>
                    <a:pt x="33820" y="64670"/>
                  </a:lnTo>
                  <a:cubicBezTo>
                    <a:pt x="33820" y="60139"/>
                    <a:pt x="35433" y="55712"/>
                    <a:pt x="38451" y="52202"/>
                  </a:cubicBezTo>
                  <a:lnTo>
                    <a:pt x="40454" y="49793"/>
                  </a:lnTo>
                  <a:cubicBezTo>
                    <a:pt x="43211" y="46152"/>
                    <a:pt x="44824" y="41856"/>
                    <a:pt x="45085" y="37325"/>
                  </a:cubicBezTo>
                  <a:lnTo>
                    <a:pt x="45085" y="17025"/>
                  </a:lnTo>
                  <a:cubicBezTo>
                    <a:pt x="45085" y="7569"/>
                    <a:pt x="37566" y="0"/>
                    <a:pt x="28174" y="0"/>
                  </a:cubicBezTo>
                  <a:lnTo>
                    <a:pt x="16910" y="0"/>
                  </a:lnTo>
                  <a:lnTo>
                    <a:pt x="2817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8" name="Google Shape;145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JQAAmhIAAI8lAADzEgAAAAAAAA=="/>
                </a:ext>
              </a:extLst>
            </p:cNvSpPr>
            <p:nvPr/>
          </p:nvSpPr>
          <p:spPr>
            <a:xfrm>
              <a:off x="6026150" y="3023870"/>
              <a:ext cx="79375" cy="56515"/>
            </a:xfrm>
            <a:custGeom>
              <a:avLst/>
              <a:gdLst/>
              <a:ahLst/>
              <a:cxnLst/>
              <a:rect l="0" t="0" r="79375" b="56515"/>
              <a:pathLst>
                <a:path w="79375" h="56515">
                  <a:moveTo>
                    <a:pt x="33771" y="0"/>
                  </a:moveTo>
                  <a:cubicBezTo>
                    <a:pt x="30236" y="0"/>
                    <a:pt x="26571" y="756"/>
                    <a:pt x="23299" y="2009"/>
                  </a:cubicBezTo>
                  <a:lnTo>
                    <a:pt x="10707" y="7044"/>
                  </a:lnTo>
                  <a:cubicBezTo>
                    <a:pt x="4162" y="9680"/>
                    <a:pt x="0" y="15837"/>
                    <a:pt x="0" y="22726"/>
                  </a:cubicBezTo>
                  <a:lnTo>
                    <a:pt x="0" y="56515"/>
                  </a:lnTo>
                  <a:lnTo>
                    <a:pt x="79375" y="56515"/>
                  </a:lnTo>
                  <a:lnTo>
                    <a:pt x="79375" y="22856"/>
                  </a:lnTo>
                  <a:cubicBezTo>
                    <a:pt x="79375" y="15968"/>
                    <a:pt x="75081" y="9680"/>
                    <a:pt x="68667" y="7044"/>
                  </a:cubicBezTo>
                  <a:lnTo>
                    <a:pt x="56049" y="2009"/>
                  </a:lnTo>
                  <a:cubicBezTo>
                    <a:pt x="52646" y="756"/>
                    <a:pt x="49138" y="0"/>
                    <a:pt x="45603" y="0"/>
                  </a:cubicBezTo>
                  <a:lnTo>
                    <a:pt x="33771" y="0"/>
                  </a:lnTo>
                  <a:lnTo>
                    <a:pt x="4560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7" name="Google Shape;145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JQAAOBIAAHQlAACIEgAAAAAAAA=="/>
                </a:ext>
              </a:extLst>
            </p:cNvSpPr>
            <p:nvPr/>
          </p:nvSpPr>
          <p:spPr>
            <a:xfrm>
              <a:off x="6043295" y="2961640"/>
              <a:ext cx="45085" cy="50800"/>
            </a:xfrm>
            <a:custGeom>
              <a:avLst/>
              <a:gdLst/>
              <a:ahLst/>
              <a:cxnLst/>
              <a:rect l="0" t="0" r="45085" b="50800"/>
              <a:pathLst>
                <a:path w="45085" h="50800">
                  <a:moveTo>
                    <a:pt x="16910" y="0"/>
                  </a:moveTo>
                  <a:cubicBezTo>
                    <a:pt x="7518" y="0"/>
                    <a:pt x="26" y="7548"/>
                    <a:pt x="26" y="16977"/>
                  </a:cubicBezTo>
                  <a:lnTo>
                    <a:pt x="26" y="28155"/>
                  </a:lnTo>
                  <a:cubicBezTo>
                    <a:pt x="26" y="40718"/>
                    <a:pt x="10146" y="50774"/>
                    <a:pt x="22555" y="50774"/>
                  </a:cubicBezTo>
                  <a:cubicBezTo>
                    <a:pt x="34938" y="50774"/>
                    <a:pt x="45085" y="40718"/>
                    <a:pt x="45085" y="28286"/>
                  </a:cubicBezTo>
                  <a:lnTo>
                    <a:pt x="45085" y="16977"/>
                  </a:lnTo>
                  <a:cubicBezTo>
                    <a:pt x="45085" y="7548"/>
                    <a:pt x="37566" y="0"/>
                    <a:pt x="28174" y="0"/>
                  </a:cubicBezTo>
                  <a:lnTo>
                    <a:pt x="16910" y="0"/>
                  </a:lnTo>
                  <a:lnTo>
                    <a:pt x="2817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6" name="Google Shape;145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JQAANxIAAFUlAACHEgAAAAAAAA=="/>
                </a:ext>
              </a:extLst>
            </p:cNvSpPr>
            <p:nvPr/>
          </p:nvSpPr>
          <p:spPr>
            <a:xfrm>
              <a:off x="6043295" y="2961005"/>
              <a:ext cx="25400" cy="50800"/>
            </a:xfrm>
            <a:custGeom>
              <a:avLst/>
              <a:gdLst/>
              <a:ahLst/>
              <a:cxnLst/>
              <a:rect l="0" t="0" r="25400" b="50800"/>
              <a:pathLst>
                <a:path w="25400" h="50800">
                  <a:moveTo>
                    <a:pt x="16881" y="27"/>
                  </a:moveTo>
                  <a:cubicBezTo>
                    <a:pt x="7506" y="27"/>
                    <a:pt x="26" y="7795"/>
                    <a:pt x="26" y="17234"/>
                  </a:cubicBezTo>
                  <a:lnTo>
                    <a:pt x="26" y="28714"/>
                  </a:lnTo>
                  <a:cubicBezTo>
                    <a:pt x="26" y="39187"/>
                    <a:pt x="7012" y="48228"/>
                    <a:pt x="16881" y="50800"/>
                  </a:cubicBezTo>
                  <a:lnTo>
                    <a:pt x="16881" y="17366"/>
                  </a:lnTo>
                  <a:cubicBezTo>
                    <a:pt x="16881" y="7795"/>
                    <a:pt x="20647" y="27"/>
                    <a:pt x="25374" y="27"/>
                  </a:cubicBezTo>
                  <a:lnTo>
                    <a:pt x="16881" y="27"/>
                  </a:lnTo>
                  <a:lnTo>
                    <a:pt x="25374"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5" name="Google Shape;145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JQAArhIAAC0lAADzEgAAAAAAAA=="/>
                </a:ext>
              </a:extLst>
            </p:cNvSpPr>
            <p:nvPr/>
          </p:nvSpPr>
          <p:spPr>
            <a:xfrm>
              <a:off x="6026150" y="3036570"/>
              <a:ext cx="17145" cy="43815"/>
            </a:xfrm>
            <a:custGeom>
              <a:avLst/>
              <a:gdLst/>
              <a:ahLst/>
              <a:cxnLst/>
              <a:rect l="0" t="0" r="17145" b="43815"/>
              <a:pathLst>
                <a:path w="17145" h="43815">
                  <a:moveTo>
                    <a:pt x="3297" y="0"/>
                  </a:moveTo>
                  <a:cubicBezTo>
                    <a:pt x="1134" y="2903"/>
                    <a:pt x="0" y="6434"/>
                    <a:pt x="0" y="9940"/>
                  </a:cubicBezTo>
                  <a:lnTo>
                    <a:pt x="0" y="43815"/>
                  </a:lnTo>
                  <a:lnTo>
                    <a:pt x="17145" y="43815"/>
                  </a:lnTo>
                  <a:lnTo>
                    <a:pt x="17145" y="15878"/>
                  </a:lnTo>
                  <a:cubicBezTo>
                    <a:pt x="17145" y="12346"/>
                    <a:pt x="15483" y="8946"/>
                    <a:pt x="12555" y="6801"/>
                  </a:cubicBezTo>
                  <a:lnTo>
                    <a:pt x="3297" y="0"/>
                  </a:lnTo>
                  <a:lnTo>
                    <a:pt x="12555" y="680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4" name="Google Shape;145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0JQAArhIAAI8lAADzEgAAAAAAAA=="/>
                </a:ext>
              </a:extLst>
            </p:cNvSpPr>
            <p:nvPr/>
          </p:nvSpPr>
          <p:spPr>
            <a:xfrm>
              <a:off x="6088380" y="3036570"/>
              <a:ext cx="17145" cy="43815"/>
            </a:xfrm>
            <a:custGeom>
              <a:avLst/>
              <a:gdLst/>
              <a:ahLst/>
              <a:cxnLst/>
              <a:rect l="0" t="0" r="17145" b="43815"/>
              <a:pathLst>
                <a:path w="17145" h="43815">
                  <a:moveTo>
                    <a:pt x="13826" y="0"/>
                  </a:moveTo>
                  <a:lnTo>
                    <a:pt x="4582" y="6801"/>
                  </a:lnTo>
                  <a:cubicBezTo>
                    <a:pt x="1659" y="8946"/>
                    <a:pt x="26" y="12346"/>
                    <a:pt x="26" y="15878"/>
                  </a:cubicBezTo>
                  <a:lnTo>
                    <a:pt x="26" y="43815"/>
                  </a:lnTo>
                  <a:lnTo>
                    <a:pt x="17145" y="43815"/>
                  </a:lnTo>
                  <a:lnTo>
                    <a:pt x="17145" y="9940"/>
                  </a:lnTo>
                  <a:cubicBezTo>
                    <a:pt x="17145" y="6434"/>
                    <a:pt x="15986" y="2903"/>
                    <a:pt x="138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3" name="Google Shape;145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IwAA1hEAAJglAAD8EgAAAAAAAA=="/>
                </a:ext>
              </a:extLst>
            </p:cNvSpPr>
            <p:nvPr/>
          </p:nvSpPr>
          <p:spPr>
            <a:xfrm>
              <a:off x="5815965" y="2899410"/>
              <a:ext cx="295275" cy="186690"/>
            </a:xfrm>
            <a:custGeom>
              <a:avLst/>
              <a:gdLst/>
              <a:ahLst/>
              <a:cxnLst/>
              <a:rect l="0" t="0" r="295275" b="186690"/>
              <a:pathLst>
                <a:path w="295275" h="186690">
                  <a:moveTo>
                    <a:pt x="101997" y="10723"/>
                  </a:moveTo>
                  <a:cubicBezTo>
                    <a:pt x="108432" y="10723"/>
                    <a:pt x="113765" y="15914"/>
                    <a:pt x="113765" y="22468"/>
                  </a:cubicBezTo>
                  <a:lnTo>
                    <a:pt x="113765" y="36835"/>
                  </a:lnTo>
                  <a:cubicBezTo>
                    <a:pt x="113765" y="43022"/>
                    <a:pt x="110350" y="48711"/>
                    <a:pt x="105044" y="51857"/>
                  </a:cubicBezTo>
                  <a:cubicBezTo>
                    <a:pt x="103389" y="52748"/>
                    <a:pt x="102391" y="54505"/>
                    <a:pt x="102391" y="56392"/>
                  </a:cubicBezTo>
                  <a:lnTo>
                    <a:pt x="102391" y="62448"/>
                  </a:lnTo>
                  <a:lnTo>
                    <a:pt x="90255" y="62448"/>
                  </a:lnTo>
                  <a:lnTo>
                    <a:pt x="90255" y="56392"/>
                  </a:lnTo>
                  <a:cubicBezTo>
                    <a:pt x="90255" y="54505"/>
                    <a:pt x="89231" y="52748"/>
                    <a:pt x="87602" y="51857"/>
                  </a:cubicBezTo>
                  <a:cubicBezTo>
                    <a:pt x="82165" y="48711"/>
                    <a:pt x="78881" y="43022"/>
                    <a:pt x="78881" y="36835"/>
                  </a:cubicBezTo>
                  <a:lnTo>
                    <a:pt x="78881" y="22468"/>
                  </a:lnTo>
                  <a:cubicBezTo>
                    <a:pt x="78881" y="15914"/>
                    <a:pt x="84187" y="10723"/>
                    <a:pt x="90623" y="10723"/>
                  </a:cubicBezTo>
                  <a:lnTo>
                    <a:pt x="204388" y="10723"/>
                  </a:lnTo>
                  <a:cubicBezTo>
                    <a:pt x="210824" y="10723"/>
                    <a:pt x="216130" y="15914"/>
                    <a:pt x="216130" y="22468"/>
                  </a:cubicBezTo>
                  <a:lnTo>
                    <a:pt x="216130" y="36835"/>
                  </a:lnTo>
                  <a:cubicBezTo>
                    <a:pt x="216130" y="43022"/>
                    <a:pt x="212715" y="48711"/>
                    <a:pt x="207409" y="51857"/>
                  </a:cubicBezTo>
                  <a:cubicBezTo>
                    <a:pt x="205781" y="52748"/>
                    <a:pt x="204756" y="54505"/>
                    <a:pt x="204756" y="56392"/>
                  </a:cubicBezTo>
                  <a:lnTo>
                    <a:pt x="204756" y="62448"/>
                  </a:lnTo>
                  <a:lnTo>
                    <a:pt x="192620" y="62448"/>
                  </a:lnTo>
                  <a:lnTo>
                    <a:pt x="192620" y="56392"/>
                  </a:lnTo>
                  <a:cubicBezTo>
                    <a:pt x="192620" y="54505"/>
                    <a:pt x="191622" y="52748"/>
                    <a:pt x="189967" y="51857"/>
                  </a:cubicBezTo>
                  <a:cubicBezTo>
                    <a:pt x="184530" y="48711"/>
                    <a:pt x="181246" y="43022"/>
                    <a:pt x="181246" y="36835"/>
                  </a:cubicBezTo>
                  <a:lnTo>
                    <a:pt x="181246" y="22468"/>
                  </a:lnTo>
                  <a:cubicBezTo>
                    <a:pt x="181246" y="15914"/>
                    <a:pt x="186553" y="10723"/>
                    <a:pt x="193014" y="10723"/>
                  </a:cubicBezTo>
                  <a:lnTo>
                    <a:pt x="50801" y="67508"/>
                  </a:lnTo>
                  <a:cubicBezTo>
                    <a:pt x="57263" y="67508"/>
                    <a:pt x="62438" y="72673"/>
                    <a:pt x="62569" y="79227"/>
                  </a:cubicBezTo>
                  <a:lnTo>
                    <a:pt x="62569" y="93620"/>
                  </a:lnTo>
                  <a:cubicBezTo>
                    <a:pt x="62569" y="99781"/>
                    <a:pt x="59286" y="105470"/>
                    <a:pt x="53848" y="108616"/>
                  </a:cubicBezTo>
                  <a:cubicBezTo>
                    <a:pt x="52193" y="109508"/>
                    <a:pt x="51195" y="111264"/>
                    <a:pt x="51195" y="113152"/>
                  </a:cubicBezTo>
                  <a:lnTo>
                    <a:pt x="51195" y="119208"/>
                  </a:lnTo>
                  <a:lnTo>
                    <a:pt x="39060" y="119208"/>
                  </a:lnTo>
                  <a:lnTo>
                    <a:pt x="39060" y="113152"/>
                  </a:lnTo>
                  <a:cubicBezTo>
                    <a:pt x="39060" y="111264"/>
                    <a:pt x="38035" y="109508"/>
                    <a:pt x="36407" y="108616"/>
                  </a:cubicBezTo>
                  <a:cubicBezTo>
                    <a:pt x="31100" y="105470"/>
                    <a:pt x="27686" y="99781"/>
                    <a:pt x="27686" y="93620"/>
                  </a:cubicBezTo>
                  <a:lnTo>
                    <a:pt x="27686" y="79227"/>
                  </a:lnTo>
                  <a:cubicBezTo>
                    <a:pt x="27686" y="72804"/>
                    <a:pt x="32992" y="67508"/>
                    <a:pt x="39427" y="67508"/>
                  </a:cubicBezTo>
                  <a:lnTo>
                    <a:pt x="153193" y="67508"/>
                  </a:lnTo>
                  <a:cubicBezTo>
                    <a:pt x="159628" y="67508"/>
                    <a:pt x="164934" y="72673"/>
                    <a:pt x="164934" y="79227"/>
                  </a:cubicBezTo>
                  <a:lnTo>
                    <a:pt x="164934" y="93620"/>
                  </a:lnTo>
                  <a:cubicBezTo>
                    <a:pt x="164934" y="99781"/>
                    <a:pt x="161651" y="105470"/>
                    <a:pt x="156213" y="108616"/>
                  </a:cubicBezTo>
                  <a:cubicBezTo>
                    <a:pt x="154585" y="109508"/>
                    <a:pt x="153560" y="111264"/>
                    <a:pt x="153560" y="113152"/>
                  </a:cubicBezTo>
                  <a:lnTo>
                    <a:pt x="153560" y="119208"/>
                  </a:lnTo>
                  <a:lnTo>
                    <a:pt x="141556" y="119208"/>
                  </a:lnTo>
                  <a:lnTo>
                    <a:pt x="141556" y="113152"/>
                  </a:lnTo>
                  <a:cubicBezTo>
                    <a:pt x="141556" y="111264"/>
                    <a:pt x="140558" y="109508"/>
                    <a:pt x="138903" y="108616"/>
                  </a:cubicBezTo>
                  <a:cubicBezTo>
                    <a:pt x="133466" y="105470"/>
                    <a:pt x="130182" y="99781"/>
                    <a:pt x="130182" y="93620"/>
                  </a:cubicBezTo>
                  <a:lnTo>
                    <a:pt x="130182" y="79227"/>
                  </a:lnTo>
                  <a:cubicBezTo>
                    <a:pt x="130182" y="72804"/>
                    <a:pt x="135357" y="67508"/>
                    <a:pt x="141819" y="67508"/>
                  </a:cubicBezTo>
                  <a:lnTo>
                    <a:pt x="255558" y="67508"/>
                  </a:lnTo>
                  <a:cubicBezTo>
                    <a:pt x="262020" y="67508"/>
                    <a:pt x="267326" y="72673"/>
                    <a:pt x="267326" y="79227"/>
                  </a:cubicBezTo>
                  <a:lnTo>
                    <a:pt x="267326" y="93620"/>
                  </a:lnTo>
                  <a:cubicBezTo>
                    <a:pt x="267326" y="99781"/>
                    <a:pt x="264042" y="105601"/>
                    <a:pt x="258605" y="108616"/>
                  </a:cubicBezTo>
                  <a:cubicBezTo>
                    <a:pt x="256950" y="109508"/>
                    <a:pt x="255952" y="111264"/>
                    <a:pt x="255952" y="113152"/>
                  </a:cubicBezTo>
                  <a:lnTo>
                    <a:pt x="255952" y="119208"/>
                  </a:lnTo>
                  <a:lnTo>
                    <a:pt x="243816" y="119208"/>
                  </a:lnTo>
                  <a:lnTo>
                    <a:pt x="243816" y="113152"/>
                  </a:lnTo>
                  <a:cubicBezTo>
                    <a:pt x="243816" y="111264"/>
                    <a:pt x="242792" y="109508"/>
                    <a:pt x="241163" y="108616"/>
                  </a:cubicBezTo>
                  <a:cubicBezTo>
                    <a:pt x="235857" y="105601"/>
                    <a:pt x="232442" y="99781"/>
                    <a:pt x="232442" y="93620"/>
                  </a:cubicBezTo>
                  <a:lnTo>
                    <a:pt x="232442" y="79227"/>
                  </a:lnTo>
                  <a:cubicBezTo>
                    <a:pt x="232442" y="72804"/>
                    <a:pt x="237748" y="67508"/>
                    <a:pt x="244184" y="67508"/>
                  </a:cubicBezTo>
                  <a:lnTo>
                    <a:pt x="90623" y="0"/>
                  </a:lnTo>
                  <a:cubicBezTo>
                    <a:pt x="78356" y="131"/>
                    <a:pt x="68374" y="10093"/>
                    <a:pt x="68374" y="22468"/>
                  </a:cubicBezTo>
                  <a:lnTo>
                    <a:pt x="68374" y="36835"/>
                  </a:lnTo>
                  <a:cubicBezTo>
                    <a:pt x="68374" y="45670"/>
                    <a:pt x="72551" y="54007"/>
                    <a:pt x="79748" y="59171"/>
                  </a:cubicBezTo>
                  <a:lnTo>
                    <a:pt x="79748" y="64100"/>
                  </a:lnTo>
                  <a:lnTo>
                    <a:pt x="70266" y="67875"/>
                  </a:lnTo>
                  <a:cubicBezTo>
                    <a:pt x="69267" y="66224"/>
                    <a:pt x="68138" y="64729"/>
                    <a:pt x="66746" y="63340"/>
                  </a:cubicBezTo>
                  <a:cubicBezTo>
                    <a:pt x="62569" y="59171"/>
                    <a:pt x="56869" y="56786"/>
                    <a:pt x="50933" y="56786"/>
                  </a:cubicBezTo>
                  <a:lnTo>
                    <a:pt x="39427" y="56786"/>
                  </a:lnTo>
                  <a:cubicBezTo>
                    <a:pt x="27187" y="56891"/>
                    <a:pt x="17179" y="66853"/>
                    <a:pt x="17179" y="79227"/>
                  </a:cubicBezTo>
                  <a:lnTo>
                    <a:pt x="17179" y="93620"/>
                  </a:lnTo>
                  <a:cubicBezTo>
                    <a:pt x="17179" y="102429"/>
                    <a:pt x="21355" y="110766"/>
                    <a:pt x="28552" y="115931"/>
                  </a:cubicBezTo>
                  <a:lnTo>
                    <a:pt x="28552" y="120860"/>
                  </a:lnTo>
                  <a:lnTo>
                    <a:pt x="14158" y="126653"/>
                  </a:lnTo>
                  <a:cubicBezTo>
                    <a:pt x="5700" y="129931"/>
                    <a:pt x="0" y="138268"/>
                    <a:pt x="131" y="147339"/>
                  </a:cubicBezTo>
                  <a:lnTo>
                    <a:pt x="131" y="181289"/>
                  </a:lnTo>
                  <a:cubicBezTo>
                    <a:pt x="131" y="184802"/>
                    <a:pt x="2784" y="186585"/>
                    <a:pt x="5437" y="186585"/>
                  </a:cubicBezTo>
                  <a:cubicBezTo>
                    <a:pt x="8090" y="186585"/>
                    <a:pt x="10743" y="184802"/>
                    <a:pt x="10743" y="181289"/>
                  </a:cubicBezTo>
                  <a:lnTo>
                    <a:pt x="10743" y="147470"/>
                  </a:lnTo>
                  <a:cubicBezTo>
                    <a:pt x="10743" y="142672"/>
                    <a:pt x="13659" y="138399"/>
                    <a:pt x="18072" y="136511"/>
                  </a:cubicBezTo>
                  <a:lnTo>
                    <a:pt x="34883" y="129826"/>
                  </a:lnTo>
                  <a:lnTo>
                    <a:pt x="55608" y="129826"/>
                  </a:lnTo>
                  <a:lnTo>
                    <a:pt x="72288" y="136511"/>
                  </a:lnTo>
                  <a:cubicBezTo>
                    <a:pt x="76859" y="138399"/>
                    <a:pt x="79748" y="142672"/>
                    <a:pt x="79748" y="147470"/>
                  </a:cubicBezTo>
                  <a:lnTo>
                    <a:pt x="79748" y="181289"/>
                  </a:lnTo>
                  <a:cubicBezTo>
                    <a:pt x="79748" y="184881"/>
                    <a:pt x="82401" y="186664"/>
                    <a:pt x="85054" y="186664"/>
                  </a:cubicBezTo>
                  <a:cubicBezTo>
                    <a:pt x="87707" y="186664"/>
                    <a:pt x="90360" y="184881"/>
                    <a:pt x="90360" y="181289"/>
                  </a:cubicBezTo>
                  <a:lnTo>
                    <a:pt x="90360" y="147470"/>
                  </a:lnTo>
                  <a:cubicBezTo>
                    <a:pt x="90360" y="138268"/>
                    <a:pt x="84818" y="130062"/>
                    <a:pt x="76202" y="126653"/>
                  </a:cubicBezTo>
                  <a:lnTo>
                    <a:pt x="61939" y="120991"/>
                  </a:lnTo>
                  <a:lnTo>
                    <a:pt x="61939" y="116062"/>
                  </a:lnTo>
                  <a:cubicBezTo>
                    <a:pt x="69005" y="110766"/>
                    <a:pt x="73313" y="102429"/>
                    <a:pt x="73313" y="93620"/>
                  </a:cubicBezTo>
                  <a:lnTo>
                    <a:pt x="73313" y="79227"/>
                  </a:lnTo>
                  <a:lnTo>
                    <a:pt x="73313" y="78100"/>
                  </a:lnTo>
                  <a:lnTo>
                    <a:pt x="86079" y="73040"/>
                  </a:lnTo>
                  <a:lnTo>
                    <a:pt x="106804" y="73040"/>
                  </a:lnTo>
                  <a:lnTo>
                    <a:pt x="119570" y="78100"/>
                  </a:lnTo>
                  <a:lnTo>
                    <a:pt x="119570" y="79227"/>
                  </a:lnTo>
                  <a:lnTo>
                    <a:pt x="119570" y="93620"/>
                  </a:lnTo>
                  <a:cubicBezTo>
                    <a:pt x="119570" y="102429"/>
                    <a:pt x="123878" y="110766"/>
                    <a:pt x="130944" y="116062"/>
                  </a:cubicBezTo>
                  <a:lnTo>
                    <a:pt x="130944" y="120991"/>
                  </a:lnTo>
                  <a:lnTo>
                    <a:pt x="116523" y="126653"/>
                  </a:lnTo>
                  <a:cubicBezTo>
                    <a:pt x="108065" y="130062"/>
                    <a:pt x="102496" y="138268"/>
                    <a:pt x="102496" y="147339"/>
                  </a:cubicBezTo>
                  <a:lnTo>
                    <a:pt x="102496" y="181289"/>
                  </a:lnTo>
                  <a:cubicBezTo>
                    <a:pt x="102496" y="184802"/>
                    <a:pt x="105149" y="186585"/>
                    <a:pt x="107802" y="186585"/>
                  </a:cubicBezTo>
                  <a:cubicBezTo>
                    <a:pt x="110455" y="186585"/>
                    <a:pt x="113134" y="184802"/>
                    <a:pt x="113134" y="181289"/>
                  </a:cubicBezTo>
                  <a:lnTo>
                    <a:pt x="113134" y="147470"/>
                  </a:lnTo>
                  <a:cubicBezTo>
                    <a:pt x="113134" y="142672"/>
                    <a:pt x="116024" y="138399"/>
                    <a:pt x="120568" y="136511"/>
                  </a:cubicBezTo>
                  <a:lnTo>
                    <a:pt x="137274" y="129826"/>
                  </a:lnTo>
                  <a:lnTo>
                    <a:pt x="158000" y="129826"/>
                  </a:lnTo>
                  <a:lnTo>
                    <a:pt x="174811" y="136511"/>
                  </a:lnTo>
                  <a:cubicBezTo>
                    <a:pt x="179224" y="138399"/>
                    <a:pt x="182140" y="142672"/>
                    <a:pt x="182140" y="147470"/>
                  </a:cubicBezTo>
                  <a:lnTo>
                    <a:pt x="182140" y="181289"/>
                  </a:lnTo>
                  <a:cubicBezTo>
                    <a:pt x="182140" y="184881"/>
                    <a:pt x="184793" y="186664"/>
                    <a:pt x="187446" y="186664"/>
                  </a:cubicBezTo>
                  <a:cubicBezTo>
                    <a:pt x="190099" y="186664"/>
                    <a:pt x="192752" y="184881"/>
                    <a:pt x="192752" y="181289"/>
                  </a:cubicBezTo>
                  <a:lnTo>
                    <a:pt x="192752" y="147470"/>
                  </a:lnTo>
                  <a:cubicBezTo>
                    <a:pt x="192883" y="138268"/>
                    <a:pt x="187183" y="130062"/>
                    <a:pt x="178725" y="126653"/>
                  </a:cubicBezTo>
                  <a:lnTo>
                    <a:pt x="164304" y="120991"/>
                  </a:lnTo>
                  <a:lnTo>
                    <a:pt x="164304" y="116062"/>
                  </a:lnTo>
                  <a:cubicBezTo>
                    <a:pt x="171527" y="110766"/>
                    <a:pt x="175678" y="102429"/>
                    <a:pt x="175678" y="93620"/>
                  </a:cubicBezTo>
                  <a:lnTo>
                    <a:pt x="175678" y="79227"/>
                  </a:lnTo>
                  <a:lnTo>
                    <a:pt x="175678" y="78100"/>
                  </a:lnTo>
                  <a:lnTo>
                    <a:pt x="188575" y="73040"/>
                  </a:lnTo>
                  <a:lnTo>
                    <a:pt x="209169" y="73040"/>
                  </a:lnTo>
                  <a:lnTo>
                    <a:pt x="222066" y="78100"/>
                  </a:lnTo>
                  <a:lnTo>
                    <a:pt x="222066" y="79227"/>
                  </a:lnTo>
                  <a:lnTo>
                    <a:pt x="222066" y="93620"/>
                  </a:lnTo>
                  <a:cubicBezTo>
                    <a:pt x="222066" y="102429"/>
                    <a:pt x="226243" y="110766"/>
                    <a:pt x="233440" y="116062"/>
                  </a:cubicBezTo>
                  <a:lnTo>
                    <a:pt x="233440" y="120991"/>
                  </a:lnTo>
                  <a:lnTo>
                    <a:pt x="219046" y="126653"/>
                  </a:lnTo>
                  <a:cubicBezTo>
                    <a:pt x="210561" y="130062"/>
                    <a:pt x="204887" y="138268"/>
                    <a:pt x="205019" y="147339"/>
                  </a:cubicBezTo>
                  <a:lnTo>
                    <a:pt x="205019" y="181289"/>
                  </a:lnTo>
                  <a:cubicBezTo>
                    <a:pt x="205019" y="184802"/>
                    <a:pt x="207672" y="186585"/>
                    <a:pt x="210325" y="186585"/>
                  </a:cubicBezTo>
                  <a:cubicBezTo>
                    <a:pt x="212978" y="186585"/>
                    <a:pt x="215631" y="184802"/>
                    <a:pt x="215631" y="181289"/>
                  </a:cubicBezTo>
                  <a:lnTo>
                    <a:pt x="215631" y="147470"/>
                  </a:lnTo>
                  <a:cubicBezTo>
                    <a:pt x="215631" y="142672"/>
                    <a:pt x="218547" y="138399"/>
                    <a:pt x="222960" y="136511"/>
                  </a:cubicBezTo>
                  <a:lnTo>
                    <a:pt x="239771" y="129826"/>
                  </a:lnTo>
                  <a:lnTo>
                    <a:pt x="260496" y="129826"/>
                  </a:lnTo>
                  <a:lnTo>
                    <a:pt x="277176" y="136511"/>
                  </a:lnTo>
                  <a:cubicBezTo>
                    <a:pt x="281720" y="138399"/>
                    <a:pt x="284636" y="142672"/>
                    <a:pt x="284636" y="147470"/>
                  </a:cubicBezTo>
                  <a:lnTo>
                    <a:pt x="284636" y="181289"/>
                  </a:lnTo>
                  <a:cubicBezTo>
                    <a:pt x="284636" y="184881"/>
                    <a:pt x="287289" y="186664"/>
                    <a:pt x="289942" y="186664"/>
                  </a:cubicBezTo>
                  <a:cubicBezTo>
                    <a:pt x="292595" y="186664"/>
                    <a:pt x="295248" y="184881"/>
                    <a:pt x="295248" y="181289"/>
                  </a:cubicBezTo>
                  <a:lnTo>
                    <a:pt x="295248" y="147470"/>
                  </a:lnTo>
                  <a:cubicBezTo>
                    <a:pt x="295248" y="138268"/>
                    <a:pt x="289574" y="129931"/>
                    <a:pt x="280985" y="126653"/>
                  </a:cubicBezTo>
                  <a:lnTo>
                    <a:pt x="266564" y="120991"/>
                  </a:lnTo>
                  <a:lnTo>
                    <a:pt x="266564" y="116062"/>
                  </a:lnTo>
                  <a:cubicBezTo>
                    <a:pt x="273630" y="110766"/>
                    <a:pt x="277938" y="102429"/>
                    <a:pt x="277938" y="93620"/>
                  </a:cubicBezTo>
                  <a:lnTo>
                    <a:pt x="277938" y="79227"/>
                  </a:lnTo>
                  <a:cubicBezTo>
                    <a:pt x="277938" y="66853"/>
                    <a:pt x="267956" y="56786"/>
                    <a:pt x="255558" y="56786"/>
                  </a:cubicBezTo>
                  <a:lnTo>
                    <a:pt x="244053" y="56786"/>
                  </a:lnTo>
                  <a:cubicBezTo>
                    <a:pt x="236225" y="56891"/>
                    <a:pt x="228896" y="61059"/>
                    <a:pt x="224982" y="67875"/>
                  </a:cubicBezTo>
                  <a:lnTo>
                    <a:pt x="215500" y="64100"/>
                  </a:lnTo>
                  <a:lnTo>
                    <a:pt x="215500" y="59171"/>
                  </a:lnTo>
                  <a:cubicBezTo>
                    <a:pt x="222566" y="53876"/>
                    <a:pt x="226742" y="45539"/>
                    <a:pt x="226742" y="36704"/>
                  </a:cubicBezTo>
                  <a:lnTo>
                    <a:pt x="226742" y="22468"/>
                  </a:lnTo>
                  <a:cubicBezTo>
                    <a:pt x="226742" y="10093"/>
                    <a:pt x="216760" y="0"/>
                    <a:pt x="204388" y="0"/>
                  </a:cubicBezTo>
                  <a:lnTo>
                    <a:pt x="193014" y="0"/>
                  </a:lnTo>
                  <a:cubicBezTo>
                    <a:pt x="180616" y="131"/>
                    <a:pt x="170634" y="10093"/>
                    <a:pt x="170634" y="22468"/>
                  </a:cubicBezTo>
                  <a:lnTo>
                    <a:pt x="170634" y="36835"/>
                  </a:lnTo>
                  <a:cubicBezTo>
                    <a:pt x="170766" y="45670"/>
                    <a:pt x="174916" y="54007"/>
                    <a:pt x="182008" y="59171"/>
                  </a:cubicBezTo>
                  <a:lnTo>
                    <a:pt x="182008" y="64100"/>
                  </a:lnTo>
                  <a:lnTo>
                    <a:pt x="172526" y="67875"/>
                  </a:lnTo>
                  <a:cubicBezTo>
                    <a:pt x="171633" y="66224"/>
                    <a:pt x="170372" y="64729"/>
                    <a:pt x="168979" y="63340"/>
                  </a:cubicBezTo>
                  <a:cubicBezTo>
                    <a:pt x="164829" y="59171"/>
                    <a:pt x="159129" y="56786"/>
                    <a:pt x="153193" y="56786"/>
                  </a:cubicBezTo>
                  <a:lnTo>
                    <a:pt x="141819" y="56786"/>
                  </a:lnTo>
                  <a:cubicBezTo>
                    <a:pt x="133860" y="56891"/>
                    <a:pt x="126636" y="61059"/>
                    <a:pt x="122591" y="67875"/>
                  </a:cubicBezTo>
                  <a:lnTo>
                    <a:pt x="113134" y="64100"/>
                  </a:lnTo>
                  <a:lnTo>
                    <a:pt x="113134" y="59171"/>
                  </a:lnTo>
                  <a:cubicBezTo>
                    <a:pt x="120200" y="53876"/>
                    <a:pt x="124508" y="45539"/>
                    <a:pt x="124508" y="36704"/>
                  </a:cubicBezTo>
                  <a:lnTo>
                    <a:pt x="124508" y="22468"/>
                  </a:lnTo>
                  <a:cubicBezTo>
                    <a:pt x="124508" y="10093"/>
                    <a:pt x="114500" y="0"/>
                    <a:pt x="102128" y="0"/>
                  </a:cubicBezTo>
                  <a:lnTo>
                    <a:pt x="101997" y="10723"/>
                  </a:lnTo>
                  <a:lnTo>
                    <a:pt x="10212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2" name="Google Shape;145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JAAAwBAAABMlAADMEQAAAAAAAA=="/>
                </a:ext>
              </a:extLst>
            </p:cNvSpPr>
            <p:nvPr/>
          </p:nvSpPr>
          <p:spPr>
            <a:xfrm>
              <a:off x="5900420" y="2722880"/>
              <a:ext cx="126365" cy="170180"/>
            </a:xfrm>
            <a:custGeom>
              <a:avLst/>
              <a:gdLst/>
              <a:ahLst/>
              <a:cxnLst/>
              <a:rect l="0" t="0" r="126365" b="170180"/>
              <a:pathLst>
                <a:path w="126365" h="170180">
                  <a:moveTo>
                    <a:pt x="68869" y="10781"/>
                  </a:moveTo>
                  <a:cubicBezTo>
                    <a:pt x="75289" y="10781"/>
                    <a:pt x="80583" y="15961"/>
                    <a:pt x="80583" y="22535"/>
                  </a:cubicBezTo>
                  <a:lnTo>
                    <a:pt x="80583" y="33920"/>
                  </a:lnTo>
                  <a:cubicBezTo>
                    <a:pt x="80583" y="43544"/>
                    <a:pt x="72773" y="51275"/>
                    <a:pt x="63182" y="51275"/>
                  </a:cubicBezTo>
                  <a:cubicBezTo>
                    <a:pt x="53617" y="51275"/>
                    <a:pt x="45781" y="43544"/>
                    <a:pt x="45781" y="33920"/>
                  </a:cubicBezTo>
                  <a:lnTo>
                    <a:pt x="45781" y="22535"/>
                  </a:lnTo>
                  <a:cubicBezTo>
                    <a:pt x="45781" y="15961"/>
                    <a:pt x="51075" y="10781"/>
                    <a:pt x="57522" y="10781"/>
                  </a:cubicBezTo>
                  <a:lnTo>
                    <a:pt x="69236" y="61398"/>
                  </a:lnTo>
                  <a:lnTo>
                    <a:pt x="69236" y="64554"/>
                  </a:lnTo>
                  <a:cubicBezTo>
                    <a:pt x="69236" y="66447"/>
                    <a:pt x="69760" y="68340"/>
                    <a:pt x="70624" y="69997"/>
                  </a:cubicBezTo>
                  <a:lnTo>
                    <a:pt x="63444" y="77333"/>
                  </a:lnTo>
                  <a:cubicBezTo>
                    <a:pt x="63392" y="77386"/>
                    <a:pt x="63287" y="77438"/>
                    <a:pt x="63182" y="77438"/>
                  </a:cubicBezTo>
                  <a:cubicBezTo>
                    <a:pt x="63103" y="77438"/>
                    <a:pt x="62999" y="77386"/>
                    <a:pt x="62946" y="77333"/>
                  </a:cubicBezTo>
                  <a:lnTo>
                    <a:pt x="55635" y="70022"/>
                  </a:lnTo>
                  <a:cubicBezTo>
                    <a:pt x="56631" y="68340"/>
                    <a:pt x="57128" y="66447"/>
                    <a:pt x="57259" y="64554"/>
                  </a:cubicBezTo>
                  <a:lnTo>
                    <a:pt x="57259" y="61398"/>
                  </a:lnTo>
                  <a:cubicBezTo>
                    <a:pt x="59146" y="61767"/>
                    <a:pt x="61164" y="62029"/>
                    <a:pt x="63182" y="62029"/>
                  </a:cubicBezTo>
                  <a:cubicBezTo>
                    <a:pt x="65200" y="62029"/>
                    <a:pt x="67218" y="61767"/>
                    <a:pt x="69236" y="61398"/>
                  </a:cubicBezTo>
                  <a:lnTo>
                    <a:pt x="79325" y="76439"/>
                  </a:lnTo>
                  <a:lnTo>
                    <a:pt x="88523" y="81119"/>
                  </a:lnTo>
                  <a:cubicBezTo>
                    <a:pt x="90672" y="82145"/>
                    <a:pt x="91930" y="84170"/>
                    <a:pt x="91930" y="86563"/>
                  </a:cubicBezTo>
                  <a:lnTo>
                    <a:pt x="91930" y="96949"/>
                  </a:lnTo>
                  <a:lnTo>
                    <a:pt x="34434" y="96949"/>
                  </a:lnTo>
                  <a:lnTo>
                    <a:pt x="34434" y="86563"/>
                  </a:lnTo>
                  <a:cubicBezTo>
                    <a:pt x="34434" y="84170"/>
                    <a:pt x="35692" y="82145"/>
                    <a:pt x="37710" y="81119"/>
                  </a:cubicBezTo>
                  <a:lnTo>
                    <a:pt x="47039" y="76439"/>
                  </a:lnTo>
                  <a:lnTo>
                    <a:pt x="55373" y="84932"/>
                  </a:lnTo>
                  <a:cubicBezTo>
                    <a:pt x="57522" y="87062"/>
                    <a:pt x="60326" y="88140"/>
                    <a:pt x="63130" y="88140"/>
                  </a:cubicBezTo>
                  <a:cubicBezTo>
                    <a:pt x="65934" y="88140"/>
                    <a:pt x="68738" y="87062"/>
                    <a:pt x="70887" y="84932"/>
                  </a:cubicBezTo>
                  <a:lnTo>
                    <a:pt x="79325" y="76494"/>
                  </a:lnTo>
                  <a:lnTo>
                    <a:pt x="111349" y="107572"/>
                  </a:lnTo>
                  <a:lnTo>
                    <a:pt x="105295" y="119720"/>
                  </a:lnTo>
                  <a:lnTo>
                    <a:pt x="21069" y="119720"/>
                  </a:lnTo>
                  <a:lnTo>
                    <a:pt x="15015" y="107572"/>
                  </a:lnTo>
                  <a:lnTo>
                    <a:pt x="57522" y="26"/>
                  </a:lnTo>
                  <a:cubicBezTo>
                    <a:pt x="45152" y="26"/>
                    <a:pt x="35063" y="10018"/>
                    <a:pt x="35194" y="22535"/>
                  </a:cubicBezTo>
                  <a:lnTo>
                    <a:pt x="35194" y="33920"/>
                  </a:lnTo>
                  <a:cubicBezTo>
                    <a:pt x="35194" y="42782"/>
                    <a:pt x="39361" y="51143"/>
                    <a:pt x="46541" y="56455"/>
                  </a:cubicBezTo>
                  <a:lnTo>
                    <a:pt x="46541" y="56718"/>
                  </a:lnTo>
                  <a:lnTo>
                    <a:pt x="46541" y="64554"/>
                  </a:lnTo>
                  <a:cubicBezTo>
                    <a:pt x="46541" y="64685"/>
                    <a:pt x="46410" y="64817"/>
                    <a:pt x="46305" y="64922"/>
                  </a:cubicBezTo>
                  <a:lnTo>
                    <a:pt x="33045" y="71522"/>
                  </a:lnTo>
                  <a:cubicBezTo>
                    <a:pt x="27385" y="74283"/>
                    <a:pt x="23716" y="80120"/>
                    <a:pt x="23847" y="86431"/>
                  </a:cubicBezTo>
                  <a:lnTo>
                    <a:pt x="23847" y="96949"/>
                  </a:lnTo>
                  <a:lnTo>
                    <a:pt x="6446" y="96949"/>
                  </a:lnTo>
                  <a:cubicBezTo>
                    <a:pt x="2541" y="96949"/>
                    <a:pt x="26" y="101104"/>
                    <a:pt x="1782" y="104653"/>
                  </a:cubicBezTo>
                  <a:lnTo>
                    <a:pt x="13129" y="127319"/>
                  </a:lnTo>
                  <a:cubicBezTo>
                    <a:pt x="14020" y="129081"/>
                    <a:pt x="15775" y="130212"/>
                    <a:pt x="17793" y="130343"/>
                  </a:cubicBezTo>
                  <a:lnTo>
                    <a:pt x="23847" y="130343"/>
                  </a:lnTo>
                  <a:lnTo>
                    <a:pt x="23847" y="164763"/>
                  </a:lnTo>
                  <a:cubicBezTo>
                    <a:pt x="23847" y="168366"/>
                    <a:pt x="26494" y="170154"/>
                    <a:pt x="29140" y="170154"/>
                  </a:cubicBezTo>
                  <a:cubicBezTo>
                    <a:pt x="31787" y="170154"/>
                    <a:pt x="34434" y="168366"/>
                    <a:pt x="34434" y="164763"/>
                  </a:cubicBezTo>
                  <a:lnTo>
                    <a:pt x="34434" y="130343"/>
                  </a:lnTo>
                  <a:lnTo>
                    <a:pt x="91930" y="130343"/>
                  </a:lnTo>
                  <a:lnTo>
                    <a:pt x="91930" y="164763"/>
                  </a:lnTo>
                  <a:cubicBezTo>
                    <a:pt x="91930" y="168366"/>
                    <a:pt x="94577" y="170154"/>
                    <a:pt x="97224" y="170154"/>
                  </a:cubicBezTo>
                  <a:cubicBezTo>
                    <a:pt x="99897" y="170154"/>
                    <a:pt x="102543" y="168366"/>
                    <a:pt x="102543" y="164763"/>
                  </a:cubicBezTo>
                  <a:lnTo>
                    <a:pt x="102543" y="130343"/>
                  </a:lnTo>
                  <a:lnTo>
                    <a:pt x="108597" y="130343"/>
                  </a:lnTo>
                  <a:cubicBezTo>
                    <a:pt x="110615" y="130212"/>
                    <a:pt x="112371" y="129081"/>
                    <a:pt x="113262" y="127319"/>
                  </a:cubicBezTo>
                  <a:lnTo>
                    <a:pt x="124609" y="104522"/>
                  </a:lnTo>
                  <a:cubicBezTo>
                    <a:pt x="126365" y="100998"/>
                    <a:pt x="123849" y="96949"/>
                    <a:pt x="119944" y="96817"/>
                  </a:cubicBezTo>
                  <a:lnTo>
                    <a:pt x="102543" y="96817"/>
                  </a:lnTo>
                  <a:lnTo>
                    <a:pt x="102543" y="86431"/>
                  </a:lnTo>
                  <a:cubicBezTo>
                    <a:pt x="102543" y="80120"/>
                    <a:pt x="99006" y="74283"/>
                    <a:pt x="93319" y="71522"/>
                  </a:cubicBezTo>
                  <a:lnTo>
                    <a:pt x="80085" y="64817"/>
                  </a:lnTo>
                  <a:cubicBezTo>
                    <a:pt x="79954" y="64817"/>
                    <a:pt x="79823" y="64685"/>
                    <a:pt x="79823" y="64554"/>
                  </a:cubicBezTo>
                  <a:lnTo>
                    <a:pt x="79823" y="56586"/>
                  </a:lnTo>
                  <a:lnTo>
                    <a:pt x="79823" y="56455"/>
                  </a:lnTo>
                  <a:cubicBezTo>
                    <a:pt x="87029" y="51143"/>
                    <a:pt x="91196" y="42782"/>
                    <a:pt x="91196" y="33815"/>
                  </a:cubicBezTo>
                  <a:lnTo>
                    <a:pt x="91196" y="22429"/>
                  </a:lnTo>
                  <a:cubicBezTo>
                    <a:pt x="91196" y="10018"/>
                    <a:pt x="81212" y="26"/>
                    <a:pt x="68869" y="26"/>
                  </a:cubicBezTo>
                  <a:lnTo>
                    <a:pt x="68869" y="10781"/>
                  </a:lnTo>
                  <a:lnTo>
                    <a:pt x="6886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251" name="Google Shape;145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SJAAAoBEAAMwkAACxEQAAAAAAAA=="/>
                </a:ext>
              </a:extLst>
            </p:cNvSpPr>
            <p:nvPr/>
          </p:nvSpPr>
          <p:spPr>
            <a:xfrm>
              <a:off x="5944870" y="2865120"/>
              <a:ext cx="36830" cy="10795"/>
            </a:xfrm>
            <a:custGeom>
              <a:avLst/>
              <a:gdLst/>
              <a:ahLst/>
              <a:cxnLst/>
              <a:rect l="0" t="0" r="36830" b="10795"/>
              <a:pathLst>
                <a:path w="36830" h="10795">
                  <a:moveTo>
                    <a:pt x="7073" y="0"/>
                  </a:moveTo>
                  <a:cubicBezTo>
                    <a:pt x="26" y="0"/>
                    <a:pt x="26" y="10768"/>
                    <a:pt x="7073" y="10768"/>
                  </a:cubicBezTo>
                  <a:lnTo>
                    <a:pt x="29757" y="10768"/>
                  </a:lnTo>
                  <a:cubicBezTo>
                    <a:pt x="36830" y="10768"/>
                    <a:pt x="36830" y="0"/>
                    <a:pt x="29757" y="0"/>
                  </a:cubicBezTo>
                  <a:lnTo>
                    <a:pt x="7073" y="0"/>
                  </a:lnTo>
                  <a:lnTo>
                    <a:pt x="2975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302" name="Google Shape;14599;p90"/>
          <p:cNvGrpSpPr>
            <a:extLst>
              <a:ext uri="smNativeData">
                <pr:smNativeData xmlns:pr="smNativeData" val="SMDATA_6_dWHdYxMAAAAlAAAAAQAAAA8BAAAAkAAAAEgAAACQAAAASAAAAAAAAAAAAAAAAAAAABcAAAAUAAAAAAAAAAAAAAD/fwAA/38AAAAAAAAJAAAABAAAAM4CAAAMAAAAEAAAAAAAAAAAAAAAAAAAAAAAAAAfAAAAVAAAAAAAAAAAAAAAAAAAAAAAAAAAAAAAAAAAAAAAAAAAAAAAAAAAAAAAAAAAAAAAAAAAAAAAAAAAAAAAAAAAAAAAAAAAAAAAAAAAAAAAAAAAAAAAAAAAACEAAAAYAAAAFAAAAEMmAAAMEQAAfygAALASAAAQAAAA"/>
              </a:ext>
            </a:extLst>
          </p:cNvGrpSpPr>
          <p:nvPr/>
        </p:nvGrpSpPr>
        <p:grpSpPr>
          <a:xfrm>
            <a:off x="6219825" y="2771140"/>
            <a:ext cx="363220" cy="266700"/>
            <a:chOff x="6219825" y="2771140"/>
            <a:chExt cx="363220" cy="266700"/>
          </a:xfrm>
        </p:grpSpPr>
        <p:sp>
          <p:nvSpPr>
            <p:cNvPr id="2330" name="Google Shape;146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JgAAFBEAAFwoAACEEgAAAAAAAA=="/>
                </a:ext>
              </a:extLst>
            </p:cNvSpPr>
            <p:nvPr/>
          </p:nvSpPr>
          <p:spPr>
            <a:xfrm>
              <a:off x="6242050" y="2776220"/>
              <a:ext cx="318770" cy="233680"/>
            </a:xfrm>
            <a:custGeom>
              <a:avLst/>
              <a:gdLst/>
              <a:ahLst/>
              <a:cxnLst/>
              <a:rect l="0" t="0" r="318770" b="233680"/>
              <a:pathLst>
                <a:path w="318770" h="233680">
                  <a:moveTo>
                    <a:pt x="11383" y="26"/>
                  </a:moveTo>
                  <a:cubicBezTo>
                    <a:pt x="5074" y="26"/>
                    <a:pt x="0" y="5079"/>
                    <a:pt x="0" y="11422"/>
                  </a:cubicBezTo>
                  <a:lnTo>
                    <a:pt x="0" y="233680"/>
                  </a:lnTo>
                  <a:lnTo>
                    <a:pt x="318770" y="233680"/>
                  </a:lnTo>
                  <a:lnTo>
                    <a:pt x="318770" y="11422"/>
                  </a:lnTo>
                  <a:cubicBezTo>
                    <a:pt x="318770" y="5079"/>
                    <a:pt x="313696" y="26"/>
                    <a:pt x="307387" y="26"/>
                  </a:cubicBezTo>
                  <a:lnTo>
                    <a:pt x="11383" y="26"/>
                  </a:lnTo>
                  <a:lnTo>
                    <a:pt x="30738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9" name="Google Shape;146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JgAAOBEAADgoAABXEgAAAAAAAA=="/>
                </a:ext>
              </a:extLst>
            </p:cNvSpPr>
            <p:nvPr/>
          </p:nvSpPr>
          <p:spPr>
            <a:xfrm>
              <a:off x="6264910" y="2799080"/>
              <a:ext cx="273050" cy="182245"/>
            </a:xfrm>
            <a:custGeom>
              <a:avLst/>
              <a:gdLst/>
              <a:ahLst/>
              <a:cxnLst/>
              <a:rect l="0" t="0" r="273050" b="182245"/>
              <a:pathLst>
                <a:path w="273050" h="182245">
                  <a:moveTo>
                    <a:pt x="0" y="0"/>
                  </a:moveTo>
                  <a:lnTo>
                    <a:pt x="0" y="182245"/>
                  </a:lnTo>
                  <a:lnTo>
                    <a:pt x="273050" y="182245"/>
                  </a:lnTo>
                  <a:lnTo>
                    <a:pt x="273050"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8" name="Google Shape;146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JgAAIRIAAIUnAABXEgAAAAAAAA=="/>
                </a:ext>
              </a:extLst>
            </p:cNvSpPr>
            <p:nvPr/>
          </p:nvSpPr>
          <p:spPr>
            <a:xfrm>
              <a:off x="6264910" y="2947035"/>
              <a:ext cx="159385" cy="34290"/>
            </a:xfrm>
            <a:custGeom>
              <a:avLst/>
              <a:gdLst/>
              <a:ahLst/>
              <a:cxnLst/>
              <a:rect l="0" t="0" r="159385" b="34290"/>
              <a:pathLst>
                <a:path w="159385" h="34290">
                  <a:moveTo>
                    <a:pt x="0" y="26"/>
                  </a:moveTo>
                  <a:lnTo>
                    <a:pt x="0" y="34290"/>
                  </a:lnTo>
                  <a:lnTo>
                    <a:pt x="159385" y="34290"/>
                  </a:lnTo>
                  <a:lnTo>
                    <a:pt x="159385"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7" name="Google Shape;146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JgAAthEAAEYnAAAzEgAAAAAAAA=="/>
                </a:ext>
              </a:extLst>
            </p:cNvSpPr>
            <p:nvPr/>
          </p:nvSpPr>
          <p:spPr>
            <a:xfrm>
              <a:off x="6304915" y="2879090"/>
              <a:ext cx="79375" cy="79375"/>
            </a:xfrm>
            <a:custGeom>
              <a:avLst/>
              <a:gdLst/>
              <a:ahLst/>
              <a:cxnLst/>
              <a:rect l="0" t="0" r="79375" b="79375"/>
              <a:pathLst>
                <a:path w="79375" h="79375">
                  <a:moveTo>
                    <a:pt x="28368" y="0"/>
                  </a:moveTo>
                  <a:lnTo>
                    <a:pt x="28368" y="7827"/>
                  </a:lnTo>
                  <a:cubicBezTo>
                    <a:pt x="28368" y="9974"/>
                    <a:pt x="27086" y="11990"/>
                    <a:pt x="25202" y="12853"/>
                  </a:cubicBezTo>
                  <a:lnTo>
                    <a:pt x="10860" y="18534"/>
                  </a:lnTo>
                  <a:cubicBezTo>
                    <a:pt x="4291" y="21047"/>
                    <a:pt x="26" y="27357"/>
                    <a:pt x="26" y="34268"/>
                  </a:cubicBezTo>
                  <a:lnTo>
                    <a:pt x="26" y="68039"/>
                  </a:lnTo>
                  <a:cubicBezTo>
                    <a:pt x="26" y="74322"/>
                    <a:pt x="5050" y="79375"/>
                    <a:pt x="11357" y="79375"/>
                  </a:cubicBezTo>
                  <a:lnTo>
                    <a:pt x="68017" y="79375"/>
                  </a:lnTo>
                  <a:cubicBezTo>
                    <a:pt x="74324" y="79375"/>
                    <a:pt x="79348" y="74322"/>
                    <a:pt x="79348" y="68039"/>
                  </a:cubicBezTo>
                  <a:lnTo>
                    <a:pt x="79348" y="34268"/>
                  </a:lnTo>
                  <a:cubicBezTo>
                    <a:pt x="79348" y="27357"/>
                    <a:pt x="75083" y="21047"/>
                    <a:pt x="68514" y="18534"/>
                  </a:cubicBezTo>
                  <a:lnTo>
                    <a:pt x="54172" y="12853"/>
                  </a:lnTo>
                  <a:cubicBezTo>
                    <a:pt x="52288" y="11990"/>
                    <a:pt x="51032" y="9974"/>
                    <a:pt x="51032" y="7827"/>
                  </a:cubicBezTo>
                  <a:lnTo>
                    <a:pt x="51032" y="0"/>
                  </a:lnTo>
                  <a:lnTo>
                    <a:pt x="28368" y="0"/>
                  </a:lnTo>
                  <a:lnTo>
                    <a:pt x="51032" y="78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6" name="Google Shape;146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JwAAOBEAADgoAADIEQAAAAAAAA=="/>
                </a:ext>
              </a:extLst>
            </p:cNvSpPr>
            <p:nvPr/>
          </p:nvSpPr>
          <p:spPr>
            <a:xfrm>
              <a:off x="6424295" y="2799080"/>
              <a:ext cx="113665" cy="91440"/>
            </a:xfrm>
            <a:custGeom>
              <a:avLst/>
              <a:gdLst/>
              <a:ahLst/>
              <a:cxnLst/>
              <a:rect l="0" t="0" r="113665" b="91440"/>
              <a:pathLst>
                <a:path w="113665" h="91440">
                  <a:moveTo>
                    <a:pt x="26" y="0"/>
                  </a:moveTo>
                  <a:lnTo>
                    <a:pt x="26" y="91414"/>
                  </a:lnTo>
                  <a:lnTo>
                    <a:pt x="113665" y="91414"/>
                  </a:lnTo>
                  <a:lnTo>
                    <a:pt x="113665"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5" name="Google Shape;146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JwAAyBEAADgoAABXEgAAAAAAAA=="/>
                </a:ext>
              </a:extLst>
            </p:cNvSpPr>
            <p:nvPr/>
          </p:nvSpPr>
          <p:spPr>
            <a:xfrm>
              <a:off x="6424295" y="2890520"/>
              <a:ext cx="113665" cy="90805"/>
            </a:xfrm>
            <a:custGeom>
              <a:avLst/>
              <a:gdLst/>
              <a:ahLst/>
              <a:cxnLst/>
              <a:rect l="0" t="0" r="113665" b="90805"/>
              <a:pathLst>
                <a:path w="113665" h="90805">
                  <a:moveTo>
                    <a:pt x="26" y="0"/>
                  </a:moveTo>
                  <a:lnTo>
                    <a:pt x="26" y="90805"/>
                  </a:lnTo>
                  <a:lnTo>
                    <a:pt x="113665" y="90805"/>
                  </a:lnTo>
                  <a:lnTo>
                    <a:pt x="113665"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4" name="Google Shape;146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LJgAAexIAAHcoAACoEgAAAAAAAA=="/>
                </a:ext>
              </a:extLst>
            </p:cNvSpPr>
            <p:nvPr/>
          </p:nvSpPr>
          <p:spPr>
            <a:xfrm>
              <a:off x="6224905" y="3004185"/>
              <a:ext cx="353060" cy="28575"/>
            </a:xfrm>
            <a:custGeom>
              <a:avLst/>
              <a:gdLst/>
              <a:ahLst/>
              <a:cxnLst/>
              <a:rect l="0" t="0" r="353060" b="28575"/>
              <a:pathLst>
                <a:path w="353060" h="28575">
                  <a:moveTo>
                    <a:pt x="5706" y="0"/>
                  </a:moveTo>
                  <a:cubicBezTo>
                    <a:pt x="2551" y="0"/>
                    <a:pt x="0" y="2532"/>
                    <a:pt x="0" y="5725"/>
                  </a:cubicBezTo>
                  <a:lnTo>
                    <a:pt x="0" y="17150"/>
                  </a:lnTo>
                  <a:cubicBezTo>
                    <a:pt x="0" y="23482"/>
                    <a:pt x="5075" y="28575"/>
                    <a:pt x="11413" y="28575"/>
                  </a:cubicBezTo>
                  <a:lnTo>
                    <a:pt x="341647" y="28575"/>
                  </a:lnTo>
                  <a:cubicBezTo>
                    <a:pt x="347985" y="28575"/>
                    <a:pt x="353034" y="23482"/>
                    <a:pt x="353034" y="17150"/>
                  </a:cubicBezTo>
                  <a:lnTo>
                    <a:pt x="353034" y="5725"/>
                  </a:lnTo>
                  <a:cubicBezTo>
                    <a:pt x="353034" y="2532"/>
                    <a:pt x="350509" y="0"/>
                    <a:pt x="347354" y="0"/>
                  </a:cubicBezTo>
                  <a:lnTo>
                    <a:pt x="5706" y="0"/>
                  </a:lnTo>
                  <a:lnTo>
                    <a:pt x="347354"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3" name="Google Shape;146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JwAAexIAAJcnAACWEgAAAAAAAA=="/>
                </a:ext>
              </a:extLst>
            </p:cNvSpPr>
            <p:nvPr/>
          </p:nvSpPr>
          <p:spPr>
            <a:xfrm>
              <a:off x="6367145" y="3004185"/>
              <a:ext cx="68580" cy="17145"/>
            </a:xfrm>
            <a:custGeom>
              <a:avLst/>
              <a:gdLst/>
              <a:ahLst/>
              <a:cxnLst/>
              <a:rect l="0" t="0" r="68580" b="17145"/>
              <a:pathLst>
                <a:path w="68580" h="17145">
                  <a:moveTo>
                    <a:pt x="26" y="0"/>
                  </a:moveTo>
                  <a:lnTo>
                    <a:pt x="8019" y="12054"/>
                  </a:lnTo>
                  <a:cubicBezTo>
                    <a:pt x="10181" y="15219"/>
                    <a:pt x="13716" y="17145"/>
                    <a:pt x="17541" y="17145"/>
                  </a:cubicBezTo>
                  <a:lnTo>
                    <a:pt x="51039" y="17145"/>
                  </a:lnTo>
                  <a:cubicBezTo>
                    <a:pt x="54838" y="17145"/>
                    <a:pt x="58399" y="15219"/>
                    <a:pt x="60430" y="12054"/>
                  </a:cubicBezTo>
                  <a:lnTo>
                    <a:pt x="68554" y="0"/>
                  </a:lnTo>
                  <a:lnTo>
                    <a:pt x="26" y="0"/>
                  </a:lnTo>
                  <a:lnTo>
                    <a:pt x="60430" y="1205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2" name="Google Shape;146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JwAApBEAABQoAADIEQAAAAAAAA=="/>
                </a:ext>
              </a:extLst>
            </p:cNvSpPr>
            <p:nvPr/>
          </p:nvSpPr>
          <p:spPr>
            <a:xfrm>
              <a:off x="6447155" y="2867660"/>
              <a:ext cx="67945" cy="22860"/>
            </a:xfrm>
            <a:custGeom>
              <a:avLst/>
              <a:gdLst/>
              <a:ahLst/>
              <a:cxnLst/>
              <a:rect l="0" t="0" r="67945" b="22860"/>
              <a:pathLst>
                <a:path w="67945" h="22860">
                  <a:moveTo>
                    <a:pt x="20391" y="0"/>
                  </a:moveTo>
                  <a:lnTo>
                    <a:pt x="9306" y="3190"/>
                  </a:lnTo>
                  <a:cubicBezTo>
                    <a:pt x="3764" y="4693"/>
                    <a:pt x="0" y="9149"/>
                    <a:pt x="0" y="13974"/>
                  </a:cubicBezTo>
                  <a:lnTo>
                    <a:pt x="0" y="22834"/>
                  </a:lnTo>
                  <a:lnTo>
                    <a:pt x="67918" y="22834"/>
                  </a:lnTo>
                  <a:lnTo>
                    <a:pt x="67918" y="13974"/>
                  </a:lnTo>
                  <a:cubicBezTo>
                    <a:pt x="67918" y="9149"/>
                    <a:pt x="64154" y="4693"/>
                    <a:pt x="58612" y="3190"/>
                  </a:cubicBezTo>
                  <a:lnTo>
                    <a:pt x="47553" y="0"/>
                  </a:lnTo>
                  <a:lnTo>
                    <a:pt x="20391" y="0"/>
                  </a:lnTo>
                  <a:lnTo>
                    <a:pt x="58612" y="319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1" name="Google Shape;146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JwAAiREAAPAnAAC2EQAAAAAAAA=="/>
                </a:ext>
              </a:extLst>
            </p:cNvSpPr>
            <p:nvPr/>
          </p:nvSpPr>
          <p:spPr>
            <a:xfrm>
              <a:off x="6469380" y="2850515"/>
              <a:ext cx="22860" cy="28575"/>
            </a:xfrm>
            <a:custGeom>
              <a:avLst/>
              <a:gdLst/>
              <a:ahLst/>
              <a:cxnLst/>
              <a:rect l="0" t="0" r="22860" b="28575"/>
              <a:pathLst>
                <a:path w="22860" h="28575">
                  <a:moveTo>
                    <a:pt x="0" y="26"/>
                  </a:moveTo>
                  <a:lnTo>
                    <a:pt x="0" y="17134"/>
                  </a:lnTo>
                  <a:cubicBezTo>
                    <a:pt x="0" y="23487"/>
                    <a:pt x="5089" y="28548"/>
                    <a:pt x="11417" y="28548"/>
                  </a:cubicBezTo>
                  <a:cubicBezTo>
                    <a:pt x="17771" y="28548"/>
                    <a:pt x="22834" y="23487"/>
                    <a:pt x="22834" y="17134"/>
                  </a:cubicBezTo>
                  <a:lnTo>
                    <a:pt x="22834" y="26"/>
                  </a:lnTo>
                  <a:lnTo>
                    <a:pt x="0" y="26"/>
                  </a:lnTo>
                  <a:lnTo>
                    <a:pt x="22834" y="1713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20" name="Google Shape;146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JwAAXBEAAPknAACbEQAAAAAAAA=="/>
                </a:ext>
              </a:extLst>
            </p:cNvSpPr>
            <p:nvPr/>
          </p:nvSpPr>
          <p:spPr>
            <a:xfrm>
              <a:off x="6463665" y="2821940"/>
              <a:ext cx="34290" cy="40005"/>
            </a:xfrm>
            <a:custGeom>
              <a:avLst/>
              <a:gdLst/>
              <a:ahLst/>
              <a:cxnLst/>
              <a:rect l="0" t="0" r="34290" b="40005"/>
              <a:pathLst>
                <a:path w="34290" h="40005">
                  <a:moveTo>
                    <a:pt x="11448" y="0"/>
                  </a:moveTo>
                  <a:cubicBezTo>
                    <a:pt x="5091" y="0"/>
                    <a:pt x="26" y="5092"/>
                    <a:pt x="26" y="11426"/>
                  </a:cubicBezTo>
                  <a:lnTo>
                    <a:pt x="26" y="22852"/>
                  </a:lnTo>
                  <a:cubicBezTo>
                    <a:pt x="26" y="32246"/>
                    <a:pt x="7623" y="40005"/>
                    <a:pt x="17145" y="40005"/>
                  </a:cubicBezTo>
                  <a:cubicBezTo>
                    <a:pt x="26667" y="40005"/>
                    <a:pt x="34290" y="32246"/>
                    <a:pt x="34290" y="22852"/>
                  </a:cubicBezTo>
                  <a:lnTo>
                    <a:pt x="34290" y="11426"/>
                  </a:lnTo>
                  <a:cubicBezTo>
                    <a:pt x="34290" y="5092"/>
                    <a:pt x="29199" y="0"/>
                    <a:pt x="22869" y="0"/>
                  </a:cubicBezTo>
                  <a:lnTo>
                    <a:pt x="11448" y="0"/>
                  </a:lnTo>
                  <a:lnTo>
                    <a:pt x="2286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9" name="Google Shape;146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JwAAXBEAAOcnAACbEQAAAAAAAA=="/>
                </a:ext>
              </a:extLst>
            </p:cNvSpPr>
            <p:nvPr/>
          </p:nvSpPr>
          <p:spPr>
            <a:xfrm>
              <a:off x="6463665" y="2821940"/>
              <a:ext cx="22860" cy="40005"/>
            </a:xfrm>
            <a:custGeom>
              <a:avLst/>
              <a:gdLst/>
              <a:ahLst/>
              <a:cxnLst/>
              <a:rect l="0" t="0" r="22860" b="40005"/>
              <a:pathLst>
                <a:path w="22860" h="40005">
                  <a:moveTo>
                    <a:pt x="11496" y="0"/>
                  </a:moveTo>
                  <a:cubicBezTo>
                    <a:pt x="5170" y="0"/>
                    <a:pt x="131" y="5086"/>
                    <a:pt x="131" y="11411"/>
                  </a:cubicBezTo>
                  <a:lnTo>
                    <a:pt x="131" y="22822"/>
                  </a:lnTo>
                  <a:cubicBezTo>
                    <a:pt x="26" y="32652"/>
                    <a:pt x="7979" y="39978"/>
                    <a:pt x="17007" y="39978"/>
                  </a:cubicBezTo>
                  <a:cubicBezTo>
                    <a:pt x="18923" y="39978"/>
                    <a:pt x="20892" y="39636"/>
                    <a:pt x="22860" y="38924"/>
                  </a:cubicBezTo>
                  <a:cubicBezTo>
                    <a:pt x="16036" y="36526"/>
                    <a:pt x="11496" y="30069"/>
                    <a:pt x="11496" y="22822"/>
                  </a:cubicBezTo>
                  <a:lnTo>
                    <a:pt x="11496" y="11411"/>
                  </a:lnTo>
                  <a:cubicBezTo>
                    <a:pt x="11496" y="5086"/>
                    <a:pt x="16535" y="0"/>
                    <a:pt x="22860" y="0"/>
                  </a:cubicBezTo>
                  <a:lnTo>
                    <a:pt x="11496" y="0"/>
                  </a:lnTo>
                  <a:lnTo>
                    <a:pt x="2286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8" name="Google Shape;146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JwAAXBEAAPknAAB3EQAAAAAAAA=="/>
                </a:ext>
              </a:extLst>
            </p:cNvSpPr>
            <p:nvPr/>
          </p:nvSpPr>
          <p:spPr>
            <a:xfrm>
              <a:off x="6463665" y="2821940"/>
              <a:ext cx="34290" cy="17145"/>
            </a:xfrm>
            <a:custGeom>
              <a:avLst/>
              <a:gdLst/>
              <a:ahLst/>
              <a:cxnLst/>
              <a:rect l="0" t="0" r="34290" b="17145"/>
              <a:pathLst>
                <a:path w="34290" h="17145">
                  <a:moveTo>
                    <a:pt x="11448" y="0"/>
                  </a:moveTo>
                  <a:cubicBezTo>
                    <a:pt x="5091" y="0"/>
                    <a:pt x="26" y="5130"/>
                    <a:pt x="26" y="11509"/>
                  </a:cubicBezTo>
                  <a:cubicBezTo>
                    <a:pt x="11184" y="14832"/>
                    <a:pt x="22737" y="16746"/>
                    <a:pt x="34290" y="17145"/>
                  </a:cubicBezTo>
                  <a:lnTo>
                    <a:pt x="34290" y="11509"/>
                  </a:lnTo>
                  <a:cubicBezTo>
                    <a:pt x="34290" y="5130"/>
                    <a:pt x="29199" y="0"/>
                    <a:pt x="22869" y="0"/>
                  </a:cubicBezTo>
                  <a:lnTo>
                    <a:pt x="11448" y="0"/>
                  </a:lnTo>
                  <a:lnTo>
                    <a:pt x="2286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7" name="Google Shape;146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JwAAXBEAAOcnAAByEQAAAAAAAA=="/>
                </a:ext>
              </a:extLst>
            </p:cNvSpPr>
            <p:nvPr/>
          </p:nvSpPr>
          <p:spPr>
            <a:xfrm>
              <a:off x="6463665" y="2821940"/>
              <a:ext cx="22860" cy="13970"/>
            </a:xfrm>
            <a:custGeom>
              <a:avLst/>
              <a:gdLst/>
              <a:ahLst/>
              <a:cxnLst/>
              <a:rect l="0" t="0" r="22860" b="13970"/>
              <a:pathLst>
                <a:path w="22860" h="13970">
                  <a:moveTo>
                    <a:pt x="11443" y="0"/>
                  </a:moveTo>
                  <a:cubicBezTo>
                    <a:pt x="5089" y="0"/>
                    <a:pt x="26" y="4993"/>
                    <a:pt x="26" y="11202"/>
                  </a:cubicBezTo>
                  <a:cubicBezTo>
                    <a:pt x="3823" y="12314"/>
                    <a:pt x="7620" y="13323"/>
                    <a:pt x="11443" y="13944"/>
                  </a:cubicBezTo>
                  <a:lnTo>
                    <a:pt x="11443" y="11202"/>
                  </a:lnTo>
                  <a:cubicBezTo>
                    <a:pt x="11443" y="4993"/>
                    <a:pt x="16506" y="0"/>
                    <a:pt x="22860" y="0"/>
                  </a:cubicBezTo>
                  <a:lnTo>
                    <a:pt x="11443" y="0"/>
                  </a:lnTo>
                  <a:lnTo>
                    <a:pt x="2286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6" name="Google Shape;146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JwAAMxIAABQoAABXEgAAAAAAAA=="/>
                </a:ext>
              </a:extLst>
            </p:cNvSpPr>
            <p:nvPr/>
          </p:nvSpPr>
          <p:spPr>
            <a:xfrm>
              <a:off x="6447155" y="2958465"/>
              <a:ext cx="67945" cy="22860"/>
            </a:xfrm>
            <a:custGeom>
              <a:avLst/>
              <a:gdLst/>
              <a:ahLst/>
              <a:cxnLst/>
              <a:rect l="0" t="0" r="67945" b="22860"/>
              <a:pathLst>
                <a:path w="67945" h="22860">
                  <a:moveTo>
                    <a:pt x="20391" y="26"/>
                  </a:moveTo>
                  <a:lnTo>
                    <a:pt x="9306" y="3190"/>
                  </a:lnTo>
                  <a:cubicBezTo>
                    <a:pt x="3764" y="4720"/>
                    <a:pt x="0" y="9149"/>
                    <a:pt x="0" y="13974"/>
                  </a:cubicBezTo>
                  <a:lnTo>
                    <a:pt x="0" y="22860"/>
                  </a:lnTo>
                  <a:lnTo>
                    <a:pt x="67918" y="22860"/>
                  </a:lnTo>
                  <a:lnTo>
                    <a:pt x="67918" y="13974"/>
                  </a:lnTo>
                  <a:cubicBezTo>
                    <a:pt x="67918" y="9149"/>
                    <a:pt x="64154" y="4720"/>
                    <a:pt x="58612" y="3190"/>
                  </a:cubicBezTo>
                  <a:lnTo>
                    <a:pt x="47553" y="26"/>
                  </a:lnTo>
                  <a:lnTo>
                    <a:pt x="20391" y="26"/>
                  </a:lnTo>
                  <a:lnTo>
                    <a:pt x="58612" y="319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5" name="Google Shape;146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JwAAGBIAAPAnAABFEgAAAAAAAA=="/>
                </a:ext>
              </a:extLst>
            </p:cNvSpPr>
            <p:nvPr/>
          </p:nvSpPr>
          <p:spPr>
            <a:xfrm>
              <a:off x="6469380" y="2941320"/>
              <a:ext cx="22860" cy="28575"/>
            </a:xfrm>
            <a:custGeom>
              <a:avLst/>
              <a:gdLst/>
              <a:ahLst/>
              <a:cxnLst/>
              <a:rect l="0" t="0" r="22860" b="28575"/>
              <a:pathLst>
                <a:path w="22860" h="28575">
                  <a:moveTo>
                    <a:pt x="0" y="0"/>
                  </a:moveTo>
                  <a:lnTo>
                    <a:pt x="0" y="17150"/>
                  </a:lnTo>
                  <a:cubicBezTo>
                    <a:pt x="0" y="23482"/>
                    <a:pt x="5089" y="28575"/>
                    <a:pt x="11417" y="28575"/>
                  </a:cubicBezTo>
                  <a:cubicBezTo>
                    <a:pt x="17771" y="28575"/>
                    <a:pt x="22834" y="23482"/>
                    <a:pt x="22834" y="17150"/>
                  </a:cubicBezTo>
                  <a:lnTo>
                    <a:pt x="22834" y="0"/>
                  </a:lnTo>
                  <a:lnTo>
                    <a:pt x="0" y="0"/>
                  </a:lnTo>
                  <a:lnTo>
                    <a:pt x="22834" y="171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4" name="Google Shape;146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JwAA6xEAAPknAAAqEgAAAAAAAA=="/>
                </a:ext>
              </a:extLst>
            </p:cNvSpPr>
            <p:nvPr/>
          </p:nvSpPr>
          <p:spPr>
            <a:xfrm>
              <a:off x="6463665" y="2912745"/>
              <a:ext cx="34290" cy="40005"/>
            </a:xfrm>
            <a:custGeom>
              <a:avLst/>
              <a:gdLst/>
              <a:ahLst/>
              <a:cxnLst/>
              <a:rect l="0" t="0" r="34290" b="40005"/>
              <a:pathLst>
                <a:path w="34290" h="40005">
                  <a:moveTo>
                    <a:pt x="11448" y="26"/>
                  </a:moveTo>
                  <a:cubicBezTo>
                    <a:pt x="5091" y="26"/>
                    <a:pt x="26" y="5089"/>
                    <a:pt x="26" y="11445"/>
                  </a:cubicBezTo>
                  <a:lnTo>
                    <a:pt x="26" y="22863"/>
                  </a:lnTo>
                  <a:cubicBezTo>
                    <a:pt x="26" y="32251"/>
                    <a:pt x="7623" y="39978"/>
                    <a:pt x="17145" y="39978"/>
                  </a:cubicBezTo>
                  <a:cubicBezTo>
                    <a:pt x="26667" y="39978"/>
                    <a:pt x="34290" y="32251"/>
                    <a:pt x="34290" y="22863"/>
                  </a:cubicBezTo>
                  <a:lnTo>
                    <a:pt x="34290" y="11445"/>
                  </a:lnTo>
                  <a:cubicBezTo>
                    <a:pt x="34290" y="5089"/>
                    <a:pt x="29199" y="26"/>
                    <a:pt x="22869" y="26"/>
                  </a:cubicBezTo>
                  <a:lnTo>
                    <a:pt x="11448" y="26"/>
                  </a:lnTo>
                  <a:lnTo>
                    <a:pt x="2286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3" name="Google Shape;146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JwAA6xEAAOcnAAAqEgAAAAAAAA=="/>
                </a:ext>
              </a:extLst>
            </p:cNvSpPr>
            <p:nvPr/>
          </p:nvSpPr>
          <p:spPr>
            <a:xfrm>
              <a:off x="6463665" y="2912745"/>
              <a:ext cx="22860" cy="40005"/>
            </a:xfrm>
            <a:custGeom>
              <a:avLst/>
              <a:gdLst/>
              <a:ahLst/>
              <a:cxnLst/>
              <a:rect l="0" t="0" r="22860" b="40005"/>
              <a:pathLst>
                <a:path w="22860" h="40005">
                  <a:moveTo>
                    <a:pt x="11496" y="26"/>
                  </a:moveTo>
                  <a:cubicBezTo>
                    <a:pt x="5170" y="26"/>
                    <a:pt x="131" y="5086"/>
                    <a:pt x="131" y="11437"/>
                  </a:cubicBezTo>
                  <a:lnTo>
                    <a:pt x="131" y="22848"/>
                  </a:lnTo>
                  <a:cubicBezTo>
                    <a:pt x="26" y="32652"/>
                    <a:pt x="7979" y="39978"/>
                    <a:pt x="17007" y="39978"/>
                  </a:cubicBezTo>
                  <a:cubicBezTo>
                    <a:pt x="18923" y="39978"/>
                    <a:pt x="20892" y="39662"/>
                    <a:pt x="22860" y="38950"/>
                  </a:cubicBezTo>
                  <a:cubicBezTo>
                    <a:pt x="16036" y="36526"/>
                    <a:pt x="11496" y="30069"/>
                    <a:pt x="11496" y="22848"/>
                  </a:cubicBezTo>
                  <a:lnTo>
                    <a:pt x="11496" y="11437"/>
                  </a:lnTo>
                  <a:cubicBezTo>
                    <a:pt x="11496" y="5086"/>
                    <a:pt x="16535" y="26"/>
                    <a:pt x="22860" y="26"/>
                  </a:cubicBezTo>
                  <a:lnTo>
                    <a:pt x="11496" y="26"/>
                  </a:lnTo>
                  <a:lnTo>
                    <a:pt x="2286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2" name="Google Shape;146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JwAA6xEAAPknAAAGEgAAAAAAAA=="/>
                </a:ext>
              </a:extLst>
            </p:cNvSpPr>
            <p:nvPr/>
          </p:nvSpPr>
          <p:spPr>
            <a:xfrm>
              <a:off x="6463665" y="2912745"/>
              <a:ext cx="34290" cy="17145"/>
            </a:xfrm>
            <a:custGeom>
              <a:avLst/>
              <a:gdLst/>
              <a:ahLst/>
              <a:cxnLst/>
              <a:rect l="0" t="0" r="34290" b="17145"/>
              <a:pathLst>
                <a:path w="34290" h="17145">
                  <a:moveTo>
                    <a:pt x="11448" y="26"/>
                  </a:moveTo>
                  <a:cubicBezTo>
                    <a:pt x="5091" y="26"/>
                    <a:pt x="26" y="5122"/>
                    <a:pt x="26" y="11518"/>
                  </a:cubicBezTo>
                  <a:cubicBezTo>
                    <a:pt x="11184" y="14835"/>
                    <a:pt x="22737" y="16746"/>
                    <a:pt x="34290" y="17118"/>
                  </a:cubicBezTo>
                  <a:lnTo>
                    <a:pt x="34290" y="11518"/>
                  </a:lnTo>
                  <a:cubicBezTo>
                    <a:pt x="34290" y="5122"/>
                    <a:pt x="29199" y="26"/>
                    <a:pt x="22869" y="26"/>
                  </a:cubicBezTo>
                  <a:lnTo>
                    <a:pt x="11448" y="26"/>
                  </a:lnTo>
                  <a:lnTo>
                    <a:pt x="2286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1" name="Google Shape;146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DJwAA6xEAAOcnAAACEgAAAAAAAA=="/>
                </a:ext>
              </a:extLst>
            </p:cNvSpPr>
            <p:nvPr/>
          </p:nvSpPr>
          <p:spPr>
            <a:xfrm>
              <a:off x="6463665" y="2912745"/>
              <a:ext cx="22860" cy="14605"/>
            </a:xfrm>
            <a:custGeom>
              <a:avLst/>
              <a:gdLst/>
              <a:ahLst/>
              <a:cxnLst/>
              <a:rect l="0" t="0" r="22860" b="14605"/>
              <a:pathLst>
                <a:path w="22860" h="14605">
                  <a:moveTo>
                    <a:pt x="11443" y="27"/>
                  </a:moveTo>
                  <a:cubicBezTo>
                    <a:pt x="5089" y="27"/>
                    <a:pt x="26" y="5219"/>
                    <a:pt x="26" y="11738"/>
                  </a:cubicBezTo>
                  <a:cubicBezTo>
                    <a:pt x="3823" y="12901"/>
                    <a:pt x="7620" y="13820"/>
                    <a:pt x="11443" y="14577"/>
                  </a:cubicBezTo>
                  <a:lnTo>
                    <a:pt x="11443" y="11738"/>
                  </a:lnTo>
                  <a:cubicBezTo>
                    <a:pt x="11443" y="5219"/>
                    <a:pt x="16506" y="27"/>
                    <a:pt x="22860" y="27"/>
                  </a:cubicBezTo>
                  <a:lnTo>
                    <a:pt x="11443" y="27"/>
                  </a:lnTo>
                  <a:lnTo>
                    <a:pt x="22860"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10" name="Google Shape;146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2JgAArREAABknAADjEQAAAAAAAA=="/>
                </a:ext>
              </a:extLst>
            </p:cNvSpPr>
            <p:nvPr/>
          </p:nvSpPr>
          <p:spPr>
            <a:xfrm>
              <a:off x="6333490" y="2873375"/>
              <a:ext cx="22225" cy="34290"/>
            </a:xfrm>
            <a:custGeom>
              <a:avLst/>
              <a:gdLst/>
              <a:ahLst/>
              <a:cxnLst/>
              <a:rect l="0" t="0" r="22225" b="34290"/>
              <a:pathLst>
                <a:path w="22225" h="34290">
                  <a:moveTo>
                    <a:pt x="25" y="26"/>
                  </a:moveTo>
                  <a:lnTo>
                    <a:pt x="25" y="22851"/>
                  </a:lnTo>
                  <a:cubicBezTo>
                    <a:pt x="25" y="29203"/>
                    <a:pt x="4947" y="34264"/>
                    <a:pt x="11125" y="34264"/>
                  </a:cubicBezTo>
                  <a:cubicBezTo>
                    <a:pt x="17277" y="34264"/>
                    <a:pt x="22225" y="29203"/>
                    <a:pt x="22225" y="22851"/>
                  </a:cubicBezTo>
                  <a:lnTo>
                    <a:pt x="22225" y="26"/>
                  </a:lnTo>
                  <a:lnTo>
                    <a:pt x="25" y="26"/>
                  </a:lnTo>
                  <a:lnTo>
                    <a:pt x="22225" y="2285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09" name="Google Shape;146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JgAAZREAACsnAAC2EQAAAAAAAA=="/>
                </a:ext>
              </a:extLst>
            </p:cNvSpPr>
            <p:nvPr/>
          </p:nvSpPr>
          <p:spPr>
            <a:xfrm>
              <a:off x="6322060" y="2827655"/>
              <a:ext cx="45085" cy="51435"/>
            </a:xfrm>
            <a:custGeom>
              <a:avLst/>
              <a:gdLst/>
              <a:ahLst/>
              <a:cxnLst/>
              <a:rect l="0" t="0" r="45085" b="51435"/>
              <a:pathLst>
                <a:path w="45085" h="51435">
                  <a:moveTo>
                    <a:pt x="16910" y="26"/>
                  </a:moveTo>
                  <a:cubicBezTo>
                    <a:pt x="7648" y="26"/>
                    <a:pt x="0" y="7622"/>
                    <a:pt x="0" y="17145"/>
                  </a:cubicBezTo>
                  <a:lnTo>
                    <a:pt x="0" y="28566"/>
                  </a:lnTo>
                  <a:cubicBezTo>
                    <a:pt x="0" y="41148"/>
                    <a:pt x="10146" y="51408"/>
                    <a:pt x="22555" y="51408"/>
                  </a:cubicBezTo>
                  <a:cubicBezTo>
                    <a:pt x="35069" y="51408"/>
                    <a:pt x="45085" y="41148"/>
                    <a:pt x="45085" y="28566"/>
                  </a:cubicBezTo>
                  <a:lnTo>
                    <a:pt x="45085" y="17145"/>
                  </a:lnTo>
                  <a:cubicBezTo>
                    <a:pt x="45085" y="7622"/>
                    <a:pt x="37566" y="26"/>
                    <a:pt x="28174" y="26"/>
                  </a:cubicBezTo>
                  <a:lnTo>
                    <a:pt x="16910" y="26"/>
                  </a:lnTo>
                  <a:lnTo>
                    <a:pt x="2817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08" name="Google Shape;146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JgAAZREAABUnAAC2EQAAAAAAAA=="/>
                </a:ext>
              </a:extLst>
            </p:cNvSpPr>
            <p:nvPr/>
          </p:nvSpPr>
          <p:spPr>
            <a:xfrm>
              <a:off x="6322060" y="2827655"/>
              <a:ext cx="31115" cy="51435"/>
            </a:xfrm>
            <a:custGeom>
              <a:avLst/>
              <a:gdLst/>
              <a:ahLst/>
              <a:cxnLst/>
              <a:rect l="0" t="0" r="31115" b="51435"/>
              <a:pathLst>
                <a:path w="31115" h="51435">
                  <a:moveTo>
                    <a:pt x="16938" y="26"/>
                  </a:moveTo>
                  <a:cubicBezTo>
                    <a:pt x="7661" y="26"/>
                    <a:pt x="0" y="7615"/>
                    <a:pt x="0" y="17127"/>
                  </a:cubicBezTo>
                  <a:lnTo>
                    <a:pt x="0" y="28536"/>
                  </a:lnTo>
                  <a:cubicBezTo>
                    <a:pt x="0" y="41685"/>
                    <a:pt x="10606" y="51408"/>
                    <a:pt x="22567" y="51408"/>
                  </a:cubicBezTo>
                  <a:cubicBezTo>
                    <a:pt x="25381" y="51408"/>
                    <a:pt x="28274" y="50881"/>
                    <a:pt x="31115" y="49722"/>
                  </a:cubicBezTo>
                  <a:cubicBezTo>
                    <a:pt x="22593" y="46165"/>
                    <a:pt x="16938" y="37812"/>
                    <a:pt x="16938" y="28536"/>
                  </a:cubicBezTo>
                  <a:lnTo>
                    <a:pt x="16938" y="17127"/>
                  </a:lnTo>
                  <a:cubicBezTo>
                    <a:pt x="16938" y="8774"/>
                    <a:pt x="22958" y="1660"/>
                    <a:pt x="31115" y="263"/>
                  </a:cubicBezTo>
                  <a:cubicBezTo>
                    <a:pt x="30098" y="131"/>
                    <a:pt x="29238" y="26"/>
                    <a:pt x="28222" y="26"/>
                  </a:cubicBezTo>
                  <a:lnTo>
                    <a:pt x="16938" y="26"/>
                  </a:lnTo>
                  <a:lnTo>
                    <a:pt x="2822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07" name="Google Shape;146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JgAAZREAACsnAACJEQAAAAAAAA=="/>
                </a:ext>
              </a:extLst>
            </p:cNvSpPr>
            <p:nvPr/>
          </p:nvSpPr>
          <p:spPr>
            <a:xfrm>
              <a:off x="6322060" y="2827655"/>
              <a:ext cx="45085" cy="22860"/>
            </a:xfrm>
            <a:custGeom>
              <a:avLst/>
              <a:gdLst/>
              <a:ahLst/>
              <a:cxnLst/>
              <a:rect l="0" t="0" r="45085" b="22860"/>
              <a:pathLst>
                <a:path w="45085" h="22860">
                  <a:moveTo>
                    <a:pt x="16910" y="26"/>
                  </a:moveTo>
                  <a:cubicBezTo>
                    <a:pt x="7648" y="26"/>
                    <a:pt x="0" y="7620"/>
                    <a:pt x="0" y="17138"/>
                  </a:cubicBezTo>
                  <a:cubicBezTo>
                    <a:pt x="0" y="17138"/>
                    <a:pt x="16910" y="22860"/>
                    <a:pt x="45085" y="22860"/>
                  </a:cubicBezTo>
                  <a:lnTo>
                    <a:pt x="45085" y="17138"/>
                  </a:lnTo>
                  <a:cubicBezTo>
                    <a:pt x="45085" y="7620"/>
                    <a:pt x="37566" y="26"/>
                    <a:pt x="28174" y="26"/>
                  </a:cubicBezTo>
                  <a:lnTo>
                    <a:pt x="16910" y="26"/>
                  </a:lnTo>
                  <a:lnTo>
                    <a:pt x="2817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06" name="Google Shape;146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JgAAZREAABUnAACGEQAAAAAAAA=="/>
                </a:ext>
              </a:extLst>
            </p:cNvSpPr>
            <p:nvPr/>
          </p:nvSpPr>
          <p:spPr>
            <a:xfrm>
              <a:off x="6322060" y="2827655"/>
              <a:ext cx="31115" cy="20955"/>
            </a:xfrm>
            <a:custGeom>
              <a:avLst/>
              <a:gdLst/>
              <a:ahLst/>
              <a:cxnLst/>
              <a:rect l="0" t="0" r="31115" b="20955"/>
              <a:pathLst>
                <a:path w="31115" h="20955">
                  <a:moveTo>
                    <a:pt x="16938" y="26"/>
                  </a:moveTo>
                  <a:cubicBezTo>
                    <a:pt x="7661" y="26"/>
                    <a:pt x="0" y="7665"/>
                    <a:pt x="0" y="17241"/>
                  </a:cubicBezTo>
                  <a:cubicBezTo>
                    <a:pt x="5524" y="18912"/>
                    <a:pt x="11179" y="20185"/>
                    <a:pt x="16938" y="20955"/>
                  </a:cubicBezTo>
                  <a:lnTo>
                    <a:pt x="16938" y="17241"/>
                  </a:lnTo>
                  <a:cubicBezTo>
                    <a:pt x="16938" y="8832"/>
                    <a:pt x="22958" y="1671"/>
                    <a:pt x="31115" y="265"/>
                  </a:cubicBezTo>
                  <a:cubicBezTo>
                    <a:pt x="30098" y="132"/>
                    <a:pt x="29238" y="26"/>
                    <a:pt x="28222" y="26"/>
                  </a:cubicBezTo>
                  <a:lnTo>
                    <a:pt x="16938" y="26"/>
                  </a:lnTo>
                  <a:lnTo>
                    <a:pt x="2822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05" name="Google Shape;146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JJgAA3BEAAEYnAAAzEgAAAAAAAA=="/>
                </a:ext>
              </a:extLst>
            </p:cNvSpPr>
            <p:nvPr/>
          </p:nvSpPr>
          <p:spPr>
            <a:xfrm>
              <a:off x="6304915" y="2903220"/>
              <a:ext cx="79375" cy="55245"/>
            </a:xfrm>
            <a:custGeom>
              <a:avLst/>
              <a:gdLst/>
              <a:ahLst/>
              <a:cxnLst/>
              <a:rect l="0" t="0" r="79375" b="55245"/>
              <a:pathLst>
                <a:path w="79375" h="55245">
                  <a:moveTo>
                    <a:pt x="3428" y="0"/>
                  </a:moveTo>
                  <a:cubicBezTo>
                    <a:pt x="1282" y="2909"/>
                    <a:pt x="26" y="6551"/>
                    <a:pt x="26" y="10089"/>
                  </a:cubicBezTo>
                  <a:lnTo>
                    <a:pt x="26" y="43897"/>
                  </a:lnTo>
                  <a:cubicBezTo>
                    <a:pt x="26" y="50186"/>
                    <a:pt x="5181" y="55245"/>
                    <a:pt x="11357" y="55245"/>
                  </a:cubicBezTo>
                  <a:lnTo>
                    <a:pt x="68017" y="55245"/>
                  </a:lnTo>
                  <a:cubicBezTo>
                    <a:pt x="74324" y="55245"/>
                    <a:pt x="79348" y="50186"/>
                    <a:pt x="79348" y="43897"/>
                  </a:cubicBezTo>
                  <a:lnTo>
                    <a:pt x="79348" y="10089"/>
                  </a:lnTo>
                  <a:cubicBezTo>
                    <a:pt x="79348" y="6551"/>
                    <a:pt x="78223" y="2909"/>
                    <a:pt x="76077" y="0"/>
                  </a:cubicBezTo>
                  <a:lnTo>
                    <a:pt x="56685" y="15514"/>
                  </a:lnTo>
                  <a:lnTo>
                    <a:pt x="56685" y="38210"/>
                  </a:lnTo>
                  <a:lnTo>
                    <a:pt x="22689" y="38210"/>
                  </a:lnTo>
                  <a:lnTo>
                    <a:pt x="22689" y="15514"/>
                  </a:lnTo>
                  <a:lnTo>
                    <a:pt x="3428" y="0"/>
                  </a:lnTo>
                  <a:lnTo>
                    <a:pt x="7607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04" name="Google Shape;146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CJgAAMBEAAEAoAABfEgAAAAAAAA=="/>
                </a:ext>
              </a:extLst>
            </p:cNvSpPr>
            <p:nvPr/>
          </p:nvSpPr>
          <p:spPr>
            <a:xfrm>
              <a:off x="6259830" y="2794000"/>
              <a:ext cx="283210" cy="192405"/>
            </a:xfrm>
            <a:custGeom>
              <a:avLst/>
              <a:gdLst/>
              <a:ahLst/>
              <a:cxnLst/>
              <a:rect l="0" t="0" r="283210" b="192405"/>
              <a:pathLst>
                <a:path w="283210" h="192405">
                  <a:moveTo>
                    <a:pt x="90415" y="39168"/>
                  </a:moveTo>
                  <a:cubicBezTo>
                    <a:pt x="96870" y="39168"/>
                    <a:pt x="102170" y="44336"/>
                    <a:pt x="102170" y="50764"/>
                  </a:cubicBezTo>
                  <a:lnTo>
                    <a:pt x="102170" y="62123"/>
                  </a:lnTo>
                  <a:cubicBezTo>
                    <a:pt x="102170" y="71856"/>
                    <a:pt x="94325" y="79543"/>
                    <a:pt x="84748" y="79543"/>
                  </a:cubicBezTo>
                  <a:cubicBezTo>
                    <a:pt x="75145" y="79543"/>
                    <a:pt x="67326" y="71856"/>
                    <a:pt x="67326" y="62123"/>
                  </a:cubicBezTo>
                  <a:lnTo>
                    <a:pt x="67326" y="50764"/>
                  </a:lnTo>
                  <a:cubicBezTo>
                    <a:pt x="67326" y="44336"/>
                    <a:pt x="72626" y="39168"/>
                    <a:pt x="79054" y="39168"/>
                  </a:cubicBezTo>
                  <a:lnTo>
                    <a:pt x="226773" y="33344"/>
                  </a:lnTo>
                  <a:cubicBezTo>
                    <a:pt x="230052" y="33344"/>
                    <a:pt x="232834" y="36125"/>
                    <a:pt x="232834" y="39404"/>
                  </a:cubicBezTo>
                  <a:lnTo>
                    <a:pt x="232834" y="56456"/>
                  </a:lnTo>
                  <a:cubicBezTo>
                    <a:pt x="232834" y="58608"/>
                    <a:pt x="231574" y="60628"/>
                    <a:pt x="229790" y="61625"/>
                  </a:cubicBezTo>
                  <a:cubicBezTo>
                    <a:pt x="228163" y="62648"/>
                    <a:pt x="227140" y="64406"/>
                    <a:pt x="227140" y="66294"/>
                  </a:cubicBezTo>
                  <a:lnTo>
                    <a:pt x="227140" y="74742"/>
                  </a:lnTo>
                  <a:cubicBezTo>
                    <a:pt x="227140" y="77156"/>
                    <a:pt x="228793" y="79307"/>
                    <a:pt x="231181" y="79937"/>
                  </a:cubicBezTo>
                  <a:lnTo>
                    <a:pt x="245323" y="83452"/>
                  </a:lnTo>
                  <a:cubicBezTo>
                    <a:pt x="247973" y="84108"/>
                    <a:pt x="249862" y="86495"/>
                    <a:pt x="249862" y="89276"/>
                  </a:cubicBezTo>
                  <a:lnTo>
                    <a:pt x="249862" y="90903"/>
                  </a:lnTo>
                  <a:lnTo>
                    <a:pt x="192296" y="90903"/>
                  </a:lnTo>
                  <a:lnTo>
                    <a:pt x="192296" y="89276"/>
                  </a:lnTo>
                  <a:cubicBezTo>
                    <a:pt x="192296" y="86495"/>
                    <a:pt x="194185" y="84108"/>
                    <a:pt x="196835" y="83452"/>
                  </a:cubicBezTo>
                  <a:lnTo>
                    <a:pt x="210978" y="79937"/>
                  </a:lnTo>
                  <a:cubicBezTo>
                    <a:pt x="213391" y="79307"/>
                    <a:pt x="215018" y="77156"/>
                    <a:pt x="215018" y="74742"/>
                  </a:cubicBezTo>
                  <a:lnTo>
                    <a:pt x="215018" y="66294"/>
                  </a:lnTo>
                  <a:cubicBezTo>
                    <a:pt x="215018" y="64406"/>
                    <a:pt x="214021" y="62648"/>
                    <a:pt x="212368" y="61625"/>
                  </a:cubicBezTo>
                  <a:lnTo>
                    <a:pt x="212368" y="61756"/>
                  </a:lnTo>
                  <a:cubicBezTo>
                    <a:pt x="210479" y="60628"/>
                    <a:pt x="209351" y="58608"/>
                    <a:pt x="209351" y="56456"/>
                  </a:cubicBezTo>
                  <a:lnTo>
                    <a:pt x="209351" y="39404"/>
                  </a:lnTo>
                  <a:cubicBezTo>
                    <a:pt x="209351" y="36125"/>
                    <a:pt x="212001" y="33344"/>
                    <a:pt x="215412" y="33344"/>
                  </a:cubicBezTo>
                  <a:lnTo>
                    <a:pt x="272584" y="10756"/>
                  </a:lnTo>
                  <a:lnTo>
                    <a:pt x="272584" y="90903"/>
                  </a:lnTo>
                  <a:lnTo>
                    <a:pt x="260488" y="90903"/>
                  </a:lnTo>
                  <a:lnTo>
                    <a:pt x="260488" y="89407"/>
                  </a:lnTo>
                  <a:cubicBezTo>
                    <a:pt x="260488" y="81694"/>
                    <a:pt x="255293" y="75004"/>
                    <a:pt x="247842" y="73247"/>
                  </a:cubicBezTo>
                  <a:lnTo>
                    <a:pt x="237740" y="70702"/>
                  </a:lnTo>
                  <a:lnTo>
                    <a:pt x="237740" y="68944"/>
                  </a:lnTo>
                  <a:cubicBezTo>
                    <a:pt x="241282" y="65796"/>
                    <a:pt x="243434" y="61257"/>
                    <a:pt x="243434" y="56456"/>
                  </a:cubicBezTo>
                  <a:lnTo>
                    <a:pt x="243434" y="39404"/>
                  </a:lnTo>
                  <a:cubicBezTo>
                    <a:pt x="243302" y="30196"/>
                    <a:pt x="235851" y="22745"/>
                    <a:pt x="226641" y="22745"/>
                  </a:cubicBezTo>
                  <a:lnTo>
                    <a:pt x="215281" y="22745"/>
                  </a:lnTo>
                  <a:cubicBezTo>
                    <a:pt x="206071" y="22745"/>
                    <a:pt x="198620" y="30196"/>
                    <a:pt x="198620" y="39404"/>
                  </a:cubicBezTo>
                  <a:lnTo>
                    <a:pt x="198620" y="56456"/>
                  </a:lnTo>
                  <a:cubicBezTo>
                    <a:pt x="198620" y="61257"/>
                    <a:pt x="200771" y="65796"/>
                    <a:pt x="204287" y="68944"/>
                  </a:cubicBezTo>
                  <a:lnTo>
                    <a:pt x="204287" y="70702"/>
                  </a:lnTo>
                  <a:lnTo>
                    <a:pt x="194185" y="73247"/>
                  </a:lnTo>
                  <a:cubicBezTo>
                    <a:pt x="186865" y="75004"/>
                    <a:pt x="181565" y="81694"/>
                    <a:pt x="181565" y="89407"/>
                  </a:cubicBezTo>
                  <a:lnTo>
                    <a:pt x="181565" y="90903"/>
                  </a:lnTo>
                  <a:lnTo>
                    <a:pt x="169574" y="90903"/>
                  </a:lnTo>
                  <a:lnTo>
                    <a:pt x="169574" y="10756"/>
                  </a:lnTo>
                  <a:lnTo>
                    <a:pt x="78687" y="90168"/>
                  </a:lnTo>
                  <a:lnTo>
                    <a:pt x="90809" y="90168"/>
                  </a:lnTo>
                  <a:lnTo>
                    <a:pt x="90809" y="92818"/>
                  </a:lnTo>
                  <a:cubicBezTo>
                    <a:pt x="90809" y="94707"/>
                    <a:pt x="91307" y="96596"/>
                    <a:pt x="92304" y="98222"/>
                  </a:cubicBezTo>
                  <a:lnTo>
                    <a:pt x="84984" y="105542"/>
                  </a:lnTo>
                  <a:cubicBezTo>
                    <a:pt x="84932" y="105620"/>
                    <a:pt x="84827" y="105646"/>
                    <a:pt x="84748" y="105646"/>
                  </a:cubicBezTo>
                  <a:cubicBezTo>
                    <a:pt x="84643" y="105646"/>
                    <a:pt x="84538" y="105620"/>
                    <a:pt x="84485" y="105568"/>
                  </a:cubicBezTo>
                  <a:lnTo>
                    <a:pt x="77296" y="98222"/>
                  </a:lnTo>
                  <a:cubicBezTo>
                    <a:pt x="78162" y="96596"/>
                    <a:pt x="78687" y="94707"/>
                    <a:pt x="78687" y="92818"/>
                  </a:cubicBezTo>
                  <a:lnTo>
                    <a:pt x="78687" y="90168"/>
                  </a:lnTo>
                  <a:lnTo>
                    <a:pt x="101278" y="104413"/>
                  </a:lnTo>
                  <a:lnTo>
                    <a:pt x="111746" y="108454"/>
                  </a:lnTo>
                  <a:cubicBezTo>
                    <a:pt x="116181" y="110238"/>
                    <a:pt x="119198" y="114514"/>
                    <a:pt x="119198" y="119315"/>
                  </a:cubicBezTo>
                  <a:lnTo>
                    <a:pt x="119198" y="153157"/>
                  </a:lnTo>
                  <a:cubicBezTo>
                    <a:pt x="119198" y="156437"/>
                    <a:pt x="116548" y="159218"/>
                    <a:pt x="113137" y="159218"/>
                  </a:cubicBezTo>
                  <a:lnTo>
                    <a:pt x="90048" y="159218"/>
                  </a:lnTo>
                  <a:lnTo>
                    <a:pt x="90048" y="152764"/>
                  </a:lnTo>
                  <a:lnTo>
                    <a:pt x="101776" y="152764"/>
                  </a:lnTo>
                  <a:cubicBezTo>
                    <a:pt x="104689" y="152764"/>
                    <a:pt x="107076" y="150377"/>
                    <a:pt x="107076" y="147333"/>
                  </a:cubicBezTo>
                  <a:lnTo>
                    <a:pt x="107076" y="130307"/>
                  </a:lnTo>
                  <a:cubicBezTo>
                    <a:pt x="107076" y="126765"/>
                    <a:pt x="104426" y="125008"/>
                    <a:pt x="101776" y="125008"/>
                  </a:cubicBezTo>
                  <a:cubicBezTo>
                    <a:pt x="99126" y="125008"/>
                    <a:pt x="96476" y="126765"/>
                    <a:pt x="96476" y="130307"/>
                  </a:cubicBezTo>
                  <a:lnTo>
                    <a:pt x="96476" y="142034"/>
                  </a:lnTo>
                  <a:lnTo>
                    <a:pt x="72993" y="142034"/>
                  </a:lnTo>
                  <a:lnTo>
                    <a:pt x="72993" y="130307"/>
                  </a:lnTo>
                  <a:cubicBezTo>
                    <a:pt x="72993" y="126765"/>
                    <a:pt x="70343" y="125008"/>
                    <a:pt x="67693" y="125008"/>
                  </a:cubicBezTo>
                  <a:cubicBezTo>
                    <a:pt x="65043" y="125008"/>
                    <a:pt x="62393" y="126765"/>
                    <a:pt x="62393" y="130307"/>
                  </a:cubicBezTo>
                  <a:lnTo>
                    <a:pt x="62393" y="147333"/>
                  </a:lnTo>
                  <a:cubicBezTo>
                    <a:pt x="62393" y="150377"/>
                    <a:pt x="64781" y="152764"/>
                    <a:pt x="67693" y="152764"/>
                  </a:cubicBezTo>
                  <a:lnTo>
                    <a:pt x="79422" y="152764"/>
                  </a:lnTo>
                  <a:lnTo>
                    <a:pt x="79422" y="159086"/>
                  </a:lnTo>
                  <a:lnTo>
                    <a:pt x="56332" y="159086"/>
                  </a:lnTo>
                  <a:cubicBezTo>
                    <a:pt x="53053" y="158955"/>
                    <a:pt x="50271" y="156306"/>
                    <a:pt x="50271" y="153026"/>
                  </a:cubicBezTo>
                  <a:lnTo>
                    <a:pt x="50271" y="119315"/>
                  </a:lnTo>
                  <a:cubicBezTo>
                    <a:pt x="50271" y="114514"/>
                    <a:pt x="53289" y="110238"/>
                    <a:pt x="57854" y="108454"/>
                  </a:cubicBezTo>
                  <a:lnTo>
                    <a:pt x="68192" y="104413"/>
                  </a:lnTo>
                  <a:lnTo>
                    <a:pt x="77034" y="113123"/>
                  </a:lnTo>
                  <a:cubicBezTo>
                    <a:pt x="79185" y="115275"/>
                    <a:pt x="81993" y="116350"/>
                    <a:pt x="84800" y="116350"/>
                  </a:cubicBezTo>
                  <a:cubicBezTo>
                    <a:pt x="87608" y="116350"/>
                    <a:pt x="90415" y="115275"/>
                    <a:pt x="92567" y="113123"/>
                  </a:cubicBezTo>
                  <a:lnTo>
                    <a:pt x="101278" y="104412"/>
                  </a:lnTo>
                  <a:lnTo>
                    <a:pt x="158843" y="158457"/>
                  </a:lnTo>
                  <a:lnTo>
                    <a:pt x="158843" y="181937"/>
                  </a:lnTo>
                  <a:lnTo>
                    <a:pt x="10364" y="181937"/>
                  </a:lnTo>
                  <a:lnTo>
                    <a:pt x="10364" y="158457"/>
                  </a:lnTo>
                  <a:lnTo>
                    <a:pt x="40537" y="158457"/>
                  </a:lnTo>
                  <a:cubicBezTo>
                    <a:pt x="42820" y="165252"/>
                    <a:pt x="49143" y="169816"/>
                    <a:pt x="56332" y="169816"/>
                  </a:cubicBezTo>
                  <a:lnTo>
                    <a:pt x="113137" y="169816"/>
                  </a:lnTo>
                  <a:cubicBezTo>
                    <a:pt x="120221" y="169816"/>
                    <a:pt x="126649" y="165252"/>
                    <a:pt x="128932" y="158457"/>
                  </a:cubicBezTo>
                  <a:lnTo>
                    <a:pt x="226773" y="124352"/>
                  </a:lnTo>
                  <a:cubicBezTo>
                    <a:pt x="230052" y="124352"/>
                    <a:pt x="232834" y="127028"/>
                    <a:pt x="232834" y="130412"/>
                  </a:cubicBezTo>
                  <a:lnTo>
                    <a:pt x="232834" y="147465"/>
                  </a:lnTo>
                  <a:cubicBezTo>
                    <a:pt x="232834" y="149616"/>
                    <a:pt x="231574" y="151636"/>
                    <a:pt x="229790" y="152633"/>
                  </a:cubicBezTo>
                  <a:cubicBezTo>
                    <a:pt x="228163" y="153656"/>
                    <a:pt x="227140" y="155282"/>
                    <a:pt x="227140" y="157198"/>
                  </a:cubicBezTo>
                  <a:lnTo>
                    <a:pt x="227140" y="165776"/>
                  </a:lnTo>
                  <a:cubicBezTo>
                    <a:pt x="227140" y="168164"/>
                    <a:pt x="228793" y="170315"/>
                    <a:pt x="231181" y="170945"/>
                  </a:cubicBezTo>
                  <a:lnTo>
                    <a:pt x="245323" y="174486"/>
                  </a:lnTo>
                  <a:cubicBezTo>
                    <a:pt x="247973" y="175116"/>
                    <a:pt x="249862" y="177503"/>
                    <a:pt x="249862" y="180284"/>
                  </a:cubicBezTo>
                  <a:lnTo>
                    <a:pt x="249862" y="181937"/>
                  </a:lnTo>
                  <a:lnTo>
                    <a:pt x="192296" y="181937"/>
                  </a:lnTo>
                  <a:lnTo>
                    <a:pt x="192296" y="180284"/>
                  </a:lnTo>
                  <a:cubicBezTo>
                    <a:pt x="192296" y="177503"/>
                    <a:pt x="194185" y="175116"/>
                    <a:pt x="196835" y="174486"/>
                  </a:cubicBezTo>
                  <a:lnTo>
                    <a:pt x="210978" y="170945"/>
                  </a:lnTo>
                  <a:cubicBezTo>
                    <a:pt x="213391" y="170315"/>
                    <a:pt x="215018" y="168164"/>
                    <a:pt x="215018" y="165776"/>
                  </a:cubicBezTo>
                  <a:lnTo>
                    <a:pt x="215018" y="157198"/>
                  </a:lnTo>
                  <a:cubicBezTo>
                    <a:pt x="215018" y="155282"/>
                    <a:pt x="214021" y="153656"/>
                    <a:pt x="212368" y="152633"/>
                  </a:cubicBezTo>
                  <a:cubicBezTo>
                    <a:pt x="210479" y="151636"/>
                    <a:pt x="209351" y="149616"/>
                    <a:pt x="209351" y="147465"/>
                  </a:cubicBezTo>
                  <a:lnTo>
                    <a:pt x="209351" y="130412"/>
                  </a:lnTo>
                  <a:cubicBezTo>
                    <a:pt x="209351" y="127028"/>
                    <a:pt x="212001" y="124352"/>
                    <a:pt x="215412" y="124352"/>
                  </a:cubicBezTo>
                  <a:lnTo>
                    <a:pt x="272584" y="101633"/>
                  </a:lnTo>
                  <a:lnTo>
                    <a:pt x="272584" y="181937"/>
                  </a:lnTo>
                  <a:lnTo>
                    <a:pt x="260488" y="181937"/>
                  </a:lnTo>
                  <a:lnTo>
                    <a:pt x="260488" y="180284"/>
                  </a:lnTo>
                  <a:cubicBezTo>
                    <a:pt x="260488" y="172702"/>
                    <a:pt x="255293" y="166012"/>
                    <a:pt x="247842" y="164124"/>
                  </a:cubicBezTo>
                  <a:lnTo>
                    <a:pt x="237740" y="161605"/>
                  </a:lnTo>
                  <a:lnTo>
                    <a:pt x="237740" y="159952"/>
                  </a:lnTo>
                  <a:cubicBezTo>
                    <a:pt x="241413" y="156804"/>
                    <a:pt x="243434" y="152265"/>
                    <a:pt x="243434" y="147465"/>
                  </a:cubicBezTo>
                  <a:lnTo>
                    <a:pt x="243434" y="130412"/>
                  </a:lnTo>
                  <a:cubicBezTo>
                    <a:pt x="243434" y="121204"/>
                    <a:pt x="235982" y="113753"/>
                    <a:pt x="226773" y="113753"/>
                  </a:cubicBezTo>
                  <a:lnTo>
                    <a:pt x="215412" y="113753"/>
                  </a:lnTo>
                  <a:cubicBezTo>
                    <a:pt x="206176" y="113753"/>
                    <a:pt x="198751" y="121204"/>
                    <a:pt x="198751" y="130412"/>
                  </a:cubicBezTo>
                  <a:lnTo>
                    <a:pt x="198751" y="147465"/>
                  </a:lnTo>
                  <a:cubicBezTo>
                    <a:pt x="198751" y="152265"/>
                    <a:pt x="200771" y="156804"/>
                    <a:pt x="204418" y="159952"/>
                  </a:cubicBezTo>
                  <a:lnTo>
                    <a:pt x="204418" y="161605"/>
                  </a:lnTo>
                  <a:lnTo>
                    <a:pt x="194317" y="164124"/>
                  </a:lnTo>
                  <a:cubicBezTo>
                    <a:pt x="186865" y="166012"/>
                    <a:pt x="181696" y="172702"/>
                    <a:pt x="181696" y="180284"/>
                  </a:cubicBezTo>
                  <a:lnTo>
                    <a:pt x="181696" y="181937"/>
                  </a:lnTo>
                  <a:lnTo>
                    <a:pt x="169574" y="181937"/>
                  </a:lnTo>
                  <a:lnTo>
                    <a:pt x="169574" y="101633"/>
                  </a:lnTo>
                  <a:lnTo>
                    <a:pt x="5457" y="26"/>
                  </a:lnTo>
                  <a:cubicBezTo>
                    <a:pt x="2414" y="26"/>
                    <a:pt x="26" y="2413"/>
                    <a:pt x="26" y="5325"/>
                  </a:cubicBezTo>
                  <a:lnTo>
                    <a:pt x="26" y="187105"/>
                  </a:lnTo>
                  <a:cubicBezTo>
                    <a:pt x="26" y="190122"/>
                    <a:pt x="2414" y="192405"/>
                    <a:pt x="5457" y="192405"/>
                  </a:cubicBezTo>
                  <a:lnTo>
                    <a:pt x="278015" y="192405"/>
                  </a:lnTo>
                  <a:cubicBezTo>
                    <a:pt x="280927" y="192405"/>
                    <a:pt x="283210" y="190017"/>
                    <a:pt x="283210" y="187105"/>
                  </a:cubicBezTo>
                  <a:lnTo>
                    <a:pt x="283210" y="5325"/>
                  </a:lnTo>
                  <a:cubicBezTo>
                    <a:pt x="283210" y="2413"/>
                    <a:pt x="280796" y="26"/>
                    <a:pt x="277910" y="26"/>
                  </a:cubicBezTo>
                  <a:lnTo>
                    <a:pt x="44971" y="26"/>
                  </a:lnTo>
                  <a:cubicBezTo>
                    <a:pt x="37887" y="26"/>
                    <a:pt x="37887" y="10625"/>
                    <a:pt x="44971" y="10625"/>
                  </a:cubicBezTo>
                  <a:lnTo>
                    <a:pt x="158974" y="10625"/>
                  </a:lnTo>
                  <a:lnTo>
                    <a:pt x="158974" y="147727"/>
                  </a:lnTo>
                  <a:lnTo>
                    <a:pt x="129798" y="147727"/>
                  </a:lnTo>
                  <a:lnTo>
                    <a:pt x="129798" y="119315"/>
                  </a:lnTo>
                  <a:cubicBezTo>
                    <a:pt x="129798" y="110106"/>
                    <a:pt x="124131" y="101895"/>
                    <a:pt x="115656" y="98484"/>
                  </a:cubicBezTo>
                  <a:lnTo>
                    <a:pt x="101645" y="93054"/>
                  </a:lnTo>
                  <a:cubicBezTo>
                    <a:pt x="101540" y="92923"/>
                    <a:pt x="101540" y="92818"/>
                    <a:pt x="101540" y="92818"/>
                  </a:cubicBezTo>
                  <a:lnTo>
                    <a:pt x="101540" y="84842"/>
                  </a:lnTo>
                  <a:lnTo>
                    <a:pt x="101540" y="84737"/>
                  </a:lnTo>
                  <a:cubicBezTo>
                    <a:pt x="108729" y="79438"/>
                    <a:pt x="112901" y="71095"/>
                    <a:pt x="112901" y="62123"/>
                  </a:cubicBezTo>
                  <a:lnTo>
                    <a:pt x="112901" y="50764"/>
                  </a:lnTo>
                  <a:cubicBezTo>
                    <a:pt x="112901" y="38407"/>
                    <a:pt x="102904" y="28438"/>
                    <a:pt x="90546" y="28438"/>
                  </a:cubicBezTo>
                  <a:lnTo>
                    <a:pt x="79185" y="28438"/>
                  </a:lnTo>
                  <a:cubicBezTo>
                    <a:pt x="66801" y="28438"/>
                    <a:pt x="56831" y="38407"/>
                    <a:pt x="56831" y="50764"/>
                  </a:cubicBezTo>
                  <a:lnTo>
                    <a:pt x="56831" y="62123"/>
                  </a:lnTo>
                  <a:cubicBezTo>
                    <a:pt x="56831" y="71095"/>
                    <a:pt x="61003" y="79438"/>
                    <a:pt x="68192" y="84737"/>
                  </a:cubicBezTo>
                  <a:lnTo>
                    <a:pt x="68192" y="84842"/>
                  </a:lnTo>
                  <a:lnTo>
                    <a:pt x="68192" y="92818"/>
                  </a:lnTo>
                  <a:cubicBezTo>
                    <a:pt x="68192" y="92818"/>
                    <a:pt x="68192" y="92923"/>
                    <a:pt x="68061" y="93054"/>
                  </a:cubicBezTo>
                  <a:lnTo>
                    <a:pt x="54050" y="98484"/>
                  </a:lnTo>
                  <a:cubicBezTo>
                    <a:pt x="45470" y="101895"/>
                    <a:pt x="39908" y="110106"/>
                    <a:pt x="39803" y="119315"/>
                  </a:cubicBezTo>
                  <a:lnTo>
                    <a:pt x="39803" y="147727"/>
                  </a:lnTo>
                  <a:lnTo>
                    <a:pt x="10757" y="147727"/>
                  </a:lnTo>
                  <a:lnTo>
                    <a:pt x="10757" y="10756"/>
                  </a:lnTo>
                  <a:lnTo>
                    <a:pt x="22486" y="10756"/>
                  </a:lnTo>
                  <a:cubicBezTo>
                    <a:pt x="29570" y="10756"/>
                    <a:pt x="29570" y="26"/>
                    <a:pt x="22486" y="26"/>
                  </a:cubicBezTo>
                  <a:lnTo>
                    <a:pt x="90415" y="39168"/>
                  </a:lnTo>
                  <a:lnTo>
                    <a:pt x="2248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03" name="Google Shape;146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JgAADBEAAH8oAACwEgAAAAAAAA=="/>
                </a:ext>
              </a:extLst>
            </p:cNvSpPr>
            <p:nvPr/>
          </p:nvSpPr>
          <p:spPr>
            <a:xfrm>
              <a:off x="6219825" y="2771140"/>
              <a:ext cx="363220" cy="266700"/>
            </a:xfrm>
            <a:custGeom>
              <a:avLst/>
              <a:gdLst/>
              <a:ahLst/>
              <a:cxnLst/>
              <a:rect l="0" t="0" r="363220" b="266700"/>
              <a:pathLst>
                <a:path w="363220" h="266700">
                  <a:moveTo>
                    <a:pt x="329472" y="10643"/>
                  </a:moveTo>
                  <a:cubicBezTo>
                    <a:pt x="332886" y="10643"/>
                    <a:pt x="335539" y="13428"/>
                    <a:pt x="335539" y="16713"/>
                  </a:cubicBezTo>
                  <a:lnTo>
                    <a:pt x="335539" y="227624"/>
                  </a:lnTo>
                  <a:lnTo>
                    <a:pt x="323773" y="227624"/>
                  </a:lnTo>
                  <a:cubicBezTo>
                    <a:pt x="316708" y="227624"/>
                    <a:pt x="316708" y="238240"/>
                    <a:pt x="323773" y="238240"/>
                  </a:cubicBezTo>
                  <a:lnTo>
                    <a:pt x="352216" y="238240"/>
                  </a:lnTo>
                  <a:cubicBezTo>
                    <a:pt x="352452" y="238240"/>
                    <a:pt x="352583" y="238372"/>
                    <a:pt x="352583" y="238635"/>
                  </a:cubicBezTo>
                  <a:lnTo>
                    <a:pt x="352583" y="250013"/>
                  </a:lnTo>
                  <a:cubicBezTo>
                    <a:pt x="352583" y="253298"/>
                    <a:pt x="349800" y="256084"/>
                    <a:pt x="346517" y="256084"/>
                  </a:cubicBezTo>
                  <a:lnTo>
                    <a:pt x="16703" y="256084"/>
                  </a:lnTo>
                  <a:cubicBezTo>
                    <a:pt x="13394" y="256084"/>
                    <a:pt x="10637" y="253298"/>
                    <a:pt x="10637" y="250013"/>
                  </a:cubicBezTo>
                  <a:lnTo>
                    <a:pt x="10637" y="238635"/>
                  </a:lnTo>
                  <a:cubicBezTo>
                    <a:pt x="10637" y="238372"/>
                    <a:pt x="10873" y="238240"/>
                    <a:pt x="11004" y="238240"/>
                  </a:cubicBezTo>
                  <a:lnTo>
                    <a:pt x="301029" y="238240"/>
                  </a:lnTo>
                  <a:cubicBezTo>
                    <a:pt x="308094" y="238240"/>
                    <a:pt x="308094" y="227624"/>
                    <a:pt x="301029" y="227624"/>
                  </a:cubicBezTo>
                  <a:lnTo>
                    <a:pt x="27813" y="227624"/>
                  </a:lnTo>
                  <a:lnTo>
                    <a:pt x="27813" y="16713"/>
                  </a:lnTo>
                  <a:cubicBezTo>
                    <a:pt x="27813" y="13428"/>
                    <a:pt x="30465" y="10643"/>
                    <a:pt x="33748" y="10643"/>
                  </a:cubicBezTo>
                  <a:lnTo>
                    <a:pt x="33748" y="26"/>
                  </a:lnTo>
                  <a:cubicBezTo>
                    <a:pt x="24530" y="26"/>
                    <a:pt x="17071" y="7489"/>
                    <a:pt x="17071" y="16713"/>
                  </a:cubicBezTo>
                  <a:lnTo>
                    <a:pt x="17071" y="227624"/>
                  </a:lnTo>
                  <a:lnTo>
                    <a:pt x="11004" y="227624"/>
                  </a:lnTo>
                  <a:cubicBezTo>
                    <a:pt x="4937" y="227624"/>
                    <a:pt x="0" y="232564"/>
                    <a:pt x="0" y="238635"/>
                  </a:cubicBezTo>
                  <a:lnTo>
                    <a:pt x="0" y="250013"/>
                  </a:lnTo>
                  <a:cubicBezTo>
                    <a:pt x="0" y="259237"/>
                    <a:pt x="7459" y="266700"/>
                    <a:pt x="16703" y="266700"/>
                  </a:cubicBezTo>
                  <a:lnTo>
                    <a:pt x="346517" y="266700"/>
                  </a:lnTo>
                  <a:cubicBezTo>
                    <a:pt x="355735" y="266700"/>
                    <a:pt x="363194" y="259237"/>
                    <a:pt x="363194" y="250013"/>
                  </a:cubicBezTo>
                  <a:lnTo>
                    <a:pt x="363194" y="238635"/>
                  </a:lnTo>
                  <a:cubicBezTo>
                    <a:pt x="363194" y="232564"/>
                    <a:pt x="358283" y="227624"/>
                    <a:pt x="352216" y="227624"/>
                  </a:cubicBezTo>
                  <a:lnTo>
                    <a:pt x="346149" y="227624"/>
                  </a:lnTo>
                  <a:lnTo>
                    <a:pt x="346149" y="16713"/>
                  </a:lnTo>
                  <a:cubicBezTo>
                    <a:pt x="346149" y="7489"/>
                    <a:pt x="338690" y="26"/>
                    <a:pt x="329472" y="26"/>
                  </a:cubicBezTo>
                  <a:lnTo>
                    <a:pt x="329472" y="10643"/>
                  </a:lnTo>
                  <a:lnTo>
                    <a:pt x="32947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sp>
        <p:nvSpPr>
          <p:cNvPr id="2331" name="Google Shape;146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AAAiRIAADMpAADhEgAAEAAAAA=="/>
              </a:ext>
            </a:extLst>
          </p:cNvSpPr>
          <p:nvPr/>
        </p:nvSpPr>
        <p:spPr>
          <a:xfrm>
            <a:off x="6663690" y="3013075"/>
            <a:ext cx="33655" cy="55880"/>
          </a:xfrm>
          <a:custGeom>
            <a:avLst/>
            <a:gdLst/>
            <a:ahLst/>
            <a:cxnLst/>
            <a:rect l="0" t="0" r="33655" b="55880"/>
            <a:pathLst>
              <a:path w="33655" h="55880">
                <a:moveTo>
                  <a:pt x="6109" y="26"/>
                </a:moveTo>
                <a:cubicBezTo>
                  <a:pt x="2252" y="4138"/>
                  <a:pt x="0" y="9656"/>
                  <a:pt x="0" y="15304"/>
                </a:cubicBezTo>
                <a:lnTo>
                  <a:pt x="0" y="55880"/>
                </a:lnTo>
                <a:lnTo>
                  <a:pt x="33629" y="55880"/>
                </a:lnTo>
                <a:lnTo>
                  <a:pt x="33629" y="37088"/>
                </a:lnTo>
                <a:cubicBezTo>
                  <a:pt x="33629" y="31206"/>
                  <a:pt x="31273" y="25428"/>
                  <a:pt x="27156" y="21186"/>
                </a:cubicBezTo>
                <a:lnTo>
                  <a:pt x="6109" y="139"/>
                </a:lnTo>
                <a:lnTo>
                  <a:pt x="6109" y="26"/>
                </a:lnTo>
                <a:lnTo>
                  <a:pt x="27156" y="2107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32" name="Google Shape;146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KQAAtRIAADwpAADqEgAAEAAAAA=="/>
              </a:ext>
            </a:extLst>
          </p:cNvSpPr>
          <p:nvPr/>
        </p:nvSpPr>
        <p:spPr>
          <a:xfrm>
            <a:off x="6692265" y="3041015"/>
            <a:ext cx="10795" cy="33655"/>
          </a:xfrm>
          <a:custGeom>
            <a:avLst/>
            <a:gdLst/>
            <a:ahLst/>
            <a:cxnLst/>
            <a:rect l="0" t="0" r="10795" b="33655"/>
            <a:pathLst>
              <a:path w="10795" h="33655">
                <a:moveTo>
                  <a:pt x="5318" y="0"/>
                </a:moveTo>
                <a:cubicBezTo>
                  <a:pt x="2422" y="0"/>
                  <a:pt x="0" y="2303"/>
                  <a:pt x="0" y="5348"/>
                </a:cubicBezTo>
                <a:lnTo>
                  <a:pt x="0" y="28279"/>
                </a:lnTo>
                <a:cubicBezTo>
                  <a:pt x="0" y="31854"/>
                  <a:pt x="2685" y="33655"/>
                  <a:pt x="5397" y="33655"/>
                </a:cubicBezTo>
                <a:cubicBezTo>
                  <a:pt x="8083" y="33655"/>
                  <a:pt x="10768" y="31854"/>
                  <a:pt x="10768" y="28279"/>
                </a:cubicBezTo>
                <a:lnTo>
                  <a:pt x="10768" y="5348"/>
                </a:lnTo>
                <a:cubicBezTo>
                  <a:pt x="10768" y="2303"/>
                  <a:pt x="8372" y="0"/>
                  <a:pt x="5318"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nvGrpSpPr>
          <p:cNvPr id="2333" name="Google Shape;14630;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UoAADSEAAAMSsAAOoSAAAQAAAA"/>
              </a:ext>
            </a:extLst>
          </p:cNvGrpSpPr>
          <p:nvPr/>
        </p:nvGrpSpPr>
        <p:grpSpPr>
          <a:xfrm>
            <a:off x="6657975" y="2734310"/>
            <a:ext cx="363220" cy="340360"/>
            <a:chOff x="6657975" y="2734310"/>
            <a:chExt cx="363220" cy="340360"/>
          </a:xfrm>
        </p:grpSpPr>
        <p:sp>
          <p:nvSpPr>
            <p:cNvPr id="2353" name="Google Shape;146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KgAAEBEAACgrAAAWEgAAAAAAAA=="/>
                </a:ext>
              </a:extLst>
            </p:cNvSpPr>
            <p:nvPr/>
          </p:nvSpPr>
          <p:spPr>
            <a:xfrm>
              <a:off x="6856730" y="2773680"/>
              <a:ext cx="158750" cy="166370"/>
            </a:xfrm>
            <a:custGeom>
              <a:avLst/>
              <a:gdLst/>
              <a:ahLst/>
              <a:cxnLst/>
              <a:rect l="0" t="0" r="158750" b="166370"/>
              <a:pathLst>
                <a:path w="158750" h="166370">
                  <a:moveTo>
                    <a:pt x="17030" y="0"/>
                  </a:moveTo>
                  <a:cubicBezTo>
                    <a:pt x="7598" y="0"/>
                    <a:pt x="26" y="7585"/>
                    <a:pt x="26" y="17060"/>
                  </a:cubicBezTo>
                  <a:lnTo>
                    <a:pt x="26" y="107974"/>
                  </a:lnTo>
                  <a:cubicBezTo>
                    <a:pt x="26" y="117317"/>
                    <a:pt x="7598" y="124902"/>
                    <a:pt x="17030" y="124902"/>
                  </a:cubicBezTo>
                  <a:lnTo>
                    <a:pt x="34061" y="124902"/>
                  </a:lnTo>
                  <a:lnTo>
                    <a:pt x="24602" y="162774"/>
                  </a:lnTo>
                  <a:cubicBezTo>
                    <a:pt x="24131" y="164795"/>
                    <a:pt x="25650" y="166344"/>
                    <a:pt x="27354" y="166344"/>
                  </a:cubicBezTo>
                  <a:cubicBezTo>
                    <a:pt x="27930" y="166344"/>
                    <a:pt x="28480" y="166186"/>
                    <a:pt x="29030" y="165819"/>
                  </a:cubicBezTo>
                  <a:lnTo>
                    <a:pt x="84995" y="125033"/>
                  </a:lnTo>
                  <a:lnTo>
                    <a:pt x="141720" y="125033"/>
                  </a:lnTo>
                  <a:cubicBezTo>
                    <a:pt x="151178" y="125033"/>
                    <a:pt x="158750" y="117317"/>
                    <a:pt x="158750" y="107974"/>
                  </a:cubicBezTo>
                  <a:lnTo>
                    <a:pt x="158750" y="17060"/>
                  </a:lnTo>
                  <a:cubicBezTo>
                    <a:pt x="158750" y="7585"/>
                    <a:pt x="151178" y="0"/>
                    <a:pt x="141851" y="0"/>
                  </a:cubicBezTo>
                  <a:lnTo>
                    <a:pt x="17030" y="0"/>
                  </a:lnTo>
                  <a:lnTo>
                    <a:pt x="14185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52" name="Google Shape;146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gAAEBEAANgqAADDEQAAAAAAAA=="/>
                </a:ext>
              </a:extLst>
            </p:cNvSpPr>
            <p:nvPr/>
          </p:nvSpPr>
          <p:spPr>
            <a:xfrm>
              <a:off x="6908165" y="2773680"/>
              <a:ext cx="56515" cy="113665"/>
            </a:xfrm>
            <a:custGeom>
              <a:avLst/>
              <a:gdLst/>
              <a:ahLst/>
              <a:cxnLst/>
              <a:rect l="0" t="0" r="56515" b="113665"/>
              <a:pathLst>
                <a:path w="56515" h="113665">
                  <a:moveTo>
                    <a:pt x="26" y="0"/>
                  </a:moveTo>
                  <a:lnTo>
                    <a:pt x="26" y="90910"/>
                  </a:lnTo>
                  <a:cubicBezTo>
                    <a:pt x="26" y="103549"/>
                    <a:pt x="10045" y="113665"/>
                    <a:pt x="22621" y="113665"/>
                  </a:cubicBezTo>
                  <a:lnTo>
                    <a:pt x="33919" y="113665"/>
                  </a:lnTo>
                  <a:cubicBezTo>
                    <a:pt x="46339" y="113665"/>
                    <a:pt x="56384" y="103549"/>
                    <a:pt x="56515" y="91016"/>
                  </a:cubicBezTo>
                  <a:lnTo>
                    <a:pt x="56515" y="0"/>
                  </a:lnTo>
                  <a:lnTo>
                    <a:pt x="26" y="0"/>
                  </a:lnTo>
                  <a:lnTo>
                    <a:pt x="56515" y="9101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51" name="Google Shape;146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KgAA2xAAAL0qAABqEQAAAAAAAA=="/>
                </a:ext>
              </a:extLst>
            </p:cNvSpPr>
            <p:nvPr/>
          </p:nvSpPr>
          <p:spPr>
            <a:xfrm>
              <a:off x="6924675" y="2740025"/>
              <a:ext cx="22860" cy="90805"/>
            </a:xfrm>
            <a:custGeom>
              <a:avLst/>
              <a:gdLst/>
              <a:ahLst/>
              <a:cxnLst/>
              <a:rect l="0" t="0" r="22860" b="90805"/>
              <a:pathLst>
                <a:path w="22860" h="90805">
                  <a:moveTo>
                    <a:pt x="0" y="26"/>
                  </a:moveTo>
                  <a:lnTo>
                    <a:pt x="5722" y="90805"/>
                  </a:lnTo>
                  <a:lnTo>
                    <a:pt x="17138" y="90805"/>
                  </a:lnTo>
                  <a:lnTo>
                    <a:pt x="22834"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50" name="Google Shape;146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ZKgAAhBEAAL0qAACoEQAAAAAAAA=="/>
                </a:ext>
              </a:extLst>
            </p:cNvSpPr>
            <p:nvPr/>
          </p:nvSpPr>
          <p:spPr>
            <a:xfrm>
              <a:off x="6924675" y="2847340"/>
              <a:ext cx="22860" cy="22860"/>
            </a:xfrm>
            <a:custGeom>
              <a:avLst/>
              <a:gdLst/>
              <a:ahLst/>
              <a:cxnLst/>
              <a:rect l="0" t="0" r="22860" b="22860"/>
              <a:pathLst>
                <a:path w="22860" h="22860">
                  <a:moveTo>
                    <a:pt x="11417" y="0"/>
                  </a:moveTo>
                  <a:cubicBezTo>
                    <a:pt x="5089" y="0"/>
                    <a:pt x="0" y="5194"/>
                    <a:pt x="0" y="11417"/>
                  </a:cubicBezTo>
                  <a:cubicBezTo>
                    <a:pt x="0" y="17771"/>
                    <a:pt x="5089" y="22834"/>
                    <a:pt x="11417" y="22834"/>
                  </a:cubicBezTo>
                  <a:cubicBezTo>
                    <a:pt x="17771" y="22834"/>
                    <a:pt x="22834" y="17771"/>
                    <a:pt x="22834" y="11417"/>
                  </a:cubicBezTo>
                  <a:cubicBezTo>
                    <a:pt x="22834" y="5194"/>
                    <a:pt x="17771" y="0"/>
                    <a:pt x="1141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9" name="Google Shape;146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9KAAAZBIAAC4qAADhEgAAAAAAAA=="/>
                </a:ext>
              </a:extLst>
            </p:cNvSpPr>
            <p:nvPr/>
          </p:nvSpPr>
          <p:spPr>
            <a:xfrm>
              <a:off x="6663055" y="2989580"/>
              <a:ext cx="193675" cy="79375"/>
            </a:xfrm>
            <a:custGeom>
              <a:avLst/>
              <a:gdLst/>
              <a:ahLst/>
              <a:cxnLst/>
              <a:rect l="0" t="0" r="193675" b="79375"/>
              <a:pathLst>
                <a:path w="193675" h="79375">
                  <a:moveTo>
                    <a:pt x="62621" y="0"/>
                  </a:moveTo>
                  <a:lnTo>
                    <a:pt x="15063" y="17252"/>
                  </a:lnTo>
                  <a:cubicBezTo>
                    <a:pt x="5941" y="20550"/>
                    <a:pt x="0" y="29111"/>
                    <a:pt x="0" y="38561"/>
                  </a:cubicBezTo>
                  <a:lnTo>
                    <a:pt x="0" y="79375"/>
                  </a:lnTo>
                  <a:lnTo>
                    <a:pt x="193675" y="79375"/>
                  </a:lnTo>
                  <a:lnTo>
                    <a:pt x="193675" y="38561"/>
                  </a:lnTo>
                  <a:cubicBezTo>
                    <a:pt x="193543" y="29111"/>
                    <a:pt x="187602" y="20550"/>
                    <a:pt x="178611" y="17252"/>
                  </a:cubicBezTo>
                  <a:lnTo>
                    <a:pt x="130921" y="0"/>
                  </a:lnTo>
                  <a:lnTo>
                    <a:pt x="96771" y="11335"/>
                  </a:lnTo>
                  <a:lnTo>
                    <a:pt x="62621" y="0"/>
                  </a:lnTo>
                  <a:lnTo>
                    <a:pt x="178611" y="1725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8" name="Google Shape;146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4KQAAiRIAAC4qAADhEgAAAAAAAA=="/>
                </a:ext>
              </a:extLst>
            </p:cNvSpPr>
            <p:nvPr/>
          </p:nvSpPr>
          <p:spPr>
            <a:xfrm>
              <a:off x="6822440" y="3013075"/>
              <a:ext cx="34290" cy="55880"/>
            </a:xfrm>
            <a:custGeom>
              <a:avLst/>
              <a:gdLst/>
              <a:ahLst/>
              <a:cxnLst/>
              <a:rect l="0" t="0" r="34290" b="55880"/>
              <a:pathLst>
                <a:path w="34290" h="55880">
                  <a:moveTo>
                    <a:pt x="28197" y="26"/>
                  </a:moveTo>
                  <a:lnTo>
                    <a:pt x="6752" y="21186"/>
                  </a:lnTo>
                  <a:cubicBezTo>
                    <a:pt x="2427" y="25428"/>
                    <a:pt x="26" y="31206"/>
                    <a:pt x="26" y="37088"/>
                  </a:cubicBezTo>
                  <a:lnTo>
                    <a:pt x="26" y="55880"/>
                  </a:lnTo>
                  <a:lnTo>
                    <a:pt x="34290" y="55880"/>
                  </a:lnTo>
                  <a:lnTo>
                    <a:pt x="34290" y="15304"/>
                  </a:lnTo>
                  <a:cubicBezTo>
                    <a:pt x="34290" y="9656"/>
                    <a:pt x="32127" y="4138"/>
                    <a:pt x="2819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7" name="Google Shape;146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KQAATxEAAPgpAADeEQAAAAAAAA=="/>
                </a:ext>
              </a:extLst>
            </p:cNvSpPr>
            <p:nvPr/>
          </p:nvSpPr>
          <p:spPr>
            <a:xfrm>
              <a:off x="6697345" y="2813685"/>
              <a:ext cx="125095" cy="90805"/>
            </a:xfrm>
            <a:custGeom>
              <a:avLst/>
              <a:gdLst/>
              <a:ahLst/>
              <a:cxnLst/>
              <a:rect l="0" t="0" r="125095" b="90805"/>
              <a:pathLst>
                <a:path w="125095" h="90805">
                  <a:moveTo>
                    <a:pt x="45527" y="26"/>
                  </a:moveTo>
                  <a:cubicBezTo>
                    <a:pt x="20371" y="26"/>
                    <a:pt x="0" y="20405"/>
                    <a:pt x="0" y="45337"/>
                  </a:cubicBezTo>
                  <a:lnTo>
                    <a:pt x="0" y="58940"/>
                  </a:lnTo>
                  <a:cubicBezTo>
                    <a:pt x="0" y="64984"/>
                    <a:pt x="893" y="71027"/>
                    <a:pt x="2917" y="76808"/>
                  </a:cubicBezTo>
                  <a:lnTo>
                    <a:pt x="4810" y="82485"/>
                  </a:lnTo>
                  <a:cubicBezTo>
                    <a:pt x="5309" y="84238"/>
                    <a:pt x="5704" y="85991"/>
                    <a:pt x="5704" y="87901"/>
                  </a:cubicBezTo>
                  <a:lnTo>
                    <a:pt x="5704" y="90778"/>
                  </a:lnTo>
                  <a:lnTo>
                    <a:pt x="119522" y="90778"/>
                  </a:lnTo>
                  <a:lnTo>
                    <a:pt x="119522" y="87901"/>
                  </a:lnTo>
                  <a:cubicBezTo>
                    <a:pt x="119390" y="85991"/>
                    <a:pt x="119785" y="84238"/>
                    <a:pt x="120284" y="82485"/>
                  </a:cubicBezTo>
                  <a:lnTo>
                    <a:pt x="122177" y="76808"/>
                  </a:lnTo>
                  <a:cubicBezTo>
                    <a:pt x="124201" y="71027"/>
                    <a:pt x="125095" y="64984"/>
                    <a:pt x="125095" y="58940"/>
                  </a:cubicBezTo>
                  <a:lnTo>
                    <a:pt x="125095" y="11484"/>
                  </a:lnTo>
                  <a:cubicBezTo>
                    <a:pt x="125095" y="5179"/>
                    <a:pt x="120021" y="26"/>
                    <a:pt x="113713" y="26"/>
                  </a:cubicBezTo>
                  <a:lnTo>
                    <a:pt x="45527" y="26"/>
                  </a:lnTo>
                  <a:lnTo>
                    <a:pt x="11371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6" name="Google Shape;146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KQAATxEAAPgpAADeEQAAAAAAAA=="/>
                </a:ext>
              </a:extLst>
            </p:cNvSpPr>
            <p:nvPr/>
          </p:nvSpPr>
          <p:spPr>
            <a:xfrm>
              <a:off x="6725920" y="2813685"/>
              <a:ext cx="96520" cy="90805"/>
            </a:xfrm>
            <a:custGeom>
              <a:avLst/>
              <a:gdLst/>
              <a:ahLst/>
              <a:cxnLst/>
              <a:rect l="0" t="0" r="96520" b="90805"/>
              <a:pathLst>
                <a:path w="96520" h="90805">
                  <a:moveTo>
                    <a:pt x="23095" y="26"/>
                  </a:moveTo>
                  <a:cubicBezTo>
                    <a:pt x="10355" y="26"/>
                    <a:pt x="26" y="10348"/>
                    <a:pt x="26" y="23081"/>
                  </a:cubicBezTo>
                  <a:cubicBezTo>
                    <a:pt x="26" y="35813"/>
                    <a:pt x="10355" y="46162"/>
                    <a:pt x="23095" y="46162"/>
                  </a:cubicBezTo>
                  <a:lnTo>
                    <a:pt x="26266" y="46162"/>
                  </a:lnTo>
                  <a:lnTo>
                    <a:pt x="27892" y="90778"/>
                  </a:lnTo>
                  <a:lnTo>
                    <a:pt x="90963" y="90778"/>
                  </a:lnTo>
                  <a:lnTo>
                    <a:pt x="90963" y="87896"/>
                  </a:lnTo>
                  <a:cubicBezTo>
                    <a:pt x="90832" y="86115"/>
                    <a:pt x="91225" y="84229"/>
                    <a:pt x="91723" y="82604"/>
                  </a:cubicBezTo>
                  <a:lnTo>
                    <a:pt x="93610" y="76919"/>
                  </a:lnTo>
                  <a:cubicBezTo>
                    <a:pt x="95629" y="71129"/>
                    <a:pt x="96520" y="65077"/>
                    <a:pt x="96520" y="58894"/>
                  </a:cubicBezTo>
                  <a:lnTo>
                    <a:pt x="96520" y="11501"/>
                  </a:lnTo>
                  <a:cubicBezTo>
                    <a:pt x="96520" y="5187"/>
                    <a:pt x="91461" y="26"/>
                    <a:pt x="85300" y="26"/>
                  </a:cubicBezTo>
                  <a:lnTo>
                    <a:pt x="23095" y="26"/>
                  </a:lnTo>
                  <a:lnTo>
                    <a:pt x="8530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5" name="Google Shape;146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KQAAJRIAAMspAAB2EgAAAAAAAA=="/>
                </a:ext>
              </a:extLst>
            </p:cNvSpPr>
            <p:nvPr/>
          </p:nvSpPr>
          <p:spPr>
            <a:xfrm>
              <a:off x="6725920" y="2949575"/>
              <a:ext cx="67945" cy="51435"/>
            </a:xfrm>
            <a:custGeom>
              <a:avLst/>
              <a:gdLst/>
              <a:ahLst/>
              <a:cxnLst/>
              <a:rect l="0" t="0" r="67945" b="51435"/>
              <a:pathLst>
                <a:path w="67945" h="51435">
                  <a:moveTo>
                    <a:pt x="26" y="26"/>
                  </a:moveTo>
                  <a:lnTo>
                    <a:pt x="26" y="51408"/>
                  </a:lnTo>
                  <a:lnTo>
                    <a:pt x="67918" y="51408"/>
                  </a:lnTo>
                  <a:lnTo>
                    <a:pt x="67918"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4" name="Google Shape;146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KQAAJhIAAMspAABbEgAAAAAAAA=="/>
                </a:ext>
              </a:extLst>
            </p:cNvSpPr>
            <p:nvPr/>
          </p:nvSpPr>
          <p:spPr>
            <a:xfrm>
              <a:off x="6725920" y="2950210"/>
              <a:ext cx="67945" cy="33655"/>
            </a:xfrm>
            <a:custGeom>
              <a:avLst/>
              <a:gdLst/>
              <a:ahLst/>
              <a:cxnLst/>
              <a:rect l="0" t="0" r="67945" b="33655"/>
              <a:pathLst>
                <a:path w="67945" h="33655">
                  <a:moveTo>
                    <a:pt x="26" y="0"/>
                  </a:moveTo>
                  <a:lnTo>
                    <a:pt x="26" y="25390"/>
                  </a:lnTo>
                  <a:cubicBezTo>
                    <a:pt x="10636" y="30900"/>
                    <a:pt x="22317" y="33655"/>
                    <a:pt x="33972" y="33655"/>
                  </a:cubicBezTo>
                  <a:cubicBezTo>
                    <a:pt x="45627" y="33655"/>
                    <a:pt x="57308" y="30900"/>
                    <a:pt x="67918" y="25390"/>
                  </a:cubicBezTo>
                  <a:lnTo>
                    <a:pt x="67918" y="0"/>
                  </a:lnTo>
                  <a:lnTo>
                    <a:pt x="26" y="0"/>
                  </a:lnTo>
                  <a:lnTo>
                    <a:pt x="67918" y="2539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3" name="Google Shape;146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KQAAVRIAAJYpAACVEgAAAAAAAA=="/>
                </a:ext>
              </a:extLst>
            </p:cNvSpPr>
            <p:nvPr/>
          </p:nvSpPr>
          <p:spPr>
            <a:xfrm>
              <a:off x="6714490" y="2980055"/>
              <a:ext cx="45720" cy="40640"/>
            </a:xfrm>
            <a:custGeom>
              <a:avLst/>
              <a:gdLst/>
              <a:ahLst/>
              <a:cxnLst/>
              <a:rect l="0" t="0" r="45720" b="40640"/>
              <a:pathLst>
                <a:path w="45720" h="40640">
                  <a:moveTo>
                    <a:pt x="10236" y="0"/>
                  </a:moveTo>
                  <a:cubicBezTo>
                    <a:pt x="8073" y="0"/>
                    <a:pt x="6015" y="1181"/>
                    <a:pt x="4960" y="3255"/>
                  </a:cubicBezTo>
                  <a:lnTo>
                    <a:pt x="26" y="13599"/>
                  </a:lnTo>
                  <a:lnTo>
                    <a:pt x="18942" y="38356"/>
                  </a:lnTo>
                  <a:cubicBezTo>
                    <a:pt x="20103" y="39879"/>
                    <a:pt x="21792" y="40640"/>
                    <a:pt x="23506" y="40640"/>
                  </a:cubicBezTo>
                  <a:cubicBezTo>
                    <a:pt x="24957" y="40640"/>
                    <a:pt x="26408" y="40089"/>
                    <a:pt x="27569" y="38986"/>
                  </a:cubicBezTo>
                  <a:lnTo>
                    <a:pt x="45720" y="20835"/>
                  </a:lnTo>
                  <a:lnTo>
                    <a:pt x="13217" y="840"/>
                  </a:lnTo>
                  <a:cubicBezTo>
                    <a:pt x="12294" y="263"/>
                    <a:pt x="11239" y="0"/>
                    <a:pt x="1023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2" name="Google Shape;146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KQAAVRIAAN0pAACVEgAAAAAAAA=="/>
                </a:ext>
              </a:extLst>
            </p:cNvSpPr>
            <p:nvPr/>
          </p:nvSpPr>
          <p:spPr>
            <a:xfrm>
              <a:off x="6760210" y="2980055"/>
              <a:ext cx="45085" cy="40640"/>
            </a:xfrm>
            <a:custGeom>
              <a:avLst/>
              <a:gdLst/>
              <a:ahLst/>
              <a:cxnLst/>
              <a:rect l="0" t="0" r="45085" b="40640"/>
              <a:pathLst>
                <a:path w="45085" h="40640">
                  <a:moveTo>
                    <a:pt x="35121" y="0"/>
                  </a:moveTo>
                  <a:cubicBezTo>
                    <a:pt x="34106" y="0"/>
                    <a:pt x="33091" y="263"/>
                    <a:pt x="32181" y="840"/>
                  </a:cubicBezTo>
                  <a:lnTo>
                    <a:pt x="0" y="20793"/>
                  </a:lnTo>
                  <a:lnTo>
                    <a:pt x="18028" y="38821"/>
                  </a:lnTo>
                  <a:cubicBezTo>
                    <a:pt x="19121" y="40089"/>
                    <a:pt x="20552" y="40640"/>
                    <a:pt x="21957" y="40640"/>
                  </a:cubicBezTo>
                  <a:cubicBezTo>
                    <a:pt x="23648" y="40640"/>
                    <a:pt x="25339" y="39879"/>
                    <a:pt x="26405" y="38356"/>
                  </a:cubicBezTo>
                  <a:lnTo>
                    <a:pt x="45058" y="13599"/>
                  </a:lnTo>
                  <a:lnTo>
                    <a:pt x="40194" y="3255"/>
                  </a:lnTo>
                  <a:cubicBezTo>
                    <a:pt x="39257" y="1181"/>
                    <a:pt x="37228" y="0"/>
                    <a:pt x="3512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1" name="Google Shape;146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8KQAAlxEAAO8pAABAEgAAAAAAAA=="/>
                </a:ext>
              </a:extLst>
            </p:cNvSpPr>
            <p:nvPr/>
          </p:nvSpPr>
          <p:spPr>
            <a:xfrm>
              <a:off x="6703060" y="2859405"/>
              <a:ext cx="113665" cy="107315"/>
            </a:xfrm>
            <a:custGeom>
              <a:avLst/>
              <a:gdLst/>
              <a:ahLst/>
              <a:cxnLst/>
              <a:rect l="0" t="0" r="113665" b="107315"/>
              <a:pathLst>
                <a:path w="113665" h="107315">
                  <a:moveTo>
                    <a:pt x="48354" y="0"/>
                  </a:moveTo>
                  <a:cubicBezTo>
                    <a:pt x="30558" y="0"/>
                    <a:pt x="17035" y="5067"/>
                    <a:pt x="17035" y="5067"/>
                  </a:cubicBezTo>
                  <a:lnTo>
                    <a:pt x="17035" y="24288"/>
                  </a:lnTo>
                  <a:cubicBezTo>
                    <a:pt x="17035" y="29959"/>
                    <a:pt x="14257" y="35264"/>
                    <a:pt x="9487" y="38441"/>
                  </a:cubicBezTo>
                  <a:lnTo>
                    <a:pt x="26" y="44743"/>
                  </a:lnTo>
                  <a:lnTo>
                    <a:pt x="26" y="50440"/>
                  </a:lnTo>
                  <a:cubicBezTo>
                    <a:pt x="26" y="81897"/>
                    <a:pt x="25500" y="107288"/>
                    <a:pt x="56766" y="107288"/>
                  </a:cubicBezTo>
                  <a:cubicBezTo>
                    <a:pt x="56845" y="107288"/>
                    <a:pt x="56924" y="107288"/>
                    <a:pt x="57002" y="107288"/>
                  </a:cubicBezTo>
                  <a:cubicBezTo>
                    <a:pt x="88295" y="107288"/>
                    <a:pt x="113507" y="81818"/>
                    <a:pt x="113638" y="50572"/>
                  </a:cubicBezTo>
                  <a:lnTo>
                    <a:pt x="113638" y="44874"/>
                  </a:lnTo>
                  <a:lnTo>
                    <a:pt x="104177" y="38572"/>
                  </a:lnTo>
                  <a:cubicBezTo>
                    <a:pt x="99381" y="35264"/>
                    <a:pt x="96498" y="29959"/>
                    <a:pt x="96498" y="24288"/>
                  </a:cubicBezTo>
                  <a:lnTo>
                    <a:pt x="96498" y="16463"/>
                  </a:lnTo>
                  <a:cubicBezTo>
                    <a:pt x="81009" y="3518"/>
                    <a:pt x="63187" y="0"/>
                    <a:pt x="4835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40" name="Google Shape;146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8KQAAlxEAANQpAABAEgAAAAAAAA=="/>
                </a:ext>
              </a:extLst>
            </p:cNvSpPr>
            <p:nvPr/>
          </p:nvSpPr>
          <p:spPr>
            <a:xfrm>
              <a:off x="6703060" y="2859405"/>
              <a:ext cx="96520" cy="107315"/>
            </a:xfrm>
            <a:custGeom>
              <a:avLst/>
              <a:gdLst/>
              <a:ahLst/>
              <a:cxnLst/>
              <a:rect l="0" t="0" r="96520" b="107315"/>
              <a:pathLst>
                <a:path w="96520" h="107315">
                  <a:moveTo>
                    <a:pt x="48365" y="0"/>
                  </a:moveTo>
                  <a:cubicBezTo>
                    <a:pt x="30566" y="0"/>
                    <a:pt x="17039" y="5086"/>
                    <a:pt x="17039" y="5086"/>
                  </a:cubicBezTo>
                  <a:lnTo>
                    <a:pt x="17039" y="24377"/>
                  </a:lnTo>
                  <a:cubicBezTo>
                    <a:pt x="17039" y="30202"/>
                    <a:pt x="14260" y="35525"/>
                    <a:pt x="9489" y="38714"/>
                  </a:cubicBezTo>
                  <a:lnTo>
                    <a:pt x="26" y="45039"/>
                  </a:lnTo>
                  <a:lnTo>
                    <a:pt x="26" y="50758"/>
                  </a:lnTo>
                  <a:cubicBezTo>
                    <a:pt x="26" y="79537"/>
                    <a:pt x="21469" y="103888"/>
                    <a:pt x="49964" y="107315"/>
                  </a:cubicBezTo>
                  <a:cubicBezTo>
                    <a:pt x="39740" y="96773"/>
                    <a:pt x="34209" y="82568"/>
                    <a:pt x="34209" y="67862"/>
                  </a:cubicBezTo>
                  <a:lnTo>
                    <a:pt x="34209" y="30070"/>
                  </a:lnTo>
                  <a:cubicBezTo>
                    <a:pt x="34209" y="24377"/>
                    <a:pt x="38351" y="19423"/>
                    <a:pt x="44040" y="18790"/>
                  </a:cubicBezTo>
                  <a:cubicBezTo>
                    <a:pt x="48548" y="18184"/>
                    <a:pt x="54289" y="17683"/>
                    <a:pt x="60659" y="17683"/>
                  </a:cubicBezTo>
                  <a:cubicBezTo>
                    <a:pt x="71774" y="17683"/>
                    <a:pt x="84802" y="19212"/>
                    <a:pt x="96520" y="24377"/>
                  </a:cubicBezTo>
                  <a:lnTo>
                    <a:pt x="96520" y="16524"/>
                  </a:lnTo>
                  <a:cubicBezTo>
                    <a:pt x="81028" y="3531"/>
                    <a:pt x="63202" y="0"/>
                    <a:pt x="4836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39" name="Google Shape;146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PKQAAkhEAAOEpAADCEQAAAAAAAA=="/>
                </a:ext>
              </a:extLst>
            </p:cNvSpPr>
            <p:nvPr/>
          </p:nvSpPr>
          <p:spPr>
            <a:xfrm>
              <a:off x="6715125" y="2856230"/>
              <a:ext cx="92710" cy="30480"/>
            </a:xfrm>
            <a:custGeom>
              <a:avLst/>
              <a:gdLst/>
              <a:ahLst/>
              <a:cxnLst/>
              <a:rect l="0" t="0" r="92710" b="30480"/>
              <a:pathLst>
                <a:path w="92710" h="30480">
                  <a:moveTo>
                    <a:pt x="36692" y="0"/>
                  </a:moveTo>
                  <a:cubicBezTo>
                    <a:pt x="25760" y="0"/>
                    <a:pt x="15848" y="1153"/>
                    <a:pt x="9441" y="2097"/>
                  </a:cubicBezTo>
                  <a:cubicBezTo>
                    <a:pt x="4027" y="2857"/>
                    <a:pt x="0" y="7522"/>
                    <a:pt x="131" y="12947"/>
                  </a:cubicBezTo>
                  <a:lnTo>
                    <a:pt x="131" y="25160"/>
                  </a:lnTo>
                  <a:cubicBezTo>
                    <a:pt x="131" y="28698"/>
                    <a:pt x="2772" y="30454"/>
                    <a:pt x="5414" y="30454"/>
                  </a:cubicBezTo>
                  <a:cubicBezTo>
                    <a:pt x="8055" y="30454"/>
                    <a:pt x="10696" y="28698"/>
                    <a:pt x="10696" y="25160"/>
                  </a:cubicBezTo>
                  <a:lnTo>
                    <a:pt x="10696" y="12947"/>
                  </a:lnTo>
                  <a:cubicBezTo>
                    <a:pt x="10696" y="12816"/>
                    <a:pt x="10827" y="12554"/>
                    <a:pt x="10958" y="12554"/>
                  </a:cubicBezTo>
                  <a:cubicBezTo>
                    <a:pt x="19274" y="11269"/>
                    <a:pt x="27591" y="10667"/>
                    <a:pt x="35959" y="10667"/>
                  </a:cubicBezTo>
                  <a:cubicBezTo>
                    <a:pt x="39098" y="10667"/>
                    <a:pt x="42262" y="10745"/>
                    <a:pt x="45427" y="10929"/>
                  </a:cubicBezTo>
                  <a:cubicBezTo>
                    <a:pt x="61929" y="12056"/>
                    <a:pt x="73880" y="16223"/>
                    <a:pt x="80915" y="23273"/>
                  </a:cubicBezTo>
                  <a:cubicBezTo>
                    <a:pt x="82118" y="24609"/>
                    <a:pt x="83504" y="25160"/>
                    <a:pt x="84812" y="25160"/>
                  </a:cubicBezTo>
                  <a:cubicBezTo>
                    <a:pt x="89023" y="25160"/>
                    <a:pt x="92684" y="19551"/>
                    <a:pt x="88473" y="15699"/>
                  </a:cubicBezTo>
                  <a:cubicBezTo>
                    <a:pt x="75973" y="3171"/>
                    <a:pt x="54894" y="0"/>
                    <a:pt x="3669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38" name="Google Shape;146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1KAAARxEAADYqAADqEgAAAAAAAA=="/>
                </a:ext>
              </a:extLst>
            </p:cNvSpPr>
            <p:nvPr/>
          </p:nvSpPr>
          <p:spPr>
            <a:xfrm>
              <a:off x="6657975" y="2808605"/>
              <a:ext cx="203835" cy="266065"/>
            </a:xfrm>
            <a:custGeom>
              <a:avLst/>
              <a:gdLst/>
              <a:ahLst/>
              <a:cxnLst/>
              <a:rect l="0" t="0" r="203835" b="266065"/>
              <a:pathLst>
                <a:path w="203835" h="266065">
                  <a:moveTo>
                    <a:pt x="159039" y="10481"/>
                  </a:moveTo>
                  <a:lnTo>
                    <a:pt x="159039" y="61917"/>
                  </a:lnTo>
                  <a:cubicBezTo>
                    <a:pt x="159039" y="69752"/>
                    <a:pt x="157256" y="77298"/>
                    <a:pt x="153846" y="84242"/>
                  </a:cubicBezTo>
                  <a:cubicBezTo>
                    <a:pt x="153479" y="85002"/>
                    <a:pt x="153348" y="85762"/>
                    <a:pt x="153348" y="86496"/>
                  </a:cubicBezTo>
                  <a:lnTo>
                    <a:pt x="153348" y="101641"/>
                  </a:lnTo>
                  <a:cubicBezTo>
                    <a:pt x="153348" y="130202"/>
                    <a:pt x="130085" y="153077"/>
                    <a:pt x="101996" y="153077"/>
                  </a:cubicBezTo>
                  <a:cubicBezTo>
                    <a:pt x="100815" y="153077"/>
                    <a:pt x="99635" y="153025"/>
                    <a:pt x="98455" y="152946"/>
                  </a:cubicBezTo>
                  <a:cubicBezTo>
                    <a:pt x="71573" y="151322"/>
                    <a:pt x="50381" y="127870"/>
                    <a:pt x="50381" y="99754"/>
                  </a:cubicBezTo>
                  <a:lnTo>
                    <a:pt x="50512" y="99754"/>
                  </a:lnTo>
                  <a:lnTo>
                    <a:pt x="50512" y="86627"/>
                  </a:lnTo>
                  <a:cubicBezTo>
                    <a:pt x="50381" y="85762"/>
                    <a:pt x="50250" y="85002"/>
                    <a:pt x="49883" y="84242"/>
                  </a:cubicBezTo>
                  <a:cubicBezTo>
                    <a:pt x="46473" y="77298"/>
                    <a:pt x="44690" y="69752"/>
                    <a:pt x="44690" y="61917"/>
                  </a:cubicBezTo>
                  <a:lnTo>
                    <a:pt x="44690" y="50571"/>
                  </a:lnTo>
                  <a:cubicBezTo>
                    <a:pt x="44821" y="28508"/>
                    <a:pt x="62734" y="10481"/>
                    <a:pt x="84948" y="10481"/>
                  </a:cubicBezTo>
                  <a:lnTo>
                    <a:pt x="73094" y="156484"/>
                  </a:lnTo>
                  <a:cubicBezTo>
                    <a:pt x="80673" y="160650"/>
                    <a:pt x="89118" y="163034"/>
                    <a:pt x="97826" y="163663"/>
                  </a:cubicBezTo>
                  <a:cubicBezTo>
                    <a:pt x="99216" y="163663"/>
                    <a:pt x="100606" y="163794"/>
                    <a:pt x="101996" y="163794"/>
                  </a:cubicBezTo>
                  <a:cubicBezTo>
                    <a:pt x="111962" y="163794"/>
                    <a:pt x="121797" y="161410"/>
                    <a:pt x="130635" y="156746"/>
                  </a:cubicBezTo>
                  <a:lnTo>
                    <a:pt x="130635" y="166441"/>
                  </a:lnTo>
                  <a:lnTo>
                    <a:pt x="101865" y="186119"/>
                  </a:lnTo>
                  <a:lnTo>
                    <a:pt x="73094" y="166441"/>
                  </a:lnTo>
                  <a:lnTo>
                    <a:pt x="73094" y="156484"/>
                  </a:lnTo>
                  <a:lnTo>
                    <a:pt x="68556" y="176162"/>
                  </a:lnTo>
                  <a:lnTo>
                    <a:pt x="93524" y="193299"/>
                  </a:lnTo>
                  <a:lnTo>
                    <a:pt x="80280" y="206543"/>
                  </a:lnTo>
                  <a:cubicBezTo>
                    <a:pt x="80280" y="206662"/>
                    <a:pt x="80149" y="206662"/>
                    <a:pt x="80044" y="206662"/>
                  </a:cubicBezTo>
                  <a:cubicBezTo>
                    <a:pt x="79913" y="206662"/>
                    <a:pt x="79782" y="206531"/>
                    <a:pt x="79782" y="206531"/>
                  </a:cubicBezTo>
                  <a:lnTo>
                    <a:pt x="63259" y="181691"/>
                  </a:lnTo>
                  <a:lnTo>
                    <a:pt x="68556" y="176162"/>
                  </a:lnTo>
                  <a:lnTo>
                    <a:pt x="135173" y="176162"/>
                  </a:lnTo>
                  <a:lnTo>
                    <a:pt x="140470" y="181822"/>
                  </a:lnTo>
                  <a:lnTo>
                    <a:pt x="124079" y="206531"/>
                  </a:lnTo>
                  <a:cubicBezTo>
                    <a:pt x="123948" y="206662"/>
                    <a:pt x="123816" y="206662"/>
                    <a:pt x="123685" y="206662"/>
                  </a:cubicBezTo>
                  <a:cubicBezTo>
                    <a:pt x="123685" y="206662"/>
                    <a:pt x="123580" y="206662"/>
                    <a:pt x="123449" y="206531"/>
                  </a:cubicBezTo>
                  <a:lnTo>
                    <a:pt x="110205" y="193287"/>
                  </a:lnTo>
                  <a:lnTo>
                    <a:pt x="135173" y="176162"/>
                  </a:lnTo>
                  <a:lnTo>
                    <a:pt x="84948" y="26"/>
                  </a:lnTo>
                  <a:cubicBezTo>
                    <a:pt x="56807" y="26"/>
                    <a:pt x="34094" y="22717"/>
                    <a:pt x="34094" y="50702"/>
                  </a:cubicBezTo>
                  <a:lnTo>
                    <a:pt x="34094" y="62048"/>
                  </a:lnTo>
                  <a:cubicBezTo>
                    <a:pt x="34094" y="71010"/>
                    <a:pt x="36114" y="79709"/>
                    <a:pt x="39786" y="87884"/>
                  </a:cubicBezTo>
                  <a:lnTo>
                    <a:pt x="39786" y="99885"/>
                  </a:lnTo>
                  <a:cubicBezTo>
                    <a:pt x="39786" y="118909"/>
                    <a:pt x="48100" y="136936"/>
                    <a:pt x="62498" y="149304"/>
                  </a:cubicBezTo>
                  <a:lnTo>
                    <a:pt x="62498" y="167201"/>
                  </a:lnTo>
                  <a:lnTo>
                    <a:pt x="52637" y="177551"/>
                  </a:lnTo>
                  <a:cubicBezTo>
                    <a:pt x="51640" y="178678"/>
                    <a:pt x="51011" y="180197"/>
                    <a:pt x="51142" y="181586"/>
                  </a:cubicBezTo>
                  <a:lnTo>
                    <a:pt x="18437" y="193561"/>
                  </a:lnTo>
                  <a:cubicBezTo>
                    <a:pt x="7474" y="197596"/>
                    <a:pt x="26" y="208051"/>
                    <a:pt x="26" y="219764"/>
                  </a:cubicBezTo>
                  <a:lnTo>
                    <a:pt x="26" y="260614"/>
                  </a:lnTo>
                  <a:cubicBezTo>
                    <a:pt x="26" y="264230"/>
                    <a:pt x="2675" y="266012"/>
                    <a:pt x="5324" y="266012"/>
                  </a:cubicBezTo>
                  <a:cubicBezTo>
                    <a:pt x="7972" y="266012"/>
                    <a:pt x="10621" y="264230"/>
                    <a:pt x="10621" y="260614"/>
                  </a:cubicBezTo>
                  <a:lnTo>
                    <a:pt x="10621" y="219764"/>
                  </a:lnTo>
                  <a:cubicBezTo>
                    <a:pt x="10753" y="212584"/>
                    <a:pt x="15290" y="206033"/>
                    <a:pt x="22109" y="203518"/>
                  </a:cubicBezTo>
                  <a:lnTo>
                    <a:pt x="56571" y="191019"/>
                  </a:lnTo>
                  <a:lnTo>
                    <a:pt x="70943" y="212453"/>
                  </a:lnTo>
                  <a:cubicBezTo>
                    <a:pt x="72831" y="215231"/>
                    <a:pt x="75743" y="217013"/>
                    <a:pt x="79021" y="217248"/>
                  </a:cubicBezTo>
                  <a:lnTo>
                    <a:pt x="80149" y="217248"/>
                  </a:lnTo>
                  <a:cubicBezTo>
                    <a:pt x="80306" y="217248"/>
                    <a:pt x="80463" y="217275"/>
                    <a:pt x="80595" y="217275"/>
                  </a:cubicBezTo>
                  <a:cubicBezTo>
                    <a:pt x="83348" y="217275"/>
                    <a:pt x="85945" y="216148"/>
                    <a:pt x="87859" y="214104"/>
                  </a:cubicBezTo>
                  <a:lnTo>
                    <a:pt x="96698" y="205405"/>
                  </a:lnTo>
                  <a:lnTo>
                    <a:pt x="96698" y="260745"/>
                  </a:lnTo>
                  <a:cubicBezTo>
                    <a:pt x="96698" y="264283"/>
                    <a:pt x="99347" y="266038"/>
                    <a:pt x="101996" y="266038"/>
                  </a:cubicBezTo>
                  <a:cubicBezTo>
                    <a:pt x="104645" y="266038"/>
                    <a:pt x="107294" y="264283"/>
                    <a:pt x="107294" y="260745"/>
                  </a:cubicBezTo>
                  <a:lnTo>
                    <a:pt x="107294" y="205405"/>
                  </a:lnTo>
                  <a:lnTo>
                    <a:pt x="116001" y="214112"/>
                  </a:lnTo>
                  <a:cubicBezTo>
                    <a:pt x="118178" y="216279"/>
                    <a:pt x="121010" y="217353"/>
                    <a:pt x="123816" y="217353"/>
                  </a:cubicBezTo>
                  <a:cubicBezTo>
                    <a:pt x="127331" y="217353"/>
                    <a:pt x="130793" y="215676"/>
                    <a:pt x="132917" y="212453"/>
                  </a:cubicBezTo>
                  <a:lnTo>
                    <a:pt x="147289" y="191019"/>
                  </a:lnTo>
                  <a:lnTo>
                    <a:pt x="181752" y="203518"/>
                  </a:lnTo>
                  <a:cubicBezTo>
                    <a:pt x="188675" y="206033"/>
                    <a:pt x="193239" y="212584"/>
                    <a:pt x="193239" y="219895"/>
                  </a:cubicBezTo>
                  <a:lnTo>
                    <a:pt x="193239" y="260745"/>
                  </a:lnTo>
                  <a:cubicBezTo>
                    <a:pt x="193239" y="264283"/>
                    <a:pt x="195888" y="266038"/>
                    <a:pt x="198537" y="266038"/>
                  </a:cubicBezTo>
                  <a:cubicBezTo>
                    <a:pt x="201186" y="266038"/>
                    <a:pt x="203835" y="264283"/>
                    <a:pt x="203835" y="260745"/>
                  </a:cubicBezTo>
                  <a:lnTo>
                    <a:pt x="203835" y="219895"/>
                  </a:lnTo>
                  <a:cubicBezTo>
                    <a:pt x="203835" y="208051"/>
                    <a:pt x="196517" y="197465"/>
                    <a:pt x="185397" y="193430"/>
                  </a:cubicBezTo>
                  <a:lnTo>
                    <a:pt x="152718" y="181586"/>
                  </a:lnTo>
                  <a:cubicBezTo>
                    <a:pt x="152850" y="180066"/>
                    <a:pt x="152220" y="178547"/>
                    <a:pt x="151197" y="177551"/>
                  </a:cubicBezTo>
                  <a:lnTo>
                    <a:pt x="141362" y="167070"/>
                  </a:lnTo>
                  <a:lnTo>
                    <a:pt x="141362" y="149671"/>
                  </a:lnTo>
                  <a:cubicBezTo>
                    <a:pt x="142385" y="148780"/>
                    <a:pt x="143382" y="147915"/>
                    <a:pt x="144509" y="147024"/>
                  </a:cubicBezTo>
                  <a:cubicBezTo>
                    <a:pt x="157020" y="135181"/>
                    <a:pt x="164075" y="118778"/>
                    <a:pt x="164075" y="101641"/>
                  </a:cubicBezTo>
                  <a:lnTo>
                    <a:pt x="164075" y="87884"/>
                  </a:lnTo>
                  <a:cubicBezTo>
                    <a:pt x="167878" y="79709"/>
                    <a:pt x="169766" y="71010"/>
                    <a:pt x="169766" y="62048"/>
                  </a:cubicBezTo>
                  <a:lnTo>
                    <a:pt x="169766" y="5319"/>
                  </a:lnTo>
                  <a:cubicBezTo>
                    <a:pt x="169766" y="2410"/>
                    <a:pt x="167484" y="26"/>
                    <a:pt x="164468" y="26"/>
                  </a:cubicBezTo>
                  <a:lnTo>
                    <a:pt x="159039" y="10481"/>
                  </a:lnTo>
                  <a:lnTo>
                    <a:pt x="16446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37" name="Google Shape;146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KQAAtRIAAAEqAADqEgAAAAAAAA=="/>
                </a:ext>
              </a:extLst>
            </p:cNvSpPr>
            <p:nvPr/>
          </p:nvSpPr>
          <p:spPr>
            <a:xfrm>
              <a:off x="6817360" y="3041015"/>
              <a:ext cx="10795" cy="33655"/>
            </a:xfrm>
            <a:custGeom>
              <a:avLst/>
              <a:gdLst/>
              <a:ahLst/>
              <a:cxnLst/>
              <a:rect l="0" t="0" r="10795" b="33655"/>
              <a:pathLst>
                <a:path w="10795" h="33655">
                  <a:moveTo>
                    <a:pt x="5410" y="0"/>
                  </a:moveTo>
                  <a:cubicBezTo>
                    <a:pt x="2318" y="0"/>
                    <a:pt x="26" y="2303"/>
                    <a:pt x="26" y="5348"/>
                  </a:cubicBezTo>
                  <a:lnTo>
                    <a:pt x="26" y="28279"/>
                  </a:lnTo>
                  <a:cubicBezTo>
                    <a:pt x="26" y="31854"/>
                    <a:pt x="2718" y="33655"/>
                    <a:pt x="5410" y="33655"/>
                  </a:cubicBezTo>
                  <a:cubicBezTo>
                    <a:pt x="8102" y="33655"/>
                    <a:pt x="10795" y="31854"/>
                    <a:pt x="10795" y="28279"/>
                  </a:cubicBezTo>
                  <a:lnTo>
                    <a:pt x="10795" y="5348"/>
                  </a:lnTo>
                  <a:cubicBezTo>
                    <a:pt x="10795" y="2303"/>
                    <a:pt x="8342" y="0"/>
                    <a:pt x="541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36" name="Google Shape;146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KgAACBEAADErAAAfEgAAAAAAAA=="/>
                </a:ext>
              </a:extLst>
            </p:cNvSpPr>
            <p:nvPr/>
          </p:nvSpPr>
          <p:spPr>
            <a:xfrm>
              <a:off x="6851650" y="2768600"/>
              <a:ext cx="169545" cy="177165"/>
            </a:xfrm>
            <a:custGeom>
              <a:avLst/>
              <a:gdLst/>
              <a:ahLst/>
              <a:cxnLst/>
              <a:rect l="0" t="0" r="169545" b="177165"/>
              <a:pathLst>
                <a:path w="169545" h="177165">
                  <a:moveTo>
                    <a:pt x="22333" y="0"/>
                  </a:moveTo>
                  <a:cubicBezTo>
                    <a:pt x="9987" y="0"/>
                    <a:pt x="26" y="9972"/>
                    <a:pt x="26" y="22358"/>
                  </a:cubicBezTo>
                  <a:lnTo>
                    <a:pt x="26" y="113263"/>
                  </a:lnTo>
                  <a:cubicBezTo>
                    <a:pt x="26" y="125650"/>
                    <a:pt x="9987" y="135622"/>
                    <a:pt x="22333" y="135622"/>
                  </a:cubicBezTo>
                  <a:lnTo>
                    <a:pt x="32556" y="135622"/>
                  </a:lnTo>
                  <a:lnTo>
                    <a:pt x="24613" y="166930"/>
                  </a:lnTo>
                  <a:cubicBezTo>
                    <a:pt x="23198" y="172546"/>
                    <a:pt x="27628" y="177138"/>
                    <a:pt x="32530" y="177138"/>
                  </a:cubicBezTo>
                  <a:cubicBezTo>
                    <a:pt x="34155" y="177138"/>
                    <a:pt x="35833" y="176640"/>
                    <a:pt x="37353" y="175511"/>
                  </a:cubicBezTo>
                  <a:lnTo>
                    <a:pt x="91954" y="135753"/>
                  </a:lnTo>
                  <a:lnTo>
                    <a:pt x="147211" y="135753"/>
                  </a:lnTo>
                  <a:cubicBezTo>
                    <a:pt x="159453" y="135753"/>
                    <a:pt x="169413" y="125781"/>
                    <a:pt x="169545" y="113395"/>
                  </a:cubicBezTo>
                  <a:lnTo>
                    <a:pt x="169545" y="22358"/>
                  </a:lnTo>
                  <a:cubicBezTo>
                    <a:pt x="169413" y="9972"/>
                    <a:pt x="159453" y="0"/>
                    <a:pt x="147211" y="0"/>
                  </a:cubicBezTo>
                  <a:lnTo>
                    <a:pt x="118823" y="0"/>
                  </a:lnTo>
                  <a:cubicBezTo>
                    <a:pt x="111640" y="0"/>
                    <a:pt x="111640" y="10602"/>
                    <a:pt x="118823" y="10602"/>
                  </a:cubicBezTo>
                  <a:lnTo>
                    <a:pt x="147211" y="10602"/>
                  </a:lnTo>
                  <a:cubicBezTo>
                    <a:pt x="153633" y="10602"/>
                    <a:pt x="158954" y="15903"/>
                    <a:pt x="158954" y="22358"/>
                  </a:cubicBezTo>
                  <a:lnTo>
                    <a:pt x="158954" y="113395"/>
                  </a:lnTo>
                  <a:cubicBezTo>
                    <a:pt x="158954" y="119824"/>
                    <a:pt x="153633" y="125151"/>
                    <a:pt x="147211" y="125151"/>
                  </a:cubicBezTo>
                  <a:lnTo>
                    <a:pt x="90460" y="125151"/>
                  </a:lnTo>
                  <a:cubicBezTo>
                    <a:pt x="90303" y="125125"/>
                    <a:pt x="90172" y="125125"/>
                    <a:pt x="90015" y="125125"/>
                  </a:cubicBezTo>
                  <a:cubicBezTo>
                    <a:pt x="89045" y="125125"/>
                    <a:pt x="88075" y="125492"/>
                    <a:pt x="87288" y="126149"/>
                  </a:cubicBezTo>
                  <a:lnTo>
                    <a:pt x="36593" y="163020"/>
                  </a:lnTo>
                  <a:lnTo>
                    <a:pt x="44535" y="131712"/>
                  </a:lnTo>
                  <a:cubicBezTo>
                    <a:pt x="45295" y="128300"/>
                    <a:pt x="42779" y="125151"/>
                    <a:pt x="39371" y="125151"/>
                  </a:cubicBezTo>
                  <a:lnTo>
                    <a:pt x="22333" y="125151"/>
                  </a:lnTo>
                  <a:cubicBezTo>
                    <a:pt x="15780" y="125151"/>
                    <a:pt x="10616" y="119824"/>
                    <a:pt x="10616" y="113395"/>
                  </a:cubicBezTo>
                  <a:lnTo>
                    <a:pt x="10616" y="22358"/>
                  </a:lnTo>
                  <a:cubicBezTo>
                    <a:pt x="10616" y="15903"/>
                    <a:pt x="15780" y="10602"/>
                    <a:pt x="22333" y="10602"/>
                  </a:cubicBezTo>
                  <a:lnTo>
                    <a:pt x="50721" y="10602"/>
                  </a:lnTo>
                  <a:cubicBezTo>
                    <a:pt x="57773" y="10602"/>
                    <a:pt x="57773" y="0"/>
                    <a:pt x="50721" y="0"/>
                  </a:cubicBezTo>
                  <a:lnTo>
                    <a:pt x="22333" y="0"/>
                  </a:lnTo>
                  <a:lnTo>
                    <a:pt x="5072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35" name="Google Shape;146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QKgAA0hAAAMYqAAByEQAAAAAAAA=="/>
                </a:ext>
              </a:extLst>
            </p:cNvSpPr>
            <p:nvPr/>
          </p:nvSpPr>
          <p:spPr>
            <a:xfrm>
              <a:off x="6918960" y="2734310"/>
              <a:ext cx="34290" cy="101600"/>
            </a:xfrm>
            <a:custGeom>
              <a:avLst/>
              <a:gdLst/>
              <a:ahLst/>
              <a:cxnLst/>
              <a:rect l="0" t="0" r="34290" b="101600"/>
              <a:pathLst>
                <a:path w="34290" h="101600">
                  <a:moveTo>
                    <a:pt x="23118" y="10633"/>
                  </a:moveTo>
                  <a:lnTo>
                    <a:pt x="17838" y="90967"/>
                  </a:lnTo>
                  <a:lnTo>
                    <a:pt x="16558" y="90967"/>
                  </a:lnTo>
                  <a:lnTo>
                    <a:pt x="11439" y="10633"/>
                  </a:lnTo>
                  <a:lnTo>
                    <a:pt x="5653" y="26"/>
                  </a:lnTo>
                  <a:cubicBezTo>
                    <a:pt x="2586" y="26"/>
                    <a:pt x="27" y="2547"/>
                    <a:pt x="267" y="5723"/>
                  </a:cubicBezTo>
                  <a:lnTo>
                    <a:pt x="6053" y="96664"/>
                  </a:lnTo>
                  <a:cubicBezTo>
                    <a:pt x="6186" y="99447"/>
                    <a:pt x="8612" y="101600"/>
                    <a:pt x="11439" y="101600"/>
                  </a:cubicBezTo>
                  <a:lnTo>
                    <a:pt x="22984" y="101600"/>
                  </a:lnTo>
                  <a:cubicBezTo>
                    <a:pt x="25811" y="101600"/>
                    <a:pt x="28104" y="99447"/>
                    <a:pt x="28371" y="96664"/>
                  </a:cubicBezTo>
                  <a:lnTo>
                    <a:pt x="34157" y="5723"/>
                  </a:lnTo>
                  <a:cubicBezTo>
                    <a:pt x="34263" y="2547"/>
                    <a:pt x="31837" y="26"/>
                    <a:pt x="28744" y="26"/>
                  </a:cubicBezTo>
                  <a:lnTo>
                    <a:pt x="23118" y="10633"/>
                  </a:lnTo>
                  <a:lnTo>
                    <a:pt x="2874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34" name="Google Shape;146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RKgAAfBEAAM4qAACxEQAAAAAAAA=="/>
                </a:ext>
              </a:extLst>
            </p:cNvSpPr>
            <p:nvPr/>
          </p:nvSpPr>
          <p:spPr>
            <a:xfrm>
              <a:off x="6919595" y="2842260"/>
              <a:ext cx="38735" cy="33655"/>
            </a:xfrm>
            <a:custGeom>
              <a:avLst/>
              <a:gdLst/>
              <a:ahLst/>
              <a:cxnLst/>
              <a:rect l="0" t="0" r="38735" b="33655"/>
              <a:pathLst>
                <a:path w="38735" h="33655">
                  <a:moveTo>
                    <a:pt x="16530" y="10637"/>
                  </a:moveTo>
                  <a:lnTo>
                    <a:pt x="16530" y="10769"/>
                  </a:lnTo>
                  <a:cubicBezTo>
                    <a:pt x="21918" y="10769"/>
                    <a:pt x="24547" y="17368"/>
                    <a:pt x="20799" y="21196"/>
                  </a:cubicBezTo>
                  <a:cubicBezTo>
                    <a:pt x="19575" y="22410"/>
                    <a:pt x="18065" y="22964"/>
                    <a:pt x="16582" y="22964"/>
                  </a:cubicBezTo>
                  <a:cubicBezTo>
                    <a:pt x="13510" y="22964"/>
                    <a:pt x="10516" y="20562"/>
                    <a:pt x="10516" y="16867"/>
                  </a:cubicBezTo>
                  <a:cubicBezTo>
                    <a:pt x="10516" y="13435"/>
                    <a:pt x="13145" y="10637"/>
                    <a:pt x="16530" y="10637"/>
                  </a:cubicBezTo>
                  <a:lnTo>
                    <a:pt x="16660" y="0"/>
                  </a:lnTo>
                  <a:cubicBezTo>
                    <a:pt x="8173" y="0"/>
                    <a:pt x="0" y="6704"/>
                    <a:pt x="0" y="16867"/>
                  </a:cubicBezTo>
                  <a:cubicBezTo>
                    <a:pt x="0" y="26132"/>
                    <a:pt x="7392" y="33628"/>
                    <a:pt x="16530" y="33628"/>
                  </a:cubicBezTo>
                  <a:cubicBezTo>
                    <a:pt x="31315" y="33628"/>
                    <a:pt x="38708" y="15600"/>
                    <a:pt x="28192" y="4936"/>
                  </a:cubicBezTo>
                  <a:cubicBezTo>
                    <a:pt x="24834" y="1530"/>
                    <a:pt x="20721" y="0"/>
                    <a:pt x="16660" y="0"/>
                  </a:cubicBezTo>
                  <a:lnTo>
                    <a:pt x="16530" y="10637"/>
                  </a:lnTo>
                  <a:lnTo>
                    <a:pt x="1666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354" name="Google Shape;14651;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sxAADAEAAARjMAAPwSAAAQAAAA"/>
              </a:ext>
            </a:extLst>
          </p:cNvGrpSpPr>
          <p:nvPr/>
        </p:nvGrpSpPr>
        <p:grpSpPr>
          <a:xfrm>
            <a:off x="7972425" y="2722880"/>
            <a:ext cx="362585" cy="363220"/>
            <a:chOff x="7972425" y="2722880"/>
            <a:chExt cx="362585" cy="363220"/>
          </a:xfrm>
        </p:grpSpPr>
        <p:sp>
          <p:nvSpPr>
            <p:cNvPr id="2401" name="Google Shape;146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MgAA5BAAAKcyAABZEQAAAAAAAA=="/>
                </a:ext>
              </a:extLst>
            </p:cNvSpPr>
            <p:nvPr/>
          </p:nvSpPr>
          <p:spPr>
            <a:xfrm>
              <a:off x="8158480" y="2745740"/>
              <a:ext cx="75565" cy="74295"/>
            </a:xfrm>
            <a:custGeom>
              <a:avLst/>
              <a:gdLst/>
              <a:ahLst/>
              <a:cxnLst/>
              <a:rect l="0" t="0" r="75565" b="74295"/>
              <a:pathLst>
                <a:path w="75565" h="74295">
                  <a:moveTo>
                    <a:pt x="18358" y="8411"/>
                  </a:moveTo>
                  <a:cubicBezTo>
                    <a:pt x="20883" y="8411"/>
                    <a:pt x="23014" y="10397"/>
                    <a:pt x="23040" y="13009"/>
                  </a:cubicBezTo>
                  <a:cubicBezTo>
                    <a:pt x="23014" y="15491"/>
                    <a:pt x="20857" y="17607"/>
                    <a:pt x="18358" y="17607"/>
                  </a:cubicBezTo>
                  <a:lnTo>
                    <a:pt x="14439" y="17607"/>
                  </a:lnTo>
                  <a:cubicBezTo>
                    <a:pt x="8232" y="17607"/>
                    <a:pt x="8232" y="8411"/>
                    <a:pt x="14439" y="8411"/>
                  </a:cubicBezTo>
                  <a:lnTo>
                    <a:pt x="37979" y="8411"/>
                  </a:lnTo>
                  <a:cubicBezTo>
                    <a:pt x="40609" y="8411"/>
                    <a:pt x="42635" y="10397"/>
                    <a:pt x="42661" y="13009"/>
                  </a:cubicBezTo>
                  <a:cubicBezTo>
                    <a:pt x="42635" y="15491"/>
                    <a:pt x="40609" y="17607"/>
                    <a:pt x="37979" y="17607"/>
                  </a:cubicBezTo>
                  <a:lnTo>
                    <a:pt x="34060" y="17607"/>
                  </a:lnTo>
                  <a:cubicBezTo>
                    <a:pt x="27853" y="17607"/>
                    <a:pt x="27853" y="8411"/>
                    <a:pt x="34060" y="8411"/>
                  </a:cubicBezTo>
                  <a:lnTo>
                    <a:pt x="0" y="0"/>
                  </a:lnTo>
                  <a:lnTo>
                    <a:pt x="0" y="74295"/>
                  </a:lnTo>
                  <a:lnTo>
                    <a:pt x="54181" y="74295"/>
                  </a:lnTo>
                  <a:lnTo>
                    <a:pt x="53418" y="72649"/>
                  </a:lnTo>
                  <a:cubicBezTo>
                    <a:pt x="52287" y="70402"/>
                    <a:pt x="50999" y="68260"/>
                    <a:pt x="49499" y="66248"/>
                  </a:cubicBezTo>
                  <a:cubicBezTo>
                    <a:pt x="34692" y="46003"/>
                    <a:pt x="45580" y="36337"/>
                    <a:pt x="46080" y="35945"/>
                  </a:cubicBezTo>
                  <a:lnTo>
                    <a:pt x="46212" y="35945"/>
                  </a:lnTo>
                  <a:cubicBezTo>
                    <a:pt x="49105" y="33437"/>
                    <a:pt x="53024" y="32053"/>
                    <a:pt x="56969" y="31922"/>
                  </a:cubicBezTo>
                  <a:cubicBezTo>
                    <a:pt x="58100" y="31922"/>
                    <a:pt x="59231" y="32053"/>
                    <a:pt x="60388" y="32314"/>
                  </a:cubicBezTo>
                  <a:cubicBezTo>
                    <a:pt x="64676" y="33307"/>
                    <a:pt x="68989" y="35945"/>
                    <a:pt x="73276" y="40230"/>
                  </a:cubicBezTo>
                  <a:lnTo>
                    <a:pt x="75196" y="42241"/>
                  </a:lnTo>
                  <a:lnTo>
                    <a:pt x="75196" y="3657"/>
                  </a:lnTo>
                  <a:cubicBezTo>
                    <a:pt x="75196" y="2899"/>
                    <a:pt x="75301" y="2142"/>
                    <a:pt x="75433" y="1384"/>
                  </a:cubicBezTo>
                  <a:lnTo>
                    <a:pt x="75565" y="0"/>
                  </a:lnTo>
                  <a:lnTo>
                    <a:pt x="18358" y="8411"/>
                  </a:lnTo>
                  <a:lnTo>
                    <a:pt x="75433" y="138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00" name="Google Shape;146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MQAAXxEAAKMxAADWEQAAAAAAAA=="/>
                </a:ext>
              </a:extLst>
            </p:cNvSpPr>
            <p:nvPr/>
          </p:nvSpPr>
          <p:spPr>
            <a:xfrm>
              <a:off x="7994015" y="2823845"/>
              <a:ext cx="74930" cy="75565"/>
            </a:xfrm>
            <a:custGeom>
              <a:avLst/>
              <a:gdLst/>
              <a:ahLst/>
              <a:cxnLst/>
              <a:rect l="0" t="0" r="74930" b="75565"/>
              <a:pathLst>
                <a:path w="74930" h="75565">
                  <a:moveTo>
                    <a:pt x="13034" y="32841"/>
                  </a:moveTo>
                  <a:cubicBezTo>
                    <a:pt x="15355" y="32841"/>
                    <a:pt x="17677" y="34388"/>
                    <a:pt x="17677" y="37481"/>
                  </a:cubicBezTo>
                  <a:lnTo>
                    <a:pt x="17677" y="41517"/>
                  </a:lnTo>
                  <a:cubicBezTo>
                    <a:pt x="17677" y="44033"/>
                    <a:pt x="15646" y="46051"/>
                    <a:pt x="12981" y="46051"/>
                  </a:cubicBezTo>
                  <a:cubicBezTo>
                    <a:pt x="10422" y="46051"/>
                    <a:pt x="8390" y="44033"/>
                    <a:pt x="8390" y="41517"/>
                  </a:cubicBezTo>
                  <a:lnTo>
                    <a:pt x="8390" y="37481"/>
                  </a:lnTo>
                  <a:cubicBezTo>
                    <a:pt x="8390" y="34388"/>
                    <a:pt x="10712" y="32841"/>
                    <a:pt x="13034" y="32841"/>
                  </a:cubicBezTo>
                  <a:lnTo>
                    <a:pt x="13034" y="52473"/>
                  </a:lnTo>
                  <a:cubicBezTo>
                    <a:pt x="15646" y="52473"/>
                    <a:pt x="17677" y="54491"/>
                    <a:pt x="17677" y="57138"/>
                  </a:cubicBezTo>
                  <a:lnTo>
                    <a:pt x="17677" y="61044"/>
                  </a:lnTo>
                  <a:cubicBezTo>
                    <a:pt x="17677" y="64137"/>
                    <a:pt x="15355" y="65683"/>
                    <a:pt x="13034" y="65683"/>
                  </a:cubicBezTo>
                  <a:cubicBezTo>
                    <a:pt x="10712" y="65683"/>
                    <a:pt x="8390" y="64137"/>
                    <a:pt x="8390" y="61044"/>
                  </a:cubicBezTo>
                  <a:lnTo>
                    <a:pt x="8390" y="57138"/>
                  </a:lnTo>
                  <a:cubicBezTo>
                    <a:pt x="8390" y="54491"/>
                    <a:pt x="10422" y="52473"/>
                    <a:pt x="12981" y="52473"/>
                  </a:cubicBezTo>
                  <a:lnTo>
                    <a:pt x="26" y="0"/>
                  </a:lnTo>
                  <a:lnTo>
                    <a:pt x="26" y="75565"/>
                  </a:lnTo>
                  <a:lnTo>
                    <a:pt x="74930" y="75565"/>
                  </a:lnTo>
                  <a:lnTo>
                    <a:pt x="74930" y="21335"/>
                  </a:lnTo>
                  <a:lnTo>
                    <a:pt x="73268" y="22095"/>
                  </a:lnTo>
                  <a:cubicBezTo>
                    <a:pt x="70999" y="23222"/>
                    <a:pt x="68703" y="24480"/>
                    <a:pt x="66672" y="26131"/>
                  </a:cubicBezTo>
                  <a:cubicBezTo>
                    <a:pt x="59680" y="31164"/>
                    <a:pt x="53084" y="33811"/>
                    <a:pt x="47253" y="33811"/>
                  </a:cubicBezTo>
                  <a:cubicBezTo>
                    <a:pt x="47095" y="33811"/>
                    <a:pt x="46937" y="33811"/>
                    <a:pt x="46752" y="33811"/>
                  </a:cubicBezTo>
                  <a:cubicBezTo>
                    <a:pt x="42768" y="33811"/>
                    <a:pt x="39022" y="32317"/>
                    <a:pt x="36199" y="29513"/>
                  </a:cubicBezTo>
                  <a:lnTo>
                    <a:pt x="36199" y="29408"/>
                  </a:lnTo>
                  <a:cubicBezTo>
                    <a:pt x="32769" y="25476"/>
                    <a:pt x="31370" y="20182"/>
                    <a:pt x="32399" y="15149"/>
                  </a:cubicBezTo>
                  <a:cubicBezTo>
                    <a:pt x="33402" y="10982"/>
                    <a:pt x="36067" y="6709"/>
                    <a:pt x="40394" y="2411"/>
                  </a:cubicBezTo>
                  <a:lnTo>
                    <a:pt x="42425" y="380"/>
                  </a:lnTo>
                  <a:lnTo>
                    <a:pt x="3588" y="380"/>
                  </a:lnTo>
                  <a:cubicBezTo>
                    <a:pt x="2823" y="393"/>
                    <a:pt x="2058" y="393"/>
                    <a:pt x="1293" y="262"/>
                  </a:cubicBezTo>
                  <a:lnTo>
                    <a:pt x="26" y="0"/>
                  </a:lnTo>
                  <a:lnTo>
                    <a:pt x="13034" y="32841"/>
                  </a:lnTo>
                  <a:lnTo>
                    <a:pt x="1293" y="26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9" name="Google Shape;146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MgAA5xEAACkzAABeEgAAAAAAAA=="/>
                </a:ext>
              </a:extLst>
            </p:cNvSpPr>
            <p:nvPr/>
          </p:nvSpPr>
          <p:spPr>
            <a:xfrm>
              <a:off x="8237855" y="2910205"/>
              <a:ext cx="78740" cy="75565"/>
            </a:xfrm>
            <a:custGeom>
              <a:avLst/>
              <a:gdLst/>
              <a:ahLst/>
              <a:cxnLst/>
              <a:rect l="0" t="0" r="78740" b="75565"/>
              <a:pathLst>
                <a:path w="78740" h="75565">
                  <a:moveTo>
                    <a:pt x="61309" y="9767"/>
                  </a:moveTo>
                  <a:cubicBezTo>
                    <a:pt x="63609" y="9767"/>
                    <a:pt x="65908" y="11316"/>
                    <a:pt x="65908" y="14414"/>
                  </a:cubicBezTo>
                  <a:lnTo>
                    <a:pt x="65908" y="18458"/>
                  </a:lnTo>
                  <a:cubicBezTo>
                    <a:pt x="65778" y="20978"/>
                    <a:pt x="63766" y="23000"/>
                    <a:pt x="61257" y="23000"/>
                  </a:cubicBezTo>
                  <a:cubicBezTo>
                    <a:pt x="58748" y="23000"/>
                    <a:pt x="56736" y="20978"/>
                    <a:pt x="56736" y="18458"/>
                  </a:cubicBezTo>
                  <a:lnTo>
                    <a:pt x="56736" y="14414"/>
                  </a:lnTo>
                  <a:cubicBezTo>
                    <a:pt x="56736" y="11316"/>
                    <a:pt x="59009" y="9767"/>
                    <a:pt x="61309" y="9767"/>
                  </a:cubicBezTo>
                  <a:lnTo>
                    <a:pt x="61309" y="29328"/>
                  </a:lnTo>
                  <a:lnTo>
                    <a:pt x="61257" y="29433"/>
                  </a:lnTo>
                  <a:cubicBezTo>
                    <a:pt x="63766" y="29433"/>
                    <a:pt x="65908" y="31454"/>
                    <a:pt x="65908" y="34132"/>
                  </a:cubicBezTo>
                  <a:lnTo>
                    <a:pt x="65908" y="37913"/>
                  </a:lnTo>
                  <a:cubicBezTo>
                    <a:pt x="65908" y="41011"/>
                    <a:pt x="63609" y="42561"/>
                    <a:pt x="61309" y="42561"/>
                  </a:cubicBezTo>
                  <a:cubicBezTo>
                    <a:pt x="59009" y="42561"/>
                    <a:pt x="56736" y="41011"/>
                    <a:pt x="56736" y="37913"/>
                  </a:cubicBezTo>
                  <a:lnTo>
                    <a:pt x="56736" y="34001"/>
                  </a:lnTo>
                  <a:cubicBezTo>
                    <a:pt x="56736" y="31454"/>
                    <a:pt x="58748" y="29433"/>
                    <a:pt x="61257" y="29328"/>
                  </a:cubicBezTo>
                  <a:lnTo>
                    <a:pt x="0" y="0"/>
                  </a:lnTo>
                  <a:lnTo>
                    <a:pt x="0" y="54218"/>
                  </a:lnTo>
                  <a:lnTo>
                    <a:pt x="1516" y="53457"/>
                  </a:lnTo>
                  <a:cubicBezTo>
                    <a:pt x="3789" y="52302"/>
                    <a:pt x="5932" y="50910"/>
                    <a:pt x="8049" y="49545"/>
                  </a:cubicBezTo>
                  <a:cubicBezTo>
                    <a:pt x="14974" y="44346"/>
                    <a:pt x="21508" y="41694"/>
                    <a:pt x="27309" y="41694"/>
                  </a:cubicBezTo>
                  <a:cubicBezTo>
                    <a:pt x="27466" y="41694"/>
                    <a:pt x="27623" y="41694"/>
                    <a:pt x="27754" y="41694"/>
                  </a:cubicBezTo>
                  <a:cubicBezTo>
                    <a:pt x="31621" y="41694"/>
                    <a:pt x="35463" y="43191"/>
                    <a:pt x="38233" y="46000"/>
                  </a:cubicBezTo>
                  <a:lnTo>
                    <a:pt x="38233" y="46131"/>
                  </a:lnTo>
                  <a:cubicBezTo>
                    <a:pt x="41631" y="50044"/>
                    <a:pt x="43016" y="55347"/>
                    <a:pt x="41892" y="60388"/>
                  </a:cubicBezTo>
                  <a:cubicBezTo>
                    <a:pt x="41003" y="64563"/>
                    <a:pt x="38364" y="69000"/>
                    <a:pt x="34078" y="73149"/>
                  </a:cubicBezTo>
                  <a:lnTo>
                    <a:pt x="32066" y="75161"/>
                  </a:lnTo>
                  <a:lnTo>
                    <a:pt x="75081" y="75161"/>
                  </a:lnTo>
                  <a:cubicBezTo>
                    <a:pt x="75839" y="75171"/>
                    <a:pt x="76597" y="75171"/>
                    <a:pt x="77355" y="75302"/>
                  </a:cubicBezTo>
                  <a:lnTo>
                    <a:pt x="78740" y="75565"/>
                  </a:lnTo>
                  <a:lnTo>
                    <a:pt x="78740" y="0"/>
                  </a:lnTo>
                  <a:lnTo>
                    <a:pt x="61309" y="9767"/>
                  </a:lnTo>
                  <a:lnTo>
                    <a:pt x="77355" y="7530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8" name="Google Shape;146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oMQAAZBIAAB8yAADhEgAAAAAAAA=="/>
                </a:ext>
              </a:extLst>
            </p:cNvSpPr>
            <p:nvPr/>
          </p:nvSpPr>
          <p:spPr>
            <a:xfrm>
              <a:off x="8072120" y="2989580"/>
              <a:ext cx="75565" cy="79375"/>
            </a:xfrm>
            <a:custGeom>
              <a:avLst/>
              <a:gdLst/>
              <a:ahLst/>
              <a:cxnLst/>
              <a:rect l="0" t="0" r="75565" b="79375"/>
              <a:pathLst>
                <a:path w="75565" h="79375">
                  <a:moveTo>
                    <a:pt x="41458" y="57098"/>
                  </a:moveTo>
                  <a:cubicBezTo>
                    <a:pt x="47654" y="57098"/>
                    <a:pt x="47654" y="66329"/>
                    <a:pt x="41458" y="66329"/>
                  </a:cubicBezTo>
                  <a:lnTo>
                    <a:pt x="37546" y="66329"/>
                  </a:lnTo>
                  <a:cubicBezTo>
                    <a:pt x="34999" y="66329"/>
                    <a:pt x="32872" y="64304"/>
                    <a:pt x="32872" y="61779"/>
                  </a:cubicBezTo>
                  <a:cubicBezTo>
                    <a:pt x="32872" y="59255"/>
                    <a:pt x="34999" y="57098"/>
                    <a:pt x="37546" y="57098"/>
                  </a:cubicBezTo>
                  <a:lnTo>
                    <a:pt x="61150" y="57098"/>
                  </a:lnTo>
                  <a:cubicBezTo>
                    <a:pt x="67215" y="57098"/>
                    <a:pt x="67215" y="66329"/>
                    <a:pt x="61150" y="66329"/>
                  </a:cubicBezTo>
                  <a:lnTo>
                    <a:pt x="57106" y="66329"/>
                  </a:lnTo>
                  <a:cubicBezTo>
                    <a:pt x="54586" y="66329"/>
                    <a:pt x="52564" y="64304"/>
                    <a:pt x="52564" y="61779"/>
                  </a:cubicBezTo>
                  <a:cubicBezTo>
                    <a:pt x="52564" y="59255"/>
                    <a:pt x="54586" y="57098"/>
                    <a:pt x="57106" y="57098"/>
                  </a:cubicBezTo>
                  <a:lnTo>
                    <a:pt x="21372" y="26"/>
                  </a:lnTo>
                  <a:lnTo>
                    <a:pt x="22133" y="1788"/>
                  </a:lnTo>
                  <a:cubicBezTo>
                    <a:pt x="23262" y="4076"/>
                    <a:pt x="24523" y="6206"/>
                    <a:pt x="26046" y="8232"/>
                  </a:cubicBezTo>
                  <a:cubicBezTo>
                    <a:pt x="40828" y="28614"/>
                    <a:pt x="29958" y="38372"/>
                    <a:pt x="29459" y="38740"/>
                  </a:cubicBezTo>
                  <a:lnTo>
                    <a:pt x="29328" y="38740"/>
                  </a:lnTo>
                  <a:cubicBezTo>
                    <a:pt x="26413" y="41265"/>
                    <a:pt x="22632" y="42659"/>
                    <a:pt x="18589" y="42790"/>
                  </a:cubicBezTo>
                  <a:cubicBezTo>
                    <a:pt x="17460" y="42790"/>
                    <a:pt x="16305" y="42659"/>
                    <a:pt x="15176" y="42422"/>
                  </a:cubicBezTo>
                  <a:cubicBezTo>
                    <a:pt x="10870" y="41528"/>
                    <a:pt x="6590" y="38872"/>
                    <a:pt x="2415" y="34427"/>
                  </a:cubicBezTo>
                  <a:lnTo>
                    <a:pt x="393" y="32405"/>
                  </a:lnTo>
                  <a:lnTo>
                    <a:pt x="393" y="75824"/>
                  </a:lnTo>
                  <a:cubicBezTo>
                    <a:pt x="393" y="76587"/>
                    <a:pt x="262" y="77349"/>
                    <a:pt x="131" y="78112"/>
                  </a:cubicBezTo>
                  <a:lnTo>
                    <a:pt x="0" y="79375"/>
                  </a:lnTo>
                  <a:lnTo>
                    <a:pt x="75565" y="79375"/>
                  </a:lnTo>
                  <a:lnTo>
                    <a:pt x="75565" y="26"/>
                  </a:lnTo>
                  <a:lnTo>
                    <a:pt x="41458" y="57098"/>
                  </a:lnTo>
                  <a:lnTo>
                    <a:pt x="131" y="7811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7" name="Google Shape;146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gAA0RAAACozAACxEQAAAAAAAA=="/>
                </a:ext>
              </a:extLst>
            </p:cNvSpPr>
            <p:nvPr/>
          </p:nvSpPr>
          <p:spPr>
            <a:xfrm>
              <a:off x="8208645" y="2733675"/>
              <a:ext cx="108585" cy="142240"/>
            </a:xfrm>
            <a:custGeom>
              <a:avLst/>
              <a:gdLst/>
              <a:ahLst/>
              <a:cxnLst/>
              <a:rect l="0" t="0" r="108585" b="142240"/>
              <a:pathLst>
                <a:path w="108585" h="142240">
                  <a:moveTo>
                    <a:pt x="60733" y="26"/>
                  </a:moveTo>
                  <a:cubicBezTo>
                    <a:pt x="57710" y="26"/>
                    <a:pt x="55186" y="2548"/>
                    <a:pt x="55186" y="5570"/>
                  </a:cubicBezTo>
                  <a:lnTo>
                    <a:pt x="55186" y="64867"/>
                  </a:lnTo>
                  <a:cubicBezTo>
                    <a:pt x="55186" y="67915"/>
                    <a:pt x="52872" y="69412"/>
                    <a:pt x="50559" y="69412"/>
                  </a:cubicBezTo>
                  <a:cubicBezTo>
                    <a:pt x="48245" y="69412"/>
                    <a:pt x="45931" y="67915"/>
                    <a:pt x="45931" y="64867"/>
                  </a:cubicBezTo>
                  <a:lnTo>
                    <a:pt x="45931" y="15580"/>
                  </a:lnTo>
                  <a:cubicBezTo>
                    <a:pt x="45931" y="12401"/>
                    <a:pt x="43407" y="10010"/>
                    <a:pt x="40384" y="10010"/>
                  </a:cubicBezTo>
                  <a:lnTo>
                    <a:pt x="39858" y="10010"/>
                  </a:lnTo>
                  <a:cubicBezTo>
                    <a:pt x="39805" y="10010"/>
                    <a:pt x="39726" y="10010"/>
                    <a:pt x="39647" y="10010"/>
                  </a:cubicBezTo>
                  <a:cubicBezTo>
                    <a:pt x="36703" y="10010"/>
                    <a:pt x="34310" y="12479"/>
                    <a:pt x="34310" y="15580"/>
                  </a:cubicBezTo>
                  <a:lnTo>
                    <a:pt x="34310" y="68677"/>
                  </a:lnTo>
                  <a:lnTo>
                    <a:pt x="34310" y="68782"/>
                  </a:lnTo>
                  <a:lnTo>
                    <a:pt x="34310" y="69044"/>
                  </a:lnTo>
                  <a:cubicBezTo>
                    <a:pt x="34547" y="72118"/>
                    <a:pt x="32102" y="74010"/>
                    <a:pt x="29657" y="74010"/>
                  </a:cubicBezTo>
                  <a:cubicBezTo>
                    <a:pt x="28053" y="74010"/>
                    <a:pt x="26475" y="73222"/>
                    <a:pt x="25581" y="71435"/>
                  </a:cubicBezTo>
                  <a:cubicBezTo>
                    <a:pt x="22295" y="64998"/>
                    <a:pt x="14960" y="54752"/>
                    <a:pt x="8360" y="53360"/>
                  </a:cubicBezTo>
                  <a:cubicBezTo>
                    <a:pt x="7861" y="53228"/>
                    <a:pt x="7361" y="53123"/>
                    <a:pt x="6862" y="53123"/>
                  </a:cubicBezTo>
                  <a:cubicBezTo>
                    <a:pt x="5074" y="53123"/>
                    <a:pt x="3444" y="53754"/>
                    <a:pt x="2050" y="54884"/>
                  </a:cubicBezTo>
                  <a:lnTo>
                    <a:pt x="1919" y="55146"/>
                  </a:lnTo>
                  <a:cubicBezTo>
                    <a:pt x="26" y="57537"/>
                    <a:pt x="26" y="63737"/>
                    <a:pt x="6862" y="72959"/>
                  </a:cubicBezTo>
                  <a:cubicBezTo>
                    <a:pt x="11647" y="79527"/>
                    <a:pt x="14828" y="87383"/>
                    <a:pt x="15959" y="95475"/>
                  </a:cubicBezTo>
                  <a:cubicBezTo>
                    <a:pt x="17484" y="104197"/>
                    <a:pt x="18746" y="111133"/>
                    <a:pt x="35309" y="123665"/>
                  </a:cubicBezTo>
                  <a:cubicBezTo>
                    <a:pt x="36466" y="124401"/>
                    <a:pt x="37097" y="125793"/>
                    <a:pt x="37097" y="127317"/>
                  </a:cubicBezTo>
                  <a:lnTo>
                    <a:pt x="37097" y="142240"/>
                  </a:lnTo>
                  <a:lnTo>
                    <a:pt x="94387" y="142240"/>
                  </a:lnTo>
                  <a:lnTo>
                    <a:pt x="94387" y="120355"/>
                  </a:lnTo>
                  <a:cubicBezTo>
                    <a:pt x="94387" y="118726"/>
                    <a:pt x="95281" y="117202"/>
                    <a:pt x="96674" y="116335"/>
                  </a:cubicBezTo>
                  <a:cubicBezTo>
                    <a:pt x="105771" y="111002"/>
                    <a:pt x="108558" y="84729"/>
                    <a:pt x="108322" y="69412"/>
                  </a:cubicBezTo>
                  <a:lnTo>
                    <a:pt x="108322" y="39961"/>
                  </a:lnTo>
                  <a:cubicBezTo>
                    <a:pt x="108322" y="36939"/>
                    <a:pt x="105771" y="34417"/>
                    <a:pt x="102616" y="34417"/>
                  </a:cubicBezTo>
                  <a:lnTo>
                    <a:pt x="102248" y="34417"/>
                  </a:lnTo>
                  <a:cubicBezTo>
                    <a:pt x="99198" y="34417"/>
                    <a:pt x="96674" y="36939"/>
                    <a:pt x="96674" y="39961"/>
                  </a:cubicBezTo>
                  <a:lnTo>
                    <a:pt x="96674" y="64867"/>
                  </a:lnTo>
                  <a:cubicBezTo>
                    <a:pt x="96674" y="67915"/>
                    <a:pt x="94361" y="69412"/>
                    <a:pt x="92047" y="69412"/>
                  </a:cubicBezTo>
                  <a:cubicBezTo>
                    <a:pt x="89760" y="69412"/>
                    <a:pt x="87446" y="67915"/>
                    <a:pt x="87446" y="64867"/>
                  </a:cubicBezTo>
                  <a:lnTo>
                    <a:pt x="87446" y="15580"/>
                  </a:lnTo>
                  <a:cubicBezTo>
                    <a:pt x="87446" y="12401"/>
                    <a:pt x="84896" y="10010"/>
                    <a:pt x="81872" y="10010"/>
                  </a:cubicBezTo>
                  <a:lnTo>
                    <a:pt x="81373" y="10010"/>
                  </a:lnTo>
                  <a:cubicBezTo>
                    <a:pt x="78717" y="10010"/>
                    <a:pt x="76430" y="11770"/>
                    <a:pt x="75930" y="14424"/>
                  </a:cubicBezTo>
                  <a:lnTo>
                    <a:pt x="75930" y="23146"/>
                  </a:lnTo>
                  <a:cubicBezTo>
                    <a:pt x="75930" y="23409"/>
                    <a:pt x="75930" y="23672"/>
                    <a:pt x="75930" y="24039"/>
                  </a:cubicBezTo>
                  <a:lnTo>
                    <a:pt x="75930" y="24539"/>
                  </a:lnTo>
                  <a:cubicBezTo>
                    <a:pt x="75930" y="24801"/>
                    <a:pt x="75930" y="25038"/>
                    <a:pt x="75930" y="25301"/>
                  </a:cubicBezTo>
                  <a:lnTo>
                    <a:pt x="75930" y="64867"/>
                  </a:lnTo>
                  <a:cubicBezTo>
                    <a:pt x="75930" y="67915"/>
                    <a:pt x="73616" y="69412"/>
                    <a:pt x="71303" y="69412"/>
                  </a:cubicBezTo>
                  <a:cubicBezTo>
                    <a:pt x="68989" y="69412"/>
                    <a:pt x="66702" y="67915"/>
                    <a:pt x="66702" y="64867"/>
                  </a:cubicBezTo>
                  <a:lnTo>
                    <a:pt x="66702" y="28979"/>
                  </a:lnTo>
                  <a:cubicBezTo>
                    <a:pt x="66702" y="28716"/>
                    <a:pt x="66702" y="28453"/>
                    <a:pt x="66702" y="28217"/>
                  </a:cubicBezTo>
                  <a:lnTo>
                    <a:pt x="66702" y="15580"/>
                  </a:lnTo>
                  <a:cubicBezTo>
                    <a:pt x="66702" y="15054"/>
                    <a:pt x="66702" y="14424"/>
                    <a:pt x="66807" y="13924"/>
                  </a:cubicBezTo>
                  <a:lnTo>
                    <a:pt x="66807" y="5570"/>
                  </a:lnTo>
                  <a:cubicBezTo>
                    <a:pt x="66807" y="2548"/>
                    <a:pt x="64283" y="26"/>
                    <a:pt x="61128" y="26"/>
                  </a:cubicBezTo>
                  <a:lnTo>
                    <a:pt x="60733" y="26"/>
                  </a:lnTo>
                  <a:lnTo>
                    <a:pt x="6112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6" name="Google Shape;146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MQAADBIAANAxAADsEgAAAAAAAA=="/>
                </a:ext>
              </a:extLst>
            </p:cNvSpPr>
            <p:nvPr/>
          </p:nvSpPr>
          <p:spPr>
            <a:xfrm>
              <a:off x="7989570" y="2933700"/>
              <a:ext cx="107950" cy="142240"/>
            </a:xfrm>
            <a:custGeom>
              <a:avLst/>
              <a:gdLst/>
              <a:ahLst/>
              <a:cxnLst/>
              <a:rect l="0" t="0" r="107950" b="142240"/>
              <a:pathLst>
                <a:path w="107950" h="142240">
                  <a:moveTo>
                    <a:pt x="14075" y="0"/>
                  </a:moveTo>
                  <a:lnTo>
                    <a:pt x="14075" y="21885"/>
                  </a:lnTo>
                  <a:cubicBezTo>
                    <a:pt x="14075" y="23514"/>
                    <a:pt x="13187" y="25038"/>
                    <a:pt x="11803" y="25800"/>
                  </a:cubicBezTo>
                  <a:cubicBezTo>
                    <a:pt x="2899" y="31238"/>
                    <a:pt x="0" y="57406"/>
                    <a:pt x="261" y="72828"/>
                  </a:cubicBezTo>
                  <a:lnTo>
                    <a:pt x="261" y="102279"/>
                  </a:lnTo>
                  <a:cubicBezTo>
                    <a:pt x="261" y="105301"/>
                    <a:pt x="2768" y="107849"/>
                    <a:pt x="5901" y="107849"/>
                  </a:cubicBezTo>
                  <a:lnTo>
                    <a:pt x="6293" y="107849"/>
                  </a:lnTo>
                  <a:cubicBezTo>
                    <a:pt x="9296" y="107849"/>
                    <a:pt x="11803" y="105301"/>
                    <a:pt x="11803" y="102279"/>
                  </a:cubicBezTo>
                  <a:lnTo>
                    <a:pt x="11803" y="77373"/>
                  </a:lnTo>
                  <a:cubicBezTo>
                    <a:pt x="11803" y="74273"/>
                    <a:pt x="14101" y="72723"/>
                    <a:pt x="16399" y="72723"/>
                  </a:cubicBezTo>
                  <a:cubicBezTo>
                    <a:pt x="18697" y="72723"/>
                    <a:pt x="20995" y="74273"/>
                    <a:pt x="20995" y="77373"/>
                  </a:cubicBezTo>
                  <a:lnTo>
                    <a:pt x="20995" y="126687"/>
                  </a:lnTo>
                  <a:cubicBezTo>
                    <a:pt x="20995" y="129708"/>
                    <a:pt x="23501" y="132230"/>
                    <a:pt x="26504" y="132230"/>
                  </a:cubicBezTo>
                  <a:lnTo>
                    <a:pt x="27027" y="132230"/>
                  </a:lnTo>
                  <a:cubicBezTo>
                    <a:pt x="29664" y="132230"/>
                    <a:pt x="31910" y="130339"/>
                    <a:pt x="32432" y="127816"/>
                  </a:cubicBezTo>
                  <a:lnTo>
                    <a:pt x="32432" y="118962"/>
                  </a:lnTo>
                  <a:cubicBezTo>
                    <a:pt x="32432" y="118726"/>
                    <a:pt x="32432" y="118463"/>
                    <a:pt x="32432" y="118201"/>
                  </a:cubicBezTo>
                  <a:lnTo>
                    <a:pt x="32432" y="117701"/>
                  </a:lnTo>
                  <a:cubicBezTo>
                    <a:pt x="32432" y="117334"/>
                    <a:pt x="32432" y="117071"/>
                    <a:pt x="32432" y="116808"/>
                  </a:cubicBezTo>
                  <a:lnTo>
                    <a:pt x="32432" y="77373"/>
                  </a:lnTo>
                  <a:cubicBezTo>
                    <a:pt x="32432" y="74273"/>
                    <a:pt x="34704" y="72723"/>
                    <a:pt x="37002" y="72723"/>
                  </a:cubicBezTo>
                  <a:cubicBezTo>
                    <a:pt x="39300" y="72723"/>
                    <a:pt x="41598" y="74273"/>
                    <a:pt x="41598" y="77373"/>
                  </a:cubicBezTo>
                  <a:lnTo>
                    <a:pt x="41598" y="113288"/>
                  </a:lnTo>
                  <a:cubicBezTo>
                    <a:pt x="41598" y="113524"/>
                    <a:pt x="41598" y="113787"/>
                    <a:pt x="41598" y="114023"/>
                  </a:cubicBezTo>
                  <a:lnTo>
                    <a:pt x="41598" y="126687"/>
                  </a:lnTo>
                  <a:cubicBezTo>
                    <a:pt x="41598" y="127186"/>
                    <a:pt x="41598" y="127685"/>
                    <a:pt x="41467" y="128184"/>
                  </a:cubicBezTo>
                  <a:lnTo>
                    <a:pt x="41467" y="136670"/>
                  </a:lnTo>
                  <a:cubicBezTo>
                    <a:pt x="41467" y="139692"/>
                    <a:pt x="43974" y="142240"/>
                    <a:pt x="47133" y="142240"/>
                  </a:cubicBezTo>
                  <a:lnTo>
                    <a:pt x="47499" y="142240"/>
                  </a:lnTo>
                  <a:cubicBezTo>
                    <a:pt x="50502" y="142240"/>
                    <a:pt x="53035" y="139692"/>
                    <a:pt x="53035" y="136670"/>
                  </a:cubicBezTo>
                  <a:lnTo>
                    <a:pt x="53035" y="77373"/>
                  </a:lnTo>
                  <a:cubicBezTo>
                    <a:pt x="53035" y="74273"/>
                    <a:pt x="55333" y="72723"/>
                    <a:pt x="57605" y="72723"/>
                  </a:cubicBezTo>
                  <a:cubicBezTo>
                    <a:pt x="59903" y="72723"/>
                    <a:pt x="62201" y="74273"/>
                    <a:pt x="62201" y="77373"/>
                  </a:cubicBezTo>
                  <a:lnTo>
                    <a:pt x="62201" y="126687"/>
                  </a:lnTo>
                  <a:cubicBezTo>
                    <a:pt x="62201" y="129708"/>
                    <a:pt x="64707" y="132230"/>
                    <a:pt x="67736" y="132230"/>
                  </a:cubicBezTo>
                  <a:lnTo>
                    <a:pt x="68102" y="132230"/>
                  </a:lnTo>
                  <a:cubicBezTo>
                    <a:pt x="71236" y="132230"/>
                    <a:pt x="73768" y="129708"/>
                    <a:pt x="73768" y="126687"/>
                  </a:cubicBezTo>
                  <a:lnTo>
                    <a:pt x="73768" y="73590"/>
                  </a:lnTo>
                  <a:lnTo>
                    <a:pt x="73768" y="73458"/>
                  </a:lnTo>
                  <a:lnTo>
                    <a:pt x="73768" y="73196"/>
                  </a:lnTo>
                  <a:cubicBezTo>
                    <a:pt x="73533" y="70095"/>
                    <a:pt x="75988" y="68204"/>
                    <a:pt x="78443" y="68204"/>
                  </a:cubicBezTo>
                  <a:cubicBezTo>
                    <a:pt x="80009" y="68204"/>
                    <a:pt x="81550" y="68966"/>
                    <a:pt x="82438" y="70673"/>
                  </a:cubicBezTo>
                  <a:cubicBezTo>
                    <a:pt x="85702" y="77242"/>
                    <a:pt x="92987" y="87356"/>
                    <a:pt x="99646" y="88880"/>
                  </a:cubicBezTo>
                  <a:cubicBezTo>
                    <a:pt x="100012" y="89012"/>
                    <a:pt x="100534" y="89012"/>
                    <a:pt x="101030" y="89012"/>
                  </a:cubicBezTo>
                  <a:cubicBezTo>
                    <a:pt x="102780" y="89012"/>
                    <a:pt x="104425" y="88381"/>
                    <a:pt x="105809" y="87225"/>
                  </a:cubicBezTo>
                  <a:lnTo>
                    <a:pt x="105913" y="86989"/>
                  </a:lnTo>
                  <a:cubicBezTo>
                    <a:pt x="107924" y="84572"/>
                    <a:pt x="107819" y="78398"/>
                    <a:pt x="101161" y="69150"/>
                  </a:cubicBezTo>
                  <a:cubicBezTo>
                    <a:pt x="97244" y="64105"/>
                    <a:pt x="94502" y="58168"/>
                    <a:pt x="93118" y="51836"/>
                  </a:cubicBezTo>
                  <a:cubicBezTo>
                    <a:pt x="92596" y="50076"/>
                    <a:pt x="92361" y="48289"/>
                    <a:pt x="91969" y="46792"/>
                  </a:cubicBezTo>
                  <a:cubicBezTo>
                    <a:pt x="90481" y="38069"/>
                    <a:pt x="89227" y="31107"/>
                    <a:pt x="72750" y="18601"/>
                  </a:cubicBezTo>
                  <a:cubicBezTo>
                    <a:pt x="71627" y="17708"/>
                    <a:pt x="71000" y="16447"/>
                    <a:pt x="71000" y="14923"/>
                  </a:cubicBezTo>
                  <a:lnTo>
                    <a:pt x="71000" y="0"/>
                  </a:lnTo>
                  <a:lnTo>
                    <a:pt x="14075" y="0"/>
                  </a:lnTo>
                  <a:lnTo>
                    <a:pt x="71000" y="1492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5" name="Google Shape;1465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MgAANxIAADUzAADhEgAAAAAAAA=="/>
                </a:ext>
              </a:extLst>
            </p:cNvSpPr>
            <p:nvPr/>
          </p:nvSpPr>
          <p:spPr>
            <a:xfrm>
              <a:off x="8181975" y="2961005"/>
              <a:ext cx="142240" cy="107950"/>
            </a:xfrm>
            <a:custGeom>
              <a:avLst/>
              <a:gdLst/>
              <a:ahLst/>
              <a:cxnLst/>
              <a:rect l="0" t="0" r="142240" b="107950"/>
              <a:pathLst>
                <a:path w="142240" h="107950">
                  <a:moveTo>
                    <a:pt x="83234" y="26"/>
                  </a:moveTo>
                  <a:cubicBezTo>
                    <a:pt x="80583" y="26"/>
                    <a:pt x="76042" y="1161"/>
                    <a:pt x="69348" y="6122"/>
                  </a:cubicBezTo>
                  <a:cubicBezTo>
                    <a:pt x="62655" y="11056"/>
                    <a:pt x="54964" y="14117"/>
                    <a:pt x="46880" y="15252"/>
                  </a:cubicBezTo>
                  <a:cubicBezTo>
                    <a:pt x="38034" y="16782"/>
                    <a:pt x="31209" y="18049"/>
                    <a:pt x="18715" y="34673"/>
                  </a:cubicBezTo>
                  <a:cubicBezTo>
                    <a:pt x="17823" y="35834"/>
                    <a:pt x="16431" y="36467"/>
                    <a:pt x="15040" y="36467"/>
                  </a:cubicBezTo>
                  <a:lnTo>
                    <a:pt x="26" y="36467"/>
                  </a:lnTo>
                  <a:lnTo>
                    <a:pt x="26" y="93965"/>
                  </a:lnTo>
                  <a:lnTo>
                    <a:pt x="21996" y="93965"/>
                  </a:lnTo>
                  <a:cubicBezTo>
                    <a:pt x="23624" y="93965"/>
                    <a:pt x="25146" y="94862"/>
                    <a:pt x="25907" y="96260"/>
                  </a:cubicBezTo>
                  <a:cubicBezTo>
                    <a:pt x="31341" y="105522"/>
                    <a:pt x="57353" y="107950"/>
                    <a:pt x="70372" y="107950"/>
                  </a:cubicBezTo>
                  <a:lnTo>
                    <a:pt x="102185" y="107950"/>
                  </a:lnTo>
                  <a:cubicBezTo>
                    <a:pt x="105230" y="107950"/>
                    <a:pt x="107750" y="105390"/>
                    <a:pt x="107750" y="102356"/>
                  </a:cubicBezTo>
                  <a:lnTo>
                    <a:pt x="107750" y="101855"/>
                  </a:lnTo>
                  <a:cubicBezTo>
                    <a:pt x="107750" y="98794"/>
                    <a:pt x="105230" y="96260"/>
                    <a:pt x="102185" y="96260"/>
                  </a:cubicBezTo>
                  <a:lnTo>
                    <a:pt x="77433" y="96260"/>
                  </a:lnTo>
                  <a:cubicBezTo>
                    <a:pt x="71238" y="96260"/>
                    <a:pt x="71238" y="86999"/>
                    <a:pt x="77433" y="86999"/>
                  </a:cubicBezTo>
                  <a:lnTo>
                    <a:pt x="126570" y="86999"/>
                  </a:lnTo>
                  <a:cubicBezTo>
                    <a:pt x="129720" y="86999"/>
                    <a:pt x="132239" y="84439"/>
                    <a:pt x="132239" y="81404"/>
                  </a:cubicBezTo>
                  <a:lnTo>
                    <a:pt x="132239" y="81035"/>
                  </a:lnTo>
                  <a:cubicBezTo>
                    <a:pt x="132239" y="78344"/>
                    <a:pt x="130349" y="76074"/>
                    <a:pt x="127830" y="75441"/>
                  </a:cubicBezTo>
                  <a:lnTo>
                    <a:pt x="118984" y="75441"/>
                  </a:lnTo>
                  <a:cubicBezTo>
                    <a:pt x="118853" y="75494"/>
                    <a:pt x="118748" y="75520"/>
                    <a:pt x="118616" y="75520"/>
                  </a:cubicBezTo>
                  <a:cubicBezTo>
                    <a:pt x="118485" y="75520"/>
                    <a:pt x="118354" y="75494"/>
                    <a:pt x="118223" y="75441"/>
                  </a:cubicBezTo>
                  <a:lnTo>
                    <a:pt x="117724" y="75441"/>
                  </a:lnTo>
                  <a:cubicBezTo>
                    <a:pt x="117540" y="75494"/>
                    <a:pt x="117383" y="75520"/>
                    <a:pt x="117225" y="75520"/>
                  </a:cubicBezTo>
                  <a:cubicBezTo>
                    <a:pt x="117094" y="75520"/>
                    <a:pt x="116963" y="75494"/>
                    <a:pt x="116832" y="75441"/>
                  </a:cubicBezTo>
                  <a:lnTo>
                    <a:pt x="77433" y="75441"/>
                  </a:lnTo>
                  <a:cubicBezTo>
                    <a:pt x="71238" y="75441"/>
                    <a:pt x="71238" y="66179"/>
                    <a:pt x="77433" y="66179"/>
                  </a:cubicBezTo>
                  <a:lnTo>
                    <a:pt x="126701" y="66179"/>
                  </a:lnTo>
                  <a:cubicBezTo>
                    <a:pt x="127200" y="66179"/>
                    <a:pt x="127698" y="66285"/>
                    <a:pt x="128197" y="66285"/>
                  </a:cubicBezTo>
                  <a:lnTo>
                    <a:pt x="136675" y="66285"/>
                  </a:lnTo>
                  <a:cubicBezTo>
                    <a:pt x="139694" y="66285"/>
                    <a:pt x="142240" y="63751"/>
                    <a:pt x="142240" y="60717"/>
                  </a:cubicBezTo>
                  <a:lnTo>
                    <a:pt x="142240" y="60321"/>
                  </a:lnTo>
                  <a:cubicBezTo>
                    <a:pt x="142240" y="57234"/>
                    <a:pt x="139825" y="54621"/>
                    <a:pt x="136754" y="54621"/>
                  </a:cubicBezTo>
                  <a:cubicBezTo>
                    <a:pt x="136702" y="54621"/>
                    <a:pt x="136623" y="54621"/>
                    <a:pt x="136544" y="54621"/>
                  </a:cubicBezTo>
                  <a:lnTo>
                    <a:pt x="77433" y="54621"/>
                  </a:lnTo>
                  <a:cubicBezTo>
                    <a:pt x="71238" y="54621"/>
                    <a:pt x="71238" y="45333"/>
                    <a:pt x="77433" y="45333"/>
                  </a:cubicBezTo>
                  <a:lnTo>
                    <a:pt x="126570" y="45333"/>
                  </a:lnTo>
                  <a:cubicBezTo>
                    <a:pt x="129720" y="45333"/>
                    <a:pt x="132239" y="42800"/>
                    <a:pt x="132239" y="39634"/>
                  </a:cubicBezTo>
                  <a:lnTo>
                    <a:pt x="132239" y="39238"/>
                  </a:lnTo>
                  <a:cubicBezTo>
                    <a:pt x="132239" y="36203"/>
                    <a:pt x="129720" y="33670"/>
                    <a:pt x="126570" y="33670"/>
                  </a:cubicBezTo>
                  <a:lnTo>
                    <a:pt x="73154" y="33670"/>
                  </a:lnTo>
                  <a:cubicBezTo>
                    <a:pt x="72997" y="33670"/>
                    <a:pt x="72892" y="33670"/>
                    <a:pt x="72761" y="33670"/>
                  </a:cubicBezTo>
                  <a:cubicBezTo>
                    <a:pt x="68115" y="33670"/>
                    <a:pt x="66435" y="27126"/>
                    <a:pt x="70739" y="24910"/>
                  </a:cubicBezTo>
                  <a:cubicBezTo>
                    <a:pt x="77301" y="21611"/>
                    <a:pt x="87407" y="14249"/>
                    <a:pt x="88930" y="7520"/>
                  </a:cubicBezTo>
                  <a:cubicBezTo>
                    <a:pt x="89428" y="5357"/>
                    <a:pt x="88798" y="3061"/>
                    <a:pt x="87276" y="1425"/>
                  </a:cubicBezTo>
                  <a:lnTo>
                    <a:pt x="87171" y="1161"/>
                  </a:lnTo>
                  <a:cubicBezTo>
                    <a:pt x="86016" y="396"/>
                    <a:pt x="84625" y="26"/>
                    <a:pt x="8323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4" name="Google Shape;146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MQAA3RAAAPoxAACGEQAAAAAAAA=="/>
                </a:ext>
              </a:extLst>
            </p:cNvSpPr>
            <p:nvPr/>
          </p:nvSpPr>
          <p:spPr>
            <a:xfrm>
              <a:off x="7981950" y="2741295"/>
              <a:ext cx="142240" cy="107315"/>
            </a:xfrm>
            <a:custGeom>
              <a:avLst/>
              <a:gdLst/>
              <a:ahLst/>
              <a:cxnLst/>
              <a:rect l="0" t="0" r="142240" b="107315"/>
              <a:pathLst>
                <a:path w="142240" h="107315">
                  <a:moveTo>
                    <a:pt x="40085" y="26"/>
                  </a:moveTo>
                  <a:cubicBezTo>
                    <a:pt x="37064" y="26"/>
                    <a:pt x="34542" y="2544"/>
                    <a:pt x="34542" y="5692"/>
                  </a:cubicBezTo>
                  <a:lnTo>
                    <a:pt x="34542" y="6085"/>
                  </a:lnTo>
                  <a:cubicBezTo>
                    <a:pt x="34542" y="9102"/>
                    <a:pt x="37064" y="11620"/>
                    <a:pt x="40085" y="11620"/>
                  </a:cubicBezTo>
                  <a:lnTo>
                    <a:pt x="64855" y="11620"/>
                  </a:lnTo>
                  <a:cubicBezTo>
                    <a:pt x="71054" y="11620"/>
                    <a:pt x="71054" y="20854"/>
                    <a:pt x="64855" y="20854"/>
                  </a:cubicBezTo>
                  <a:lnTo>
                    <a:pt x="15577" y="20854"/>
                  </a:lnTo>
                  <a:cubicBezTo>
                    <a:pt x="12530" y="20854"/>
                    <a:pt x="10008" y="23372"/>
                    <a:pt x="10008" y="26389"/>
                  </a:cubicBezTo>
                  <a:lnTo>
                    <a:pt x="10008" y="26914"/>
                  </a:lnTo>
                  <a:cubicBezTo>
                    <a:pt x="10008" y="29563"/>
                    <a:pt x="11899" y="31819"/>
                    <a:pt x="14421" y="32344"/>
                  </a:cubicBezTo>
                  <a:lnTo>
                    <a:pt x="64855" y="32344"/>
                  </a:lnTo>
                  <a:cubicBezTo>
                    <a:pt x="71054" y="32344"/>
                    <a:pt x="71054" y="41551"/>
                    <a:pt x="64855" y="41551"/>
                  </a:cubicBezTo>
                  <a:lnTo>
                    <a:pt x="15577" y="41551"/>
                  </a:lnTo>
                  <a:cubicBezTo>
                    <a:pt x="15078" y="41551"/>
                    <a:pt x="14552" y="41551"/>
                    <a:pt x="14053" y="41420"/>
                  </a:cubicBezTo>
                  <a:lnTo>
                    <a:pt x="5595" y="41420"/>
                  </a:lnTo>
                  <a:cubicBezTo>
                    <a:pt x="2548" y="41420"/>
                    <a:pt x="26" y="43938"/>
                    <a:pt x="26" y="47112"/>
                  </a:cubicBezTo>
                  <a:lnTo>
                    <a:pt x="26" y="47479"/>
                  </a:lnTo>
                  <a:cubicBezTo>
                    <a:pt x="26" y="50522"/>
                    <a:pt x="2548" y="53041"/>
                    <a:pt x="5595" y="53041"/>
                  </a:cubicBezTo>
                  <a:lnTo>
                    <a:pt x="64855" y="53041"/>
                  </a:lnTo>
                  <a:cubicBezTo>
                    <a:pt x="71054" y="53041"/>
                    <a:pt x="71054" y="62248"/>
                    <a:pt x="64855" y="62248"/>
                  </a:cubicBezTo>
                  <a:lnTo>
                    <a:pt x="15577" y="62248"/>
                  </a:lnTo>
                  <a:cubicBezTo>
                    <a:pt x="12530" y="62248"/>
                    <a:pt x="10008" y="64766"/>
                    <a:pt x="10008" y="67809"/>
                  </a:cubicBezTo>
                  <a:lnTo>
                    <a:pt x="10008" y="68308"/>
                  </a:lnTo>
                  <a:cubicBezTo>
                    <a:pt x="10008" y="71324"/>
                    <a:pt x="12530" y="73869"/>
                    <a:pt x="15577" y="73869"/>
                  </a:cubicBezTo>
                  <a:lnTo>
                    <a:pt x="69032" y="73869"/>
                  </a:lnTo>
                  <a:cubicBezTo>
                    <a:pt x="69163" y="73843"/>
                    <a:pt x="69294" y="73843"/>
                    <a:pt x="69426" y="73843"/>
                  </a:cubicBezTo>
                  <a:cubicBezTo>
                    <a:pt x="74180" y="73843"/>
                    <a:pt x="75861" y="80348"/>
                    <a:pt x="71448" y="82578"/>
                  </a:cubicBezTo>
                  <a:cubicBezTo>
                    <a:pt x="64986" y="85857"/>
                    <a:pt x="54742" y="93175"/>
                    <a:pt x="53350" y="99865"/>
                  </a:cubicBezTo>
                  <a:cubicBezTo>
                    <a:pt x="52851" y="102016"/>
                    <a:pt x="53481" y="104272"/>
                    <a:pt x="55005" y="105924"/>
                  </a:cubicBezTo>
                  <a:lnTo>
                    <a:pt x="55136" y="106160"/>
                  </a:lnTo>
                  <a:cubicBezTo>
                    <a:pt x="56266" y="106921"/>
                    <a:pt x="57658" y="107315"/>
                    <a:pt x="59050" y="107315"/>
                  </a:cubicBezTo>
                  <a:cubicBezTo>
                    <a:pt x="61703" y="107315"/>
                    <a:pt x="66247" y="106291"/>
                    <a:pt x="72946" y="101255"/>
                  </a:cubicBezTo>
                  <a:cubicBezTo>
                    <a:pt x="79644" y="96454"/>
                    <a:pt x="87367" y="93307"/>
                    <a:pt x="95457" y="92152"/>
                  </a:cubicBezTo>
                  <a:cubicBezTo>
                    <a:pt x="104178" y="90657"/>
                    <a:pt x="111113" y="89398"/>
                    <a:pt x="123642" y="72846"/>
                  </a:cubicBezTo>
                  <a:cubicBezTo>
                    <a:pt x="124509" y="71718"/>
                    <a:pt x="125796" y="71088"/>
                    <a:pt x="127294" y="71088"/>
                  </a:cubicBezTo>
                  <a:lnTo>
                    <a:pt x="142214" y="71088"/>
                  </a:lnTo>
                  <a:lnTo>
                    <a:pt x="142214" y="13902"/>
                  </a:lnTo>
                  <a:lnTo>
                    <a:pt x="120359" y="13902"/>
                  </a:lnTo>
                  <a:cubicBezTo>
                    <a:pt x="118704" y="13902"/>
                    <a:pt x="117312" y="13011"/>
                    <a:pt x="116445" y="11620"/>
                  </a:cubicBezTo>
                  <a:cubicBezTo>
                    <a:pt x="111008" y="2544"/>
                    <a:pt x="84950" y="26"/>
                    <a:pt x="71947" y="26"/>
                  </a:cubicBezTo>
                  <a:lnTo>
                    <a:pt x="40085" y="26"/>
                  </a:lnTo>
                  <a:lnTo>
                    <a:pt x="7194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3" name="Google Shape;146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MgAA4RAAAAgzAABDEQAAAAAAAA=="/>
                </a:ext>
              </a:extLst>
            </p:cNvSpPr>
            <p:nvPr/>
          </p:nvSpPr>
          <p:spPr>
            <a:xfrm>
              <a:off x="8282305" y="2743835"/>
              <a:ext cx="13335" cy="62230"/>
            </a:xfrm>
            <a:custGeom>
              <a:avLst/>
              <a:gdLst/>
              <a:ahLst/>
              <a:cxnLst/>
              <a:rect l="0" t="0" r="13335" b="62230"/>
              <a:pathLst>
                <a:path w="13335" h="62230">
                  <a:moveTo>
                    <a:pt x="7692" y="0"/>
                  </a:moveTo>
                  <a:cubicBezTo>
                    <a:pt x="5003" y="0"/>
                    <a:pt x="2688" y="1879"/>
                    <a:pt x="2182" y="4385"/>
                  </a:cubicBezTo>
                  <a:lnTo>
                    <a:pt x="2182" y="13182"/>
                  </a:lnTo>
                  <a:cubicBezTo>
                    <a:pt x="2182" y="13443"/>
                    <a:pt x="2182" y="13704"/>
                    <a:pt x="2182" y="13939"/>
                  </a:cubicBezTo>
                  <a:lnTo>
                    <a:pt x="2182" y="14435"/>
                  </a:lnTo>
                  <a:cubicBezTo>
                    <a:pt x="2182" y="14696"/>
                    <a:pt x="2182" y="15062"/>
                    <a:pt x="2182" y="15323"/>
                  </a:cubicBezTo>
                  <a:lnTo>
                    <a:pt x="2182" y="54503"/>
                  </a:lnTo>
                  <a:cubicBezTo>
                    <a:pt x="2182" y="56148"/>
                    <a:pt x="1410" y="57662"/>
                    <a:pt x="0" y="58523"/>
                  </a:cubicBezTo>
                  <a:cubicBezTo>
                    <a:pt x="479" y="61029"/>
                    <a:pt x="2448" y="62204"/>
                    <a:pt x="4471" y="62204"/>
                  </a:cubicBezTo>
                  <a:cubicBezTo>
                    <a:pt x="6787" y="62204"/>
                    <a:pt x="9156" y="60612"/>
                    <a:pt x="9209" y="57662"/>
                  </a:cubicBezTo>
                  <a:lnTo>
                    <a:pt x="9209" y="18351"/>
                  </a:lnTo>
                  <a:cubicBezTo>
                    <a:pt x="9209" y="18090"/>
                    <a:pt x="9209" y="17828"/>
                    <a:pt x="9209" y="17594"/>
                  </a:cubicBezTo>
                  <a:lnTo>
                    <a:pt x="9209" y="17071"/>
                  </a:lnTo>
                  <a:cubicBezTo>
                    <a:pt x="9209" y="16706"/>
                    <a:pt x="9209" y="16445"/>
                    <a:pt x="9209" y="16210"/>
                  </a:cubicBezTo>
                  <a:lnTo>
                    <a:pt x="9209" y="7544"/>
                  </a:lnTo>
                  <a:cubicBezTo>
                    <a:pt x="9608" y="5403"/>
                    <a:pt x="11258" y="3759"/>
                    <a:pt x="13308" y="3263"/>
                  </a:cubicBezTo>
                  <a:cubicBezTo>
                    <a:pt x="12430" y="1253"/>
                    <a:pt x="10380" y="0"/>
                    <a:pt x="8197" y="0"/>
                  </a:cubicBezTo>
                  <a:lnTo>
                    <a:pt x="7692" y="0"/>
                  </a:lnTo>
                  <a:lnTo>
                    <a:pt x="819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2" name="Google Shape;146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MwAABxEAACgzAABDEQAAAAAAAA=="/>
                </a:ext>
              </a:extLst>
            </p:cNvSpPr>
            <p:nvPr/>
          </p:nvSpPr>
          <p:spPr>
            <a:xfrm>
              <a:off x="8302625" y="2767965"/>
              <a:ext cx="13335" cy="38100"/>
            </a:xfrm>
            <a:custGeom>
              <a:avLst/>
              <a:gdLst/>
              <a:ahLst/>
              <a:cxnLst/>
              <a:rect l="0" t="0" r="13335" b="38100"/>
              <a:pathLst>
                <a:path w="13335" h="38100">
                  <a:moveTo>
                    <a:pt x="7802" y="26"/>
                  </a:moveTo>
                  <a:cubicBezTo>
                    <a:pt x="4775" y="26"/>
                    <a:pt x="2270" y="2542"/>
                    <a:pt x="2270" y="5555"/>
                  </a:cubicBezTo>
                  <a:lnTo>
                    <a:pt x="2270" y="30396"/>
                  </a:lnTo>
                  <a:cubicBezTo>
                    <a:pt x="2270" y="31916"/>
                    <a:pt x="1383" y="33436"/>
                    <a:pt x="0" y="34300"/>
                  </a:cubicBezTo>
                  <a:cubicBezTo>
                    <a:pt x="391" y="36449"/>
                    <a:pt x="2270" y="38100"/>
                    <a:pt x="4540" y="38100"/>
                  </a:cubicBezTo>
                  <a:cubicBezTo>
                    <a:pt x="7045" y="38100"/>
                    <a:pt x="9185" y="36082"/>
                    <a:pt x="9185" y="33541"/>
                  </a:cubicBezTo>
                  <a:lnTo>
                    <a:pt x="9185" y="8726"/>
                  </a:lnTo>
                  <a:cubicBezTo>
                    <a:pt x="9185" y="6053"/>
                    <a:pt x="10803" y="3931"/>
                    <a:pt x="13308" y="3302"/>
                  </a:cubicBezTo>
                  <a:cubicBezTo>
                    <a:pt x="12317" y="1284"/>
                    <a:pt x="10438" y="26"/>
                    <a:pt x="8298" y="26"/>
                  </a:cubicBezTo>
                  <a:lnTo>
                    <a:pt x="7802" y="26"/>
                  </a:lnTo>
                  <a:lnTo>
                    <a:pt x="829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1" name="Google Shape;146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xMgAA4RAAAMYyAABKEQAAAAAAAA=="/>
                </a:ext>
              </a:extLst>
            </p:cNvSpPr>
            <p:nvPr/>
          </p:nvSpPr>
          <p:spPr>
            <a:xfrm>
              <a:off x="8240395" y="2743835"/>
              <a:ext cx="13335" cy="66675"/>
            </a:xfrm>
            <a:custGeom>
              <a:avLst/>
              <a:gdLst/>
              <a:ahLst/>
              <a:cxnLst/>
              <a:rect l="0" t="0" r="13335" b="66675"/>
              <a:pathLst>
                <a:path w="13335" h="66675">
                  <a:moveTo>
                    <a:pt x="7830" y="26"/>
                  </a:moveTo>
                  <a:cubicBezTo>
                    <a:pt x="4858" y="26"/>
                    <a:pt x="2377" y="2402"/>
                    <a:pt x="2377" y="5562"/>
                  </a:cubicBezTo>
                  <a:lnTo>
                    <a:pt x="2377" y="58343"/>
                  </a:lnTo>
                  <a:lnTo>
                    <a:pt x="2377" y="58448"/>
                  </a:lnTo>
                  <a:lnTo>
                    <a:pt x="2377" y="58709"/>
                  </a:lnTo>
                  <a:cubicBezTo>
                    <a:pt x="2506" y="60459"/>
                    <a:pt x="1628" y="62104"/>
                    <a:pt x="0" y="62992"/>
                  </a:cubicBezTo>
                  <a:lnTo>
                    <a:pt x="620" y="64115"/>
                  </a:lnTo>
                  <a:cubicBezTo>
                    <a:pt x="1498" y="65891"/>
                    <a:pt x="3075" y="66675"/>
                    <a:pt x="4625" y="66675"/>
                  </a:cubicBezTo>
                  <a:cubicBezTo>
                    <a:pt x="7055" y="66675"/>
                    <a:pt x="9432" y="64768"/>
                    <a:pt x="9200" y="61712"/>
                  </a:cubicBezTo>
                  <a:lnTo>
                    <a:pt x="9200" y="61477"/>
                  </a:lnTo>
                  <a:lnTo>
                    <a:pt x="9200" y="61347"/>
                  </a:lnTo>
                  <a:lnTo>
                    <a:pt x="9200" y="8566"/>
                  </a:lnTo>
                  <a:cubicBezTo>
                    <a:pt x="9200" y="6058"/>
                    <a:pt x="10828" y="3917"/>
                    <a:pt x="13309" y="3160"/>
                  </a:cubicBezTo>
                  <a:cubicBezTo>
                    <a:pt x="12327" y="1279"/>
                    <a:pt x="10466" y="26"/>
                    <a:pt x="8218" y="26"/>
                  </a:cubicBezTo>
                  <a:lnTo>
                    <a:pt x="7830" y="26"/>
                  </a:lnTo>
                  <a:lnTo>
                    <a:pt x="821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90" name="Google Shape;146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gAAJREAAMQyAACxEQAAAAAAAA=="/>
                </a:ext>
              </a:extLst>
            </p:cNvSpPr>
            <p:nvPr/>
          </p:nvSpPr>
          <p:spPr>
            <a:xfrm>
              <a:off x="8208645" y="2787015"/>
              <a:ext cx="43815" cy="88900"/>
            </a:xfrm>
            <a:custGeom>
              <a:avLst/>
              <a:gdLst/>
              <a:ahLst/>
              <a:cxnLst/>
              <a:rect l="0" t="0" r="43815" b="88900"/>
              <a:pathLst>
                <a:path w="43815" h="88900">
                  <a:moveTo>
                    <a:pt x="6823" y="26"/>
                  </a:moveTo>
                  <a:cubicBezTo>
                    <a:pt x="5176" y="26"/>
                    <a:pt x="3424" y="655"/>
                    <a:pt x="2169" y="1782"/>
                  </a:cubicBezTo>
                  <a:lnTo>
                    <a:pt x="1908" y="2043"/>
                  </a:lnTo>
                  <a:cubicBezTo>
                    <a:pt x="26" y="4428"/>
                    <a:pt x="26" y="10611"/>
                    <a:pt x="6823" y="19808"/>
                  </a:cubicBezTo>
                  <a:cubicBezTo>
                    <a:pt x="11711" y="26358"/>
                    <a:pt x="14744" y="34061"/>
                    <a:pt x="15868" y="42262"/>
                  </a:cubicBezTo>
                  <a:cubicBezTo>
                    <a:pt x="17384" y="50961"/>
                    <a:pt x="18639" y="57878"/>
                    <a:pt x="35109" y="70245"/>
                  </a:cubicBezTo>
                  <a:cubicBezTo>
                    <a:pt x="36259" y="71110"/>
                    <a:pt x="36887" y="72498"/>
                    <a:pt x="36887" y="74018"/>
                  </a:cubicBezTo>
                  <a:lnTo>
                    <a:pt x="36887" y="88900"/>
                  </a:lnTo>
                  <a:lnTo>
                    <a:pt x="43788" y="88900"/>
                  </a:lnTo>
                  <a:lnTo>
                    <a:pt x="43788" y="77057"/>
                  </a:lnTo>
                  <a:cubicBezTo>
                    <a:pt x="43788" y="75537"/>
                    <a:pt x="43161" y="74280"/>
                    <a:pt x="42037" y="73389"/>
                  </a:cubicBezTo>
                  <a:cubicBezTo>
                    <a:pt x="25567" y="60917"/>
                    <a:pt x="24286" y="53974"/>
                    <a:pt x="22796" y="45275"/>
                  </a:cubicBezTo>
                  <a:cubicBezTo>
                    <a:pt x="21646" y="37205"/>
                    <a:pt x="18508" y="29529"/>
                    <a:pt x="13594" y="22847"/>
                  </a:cubicBezTo>
                  <a:cubicBezTo>
                    <a:pt x="6927" y="13625"/>
                    <a:pt x="6823" y="7572"/>
                    <a:pt x="8836" y="5057"/>
                  </a:cubicBezTo>
                  <a:lnTo>
                    <a:pt x="8940" y="4926"/>
                  </a:lnTo>
                  <a:cubicBezTo>
                    <a:pt x="10326" y="3799"/>
                    <a:pt x="11973" y="3170"/>
                    <a:pt x="13724" y="3170"/>
                  </a:cubicBezTo>
                  <a:lnTo>
                    <a:pt x="13855" y="3170"/>
                  </a:lnTo>
                  <a:cubicBezTo>
                    <a:pt x="12234" y="1782"/>
                    <a:pt x="10326" y="786"/>
                    <a:pt x="8313" y="262"/>
                  </a:cubicBezTo>
                  <a:cubicBezTo>
                    <a:pt x="7816" y="131"/>
                    <a:pt x="7319" y="26"/>
                    <a:pt x="682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9" name="Google Shape;146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SMgAA0RAAAOcyAABDEQAAAAAAAA=="/>
                </a:ext>
              </a:extLst>
            </p:cNvSpPr>
            <p:nvPr/>
          </p:nvSpPr>
          <p:spPr>
            <a:xfrm>
              <a:off x="8261350" y="2733675"/>
              <a:ext cx="13335" cy="72390"/>
            </a:xfrm>
            <a:custGeom>
              <a:avLst/>
              <a:gdLst/>
              <a:ahLst/>
              <a:cxnLst/>
              <a:rect l="0" t="0" r="13335" b="72390"/>
              <a:pathLst>
                <a:path w="13335" h="72390">
                  <a:moveTo>
                    <a:pt x="7853" y="26"/>
                  </a:moveTo>
                  <a:cubicBezTo>
                    <a:pt x="4690" y="26"/>
                    <a:pt x="2292" y="2541"/>
                    <a:pt x="2292" y="5554"/>
                  </a:cubicBezTo>
                  <a:lnTo>
                    <a:pt x="2292" y="64687"/>
                  </a:lnTo>
                  <a:cubicBezTo>
                    <a:pt x="2161" y="66207"/>
                    <a:pt x="1396" y="67726"/>
                    <a:pt x="0" y="68591"/>
                  </a:cubicBezTo>
                  <a:cubicBezTo>
                    <a:pt x="395" y="70739"/>
                    <a:pt x="2292" y="72390"/>
                    <a:pt x="4559" y="72390"/>
                  </a:cubicBezTo>
                  <a:cubicBezTo>
                    <a:pt x="7115" y="72390"/>
                    <a:pt x="9144" y="70373"/>
                    <a:pt x="9144" y="67831"/>
                  </a:cubicBezTo>
                  <a:lnTo>
                    <a:pt x="9144" y="8594"/>
                  </a:lnTo>
                  <a:cubicBezTo>
                    <a:pt x="9144" y="6078"/>
                    <a:pt x="10910" y="3930"/>
                    <a:pt x="13308" y="3301"/>
                  </a:cubicBezTo>
                  <a:cubicBezTo>
                    <a:pt x="12438" y="1284"/>
                    <a:pt x="10409" y="26"/>
                    <a:pt x="8248" y="26"/>
                  </a:cubicBezTo>
                  <a:lnTo>
                    <a:pt x="7853" y="26"/>
                  </a:lnTo>
                  <a:lnTo>
                    <a:pt x="824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8" name="Google Shape;146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pMQAAfRIAAMUxAACZEgAAAAAAAA=="/>
                </a:ext>
              </a:extLst>
            </p:cNvSpPr>
            <p:nvPr/>
          </p:nvSpPr>
          <p:spPr>
            <a:xfrm>
              <a:off x="8072755" y="3005455"/>
              <a:ext cx="17780" cy="17780"/>
            </a:xfrm>
            <a:custGeom>
              <a:avLst/>
              <a:gdLst/>
              <a:ahLst/>
              <a:cxnLst/>
              <a:rect l="0" t="0" r="17780" b="17780"/>
              <a:pathLst>
                <a:path w="17780" h="17780">
                  <a:moveTo>
                    <a:pt x="2193" y="26"/>
                  </a:moveTo>
                  <a:cubicBezTo>
                    <a:pt x="1497" y="26"/>
                    <a:pt x="800" y="185"/>
                    <a:pt x="155" y="501"/>
                  </a:cubicBezTo>
                  <a:lnTo>
                    <a:pt x="26" y="501"/>
                  </a:lnTo>
                  <a:cubicBezTo>
                    <a:pt x="3484" y="7123"/>
                    <a:pt x="10193" y="16250"/>
                    <a:pt x="16412" y="17648"/>
                  </a:cubicBezTo>
                  <a:cubicBezTo>
                    <a:pt x="16774" y="17780"/>
                    <a:pt x="17290" y="17780"/>
                    <a:pt x="17780" y="17780"/>
                  </a:cubicBezTo>
                  <a:cubicBezTo>
                    <a:pt x="12929" y="13454"/>
                    <a:pt x="9084" y="8389"/>
                    <a:pt x="6219" y="2532"/>
                  </a:cubicBezTo>
                  <a:cubicBezTo>
                    <a:pt x="5445" y="923"/>
                    <a:pt x="3845" y="26"/>
                    <a:pt x="219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7" name="Google Shape;146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MQAADBIAAJYxAAC2EgAAAAAAAA=="/>
                </a:ext>
              </a:extLst>
            </p:cNvSpPr>
            <p:nvPr/>
          </p:nvSpPr>
          <p:spPr>
            <a:xfrm>
              <a:off x="7989570" y="2933700"/>
              <a:ext cx="71120" cy="107950"/>
            </a:xfrm>
            <a:custGeom>
              <a:avLst/>
              <a:gdLst/>
              <a:ahLst/>
              <a:cxnLst/>
              <a:rect l="0" t="0" r="71120" b="107950"/>
              <a:pathLst>
                <a:path w="71120" h="107950">
                  <a:moveTo>
                    <a:pt x="14098" y="26"/>
                  </a:moveTo>
                  <a:lnTo>
                    <a:pt x="14098" y="22010"/>
                  </a:lnTo>
                  <a:cubicBezTo>
                    <a:pt x="14098" y="23639"/>
                    <a:pt x="13209" y="25162"/>
                    <a:pt x="11823" y="25924"/>
                  </a:cubicBezTo>
                  <a:cubicBezTo>
                    <a:pt x="2903" y="31229"/>
                    <a:pt x="0" y="57521"/>
                    <a:pt x="262" y="72807"/>
                  </a:cubicBezTo>
                  <a:lnTo>
                    <a:pt x="262" y="102250"/>
                  </a:lnTo>
                  <a:cubicBezTo>
                    <a:pt x="262" y="105402"/>
                    <a:pt x="2773" y="107950"/>
                    <a:pt x="5911" y="107950"/>
                  </a:cubicBezTo>
                  <a:lnTo>
                    <a:pt x="6304" y="107950"/>
                  </a:lnTo>
                  <a:cubicBezTo>
                    <a:pt x="6801" y="107819"/>
                    <a:pt x="7167" y="107819"/>
                    <a:pt x="7690" y="107687"/>
                  </a:cubicBezTo>
                  <a:cubicBezTo>
                    <a:pt x="7428" y="106926"/>
                    <a:pt x="7167" y="106164"/>
                    <a:pt x="7167" y="105402"/>
                  </a:cubicBezTo>
                  <a:lnTo>
                    <a:pt x="7167" y="75854"/>
                  </a:lnTo>
                  <a:cubicBezTo>
                    <a:pt x="6932" y="60541"/>
                    <a:pt x="9704" y="34381"/>
                    <a:pt x="18754" y="28944"/>
                  </a:cubicBezTo>
                  <a:cubicBezTo>
                    <a:pt x="20141" y="28209"/>
                    <a:pt x="21030" y="26685"/>
                    <a:pt x="21030" y="25031"/>
                  </a:cubicBezTo>
                  <a:lnTo>
                    <a:pt x="21030" y="3047"/>
                  </a:lnTo>
                  <a:lnTo>
                    <a:pt x="71120" y="3047"/>
                  </a:lnTo>
                  <a:lnTo>
                    <a:pt x="71120" y="26"/>
                  </a:lnTo>
                  <a:lnTo>
                    <a:pt x="14098" y="26"/>
                  </a:lnTo>
                  <a:lnTo>
                    <a:pt x="21030" y="2503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6" name="Google Shape;146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MQAAhBIAAFMxAADdEgAAAAAAAA=="/>
                </a:ext>
              </a:extLst>
            </p:cNvSpPr>
            <p:nvPr/>
          </p:nvSpPr>
          <p:spPr>
            <a:xfrm>
              <a:off x="8010525" y="3009900"/>
              <a:ext cx="7620" cy="56515"/>
            </a:xfrm>
            <a:custGeom>
              <a:avLst/>
              <a:gdLst/>
              <a:ahLst/>
              <a:cxnLst/>
              <a:rect l="0" t="0" r="7620" b="56515"/>
              <a:pathLst>
                <a:path w="7620" h="56515">
                  <a:moveTo>
                    <a:pt x="2417" y="0"/>
                  </a:moveTo>
                  <a:cubicBezTo>
                    <a:pt x="1655" y="0"/>
                    <a:pt x="788" y="263"/>
                    <a:pt x="26" y="763"/>
                  </a:cubicBezTo>
                  <a:cubicBezTo>
                    <a:pt x="158" y="1026"/>
                    <a:pt x="158" y="1263"/>
                    <a:pt x="158" y="1526"/>
                  </a:cubicBezTo>
                  <a:lnTo>
                    <a:pt x="158" y="50934"/>
                  </a:lnTo>
                  <a:cubicBezTo>
                    <a:pt x="158" y="53961"/>
                    <a:pt x="2680" y="56488"/>
                    <a:pt x="5702" y="56488"/>
                  </a:cubicBezTo>
                  <a:lnTo>
                    <a:pt x="6227" y="56488"/>
                  </a:lnTo>
                  <a:cubicBezTo>
                    <a:pt x="6595" y="56488"/>
                    <a:pt x="7094" y="56383"/>
                    <a:pt x="7620" y="56251"/>
                  </a:cubicBezTo>
                  <a:cubicBezTo>
                    <a:pt x="7226" y="55620"/>
                    <a:pt x="7094" y="54856"/>
                    <a:pt x="7094" y="54093"/>
                  </a:cubicBezTo>
                  <a:lnTo>
                    <a:pt x="7094" y="4685"/>
                  </a:lnTo>
                  <a:cubicBezTo>
                    <a:pt x="7094" y="2026"/>
                    <a:pt x="5071" y="0"/>
                    <a:pt x="241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5" name="Google Shape;146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MQAAhBIAAJQxAADdEgAAAAAAAA=="/>
                </a:ext>
              </a:extLst>
            </p:cNvSpPr>
            <p:nvPr/>
          </p:nvSpPr>
          <p:spPr>
            <a:xfrm>
              <a:off x="8051800" y="3009900"/>
              <a:ext cx="7620" cy="56515"/>
            </a:xfrm>
            <a:custGeom>
              <a:avLst/>
              <a:gdLst/>
              <a:ahLst/>
              <a:cxnLst/>
              <a:rect l="0" t="0" r="7620" b="56515"/>
              <a:pathLst>
                <a:path w="7620" h="56515">
                  <a:moveTo>
                    <a:pt x="2487" y="0"/>
                  </a:moveTo>
                  <a:cubicBezTo>
                    <a:pt x="1658" y="0"/>
                    <a:pt x="802" y="237"/>
                    <a:pt x="27" y="711"/>
                  </a:cubicBezTo>
                  <a:cubicBezTo>
                    <a:pt x="27" y="974"/>
                    <a:pt x="160" y="1211"/>
                    <a:pt x="160" y="1475"/>
                  </a:cubicBezTo>
                  <a:lnTo>
                    <a:pt x="160" y="50929"/>
                  </a:lnTo>
                  <a:cubicBezTo>
                    <a:pt x="27" y="53959"/>
                    <a:pt x="2593" y="56488"/>
                    <a:pt x="5829" y="56488"/>
                  </a:cubicBezTo>
                  <a:lnTo>
                    <a:pt x="6203" y="56488"/>
                  </a:lnTo>
                  <a:cubicBezTo>
                    <a:pt x="6711" y="56488"/>
                    <a:pt x="7112" y="56383"/>
                    <a:pt x="7620" y="56251"/>
                  </a:cubicBezTo>
                  <a:cubicBezTo>
                    <a:pt x="7353" y="55619"/>
                    <a:pt x="7112" y="54855"/>
                    <a:pt x="7112" y="54091"/>
                  </a:cubicBezTo>
                  <a:lnTo>
                    <a:pt x="7112" y="4637"/>
                  </a:lnTo>
                  <a:cubicBezTo>
                    <a:pt x="7112" y="1897"/>
                    <a:pt x="4893" y="0"/>
                    <a:pt x="248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4" name="Google Shape;146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MQAAhBIAAHMxAADsEgAAAAAAAA=="/>
                </a:ext>
              </a:extLst>
            </p:cNvSpPr>
            <p:nvPr/>
          </p:nvSpPr>
          <p:spPr>
            <a:xfrm>
              <a:off x="8030845" y="3009900"/>
              <a:ext cx="7620" cy="66040"/>
            </a:xfrm>
            <a:custGeom>
              <a:avLst/>
              <a:gdLst/>
              <a:ahLst/>
              <a:cxnLst/>
              <a:rect l="0" t="0" r="7620" b="66040"/>
              <a:pathLst>
                <a:path w="7620" h="66040">
                  <a:moveTo>
                    <a:pt x="2380" y="0"/>
                  </a:moveTo>
                  <a:cubicBezTo>
                    <a:pt x="1577" y="0"/>
                    <a:pt x="775" y="209"/>
                    <a:pt x="27" y="627"/>
                  </a:cubicBezTo>
                  <a:cubicBezTo>
                    <a:pt x="27" y="1019"/>
                    <a:pt x="160" y="1254"/>
                    <a:pt x="160" y="1516"/>
                  </a:cubicBezTo>
                  <a:lnTo>
                    <a:pt x="160" y="37241"/>
                  </a:lnTo>
                  <a:cubicBezTo>
                    <a:pt x="160" y="37476"/>
                    <a:pt x="160" y="37737"/>
                    <a:pt x="160" y="37972"/>
                  </a:cubicBezTo>
                  <a:lnTo>
                    <a:pt x="160" y="50569"/>
                  </a:lnTo>
                  <a:cubicBezTo>
                    <a:pt x="160" y="51065"/>
                    <a:pt x="27" y="51693"/>
                    <a:pt x="27" y="52189"/>
                  </a:cubicBezTo>
                  <a:lnTo>
                    <a:pt x="27" y="60500"/>
                  </a:lnTo>
                  <a:cubicBezTo>
                    <a:pt x="27" y="63636"/>
                    <a:pt x="2593" y="66040"/>
                    <a:pt x="5695" y="66040"/>
                  </a:cubicBezTo>
                  <a:lnTo>
                    <a:pt x="6203" y="66040"/>
                  </a:lnTo>
                  <a:cubicBezTo>
                    <a:pt x="6577" y="66040"/>
                    <a:pt x="7112" y="66040"/>
                    <a:pt x="7620" y="65909"/>
                  </a:cubicBezTo>
                  <a:cubicBezTo>
                    <a:pt x="7219" y="65151"/>
                    <a:pt x="7112" y="64263"/>
                    <a:pt x="7112" y="63505"/>
                  </a:cubicBezTo>
                  <a:lnTo>
                    <a:pt x="7112" y="55221"/>
                  </a:lnTo>
                  <a:cubicBezTo>
                    <a:pt x="7112" y="54698"/>
                    <a:pt x="7112" y="54201"/>
                    <a:pt x="7112" y="53705"/>
                  </a:cubicBezTo>
                  <a:lnTo>
                    <a:pt x="7112" y="41135"/>
                  </a:lnTo>
                  <a:cubicBezTo>
                    <a:pt x="7219" y="40743"/>
                    <a:pt x="7219" y="40507"/>
                    <a:pt x="7112" y="40246"/>
                  </a:cubicBezTo>
                  <a:lnTo>
                    <a:pt x="7112" y="4652"/>
                  </a:lnTo>
                  <a:cubicBezTo>
                    <a:pt x="7112" y="1908"/>
                    <a:pt x="4813" y="0"/>
                    <a:pt x="238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3" name="Google Shape;146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MgAAjRIAADQzAACSEgAAAAAAAA=="/>
                </a:ext>
              </a:extLst>
            </p:cNvSpPr>
            <p:nvPr/>
          </p:nvSpPr>
          <p:spPr>
            <a:xfrm>
              <a:off x="8261985" y="3015615"/>
              <a:ext cx="61595" cy="3175"/>
            </a:xfrm>
            <a:custGeom>
              <a:avLst/>
              <a:gdLst/>
              <a:ahLst/>
              <a:cxnLst/>
              <a:rect l="0" t="0" r="61595" b="3175"/>
              <a:pathLst>
                <a:path w="61595" h="3175">
                  <a:moveTo>
                    <a:pt x="0" y="27"/>
                  </a:moveTo>
                  <a:cubicBezTo>
                    <a:pt x="629" y="1845"/>
                    <a:pt x="2412" y="3147"/>
                    <a:pt x="4300" y="3147"/>
                  </a:cubicBezTo>
                  <a:lnTo>
                    <a:pt x="61568" y="3147"/>
                  </a:lnTo>
                  <a:cubicBezTo>
                    <a:pt x="60572" y="1194"/>
                    <a:pt x="58684" y="27"/>
                    <a:pt x="56534" y="27"/>
                  </a:cubicBezTo>
                  <a:lnTo>
                    <a:pt x="0" y="27"/>
                  </a:lnTo>
                  <a:lnTo>
                    <a:pt x="56534"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2" name="Google Shape;146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MgAArhIAACQzAACzEgAAAAAAAA=="/>
                </a:ext>
              </a:extLst>
            </p:cNvSpPr>
            <p:nvPr/>
          </p:nvSpPr>
          <p:spPr>
            <a:xfrm>
              <a:off x="8261985" y="3036570"/>
              <a:ext cx="51435" cy="3175"/>
            </a:xfrm>
            <a:custGeom>
              <a:avLst/>
              <a:gdLst/>
              <a:ahLst/>
              <a:cxnLst/>
              <a:rect l="0" t="0" r="51435" b="3175"/>
              <a:pathLst>
                <a:path w="51435" h="3175">
                  <a:moveTo>
                    <a:pt x="0" y="26"/>
                  </a:moveTo>
                  <a:cubicBezTo>
                    <a:pt x="626" y="1899"/>
                    <a:pt x="2403" y="3148"/>
                    <a:pt x="4284" y="3148"/>
                  </a:cubicBezTo>
                  <a:lnTo>
                    <a:pt x="51408" y="3148"/>
                  </a:lnTo>
                  <a:cubicBezTo>
                    <a:pt x="50651" y="1535"/>
                    <a:pt x="49292" y="390"/>
                    <a:pt x="47647" y="26"/>
                  </a:cubicBezTo>
                  <a:lnTo>
                    <a:pt x="38844" y="26"/>
                  </a:lnTo>
                  <a:cubicBezTo>
                    <a:pt x="38713" y="78"/>
                    <a:pt x="38608" y="104"/>
                    <a:pt x="38478" y="104"/>
                  </a:cubicBezTo>
                  <a:cubicBezTo>
                    <a:pt x="38347" y="104"/>
                    <a:pt x="38217" y="78"/>
                    <a:pt x="38086" y="26"/>
                  </a:cubicBezTo>
                  <a:lnTo>
                    <a:pt x="37590" y="26"/>
                  </a:lnTo>
                  <a:cubicBezTo>
                    <a:pt x="37407" y="78"/>
                    <a:pt x="37250" y="104"/>
                    <a:pt x="37093" y="104"/>
                  </a:cubicBezTo>
                  <a:cubicBezTo>
                    <a:pt x="36963" y="104"/>
                    <a:pt x="36832" y="78"/>
                    <a:pt x="36701" y="26"/>
                  </a:cubicBezTo>
                  <a:lnTo>
                    <a:pt x="0" y="26"/>
                  </a:lnTo>
                  <a:lnTo>
                    <a:pt x="3670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1" name="Google Shape;146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TMgAAzhIAAP4yAADTEgAAAAAAAA=="/>
                </a:ext>
              </a:extLst>
            </p:cNvSpPr>
            <p:nvPr/>
          </p:nvSpPr>
          <p:spPr>
            <a:xfrm>
              <a:off x="8261985" y="3056890"/>
              <a:ext cx="27305" cy="3175"/>
            </a:xfrm>
            <a:custGeom>
              <a:avLst/>
              <a:gdLst/>
              <a:ahLst/>
              <a:cxnLst/>
              <a:rect l="0" t="0" r="27305" b="3175"/>
              <a:pathLst>
                <a:path w="27305" h="3175">
                  <a:moveTo>
                    <a:pt x="0" y="27"/>
                  </a:moveTo>
                  <a:cubicBezTo>
                    <a:pt x="633" y="1980"/>
                    <a:pt x="2427" y="3147"/>
                    <a:pt x="4326" y="3147"/>
                  </a:cubicBezTo>
                  <a:lnTo>
                    <a:pt x="27305" y="3147"/>
                  </a:lnTo>
                  <a:cubicBezTo>
                    <a:pt x="26408" y="1329"/>
                    <a:pt x="24508" y="27"/>
                    <a:pt x="22345" y="27"/>
                  </a:cubicBezTo>
                  <a:lnTo>
                    <a:pt x="0" y="27"/>
                  </a:lnTo>
                  <a:lnTo>
                    <a:pt x="22345"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80" name="Google Shape;146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MMgAAbBIAACQzAABxEgAAAAAAAA=="/>
                </a:ext>
              </a:extLst>
            </p:cNvSpPr>
            <p:nvPr/>
          </p:nvSpPr>
          <p:spPr>
            <a:xfrm>
              <a:off x="8257540" y="2994660"/>
              <a:ext cx="55880" cy="3175"/>
            </a:xfrm>
            <a:custGeom>
              <a:avLst/>
              <a:gdLst/>
              <a:ahLst/>
              <a:cxnLst/>
              <a:rect l="0" t="0" r="55880" b="3175"/>
              <a:pathLst>
                <a:path w="55880" h="3175">
                  <a:moveTo>
                    <a:pt x="0" y="27"/>
                  </a:moveTo>
                  <a:cubicBezTo>
                    <a:pt x="130" y="162"/>
                    <a:pt x="130" y="407"/>
                    <a:pt x="261" y="542"/>
                  </a:cubicBezTo>
                  <a:cubicBezTo>
                    <a:pt x="1096" y="2143"/>
                    <a:pt x="2687" y="3175"/>
                    <a:pt x="4357" y="3175"/>
                  </a:cubicBezTo>
                  <a:cubicBezTo>
                    <a:pt x="4461" y="3175"/>
                    <a:pt x="4539" y="3175"/>
                    <a:pt x="4644" y="3147"/>
                  </a:cubicBezTo>
                  <a:lnTo>
                    <a:pt x="55854" y="3147"/>
                  </a:lnTo>
                  <a:cubicBezTo>
                    <a:pt x="54863" y="1194"/>
                    <a:pt x="52984" y="27"/>
                    <a:pt x="50975" y="27"/>
                  </a:cubicBezTo>
                  <a:lnTo>
                    <a:pt x="0" y="27"/>
                  </a:lnTo>
                  <a:lnTo>
                    <a:pt x="50975"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9" name="Google Shape;146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gAA0BIAAJAyAADaEgAAAAAAAA=="/>
                </a:ext>
              </a:extLst>
            </p:cNvSpPr>
            <p:nvPr/>
          </p:nvSpPr>
          <p:spPr>
            <a:xfrm>
              <a:off x="8208645" y="3058160"/>
              <a:ext cx="10795" cy="6350"/>
            </a:xfrm>
            <a:custGeom>
              <a:avLst/>
              <a:gdLst/>
              <a:ahLst/>
              <a:cxnLst/>
              <a:rect l="0" t="0" r="10795" b="6350"/>
              <a:pathLst>
                <a:path w="10795" h="6350">
                  <a:moveTo>
                    <a:pt x="0" y="26"/>
                  </a:moveTo>
                  <a:cubicBezTo>
                    <a:pt x="2027" y="2676"/>
                    <a:pt x="5950" y="4697"/>
                    <a:pt x="10768" y="6324"/>
                  </a:cubicBezTo>
                  <a:cubicBezTo>
                    <a:pt x="9004" y="5327"/>
                    <a:pt x="7477" y="3936"/>
                    <a:pt x="6477" y="2152"/>
                  </a:cubicBezTo>
                  <a:cubicBezTo>
                    <a:pt x="5581" y="761"/>
                    <a:pt x="4054" y="26"/>
                    <a:pt x="2422" y="26"/>
                  </a:cubicBezTo>
                  <a:lnTo>
                    <a:pt x="0" y="26"/>
                  </a:lnTo>
                  <a:lnTo>
                    <a:pt x="242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8" name="Google Shape;146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VMgAAOBIAAOAyAADLEgAAAAAAAA=="/>
                </a:ext>
              </a:extLst>
            </p:cNvSpPr>
            <p:nvPr/>
          </p:nvSpPr>
          <p:spPr>
            <a:xfrm>
              <a:off x="8181975" y="2961640"/>
              <a:ext cx="88265" cy="93345"/>
            </a:xfrm>
            <a:custGeom>
              <a:avLst/>
              <a:gdLst/>
              <a:ahLst/>
              <a:cxnLst/>
              <a:rect l="0" t="0" r="88265" b="93345"/>
              <a:pathLst>
                <a:path w="88265" h="93345">
                  <a:moveTo>
                    <a:pt x="83627" y="26"/>
                  </a:moveTo>
                  <a:cubicBezTo>
                    <a:pt x="83444" y="26"/>
                    <a:pt x="83260" y="26"/>
                    <a:pt x="83077" y="26"/>
                  </a:cubicBezTo>
                  <a:cubicBezTo>
                    <a:pt x="80431" y="26"/>
                    <a:pt x="75898" y="1049"/>
                    <a:pt x="69087" y="5981"/>
                  </a:cubicBezTo>
                  <a:cubicBezTo>
                    <a:pt x="62537" y="10887"/>
                    <a:pt x="54861" y="14062"/>
                    <a:pt x="46660" y="15059"/>
                  </a:cubicBezTo>
                  <a:cubicBezTo>
                    <a:pt x="37962" y="16711"/>
                    <a:pt x="31150" y="17971"/>
                    <a:pt x="18680" y="34368"/>
                  </a:cubicBezTo>
                  <a:cubicBezTo>
                    <a:pt x="17789" y="35522"/>
                    <a:pt x="16400" y="36257"/>
                    <a:pt x="15012" y="36257"/>
                  </a:cubicBezTo>
                  <a:lnTo>
                    <a:pt x="26" y="36257"/>
                  </a:lnTo>
                  <a:lnTo>
                    <a:pt x="26" y="93318"/>
                  </a:lnTo>
                  <a:lnTo>
                    <a:pt x="6942" y="93318"/>
                  </a:lnTo>
                  <a:lnTo>
                    <a:pt x="6942" y="39300"/>
                  </a:lnTo>
                  <a:lnTo>
                    <a:pt x="21823" y="39300"/>
                  </a:lnTo>
                  <a:cubicBezTo>
                    <a:pt x="23343" y="39300"/>
                    <a:pt x="24732" y="38539"/>
                    <a:pt x="25465" y="37411"/>
                  </a:cubicBezTo>
                  <a:cubicBezTo>
                    <a:pt x="37962" y="20988"/>
                    <a:pt x="44879" y="19728"/>
                    <a:pt x="53603" y="18102"/>
                  </a:cubicBezTo>
                  <a:cubicBezTo>
                    <a:pt x="61646" y="17079"/>
                    <a:pt x="69480" y="13930"/>
                    <a:pt x="76029" y="8998"/>
                  </a:cubicBezTo>
                  <a:cubicBezTo>
                    <a:pt x="81453" y="4958"/>
                    <a:pt x="85487" y="3567"/>
                    <a:pt x="88265" y="3200"/>
                  </a:cubicBezTo>
                  <a:cubicBezTo>
                    <a:pt x="88003" y="2571"/>
                    <a:pt x="87636" y="1941"/>
                    <a:pt x="87112" y="1311"/>
                  </a:cubicBezTo>
                  <a:lnTo>
                    <a:pt x="86876" y="1049"/>
                  </a:lnTo>
                  <a:cubicBezTo>
                    <a:pt x="85985" y="393"/>
                    <a:pt x="84832" y="26"/>
                    <a:pt x="8362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7" name="Google Shape;146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MQAA9BAAAJUxAAAQEQAAAAAAAA=="/>
                </a:ext>
              </a:extLst>
            </p:cNvSpPr>
            <p:nvPr/>
          </p:nvSpPr>
          <p:spPr>
            <a:xfrm>
              <a:off x="7992110" y="2755900"/>
              <a:ext cx="67945" cy="17780"/>
            </a:xfrm>
            <a:custGeom>
              <a:avLst/>
              <a:gdLst/>
              <a:ahLst/>
              <a:cxnLst/>
              <a:rect l="0" t="0" r="67945" b="17780"/>
              <a:pathLst>
                <a:path w="67945" h="17780">
                  <a:moveTo>
                    <a:pt x="59232" y="27"/>
                  </a:moveTo>
                  <a:cubicBezTo>
                    <a:pt x="60229" y="2946"/>
                    <a:pt x="58077" y="6157"/>
                    <a:pt x="54796" y="6157"/>
                  </a:cubicBezTo>
                  <a:lnTo>
                    <a:pt x="5563" y="6157"/>
                  </a:lnTo>
                  <a:cubicBezTo>
                    <a:pt x="2519" y="6157"/>
                    <a:pt x="0" y="8704"/>
                    <a:pt x="0" y="11756"/>
                  </a:cubicBezTo>
                  <a:lnTo>
                    <a:pt x="0" y="12287"/>
                  </a:lnTo>
                  <a:cubicBezTo>
                    <a:pt x="0" y="14967"/>
                    <a:pt x="1889" y="17249"/>
                    <a:pt x="4540" y="17780"/>
                  </a:cubicBezTo>
                  <a:lnTo>
                    <a:pt x="7453" y="17780"/>
                  </a:lnTo>
                  <a:cubicBezTo>
                    <a:pt x="7190" y="17010"/>
                    <a:pt x="6954" y="16241"/>
                    <a:pt x="6954" y="15339"/>
                  </a:cubicBezTo>
                  <a:lnTo>
                    <a:pt x="6954" y="14967"/>
                  </a:lnTo>
                  <a:cubicBezTo>
                    <a:pt x="6954" y="11756"/>
                    <a:pt x="9473" y="9341"/>
                    <a:pt x="12492" y="9341"/>
                  </a:cubicBezTo>
                  <a:lnTo>
                    <a:pt x="61751" y="9341"/>
                  </a:lnTo>
                  <a:cubicBezTo>
                    <a:pt x="67945" y="9341"/>
                    <a:pt x="67945" y="27"/>
                    <a:pt x="61751" y="27"/>
                  </a:cubicBezTo>
                  <a:lnTo>
                    <a:pt x="59232" y="27"/>
                  </a:lnTo>
                  <a:lnTo>
                    <a:pt x="61751"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6" name="Google Shape;146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MQAA3RAAAMsxAADvEAAAAAAAAA=="/>
                </a:ext>
              </a:extLst>
            </p:cNvSpPr>
            <p:nvPr/>
          </p:nvSpPr>
          <p:spPr>
            <a:xfrm>
              <a:off x="8016875" y="2741295"/>
              <a:ext cx="77470" cy="11430"/>
            </a:xfrm>
            <a:custGeom>
              <a:avLst/>
              <a:gdLst/>
              <a:ahLst/>
              <a:cxnLst/>
              <a:rect l="0" t="0" r="77470" b="11430"/>
              <a:pathLst>
                <a:path w="77470" h="11430">
                  <a:moveTo>
                    <a:pt x="5558" y="26"/>
                  </a:moveTo>
                  <a:cubicBezTo>
                    <a:pt x="2543" y="26"/>
                    <a:pt x="26" y="2526"/>
                    <a:pt x="26" y="5520"/>
                  </a:cubicBezTo>
                  <a:lnTo>
                    <a:pt x="26" y="5910"/>
                  </a:lnTo>
                  <a:cubicBezTo>
                    <a:pt x="26" y="9035"/>
                    <a:pt x="2543" y="11404"/>
                    <a:pt x="5558" y="11404"/>
                  </a:cubicBezTo>
                  <a:lnTo>
                    <a:pt x="7446" y="11404"/>
                  </a:lnTo>
                  <a:cubicBezTo>
                    <a:pt x="7078" y="10675"/>
                    <a:pt x="6816" y="9790"/>
                    <a:pt x="6947" y="9035"/>
                  </a:cubicBezTo>
                  <a:lnTo>
                    <a:pt x="6947" y="8540"/>
                  </a:lnTo>
                  <a:cubicBezTo>
                    <a:pt x="6947" y="5520"/>
                    <a:pt x="9359" y="3020"/>
                    <a:pt x="12505" y="3020"/>
                  </a:cubicBezTo>
                  <a:lnTo>
                    <a:pt x="44280" y="3020"/>
                  </a:lnTo>
                  <a:cubicBezTo>
                    <a:pt x="52879" y="3020"/>
                    <a:pt x="67114" y="4140"/>
                    <a:pt x="77470" y="7420"/>
                  </a:cubicBezTo>
                  <a:cubicBezTo>
                    <a:pt x="68006" y="1640"/>
                    <a:pt x="48212" y="26"/>
                    <a:pt x="37490" y="26"/>
                  </a:cubicBezTo>
                  <a:lnTo>
                    <a:pt x="5558" y="26"/>
                  </a:lnTo>
                  <a:lnTo>
                    <a:pt x="3749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5" name="Google Shape;146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bMQAA8xAAAPoxAAD4EAAAAAAAAA=="/>
                </a:ext>
              </a:extLst>
            </p:cNvSpPr>
            <p:nvPr/>
          </p:nvSpPr>
          <p:spPr>
            <a:xfrm>
              <a:off x="8104505" y="2755265"/>
              <a:ext cx="19685" cy="3175"/>
            </a:xfrm>
            <a:custGeom>
              <a:avLst/>
              <a:gdLst/>
              <a:ahLst/>
              <a:cxnLst/>
              <a:rect l="0" t="0" r="19685" b="3175"/>
              <a:pathLst>
                <a:path w="19685" h="3175">
                  <a:moveTo>
                    <a:pt x="26" y="0"/>
                  </a:moveTo>
                  <a:cubicBezTo>
                    <a:pt x="159" y="262"/>
                    <a:pt x="397" y="629"/>
                    <a:pt x="530" y="892"/>
                  </a:cubicBezTo>
                  <a:cubicBezTo>
                    <a:pt x="1299" y="2282"/>
                    <a:pt x="2838" y="3148"/>
                    <a:pt x="4483" y="3148"/>
                  </a:cubicBezTo>
                  <a:lnTo>
                    <a:pt x="19685" y="3148"/>
                  </a:lnTo>
                  <a:lnTo>
                    <a:pt x="19685" y="0"/>
                  </a:lnTo>
                  <a:lnTo>
                    <a:pt x="26" y="0"/>
                  </a:lnTo>
                  <a:lnTo>
                    <a:pt x="4483" y="3148"/>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4" name="Google Shape;146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MQAAVhEAAJwxAACGEQAAAAAAAA=="/>
                </a:ext>
              </a:extLst>
            </p:cNvSpPr>
            <p:nvPr/>
          </p:nvSpPr>
          <p:spPr>
            <a:xfrm>
              <a:off x="8034655" y="2818130"/>
              <a:ext cx="29845" cy="30480"/>
            </a:xfrm>
            <a:custGeom>
              <a:avLst/>
              <a:gdLst/>
              <a:ahLst/>
              <a:cxnLst/>
              <a:rect l="0" t="0" r="29845" b="30480"/>
              <a:pathLst>
                <a:path w="29845" h="30480">
                  <a:moveTo>
                    <a:pt x="23436" y="0"/>
                  </a:moveTo>
                  <a:cubicBezTo>
                    <a:pt x="23305" y="0"/>
                    <a:pt x="23174" y="26"/>
                    <a:pt x="23044" y="26"/>
                  </a:cubicBezTo>
                  <a:lnTo>
                    <a:pt x="20899" y="26"/>
                  </a:lnTo>
                  <a:cubicBezTo>
                    <a:pt x="21657" y="2187"/>
                    <a:pt x="20637" y="4584"/>
                    <a:pt x="18623" y="5717"/>
                  </a:cubicBezTo>
                  <a:cubicBezTo>
                    <a:pt x="12084" y="9036"/>
                    <a:pt x="2014" y="16254"/>
                    <a:pt x="496" y="22972"/>
                  </a:cubicBezTo>
                  <a:cubicBezTo>
                    <a:pt x="0" y="25132"/>
                    <a:pt x="627" y="27398"/>
                    <a:pt x="2144" y="29189"/>
                  </a:cubicBezTo>
                  <a:lnTo>
                    <a:pt x="2275" y="29295"/>
                  </a:lnTo>
                  <a:cubicBezTo>
                    <a:pt x="3269" y="30085"/>
                    <a:pt x="4446" y="30480"/>
                    <a:pt x="5649" y="30480"/>
                  </a:cubicBezTo>
                  <a:cubicBezTo>
                    <a:pt x="5832" y="30480"/>
                    <a:pt x="5989" y="30454"/>
                    <a:pt x="6173" y="30454"/>
                  </a:cubicBezTo>
                  <a:cubicBezTo>
                    <a:pt x="6670" y="30454"/>
                    <a:pt x="7297" y="30454"/>
                    <a:pt x="7820" y="30322"/>
                  </a:cubicBezTo>
                  <a:cubicBezTo>
                    <a:pt x="7166" y="28926"/>
                    <a:pt x="7062" y="27529"/>
                    <a:pt x="7428" y="26002"/>
                  </a:cubicBezTo>
                  <a:cubicBezTo>
                    <a:pt x="8814" y="19416"/>
                    <a:pt x="19016" y="12066"/>
                    <a:pt x="25424" y="8773"/>
                  </a:cubicBezTo>
                  <a:cubicBezTo>
                    <a:pt x="29845" y="6560"/>
                    <a:pt x="28170" y="0"/>
                    <a:pt x="2343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3" name="Google Shape;146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qMQAANREAAJUxAABREQAAAAAAAA=="/>
                </a:ext>
              </a:extLst>
            </p:cNvSpPr>
            <p:nvPr/>
          </p:nvSpPr>
          <p:spPr>
            <a:xfrm>
              <a:off x="7992110" y="2797175"/>
              <a:ext cx="67945" cy="17780"/>
            </a:xfrm>
            <a:custGeom>
              <a:avLst/>
              <a:gdLst/>
              <a:ahLst/>
              <a:cxnLst/>
              <a:rect l="0" t="0" r="67945" b="17780"/>
              <a:pathLst>
                <a:path w="67945" h="17780">
                  <a:moveTo>
                    <a:pt x="59232" y="27"/>
                  </a:moveTo>
                  <a:cubicBezTo>
                    <a:pt x="60229" y="2972"/>
                    <a:pt x="58077" y="6157"/>
                    <a:pt x="54796" y="6157"/>
                  </a:cubicBezTo>
                  <a:lnTo>
                    <a:pt x="5563" y="6157"/>
                  </a:lnTo>
                  <a:cubicBezTo>
                    <a:pt x="2519" y="6157"/>
                    <a:pt x="0" y="8704"/>
                    <a:pt x="0" y="11783"/>
                  </a:cubicBezTo>
                  <a:lnTo>
                    <a:pt x="0" y="12154"/>
                  </a:lnTo>
                  <a:cubicBezTo>
                    <a:pt x="0" y="15206"/>
                    <a:pt x="2519" y="17780"/>
                    <a:pt x="5563" y="17780"/>
                  </a:cubicBezTo>
                  <a:lnTo>
                    <a:pt x="7584" y="17780"/>
                  </a:lnTo>
                  <a:cubicBezTo>
                    <a:pt x="7190" y="17010"/>
                    <a:pt x="6954" y="16241"/>
                    <a:pt x="6954" y="15339"/>
                  </a:cubicBezTo>
                  <a:lnTo>
                    <a:pt x="6954" y="14967"/>
                  </a:lnTo>
                  <a:cubicBezTo>
                    <a:pt x="6954" y="11783"/>
                    <a:pt x="9473" y="9341"/>
                    <a:pt x="12492" y="9341"/>
                  </a:cubicBezTo>
                  <a:lnTo>
                    <a:pt x="61751" y="9341"/>
                  </a:lnTo>
                  <a:cubicBezTo>
                    <a:pt x="67945" y="9341"/>
                    <a:pt x="67945" y="27"/>
                    <a:pt x="61751" y="27"/>
                  </a:cubicBezTo>
                  <a:lnTo>
                    <a:pt x="59232" y="27"/>
                  </a:lnTo>
                  <a:lnTo>
                    <a:pt x="61751" y="2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2" name="Google Shape;146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aMQAAFREAAJUxAAAwEQAAAAAAAA=="/>
                </a:ext>
              </a:extLst>
            </p:cNvSpPr>
            <p:nvPr/>
          </p:nvSpPr>
          <p:spPr>
            <a:xfrm>
              <a:off x="7981950" y="2776855"/>
              <a:ext cx="78105" cy="17145"/>
            </a:xfrm>
            <a:custGeom>
              <a:avLst/>
              <a:gdLst/>
              <a:ahLst/>
              <a:cxnLst/>
              <a:rect l="0" t="0" r="78105" b="17145"/>
              <a:pathLst>
                <a:path w="78105" h="17145">
                  <a:moveTo>
                    <a:pt x="69374" y="25"/>
                  </a:moveTo>
                  <a:cubicBezTo>
                    <a:pt x="70373" y="2946"/>
                    <a:pt x="68216" y="6019"/>
                    <a:pt x="64929" y="6019"/>
                  </a:cubicBezTo>
                  <a:lnTo>
                    <a:pt x="15726" y="6019"/>
                  </a:lnTo>
                  <a:cubicBezTo>
                    <a:pt x="15095" y="6019"/>
                    <a:pt x="14569" y="5892"/>
                    <a:pt x="14069" y="5892"/>
                  </a:cubicBezTo>
                  <a:lnTo>
                    <a:pt x="5706" y="5892"/>
                  </a:lnTo>
                  <a:cubicBezTo>
                    <a:pt x="2550" y="5892"/>
                    <a:pt x="26" y="8331"/>
                    <a:pt x="26" y="11277"/>
                  </a:cubicBezTo>
                  <a:lnTo>
                    <a:pt x="26" y="11633"/>
                  </a:lnTo>
                  <a:cubicBezTo>
                    <a:pt x="26" y="14681"/>
                    <a:pt x="2550" y="17145"/>
                    <a:pt x="5706" y="17145"/>
                  </a:cubicBezTo>
                  <a:lnTo>
                    <a:pt x="7626" y="17145"/>
                  </a:lnTo>
                  <a:cubicBezTo>
                    <a:pt x="7231" y="16408"/>
                    <a:pt x="6995" y="15544"/>
                    <a:pt x="6995" y="14681"/>
                  </a:cubicBezTo>
                  <a:lnTo>
                    <a:pt x="6995" y="14325"/>
                  </a:lnTo>
                  <a:cubicBezTo>
                    <a:pt x="6995" y="11277"/>
                    <a:pt x="9519" y="8813"/>
                    <a:pt x="12544" y="8813"/>
                  </a:cubicBezTo>
                  <a:lnTo>
                    <a:pt x="21038" y="8813"/>
                  </a:lnTo>
                  <a:cubicBezTo>
                    <a:pt x="21538" y="8940"/>
                    <a:pt x="22037" y="8940"/>
                    <a:pt x="22537" y="8940"/>
                  </a:cubicBezTo>
                  <a:lnTo>
                    <a:pt x="71898" y="8940"/>
                  </a:lnTo>
                  <a:cubicBezTo>
                    <a:pt x="78105" y="8940"/>
                    <a:pt x="78105" y="25"/>
                    <a:pt x="71898" y="25"/>
                  </a:cubicBezTo>
                  <a:lnTo>
                    <a:pt x="69374" y="25"/>
                  </a:lnTo>
                  <a:lnTo>
                    <a:pt x="71898" y="2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1" name="Google Shape;146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vMgAAwREAACAzAADXEQAAAAAAAA=="/>
                </a:ext>
              </a:extLst>
            </p:cNvSpPr>
            <p:nvPr/>
          </p:nvSpPr>
          <p:spPr>
            <a:xfrm>
              <a:off x="8239125" y="2886075"/>
              <a:ext cx="71755" cy="13970"/>
            </a:xfrm>
            <a:custGeom>
              <a:avLst/>
              <a:gdLst/>
              <a:ahLst/>
              <a:cxnLst/>
              <a:rect l="0" t="0" r="71755" b="13970"/>
              <a:pathLst>
                <a:path w="71755" h="13970">
                  <a:moveTo>
                    <a:pt x="26" y="0"/>
                  </a:moveTo>
                  <a:lnTo>
                    <a:pt x="26" y="13970"/>
                  </a:lnTo>
                  <a:lnTo>
                    <a:pt x="71728" y="13970"/>
                  </a:lnTo>
                  <a:lnTo>
                    <a:pt x="7172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70" name="Google Shape;146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MQAA5hEAAKExAAD8EQAAAAAAAA=="/>
                </a:ext>
              </a:extLst>
            </p:cNvSpPr>
            <p:nvPr/>
          </p:nvSpPr>
          <p:spPr>
            <a:xfrm>
              <a:off x="7995285" y="2909570"/>
              <a:ext cx="72390" cy="13970"/>
            </a:xfrm>
            <a:custGeom>
              <a:avLst/>
              <a:gdLst/>
              <a:ahLst/>
              <a:cxnLst/>
              <a:rect l="0" t="0" r="72390" b="13970"/>
              <a:pathLst>
                <a:path w="72390" h="13970">
                  <a:moveTo>
                    <a:pt x="0" y="0"/>
                  </a:moveTo>
                  <a:lnTo>
                    <a:pt x="0" y="13970"/>
                  </a:lnTo>
                  <a:lnTo>
                    <a:pt x="72364" y="13970"/>
                  </a:lnTo>
                  <a:lnTo>
                    <a:pt x="72364"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9" name="Google Shape;146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MgAAZhIAAEUyAADYEgAAAAAAAA=="/>
                </a:ext>
              </a:extLst>
            </p:cNvSpPr>
            <p:nvPr/>
          </p:nvSpPr>
          <p:spPr>
            <a:xfrm>
              <a:off x="8157845" y="2990850"/>
              <a:ext cx="13970" cy="72390"/>
            </a:xfrm>
            <a:custGeom>
              <a:avLst/>
              <a:gdLst/>
              <a:ahLst/>
              <a:cxnLst/>
              <a:rect l="0" t="0" r="13970" b="72390"/>
              <a:pathLst>
                <a:path w="13970" h="72390">
                  <a:moveTo>
                    <a:pt x="0" y="26"/>
                  </a:moveTo>
                  <a:lnTo>
                    <a:pt x="0" y="72364"/>
                  </a:lnTo>
                  <a:lnTo>
                    <a:pt x="13970" y="72364"/>
                  </a:lnTo>
                  <a:lnTo>
                    <a:pt x="1397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8" name="Google Shape;146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MgAA5hAAACAyAABYEQAAAAAAAA=="/>
                </a:ext>
              </a:extLst>
            </p:cNvSpPr>
            <p:nvPr/>
          </p:nvSpPr>
          <p:spPr>
            <a:xfrm>
              <a:off x="8134350" y="2747010"/>
              <a:ext cx="13970" cy="72390"/>
            </a:xfrm>
            <a:custGeom>
              <a:avLst/>
              <a:gdLst/>
              <a:ahLst/>
              <a:cxnLst/>
              <a:rect l="0" t="0" r="13970" b="72390"/>
              <a:pathLst>
                <a:path w="13970" h="72390">
                  <a:moveTo>
                    <a:pt x="0" y="0"/>
                  </a:moveTo>
                  <a:lnTo>
                    <a:pt x="0" y="72364"/>
                  </a:lnTo>
                  <a:lnTo>
                    <a:pt x="13970" y="72364"/>
                  </a:lnTo>
                  <a:lnTo>
                    <a:pt x="13970"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7" name="Google Shape;146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MQAAWREAAEIxAAAFEgAAAAAAAA=="/>
                </a:ext>
              </a:extLst>
            </p:cNvSpPr>
            <p:nvPr/>
          </p:nvSpPr>
          <p:spPr>
            <a:xfrm>
              <a:off x="7990205" y="2820035"/>
              <a:ext cx="17145" cy="109220"/>
            </a:xfrm>
            <a:custGeom>
              <a:avLst/>
              <a:gdLst/>
              <a:ahLst/>
              <a:cxnLst/>
              <a:rect l="0" t="0" r="17145" b="109220"/>
              <a:pathLst>
                <a:path w="17145" h="109220">
                  <a:moveTo>
                    <a:pt x="0" y="26"/>
                  </a:moveTo>
                  <a:lnTo>
                    <a:pt x="0" y="109194"/>
                  </a:lnTo>
                  <a:lnTo>
                    <a:pt x="17118" y="109194"/>
                  </a:lnTo>
                  <a:lnTo>
                    <a:pt x="1711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6" name="Google Shape;146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MgAAuxEAAL8yAAA7EgAAAAAAAA=="/>
                </a:ext>
              </a:extLst>
            </p:cNvSpPr>
            <p:nvPr/>
          </p:nvSpPr>
          <p:spPr>
            <a:xfrm>
              <a:off x="8232775" y="2882265"/>
              <a:ext cx="16510" cy="81280"/>
            </a:xfrm>
            <a:custGeom>
              <a:avLst/>
              <a:gdLst/>
              <a:ahLst/>
              <a:cxnLst/>
              <a:rect l="0" t="0" r="16510" b="81280"/>
              <a:pathLst>
                <a:path w="16510" h="81280">
                  <a:moveTo>
                    <a:pt x="0" y="26"/>
                  </a:moveTo>
                  <a:lnTo>
                    <a:pt x="0" y="81280"/>
                  </a:lnTo>
                  <a:lnTo>
                    <a:pt x="16510" y="81280"/>
                  </a:lnTo>
                  <a:lnTo>
                    <a:pt x="1651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5" name="Google Shape;146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fMQAAxhIAAEoyAADhEgAAAAAAAA=="/>
                </a:ext>
              </a:extLst>
            </p:cNvSpPr>
            <p:nvPr/>
          </p:nvSpPr>
          <p:spPr>
            <a:xfrm>
              <a:off x="8066405" y="3051810"/>
              <a:ext cx="108585" cy="17145"/>
            </a:xfrm>
            <a:custGeom>
              <a:avLst/>
              <a:gdLst/>
              <a:ahLst/>
              <a:cxnLst/>
              <a:rect l="0" t="0" r="108585" b="17145"/>
              <a:pathLst>
                <a:path w="108585" h="17145">
                  <a:moveTo>
                    <a:pt x="26" y="0"/>
                  </a:moveTo>
                  <a:lnTo>
                    <a:pt x="26" y="17145"/>
                  </a:lnTo>
                  <a:lnTo>
                    <a:pt x="108585" y="17145"/>
                  </a:lnTo>
                  <a:lnTo>
                    <a:pt x="108585"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4" name="Google Shape;146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EMgAARREAAIcyAABgEQAAAAAAAA=="/>
                </a:ext>
              </a:extLst>
            </p:cNvSpPr>
            <p:nvPr/>
          </p:nvSpPr>
          <p:spPr>
            <a:xfrm>
              <a:off x="8130540" y="2807335"/>
              <a:ext cx="83185" cy="17145"/>
            </a:xfrm>
            <a:custGeom>
              <a:avLst/>
              <a:gdLst/>
              <a:ahLst/>
              <a:cxnLst/>
              <a:rect l="0" t="0" r="83185" b="17145"/>
              <a:pathLst>
                <a:path w="83185" h="17145">
                  <a:moveTo>
                    <a:pt x="0" y="26"/>
                  </a:moveTo>
                  <a:lnTo>
                    <a:pt x="0" y="17118"/>
                  </a:lnTo>
                  <a:lnTo>
                    <a:pt x="83158" y="17118"/>
                  </a:lnTo>
                  <a:lnTo>
                    <a:pt x="83158"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3" name="Google Shape;146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5MQAArxEAAEwxAADHEQAAAAAAAA=="/>
                </a:ext>
              </a:extLst>
            </p:cNvSpPr>
            <p:nvPr/>
          </p:nvSpPr>
          <p:spPr>
            <a:xfrm>
              <a:off x="8001635" y="2874645"/>
              <a:ext cx="12065" cy="15240"/>
            </a:xfrm>
            <a:custGeom>
              <a:avLst/>
              <a:gdLst/>
              <a:ahLst/>
              <a:cxnLst/>
              <a:rect l="0" t="0" r="12065" b="15240"/>
              <a:pathLst>
                <a:path w="12065" h="15240">
                  <a:moveTo>
                    <a:pt x="5963" y="0"/>
                  </a:moveTo>
                  <a:cubicBezTo>
                    <a:pt x="2665" y="0"/>
                    <a:pt x="0" y="2562"/>
                    <a:pt x="0" y="5732"/>
                  </a:cubicBezTo>
                  <a:lnTo>
                    <a:pt x="0" y="9799"/>
                  </a:lnTo>
                  <a:cubicBezTo>
                    <a:pt x="219" y="13418"/>
                    <a:pt x="3105" y="15240"/>
                    <a:pt x="6018" y="15240"/>
                  </a:cubicBezTo>
                  <a:cubicBezTo>
                    <a:pt x="8931" y="15240"/>
                    <a:pt x="11845" y="13418"/>
                    <a:pt x="12037" y="9799"/>
                  </a:cubicBezTo>
                  <a:lnTo>
                    <a:pt x="12037" y="5732"/>
                  </a:lnTo>
                  <a:cubicBezTo>
                    <a:pt x="12037" y="2562"/>
                    <a:pt x="9399" y="0"/>
                    <a:pt x="596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2" name="Google Shape;146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5MQAAkBEAAEwxAACoEQAAAAAAAA=="/>
                </a:ext>
              </a:extLst>
            </p:cNvSpPr>
            <p:nvPr/>
          </p:nvSpPr>
          <p:spPr>
            <a:xfrm>
              <a:off x="8001635" y="2854960"/>
              <a:ext cx="12065" cy="15240"/>
            </a:xfrm>
            <a:custGeom>
              <a:avLst/>
              <a:gdLst/>
              <a:ahLst/>
              <a:cxnLst/>
              <a:rect l="0" t="0" r="12065" b="15240"/>
              <a:pathLst>
                <a:path w="12065" h="15240">
                  <a:moveTo>
                    <a:pt x="5963" y="26"/>
                  </a:moveTo>
                  <a:cubicBezTo>
                    <a:pt x="2665" y="26"/>
                    <a:pt x="0" y="2562"/>
                    <a:pt x="0" y="5732"/>
                  </a:cubicBezTo>
                  <a:lnTo>
                    <a:pt x="0" y="9799"/>
                  </a:lnTo>
                  <a:cubicBezTo>
                    <a:pt x="219" y="13418"/>
                    <a:pt x="3105" y="15240"/>
                    <a:pt x="6018" y="15240"/>
                  </a:cubicBezTo>
                  <a:cubicBezTo>
                    <a:pt x="8931" y="15240"/>
                    <a:pt x="11845" y="13418"/>
                    <a:pt x="12037" y="9799"/>
                  </a:cubicBezTo>
                  <a:lnTo>
                    <a:pt x="12037" y="5732"/>
                  </a:lnTo>
                  <a:cubicBezTo>
                    <a:pt x="12037" y="2562"/>
                    <a:pt x="9399" y="26"/>
                    <a:pt x="596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1" name="Google Shape;146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MwAA9REAABczAAAMEgAAAAAAAA=="/>
                </a:ext>
              </a:extLst>
            </p:cNvSpPr>
            <p:nvPr/>
          </p:nvSpPr>
          <p:spPr>
            <a:xfrm>
              <a:off x="8293735" y="2919095"/>
              <a:ext cx="11430" cy="14605"/>
            </a:xfrm>
            <a:custGeom>
              <a:avLst/>
              <a:gdLst/>
              <a:ahLst/>
              <a:cxnLst/>
              <a:rect l="0" t="0" r="11430" b="14605"/>
              <a:pathLst>
                <a:path w="11430" h="14605">
                  <a:moveTo>
                    <a:pt x="5728" y="25"/>
                  </a:moveTo>
                  <a:cubicBezTo>
                    <a:pt x="2968" y="25"/>
                    <a:pt x="208" y="1777"/>
                    <a:pt x="26" y="5331"/>
                  </a:cubicBezTo>
                  <a:lnTo>
                    <a:pt x="26" y="9298"/>
                  </a:lnTo>
                  <a:cubicBezTo>
                    <a:pt x="208" y="12827"/>
                    <a:pt x="2968" y="14579"/>
                    <a:pt x="5728" y="14579"/>
                  </a:cubicBezTo>
                  <a:cubicBezTo>
                    <a:pt x="8488" y="14579"/>
                    <a:pt x="11222" y="12827"/>
                    <a:pt x="11430" y="9298"/>
                  </a:cubicBezTo>
                  <a:lnTo>
                    <a:pt x="11430" y="5331"/>
                  </a:lnTo>
                  <a:cubicBezTo>
                    <a:pt x="11222" y="1777"/>
                    <a:pt x="8488" y="25"/>
                    <a:pt x="5728" y="25"/>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60" name="Google Shape;146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MwAAExIAABczAAArEgAAAAAAAA=="/>
                </a:ext>
              </a:extLst>
            </p:cNvSpPr>
            <p:nvPr/>
          </p:nvSpPr>
          <p:spPr>
            <a:xfrm>
              <a:off x="8293735" y="2938145"/>
              <a:ext cx="11430" cy="15240"/>
            </a:xfrm>
            <a:custGeom>
              <a:avLst/>
              <a:gdLst/>
              <a:ahLst/>
              <a:cxnLst/>
              <a:rect l="0" t="0" r="11430" b="15240"/>
              <a:pathLst>
                <a:path w="11430" h="15240">
                  <a:moveTo>
                    <a:pt x="5780" y="26"/>
                  </a:moveTo>
                  <a:cubicBezTo>
                    <a:pt x="2526" y="26"/>
                    <a:pt x="26" y="2544"/>
                    <a:pt x="26" y="5823"/>
                  </a:cubicBezTo>
                  <a:lnTo>
                    <a:pt x="26" y="9732"/>
                  </a:lnTo>
                  <a:cubicBezTo>
                    <a:pt x="208" y="13404"/>
                    <a:pt x="2968" y="15240"/>
                    <a:pt x="5728" y="15240"/>
                  </a:cubicBezTo>
                  <a:cubicBezTo>
                    <a:pt x="8488" y="15240"/>
                    <a:pt x="11222" y="13404"/>
                    <a:pt x="11430" y="9732"/>
                  </a:cubicBezTo>
                  <a:lnTo>
                    <a:pt x="11430" y="5823"/>
                  </a:lnTo>
                  <a:cubicBezTo>
                    <a:pt x="11430" y="2544"/>
                    <a:pt x="8904" y="26"/>
                    <a:pt x="578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59" name="Google Shape;146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MQAAwBAAAEYzAAD8EgAAAAAAAA=="/>
                </a:ext>
              </a:extLst>
            </p:cNvSpPr>
            <p:nvPr/>
          </p:nvSpPr>
          <p:spPr>
            <a:xfrm>
              <a:off x="7972425" y="2722880"/>
              <a:ext cx="362585" cy="363220"/>
            </a:xfrm>
            <a:custGeom>
              <a:avLst/>
              <a:gdLst/>
              <a:ahLst/>
              <a:cxnLst/>
              <a:rect l="0" t="0" r="362585" b="363220"/>
              <a:pathLst>
                <a:path w="362585" h="363220">
                  <a:moveTo>
                    <a:pt x="176363" y="23523"/>
                  </a:moveTo>
                  <a:lnTo>
                    <a:pt x="176363" y="95774"/>
                  </a:lnTo>
                  <a:lnTo>
                    <a:pt x="162625" y="95774"/>
                  </a:lnTo>
                  <a:lnTo>
                    <a:pt x="162625" y="23523"/>
                  </a:lnTo>
                  <a:lnTo>
                    <a:pt x="260757" y="23523"/>
                  </a:lnTo>
                  <a:cubicBezTo>
                    <a:pt x="260625" y="24416"/>
                    <a:pt x="260625" y="25151"/>
                    <a:pt x="260625" y="25912"/>
                  </a:cubicBezTo>
                  <a:lnTo>
                    <a:pt x="260625" y="61801"/>
                  </a:lnTo>
                  <a:cubicBezTo>
                    <a:pt x="256981" y="57889"/>
                    <a:pt x="252446" y="54975"/>
                    <a:pt x="247255" y="53584"/>
                  </a:cubicBezTo>
                  <a:cubicBezTo>
                    <a:pt x="246022" y="53321"/>
                    <a:pt x="244790" y="53190"/>
                    <a:pt x="243558" y="53190"/>
                  </a:cubicBezTo>
                  <a:cubicBezTo>
                    <a:pt x="239389" y="53190"/>
                    <a:pt x="235352" y="54660"/>
                    <a:pt x="232127" y="57496"/>
                  </a:cubicBezTo>
                  <a:lnTo>
                    <a:pt x="231996" y="57627"/>
                  </a:lnTo>
                  <a:cubicBezTo>
                    <a:pt x="231498" y="58021"/>
                    <a:pt x="219884" y="68365"/>
                    <a:pt x="235142" y="89473"/>
                  </a:cubicBezTo>
                  <a:cubicBezTo>
                    <a:pt x="236663" y="91494"/>
                    <a:pt x="237921" y="93621"/>
                    <a:pt x="238944" y="95774"/>
                  </a:cubicBezTo>
                  <a:lnTo>
                    <a:pt x="187846" y="95774"/>
                  </a:lnTo>
                  <a:lnTo>
                    <a:pt x="187846" y="23523"/>
                  </a:lnTo>
                  <a:lnTo>
                    <a:pt x="82243" y="18955"/>
                  </a:lnTo>
                  <a:cubicBezTo>
                    <a:pt x="98341" y="18955"/>
                    <a:pt x="120861" y="22184"/>
                    <a:pt x="125397" y="29955"/>
                  </a:cubicBezTo>
                  <a:cubicBezTo>
                    <a:pt x="126419" y="31741"/>
                    <a:pt x="128307" y="32870"/>
                    <a:pt x="130457" y="32870"/>
                  </a:cubicBezTo>
                  <a:lnTo>
                    <a:pt x="151142" y="32870"/>
                  </a:lnTo>
                  <a:lnTo>
                    <a:pt x="151142" y="87687"/>
                  </a:lnTo>
                  <a:lnTo>
                    <a:pt x="137273" y="87687"/>
                  </a:lnTo>
                  <a:cubicBezTo>
                    <a:pt x="135490" y="87687"/>
                    <a:pt x="133865" y="88580"/>
                    <a:pt x="132711" y="89971"/>
                  </a:cubicBezTo>
                  <a:cubicBezTo>
                    <a:pt x="120494" y="106144"/>
                    <a:pt x="113809" y="107404"/>
                    <a:pt x="105341" y="108927"/>
                  </a:cubicBezTo>
                  <a:cubicBezTo>
                    <a:pt x="97030" y="110056"/>
                    <a:pt x="89191" y="113206"/>
                    <a:pt x="82374" y="118273"/>
                  </a:cubicBezTo>
                  <a:cubicBezTo>
                    <a:pt x="76292" y="122710"/>
                    <a:pt x="71914" y="124049"/>
                    <a:pt x="69134" y="124049"/>
                  </a:cubicBezTo>
                  <a:cubicBezTo>
                    <a:pt x="67640" y="124049"/>
                    <a:pt x="66591" y="123681"/>
                    <a:pt x="65988" y="123182"/>
                  </a:cubicBezTo>
                  <a:cubicBezTo>
                    <a:pt x="64730" y="121791"/>
                    <a:pt x="64232" y="119769"/>
                    <a:pt x="64599" y="118010"/>
                  </a:cubicBezTo>
                  <a:cubicBezTo>
                    <a:pt x="65988" y="111683"/>
                    <a:pt x="76082" y="104621"/>
                    <a:pt x="82138" y="101471"/>
                  </a:cubicBezTo>
                  <a:cubicBezTo>
                    <a:pt x="87565" y="98740"/>
                    <a:pt x="85389" y="90575"/>
                    <a:pt x="79517" y="90575"/>
                  </a:cubicBezTo>
                  <a:cubicBezTo>
                    <a:pt x="79385" y="90575"/>
                    <a:pt x="79254" y="90602"/>
                    <a:pt x="79097" y="90602"/>
                  </a:cubicBezTo>
                  <a:lnTo>
                    <a:pt x="25745" y="90602"/>
                  </a:lnTo>
                  <a:cubicBezTo>
                    <a:pt x="23359" y="90602"/>
                    <a:pt x="21340" y="88711"/>
                    <a:pt x="21340" y="86191"/>
                  </a:cubicBezTo>
                  <a:lnTo>
                    <a:pt x="21340" y="85797"/>
                  </a:lnTo>
                  <a:cubicBezTo>
                    <a:pt x="21340" y="83277"/>
                    <a:pt x="23359" y="81386"/>
                    <a:pt x="25745" y="81386"/>
                  </a:cubicBezTo>
                  <a:lnTo>
                    <a:pt x="74955" y="81386"/>
                  </a:lnTo>
                  <a:cubicBezTo>
                    <a:pt x="75060" y="81386"/>
                    <a:pt x="75191" y="81386"/>
                    <a:pt x="75296" y="81386"/>
                  </a:cubicBezTo>
                  <a:cubicBezTo>
                    <a:pt x="82846" y="81386"/>
                    <a:pt x="82899" y="69861"/>
                    <a:pt x="75427" y="69861"/>
                  </a:cubicBezTo>
                  <a:cubicBezTo>
                    <a:pt x="75269" y="69861"/>
                    <a:pt x="75112" y="69861"/>
                    <a:pt x="74955" y="69887"/>
                  </a:cubicBezTo>
                  <a:lnTo>
                    <a:pt x="15913" y="69887"/>
                  </a:lnTo>
                  <a:cubicBezTo>
                    <a:pt x="13370" y="69887"/>
                    <a:pt x="11483" y="67866"/>
                    <a:pt x="11483" y="65450"/>
                  </a:cubicBezTo>
                  <a:lnTo>
                    <a:pt x="11483" y="64952"/>
                  </a:lnTo>
                  <a:cubicBezTo>
                    <a:pt x="11483" y="62563"/>
                    <a:pt x="13370" y="60541"/>
                    <a:pt x="15913" y="60541"/>
                  </a:cubicBezTo>
                  <a:lnTo>
                    <a:pt x="24093" y="60541"/>
                  </a:lnTo>
                  <a:cubicBezTo>
                    <a:pt x="24749" y="60541"/>
                    <a:pt x="25247" y="60672"/>
                    <a:pt x="25876" y="60672"/>
                  </a:cubicBezTo>
                  <a:lnTo>
                    <a:pt x="38486" y="60672"/>
                  </a:lnTo>
                  <a:cubicBezTo>
                    <a:pt x="38749" y="60672"/>
                    <a:pt x="39116" y="60541"/>
                    <a:pt x="39378" y="60541"/>
                  </a:cubicBezTo>
                  <a:lnTo>
                    <a:pt x="75060" y="60541"/>
                  </a:lnTo>
                  <a:cubicBezTo>
                    <a:pt x="75191" y="60541"/>
                    <a:pt x="75322" y="60541"/>
                    <a:pt x="75427" y="60541"/>
                  </a:cubicBezTo>
                  <a:cubicBezTo>
                    <a:pt x="82977" y="60541"/>
                    <a:pt x="83030" y="49016"/>
                    <a:pt x="75558" y="49016"/>
                  </a:cubicBezTo>
                  <a:cubicBezTo>
                    <a:pt x="75400" y="49016"/>
                    <a:pt x="75243" y="49016"/>
                    <a:pt x="75060" y="49042"/>
                  </a:cubicBezTo>
                  <a:lnTo>
                    <a:pt x="35576" y="49042"/>
                  </a:lnTo>
                  <a:cubicBezTo>
                    <a:pt x="35209" y="49042"/>
                    <a:pt x="34947" y="49042"/>
                    <a:pt x="34580" y="49173"/>
                  </a:cubicBezTo>
                  <a:lnTo>
                    <a:pt x="34449" y="49173"/>
                  </a:lnTo>
                  <a:cubicBezTo>
                    <a:pt x="34187" y="49042"/>
                    <a:pt x="33820" y="49042"/>
                    <a:pt x="33453" y="49042"/>
                  </a:cubicBezTo>
                  <a:lnTo>
                    <a:pt x="24985" y="49042"/>
                  </a:lnTo>
                  <a:cubicBezTo>
                    <a:pt x="22835" y="48543"/>
                    <a:pt x="21445" y="46758"/>
                    <a:pt x="21445" y="44605"/>
                  </a:cubicBezTo>
                  <a:lnTo>
                    <a:pt x="21445" y="44237"/>
                  </a:lnTo>
                  <a:cubicBezTo>
                    <a:pt x="21445" y="41848"/>
                    <a:pt x="23359" y="39827"/>
                    <a:pt x="25876" y="39827"/>
                  </a:cubicBezTo>
                  <a:lnTo>
                    <a:pt x="75060" y="39827"/>
                  </a:lnTo>
                  <a:cubicBezTo>
                    <a:pt x="75191" y="39827"/>
                    <a:pt x="75322" y="39827"/>
                    <a:pt x="75427" y="39827"/>
                  </a:cubicBezTo>
                  <a:cubicBezTo>
                    <a:pt x="83030" y="39827"/>
                    <a:pt x="83030" y="28301"/>
                    <a:pt x="75427" y="28301"/>
                  </a:cubicBezTo>
                  <a:cubicBezTo>
                    <a:pt x="75322" y="28301"/>
                    <a:pt x="75191" y="28328"/>
                    <a:pt x="75060" y="28328"/>
                  </a:cubicBezTo>
                  <a:lnTo>
                    <a:pt x="50206" y="28328"/>
                  </a:lnTo>
                  <a:cubicBezTo>
                    <a:pt x="47820" y="28328"/>
                    <a:pt x="45801" y="26306"/>
                    <a:pt x="45801" y="23891"/>
                  </a:cubicBezTo>
                  <a:lnTo>
                    <a:pt x="45801" y="23392"/>
                  </a:lnTo>
                  <a:cubicBezTo>
                    <a:pt x="45801" y="21003"/>
                    <a:pt x="47820" y="18981"/>
                    <a:pt x="50206" y="18981"/>
                  </a:cubicBezTo>
                  <a:lnTo>
                    <a:pt x="79621" y="18981"/>
                  </a:lnTo>
                  <a:cubicBezTo>
                    <a:pt x="80460" y="18955"/>
                    <a:pt x="81352" y="18955"/>
                    <a:pt x="82243" y="18955"/>
                  </a:cubicBezTo>
                  <a:lnTo>
                    <a:pt x="297723" y="11657"/>
                  </a:lnTo>
                  <a:cubicBezTo>
                    <a:pt x="300135" y="11657"/>
                    <a:pt x="302154" y="13547"/>
                    <a:pt x="302154" y="16067"/>
                  </a:cubicBezTo>
                  <a:lnTo>
                    <a:pt x="302154" y="24285"/>
                  </a:lnTo>
                  <a:cubicBezTo>
                    <a:pt x="302154" y="24915"/>
                    <a:pt x="302023" y="25414"/>
                    <a:pt x="302023" y="26044"/>
                  </a:cubicBezTo>
                  <a:lnTo>
                    <a:pt x="302023" y="38672"/>
                  </a:lnTo>
                  <a:cubicBezTo>
                    <a:pt x="302023" y="38934"/>
                    <a:pt x="302154" y="39302"/>
                    <a:pt x="302154" y="39564"/>
                  </a:cubicBezTo>
                  <a:lnTo>
                    <a:pt x="302154" y="75191"/>
                  </a:lnTo>
                  <a:cubicBezTo>
                    <a:pt x="302337" y="78840"/>
                    <a:pt x="305116" y="80678"/>
                    <a:pt x="307869" y="80678"/>
                  </a:cubicBezTo>
                  <a:cubicBezTo>
                    <a:pt x="310648" y="80678"/>
                    <a:pt x="313427" y="78840"/>
                    <a:pt x="313611" y="75191"/>
                  </a:cubicBezTo>
                  <a:lnTo>
                    <a:pt x="313611" y="35784"/>
                  </a:lnTo>
                  <a:cubicBezTo>
                    <a:pt x="313611" y="35390"/>
                    <a:pt x="313611" y="35154"/>
                    <a:pt x="313506" y="34760"/>
                  </a:cubicBezTo>
                  <a:lnTo>
                    <a:pt x="313506" y="34629"/>
                  </a:lnTo>
                  <a:cubicBezTo>
                    <a:pt x="313611" y="34261"/>
                    <a:pt x="313611" y="33999"/>
                    <a:pt x="313611" y="33631"/>
                  </a:cubicBezTo>
                  <a:lnTo>
                    <a:pt x="313611" y="25151"/>
                  </a:lnTo>
                  <a:cubicBezTo>
                    <a:pt x="314135" y="23024"/>
                    <a:pt x="315892" y="21633"/>
                    <a:pt x="318041" y="21633"/>
                  </a:cubicBezTo>
                  <a:lnTo>
                    <a:pt x="318408" y="21633"/>
                  </a:lnTo>
                  <a:cubicBezTo>
                    <a:pt x="318487" y="21633"/>
                    <a:pt x="318566" y="21633"/>
                    <a:pt x="318618" y="21633"/>
                  </a:cubicBezTo>
                  <a:cubicBezTo>
                    <a:pt x="320925" y="21633"/>
                    <a:pt x="322839" y="23602"/>
                    <a:pt x="322839" y="26044"/>
                  </a:cubicBezTo>
                  <a:lnTo>
                    <a:pt x="322839" y="75322"/>
                  </a:lnTo>
                  <a:cubicBezTo>
                    <a:pt x="323023" y="78919"/>
                    <a:pt x="325802" y="80704"/>
                    <a:pt x="328581" y="80704"/>
                  </a:cubicBezTo>
                  <a:cubicBezTo>
                    <a:pt x="331334" y="80704"/>
                    <a:pt x="334113" y="78919"/>
                    <a:pt x="334322" y="75322"/>
                  </a:cubicBezTo>
                  <a:lnTo>
                    <a:pt x="334322" y="50433"/>
                  </a:lnTo>
                  <a:cubicBezTo>
                    <a:pt x="334322" y="47913"/>
                    <a:pt x="336341" y="45996"/>
                    <a:pt x="338727" y="45996"/>
                  </a:cubicBezTo>
                  <a:lnTo>
                    <a:pt x="339094" y="45996"/>
                  </a:lnTo>
                  <a:cubicBezTo>
                    <a:pt x="341637" y="45996"/>
                    <a:pt x="343656" y="47913"/>
                    <a:pt x="343656" y="50433"/>
                  </a:cubicBezTo>
                  <a:lnTo>
                    <a:pt x="343656" y="79733"/>
                  </a:lnTo>
                  <a:lnTo>
                    <a:pt x="343656" y="79864"/>
                  </a:lnTo>
                  <a:cubicBezTo>
                    <a:pt x="343892" y="96036"/>
                    <a:pt x="340746" y="120925"/>
                    <a:pt x="332539" y="125729"/>
                  </a:cubicBezTo>
                  <a:cubicBezTo>
                    <a:pt x="330783" y="126727"/>
                    <a:pt x="329760" y="128617"/>
                    <a:pt x="329760" y="130638"/>
                  </a:cubicBezTo>
                  <a:lnTo>
                    <a:pt x="329760" y="151484"/>
                  </a:lnTo>
                  <a:lnTo>
                    <a:pt x="274888" y="151484"/>
                  </a:lnTo>
                  <a:lnTo>
                    <a:pt x="274888" y="137596"/>
                  </a:lnTo>
                  <a:cubicBezTo>
                    <a:pt x="274888" y="135837"/>
                    <a:pt x="274127" y="134183"/>
                    <a:pt x="272633" y="133054"/>
                  </a:cubicBezTo>
                  <a:cubicBezTo>
                    <a:pt x="256588" y="120793"/>
                    <a:pt x="255330" y="114099"/>
                    <a:pt x="253704" y="105645"/>
                  </a:cubicBezTo>
                  <a:cubicBezTo>
                    <a:pt x="252682" y="97296"/>
                    <a:pt x="249404" y="89473"/>
                    <a:pt x="244502" y="82647"/>
                  </a:cubicBezTo>
                  <a:cubicBezTo>
                    <a:pt x="237554" y="73300"/>
                    <a:pt x="238184" y="67866"/>
                    <a:pt x="239573" y="66212"/>
                  </a:cubicBezTo>
                  <a:cubicBezTo>
                    <a:pt x="240648" y="65240"/>
                    <a:pt x="242037" y="64715"/>
                    <a:pt x="243506" y="64715"/>
                  </a:cubicBezTo>
                  <a:cubicBezTo>
                    <a:pt x="243925" y="64715"/>
                    <a:pt x="244318" y="64742"/>
                    <a:pt x="244738" y="64820"/>
                  </a:cubicBezTo>
                  <a:cubicBezTo>
                    <a:pt x="250925" y="66212"/>
                    <a:pt x="258109" y="76320"/>
                    <a:pt x="261150" y="82384"/>
                  </a:cubicBezTo>
                  <a:cubicBezTo>
                    <a:pt x="262277" y="84537"/>
                    <a:pt x="264243" y="85508"/>
                    <a:pt x="266184" y="85508"/>
                  </a:cubicBezTo>
                  <a:cubicBezTo>
                    <a:pt x="269251" y="85508"/>
                    <a:pt x="272292" y="83145"/>
                    <a:pt x="272004" y="79365"/>
                  </a:cubicBezTo>
                  <a:lnTo>
                    <a:pt x="272004" y="78971"/>
                  </a:lnTo>
                  <a:lnTo>
                    <a:pt x="272004" y="25912"/>
                  </a:lnTo>
                  <a:cubicBezTo>
                    <a:pt x="272004" y="23523"/>
                    <a:pt x="274023" y="21502"/>
                    <a:pt x="276539" y="21502"/>
                  </a:cubicBezTo>
                  <a:lnTo>
                    <a:pt x="276906" y="21502"/>
                  </a:lnTo>
                  <a:cubicBezTo>
                    <a:pt x="279423" y="21502"/>
                    <a:pt x="281337" y="23523"/>
                    <a:pt x="281337" y="25912"/>
                  </a:cubicBezTo>
                  <a:lnTo>
                    <a:pt x="281337" y="26175"/>
                  </a:lnTo>
                  <a:lnTo>
                    <a:pt x="281337" y="26437"/>
                  </a:lnTo>
                  <a:lnTo>
                    <a:pt x="281337" y="75191"/>
                  </a:lnTo>
                  <a:cubicBezTo>
                    <a:pt x="281127" y="79234"/>
                    <a:pt x="284142" y="81255"/>
                    <a:pt x="287131" y="81255"/>
                  </a:cubicBezTo>
                  <a:cubicBezTo>
                    <a:pt x="290120" y="81255"/>
                    <a:pt x="293109" y="79234"/>
                    <a:pt x="292925" y="75191"/>
                  </a:cubicBezTo>
                  <a:lnTo>
                    <a:pt x="292925" y="26437"/>
                  </a:lnTo>
                  <a:lnTo>
                    <a:pt x="292925" y="26175"/>
                  </a:lnTo>
                  <a:lnTo>
                    <a:pt x="292925" y="26044"/>
                  </a:lnTo>
                  <a:lnTo>
                    <a:pt x="292925" y="16067"/>
                  </a:lnTo>
                  <a:cubicBezTo>
                    <a:pt x="292925" y="13547"/>
                    <a:pt x="294813" y="11657"/>
                    <a:pt x="297356" y="11657"/>
                  </a:cubicBezTo>
                  <a:lnTo>
                    <a:pt x="23359" y="101969"/>
                  </a:lnTo>
                  <a:cubicBezTo>
                    <a:pt x="24224" y="102101"/>
                    <a:pt x="24985" y="102101"/>
                    <a:pt x="25745" y="102101"/>
                  </a:cubicBezTo>
                  <a:lnTo>
                    <a:pt x="61584" y="102101"/>
                  </a:lnTo>
                  <a:cubicBezTo>
                    <a:pt x="57651" y="105645"/>
                    <a:pt x="54767" y="110318"/>
                    <a:pt x="53378" y="115490"/>
                  </a:cubicBezTo>
                  <a:cubicBezTo>
                    <a:pt x="52224" y="120925"/>
                    <a:pt x="53745" y="126464"/>
                    <a:pt x="57284" y="130638"/>
                  </a:cubicBezTo>
                  <a:lnTo>
                    <a:pt x="57415" y="130769"/>
                  </a:lnTo>
                  <a:cubicBezTo>
                    <a:pt x="60457" y="133815"/>
                    <a:pt x="64573" y="135574"/>
                    <a:pt x="68820" y="135574"/>
                  </a:cubicBezTo>
                  <a:cubicBezTo>
                    <a:pt x="68977" y="135574"/>
                    <a:pt x="69108" y="135574"/>
                    <a:pt x="69266" y="135574"/>
                  </a:cubicBezTo>
                  <a:cubicBezTo>
                    <a:pt x="74325" y="135574"/>
                    <a:pt x="81011" y="133684"/>
                    <a:pt x="89191" y="127619"/>
                  </a:cubicBezTo>
                  <a:cubicBezTo>
                    <a:pt x="91209" y="126097"/>
                    <a:pt x="93359" y="124836"/>
                    <a:pt x="95509" y="123812"/>
                  </a:cubicBezTo>
                  <a:lnTo>
                    <a:pt x="95509" y="174981"/>
                  </a:lnTo>
                  <a:lnTo>
                    <a:pt x="23359" y="174981"/>
                  </a:lnTo>
                  <a:lnTo>
                    <a:pt x="23359" y="101969"/>
                  </a:lnTo>
                  <a:lnTo>
                    <a:pt x="339094" y="162983"/>
                  </a:lnTo>
                  <a:lnTo>
                    <a:pt x="339094" y="176766"/>
                  </a:lnTo>
                  <a:lnTo>
                    <a:pt x="266813" y="176766"/>
                  </a:lnTo>
                  <a:lnTo>
                    <a:pt x="266813" y="162983"/>
                  </a:lnTo>
                  <a:lnTo>
                    <a:pt x="95509" y="186480"/>
                  </a:lnTo>
                  <a:lnTo>
                    <a:pt x="95509" y="200263"/>
                  </a:lnTo>
                  <a:lnTo>
                    <a:pt x="23359" y="200263"/>
                  </a:lnTo>
                  <a:lnTo>
                    <a:pt x="23359" y="186480"/>
                  </a:lnTo>
                  <a:lnTo>
                    <a:pt x="151142" y="99318"/>
                  </a:lnTo>
                  <a:lnTo>
                    <a:pt x="151142" y="101707"/>
                  </a:lnTo>
                  <a:cubicBezTo>
                    <a:pt x="151142" y="104884"/>
                    <a:pt x="153790" y="107404"/>
                    <a:pt x="156936" y="107404"/>
                  </a:cubicBezTo>
                  <a:lnTo>
                    <a:pt x="242352" y="107404"/>
                  </a:lnTo>
                  <a:lnTo>
                    <a:pt x="242352" y="107771"/>
                  </a:lnTo>
                  <a:cubicBezTo>
                    <a:pt x="243978" y="117013"/>
                    <a:pt x="245760" y="126595"/>
                    <a:pt x="263300" y="140510"/>
                  </a:cubicBezTo>
                  <a:lnTo>
                    <a:pt x="263300" y="151615"/>
                  </a:lnTo>
                  <a:lnTo>
                    <a:pt x="261019" y="151615"/>
                  </a:lnTo>
                  <a:cubicBezTo>
                    <a:pt x="257873" y="151615"/>
                    <a:pt x="255225" y="154135"/>
                    <a:pt x="255225" y="157312"/>
                  </a:cubicBezTo>
                  <a:lnTo>
                    <a:pt x="255225" y="242952"/>
                  </a:lnTo>
                  <a:lnTo>
                    <a:pt x="254831" y="242952"/>
                  </a:lnTo>
                  <a:cubicBezTo>
                    <a:pt x="245629" y="244580"/>
                    <a:pt x="236165" y="246365"/>
                    <a:pt x="222165" y="263928"/>
                  </a:cubicBezTo>
                  <a:lnTo>
                    <a:pt x="211180" y="263928"/>
                  </a:lnTo>
                  <a:lnTo>
                    <a:pt x="211180" y="261513"/>
                  </a:lnTo>
                  <a:cubicBezTo>
                    <a:pt x="211180" y="258363"/>
                    <a:pt x="208532" y="255842"/>
                    <a:pt x="205386" y="255842"/>
                  </a:cubicBezTo>
                  <a:lnTo>
                    <a:pt x="119865" y="255842"/>
                  </a:lnTo>
                  <a:lnTo>
                    <a:pt x="119970" y="255580"/>
                  </a:lnTo>
                  <a:cubicBezTo>
                    <a:pt x="118344" y="246365"/>
                    <a:pt x="116562" y="236756"/>
                    <a:pt x="99048" y="222868"/>
                  </a:cubicBezTo>
                  <a:lnTo>
                    <a:pt x="99048" y="211736"/>
                  </a:lnTo>
                  <a:lnTo>
                    <a:pt x="101303" y="211736"/>
                  </a:lnTo>
                  <a:cubicBezTo>
                    <a:pt x="104475" y="211736"/>
                    <a:pt x="107123" y="209216"/>
                    <a:pt x="107123" y="206065"/>
                  </a:cubicBezTo>
                  <a:lnTo>
                    <a:pt x="107123" y="120294"/>
                  </a:lnTo>
                  <a:lnTo>
                    <a:pt x="107490" y="120294"/>
                  </a:lnTo>
                  <a:cubicBezTo>
                    <a:pt x="116693" y="118640"/>
                    <a:pt x="126157" y="116881"/>
                    <a:pt x="140157" y="99318"/>
                  </a:cubicBezTo>
                  <a:lnTo>
                    <a:pt x="199828" y="267446"/>
                  </a:lnTo>
                  <a:lnTo>
                    <a:pt x="199828" y="339723"/>
                  </a:lnTo>
                  <a:lnTo>
                    <a:pt x="186090" y="339723"/>
                  </a:lnTo>
                  <a:lnTo>
                    <a:pt x="186090" y="267446"/>
                  </a:lnTo>
                  <a:lnTo>
                    <a:pt x="293292" y="239145"/>
                  </a:lnTo>
                  <a:cubicBezTo>
                    <a:pt x="294839" y="239145"/>
                    <a:pt x="295888" y="239539"/>
                    <a:pt x="296465" y="240038"/>
                  </a:cubicBezTo>
                  <a:cubicBezTo>
                    <a:pt x="297723" y="241429"/>
                    <a:pt x="298221" y="243319"/>
                    <a:pt x="297854" y="245210"/>
                  </a:cubicBezTo>
                  <a:cubicBezTo>
                    <a:pt x="296596" y="251405"/>
                    <a:pt x="286502" y="258625"/>
                    <a:pt x="280446" y="261644"/>
                  </a:cubicBezTo>
                  <a:cubicBezTo>
                    <a:pt x="275019" y="264480"/>
                    <a:pt x="277064" y="272645"/>
                    <a:pt x="283067" y="272645"/>
                  </a:cubicBezTo>
                  <a:cubicBezTo>
                    <a:pt x="283199" y="272645"/>
                    <a:pt x="283330" y="272645"/>
                    <a:pt x="283461" y="272645"/>
                  </a:cubicBezTo>
                  <a:lnTo>
                    <a:pt x="336708" y="272645"/>
                  </a:lnTo>
                  <a:cubicBezTo>
                    <a:pt x="339094" y="272645"/>
                    <a:pt x="341113" y="274535"/>
                    <a:pt x="341113" y="277055"/>
                  </a:cubicBezTo>
                  <a:lnTo>
                    <a:pt x="341113" y="277423"/>
                  </a:lnTo>
                  <a:cubicBezTo>
                    <a:pt x="341113" y="279838"/>
                    <a:pt x="339094" y="281860"/>
                    <a:pt x="336708" y="281860"/>
                  </a:cubicBezTo>
                  <a:lnTo>
                    <a:pt x="287498" y="281860"/>
                  </a:lnTo>
                  <a:cubicBezTo>
                    <a:pt x="280184" y="282227"/>
                    <a:pt x="280184" y="292965"/>
                    <a:pt x="287498" y="293359"/>
                  </a:cubicBezTo>
                  <a:lnTo>
                    <a:pt x="346540" y="293359"/>
                  </a:lnTo>
                  <a:cubicBezTo>
                    <a:pt x="349056" y="293359"/>
                    <a:pt x="350970" y="295380"/>
                    <a:pt x="350970" y="297770"/>
                  </a:cubicBezTo>
                  <a:lnTo>
                    <a:pt x="350970" y="298268"/>
                  </a:lnTo>
                  <a:cubicBezTo>
                    <a:pt x="350970" y="300684"/>
                    <a:pt x="349056" y="302705"/>
                    <a:pt x="346540" y="302705"/>
                  </a:cubicBezTo>
                  <a:lnTo>
                    <a:pt x="338334" y="302705"/>
                  </a:lnTo>
                  <a:cubicBezTo>
                    <a:pt x="337704" y="302574"/>
                    <a:pt x="337206" y="302574"/>
                    <a:pt x="336577" y="302574"/>
                  </a:cubicBezTo>
                  <a:lnTo>
                    <a:pt x="323966" y="302574"/>
                  </a:lnTo>
                  <a:cubicBezTo>
                    <a:pt x="323704" y="302574"/>
                    <a:pt x="323337" y="302574"/>
                    <a:pt x="323075" y="302705"/>
                  </a:cubicBezTo>
                  <a:lnTo>
                    <a:pt x="287498" y="302705"/>
                  </a:lnTo>
                  <a:cubicBezTo>
                    <a:pt x="287341" y="302679"/>
                    <a:pt x="287184" y="302679"/>
                    <a:pt x="287026" y="302679"/>
                  </a:cubicBezTo>
                  <a:cubicBezTo>
                    <a:pt x="279423" y="302679"/>
                    <a:pt x="279476" y="314204"/>
                    <a:pt x="287131" y="314204"/>
                  </a:cubicBezTo>
                  <a:cubicBezTo>
                    <a:pt x="287262" y="314204"/>
                    <a:pt x="287393" y="314204"/>
                    <a:pt x="287498" y="314204"/>
                  </a:cubicBezTo>
                  <a:lnTo>
                    <a:pt x="326877" y="314204"/>
                  </a:lnTo>
                  <a:cubicBezTo>
                    <a:pt x="327244" y="314204"/>
                    <a:pt x="327506" y="314204"/>
                    <a:pt x="327873" y="314073"/>
                  </a:cubicBezTo>
                  <a:lnTo>
                    <a:pt x="328004" y="314073"/>
                  </a:lnTo>
                  <a:cubicBezTo>
                    <a:pt x="328266" y="314204"/>
                    <a:pt x="328633" y="314204"/>
                    <a:pt x="329000" y="314204"/>
                  </a:cubicBezTo>
                  <a:lnTo>
                    <a:pt x="337599" y="314204"/>
                  </a:lnTo>
                  <a:cubicBezTo>
                    <a:pt x="339618" y="314572"/>
                    <a:pt x="341008" y="316462"/>
                    <a:pt x="341113" y="318484"/>
                  </a:cubicBezTo>
                  <a:lnTo>
                    <a:pt x="341113" y="318877"/>
                  </a:lnTo>
                  <a:lnTo>
                    <a:pt x="341008" y="319009"/>
                  </a:lnTo>
                  <a:cubicBezTo>
                    <a:pt x="341008" y="321398"/>
                    <a:pt x="339094" y="323419"/>
                    <a:pt x="336577" y="323419"/>
                  </a:cubicBezTo>
                  <a:lnTo>
                    <a:pt x="287393" y="323419"/>
                  </a:lnTo>
                  <a:cubicBezTo>
                    <a:pt x="287262" y="323419"/>
                    <a:pt x="287131" y="323419"/>
                    <a:pt x="287026" y="323419"/>
                  </a:cubicBezTo>
                  <a:cubicBezTo>
                    <a:pt x="279476" y="323419"/>
                    <a:pt x="279423" y="334919"/>
                    <a:pt x="286895" y="334919"/>
                  </a:cubicBezTo>
                  <a:cubicBezTo>
                    <a:pt x="287053" y="334919"/>
                    <a:pt x="287210" y="334919"/>
                    <a:pt x="287393" y="334919"/>
                  </a:cubicBezTo>
                  <a:lnTo>
                    <a:pt x="312221" y="334919"/>
                  </a:lnTo>
                  <a:cubicBezTo>
                    <a:pt x="314633" y="334919"/>
                    <a:pt x="316652" y="336940"/>
                    <a:pt x="316652" y="339329"/>
                  </a:cubicBezTo>
                  <a:lnTo>
                    <a:pt x="316652" y="339828"/>
                  </a:lnTo>
                  <a:cubicBezTo>
                    <a:pt x="316652" y="342243"/>
                    <a:pt x="314633" y="344265"/>
                    <a:pt x="312221" y="344265"/>
                  </a:cubicBezTo>
                  <a:lnTo>
                    <a:pt x="282832" y="344265"/>
                  </a:lnTo>
                  <a:cubicBezTo>
                    <a:pt x="282255" y="344265"/>
                    <a:pt x="281652" y="344265"/>
                    <a:pt x="281023" y="344265"/>
                  </a:cubicBezTo>
                  <a:cubicBezTo>
                    <a:pt x="264899" y="344265"/>
                    <a:pt x="241670" y="341062"/>
                    <a:pt x="237056" y="333133"/>
                  </a:cubicBezTo>
                  <a:cubicBezTo>
                    <a:pt x="236034" y="331374"/>
                    <a:pt x="234146" y="330377"/>
                    <a:pt x="232127" y="330377"/>
                  </a:cubicBezTo>
                  <a:lnTo>
                    <a:pt x="211311" y="330377"/>
                  </a:lnTo>
                  <a:lnTo>
                    <a:pt x="211311" y="275401"/>
                  </a:lnTo>
                  <a:lnTo>
                    <a:pt x="225180" y="275401"/>
                  </a:lnTo>
                  <a:cubicBezTo>
                    <a:pt x="225311" y="275428"/>
                    <a:pt x="225416" y="275428"/>
                    <a:pt x="225521" y="275428"/>
                  </a:cubicBezTo>
                  <a:cubicBezTo>
                    <a:pt x="227172" y="275428"/>
                    <a:pt x="228798" y="274561"/>
                    <a:pt x="229742" y="273144"/>
                  </a:cubicBezTo>
                  <a:cubicBezTo>
                    <a:pt x="241959" y="257103"/>
                    <a:pt x="248644" y="255842"/>
                    <a:pt x="257112" y="254188"/>
                  </a:cubicBezTo>
                  <a:cubicBezTo>
                    <a:pt x="265423" y="253191"/>
                    <a:pt x="273367" y="249909"/>
                    <a:pt x="280052" y="244973"/>
                  </a:cubicBezTo>
                  <a:cubicBezTo>
                    <a:pt x="286109" y="240484"/>
                    <a:pt x="290487" y="239145"/>
                    <a:pt x="293292" y="239145"/>
                  </a:cubicBezTo>
                  <a:lnTo>
                    <a:pt x="87565" y="211736"/>
                  </a:lnTo>
                  <a:lnTo>
                    <a:pt x="87565" y="225519"/>
                  </a:lnTo>
                  <a:cubicBezTo>
                    <a:pt x="87565" y="227278"/>
                    <a:pt x="88326" y="229064"/>
                    <a:pt x="89820" y="230061"/>
                  </a:cubicBezTo>
                  <a:cubicBezTo>
                    <a:pt x="105839" y="242322"/>
                    <a:pt x="107123" y="249016"/>
                    <a:pt x="108749" y="257470"/>
                  </a:cubicBezTo>
                  <a:cubicBezTo>
                    <a:pt x="109011" y="259124"/>
                    <a:pt x="109378" y="260883"/>
                    <a:pt x="109771" y="262773"/>
                  </a:cubicBezTo>
                  <a:cubicBezTo>
                    <a:pt x="111266" y="269100"/>
                    <a:pt x="114045" y="275165"/>
                    <a:pt x="117951" y="280468"/>
                  </a:cubicBezTo>
                  <a:cubicBezTo>
                    <a:pt x="124768" y="289946"/>
                    <a:pt x="124269" y="295249"/>
                    <a:pt x="122880" y="297008"/>
                  </a:cubicBezTo>
                  <a:cubicBezTo>
                    <a:pt x="121805" y="298006"/>
                    <a:pt x="120337" y="298531"/>
                    <a:pt x="118816" y="298531"/>
                  </a:cubicBezTo>
                  <a:cubicBezTo>
                    <a:pt x="118423" y="298531"/>
                    <a:pt x="118003" y="298478"/>
                    <a:pt x="117584" y="298400"/>
                  </a:cubicBezTo>
                  <a:cubicBezTo>
                    <a:pt x="111397" y="297139"/>
                    <a:pt x="104213" y="287032"/>
                    <a:pt x="101172" y="280967"/>
                  </a:cubicBezTo>
                  <a:cubicBezTo>
                    <a:pt x="100097" y="278788"/>
                    <a:pt x="98131" y="277817"/>
                    <a:pt x="96164" y="277817"/>
                  </a:cubicBezTo>
                  <a:cubicBezTo>
                    <a:pt x="93150" y="277817"/>
                    <a:pt x="90108" y="280153"/>
                    <a:pt x="90344" y="284013"/>
                  </a:cubicBezTo>
                  <a:lnTo>
                    <a:pt x="90344" y="284249"/>
                  </a:lnTo>
                  <a:lnTo>
                    <a:pt x="90344" y="337308"/>
                  </a:lnTo>
                  <a:cubicBezTo>
                    <a:pt x="90344" y="339723"/>
                    <a:pt x="88326" y="341744"/>
                    <a:pt x="85914" y="341744"/>
                  </a:cubicBezTo>
                  <a:lnTo>
                    <a:pt x="85546" y="341744"/>
                  </a:lnTo>
                  <a:cubicBezTo>
                    <a:pt x="83030" y="341744"/>
                    <a:pt x="81116" y="339723"/>
                    <a:pt x="81116" y="337308"/>
                  </a:cubicBezTo>
                  <a:lnTo>
                    <a:pt x="81116" y="337071"/>
                  </a:lnTo>
                  <a:lnTo>
                    <a:pt x="81116" y="336940"/>
                  </a:lnTo>
                  <a:lnTo>
                    <a:pt x="81116" y="288056"/>
                  </a:lnTo>
                  <a:cubicBezTo>
                    <a:pt x="80932" y="284380"/>
                    <a:pt x="78153" y="282542"/>
                    <a:pt x="75374" y="282542"/>
                  </a:cubicBezTo>
                  <a:cubicBezTo>
                    <a:pt x="72569" y="282542"/>
                    <a:pt x="69764" y="284380"/>
                    <a:pt x="69528" y="288056"/>
                  </a:cubicBezTo>
                  <a:lnTo>
                    <a:pt x="69528" y="336940"/>
                  </a:lnTo>
                  <a:lnTo>
                    <a:pt x="69528" y="337071"/>
                  </a:lnTo>
                  <a:lnTo>
                    <a:pt x="69528" y="337308"/>
                  </a:lnTo>
                  <a:lnTo>
                    <a:pt x="69528" y="347284"/>
                  </a:lnTo>
                  <a:cubicBezTo>
                    <a:pt x="69528" y="349699"/>
                    <a:pt x="67614" y="351721"/>
                    <a:pt x="65097" y="351721"/>
                  </a:cubicBezTo>
                  <a:lnTo>
                    <a:pt x="64730" y="351721"/>
                  </a:lnTo>
                  <a:cubicBezTo>
                    <a:pt x="62318" y="351721"/>
                    <a:pt x="60299" y="349699"/>
                    <a:pt x="60299" y="347284"/>
                  </a:cubicBezTo>
                  <a:lnTo>
                    <a:pt x="60299" y="338962"/>
                  </a:lnTo>
                  <a:cubicBezTo>
                    <a:pt x="60299" y="338463"/>
                    <a:pt x="60430" y="337806"/>
                    <a:pt x="60430" y="337308"/>
                  </a:cubicBezTo>
                  <a:lnTo>
                    <a:pt x="60430" y="324680"/>
                  </a:lnTo>
                  <a:cubicBezTo>
                    <a:pt x="60430" y="324312"/>
                    <a:pt x="60299" y="324049"/>
                    <a:pt x="60299" y="323682"/>
                  </a:cubicBezTo>
                  <a:lnTo>
                    <a:pt x="60299" y="288056"/>
                  </a:lnTo>
                  <a:cubicBezTo>
                    <a:pt x="60509" y="284013"/>
                    <a:pt x="57546" y="281991"/>
                    <a:pt x="54558" y="281991"/>
                  </a:cubicBezTo>
                  <a:cubicBezTo>
                    <a:pt x="51595" y="281991"/>
                    <a:pt x="48633" y="284013"/>
                    <a:pt x="48842" y="288056"/>
                  </a:cubicBezTo>
                  <a:lnTo>
                    <a:pt x="48842" y="327462"/>
                  </a:lnTo>
                  <a:cubicBezTo>
                    <a:pt x="48842" y="327830"/>
                    <a:pt x="48842" y="328224"/>
                    <a:pt x="48947" y="328460"/>
                  </a:cubicBezTo>
                  <a:lnTo>
                    <a:pt x="48947" y="328591"/>
                  </a:lnTo>
                  <a:cubicBezTo>
                    <a:pt x="48842" y="328985"/>
                    <a:pt x="48842" y="329221"/>
                    <a:pt x="48842" y="329615"/>
                  </a:cubicBezTo>
                  <a:lnTo>
                    <a:pt x="48842" y="338200"/>
                  </a:lnTo>
                  <a:cubicBezTo>
                    <a:pt x="48318" y="340222"/>
                    <a:pt x="46561" y="341744"/>
                    <a:pt x="44412" y="341744"/>
                  </a:cubicBezTo>
                  <a:lnTo>
                    <a:pt x="44045" y="341744"/>
                  </a:lnTo>
                  <a:cubicBezTo>
                    <a:pt x="41633" y="341744"/>
                    <a:pt x="39614" y="339723"/>
                    <a:pt x="39614" y="337308"/>
                  </a:cubicBezTo>
                  <a:lnTo>
                    <a:pt x="39614" y="288056"/>
                  </a:lnTo>
                  <a:cubicBezTo>
                    <a:pt x="39430" y="284380"/>
                    <a:pt x="36651" y="282542"/>
                    <a:pt x="33872" y="282542"/>
                  </a:cubicBezTo>
                  <a:cubicBezTo>
                    <a:pt x="31119" y="282542"/>
                    <a:pt x="28340" y="284380"/>
                    <a:pt x="28131" y="288056"/>
                  </a:cubicBezTo>
                  <a:lnTo>
                    <a:pt x="28131" y="312813"/>
                  </a:lnTo>
                  <a:cubicBezTo>
                    <a:pt x="28131" y="315202"/>
                    <a:pt x="26112" y="317224"/>
                    <a:pt x="23726" y="317224"/>
                  </a:cubicBezTo>
                  <a:lnTo>
                    <a:pt x="23359" y="317224"/>
                  </a:lnTo>
                  <a:cubicBezTo>
                    <a:pt x="20816" y="317224"/>
                    <a:pt x="18797" y="315202"/>
                    <a:pt x="18797" y="312813"/>
                  </a:cubicBezTo>
                  <a:lnTo>
                    <a:pt x="18797" y="283382"/>
                  </a:lnTo>
                  <a:cubicBezTo>
                    <a:pt x="18561" y="267210"/>
                    <a:pt x="21707" y="242322"/>
                    <a:pt x="29913" y="237517"/>
                  </a:cubicBezTo>
                  <a:cubicBezTo>
                    <a:pt x="31670" y="236493"/>
                    <a:pt x="32692" y="234603"/>
                    <a:pt x="32692" y="232582"/>
                  </a:cubicBezTo>
                  <a:lnTo>
                    <a:pt x="32692" y="211736"/>
                  </a:lnTo>
                  <a:lnTo>
                    <a:pt x="297356" y="26"/>
                  </a:lnTo>
                  <a:cubicBezTo>
                    <a:pt x="295154" y="6721"/>
                    <a:pt x="288914" y="10895"/>
                    <a:pt x="282281" y="10895"/>
                  </a:cubicBezTo>
                  <a:cubicBezTo>
                    <a:pt x="280551" y="10895"/>
                    <a:pt x="278768" y="10606"/>
                    <a:pt x="277038" y="10003"/>
                  </a:cubicBezTo>
                  <a:lnTo>
                    <a:pt x="276539" y="10003"/>
                  </a:lnTo>
                  <a:cubicBezTo>
                    <a:pt x="273891" y="10003"/>
                    <a:pt x="271243" y="10764"/>
                    <a:pt x="268832" y="12024"/>
                  </a:cubicBezTo>
                  <a:lnTo>
                    <a:pt x="156936" y="12024"/>
                  </a:lnTo>
                  <a:cubicBezTo>
                    <a:pt x="153790" y="12024"/>
                    <a:pt x="151142" y="14676"/>
                    <a:pt x="151142" y="17826"/>
                  </a:cubicBezTo>
                  <a:lnTo>
                    <a:pt x="151142" y="21371"/>
                  </a:lnTo>
                  <a:lnTo>
                    <a:pt x="133341" y="21371"/>
                  </a:lnTo>
                  <a:cubicBezTo>
                    <a:pt x="127940" y="15175"/>
                    <a:pt x="117846" y="11132"/>
                    <a:pt x="102562" y="9005"/>
                  </a:cubicBezTo>
                  <a:cubicBezTo>
                    <a:pt x="94880" y="7981"/>
                    <a:pt x="87172" y="7482"/>
                    <a:pt x="79490" y="7482"/>
                  </a:cubicBezTo>
                  <a:lnTo>
                    <a:pt x="50206" y="7482"/>
                  </a:lnTo>
                  <a:cubicBezTo>
                    <a:pt x="41501" y="7614"/>
                    <a:pt x="34318" y="14676"/>
                    <a:pt x="34318" y="23523"/>
                  </a:cubicBezTo>
                  <a:lnTo>
                    <a:pt x="34318" y="23891"/>
                  </a:lnTo>
                  <a:cubicBezTo>
                    <a:pt x="34318" y="25414"/>
                    <a:pt x="34580" y="26936"/>
                    <a:pt x="34947" y="28328"/>
                  </a:cubicBezTo>
                  <a:lnTo>
                    <a:pt x="25876" y="28328"/>
                  </a:lnTo>
                  <a:cubicBezTo>
                    <a:pt x="17041" y="28328"/>
                    <a:pt x="9988" y="35521"/>
                    <a:pt x="9857" y="44237"/>
                  </a:cubicBezTo>
                  <a:lnTo>
                    <a:pt x="9857" y="44736"/>
                  </a:lnTo>
                  <a:cubicBezTo>
                    <a:pt x="9988" y="46522"/>
                    <a:pt x="10224" y="48281"/>
                    <a:pt x="10722" y="49935"/>
                  </a:cubicBezTo>
                  <a:cubicBezTo>
                    <a:pt x="4299" y="52061"/>
                    <a:pt x="0" y="58126"/>
                    <a:pt x="0" y="64952"/>
                  </a:cubicBezTo>
                  <a:lnTo>
                    <a:pt x="0" y="65345"/>
                  </a:lnTo>
                  <a:cubicBezTo>
                    <a:pt x="0" y="72276"/>
                    <a:pt x="4299" y="78341"/>
                    <a:pt x="10853" y="80494"/>
                  </a:cubicBezTo>
                  <a:cubicBezTo>
                    <a:pt x="10224" y="82253"/>
                    <a:pt x="9857" y="84038"/>
                    <a:pt x="9857" y="85797"/>
                  </a:cubicBezTo>
                  <a:lnTo>
                    <a:pt x="9857" y="86191"/>
                  </a:lnTo>
                  <a:cubicBezTo>
                    <a:pt x="9857" y="88948"/>
                    <a:pt x="10617" y="91599"/>
                    <a:pt x="11876" y="93883"/>
                  </a:cubicBezTo>
                  <a:lnTo>
                    <a:pt x="11876" y="206065"/>
                  </a:lnTo>
                  <a:cubicBezTo>
                    <a:pt x="11876" y="209216"/>
                    <a:pt x="14524" y="211736"/>
                    <a:pt x="17670" y="211736"/>
                  </a:cubicBezTo>
                  <a:lnTo>
                    <a:pt x="21209" y="211736"/>
                  </a:lnTo>
                  <a:lnTo>
                    <a:pt x="21209" y="229694"/>
                  </a:lnTo>
                  <a:cubicBezTo>
                    <a:pt x="15022" y="235128"/>
                    <a:pt x="10985" y="245210"/>
                    <a:pt x="8835" y="260516"/>
                  </a:cubicBezTo>
                  <a:cubicBezTo>
                    <a:pt x="7838" y="268208"/>
                    <a:pt x="7314" y="275926"/>
                    <a:pt x="7445" y="283619"/>
                  </a:cubicBezTo>
                  <a:lnTo>
                    <a:pt x="7445" y="312813"/>
                  </a:lnTo>
                  <a:cubicBezTo>
                    <a:pt x="7445" y="321660"/>
                    <a:pt x="14524" y="328854"/>
                    <a:pt x="23359" y="328854"/>
                  </a:cubicBezTo>
                  <a:lnTo>
                    <a:pt x="23726" y="328854"/>
                  </a:lnTo>
                  <a:cubicBezTo>
                    <a:pt x="25247" y="328854"/>
                    <a:pt x="26741" y="328591"/>
                    <a:pt x="28131" y="328224"/>
                  </a:cubicBezTo>
                  <a:lnTo>
                    <a:pt x="28131" y="337308"/>
                  </a:lnTo>
                  <a:cubicBezTo>
                    <a:pt x="28131" y="346155"/>
                    <a:pt x="35340" y="353244"/>
                    <a:pt x="44176" y="353244"/>
                  </a:cubicBezTo>
                  <a:lnTo>
                    <a:pt x="44543" y="353244"/>
                  </a:lnTo>
                  <a:cubicBezTo>
                    <a:pt x="46273" y="352614"/>
                    <a:pt x="48030" y="352351"/>
                    <a:pt x="49760" y="352351"/>
                  </a:cubicBezTo>
                  <a:cubicBezTo>
                    <a:pt x="56367" y="352351"/>
                    <a:pt x="62554" y="356499"/>
                    <a:pt x="64861" y="363220"/>
                  </a:cubicBezTo>
                  <a:lnTo>
                    <a:pt x="65228" y="363220"/>
                  </a:lnTo>
                  <a:cubicBezTo>
                    <a:pt x="67430" y="356499"/>
                    <a:pt x="73670" y="352351"/>
                    <a:pt x="80303" y="352351"/>
                  </a:cubicBezTo>
                  <a:cubicBezTo>
                    <a:pt x="82033" y="352351"/>
                    <a:pt x="83816" y="352614"/>
                    <a:pt x="85546" y="353244"/>
                  </a:cubicBezTo>
                  <a:lnTo>
                    <a:pt x="85914" y="353244"/>
                  </a:lnTo>
                  <a:cubicBezTo>
                    <a:pt x="88693" y="353244"/>
                    <a:pt x="91341" y="352587"/>
                    <a:pt x="93752" y="351222"/>
                  </a:cubicBezTo>
                  <a:lnTo>
                    <a:pt x="114438" y="351222"/>
                  </a:lnTo>
                  <a:cubicBezTo>
                    <a:pt x="114595" y="351222"/>
                    <a:pt x="114753" y="351222"/>
                    <a:pt x="114910" y="351222"/>
                  </a:cubicBezTo>
                  <a:cubicBezTo>
                    <a:pt x="122382" y="351222"/>
                    <a:pt x="122356" y="339697"/>
                    <a:pt x="114779" y="339697"/>
                  </a:cubicBezTo>
                  <a:cubicBezTo>
                    <a:pt x="114674" y="339697"/>
                    <a:pt x="114543" y="339697"/>
                    <a:pt x="114438" y="339723"/>
                  </a:cubicBezTo>
                  <a:lnTo>
                    <a:pt x="101696" y="339723"/>
                  </a:lnTo>
                  <a:cubicBezTo>
                    <a:pt x="101801" y="338962"/>
                    <a:pt x="101932" y="338069"/>
                    <a:pt x="101932" y="337308"/>
                  </a:cubicBezTo>
                  <a:lnTo>
                    <a:pt x="101932" y="301445"/>
                  </a:lnTo>
                  <a:cubicBezTo>
                    <a:pt x="105472" y="305488"/>
                    <a:pt x="110138" y="308271"/>
                    <a:pt x="115303" y="309636"/>
                  </a:cubicBezTo>
                  <a:cubicBezTo>
                    <a:pt x="116457" y="309899"/>
                    <a:pt x="117715" y="310030"/>
                    <a:pt x="118974" y="310030"/>
                  </a:cubicBezTo>
                  <a:cubicBezTo>
                    <a:pt x="123142" y="310030"/>
                    <a:pt x="127180" y="308507"/>
                    <a:pt x="130457" y="305724"/>
                  </a:cubicBezTo>
                  <a:lnTo>
                    <a:pt x="130588" y="305593"/>
                  </a:lnTo>
                  <a:cubicBezTo>
                    <a:pt x="131086" y="305226"/>
                    <a:pt x="142674" y="294855"/>
                    <a:pt x="127415" y="273774"/>
                  </a:cubicBezTo>
                  <a:cubicBezTo>
                    <a:pt x="125921" y="271752"/>
                    <a:pt x="124636" y="269731"/>
                    <a:pt x="123509" y="267446"/>
                  </a:cubicBezTo>
                  <a:lnTo>
                    <a:pt x="174607" y="267446"/>
                  </a:lnTo>
                  <a:lnTo>
                    <a:pt x="174607" y="339723"/>
                  </a:lnTo>
                  <a:lnTo>
                    <a:pt x="132344" y="339723"/>
                  </a:lnTo>
                  <a:cubicBezTo>
                    <a:pt x="125030" y="340090"/>
                    <a:pt x="125030" y="350828"/>
                    <a:pt x="132344" y="351222"/>
                  </a:cubicBezTo>
                  <a:lnTo>
                    <a:pt x="205648" y="351222"/>
                  </a:lnTo>
                  <a:cubicBezTo>
                    <a:pt x="208794" y="351222"/>
                    <a:pt x="211311" y="348675"/>
                    <a:pt x="211311" y="345525"/>
                  </a:cubicBezTo>
                  <a:lnTo>
                    <a:pt x="211311" y="341849"/>
                  </a:lnTo>
                  <a:lnTo>
                    <a:pt x="229217" y="341849"/>
                  </a:lnTo>
                  <a:cubicBezTo>
                    <a:pt x="234513" y="348045"/>
                    <a:pt x="244738" y="352220"/>
                    <a:pt x="259996" y="354241"/>
                  </a:cubicBezTo>
                  <a:cubicBezTo>
                    <a:pt x="267075" y="355265"/>
                    <a:pt x="274258" y="355764"/>
                    <a:pt x="281442" y="355764"/>
                  </a:cubicBezTo>
                  <a:lnTo>
                    <a:pt x="312221" y="355764"/>
                  </a:lnTo>
                  <a:cubicBezTo>
                    <a:pt x="321056" y="355764"/>
                    <a:pt x="328135" y="348544"/>
                    <a:pt x="328135" y="339828"/>
                  </a:cubicBezTo>
                  <a:lnTo>
                    <a:pt x="328135" y="339329"/>
                  </a:lnTo>
                  <a:cubicBezTo>
                    <a:pt x="328135" y="337938"/>
                    <a:pt x="328004" y="336441"/>
                    <a:pt x="327506" y="334919"/>
                  </a:cubicBezTo>
                  <a:lnTo>
                    <a:pt x="336708" y="334919"/>
                  </a:lnTo>
                  <a:cubicBezTo>
                    <a:pt x="345412" y="334919"/>
                    <a:pt x="352596" y="327830"/>
                    <a:pt x="352596" y="319009"/>
                  </a:cubicBezTo>
                  <a:lnTo>
                    <a:pt x="352596" y="318615"/>
                  </a:lnTo>
                  <a:cubicBezTo>
                    <a:pt x="352596" y="316856"/>
                    <a:pt x="352229" y="315071"/>
                    <a:pt x="351731" y="313443"/>
                  </a:cubicBezTo>
                  <a:cubicBezTo>
                    <a:pt x="358154" y="311159"/>
                    <a:pt x="362453" y="305094"/>
                    <a:pt x="362558" y="298268"/>
                  </a:cubicBezTo>
                  <a:lnTo>
                    <a:pt x="362558" y="297901"/>
                  </a:lnTo>
                  <a:cubicBezTo>
                    <a:pt x="362558" y="291075"/>
                    <a:pt x="358154" y="284879"/>
                    <a:pt x="351731" y="282752"/>
                  </a:cubicBezTo>
                  <a:cubicBezTo>
                    <a:pt x="352229" y="280967"/>
                    <a:pt x="352596" y="279208"/>
                    <a:pt x="352596" y="277423"/>
                  </a:cubicBezTo>
                  <a:lnTo>
                    <a:pt x="352596" y="277055"/>
                  </a:lnTo>
                  <a:cubicBezTo>
                    <a:pt x="352596" y="274272"/>
                    <a:pt x="351835" y="271621"/>
                    <a:pt x="350577" y="269363"/>
                  </a:cubicBezTo>
                  <a:lnTo>
                    <a:pt x="350577" y="269232"/>
                  </a:lnTo>
                  <a:lnTo>
                    <a:pt x="350577" y="216541"/>
                  </a:lnTo>
                  <a:cubicBezTo>
                    <a:pt x="350761" y="212497"/>
                    <a:pt x="347772" y="210476"/>
                    <a:pt x="344783" y="210476"/>
                  </a:cubicBezTo>
                  <a:cubicBezTo>
                    <a:pt x="341820" y="210476"/>
                    <a:pt x="338858" y="212497"/>
                    <a:pt x="339094" y="216541"/>
                  </a:cubicBezTo>
                  <a:lnTo>
                    <a:pt x="339094" y="261277"/>
                  </a:lnTo>
                  <a:cubicBezTo>
                    <a:pt x="338229" y="261146"/>
                    <a:pt x="337468" y="261146"/>
                    <a:pt x="336577" y="261146"/>
                  </a:cubicBezTo>
                  <a:lnTo>
                    <a:pt x="300869" y="261146"/>
                  </a:lnTo>
                  <a:cubicBezTo>
                    <a:pt x="304802" y="257470"/>
                    <a:pt x="307686" y="252797"/>
                    <a:pt x="309075" y="247756"/>
                  </a:cubicBezTo>
                  <a:cubicBezTo>
                    <a:pt x="310202" y="242322"/>
                    <a:pt x="308708" y="236756"/>
                    <a:pt x="305169" y="232582"/>
                  </a:cubicBezTo>
                  <a:lnTo>
                    <a:pt x="305038" y="232477"/>
                  </a:lnTo>
                  <a:cubicBezTo>
                    <a:pt x="304802" y="232162"/>
                    <a:pt x="300921" y="227698"/>
                    <a:pt x="293161" y="227698"/>
                  </a:cubicBezTo>
                  <a:cubicBezTo>
                    <a:pt x="288154" y="227698"/>
                    <a:pt x="281521" y="229562"/>
                    <a:pt x="273262" y="235627"/>
                  </a:cubicBezTo>
                  <a:cubicBezTo>
                    <a:pt x="271243" y="237018"/>
                    <a:pt x="269094" y="238410"/>
                    <a:pt x="266944" y="239408"/>
                  </a:cubicBezTo>
                  <a:lnTo>
                    <a:pt x="266944" y="188239"/>
                  </a:lnTo>
                  <a:lnTo>
                    <a:pt x="339094" y="188239"/>
                  </a:lnTo>
                  <a:lnTo>
                    <a:pt x="339094" y="196955"/>
                  </a:lnTo>
                  <a:cubicBezTo>
                    <a:pt x="338910" y="200998"/>
                    <a:pt x="341873" y="203020"/>
                    <a:pt x="344835" y="203020"/>
                  </a:cubicBezTo>
                  <a:cubicBezTo>
                    <a:pt x="347798" y="203020"/>
                    <a:pt x="350761" y="200998"/>
                    <a:pt x="350577" y="196955"/>
                  </a:cubicBezTo>
                  <a:lnTo>
                    <a:pt x="350577" y="157181"/>
                  </a:lnTo>
                  <a:cubicBezTo>
                    <a:pt x="350577" y="154004"/>
                    <a:pt x="348060" y="151484"/>
                    <a:pt x="344783" y="151484"/>
                  </a:cubicBezTo>
                  <a:lnTo>
                    <a:pt x="341244" y="151484"/>
                  </a:lnTo>
                  <a:lnTo>
                    <a:pt x="341244" y="133684"/>
                  </a:lnTo>
                  <a:cubicBezTo>
                    <a:pt x="347431" y="128249"/>
                    <a:pt x="351468" y="118010"/>
                    <a:pt x="353618" y="102731"/>
                  </a:cubicBezTo>
                  <a:cubicBezTo>
                    <a:pt x="354614" y="95143"/>
                    <a:pt x="355113" y="87451"/>
                    <a:pt x="355113" y="79733"/>
                  </a:cubicBezTo>
                  <a:lnTo>
                    <a:pt x="355113" y="50433"/>
                  </a:lnTo>
                  <a:cubicBezTo>
                    <a:pt x="355113" y="41586"/>
                    <a:pt x="347929" y="34524"/>
                    <a:pt x="339094" y="34524"/>
                  </a:cubicBezTo>
                  <a:lnTo>
                    <a:pt x="338727" y="34524"/>
                  </a:lnTo>
                  <a:cubicBezTo>
                    <a:pt x="337206" y="34524"/>
                    <a:pt x="335686" y="34629"/>
                    <a:pt x="334322" y="35154"/>
                  </a:cubicBezTo>
                  <a:lnTo>
                    <a:pt x="334322" y="25912"/>
                  </a:lnTo>
                  <a:cubicBezTo>
                    <a:pt x="334322" y="17196"/>
                    <a:pt x="327113" y="10003"/>
                    <a:pt x="318408" y="10003"/>
                  </a:cubicBezTo>
                  <a:lnTo>
                    <a:pt x="318041" y="10003"/>
                  </a:lnTo>
                  <a:cubicBezTo>
                    <a:pt x="316311" y="10606"/>
                    <a:pt x="314528" y="10895"/>
                    <a:pt x="312798" y="10895"/>
                  </a:cubicBezTo>
                  <a:cubicBezTo>
                    <a:pt x="306191" y="10895"/>
                    <a:pt x="300030" y="6721"/>
                    <a:pt x="297723" y="26"/>
                  </a:cubicBezTo>
                  <a:lnTo>
                    <a:pt x="176363" y="23523"/>
                  </a:lnTo>
                  <a:lnTo>
                    <a:pt x="29772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58" name="Google Shape;1469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2MQAAuxIAABQyAADNEgAAAAAAAA=="/>
                </a:ext>
              </a:extLst>
            </p:cNvSpPr>
            <p:nvPr/>
          </p:nvSpPr>
          <p:spPr>
            <a:xfrm>
              <a:off x="8121650" y="3044825"/>
              <a:ext cx="19050" cy="11430"/>
            </a:xfrm>
            <a:custGeom>
              <a:avLst/>
              <a:gdLst/>
              <a:ahLst/>
              <a:cxnLst/>
              <a:rect l="0" t="0" r="19050" b="11430"/>
              <a:pathLst>
                <a:path w="19050" h="11430">
                  <a:moveTo>
                    <a:pt x="7547" y="26"/>
                  </a:moveTo>
                  <a:cubicBezTo>
                    <a:pt x="0" y="26"/>
                    <a:pt x="0" y="11404"/>
                    <a:pt x="7547" y="11404"/>
                  </a:cubicBezTo>
                  <a:cubicBezTo>
                    <a:pt x="7651" y="11404"/>
                    <a:pt x="7781" y="11404"/>
                    <a:pt x="7911" y="11404"/>
                  </a:cubicBezTo>
                  <a:lnTo>
                    <a:pt x="11919" y="11404"/>
                  </a:lnTo>
                  <a:cubicBezTo>
                    <a:pt x="19050" y="11014"/>
                    <a:pt x="19050" y="390"/>
                    <a:pt x="11919" y="26"/>
                  </a:cubicBezTo>
                  <a:lnTo>
                    <a:pt x="7911" y="26"/>
                  </a:lnTo>
                  <a:cubicBezTo>
                    <a:pt x="7781" y="26"/>
                    <a:pt x="7651" y="26"/>
                    <a:pt x="754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57" name="Google Shape;146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MQAAuxIAAPYxAADNEgAAAAAAAA=="/>
                </a:ext>
              </a:extLst>
            </p:cNvSpPr>
            <p:nvPr/>
          </p:nvSpPr>
          <p:spPr>
            <a:xfrm>
              <a:off x="8101965" y="3044825"/>
              <a:ext cx="19685" cy="11430"/>
            </a:xfrm>
            <a:custGeom>
              <a:avLst/>
              <a:gdLst/>
              <a:ahLst/>
              <a:cxnLst/>
              <a:rect l="0" t="0" r="19685" b="11430"/>
              <a:pathLst>
                <a:path w="19685" h="11430">
                  <a:moveTo>
                    <a:pt x="7788" y="26"/>
                  </a:moveTo>
                  <a:cubicBezTo>
                    <a:pt x="0" y="26"/>
                    <a:pt x="0" y="11404"/>
                    <a:pt x="7788" y="11404"/>
                  </a:cubicBezTo>
                  <a:cubicBezTo>
                    <a:pt x="7922" y="11404"/>
                    <a:pt x="8029" y="11404"/>
                    <a:pt x="8164" y="11404"/>
                  </a:cubicBezTo>
                  <a:lnTo>
                    <a:pt x="12165" y="11404"/>
                  </a:lnTo>
                  <a:cubicBezTo>
                    <a:pt x="19658" y="11014"/>
                    <a:pt x="19658" y="390"/>
                    <a:pt x="12165" y="26"/>
                  </a:cubicBezTo>
                  <a:lnTo>
                    <a:pt x="8164" y="26"/>
                  </a:lnTo>
                  <a:cubicBezTo>
                    <a:pt x="8029" y="26"/>
                    <a:pt x="7922" y="26"/>
                    <a:pt x="778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56" name="Google Shape;146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7MgAA7xAAAFsyAAABEQAAAAAAAA=="/>
                </a:ext>
              </a:extLst>
            </p:cNvSpPr>
            <p:nvPr/>
          </p:nvSpPr>
          <p:spPr>
            <a:xfrm>
              <a:off x="8165465" y="2752725"/>
              <a:ext cx="20320" cy="11430"/>
            </a:xfrm>
            <a:custGeom>
              <a:avLst/>
              <a:gdLst/>
              <a:ahLst/>
              <a:cxnLst/>
              <a:rect l="0" t="0" r="20320" b="11430"/>
              <a:pathLst>
                <a:path w="20320" h="11430">
                  <a:moveTo>
                    <a:pt x="7627" y="0"/>
                  </a:moveTo>
                  <a:cubicBezTo>
                    <a:pt x="27" y="0"/>
                    <a:pt x="53" y="11430"/>
                    <a:pt x="7760" y="11430"/>
                  </a:cubicBezTo>
                  <a:cubicBezTo>
                    <a:pt x="7867" y="11430"/>
                    <a:pt x="8000" y="11430"/>
                    <a:pt x="8107" y="11430"/>
                  </a:cubicBezTo>
                  <a:lnTo>
                    <a:pt x="12213" y="11430"/>
                  </a:lnTo>
                  <a:cubicBezTo>
                    <a:pt x="12347" y="11430"/>
                    <a:pt x="12480" y="11430"/>
                    <a:pt x="12587" y="11430"/>
                  </a:cubicBezTo>
                  <a:cubicBezTo>
                    <a:pt x="20267" y="11430"/>
                    <a:pt x="20320" y="0"/>
                    <a:pt x="12693" y="0"/>
                  </a:cubicBezTo>
                  <a:cubicBezTo>
                    <a:pt x="12533" y="0"/>
                    <a:pt x="12373" y="0"/>
                    <a:pt x="12213" y="26"/>
                  </a:cubicBezTo>
                  <a:lnTo>
                    <a:pt x="8107" y="26"/>
                  </a:lnTo>
                  <a:cubicBezTo>
                    <a:pt x="7947" y="0"/>
                    <a:pt x="7787" y="0"/>
                    <a:pt x="762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355" name="Google Shape;146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aMgAA7xAAAHkyAAABEQAAAAAAAA=="/>
                </a:ext>
              </a:extLst>
            </p:cNvSpPr>
            <p:nvPr/>
          </p:nvSpPr>
          <p:spPr>
            <a:xfrm>
              <a:off x="8185150" y="2752725"/>
              <a:ext cx="19685" cy="11430"/>
            </a:xfrm>
            <a:custGeom>
              <a:avLst/>
              <a:gdLst/>
              <a:ahLst/>
              <a:cxnLst/>
              <a:rect l="0" t="0" r="19685" b="11430"/>
              <a:pathLst>
                <a:path w="19685" h="11430">
                  <a:moveTo>
                    <a:pt x="7437" y="0"/>
                  </a:moveTo>
                  <a:cubicBezTo>
                    <a:pt x="26" y="0"/>
                    <a:pt x="52" y="11430"/>
                    <a:pt x="7541" y="11430"/>
                  </a:cubicBezTo>
                  <a:cubicBezTo>
                    <a:pt x="7671" y="11430"/>
                    <a:pt x="7775" y="11430"/>
                    <a:pt x="7905" y="11430"/>
                  </a:cubicBezTo>
                  <a:lnTo>
                    <a:pt x="11779" y="11430"/>
                  </a:lnTo>
                  <a:cubicBezTo>
                    <a:pt x="11909" y="11430"/>
                    <a:pt x="12013" y="11430"/>
                    <a:pt x="12143" y="11430"/>
                  </a:cubicBezTo>
                  <a:cubicBezTo>
                    <a:pt x="19632" y="11430"/>
                    <a:pt x="19658" y="0"/>
                    <a:pt x="12247" y="0"/>
                  </a:cubicBezTo>
                  <a:cubicBezTo>
                    <a:pt x="12091" y="0"/>
                    <a:pt x="11935" y="0"/>
                    <a:pt x="11779" y="26"/>
                  </a:cubicBezTo>
                  <a:lnTo>
                    <a:pt x="7905" y="26"/>
                  </a:lnTo>
                  <a:cubicBezTo>
                    <a:pt x="7749" y="0"/>
                    <a:pt x="7593" y="0"/>
                    <a:pt x="743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402" name="Google Shape;14699;p90"/>
          <p:cNvGrpSpPr>
            <a:extLst>
              <a:ext uri="smNativeData">
                <pr:smNativeData xmlns:pr="smNativeData" val="SMDATA_6_dWHdYxMAAAAlAAAAAQAAAA8BAAAAkAAAAEgAAACQAAAASAAAAAAAAAAAAAAAAAAAABcAAAAUAAAAAAAAAAAAAAD/fwAA/38AAAAAAAAJAAAABAAAAJsJAAAMAAAAEAAAAAAAAAAAAAAAAAAAAAAAAAAfAAAAVAAAAAAAAAAAAAAAAAAAAAAAAAAAAAAAAAAAAAAAAAAAAAAAAAAAAAAAAAAAAAAAAAAAAAAAAAAAAAAAAAAAAAAAAAAAAAAAAAAAAAAAAAAAAAAAAAAAACEAAAAYAAAAFAAAAHYxAABIFgAAUDMAAIcYAAAQAAAA"/>
              </a:ext>
            </a:extLst>
          </p:cNvGrpSpPr>
          <p:nvPr/>
        </p:nvGrpSpPr>
        <p:grpSpPr>
          <a:xfrm>
            <a:off x="8040370" y="3622040"/>
            <a:ext cx="300990" cy="365125"/>
            <a:chOff x="8040370" y="3622040"/>
            <a:chExt cx="300990" cy="365125"/>
          </a:xfrm>
        </p:grpSpPr>
        <p:sp>
          <p:nvSpPr>
            <p:cNvPr id="2413" name="Google Shape;147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MQAAgRYAAEczAAB/GAAAAAAAAA=="/>
                </a:ext>
              </a:extLst>
            </p:cNvSpPr>
            <p:nvPr/>
          </p:nvSpPr>
          <p:spPr>
            <a:xfrm>
              <a:off x="8046085" y="3658235"/>
              <a:ext cx="289560" cy="323850"/>
            </a:xfrm>
            <a:custGeom>
              <a:avLst/>
              <a:gdLst/>
              <a:ahLst/>
              <a:cxnLst/>
              <a:rect l="0" t="0" r="289560" b="323850"/>
              <a:pathLst>
                <a:path w="289560" h="323850">
                  <a:moveTo>
                    <a:pt x="64172" y="0"/>
                  </a:moveTo>
                  <a:lnTo>
                    <a:pt x="0" y="26245"/>
                  </a:lnTo>
                  <a:lnTo>
                    <a:pt x="0" y="83139"/>
                  </a:lnTo>
                  <a:lnTo>
                    <a:pt x="0" y="101046"/>
                  </a:lnTo>
                  <a:lnTo>
                    <a:pt x="0" y="323850"/>
                  </a:lnTo>
                  <a:lnTo>
                    <a:pt x="289534" y="323850"/>
                  </a:lnTo>
                  <a:lnTo>
                    <a:pt x="289534" y="26245"/>
                  </a:lnTo>
                  <a:lnTo>
                    <a:pt x="225231" y="0"/>
                  </a:lnTo>
                  <a:lnTo>
                    <a:pt x="224603" y="0"/>
                  </a:lnTo>
                  <a:lnTo>
                    <a:pt x="187627" y="59306"/>
                  </a:lnTo>
                  <a:lnTo>
                    <a:pt x="179180" y="50470"/>
                  </a:lnTo>
                  <a:lnTo>
                    <a:pt x="162209" y="70396"/>
                  </a:lnTo>
                  <a:lnTo>
                    <a:pt x="196309" y="246375"/>
                  </a:lnTo>
                  <a:lnTo>
                    <a:pt x="144715" y="296609"/>
                  </a:lnTo>
                  <a:lnTo>
                    <a:pt x="93251" y="246375"/>
                  </a:lnTo>
                  <a:lnTo>
                    <a:pt x="127351" y="70396"/>
                  </a:lnTo>
                  <a:lnTo>
                    <a:pt x="110353" y="50470"/>
                  </a:lnTo>
                  <a:lnTo>
                    <a:pt x="101802" y="59306"/>
                  </a:lnTo>
                  <a:lnTo>
                    <a:pt x="64931" y="0"/>
                  </a:lnTo>
                  <a:lnTo>
                    <a:pt x="641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12" name="Google Shape;147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MwAAoRYAAEczAAB/GAAAAAAAAA=="/>
                </a:ext>
              </a:extLst>
            </p:cNvSpPr>
            <p:nvPr/>
          </p:nvSpPr>
          <p:spPr>
            <a:xfrm>
              <a:off x="8321675" y="3678555"/>
              <a:ext cx="13970" cy="303530"/>
            </a:xfrm>
            <a:custGeom>
              <a:avLst/>
              <a:gdLst/>
              <a:ahLst/>
              <a:cxnLst/>
              <a:rect l="0" t="0" r="13970" b="303530"/>
              <a:pathLst>
                <a:path w="13970" h="303530">
                  <a:moveTo>
                    <a:pt x="25" y="26"/>
                  </a:moveTo>
                  <a:lnTo>
                    <a:pt x="25" y="303530"/>
                  </a:lnTo>
                  <a:lnTo>
                    <a:pt x="13945" y="303530"/>
                  </a:lnTo>
                  <a:lnTo>
                    <a:pt x="13945" y="5822"/>
                  </a:lnTo>
                  <a:lnTo>
                    <a:pt x="2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11" name="Google Shape;147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tMgAAmRYAAJkyAADwFgAAAAAAAA=="/>
                </a:ext>
              </a:extLst>
            </p:cNvSpPr>
            <p:nvPr/>
          </p:nvSpPr>
          <p:spPr>
            <a:xfrm>
              <a:off x="8156575" y="3673475"/>
              <a:ext cx="68580" cy="55245"/>
            </a:xfrm>
            <a:custGeom>
              <a:avLst/>
              <a:gdLst/>
              <a:ahLst/>
              <a:cxnLst/>
              <a:rect l="0" t="0" r="68580" b="55245"/>
              <a:pathLst>
                <a:path w="68580" h="55245">
                  <a:moveTo>
                    <a:pt x="34225" y="0"/>
                  </a:moveTo>
                  <a:lnTo>
                    <a:pt x="0" y="35263"/>
                  </a:lnTo>
                  <a:lnTo>
                    <a:pt x="16930" y="55218"/>
                  </a:lnTo>
                  <a:lnTo>
                    <a:pt x="51650" y="55218"/>
                  </a:lnTo>
                  <a:lnTo>
                    <a:pt x="68554" y="35263"/>
                  </a:lnTo>
                  <a:lnTo>
                    <a:pt x="3422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10" name="Google Shape;147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oMgAAwxYAAJkyAADwFgAAAAAAAA=="/>
                </a:ext>
              </a:extLst>
            </p:cNvSpPr>
            <p:nvPr/>
          </p:nvSpPr>
          <p:spPr>
            <a:xfrm>
              <a:off x="8194040" y="3700145"/>
              <a:ext cx="31115" cy="28575"/>
            </a:xfrm>
            <a:custGeom>
              <a:avLst/>
              <a:gdLst/>
              <a:ahLst/>
              <a:cxnLst/>
              <a:rect l="0" t="0" r="31115" b="28575"/>
              <a:pathLst>
                <a:path w="31115" h="28575">
                  <a:moveTo>
                    <a:pt x="22603" y="26"/>
                  </a:moveTo>
                  <a:lnTo>
                    <a:pt x="0" y="28548"/>
                  </a:lnTo>
                  <a:lnTo>
                    <a:pt x="14246" y="28548"/>
                  </a:lnTo>
                  <a:lnTo>
                    <a:pt x="31089" y="8606"/>
                  </a:lnTo>
                  <a:lnTo>
                    <a:pt x="2260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09" name="Google Shape;147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SMgAA8BYAALQyAABUGAAAAAAAAA=="/>
                </a:ext>
              </a:extLst>
            </p:cNvSpPr>
            <p:nvPr/>
          </p:nvSpPr>
          <p:spPr>
            <a:xfrm>
              <a:off x="8139430" y="3728720"/>
              <a:ext cx="102870" cy="226060"/>
            </a:xfrm>
            <a:custGeom>
              <a:avLst/>
              <a:gdLst/>
              <a:ahLst/>
              <a:cxnLst/>
              <a:rect l="0" t="0" r="102870" b="226060"/>
              <a:pathLst>
                <a:path w="102870" h="226060">
                  <a:moveTo>
                    <a:pt x="34055" y="0"/>
                  </a:moveTo>
                  <a:lnTo>
                    <a:pt x="18972" y="77790"/>
                  </a:lnTo>
                  <a:lnTo>
                    <a:pt x="15710" y="94296"/>
                  </a:lnTo>
                  <a:lnTo>
                    <a:pt x="26" y="175859"/>
                  </a:lnTo>
                  <a:lnTo>
                    <a:pt x="51383" y="226060"/>
                  </a:lnTo>
                  <a:lnTo>
                    <a:pt x="102870" y="175859"/>
                  </a:lnTo>
                  <a:lnTo>
                    <a:pt x="68841" y="0"/>
                  </a:lnTo>
                  <a:lnTo>
                    <a:pt x="3405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08" name="Google Shape;147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YMgAA8BYAALQyAABUGAAAAAAAAA=="/>
                </a:ext>
              </a:extLst>
            </p:cNvSpPr>
            <p:nvPr/>
          </p:nvSpPr>
          <p:spPr>
            <a:xfrm>
              <a:off x="8183880" y="3728720"/>
              <a:ext cx="58420" cy="226060"/>
            </a:xfrm>
            <a:custGeom>
              <a:avLst/>
              <a:gdLst/>
              <a:ahLst/>
              <a:cxnLst/>
              <a:rect l="0" t="0" r="58420" b="226060"/>
              <a:pathLst>
                <a:path w="58420" h="226060">
                  <a:moveTo>
                    <a:pt x="10158" y="0"/>
                  </a:moveTo>
                  <a:lnTo>
                    <a:pt x="44121" y="175859"/>
                  </a:lnTo>
                  <a:lnTo>
                    <a:pt x="0" y="219117"/>
                  </a:lnTo>
                  <a:lnTo>
                    <a:pt x="7032" y="226060"/>
                  </a:lnTo>
                  <a:lnTo>
                    <a:pt x="58420" y="175859"/>
                  </a:lnTo>
                  <a:lnTo>
                    <a:pt x="24457" y="0"/>
                  </a:lnTo>
                  <a:lnTo>
                    <a:pt x="10158"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07" name="Google Shape;147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MQAAUBYAAGMyAADeFgAAAAAAAA=="/>
                </a:ext>
              </a:extLst>
            </p:cNvSpPr>
            <p:nvPr/>
          </p:nvSpPr>
          <p:spPr>
            <a:xfrm>
              <a:off x="8110220" y="3627120"/>
              <a:ext cx="80645" cy="90170"/>
            </a:xfrm>
            <a:custGeom>
              <a:avLst/>
              <a:gdLst/>
              <a:ahLst/>
              <a:cxnLst/>
              <a:rect l="0" t="0" r="80645" b="90170"/>
              <a:pathLst>
                <a:path w="80645" h="90170">
                  <a:moveTo>
                    <a:pt x="11992" y="26"/>
                  </a:moveTo>
                  <a:lnTo>
                    <a:pt x="0" y="29856"/>
                  </a:lnTo>
                  <a:lnTo>
                    <a:pt x="37677" y="90170"/>
                  </a:lnTo>
                  <a:lnTo>
                    <a:pt x="80645" y="46210"/>
                  </a:lnTo>
                  <a:lnTo>
                    <a:pt x="1199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06" name="Google Shape;147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MgAAUBYAAOIyAADeFgAAAAAAAA=="/>
                </a:ext>
              </a:extLst>
            </p:cNvSpPr>
            <p:nvPr/>
          </p:nvSpPr>
          <p:spPr>
            <a:xfrm>
              <a:off x="8190865" y="3627120"/>
              <a:ext cx="80645" cy="90170"/>
            </a:xfrm>
            <a:custGeom>
              <a:avLst/>
              <a:gdLst/>
              <a:ahLst/>
              <a:cxnLst/>
              <a:rect l="0" t="0" r="80645" b="90170"/>
              <a:pathLst>
                <a:path w="80645" h="90170">
                  <a:moveTo>
                    <a:pt x="68787" y="26"/>
                  </a:moveTo>
                  <a:lnTo>
                    <a:pt x="26" y="46210"/>
                  </a:lnTo>
                  <a:lnTo>
                    <a:pt x="42979" y="90170"/>
                  </a:lnTo>
                  <a:lnTo>
                    <a:pt x="80618" y="29856"/>
                  </a:lnTo>
                  <a:lnTo>
                    <a:pt x="6878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05" name="Google Shape;147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3MQAAUBYAAM8yAACZFgAAAAAAAA=="/>
                </a:ext>
              </a:extLst>
            </p:cNvSpPr>
            <p:nvPr/>
          </p:nvSpPr>
          <p:spPr>
            <a:xfrm>
              <a:off x="8122285" y="3627120"/>
              <a:ext cx="137160" cy="46355"/>
            </a:xfrm>
            <a:custGeom>
              <a:avLst/>
              <a:gdLst/>
              <a:ahLst/>
              <a:cxnLst/>
              <a:rect l="0" t="0" r="137160" b="46355"/>
              <a:pathLst>
                <a:path w="137160" h="46355">
                  <a:moveTo>
                    <a:pt x="26" y="26"/>
                  </a:moveTo>
                  <a:lnTo>
                    <a:pt x="68515" y="46328"/>
                  </a:lnTo>
                  <a:lnTo>
                    <a:pt x="13713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04" name="Google Shape;147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MQAASBYAAFAzAABdGAAAAAAAAA=="/>
                </a:ext>
              </a:extLst>
            </p:cNvSpPr>
            <p:nvPr/>
          </p:nvSpPr>
          <p:spPr>
            <a:xfrm>
              <a:off x="8040370" y="3622040"/>
              <a:ext cx="300990" cy="338455"/>
            </a:xfrm>
            <a:custGeom>
              <a:avLst/>
              <a:gdLst/>
              <a:ahLst/>
              <a:cxnLst/>
              <a:rect l="0" t="0" r="300990" b="338455"/>
              <a:pathLst>
                <a:path w="300990" h="338455">
                  <a:moveTo>
                    <a:pt x="201648" y="10482"/>
                  </a:moveTo>
                  <a:lnTo>
                    <a:pt x="150429" y="45022"/>
                  </a:lnTo>
                  <a:lnTo>
                    <a:pt x="99185" y="10482"/>
                  </a:lnTo>
                  <a:lnTo>
                    <a:pt x="84053" y="13365"/>
                  </a:lnTo>
                  <a:lnTo>
                    <a:pt x="122788" y="39335"/>
                  </a:lnTo>
                  <a:lnTo>
                    <a:pt x="141959" y="52334"/>
                  </a:lnTo>
                  <a:lnTo>
                    <a:pt x="135796" y="58649"/>
                  </a:lnTo>
                  <a:lnTo>
                    <a:pt x="108285" y="86769"/>
                  </a:lnTo>
                  <a:lnTo>
                    <a:pt x="75582" y="34566"/>
                  </a:lnTo>
                  <a:lnTo>
                    <a:pt x="84053" y="13365"/>
                  </a:lnTo>
                  <a:lnTo>
                    <a:pt x="216675" y="13365"/>
                  </a:lnTo>
                  <a:lnTo>
                    <a:pt x="225120" y="34566"/>
                  </a:lnTo>
                  <a:lnTo>
                    <a:pt x="192443" y="86769"/>
                  </a:lnTo>
                  <a:lnTo>
                    <a:pt x="188666" y="82864"/>
                  </a:lnTo>
                  <a:lnTo>
                    <a:pt x="158743" y="52334"/>
                  </a:lnTo>
                  <a:lnTo>
                    <a:pt x="177940" y="39335"/>
                  </a:lnTo>
                  <a:lnTo>
                    <a:pt x="216675" y="13234"/>
                  </a:lnTo>
                  <a:lnTo>
                    <a:pt x="150429" y="59147"/>
                  </a:lnTo>
                  <a:lnTo>
                    <a:pt x="155229" y="64074"/>
                  </a:lnTo>
                  <a:lnTo>
                    <a:pt x="177547" y="86900"/>
                  </a:lnTo>
                  <a:lnTo>
                    <a:pt x="165430" y="101130"/>
                  </a:lnTo>
                  <a:lnTo>
                    <a:pt x="135402" y="101130"/>
                  </a:lnTo>
                  <a:lnTo>
                    <a:pt x="132255" y="97487"/>
                  </a:lnTo>
                  <a:lnTo>
                    <a:pt x="123155" y="86900"/>
                  </a:lnTo>
                  <a:lnTo>
                    <a:pt x="131993" y="77806"/>
                  </a:lnTo>
                  <a:lnTo>
                    <a:pt x="150429" y="59147"/>
                  </a:lnTo>
                  <a:lnTo>
                    <a:pt x="80643" y="0"/>
                  </a:lnTo>
                  <a:cubicBezTo>
                    <a:pt x="80381" y="0"/>
                    <a:pt x="80250" y="0"/>
                    <a:pt x="80014" y="131"/>
                  </a:cubicBezTo>
                  <a:lnTo>
                    <a:pt x="79883" y="131"/>
                  </a:lnTo>
                  <a:lnTo>
                    <a:pt x="79253" y="393"/>
                  </a:lnTo>
                  <a:lnTo>
                    <a:pt x="79122" y="497"/>
                  </a:lnTo>
                  <a:cubicBezTo>
                    <a:pt x="78860" y="497"/>
                    <a:pt x="78624" y="628"/>
                    <a:pt x="78493" y="891"/>
                  </a:cubicBezTo>
                  <a:cubicBezTo>
                    <a:pt x="78231" y="1022"/>
                    <a:pt x="78126" y="1153"/>
                    <a:pt x="77995" y="1257"/>
                  </a:cubicBezTo>
                  <a:lnTo>
                    <a:pt x="77732" y="1520"/>
                  </a:lnTo>
                  <a:cubicBezTo>
                    <a:pt x="77601" y="1651"/>
                    <a:pt x="77496" y="1782"/>
                    <a:pt x="77365" y="1886"/>
                  </a:cubicBezTo>
                  <a:lnTo>
                    <a:pt x="77365" y="2017"/>
                  </a:lnTo>
                  <a:cubicBezTo>
                    <a:pt x="77234" y="2279"/>
                    <a:pt x="77103" y="2410"/>
                    <a:pt x="76972" y="2646"/>
                  </a:cubicBezTo>
                  <a:lnTo>
                    <a:pt x="76841" y="2908"/>
                  </a:lnTo>
                  <a:lnTo>
                    <a:pt x="76736" y="3170"/>
                  </a:lnTo>
                  <a:lnTo>
                    <a:pt x="65118" y="32286"/>
                  </a:lnTo>
                  <a:lnTo>
                    <a:pt x="3278" y="57496"/>
                  </a:lnTo>
                  <a:cubicBezTo>
                    <a:pt x="1259" y="58256"/>
                    <a:pt x="0" y="60274"/>
                    <a:pt x="0" y="62423"/>
                  </a:cubicBezTo>
                  <a:lnTo>
                    <a:pt x="0" y="119291"/>
                  </a:lnTo>
                  <a:cubicBezTo>
                    <a:pt x="0" y="122881"/>
                    <a:pt x="2675" y="124689"/>
                    <a:pt x="5376" y="124689"/>
                  </a:cubicBezTo>
                  <a:cubicBezTo>
                    <a:pt x="8051" y="124689"/>
                    <a:pt x="10726" y="122881"/>
                    <a:pt x="10726" y="119291"/>
                  </a:cubicBezTo>
                  <a:lnTo>
                    <a:pt x="10726" y="66092"/>
                  </a:lnTo>
                  <a:lnTo>
                    <a:pt x="68134" y="42637"/>
                  </a:lnTo>
                  <a:lnTo>
                    <a:pt x="102856" y="98247"/>
                  </a:lnTo>
                  <a:cubicBezTo>
                    <a:pt x="103722" y="99610"/>
                    <a:pt x="105243" y="100501"/>
                    <a:pt x="106895" y="100763"/>
                  </a:cubicBezTo>
                  <a:lnTo>
                    <a:pt x="108783" y="100763"/>
                  </a:lnTo>
                  <a:lnTo>
                    <a:pt x="109151" y="100632"/>
                  </a:lnTo>
                  <a:lnTo>
                    <a:pt x="109413" y="100632"/>
                  </a:lnTo>
                  <a:lnTo>
                    <a:pt x="109675" y="100501"/>
                  </a:lnTo>
                  <a:lnTo>
                    <a:pt x="109911" y="100370"/>
                  </a:lnTo>
                  <a:lnTo>
                    <a:pt x="110173" y="100134"/>
                  </a:lnTo>
                  <a:lnTo>
                    <a:pt x="110409" y="100134"/>
                  </a:lnTo>
                  <a:lnTo>
                    <a:pt x="110672" y="99871"/>
                  </a:lnTo>
                  <a:lnTo>
                    <a:pt x="110803" y="99740"/>
                  </a:lnTo>
                  <a:lnTo>
                    <a:pt x="111301" y="99374"/>
                  </a:lnTo>
                  <a:lnTo>
                    <a:pt x="115707" y="94840"/>
                  </a:lnTo>
                  <a:lnTo>
                    <a:pt x="127194" y="108206"/>
                  </a:lnTo>
                  <a:lnTo>
                    <a:pt x="112560" y="183601"/>
                  </a:lnTo>
                  <a:cubicBezTo>
                    <a:pt x="112062" y="186510"/>
                    <a:pt x="113950" y="189288"/>
                    <a:pt x="116861" y="189917"/>
                  </a:cubicBezTo>
                  <a:lnTo>
                    <a:pt x="119641" y="189917"/>
                  </a:lnTo>
                  <a:lnTo>
                    <a:pt x="119877" y="189786"/>
                  </a:lnTo>
                  <a:lnTo>
                    <a:pt x="120008" y="189786"/>
                  </a:lnTo>
                  <a:lnTo>
                    <a:pt x="120270" y="189655"/>
                  </a:lnTo>
                  <a:lnTo>
                    <a:pt x="120506" y="189524"/>
                  </a:lnTo>
                  <a:lnTo>
                    <a:pt x="120768" y="189393"/>
                  </a:lnTo>
                  <a:lnTo>
                    <a:pt x="120900" y="189288"/>
                  </a:lnTo>
                  <a:lnTo>
                    <a:pt x="121267" y="189026"/>
                  </a:lnTo>
                  <a:lnTo>
                    <a:pt x="121398" y="188895"/>
                  </a:lnTo>
                  <a:lnTo>
                    <a:pt x="121660" y="188659"/>
                  </a:lnTo>
                  <a:lnTo>
                    <a:pt x="121765" y="188528"/>
                  </a:lnTo>
                  <a:lnTo>
                    <a:pt x="121896" y="188266"/>
                  </a:lnTo>
                  <a:lnTo>
                    <a:pt x="122027" y="188135"/>
                  </a:lnTo>
                  <a:lnTo>
                    <a:pt x="122289" y="187899"/>
                  </a:lnTo>
                  <a:lnTo>
                    <a:pt x="122421" y="187767"/>
                  </a:lnTo>
                  <a:lnTo>
                    <a:pt x="122526" y="187506"/>
                  </a:lnTo>
                  <a:lnTo>
                    <a:pt x="122657" y="187270"/>
                  </a:lnTo>
                  <a:lnTo>
                    <a:pt x="122788" y="187008"/>
                  </a:lnTo>
                  <a:lnTo>
                    <a:pt x="122788" y="186877"/>
                  </a:lnTo>
                  <a:lnTo>
                    <a:pt x="122919" y="186510"/>
                  </a:lnTo>
                  <a:lnTo>
                    <a:pt x="122919" y="186379"/>
                  </a:lnTo>
                  <a:cubicBezTo>
                    <a:pt x="122919" y="186248"/>
                    <a:pt x="123050" y="186012"/>
                    <a:pt x="123050" y="185881"/>
                  </a:cubicBezTo>
                  <a:lnTo>
                    <a:pt x="137290" y="112346"/>
                  </a:lnTo>
                  <a:lnTo>
                    <a:pt x="163411" y="112346"/>
                  </a:lnTo>
                  <a:lnTo>
                    <a:pt x="196219" y="281089"/>
                  </a:lnTo>
                  <a:lnTo>
                    <a:pt x="150429" y="325587"/>
                  </a:lnTo>
                  <a:lnTo>
                    <a:pt x="104482" y="281089"/>
                  </a:lnTo>
                  <a:lnTo>
                    <a:pt x="119877" y="202260"/>
                  </a:lnTo>
                  <a:cubicBezTo>
                    <a:pt x="120690" y="198303"/>
                    <a:pt x="117543" y="195892"/>
                    <a:pt x="114448" y="195892"/>
                  </a:cubicBezTo>
                  <a:cubicBezTo>
                    <a:pt x="112140" y="195892"/>
                    <a:pt x="109885" y="197228"/>
                    <a:pt x="109282" y="200242"/>
                  </a:cubicBezTo>
                  <a:lnTo>
                    <a:pt x="93389" y="281954"/>
                  </a:lnTo>
                  <a:cubicBezTo>
                    <a:pt x="93127" y="283736"/>
                    <a:pt x="93625" y="285491"/>
                    <a:pt x="95015" y="286749"/>
                  </a:cubicBezTo>
                  <a:lnTo>
                    <a:pt x="146758" y="336935"/>
                  </a:lnTo>
                  <a:cubicBezTo>
                    <a:pt x="147781" y="337957"/>
                    <a:pt x="149092" y="338455"/>
                    <a:pt x="150429" y="338455"/>
                  </a:cubicBezTo>
                  <a:cubicBezTo>
                    <a:pt x="151767" y="338455"/>
                    <a:pt x="153131" y="337957"/>
                    <a:pt x="154206" y="336935"/>
                  </a:cubicBezTo>
                  <a:lnTo>
                    <a:pt x="205818" y="286749"/>
                  </a:lnTo>
                  <a:cubicBezTo>
                    <a:pt x="207208" y="285491"/>
                    <a:pt x="207837" y="283736"/>
                    <a:pt x="207470" y="281954"/>
                  </a:cubicBezTo>
                  <a:lnTo>
                    <a:pt x="173770" y="108572"/>
                  </a:lnTo>
                  <a:lnTo>
                    <a:pt x="176052" y="105926"/>
                  </a:lnTo>
                  <a:lnTo>
                    <a:pt x="185257" y="95076"/>
                  </a:lnTo>
                  <a:lnTo>
                    <a:pt x="189663" y="99610"/>
                  </a:lnTo>
                  <a:lnTo>
                    <a:pt x="190161" y="100003"/>
                  </a:lnTo>
                  <a:lnTo>
                    <a:pt x="190292" y="100134"/>
                  </a:lnTo>
                  <a:lnTo>
                    <a:pt x="190554" y="100370"/>
                  </a:lnTo>
                  <a:lnTo>
                    <a:pt x="190790" y="100501"/>
                  </a:lnTo>
                  <a:lnTo>
                    <a:pt x="191053" y="100632"/>
                  </a:lnTo>
                  <a:lnTo>
                    <a:pt x="191315" y="100763"/>
                  </a:lnTo>
                  <a:lnTo>
                    <a:pt x="191551" y="100894"/>
                  </a:lnTo>
                  <a:lnTo>
                    <a:pt x="191813" y="100894"/>
                  </a:lnTo>
                  <a:lnTo>
                    <a:pt x="192180" y="100999"/>
                  </a:lnTo>
                  <a:lnTo>
                    <a:pt x="194095" y="100999"/>
                  </a:lnTo>
                  <a:cubicBezTo>
                    <a:pt x="195721" y="100894"/>
                    <a:pt x="197242" y="99872"/>
                    <a:pt x="198134" y="98483"/>
                  </a:cubicBezTo>
                  <a:lnTo>
                    <a:pt x="232830" y="42873"/>
                  </a:lnTo>
                  <a:lnTo>
                    <a:pt x="290238" y="66328"/>
                  </a:lnTo>
                  <a:lnTo>
                    <a:pt x="290238" y="269086"/>
                  </a:lnTo>
                  <a:cubicBezTo>
                    <a:pt x="290238" y="272624"/>
                    <a:pt x="292913" y="274406"/>
                    <a:pt x="295614" y="274406"/>
                  </a:cubicBezTo>
                  <a:cubicBezTo>
                    <a:pt x="298289" y="274406"/>
                    <a:pt x="300964" y="272624"/>
                    <a:pt x="300964" y="269086"/>
                  </a:cubicBezTo>
                  <a:lnTo>
                    <a:pt x="300964" y="62423"/>
                  </a:lnTo>
                  <a:cubicBezTo>
                    <a:pt x="300964" y="60274"/>
                    <a:pt x="299574" y="58256"/>
                    <a:pt x="297554" y="57496"/>
                  </a:cubicBezTo>
                  <a:lnTo>
                    <a:pt x="235846" y="32286"/>
                  </a:lnTo>
                  <a:lnTo>
                    <a:pt x="224123" y="3170"/>
                  </a:lnTo>
                  <a:lnTo>
                    <a:pt x="223992" y="2908"/>
                  </a:lnTo>
                  <a:lnTo>
                    <a:pt x="223992" y="2646"/>
                  </a:lnTo>
                  <a:cubicBezTo>
                    <a:pt x="223861" y="2410"/>
                    <a:pt x="223730" y="2279"/>
                    <a:pt x="223625" y="2017"/>
                  </a:cubicBezTo>
                  <a:lnTo>
                    <a:pt x="223494" y="1886"/>
                  </a:lnTo>
                  <a:cubicBezTo>
                    <a:pt x="223363" y="1782"/>
                    <a:pt x="223231" y="1651"/>
                    <a:pt x="223100" y="1519"/>
                  </a:cubicBezTo>
                  <a:lnTo>
                    <a:pt x="222969" y="1257"/>
                  </a:lnTo>
                  <a:cubicBezTo>
                    <a:pt x="222733" y="1153"/>
                    <a:pt x="222602" y="1022"/>
                    <a:pt x="222340" y="891"/>
                  </a:cubicBezTo>
                  <a:cubicBezTo>
                    <a:pt x="222235" y="628"/>
                    <a:pt x="221973" y="497"/>
                    <a:pt x="221710" y="497"/>
                  </a:cubicBezTo>
                  <a:lnTo>
                    <a:pt x="221605" y="392"/>
                  </a:lnTo>
                  <a:lnTo>
                    <a:pt x="220950" y="131"/>
                  </a:lnTo>
                  <a:lnTo>
                    <a:pt x="220845" y="131"/>
                  </a:lnTo>
                  <a:cubicBezTo>
                    <a:pt x="220583" y="0"/>
                    <a:pt x="220452" y="0"/>
                    <a:pt x="220215" y="0"/>
                  </a:cubicBezTo>
                  <a:lnTo>
                    <a:pt x="201648" y="10482"/>
                  </a:lnTo>
                  <a:lnTo>
                    <a:pt x="220215"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03" name="Google Shape;147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2MQAAGBcAAFAzAACHGAAAAAAAAA=="/>
                </a:ext>
              </a:extLst>
            </p:cNvSpPr>
            <p:nvPr/>
          </p:nvSpPr>
          <p:spPr>
            <a:xfrm>
              <a:off x="8040370" y="3754120"/>
              <a:ext cx="300990" cy="233045"/>
            </a:xfrm>
            <a:custGeom>
              <a:avLst/>
              <a:gdLst/>
              <a:ahLst/>
              <a:cxnLst/>
              <a:rect l="0" t="0" r="300990" b="233045"/>
              <a:pathLst>
                <a:path w="300990" h="233045">
                  <a:moveTo>
                    <a:pt x="5374" y="26"/>
                  </a:moveTo>
                  <a:cubicBezTo>
                    <a:pt x="2700" y="26"/>
                    <a:pt x="0" y="1805"/>
                    <a:pt x="0" y="5390"/>
                  </a:cubicBezTo>
                  <a:lnTo>
                    <a:pt x="0" y="227759"/>
                  </a:lnTo>
                  <a:cubicBezTo>
                    <a:pt x="0" y="230663"/>
                    <a:pt x="2412" y="233045"/>
                    <a:pt x="5321" y="233045"/>
                  </a:cubicBezTo>
                  <a:lnTo>
                    <a:pt x="295669" y="233045"/>
                  </a:lnTo>
                  <a:cubicBezTo>
                    <a:pt x="298578" y="233045"/>
                    <a:pt x="300964" y="230663"/>
                    <a:pt x="300964" y="227759"/>
                  </a:cubicBezTo>
                  <a:lnTo>
                    <a:pt x="300964" y="154595"/>
                  </a:lnTo>
                  <a:cubicBezTo>
                    <a:pt x="300964" y="151586"/>
                    <a:pt x="298578" y="149179"/>
                    <a:pt x="295669" y="149179"/>
                  </a:cubicBezTo>
                  <a:cubicBezTo>
                    <a:pt x="292654" y="149179"/>
                    <a:pt x="290242" y="151586"/>
                    <a:pt x="290242" y="154595"/>
                  </a:cubicBezTo>
                  <a:lnTo>
                    <a:pt x="290242" y="222342"/>
                  </a:lnTo>
                  <a:lnTo>
                    <a:pt x="10722" y="222342"/>
                  </a:lnTo>
                  <a:lnTo>
                    <a:pt x="10722" y="5390"/>
                  </a:lnTo>
                  <a:cubicBezTo>
                    <a:pt x="10722" y="1805"/>
                    <a:pt x="8048" y="26"/>
                    <a:pt x="537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414" name="Google Shape;14711;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0eAABOGQAAPiAAAGkbAAAQAAAA"/>
              </a:ext>
            </a:extLst>
          </p:cNvGrpSpPr>
          <p:nvPr/>
        </p:nvGrpSpPr>
        <p:grpSpPr>
          <a:xfrm>
            <a:off x="4895215" y="4113530"/>
            <a:ext cx="346075" cy="342265"/>
            <a:chOff x="4895215" y="4113530"/>
            <a:chExt cx="346075" cy="342265"/>
          </a:xfrm>
        </p:grpSpPr>
        <p:sp>
          <p:nvSpPr>
            <p:cNvPr id="2433" name="Google Shape;1471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HwAAbhoAAOEfAACsGgAAAAAAAA=="/>
                </a:ext>
              </a:extLst>
            </p:cNvSpPr>
            <p:nvPr/>
          </p:nvSpPr>
          <p:spPr>
            <a:xfrm>
              <a:off x="5142230" y="4296410"/>
              <a:ext cx="40005" cy="39370"/>
            </a:xfrm>
            <a:custGeom>
              <a:avLst/>
              <a:gdLst/>
              <a:ahLst/>
              <a:cxnLst/>
              <a:rect l="0" t="0" r="40005" b="39370"/>
              <a:pathLst>
                <a:path w="40005" h="39370">
                  <a:moveTo>
                    <a:pt x="235" y="0"/>
                  </a:moveTo>
                  <a:cubicBezTo>
                    <a:pt x="156" y="0"/>
                    <a:pt x="78" y="0"/>
                    <a:pt x="26" y="0"/>
                  </a:cubicBezTo>
                  <a:lnTo>
                    <a:pt x="25528" y="39344"/>
                  </a:lnTo>
                  <a:lnTo>
                    <a:pt x="40005" y="39344"/>
                  </a:lnTo>
                  <a:cubicBezTo>
                    <a:pt x="39743" y="17628"/>
                    <a:pt x="22132" y="0"/>
                    <a:pt x="23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32" name="Google Shape;147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jHwAAbhoAAMofAACsGgAAAAAAAA=="/>
                </a:ext>
              </a:extLst>
            </p:cNvSpPr>
            <p:nvPr/>
          </p:nvSpPr>
          <p:spPr>
            <a:xfrm>
              <a:off x="5102225" y="4296410"/>
              <a:ext cx="65405" cy="39370"/>
            </a:xfrm>
            <a:custGeom>
              <a:avLst/>
              <a:gdLst/>
              <a:ahLst/>
              <a:cxnLst/>
              <a:rect l="0" t="0" r="65405" b="39370"/>
              <a:pathLst>
                <a:path w="65405" h="39370">
                  <a:moveTo>
                    <a:pt x="39640" y="0"/>
                  </a:moveTo>
                  <a:cubicBezTo>
                    <a:pt x="17847" y="0"/>
                    <a:pt x="130" y="17498"/>
                    <a:pt x="0" y="39344"/>
                  </a:cubicBezTo>
                  <a:lnTo>
                    <a:pt x="65378" y="39344"/>
                  </a:lnTo>
                  <a:cubicBezTo>
                    <a:pt x="65378" y="17550"/>
                    <a:pt x="53829" y="0"/>
                    <a:pt x="39875" y="0"/>
                  </a:cubicBezTo>
                  <a:cubicBezTo>
                    <a:pt x="39796" y="0"/>
                    <a:pt x="39718" y="0"/>
                    <a:pt x="3964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31" name="Google Shape;147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hHwAABxoAAMQfAABMGgAAAAAAAA=="/>
                </a:ext>
              </a:extLst>
            </p:cNvSpPr>
            <p:nvPr/>
          </p:nvSpPr>
          <p:spPr>
            <a:xfrm>
              <a:off x="5141595" y="4231005"/>
              <a:ext cx="22225" cy="43815"/>
            </a:xfrm>
            <a:custGeom>
              <a:avLst/>
              <a:gdLst/>
              <a:ahLst/>
              <a:cxnLst/>
              <a:rect l="0" t="0" r="22225" b="43815"/>
              <a:pathLst>
                <a:path w="22225" h="43815">
                  <a:moveTo>
                    <a:pt x="0" y="0"/>
                  </a:moveTo>
                  <a:lnTo>
                    <a:pt x="0" y="43815"/>
                  </a:lnTo>
                  <a:cubicBezTo>
                    <a:pt x="12193" y="43815"/>
                    <a:pt x="22198" y="33976"/>
                    <a:pt x="22198" y="21855"/>
                  </a:cubicBezTo>
                  <a:cubicBezTo>
                    <a:pt x="22198" y="9864"/>
                    <a:pt x="12193" y="0"/>
                    <a:pt x="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30" name="Google Shape;147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5HgAAbhoAAPgeAACsGgAAAAAAAA=="/>
                </a:ext>
              </a:extLst>
            </p:cNvSpPr>
            <p:nvPr/>
          </p:nvSpPr>
          <p:spPr>
            <a:xfrm>
              <a:off x="4994275" y="4296410"/>
              <a:ext cx="40005" cy="39370"/>
            </a:xfrm>
            <a:custGeom>
              <a:avLst/>
              <a:gdLst/>
              <a:ahLst/>
              <a:cxnLst/>
              <a:rect l="0" t="0" r="40005" b="39370"/>
              <a:pathLst>
                <a:path w="40005" h="39370">
                  <a:moveTo>
                    <a:pt x="261" y="0"/>
                  </a:moveTo>
                  <a:cubicBezTo>
                    <a:pt x="183" y="0"/>
                    <a:pt x="104" y="0"/>
                    <a:pt x="26" y="0"/>
                  </a:cubicBezTo>
                  <a:lnTo>
                    <a:pt x="25491" y="39344"/>
                  </a:lnTo>
                  <a:lnTo>
                    <a:pt x="39978" y="39344"/>
                  </a:lnTo>
                  <a:cubicBezTo>
                    <a:pt x="39743" y="17628"/>
                    <a:pt x="22085" y="0"/>
                    <a:pt x="26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9" name="Google Shape;147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6HgAAbhoAAOEeAACsGgAAAAAAAA=="/>
                </a:ext>
              </a:extLst>
            </p:cNvSpPr>
            <p:nvPr/>
          </p:nvSpPr>
          <p:spPr>
            <a:xfrm>
              <a:off x="4954270" y="4296410"/>
              <a:ext cx="65405" cy="39370"/>
            </a:xfrm>
            <a:custGeom>
              <a:avLst/>
              <a:gdLst/>
              <a:ahLst/>
              <a:cxnLst/>
              <a:rect l="0" t="0" r="65405" b="39370"/>
              <a:pathLst>
                <a:path w="65405" h="39370">
                  <a:moveTo>
                    <a:pt x="39770" y="0"/>
                  </a:moveTo>
                  <a:cubicBezTo>
                    <a:pt x="18004" y="0"/>
                    <a:pt x="261" y="17498"/>
                    <a:pt x="26" y="39344"/>
                  </a:cubicBezTo>
                  <a:lnTo>
                    <a:pt x="65405" y="39344"/>
                  </a:lnTo>
                  <a:cubicBezTo>
                    <a:pt x="65405" y="17550"/>
                    <a:pt x="53829" y="0"/>
                    <a:pt x="40006" y="0"/>
                  </a:cubicBezTo>
                  <a:cubicBezTo>
                    <a:pt x="39927" y="0"/>
                    <a:pt x="39849" y="0"/>
                    <a:pt x="3977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8" name="Google Shape;147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HgAABxoAANseAABMGgAAAAAAAA=="/>
                </a:ext>
              </a:extLst>
            </p:cNvSpPr>
            <p:nvPr/>
          </p:nvSpPr>
          <p:spPr>
            <a:xfrm>
              <a:off x="4993640" y="4231005"/>
              <a:ext cx="22225" cy="43815"/>
            </a:xfrm>
            <a:custGeom>
              <a:avLst/>
              <a:gdLst/>
              <a:ahLst/>
              <a:cxnLst/>
              <a:rect l="0" t="0" r="22225" b="43815"/>
              <a:pathLst>
                <a:path w="22225" h="43815">
                  <a:moveTo>
                    <a:pt x="26" y="0"/>
                  </a:moveTo>
                  <a:lnTo>
                    <a:pt x="26" y="43815"/>
                  </a:lnTo>
                  <a:cubicBezTo>
                    <a:pt x="12205" y="43815"/>
                    <a:pt x="22198" y="33976"/>
                    <a:pt x="22198" y="21855"/>
                  </a:cubicBezTo>
                  <a:cubicBezTo>
                    <a:pt x="22198" y="9864"/>
                    <a:pt x="12205" y="0"/>
                    <a:pt x="2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7" name="Google Shape;147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HwAAcRoAAIIfAADGGgAAAAAAAA=="/>
                </a:ext>
              </a:extLst>
            </p:cNvSpPr>
            <p:nvPr/>
          </p:nvSpPr>
          <p:spPr>
            <a:xfrm>
              <a:off x="5068570" y="4298315"/>
              <a:ext cx="53340" cy="53975"/>
            </a:xfrm>
            <a:custGeom>
              <a:avLst/>
              <a:gdLst/>
              <a:ahLst/>
              <a:cxnLst/>
              <a:rect l="0" t="0" r="53340" b="53975"/>
              <a:pathLst>
                <a:path w="53340" h="53975">
                  <a:moveTo>
                    <a:pt x="26" y="26"/>
                  </a:moveTo>
                  <a:lnTo>
                    <a:pt x="31676" y="53948"/>
                  </a:lnTo>
                  <a:lnTo>
                    <a:pt x="53314" y="53948"/>
                  </a:lnTo>
                  <a:cubicBezTo>
                    <a:pt x="53314" y="24152"/>
                    <a:pt x="29414" y="26"/>
                    <a:pt x="2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6" name="Google Shape;147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ZHgAAcRoAAGAfAADGGgAAAAAAAA=="/>
                </a:ext>
              </a:extLst>
            </p:cNvSpPr>
            <p:nvPr/>
          </p:nvSpPr>
          <p:spPr>
            <a:xfrm>
              <a:off x="5014595" y="4298315"/>
              <a:ext cx="85725" cy="53975"/>
            </a:xfrm>
            <a:custGeom>
              <a:avLst/>
              <a:gdLst/>
              <a:ahLst/>
              <a:cxnLst/>
              <a:rect l="0" t="0" r="85725" b="53975"/>
              <a:pathLst>
                <a:path w="85725" h="53975">
                  <a:moveTo>
                    <a:pt x="53840" y="26"/>
                  </a:moveTo>
                  <a:cubicBezTo>
                    <a:pt x="24077" y="26"/>
                    <a:pt x="0" y="24152"/>
                    <a:pt x="0" y="53948"/>
                  </a:cubicBezTo>
                  <a:lnTo>
                    <a:pt x="85725" y="53948"/>
                  </a:lnTo>
                  <a:cubicBezTo>
                    <a:pt x="85725" y="24152"/>
                    <a:pt x="71472" y="26"/>
                    <a:pt x="5384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5" name="Google Shape;147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uHwAA8RkAAF0fAABPGgAAAAAAAA=="/>
                </a:ext>
              </a:extLst>
            </p:cNvSpPr>
            <p:nvPr/>
          </p:nvSpPr>
          <p:spPr>
            <a:xfrm>
              <a:off x="5068570" y="4217035"/>
              <a:ext cx="29845" cy="59690"/>
            </a:xfrm>
            <a:custGeom>
              <a:avLst/>
              <a:gdLst/>
              <a:ahLst/>
              <a:cxnLst/>
              <a:rect l="0" t="0" r="29845" b="59690"/>
              <a:pathLst>
                <a:path w="29845" h="59690">
                  <a:moveTo>
                    <a:pt x="0" y="26"/>
                  </a:moveTo>
                  <a:lnTo>
                    <a:pt x="0" y="59664"/>
                  </a:lnTo>
                  <a:cubicBezTo>
                    <a:pt x="16518" y="59664"/>
                    <a:pt x="29845" y="46343"/>
                    <a:pt x="29845" y="29832"/>
                  </a:cubicBezTo>
                  <a:cubicBezTo>
                    <a:pt x="29845" y="13347"/>
                    <a:pt x="16518" y="26"/>
                    <a:pt x="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4" name="Google Shape;147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HgAA8RkAAEYfAABPGgAAAAAAAA=="/>
                </a:ext>
              </a:extLst>
            </p:cNvSpPr>
            <p:nvPr/>
          </p:nvSpPr>
          <p:spPr>
            <a:xfrm>
              <a:off x="5038090" y="4217035"/>
              <a:ext cx="45720" cy="59690"/>
            </a:xfrm>
            <a:custGeom>
              <a:avLst/>
              <a:gdLst/>
              <a:ahLst/>
              <a:cxnLst/>
              <a:rect l="0" t="0" r="45720" b="59690"/>
              <a:pathLst>
                <a:path w="45720" h="59690">
                  <a:moveTo>
                    <a:pt x="29907" y="26"/>
                  </a:moveTo>
                  <a:cubicBezTo>
                    <a:pt x="13380" y="26"/>
                    <a:pt x="26" y="13347"/>
                    <a:pt x="26" y="29832"/>
                  </a:cubicBezTo>
                  <a:cubicBezTo>
                    <a:pt x="26" y="46343"/>
                    <a:pt x="13380" y="59664"/>
                    <a:pt x="29907" y="59664"/>
                  </a:cubicBezTo>
                  <a:lnTo>
                    <a:pt x="30806" y="59664"/>
                  </a:lnTo>
                  <a:cubicBezTo>
                    <a:pt x="39083" y="59294"/>
                    <a:pt x="45694" y="46080"/>
                    <a:pt x="45694" y="29832"/>
                  </a:cubicBezTo>
                  <a:cubicBezTo>
                    <a:pt x="45694" y="13584"/>
                    <a:pt x="38951" y="396"/>
                    <a:pt x="30806" y="26"/>
                  </a:cubicBezTo>
                  <a:lnTo>
                    <a:pt x="29907" y="26"/>
                  </a:lnTo>
                  <a:lnTo>
                    <a:pt x="3080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3" name="Google Shape;147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WHgAABxoAAMQeAABMGgAAAAAAAA=="/>
                </a:ext>
              </a:extLst>
            </p:cNvSpPr>
            <p:nvPr/>
          </p:nvSpPr>
          <p:spPr>
            <a:xfrm>
              <a:off x="4972050" y="4231005"/>
              <a:ext cx="29210" cy="43815"/>
            </a:xfrm>
            <a:custGeom>
              <a:avLst/>
              <a:gdLst/>
              <a:ahLst/>
              <a:cxnLst/>
              <a:rect l="0" t="0" r="29210" b="43815"/>
              <a:pathLst>
                <a:path w="29210" h="43815">
                  <a:moveTo>
                    <a:pt x="21881" y="0"/>
                  </a:moveTo>
                  <a:cubicBezTo>
                    <a:pt x="9745" y="0"/>
                    <a:pt x="0" y="9864"/>
                    <a:pt x="0" y="21855"/>
                  </a:cubicBezTo>
                  <a:cubicBezTo>
                    <a:pt x="0" y="33976"/>
                    <a:pt x="9745" y="43815"/>
                    <a:pt x="21881" y="43815"/>
                  </a:cubicBezTo>
                  <a:cubicBezTo>
                    <a:pt x="25927" y="43815"/>
                    <a:pt x="29210" y="33976"/>
                    <a:pt x="29210" y="21959"/>
                  </a:cubicBezTo>
                  <a:cubicBezTo>
                    <a:pt x="29210" y="9864"/>
                    <a:pt x="25927" y="0"/>
                    <a:pt x="2188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2" name="Google Shape;147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HwAABxoAAK0fAABMGgAAAAAAAA=="/>
                </a:ext>
              </a:extLst>
            </p:cNvSpPr>
            <p:nvPr/>
          </p:nvSpPr>
          <p:spPr>
            <a:xfrm>
              <a:off x="5120005" y="4231005"/>
              <a:ext cx="29210" cy="43815"/>
            </a:xfrm>
            <a:custGeom>
              <a:avLst/>
              <a:gdLst/>
              <a:ahLst/>
              <a:cxnLst/>
              <a:rect l="0" t="0" r="29210" b="43815"/>
              <a:pathLst>
                <a:path w="29210" h="43815">
                  <a:moveTo>
                    <a:pt x="21993" y="0"/>
                  </a:moveTo>
                  <a:cubicBezTo>
                    <a:pt x="9868" y="0"/>
                    <a:pt x="26" y="9864"/>
                    <a:pt x="26" y="21855"/>
                  </a:cubicBezTo>
                  <a:cubicBezTo>
                    <a:pt x="26" y="33976"/>
                    <a:pt x="9868" y="43815"/>
                    <a:pt x="21993" y="43815"/>
                  </a:cubicBezTo>
                  <a:cubicBezTo>
                    <a:pt x="25903" y="43815"/>
                    <a:pt x="29184" y="33976"/>
                    <a:pt x="29184" y="21959"/>
                  </a:cubicBezTo>
                  <a:cubicBezTo>
                    <a:pt x="29184" y="9864"/>
                    <a:pt x="25903" y="0"/>
                    <a:pt x="2199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1" name="Google Shape;147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4HwAA/hkAANwfAABUGgAAAAAAAA=="/>
                </a:ext>
              </a:extLst>
            </p:cNvSpPr>
            <p:nvPr/>
          </p:nvSpPr>
          <p:spPr>
            <a:xfrm>
              <a:off x="5115560" y="4225290"/>
              <a:ext cx="63500" cy="54610"/>
            </a:xfrm>
            <a:custGeom>
              <a:avLst/>
              <a:gdLst/>
              <a:ahLst/>
              <a:cxnLst/>
              <a:rect l="0" t="0" r="63500" b="54610"/>
              <a:pathLst>
                <a:path w="63500" h="54610">
                  <a:moveTo>
                    <a:pt x="27110" y="11063"/>
                  </a:moveTo>
                  <a:cubicBezTo>
                    <a:pt x="41656" y="11063"/>
                    <a:pt x="48928" y="28560"/>
                    <a:pt x="38632" y="38865"/>
                  </a:cubicBezTo>
                  <a:cubicBezTo>
                    <a:pt x="35321" y="42213"/>
                    <a:pt x="31203" y="43704"/>
                    <a:pt x="27188" y="43704"/>
                  </a:cubicBezTo>
                  <a:cubicBezTo>
                    <a:pt x="18821" y="43704"/>
                    <a:pt x="10792" y="37217"/>
                    <a:pt x="10792" y="27410"/>
                  </a:cubicBezTo>
                  <a:cubicBezTo>
                    <a:pt x="10792" y="18360"/>
                    <a:pt x="18065" y="11063"/>
                    <a:pt x="27110" y="11063"/>
                  </a:cubicBezTo>
                  <a:lnTo>
                    <a:pt x="27319" y="26"/>
                  </a:lnTo>
                  <a:cubicBezTo>
                    <a:pt x="13373" y="26"/>
                    <a:pt x="0" y="10854"/>
                    <a:pt x="0" y="27305"/>
                  </a:cubicBezTo>
                  <a:cubicBezTo>
                    <a:pt x="0" y="42396"/>
                    <a:pt x="12173" y="54610"/>
                    <a:pt x="27110" y="54610"/>
                  </a:cubicBezTo>
                  <a:cubicBezTo>
                    <a:pt x="51300" y="54610"/>
                    <a:pt x="63474" y="25291"/>
                    <a:pt x="46296" y="8029"/>
                  </a:cubicBezTo>
                  <a:cubicBezTo>
                    <a:pt x="40769" y="2511"/>
                    <a:pt x="33992" y="26"/>
                    <a:pt x="27319" y="26"/>
                  </a:cubicBezTo>
                  <a:lnTo>
                    <a:pt x="27110" y="11063"/>
                  </a:lnTo>
                  <a:lnTo>
                    <a:pt x="27319"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20" name="Google Shape;147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5HwAAZRoAAOofAAC1GgAAAAAAAA=="/>
                </a:ext>
              </a:extLst>
            </p:cNvSpPr>
            <p:nvPr/>
          </p:nvSpPr>
          <p:spPr>
            <a:xfrm>
              <a:off x="5116195" y="4290695"/>
              <a:ext cx="71755" cy="50800"/>
            </a:xfrm>
            <a:custGeom>
              <a:avLst/>
              <a:gdLst/>
              <a:ahLst/>
              <a:cxnLst/>
              <a:rect l="0" t="0" r="71755" b="50800"/>
              <a:pathLst>
                <a:path w="71755" h="50800">
                  <a:moveTo>
                    <a:pt x="26698" y="26"/>
                  </a:moveTo>
                  <a:cubicBezTo>
                    <a:pt x="19250" y="26"/>
                    <a:pt x="11932" y="1920"/>
                    <a:pt x="5481" y="5472"/>
                  </a:cubicBezTo>
                  <a:cubicBezTo>
                    <a:pt x="0" y="8366"/>
                    <a:pt x="2963" y="15811"/>
                    <a:pt x="7946" y="15811"/>
                  </a:cubicBezTo>
                  <a:cubicBezTo>
                    <a:pt x="8812" y="15811"/>
                    <a:pt x="9729" y="15574"/>
                    <a:pt x="10674" y="15074"/>
                  </a:cubicBezTo>
                  <a:cubicBezTo>
                    <a:pt x="15840" y="12286"/>
                    <a:pt x="21321" y="10970"/>
                    <a:pt x="26698" y="10970"/>
                  </a:cubicBezTo>
                  <a:cubicBezTo>
                    <a:pt x="42696" y="10970"/>
                    <a:pt x="57645" y="22440"/>
                    <a:pt x="60372" y="39777"/>
                  </a:cubicBezTo>
                  <a:lnTo>
                    <a:pt x="26698" y="39777"/>
                  </a:lnTo>
                  <a:cubicBezTo>
                    <a:pt x="19381" y="39777"/>
                    <a:pt x="19381" y="50774"/>
                    <a:pt x="26698" y="50774"/>
                  </a:cubicBezTo>
                  <a:lnTo>
                    <a:pt x="66326" y="50774"/>
                  </a:lnTo>
                  <a:cubicBezTo>
                    <a:pt x="69342" y="50774"/>
                    <a:pt x="71755" y="48248"/>
                    <a:pt x="71755" y="45328"/>
                  </a:cubicBezTo>
                  <a:cubicBezTo>
                    <a:pt x="71755" y="20283"/>
                    <a:pt x="51560" y="132"/>
                    <a:pt x="2669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19" name="Google Shape;147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HgAAZRoAAOIeAAC1GgAAAAAAAA=="/>
                </a:ext>
              </a:extLst>
            </p:cNvSpPr>
            <p:nvPr/>
          </p:nvSpPr>
          <p:spPr>
            <a:xfrm>
              <a:off x="4948555" y="4290695"/>
              <a:ext cx="71755" cy="50800"/>
            </a:xfrm>
            <a:custGeom>
              <a:avLst/>
              <a:gdLst/>
              <a:ahLst/>
              <a:cxnLst/>
              <a:rect l="0" t="0" r="71755" b="50800"/>
              <a:pathLst>
                <a:path w="71755" h="50800">
                  <a:moveTo>
                    <a:pt x="45066" y="0"/>
                  </a:moveTo>
                  <a:cubicBezTo>
                    <a:pt x="21523" y="0"/>
                    <a:pt x="131" y="18987"/>
                    <a:pt x="26" y="45322"/>
                  </a:cubicBezTo>
                  <a:cubicBezTo>
                    <a:pt x="26" y="48377"/>
                    <a:pt x="2543" y="50774"/>
                    <a:pt x="5584" y="50774"/>
                  </a:cubicBezTo>
                  <a:lnTo>
                    <a:pt x="45564" y="50774"/>
                  </a:lnTo>
                  <a:cubicBezTo>
                    <a:pt x="52879" y="50774"/>
                    <a:pt x="52879" y="39766"/>
                    <a:pt x="45564" y="39766"/>
                  </a:cubicBezTo>
                  <a:lnTo>
                    <a:pt x="11378" y="39766"/>
                  </a:lnTo>
                  <a:cubicBezTo>
                    <a:pt x="14104" y="22411"/>
                    <a:pt x="29074" y="10929"/>
                    <a:pt x="45040" y="10929"/>
                  </a:cubicBezTo>
                  <a:cubicBezTo>
                    <a:pt x="50414" y="10929"/>
                    <a:pt x="55893" y="12246"/>
                    <a:pt x="61084" y="15037"/>
                  </a:cubicBezTo>
                  <a:cubicBezTo>
                    <a:pt x="62028" y="15538"/>
                    <a:pt x="62946" y="15775"/>
                    <a:pt x="63811" y="15775"/>
                  </a:cubicBezTo>
                  <a:cubicBezTo>
                    <a:pt x="68792" y="15775"/>
                    <a:pt x="71728" y="8322"/>
                    <a:pt x="66249" y="5425"/>
                  </a:cubicBezTo>
                  <a:cubicBezTo>
                    <a:pt x="59328" y="1712"/>
                    <a:pt x="52118" y="0"/>
                    <a:pt x="4506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18" name="Google Shape;147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NHgAA/hkAAPIeAABUGgAAAAAAAA=="/>
                </a:ext>
              </a:extLst>
            </p:cNvSpPr>
            <p:nvPr/>
          </p:nvSpPr>
          <p:spPr>
            <a:xfrm>
              <a:off x="4966335" y="4225290"/>
              <a:ext cx="64135" cy="54610"/>
            </a:xfrm>
            <a:custGeom>
              <a:avLst/>
              <a:gdLst/>
              <a:ahLst/>
              <a:cxnLst/>
              <a:rect l="0" t="0" r="64135" b="54610"/>
              <a:pathLst>
                <a:path w="64135" h="54610">
                  <a:moveTo>
                    <a:pt x="27512" y="11063"/>
                  </a:moveTo>
                  <a:cubicBezTo>
                    <a:pt x="42072" y="11063"/>
                    <a:pt x="49417" y="28560"/>
                    <a:pt x="39149" y="38865"/>
                  </a:cubicBezTo>
                  <a:cubicBezTo>
                    <a:pt x="35806" y="42213"/>
                    <a:pt x="31672" y="43704"/>
                    <a:pt x="27618" y="43704"/>
                  </a:cubicBezTo>
                  <a:cubicBezTo>
                    <a:pt x="19140" y="43704"/>
                    <a:pt x="11031" y="37165"/>
                    <a:pt x="11031" y="27305"/>
                  </a:cubicBezTo>
                  <a:cubicBezTo>
                    <a:pt x="11031" y="18360"/>
                    <a:pt x="18376" y="11063"/>
                    <a:pt x="27512" y="11063"/>
                  </a:cubicBezTo>
                  <a:lnTo>
                    <a:pt x="27644" y="26"/>
                  </a:lnTo>
                  <a:cubicBezTo>
                    <a:pt x="13532" y="26"/>
                    <a:pt x="26" y="10854"/>
                    <a:pt x="26" y="27305"/>
                  </a:cubicBezTo>
                  <a:cubicBezTo>
                    <a:pt x="26" y="42396"/>
                    <a:pt x="12295" y="54610"/>
                    <a:pt x="27512" y="54610"/>
                  </a:cubicBezTo>
                  <a:cubicBezTo>
                    <a:pt x="51945" y="54610"/>
                    <a:pt x="64108" y="25291"/>
                    <a:pt x="46890" y="8029"/>
                  </a:cubicBezTo>
                  <a:cubicBezTo>
                    <a:pt x="41282" y="2511"/>
                    <a:pt x="34384" y="26"/>
                    <a:pt x="27644" y="26"/>
                  </a:cubicBezTo>
                  <a:lnTo>
                    <a:pt x="27512" y="11063"/>
                  </a:lnTo>
                  <a:lnTo>
                    <a:pt x="27644"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17" name="Google Shape;147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2HgAA6BkAAHgfAABXGgAAAAAAAA=="/>
                </a:ext>
              </a:extLst>
            </p:cNvSpPr>
            <p:nvPr/>
          </p:nvSpPr>
          <p:spPr>
            <a:xfrm>
              <a:off x="5033010" y="4211320"/>
              <a:ext cx="82550" cy="70485"/>
            </a:xfrm>
            <a:custGeom>
              <a:avLst/>
              <a:gdLst/>
              <a:ahLst/>
              <a:cxnLst/>
              <a:rect l="0" t="0" r="82550" b="70485"/>
              <a:pathLst>
                <a:path w="82550" h="70485">
                  <a:moveTo>
                    <a:pt x="35386" y="11017"/>
                  </a:moveTo>
                  <a:cubicBezTo>
                    <a:pt x="57045" y="11017"/>
                    <a:pt x="67821" y="37170"/>
                    <a:pt x="52486" y="52437"/>
                  </a:cubicBezTo>
                  <a:cubicBezTo>
                    <a:pt x="47533" y="57369"/>
                    <a:pt x="41446" y="59572"/>
                    <a:pt x="35465" y="59572"/>
                  </a:cubicBezTo>
                  <a:cubicBezTo>
                    <a:pt x="22923" y="59572"/>
                    <a:pt x="10908" y="49866"/>
                    <a:pt x="10908" y="35255"/>
                  </a:cubicBezTo>
                  <a:cubicBezTo>
                    <a:pt x="11040" y="21877"/>
                    <a:pt x="21817" y="11017"/>
                    <a:pt x="35386" y="11017"/>
                  </a:cubicBezTo>
                  <a:lnTo>
                    <a:pt x="35597" y="0"/>
                  </a:lnTo>
                  <a:cubicBezTo>
                    <a:pt x="17416" y="0"/>
                    <a:pt x="0" y="14086"/>
                    <a:pt x="0" y="35255"/>
                  </a:cubicBezTo>
                  <a:cubicBezTo>
                    <a:pt x="0" y="54693"/>
                    <a:pt x="15862" y="70353"/>
                    <a:pt x="35386" y="70485"/>
                  </a:cubicBezTo>
                  <a:cubicBezTo>
                    <a:pt x="66820" y="70485"/>
                    <a:pt x="82550" y="32475"/>
                    <a:pt x="60365" y="10387"/>
                  </a:cubicBezTo>
                  <a:cubicBezTo>
                    <a:pt x="53145" y="3226"/>
                    <a:pt x="44292" y="0"/>
                    <a:pt x="35597" y="0"/>
                  </a:cubicBezTo>
                  <a:lnTo>
                    <a:pt x="35386" y="11017"/>
                  </a:lnTo>
                  <a:lnTo>
                    <a:pt x="3559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16" name="Google Shape;147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QHgAAaBoAAIsfAADOGgAAAAAAAA=="/>
                </a:ext>
              </a:extLst>
            </p:cNvSpPr>
            <p:nvPr/>
          </p:nvSpPr>
          <p:spPr>
            <a:xfrm>
              <a:off x="5008880" y="4292600"/>
              <a:ext cx="118745" cy="64770"/>
            </a:xfrm>
            <a:custGeom>
              <a:avLst/>
              <a:gdLst/>
              <a:ahLst/>
              <a:cxnLst/>
              <a:rect l="0" t="0" r="118745" b="64770"/>
              <a:pathLst>
                <a:path w="118745" h="64770">
                  <a:moveTo>
                    <a:pt x="59438" y="10751"/>
                  </a:moveTo>
                  <a:cubicBezTo>
                    <a:pt x="84085" y="10751"/>
                    <a:pt x="104949" y="29291"/>
                    <a:pt x="107603" y="53888"/>
                  </a:cubicBezTo>
                  <a:lnTo>
                    <a:pt x="11246" y="53888"/>
                  </a:lnTo>
                  <a:cubicBezTo>
                    <a:pt x="13900" y="29291"/>
                    <a:pt x="34659" y="10751"/>
                    <a:pt x="59438" y="10751"/>
                  </a:cubicBezTo>
                  <a:lnTo>
                    <a:pt x="59438" y="26"/>
                  </a:lnTo>
                  <a:cubicBezTo>
                    <a:pt x="26565" y="26"/>
                    <a:pt x="0" y="26642"/>
                    <a:pt x="0" y="59316"/>
                  </a:cubicBezTo>
                  <a:cubicBezTo>
                    <a:pt x="0" y="62358"/>
                    <a:pt x="2417" y="64744"/>
                    <a:pt x="5439" y="64744"/>
                  </a:cubicBezTo>
                  <a:lnTo>
                    <a:pt x="113279" y="64744"/>
                  </a:lnTo>
                  <a:cubicBezTo>
                    <a:pt x="116327" y="64744"/>
                    <a:pt x="118718" y="62358"/>
                    <a:pt x="118718" y="59316"/>
                  </a:cubicBezTo>
                  <a:cubicBezTo>
                    <a:pt x="118718" y="26642"/>
                    <a:pt x="92179" y="26"/>
                    <a:pt x="59438" y="26"/>
                  </a:cubicBezTo>
                  <a:lnTo>
                    <a:pt x="59438" y="10751"/>
                  </a:lnTo>
                  <a:lnTo>
                    <a:pt x="5943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15" name="Google Shape;147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dHgAAThkAAD4gAABpGwAAAAAAAA=="/>
                </a:ext>
              </a:extLst>
            </p:cNvSpPr>
            <p:nvPr/>
          </p:nvSpPr>
          <p:spPr>
            <a:xfrm>
              <a:off x="4895215" y="4113530"/>
              <a:ext cx="346075" cy="342265"/>
            </a:xfrm>
            <a:custGeom>
              <a:avLst/>
              <a:gdLst/>
              <a:ahLst/>
              <a:cxnLst/>
              <a:rect l="0" t="0" r="346075" b="342265"/>
              <a:pathLst>
                <a:path w="346075" h="342265">
                  <a:moveTo>
                    <a:pt x="178547" y="29643"/>
                  </a:moveTo>
                  <a:cubicBezTo>
                    <a:pt x="252380" y="32555"/>
                    <a:pt x="311598" y="91737"/>
                    <a:pt x="314511" y="165715"/>
                  </a:cubicBezTo>
                  <a:lnTo>
                    <a:pt x="301497" y="165715"/>
                  </a:lnTo>
                  <a:cubicBezTo>
                    <a:pt x="294176" y="165715"/>
                    <a:pt x="294176" y="176575"/>
                    <a:pt x="301497" y="176575"/>
                  </a:cubicBezTo>
                  <a:lnTo>
                    <a:pt x="314642" y="176575"/>
                  </a:lnTo>
                  <a:cubicBezTo>
                    <a:pt x="311598" y="250422"/>
                    <a:pt x="252380" y="309604"/>
                    <a:pt x="178547" y="312647"/>
                  </a:cubicBezTo>
                  <a:lnTo>
                    <a:pt x="178547" y="299504"/>
                  </a:lnTo>
                  <a:cubicBezTo>
                    <a:pt x="178547" y="295910"/>
                    <a:pt x="175792" y="294127"/>
                    <a:pt x="173037" y="294127"/>
                  </a:cubicBezTo>
                  <a:cubicBezTo>
                    <a:pt x="170308" y="294127"/>
                    <a:pt x="167553" y="295910"/>
                    <a:pt x="167553" y="299504"/>
                  </a:cubicBezTo>
                  <a:lnTo>
                    <a:pt x="167553" y="312647"/>
                  </a:lnTo>
                  <a:cubicBezTo>
                    <a:pt x="93694" y="309604"/>
                    <a:pt x="34476" y="250422"/>
                    <a:pt x="31590" y="176575"/>
                  </a:cubicBezTo>
                  <a:lnTo>
                    <a:pt x="44577" y="176575"/>
                  </a:lnTo>
                  <a:cubicBezTo>
                    <a:pt x="51898" y="176575"/>
                    <a:pt x="51898" y="165715"/>
                    <a:pt x="44577" y="165715"/>
                  </a:cubicBezTo>
                  <a:lnTo>
                    <a:pt x="31590" y="165715"/>
                  </a:lnTo>
                  <a:cubicBezTo>
                    <a:pt x="34476" y="91737"/>
                    <a:pt x="93694" y="32555"/>
                    <a:pt x="167553" y="29643"/>
                  </a:cubicBezTo>
                  <a:lnTo>
                    <a:pt x="167553" y="42655"/>
                  </a:lnTo>
                  <a:cubicBezTo>
                    <a:pt x="167553" y="46301"/>
                    <a:pt x="170308" y="48137"/>
                    <a:pt x="173037" y="48137"/>
                  </a:cubicBezTo>
                  <a:cubicBezTo>
                    <a:pt x="175792" y="48137"/>
                    <a:pt x="178547" y="46301"/>
                    <a:pt x="178547" y="42655"/>
                  </a:cubicBezTo>
                  <a:lnTo>
                    <a:pt x="178547" y="29643"/>
                  </a:lnTo>
                  <a:lnTo>
                    <a:pt x="173037" y="0"/>
                  </a:lnTo>
                  <a:cubicBezTo>
                    <a:pt x="170308" y="0"/>
                    <a:pt x="167553" y="1810"/>
                    <a:pt x="167553" y="5404"/>
                  </a:cubicBezTo>
                  <a:lnTo>
                    <a:pt x="167553" y="18651"/>
                  </a:lnTo>
                  <a:cubicBezTo>
                    <a:pt x="87633" y="21694"/>
                    <a:pt x="23640" y="85677"/>
                    <a:pt x="20596" y="165584"/>
                  </a:cubicBezTo>
                  <a:lnTo>
                    <a:pt x="7346" y="165584"/>
                  </a:lnTo>
                  <a:cubicBezTo>
                    <a:pt x="26" y="165584"/>
                    <a:pt x="26" y="176575"/>
                    <a:pt x="7346" y="176575"/>
                  </a:cubicBezTo>
                  <a:lnTo>
                    <a:pt x="20596" y="176575"/>
                  </a:lnTo>
                  <a:cubicBezTo>
                    <a:pt x="23640" y="256482"/>
                    <a:pt x="87633" y="320596"/>
                    <a:pt x="167553" y="323508"/>
                  </a:cubicBezTo>
                  <a:lnTo>
                    <a:pt x="167553" y="336756"/>
                  </a:lnTo>
                  <a:cubicBezTo>
                    <a:pt x="167553" y="340402"/>
                    <a:pt x="170308" y="342238"/>
                    <a:pt x="173037" y="342238"/>
                  </a:cubicBezTo>
                  <a:cubicBezTo>
                    <a:pt x="175792" y="342238"/>
                    <a:pt x="178547" y="340402"/>
                    <a:pt x="178547" y="336756"/>
                  </a:cubicBezTo>
                  <a:lnTo>
                    <a:pt x="178547" y="323508"/>
                  </a:lnTo>
                  <a:cubicBezTo>
                    <a:pt x="258441" y="320596"/>
                    <a:pt x="322461" y="256482"/>
                    <a:pt x="325478" y="176575"/>
                  </a:cubicBezTo>
                  <a:lnTo>
                    <a:pt x="338754" y="176575"/>
                  </a:lnTo>
                  <a:cubicBezTo>
                    <a:pt x="346075" y="176575"/>
                    <a:pt x="346075" y="165584"/>
                    <a:pt x="338754" y="165584"/>
                  </a:cubicBezTo>
                  <a:lnTo>
                    <a:pt x="338754" y="165715"/>
                  </a:lnTo>
                  <a:lnTo>
                    <a:pt x="325478" y="165715"/>
                  </a:lnTo>
                  <a:cubicBezTo>
                    <a:pt x="322461" y="85808"/>
                    <a:pt x="258441" y="21694"/>
                    <a:pt x="178547" y="18651"/>
                  </a:cubicBezTo>
                  <a:lnTo>
                    <a:pt x="178547" y="5404"/>
                  </a:lnTo>
                  <a:cubicBezTo>
                    <a:pt x="178547" y="1810"/>
                    <a:pt x="175792" y="0"/>
                    <a:pt x="173037" y="0"/>
                  </a:cubicBezTo>
                  <a:lnTo>
                    <a:pt x="178547" y="29643"/>
                  </a:lnTo>
                  <a:lnTo>
                    <a:pt x="17303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434" name="Google Shape;14731;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cwAABlGQAAQjMAAH4bAAAQAAAA"/>
              </a:ext>
            </a:extLst>
          </p:cNvGrpSpPr>
          <p:nvPr/>
        </p:nvGrpSpPr>
        <p:grpSpPr>
          <a:xfrm>
            <a:off x="7949565" y="4128135"/>
            <a:ext cx="382905" cy="340995"/>
            <a:chOff x="7949565" y="4128135"/>
            <a:chExt cx="382905" cy="340995"/>
          </a:xfrm>
        </p:grpSpPr>
        <p:sp>
          <p:nvSpPr>
            <p:cNvPr id="2449" name="Google Shape;147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lMQAAbhkAADkzAACJGgAAAAAAAA=="/>
                </a:ext>
              </a:extLst>
            </p:cNvSpPr>
            <p:nvPr/>
          </p:nvSpPr>
          <p:spPr>
            <a:xfrm>
              <a:off x="8110855" y="4133850"/>
              <a:ext cx="215900" cy="179705"/>
            </a:xfrm>
            <a:custGeom>
              <a:avLst/>
              <a:gdLst/>
              <a:ahLst/>
              <a:cxnLst/>
              <a:rect l="0" t="0" r="215900" b="179705"/>
              <a:pathLst>
                <a:path w="215900" h="179705">
                  <a:moveTo>
                    <a:pt x="12029" y="26"/>
                  </a:moveTo>
                  <a:cubicBezTo>
                    <a:pt x="5332" y="26"/>
                    <a:pt x="26" y="5327"/>
                    <a:pt x="26" y="12018"/>
                  </a:cubicBezTo>
                  <a:lnTo>
                    <a:pt x="26" y="167712"/>
                  </a:lnTo>
                  <a:cubicBezTo>
                    <a:pt x="26" y="174404"/>
                    <a:pt x="5332" y="179705"/>
                    <a:pt x="12029" y="179705"/>
                  </a:cubicBezTo>
                  <a:lnTo>
                    <a:pt x="203871" y="179705"/>
                  </a:lnTo>
                  <a:cubicBezTo>
                    <a:pt x="210568" y="179705"/>
                    <a:pt x="215874" y="174404"/>
                    <a:pt x="215874" y="167712"/>
                  </a:cubicBezTo>
                  <a:lnTo>
                    <a:pt x="215874" y="12018"/>
                  </a:lnTo>
                  <a:cubicBezTo>
                    <a:pt x="215874" y="5327"/>
                    <a:pt x="210568" y="26"/>
                    <a:pt x="203871" y="26"/>
                  </a:cubicBezTo>
                  <a:lnTo>
                    <a:pt x="12029" y="26"/>
                  </a:lnTo>
                  <a:lnTo>
                    <a:pt x="20387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8" name="Google Shape;147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6MgAAphkAAOQyAABQGgAAAAAAAA=="/>
                </a:ext>
              </a:extLst>
            </p:cNvSpPr>
            <p:nvPr/>
          </p:nvSpPr>
          <p:spPr>
            <a:xfrm>
              <a:off x="8164830" y="4169410"/>
              <a:ext cx="107950" cy="107950"/>
            </a:xfrm>
            <a:custGeom>
              <a:avLst/>
              <a:gdLst/>
              <a:ahLst/>
              <a:cxnLst/>
              <a:rect l="0" t="0" r="107950" b="107950"/>
              <a:pathLst>
                <a:path w="107950" h="107950">
                  <a:moveTo>
                    <a:pt x="53975" y="0"/>
                  </a:moveTo>
                  <a:cubicBezTo>
                    <a:pt x="24138" y="0"/>
                    <a:pt x="0" y="24269"/>
                    <a:pt x="0" y="53975"/>
                  </a:cubicBezTo>
                  <a:cubicBezTo>
                    <a:pt x="0" y="83812"/>
                    <a:pt x="24138" y="107950"/>
                    <a:pt x="53975" y="107950"/>
                  </a:cubicBezTo>
                  <a:cubicBezTo>
                    <a:pt x="83786" y="107950"/>
                    <a:pt x="107950" y="83812"/>
                    <a:pt x="107950" y="53975"/>
                  </a:cubicBezTo>
                  <a:cubicBezTo>
                    <a:pt x="107950" y="24269"/>
                    <a:pt x="83786" y="0"/>
                    <a:pt x="5397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7" name="Google Shape;147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gMgAAzBkAAL4yAAArGgAAAAAAAA=="/>
                </a:ext>
              </a:extLst>
            </p:cNvSpPr>
            <p:nvPr/>
          </p:nvSpPr>
          <p:spPr>
            <a:xfrm>
              <a:off x="8188960" y="4193540"/>
              <a:ext cx="59690" cy="60325"/>
            </a:xfrm>
            <a:custGeom>
              <a:avLst/>
              <a:gdLst/>
              <a:ahLst/>
              <a:cxnLst/>
              <a:rect l="0" t="0" r="59690" b="60325"/>
              <a:pathLst>
                <a:path w="59690" h="60325">
                  <a:moveTo>
                    <a:pt x="29845" y="26"/>
                  </a:moveTo>
                  <a:cubicBezTo>
                    <a:pt x="13366" y="26"/>
                    <a:pt x="26" y="13478"/>
                    <a:pt x="26" y="30096"/>
                  </a:cubicBezTo>
                  <a:cubicBezTo>
                    <a:pt x="26" y="46846"/>
                    <a:pt x="13366" y="60298"/>
                    <a:pt x="29845" y="60298"/>
                  </a:cubicBezTo>
                  <a:cubicBezTo>
                    <a:pt x="46324" y="60298"/>
                    <a:pt x="59664" y="46846"/>
                    <a:pt x="59664" y="30096"/>
                  </a:cubicBezTo>
                  <a:cubicBezTo>
                    <a:pt x="59664" y="13478"/>
                    <a:pt x="46324" y="26"/>
                    <a:pt x="29845"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6" name="Google Shape;147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MAAAaBoAACIyAAB1GwAAAAAAAA=="/>
                </a:ext>
              </a:extLst>
            </p:cNvSpPr>
            <p:nvPr/>
          </p:nvSpPr>
          <p:spPr>
            <a:xfrm>
              <a:off x="7955280" y="4292600"/>
              <a:ext cx="194310" cy="170815"/>
            </a:xfrm>
            <a:custGeom>
              <a:avLst/>
              <a:gdLst/>
              <a:ahLst/>
              <a:cxnLst/>
              <a:rect l="0" t="0" r="194310" b="170815"/>
              <a:pathLst>
                <a:path w="194310" h="170815">
                  <a:moveTo>
                    <a:pt x="188875" y="0"/>
                  </a:moveTo>
                  <a:lnTo>
                    <a:pt x="93492" y="89713"/>
                  </a:lnTo>
                  <a:cubicBezTo>
                    <a:pt x="91208" y="91708"/>
                    <a:pt x="88189" y="92995"/>
                    <a:pt x="85144" y="92995"/>
                  </a:cubicBezTo>
                  <a:lnTo>
                    <a:pt x="84015" y="92995"/>
                  </a:lnTo>
                  <a:cubicBezTo>
                    <a:pt x="77320" y="92995"/>
                    <a:pt x="72016" y="87560"/>
                    <a:pt x="72016" y="80970"/>
                  </a:cubicBezTo>
                  <a:lnTo>
                    <a:pt x="72016" y="74931"/>
                  </a:lnTo>
                  <a:lnTo>
                    <a:pt x="35995" y="74931"/>
                  </a:lnTo>
                  <a:lnTo>
                    <a:pt x="35995" y="90711"/>
                  </a:lnTo>
                  <a:cubicBezTo>
                    <a:pt x="35995" y="92863"/>
                    <a:pt x="34735" y="95016"/>
                    <a:pt x="32713" y="96014"/>
                  </a:cubicBezTo>
                  <a:lnTo>
                    <a:pt x="9977" y="107382"/>
                  </a:lnTo>
                  <a:cubicBezTo>
                    <a:pt x="3912" y="110428"/>
                    <a:pt x="0" y="116598"/>
                    <a:pt x="0" y="123424"/>
                  </a:cubicBezTo>
                  <a:lnTo>
                    <a:pt x="0" y="170815"/>
                  </a:lnTo>
                  <a:lnTo>
                    <a:pt x="84015" y="170815"/>
                  </a:lnTo>
                  <a:lnTo>
                    <a:pt x="84015" y="144901"/>
                  </a:lnTo>
                  <a:cubicBezTo>
                    <a:pt x="84015" y="138600"/>
                    <a:pt x="86535" y="132403"/>
                    <a:pt x="90946" y="127966"/>
                  </a:cubicBezTo>
                  <a:lnTo>
                    <a:pt x="190004" y="28908"/>
                  </a:lnTo>
                  <a:cubicBezTo>
                    <a:pt x="193024" y="25913"/>
                    <a:pt x="194284" y="21607"/>
                    <a:pt x="193155" y="17433"/>
                  </a:cubicBezTo>
                  <a:lnTo>
                    <a:pt x="188875" y="0"/>
                  </a:lnTo>
                  <a:lnTo>
                    <a:pt x="193155" y="1743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5" name="Google Shape;147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MAAAURoAAJsxAAD6GgAAAAAAAA=="/>
                </a:ext>
              </a:extLst>
            </p:cNvSpPr>
            <p:nvPr/>
          </p:nvSpPr>
          <p:spPr>
            <a:xfrm>
              <a:off x="7955915" y="4277995"/>
              <a:ext cx="107950" cy="107315"/>
            </a:xfrm>
            <a:custGeom>
              <a:avLst/>
              <a:gdLst/>
              <a:ahLst/>
              <a:cxnLst/>
              <a:rect l="0" t="0" r="107950" b="107315"/>
              <a:pathLst>
                <a:path w="107950" h="107315">
                  <a:moveTo>
                    <a:pt x="53962" y="0"/>
                  </a:moveTo>
                  <a:cubicBezTo>
                    <a:pt x="30403" y="0"/>
                    <a:pt x="12925" y="18721"/>
                    <a:pt x="11293" y="41724"/>
                  </a:cubicBezTo>
                  <a:cubicBezTo>
                    <a:pt x="10266" y="53788"/>
                    <a:pt x="6212" y="77026"/>
                    <a:pt x="1158" y="90473"/>
                  </a:cubicBezTo>
                  <a:cubicBezTo>
                    <a:pt x="26" y="93476"/>
                    <a:pt x="1395" y="96740"/>
                    <a:pt x="4317" y="98019"/>
                  </a:cubicBezTo>
                  <a:cubicBezTo>
                    <a:pt x="14320" y="102667"/>
                    <a:pt x="24849" y="105670"/>
                    <a:pt x="35720" y="107315"/>
                  </a:cubicBezTo>
                  <a:lnTo>
                    <a:pt x="72335" y="107315"/>
                  </a:lnTo>
                  <a:cubicBezTo>
                    <a:pt x="83233" y="105670"/>
                    <a:pt x="93736" y="102536"/>
                    <a:pt x="103738" y="98019"/>
                  </a:cubicBezTo>
                  <a:cubicBezTo>
                    <a:pt x="106660" y="96740"/>
                    <a:pt x="107924" y="93371"/>
                    <a:pt x="106792" y="90473"/>
                  </a:cubicBezTo>
                  <a:cubicBezTo>
                    <a:pt x="101711" y="77026"/>
                    <a:pt x="97552" y="53788"/>
                    <a:pt x="96789" y="41724"/>
                  </a:cubicBezTo>
                  <a:cubicBezTo>
                    <a:pt x="94999" y="18721"/>
                    <a:pt x="77521" y="0"/>
                    <a:pt x="5396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4" name="Google Shape;147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fMQAAURoAAJsxAAD6GgAAAAAAAA=="/>
                </a:ext>
              </a:extLst>
            </p:cNvSpPr>
            <p:nvPr/>
          </p:nvSpPr>
          <p:spPr>
            <a:xfrm>
              <a:off x="7985125" y="4277995"/>
              <a:ext cx="78740" cy="107315"/>
            </a:xfrm>
            <a:custGeom>
              <a:avLst/>
              <a:gdLst/>
              <a:ahLst/>
              <a:cxnLst/>
              <a:rect l="0" t="0" r="78740" b="107315"/>
              <a:pathLst>
                <a:path w="78740" h="107315">
                  <a:moveTo>
                    <a:pt x="24531" y="0"/>
                  </a:moveTo>
                  <a:cubicBezTo>
                    <a:pt x="6461" y="0"/>
                    <a:pt x="0" y="24517"/>
                    <a:pt x="15548" y="33682"/>
                  </a:cubicBezTo>
                  <a:cubicBezTo>
                    <a:pt x="16179" y="33943"/>
                    <a:pt x="16678" y="34309"/>
                    <a:pt x="17203" y="34570"/>
                  </a:cubicBezTo>
                  <a:lnTo>
                    <a:pt x="30834" y="107315"/>
                  </a:lnTo>
                  <a:lnTo>
                    <a:pt x="42968" y="107315"/>
                  </a:lnTo>
                  <a:cubicBezTo>
                    <a:pt x="53842" y="105670"/>
                    <a:pt x="64452" y="102536"/>
                    <a:pt x="74433" y="98019"/>
                  </a:cubicBezTo>
                  <a:cubicBezTo>
                    <a:pt x="77348" y="96740"/>
                    <a:pt x="78740" y="93476"/>
                    <a:pt x="77611" y="90473"/>
                  </a:cubicBezTo>
                  <a:cubicBezTo>
                    <a:pt x="72410" y="77026"/>
                    <a:pt x="68366" y="53788"/>
                    <a:pt x="67499" y="41724"/>
                  </a:cubicBezTo>
                  <a:cubicBezTo>
                    <a:pt x="65844" y="18721"/>
                    <a:pt x="48405" y="0"/>
                    <a:pt x="24767" y="0"/>
                  </a:cubicBezTo>
                  <a:lnTo>
                    <a:pt x="24531" y="0"/>
                  </a:lnTo>
                  <a:lnTo>
                    <a:pt x="2476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3" name="Google Shape;147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MAAAGRsAABYxAAB1GwAAAAAAAA=="/>
                </a:ext>
              </a:extLst>
            </p:cNvSpPr>
            <p:nvPr/>
          </p:nvSpPr>
          <p:spPr>
            <a:xfrm>
              <a:off x="7955280" y="4404995"/>
              <a:ext cx="24130" cy="58420"/>
            </a:xfrm>
            <a:custGeom>
              <a:avLst/>
              <a:gdLst/>
              <a:ahLst/>
              <a:cxnLst/>
              <a:rect l="0" t="0" r="24130" b="58420"/>
              <a:pathLst>
                <a:path w="24130" h="58420">
                  <a:moveTo>
                    <a:pt x="3692" y="0"/>
                  </a:moveTo>
                  <a:cubicBezTo>
                    <a:pt x="1266" y="3061"/>
                    <a:pt x="0" y="6861"/>
                    <a:pt x="0" y="10792"/>
                  </a:cubicBezTo>
                  <a:lnTo>
                    <a:pt x="0" y="58420"/>
                  </a:lnTo>
                  <a:lnTo>
                    <a:pt x="24104" y="58420"/>
                  </a:lnTo>
                  <a:lnTo>
                    <a:pt x="24104" y="22086"/>
                  </a:lnTo>
                  <a:cubicBezTo>
                    <a:pt x="24104" y="18418"/>
                    <a:pt x="22469" y="14988"/>
                    <a:pt x="19541" y="12692"/>
                  </a:cubicBezTo>
                  <a:lnTo>
                    <a:pt x="3692" y="0"/>
                  </a:lnTo>
                  <a:lnTo>
                    <a:pt x="19541" y="12692"/>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2" name="Google Shape;147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MQAA1RoAAGExAAAXGwAAAAAAAA=="/>
                </a:ext>
              </a:extLst>
            </p:cNvSpPr>
            <p:nvPr/>
          </p:nvSpPr>
          <p:spPr>
            <a:xfrm>
              <a:off x="7990840" y="4361815"/>
              <a:ext cx="36195" cy="41910"/>
            </a:xfrm>
            <a:custGeom>
              <a:avLst/>
              <a:gdLst/>
              <a:ahLst/>
              <a:cxnLst/>
              <a:rect l="0" t="0" r="36195" b="41910"/>
              <a:pathLst>
                <a:path w="36195" h="41910">
                  <a:moveTo>
                    <a:pt x="0" y="0"/>
                  </a:moveTo>
                  <a:lnTo>
                    <a:pt x="0" y="23997"/>
                  </a:lnTo>
                  <a:cubicBezTo>
                    <a:pt x="0" y="33832"/>
                    <a:pt x="8125" y="41910"/>
                    <a:pt x="18044" y="41910"/>
                  </a:cubicBezTo>
                  <a:cubicBezTo>
                    <a:pt x="28069" y="41910"/>
                    <a:pt x="36195" y="33832"/>
                    <a:pt x="36195" y="23997"/>
                  </a:cubicBezTo>
                  <a:lnTo>
                    <a:pt x="36195" y="0"/>
                  </a:lnTo>
                  <a:lnTo>
                    <a:pt x="0" y="0"/>
                  </a:lnTo>
                  <a:lnTo>
                    <a:pt x="36195" y="2399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1" name="Google Shape;147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MQAAixoAAH0xAADoGgAAAAAAAA=="/>
                </a:ext>
              </a:extLst>
            </p:cNvSpPr>
            <p:nvPr/>
          </p:nvSpPr>
          <p:spPr>
            <a:xfrm>
              <a:off x="7973695" y="4314825"/>
              <a:ext cx="71120" cy="59055"/>
            </a:xfrm>
            <a:custGeom>
              <a:avLst/>
              <a:gdLst/>
              <a:ahLst/>
              <a:cxnLst/>
              <a:rect l="0" t="0" r="71120" b="59055"/>
              <a:pathLst>
                <a:path w="71120" h="59055">
                  <a:moveTo>
                    <a:pt x="27181" y="0"/>
                  </a:moveTo>
                  <a:cubicBezTo>
                    <a:pt x="24966" y="0"/>
                    <a:pt x="22777" y="1342"/>
                    <a:pt x="21839" y="3447"/>
                  </a:cubicBezTo>
                  <a:cubicBezTo>
                    <a:pt x="19832" y="7500"/>
                    <a:pt x="17070" y="11289"/>
                    <a:pt x="13682" y="14342"/>
                  </a:cubicBezTo>
                  <a:cubicBezTo>
                    <a:pt x="12431" y="15474"/>
                    <a:pt x="11050" y="16632"/>
                    <a:pt x="9538" y="17632"/>
                  </a:cubicBezTo>
                  <a:cubicBezTo>
                    <a:pt x="2398" y="22579"/>
                    <a:pt x="26" y="32185"/>
                    <a:pt x="3909" y="40054"/>
                  </a:cubicBezTo>
                  <a:cubicBezTo>
                    <a:pt x="10164" y="51686"/>
                    <a:pt x="22204" y="59028"/>
                    <a:pt x="35391" y="59028"/>
                  </a:cubicBezTo>
                  <a:cubicBezTo>
                    <a:pt x="54076" y="59028"/>
                    <a:pt x="69478" y="44607"/>
                    <a:pt x="70990" y="25869"/>
                  </a:cubicBezTo>
                  <a:cubicBezTo>
                    <a:pt x="71120" y="23974"/>
                    <a:pt x="70364" y="22185"/>
                    <a:pt x="68983" y="21053"/>
                  </a:cubicBezTo>
                  <a:cubicBezTo>
                    <a:pt x="57204" y="11184"/>
                    <a:pt x="43417" y="3947"/>
                    <a:pt x="28484" y="157"/>
                  </a:cubicBezTo>
                  <a:cubicBezTo>
                    <a:pt x="28068" y="52"/>
                    <a:pt x="27624" y="0"/>
                    <a:pt x="2718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40" name="Google Shape;147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MQAAixoAAH0xAADnGgAAAAAAAA=="/>
                </a:ext>
              </a:extLst>
            </p:cNvSpPr>
            <p:nvPr/>
          </p:nvSpPr>
          <p:spPr>
            <a:xfrm>
              <a:off x="7973695" y="4314825"/>
              <a:ext cx="71120" cy="58420"/>
            </a:xfrm>
            <a:custGeom>
              <a:avLst/>
              <a:gdLst/>
              <a:ahLst/>
              <a:cxnLst/>
              <a:rect l="0" t="0" r="71120" b="58420"/>
              <a:pathLst>
                <a:path w="71120" h="58420">
                  <a:moveTo>
                    <a:pt x="27195" y="0"/>
                  </a:moveTo>
                  <a:cubicBezTo>
                    <a:pt x="24899" y="0"/>
                    <a:pt x="22811" y="1339"/>
                    <a:pt x="21871" y="3440"/>
                  </a:cubicBezTo>
                  <a:cubicBezTo>
                    <a:pt x="20357" y="6354"/>
                    <a:pt x="18609" y="9137"/>
                    <a:pt x="16338" y="11526"/>
                  </a:cubicBezTo>
                  <a:cubicBezTo>
                    <a:pt x="15581" y="12419"/>
                    <a:pt x="14589" y="13417"/>
                    <a:pt x="13702" y="14310"/>
                  </a:cubicBezTo>
                  <a:cubicBezTo>
                    <a:pt x="12449" y="15439"/>
                    <a:pt x="11066" y="16463"/>
                    <a:pt x="9683" y="17460"/>
                  </a:cubicBezTo>
                  <a:cubicBezTo>
                    <a:pt x="1514" y="22895"/>
                    <a:pt x="26" y="34028"/>
                    <a:pt x="5168" y="42246"/>
                  </a:cubicBezTo>
                  <a:cubicBezTo>
                    <a:pt x="10701" y="50963"/>
                    <a:pt x="19731" y="56897"/>
                    <a:pt x="30040" y="58394"/>
                  </a:cubicBezTo>
                  <a:cubicBezTo>
                    <a:pt x="22863" y="53615"/>
                    <a:pt x="17486" y="46920"/>
                    <a:pt x="17486" y="35026"/>
                  </a:cubicBezTo>
                  <a:lnTo>
                    <a:pt x="17486" y="30352"/>
                  </a:lnTo>
                  <a:cubicBezTo>
                    <a:pt x="18844" y="29354"/>
                    <a:pt x="20227" y="28330"/>
                    <a:pt x="21610" y="27070"/>
                  </a:cubicBezTo>
                  <a:cubicBezTo>
                    <a:pt x="24872" y="24156"/>
                    <a:pt x="27769" y="20769"/>
                    <a:pt x="30171" y="16961"/>
                  </a:cubicBezTo>
                  <a:cubicBezTo>
                    <a:pt x="41471" y="20506"/>
                    <a:pt x="52015" y="26309"/>
                    <a:pt x="61176" y="34028"/>
                  </a:cubicBezTo>
                  <a:cubicBezTo>
                    <a:pt x="62299" y="35026"/>
                    <a:pt x="63943" y="36417"/>
                    <a:pt x="67205" y="39463"/>
                  </a:cubicBezTo>
                  <a:cubicBezTo>
                    <a:pt x="69345" y="36181"/>
                    <a:pt x="70729" y="29591"/>
                    <a:pt x="71094" y="25810"/>
                  </a:cubicBezTo>
                  <a:cubicBezTo>
                    <a:pt x="71094" y="24051"/>
                    <a:pt x="70337" y="22265"/>
                    <a:pt x="69084" y="21136"/>
                  </a:cubicBezTo>
                  <a:cubicBezTo>
                    <a:pt x="57287" y="11159"/>
                    <a:pt x="43481" y="4070"/>
                    <a:pt x="28526" y="158"/>
                  </a:cubicBezTo>
                  <a:cubicBezTo>
                    <a:pt x="28083" y="53"/>
                    <a:pt x="27639" y="0"/>
                    <a:pt x="2719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39" name="Google Shape;147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3MQAAaBoAACIyAAChGgAAAAAAAA=="/>
                </a:ext>
              </a:extLst>
            </p:cNvSpPr>
            <p:nvPr/>
          </p:nvSpPr>
          <p:spPr>
            <a:xfrm>
              <a:off x="8122285" y="4292600"/>
              <a:ext cx="27305" cy="36195"/>
            </a:xfrm>
            <a:custGeom>
              <a:avLst/>
              <a:gdLst/>
              <a:ahLst/>
              <a:cxnLst/>
              <a:rect l="0" t="0" r="27305" b="36195"/>
              <a:pathLst>
                <a:path w="27305" h="36195">
                  <a:moveTo>
                    <a:pt x="21955" y="0"/>
                  </a:moveTo>
                  <a:lnTo>
                    <a:pt x="26" y="20445"/>
                  </a:lnTo>
                  <a:lnTo>
                    <a:pt x="15837" y="36256"/>
                  </a:lnTo>
                  <a:lnTo>
                    <a:pt x="23094" y="28999"/>
                  </a:lnTo>
                  <a:cubicBezTo>
                    <a:pt x="26139" y="25906"/>
                    <a:pt x="27305" y="21579"/>
                    <a:pt x="26272" y="17517"/>
                  </a:cubicBezTo>
                  <a:lnTo>
                    <a:pt x="21955" y="0"/>
                  </a:lnTo>
                  <a:lnTo>
                    <a:pt x="26272" y="1751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38" name="Google Shape;147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NMQAANhsAAB4xAAB+GwAAAAAAAA=="/>
                </a:ext>
              </a:extLst>
            </p:cNvSpPr>
            <p:nvPr/>
          </p:nvSpPr>
          <p:spPr>
            <a:xfrm>
              <a:off x="7973695" y="4423410"/>
              <a:ext cx="10795" cy="45720"/>
            </a:xfrm>
            <a:custGeom>
              <a:avLst/>
              <a:gdLst/>
              <a:ahLst/>
              <a:cxnLst/>
              <a:rect l="0" t="0" r="10795" b="45720"/>
              <a:pathLst>
                <a:path w="10795" h="45720">
                  <a:moveTo>
                    <a:pt x="5193" y="0"/>
                  </a:moveTo>
                  <a:cubicBezTo>
                    <a:pt x="2240" y="0"/>
                    <a:pt x="25" y="2492"/>
                    <a:pt x="25" y="5561"/>
                  </a:cubicBezTo>
                  <a:lnTo>
                    <a:pt x="25" y="40028"/>
                  </a:lnTo>
                  <a:cubicBezTo>
                    <a:pt x="25" y="43805"/>
                    <a:pt x="2698" y="45694"/>
                    <a:pt x="5397" y="45694"/>
                  </a:cubicBezTo>
                  <a:cubicBezTo>
                    <a:pt x="8096" y="45694"/>
                    <a:pt x="10795" y="43805"/>
                    <a:pt x="10795" y="40028"/>
                  </a:cubicBezTo>
                  <a:lnTo>
                    <a:pt x="10795" y="5561"/>
                  </a:lnTo>
                  <a:cubicBezTo>
                    <a:pt x="10795" y="2413"/>
                    <a:pt x="8478" y="0"/>
                    <a:pt x="5397" y="0"/>
                  </a:cubicBezTo>
                  <a:cubicBezTo>
                    <a:pt x="5321" y="0"/>
                    <a:pt x="5244" y="0"/>
                    <a:pt x="519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37" name="Google Shape;147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MAAASBoAAC0yAAB+GwAAAAAAAA=="/>
                </a:ext>
              </a:extLst>
            </p:cNvSpPr>
            <p:nvPr/>
          </p:nvSpPr>
          <p:spPr>
            <a:xfrm>
              <a:off x="7949565" y="4272280"/>
              <a:ext cx="207010" cy="196850"/>
            </a:xfrm>
            <a:custGeom>
              <a:avLst/>
              <a:gdLst/>
              <a:ahLst/>
              <a:cxnLst/>
              <a:rect l="0" t="0" r="207010" b="196850"/>
              <a:pathLst>
                <a:path w="207010" h="196850">
                  <a:moveTo>
                    <a:pt x="191549" y="30803"/>
                  </a:moveTo>
                  <a:lnTo>
                    <a:pt x="193574" y="39244"/>
                  </a:lnTo>
                  <a:cubicBezTo>
                    <a:pt x="194205" y="41394"/>
                    <a:pt x="193574" y="43806"/>
                    <a:pt x="191944" y="45300"/>
                  </a:cubicBezTo>
                  <a:lnTo>
                    <a:pt x="188762" y="48482"/>
                  </a:lnTo>
                  <a:lnTo>
                    <a:pt x="181058" y="40778"/>
                  </a:lnTo>
                  <a:lnTo>
                    <a:pt x="191549" y="30803"/>
                  </a:lnTo>
                  <a:lnTo>
                    <a:pt x="59660" y="11168"/>
                  </a:lnTo>
                  <a:cubicBezTo>
                    <a:pt x="68758" y="11168"/>
                    <a:pt x="77882" y="14707"/>
                    <a:pt x="84771" y="21837"/>
                  </a:cubicBezTo>
                  <a:cubicBezTo>
                    <a:pt x="91476" y="28915"/>
                    <a:pt x="95525" y="38117"/>
                    <a:pt x="96024" y="47843"/>
                  </a:cubicBezTo>
                  <a:cubicBezTo>
                    <a:pt x="96287" y="51356"/>
                    <a:pt x="96918" y="56022"/>
                    <a:pt x="97681" y="61213"/>
                  </a:cubicBezTo>
                  <a:cubicBezTo>
                    <a:pt x="91607" y="50989"/>
                    <a:pt x="81852" y="43412"/>
                    <a:pt x="68837" y="39244"/>
                  </a:cubicBezTo>
                  <a:cubicBezTo>
                    <a:pt x="62000" y="37121"/>
                    <a:pt x="54796" y="35967"/>
                    <a:pt x="47460" y="35836"/>
                  </a:cubicBezTo>
                  <a:cubicBezTo>
                    <a:pt x="46066" y="35967"/>
                    <a:pt x="44673" y="36596"/>
                    <a:pt x="43647" y="37619"/>
                  </a:cubicBezTo>
                  <a:lnTo>
                    <a:pt x="33524" y="48079"/>
                  </a:lnTo>
                  <a:cubicBezTo>
                    <a:pt x="29475" y="52142"/>
                    <a:pt x="33261" y="57673"/>
                    <a:pt x="37574" y="57673"/>
                  </a:cubicBezTo>
                  <a:cubicBezTo>
                    <a:pt x="38915" y="57673"/>
                    <a:pt x="40282" y="57149"/>
                    <a:pt x="41518" y="55891"/>
                  </a:cubicBezTo>
                  <a:lnTo>
                    <a:pt x="49984" y="47083"/>
                  </a:lnTo>
                  <a:cubicBezTo>
                    <a:pt x="57189" y="47450"/>
                    <a:pt x="80590" y="50228"/>
                    <a:pt x="89714" y="70152"/>
                  </a:cubicBezTo>
                  <a:cubicBezTo>
                    <a:pt x="87426" y="84990"/>
                    <a:pt x="74569" y="95869"/>
                    <a:pt x="59634" y="95869"/>
                  </a:cubicBezTo>
                  <a:cubicBezTo>
                    <a:pt x="58819" y="95869"/>
                    <a:pt x="58004" y="95817"/>
                    <a:pt x="57189" y="95764"/>
                  </a:cubicBezTo>
                  <a:cubicBezTo>
                    <a:pt x="41386" y="94506"/>
                    <a:pt x="29107" y="81267"/>
                    <a:pt x="29239" y="65355"/>
                  </a:cubicBezTo>
                  <a:cubicBezTo>
                    <a:pt x="29239" y="62209"/>
                    <a:pt x="26609" y="59744"/>
                    <a:pt x="23585" y="59744"/>
                  </a:cubicBezTo>
                  <a:cubicBezTo>
                    <a:pt x="23007" y="59744"/>
                    <a:pt x="22376" y="59849"/>
                    <a:pt x="21771" y="60059"/>
                  </a:cubicBezTo>
                  <a:cubicBezTo>
                    <a:pt x="22534" y="55393"/>
                    <a:pt x="23033" y="51120"/>
                    <a:pt x="23296" y="47843"/>
                  </a:cubicBezTo>
                  <a:cubicBezTo>
                    <a:pt x="23796" y="38117"/>
                    <a:pt x="27845" y="28915"/>
                    <a:pt x="34550" y="21837"/>
                  </a:cubicBezTo>
                  <a:cubicBezTo>
                    <a:pt x="41439" y="14707"/>
                    <a:pt x="50563" y="11168"/>
                    <a:pt x="59660" y="11168"/>
                  </a:cubicBezTo>
                  <a:lnTo>
                    <a:pt x="19247" y="75211"/>
                  </a:lnTo>
                  <a:cubicBezTo>
                    <a:pt x="21640" y="85173"/>
                    <a:pt x="27582" y="93746"/>
                    <a:pt x="36075" y="99539"/>
                  </a:cubicBezTo>
                  <a:lnTo>
                    <a:pt x="36075" y="105726"/>
                  </a:lnTo>
                  <a:cubicBezTo>
                    <a:pt x="28082" y="104468"/>
                    <a:pt x="20378" y="102187"/>
                    <a:pt x="13173" y="99041"/>
                  </a:cubicBezTo>
                  <a:cubicBezTo>
                    <a:pt x="12779" y="98910"/>
                    <a:pt x="12910" y="98543"/>
                    <a:pt x="12910" y="98543"/>
                  </a:cubicBezTo>
                  <a:lnTo>
                    <a:pt x="12910" y="98412"/>
                  </a:lnTo>
                  <a:cubicBezTo>
                    <a:pt x="15566" y="90836"/>
                    <a:pt x="17722" y="83155"/>
                    <a:pt x="19247" y="75211"/>
                  </a:cubicBezTo>
                  <a:lnTo>
                    <a:pt x="100205" y="75211"/>
                  </a:lnTo>
                  <a:cubicBezTo>
                    <a:pt x="101467" y="82394"/>
                    <a:pt x="103360" y="89446"/>
                    <a:pt x="105648" y="96393"/>
                  </a:cubicBezTo>
                  <a:lnTo>
                    <a:pt x="95288" y="105988"/>
                  </a:lnTo>
                  <a:cubicBezTo>
                    <a:pt x="94131" y="107115"/>
                    <a:pt x="92501" y="107745"/>
                    <a:pt x="90845" y="107745"/>
                  </a:cubicBezTo>
                  <a:lnTo>
                    <a:pt x="89714" y="107745"/>
                  </a:lnTo>
                  <a:cubicBezTo>
                    <a:pt x="86164" y="107745"/>
                    <a:pt x="83377" y="104835"/>
                    <a:pt x="83377" y="101427"/>
                  </a:cubicBezTo>
                  <a:lnTo>
                    <a:pt x="83377" y="99670"/>
                  </a:lnTo>
                  <a:cubicBezTo>
                    <a:pt x="91739" y="93877"/>
                    <a:pt x="97812" y="85173"/>
                    <a:pt x="100205" y="75316"/>
                  </a:cubicBezTo>
                  <a:lnTo>
                    <a:pt x="72386" y="104966"/>
                  </a:lnTo>
                  <a:cubicBezTo>
                    <a:pt x="73017" y="108007"/>
                    <a:pt x="74516" y="110890"/>
                    <a:pt x="76672" y="113171"/>
                  </a:cubicBezTo>
                  <a:lnTo>
                    <a:pt x="68206" y="121507"/>
                  </a:lnTo>
                  <a:cubicBezTo>
                    <a:pt x="65787" y="123762"/>
                    <a:pt x="62737" y="124889"/>
                    <a:pt x="59660" y="124889"/>
                  </a:cubicBezTo>
                  <a:cubicBezTo>
                    <a:pt x="56584" y="124889"/>
                    <a:pt x="53534" y="123762"/>
                    <a:pt x="51115" y="121507"/>
                  </a:cubicBezTo>
                  <a:lnTo>
                    <a:pt x="45935" y="116448"/>
                  </a:lnTo>
                  <a:cubicBezTo>
                    <a:pt x="46829" y="114823"/>
                    <a:pt x="47197" y="112909"/>
                    <a:pt x="47197" y="111021"/>
                  </a:cubicBezTo>
                  <a:lnTo>
                    <a:pt x="47197" y="105097"/>
                  </a:lnTo>
                  <a:cubicBezTo>
                    <a:pt x="51273" y="106355"/>
                    <a:pt x="55453" y="106984"/>
                    <a:pt x="59634" y="106984"/>
                  </a:cubicBezTo>
                  <a:cubicBezTo>
                    <a:pt x="63920" y="106984"/>
                    <a:pt x="68206" y="106303"/>
                    <a:pt x="72386" y="104966"/>
                  </a:cubicBezTo>
                  <a:lnTo>
                    <a:pt x="59608" y="26"/>
                  </a:lnTo>
                  <a:cubicBezTo>
                    <a:pt x="34418" y="26"/>
                    <a:pt x="13936" y="20212"/>
                    <a:pt x="12016" y="47083"/>
                  </a:cubicBezTo>
                  <a:cubicBezTo>
                    <a:pt x="11280" y="58172"/>
                    <a:pt x="7336" y="81267"/>
                    <a:pt x="2419" y="94506"/>
                  </a:cubicBezTo>
                  <a:cubicBezTo>
                    <a:pt x="263" y="100168"/>
                    <a:pt x="2919" y="106617"/>
                    <a:pt x="8493" y="109134"/>
                  </a:cubicBezTo>
                  <a:cubicBezTo>
                    <a:pt x="14567" y="111913"/>
                    <a:pt x="21009" y="114062"/>
                    <a:pt x="27582" y="115452"/>
                  </a:cubicBezTo>
                  <a:lnTo>
                    <a:pt x="13042" y="122766"/>
                  </a:lnTo>
                  <a:cubicBezTo>
                    <a:pt x="5075" y="126672"/>
                    <a:pt x="0" y="134877"/>
                    <a:pt x="0" y="143817"/>
                  </a:cubicBezTo>
                  <a:lnTo>
                    <a:pt x="0" y="191135"/>
                  </a:lnTo>
                  <a:cubicBezTo>
                    <a:pt x="0" y="194858"/>
                    <a:pt x="2813" y="196719"/>
                    <a:pt x="5627" y="196719"/>
                  </a:cubicBezTo>
                  <a:cubicBezTo>
                    <a:pt x="8440" y="196719"/>
                    <a:pt x="11280" y="194858"/>
                    <a:pt x="11280" y="191135"/>
                  </a:cubicBezTo>
                  <a:lnTo>
                    <a:pt x="11280" y="143817"/>
                  </a:lnTo>
                  <a:cubicBezTo>
                    <a:pt x="11280" y="139150"/>
                    <a:pt x="13936" y="134877"/>
                    <a:pt x="18090" y="132728"/>
                  </a:cubicBezTo>
                  <a:lnTo>
                    <a:pt x="36837" y="123395"/>
                  </a:lnTo>
                  <a:lnTo>
                    <a:pt x="43411" y="129582"/>
                  </a:lnTo>
                  <a:cubicBezTo>
                    <a:pt x="47960" y="133933"/>
                    <a:pt x="53797" y="136109"/>
                    <a:pt x="59660" y="136109"/>
                  </a:cubicBezTo>
                  <a:cubicBezTo>
                    <a:pt x="65524" y="136109"/>
                    <a:pt x="71361" y="133933"/>
                    <a:pt x="75910" y="129582"/>
                  </a:cubicBezTo>
                  <a:lnTo>
                    <a:pt x="87190" y="118729"/>
                  </a:lnTo>
                  <a:cubicBezTo>
                    <a:pt x="87926" y="118860"/>
                    <a:pt x="88820" y="118965"/>
                    <a:pt x="89714" y="118965"/>
                  </a:cubicBezTo>
                  <a:lnTo>
                    <a:pt x="90845" y="118965"/>
                  </a:lnTo>
                  <a:cubicBezTo>
                    <a:pt x="95393" y="118965"/>
                    <a:pt x="99706" y="117208"/>
                    <a:pt x="102992" y="114167"/>
                  </a:cubicBezTo>
                  <a:lnTo>
                    <a:pt x="172828" y="48472"/>
                  </a:lnTo>
                  <a:lnTo>
                    <a:pt x="180664" y="56415"/>
                  </a:lnTo>
                  <a:lnTo>
                    <a:pt x="92606" y="144473"/>
                  </a:lnTo>
                  <a:cubicBezTo>
                    <a:pt x="87058" y="149741"/>
                    <a:pt x="83877" y="157317"/>
                    <a:pt x="84008" y="165261"/>
                  </a:cubicBezTo>
                  <a:lnTo>
                    <a:pt x="84008" y="191240"/>
                  </a:lnTo>
                  <a:cubicBezTo>
                    <a:pt x="84008" y="194963"/>
                    <a:pt x="86795" y="196824"/>
                    <a:pt x="89583" y="196824"/>
                  </a:cubicBezTo>
                  <a:cubicBezTo>
                    <a:pt x="92370" y="196824"/>
                    <a:pt x="95157" y="194963"/>
                    <a:pt x="95157" y="191240"/>
                  </a:cubicBezTo>
                  <a:lnTo>
                    <a:pt x="95157" y="165261"/>
                  </a:lnTo>
                  <a:cubicBezTo>
                    <a:pt x="95157" y="160358"/>
                    <a:pt x="97050" y="155692"/>
                    <a:pt x="100600" y="152284"/>
                  </a:cubicBezTo>
                  <a:lnTo>
                    <a:pt x="199911" y="52973"/>
                  </a:lnTo>
                  <a:cubicBezTo>
                    <a:pt x="204197" y="48970"/>
                    <a:pt x="205985" y="42652"/>
                    <a:pt x="204460" y="36596"/>
                  </a:cubicBezTo>
                  <a:lnTo>
                    <a:pt x="200910" y="22230"/>
                  </a:lnTo>
                  <a:lnTo>
                    <a:pt x="204591" y="18691"/>
                  </a:lnTo>
                  <a:cubicBezTo>
                    <a:pt x="206852" y="16542"/>
                    <a:pt x="206984" y="13003"/>
                    <a:pt x="204854" y="10748"/>
                  </a:cubicBezTo>
                  <a:cubicBezTo>
                    <a:pt x="203723" y="9569"/>
                    <a:pt x="202225" y="8966"/>
                    <a:pt x="200726" y="8966"/>
                  </a:cubicBezTo>
                  <a:cubicBezTo>
                    <a:pt x="199332" y="8966"/>
                    <a:pt x="197965" y="9464"/>
                    <a:pt x="196861" y="10486"/>
                  </a:cubicBezTo>
                  <a:lnTo>
                    <a:pt x="114640" y="87821"/>
                  </a:lnTo>
                  <a:cubicBezTo>
                    <a:pt x="110959" y="74451"/>
                    <a:pt x="108567" y="60819"/>
                    <a:pt x="107304" y="47083"/>
                  </a:cubicBezTo>
                  <a:cubicBezTo>
                    <a:pt x="105385" y="20343"/>
                    <a:pt x="84902" y="26"/>
                    <a:pt x="59608" y="26"/>
                  </a:cubicBezTo>
                  <a:lnTo>
                    <a:pt x="191549" y="30803"/>
                  </a:lnTo>
                  <a:lnTo>
                    <a:pt x="59608"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36" name="Google Shape;147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cMQAAZRkAAEIzAACSGgAAAAAAAA=="/>
                </a:ext>
              </a:extLst>
            </p:cNvSpPr>
            <p:nvPr/>
          </p:nvSpPr>
          <p:spPr>
            <a:xfrm>
              <a:off x="8105140" y="4128135"/>
              <a:ext cx="227330" cy="191135"/>
            </a:xfrm>
            <a:custGeom>
              <a:avLst/>
              <a:gdLst/>
              <a:ahLst/>
              <a:cxnLst/>
              <a:rect l="0" t="0" r="227330" b="191135"/>
              <a:pathLst>
                <a:path w="227330" h="191135">
                  <a:moveTo>
                    <a:pt x="17612" y="0"/>
                  </a:moveTo>
                  <a:cubicBezTo>
                    <a:pt x="7860" y="0"/>
                    <a:pt x="26" y="7959"/>
                    <a:pt x="26" y="17705"/>
                  </a:cubicBezTo>
                  <a:lnTo>
                    <a:pt x="26" y="163053"/>
                  </a:lnTo>
                  <a:cubicBezTo>
                    <a:pt x="26" y="166862"/>
                    <a:pt x="2813" y="168753"/>
                    <a:pt x="5599" y="168753"/>
                  </a:cubicBezTo>
                  <a:cubicBezTo>
                    <a:pt x="8386" y="168753"/>
                    <a:pt x="11146" y="166862"/>
                    <a:pt x="11146" y="163053"/>
                  </a:cubicBezTo>
                  <a:lnTo>
                    <a:pt x="11146" y="17705"/>
                  </a:lnTo>
                  <a:cubicBezTo>
                    <a:pt x="11146" y="14159"/>
                    <a:pt x="14064" y="11374"/>
                    <a:pt x="17481" y="11374"/>
                  </a:cubicBezTo>
                  <a:lnTo>
                    <a:pt x="209613" y="11374"/>
                  </a:lnTo>
                  <a:cubicBezTo>
                    <a:pt x="213030" y="11374"/>
                    <a:pt x="215948" y="14159"/>
                    <a:pt x="215948" y="17705"/>
                  </a:cubicBezTo>
                  <a:lnTo>
                    <a:pt x="215948" y="173560"/>
                  </a:lnTo>
                  <a:cubicBezTo>
                    <a:pt x="215948" y="177107"/>
                    <a:pt x="213030" y="179865"/>
                    <a:pt x="209613" y="179865"/>
                  </a:cubicBezTo>
                  <a:lnTo>
                    <a:pt x="67820" y="179865"/>
                  </a:lnTo>
                  <a:cubicBezTo>
                    <a:pt x="60355" y="179865"/>
                    <a:pt x="60355" y="191135"/>
                    <a:pt x="67820" y="191135"/>
                  </a:cubicBezTo>
                  <a:lnTo>
                    <a:pt x="209613" y="191135"/>
                  </a:lnTo>
                  <a:cubicBezTo>
                    <a:pt x="219365" y="191135"/>
                    <a:pt x="227199" y="183280"/>
                    <a:pt x="227330" y="173560"/>
                  </a:cubicBezTo>
                  <a:lnTo>
                    <a:pt x="227330" y="17574"/>
                  </a:lnTo>
                  <a:cubicBezTo>
                    <a:pt x="227199" y="7854"/>
                    <a:pt x="219365" y="0"/>
                    <a:pt x="209613" y="0"/>
                  </a:cubicBezTo>
                  <a:lnTo>
                    <a:pt x="17612" y="0"/>
                  </a:lnTo>
                  <a:lnTo>
                    <a:pt x="20961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35" name="Google Shape;147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oMgAAihkAAAUzAABZGgAAAAAAAA=="/>
                </a:ext>
              </a:extLst>
            </p:cNvSpPr>
            <p:nvPr/>
          </p:nvSpPr>
          <p:spPr>
            <a:xfrm>
              <a:off x="8153400" y="4151630"/>
              <a:ext cx="140335" cy="131445"/>
            </a:xfrm>
            <a:custGeom>
              <a:avLst/>
              <a:gdLst/>
              <a:ahLst/>
              <a:cxnLst/>
              <a:rect l="0" t="0" r="140335" b="131445"/>
              <a:pathLst>
                <a:path w="140335" h="131445">
                  <a:moveTo>
                    <a:pt x="65608" y="23658"/>
                  </a:moveTo>
                  <a:cubicBezTo>
                    <a:pt x="76197" y="23658"/>
                    <a:pt x="86812" y="27116"/>
                    <a:pt x="95588" y="34059"/>
                  </a:cubicBezTo>
                  <a:lnTo>
                    <a:pt x="61720" y="67927"/>
                  </a:lnTo>
                  <a:cubicBezTo>
                    <a:pt x="58251" y="72128"/>
                    <a:pt x="61825" y="77263"/>
                    <a:pt x="66081" y="77263"/>
                  </a:cubicBezTo>
                  <a:cubicBezTo>
                    <a:pt x="67264" y="77263"/>
                    <a:pt x="68525" y="76870"/>
                    <a:pt x="69681" y="75927"/>
                  </a:cubicBezTo>
                  <a:lnTo>
                    <a:pt x="86366" y="59242"/>
                  </a:lnTo>
                  <a:cubicBezTo>
                    <a:pt x="88757" y="62932"/>
                    <a:pt x="90044" y="67359"/>
                    <a:pt x="90044" y="71892"/>
                  </a:cubicBezTo>
                  <a:cubicBezTo>
                    <a:pt x="90044" y="86538"/>
                    <a:pt x="78010" y="96258"/>
                    <a:pt x="65503" y="96258"/>
                  </a:cubicBezTo>
                  <a:cubicBezTo>
                    <a:pt x="59512" y="96258"/>
                    <a:pt x="53390" y="94031"/>
                    <a:pt x="48451" y="89027"/>
                  </a:cubicBezTo>
                  <a:cubicBezTo>
                    <a:pt x="33001" y="73778"/>
                    <a:pt x="43879" y="47552"/>
                    <a:pt x="65635" y="47552"/>
                  </a:cubicBezTo>
                  <a:cubicBezTo>
                    <a:pt x="73097" y="47552"/>
                    <a:pt x="73097" y="36339"/>
                    <a:pt x="65635" y="36339"/>
                  </a:cubicBezTo>
                  <a:cubicBezTo>
                    <a:pt x="49186" y="36339"/>
                    <a:pt x="34919" y="47683"/>
                    <a:pt x="31004" y="63561"/>
                  </a:cubicBezTo>
                  <a:cubicBezTo>
                    <a:pt x="27194" y="79569"/>
                    <a:pt x="34788" y="96101"/>
                    <a:pt x="49449" y="103542"/>
                  </a:cubicBezTo>
                  <a:cubicBezTo>
                    <a:pt x="54599" y="106135"/>
                    <a:pt x="60117" y="107393"/>
                    <a:pt x="65582" y="107393"/>
                  </a:cubicBezTo>
                  <a:cubicBezTo>
                    <a:pt x="75750" y="107393"/>
                    <a:pt x="85709" y="103070"/>
                    <a:pt x="92698" y="94974"/>
                  </a:cubicBezTo>
                  <a:cubicBezTo>
                    <a:pt x="103444" y="82477"/>
                    <a:pt x="104206" y="64320"/>
                    <a:pt x="94458" y="51089"/>
                  </a:cubicBezTo>
                  <a:lnTo>
                    <a:pt x="103549" y="41998"/>
                  </a:lnTo>
                  <a:cubicBezTo>
                    <a:pt x="110381" y="50434"/>
                    <a:pt x="114033" y="61019"/>
                    <a:pt x="114059" y="71944"/>
                  </a:cubicBezTo>
                  <a:cubicBezTo>
                    <a:pt x="114033" y="94503"/>
                    <a:pt x="98478" y="113995"/>
                    <a:pt x="76512" y="119157"/>
                  </a:cubicBezTo>
                  <a:cubicBezTo>
                    <a:pt x="72860" y="119995"/>
                    <a:pt x="69234" y="120388"/>
                    <a:pt x="65635" y="120388"/>
                  </a:cubicBezTo>
                  <a:cubicBezTo>
                    <a:pt x="47321" y="120388"/>
                    <a:pt x="30268" y="110039"/>
                    <a:pt x="22018" y="93062"/>
                  </a:cubicBezTo>
                  <a:cubicBezTo>
                    <a:pt x="12033" y="72783"/>
                    <a:pt x="17578" y="48443"/>
                    <a:pt x="35156" y="34321"/>
                  </a:cubicBezTo>
                  <a:cubicBezTo>
                    <a:pt x="44063" y="27221"/>
                    <a:pt x="54836" y="23658"/>
                    <a:pt x="65608" y="23658"/>
                  </a:cubicBezTo>
                  <a:lnTo>
                    <a:pt x="131900" y="0"/>
                  </a:lnTo>
                  <a:cubicBezTo>
                    <a:pt x="130455" y="0"/>
                    <a:pt x="128957" y="654"/>
                    <a:pt x="127696" y="2174"/>
                  </a:cubicBezTo>
                  <a:lnTo>
                    <a:pt x="119236" y="10634"/>
                  </a:lnTo>
                  <a:lnTo>
                    <a:pt x="119236" y="6078"/>
                  </a:lnTo>
                  <a:cubicBezTo>
                    <a:pt x="119236" y="3065"/>
                    <a:pt x="116713" y="550"/>
                    <a:pt x="113665" y="550"/>
                  </a:cubicBezTo>
                  <a:cubicBezTo>
                    <a:pt x="110512" y="550"/>
                    <a:pt x="107990" y="3065"/>
                    <a:pt x="107990" y="6078"/>
                  </a:cubicBezTo>
                  <a:lnTo>
                    <a:pt x="107990" y="21719"/>
                  </a:lnTo>
                  <a:lnTo>
                    <a:pt x="103549" y="26160"/>
                  </a:lnTo>
                  <a:cubicBezTo>
                    <a:pt x="92488" y="16951"/>
                    <a:pt x="79009" y="12471"/>
                    <a:pt x="65608" y="12471"/>
                  </a:cubicBezTo>
                  <a:cubicBezTo>
                    <a:pt x="49344" y="12471"/>
                    <a:pt x="33159" y="19073"/>
                    <a:pt x="21387" y="31937"/>
                  </a:cubicBezTo>
                  <a:cubicBezTo>
                    <a:pt x="26" y="55386"/>
                    <a:pt x="893" y="91568"/>
                    <a:pt x="23411" y="113995"/>
                  </a:cubicBezTo>
                  <a:cubicBezTo>
                    <a:pt x="35024" y="125602"/>
                    <a:pt x="50342" y="131418"/>
                    <a:pt x="65661" y="131418"/>
                  </a:cubicBezTo>
                  <a:cubicBezTo>
                    <a:pt x="79981" y="131418"/>
                    <a:pt x="94353" y="126309"/>
                    <a:pt x="105704" y="116013"/>
                  </a:cubicBezTo>
                  <a:cubicBezTo>
                    <a:pt x="129352" y="94581"/>
                    <a:pt x="131874" y="58530"/>
                    <a:pt x="111537" y="34059"/>
                  </a:cubicBezTo>
                  <a:lnTo>
                    <a:pt x="115951" y="29645"/>
                  </a:lnTo>
                  <a:lnTo>
                    <a:pt x="131637" y="29645"/>
                  </a:lnTo>
                  <a:cubicBezTo>
                    <a:pt x="139100" y="29658"/>
                    <a:pt x="139100" y="18444"/>
                    <a:pt x="131637" y="18444"/>
                  </a:cubicBezTo>
                  <a:lnTo>
                    <a:pt x="127197" y="18444"/>
                  </a:lnTo>
                  <a:lnTo>
                    <a:pt x="135552" y="10089"/>
                  </a:lnTo>
                  <a:cubicBezTo>
                    <a:pt x="140335" y="6104"/>
                    <a:pt x="136367" y="0"/>
                    <a:pt x="131900" y="0"/>
                  </a:cubicBezTo>
                  <a:lnTo>
                    <a:pt x="65608" y="23658"/>
                  </a:lnTo>
                  <a:lnTo>
                    <a:pt x="13190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450" name="Google Shape;14747;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AweAAALCwAAiCAAAEsNAAAQAAAA"/>
              </a:ext>
            </a:extLst>
          </p:cNvGrpSpPr>
          <p:nvPr/>
        </p:nvGrpSpPr>
        <p:grpSpPr>
          <a:xfrm>
            <a:off x="4884420" y="1795145"/>
            <a:ext cx="403860" cy="365760"/>
            <a:chOff x="4884420" y="1795145"/>
            <a:chExt cx="403860" cy="365760"/>
          </a:xfrm>
        </p:grpSpPr>
        <p:sp>
          <p:nvSpPr>
            <p:cNvPr id="2460" name="Google Shape;147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zHgAAFAsAAGEgAABCDQAAAAAAAA=="/>
                </a:ext>
              </a:extLst>
            </p:cNvSpPr>
            <p:nvPr/>
          </p:nvSpPr>
          <p:spPr>
            <a:xfrm>
              <a:off x="4909185" y="1800860"/>
              <a:ext cx="354330" cy="354330"/>
            </a:xfrm>
            <a:custGeom>
              <a:avLst/>
              <a:gdLst/>
              <a:ahLst/>
              <a:cxnLst/>
              <a:rect l="0" t="0" r="354330" b="354330"/>
              <a:pathLst>
                <a:path w="354330" h="354330">
                  <a:moveTo>
                    <a:pt x="177231" y="0"/>
                  </a:moveTo>
                  <a:cubicBezTo>
                    <a:pt x="79349" y="0"/>
                    <a:pt x="26" y="79349"/>
                    <a:pt x="26" y="177231"/>
                  </a:cubicBezTo>
                  <a:cubicBezTo>
                    <a:pt x="26" y="274981"/>
                    <a:pt x="79349" y="354304"/>
                    <a:pt x="177231" y="354304"/>
                  </a:cubicBezTo>
                  <a:cubicBezTo>
                    <a:pt x="274981" y="354304"/>
                    <a:pt x="354330" y="274981"/>
                    <a:pt x="354330" y="177231"/>
                  </a:cubicBezTo>
                  <a:cubicBezTo>
                    <a:pt x="354330" y="79349"/>
                    <a:pt x="274981" y="0"/>
                    <a:pt x="177231"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9" name="Google Shape;147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CHgAAOgsAAFMgAAAdDQAAAAAAAA=="/>
                </a:ext>
              </a:extLst>
            </p:cNvSpPr>
            <p:nvPr/>
          </p:nvSpPr>
          <p:spPr>
            <a:xfrm>
              <a:off x="4918710" y="1824990"/>
              <a:ext cx="335915" cy="306705"/>
            </a:xfrm>
            <a:custGeom>
              <a:avLst/>
              <a:gdLst/>
              <a:ahLst/>
              <a:cxnLst/>
              <a:rect l="0" t="0" r="335915" b="306705"/>
              <a:pathLst>
                <a:path w="335915" h="306705">
                  <a:moveTo>
                    <a:pt x="168009" y="26"/>
                  </a:moveTo>
                  <a:cubicBezTo>
                    <a:pt x="128430" y="26"/>
                    <a:pt x="88850" y="14849"/>
                    <a:pt x="59251" y="44523"/>
                  </a:cubicBezTo>
                  <a:cubicBezTo>
                    <a:pt x="0" y="103739"/>
                    <a:pt x="130" y="202965"/>
                    <a:pt x="59251" y="262286"/>
                  </a:cubicBezTo>
                  <a:cubicBezTo>
                    <a:pt x="88798" y="291907"/>
                    <a:pt x="128351" y="306705"/>
                    <a:pt x="167905" y="306705"/>
                  </a:cubicBezTo>
                  <a:cubicBezTo>
                    <a:pt x="207458" y="306705"/>
                    <a:pt x="247037" y="291907"/>
                    <a:pt x="276663" y="262286"/>
                  </a:cubicBezTo>
                  <a:cubicBezTo>
                    <a:pt x="335888" y="202965"/>
                    <a:pt x="335784" y="103739"/>
                    <a:pt x="276663" y="44523"/>
                  </a:cubicBezTo>
                  <a:cubicBezTo>
                    <a:pt x="247116" y="14849"/>
                    <a:pt x="207563" y="26"/>
                    <a:pt x="16800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8" name="Google Shape;1475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HwAAOgsAAFMgAAAdDQAAAAAAAA=="/>
                </a:ext>
              </a:extLst>
            </p:cNvSpPr>
            <p:nvPr/>
          </p:nvSpPr>
          <p:spPr>
            <a:xfrm>
              <a:off x="5065395" y="1824990"/>
              <a:ext cx="189230" cy="306705"/>
            </a:xfrm>
            <a:custGeom>
              <a:avLst/>
              <a:gdLst/>
              <a:ahLst/>
              <a:cxnLst/>
              <a:rect l="0" t="0" r="189230" b="306705"/>
              <a:pathLst>
                <a:path w="189230" h="306705">
                  <a:moveTo>
                    <a:pt x="21325" y="0"/>
                  </a:moveTo>
                  <a:cubicBezTo>
                    <a:pt x="14199" y="0"/>
                    <a:pt x="7074" y="472"/>
                    <a:pt x="0" y="1443"/>
                  </a:cubicBezTo>
                  <a:cubicBezTo>
                    <a:pt x="33036" y="5877"/>
                    <a:pt x="63662" y="20887"/>
                    <a:pt x="87371" y="44504"/>
                  </a:cubicBezTo>
                  <a:cubicBezTo>
                    <a:pt x="146474" y="103730"/>
                    <a:pt x="146474" y="202974"/>
                    <a:pt x="87371" y="262305"/>
                  </a:cubicBezTo>
                  <a:cubicBezTo>
                    <a:pt x="63662" y="285790"/>
                    <a:pt x="33036" y="300827"/>
                    <a:pt x="0" y="305235"/>
                  </a:cubicBezTo>
                  <a:cubicBezTo>
                    <a:pt x="7047" y="306206"/>
                    <a:pt x="14173" y="306678"/>
                    <a:pt x="21299" y="306678"/>
                  </a:cubicBezTo>
                  <a:cubicBezTo>
                    <a:pt x="60859" y="306678"/>
                    <a:pt x="100497" y="291826"/>
                    <a:pt x="130101" y="262173"/>
                  </a:cubicBezTo>
                  <a:cubicBezTo>
                    <a:pt x="189230" y="202974"/>
                    <a:pt x="189230" y="103730"/>
                    <a:pt x="130101" y="44504"/>
                  </a:cubicBezTo>
                  <a:cubicBezTo>
                    <a:pt x="100497" y="14852"/>
                    <a:pt x="60963" y="0"/>
                    <a:pt x="2132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7" name="Google Shape;1475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HgAADwwAAGYfAACaDAAAAAAAAA=="/>
                </a:ext>
              </a:extLst>
            </p:cNvSpPr>
            <p:nvPr/>
          </p:nvSpPr>
          <p:spPr>
            <a:xfrm>
              <a:off x="5015230" y="1960245"/>
              <a:ext cx="88900" cy="88265"/>
            </a:xfrm>
            <a:custGeom>
              <a:avLst/>
              <a:gdLst/>
              <a:ahLst/>
              <a:cxnLst/>
              <a:rect l="0" t="0" r="88900" b="88265"/>
              <a:pathLst>
                <a:path w="88900" h="88265">
                  <a:moveTo>
                    <a:pt x="53649" y="26"/>
                  </a:moveTo>
                  <a:lnTo>
                    <a:pt x="1623" y="82736"/>
                  </a:lnTo>
                  <a:cubicBezTo>
                    <a:pt x="0" y="85290"/>
                    <a:pt x="2146" y="88238"/>
                    <a:pt x="4684" y="88238"/>
                  </a:cubicBezTo>
                  <a:cubicBezTo>
                    <a:pt x="5286" y="88238"/>
                    <a:pt x="5914" y="88080"/>
                    <a:pt x="6543" y="87685"/>
                  </a:cubicBezTo>
                  <a:lnTo>
                    <a:pt x="88769" y="35353"/>
                  </a:lnTo>
                  <a:lnTo>
                    <a:pt x="88900" y="35353"/>
                  </a:lnTo>
                  <a:lnTo>
                    <a:pt x="53649" y="102"/>
                  </a:lnTo>
                  <a:lnTo>
                    <a:pt x="53649" y="26"/>
                  </a:lnTo>
                  <a:lnTo>
                    <a:pt x="6543" y="87685"/>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6" name="Google Shape;1475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aHgAAMgwAAGYfAACaDAAAAAAAAA=="/>
                </a:ext>
              </a:extLst>
            </p:cNvSpPr>
            <p:nvPr/>
          </p:nvSpPr>
          <p:spPr>
            <a:xfrm>
              <a:off x="5015230" y="1982470"/>
              <a:ext cx="88900" cy="66040"/>
            </a:xfrm>
            <a:custGeom>
              <a:avLst/>
              <a:gdLst/>
              <a:ahLst/>
              <a:cxnLst/>
              <a:rect l="0" t="0" r="88900" b="66040"/>
              <a:pathLst>
                <a:path w="88900" h="66040">
                  <a:moveTo>
                    <a:pt x="75700" y="26"/>
                  </a:moveTo>
                  <a:lnTo>
                    <a:pt x="15684" y="38185"/>
                  </a:lnTo>
                  <a:lnTo>
                    <a:pt x="1725" y="60506"/>
                  </a:lnTo>
                  <a:cubicBezTo>
                    <a:pt x="26" y="63141"/>
                    <a:pt x="2091" y="66040"/>
                    <a:pt x="4679" y="66040"/>
                  </a:cubicBezTo>
                  <a:cubicBezTo>
                    <a:pt x="5306" y="66040"/>
                    <a:pt x="5986" y="65856"/>
                    <a:pt x="6639" y="65460"/>
                  </a:cubicBezTo>
                  <a:lnTo>
                    <a:pt x="88769" y="13203"/>
                  </a:lnTo>
                  <a:lnTo>
                    <a:pt x="88900" y="13203"/>
                  </a:lnTo>
                  <a:lnTo>
                    <a:pt x="75804" y="107"/>
                  </a:lnTo>
                  <a:lnTo>
                    <a:pt x="75700" y="26"/>
                  </a:lnTo>
                  <a:lnTo>
                    <a:pt x="6639" y="654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5" name="Google Shape;1475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vHwAAvAsAALsfAABHDAAAAAAAAA=="/>
                </a:ext>
              </a:extLst>
            </p:cNvSpPr>
            <p:nvPr/>
          </p:nvSpPr>
          <p:spPr>
            <a:xfrm>
              <a:off x="5069205" y="1907540"/>
              <a:ext cx="88900" cy="88265"/>
            </a:xfrm>
            <a:custGeom>
              <a:avLst/>
              <a:gdLst/>
              <a:ahLst/>
              <a:cxnLst/>
              <a:rect l="0" t="0" r="88900" b="88265"/>
              <a:pathLst>
                <a:path w="88900" h="88265">
                  <a:moveTo>
                    <a:pt x="84268" y="26"/>
                  </a:moveTo>
                  <a:cubicBezTo>
                    <a:pt x="83640" y="26"/>
                    <a:pt x="82986" y="183"/>
                    <a:pt x="82357" y="604"/>
                  </a:cubicBezTo>
                  <a:lnTo>
                    <a:pt x="131" y="52701"/>
                  </a:lnTo>
                  <a:lnTo>
                    <a:pt x="26" y="52701"/>
                  </a:lnTo>
                  <a:lnTo>
                    <a:pt x="35277" y="87952"/>
                  </a:lnTo>
                  <a:lnTo>
                    <a:pt x="35277" y="88133"/>
                  </a:lnTo>
                  <a:lnTo>
                    <a:pt x="87277" y="5519"/>
                  </a:lnTo>
                  <a:cubicBezTo>
                    <a:pt x="88900" y="2891"/>
                    <a:pt x="86780" y="26"/>
                    <a:pt x="8426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4" name="Google Shape;1475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SHwAAvAsAALsfAABHDAAAAAAAAA=="/>
                </a:ext>
              </a:extLst>
            </p:cNvSpPr>
            <p:nvPr/>
          </p:nvSpPr>
          <p:spPr>
            <a:xfrm>
              <a:off x="5091430" y="1907540"/>
              <a:ext cx="66675" cy="88265"/>
            </a:xfrm>
            <a:custGeom>
              <a:avLst/>
              <a:gdLst/>
              <a:ahLst/>
              <a:cxnLst/>
              <a:rect l="0" t="0" r="66675" b="88265"/>
              <a:pathLst>
                <a:path w="66675" h="88265">
                  <a:moveTo>
                    <a:pt x="62137" y="0"/>
                  </a:moveTo>
                  <a:cubicBezTo>
                    <a:pt x="61560" y="0"/>
                    <a:pt x="60930" y="157"/>
                    <a:pt x="60327" y="526"/>
                  </a:cubicBezTo>
                  <a:lnTo>
                    <a:pt x="38137" y="14574"/>
                  </a:lnTo>
                  <a:lnTo>
                    <a:pt x="0" y="75084"/>
                  </a:lnTo>
                  <a:lnTo>
                    <a:pt x="13140" y="88224"/>
                  </a:lnTo>
                  <a:lnTo>
                    <a:pt x="13140" y="88133"/>
                  </a:lnTo>
                  <a:lnTo>
                    <a:pt x="65127" y="5445"/>
                  </a:lnTo>
                  <a:cubicBezTo>
                    <a:pt x="66675" y="2893"/>
                    <a:pt x="64629" y="0"/>
                    <a:pt x="6213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3" name="Google Shape;1475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HgAACwsAAIggAABLDQAAAAAAAA=="/>
                </a:ext>
              </a:extLst>
            </p:cNvSpPr>
            <p:nvPr/>
          </p:nvSpPr>
          <p:spPr>
            <a:xfrm>
              <a:off x="4884420" y="1795145"/>
              <a:ext cx="403860" cy="365760"/>
            </a:xfrm>
            <a:custGeom>
              <a:avLst/>
              <a:gdLst/>
              <a:ahLst/>
              <a:cxnLst/>
              <a:rect l="0" t="0" r="403860" b="365760"/>
              <a:pathLst>
                <a:path w="403860" h="365760">
                  <a:moveTo>
                    <a:pt x="202874" y="0"/>
                  </a:moveTo>
                  <a:cubicBezTo>
                    <a:pt x="159169" y="0"/>
                    <a:pt x="115359" y="15636"/>
                    <a:pt x="80515" y="47091"/>
                  </a:cubicBezTo>
                  <a:cubicBezTo>
                    <a:pt x="8363" y="112362"/>
                    <a:pt x="26" y="222940"/>
                    <a:pt x="61717" y="298311"/>
                  </a:cubicBezTo>
                  <a:cubicBezTo>
                    <a:pt x="62818" y="299702"/>
                    <a:pt x="64208" y="300305"/>
                    <a:pt x="65571" y="300305"/>
                  </a:cubicBezTo>
                  <a:cubicBezTo>
                    <a:pt x="69477" y="300305"/>
                    <a:pt x="73174" y="295531"/>
                    <a:pt x="69923" y="291622"/>
                  </a:cubicBezTo>
                  <a:cubicBezTo>
                    <a:pt x="11510" y="219792"/>
                    <a:pt x="20214" y="114644"/>
                    <a:pt x="89849" y="53649"/>
                  </a:cubicBezTo>
                  <a:cubicBezTo>
                    <a:pt x="122385" y="25054"/>
                    <a:pt x="162734" y="10966"/>
                    <a:pt x="202979" y="10966"/>
                  </a:cubicBezTo>
                  <a:cubicBezTo>
                    <a:pt x="248703" y="10966"/>
                    <a:pt x="294269" y="29173"/>
                    <a:pt x="328012" y="65035"/>
                  </a:cubicBezTo>
                  <a:cubicBezTo>
                    <a:pt x="391485" y="132300"/>
                    <a:pt x="390463" y="237841"/>
                    <a:pt x="325495" y="303742"/>
                  </a:cubicBezTo>
                  <a:cubicBezTo>
                    <a:pt x="291936" y="337715"/>
                    <a:pt x="247575" y="354846"/>
                    <a:pt x="203136" y="354846"/>
                  </a:cubicBezTo>
                  <a:cubicBezTo>
                    <a:pt x="161581" y="354846"/>
                    <a:pt x="119921" y="339867"/>
                    <a:pt x="86938" y="309671"/>
                  </a:cubicBezTo>
                  <a:cubicBezTo>
                    <a:pt x="85837" y="308621"/>
                    <a:pt x="84631" y="308175"/>
                    <a:pt x="83478" y="308175"/>
                  </a:cubicBezTo>
                  <a:cubicBezTo>
                    <a:pt x="79335" y="308175"/>
                    <a:pt x="75796" y="313842"/>
                    <a:pt x="79755" y="317489"/>
                  </a:cubicBezTo>
                  <a:cubicBezTo>
                    <a:pt x="114729" y="349783"/>
                    <a:pt x="159011" y="365760"/>
                    <a:pt x="203188" y="365760"/>
                  </a:cubicBezTo>
                  <a:cubicBezTo>
                    <a:pt x="251272" y="365760"/>
                    <a:pt x="299251" y="346845"/>
                    <a:pt x="335091" y="309409"/>
                  </a:cubicBezTo>
                  <a:cubicBezTo>
                    <a:pt x="403834" y="237710"/>
                    <a:pt x="402575" y="123984"/>
                    <a:pt x="332180" y="53781"/>
                  </a:cubicBezTo>
                  <a:cubicBezTo>
                    <a:pt x="296655" y="18023"/>
                    <a:pt x="249804" y="0"/>
                    <a:pt x="20287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2" name="Google Shape;1475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GHgAApwsAANIfAACvDAAAAAAAAA=="/>
                </a:ext>
              </a:extLst>
            </p:cNvSpPr>
            <p:nvPr/>
          </p:nvSpPr>
          <p:spPr>
            <a:xfrm>
              <a:off x="5002530" y="1894205"/>
              <a:ext cx="170180" cy="167640"/>
            </a:xfrm>
            <a:custGeom>
              <a:avLst/>
              <a:gdLst/>
              <a:ahLst/>
              <a:cxnLst/>
              <a:rect l="0" t="0" r="170180" b="167640"/>
              <a:pathLst>
                <a:path w="170180" h="167640">
                  <a:moveTo>
                    <a:pt x="146146" y="22589"/>
                  </a:moveTo>
                  <a:lnTo>
                    <a:pt x="101877" y="92800"/>
                  </a:lnTo>
                  <a:lnTo>
                    <a:pt x="76139" y="67062"/>
                  </a:lnTo>
                  <a:lnTo>
                    <a:pt x="146146" y="22589"/>
                  </a:lnTo>
                  <a:lnTo>
                    <a:pt x="68460" y="74472"/>
                  </a:lnTo>
                  <a:lnTo>
                    <a:pt x="94434" y="100446"/>
                  </a:lnTo>
                  <a:lnTo>
                    <a:pt x="24061" y="145078"/>
                  </a:lnTo>
                  <a:lnTo>
                    <a:pt x="68460" y="74472"/>
                  </a:lnTo>
                  <a:lnTo>
                    <a:pt x="163156" y="26"/>
                  </a:lnTo>
                  <a:cubicBezTo>
                    <a:pt x="162265" y="26"/>
                    <a:pt x="161295" y="263"/>
                    <a:pt x="160378" y="815"/>
                  </a:cubicBezTo>
                  <a:lnTo>
                    <a:pt x="65420" y="61060"/>
                  </a:lnTo>
                  <a:cubicBezTo>
                    <a:pt x="64162" y="61692"/>
                    <a:pt x="63166" y="62691"/>
                    <a:pt x="62536" y="63953"/>
                  </a:cubicBezTo>
                  <a:lnTo>
                    <a:pt x="2359" y="159357"/>
                  </a:lnTo>
                  <a:cubicBezTo>
                    <a:pt x="26" y="163248"/>
                    <a:pt x="3198" y="167640"/>
                    <a:pt x="7024" y="167640"/>
                  </a:cubicBezTo>
                  <a:cubicBezTo>
                    <a:pt x="7942" y="167640"/>
                    <a:pt x="8885" y="167377"/>
                    <a:pt x="9802" y="166825"/>
                  </a:cubicBezTo>
                  <a:lnTo>
                    <a:pt x="104760" y="106606"/>
                  </a:lnTo>
                  <a:cubicBezTo>
                    <a:pt x="106150" y="105975"/>
                    <a:pt x="107172" y="104949"/>
                    <a:pt x="107801" y="103556"/>
                  </a:cubicBezTo>
                  <a:lnTo>
                    <a:pt x="167821" y="8283"/>
                  </a:lnTo>
                  <a:cubicBezTo>
                    <a:pt x="170180" y="4392"/>
                    <a:pt x="167009" y="26"/>
                    <a:pt x="163156" y="26"/>
                  </a:cubicBezTo>
                  <a:lnTo>
                    <a:pt x="146146" y="22589"/>
                  </a:lnTo>
                  <a:lnTo>
                    <a:pt x="16315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51" name="Google Shape;1475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BHgAAOQsAAD4gAAAeDQAAAAAAAA=="/>
                </a:ext>
              </a:extLst>
            </p:cNvSpPr>
            <p:nvPr/>
          </p:nvSpPr>
          <p:spPr>
            <a:xfrm>
              <a:off x="4918075" y="1824355"/>
              <a:ext cx="323215" cy="307975"/>
            </a:xfrm>
            <a:custGeom>
              <a:avLst/>
              <a:gdLst/>
              <a:ahLst/>
              <a:cxnLst/>
              <a:rect l="0" t="0" r="323215" b="307975"/>
              <a:pathLst>
                <a:path w="323215" h="307975">
                  <a:moveTo>
                    <a:pt x="169502" y="0"/>
                  </a:moveTo>
                  <a:cubicBezTo>
                    <a:pt x="135382" y="0"/>
                    <a:pt x="101314" y="11336"/>
                    <a:pt x="73216" y="33983"/>
                  </a:cubicBezTo>
                  <a:cubicBezTo>
                    <a:pt x="17387" y="78935"/>
                    <a:pt x="0" y="156585"/>
                    <a:pt x="31240" y="221114"/>
                  </a:cubicBezTo>
                  <a:cubicBezTo>
                    <a:pt x="57347" y="275120"/>
                    <a:pt x="111605" y="307975"/>
                    <a:pt x="169450" y="307975"/>
                  </a:cubicBezTo>
                  <a:cubicBezTo>
                    <a:pt x="180841" y="307975"/>
                    <a:pt x="192389" y="306689"/>
                    <a:pt x="203858" y="304064"/>
                  </a:cubicBezTo>
                  <a:cubicBezTo>
                    <a:pt x="273670" y="288031"/>
                    <a:pt x="323188" y="225785"/>
                    <a:pt x="323188" y="154039"/>
                  </a:cubicBezTo>
                  <a:cubicBezTo>
                    <a:pt x="323188" y="117563"/>
                    <a:pt x="310226" y="82320"/>
                    <a:pt x="286790" y="54556"/>
                  </a:cubicBezTo>
                  <a:cubicBezTo>
                    <a:pt x="285664" y="53218"/>
                    <a:pt x="284302" y="52667"/>
                    <a:pt x="282966" y="52667"/>
                  </a:cubicBezTo>
                  <a:cubicBezTo>
                    <a:pt x="279039" y="52667"/>
                    <a:pt x="275294" y="57522"/>
                    <a:pt x="278593" y="61511"/>
                  </a:cubicBezTo>
                  <a:cubicBezTo>
                    <a:pt x="299123" y="85732"/>
                    <a:pt x="310959" y="116172"/>
                    <a:pt x="312347" y="148004"/>
                  </a:cubicBezTo>
                  <a:lnTo>
                    <a:pt x="290560" y="148004"/>
                  </a:lnTo>
                  <a:cubicBezTo>
                    <a:pt x="283752" y="148004"/>
                    <a:pt x="283752" y="158606"/>
                    <a:pt x="290560" y="158606"/>
                  </a:cubicBezTo>
                  <a:lnTo>
                    <a:pt x="312347" y="158606"/>
                  </a:lnTo>
                  <a:cubicBezTo>
                    <a:pt x="309964" y="233867"/>
                    <a:pt x="249867" y="294224"/>
                    <a:pt x="174896" y="297110"/>
                  </a:cubicBezTo>
                  <a:lnTo>
                    <a:pt x="174896" y="275277"/>
                  </a:lnTo>
                  <a:cubicBezTo>
                    <a:pt x="174896" y="271866"/>
                    <a:pt x="172199" y="270160"/>
                    <a:pt x="169528" y="270160"/>
                  </a:cubicBezTo>
                  <a:cubicBezTo>
                    <a:pt x="166857" y="270160"/>
                    <a:pt x="164186" y="271866"/>
                    <a:pt x="164186" y="275277"/>
                  </a:cubicBezTo>
                  <a:lnTo>
                    <a:pt x="164186" y="297110"/>
                  </a:lnTo>
                  <a:cubicBezTo>
                    <a:pt x="89085" y="294224"/>
                    <a:pt x="28988" y="233736"/>
                    <a:pt x="26578" y="158606"/>
                  </a:cubicBezTo>
                  <a:lnTo>
                    <a:pt x="48391" y="158606"/>
                  </a:lnTo>
                  <a:cubicBezTo>
                    <a:pt x="55305" y="158606"/>
                    <a:pt x="55305" y="147873"/>
                    <a:pt x="48391" y="147873"/>
                  </a:cubicBezTo>
                  <a:lnTo>
                    <a:pt x="26709" y="147873"/>
                  </a:lnTo>
                  <a:cubicBezTo>
                    <a:pt x="29852" y="73241"/>
                    <a:pt x="89713" y="13514"/>
                    <a:pt x="164186" y="10732"/>
                  </a:cubicBezTo>
                  <a:lnTo>
                    <a:pt x="164186" y="32592"/>
                  </a:lnTo>
                  <a:cubicBezTo>
                    <a:pt x="164186" y="36003"/>
                    <a:pt x="166857" y="37683"/>
                    <a:pt x="169528" y="37683"/>
                  </a:cubicBezTo>
                  <a:cubicBezTo>
                    <a:pt x="172199" y="37683"/>
                    <a:pt x="174896" y="36003"/>
                    <a:pt x="174896" y="32592"/>
                  </a:cubicBezTo>
                  <a:lnTo>
                    <a:pt x="174896" y="10732"/>
                  </a:lnTo>
                  <a:cubicBezTo>
                    <a:pt x="205141" y="11756"/>
                    <a:pt x="234365" y="22489"/>
                    <a:pt x="258037" y="41409"/>
                  </a:cubicBezTo>
                  <a:cubicBezTo>
                    <a:pt x="259032" y="42249"/>
                    <a:pt x="260211" y="42643"/>
                    <a:pt x="261415" y="42643"/>
                  </a:cubicBezTo>
                  <a:cubicBezTo>
                    <a:pt x="262986" y="42643"/>
                    <a:pt x="264531" y="41960"/>
                    <a:pt x="265605" y="40674"/>
                  </a:cubicBezTo>
                  <a:cubicBezTo>
                    <a:pt x="267386" y="38260"/>
                    <a:pt x="266993" y="34980"/>
                    <a:pt x="264741" y="33091"/>
                  </a:cubicBezTo>
                  <a:cubicBezTo>
                    <a:pt x="236774" y="11021"/>
                    <a:pt x="203125" y="0"/>
                    <a:pt x="16950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461" name="Google Shape;14758;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YpAADPEwAA9SoAAMsVAAAQAAAA"/>
              </a:ext>
            </a:extLst>
          </p:cNvGrpSpPr>
          <p:nvPr/>
        </p:nvGrpSpPr>
        <p:grpSpPr>
          <a:xfrm>
            <a:off x="6678930" y="3220085"/>
            <a:ext cx="304165" cy="322580"/>
            <a:chOff x="6678930" y="3220085"/>
            <a:chExt cx="304165" cy="322580"/>
          </a:xfrm>
        </p:grpSpPr>
        <p:sp>
          <p:nvSpPr>
            <p:cNvPr id="2497" name="Google Shape;1475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QAA1hMAAN0qAAB0FQAAAAAAAA=="/>
                </a:ext>
              </a:extLst>
            </p:cNvSpPr>
            <p:nvPr/>
          </p:nvSpPr>
          <p:spPr>
            <a:xfrm>
              <a:off x="6704965" y="3224530"/>
              <a:ext cx="262890" cy="262890"/>
            </a:xfrm>
            <a:custGeom>
              <a:avLst/>
              <a:gdLst/>
              <a:ahLst/>
              <a:cxnLst/>
              <a:rect l="0" t="0" r="262890" b="262890"/>
              <a:pathLst>
                <a:path w="262890" h="262890">
                  <a:moveTo>
                    <a:pt x="131498" y="26"/>
                  </a:moveTo>
                  <a:cubicBezTo>
                    <a:pt x="58884" y="26"/>
                    <a:pt x="0" y="58747"/>
                    <a:pt x="0" y="131379"/>
                  </a:cubicBezTo>
                  <a:cubicBezTo>
                    <a:pt x="0" y="204012"/>
                    <a:pt x="58884" y="262864"/>
                    <a:pt x="131498" y="262864"/>
                  </a:cubicBezTo>
                  <a:cubicBezTo>
                    <a:pt x="204006" y="262864"/>
                    <a:pt x="262890" y="204012"/>
                    <a:pt x="262890" y="131379"/>
                  </a:cubicBezTo>
                  <a:cubicBezTo>
                    <a:pt x="262890" y="58747"/>
                    <a:pt x="204006" y="26"/>
                    <a:pt x="131498"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96" name="Google Shape;1476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WKQAA2xMAAKAqAAB0FQAAAAAAAA=="/>
                </a:ext>
              </a:extLst>
            </p:cNvSpPr>
            <p:nvPr/>
          </p:nvSpPr>
          <p:spPr>
            <a:xfrm>
              <a:off x="6678930" y="3227705"/>
              <a:ext cx="250190" cy="259715"/>
            </a:xfrm>
            <a:custGeom>
              <a:avLst/>
              <a:gdLst/>
              <a:ahLst/>
              <a:cxnLst/>
              <a:rect l="0" t="0" r="250190" b="259715"/>
              <a:pathLst>
                <a:path w="250190" h="259715">
                  <a:moveTo>
                    <a:pt x="130704" y="0"/>
                  </a:moveTo>
                  <a:cubicBezTo>
                    <a:pt x="44636" y="17894"/>
                    <a:pt x="0" y="113469"/>
                    <a:pt x="41589" y="190600"/>
                  </a:cubicBezTo>
                  <a:cubicBezTo>
                    <a:pt x="65917" y="235663"/>
                    <a:pt x="111525" y="259715"/>
                    <a:pt x="157712" y="259715"/>
                  </a:cubicBezTo>
                  <a:cubicBezTo>
                    <a:pt x="190762" y="259715"/>
                    <a:pt x="224128" y="247401"/>
                    <a:pt x="250164" y="221621"/>
                  </a:cubicBezTo>
                  <a:cubicBezTo>
                    <a:pt x="241336" y="223376"/>
                    <a:pt x="232220" y="224398"/>
                    <a:pt x="223261" y="224398"/>
                  </a:cubicBezTo>
                  <a:cubicBezTo>
                    <a:pt x="169902" y="224267"/>
                    <a:pt x="121982" y="192251"/>
                    <a:pt x="101647" y="143075"/>
                  </a:cubicBezTo>
                  <a:cubicBezTo>
                    <a:pt x="81417" y="93924"/>
                    <a:pt x="92793" y="37438"/>
                    <a:pt x="13070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95" name="Google Shape;1476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KQAAFRUAAD0qAADEFQAAAAAAAA=="/>
                </a:ext>
              </a:extLst>
            </p:cNvSpPr>
            <p:nvPr/>
          </p:nvSpPr>
          <p:spPr>
            <a:xfrm>
              <a:off x="6805930" y="3427095"/>
              <a:ext cx="60325" cy="111125"/>
            </a:xfrm>
            <a:custGeom>
              <a:avLst/>
              <a:gdLst/>
              <a:ahLst/>
              <a:cxnLst/>
              <a:rect l="0" t="0" r="60325" b="111125"/>
              <a:pathLst>
                <a:path w="60325" h="111125">
                  <a:moveTo>
                    <a:pt x="20212" y="26"/>
                  </a:moveTo>
                  <a:lnTo>
                    <a:pt x="20212" y="12017"/>
                  </a:lnTo>
                  <a:cubicBezTo>
                    <a:pt x="20082" y="13907"/>
                    <a:pt x="19066" y="15665"/>
                    <a:pt x="17321" y="16557"/>
                  </a:cubicBezTo>
                  <a:lnTo>
                    <a:pt x="5652" y="22487"/>
                  </a:lnTo>
                  <a:cubicBezTo>
                    <a:pt x="2161" y="24140"/>
                    <a:pt x="26" y="27656"/>
                    <a:pt x="26" y="31461"/>
                  </a:cubicBezTo>
                  <a:lnTo>
                    <a:pt x="26" y="76278"/>
                  </a:lnTo>
                  <a:cubicBezTo>
                    <a:pt x="26" y="79191"/>
                    <a:pt x="911" y="82077"/>
                    <a:pt x="2656" y="84596"/>
                  </a:cubicBezTo>
                  <a:lnTo>
                    <a:pt x="7553" y="92179"/>
                  </a:lnTo>
                  <a:cubicBezTo>
                    <a:pt x="9168" y="94594"/>
                    <a:pt x="10054" y="97611"/>
                    <a:pt x="10054" y="100524"/>
                  </a:cubicBezTo>
                  <a:lnTo>
                    <a:pt x="10054" y="111125"/>
                  </a:lnTo>
                  <a:lnTo>
                    <a:pt x="50270" y="111125"/>
                  </a:lnTo>
                  <a:lnTo>
                    <a:pt x="50270" y="100524"/>
                  </a:lnTo>
                  <a:cubicBezTo>
                    <a:pt x="50166" y="97611"/>
                    <a:pt x="51026" y="94594"/>
                    <a:pt x="52797" y="92179"/>
                  </a:cubicBezTo>
                  <a:lnTo>
                    <a:pt x="57668" y="84596"/>
                  </a:lnTo>
                  <a:cubicBezTo>
                    <a:pt x="59439" y="82077"/>
                    <a:pt x="60298" y="79191"/>
                    <a:pt x="60298" y="76278"/>
                  </a:cubicBezTo>
                  <a:lnTo>
                    <a:pt x="60298" y="31461"/>
                  </a:lnTo>
                  <a:cubicBezTo>
                    <a:pt x="60298" y="27656"/>
                    <a:pt x="58189" y="24140"/>
                    <a:pt x="54803" y="22487"/>
                  </a:cubicBezTo>
                  <a:lnTo>
                    <a:pt x="43003" y="16557"/>
                  </a:lnTo>
                  <a:cubicBezTo>
                    <a:pt x="41258" y="15665"/>
                    <a:pt x="40242" y="13907"/>
                    <a:pt x="40242" y="12017"/>
                  </a:cubicBezTo>
                  <a:lnTo>
                    <a:pt x="40242" y="26"/>
                  </a:lnTo>
                  <a:lnTo>
                    <a:pt x="20212" y="26"/>
                  </a:lnTo>
                  <a:lnTo>
                    <a:pt x="40242" y="1201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94" name="Google Shape;1476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KQAAPRUAAPYpAAC0FQAAAAAAAA=="/>
                </a:ext>
              </a:extLst>
            </p:cNvSpPr>
            <p:nvPr/>
          </p:nvSpPr>
          <p:spPr>
            <a:xfrm>
              <a:off x="6805930" y="3452495"/>
              <a:ext cx="15240" cy="75565"/>
            </a:xfrm>
            <a:custGeom>
              <a:avLst/>
              <a:gdLst/>
              <a:ahLst/>
              <a:cxnLst/>
              <a:rect l="0" t="0" r="15240" b="75565"/>
              <a:pathLst>
                <a:path w="15240" h="75565">
                  <a:moveTo>
                    <a:pt x="2166" y="26"/>
                  </a:moveTo>
                  <a:cubicBezTo>
                    <a:pt x="783" y="1654"/>
                    <a:pt x="157" y="3807"/>
                    <a:pt x="157" y="5960"/>
                  </a:cubicBezTo>
                  <a:lnTo>
                    <a:pt x="157" y="50674"/>
                  </a:lnTo>
                  <a:cubicBezTo>
                    <a:pt x="26" y="53719"/>
                    <a:pt x="913" y="56608"/>
                    <a:pt x="2662" y="59128"/>
                  </a:cubicBezTo>
                  <a:lnTo>
                    <a:pt x="7568" y="66716"/>
                  </a:lnTo>
                  <a:cubicBezTo>
                    <a:pt x="9316" y="69132"/>
                    <a:pt x="10203" y="72151"/>
                    <a:pt x="10203" y="75066"/>
                  </a:cubicBezTo>
                  <a:lnTo>
                    <a:pt x="10203" y="75565"/>
                  </a:lnTo>
                  <a:lnTo>
                    <a:pt x="15214" y="75565"/>
                  </a:lnTo>
                  <a:lnTo>
                    <a:pt x="15214" y="14913"/>
                  </a:lnTo>
                  <a:cubicBezTo>
                    <a:pt x="15214" y="11631"/>
                    <a:pt x="13700" y="8743"/>
                    <a:pt x="11195" y="6826"/>
                  </a:cubicBezTo>
                  <a:lnTo>
                    <a:pt x="2166" y="26"/>
                  </a:lnTo>
                  <a:lnTo>
                    <a:pt x="11195" y="68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93" name="Google Shape;1476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KgAAPRUAAD0qAAC0FQAAAAAAAA=="/>
                </a:ext>
              </a:extLst>
            </p:cNvSpPr>
            <p:nvPr/>
          </p:nvSpPr>
          <p:spPr>
            <a:xfrm>
              <a:off x="6851650" y="3452495"/>
              <a:ext cx="14605" cy="75565"/>
            </a:xfrm>
            <a:custGeom>
              <a:avLst/>
              <a:gdLst/>
              <a:ahLst/>
              <a:cxnLst/>
              <a:rect l="0" t="0" r="14605" b="75565"/>
              <a:pathLst>
                <a:path w="14605" h="75565">
                  <a:moveTo>
                    <a:pt x="12536" y="26"/>
                  </a:moveTo>
                  <a:lnTo>
                    <a:pt x="3909" y="6826"/>
                  </a:lnTo>
                  <a:cubicBezTo>
                    <a:pt x="1488" y="8743"/>
                    <a:pt x="25" y="11631"/>
                    <a:pt x="25" y="14913"/>
                  </a:cubicBezTo>
                  <a:lnTo>
                    <a:pt x="25" y="75565"/>
                  </a:lnTo>
                  <a:lnTo>
                    <a:pt x="4868" y="75565"/>
                  </a:lnTo>
                  <a:lnTo>
                    <a:pt x="4868" y="75066"/>
                  </a:lnTo>
                  <a:cubicBezTo>
                    <a:pt x="4868" y="72151"/>
                    <a:pt x="5725" y="69132"/>
                    <a:pt x="7315" y="66716"/>
                  </a:cubicBezTo>
                  <a:lnTo>
                    <a:pt x="12158" y="59128"/>
                  </a:lnTo>
                  <a:cubicBezTo>
                    <a:pt x="13747" y="56608"/>
                    <a:pt x="14579" y="53719"/>
                    <a:pt x="14579" y="50674"/>
                  </a:cubicBezTo>
                  <a:lnTo>
                    <a:pt x="14579" y="5960"/>
                  </a:lnTo>
                  <a:cubicBezTo>
                    <a:pt x="14579" y="3807"/>
                    <a:pt x="13848" y="1654"/>
                    <a:pt x="12536"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92" name="Google Shape;1476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KQAArBUAAC4qAADEFQAAAAAAAA=="/>
                </a:ext>
              </a:extLst>
            </p:cNvSpPr>
            <p:nvPr/>
          </p:nvSpPr>
          <p:spPr>
            <a:xfrm>
              <a:off x="6816090" y="3522980"/>
              <a:ext cx="40640" cy="15240"/>
            </a:xfrm>
            <a:custGeom>
              <a:avLst/>
              <a:gdLst/>
              <a:ahLst/>
              <a:cxnLst/>
              <a:rect l="0" t="0" r="40640" b="15240"/>
              <a:pathLst>
                <a:path w="40640" h="15240">
                  <a:moveTo>
                    <a:pt x="26" y="0"/>
                  </a:moveTo>
                  <a:lnTo>
                    <a:pt x="26" y="15240"/>
                  </a:lnTo>
                  <a:lnTo>
                    <a:pt x="40614" y="15240"/>
                  </a:lnTo>
                  <a:lnTo>
                    <a:pt x="40614"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91" name="Google Shape;1476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KgAAPBUAABIqAACsFQAAAAAAAA=="/>
                </a:ext>
              </a:extLst>
            </p:cNvSpPr>
            <p:nvPr/>
          </p:nvSpPr>
          <p:spPr>
            <a:xfrm>
              <a:off x="6833870" y="3451860"/>
              <a:ext cx="5080" cy="71120"/>
            </a:xfrm>
            <a:custGeom>
              <a:avLst/>
              <a:gdLst/>
              <a:ahLst/>
              <a:cxnLst/>
              <a:rect l="0" t="0" r="5080" b="71120"/>
              <a:pathLst>
                <a:path w="5080" h="71120">
                  <a:moveTo>
                    <a:pt x="0" y="26"/>
                  </a:moveTo>
                  <a:lnTo>
                    <a:pt x="0" y="71094"/>
                  </a:lnTo>
                  <a:lnTo>
                    <a:pt x="5080" y="71094"/>
                  </a:lnTo>
                  <a:lnTo>
                    <a:pt x="5080" y="26"/>
                  </a:lnTo>
                  <a:lnTo>
                    <a:pt x="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90" name="Google Shape;1476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KQAAFRUAAB4qAAA8FQAAAAAAAA=="/>
                </a:ext>
              </a:extLst>
            </p:cNvSpPr>
            <p:nvPr/>
          </p:nvSpPr>
          <p:spPr>
            <a:xfrm>
              <a:off x="6826250" y="3427095"/>
              <a:ext cx="20320" cy="24765"/>
            </a:xfrm>
            <a:custGeom>
              <a:avLst/>
              <a:gdLst/>
              <a:ahLst/>
              <a:cxnLst/>
              <a:rect l="0" t="0" r="20320" b="24765"/>
              <a:pathLst>
                <a:path w="20320" h="24765">
                  <a:moveTo>
                    <a:pt x="26" y="25"/>
                  </a:moveTo>
                  <a:lnTo>
                    <a:pt x="26" y="14864"/>
                  </a:lnTo>
                  <a:cubicBezTo>
                    <a:pt x="26" y="20316"/>
                    <a:pt x="4586" y="24636"/>
                    <a:pt x="10147" y="24765"/>
                  </a:cubicBezTo>
                  <a:cubicBezTo>
                    <a:pt x="15734" y="24765"/>
                    <a:pt x="20294" y="20316"/>
                    <a:pt x="20294" y="14864"/>
                  </a:cubicBezTo>
                  <a:lnTo>
                    <a:pt x="20294" y="25"/>
                  </a:lnTo>
                  <a:lnTo>
                    <a:pt x="26" y="25"/>
                  </a:lnTo>
                  <a:lnTo>
                    <a:pt x="20294" y="1486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9" name="Google Shape;1476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KQAA1RQAAC4qAAAdFQAAAAAAAA=="/>
                </a:ext>
              </a:extLst>
            </p:cNvSpPr>
            <p:nvPr/>
          </p:nvSpPr>
          <p:spPr>
            <a:xfrm>
              <a:off x="6816090" y="3386455"/>
              <a:ext cx="40640" cy="45720"/>
            </a:xfrm>
            <a:custGeom>
              <a:avLst/>
              <a:gdLst/>
              <a:ahLst/>
              <a:cxnLst/>
              <a:rect l="0" t="0" r="40640" b="45720"/>
              <a:pathLst>
                <a:path w="40640" h="45720">
                  <a:moveTo>
                    <a:pt x="15243" y="26"/>
                  </a:moveTo>
                  <a:cubicBezTo>
                    <a:pt x="6857" y="26"/>
                    <a:pt x="26" y="6862"/>
                    <a:pt x="26" y="15196"/>
                  </a:cubicBezTo>
                  <a:lnTo>
                    <a:pt x="26" y="25318"/>
                  </a:lnTo>
                  <a:cubicBezTo>
                    <a:pt x="26" y="36597"/>
                    <a:pt x="9151" y="45694"/>
                    <a:pt x="20307" y="45694"/>
                  </a:cubicBezTo>
                  <a:cubicBezTo>
                    <a:pt x="31489" y="45562"/>
                    <a:pt x="40614" y="36597"/>
                    <a:pt x="40614" y="25318"/>
                  </a:cubicBezTo>
                  <a:lnTo>
                    <a:pt x="40614" y="15196"/>
                  </a:lnTo>
                  <a:cubicBezTo>
                    <a:pt x="40614" y="6862"/>
                    <a:pt x="33783" y="26"/>
                    <a:pt x="25397" y="26"/>
                  </a:cubicBezTo>
                  <a:lnTo>
                    <a:pt x="15243" y="26"/>
                  </a:lnTo>
                  <a:lnTo>
                    <a:pt x="2539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8" name="Google Shape;1476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KQAA1RQAABoqAAAdFQAAAAAAAA=="/>
                </a:ext>
              </a:extLst>
            </p:cNvSpPr>
            <p:nvPr/>
          </p:nvSpPr>
          <p:spPr>
            <a:xfrm>
              <a:off x="6816090" y="3386455"/>
              <a:ext cx="27940" cy="45720"/>
            </a:xfrm>
            <a:custGeom>
              <a:avLst/>
              <a:gdLst/>
              <a:ahLst/>
              <a:cxnLst/>
              <a:rect l="0" t="0" r="27940" b="45720"/>
              <a:pathLst>
                <a:path w="27940" h="45720">
                  <a:moveTo>
                    <a:pt x="15283" y="26"/>
                  </a:moveTo>
                  <a:cubicBezTo>
                    <a:pt x="6827" y="26"/>
                    <a:pt x="131" y="6866"/>
                    <a:pt x="131" y="15205"/>
                  </a:cubicBezTo>
                  <a:lnTo>
                    <a:pt x="131" y="25333"/>
                  </a:lnTo>
                  <a:cubicBezTo>
                    <a:pt x="26" y="37013"/>
                    <a:pt x="9532" y="45720"/>
                    <a:pt x="20246" y="45720"/>
                  </a:cubicBezTo>
                  <a:cubicBezTo>
                    <a:pt x="22767" y="45720"/>
                    <a:pt x="25367" y="45246"/>
                    <a:pt x="27914" y="44194"/>
                  </a:cubicBezTo>
                  <a:cubicBezTo>
                    <a:pt x="20220" y="41038"/>
                    <a:pt x="15283" y="33698"/>
                    <a:pt x="15283" y="25333"/>
                  </a:cubicBezTo>
                  <a:lnTo>
                    <a:pt x="15283" y="15205"/>
                  </a:lnTo>
                  <a:cubicBezTo>
                    <a:pt x="15283" y="7866"/>
                    <a:pt x="20587" y="1552"/>
                    <a:pt x="27914" y="289"/>
                  </a:cubicBezTo>
                  <a:cubicBezTo>
                    <a:pt x="27047" y="158"/>
                    <a:pt x="26154" y="26"/>
                    <a:pt x="25393" y="26"/>
                  </a:cubicBezTo>
                  <a:lnTo>
                    <a:pt x="15283" y="26"/>
                  </a:lnTo>
                  <a:lnTo>
                    <a:pt x="2539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7" name="Google Shape;1476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KQAA1RQAAC4qAAD1FAAAAAAAAA=="/>
                </a:ext>
              </a:extLst>
            </p:cNvSpPr>
            <p:nvPr/>
          </p:nvSpPr>
          <p:spPr>
            <a:xfrm>
              <a:off x="6816090" y="3386455"/>
              <a:ext cx="40640" cy="20320"/>
            </a:xfrm>
            <a:custGeom>
              <a:avLst/>
              <a:gdLst/>
              <a:ahLst/>
              <a:cxnLst/>
              <a:rect l="0" t="0" r="40640" b="20320"/>
              <a:pathLst>
                <a:path w="40640" h="20320">
                  <a:moveTo>
                    <a:pt x="15325" y="26"/>
                  </a:moveTo>
                  <a:cubicBezTo>
                    <a:pt x="6861" y="26"/>
                    <a:pt x="26" y="6879"/>
                    <a:pt x="158" y="15233"/>
                  </a:cubicBezTo>
                  <a:cubicBezTo>
                    <a:pt x="158" y="15233"/>
                    <a:pt x="15325" y="20320"/>
                    <a:pt x="40614" y="20320"/>
                  </a:cubicBezTo>
                  <a:lnTo>
                    <a:pt x="40614" y="15233"/>
                  </a:lnTo>
                  <a:cubicBezTo>
                    <a:pt x="40614" y="6879"/>
                    <a:pt x="33805" y="26"/>
                    <a:pt x="25446" y="26"/>
                  </a:cubicBezTo>
                  <a:lnTo>
                    <a:pt x="15325" y="26"/>
                  </a:lnTo>
                  <a:lnTo>
                    <a:pt x="2544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6" name="Google Shape;1477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uKQAA1RQAABoqAADyFAAAAAAAAA=="/>
                </a:ext>
              </a:extLst>
            </p:cNvSpPr>
            <p:nvPr/>
          </p:nvSpPr>
          <p:spPr>
            <a:xfrm>
              <a:off x="6816090" y="3386455"/>
              <a:ext cx="27940" cy="18415"/>
            </a:xfrm>
            <a:custGeom>
              <a:avLst/>
              <a:gdLst/>
              <a:ahLst/>
              <a:cxnLst/>
              <a:rect l="0" t="0" r="27940" b="18415"/>
              <a:pathLst>
                <a:path w="27940" h="18415">
                  <a:moveTo>
                    <a:pt x="15235" y="26"/>
                  </a:moveTo>
                  <a:cubicBezTo>
                    <a:pt x="6748" y="26"/>
                    <a:pt x="26" y="6827"/>
                    <a:pt x="26" y="15119"/>
                  </a:cubicBezTo>
                  <a:cubicBezTo>
                    <a:pt x="4955" y="16636"/>
                    <a:pt x="10043" y="17761"/>
                    <a:pt x="15235" y="18388"/>
                  </a:cubicBezTo>
                  <a:lnTo>
                    <a:pt x="15235" y="15119"/>
                  </a:lnTo>
                  <a:cubicBezTo>
                    <a:pt x="15235" y="7821"/>
                    <a:pt x="20560" y="1543"/>
                    <a:pt x="27914" y="287"/>
                  </a:cubicBezTo>
                  <a:cubicBezTo>
                    <a:pt x="27044" y="156"/>
                    <a:pt x="26148" y="26"/>
                    <a:pt x="25383" y="26"/>
                  </a:cubicBezTo>
                  <a:lnTo>
                    <a:pt x="15235" y="26"/>
                  </a:lnTo>
                  <a:lnTo>
                    <a:pt x="25383"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5" name="Google Shape;1477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KgAAFRUAAL0qAADEFQAAAAAAAA=="/>
                </a:ext>
              </a:extLst>
            </p:cNvSpPr>
            <p:nvPr/>
          </p:nvSpPr>
          <p:spPr>
            <a:xfrm>
              <a:off x="6886575" y="3427095"/>
              <a:ext cx="60960" cy="111125"/>
            </a:xfrm>
            <a:custGeom>
              <a:avLst/>
              <a:gdLst/>
              <a:ahLst/>
              <a:cxnLst/>
              <a:rect l="0" t="0" r="60960" b="111125"/>
              <a:pathLst>
                <a:path w="60960" h="111125">
                  <a:moveTo>
                    <a:pt x="20408" y="26"/>
                  </a:moveTo>
                  <a:lnTo>
                    <a:pt x="20408" y="12017"/>
                  </a:lnTo>
                  <a:cubicBezTo>
                    <a:pt x="20408" y="13907"/>
                    <a:pt x="19275" y="15665"/>
                    <a:pt x="17617" y="16557"/>
                  </a:cubicBezTo>
                  <a:lnTo>
                    <a:pt x="5714" y="22487"/>
                  </a:lnTo>
                  <a:cubicBezTo>
                    <a:pt x="2291" y="24140"/>
                    <a:pt x="0" y="27656"/>
                    <a:pt x="132" y="31566"/>
                  </a:cubicBezTo>
                  <a:lnTo>
                    <a:pt x="132" y="76278"/>
                  </a:lnTo>
                  <a:cubicBezTo>
                    <a:pt x="0" y="79296"/>
                    <a:pt x="895" y="82208"/>
                    <a:pt x="2660" y="84727"/>
                  </a:cubicBezTo>
                  <a:lnTo>
                    <a:pt x="7610" y="92179"/>
                  </a:lnTo>
                  <a:cubicBezTo>
                    <a:pt x="9374" y="94698"/>
                    <a:pt x="10270" y="97611"/>
                    <a:pt x="10270" y="100629"/>
                  </a:cubicBezTo>
                  <a:lnTo>
                    <a:pt x="10270" y="111125"/>
                  </a:lnTo>
                  <a:lnTo>
                    <a:pt x="50822" y="111125"/>
                  </a:lnTo>
                  <a:lnTo>
                    <a:pt x="50822" y="100629"/>
                  </a:lnTo>
                  <a:cubicBezTo>
                    <a:pt x="50822" y="97611"/>
                    <a:pt x="51717" y="94698"/>
                    <a:pt x="53350" y="92179"/>
                  </a:cubicBezTo>
                  <a:lnTo>
                    <a:pt x="58432" y="84727"/>
                  </a:lnTo>
                  <a:cubicBezTo>
                    <a:pt x="60065" y="82208"/>
                    <a:pt x="60960" y="79296"/>
                    <a:pt x="60960" y="76278"/>
                  </a:cubicBezTo>
                  <a:lnTo>
                    <a:pt x="60960" y="31566"/>
                  </a:lnTo>
                  <a:cubicBezTo>
                    <a:pt x="60960" y="27656"/>
                    <a:pt x="58801" y="24140"/>
                    <a:pt x="55377" y="22487"/>
                  </a:cubicBezTo>
                  <a:lnTo>
                    <a:pt x="43475" y="16557"/>
                  </a:lnTo>
                  <a:cubicBezTo>
                    <a:pt x="41685" y="15665"/>
                    <a:pt x="40684" y="13907"/>
                    <a:pt x="40684" y="12017"/>
                  </a:cubicBezTo>
                  <a:lnTo>
                    <a:pt x="40684" y="26"/>
                  </a:lnTo>
                  <a:lnTo>
                    <a:pt x="20408" y="26"/>
                  </a:lnTo>
                  <a:lnTo>
                    <a:pt x="40684" y="1201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4" name="Google Shape;1477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dKgAAPRUAAHUqAAC0FQAAAAAAAA=="/>
                </a:ext>
              </a:extLst>
            </p:cNvSpPr>
            <p:nvPr/>
          </p:nvSpPr>
          <p:spPr>
            <a:xfrm>
              <a:off x="6886575" y="3452495"/>
              <a:ext cx="15240" cy="75565"/>
            </a:xfrm>
            <a:custGeom>
              <a:avLst/>
              <a:gdLst/>
              <a:ahLst/>
              <a:cxnLst/>
              <a:rect l="0" t="0" r="15240" b="75565"/>
              <a:pathLst>
                <a:path w="15240" h="75565">
                  <a:moveTo>
                    <a:pt x="2144" y="26"/>
                  </a:moveTo>
                  <a:cubicBezTo>
                    <a:pt x="758" y="1785"/>
                    <a:pt x="131" y="3807"/>
                    <a:pt x="131" y="5960"/>
                  </a:cubicBezTo>
                  <a:lnTo>
                    <a:pt x="131" y="50805"/>
                  </a:lnTo>
                  <a:cubicBezTo>
                    <a:pt x="0" y="53719"/>
                    <a:pt x="889" y="56739"/>
                    <a:pt x="2640" y="59128"/>
                  </a:cubicBezTo>
                  <a:lnTo>
                    <a:pt x="7685" y="66716"/>
                  </a:lnTo>
                  <a:cubicBezTo>
                    <a:pt x="9306" y="69132"/>
                    <a:pt x="10195" y="72151"/>
                    <a:pt x="10195" y="75066"/>
                  </a:cubicBezTo>
                  <a:lnTo>
                    <a:pt x="10195" y="75565"/>
                  </a:lnTo>
                  <a:lnTo>
                    <a:pt x="15240" y="75565"/>
                  </a:lnTo>
                  <a:lnTo>
                    <a:pt x="15240" y="14913"/>
                  </a:lnTo>
                  <a:cubicBezTo>
                    <a:pt x="15240" y="11762"/>
                    <a:pt x="13724" y="8743"/>
                    <a:pt x="11214" y="6826"/>
                  </a:cubicBezTo>
                  <a:lnTo>
                    <a:pt x="2144" y="26"/>
                  </a:lnTo>
                  <a:lnTo>
                    <a:pt x="11214" y="68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3" name="Google Shape;1477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lKgAAPRUAAL0qAAC0FQAAAAAAAA=="/>
                </a:ext>
              </a:extLst>
            </p:cNvSpPr>
            <p:nvPr/>
          </p:nvSpPr>
          <p:spPr>
            <a:xfrm>
              <a:off x="6932295" y="3452495"/>
              <a:ext cx="15240" cy="75565"/>
            </a:xfrm>
            <a:custGeom>
              <a:avLst/>
              <a:gdLst/>
              <a:ahLst/>
              <a:cxnLst/>
              <a:rect l="0" t="0" r="15240" b="75565"/>
              <a:pathLst>
                <a:path w="15240" h="75565">
                  <a:moveTo>
                    <a:pt x="13210" y="26"/>
                  </a:moveTo>
                  <a:lnTo>
                    <a:pt x="4060" y="6826"/>
                  </a:lnTo>
                  <a:cubicBezTo>
                    <a:pt x="1529" y="8743"/>
                    <a:pt x="0" y="11631"/>
                    <a:pt x="0" y="14913"/>
                  </a:cubicBezTo>
                  <a:lnTo>
                    <a:pt x="0" y="75565"/>
                  </a:lnTo>
                  <a:lnTo>
                    <a:pt x="5089" y="75565"/>
                  </a:lnTo>
                  <a:lnTo>
                    <a:pt x="5089" y="75066"/>
                  </a:lnTo>
                  <a:cubicBezTo>
                    <a:pt x="5089" y="72151"/>
                    <a:pt x="5985" y="69132"/>
                    <a:pt x="7620" y="66716"/>
                  </a:cubicBezTo>
                  <a:lnTo>
                    <a:pt x="12709" y="59128"/>
                  </a:lnTo>
                  <a:cubicBezTo>
                    <a:pt x="14344" y="56608"/>
                    <a:pt x="15240" y="53719"/>
                    <a:pt x="15240" y="50674"/>
                  </a:cubicBezTo>
                  <a:lnTo>
                    <a:pt x="15240" y="5960"/>
                  </a:lnTo>
                  <a:cubicBezTo>
                    <a:pt x="15240" y="3807"/>
                    <a:pt x="14475" y="1654"/>
                    <a:pt x="1321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2" name="Google Shape;1477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KgAArBUAAK0qAADEFQAAAAAAAA=="/>
                </a:ext>
              </a:extLst>
            </p:cNvSpPr>
            <p:nvPr/>
          </p:nvSpPr>
          <p:spPr>
            <a:xfrm>
              <a:off x="6896735" y="3522980"/>
              <a:ext cx="40640" cy="15240"/>
            </a:xfrm>
            <a:custGeom>
              <a:avLst/>
              <a:gdLst/>
              <a:ahLst/>
              <a:cxnLst/>
              <a:rect l="0" t="0" r="40640" b="15240"/>
              <a:pathLst>
                <a:path w="40640" h="15240">
                  <a:moveTo>
                    <a:pt x="0" y="0"/>
                  </a:moveTo>
                  <a:lnTo>
                    <a:pt x="0" y="15240"/>
                  </a:lnTo>
                  <a:lnTo>
                    <a:pt x="40640" y="15240"/>
                  </a:lnTo>
                  <a:lnTo>
                    <a:pt x="40640"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1" name="Google Shape;1477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JKgAAPBUAAJEqAACsFQAAAAAAAA=="/>
                </a:ext>
              </a:extLst>
            </p:cNvSpPr>
            <p:nvPr/>
          </p:nvSpPr>
          <p:spPr>
            <a:xfrm>
              <a:off x="6914515" y="3451860"/>
              <a:ext cx="5080" cy="71120"/>
            </a:xfrm>
            <a:custGeom>
              <a:avLst/>
              <a:gdLst/>
              <a:ahLst/>
              <a:cxnLst/>
              <a:rect l="0" t="0" r="5080" b="71120"/>
              <a:pathLst>
                <a:path w="5080" h="71120">
                  <a:moveTo>
                    <a:pt x="26" y="26"/>
                  </a:moveTo>
                  <a:lnTo>
                    <a:pt x="26" y="71094"/>
                  </a:lnTo>
                  <a:lnTo>
                    <a:pt x="5054" y="71094"/>
                  </a:lnTo>
                  <a:lnTo>
                    <a:pt x="505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80" name="Google Shape;1477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KgAAFRUAAJ0qAAA8FQAAAAAAAA=="/>
                </a:ext>
              </a:extLst>
            </p:cNvSpPr>
            <p:nvPr/>
          </p:nvSpPr>
          <p:spPr>
            <a:xfrm>
              <a:off x="6906895" y="3427095"/>
              <a:ext cx="20320" cy="24765"/>
            </a:xfrm>
            <a:custGeom>
              <a:avLst/>
              <a:gdLst/>
              <a:ahLst/>
              <a:cxnLst/>
              <a:rect l="0" t="0" r="20320" b="24765"/>
              <a:pathLst>
                <a:path w="20320" h="24765">
                  <a:moveTo>
                    <a:pt x="0" y="25"/>
                  </a:moveTo>
                  <a:lnTo>
                    <a:pt x="0" y="14864"/>
                  </a:lnTo>
                  <a:cubicBezTo>
                    <a:pt x="0" y="20316"/>
                    <a:pt x="4565" y="24765"/>
                    <a:pt x="10160" y="24765"/>
                  </a:cubicBezTo>
                  <a:cubicBezTo>
                    <a:pt x="15755" y="24765"/>
                    <a:pt x="20320" y="20316"/>
                    <a:pt x="20320" y="14864"/>
                  </a:cubicBezTo>
                  <a:lnTo>
                    <a:pt x="20320" y="25"/>
                  </a:lnTo>
                  <a:lnTo>
                    <a:pt x="0" y="25"/>
                  </a:lnTo>
                  <a:lnTo>
                    <a:pt x="20320" y="1486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9" name="Google Shape;1477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KgAA1RQAAK0qAAAdFQAAAAAAAA=="/>
                </a:ext>
              </a:extLst>
            </p:cNvSpPr>
            <p:nvPr/>
          </p:nvSpPr>
          <p:spPr>
            <a:xfrm>
              <a:off x="6896735" y="3386455"/>
              <a:ext cx="40640" cy="45720"/>
            </a:xfrm>
            <a:custGeom>
              <a:avLst/>
              <a:gdLst/>
              <a:ahLst/>
              <a:cxnLst/>
              <a:rect l="0" t="0" r="40640" b="45720"/>
              <a:pathLst>
                <a:path w="40640" h="45720">
                  <a:moveTo>
                    <a:pt x="15253" y="26"/>
                  </a:moveTo>
                  <a:cubicBezTo>
                    <a:pt x="6729" y="26"/>
                    <a:pt x="0" y="6862"/>
                    <a:pt x="0" y="15196"/>
                  </a:cubicBezTo>
                  <a:lnTo>
                    <a:pt x="0" y="25318"/>
                  </a:lnTo>
                  <a:cubicBezTo>
                    <a:pt x="0" y="36597"/>
                    <a:pt x="9025" y="45694"/>
                    <a:pt x="20320" y="45694"/>
                  </a:cubicBezTo>
                  <a:cubicBezTo>
                    <a:pt x="31483" y="45562"/>
                    <a:pt x="40640" y="36597"/>
                    <a:pt x="40640" y="25318"/>
                  </a:cubicBezTo>
                  <a:lnTo>
                    <a:pt x="40640" y="15196"/>
                  </a:lnTo>
                  <a:cubicBezTo>
                    <a:pt x="40640" y="6862"/>
                    <a:pt x="33779" y="26"/>
                    <a:pt x="25387" y="26"/>
                  </a:cubicBezTo>
                  <a:lnTo>
                    <a:pt x="15253" y="26"/>
                  </a:lnTo>
                  <a:lnTo>
                    <a:pt x="2538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8" name="Google Shape;1477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KgAA1RQAAJkqAAAdFQAAAAAAAA=="/>
                </a:ext>
              </a:extLst>
            </p:cNvSpPr>
            <p:nvPr/>
          </p:nvSpPr>
          <p:spPr>
            <a:xfrm>
              <a:off x="6896735" y="3386455"/>
              <a:ext cx="27940" cy="45720"/>
            </a:xfrm>
            <a:custGeom>
              <a:avLst/>
              <a:gdLst/>
              <a:ahLst/>
              <a:cxnLst/>
              <a:rect l="0" t="0" r="27940" b="45720"/>
              <a:pathLst>
                <a:path w="27940" h="45720">
                  <a:moveTo>
                    <a:pt x="15250" y="26"/>
                  </a:moveTo>
                  <a:cubicBezTo>
                    <a:pt x="6860" y="26"/>
                    <a:pt x="0" y="6866"/>
                    <a:pt x="0" y="15205"/>
                  </a:cubicBezTo>
                  <a:lnTo>
                    <a:pt x="0" y="25333"/>
                  </a:lnTo>
                  <a:cubicBezTo>
                    <a:pt x="0" y="37013"/>
                    <a:pt x="9577" y="45720"/>
                    <a:pt x="20289" y="45720"/>
                  </a:cubicBezTo>
                  <a:cubicBezTo>
                    <a:pt x="22822" y="45720"/>
                    <a:pt x="25407" y="45246"/>
                    <a:pt x="27940" y="44194"/>
                  </a:cubicBezTo>
                  <a:cubicBezTo>
                    <a:pt x="20315" y="41038"/>
                    <a:pt x="15250" y="33698"/>
                    <a:pt x="15250" y="25333"/>
                  </a:cubicBezTo>
                  <a:lnTo>
                    <a:pt x="15250" y="15205"/>
                  </a:lnTo>
                  <a:cubicBezTo>
                    <a:pt x="15250" y="7866"/>
                    <a:pt x="20579" y="1552"/>
                    <a:pt x="27940" y="289"/>
                  </a:cubicBezTo>
                  <a:cubicBezTo>
                    <a:pt x="27043" y="158"/>
                    <a:pt x="26278" y="26"/>
                    <a:pt x="25381" y="26"/>
                  </a:cubicBezTo>
                  <a:lnTo>
                    <a:pt x="15250" y="26"/>
                  </a:lnTo>
                  <a:lnTo>
                    <a:pt x="2538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7" name="Google Shape;1477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KgAA1RQAAK0qAAD1FAAAAAAAAA=="/>
                </a:ext>
              </a:extLst>
            </p:cNvSpPr>
            <p:nvPr/>
          </p:nvSpPr>
          <p:spPr>
            <a:xfrm>
              <a:off x="6896735" y="3386455"/>
              <a:ext cx="40640" cy="20320"/>
            </a:xfrm>
            <a:custGeom>
              <a:avLst/>
              <a:gdLst/>
              <a:ahLst/>
              <a:cxnLst/>
              <a:rect l="0" t="0" r="40640" b="20320"/>
              <a:pathLst>
                <a:path w="40640" h="20320">
                  <a:moveTo>
                    <a:pt x="15253" y="26"/>
                  </a:moveTo>
                  <a:cubicBezTo>
                    <a:pt x="6861" y="26"/>
                    <a:pt x="0" y="6879"/>
                    <a:pt x="0" y="15233"/>
                  </a:cubicBezTo>
                  <a:cubicBezTo>
                    <a:pt x="0" y="15233"/>
                    <a:pt x="15253" y="20320"/>
                    <a:pt x="40640" y="20320"/>
                  </a:cubicBezTo>
                  <a:lnTo>
                    <a:pt x="40640" y="15233"/>
                  </a:lnTo>
                  <a:cubicBezTo>
                    <a:pt x="40640" y="6879"/>
                    <a:pt x="33779" y="26"/>
                    <a:pt x="25387" y="26"/>
                  </a:cubicBezTo>
                  <a:lnTo>
                    <a:pt x="15253" y="26"/>
                  </a:lnTo>
                  <a:lnTo>
                    <a:pt x="2538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6" name="Google Shape;1478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tKgAA1RQAAJkqAADyFAAAAAAAAA=="/>
                </a:ext>
              </a:extLst>
            </p:cNvSpPr>
            <p:nvPr/>
          </p:nvSpPr>
          <p:spPr>
            <a:xfrm>
              <a:off x="6896735" y="3386455"/>
              <a:ext cx="27940" cy="18415"/>
            </a:xfrm>
            <a:custGeom>
              <a:avLst/>
              <a:gdLst/>
              <a:ahLst/>
              <a:cxnLst/>
              <a:rect l="0" t="0" r="27940" b="18415"/>
              <a:pathLst>
                <a:path w="27940" h="18415">
                  <a:moveTo>
                    <a:pt x="15250" y="26"/>
                  </a:moveTo>
                  <a:cubicBezTo>
                    <a:pt x="6860" y="26"/>
                    <a:pt x="0" y="6827"/>
                    <a:pt x="0" y="15119"/>
                  </a:cubicBezTo>
                  <a:cubicBezTo>
                    <a:pt x="4960" y="16636"/>
                    <a:pt x="10026" y="17761"/>
                    <a:pt x="15250" y="18388"/>
                  </a:cubicBezTo>
                  <a:lnTo>
                    <a:pt x="15250" y="15119"/>
                  </a:lnTo>
                  <a:cubicBezTo>
                    <a:pt x="15250" y="7821"/>
                    <a:pt x="20579" y="1543"/>
                    <a:pt x="27940" y="287"/>
                  </a:cubicBezTo>
                  <a:cubicBezTo>
                    <a:pt x="27043" y="156"/>
                    <a:pt x="26278" y="26"/>
                    <a:pt x="25381" y="26"/>
                  </a:cubicBezTo>
                  <a:lnTo>
                    <a:pt x="15250" y="26"/>
                  </a:lnTo>
                  <a:lnTo>
                    <a:pt x="2538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5" name="Google Shape;1478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KQAAFRUAAL4pAADEFQAAAAAAAA=="/>
                </a:ext>
              </a:extLst>
            </p:cNvSpPr>
            <p:nvPr/>
          </p:nvSpPr>
          <p:spPr>
            <a:xfrm>
              <a:off x="6725285" y="3427095"/>
              <a:ext cx="60325" cy="111125"/>
            </a:xfrm>
            <a:custGeom>
              <a:avLst/>
              <a:gdLst/>
              <a:ahLst/>
              <a:cxnLst/>
              <a:rect l="0" t="0" r="60325" b="111125"/>
              <a:pathLst>
                <a:path w="60325" h="111125">
                  <a:moveTo>
                    <a:pt x="20108" y="26"/>
                  </a:moveTo>
                  <a:lnTo>
                    <a:pt x="20108" y="12017"/>
                  </a:lnTo>
                  <a:cubicBezTo>
                    <a:pt x="20108" y="13907"/>
                    <a:pt x="19115" y="15665"/>
                    <a:pt x="17340" y="16557"/>
                  </a:cubicBezTo>
                  <a:lnTo>
                    <a:pt x="5536" y="22487"/>
                  </a:lnTo>
                  <a:cubicBezTo>
                    <a:pt x="2141" y="24140"/>
                    <a:pt x="0" y="27656"/>
                    <a:pt x="0" y="31461"/>
                  </a:cubicBezTo>
                  <a:lnTo>
                    <a:pt x="0" y="76278"/>
                  </a:lnTo>
                  <a:cubicBezTo>
                    <a:pt x="0" y="79191"/>
                    <a:pt x="887" y="82077"/>
                    <a:pt x="2533" y="84596"/>
                  </a:cubicBezTo>
                  <a:lnTo>
                    <a:pt x="7547" y="92179"/>
                  </a:lnTo>
                  <a:cubicBezTo>
                    <a:pt x="9192" y="94594"/>
                    <a:pt x="10054" y="97611"/>
                    <a:pt x="10054" y="100524"/>
                  </a:cubicBezTo>
                  <a:lnTo>
                    <a:pt x="10054" y="111125"/>
                  </a:lnTo>
                  <a:lnTo>
                    <a:pt x="50270" y="111125"/>
                  </a:lnTo>
                  <a:lnTo>
                    <a:pt x="50270" y="100524"/>
                  </a:lnTo>
                  <a:cubicBezTo>
                    <a:pt x="50270" y="97611"/>
                    <a:pt x="51158" y="94594"/>
                    <a:pt x="52777" y="92179"/>
                  </a:cubicBezTo>
                  <a:lnTo>
                    <a:pt x="57817" y="84596"/>
                  </a:lnTo>
                  <a:cubicBezTo>
                    <a:pt x="59437" y="82077"/>
                    <a:pt x="60325" y="79191"/>
                    <a:pt x="60325" y="76278"/>
                  </a:cubicBezTo>
                  <a:lnTo>
                    <a:pt x="60325" y="31461"/>
                  </a:lnTo>
                  <a:cubicBezTo>
                    <a:pt x="60325" y="27656"/>
                    <a:pt x="58183" y="24140"/>
                    <a:pt x="54788" y="22487"/>
                  </a:cubicBezTo>
                  <a:lnTo>
                    <a:pt x="42984" y="16557"/>
                  </a:lnTo>
                  <a:cubicBezTo>
                    <a:pt x="41339" y="15665"/>
                    <a:pt x="40216" y="13907"/>
                    <a:pt x="40216" y="12017"/>
                  </a:cubicBezTo>
                  <a:lnTo>
                    <a:pt x="40216" y="26"/>
                  </a:lnTo>
                  <a:lnTo>
                    <a:pt x="20108" y="26"/>
                  </a:lnTo>
                  <a:lnTo>
                    <a:pt x="40216" y="12017"/>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4" name="Google Shape;1478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fKQAAPRUAAHYpAAC0FQAAAAAAAA=="/>
                </a:ext>
              </a:extLst>
            </p:cNvSpPr>
            <p:nvPr/>
          </p:nvSpPr>
          <p:spPr>
            <a:xfrm>
              <a:off x="6725285" y="3452495"/>
              <a:ext cx="14605" cy="75565"/>
            </a:xfrm>
            <a:custGeom>
              <a:avLst/>
              <a:gdLst/>
              <a:ahLst/>
              <a:cxnLst/>
              <a:rect l="0" t="0" r="14605" b="75565"/>
              <a:pathLst>
                <a:path w="14605" h="75565">
                  <a:moveTo>
                    <a:pt x="1945" y="26"/>
                  </a:moveTo>
                  <a:cubicBezTo>
                    <a:pt x="732" y="1654"/>
                    <a:pt x="0" y="3807"/>
                    <a:pt x="0" y="5960"/>
                  </a:cubicBezTo>
                  <a:lnTo>
                    <a:pt x="0" y="50674"/>
                  </a:lnTo>
                  <a:cubicBezTo>
                    <a:pt x="0" y="53719"/>
                    <a:pt x="859" y="56608"/>
                    <a:pt x="2451" y="59128"/>
                  </a:cubicBezTo>
                  <a:lnTo>
                    <a:pt x="7302" y="66716"/>
                  </a:lnTo>
                  <a:cubicBezTo>
                    <a:pt x="8894" y="69132"/>
                    <a:pt x="9728" y="72151"/>
                    <a:pt x="9728" y="75066"/>
                  </a:cubicBezTo>
                  <a:lnTo>
                    <a:pt x="9728" y="75565"/>
                  </a:lnTo>
                  <a:lnTo>
                    <a:pt x="14605" y="75565"/>
                  </a:lnTo>
                  <a:lnTo>
                    <a:pt x="14605" y="14913"/>
                  </a:lnTo>
                  <a:cubicBezTo>
                    <a:pt x="14605" y="11631"/>
                    <a:pt x="13139" y="8743"/>
                    <a:pt x="10713" y="6826"/>
                  </a:cubicBezTo>
                  <a:lnTo>
                    <a:pt x="1945" y="26"/>
                  </a:lnTo>
                  <a:lnTo>
                    <a:pt x="10713" y="68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3" name="Google Shape;1478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mKQAAPRUAAL4pAAC0FQAAAAAAAA=="/>
                </a:ext>
              </a:extLst>
            </p:cNvSpPr>
            <p:nvPr/>
          </p:nvSpPr>
          <p:spPr>
            <a:xfrm>
              <a:off x="6770370" y="3452495"/>
              <a:ext cx="15240" cy="75565"/>
            </a:xfrm>
            <a:custGeom>
              <a:avLst/>
              <a:gdLst/>
              <a:ahLst/>
              <a:cxnLst/>
              <a:rect l="0" t="0" r="15240" b="75565"/>
              <a:pathLst>
                <a:path w="15240" h="75565">
                  <a:moveTo>
                    <a:pt x="13210" y="26"/>
                  </a:moveTo>
                  <a:lnTo>
                    <a:pt x="4087" y="6826"/>
                  </a:lnTo>
                  <a:cubicBezTo>
                    <a:pt x="1529" y="8743"/>
                    <a:pt x="26" y="11631"/>
                    <a:pt x="26" y="14913"/>
                  </a:cubicBezTo>
                  <a:lnTo>
                    <a:pt x="26" y="75565"/>
                  </a:lnTo>
                  <a:lnTo>
                    <a:pt x="5089" y="75565"/>
                  </a:lnTo>
                  <a:lnTo>
                    <a:pt x="5089" y="75066"/>
                  </a:lnTo>
                  <a:cubicBezTo>
                    <a:pt x="5089" y="72151"/>
                    <a:pt x="5985" y="69132"/>
                    <a:pt x="7752" y="66716"/>
                  </a:cubicBezTo>
                  <a:lnTo>
                    <a:pt x="12709" y="59128"/>
                  </a:lnTo>
                  <a:cubicBezTo>
                    <a:pt x="14344" y="56608"/>
                    <a:pt x="15240" y="53719"/>
                    <a:pt x="15240" y="50674"/>
                  </a:cubicBezTo>
                  <a:lnTo>
                    <a:pt x="15240" y="5960"/>
                  </a:lnTo>
                  <a:cubicBezTo>
                    <a:pt x="15240" y="3807"/>
                    <a:pt x="14475" y="1654"/>
                    <a:pt x="1321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2" name="Google Shape;1478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KQAArBUAAK4pAADEFQAAAAAAAA=="/>
                </a:ext>
              </a:extLst>
            </p:cNvSpPr>
            <p:nvPr/>
          </p:nvSpPr>
          <p:spPr>
            <a:xfrm>
              <a:off x="6734810" y="3522980"/>
              <a:ext cx="40640" cy="15240"/>
            </a:xfrm>
            <a:custGeom>
              <a:avLst/>
              <a:gdLst/>
              <a:ahLst/>
              <a:cxnLst/>
              <a:rect l="0" t="0" r="40640" b="15240"/>
              <a:pathLst>
                <a:path w="40640" h="15240">
                  <a:moveTo>
                    <a:pt x="0" y="0"/>
                  </a:moveTo>
                  <a:lnTo>
                    <a:pt x="0" y="15240"/>
                  </a:lnTo>
                  <a:lnTo>
                    <a:pt x="40614" y="15240"/>
                  </a:lnTo>
                  <a:lnTo>
                    <a:pt x="40614" y="0"/>
                  </a:lnTo>
                  <a:lnTo>
                    <a:pt x="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1" name="Google Shape;1478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KKQAAPBUAAJIpAACsFQAAAAAAAA=="/>
                </a:ext>
              </a:extLst>
            </p:cNvSpPr>
            <p:nvPr/>
          </p:nvSpPr>
          <p:spPr>
            <a:xfrm>
              <a:off x="6752590" y="3451860"/>
              <a:ext cx="5080" cy="71120"/>
            </a:xfrm>
            <a:custGeom>
              <a:avLst/>
              <a:gdLst/>
              <a:ahLst/>
              <a:cxnLst/>
              <a:rect l="0" t="0" r="5080" b="71120"/>
              <a:pathLst>
                <a:path w="5080" h="71120">
                  <a:moveTo>
                    <a:pt x="26" y="26"/>
                  </a:moveTo>
                  <a:lnTo>
                    <a:pt x="26" y="71094"/>
                  </a:lnTo>
                  <a:lnTo>
                    <a:pt x="5054" y="71094"/>
                  </a:lnTo>
                  <a:lnTo>
                    <a:pt x="5054"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70" name="Google Shape;1478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QAAFRUAAJ4pAAA8FQAAAAAAAA=="/>
                </a:ext>
              </a:extLst>
            </p:cNvSpPr>
            <p:nvPr/>
          </p:nvSpPr>
          <p:spPr>
            <a:xfrm>
              <a:off x="6744970" y="3427095"/>
              <a:ext cx="20320" cy="24765"/>
            </a:xfrm>
            <a:custGeom>
              <a:avLst/>
              <a:gdLst/>
              <a:ahLst/>
              <a:cxnLst/>
              <a:rect l="0" t="0" r="20320" b="24765"/>
              <a:pathLst>
                <a:path w="20320" h="24765">
                  <a:moveTo>
                    <a:pt x="0" y="25"/>
                  </a:moveTo>
                  <a:lnTo>
                    <a:pt x="0" y="14864"/>
                  </a:lnTo>
                  <a:cubicBezTo>
                    <a:pt x="0" y="20316"/>
                    <a:pt x="4559" y="24636"/>
                    <a:pt x="10147" y="24765"/>
                  </a:cubicBezTo>
                  <a:cubicBezTo>
                    <a:pt x="15734" y="24765"/>
                    <a:pt x="20294" y="20316"/>
                    <a:pt x="20294" y="14864"/>
                  </a:cubicBezTo>
                  <a:lnTo>
                    <a:pt x="20294" y="25"/>
                  </a:lnTo>
                  <a:lnTo>
                    <a:pt x="0" y="25"/>
                  </a:lnTo>
                  <a:lnTo>
                    <a:pt x="20294" y="1486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69" name="Google Shape;1478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KQAA1RQAAK4pAAAdFQAAAAAAAA=="/>
                </a:ext>
              </a:extLst>
            </p:cNvSpPr>
            <p:nvPr/>
          </p:nvSpPr>
          <p:spPr>
            <a:xfrm>
              <a:off x="6734810" y="3386455"/>
              <a:ext cx="40640" cy="45720"/>
            </a:xfrm>
            <a:custGeom>
              <a:avLst/>
              <a:gdLst/>
              <a:ahLst/>
              <a:cxnLst/>
              <a:rect l="0" t="0" r="40640" b="45720"/>
              <a:pathLst>
                <a:path w="40640" h="45720">
                  <a:moveTo>
                    <a:pt x="15243" y="26"/>
                  </a:moveTo>
                  <a:cubicBezTo>
                    <a:pt x="6857" y="26"/>
                    <a:pt x="0" y="6862"/>
                    <a:pt x="0" y="15196"/>
                  </a:cubicBezTo>
                  <a:lnTo>
                    <a:pt x="0" y="25318"/>
                  </a:lnTo>
                  <a:cubicBezTo>
                    <a:pt x="0" y="36597"/>
                    <a:pt x="9151" y="45562"/>
                    <a:pt x="20307" y="45694"/>
                  </a:cubicBezTo>
                  <a:cubicBezTo>
                    <a:pt x="31594" y="45562"/>
                    <a:pt x="40614" y="36597"/>
                    <a:pt x="40614" y="25318"/>
                  </a:cubicBezTo>
                  <a:lnTo>
                    <a:pt x="40614" y="15196"/>
                  </a:lnTo>
                  <a:cubicBezTo>
                    <a:pt x="40614" y="6862"/>
                    <a:pt x="33757" y="26"/>
                    <a:pt x="25397" y="26"/>
                  </a:cubicBezTo>
                  <a:lnTo>
                    <a:pt x="15243" y="26"/>
                  </a:lnTo>
                  <a:lnTo>
                    <a:pt x="2539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68" name="Google Shape;1478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KQAA1RQAAJopAAAdFQAAAAAAAA=="/>
                </a:ext>
              </a:extLst>
            </p:cNvSpPr>
            <p:nvPr/>
          </p:nvSpPr>
          <p:spPr>
            <a:xfrm>
              <a:off x="6734810" y="3386455"/>
              <a:ext cx="27940" cy="45720"/>
            </a:xfrm>
            <a:custGeom>
              <a:avLst/>
              <a:gdLst/>
              <a:ahLst/>
              <a:cxnLst/>
              <a:rect l="0" t="0" r="27940" b="45720"/>
              <a:pathLst>
                <a:path w="27940" h="45720">
                  <a:moveTo>
                    <a:pt x="15250" y="26"/>
                  </a:moveTo>
                  <a:cubicBezTo>
                    <a:pt x="6860" y="26"/>
                    <a:pt x="0" y="6866"/>
                    <a:pt x="0" y="15205"/>
                  </a:cubicBezTo>
                  <a:lnTo>
                    <a:pt x="0" y="25333"/>
                  </a:lnTo>
                  <a:cubicBezTo>
                    <a:pt x="0" y="37013"/>
                    <a:pt x="9577" y="45720"/>
                    <a:pt x="20289" y="45720"/>
                  </a:cubicBezTo>
                  <a:cubicBezTo>
                    <a:pt x="22822" y="45720"/>
                    <a:pt x="25407" y="45246"/>
                    <a:pt x="27940" y="44194"/>
                  </a:cubicBezTo>
                  <a:cubicBezTo>
                    <a:pt x="20315" y="41038"/>
                    <a:pt x="15250" y="33698"/>
                    <a:pt x="15250" y="25333"/>
                  </a:cubicBezTo>
                  <a:lnTo>
                    <a:pt x="15250" y="15205"/>
                  </a:lnTo>
                  <a:cubicBezTo>
                    <a:pt x="15250" y="7866"/>
                    <a:pt x="20711" y="1552"/>
                    <a:pt x="27940" y="289"/>
                  </a:cubicBezTo>
                  <a:cubicBezTo>
                    <a:pt x="27175" y="158"/>
                    <a:pt x="26278" y="26"/>
                    <a:pt x="25407" y="26"/>
                  </a:cubicBezTo>
                  <a:lnTo>
                    <a:pt x="15250" y="26"/>
                  </a:lnTo>
                  <a:lnTo>
                    <a:pt x="2540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67" name="Google Shape;1478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KQAA1RQAAK4pAAD1FAAAAAAAAA=="/>
                </a:ext>
              </a:extLst>
            </p:cNvSpPr>
            <p:nvPr/>
          </p:nvSpPr>
          <p:spPr>
            <a:xfrm>
              <a:off x="6734810" y="3386455"/>
              <a:ext cx="40640" cy="20320"/>
            </a:xfrm>
            <a:custGeom>
              <a:avLst/>
              <a:gdLst/>
              <a:ahLst/>
              <a:cxnLst/>
              <a:rect l="0" t="0" r="40640" b="20320"/>
              <a:pathLst>
                <a:path w="40640" h="20320">
                  <a:moveTo>
                    <a:pt x="15243" y="26"/>
                  </a:moveTo>
                  <a:cubicBezTo>
                    <a:pt x="6857" y="26"/>
                    <a:pt x="0" y="6879"/>
                    <a:pt x="0" y="15233"/>
                  </a:cubicBezTo>
                  <a:cubicBezTo>
                    <a:pt x="0" y="15233"/>
                    <a:pt x="15243" y="20320"/>
                    <a:pt x="40614" y="20320"/>
                  </a:cubicBezTo>
                  <a:lnTo>
                    <a:pt x="40614" y="15233"/>
                  </a:lnTo>
                  <a:cubicBezTo>
                    <a:pt x="40614" y="6879"/>
                    <a:pt x="33889" y="26"/>
                    <a:pt x="25397" y="26"/>
                  </a:cubicBezTo>
                  <a:lnTo>
                    <a:pt x="15243" y="26"/>
                  </a:lnTo>
                  <a:lnTo>
                    <a:pt x="2539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66" name="Google Shape;1479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uKQAA1RQAAJopAADyFAAAAAAAAA=="/>
                </a:ext>
              </a:extLst>
            </p:cNvSpPr>
            <p:nvPr/>
          </p:nvSpPr>
          <p:spPr>
            <a:xfrm>
              <a:off x="6734810" y="3386455"/>
              <a:ext cx="27940" cy="18415"/>
            </a:xfrm>
            <a:custGeom>
              <a:avLst/>
              <a:gdLst/>
              <a:ahLst/>
              <a:cxnLst/>
              <a:rect l="0" t="0" r="27940" b="18415"/>
              <a:pathLst>
                <a:path w="27940" h="18415">
                  <a:moveTo>
                    <a:pt x="15250" y="26"/>
                  </a:moveTo>
                  <a:cubicBezTo>
                    <a:pt x="6860" y="26"/>
                    <a:pt x="0" y="6827"/>
                    <a:pt x="0" y="15119"/>
                  </a:cubicBezTo>
                  <a:cubicBezTo>
                    <a:pt x="5092" y="16636"/>
                    <a:pt x="10158" y="17761"/>
                    <a:pt x="15250" y="18388"/>
                  </a:cubicBezTo>
                  <a:lnTo>
                    <a:pt x="15250" y="15119"/>
                  </a:lnTo>
                  <a:cubicBezTo>
                    <a:pt x="15250" y="7821"/>
                    <a:pt x="20711" y="1543"/>
                    <a:pt x="27940" y="287"/>
                  </a:cubicBezTo>
                  <a:cubicBezTo>
                    <a:pt x="27175" y="156"/>
                    <a:pt x="26278" y="26"/>
                    <a:pt x="25407" y="26"/>
                  </a:cubicBezTo>
                  <a:lnTo>
                    <a:pt x="15250" y="26"/>
                  </a:lnTo>
                  <a:lnTo>
                    <a:pt x="2540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65" name="Google Shape;1479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XKQAAzRQAAMYpAADLFQAAAAAAAA=="/>
                </a:ext>
              </a:extLst>
            </p:cNvSpPr>
            <p:nvPr/>
          </p:nvSpPr>
          <p:spPr>
            <a:xfrm>
              <a:off x="6720205" y="3381375"/>
              <a:ext cx="70485" cy="161290"/>
            </a:xfrm>
            <a:custGeom>
              <a:avLst/>
              <a:gdLst/>
              <a:ahLst/>
              <a:cxnLst/>
              <a:rect l="0" t="0" r="70485" b="161290"/>
              <a:pathLst>
                <a:path w="70485" h="161290">
                  <a:moveTo>
                    <a:pt x="40326" y="9379"/>
                  </a:moveTo>
                  <a:cubicBezTo>
                    <a:pt x="46147" y="9379"/>
                    <a:pt x="50835" y="14056"/>
                    <a:pt x="50835" y="19862"/>
                  </a:cubicBezTo>
                  <a:lnTo>
                    <a:pt x="50835" y="29978"/>
                  </a:lnTo>
                  <a:cubicBezTo>
                    <a:pt x="50835" y="38595"/>
                    <a:pt x="43855" y="45400"/>
                    <a:pt x="35242" y="45531"/>
                  </a:cubicBezTo>
                  <a:cubicBezTo>
                    <a:pt x="26761" y="45400"/>
                    <a:pt x="19781" y="38595"/>
                    <a:pt x="19781" y="29978"/>
                  </a:cubicBezTo>
                  <a:lnTo>
                    <a:pt x="19781" y="19862"/>
                  </a:lnTo>
                  <a:cubicBezTo>
                    <a:pt x="19781" y="14056"/>
                    <a:pt x="24469" y="9379"/>
                    <a:pt x="30185" y="9379"/>
                  </a:cubicBezTo>
                  <a:lnTo>
                    <a:pt x="40694" y="55016"/>
                  </a:lnTo>
                  <a:lnTo>
                    <a:pt x="40694" y="57170"/>
                  </a:lnTo>
                  <a:cubicBezTo>
                    <a:pt x="40694" y="58930"/>
                    <a:pt x="41195" y="60586"/>
                    <a:pt x="41959" y="62109"/>
                  </a:cubicBezTo>
                  <a:lnTo>
                    <a:pt x="35505" y="68563"/>
                  </a:lnTo>
                  <a:cubicBezTo>
                    <a:pt x="35426" y="68704"/>
                    <a:pt x="35347" y="68756"/>
                    <a:pt x="35242" y="68756"/>
                  </a:cubicBezTo>
                  <a:cubicBezTo>
                    <a:pt x="35189" y="68756"/>
                    <a:pt x="35110" y="68730"/>
                    <a:pt x="35005" y="68678"/>
                  </a:cubicBezTo>
                  <a:lnTo>
                    <a:pt x="35110" y="68546"/>
                  </a:lnTo>
                  <a:lnTo>
                    <a:pt x="28525" y="62109"/>
                  </a:lnTo>
                  <a:cubicBezTo>
                    <a:pt x="29421" y="60586"/>
                    <a:pt x="29921" y="58930"/>
                    <a:pt x="29921" y="57170"/>
                  </a:cubicBezTo>
                  <a:lnTo>
                    <a:pt x="29921" y="55016"/>
                  </a:lnTo>
                  <a:lnTo>
                    <a:pt x="29921" y="26"/>
                  </a:lnTo>
                  <a:cubicBezTo>
                    <a:pt x="19148" y="26"/>
                    <a:pt x="10272" y="8880"/>
                    <a:pt x="10272" y="19862"/>
                  </a:cubicBezTo>
                  <a:lnTo>
                    <a:pt x="10272" y="29978"/>
                  </a:lnTo>
                  <a:cubicBezTo>
                    <a:pt x="10272" y="37938"/>
                    <a:pt x="13960" y="45295"/>
                    <a:pt x="20413" y="50076"/>
                  </a:cubicBezTo>
                  <a:lnTo>
                    <a:pt x="20413" y="57170"/>
                  </a:lnTo>
                  <a:cubicBezTo>
                    <a:pt x="20413" y="57301"/>
                    <a:pt x="20281" y="57407"/>
                    <a:pt x="20176" y="57538"/>
                  </a:cubicBezTo>
                  <a:lnTo>
                    <a:pt x="8376" y="63476"/>
                  </a:lnTo>
                  <a:cubicBezTo>
                    <a:pt x="3318" y="65893"/>
                    <a:pt x="26" y="71068"/>
                    <a:pt x="131" y="76770"/>
                  </a:cubicBezTo>
                  <a:lnTo>
                    <a:pt x="131" y="121513"/>
                  </a:lnTo>
                  <a:cubicBezTo>
                    <a:pt x="131" y="125427"/>
                    <a:pt x="1290" y="129342"/>
                    <a:pt x="3424" y="132626"/>
                  </a:cubicBezTo>
                  <a:lnTo>
                    <a:pt x="8507" y="140088"/>
                  </a:lnTo>
                  <a:cubicBezTo>
                    <a:pt x="9640" y="141874"/>
                    <a:pt x="10272" y="143897"/>
                    <a:pt x="10272" y="145920"/>
                  </a:cubicBezTo>
                  <a:lnTo>
                    <a:pt x="10272" y="156535"/>
                  </a:lnTo>
                  <a:cubicBezTo>
                    <a:pt x="10272" y="159687"/>
                    <a:pt x="12643" y="161264"/>
                    <a:pt x="15039" y="161264"/>
                  </a:cubicBezTo>
                  <a:cubicBezTo>
                    <a:pt x="17410" y="161264"/>
                    <a:pt x="19781" y="159687"/>
                    <a:pt x="19781" y="156535"/>
                  </a:cubicBezTo>
                  <a:lnTo>
                    <a:pt x="19781" y="145920"/>
                  </a:lnTo>
                  <a:cubicBezTo>
                    <a:pt x="19781" y="142006"/>
                    <a:pt x="18648" y="138065"/>
                    <a:pt x="16356" y="134912"/>
                  </a:cubicBezTo>
                  <a:lnTo>
                    <a:pt x="11431" y="127319"/>
                  </a:lnTo>
                  <a:cubicBezTo>
                    <a:pt x="10140" y="125559"/>
                    <a:pt x="9640" y="123536"/>
                    <a:pt x="9640" y="121513"/>
                  </a:cubicBezTo>
                  <a:lnTo>
                    <a:pt x="9640" y="76770"/>
                  </a:lnTo>
                  <a:cubicBezTo>
                    <a:pt x="9640" y="74747"/>
                    <a:pt x="10772" y="72855"/>
                    <a:pt x="12564" y="71962"/>
                  </a:cubicBezTo>
                  <a:lnTo>
                    <a:pt x="20808" y="67916"/>
                  </a:lnTo>
                  <a:lnTo>
                    <a:pt x="28394" y="75377"/>
                  </a:lnTo>
                  <a:cubicBezTo>
                    <a:pt x="30316" y="77269"/>
                    <a:pt x="32819" y="78215"/>
                    <a:pt x="35321" y="78215"/>
                  </a:cubicBezTo>
                  <a:cubicBezTo>
                    <a:pt x="37823" y="78215"/>
                    <a:pt x="40326" y="77269"/>
                    <a:pt x="42222" y="75377"/>
                  </a:cubicBezTo>
                  <a:lnTo>
                    <a:pt x="49702" y="67897"/>
                  </a:lnTo>
                  <a:lnTo>
                    <a:pt x="57920" y="71962"/>
                  </a:lnTo>
                  <a:cubicBezTo>
                    <a:pt x="59843" y="72855"/>
                    <a:pt x="60976" y="74747"/>
                    <a:pt x="60976" y="76770"/>
                  </a:cubicBezTo>
                  <a:lnTo>
                    <a:pt x="60976" y="121513"/>
                  </a:lnTo>
                  <a:cubicBezTo>
                    <a:pt x="60976" y="123536"/>
                    <a:pt x="60344" y="125559"/>
                    <a:pt x="59211" y="127319"/>
                  </a:cubicBezTo>
                  <a:lnTo>
                    <a:pt x="54128" y="134912"/>
                  </a:lnTo>
                  <a:cubicBezTo>
                    <a:pt x="51968" y="138065"/>
                    <a:pt x="50835" y="142006"/>
                    <a:pt x="50835" y="145920"/>
                  </a:cubicBezTo>
                  <a:lnTo>
                    <a:pt x="50835" y="156535"/>
                  </a:lnTo>
                  <a:cubicBezTo>
                    <a:pt x="50835" y="159687"/>
                    <a:pt x="53206" y="161264"/>
                    <a:pt x="55576" y="161264"/>
                  </a:cubicBezTo>
                  <a:cubicBezTo>
                    <a:pt x="57973" y="161264"/>
                    <a:pt x="60344" y="159687"/>
                    <a:pt x="60344" y="156535"/>
                  </a:cubicBezTo>
                  <a:lnTo>
                    <a:pt x="60344" y="145920"/>
                  </a:lnTo>
                  <a:cubicBezTo>
                    <a:pt x="60344" y="143897"/>
                    <a:pt x="60976" y="141874"/>
                    <a:pt x="62108" y="140088"/>
                  </a:cubicBezTo>
                  <a:lnTo>
                    <a:pt x="67060" y="132626"/>
                  </a:lnTo>
                  <a:cubicBezTo>
                    <a:pt x="69352" y="129342"/>
                    <a:pt x="70485" y="125427"/>
                    <a:pt x="70485" y="121513"/>
                  </a:cubicBezTo>
                  <a:lnTo>
                    <a:pt x="70485" y="76770"/>
                  </a:lnTo>
                  <a:cubicBezTo>
                    <a:pt x="70485" y="71068"/>
                    <a:pt x="67324" y="65893"/>
                    <a:pt x="62240" y="63476"/>
                  </a:cubicBezTo>
                  <a:lnTo>
                    <a:pt x="50335" y="57538"/>
                  </a:lnTo>
                  <a:cubicBezTo>
                    <a:pt x="50203" y="57407"/>
                    <a:pt x="50203" y="57301"/>
                    <a:pt x="50203" y="57170"/>
                  </a:cubicBezTo>
                  <a:lnTo>
                    <a:pt x="50203" y="50076"/>
                  </a:lnTo>
                  <a:cubicBezTo>
                    <a:pt x="56551" y="45295"/>
                    <a:pt x="60344" y="37938"/>
                    <a:pt x="60344" y="29978"/>
                  </a:cubicBezTo>
                  <a:lnTo>
                    <a:pt x="60344" y="19862"/>
                  </a:lnTo>
                  <a:cubicBezTo>
                    <a:pt x="60344" y="8880"/>
                    <a:pt x="51336" y="26"/>
                    <a:pt x="40326" y="26"/>
                  </a:cubicBezTo>
                  <a:lnTo>
                    <a:pt x="40326" y="9379"/>
                  </a:lnTo>
                  <a:lnTo>
                    <a:pt x="403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64" name="Google Shape;1479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WKQAAzRQAAEUqAADLFQAAAAAAAA=="/>
                </a:ext>
              </a:extLst>
            </p:cNvSpPr>
            <p:nvPr/>
          </p:nvSpPr>
          <p:spPr>
            <a:xfrm>
              <a:off x="6800850" y="3381375"/>
              <a:ext cx="70485" cy="161290"/>
            </a:xfrm>
            <a:custGeom>
              <a:avLst/>
              <a:gdLst/>
              <a:ahLst/>
              <a:cxnLst/>
              <a:rect l="0" t="0" r="70485" b="161290"/>
              <a:pathLst>
                <a:path w="70485" h="161290">
                  <a:moveTo>
                    <a:pt x="40310" y="9379"/>
                  </a:moveTo>
                  <a:cubicBezTo>
                    <a:pt x="45998" y="9379"/>
                    <a:pt x="50711" y="14056"/>
                    <a:pt x="50816" y="19862"/>
                  </a:cubicBezTo>
                  <a:lnTo>
                    <a:pt x="50816" y="29978"/>
                  </a:lnTo>
                  <a:cubicBezTo>
                    <a:pt x="50711" y="38595"/>
                    <a:pt x="43865" y="45400"/>
                    <a:pt x="35229" y="45400"/>
                  </a:cubicBezTo>
                  <a:cubicBezTo>
                    <a:pt x="26619" y="45400"/>
                    <a:pt x="19668" y="38595"/>
                    <a:pt x="19668" y="29978"/>
                  </a:cubicBezTo>
                  <a:lnTo>
                    <a:pt x="19668" y="19862"/>
                  </a:lnTo>
                  <a:cubicBezTo>
                    <a:pt x="19668" y="14056"/>
                    <a:pt x="24355" y="9379"/>
                    <a:pt x="30174" y="9379"/>
                  </a:cubicBezTo>
                  <a:lnTo>
                    <a:pt x="40679" y="55016"/>
                  </a:lnTo>
                  <a:lnTo>
                    <a:pt x="40679" y="57170"/>
                  </a:lnTo>
                  <a:cubicBezTo>
                    <a:pt x="40679" y="58930"/>
                    <a:pt x="41074" y="60586"/>
                    <a:pt x="41969" y="62109"/>
                  </a:cubicBezTo>
                  <a:lnTo>
                    <a:pt x="35492" y="68586"/>
                  </a:lnTo>
                  <a:cubicBezTo>
                    <a:pt x="35413" y="68704"/>
                    <a:pt x="35308" y="68756"/>
                    <a:pt x="35203" y="68756"/>
                  </a:cubicBezTo>
                  <a:cubicBezTo>
                    <a:pt x="35124" y="68756"/>
                    <a:pt x="35045" y="68730"/>
                    <a:pt x="34992" y="68678"/>
                  </a:cubicBezTo>
                  <a:lnTo>
                    <a:pt x="34992" y="68546"/>
                  </a:lnTo>
                  <a:lnTo>
                    <a:pt x="28515" y="62069"/>
                  </a:lnTo>
                  <a:cubicBezTo>
                    <a:pt x="29410" y="60586"/>
                    <a:pt x="29805" y="58930"/>
                    <a:pt x="29805" y="57170"/>
                  </a:cubicBezTo>
                  <a:lnTo>
                    <a:pt x="29805" y="55016"/>
                  </a:lnTo>
                  <a:lnTo>
                    <a:pt x="29805" y="26"/>
                  </a:lnTo>
                  <a:cubicBezTo>
                    <a:pt x="19141" y="26"/>
                    <a:pt x="10163" y="8880"/>
                    <a:pt x="10163" y="19862"/>
                  </a:cubicBezTo>
                  <a:lnTo>
                    <a:pt x="10163" y="29978"/>
                  </a:lnTo>
                  <a:cubicBezTo>
                    <a:pt x="10163" y="37938"/>
                    <a:pt x="13954" y="45295"/>
                    <a:pt x="20300" y="50076"/>
                  </a:cubicBezTo>
                  <a:lnTo>
                    <a:pt x="20300" y="57170"/>
                  </a:lnTo>
                  <a:cubicBezTo>
                    <a:pt x="20300" y="57301"/>
                    <a:pt x="20300" y="57407"/>
                    <a:pt x="20168" y="57538"/>
                  </a:cubicBezTo>
                  <a:lnTo>
                    <a:pt x="8372" y="63476"/>
                  </a:lnTo>
                  <a:cubicBezTo>
                    <a:pt x="3317" y="65893"/>
                    <a:pt x="26" y="71068"/>
                    <a:pt x="157" y="76770"/>
                  </a:cubicBezTo>
                  <a:lnTo>
                    <a:pt x="157" y="121513"/>
                  </a:lnTo>
                  <a:cubicBezTo>
                    <a:pt x="26" y="125427"/>
                    <a:pt x="1290" y="129342"/>
                    <a:pt x="3449" y="132626"/>
                  </a:cubicBezTo>
                  <a:lnTo>
                    <a:pt x="8504" y="140088"/>
                  </a:lnTo>
                  <a:cubicBezTo>
                    <a:pt x="9663" y="141874"/>
                    <a:pt x="10294" y="143897"/>
                    <a:pt x="10294" y="145920"/>
                  </a:cubicBezTo>
                  <a:lnTo>
                    <a:pt x="10294" y="156535"/>
                  </a:lnTo>
                  <a:cubicBezTo>
                    <a:pt x="10294" y="159687"/>
                    <a:pt x="12664" y="161264"/>
                    <a:pt x="15034" y="161264"/>
                  </a:cubicBezTo>
                  <a:cubicBezTo>
                    <a:pt x="17404" y="161264"/>
                    <a:pt x="19773" y="159687"/>
                    <a:pt x="19773" y="156535"/>
                  </a:cubicBezTo>
                  <a:lnTo>
                    <a:pt x="19773" y="145920"/>
                  </a:lnTo>
                  <a:cubicBezTo>
                    <a:pt x="19773" y="142006"/>
                    <a:pt x="18509" y="138065"/>
                    <a:pt x="16377" y="134912"/>
                  </a:cubicBezTo>
                  <a:lnTo>
                    <a:pt x="11295" y="127319"/>
                  </a:lnTo>
                  <a:cubicBezTo>
                    <a:pt x="10163" y="125559"/>
                    <a:pt x="9531" y="123536"/>
                    <a:pt x="9663" y="121513"/>
                  </a:cubicBezTo>
                  <a:lnTo>
                    <a:pt x="9663" y="76770"/>
                  </a:lnTo>
                  <a:cubicBezTo>
                    <a:pt x="9663" y="74747"/>
                    <a:pt x="10795" y="72855"/>
                    <a:pt x="12559" y="71962"/>
                  </a:cubicBezTo>
                  <a:lnTo>
                    <a:pt x="20800" y="67916"/>
                  </a:lnTo>
                  <a:lnTo>
                    <a:pt x="28278" y="75394"/>
                  </a:lnTo>
                  <a:cubicBezTo>
                    <a:pt x="30226" y="77269"/>
                    <a:pt x="32780" y="78215"/>
                    <a:pt x="35281" y="78215"/>
                  </a:cubicBezTo>
                  <a:cubicBezTo>
                    <a:pt x="37809" y="78215"/>
                    <a:pt x="40310" y="77269"/>
                    <a:pt x="42206" y="75377"/>
                  </a:cubicBezTo>
                  <a:lnTo>
                    <a:pt x="49684" y="67899"/>
                  </a:lnTo>
                  <a:lnTo>
                    <a:pt x="57925" y="71962"/>
                  </a:lnTo>
                  <a:cubicBezTo>
                    <a:pt x="59821" y="72855"/>
                    <a:pt x="60953" y="74747"/>
                    <a:pt x="60953" y="76770"/>
                  </a:cubicBezTo>
                  <a:lnTo>
                    <a:pt x="60953" y="121513"/>
                  </a:lnTo>
                  <a:cubicBezTo>
                    <a:pt x="60953" y="123536"/>
                    <a:pt x="60321" y="125559"/>
                    <a:pt x="59189" y="127319"/>
                  </a:cubicBezTo>
                  <a:lnTo>
                    <a:pt x="54107" y="134912"/>
                  </a:lnTo>
                  <a:cubicBezTo>
                    <a:pt x="51975" y="138065"/>
                    <a:pt x="50816" y="142006"/>
                    <a:pt x="50816" y="145920"/>
                  </a:cubicBezTo>
                  <a:lnTo>
                    <a:pt x="50816" y="156535"/>
                  </a:lnTo>
                  <a:cubicBezTo>
                    <a:pt x="50816" y="159687"/>
                    <a:pt x="53212" y="161264"/>
                    <a:pt x="55582" y="161264"/>
                  </a:cubicBezTo>
                  <a:cubicBezTo>
                    <a:pt x="57951" y="161264"/>
                    <a:pt x="60321" y="159687"/>
                    <a:pt x="60321" y="156535"/>
                  </a:cubicBezTo>
                  <a:lnTo>
                    <a:pt x="60321" y="145920"/>
                  </a:lnTo>
                  <a:cubicBezTo>
                    <a:pt x="60321" y="143897"/>
                    <a:pt x="60821" y="141874"/>
                    <a:pt x="62112" y="140088"/>
                  </a:cubicBezTo>
                  <a:lnTo>
                    <a:pt x="67035" y="132626"/>
                  </a:lnTo>
                  <a:cubicBezTo>
                    <a:pt x="69326" y="129342"/>
                    <a:pt x="70458" y="125427"/>
                    <a:pt x="70458" y="121513"/>
                  </a:cubicBezTo>
                  <a:lnTo>
                    <a:pt x="70458" y="76770"/>
                  </a:lnTo>
                  <a:cubicBezTo>
                    <a:pt x="70458" y="71068"/>
                    <a:pt x="67299" y="65893"/>
                    <a:pt x="62217" y="63476"/>
                  </a:cubicBezTo>
                  <a:lnTo>
                    <a:pt x="50316" y="57538"/>
                  </a:lnTo>
                  <a:cubicBezTo>
                    <a:pt x="50184" y="57407"/>
                    <a:pt x="50053" y="57301"/>
                    <a:pt x="50053" y="57170"/>
                  </a:cubicBezTo>
                  <a:lnTo>
                    <a:pt x="50053" y="50076"/>
                  </a:lnTo>
                  <a:cubicBezTo>
                    <a:pt x="56530" y="45295"/>
                    <a:pt x="60190" y="37938"/>
                    <a:pt x="60190" y="29978"/>
                  </a:cubicBezTo>
                  <a:lnTo>
                    <a:pt x="60190" y="19862"/>
                  </a:lnTo>
                  <a:cubicBezTo>
                    <a:pt x="60190" y="8880"/>
                    <a:pt x="51343" y="26"/>
                    <a:pt x="40310" y="26"/>
                  </a:cubicBezTo>
                  <a:lnTo>
                    <a:pt x="40310" y="9379"/>
                  </a:lnTo>
                  <a:lnTo>
                    <a:pt x="40310"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63" name="Google Shape;1479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WKgAAzRQAAMQqAADLFQAAAAAAAA=="/>
                </a:ext>
              </a:extLst>
            </p:cNvSpPr>
            <p:nvPr/>
          </p:nvSpPr>
          <p:spPr>
            <a:xfrm>
              <a:off x="6882130" y="3381375"/>
              <a:ext cx="69850" cy="161290"/>
            </a:xfrm>
            <a:custGeom>
              <a:avLst/>
              <a:gdLst/>
              <a:ahLst/>
              <a:cxnLst/>
              <a:rect l="0" t="0" r="69850" b="161290"/>
              <a:pathLst>
                <a:path w="69850" h="161290">
                  <a:moveTo>
                    <a:pt x="39937" y="9379"/>
                  </a:moveTo>
                  <a:cubicBezTo>
                    <a:pt x="45601" y="9379"/>
                    <a:pt x="50247" y="14056"/>
                    <a:pt x="50378" y="19862"/>
                  </a:cubicBezTo>
                  <a:lnTo>
                    <a:pt x="50378" y="29978"/>
                  </a:lnTo>
                  <a:cubicBezTo>
                    <a:pt x="50247" y="38595"/>
                    <a:pt x="43460" y="45400"/>
                    <a:pt x="34925" y="45531"/>
                  </a:cubicBezTo>
                  <a:cubicBezTo>
                    <a:pt x="26390" y="45400"/>
                    <a:pt x="19472" y="38595"/>
                    <a:pt x="19472" y="29978"/>
                  </a:cubicBezTo>
                  <a:lnTo>
                    <a:pt x="19472" y="19862"/>
                  </a:lnTo>
                  <a:cubicBezTo>
                    <a:pt x="19472" y="14056"/>
                    <a:pt x="24119" y="9379"/>
                    <a:pt x="29913" y="9379"/>
                  </a:cubicBezTo>
                  <a:lnTo>
                    <a:pt x="40328" y="55016"/>
                  </a:lnTo>
                  <a:lnTo>
                    <a:pt x="40328" y="57170"/>
                  </a:lnTo>
                  <a:cubicBezTo>
                    <a:pt x="40328" y="58930"/>
                    <a:pt x="40694" y="60586"/>
                    <a:pt x="41581" y="62109"/>
                  </a:cubicBezTo>
                  <a:lnTo>
                    <a:pt x="35186" y="68504"/>
                  </a:lnTo>
                  <a:cubicBezTo>
                    <a:pt x="35108" y="68704"/>
                    <a:pt x="34977" y="68756"/>
                    <a:pt x="34873" y="68756"/>
                  </a:cubicBezTo>
                  <a:cubicBezTo>
                    <a:pt x="34794" y="68756"/>
                    <a:pt x="34716" y="68730"/>
                    <a:pt x="34664" y="68678"/>
                  </a:cubicBezTo>
                  <a:lnTo>
                    <a:pt x="34664" y="68546"/>
                  </a:lnTo>
                  <a:lnTo>
                    <a:pt x="28269" y="62151"/>
                  </a:lnTo>
                  <a:cubicBezTo>
                    <a:pt x="29156" y="60586"/>
                    <a:pt x="29522" y="58930"/>
                    <a:pt x="29522" y="57170"/>
                  </a:cubicBezTo>
                  <a:lnTo>
                    <a:pt x="29522" y="55016"/>
                  </a:lnTo>
                  <a:lnTo>
                    <a:pt x="29522" y="26"/>
                  </a:lnTo>
                  <a:cubicBezTo>
                    <a:pt x="18976" y="26"/>
                    <a:pt x="10180" y="8880"/>
                    <a:pt x="10180" y="19862"/>
                  </a:cubicBezTo>
                  <a:lnTo>
                    <a:pt x="10180" y="29978"/>
                  </a:lnTo>
                  <a:cubicBezTo>
                    <a:pt x="10180" y="37938"/>
                    <a:pt x="13834" y="45295"/>
                    <a:pt x="20229" y="50076"/>
                  </a:cubicBezTo>
                  <a:lnTo>
                    <a:pt x="20229" y="57170"/>
                  </a:lnTo>
                  <a:cubicBezTo>
                    <a:pt x="20099" y="57301"/>
                    <a:pt x="20099" y="57407"/>
                    <a:pt x="19968" y="57538"/>
                  </a:cubicBezTo>
                  <a:lnTo>
                    <a:pt x="8170" y="63476"/>
                  </a:lnTo>
                  <a:cubicBezTo>
                    <a:pt x="3158" y="65893"/>
                    <a:pt x="0" y="71068"/>
                    <a:pt x="0" y="76770"/>
                  </a:cubicBezTo>
                  <a:lnTo>
                    <a:pt x="0" y="121513"/>
                  </a:lnTo>
                  <a:cubicBezTo>
                    <a:pt x="0" y="125427"/>
                    <a:pt x="1253" y="129342"/>
                    <a:pt x="3393" y="132626"/>
                  </a:cubicBezTo>
                  <a:lnTo>
                    <a:pt x="8431" y="140088"/>
                  </a:lnTo>
                  <a:cubicBezTo>
                    <a:pt x="9553" y="141874"/>
                    <a:pt x="10180" y="143897"/>
                    <a:pt x="10180" y="145920"/>
                  </a:cubicBezTo>
                  <a:lnTo>
                    <a:pt x="10180" y="156535"/>
                  </a:lnTo>
                  <a:cubicBezTo>
                    <a:pt x="10180" y="159687"/>
                    <a:pt x="12529" y="161264"/>
                    <a:pt x="14904" y="161264"/>
                  </a:cubicBezTo>
                  <a:cubicBezTo>
                    <a:pt x="17254" y="161264"/>
                    <a:pt x="19603" y="159687"/>
                    <a:pt x="19603" y="156535"/>
                  </a:cubicBezTo>
                  <a:lnTo>
                    <a:pt x="19603" y="145920"/>
                  </a:lnTo>
                  <a:cubicBezTo>
                    <a:pt x="19603" y="142006"/>
                    <a:pt x="18350" y="138065"/>
                    <a:pt x="16210" y="134912"/>
                  </a:cubicBezTo>
                  <a:lnTo>
                    <a:pt x="11198" y="127319"/>
                  </a:lnTo>
                  <a:cubicBezTo>
                    <a:pt x="10049" y="125559"/>
                    <a:pt x="9423" y="123536"/>
                    <a:pt x="9423" y="121513"/>
                  </a:cubicBezTo>
                  <a:lnTo>
                    <a:pt x="9423" y="76770"/>
                  </a:lnTo>
                  <a:cubicBezTo>
                    <a:pt x="9553" y="74747"/>
                    <a:pt x="10676" y="72855"/>
                    <a:pt x="12451" y="71962"/>
                  </a:cubicBezTo>
                  <a:lnTo>
                    <a:pt x="20595" y="67916"/>
                  </a:lnTo>
                  <a:lnTo>
                    <a:pt x="28008" y="75329"/>
                  </a:lnTo>
                  <a:cubicBezTo>
                    <a:pt x="29966" y="77269"/>
                    <a:pt x="32445" y="78215"/>
                    <a:pt x="34925" y="78215"/>
                  </a:cubicBezTo>
                  <a:cubicBezTo>
                    <a:pt x="37405" y="78215"/>
                    <a:pt x="39884" y="77269"/>
                    <a:pt x="41842" y="75377"/>
                  </a:cubicBezTo>
                  <a:lnTo>
                    <a:pt x="49255" y="67964"/>
                  </a:lnTo>
                  <a:lnTo>
                    <a:pt x="57399" y="71962"/>
                  </a:lnTo>
                  <a:cubicBezTo>
                    <a:pt x="59174" y="72855"/>
                    <a:pt x="60297" y="74747"/>
                    <a:pt x="60427" y="76770"/>
                  </a:cubicBezTo>
                  <a:lnTo>
                    <a:pt x="60427" y="121513"/>
                  </a:lnTo>
                  <a:cubicBezTo>
                    <a:pt x="60427" y="123536"/>
                    <a:pt x="59801" y="125559"/>
                    <a:pt x="58652" y="127319"/>
                  </a:cubicBezTo>
                  <a:lnTo>
                    <a:pt x="53640" y="134912"/>
                  </a:lnTo>
                  <a:cubicBezTo>
                    <a:pt x="51500" y="138065"/>
                    <a:pt x="50247" y="142006"/>
                    <a:pt x="50378" y="145920"/>
                  </a:cubicBezTo>
                  <a:lnTo>
                    <a:pt x="50378" y="156535"/>
                  </a:lnTo>
                  <a:cubicBezTo>
                    <a:pt x="50378" y="159687"/>
                    <a:pt x="52727" y="161264"/>
                    <a:pt x="55076" y="161264"/>
                  </a:cubicBezTo>
                  <a:cubicBezTo>
                    <a:pt x="57451" y="161264"/>
                    <a:pt x="59801" y="159687"/>
                    <a:pt x="59801" y="156535"/>
                  </a:cubicBezTo>
                  <a:lnTo>
                    <a:pt x="59801" y="145920"/>
                  </a:lnTo>
                  <a:cubicBezTo>
                    <a:pt x="59670" y="143897"/>
                    <a:pt x="60297" y="141874"/>
                    <a:pt x="61419" y="140088"/>
                  </a:cubicBezTo>
                  <a:lnTo>
                    <a:pt x="66457" y="132626"/>
                  </a:lnTo>
                  <a:cubicBezTo>
                    <a:pt x="68597" y="129342"/>
                    <a:pt x="69850" y="125427"/>
                    <a:pt x="69850" y="121513"/>
                  </a:cubicBezTo>
                  <a:lnTo>
                    <a:pt x="69850" y="76770"/>
                  </a:lnTo>
                  <a:cubicBezTo>
                    <a:pt x="69850" y="71068"/>
                    <a:pt x="66587" y="65893"/>
                    <a:pt x="61680" y="63476"/>
                  </a:cubicBezTo>
                  <a:lnTo>
                    <a:pt x="49882" y="57538"/>
                  </a:lnTo>
                  <a:cubicBezTo>
                    <a:pt x="49751" y="57407"/>
                    <a:pt x="49621" y="57301"/>
                    <a:pt x="49621" y="57170"/>
                  </a:cubicBezTo>
                  <a:lnTo>
                    <a:pt x="49621" y="50076"/>
                  </a:lnTo>
                  <a:cubicBezTo>
                    <a:pt x="56016" y="45295"/>
                    <a:pt x="59670" y="37938"/>
                    <a:pt x="59670" y="29978"/>
                  </a:cubicBezTo>
                  <a:lnTo>
                    <a:pt x="59670" y="19862"/>
                  </a:lnTo>
                  <a:cubicBezTo>
                    <a:pt x="59670" y="8880"/>
                    <a:pt x="50874" y="26"/>
                    <a:pt x="39937" y="26"/>
                  </a:cubicBezTo>
                  <a:lnTo>
                    <a:pt x="39937" y="9379"/>
                  </a:lnTo>
                  <a:lnTo>
                    <a:pt x="3993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62" name="Google Shape;1479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hKQAAzxMAAPUqAAD9FAAAAAAAAA=="/>
                </a:ext>
              </a:extLst>
            </p:cNvSpPr>
            <p:nvPr/>
          </p:nvSpPr>
          <p:spPr>
            <a:xfrm>
              <a:off x="6685915" y="3220085"/>
              <a:ext cx="297180" cy="191770"/>
            </a:xfrm>
            <a:custGeom>
              <a:avLst/>
              <a:gdLst/>
              <a:ahLst/>
              <a:cxnLst/>
              <a:rect l="0" t="0" r="297180" b="191770"/>
              <a:pathLst>
                <a:path w="297180" h="191770">
                  <a:moveTo>
                    <a:pt x="105587" y="17625"/>
                  </a:moveTo>
                  <a:cubicBezTo>
                    <a:pt x="98011" y="24323"/>
                    <a:pt x="91327" y="32019"/>
                    <a:pt x="85770" y="40634"/>
                  </a:cubicBezTo>
                  <a:cubicBezTo>
                    <a:pt x="81733" y="47069"/>
                    <a:pt x="78089" y="53767"/>
                    <a:pt x="75049" y="60728"/>
                  </a:cubicBezTo>
                  <a:lnTo>
                    <a:pt x="48940" y="60728"/>
                  </a:lnTo>
                  <a:cubicBezTo>
                    <a:pt x="63331" y="41264"/>
                    <a:pt x="82991" y="26345"/>
                    <a:pt x="105587" y="17625"/>
                  </a:cubicBezTo>
                  <a:lnTo>
                    <a:pt x="145693" y="9666"/>
                  </a:lnTo>
                  <a:lnTo>
                    <a:pt x="145693" y="60728"/>
                  </a:lnTo>
                  <a:lnTo>
                    <a:pt x="85403" y="60728"/>
                  </a:lnTo>
                  <a:cubicBezTo>
                    <a:pt x="99243" y="31441"/>
                    <a:pt x="120896" y="12004"/>
                    <a:pt x="145693" y="9666"/>
                  </a:cubicBezTo>
                  <a:lnTo>
                    <a:pt x="155156" y="9666"/>
                  </a:lnTo>
                  <a:cubicBezTo>
                    <a:pt x="179876" y="11925"/>
                    <a:pt x="201554" y="31388"/>
                    <a:pt x="215552" y="60728"/>
                  </a:cubicBezTo>
                  <a:lnTo>
                    <a:pt x="155261" y="60728"/>
                  </a:lnTo>
                  <a:lnTo>
                    <a:pt x="155261" y="9666"/>
                  </a:lnTo>
                  <a:lnTo>
                    <a:pt x="195263" y="17625"/>
                  </a:lnTo>
                  <a:cubicBezTo>
                    <a:pt x="217832" y="26345"/>
                    <a:pt x="237519" y="41264"/>
                    <a:pt x="252015" y="60596"/>
                  </a:cubicBezTo>
                  <a:lnTo>
                    <a:pt x="252015" y="60728"/>
                  </a:lnTo>
                  <a:lnTo>
                    <a:pt x="225906" y="60728"/>
                  </a:lnTo>
                  <a:cubicBezTo>
                    <a:pt x="222865" y="53767"/>
                    <a:pt x="219222" y="47069"/>
                    <a:pt x="215054" y="40634"/>
                  </a:cubicBezTo>
                  <a:cubicBezTo>
                    <a:pt x="209628" y="32019"/>
                    <a:pt x="202943" y="24323"/>
                    <a:pt x="195263" y="17625"/>
                  </a:cubicBezTo>
                  <a:lnTo>
                    <a:pt x="42518" y="70078"/>
                  </a:lnTo>
                  <a:lnTo>
                    <a:pt x="42518" y="70183"/>
                  </a:lnTo>
                  <a:lnTo>
                    <a:pt x="71274" y="70183"/>
                  </a:lnTo>
                  <a:cubicBezTo>
                    <a:pt x="64196" y="89778"/>
                    <a:pt x="60422" y="110502"/>
                    <a:pt x="60028" y="131489"/>
                  </a:cubicBezTo>
                  <a:lnTo>
                    <a:pt x="24090" y="131489"/>
                  </a:lnTo>
                  <a:cubicBezTo>
                    <a:pt x="24850" y="109767"/>
                    <a:pt x="31168" y="88649"/>
                    <a:pt x="42518" y="70078"/>
                  </a:cubicBezTo>
                  <a:lnTo>
                    <a:pt x="145798" y="70078"/>
                  </a:lnTo>
                  <a:lnTo>
                    <a:pt x="145798" y="131489"/>
                  </a:lnTo>
                  <a:lnTo>
                    <a:pt x="69491" y="131489"/>
                  </a:lnTo>
                  <a:cubicBezTo>
                    <a:pt x="69754" y="110502"/>
                    <a:pt x="73790" y="89778"/>
                    <a:pt x="81366" y="70183"/>
                  </a:cubicBezTo>
                  <a:lnTo>
                    <a:pt x="219589" y="70183"/>
                  </a:lnTo>
                  <a:cubicBezTo>
                    <a:pt x="227164" y="89778"/>
                    <a:pt x="231201" y="110502"/>
                    <a:pt x="231463" y="131489"/>
                  </a:cubicBezTo>
                  <a:lnTo>
                    <a:pt x="155261" y="131489"/>
                  </a:lnTo>
                  <a:lnTo>
                    <a:pt x="155261" y="70183"/>
                  </a:lnTo>
                  <a:lnTo>
                    <a:pt x="258332" y="70183"/>
                  </a:lnTo>
                  <a:cubicBezTo>
                    <a:pt x="269682" y="88649"/>
                    <a:pt x="276105" y="109767"/>
                    <a:pt x="276865" y="131489"/>
                  </a:cubicBezTo>
                  <a:lnTo>
                    <a:pt x="240926" y="131489"/>
                  </a:lnTo>
                  <a:cubicBezTo>
                    <a:pt x="240533" y="110502"/>
                    <a:pt x="236758" y="89778"/>
                    <a:pt x="229681" y="70183"/>
                  </a:cubicBezTo>
                  <a:lnTo>
                    <a:pt x="150517" y="0"/>
                  </a:lnTo>
                  <a:cubicBezTo>
                    <a:pt x="124277" y="0"/>
                    <a:pt x="97907" y="7591"/>
                    <a:pt x="74786" y="23062"/>
                  </a:cubicBezTo>
                  <a:cubicBezTo>
                    <a:pt x="20944" y="59204"/>
                    <a:pt x="0" y="128573"/>
                    <a:pt x="24850" y="188618"/>
                  </a:cubicBezTo>
                  <a:cubicBezTo>
                    <a:pt x="25663" y="190824"/>
                    <a:pt x="27367" y="191744"/>
                    <a:pt x="29097" y="191744"/>
                  </a:cubicBezTo>
                  <a:cubicBezTo>
                    <a:pt x="32216" y="191744"/>
                    <a:pt x="35414" y="188776"/>
                    <a:pt x="33553" y="184941"/>
                  </a:cubicBezTo>
                  <a:cubicBezTo>
                    <a:pt x="27760" y="170915"/>
                    <a:pt x="24483" y="156022"/>
                    <a:pt x="23959" y="140971"/>
                  </a:cubicBezTo>
                  <a:lnTo>
                    <a:pt x="59924" y="140971"/>
                  </a:lnTo>
                  <a:cubicBezTo>
                    <a:pt x="59924" y="142731"/>
                    <a:pt x="60028" y="144648"/>
                    <a:pt x="60159" y="146539"/>
                  </a:cubicBezTo>
                  <a:cubicBezTo>
                    <a:pt x="60291" y="149560"/>
                    <a:pt x="62519" y="151031"/>
                    <a:pt x="64799" y="151031"/>
                  </a:cubicBezTo>
                  <a:cubicBezTo>
                    <a:pt x="67263" y="151031"/>
                    <a:pt x="69754" y="149324"/>
                    <a:pt x="69622" y="146014"/>
                  </a:cubicBezTo>
                  <a:cubicBezTo>
                    <a:pt x="69491" y="144386"/>
                    <a:pt x="69491" y="142626"/>
                    <a:pt x="69387" y="140971"/>
                  </a:cubicBezTo>
                  <a:lnTo>
                    <a:pt x="145798" y="140971"/>
                  </a:lnTo>
                  <a:lnTo>
                    <a:pt x="145798" y="146277"/>
                  </a:lnTo>
                  <a:cubicBezTo>
                    <a:pt x="145798" y="149429"/>
                    <a:pt x="148184" y="151031"/>
                    <a:pt x="150543" y="151031"/>
                  </a:cubicBezTo>
                  <a:cubicBezTo>
                    <a:pt x="152902" y="151031"/>
                    <a:pt x="155261" y="149429"/>
                    <a:pt x="155261" y="146277"/>
                  </a:cubicBezTo>
                  <a:lnTo>
                    <a:pt x="155261" y="140971"/>
                  </a:lnTo>
                  <a:lnTo>
                    <a:pt x="231568" y="140971"/>
                  </a:lnTo>
                  <a:cubicBezTo>
                    <a:pt x="231568" y="142626"/>
                    <a:pt x="231463" y="144386"/>
                    <a:pt x="231332" y="146014"/>
                  </a:cubicBezTo>
                  <a:cubicBezTo>
                    <a:pt x="231201" y="148693"/>
                    <a:pt x="233220" y="150821"/>
                    <a:pt x="235867" y="151084"/>
                  </a:cubicBezTo>
                  <a:lnTo>
                    <a:pt x="235998" y="151084"/>
                  </a:lnTo>
                  <a:cubicBezTo>
                    <a:pt x="238515" y="151084"/>
                    <a:pt x="240664" y="149061"/>
                    <a:pt x="240795" y="146539"/>
                  </a:cubicBezTo>
                  <a:cubicBezTo>
                    <a:pt x="240926" y="144648"/>
                    <a:pt x="240926" y="142731"/>
                    <a:pt x="241031" y="140840"/>
                  </a:cubicBezTo>
                  <a:lnTo>
                    <a:pt x="276996" y="140840"/>
                  </a:lnTo>
                  <a:cubicBezTo>
                    <a:pt x="276367" y="156022"/>
                    <a:pt x="273195" y="170915"/>
                    <a:pt x="267271" y="184941"/>
                  </a:cubicBezTo>
                  <a:cubicBezTo>
                    <a:pt x="265488" y="188776"/>
                    <a:pt x="268712" y="191744"/>
                    <a:pt x="271832" y="191744"/>
                  </a:cubicBezTo>
                  <a:cubicBezTo>
                    <a:pt x="273588" y="191744"/>
                    <a:pt x="275292" y="190824"/>
                    <a:pt x="276105" y="188618"/>
                  </a:cubicBezTo>
                  <a:cubicBezTo>
                    <a:pt x="297180" y="137556"/>
                    <a:pt x="285568" y="78904"/>
                    <a:pt x="246588" y="39872"/>
                  </a:cubicBezTo>
                  <a:cubicBezTo>
                    <a:pt x="220323" y="13553"/>
                    <a:pt x="185564" y="0"/>
                    <a:pt x="150517" y="0"/>
                  </a:cubicBezTo>
                  <a:lnTo>
                    <a:pt x="105587" y="17625"/>
                  </a:lnTo>
                  <a:lnTo>
                    <a:pt x="150517"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498" name="Google Shape;14795;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JMrAACxEAAA9i0AAAsTAAAQAAAA"/>
              </a:ext>
            </a:extLst>
          </p:cNvGrpSpPr>
          <p:nvPr/>
        </p:nvGrpSpPr>
        <p:grpSpPr>
          <a:xfrm>
            <a:off x="7083425" y="2713355"/>
            <a:ext cx="387985" cy="382270"/>
            <a:chOff x="7083425" y="2713355"/>
            <a:chExt cx="387985" cy="382270"/>
          </a:xfrm>
        </p:grpSpPr>
        <p:sp>
          <p:nvSpPr>
            <p:cNvPr id="2514" name="Google Shape;1479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LAAAWhEAANosAACiEgAAAAAAAA=="/>
                </a:ext>
              </a:extLst>
            </p:cNvSpPr>
            <p:nvPr/>
          </p:nvSpPr>
          <p:spPr>
            <a:xfrm>
              <a:off x="7163435" y="2820670"/>
              <a:ext cx="127635" cy="208280"/>
            </a:xfrm>
            <a:custGeom>
              <a:avLst/>
              <a:gdLst/>
              <a:ahLst/>
              <a:cxnLst/>
              <a:rect l="0" t="0" r="127635" b="208280"/>
              <a:pathLst>
                <a:path w="127635" h="208280">
                  <a:moveTo>
                    <a:pt x="24074" y="0"/>
                  </a:moveTo>
                  <a:lnTo>
                    <a:pt x="24074" y="8211"/>
                  </a:lnTo>
                  <a:cubicBezTo>
                    <a:pt x="24074" y="10493"/>
                    <a:pt x="22680" y="12644"/>
                    <a:pt x="20654" y="13641"/>
                  </a:cubicBezTo>
                  <a:lnTo>
                    <a:pt x="6604" y="20592"/>
                  </a:lnTo>
                  <a:cubicBezTo>
                    <a:pt x="2552" y="22612"/>
                    <a:pt x="26" y="26756"/>
                    <a:pt x="26" y="31321"/>
                  </a:cubicBezTo>
                  <a:lnTo>
                    <a:pt x="26" y="88742"/>
                  </a:lnTo>
                  <a:cubicBezTo>
                    <a:pt x="26" y="93411"/>
                    <a:pt x="1026" y="97949"/>
                    <a:pt x="3183" y="102120"/>
                  </a:cubicBezTo>
                  <a:lnTo>
                    <a:pt x="8866" y="113478"/>
                  </a:lnTo>
                  <a:cubicBezTo>
                    <a:pt x="10892" y="117649"/>
                    <a:pt x="12050" y="122187"/>
                    <a:pt x="12050" y="126857"/>
                  </a:cubicBezTo>
                  <a:lnTo>
                    <a:pt x="12050" y="208280"/>
                  </a:lnTo>
                  <a:lnTo>
                    <a:pt x="66093" y="169536"/>
                  </a:lnTo>
                  <a:lnTo>
                    <a:pt x="66093" y="56556"/>
                  </a:lnTo>
                  <a:lnTo>
                    <a:pt x="70908" y="62746"/>
                  </a:lnTo>
                  <a:cubicBezTo>
                    <a:pt x="73960" y="66393"/>
                    <a:pt x="78249" y="68806"/>
                    <a:pt x="83064" y="69304"/>
                  </a:cubicBezTo>
                  <a:cubicBezTo>
                    <a:pt x="83642" y="69357"/>
                    <a:pt x="84195" y="69409"/>
                    <a:pt x="84800" y="69409"/>
                  </a:cubicBezTo>
                  <a:cubicBezTo>
                    <a:pt x="85379" y="69409"/>
                    <a:pt x="85984" y="69357"/>
                    <a:pt x="86616" y="69304"/>
                  </a:cubicBezTo>
                  <a:cubicBezTo>
                    <a:pt x="90168" y="69042"/>
                    <a:pt x="93562" y="67652"/>
                    <a:pt x="96351" y="65396"/>
                  </a:cubicBezTo>
                  <a:lnTo>
                    <a:pt x="121688" y="45197"/>
                  </a:lnTo>
                  <a:cubicBezTo>
                    <a:pt x="127371" y="40528"/>
                    <a:pt x="127635" y="31950"/>
                    <a:pt x="122057" y="27019"/>
                  </a:cubicBezTo>
                  <a:cubicBezTo>
                    <a:pt x="119767" y="25078"/>
                    <a:pt x="116926" y="24081"/>
                    <a:pt x="114084" y="24081"/>
                  </a:cubicBezTo>
                  <a:cubicBezTo>
                    <a:pt x="111243" y="24081"/>
                    <a:pt x="108375" y="25078"/>
                    <a:pt x="106112" y="27019"/>
                  </a:cubicBezTo>
                  <a:lnTo>
                    <a:pt x="85984" y="43046"/>
                  </a:lnTo>
                  <a:lnTo>
                    <a:pt x="69382" y="22612"/>
                  </a:lnTo>
                  <a:cubicBezTo>
                    <a:pt x="67119" y="19700"/>
                    <a:pt x="63699" y="18047"/>
                    <a:pt x="60015" y="18047"/>
                  </a:cubicBezTo>
                  <a:cubicBezTo>
                    <a:pt x="53437" y="18047"/>
                    <a:pt x="47991" y="12644"/>
                    <a:pt x="47991" y="6060"/>
                  </a:cubicBezTo>
                  <a:lnTo>
                    <a:pt x="47991" y="0"/>
                  </a:lnTo>
                  <a:lnTo>
                    <a:pt x="24074" y="0"/>
                  </a:lnTo>
                  <a:lnTo>
                    <a:pt x="47991" y="606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13" name="Google Shape;1479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LAAAzRAAAFItAAAYEQAAAAAAAA=="/>
                </a:ext>
              </a:extLst>
            </p:cNvSpPr>
            <p:nvPr/>
          </p:nvSpPr>
          <p:spPr>
            <a:xfrm>
              <a:off x="7277100" y="2731135"/>
              <a:ext cx="90170" cy="47625"/>
            </a:xfrm>
            <a:custGeom>
              <a:avLst/>
              <a:gdLst/>
              <a:ahLst/>
              <a:cxnLst/>
              <a:rect l="0" t="0" r="90170" b="47625"/>
              <a:pathLst>
                <a:path w="90170" h="47625">
                  <a:moveTo>
                    <a:pt x="26" y="0"/>
                  </a:moveTo>
                  <a:lnTo>
                    <a:pt x="26" y="47625"/>
                  </a:lnTo>
                  <a:lnTo>
                    <a:pt x="90170" y="47625"/>
                  </a:lnTo>
                  <a:lnTo>
                    <a:pt x="78146" y="23825"/>
                  </a:lnTo>
                  <a:lnTo>
                    <a:pt x="90170"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12" name="Google Shape;1479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ELAAAzRAAAOEsAAAYEQAAAAAAAA=="/>
                </a:ext>
              </a:extLst>
            </p:cNvSpPr>
            <p:nvPr/>
          </p:nvSpPr>
          <p:spPr>
            <a:xfrm>
              <a:off x="7277100" y="2731135"/>
              <a:ext cx="18415" cy="47625"/>
            </a:xfrm>
            <a:custGeom>
              <a:avLst/>
              <a:gdLst/>
              <a:ahLst/>
              <a:cxnLst/>
              <a:rect l="0" t="0" r="18415" b="47625"/>
              <a:pathLst>
                <a:path w="18415" h="47625">
                  <a:moveTo>
                    <a:pt x="26" y="0"/>
                  </a:moveTo>
                  <a:lnTo>
                    <a:pt x="26" y="47625"/>
                  </a:lnTo>
                  <a:lnTo>
                    <a:pt x="18388" y="47625"/>
                  </a:lnTo>
                  <a:lnTo>
                    <a:pt x="18388" y="0"/>
                  </a:lnTo>
                  <a:lnTo>
                    <a:pt x="26"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11" name="Google Shape;1479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RLAAAfREAAC4sAAAXEgAAAAAAAA=="/>
                </a:ext>
              </a:extLst>
            </p:cNvSpPr>
            <p:nvPr/>
          </p:nvSpPr>
          <p:spPr>
            <a:xfrm>
              <a:off x="7163435" y="2842895"/>
              <a:ext cx="18415" cy="97790"/>
            </a:xfrm>
            <a:custGeom>
              <a:avLst/>
              <a:gdLst/>
              <a:ahLst/>
              <a:cxnLst/>
              <a:rect l="0" t="0" r="18415" b="97790"/>
              <a:pathLst>
                <a:path w="18415" h="97790">
                  <a:moveTo>
                    <a:pt x="4516" y="0"/>
                  </a:moveTo>
                  <a:cubicBezTo>
                    <a:pt x="1683" y="2284"/>
                    <a:pt x="160" y="5565"/>
                    <a:pt x="160" y="9110"/>
                  </a:cubicBezTo>
                  <a:lnTo>
                    <a:pt x="160" y="66576"/>
                  </a:lnTo>
                  <a:cubicBezTo>
                    <a:pt x="26" y="71249"/>
                    <a:pt x="1175" y="75791"/>
                    <a:pt x="3367" y="79965"/>
                  </a:cubicBezTo>
                  <a:lnTo>
                    <a:pt x="9140" y="91463"/>
                  </a:lnTo>
                  <a:cubicBezTo>
                    <a:pt x="10049" y="93353"/>
                    <a:pt x="10958" y="95506"/>
                    <a:pt x="11465" y="97790"/>
                  </a:cubicBezTo>
                  <a:lnTo>
                    <a:pt x="18415" y="97790"/>
                  </a:lnTo>
                  <a:lnTo>
                    <a:pt x="18415" y="21238"/>
                  </a:lnTo>
                  <a:cubicBezTo>
                    <a:pt x="18415" y="16434"/>
                    <a:pt x="16490" y="11892"/>
                    <a:pt x="13016" y="8480"/>
                  </a:cubicBezTo>
                  <a:lnTo>
                    <a:pt x="4516" y="-20"/>
                  </a:lnTo>
                  <a:lnTo>
                    <a:pt x="4516" y="0"/>
                  </a:lnTo>
                  <a:lnTo>
                    <a:pt x="13016" y="850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10" name="Google Shape;1480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LAAABBIAAHksAACtEgAAAAAAAA=="/>
                </a:ext>
              </a:extLst>
            </p:cNvSpPr>
            <p:nvPr/>
          </p:nvSpPr>
          <p:spPr>
            <a:xfrm>
              <a:off x="7175500" y="2928620"/>
              <a:ext cx="53975" cy="107315"/>
            </a:xfrm>
            <a:custGeom>
              <a:avLst/>
              <a:gdLst/>
              <a:ahLst/>
              <a:cxnLst/>
              <a:rect l="0" t="0" r="53975" b="107315"/>
              <a:pathLst>
                <a:path w="53975" h="107315">
                  <a:moveTo>
                    <a:pt x="26" y="26"/>
                  </a:moveTo>
                  <a:lnTo>
                    <a:pt x="26" y="107315"/>
                  </a:lnTo>
                  <a:lnTo>
                    <a:pt x="53948" y="107315"/>
                  </a:lnTo>
                  <a:lnTo>
                    <a:pt x="53948" y="26"/>
                  </a:lnTo>
                  <a:lnTo>
                    <a:pt x="26"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9" name="Google Shape;1480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KwAAMxIAAOktAAACEwAAAAAAAA=="/>
                </a:ext>
              </a:extLst>
            </p:cNvSpPr>
            <p:nvPr/>
          </p:nvSpPr>
          <p:spPr>
            <a:xfrm>
              <a:off x="7091680" y="2958465"/>
              <a:ext cx="371475" cy="131445"/>
            </a:xfrm>
            <a:custGeom>
              <a:avLst/>
              <a:gdLst/>
              <a:ahLst/>
              <a:cxnLst/>
              <a:rect l="0" t="0" r="371475" b="131445"/>
              <a:pathLst>
                <a:path w="371475" h="131445">
                  <a:moveTo>
                    <a:pt x="185737" y="26"/>
                  </a:moveTo>
                  <a:lnTo>
                    <a:pt x="26" y="131418"/>
                  </a:lnTo>
                  <a:lnTo>
                    <a:pt x="371448" y="131418"/>
                  </a:lnTo>
                  <a:lnTo>
                    <a:pt x="185737"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8" name="Google Shape;1480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gKwAAMxIAAM8sAAACEwAAAAAAAA=="/>
                </a:ext>
              </a:extLst>
            </p:cNvSpPr>
            <p:nvPr/>
          </p:nvSpPr>
          <p:spPr>
            <a:xfrm>
              <a:off x="7091680" y="2958465"/>
              <a:ext cx="192405" cy="131445"/>
            </a:xfrm>
            <a:custGeom>
              <a:avLst/>
              <a:gdLst/>
              <a:ahLst/>
              <a:cxnLst/>
              <a:rect l="0" t="0" r="192405" b="131445"/>
              <a:pathLst>
                <a:path w="192405" h="131445">
                  <a:moveTo>
                    <a:pt x="185462" y="26"/>
                  </a:moveTo>
                  <a:lnTo>
                    <a:pt x="26" y="131418"/>
                  </a:lnTo>
                  <a:lnTo>
                    <a:pt x="83862" y="131418"/>
                  </a:lnTo>
                  <a:cubicBezTo>
                    <a:pt x="83862" y="131418"/>
                    <a:pt x="190754" y="7193"/>
                    <a:pt x="192405" y="6434"/>
                  </a:cubicBezTo>
                  <a:lnTo>
                    <a:pt x="185462" y="26"/>
                  </a:lnTo>
                  <a:lnTo>
                    <a:pt x="192405" y="6434"/>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7" name="Google Shape;1480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3LAAAUREAAF0sAACAEQAAAAAAAA=="/>
                </a:ext>
              </a:extLst>
            </p:cNvSpPr>
            <p:nvPr/>
          </p:nvSpPr>
          <p:spPr>
            <a:xfrm>
              <a:off x="7187565" y="2814955"/>
              <a:ext cx="24130" cy="29845"/>
            </a:xfrm>
            <a:custGeom>
              <a:avLst/>
              <a:gdLst/>
              <a:ahLst/>
              <a:cxnLst/>
              <a:rect l="0" t="0" r="24130" b="29845"/>
              <a:pathLst>
                <a:path w="24130" h="29845">
                  <a:moveTo>
                    <a:pt x="26" y="0"/>
                  </a:moveTo>
                  <a:lnTo>
                    <a:pt x="26" y="17891"/>
                  </a:lnTo>
                  <a:cubicBezTo>
                    <a:pt x="26" y="24430"/>
                    <a:pt x="5377" y="29845"/>
                    <a:pt x="11999" y="29845"/>
                  </a:cubicBezTo>
                  <a:cubicBezTo>
                    <a:pt x="18753" y="29845"/>
                    <a:pt x="24104" y="24430"/>
                    <a:pt x="24104" y="17891"/>
                  </a:cubicBezTo>
                  <a:lnTo>
                    <a:pt x="24104" y="0"/>
                  </a:lnTo>
                  <a:lnTo>
                    <a:pt x="26" y="0"/>
                  </a:lnTo>
                  <a:lnTo>
                    <a:pt x="24104" y="17891"/>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6" name="Google Shape;1480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LAAABREAAHAsAABaEQAAAAAAAA=="/>
                </a:ext>
              </a:extLst>
            </p:cNvSpPr>
            <p:nvPr/>
          </p:nvSpPr>
          <p:spPr>
            <a:xfrm>
              <a:off x="7175500" y="2766695"/>
              <a:ext cx="48260" cy="53975"/>
            </a:xfrm>
            <a:custGeom>
              <a:avLst/>
              <a:gdLst/>
              <a:ahLst/>
              <a:cxnLst/>
              <a:rect l="0" t="0" r="48260" b="53975"/>
              <a:pathLst>
                <a:path w="48260" h="53975">
                  <a:moveTo>
                    <a:pt x="18088" y="26"/>
                  </a:moveTo>
                  <a:cubicBezTo>
                    <a:pt x="8039" y="26"/>
                    <a:pt x="26" y="7980"/>
                    <a:pt x="26" y="17956"/>
                  </a:cubicBezTo>
                  <a:lnTo>
                    <a:pt x="26" y="29954"/>
                  </a:lnTo>
                  <a:cubicBezTo>
                    <a:pt x="26" y="43211"/>
                    <a:pt x="10842" y="53948"/>
                    <a:pt x="24064" y="53948"/>
                  </a:cubicBezTo>
                  <a:cubicBezTo>
                    <a:pt x="37418" y="53948"/>
                    <a:pt x="48234" y="43211"/>
                    <a:pt x="48234" y="29954"/>
                  </a:cubicBezTo>
                  <a:lnTo>
                    <a:pt x="48234" y="17956"/>
                  </a:lnTo>
                  <a:cubicBezTo>
                    <a:pt x="48234" y="7980"/>
                    <a:pt x="40089" y="26"/>
                    <a:pt x="30172" y="26"/>
                  </a:cubicBezTo>
                  <a:lnTo>
                    <a:pt x="18088" y="26"/>
                  </a:lnTo>
                  <a:lnTo>
                    <a:pt x="3017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5" name="Google Shape;1480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LAAABREAAFgsAABaEQAAAAAAAA=="/>
                </a:ext>
              </a:extLst>
            </p:cNvSpPr>
            <p:nvPr/>
          </p:nvSpPr>
          <p:spPr>
            <a:xfrm>
              <a:off x="7175500" y="2766695"/>
              <a:ext cx="33020" cy="53975"/>
            </a:xfrm>
            <a:custGeom>
              <a:avLst/>
              <a:gdLst/>
              <a:ahLst/>
              <a:cxnLst/>
              <a:rect l="0" t="0" r="33020" b="53975"/>
              <a:pathLst>
                <a:path w="33020" h="53975">
                  <a:moveTo>
                    <a:pt x="18028" y="26"/>
                  </a:moveTo>
                  <a:cubicBezTo>
                    <a:pt x="8085" y="26"/>
                    <a:pt x="26" y="8108"/>
                    <a:pt x="157" y="17947"/>
                  </a:cubicBezTo>
                  <a:lnTo>
                    <a:pt x="157" y="29939"/>
                  </a:lnTo>
                  <a:cubicBezTo>
                    <a:pt x="52" y="43741"/>
                    <a:pt x="11303" y="53975"/>
                    <a:pt x="23941" y="53975"/>
                  </a:cubicBezTo>
                  <a:cubicBezTo>
                    <a:pt x="26950" y="53975"/>
                    <a:pt x="30011" y="53397"/>
                    <a:pt x="33020" y="52164"/>
                  </a:cubicBezTo>
                  <a:cubicBezTo>
                    <a:pt x="23941" y="48490"/>
                    <a:pt x="18028" y="39674"/>
                    <a:pt x="18028" y="29939"/>
                  </a:cubicBezTo>
                  <a:lnTo>
                    <a:pt x="18028" y="17947"/>
                  </a:lnTo>
                  <a:cubicBezTo>
                    <a:pt x="18028" y="9236"/>
                    <a:pt x="24333" y="1784"/>
                    <a:pt x="33020" y="262"/>
                  </a:cubicBezTo>
                  <a:cubicBezTo>
                    <a:pt x="32000" y="157"/>
                    <a:pt x="31005" y="26"/>
                    <a:pt x="29985" y="26"/>
                  </a:cubicBezTo>
                  <a:lnTo>
                    <a:pt x="18028" y="26"/>
                  </a:lnTo>
                  <a:lnTo>
                    <a:pt x="2998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4" name="Google Shape;1480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LAAABREAAHAsAAArEQAAAAAAAA=="/>
                </a:ext>
              </a:extLst>
            </p:cNvSpPr>
            <p:nvPr/>
          </p:nvSpPr>
          <p:spPr>
            <a:xfrm>
              <a:off x="7175500" y="2766695"/>
              <a:ext cx="48260" cy="24130"/>
            </a:xfrm>
            <a:custGeom>
              <a:avLst/>
              <a:gdLst/>
              <a:ahLst/>
              <a:cxnLst/>
              <a:rect l="0" t="0" r="48260" b="24130"/>
              <a:pathLst>
                <a:path w="48260" h="24130">
                  <a:moveTo>
                    <a:pt x="18088" y="26"/>
                  </a:moveTo>
                  <a:cubicBezTo>
                    <a:pt x="8039" y="26"/>
                    <a:pt x="26" y="8140"/>
                    <a:pt x="26" y="18018"/>
                  </a:cubicBezTo>
                  <a:cubicBezTo>
                    <a:pt x="26" y="18018"/>
                    <a:pt x="18088" y="24104"/>
                    <a:pt x="48234" y="24104"/>
                  </a:cubicBezTo>
                  <a:lnTo>
                    <a:pt x="48234" y="18018"/>
                  </a:lnTo>
                  <a:cubicBezTo>
                    <a:pt x="48234" y="8140"/>
                    <a:pt x="40089" y="26"/>
                    <a:pt x="30172" y="26"/>
                  </a:cubicBezTo>
                  <a:lnTo>
                    <a:pt x="18088" y="26"/>
                  </a:lnTo>
                  <a:lnTo>
                    <a:pt x="30172"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3" name="Google Shape;1480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kLAAABREAAFgsAAAoEQAAAAAAAA=="/>
                </a:ext>
              </a:extLst>
            </p:cNvSpPr>
            <p:nvPr/>
          </p:nvSpPr>
          <p:spPr>
            <a:xfrm>
              <a:off x="7175500" y="2766695"/>
              <a:ext cx="33020" cy="22225"/>
            </a:xfrm>
            <a:custGeom>
              <a:avLst/>
              <a:gdLst/>
              <a:ahLst/>
              <a:cxnLst/>
              <a:rect l="0" t="0" r="33020" b="22225"/>
              <a:pathLst>
                <a:path w="33020" h="22225">
                  <a:moveTo>
                    <a:pt x="18028" y="26"/>
                  </a:moveTo>
                  <a:cubicBezTo>
                    <a:pt x="8085" y="26"/>
                    <a:pt x="26" y="8234"/>
                    <a:pt x="157" y="18227"/>
                  </a:cubicBezTo>
                  <a:cubicBezTo>
                    <a:pt x="5939" y="20013"/>
                    <a:pt x="11983" y="21318"/>
                    <a:pt x="18028" y="22198"/>
                  </a:cubicBezTo>
                  <a:lnTo>
                    <a:pt x="18028" y="18227"/>
                  </a:lnTo>
                  <a:cubicBezTo>
                    <a:pt x="18028" y="9380"/>
                    <a:pt x="24333" y="1812"/>
                    <a:pt x="33020" y="266"/>
                  </a:cubicBezTo>
                  <a:cubicBezTo>
                    <a:pt x="32000" y="159"/>
                    <a:pt x="31005" y="26"/>
                    <a:pt x="29985" y="26"/>
                  </a:cubicBezTo>
                  <a:lnTo>
                    <a:pt x="18028" y="26"/>
                  </a:lnTo>
                  <a:lnTo>
                    <a:pt x="29985"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2" name="Google Shape;1480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5LAAAeREAANosAADHEQAAAAAAAA=="/>
                </a:ext>
              </a:extLst>
            </p:cNvSpPr>
            <p:nvPr/>
          </p:nvSpPr>
          <p:spPr>
            <a:xfrm>
              <a:off x="7229475" y="2840355"/>
              <a:ext cx="61595" cy="49530"/>
            </a:xfrm>
            <a:custGeom>
              <a:avLst/>
              <a:gdLst/>
              <a:ahLst/>
              <a:cxnLst/>
              <a:rect l="0" t="0" r="61595" b="49530"/>
              <a:pathLst>
                <a:path w="61595" h="49530">
                  <a:moveTo>
                    <a:pt x="0" y="0"/>
                  </a:moveTo>
                  <a:lnTo>
                    <a:pt x="0" y="36756"/>
                  </a:lnTo>
                  <a:lnTo>
                    <a:pt x="4808" y="42778"/>
                  </a:lnTo>
                  <a:cubicBezTo>
                    <a:pt x="7857" y="46532"/>
                    <a:pt x="12140" y="48930"/>
                    <a:pt x="16949" y="49426"/>
                  </a:cubicBezTo>
                  <a:cubicBezTo>
                    <a:pt x="17527" y="49478"/>
                    <a:pt x="18079" y="49504"/>
                    <a:pt x="18683" y="49504"/>
                  </a:cubicBezTo>
                  <a:cubicBezTo>
                    <a:pt x="19261" y="49504"/>
                    <a:pt x="19865" y="49478"/>
                    <a:pt x="20496" y="49426"/>
                  </a:cubicBezTo>
                  <a:cubicBezTo>
                    <a:pt x="24044" y="49035"/>
                    <a:pt x="27433" y="47783"/>
                    <a:pt x="30219" y="45542"/>
                  </a:cubicBezTo>
                  <a:lnTo>
                    <a:pt x="55524" y="25469"/>
                  </a:lnTo>
                  <a:cubicBezTo>
                    <a:pt x="61332" y="20829"/>
                    <a:pt x="61595" y="12174"/>
                    <a:pt x="56024" y="7273"/>
                  </a:cubicBezTo>
                  <a:cubicBezTo>
                    <a:pt x="53685" y="5344"/>
                    <a:pt x="50847" y="4353"/>
                    <a:pt x="47983" y="4353"/>
                  </a:cubicBezTo>
                  <a:cubicBezTo>
                    <a:pt x="45145" y="4353"/>
                    <a:pt x="42307" y="5344"/>
                    <a:pt x="39968" y="7273"/>
                  </a:cubicBezTo>
                  <a:lnTo>
                    <a:pt x="19865" y="23201"/>
                  </a:lnTo>
                  <a:lnTo>
                    <a:pt x="3284" y="2894"/>
                  </a:lnTo>
                  <a:cubicBezTo>
                    <a:pt x="2417" y="1642"/>
                    <a:pt x="1261" y="756"/>
                    <a:pt x="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1" name="Google Shape;1480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TKwAAsRAAAPYtAAALEwAAAAAAAA=="/>
                </a:ext>
              </a:extLst>
            </p:cNvSpPr>
            <p:nvPr/>
          </p:nvSpPr>
          <p:spPr>
            <a:xfrm>
              <a:off x="7083425" y="2713355"/>
              <a:ext cx="387985" cy="382270"/>
            </a:xfrm>
            <a:custGeom>
              <a:avLst/>
              <a:gdLst/>
              <a:ahLst/>
              <a:cxnLst/>
              <a:rect l="0" t="0" r="387985" b="382270"/>
              <a:pathLst>
                <a:path w="387985" h="382270">
                  <a:moveTo>
                    <a:pt x="122119" y="59246"/>
                  </a:moveTo>
                  <a:cubicBezTo>
                    <a:pt x="128943" y="59246"/>
                    <a:pt x="134507" y="64668"/>
                    <a:pt x="134507" y="71609"/>
                  </a:cubicBezTo>
                  <a:lnTo>
                    <a:pt x="134507" y="83447"/>
                  </a:lnTo>
                  <a:cubicBezTo>
                    <a:pt x="134507" y="93662"/>
                    <a:pt x="126292" y="101860"/>
                    <a:pt x="116056" y="101860"/>
                  </a:cubicBezTo>
                  <a:cubicBezTo>
                    <a:pt x="105952" y="101860"/>
                    <a:pt x="97737" y="93662"/>
                    <a:pt x="97737" y="83447"/>
                  </a:cubicBezTo>
                  <a:lnTo>
                    <a:pt x="97737" y="71609"/>
                  </a:lnTo>
                  <a:cubicBezTo>
                    <a:pt x="97737" y="64668"/>
                    <a:pt x="103301" y="59246"/>
                    <a:pt x="110125" y="59246"/>
                  </a:cubicBezTo>
                  <a:lnTo>
                    <a:pt x="122513" y="113070"/>
                  </a:lnTo>
                  <a:lnTo>
                    <a:pt x="122513" y="113437"/>
                  </a:lnTo>
                  <a:cubicBezTo>
                    <a:pt x="122513" y="116082"/>
                    <a:pt x="123143" y="118859"/>
                    <a:pt x="124402" y="121268"/>
                  </a:cubicBezTo>
                  <a:lnTo>
                    <a:pt x="116450" y="129220"/>
                  </a:lnTo>
                  <a:cubicBezTo>
                    <a:pt x="116371" y="129257"/>
                    <a:pt x="116293" y="129283"/>
                    <a:pt x="116188" y="129283"/>
                  </a:cubicBezTo>
                  <a:cubicBezTo>
                    <a:pt x="116083" y="129283"/>
                    <a:pt x="116004" y="129257"/>
                    <a:pt x="115925" y="129204"/>
                  </a:cubicBezTo>
                  <a:lnTo>
                    <a:pt x="108235" y="121514"/>
                  </a:lnTo>
                  <a:cubicBezTo>
                    <a:pt x="109233" y="119749"/>
                    <a:pt x="109758" y="117732"/>
                    <a:pt x="109863" y="115716"/>
                  </a:cubicBezTo>
                  <a:lnTo>
                    <a:pt x="109863" y="113070"/>
                  </a:lnTo>
                  <a:lnTo>
                    <a:pt x="188284" y="170168"/>
                  </a:lnTo>
                  <a:lnTo>
                    <a:pt x="188284" y="241986"/>
                  </a:lnTo>
                  <a:lnTo>
                    <a:pt x="188415" y="242117"/>
                  </a:lnTo>
                  <a:lnTo>
                    <a:pt x="151671" y="268074"/>
                  </a:lnTo>
                  <a:lnTo>
                    <a:pt x="151671" y="178236"/>
                  </a:lnTo>
                  <a:cubicBezTo>
                    <a:pt x="154821" y="180357"/>
                    <a:pt x="158495" y="181745"/>
                    <a:pt x="162274" y="182138"/>
                  </a:cubicBezTo>
                  <a:cubicBezTo>
                    <a:pt x="163036" y="182269"/>
                    <a:pt x="163797" y="182321"/>
                    <a:pt x="164558" y="182321"/>
                  </a:cubicBezTo>
                  <a:cubicBezTo>
                    <a:pt x="165345" y="182321"/>
                    <a:pt x="166133" y="182269"/>
                    <a:pt x="166946" y="182138"/>
                  </a:cubicBezTo>
                  <a:cubicBezTo>
                    <a:pt x="171618" y="181745"/>
                    <a:pt x="176053" y="179990"/>
                    <a:pt x="179701" y="176952"/>
                  </a:cubicBezTo>
                  <a:lnTo>
                    <a:pt x="188284" y="170168"/>
                  </a:lnTo>
                  <a:lnTo>
                    <a:pt x="99023" y="128183"/>
                  </a:lnTo>
                  <a:lnTo>
                    <a:pt x="107973" y="137010"/>
                  </a:lnTo>
                  <a:cubicBezTo>
                    <a:pt x="110177" y="139288"/>
                    <a:pt x="113143" y="140414"/>
                    <a:pt x="116135" y="140414"/>
                  </a:cubicBezTo>
                  <a:cubicBezTo>
                    <a:pt x="119101" y="140414"/>
                    <a:pt x="122067" y="139288"/>
                    <a:pt x="124271" y="137010"/>
                  </a:cubicBezTo>
                  <a:lnTo>
                    <a:pt x="132224" y="129204"/>
                  </a:lnTo>
                  <a:cubicBezTo>
                    <a:pt x="134612" y="130331"/>
                    <a:pt x="137394" y="130959"/>
                    <a:pt x="140045" y="130959"/>
                  </a:cubicBezTo>
                  <a:cubicBezTo>
                    <a:pt x="142066" y="130959"/>
                    <a:pt x="143850" y="131850"/>
                    <a:pt x="145110" y="133369"/>
                  </a:cubicBezTo>
                  <a:lnTo>
                    <a:pt x="161513" y="153903"/>
                  </a:lnTo>
                  <a:cubicBezTo>
                    <a:pt x="162668" y="155265"/>
                    <a:pt x="164348" y="155972"/>
                    <a:pt x="166001" y="155972"/>
                  </a:cubicBezTo>
                  <a:cubicBezTo>
                    <a:pt x="167235" y="155972"/>
                    <a:pt x="168442" y="155580"/>
                    <a:pt x="169466" y="154794"/>
                  </a:cubicBezTo>
                  <a:lnTo>
                    <a:pt x="189570" y="138791"/>
                  </a:lnTo>
                  <a:cubicBezTo>
                    <a:pt x="190803" y="137664"/>
                    <a:pt x="192404" y="137088"/>
                    <a:pt x="194031" y="137088"/>
                  </a:cubicBezTo>
                  <a:cubicBezTo>
                    <a:pt x="195501" y="137088"/>
                    <a:pt x="196997" y="137560"/>
                    <a:pt x="198283" y="138529"/>
                  </a:cubicBezTo>
                  <a:cubicBezTo>
                    <a:pt x="201170" y="141043"/>
                    <a:pt x="201170" y="145836"/>
                    <a:pt x="198021" y="148220"/>
                  </a:cubicBezTo>
                  <a:lnTo>
                    <a:pt x="172773" y="168387"/>
                  </a:lnTo>
                  <a:cubicBezTo>
                    <a:pt x="170857" y="169907"/>
                    <a:pt x="168468" y="170928"/>
                    <a:pt x="166080" y="171033"/>
                  </a:cubicBezTo>
                  <a:cubicBezTo>
                    <a:pt x="165634" y="171111"/>
                    <a:pt x="165188" y="171138"/>
                    <a:pt x="164768" y="171138"/>
                  </a:cubicBezTo>
                  <a:cubicBezTo>
                    <a:pt x="164322" y="171138"/>
                    <a:pt x="163928" y="171111"/>
                    <a:pt x="163534" y="171033"/>
                  </a:cubicBezTo>
                  <a:cubicBezTo>
                    <a:pt x="160254" y="170797"/>
                    <a:pt x="157235" y="169147"/>
                    <a:pt x="155214" y="166502"/>
                  </a:cubicBezTo>
                  <a:lnTo>
                    <a:pt x="150412" y="160451"/>
                  </a:lnTo>
                  <a:cubicBezTo>
                    <a:pt x="149204" y="158985"/>
                    <a:pt x="147603" y="158330"/>
                    <a:pt x="146029" y="158330"/>
                  </a:cubicBezTo>
                  <a:cubicBezTo>
                    <a:pt x="143142" y="158330"/>
                    <a:pt x="140360" y="160556"/>
                    <a:pt x="140438" y="163987"/>
                  </a:cubicBezTo>
                  <a:lnTo>
                    <a:pt x="140438" y="276010"/>
                  </a:lnTo>
                  <a:lnTo>
                    <a:pt x="127683" y="285098"/>
                  </a:lnTo>
                  <a:lnTo>
                    <a:pt x="127683" y="233055"/>
                  </a:lnTo>
                  <a:cubicBezTo>
                    <a:pt x="127683" y="229336"/>
                    <a:pt x="124875" y="227476"/>
                    <a:pt x="122067" y="227476"/>
                  </a:cubicBezTo>
                  <a:cubicBezTo>
                    <a:pt x="119258" y="227476"/>
                    <a:pt x="116450" y="229336"/>
                    <a:pt x="116450" y="233055"/>
                  </a:cubicBezTo>
                  <a:lnTo>
                    <a:pt x="116450" y="293165"/>
                  </a:lnTo>
                  <a:lnTo>
                    <a:pt x="97632" y="306392"/>
                  </a:lnTo>
                  <a:lnTo>
                    <a:pt x="97632" y="234181"/>
                  </a:lnTo>
                  <a:cubicBezTo>
                    <a:pt x="97737" y="228629"/>
                    <a:pt x="96477" y="223207"/>
                    <a:pt x="93958" y="218178"/>
                  </a:cubicBezTo>
                  <a:lnTo>
                    <a:pt x="88394" y="206968"/>
                  </a:lnTo>
                  <a:cubicBezTo>
                    <a:pt x="86635" y="203563"/>
                    <a:pt x="85743" y="199765"/>
                    <a:pt x="85743" y="196125"/>
                  </a:cubicBezTo>
                  <a:lnTo>
                    <a:pt x="85743" y="138791"/>
                  </a:lnTo>
                  <a:cubicBezTo>
                    <a:pt x="85743" y="136250"/>
                    <a:pt x="87134" y="134102"/>
                    <a:pt x="89286" y="132976"/>
                  </a:cubicBezTo>
                  <a:lnTo>
                    <a:pt x="99023" y="128183"/>
                  </a:lnTo>
                  <a:lnTo>
                    <a:pt x="194031" y="26"/>
                  </a:lnTo>
                  <a:cubicBezTo>
                    <a:pt x="191223" y="26"/>
                    <a:pt x="188415" y="1912"/>
                    <a:pt x="188415" y="5684"/>
                  </a:cubicBezTo>
                  <a:lnTo>
                    <a:pt x="188415" y="126690"/>
                  </a:lnTo>
                  <a:cubicBezTo>
                    <a:pt x="186263" y="127423"/>
                    <a:pt x="184242" y="128445"/>
                    <a:pt x="182615" y="129833"/>
                  </a:cubicBezTo>
                  <a:lnTo>
                    <a:pt x="166815" y="142431"/>
                  </a:lnTo>
                  <a:lnTo>
                    <a:pt x="153823" y="126297"/>
                  </a:lnTo>
                  <a:cubicBezTo>
                    <a:pt x="150412" y="122133"/>
                    <a:pt x="145346" y="119749"/>
                    <a:pt x="140045" y="119749"/>
                  </a:cubicBezTo>
                  <a:cubicBezTo>
                    <a:pt x="136528" y="119749"/>
                    <a:pt x="133746" y="116842"/>
                    <a:pt x="133746" y="113437"/>
                  </a:cubicBezTo>
                  <a:lnTo>
                    <a:pt x="133746" y="107282"/>
                  </a:lnTo>
                  <a:cubicBezTo>
                    <a:pt x="141304" y="101598"/>
                    <a:pt x="145740" y="92902"/>
                    <a:pt x="145740" y="83447"/>
                  </a:cubicBezTo>
                  <a:lnTo>
                    <a:pt x="145740" y="71609"/>
                  </a:lnTo>
                  <a:cubicBezTo>
                    <a:pt x="145609" y="58617"/>
                    <a:pt x="135137" y="48036"/>
                    <a:pt x="122119" y="48036"/>
                  </a:cubicBezTo>
                  <a:lnTo>
                    <a:pt x="110125" y="48036"/>
                  </a:lnTo>
                  <a:cubicBezTo>
                    <a:pt x="97107" y="48036"/>
                    <a:pt x="86635" y="58617"/>
                    <a:pt x="86635" y="71609"/>
                  </a:cubicBezTo>
                  <a:lnTo>
                    <a:pt x="86635" y="83447"/>
                  </a:lnTo>
                  <a:cubicBezTo>
                    <a:pt x="86635" y="92902"/>
                    <a:pt x="91045" y="101598"/>
                    <a:pt x="98498" y="107282"/>
                  </a:cubicBezTo>
                  <a:lnTo>
                    <a:pt x="98498" y="115716"/>
                  </a:lnTo>
                  <a:cubicBezTo>
                    <a:pt x="98498" y="115847"/>
                    <a:pt x="98498" y="115977"/>
                    <a:pt x="98367" y="116082"/>
                  </a:cubicBezTo>
                  <a:lnTo>
                    <a:pt x="84352" y="123023"/>
                  </a:lnTo>
                  <a:cubicBezTo>
                    <a:pt x="78289" y="126061"/>
                    <a:pt x="74510" y="132085"/>
                    <a:pt x="74641" y="138791"/>
                  </a:cubicBezTo>
                  <a:lnTo>
                    <a:pt x="74641" y="196125"/>
                  </a:lnTo>
                  <a:cubicBezTo>
                    <a:pt x="74641" y="201677"/>
                    <a:pt x="75901" y="207073"/>
                    <a:pt x="78289" y="211997"/>
                  </a:cubicBezTo>
                  <a:lnTo>
                    <a:pt x="83985" y="223338"/>
                  </a:lnTo>
                  <a:cubicBezTo>
                    <a:pt x="85612" y="226612"/>
                    <a:pt x="86504" y="230410"/>
                    <a:pt x="86635" y="234181"/>
                  </a:cubicBezTo>
                  <a:lnTo>
                    <a:pt x="86635" y="314328"/>
                  </a:lnTo>
                  <a:lnTo>
                    <a:pt x="5065" y="372055"/>
                  </a:lnTo>
                  <a:cubicBezTo>
                    <a:pt x="0" y="375565"/>
                    <a:pt x="3464" y="382244"/>
                    <a:pt x="8188" y="382244"/>
                  </a:cubicBezTo>
                  <a:cubicBezTo>
                    <a:pt x="9264" y="382244"/>
                    <a:pt x="10393" y="381903"/>
                    <a:pt x="11495" y="381118"/>
                  </a:cubicBezTo>
                  <a:lnTo>
                    <a:pt x="193979" y="251835"/>
                  </a:lnTo>
                  <a:lnTo>
                    <a:pt x="376594" y="381118"/>
                  </a:lnTo>
                  <a:cubicBezTo>
                    <a:pt x="377696" y="381903"/>
                    <a:pt x="378825" y="382244"/>
                    <a:pt x="379875" y="382244"/>
                  </a:cubicBezTo>
                  <a:cubicBezTo>
                    <a:pt x="384599" y="382244"/>
                    <a:pt x="387985" y="375565"/>
                    <a:pt x="383024" y="372055"/>
                  </a:cubicBezTo>
                  <a:lnTo>
                    <a:pt x="199648" y="242117"/>
                  </a:lnTo>
                  <a:lnTo>
                    <a:pt x="199648" y="161342"/>
                  </a:lnTo>
                  <a:lnTo>
                    <a:pt x="204976" y="157046"/>
                  </a:lnTo>
                  <a:cubicBezTo>
                    <a:pt x="213427" y="150236"/>
                    <a:pt x="213794" y="137402"/>
                    <a:pt x="205711" y="130200"/>
                  </a:cubicBezTo>
                  <a:cubicBezTo>
                    <a:pt x="203952" y="128576"/>
                    <a:pt x="201931" y="127423"/>
                    <a:pt x="199648" y="126795"/>
                  </a:cubicBezTo>
                  <a:lnTo>
                    <a:pt x="199648" y="23337"/>
                  </a:lnTo>
                  <a:lnTo>
                    <a:pt x="274788" y="23337"/>
                  </a:lnTo>
                  <a:lnTo>
                    <a:pt x="266967" y="39078"/>
                  </a:lnTo>
                  <a:cubicBezTo>
                    <a:pt x="266075" y="40597"/>
                    <a:pt x="266075" y="42483"/>
                    <a:pt x="266967" y="44002"/>
                  </a:cubicBezTo>
                  <a:lnTo>
                    <a:pt x="274788" y="59770"/>
                  </a:lnTo>
                  <a:lnTo>
                    <a:pt x="217967" y="59770"/>
                  </a:lnTo>
                  <a:cubicBezTo>
                    <a:pt x="210513" y="59770"/>
                    <a:pt x="210513" y="70980"/>
                    <a:pt x="217967" y="70980"/>
                  </a:cubicBezTo>
                  <a:lnTo>
                    <a:pt x="283895" y="70980"/>
                  </a:lnTo>
                  <a:cubicBezTo>
                    <a:pt x="288068" y="70980"/>
                    <a:pt x="290850" y="66553"/>
                    <a:pt x="288935" y="62913"/>
                  </a:cubicBezTo>
                  <a:lnTo>
                    <a:pt x="278200" y="41488"/>
                  </a:lnTo>
                  <a:lnTo>
                    <a:pt x="288935" y="20063"/>
                  </a:lnTo>
                  <a:cubicBezTo>
                    <a:pt x="290850" y="16291"/>
                    <a:pt x="288068" y="11996"/>
                    <a:pt x="283895" y="11996"/>
                  </a:cubicBezTo>
                  <a:lnTo>
                    <a:pt x="199648" y="11996"/>
                  </a:lnTo>
                  <a:lnTo>
                    <a:pt x="199648" y="5684"/>
                  </a:lnTo>
                  <a:cubicBezTo>
                    <a:pt x="199648" y="1912"/>
                    <a:pt x="196840" y="26"/>
                    <a:pt x="194031" y="26"/>
                  </a:cubicBezTo>
                  <a:lnTo>
                    <a:pt x="122119" y="59246"/>
                  </a:lnTo>
                  <a:lnTo>
                    <a:pt x="194031" y="26"/>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00" name="Google Shape;1481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nLAAAehIAAFctAADJEgAAAAAAAA=="/>
                </a:ext>
              </a:extLst>
            </p:cNvSpPr>
            <p:nvPr/>
          </p:nvSpPr>
          <p:spPr>
            <a:xfrm>
              <a:off x="7299325" y="3003550"/>
              <a:ext cx="71120" cy="50165"/>
            </a:xfrm>
            <a:custGeom>
              <a:avLst/>
              <a:gdLst/>
              <a:ahLst/>
              <a:cxnLst/>
              <a:rect l="0" t="0" r="71120" b="50165"/>
              <a:pathLst>
                <a:path w="71120" h="50165">
                  <a:moveTo>
                    <a:pt x="8130" y="26"/>
                  </a:moveTo>
                  <a:cubicBezTo>
                    <a:pt x="3420" y="26"/>
                    <a:pt x="0" y="6723"/>
                    <a:pt x="4973" y="10243"/>
                  </a:cubicBezTo>
                  <a:lnTo>
                    <a:pt x="59543" y="49035"/>
                  </a:lnTo>
                  <a:cubicBezTo>
                    <a:pt x="60648" y="49823"/>
                    <a:pt x="61753" y="50138"/>
                    <a:pt x="62806" y="50138"/>
                  </a:cubicBezTo>
                  <a:cubicBezTo>
                    <a:pt x="67594" y="50138"/>
                    <a:pt x="71094" y="43336"/>
                    <a:pt x="66121" y="39816"/>
                  </a:cubicBezTo>
                  <a:lnTo>
                    <a:pt x="11419" y="1129"/>
                  </a:lnTo>
                  <a:cubicBezTo>
                    <a:pt x="10314" y="341"/>
                    <a:pt x="9183" y="26"/>
                    <a:pt x="8130"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499" name="Google Shape;1481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4LAAAWRIAAOQsAAB4EgAAAAAAAA=="/>
                </a:ext>
              </a:extLst>
            </p:cNvSpPr>
            <p:nvPr/>
          </p:nvSpPr>
          <p:spPr>
            <a:xfrm>
              <a:off x="7269480" y="2982595"/>
              <a:ext cx="27940" cy="19685"/>
            </a:xfrm>
            <a:custGeom>
              <a:avLst/>
              <a:gdLst/>
              <a:ahLst/>
              <a:cxnLst/>
              <a:rect l="0" t="0" r="27940" b="19685"/>
              <a:pathLst>
                <a:path w="27940" h="19685">
                  <a:moveTo>
                    <a:pt x="8016" y="0"/>
                  </a:moveTo>
                  <a:cubicBezTo>
                    <a:pt x="3377" y="0"/>
                    <a:pt x="26" y="6709"/>
                    <a:pt x="4975" y="10167"/>
                  </a:cubicBezTo>
                  <a:lnTo>
                    <a:pt x="16625" y="18566"/>
                  </a:lnTo>
                  <a:cubicBezTo>
                    <a:pt x="17733" y="19346"/>
                    <a:pt x="18867" y="19685"/>
                    <a:pt x="19924" y="19685"/>
                  </a:cubicBezTo>
                  <a:cubicBezTo>
                    <a:pt x="24615" y="19685"/>
                    <a:pt x="27940" y="13027"/>
                    <a:pt x="23069" y="9543"/>
                  </a:cubicBezTo>
                  <a:lnTo>
                    <a:pt x="11289" y="1170"/>
                  </a:lnTo>
                  <a:cubicBezTo>
                    <a:pt x="10181" y="364"/>
                    <a:pt x="9073" y="0"/>
                    <a:pt x="8016"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grpSp>
        <p:nvGrpSpPr>
          <p:cNvPr id="2515" name="Google Shape;14812;p90"/>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IuAADAEAAAizAAAPwSAAAQAAAA"/>
              </a:ext>
            </a:extLst>
          </p:cNvGrpSpPr>
          <p:nvPr/>
        </p:nvGrpSpPr>
        <p:grpSpPr>
          <a:xfrm>
            <a:off x="7539990" y="2722880"/>
            <a:ext cx="351155" cy="363220"/>
            <a:chOff x="7539990" y="2722880"/>
            <a:chExt cx="351155" cy="363220"/>
          </a:xfrm>
        </p:grpSpPr>
        <p:sp>
          <p:nvSpPr>
            <p:cNvPr id="2552" name="Google Shape;1481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LgAAdhIAANYuAADKEgAAAAAAAA=="/>
                </a:ext>
              </a:extLst>
            </p:cNvSpPr>
            <p:nvPr/>
          </p:nvSpPr>
          <p:spPr>
            <a:xfrm>
              <a:off x="7545705" y="3001010"/>
              <a:ext cx="67945" cy="53340"/>
            </a:xfrm>
            <a:custGeom>
              <a:avLst/>
              <a:gdLst/>
              <a:ahLst/>
              <a:cxnLst/>
              <a:rect l="0" t="0" r="67945" b="53340"/>
              <a:pathLst>
                <a:path w="67945" h="53340">
                  <a:moveTo>
                    <a:pt x="22683" y="26"/>
                  </a:moveTo>
                  <a:lnTo>
                    <a:pt x="22683" y="11393"/>
                  </a:lnTo>
                  <a:cubicBezTo>
                    <a:pt x="22683" y="13519"/>
                    <a:pt x="21425" y="15435"/>
                    <a:pt x="19540" y="16433"/>
                  </a:cubicBezTo>
                  <a:lnTo>
                    <a:pt x="6312" y="22995"/>
                  </a:lnTo>
                  <a:cubicBezTo>
                    <a:pt x="2409" y="24885"/>
                    <a:pt x="0" y="28928"/>
                    <a:pt x="0" y="33233"/>
                  </a:cubicBezTo>
                  <a:lnTo>
                    <a:pt x="0" y="53314"/>
                  </a:lnTo>
                  <a:lnTo>
                    <a:pt x="67814" y="53314"/>
                  </a:lnTo>
                  <a:lnTo>
                    <a:pt x="67814" y="33233"/>
                  </a:lnTo>
                  <a:cubicBezTo>
                    <a:pt x="67945" y="28928"/>
                    <a:pt x="65535" y="25016"/>
                    <a:pt x="61632" y="22995"/>
                  </a:cubicBezTo>
                  <a:lnTo>
                    <a:pt x="48404" y="16433"/>
                  </a:lnTo>
                  <a:cubicBezTo>
                    <a:pt x="46519" y="15435"/>
                    <a:pt x="45261" y="13519"/>
                    <a:pt x="45261" y="11393"/>
                  </a:cubicBezTo>
                  <a:lnTo>
                    <a:pt x="45261" y="26"/>
                  </a:lnTo>
                  <a:lnTo>
                    <a:pt x="22683" y="26"/>
                  </a:lnTo>
                  <a:lnTo>
                    <a:pt x="45261" y="1139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51" name="Google Shape;1481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LgAAkhIAANYuAADzEgAAAAAAAA=="/>
                </a:ext>
              </a:extLst>
            </p:cNvSpPr>
            <p:nvPr/>
          </p:nvSpPr>
          <p:spPr>
            <a:xfrm>
              <a:off x="7545705" y="3018790"/>
              <a:ext cx="67945" cy="61595"/>
            </a:xfrm>
            <a:custGeom>
              <a:avLst/>
              <a:gdLst/>
              <a:ahLst/>
              <a:cxnLst/>
              <a:rect l="0" t="0" r="67945" b="61595"/>
              <a:pathLst>
                <a:path w="67945" h="61595">
                  <a:moveTo>
                    <a:pt x="16553" y="26"/>
                  </a:moveTo>
                  <a:lnTo>
                    <a:pt x="6348" y="5189"/>
                  </a:lnTo>
                  <a:cubicBezTo>
                    <a:pt x="2413" y="7076"/>
                    <a:pt x="26" y="11113"/>
                    <a:pt x="26" y="15411"/>
                  </a:cubicBezTo>
                  <a:lnTo>
                    <a:pt x="26" y="61568"/>
                  </a:lnTo>
                  <a:lnTo>
                    <a:pt x="67945" y="61568"/>
                  </a:lnTo>
                  <a:lnTo>
                    <a:pt x="67945" y="15411"/>
                  </a:lnTo>
                  <a:cubicBezTo>
                    <a:pt x="67945" y="11113"/>
                    <a:pt x="65531" y="7076"/>
                    <a:pt x="61622" y="5189"/>
                  </a:cubicBezTo>
                  <a:lnTo>
                    <a:pt x="51260" y="26"/>
                  </a:lnTo>
                  <a:cubicBezTo>
                    <a:pt x="47115" y="5058"/>
                    <a:pt x="40924" y="16171"/>
                    <a:pt x="33972" y="16171"/>
                  </a:cubicBezTo>
                  <a:cubicBezTo>
                    <a:pt x="27046" y="16171"/>
                    <a:pt x="20724" y="5189"/>
                    <a:pt x="16553"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50" name="Google Shape;1481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LgAALhIAAMQuAAB/EgAAAAAAAA=="/>
                </a:ext>
              </a:extLst>
            </p:cNvSpPr>
            <p:nvPr/>
          </p:nvSpPr>
          <p:spPr>
            <a:xfrm>
              <a:off x="7557135" y="2955290"/>
              <a:ext cx="45085" cy="51435"/>
            </a:xfrm>
            <a:custGeom>
              <a:avLst/>
              <a:gdLst/>
              <a:ahLst/>
              <a:cxnLst/>
              <a:rect l="0" t="0" r="45085" b="51435"/>
              <a:pathLst>
                <a:path w="45085" h="51435">
                  <a:moveTo>
                    <a:pt x="16724" y="0"/>
                  </a:moveTo>
                  <a:cubicBezTo>
                    <a:pt x="7409" y="0"/>
                    <a:pt x="0" y="7721"/>
                    <a:pt x="0" y="17056"/>
                  </a:cubicBezTo>
                  <a:lnTo>
                    <a:pt x="0" y="28507"/>
                  </a:lnTo>
                  <a:cubicBezTo>
                    <a:pt x="0" y="41095"/>
                    <a:pt x="10044" y="51408"/>
                    <a:pt x="22594" y="51408"/>
                  </a:cubicBezTo>
                  <a:cubicBezTo>
                    <a:pt x="35040" y="51408"/>
                    <a:pt x="45085" y="41095"/>
                    <a:pt x="45085" y="28507"/>
                  </a:cubicBezTo>
                  <a:lnTo>
                    <a:pt x="45085" y="17056"/>
                  </a:lnTo>
                  <a:cubicBezTo>
                    <a:pt x="45085" y="7721"/>
                    <a:pt x="37675" y="0"/>
                    <a:pt x="28465" y="0"/>
                  </a:cubicBezTo>
                  <a:cubicBezTo>
                    <a:pt x="28412" y="0"/>
                    <a:pt x="28334" y="0"/>
                    <a:pt x="28256" y="0"/>
                  </a:cubicBezTo>
                  <a:lnTo>
                    <a:pt x="16959" y="0"/>
                  </a:lnTo>
                  <a:cubicBezTo>
                    <a:pt x="16880" y="0"/>
                    <a:pt x="16802" y="0"/>
                    <a:pt x="1672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9" name="Google Shape;1481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LgAALhIAAK4uAAB/EgAAAAAAAA=="/>
                </a:ext>
              </a:extLst>
            </p:cNvSpPr>
            <p:nvPr/>
          </p:nvSpPr>
          <p:spPr>
            <a:xfrm>
              <a:off x="7557135" y="2955290"/>
              <a:ext cx="31115" cy="51435"/>
            </a:xfrm>
            <a:custGeom>
              <a:avLst/>
              <a:gdLst/>
              <a:ahLst/>
              <a:cxnLst/>
              <a:rect l="0" t="0" r="31115" b="51435"/>
              <a:pathLst>
                <a:path w="31115" h="51435">
                  <a:moveTo>
                    <a:pt x="16938" y="0"/>
                  </a:moveTo>
                  <a:cubicBezTo>
                    <a:pt x="7661" y="0"/>
                    <a:pt x="0" y="7646"/>
                    <a:pt x="130" y="17065"/>
                  </a:cubicBezTo>
                  <a:lnTo>
                    <a:pt x="130" y="28522"/>
                  </a:lnTo>
                  <a:cubicBezTo>
                    <a:pt x="26" y="41671"/>
                    <a:pt x="10528" y="51408"/>
                    <a:pt x="22437" y="51408"/>
                  </a:cubicBezTo>
                  <a:cubicBezTo>
                    <a:pt x="25277" y="51408"/>
                    <a:pt x="28222" y="50852"/>
                    <a:pt x="31088" y="49662"/>
                  </a:cubicBezTo>
                  <a:cubicBezTo>
                    <a:pt x="22437" y="46222"/>
                    <a:pt x="16938" y="37808"/>
                    <a:pt x="16938" y="28522"/>
                  </a:cubicBezTo>
                  <a:lnTo>
                    <a:pt x="16938" y="17065"/>
                  </a:lnTo>
                  <a:cubicBezTo>
                    <a:pt x="16938" y="8784"/>
                    <a:pt x="22828" y="1534"/>
                    <a:pt x="30984" y="264"/>
                  </a:cubicBezTo>
                  <a:cubicBezTo>
                    <a:pt x="30098" y="0"/>
                    <a:pt x="29082" y="0"/>
                    <a:pt x="28222" y="0"/>
                  </a:cubicBezTo>
                  <a:lnTo>
                    <a:pt x="16938" y="0"/>
                  </a:lnTo>
                  <a:lnTo>
                    <a:pt x="2822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8" name="Google Shape;1481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LgAALhIAAMQuAABSEgAAAAAAAA=="/>
                </a:ext>
              </a:extLst>
            </p:cNvSpPr>
            <p:nvPr/>
          </p:nvSpPr>
          <p:spPr>
            <a:xfrm>
              <a:off x="7557135" y="2955290"/>
              <a:ext cx="45085" cy="22860"/>
            </a:xfrm>
            <a:custGeom>
              <a:avLst/>
              <a:gdLst/>
              <a:ahLst/>
              <a:cxnLst/>
              <a:rect l="0" t="0" r="45085" b="22860"/>
              <a:pathLst>
                <a:path w="45085" h="22860">
                  <a:moveTo>
                    <a:pt x="28382" y="0"/>
                  </a:moveTo>
                  <a:cubicBezTo>
                    <a:pt x="28330" y="0"/>
                    <a:pt x="28252" y="0"/>
                    <a:pt x="28174" y="0"/>
                  </a:cubicBezTo>
                  <a:lnTo>
                    <a:pt x="16910" y="0"/>
                  </a:lnTo>
                  <a:cubicBezTo>
                    <a:pt x="7648" y="0"/>
                    <a:pt x="0" y="7664"/>
                    <a:pt x="130" y="17105"/>
                  </a:cubicBezTo>
                  <a:cubicBezTo>
                    <a:pt x="130" y="17105"/>
                    <a:pt x="16910" y="22833"/>
                    <a:pt x="45058" y="22833"/>
                  </a:cubicBezTo>
                  <a:lnTo>
                    <a:pt x="45058" y="17105"/>
                  </a:lnTo>
                  <a:cubicBezTo>
                    <a:pt x="45058" y="7744"/>
                    <a:pt x="37566" y="0"/>
                    <a:pt x="28382"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7" name="Google Shape;1481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9LgAALhIAAK4uAABPEgAAAAAAAA=="/>
                </a:ext>
              </a:extLst>
            </p:cNvSpPr>
            <p:nvPr/>
          </p:nvSpPr>
          <p:spPr>
            <a:xfrm>
              <a:off x="7557135" y="2955290"/>
              <a:ext cx="31115" cy="20955"/>
            </a:xfrm>
            <a:custGeom>
              <a:avLst/>
              <a:gdLst/>
              <a:ahLst/>
              <a:cxnLst/>
              <a:rect l="0" t="0" r="31115" b="20955"/>
              <a:pathLst>
                <a:path w="31115" h="20955">
                  <a:moveTo>
                    <a:pt x="17009" y="0"/>
                  </a:moveTo>
                  <a:cubicBezTo>
                    <a:pt x="7693" y="0"/>
                    <a:pt x="0" y="7714"/>
                    <a:pt x="130" y="17217"/>
                  </a:cubicBezTo>
                  <a:cubicBezTo>
                    <a:pt x="5678" y="18872"/>
                    <a:pt x="11331" y="20180"/>
                    <a:pt x="17009" y="20928"/>
                  </a:cubicBezTo>
                  <a:lnTo>
                    <a:pt x="17009" y="17217"/>
                  </a:lnTo>
                  <a:cubicBezTo>
                    <a:pt x="17009" y="8862"/>
                    <a:pt x="22924" y="1548"/>
                    <a:pt x="31115" y="266"/>
                  </a:cubicBezTo>
                  <a:cubicBezTo>
                    <a:pt x="30225" y="0"/>
                    <a:pt x="29204" y="0"/>
                    <a:pt x="28341" y="0"/>
                  </a:cubicBezTo>
                  <a:lnTo>
                    <a:pt x="17009" y="0"/>
                  </a:lnTo>
                  <a:lnTo>
                    <a:pt x="28341"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6" name="Google Shape;1481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rLgAAohIAAIYuAADzEgAAAAAAAA=="/>
                </a:ext>
              </a:extLst>
            </p:cNvSpPr>
            <p:nvPr/>
          </p:nvSpPr>
          <p:spPr>
            <a:xfrm>
              <a:off x="7545705" y="3028950"/>
              <a:ext cx="17145" cy="51435"/>
            </a:xfrm>
            <a:custGeom>
              <a:avLst/>
              <a:gdLst/>
              <a:ahLst/>
              <a:cxnLst/>
              <a:rect l="0" t="0" r="17145" b="51435"/>
              <a:pathLst>
                <a:path w="17145" h="51435">
                  <a:moveTo>
                    <a:pt x="1300" y="26"/>
                  </a:moveTo>
                  <a:cubicBezTo>
                    <a:pt x="398" y="1649"/>
                    <a:pt x="26" y="3429"/>
                    <a:pt x="26" y="5313"/>
                  </a:cubicBezTo>
                  <a:lnTo>
                    <a:pt x="26" y="51408"/>
                  </a:lnTo>
                  <a:lnTo>
                    <a:pt x="17145" y="51408"/>
                  </a:lnTo>
                  <a:lnTo>
                    <a:pt x="17145" y="17406"/>
                  </a:lnTo>
                  <a:cubicBezTo>
                    <a:pt x="17145" y="13873"/>
                    <a:pt x="15472" y="10470"/>
                    <a:pt x="12526" y="8350"/>
                  </a:cubicBezTo>
                  <a:lnTo>
                    <a:pt x="1300" y="26"/>
                  </a:lnTo>
                  <a:lnTo>
                    <a:pt x="12526" y="83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5" name="Google Shape;1482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7LgAAohIAANYuAADzEgAAAAAAAA=="/>
                </a:ext>
              </a:extLst>
            </p:cNvSpPr>
            <p:nvPr/>
          </p:nvSpPr>
          <p:spPr>
            <a:xfrm>
              <a:off x="7596505" y="3028950"/>
              <a:ext cx="17145" cy="51435"/>
            </a:xfrm>
            <a:custGeom>
              <a:avLst/>
              <a:gdLst/>
              <a:ahLst/>
              <a:cxnLst/>
              <a:rect l="0" t="0" r="17145" b="51435"/>
              <a:pathLst>
                <a:path w="17145" h="51435">
                  <a:moveTo>
                    <a:pt x="15871" y="26"/>
                  </a:moveTo>
                  <a:lnTo>
                    <a:pt x="4618" y="8350"/>
                  </a:lnTo>
                  <a:cubicBezTo>
                    <a:pt x="1672" y="10470"/>
                    <a:pt x="26" y="13873"/>
                    <a:pt x="26" y="17406"/>
                  </a:cubicBezTo>
                  <a:lnTo>
                    <a:pt x="26" y="51408"/>
                  </a:lnTo>
                  <a:lnTo>
                    <a:pt x="17145" y="51408"/>
                  </a:lnTo>
                  <a:lnTo>
                    <a:pt x="17145" y="5313"/>
                  </a:lnTo>
                  <a:cubicBezTo>
                    <a:pt x="17145" y="3429"/>
                    <a:pt x="16614" y="1649"/>
                    <a:pt x="15871"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4" name="Google Shape;1482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5LgAAdhIAAGUvAADKEgAAAAAAAA=="/>
                </a:ext>
              </a:extLst>
            </p:cNvSpPr>
            <p:nvPr/>
          </p:nvSpPr>
          <p:spPr>
            <a:xfrm>
              <a:off x="7635875" y="3001010"/>
              <a:ext cx="68580" cy="53340"/>
            </a:xfrm>
            <a:custGeom>
              <a:avLst/>
              <a:gdLst/>
              <a:ahLst/>
              <a:cxnLst/>
              <a:rect l="0" t="0" r="68580" b="53340"/>
              <a:pathLst>
                <a:path w="68580" h="53340">
                  <a:moveTo>
                    <a:pt x="22913" y="26"/>
                  </a:moveTo>
                  <a:lnTo>
                    <a:pt x="22913" y="11393"/>
                  </a:lnTo>
                  <a:cubicBezTo>
                    <a:pt x="22913" y="13519"/>
                    <a:pt x="21644" y="15435"/>
                    <a:pt x="19742" y="16433"/>
                  </a:cubicBezTo>
                  <a:lnTo>
                    <a:pt x="6396" y="22995"/>
                  </a:lnTo>
                  <a:cubicBezTo>
                    <a:pt x="2431" y="24885"/>
                    <a:pt x="26" y="28928"/>
                    <a:pt x="26" y="33233"/>
                  </a:cubicBezTo>
                  <a:lnTo>
                    <a:pt x="26" y="53314"/>
                  </a:lnTo>
                  <a:lnTo>
                    <a:pt x="68554" y="53314"/>
                  </a:lnTo>
                  <a:lnTo>
                    <a:pt x="68554" y="33233"/>
                  </a:lnTo>
                  <a:cubicBezTo>
                    <a:pt x="68554" y="28928"/>
                    <a:pt x="66149" y="25016"/>
                    <a:pt x="62343" y="22995"/>
                  </a:cubicBezTo>
                  <a:lnTo>
                    <a:pt x="48971" y="16433"/>
                  </a:lnTo>
                  <a:cubicBezTo>
                    <a:pt x="46936" y="15435"/>
                    <a:pt x="45799" y="13519"/>
                    <a:pt x="45799" y="11393"/>
                  </a:cubicBezTo>
                  <a:lnTo>
                    <a:pt x="45799" y="26"/>
                  </a:lnTo>
                  <a:lnTo>
                    <a:pt x="22913" y="26"/>
                  </a:lnTo>
                  <a:lnTo>
                    <a:pt x="45799" y="1139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3" name="Google Shape;1482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6LgAAkhIAAGUvAADzEgAAAAAAAA=="/>
                </a:ext>
              </a:extLst>
            </p:cNvSpPr>
            <p:nvPr/>
          </p:nvSpPr>
          <p:spPr>
            <a:xfrm>
              <a:off x="7636510" y="3018790"/>
              <a:ext cx="67945" cy="61595"/>
            </a:xfrm>
            <a:custGeom>
              <a:avLst/>
              <a:gdLst/>
              <a:ahLst/>
              <a:cxnLst/>
              <a:rect l="0" t="0" r="67945" b="61595"/>
              <a:pathLst>
                <a:path w="67945" h="61595">
                  <a:moveTo>
                    <a:pt x="16652" y="26"/>
                  </a:moveTo>
                  <a:lnTo>
                    <a:pt x="6310" y="5189"/>
                  </a:lnTo>
                  <a:cubicBezTo>
                    <a:pt x="2539" y="7076"/>
                    <a:pt x="26" y="11113"/>
                    <a:pt x="26" y="15411"/>
                  </a:cubicBezTo>
                  <a:lnTo>
                    <a:pt x="26" y="61568"/>
                  </a:lnTo>
                  <a:lnTo>
                    <a:pt x="67918" y="61568"/>
                  </a:lnTo>
                  <a:lnTo>
                    <a:pt x="67918" y="15411"/>
                  </a:lnTo>
                  <a:cubicBezTo>
                    <a:pt x="67918" y="11113"/>
                    <a:pt x="65405" y="7076"/>
                    <a:pt x="61634" y="5189"/>
                  </a:cubicBezTo>
                  <a:lnTo>
                    <a:pt x="51292" y="26"/>
                  </a:lnTo>
                  <a:cubicBezTo>
                    <a:pt x="47129" y="5058"/>
                    <a:pt x="40976" y="16171"/>
                    <a:pt x="34037" y="16171"/>
                  </a:cubicBezTo>
                  <a:cubicBezTo>
                    <a:pt x="26968" y="16171"/>
                    <a:pt x="20815" y="5189"/>
                    <a:pt x="1665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2" name="Google Shape;1482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LwAALhIAAFMvAAB/EgAAAAAAAA=="/>
                </a:ext>
              </a:extLst>
            </p:cNvSpPr>
            <p:nvPr/>
          </p:nvSpPr>
          <p:spPr>
            <a:xfrm>
              <a:off x="7647940" y="2955290"/>
              <a:ext cx="45085" cy="51435"/>
            </a:xfrm>
            <a:custGeom>
              <a:avLst/>
              <a:gdLst/>
              <a:ahLst/>
              <a:cxnLst/>
              <a:rect l="0" t="0" r="45085" b="51435"/>
              <a:pathLst>
                <a:path w="45085" h="51435">
                  <a:moveTo>
                    <a:pt x="16610" y="0"/>
                  </a:moveTo>
                  <a:cubicBezTo>
                    <a:pt x="7431" y="0"/>
                    <a:pt x="26" y="7721"/>
                    <a:pt x="26" y="17056"/>
                  </a:cubicBezTo>
                  <a:lnTo>
                    <a:pt x="26" y="28507"/>
                  </a:lnTo>
                  <a:cubicBezTo>
                    <a:pt x="26" y="41095"/>
                    <a:pt x="10065" y="51408"/>
                    <a:pt x="22477" y="51408"/>
                  </a:cubicBezTo>
                  <a:cubicBezTo>
                    <a:pt x="34889" y="51408"/>
                    <a:pt x="45058" y="41095"/>
                    <a:pt x="45058" y="28507"/>
                  </a:cubicBezTo>
                  <a:lnTo>
                    <a:pt x="45058" y="17056"/>
                  </a:lnTo>
                  <a:cubicBezTo>
                    <a:pt x="45058" y="7642"/>
                    <a:pt x="37549" y="0"/>
                    <a:pt x="28135" y="0"/>
                  </a:cubicBezTo>
                  <a:lnTo>
                    <a:pt x="16844" y="0"/>
                  </a:lnTo>
                  <a:cubicBezTo>
                    <a:pt x="16766" y="0"/>
                    <a:pt x="16688" y="0"/>
                    <a:pt x="1661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1" name="Google Shape;1482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LwAALhIAAD0vAAB/EgAAAAAAAA=="/>
                </a:ext>
              </a:extLst>
            </p:cNvSpPr>
            <p:nvPr/>
          </p:nvSpPr>
          <p:spPr>
            <a:xfrm>
              <a:off x="7647305" y="2955290"/>
              <a:ext cx="31750" cy="51435"/>
            </a:xfrm>
            <a:custGeom>
              <a:avLst/>
              <a:gdLst/>
              <a:ahLst/>
              <a:cxnLst/>
              <a:rect l="0" t="0" r="31750" b="51435"/>
              <a:pathLst>
                <a:path w="31750" h="51435">
                  <a:moveTo>
                    <a:pt x="17045" y="0"/>
                  </a:moveTo>
                  <a:cubicBezTo>
                    <a:pt x="7685" y="0"/>
                    <a:pt x="133" y="7725"/>
                    <a:pt x="133" y="17065"/>
                  </a:cubicBezTo>
                  <a:lnTo>
                    <a:pt x="133" y="28522"/>
                  </a:lnTo>
                  <a:cubicBezTo>
                    <a:pt x="27" y="41671"/>
                    <a:pt x="10743" y="51408"/>
                    <a:pt x="22895" y="51408"/>
                  </a:cubicBezTo>
                  <a:cubicBezTo>
                    <a:pt x="25794" y="51408"/>
                    <a:pt x="28798" y="50852"/>
                    <a:pt x="31723" y="49662"/>
                  </a:cubicBezTo>
                  <a:cubicBezTo>
                    <a:pt x="23028" y="46222"/>
                    <a:pt x="17284" y="37808"/>
                    <a:pt x="17284" y="28522"/>
                  </a:cubicBezTo>
                  <a:lnTo>
                    <a:pt x="17284" y="17065"/>
                  </a:lnTo>
                  <a:cubicBezTo>
                    <a:pt x="17284" y="8784"/>
                    <a:pt x="23427" y="1534"/>
                    <a:pt x="31723" y="264"/>
                  </a:cubicBezTo>
                  <a:cubicBezTo>
                    <a:pt x="30713" y="0"/>
                    <a:pt x="29809" y="0"/>
                    <a:pt x="28798" y="0"/>
                  </a:cubicBezTo>
                  <a:lnTo>
                    <a:pt x="17284" y="0"/>
                  </a:lnTo>
                  <a:cubicBezTo>
                    <a:pt x="17205" y="0"/>
                    <a:pt x="17125" y="0"/>
                    <a:pt x="1704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40" name="Google Shape;1482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LLwAALhIAAFMvAABSEgAAAAAAAA=="/>
                </a:ext>
              </a:extLst>
            </p:cNvSpPr>
            <p:nvPr/>
          </p:nvSpPr>
          <p:spPr>
            <a:xfrm>
              <a:off x="7647305" y="2955290"/>
              <a:ext cx="45720" cy="22860"/>
            </a:xfrm>
            <a:custGeom>
              <a:avLst/>
              <a:gdLst/>
              <a:ahLst/>
              <a:cxnLst/>
              <a:rect l="0" t="0" r="45720" b="22860"/>
              <a:pathLst>
                <a:path w="45720" h="22860">
                  <a:moveTo>
                    <a:pt x="16927" y="0"/>
                  </a:moveTo>
                  <a:cubicBezTo>
                    <a:pt x="7646" y="0"/>
                    <a:pt x="26" y="7744"/>
                    <a:pt x="26" y="17105"/>
                  </a:cubicBezTo>
                  <a:cubicBezTo>
                    <a:pt x="26" y="17105"/>
                    <a:pt x="17165" y="22833"/>
                    <a:pt x="45694" y="22833"/>
                  </a:cubicBezTo>
                  <a:lnTo>
                    <a:pt x="45694" y="17105"/>
                  </a:lnTo>
                  <a:cubicBezTo>
                    <a:pt x="45694" y="7744"/>
                    <a:pt x="38074" y="0"/>
                    <a:pt x="28793" y="0"/>
                  </a:cubicBezTo>
                  <a:cubicBezTo>
                    <a:pt x="28713" y="0"/>
                    <a:pt x="28661" y="0"/>
                    <a:pt x="28582" y="0"/>
                  </a:cubicBezTo>
                  <a:lnTo>
                    <a:pt x="17165" y="0"/>
                  </a:lnTo>
                  <a:cubicBezTo>
                    <a:pt x="17086" y="0"/>
                    <a:pt x="17007" y="0"/>
                    <a:pt x="16927"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9" name="Google Shape;1482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MLwAALhIAAD0vAABPEgAAAAAAAA=="/>
                </a:ext>
              </a:extLst>
            </p:cNvSpPr>
            <p:nvPr/>
          </p:nvSpPr>
          <p:spPr>
            <a:xfrm>
              <a:off x="7647940" y="2955290"/>
              <a:ext cx="31115" cy="20955"/>
            </a:xfrm>
            <a:custGeom>
              <a:avLst/>
              <a:gdLst/>
              <a:ahLst/>
              <a:cxnLst/>
              <a:rect l="0" t="0" r="31115" b="20955"/>
              <a:pathLst>
                <a:path w="31115" h="20955">
                  <a:moveTo>
                    <a:pt x="16655" y="0"/>
                  </a:moveTo>
                  <a:cubicBezTo>
                    <a:pt x="7451" y="0"/>
                    <a:pt x="26" y="7794"/>
                    <a:pt x="26" y="17217"/>
                  </a:cubicBezTo>
                  <a:cubicBezTo>
                    <a:pt x="5569" y="18872"/>
                    <a:pt x="11217" y="20180"/>
                    <a:pt x="16891" y="20928"/>
                  </a:cubicBezTo>
                  <a:lnTo>
                    <a:pt x="16891" y="17217"/>
                  </a:lnTo>
                  <a:cubicBezTo>
                    <a:pt x="16891" y="8862"/>
                    <a:pt x="22930" y="1548"/>
                    <a:pt x="31088" y="266"/>
                  </a:cubicBezTo>
                  <a:cubicBezTo>
                    <a:pt x="30095" y="0"/>
                    <a:pt x="29206" y="0"/>
                    <a:pt x="28212" y="0"/>
                  </a:cubicBezTo>
                  <a:lnTo>
                    <a:pt x="16891" y="0"/>
                  </a:lnTo>
                  <a:cubicBezTo>
                    <a:pt x="16812" y="0"/>
                    <a:pt x="16734" y="0"/>
                    <a:pt x="16655"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8" name="Google Shape;1482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6LgAAohIAABQvAADzEgAAAAAAAA=="/>
                </a:ext>
              </a:extLst>
            </p:cNvSpPr>
            <p:nvPr/>
          </p:nvSpPr>
          <p:spPr>
            <a:xfrm>
              <a:off x="7636510" y="3028950"/>
              <a:ext cx="16510" cy="51435"/>
            </a:xfrm>
            <a:custGeom>
              <a:avLst/>
              <a:gdLst/>
              <a:ahLst/>
              <a:cxnLst/>
              <a:rect l="0" t="0" r="16510" b="51435"/>
              <a:pathLst>
                <a:path w="16510" h="51435">
                  <a:moveTo>
                    <a:pt x="1380" y="26"/>
                  </a:moveTo>
                  <a:cubicBezTo>
                    <a:pt x="511" y="1649"/>
                    <a:pt x="26" y="3429"/>
                    <a:pt x="26" y="5313"/>
                  </a:cubicBezTo>
                  <a:lnTo>
                    <a:pt x="26" y="51408"/>
                  </a:lnTo>
                  <a:lnTo>
                    <a:pt x="16510" y="51408"/>
                  </a:lnTo>
                  <a:lnTo>
                    <a:pt x="16510" y="17406"/>
                  </a:lnTo>
                  <a:cubicBezTo>
                    <a:pt x="16510" y="13873"/>
                    <a:pt x="14900" y="10470"/>
                    <a:pt x="12063" y="8350"/>
                  </a:cubicBezTo>
                  <a:lnTo>
                    <a:pt x="1380" y="26"/>
                  </a:lnTo>
                  <a:lnTo>
                    <a:pt x="12063" y="83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7" name="Google Shape;1482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KLwAAohIAAGUvAADzEgAAAAAAAA=="/>
                </a:ext>
              </a:extLst>
            </p:cNvSpPr>
            <p:nvPr/>
          </p:nvSpPr>
          <p:spPr>
            <a:xfrm>
              <a:off x="7687310" y="3028950"/>
              <a:ext cx="17145" cy="51435"/>
            </a:xfrm>
            <a:custGeom>
              <a:avLst/>
              <a:gdLst/>
              <a:ahLst/>
              <a:cxnLst/>
              <a:rect l="0" t="0" r="17145" b="51435"/>
              <a:pathLst>
                <a:path w="17145" h="51435">
                  <a:moveTo>
                    <a:pt x="15722" y="26"/>
                  </a:moveTo>
                  <a:lnTo>
                    <a:pt x="4582" y="8350"/>
                  </a:lnTo>
                  <a:cubicBezTo>
                    <a:pt x="1659" y="10470"/>
                    <a:pt x="26" y="13873"/>
                    <a:pt x="26" y="17406"/>
                  </a:cubicBezTo>
                  <a:lnTo>
                    <a:pt x="26" y="51408"/>
                  </a:lnTo>
                  <a:lnTo>
                    <a:pt x="17118" y="51408"/>
                  </a:lnTo>
                  <a:lnTo>
                    <a:pt x="17118" y="5313"/>
                  </a:lnTo>
                  <a:cubicBezTo>
                    <a:pt x="16986" y="3429"/>
                    <a:pt x="16618" y="1649"/>
                    <a:pt x="1572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6" name="Google Shape;1482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LwAAdhIAAPMvAADKEgAAAAAAAA=="/>
                </a:ext>
              </a:extLst>
            </p:cNvSpPr>
            <p:nvPr/>
          </p:nvSpPr>
          <p:spPr>
            <a:xfrm>
              <a:off x="7726680" y="3001010"/>
              <a:ext cx="67945" cy="53340"/>
            </a:xfrm>
            <a:custGeom>
              <a:avLst/>
              <a:gdLst/>
              <a:ahLst/>
              <a:cxnLst/>
              <a:rect l="0" t="0" r="67945" b="53340"/>
              <a:pathLst>
                <a:path w="67945" h="53340">
                  <a:moveTo>
                    <a:pt x="22700" y="26"/>
                  </a:moveTo>
                  <a:lnTo>
                    <a:pt x="22700" y="11393"/>
                  </a:lnTo>
                  <a:cubicBezTo>
                    <a:pt x="22700" y="13519"/>
                    <a:pt x="21443" y="15435"/>
                    <a:pt x="19532" y="16433"/>
                  </a:cubicBezTo>
                  <a:lnTo>
                    <a:pt x="6310" y="22995"/>
                  </a:lnTo>
                  <a:cubicBezTo>
                    <a:pt x="2408" y="24885"/>
                    <a:pt x="26" y="28928"/>
                    <a:pt x="26" y="33233"/>
                  </a:cubicBezTo>
                  <a:lnTo>
                    <a:pt x="26" y="53314"/>
                  </a:lnTo>
                  <a:lnTo>
                    <a:pt x="67918" y="53314"/>
                  </a:lnTo>
                  <a:lnTo>
                    <a:pt x="67918" y="33233"/>
                  </a:lnTo>
                  <a:cubicBezTo>
                    <a:pt x="67918" y="28928"/>
                    <a:pt x="65536" y="25016"/>
                    <a:pt x="61634" y="22995"/>
                  </a:cubicBezTo>
                  <a:lnTo>
                    <a:pt x="48386" y="16433"/>
                  </a:lnTo>
                  <a:cubicBezTo>
                    <a:pt x="46501" y="15435"/>
                    <a:pt x="45244" y="13519"/>
                    <a:pt x="45244" y="11393"/>
                  </a:cubicBezTo>
                  <a:lnTo>
                    <a:pt x="45244" y="26"/>
                  </a:lnTo>
                  <a:lnTo>
                    <a:pt x="22700" y="26"/>
                  </a:lnTo>
                  <a:lnTo>
                    <a:pt x="45244" y="1139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5" name="Google Shape;1483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LwAAkhIAAPMvAADzEgAAAAAAAA=="/>
                </a:ext>
              </a:extLst>
            </p:cNvSpPr>
            <p:nvPr/>
          </p:nvSpPr>
          <p:spPr>
            <a:xfrm>
              <a:off x="7726680" y="3018790"/>
              <a:ext cx="67945" cy="61595"/>
            </a:xfrm>
            <a:custGeom>
              <a:avLst/>
              <a:gdLst/>
              <a:ahLst/>
              <a:cxnLst/>
              <a:rect l="0" t="0" r="67945" b="61595"/>
              <a:pathLst>
                <a:path w="67945" h="61595">
                  <a:moveTo>
                    <a:pt x="16684" y="26"/>
                  </a:moveTo>
                  <a:lnTo>
                    <a:pt x="6322" y="5189"/>
                  </a:lnTo>
                  <a:cubicBezTo>
                    <a:pt x="2413" y="7076"/>
                    <a:pt x="0" y="11113"/>
                    <a:pt x="0" y="15411"/>
                  </a:cubicBezTo>
                  <a:lnTo>
                    <a:pt x="0" y="61568"/>
                  </a:lnTo>
                  <a:lnTo>
                    <a:pt x="67918" y="61568"/>
                  </a:lnTo>
                  <a:lnTo>
                    <a:pt x="67918" y="15411"/>
                  </a:lnTo>
                  <a:cubicBezTo>
                    <a:pt x="67918" y="11113"/>
                    <a:pt x="65531" y="7076"/>
                    <a:pt x="61622" y="5189"/>
                  </a:cubicBezTo>
                  <a:lnTo>
                    <a:pt x="51391" y="26"/>
                  </a:lnTo>
                  <a:cubicBezTo>
                    <a:pt x="47089" y="5058"/>
                    <a:pt x="40898" y="16171"/>
                    <a:pt x="33972" y="16171"/>
                  </a:cubicBezTo>
                  <a:cubicBezTo>
                    <a:pt x="27020" y="16171"/>
                    <a:pt x="20724" y="5189"/>
                    <a:pt x="16684"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4" name="Google Shape;1483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LwAALhIAAOEvAAB/EgAAAAAAAA=="/>
                </a:ext>
              </a:extLst>
            </p:cNvSpPr>
            <p:nvPr/>
          </p:nvSpPr>
          <p:spPr>
            <a:xfrm>
              <a:off x="7738110" y="2955290"/>
              <a:ext cx="45085" cy="51435"/>
            </a:xfrm>
            <a:custGeom>
              <a:avLst/>
              <a:gdLst/>
              <a:ahLst/>
              <a:cxnLst/>
              <a:rect l="0" t="0" r="45085" b="51435"/>
              <a:pathLst>
                <a:path w="45085" h="51435">
                  <a:moveTo>
                    <a:pt x="16714" y="0"/>
                  </a:moveTo>
                  <a:cubicBezTo>
                    <a:pt x="7431" y="0"/>
                    <a:pt x="26" y="7721"/>
                    <a:pt x="26" y="17056"/>
                  </a:cubicBezTo>
                  <a:lnTo>
                    <a:pt x="26" y="28507"/>
                  </a:lnTo>
                  <a:cubicBezTo>
                    <a:pt x="26" y="41095"/>
                    <a:pt x="10065" y="51408"/>
                    <a:pt x="22607" y="51408"/>
                  </a:cubicBezTo>
                  <a:cubicBezTo>
                    <a:pt x="35019" y="51408"/>
                    <a:pt x="45058" y="41095"/>
                    <a:pt x="45058" y="28507"/>
                  </a:cubicBezTo>
                  <a:lnTo>
                    <a:pt x="45058" y="17056"/>
                  </a:lnTo>
                  <a:cubicBezTo>
                    <a:pt x="45058" y="7642"/>
                    <a:pt x="37523" y="0"/>
                    <a:pt x="28240" y="0"/>
                  </a:cubicBezTo>
                  <a:lnTo>
                    <a:pt x="16949" y="0"/>
                  </a:lnTo>
                  <a:cubicBezTo>
                    <a:pt x="16871" y="0"/>
                    <a:pt x="16792" y="0"/>
                    <a:pt x="1671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3" name="Google Shape;1483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LwAALhIAAMsvAAB/EgAAAAAAAA=="/>
                </a:ext>
              </a:extLst>
            </p:cNvSpPr>
            <p:nvPr/>
          </p:nvSpPr>
          <p:spPr>
            <a:xfrm>
              <a:off x="7738110" y="2955290"/>
              <a:ext cx="31115" cy="51435"/>
            </a:xfrm>
            <a:custGeom>
              <a:avLst/>
              <a:gdLst/>
              <a:ahLst/>
              <a:cxnLst/>
              <a:rect l="0" t="0" r="31115" b="51435"/>
              <a:pathLst>
                <a:path w="31115" h="51435">
                  <a:moveTo>
                    <a:pt x="16760" y="0"/>
                  </a:moveTo>
                  <a:cubicBezTo>
                    <a:pt x="7451" y="0"/>
                    <a:pt x="26" y="7725"/>
                    <a:pt x="26" y="17065"/>
                  </a:cubicBezTo>
                  <a:lnTo>
                    <a:pt x="26" y="28522"/>
                  </a:lnTo>
                  <a:cubicBezTo>
                    <a:pt x="26" y="41671"/>
                    <a:pt x="10589" y="51408"/>
                    <a:pt x="22460" y="51408"/>
                  </a:cubicBezTo>
                  <a:cubicBezTo>
                    <a:pt x="25310" y="51408"/>
                    <a:pt x="28212" y="50852"/>
                    <a:pt x="31088" y="49662"/>
                  </a:cubicBezTo>
                  <a:cubicBezTo>
                    <a:pt x="22538" y="46222"/>
                    <a:pt x="16995" y="37808"/>
                    <a:pt x="16995" y="28522"/>
                  </a:cubicBezTo>
                  <a:lnTo>
                    <a:pt x="16995" y="17065"/>
                  </a:lnTo>
                  <a:cubicBezTo>
                    <a:pt x="16995" y="8784"/>
                    <a:pt x="22904" y="1534"/>
                    <a:pt x="31088" y="264"/>
                  </a:cubicBezTo>
                  <a:cubicBezTo>
                    <a:pt x="30199" y="0"/>
                    <a:pt x="29206" y="0"/>
                    <a:pt x="28317" y="0"/>
                  </a:cubicBezTo>
                  <a:lnTo>
                    <a:pt x="16995" y="0"/>
                  </a:lnTo>
                  <a:cubicBezTo>
                    <a:pt x="16917" y="0"/>
                    <a:pt x="16838" y="0"/>
                    <a:pt x="167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2" name="Google Shape;1483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LwAALhIAAOEvAABSEgAAAAAAAA=="/>
                </a:ext>
              </a:extLst>
            </p:cNvSpPr>
            <p:nvPr/>
          </p:nvSpPr>
          <p:spPr>
            <a:xfrm>
              <a:off x="7738110" y="2955290"/>
              <a:ext cx="45085" cy="22860"/>
            </a:xfrm>
            <a:custGeom>
              <a:avLst/>
              <a:gdLst/>
              <a:ahLst/>
              <a:cxnLst/>
              <a:rect l="0" t="0" r="45085" b="22860"/>
              <a:pathLst>
                <a:path w="45085" h="22860">
                  <a:moveTo>
                    <a:pt x="28474" y="0"/>
                  </a:moveTo>
                  <a:cubicBezTo>
                    <a:pt x="28396" y="0"/>
                    <a:pt x="28318" y="0"/>
                    <a:pt x="28240" y="0"/>
                  </a:cubicBezTo>
                  <a:lnTo>
                    <a:pt x="16949" y="0"/>
                  </a:lnTo>
                  <a:cubicBezTo>
                    <a:pt x="7535" y="0"/>
                    <a:pt x="26" y="7664"/>
                    <a:pt x="26" y="17105"/>
                  </a:cubicBezTo>
                  <a:cubicBezTo>
                    <a:pt x="26" y="17105"/>
                    <a:pt x="16949" y="22833"/>
                    <a:pt x="45058" y="22833"/>
                  </a:cubicBezTo>
                  <a:lnTo>
                    <a:pt x="45058" y="17105"/>
                  </a:lnTo>
                  <a:cubicBezTo>
                    <a:pt x="45058" y="7744"/>
                    <a:pt x="37653" y="0"/>
                    <a:pt x="28474"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1" name="Google Shape;1483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LwAALhIAAMsvAABPEgAAAAAAAA=="/>
                </a:ext>
              </a:extLst>
            </p:cNvSpPr>
            <p:nvPr/>
          </p:nvSpPr>
          <p:spPr>
            <a:xfrm>
              <a:off x="7738110" y="2955290"/>
              <a:ext cx="31115" cy="20955"/>
            </a:xfrm>
            <a:custGeom>
              <a:avLst/>
              <a:gdLst/>
              <a:ahLst/>
              <a:cxnLst/>
              <a:rect l="0" t="0" r="31115" b="20955"/>
              <a:pathLst>
                <a:path w="31115" h="20955">
                  <a:moveTo>
                    <a:pt x="16760" y="0"/>
                  </a:moveTo>
                  <a:cubicBezTo>
                    <a:pt x="7451" y="0"/>
                    <a:pt x="26" y="7794"/>
                    <a:pt x="26" y="17217"/>
                  </a:cubicBezTo>
                  <a:cubicBezTo>
                    <a:pt x="5543" y="18872"/>
                    <a:pt x="11217" y="20180"/>
                    <a:pt x="16995" y="20928"/>
                  </a:cubicBezTo>
                  <a:lnTo>
                    <a:pt x="16995" y="17217"/>
                  </a:lnTo>
                  <a:cubicBezTo>
                    <a:pt x="16995" y="8862"/>
                    <a:pt x="22904" y="1548"/>
                    <a:pt x="31088" y="266"/>
                  </a:cubicBezTo>
                  <a:cubicBezTo>
                    <a:pt x="30199" y="0"/>
                    <a:pt x="29206" y="0"/>
                    <a:pt x="28317" y="0"/>
                  </a:cubicBezTo>
                  <a:lnTo>
                    <a:pt x="16995" y="0"/>
                  </a:lnTo>
                  <a:cubicBezTo>
                    <a:pt x="16917" y="0"/>
                    <a:pt x="16838" y="0"/>
                    <a:pt x="16760"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30" name="Google Shape;1483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ILwAAohIAAKMvAADzEgAAAAAAAA=="/>
                </a:ext>
              </a:extLst>
            </p:cNvSpPr>
            <p:nvPr/>
          </p:nvSpPr>
          <p:spPr>
            <a:xfrm>
              <a:off x="7726680" y="3028950"/>
              <a:ext cx="17145" cy="51435"/>
            </a:xfrm>
            <a:custGeom>
              <a:avLst/>
              <a:gdLst/>
              <a:ahLst/>
              <a:cxnLst/>
              <a:rect l="0" t="0" r="17145" b="51435"/>
              <a:pathLst>
                <a:path w="17145" h="51435">
                  <a:moveTo>
                    <a:pt x="1406" y="26"/>
                  </a:moveTo>
                  <a:cubicBezTo>
                    <a:pt x="530" y="1649"/>
                    <a:pt x="0" y="3429"/>
                    <a:pt x="0" y="5313"/>
                  </a:cubicBezTo>
                  <a:lnTo>
                    <a:pt x="0" y="51408"/>
                  </a:lnTo>
                  <a:lnTo>
                    <a:pt x="17118" y="51408"/>
                  </a:lnTo>
                  <a:lnTo>
                    <a:pt x="17118" y="17406"/>
                  </a:lnTo>
                  <a:cubicBezTo>
                    <a:pt x="17118" y="13873"/>
                    <a:pt x="15472" y="10470"/>
                    <a:pt x="12526" y="8350"/>
                  </a:cubicBezTo>
                  <a:lnTo>
                    <a:pt x="1406" y="26"/>
                  </a:lnTo>
                  <a:lnTo>
                    <a:pt x="12526" y="83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9" name="Google Shape;1483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YLwAAohIAAPMvAADzEgAAAAAAAA=="/>
                </a:ext>
              </a:extLst>
            </p:cNvSpPr>
            <p:nvPr/>
          </p:nvSpPr>
          <p:spPr>
            <a:xfrm>
              <a:off x="7777480" y="3028950"/>
              <a:ext cx="17145" cy="51435"/>
            </a:xfrm>
            <a:custGeom>
              <a:avLst/>
              <a:gdLst/>
              <a:ahLst/>
              <a:cxnLst/>
              <a:rect l="0" t="0" r="17145" b="51435"/>
              <a:pathLst>
                <a:path w="17145" h="51435">
                  <a:moveTo>
                    <a:pt x="15722" y="26"/>
                  </a:moveTo>
                  <a:lnTo>
                    <a:pt x="4582" y="8350"/>
                  </a:lnTo>
                  <a:cubicBezTo>
                    <a:pt x="1790" y="10470"/>
                    <a:pt x="26" y="13873"/>
                    <a:pt x="26" y="17406"/>
                  </a:cubicBezTo>
                  <a:lnTo>
                    <a:pt x="26" y="51408"/>
                  </a:lnTo>
                  <a:lnTo>
                    <a:pt x="17118" y="51408"/>
                  </a:lnTo>
                  <a:lnTo>
                    <a:pt x="17118" y="5313"/>
                  </a:lnTo>
                  <a:cubicBezTo>
                    <a:pt x="17118" y="3429"/>
                    <a:pt x="16618" y="1649"/>
                    <a:pt x="1572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8" name="Google Shape;1483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MAAAdhIAAIIwAADKEgAAAAAAAA=="/>
                </a:ext>
              </a:extLst>
            </p:cNvSpPr>
            <p:nvPr/>
          </p:nvSpPr>
          <p:spPr>
            <a:xfrm>
              <a:off x="7817485" y="3001010"/>
              <a:ext cx="67945" cy="53340"/>
            </a:xfrm>
            <a:custGeom>
              <a:avLst/>
              <a:gdLst/>
              <a:ahLst/>
              <a:cxnLst/>
              <a:rect l="0" t="0" r="67945" b="53340"/>
              <a:pathLst>
                <a:path w="67945" h="53340">
                  <a:moveTo>
                    <a:pt x="22709" y="26"/>
                  </a:moveTo>
                  <a:lnTo>
                    <a:pt x="22709" y="11393"/>
                  </a:lnTo>
                  <a:cubicBezTo>
                    <a:pt x="22709" y="13519"/>
                    <a:pt x="21425" y="15435"/>
                    <a:pt x="19540" y="16433"/>
                  </a:cubicBezTo>
                  <a:lnTo>
                    <a:pt x="6312" y="22995"/>
                  </a:lnTo>
                  <a:cubicBezTo>
                    <a:pt x="2409" y="24885"/>
                    <a:pt x="0" y="28928"/>
                    <a:pt x="0" y="33233"/>
                  </a:cubicBezTo>
                  <a:lnTo>
                    <a:pt x="0" y="53314"/>
                  </a:lnTo>
                  <a:lnTo>
                    <a:pt x="67945" y="53314"/>
                  </a:lnTo>
                  <a:lnTo>
                    <a:pt x="67945" y="33233"/>
                  </a:lnTo>
                  <a:cubicBezTo>
                    <a:pt x="67945" y="28928"/>
                    <a:pt x="65561" y="25016"/>
                    <a:pt x="61763" y="22995"/>
                  </a:cubicBezTo>
                  <a:lnTo>
                    <a:pt x="48535" y="16433"/>
                  </a:lnTo>
                  <a:cubicBezTo>
                    <a:pt x="46519" y="15435"/>
                    <a:pt x="45392" y="13519"/>
                    <a:pt x="45392" y="11393"/>
                  </a:cubicBezTo>
                  <a:lnTo>
                    <a:pt x="45392" y="26"/>
                  </a:lnTo>
                  <a:lnTo>
                    <a:pt x="22709" y="26"/>
                  </a:lnTo>
                  <a:lnTo>
                    <a:pt x="45392" y="11393"/>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7" name="Google Shape;1483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MAAAkhIAAIIwAADzEgAAAAAAAA=="/>
                </a:ext>
              </a:extLst>
            </p:cNvSpPr>
            <p:nvPr/>
          </p:nvSpPr>
          <p:spPr>
            <a:xfrm>
              <a:off x="7817485" y="3018790"/>
              <a:ext cx="67945" cy="61595"/>
            </a:xfrm>
            <a:custGeom>
              <a:avLst/>
              <a:gdLst/>
              <a:ahLst/>
              <a:cxnLst/>
              <a:rect l="0" t="0" r="67945" b="61595"/>
              <a:pathLst>
                <a:path w="67945" h="61595">
                  <a:moveTo>
                    <a:pt x="16632" y="26"/>
                  </a:moveTo>
                  <a:lnTo>
                    <a:pt x="6312" y="5189"/>
                  </a:lnTo>
                  <a:cubicBezTo>
                    <a:pt x="2514" y="7076"/>
                    <a:pt x="0" y="11113"/>
                    <a:pt x="0" y="15411"/>
                  </a:cubicBezTo>
                  <a:lnTo>
                    <a:pt x="0" y="61568"/>
                  </a:lnTo>
                  <a:lnTo>
                    <a:pt x="67945" y="61568"/>
                  </a:lnTo>
                  <a:lnTo>
                    <a:pt x="67945" y="15411"/>
                  </a:lnTo>
                  <a:cubicBezTo>
                    <a:pt x="67945" y="11113"/>
                    <a:pt x="65430" y="7076"/>
                    <a:pt x="61632" y="5189"/>
                  </a:cubicBezTo>
                  <a:lnTo>
                    <a:pt x="51312" y="26"/>
                  </a:lnTo>
                  <a:cubicBezTo>
                    <a:pt x="47147" y="5058"/>
                    <a:pt x="40966" y="16171"/>
                    <a:pt x="34024" y="16171"/>
                  </a:cubicBezTo>
                  <a:cubicBezTo>
                    <a:pt x="26978" y="16171"/>
                    <a:pt x="20797" y="5189"/>
                    <a:pt x="16632"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6" name="Google Shape;1483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MAAALhIAAHAwAAB/EgAAAAAAAA=="/>
                </a:ext>
              </a:extLst>
            </p:cNvSpPr>
            <p:nvPr/>
          </p:nvSpPr>
          <p:spPr>
            <a:xfrm>
              <a:off x="7828915" y="2955290"/>
              <a:ext cx="45085" cy="51435"/>
            </a:xfrm>
            <a:custGeom>
              <a:avLst/>
              <a:gdLst/>
              <a:ahLst/>
              <a:cxnLst/>
              <a:rect l="0" t="0" r="45085" b="51435"/>
              <a:pathLst>
                <a:path w="45085" h="51435">
                  <a:moveTo>
                    <a:pt x="16593" y="0"/>
                  </a:moveTo>
                  <a:cubicBezTo>
                    <a:pt x="7409" y="0"/>
                    <a:pt x="0" y="7721"/>
                    <a:pt x="0" y="17056"/>
                  </a:cubicBezTo>
                  <a:lnTo>
                    <a:pt x="0" y="28507"/>
                  </a:lnTo>
                  <a:cubicBezTo>
                    <a:pt x="0" y="41095"/>
                    <a:pt x="10044" y="51408"/>
                    <a:pt x="22490" y="51408"/>
                  </a:cubicBezTo>
                  <a:cubicBezTo>
                    <a:pt x="34909" y="51408"/>
                    <a:pt x="45085" y="41095"/>
                    <a:pt x="45085" y="28507"/>
                  </a:cubicBezTo>
                  <a:lnTo>
                    <a:pt x="45085" y="17056"/>
                  </a:lnTo>
                  <a:cubicBezTo>
                    <a:pt x="45085" y="7721"/>
                    <a:pt x="37675" y="0"/>
                    <a:pt x="28360" y="0"/>
                  </a:cubicBezTo>
                  <a:cubicBezTo>
                    <a:pt x="28282" y="0"/>
                    <a:pt x="28204" y="0"/>
                    <a:pt x="28125" y="0"/>
                  </a:cubicBezTo>
                  <a:lnTo>
                    <a:pt x="16828" y="0"/>
                  </a:lnTo>
                  <a:cubicBezTo>
                    <a:pt x="16750" y="0"/>
                    <a:pt x="16672" y="0"/>
                    <a:pt x="16593"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5" name="Google Shape;14840;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MAAALhIAAFowAAB/EgAAAAAAAA=="/>
                </a:ext>
              </a:extLst>
            </p:cNvSpPr>
            <p:nvPr/>
          </p:nvSpPr>
          <p:spPr>
            <a:xfrm>
              <a:off x="7828915" y="2955290"/>
              <a:ext cx="31115" cy="51435"/>
            </a:xfrm>
            <a:custGeom>
              <a:avLst/>
              <a:gdLst/>
              <a:ahLst/>
              <a:cxnLst/>
              <a:rect l="0" t="0" r="31115" b="51435"/>
              <a:pathLst>
                <a:path w="31115" h="51435">
                  <a:moveTo>
                    <a:pt x="16926" y="0"/>
                  </a:moveTo>
                  <a:cubicBezTo>
                    <a:pt x="7641" y="0"/>
                    <a:pt x="104" y="7646"/>
                    <a:pt x="104" y="17065"/>
                  </a:cubicBezTo>
                  <a:lnTo>
                    <a:pt x="104" y="28522"/>
                  </a:lnTo>
                  <a:cubicBezTo>
                    <a:pt x="0" y="41671"/>
                    <a:pt x="10615" y="51408"/>
                    <a:pt x="22482" y="51408"/>
                  </a:cubicBezTo>
                  <a:cubicBezTo>
                    <a:pt x="25324" y="51408"/>
                    <a:pt x="28246" y="50852"/>
                    <a:pt x="31115" y="49662"/>
                  </a:cubicBezTo>
                  <a:cubicBezTo>
                    <a:pt x="22586" y="46222"/>
                    <a:pt x="16926" y="37808"/>
                    <a:pt x="16926" y="28522"/>
                  </a:cubicBezTo>
                  <a:lnTo>
                    <a:pt x="16926" y="17065"/>
                  </a:lnTo>
                  <a:cubicBezTo>
                    <a:pt x="16926" y="8784"/>
                    <a:pt x="22951" y="1534"/>
                    <a:pt x="31115" y="264"/>
                  </a:cubicBezTo>
                  <a:cubicBezTo>
                    <a:pt x="30097" y="0"/>
                    <a:pt x="29237" y="0"/>
                    <a:pt x="28219" y="0"/>
                  </a:cubicBezTo>
                  <a:lnTo>
                    <a:pt x="16926" y="0"/>
                  </a:lnTo>
                  <a:lnTo>
                    <a:pt x="28219"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4" name="Google Shape;14841;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MAAALhIAAHAwAABSEgAAAAAAAA=="/>
                </a:ext>
              </a:extLst>
            </p:cNvSpPr>
            <p:nvPr/>
          </p:nvSpPr>
          <p:spPr>
            <a:xfrm>
              <a:off x="7828915" y="2955290"/>
              <a:ext cx="45085" cy="22860"/>
            </a:xfrm>
            <a:custGeom>
              <a:avLst/>
              <a:gdLst/>
              <a:ahLst/>
              <a:cxnLst/>
              <a:rect l="0" t="0" r="45085" b="22860"/>
              <a:pathLst>
                <a:path w="45085" h="22860">
                  <a:moveTo>
                    <a:pt x="28409" y="0"/>
                  </a:moveTo>
                  <a:cubicBezTo>
                    <a:pt x="28330" y="0"/>
                    <a:pt x="28252" y="0"/>
                    <a:pt x="28174" y="0"/>
                  </a:cubicBezTo>
                  <a:lnTo>
                    <a:pt x="16910" y="0"/>
                  </a:lnTo>
                  <a:cubicBezTo>
                    <a:pt x="7648" y="0"/>
                    <a:pt x="0" y="7664"/>
                    <a:pt x="0" y="17105"/>
                  </a:cubicBezTo>
                  <a:cubicBezTo>
                    <a:pt x="0" y="17105"/>
                    <a:pt x="16910" y="22833"/>
                    <a:pt x="45085" y="22833"/>
                  </a:cubicBezTo>
                  <a:lnTo>
                    <a:pt x="45085" y="17105"/>
                  </a:lnTo>
                  <a:cubicBezTo>
                    <a:pt x="45085" y="7744"/>
                    <a:pt x="37566" y="0"/>
                    <a:pt x="28409" y="0"/>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3" name="Google Shape;14842;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MAAALhIAAFowAABPEgAAAAAAAA=="/>
                </a:ext>
              </a:extLst>
            </p:cNvSpPr>
            <p:nvPr/>
          </p:nvSpPr>
          <p:spPr>
            <a:xfrm>
              <a:off x="7828915" y="2955290"/>
              <a:ext cx="31115" cy="20955"/>
            </a:xfrm>
            <a:custGeom>
              <a:avLst/>
              <a:gdLst/>
              <a:ahLst/>
              <a:cxnLst/>
              <a:rect l="0" t="0" r="31115" b="20955"/>
              <a:pathLst>
                <a:path w="31115" h="20955">
                  <a:moveTo>
                    <a:pt x="16879" y="0"/>
                  </a:moveTo>
                  <a:cubicBezTo>
                    <a:pt x="7562" y="0"/>
                    <a:pt x="0" y="7714"/>
                    <a:pt x="0" y="17217"/>
                  </a:cubicBezTo>
                  <a:cubicBezTo>
                    <a:pt x="5547" y="18872"/>
                    <a:pt x="11226" y="20180"/>
                    <a:pt x="16879" y="20928"/>
                  </a:cubicBezTo>
                  <a:lnTo>
                    <a:pt x="16879" y="17217"/>
                  </a:lnTo>
                  <a:cubicBezTo>
                    <a:pt x="16879" y="8862"/>
                    <a:pt x="22924" y="1548"/>
                    <a:pt x="31115" y="266"/>
                  </a:cubicBezTo>
                  <a:cubicBezTo>
                    <a:pt x="30094" y="0"/>
                    <a:pt x="29230" y="0"/>
                    <a:pt x="28210" y="0"/>
                  </a:cubicBezTo>
                  <a:lnTo>
                    <a:pt x="16879" y="0"/>
                  </a:lnTo>
                  <a:lnTo>
                    <a:pt x="28210"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2" name="Google Shape;14843;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XMAAAohIAADIwAADzEgAAAAAAAA=="/>
                </a:ext>
              </a:extLst>
            </p:cNvSpPr>
            <p:nvPr/>
          </p:nvSpPr>
          <p:spPr>
            <a:xfrm>
              <a:off x="7817485" y="3028950"/>
              <a:ext cx="17145" cy="51435"/>
            </a:xfrm>
            <a:custGeom>
              <a:avLst/>
              <a:gdLst/>
              <a:ahLst/>
              <a:cxnLst/>
              <a:rect l="0" t="0" r="17145" b="51435"/>
              <a:pathLst>
                <a:path w="17145" h="51435">
                  <a:moveTo>
                    <a:pt x="1397" y="26"/>
                  </a:moveTo>
                  <a:cubicBezTo>
                    <a:pt x="501" y="1649"/>
                    <a:pt x="0" y="3429"/>
                    <a:pt x="0" y="5313"/>
                  </a:cubicBezTo>
                  <a:lnTo>
                    <a:pt x="0" y="51408"/>
                  </a:lnTo>
                  <a:lnTo>
                    <a:pt x="17145" y="51408"/>
                  </a:lnTo>
                  <a:lnTo>
                    <a:pt x="17145" y="17406"/>
                  </a:lnTo>
                  <a:cubicBezTo>
                    <a:pt x="17013" y="13873"/>
                    <a:pt x="15351" y="10470"/>
                    <a:pt x="12581" y="8350"/>
                  </a:cubicBezTo>
                  <a:lnTo>
                    <a:pt x="1397" y="26"/>
                  </a:lnTo>
                  <a:lnTo>
                    <a:pt x="12581" y="835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1" name="Google Shape;14844;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nMAAAohIAAIIwAADzEgAAAAAAAA=="/>
                </a:ext>
              </a:extLst>
            </p:cNvSpPr>
            <p:nvPr/>
          </p:nvSpPr>
          <p:spPr>
            <a:xfrm>
              <a:off x="7868285" y="3028950"/>
              <a:ext cx="17145" cy="51435"/>
            </a:xfrm>
            <a:custGeom>
              <a:avLst/>
              <a:gdLst/>
              <a:ahLst/>
              <a:cxnLst/>
              <a:rect l="0" t="0" r="17145" b="51435"/>
              <a:pathLst>
                <a:path w="17145" h="51435">
                  <a:moveTo>
                    <a:pt x="15747" y="26"/>
                  </a:moveTo>
                  <a:lnTo>
                    <a:pt x="4563" y="8350"/>
                  </a:lnTo>
                  <a:cubicBezTo>
                    <a:pt x="1661" y="10470"/>
                    <a:pt x="0" y="13873"/>
                    <a:pt x="0" y="17406"/>
                  </a:cubicBezTo>
                  <a:lnTo>
                    <a:pt x="0" y="51408"/>
                  </a:lnTo>
                  <a:lnTo>
                    <a:pt x="17145" y="51408"/>
                  </a:lnTo>
                  <a:lnTo>
                    <a:pt x="17145" y="5313"/>
                  </a:lnTo>
                  <a:cubicBezTo>
                    <a:pt x="17013" y="3429"/>
                    <a:pt x="16617" y="1649"/>
                    <a:pt x="15747"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20" name="Google Shape;14845;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DxLgAAJhIAAG0vAAD8EgAAAAAAAA=="/>
                </a:ext>
              </a:extLst>
            </p:cNvSpPr>
            <p:nvPr/>
          </p:nvSpPr>
          <p:spPr>
            <a:xfrm>
              <a:off x="7630795" y="2950210"/>
              <a:ext cx="78740" cy="135890"/>
            </a:xfrm>
            <a:custGeom>
              <a:avLst/>
              <a:gdLst/>
              <a:ahLst/>
              <a:cxnLst/>
              <a:rect l="0" t="0" r="78740" b="135890"/>
              <a:pathLst>
                <a:path w="78740" h="135890">
                  <a:moveTo>
                    <a:pt x="44972" y="10754"/>
                  </a:moveTo>
                  <a:cubicBezTo>
                    <a:pt x="51516" y="10754"/>
                    <a:pt x="56673" y="15934"/>
                    <a:pt x="56673" y="22403"/>
                  </a:cubicBezTo>
                  <a:lnTo>
                    <a:pt x="56673" y="33788"/>
                  </a:lnTo>
                  <a:cubicBezTo>
                    <a:pt x="56673" y="43517"/>
                    <a:pt x="48872" y="51248"/>
                    <a:pt x="39291" y="51248"/>
                  </a:cubicBezTo>
                  <a:cubicBezTo>
                    <a:pt x="29737" y="51248"/>
                    <a:pt x="21910" y="43517"/>
                    <a:pt x="21910" y="33788"/>
                  </a:cubicBezTo>
                  <a:lnTo>
                    <a:pt x="21910" y="22403"/>
                  </a:lnTo>
                  <a:cubicBezTo>
                    <a:pt x="21910" y="15934"/>
                    <a:pt x="27198" y="10754"/>
                    <a:pt x="33637" y="10754"/>
                  </a:cubicBezTo>
                  <a:lnTo>
                    <a:pt x="45338" y="62002"/>
                  </a:lnTo>
                  <a:lnTo>
                    <a:pt x="45338" y="64527"/>
                  </a:lnTo>
                  <a:cubicBezTo>
                    <a:pt x="45338" y="66420"/>
                    <a:pt x="45836" y="68313"/>
                    <a:pt x="46857" y="70101"/>
                  </a:cubicBezTo>
                  <a:lnTo>
                    <a:pt x="39553" y="77306"/>
                  </a:lnTo>
                  <a:cubicBezTo>
                    <a:pt x="39501" y="77358"/>
                    <a:pt x="39396" y="77411"/>
                    <a:pt x="39291" y="77411"/>
                  </a:cubicBezTo>
                  <a:cubicBezTo>
                    <a:pt x="39213" y="77411"/>
                    <a:pt x="39108" y="77358"/>
                    <a:pt x="39056" y="77306"/>
                  </a:cubicBezTo>
                  <a:lnTo>
                    <a:pt x="31857" y="69970"/>
                  </a:lnTo>
                  <a:cubicBezTo>
                    <a:pt x="32747" y="68313"/>
                    <a:pt x="33245" y="66420"/>
                    <a:pt x="33245" y="64527"/>
                  </a:cubicBezTo>
                  <a:lnTo>
                    <a:pt x="33245" y="62002"/>
                  </a:lnTo>
                  <a:lnTo>
                    <a:pt x="33245" y="0"/>
                  </a:lnTo>
                  <a:cubicBezTo>
                    <a:pt x="21282" y="0"/>
                    <a:pt x="11335" y="10123"/>
                    <a:pt x="11335" y="22403"/>
                  </a:cubicBezTo>
                  <a:lnTo>
                    <a:pt x="11335" y="33788"/>
                  </a:lnTo>
                  <a:cubicBezTo>
                    <a:pt x="11335" y="42755"/>
                    <a:pt x="15628" y="51117"/>
                    <a:pt x="22669" y="56428"/>
                  </a:cubicBezTo>
                  <a:lnTo>
                    <a:pt x="22669" y="64527"/>
                  </a:lnTo>
                  <a:cubicBezTo>
                    <a:pt x="22669" y="64658"/>
                    <a:pt x="22669" y="64790"/>
                    <a:pt x="22434" y="64790"/>
                  </a:cubicBezTo>
                  <a:lnTo>
                    <a:pt x="9188" y="71495"/>
                  </a:lnTo>
                  <a:cubicBezTo>
                    <a:pt x="3534" y="74282"/>
                    <a:pt x="0" y="80093"/>
                    <a:pt x="0" y="86404"/>
                  </a:cubicBezTo>
                  <a:lnTo>
                    <a:pt x="0" y="130579"/>
                  </a:lnTo>
                  <a:cubicBezTo>
                    <a:pt x="0" y="134102"/>
                    <a:pt x="2644" y="135890"/>
                    <a:pt x="5288" y="135890"/>
                  </a:cubicBezTo>
                  <a:cubicBezTo>
                    <a:pt x="7932" y="135890"/>
                    <a:pt x="10575" y="134102"/>
                    <a:pt x="10575" y="130579"/>
                  </a:cubicBezTo>
                  <a:lnTo>
                    <a:pt x="10575" y="86404"/>
                  </a:lnTo>
                  <a:cubicBezTo>
                    <a:pt x="10575" y="84142"/>
                    <a:pt x="11963" y="81986"/>
                    <a:pt x="13978" y="80987"/>
                  </a:cubicBezTo>
                  <a:lnTo>
                    <a:pt x="23167" y="76412"/>
                  </a:lnTo>
                  <a:lnTo>
                    <a:pt x="31622" y="84773"/>
                  </a:lnTo>
                  <a:cubicBezTo>
                    <a:pt x="33768" y="86930"/>
                    <a:pt x="36569" y="88008"/>
                    <a:pt x="39370" y="88008"/>
                  </a:cubicBezTo>
                  <a:cubicBezTo>
                    <a:pt x="42171" y="88008"/>
                    <a:pt x="44972" y="86930"/>
                    <a:pt x="47118" y="84773"/>
                  </a:cubicBezTo>
                  <a:lnTo>
                    <a:pt x="55547" y="76344"/>
                  </a:lnTo>
                  <a:lnTo>
                    <a:pt x="64735" y="80987"/>
                  </a:lnTo>
                  <a:cubicBezTo>
                    <a:pt x="66751" y="81986"/>
                    <a:pt x="68007" y="84142"/>
                    <a:pt x="68007" y="86404"/>
                  </a:cubicBezTo>
                  <a:lnTo>
                    <a:pt x="68007" y="130579"/>
                  </a:lnTo>
                  <a:cubicBezTo>
                    <a:pt x="68007" y="134102"/>
                    <a:pt x="70704" y="135890"/>
                    <a:pt x="73348" y="135890"/>
                  </a:cubicBezTo>
                  <a:cubicBezTo>
                    <a:pt x="76018" y="135890"/>
                    <a:pt x="78661" y="134102"/>
                    <a:pt x="78609" y="130579"/>
                  </a:cubicBezTo>
                  <a:lnTo>
                    <a:pt x="78609" y="86404"/>
                  </a:lnTo>
                  <a:cubicBezTo>
                    <a:pt x="78714" y="80093"/>
                    <a:pt x="75075" y="74282"/>
                    <a:pt x="69395" y="71495"/>
                  </a:cubicBezTo>
                  <a:lnTo>
                    <a:pt x="56176" y="64790"/>
                  </a:lnTo>
                  <a:cubicBezTo>
                    <a:pt x="56045" y="64790"/>
                    <a:pt x="55914" y="64658"/>
                    <a:pt x="55914" y="64527"/>
                  </a:cubicBezTo>
                  <a:lnTo>
                    <a:pt x="55914" y="56428"/>
                  </a:lnTo>
                  <a:cubicBezTo>
                    <a:pt x="63112" y="51117"/>
                    <a:pt x="67248" y="42755"/>
                    <a:pt x="67248" y="33788"/>
                  </a:cubicBezTo>
                  <a:lnTo>
                    <a:pt x="67248" y="22403"/>
                  </a:lnTo>
                  <a:cubicBezTo>
                    <a:pt x="67248" y="10123"/>
                    <a:pt x="57301" y="0"/>
                    <a:pt x="44972" y="0"/>
                  </a:cubicBezTo>
                  <a:lnTo>
                    <a:pt x="44972" y="10754"/>
                  </a:lnTo>
                  <a:lnTo>
                    <a:pt x="449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19" name="Google Shape;14846;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ALwAAJhIAAPwvAAD8EgAAAAAAAA=="/>
                </a:ext>
              </a:extLst>
            </p:cNvSpPr>
            <p:nvPr/>
          </p:nvSpPr>
          <p:spPr>
            <a:xfrm>
              <a:off x="7721600" y="2950210"/>
              <a:ext cx="78740" cy="135890"/>
            </a:xfrm>
            <a:custGeom>
              <a:avLst/>
              <a:gdLst/>
              <a:ahLst/>
              <a:cxnLst/>
              <a:rect l="0" t="0" r="78740" b="135890"/>
              <a:pathLst>
                <a:path w="78740" h="135890">
                  <a:moveTo>
                    <a:pt x="44972" y="10746"/>
                  </a:moveTo>
                  <a:cubicBezTo>
                    <a:pt x="51516" y="10746"/>
                    <a:pt x="56699" y="15922"/>
                    <a:pt x="56699" y="22386"/>
                  </a:cubicBezTo>
                  <a:lnTo>
                    <a:pt x="56699" y="33762"/>
                  </a:lnTo>
                  <a:cubicBezTo>
                    <a:pt x="56699" y="43484"/>
                    <a:pt x="48872" y="51208"/>
                    <a:pt x="39318" y="51208"/>
                  </a:cubicBezTo>
                  <a:cubicBezTo>
                    <a:pt x="29737" y="51208"/>
                    <a:pt x="21936" y="43484"/>
                    <a:pt x="21936" y="33762"/>
                  </a:cubicBezTo>
                  <a:lnTo>
                    <a:pt x="21936" y="22386"/>
                  </a:lnTo>
                  <a:cubicBezTo>
                    <a:pt x="21936" y="15922"/>
                    <a:pt x="27224" y="10746"/>
                    <a:pt x="33637" y="10746"/>
                  </a:cubicBezTo>
                  <a:lnTo>
                    <a:pt x="45365" y="61954"/>
                  </a:lnTo>
                  <a:lnTo>
                    <a:pt x="45365" y="64477"/>
                  </a:lnTo>
                  <a:cubicBezTo>
                    <a:pt x="45365" y="66369"/>
                    <a:pt x="45862" y="68260"/>
                    <a:pt x="46857" y="70047"/>
                  </a:cubicBezTo>
                  <a:lnTo>
                    <a:pt x="39553" y="77246"/>
                  </a:lnTo>
                  <a:cubicBezTo>
                    <a:pt x="39501" y="77299"/>
                    <a:pt x="39396" y="77351"/>
                    <a:pt x="39318" y="77351"/>
                  </a:cubicBezTo>
                  <a:cubicBezTo>
                    <a:pt x="39213" y="77351"/>
                    <a:pt x="39134" y="77299"/>
                    <a:pt x="39056" y="77246"/>
                  </a:cubicBezTo>
                  <a:lnTo>
                    <a:pt x="31883" y="69916"/>
                  </a:lnTo>
                  <a:cubicBezTo>
                    <a:pt x="32773" y="68260"/>
                    <a:pt x="33271" y="66369"/>
                    <a:pt x="33271" y="64477"/>
                  </a:cubicBezTo>
                  <a:lnTo>
                    <a:pt x="33271" y="61954"/>
                  </a:lnTo>
                  <a:lnTo>
                    <a:pt x="33271" y="0"/>
                  </a:lnTo>
                  <a:cubicBezTo>
                    <a:pt x="21308" y="0"/>
                    <a:pt x="11361" y="10116"/>
                    <a:pt x="11361" y="22517"/>
                  </a:cubicBezTo>
                  <a:lnTo>
                    <a:pt x="11361" y="33894"/>
                  </a:lnTo>
                  <a:cubicBezTo>
                    <a:pt x="11361" y="42722"/>
                    <a:pt x="15628" y="51077"/>
                    <a:pt x="22695" y="56384"/>
                  </a:cubicBezTo>
                  <a:lnTo>
                    <a:pt x="22695" y="64477"/>
                  </a:lnTo>
                  <a:cubicBezTo>
                    <a:pt x="22695" y="64608"/>
                    <a:pt x="22695" y="64740"/>
                    <a:pt x="22434" y="64740"/>
                  </a:cubicBezTo>
                  <a:lnTo>
                    <a:pt x="9214" y="71439"/>
                  </a:lnTo>
                  <a:cubicBezTo>
                    <a:pt x="3534" y="74225"/>
                    <a:pt x="0" y="80031"/>
                    <a:pt x="0" y="86337"/>
                  </a:cubicBezTo>
                  <a:lnTo>
                    <a:pt x="0" y="130478"/>
                  </a:lnTo>
                  <a:cubicBezTo>
                    <a:pt x="0" y="134077"/>
                    <a:pt x="2670" y="135864"/>
                    <a:pt x="5314" y="135864"/>
                  </a:cubicBezTo>
                  <a:cubicBezTo>
                    <a:pt x="7958" y="135864"/>
                    <a:pt x="10602" y="134077"/>
                    <a:pt x="10602" y="130478"/>
                  </a:cubicBezTo>
                  <a:lnTo>
                    <a:pt x="10602" y="86337"/>
                  </a:lnTo>
                  <a:cubicBezTo>
                    <a:pt x="10602" y="84077"/>
                    <a:pt x="11989" y="81923"/>
                    <a:pt x="14005" y="80924"/>
                  </a:cubicBezTo>
                  <a:lnTo>
                    <a:pt x="23193" y="76353"/>
                  </a:lnTo>
                  <a:lnTo>
                    <a:pt x="31622" y="84782"/>
                  </a:lnTo>
                  <a:cubicBezTo>
                    <a:pt x="33768" y="86862"/>
                    <a:pt x="36569" y="87940"/>
                    <a:pt x="39370" y="87940"/>
                  </a:cubicBezTo>
                  <a:cubicBezTo>
                    <a:pt x="42171" y="87940"/>
                    <a:pt x="44972" y="86862"/>
                    <a:pt x="47118" y="84708"/>
                  </a:cubicBezTo>
                  <a:lnTo>
                    <a:pt x="55547" y="76279"/>
                  </a:lnTo>
                  <a:lnTo>
                    <a:pt x="64762" y="80924"/>
                  </a:lnTo>
                  <a:cubicBezTo>
                    <a:pt x="66777" y="81923"/>
                    <a:pt x="68034" y="84077"/>
                    <a:pt x="68034" y="86337"/>
                  </a:cubicBezTo>
                  <a:lnTo>
                    <a:pt x="68034" y="130478"/>
                  </a:lnTo>
                  <a:cubicBezTo>
                    <a:pt x="68034" y="134077"/>
                    <a:pt x="70678" y="135864"/>
                    <a:pt x="73348" y="135864"/>
                  </a:cubicBezTo>
                  <a:cubicBezTo>
                    <a:pt x="75991" y="135864"/>
                    <a:pt x="78661" y="134077"/>
                    <a:pt x="78740" y="130478"/>
                  </a:cubicBezTo>
                  <a:lnTo>
                    <a:pt x="78740" y="86337"/>
                  </a:lnTo>
                  <a:cubicBezTo>
                    <a:pt x="78740" y="80031"/>
                    <a:pt x="75075" y="74225"/>
                    <a:pt x="69421" y="71439"/>
                  </a:cubicBezTo>
                  <a:lnTo>
                    <a:pt x="56202" y="64740"/>
                  </a:lnTo>
                  <a:cubicBezTo>
                    <a:pt x="56071" y="64740"/>
                    <a:pt x="55940" y="64608"/>
                    <a:pt x="55940" y="64477"/>
                  </a:cubicBezTo>
                  <a:lnTo>
                    <a:pt x="55940" y="56384"/>
                  </a:lnTo>
                  <a:cubicBezTo>
                    <a:pt x="63112" y="51077"/>
                    <a:pt x="67275" y="42722"/>
                    <a:pt x="67275" y="33894"/>
                  </a:cubicBezTo>
                  <a:lnTo>
                    <a:pt x="67275" y="22517"/>
                  </a:lnTo>
                  <a:cubicBezTo>
                    <a:pt x="67275" y="10116"/>
                    <a:pt x="57327" y="0"/>
                    <a:pt x="44972" y="0"/>
                  </a:cubicBezTo>
                  <a:lnTo>
                    <a:pt x="44972" y="10746"/>
                  </a:lnTo>
                  <a:lnTo>
                    <a:pt x="449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18" name="Google Shape;14847;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APMAAAJhIAAIswAAD8EgAAAAAAAA=="/>
                </a:ext>
              </a:extLst>
            </p:cNvSpPr>
            <p:nvPr/>
          </p:nvSpPr>
          <p:spPr>
            <a:xfrm>
              <a:off x="7812405" y="2950210"/>
              <a:ext cx="78740" cy="135890"/>
            </a:xfrm>
            <a:custGeom>
              <a:avLst/>
              <a:gdLst/>
              <a:ahLst/>
              <a:cxnLst/>
              <a:rect l="0" t="0" r="78740" b="135890"/>
              <a:pathLst>
                <a:path w="78740" h="135890">
                  <a:moveTo>
                    <a:pt x="44983" y="10754"/>
                  </a:moveTo>
                  <a:cubicBezTo>
                    <a:pt x="51525" y="10754"/>
                    <a:pt x="56680" y="15934"/>
                    <a:pt x="56680" y="22403"/>
                  </a:cubicBezTo>
                  <a:lnTo>
                    <a:pt x="56680" y="33788"/>
                  </a:lnTo>
                  <a:cubicBezTo>
                    <a:pt x="56680" y="43517"/>
                    <a:pt x="48882" y="51248"/>
                    <a:pt x="39305" y="51248"/>
                  </a:cubicBezTo>
                  <a:cubicBezTo>
                    <a:pt x="29753" y="51248"/>
                    <a:pt x="21929" y="43517"/>
                    <a:pt x="21929" y="33788"/>
                  </a:cubicBezTo>
                  <a:lnTo>
                    <a:pt x="21929" y="22403"/>
                  </a:lnTo>
                  <a:cubicBezTo>
                    <a:pt x="21929" y="15934"/>
                    <a:pt x="27215" y="10754"/>
                    <a:pt x="33652" y="10754"/>
                  </a:cubicBezTo>
                  <a:lnTo>
                    <a:pt x="45349" y="62002"/>
                  </a:lnTo>
                  <a:lnTo>
                    <a:pt x="45349" y="64527"/>
                  </a:lnTo>
                  <a:cubicBezTo>
                    <a:pt x="45349" y="66420"/>
                    <a:pt x="45847" y="68313"/>
                    <a:pt x="46867" y="70101"/>
                  </a:cubicBezTo>
                  <a:lnTo>
                    <a:pt x="39566" y="77306"/>
                  </a:lnTo>
                  <a:cubicBezTo>
                    <a:pt x="39488" y="77358"/>
                    <a:pt x="39409" y="77411"/>
                    <a:pt x="39305" y="77411"/>
                  </a:cubicBezTo>
                  <a:cubicBezTo>
                    <a:pt x="39226" y="77411"/>
                    <a:pt x="39121" y="77358"/>
                    <a:pt x="39069" y="77306"/>
                  </a:cubicBezTo>
                  <a:lnTo>
                    <a:pt x="31873" y="69970"/>
                  </a:lnTo>
                  <a:cubicBezTo>
                    <a:pt x="32763" y="68313"/>
                    <a:pt x="33260" y="66420"/>
                    <a:pt x="33260" y="64527"/>
                  </a:cubicBezTo>
                  <a:lnTo>
                    <a:pt x="33260" y="62002"/>
                  </a:lnTo>
                  <a:lnTo>
                    <a:pt x="33260" y="0"/>
                  </a:lnTo>
                  <a:cubicBezTo>
                    <a:pt x="21301" y="0"/>
                    <a:pt x="11357" y="10123"/>
                    <a:pt x="11357" y="22403"/>
                  </a:cubicBezTo>
                  <a:lnTo>
                    <a:pt x="11357" y="33788"/>
                  </a:lnTo>
                  <a:cubicBezTo>
                    <a:pt x="11357" y="42755"/>
                    <a:pt x="15649" y="51117"/>
                    <a:pt x="22688" y="56428"/>
                  </a:cubicBezTo>
                  <a:lnTo>
                    <a:pt x="22688" y="64527"/>
                  </a:lnTo>
                  <a:cubicBezTo>
                    <a:pt x="22688" y="64658"/>
                    <a:pt x="22688" y="64790"/>
                    <a:pt x="22426" y="64790"/>
                  </a:cubicBezTo>
                  <a:lnTo>
                    <a:pt x="9211" y="71495"/>
                  </a:lnTo>
                  <a:cubicBezTo>
                    <a:pt x="3559" y="74282"/>
                    <a:pt x="26" y="80093"/>
                    <a:pt x="26" y="86404"/>
                  </a:cubicBezTo>
                  <a:lnTo>
                    <a:pt x="26" y="130579"/>
                  </a:lnTo>
                  <a:cubicBezTo>
                    <a:pt x="26" y="134102"/>
                    <a:pt x="2669" y="135890"/>
                    <a:pt x="5312" y="135890"/>
                  </a:cubicBezTo>
                  <a:cubicBezTo>
                    <a:pt x="7955" y="135890"/>
                    <a:pt x="10598" y="134102"/>
                    <a:pt x="10598" y="130579"/>
                  </a:cubicBezTo>
                  <a:lnTo>
                    <a:pt x="10598" y="86404"/>
                  </a:lnTo>
                  <a:cubicBezTo>
                    <a:pt x="10598" y="84142"/>
                    <a:pt x="11985" y="81986"/>
                    <a:pt x="14000" y="80987"/>
                  </a:cubicBezTo>
                  <a:lnTo>
                    <a:pt x="23185" y="76412"/>
                  </a:lnTo>
                  <a:lnTo>
                    <a:pt x="31637" y="84773"/>
                  </a:lnTo>
                  <a:cubicBezTo>
                    <a:pt x="33757" y="86930"/>
                    <a:pt x="36583" y="88008"/>
                    <a:pt x="39383" y="88008"/>
                  </a:cubicBezTo>
                  <a:cubicBezTo>
                    <a:pt x="42183" y="88008"/>
                    <a:pt x="44983" y="86930"/>
                    <a:pt x="47129" y="84773"/>
                  </a:cubicBezTo>
                  <a:lnTo>
                    <a:pt x="55555" y="76347"/>
                  </a:lnTo>
                  <a:lnTo>
                    <a:pt x="64740" y="80987"/>
                  </a:lnTo>
                  <a:cubicBezTo>
                    <a:pt x="66755" y="81986"/>
                    <a:pt x="68011" y="84142"/>
                    <a:pt x="68011" y="86404"/>
                  </a:cubicBezTo>
                  <a:lnTo>
                    <a:pt x="68011" y="130579"/>
                  </a:lnTo>
                  <a:cubicBezTo>
                    <a:pt x="68011" y="134102"/>
                    <a:pt x="70706" y="135890"/>
                    <a:pt x="73349" y="135890"/>
                  </a:cubicBezTo>
                  <a:cubicBezTo>
                    <a:pt x="76019" y="135890"/>
                    <a:pt x="78661" y="134102"/>
                    <a:pt x="78583" y="130579"/>
                  </a:cubicBezTo>
                  <a:lnTo>
                    <a:pt x="78583" y="86404"/>
                  </a:lnTo>
                  <a:cubicBezTo>
                    <a:pt x="78714" y="80093"/>
                    <a:pt x="75076" y="74282"/>
                    <a:pt x="69398" y="71495"/>
                  </a:cubicBezTo>
                  <a:lnTo>
                    <a:pt x="56183" y="64790"/>
                  </a:lnTo>
                  <a:cubicBezTo>
                    <a:pt x="56052" y="64790"/>
                    <a:pt x="55921" y="64658"/>
                    <a:pt x="55921" y="64527"/>
                  </a:cubicBezTo>
                  <a:lnTo>
                    <a:pt x="55921" y="56428"/>
                  </a:lnTo>
                  <a:cubicBezTo>
                    <a:pt x="63118" y="51117"/>
                    <a:pt x="67252" y="42755"/>
                    <a:pt x="67252" y="33788"/>
                  </a:cubicBezTo>
                  <a:lnTo>
                    <a:pt x="67252" y="22403"/>
                  </a:lnTo>
                  <a:cubicBezTo>
                    <a:pt x="67252" y="10123"/>
                    <a:pt x="57308" y="0"/>
                    <a:pt x="44983" y="0"/>
                  </a:cubicBezTo>
                  <a:lnTo>
                    <a:pt x="44983" y="10754"/>
                  </a:lnTo>
                  <a:lnTo>
                    <a:pt x="44983"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17" name="Google Shape;14848;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BiLgAAJhIAAN4uAAD8EgAAAAAAAA=="/>
                </a:ext>
              </a:extLst>
            </p:cNvSpPr>
            <p:nvPr/>
          </p:nvSpPr>
          <p:spPr>
            <a:xfrm>
              <a:off x="7539990" y="2950210"/>
              <a:ext cx="78740" cy="135890"/>
            </a:xfrm>
            <a:custGeom>
              <a:avLst/>
              <a:gdLst/>
              <a:ahLst/>
              <a:cxnLst/>
              <a:rect l="0" t="0" r="78740" b="135890"/>
              <a:pathLst>
                <a:path w="78740" h="135890">
                  <a:moveTo>
                    <a:pt x="44972" y="10746"/>
                  </a:moveTo>
                  <a:cubicBezTo>
                    <a:pt x="51542" y="10746"/>
                    <a:pt x="56699" y="15922"/>
                    <a:pt x="56699" y="22386"/>
                  </a:cubicBezTo>
                  <a:lnTo>
                    <a:pt x="56699" y="33762"/>
                  </a:lnTo>
                  <a:cubicBezTo>
                    <a:pt x="56699" y="43484"/>
                    <a:pt x="49003" y="51208"/>
                    <a:pt x="39318" y="51208"/>
                  </a:cubicBezTo>
                  <a:cubicBezTo>
                    <a:pt x="29737" y="51208"/>
                    <a:pt x="22067" y="43484"/>
                    <a:pt x="22067" y="33762"/>
                  </a:cubicBezTo>
                  <a:lnTo>
                    <a:pt x="22067" y="22386"/>
                  </a:lnTo>
                  <a:cubicBezTo>
                    <a:pt x="22067" y="15922"/>
                    <a:pt x="27224" y="10746"/>
                    <a:pt x="33637" y="10746"/>
                  </a:cubicBezTo>
                  <a:lnTo>
                    <a:pt x="45495" y="61954"/>
                  </a:lnTo>
                  <a:lnTo>
                    <a:pt x="45495" y="64477"/>
                  </a:lnTo>
                  <a:cubicBezTo>
                    <a:pt x="45495" y="66369"/>
                    <a:pt x="45993" y="68260"/>
                    <a:pt x="46883" y="70047"/>
                  </a:cubicBezTo>
                  <a:lnTo>
                    <a:pt x="39684" y="77246"/>
                  </a:lnTo>
                  <a:cubicBezTo>
                    <a:pt x="39632" y="77299"/>
                    <a:pt x="39527" y="77351"/>
                    <a:pt x="39449" y="77351"/>
                  </a:cubicBezTo>
                  <a:cubicBezTo>
                    <a:pt x="39344" y="77351"/>
                    <a:pt x="39239" y="77299"/>
                    <a:pt x="39187" y="77246"/>
                  </a:cubicBezTo>
                  <a:lnTo>
                    <a:pt x="39056" y="77246"/>
                  </a:lnTo>
                  <a:lnTo>
                    <a:pt x="31883" y="69916"/>
                  </a:lnTo>
                  <a:cubicBezTo>
                    <a:pt x="32878" y="68260"/>
                    <a:pt x="33402" y="66369"/>
                    <a:pt x="33402" y="64477"/>
                  </a:cubicBezTo>
                  <a:lnTo>
                    <a:pt x="33402" y="61954"/>
                  </a:lnTo>
                  <a:lnTo>
                    <a:pt x="33402" y="0"/>
                  </a:lnTo>
                  <a:cubicBezTo>
                    <a:pt x="21439" y="0"/>
                    <a:pt x="11361" y="10116"/>
                    <a:pt x="11361" y="22517"/>
                  </a:cubicBezTo>
                  <a:lnTo>
                    <a:pt x="11361" y="33894"/>
                  </a:lnTo>
                  <a:cubicBezTo>
                    <a:pt x="11361" y="42722"/>
                    <a:pt x="15628" y="51077"/>
                    <a:pt x="22695" y="56384"/>
                  </a:cubicBezTo>
                  <a:lnTo>
                    <a:pt x="22695" y="64477"/>
                  </a:lnTo>
                  <a:cubicBezTo>
                    <a:pt x="22695" y="64608"/>
                    <a:pt x="22695" y="64740"/>
                    <a:pt x="22564" y="64740"/>
                  </a:cubicBezTo>
                  <a:lnTo>
                    <a:pt x="9214" y="71439"/>
                  </a:lnTo>
                  <a:cubicBezTo>
                    <a:pt x="3534" y="74225"/>
                    <a:pt x="26" y="80031"/>
                    <a:pt x="26" y="86337"/>
                  </a:cubicBezTo>
                  <a:lnTo>
                    <a:pt x="26" y="130478"/>
                  </a:lnTo>
                  <a:cubicBezTo>
                    <a:pt x="26" y="134077"/>
                    <a:pt x="2670" y="135864"/>
                    <a:pt x="5314" y="135864"/>
                  </a:cubicBezTo>
                  <a:cubicBezTo>
                    <a:pt x="7958" y="135864"/>
                    <a:pt x="10602" y="134077"/>
                    <a:pt x="10602" y="130478"/>
                  </a:cubicBezTo>
                  <a:lnTo>
                    <a:pt x="10602" y="86337"/>
                  </a:lnTo>
                  <a:cubicBezTo>
                    <a:pt x="10602" y="84077"/>
                    <a:pt x="11989" y="81923"/>
                    <a:pt x="14005" y="80924"/>
                  </a:cubicBezTo>
                  <a:lnTo>
                    <a:pt x="23193" y="76353"/>
                  </a:lnTo>
                  <a:lnTo>
                    <a:pt x="31622" y="84782"/>
                  </a:lnTo>
                  <a:cubicBezTo>
                    <a:pt x="33768" y="86862"/>
                    <a:pt x="36569" y="87940"/>
                    <a:pt x="39370" y="87940"/>
                  </a:cubicBezTo>
                  <a:cubicBezTo>
                    <a:pt x="42171" y="87940"/>
                    <a:pt x="44972" y="86862"/>
                    <a:pt x="47118" y="84708"/>
                  </a:cubicBezTo>
                  <a:lnTo>
                    <a:pt x="55573" y="76353"/>
                  </a:lnTo>
                  <a:lnTo>
                    <a:pt x="64762" y="80924"/>
                  </a:lnTo>
                  <a:cubicBezTo>
                    <a:pt x="66777" y="81923"/>
                    <a:pt x="68034" y="84077"/>
                    <a:pt x="68034" y="86337"/>
                  </a:cubicBezTo>
                  <a:lnTo>
                    <a:pt x="68034" y="130478"/>
                  </a:lnTo>
                  <a:cubicBezTo>
                    <a:pt x="68034" y="134077"/>
                    <a:pt x="70704" y="135864"/>
                    <a:pt x="73374" y="135864"/>
                  </a:cubicBezTo>
                  <a:cubicBezTo>
                    <a:pt x="76070" y="135864"/>
                    <a:pt x="78740" y="134077"/>
                    <a:pt x="78740" y="130478"/>
                  </a:cubicBezTo>
                  <a:lnTo>
                    <a:pt x="78740" y="86337"/>
                  </a:lnTo>
                  <a:cubicBezTo>
                    <a:pt x="78740" y="80031"/>
                    <a:pt x="75075" y="74225"/>
                    <a:pt x="69552" y="71439"/>
                  </a:cubicBezTo>
                  <a:lnTo>
                    <a:pt x="56202" y="64740"/>
                  </a:lnTo>
                  <a:cubicBezTo>
                    <a:pt x="56071" y="64740"/>
                    <a:pt x="55940" y="64608"/>
                    <a:pt x="55940" y="64477"/>
                  </a:cubicBezTo>
                  <a:lnTo>
                    <a:pt x="55940" y="56384"/>
                  </a:lnTo>
                  <a:cubicBezTo>
                    <a:pt x="63112" y="51077"/>
                    <a:pt x="67275" y="42722"/>
                    <a:pt x="67275" y="33894"/>
                  </a:cubicBezTo>
                  <a:lnTo>
                    <a:pt x="67275" y="22517"/>
                  </a:lnTo>
                  <a:cubicBezTo>
                    <a:pt x="67275" y="10116"/>
                    <a:pt x="57327" y="0"/>
                    <a:pt x="44972" y="0"/>
                  </a:cubicBezTo>
                  <a:lnTo>
                    <a:pt x="44972" y="10746"/>
                  </a:lnTo>
                  <a:lnTo>
                    <a:pt x="44972" y="0"/>
                  </a:ln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sp>
          <p:nvSpPr>
            <p:cNvPr id="2516" name="Google Shape;14849;p90"/>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f7I7A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sjsA+P/hAQAAAAAAAAAAAAAAAAAAAAAAAAAAAAAAAAAAAAAAAAAA8NFiAn9/fwCKcWUDzMzMAMDA/wB/f38AAAAAAAAAAAAAAAAAAAAAAAAAAAAhAAAAGAAAABQAAACYLgAAwBAAAFUwAAATEgAAAAAAAA=="/>
                </a:ext>
              </a:extLst>
            </p:cNvSpPr>
            <p:nvPr/>
          </p:nvSpPr>
          <p:spPr>
            <a:xfrm>
              <a:off x="7574280" y="2722880"/>
              <a:ext cx="282575" cy="215265"/>
            </a:xfrm>
            <a:custGeom>
              <a:avLst/>
              <a:gdLst/>
              <a:ahLst/>
              <a:cxnLst/>
              <a:rect l="0" t="0" r="282575" b="215265"/>
              <a:pathLst>
                <a:path w="282575" h="215265">
                  <a:moveTo>
                    <a:pt x="141169" y="26"/>
                  </a:moveTo>
                  <a:cubicBezTo>
                    <a:pt x="139311" y="26"/>
                    <a:pt x="137454" y="997"/>
                    <a:pt x="136485" y="2940"/>
                  </a:cubicBezTo>
                  <a:lnTo>
                    <a:pt x="119503" y="37067"/>
                  </a:lnTo>
                  <a:cubicBezTo>
                    <a:pt x="116756" y="41399"/>
                    <a:pt x="120497" y="45231"/>
                    <a:pt x="124187" y="45231"/>
                  </a:cubicBezTo>
                  <a:cubicBezTo>
                    <a:pt x="126071" y="45231"/>
                    <a:pt x="127955" y="44208"/>
                    <a:pt x="128949" y="41740"/>
                  </a:cubicBezTo>
                  <a:lnTo>
                    <a:pt x="135857" y="27826"/>
                  </a:lnTo>
                  <a:lnTo>
                    <a:pt x="135857" y="130655"/>
                  </a:lnTo>
                  <a:lnTo>
                    <a:pt x="22294" y="130655"/>
                  </a:lnTo>
                  <a:cubicBezTo>
                    <a:pt x="9969" y="130655"/>
                    <a:pt x="26" y="140631"/>
                    <a:pt x="26" y="153021"/>
                  </a:cubicBezTo>
                  <a:lnTo>
                    <a:pt x="26" y="209857"/>
                  </a:lnTo>
                  <a:cubicBezTo>
                    <a:pt x="26" y="213401"/>
                    <a:pt x="2669" y="215159"/>
                    <a:pt x="5311" y="215159"/>
                  </a:cubicBezTo>
                  <a:cubicBezTo>
                    <a:pt x="7954" y="215159"/>
                    <a:pt x="10597" y="213401"/>
                    <a:pt x="10597" y="209857"/>
                  </a:cubicBezTo>
                  <a:lnTo>
                    <a:pt x="10597" y="153021"/>
                  </a:lnTo>
                  <a:cubicBezTo>
                    <a:pt x="10597" y="146563"/>
                    <a:pt x="15883" y="141261"/>
                    <a:pt x="22294" y="141261"/>
                  </a:cubicBezTo>
                  <a:lnTo>
                    <a:pt x="90667" y="141261"/>
                  </a:lnTo>
                  <a:lnTo>
                    <a:pt x="90667" y="209857"/>
                  </a:lnTo>
                  <a:cubicBezTo>
                    <a:pt x="90667" y="213401"/>
                    <a:pt x="93310" y="215159"/>
                    <a:pt x="95953" y="215159"/>
                  </a:cubicBezTo>
                  <a:cubicBezTo>
                    <a:pt x="98596" y="215159"/>
                    <a:pt x="101239" y="213401"/>
                    <a:pt x="101239" y="209857"/>
                  </a:cubicBezTo>
                  <a:lnTo>
                    <a:pt x="101239" y="141392"/>
                  </a:lnTo>
                  <a:lnTo>
                    <a:pt x="181309" y="141392"/>
                  </a:lnTo>
                  <a:lnTo>
                    <a:pt x="181309" y="209857"/>
                  </a:lnTo>
                  <a:cubicBezTo>
                    <a:pt x="181309" y="213453"/>
                    <a:pt x="183978" y="215265"/>
                    <a:pt x="186621" y="215265"/>
                  </a:cubicBezTo>
                  <a:cubicBezTo>
                    <a:pt x="189264" y="215265"/>
                    <a:pt x="191907" y="213453"/>
                    <a:pt x="191907" y="209857"/>
                  </a:cubicBezTo>
                  <a:lnTo>
                    <a:pt x="191907" y="141392"/>
                  </a:lnTo>
                  <a:lnTo>
                    <a:pt x="260254" y="141392"/>
                  </a:lnTo>
                  <a:cubicBezTo>
                    <a:pt x="266691" y="141392"/>
                    <a:pt x="271846" y="146563"/>
                    <a:pt x="271977" y="153021"/>
                  </a:cubicBezTo>
                  <a:lnTo>
                    <a:pt x="271977" y="209857"/>
                  </a:lnTo>
                  <a:cubicBezTo>
                    <a:pt x="271977" y="213453"/>
                    <a:pt x="274620" y="215265"/>
                    <a:pt x="277263" y="215265"/>
                  </a:cubicBezTo>
                  <a:cubicBezTo>
                    <a:pt x="279905" y="215265"/>
                    <a:pt x="282548" y="213453"/>
                    <a:pt x="282548" y="209857"/>
                  </a:cubicBezTo>
                  <a:lnTo>
                    <a:pt x="282548" y="153021"/>
                  </a:lnTo>
                  <a:cubicBezTo>
                    <a:pt x="282548" y="140631"/>
                    <a:pt x="272474" y="130655"/>
                    <a:pt x="260150" y="130655"/>
                  </a:cubicBezTo>
                  <a:lnTo>
                    <a:pt x="146455" y="130655"/>
                  </a:lnTo>
                  <a:lnTo>
                    <a:pt x="146455" y="27826"/>
                  </a:lnTo>
                  <a:lnTo>
                    <a:pt x="153494" y="41740"/>
                  </a:lnTo>
                  <a:cubicBezTo>
                    <a:pt x="154593" y="43551"/>
                    <a:pt x="156241" y="44313"/>
                    <a:pt x="157864" y="44313"/>
                  </a:cubicBezTo>
                  <a:cubicBezTo>
                    <a:pt x="161187" y="44313"/>
                    <a:pt x="164458" y="41057"/>
                    <a:pt x="162940" y="37067"/>
                  </a:cubicBezTo>
                  <a:lnTo>
                    <a:pt x="145932" y="2940"/>
                  </a:lnTo>
                  <a:cubicBezTo>
                    <a:pt x="144937" y="997"/>
                    <a:pt x="143053" y="26"/>
                    <a:pt x="141169" y="26"/>
                  </a:cubicBezTo>
                  <a:close/>
                </a:path>
              </a:pathLst>
            </a:custGeom>
            <a:solidFill>
              <a:srgbClr val="7FB23B"/>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rgbClr val="5E7900"/>
                </a:solidFill>
              </a:endParaRPr>
            </a:p>
          </p:txBody>
        </p:sp>
      </p:grpSp>
      <p:sp>
        <p:nvSpPr>
          <p:cNvPr id="2553" name="Google Shape;14850;p90"/>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6BQAAaAQAAKYaAABfBwAAEAAAAA=="/>
              </a:ext>
            </a:extLst>
          </p:cNvSpPr>
          <p:nvPr/>
        </p:nvSpPr>
        <p:spPr>
          <a:xfrm>
            <a:off x="849630" y="716280"/>
            <a:ext cx="3482340" cy="4819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400" noProof="1">
                <a:solidFill>
                  <a:srgbClr val="E69138"/>
                </a:solidFill>
              </a:rPr>
              <a:t>Business Icons</a:t>
            </a:r>
            <a:endParaRPr sz="2400">
              <a:solidFill>
                <a:srgbClr val="E69138"/>
              </a:solidFill>
            </a:endParaRPr>
          </a:p>
        </p:txBody>
      </p:sp>
      <p:sp>
        <p:nvSpPr>
          <p:cNvPr id="2554" name="Google Shape;14851;p90"/>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jHQAAaAQAAE8zAABfBwAAEAAAAA=="/>
              </a:ext>
            </a:extLst>
          </p:cNvSpPr>
          <p:nvPr/>
        </p:nvSpPr>
        <p:spPr>
          <a:xfrm>
            <a:off x="4858385" y="716280"/>
            <a:ext cx="3482340" cy="48196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ctr">
              <a:spcBef>
                <a:spcPts val="0"/>
              </a:spcBef>
              <a:spcAft>
                <a:spcPts val="0"/>
              </a:spcAft>
              <a:buNone/>
              <a:defRPr/>
            </a:pPr>
            <a:r>
              <a:rPr sz="2400" noProof="1">
                <a:solidFill>
                  <a:srgbClr val="E69138"/>
                </a:solidFill>
              </a:rPr>
              <a:t>Teamwork Icons</a:t>
            </a:r>
            <a:endParaRPr sz="2400">
              <a:solidFill>
                <a:srgbClr val="E69138"/>
              </a:solidFill>
            </a:endParaRPr>
          </a:p>
        </p:txBody>
      </p:sp>
    </p:spTree>
  </p:cSld>
  <p:clrMapOvr>
    <a:masterClrMapping/>
  </p:clrMapOvr>
  <p:timing>
    <p:tnLst>
      <p:par>
        <p:cTn id="1" dur="indefinite" restart="never" nodeType="tmRoot"/>
      </p:par>
    </p:tnLst>
  </p:timing>
</p:sld>
</file>

<file path=ppt/slides/slide5.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sp>
        <p:nvSpPr>
          <p:cNvPr id="4" name="Google Shape;326;p19"/>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jw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UEQAATQMAAKwmAABDBgAAEAAAAA=="/>
              </a:ext>
            </a:extLst>
          </p:cNvSpPr>
          <p:nvPr>
            <p:ph type="title"/>
          </p:nvPr>
        </p:nvSpPr>
        <p:spPr>
          <a:xfrm>
            <a:off x="2857500" y="536575"/>
            <a:ext cx="3429000" cy="48133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Real Estate Infographics</a:t>
            </a:r>
          </a:p>
        </p:txBody>
      </p:sp>
      <p:sp>
        <p:nvSpPr>
          <p:cNvPr id="5" name="Google Shape;328;p1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BAAAAAAAAAP+rQAwh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tcJnBX9/fwCKcWUDzMzMAMDA/wB/f38AAAAAAAAAAAAAAAAAAAAAAAAAAAAhAAAAGAAAABQAAABmEAAAjg0AAD0YAAC/DgAAEAAAAA=="/>
              </a:ext>
            </a:extLst>
          </p:cNvSpPr>
          <p:nvPr/>
        </p:nvSpPr>
        <p:spPr>
          <a:xfrm>
            <a:off x="2665730" y="2203450"/>
            <a:ext cx="1274445" cy="193675"/>
          </a:xfrm>
          <a:custGeom>
            <a:avLst/>
            <a:gdLst/>
            <a:ahLst/>
            <a:cxnLst/>
            <a:rect l="0" t="0" r="1274445" b="193675"/>
            <a:pathLst>
              <a:path w="1274445" h="193675">
                <a:moveTo>
                  <a:pt x="19" y="16"/>
                </a:moveTo>
                <a:lnTo>
                  <a:pt x="1075479" y="16"/>
                </a:lnTo>
                <a:lnTo>
                  <a:pt x="1274425" y="193675"/>
                </a:lnTo>
              </a:path>
            </a:pathLst>
          </a:custGeom>
          <a:solidFill>
            <a:schemeClr val="accent1"/>
          </a:solidFill>
          <a:ln w="20955" cap="flat" cmpd="sng" algn="ctr">
            <a:solidFill>
              <a:schemeClr val="accent1"/>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chemeClr val="accent1"/>
              </a:solidFill>
            </a:endParaRPr>
          </a:p>
        </p:txBody>
      </p:sp>
      <p:sp>
        <p:nvSpPr>
          <p:cNvPr id="6" name="Google Shape;329;p1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BAAAAAAAAAP+rQAw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tcJnBX9/fwCKcWUDzMzMAMDA/wB/f38AAAAAAAAAAAAAAAAAAAAAAAAAAAAhAAAAGAAAABQAAABNEAAAcQ0AAJYQAAC0DQAAEAAAAA=="/>
              </a:ext>
            </a:extLst>
          </p:cNvSpPr>
          <p:nvPr/>
        </p:nvSpPr>
        <p:spPr>
          <a:xfrm>
            <a:off x="2649855" y="2185035"/>
            <a:ext cx="46355" cy="42545"/>
          </a:xfrm>
          <a:custGeom>
            <a:avLst/>
            <a:gdLst/>
            <a:ahLst/>
            <a:cxnLst/>
            <a:rect l="0" t="0" r="46355" b="42545"/>
            <a:pathLst>
              <a:path w="46355" h="42545">
                <a:moveTo>
                  <a:pt x="23475" y="0"/>
                </a:moveTo>
                <a:cubicBezTo>
                  <a:pt x="10230" y="0"/>
                  <a:pt x="0" y="9390"/>
                  <a:pt x="0" y="20999"/>
                </a:cubicBezTo>
                <a:cubicBezTo>
                  <a:pt x="0" y="33154"/>
                  <a:pt x="10230" y="42545"/>
                  <a:pt x="23475" y="42545"/>
                </a:cubicBezTo>
                <a:cubicBezTo>
                  <a:pt x="36124" y="42545"/>
                  <a:pt x="46355" y="33154"/>
                  <a:pt x="46355" y="20999"/>
                </a:cubicBezTo>
                <a:cubicBezTo>
                  <a:pt x="46355" y="9390"/>
                  <a:pt x="36124" y="0"/>
                  <a:pt x="23475" y="0"/>
                </a:cubicBezTo>
                <a:close/>
              </a:path>
            </a:pathLst>
          </a:custGeom>
          <a:solidFill>
            <a:schemeClr val="accent1"/>
          </a:solidFill>
          <a:ln w="9525" cap="flat" cmpd="sng" algn="ctr">
            <a:solidFill>
              <a:schemeClr val="accent1"/>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chemeClr val="accent1"/>
              </a:solidFill>
            </a:endParaRPr>
          </a:p>
        </p:txBody>
      </p:sp>
      <p:sp>
        <p:nvSpPr>
          <p:cNvPr id="7" name="Google Shape;330;p1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BAAAAAAAAAP+rQAwh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tcJnBX9/fwCKcWUDzMzMAMDA/wB/f38AAAAAAAAAAAAAAAAAAAAAAAAAAAAhAAAAGAAAABQAAAAGIAAAlg0AAL8nAADDDgAAEAAAAA=="/>
              </a:ext>
            </a:extLst>
          </p:cNvSpPr>
          <p:nvPr/>
        </p:nvSpPr>
        <p:spPr>
          <a:xfrm>
            <a:off x="5205730" y="2208530"/>
            <a:ext cx="1255395" cy="191135"/>
          </a:xfrm>
          <a:custGeom>
            <a:avLst/>
            <a:gdLst/>
            <a:ahLst/>
            <a:cxnLst/>
            <a:rect l="0" t="0" r="1255395" b="191135"/>
            <a:pathLst>
              <a:path w="1255395" h="191135">
                <a:moveTo>
                  <a:pt x="1255377" y="0"/>
                </a:moveTo>
                <a:lnTo>
                  <a:pt x="175666" y="0"/>
                </a:lnTo>
                <a:lnTo>
                  <a:pt x="0" y="191135"/>
                </a:lnTo>
              </a:path>
            </a:pathLst>
          </a:custGeom>
          <a:solidFill>
            <a:schemeClr val="accent1"/>
          </a:solidFill>
          <a:ln w="20955" cap="flat" cmpd="sng" algn="ctr">
            <a:solidFill>
              <a:schemeClr val="accent1"/>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chemeClr val="accent1"/>
              </a:solidFill>
            </a:endParaRPr>
          </a:p>
        </p:txBody>
      </p:sp>
      <p:sp>
        <p:nvSpPr>
          <p:cNvPr id="8" name="Google Shape;331;p1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BAAAAAAAAAP+rQAw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tcJnBX9/fwCKcWUDzMzMAMDA/wB/f38AAAAAAAAAAAAAAAAAAAAAAAAAAAAhAAAAGAAAABQAAACsJwAAdw0AAPYnAAC6DQAAEAAAAA=="/>
              </a:ext>
            </a:extLst>
          </p:cNvSpPr>
          <p:nvPr/>
        </p:nvSpPr>
        <p:spPr>
          <a:xfrm>
            <a:off x="6449060" y="2188845"/>
            <a:ext cx="46990" cy="42545"/>
          </a:xfrm>
          <a:custGeom>
            <a:avLst/>
            <a:gdLst/>
            <a:ahLst/>
            <a:cxnLst/>
            <a:rect l="0" t="0" r="46990" b="42545"/>
            <a:pathLst>
              <a:path w="46990" h="42545">
                <a:moveTo>
                  <a:pt x="23193" y="0"/>
                </a:moveTo>
                <a:cubicBezTo>
                  <a:pt x="10389" y="0"/>
                  <a:pt x="18" y="9406"/>
                  <a:pt x="18" y="20999"/>
                </a:cubicBezTo>
                <a:cubicBezTo>
                  <a:pt x="18" y="33154"/>
                  <a:pt x="10389" y="42545"/>
                  <a:pt x="23193" y="42545"/>
                </a:cubicBezTo>
                <a:cubicBezTo>
                  <a:pt x="36619" y="42545"/>
                  <a:pt x="46990" y="33154"/>
                  <a:pt x="46990" y="20999"/>
                </a:cubicBezTo>
                <a:cubicBezTo>
                  <a:pt x="46990" y="9406"/>
                  <a:pt x="36619" y="0"/>
                  <a:pt x="23193" y="0"/>
                </a:cubicBezTo>
                <a:close/>
              </a:path>
            </a:pathLst>
          </a:custGeom>
          <a:solidFill>
            <a:schemeClr val="accent1"/>
          </a:solidFill>
          <a:ln w="9525" cap="flat" cmpd="sng" algn="ctr">
            <a:solidFill>
              <a:schemeClr val="accent1"/>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chemeClr val="accent1"/>
              </a:solidFill>
            </a:endParaRPr>
          </a:p>
        </p:txBody>
      </p:sp>
      <p:grpSp>
        <p:nvGrpSpPr>
          <p:cNvPr id="9" name="Grupo 2"/>
          <p:cNvGrpSpPr>
            <a:extLst>
              <a:ext uri="smNativeData">
                <pr:smNativeData xmlns:pr="smNativeData" val="SMDATA_6_dWHdYxMAAAAlAAAAAQAAAA8BAAAAkAAAAEgAAACQAAAASAAAAAAAAAAAAAAAAAAAABcAAAAUAAAAAAAAAAAAAAD/fwAA/38AAAAAAAAJAAAABAAAAEkAAAAMAAAAEAAAAAAAAAAAAAAAAAAAAAAAAAAfAAAAVAAAAAAAAAAAAAAAAAAAAAAAAAAAAAAAAAAAAAAAAAAAAAAAAAAAAAAAAAAAAAAAAAAAAAAAAAAAAAAAAAAAAAAAAAAAAAAAAAAAAAAAAAAAAAAAAAAAACEAAAAYAAAAFAAAADUjAACAFwAA9icAAMQXAAAQAAAA"/>
              </a:ext>
            </a:extLst>
          </p:cNvGrpSpPr>
          <p:nvPr/>
        </p:nvGrpSpPr>
        <p:grpSpPr>
          <a:xfrm>
            <a:off x="5723255" y="3820160"/>
            <a:ext cx="772795" cy="43180"/>
            <a:chOff x="5723255" y="3820160"/>
            <a:chExt cx="772795" cy="43180"/>
          </a:xfrm>
        </p:grpSpPr>
        <p:sp>
          <p:nvSpPr>
            <p:cNvPr id="11" name="Google Shape;334;p1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BAAAAAAAAAP+rQAwh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tcJnBX9/fwCKcWUDzMzMAMDA/wB/f38AAAAAAAAAAAAAAAAAAAAAAAAAAAAhAAAAGAAAABQAAAA1IwAAohcAAMsnAACiFwAAAAAAAA=="/>
                </a:ext>
              </a:extLst>
            </p:cNvSpPr>
            <p:nvPr/>
          </p:nvSpPr>
          <p:spPr>
            <a:xfrm>
              <a:off x="5723255" y="3841750"/>
              <a:ext cx="745490" cy="0"/>
            </a:xfrm>
            <a:custGeom>
              <a:avLst/>
              <a:gdLst/>
              <a:ahLst/>
              <a:cxnLst/>
              <a:rect l="0" t="0" r="745490" b="0"/>
              <a:pathLst>
                <a:path w="745490" h="0">
                  <a:moveTo>
                    <a:pt x="745480" y="0"/>
                  </a:moveTo>
                  <a:lnTo>
                    <a:pt x="0" y="0"/>
                  </a:lnTo>
                </a:path>
              </a:pathLst>
            </a:custGeom>
            <a:solidFill>
              <a:schemeClr val="accent1"/>
            </a:solidFill>
            <a:ln w="20955" cap="flat" cmpd="sng" algn="ctr">
              <a:solidFill>
                <a:schemeClr val="accent1"/>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chemeClr val="accent1"/>
                </a:solidFill>
              </a:endParaRPr>
            </a:p>
          </p:txBody>
        </p:sp>
        <p:sp>
          <p:nvSpPr>
            <p:cNvPr id="10" name="Google Shape;335;p1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BAAAAAAAAAP+rQAw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tcJnBX9/fwCKcWUDzMzMAMDA/wB/f38AAAAAAAAAAAAAAAAAAAAAAAAAAAAhAAAAGAAAABQAAACrJwAAgBcAAPYnAADEFwAAAAAAAA=="/>
                </a:ext>
              </a:extLst>
            </p:cNvSpPr>
            <p:nvPr/>
          </p:nvSpPr>
          <p:spPr>
            <a:xfrm>
              <a:off x="6448425" y="3820160"/>
              <a:ext cx="47625" cy="43180"/>
            </a:xfrm>
            <a:custGeom>
              <a:avLst/>
              <a:gdLst/>
              <a:ahLst/>
              <a:cxnLst/>
              <a:rect l="0" t="0" r="47625" b="43180"/>
              <a:pathLst>
                <a:path w="47625" h="43180">
                  <a:moveTo>
                    <a:pt x="23803" y="17"/>
                  </a:moveTo>
                  <a:cubicBezTo>
                    <a:pt x="10996" y="17"/>
                    <a:pt x="0" y="9543"/>
                    <a:pt x="0" y="21876"/>
                  </a:cubicBezTo>
                  <a:cubicBezTo>
                    <a:pt x="0" y="33637"/>
                    <a:pt x="10996" y="43163"/>
                    <a:pt x="23803" y="43163"/>
                  </a:cubicBezTo>
                  <a:cubicBezTo>
                    <a:pt x="36628" y="43163"/>
                    <a:pt x="47606" y="33637"/>
                    <a:pt x="47606" y="21876"/>
                  </a:cubicBezTo>
                  <a:cubicBezTo>
                    <a:pt x="47606" y="9543"/>
                    <a:pt x="36628" y="17"/>
                    <a:pt x="23803" y="17"/>
                  </a:cubicBezTo>
                  <a:close/>
                </a:path>
              </a:pathLst>
            </a:custGeom>
            <a:solidFill>
              <a:schemeClr val="accent1"/>
            </a:solidFill>
            <a:ln w="9525" cap="flat" cmpd="sng" algn="ctr">
              <a:solidFill>
                <a:schemeClr val="accent1"/>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chemeClr val="accent1"/>
                </a:solidFill>
              </a:endParaRPr>
            </a:p>
          </p:txBody>
        </p:sp>
      </p:grpSp>
      <p:sp>
        <p:nvSpPr>
          <p:cNvPr id="12" name="Google Shape;336;p1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tKgAAPxUAAGIwAABmGAAAEAAAAA=="/>
              </a:ext>
            </a:extLst>
          </p:cNvSpPr>
          <p:nvPr/>
        </p:nvSpPr>
        <p:spPr>
          <a:xfrm>
            <a:off x="6896735" y="3453765"/>
            <a:ext cx="968375" cy="5124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2500" b="1" noProof="1">
                <a:solidFill>
                  <a:srgbClr val="F0D162"/>
                </a:solidFill>
                <a:latin typeface="Roboto" pitchFamily="0" charset="0"/>
                <a:ea typeface="Roboto" pitchFamily="0" charset="0"/>
                <a:cs typeface="Roboto" pitchFamily="0" charset="0"/>
              </a:rPr>
              <a:t>15%</a:t>
            </a:r>
            <a:endParaRPr sz="2500" b="1">
              <a:solidFill>
                <a:srgbClr val="F0D162"/>
              </a:solidFill>
              <a:latin typeface="Roboto" pitchFamily="0" charset="0"/>
              <a:ea typeface="Roboto" pitchFamily="0" charset="0"/>
              <a:cs typeface="Roboto" pitchFamily="0" charset="0"/>
            </a:endParaRPr>
          </a:p>
        </p:txBody>
      </p:sp>
      <p:sp>
        <p:nvSpPr>
          <p:cNvPr id="13" name="Google Shape;337;p1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tKgAANQsAAGIwAABcDgAAEAAAAA=="/>
              </a:ext>
            </a:extLst>
          </p:cNvSpPr>
          <p:nvPr/>
        </p:nvSpPr>
        <p:spPr>
          <a:xfrm>
            <a:off x="6896735" y="1821815"/>
            <a:ext cx="968375" cy="5124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2500" b="1" noProof="1">
                <a:solidFill>
                  <a:srgbClr val="F0D162"/>
                </a:solidFill>
                <a:latin typeface="Roboto" pitchFamily="0" charset="0"/>
                <a:ea typeface="Roboto" pitchFamily="0" charset="0"/>
                <a:cs typeface="Roboto" pitchFamily="0" charset="0"/>
              </a:rPr>
              <a:t>35%</a:t>
            </a:r>
            <a:endParaRPr sz="2500" b="1">
              <a:solidFill>
                <a:srgbClr val="F0D162"/>
              </a:solidFill>
              <a:latin typeface="Roboto" pitchFamily="0" charset="0"/>
              <a:ea typeface="Roboto" pitchFamily="0" charset="0"/>
              <a:cs typeface="Roboto" pitchFamily="0" charset="0"/>
            </a:endParaRPr>
          </a:p>
        </p:txBody>
      </p:sp>
      <p:sp>
        <p:nvSpPr>
          <p:cNvPr id="14" name="Google Shape;338;p1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eCAAA0AoAAJMOAAD3DQAAEAAAAA=="/>
              </a:ext>
            </a:extLst>
          </p:cNvSpPr>
          <p:nvPr/>
        </p:nvSpPr>
        <p:spPr>
          <a:xfrm>
            <a:off x="1400810" y="1757680"/>
            <a:ext cx="968375" cy="5124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sz="2500" b="1" noProof="1">
                <a:solidFill>
                  <a:srgbClr val="F0D162"/>
                </a:solidFill>
                <a:latin typeface="Roboto" pitchFamily="0" charset="0"/>
                <a:ea typeface="Roboto" pitchFamily="0" charset="0"/>
                <a:cs typeface="Roboto" pitchFamily="0" charset="0"/>
              </a:rPr>
              <a:t>29%</a:t>
            </a:r>
            <a:endParaRPr sz="2500" b="1">
              <a:solidFill>
                <a:srgbClr val="F0D162"/>
              </a:solidFill>
              <a:latin typeface="Roboto" pitchFamily="0" charset="0"/>
              <a:ea typeface="Roboto" pitchFamily="0" charset="0"/>
              <a:cs typeface="Roboto" pitchFamily="0" charset="0"/>
            </a:endParaRPr>
          </a:p>
        </p:txBody>
      </p:sp>
      <p:sp>
        <p:nvSpPr>
          <p:cNvPr id="15" name="Google Shape;339;p1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XCAAA2xQAAIwOAAACGAAAEAAAAA=="/>
              </a:ext>
            </a:extLst>
          </p:cNvSpPr>
          <p:nvPr/>
        </p:nvSpPr>
        <p:spPr>
          <a:xfrm>
            <a:off x="1396365" y="3390265"/>
            <a:ext cx="968375" cy="5124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sz="2500" b="1" noProof="1">
                <a:solidFill>
                  <a:srgbClr val="F0D162"/>
                </a:solidFill>
                <a:latin typeface="Roboto" pitchFamily="0" charset="0"/>
                <a:ea typeface="Roboto" pitchFamily="0" charset="0"/>
                <a:cs typeface="Roboto" pitchFamily="0" charset="0"/>
              </a:rPr>
              <a:t>21%</a:t>
            </a:r>
            <a:endParaRPr sz="2500" b="1">
              <a:solidFill>
                <a:srgbClr val="F0D162"/>
              </a:solidFill>
              <a:latin typeface="Roboto" pitchFamily="0" charset="0"/>
              <a:ea typeface="Roboto" pitchFamily="0" charset="0"/>
              <a:cs typeface="Roboto" pitchFamily="0" charset="0"/>
            </a:endParaRPr>
          </a:p>
        </p:txBody>
      </p:sp>
      <p:sp>
        <p:nvSpPr>
          <p:cNvPr id="16" name="Google Shape;340;p1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7AgAAjg0AAKsOAAClEQAAEAAAAA=="/>
              </a:ext>
            </a:extLst>
          </p:cNvSpPr>
          <p:nvPr/>
        </p:nvSpPr>
        <p:spPr>
          <a:xfrm>
            <a:off x="443865" y="2203450"/>
            <a:ext cx="1940560" cy="6648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sz="1200" noProof="1">
                <a:latin typeface="Roboto" pitchFamily="0" charset="0"/>
                <a:ea typeface="Roboto" pitchFamily="0" charset="0"/>
                <a:cs typeface="Roboto" pitchFamily="0" charset="0"/>
              </a:rPr>
              <a:t>Mercury is the closest planet to the Sun and the smallest one</a:t>
            </a:r>
            <a:endParaRPr sz="1200">
              <a:latin typeface="Roboto" pitchFamily="0" charset="0"/>
              <a:ea typeface="Roboto" pitchFamily="0" charset="0"/>
              <a:cs typeface="Roboto" pitchFamily="0" charset="0"/>
            </a:endParaRPr>
          </a:p>
        </p:txBody>
      </p:sp>
      <p:sp>
        <p:nvSpPr>
          <p:cNvPr id="17" name="Google Shape;341;p1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AgAAoRcAAK8OAAC4GwAAEAAAAA=="/>
              </a:ext>
            </a:extLst>
          </p:cNvSpPr>
          <p:nvPr/>
        </p:nvSpPr>
        <p:spPr>
          <a:xfrm>
            <a:off x="446405" y="3841115"/>
            <a:ext cx="1940560" cy="6648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spcBef>
                <a:spcPts val="0"/>
              </a:spcBef>
              <a:spcAft>
                <a:spcPts val="0"/>
              </a:spcAft>
              <a:buNone/>
              <a:defRPr/>
            </a:pPr>
            <a:r>
              <a:rPr sz="1200" noProof="1">
                <a:latin typeface="Roboto" pitchFamily="0" charset="0"/>
                <a:ea typeface="Roboto" pitchFamily="0" charset="0"/>
                <a:cs typeface="Roboto" pitchFamily="0" charset="0"/>
              </a:rPr>
              <a:t>Venus has a beautiful name and it’s the second planet from the Sun</a:t>
            </a:r>
            <a:endParaRPr sz="1200">
              <a:latin typeface="Roboto" pitchFamily="0" charset="0"/>
              <a:ea typeface="Roboto" pitchFamily="0" charset="0"/>
              <a:cs typeface="Roboto" pitchFamily="0" charset="0"/>
            </a:endParaRPr>
          </a:p>
        </p:txBody>
      </p:sp>
      <p:sp>
        <p:nvSpPr>
          <p:cNvPr id="18" name="Google Shape;342;p1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CQkP8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pKgAA8g0AAF02AAAJEgAAEAAAAA=="/>
              </a:ext>
            </a:extLst>
          </p:cNvSpPr>
          <p:nvPr/>
        </p:nvSpPr>
        <p:spPr>
          <a:xfrm>
            <a:off x="6894195" y="2266950"/>
            <a:ext cx="1943100" cy="6648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1200" noProof="1">
                <a:latin typeface="Roboto" pitchFamily="0" charset="0"/>
                <a:ea typeface="Roboto" pitchFamily="0" charset="0"/>
                <a:cs typeface="Roboto" pitchFamily="0" charset="0"/>
              </a:rPr>
              <a:t>Mars is actually a cold place. This planet is full of iron oxide dust</a:t>
            </a:r>
            <a:endParaRPr sz="1200">
              <a:latin typeface="Roboto" pitchFamily="0" charset="0"/>
              <a:ea typeface="Roboto" pitchFamily="0" charset="0"/>
              <a:cs typeface="Roboto" pitchFamily="0" charset="0"/>
            </a:endParaRPr>
          </a:p>
        </p:txBody>
      </p:sp>
      <p:sp>
        <p:nvSpPr>
          <p:cNvPr id="19" name="Google Shape;343;p19"/>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tKgAABRgAAGE2AAAcHAAAEAAAAA=="/>
              </a:ext>
            </a:extLst>
          </p:cNvSpPr>
          <p:nvPr/>
        </p:nvSpPr>
        <p:spPr>
          <a:xfrm>
            <a:off x="6896735" y="3904615"/>
            <a:ext cx="1943100" cy="6648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r>
              <a:rPr sz="1200" noProof="1">
                <a:latin typeface="Roboto" pitchFamily="0" charset="0"/>
                <a:ea typeface="Roboto" pitchFamily="0" charset="0"/>
                <a:cs typeface="Roboto" pitchFamily="0" charset="0"/>
              </a:rPr>
              <a:t>Jupiter is a gas giant and the biggest planet in the Solar System</a:t>
            </a:r>
            <a:endParaRPr sz="1200">
              <a:latin typeface="Roboto" pitchFamily="0" charset="0"/>
              <a:ea typeface="Roboto" pitchFamily="0" charset="0"/>
              <a:cs typeface="Roboto" pitchFamily="0" charset="0"/>
            </a:endParaRPr>
          </a:p>
        </p:txBody>
      </p:sp>
      <p:grpSp>
        <p:nvGrpSpPr>
          <p:cNvPr id="20" name="Grupo 21"/>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E0QAAAPFwAADhUAAFIXAAAQAAAA"/>
              </a:ext>
            </a:extLst>
          </p:cNvGrpSpPr>
          <p:nvPr/>
        </p:nvGrpSpPr>
        <p:grpSpPr>
          <a:xfrm rot="10800000">
            <a:off x="2649855" y="3748405"/>
            <a:ext cx="772795" cy="42545"/>
            <a:chOff x="2649855" y="3748405"/>
            <a:chExt cx="772795" cy="42545"/>
          </a:xfrm>
        </p:grpSpPr>
        <p:sp>
          <p:nvSpPr>
            <p:cNvPr id="22" name="Google Shape;334;p1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BAAAAAAAAAP+rQAwh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tcJnBX9/fwCKcWUDzMzMAMDA/wB/f38AAAAAAAAAAAAAAAAAAAAAAAAAAAAhAAAAGAAAABQAAABNEAAAMRcAAOMUAAAxFwAAAAAAAA=="/>
                </a:ext>
              </a:extLst>
            </p:cNvSpPr>
            <p:nvPr/>
          </p:nvSpPr>
          <p:spPr>
            <a:xfrm>
              <a:off x="2649855" y="3769995"/>
              <a:ext cx="745490" cy="0"/>
            </a:xfrm>
            <a:custGeom>
              <a:avLst/>
              <a:gdLst/>
              <a:ahLst/>
              <a:cxnLst/>
              <a:rect l="0" t="0" r="745490" b="0"/>
              <a:pathLst>
                <a:path w="745490" h="0">
                  <a:moveTo>
                    <a:pt x="745480" y="0"/>
                  </a:moveTo>
                  <a:lnTo>
                    <a:pt x="0" y="0"/>
                  </a:lnTo>
                </a:path>
              </a:pathLst>
            </a:custGeom>
            <a:solidFill>
              <a:schemeClr val="accent1"/>
            </a:solidFill>
            <a:ln w="20955" cap="flat" cmpd="sng" algn="ctr">
              <a:solidFill>
                <a:schemeClr val="accent1"/>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chemeClr val="accent1"/>
                </a:solidFill>
              </a:endParaRPr>
            </a:p>
          </p:txBody>
        </p:sp>
        <p:sp>
          <p:nvSpPr>
            <p:cNvPr id="21" name="Google Shape;335;p19"/>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6tADP///wgAAAAAAAAAAAAAAAAAAAAAAAAAAAAAAAAAAAAAeAAAAAEAAABAAAAAAAAAAAAAAABaAAAAAAAAAAAAAAAAAAAAAAAAAAAAAAAAAAAAAAAAAAAAAAAAAAAAAAAAAAAAAAAAAAAAAAAAAAAAAAAAAAAAAAAAAAAAAAAAAAAAFAAAADwAAAABAAAAAAAAAP+rQAwPAAAAAQAAACMAAAAjAAAAIwAAAB4AAAAAAAAASwAAAEsAAAAAAAAASwAAAEs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tcJnBX9/fwCKcWUDzMzMAMDA/wB/f38AAAAAAAAAAAAAAAAAAAAAAAAAAAAhAAAAGAAAABQAAADDFAAADxcAAA4VAABSFwAAAAAAAA=="/>
                </a:ext>
              </a:extLst>
            </p:cNvSpPr>
            <p:nvPr/>
          </p:nvSpPr>
          <p:spPr>
            <a:xfrm>
              <a:off x="3375025" y="3748405"/>
              <a:ext cx="47625" cy="42545"/>
            </a:xfrm>
            <a:custGeom>
              <a:avLst/>
              <a:gdLst/>
              <a:ahLst/>
              <a:cxnLst/>
              <a:rect l="0" t="0" r="47625" b="42545"/>
              <a:pathLst>
                <a:path w="47625" h="42545">
                  <a:moveTo>
                    <a:pt x="23803" y="16"/>
                  </a:moveTo>
                  <a:cubicBezTo>
                    <a:pt x="10996" y="16"/>
                    <a:pt x="0" y="9402"/>
                    <a:pt x="0" y="21553"/>
                  </a:cubicBezTo>
                  <a:cubicBezTo>
                    <a:pt x="0" y="33142"/>
                    <a:pt x="10996" y="42528"/>
                    <a:pt x="23803" y="42528"/>
                  </a:cubicBezTo>
                  <a:cubicBezTo>
                    <a:pt x="36628" y="42528"/>
                    <a:pt x="47606" y="33142"/>
                    <a:pt x="47606" y="21553"/>
                  </a:cubicBezTo>
                  <a:cubicBezTo>
                    <a:pt x="47606" y="9402"/>
                    <a:pt x="36628" y="16"/>
                    <a:pt x="23803" y="16"/>
                  </a:cubicBezTo>
                  <a:close/>
                </a:path>
              </a:pathLst>
            </a:custGeom>
            <a:solidFill>
              <a:schemeClr val="accent1"/>
            </a:solidFill>
            <a:ln w="9525" cap="flat" cmpd="sng" algn="ctr">
              <a:solidFill>
                <a:schemeClr val="accent1"/>
              </a:solidFill>
              <a:prstDash val="solid"/>
              <a:headEnd type="none" w="sm" len="sm"/>
              <a:tailEnd type="none" w="sm" len="sm"/>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endParaRPr>
                <a:solidFill>
                  <a:schemeClr val="accent1"/>
                </a:solidFill>
              </a:endParaRPr>
            </a:p>
          </p:txBody>
        </p:sp>
      </p:grpSp>
      <p:pic>
        <p:nvPicPr>
          <p:cNvPr id="23" name="Imagen 3"/>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REAAGMMAACvJQAAdhsAABAAAAA="/>
              </a:ext>
            </a:extLst>
          </p:cNvPicPr>
          <p:nvPr/>
        </p:nvPicPr>
        <p:blipFill>
          <a:blip xmlns:r="http://schemas.openxmlformats.org/officeDocument/2006/relationships" r:embed="rId5"/>
          <a:stretch>
            <a:fillRect/>
          </a:stretch>
        </p:blipFill>
        <p:spPr>
          <a:xfrm>
            <a:off x="2921635" y="2013585"/>
            <a:ext cx="3204210" cy="2450465"/>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6.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sp>
        <p:nvSpPr>
          <p:cNvPr id="2" name="Google Shape;11;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C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Ab/v//TQIAAKYIAADaBgAAEAAAAA=="/>
              </a:ext>
            </a:extLst>
          </p:cNvSpPr>
          <p:nvPr/>
        </p:nvSpPr>
        <p:spPr>
          <a:xfrm>
            <a:off x="-307975" y="374015"/>
            <a:ext cx="1713865" cy="739775"/>
          </a:xfrm>
          <a:custGeom>
            <a:avLst/>
            <a:gdLst/>
            <a:ahLst/>
            <a:cxnLst/>
            <a:rect l="0" t="0" r="1713865" b="739775"/>
            <a:pathLst>
              <a:path w="1713865" h="739775">
                <a:moveTo>
                  <a:pt x="861645" y="0"/>
                </a:moveTo>
                <a:cubicBezTo>
                  <a:pt x="655486" y="0"/>
                  <a:pt x="485382" y="158948"/>
                  <a:pt x="469054" y="360859"/>
                </a:cubicBezTo>
                <a:cubicBezTo>
                  <a:pt x="432123" y="335102"/>
                  <a:pt x="385740" y="318772"/>
                  <a:pt x="335907" y="318772"/>
                </a:cubicBezTo>
                <a:cubicBezTo>
                  <a:pt x="206185" y="318772"/>
                  <a:pt x="102242" y="424454"/>
                  <a:pt x="102242" y="553318"/>
                </a:cubicBezTo>
                <a:cubicBezTo>
                  <a:pt x="102242" y="600582"/>
                  <a:pt x="115969" y="643545"/>
                  <a:pt x="140023" y="679631"/>
                </a:cubicBezTo>
                <a:cubicBezTo>
                  <a:pt x="79888" y="689934"/>
                  <a:pt x="29204" y="711416"/>
                  <a:pt x="0" y="739775"/>
                </a:cubicBezTo>
                <a:lnTo>
                  <a:pt x="1713865" y="739775"/>
                </a:lnTo>
                <a:cubicBezTo>
                  <a:pt x="1691536" y="718293"/>
                  <a:pt x="1652004" y="698537"/>
                  <a:pt x="1600470" y="683933"/>
                </a:cubicBezTo>
                <a:cubicBezTo>
                  <a:pt x="1601320" y="673604"/>
                  <a:pt x="1602170" y="664151"/>
                  <a:pt x="1602170" y="652998"/>
                </a:cubicBezTo>
                <a:cubicBezTo>
                  <a:pt x="1602170" y="505203"/>
                  <a:pt x="1481900" y="385792"/>
                  <a:pt x="1335000" y="385792"/>
                </a:cubicBezTo>
                <a:cubicBezTo>
                  <a:pt x="1306645" y="385792"/>
                  <a:pt x="1280016" y="390068"/>
                  <a:pt x="1255112" y="397821"/>
                </a:cubicBezTo>
                <a:lnTo>
                  <a:pt x="1255112" y="394369"/>
                </a:lnTo>
                <a:cubicBezTo>
                  <a:pt x="1255112" y="176128"/>
                  <a:pt x="1079007" y="0"/>
                  <a:pt x="861645"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3" name="Google Shape;14;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Wnxl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BafGUA+P/hAQAAAAAAAAAAAAAAAAAAAAAAAAAAAAAAAAAAAAAAAAAA8NFiAn9/fwCKcWUDzMzMAMDA/wB/f38AAAAAAAAAAAAAAAAAAAAAAAAAAAAhAAAAGAAAABQAAACl/v//vxgAAJs5AAA3IAAAEAAAAA=="/>
              </a:ext>
            </a:extLst>
          </p:cNvSpPr>
          <p:nvPr/>
        </p:nvSpPr>
        <p:spPr>
          <a:xfrm>
            <a:off x="-220345" y="4022725"/>
            <a:ext cx="9584690" cy="1214120"/>
          </a:xfrm>
          <a:custGeom>
            <a:avLst/>
            <a:gdLst/>
            <a:ahLst/>
            <a:cxnLst/>
            <a:rect l="0" t="0" r="9584690" b="1214120"/>
            <a:pathLst>
              <a:path w="9584690" h="1214120">
                <a:moveTo>
                  <a:pt x="89397" y="0"/>
                </a:moveTo>
                <a:lnTo>
                  <a:pt x="155" y="1147536"/>
                </a:lnTo>
                <a:lnTo>
                  <a:pt x="9537664" y="1147536"/>
                </a:lnTo>
                <a:cubicBezTo>
                  <a:pt x="9537664" y="1214120"/>
                  <a:pt x="9584690" y="190963"/>
                  <a:pt x="9420175" y="91196"/>
                </a:cubicBezTo>
                <a:cubicBezTo>
                  <a:pt x="9380443" y="67024"/>
                  <a:pt x="9328295" y="57465"/>
                  <a:pt x="9264041" y="57465"/>
                </a:cubicBezTo>
                <a:cubicBezTo>
                  <a:pt x="9062899" y="57465"/>
                  <a:pt x="8743492" y="151188"/>
                  <a:pt x="8316064" y="182942"/>
                </a:cubicBezTo>
                <a:cubicBezTo>
                  <a:pt x="7752368" y="224255"/>
                  <a:pt x="7705342" y="190963"/>
                  <a:pt x="7224214" y="498943"/>
                </a:cubicBezTo>
                <a:cubicBezTo>
                  <a:pt x="6968906" y="661778"/>
                  <a:pt x="6398226" y="701772"/>
                  <a:pt x="5872244" y="701772"/>
                </a:cubicBezTo>
                <a:cubicBezTo>
                  <a:pt x="5405240" y="701772"/>
                  <a:pt x="4973466" y="670238"/>
                  <a:pt x="4828042" y="665294"/>
                </a:cubicBezTo>
                <a:cubicBezTo>
                  <a:pt x="4555816" y="654746"/>
                  <a:pt x="4571492" y="606511"/>
                  <a:pt x="4440501" y="606511"/>
                </a:cubicBezTo>
                <a:cubicBezTo>
                  <a:pt x="4422652" y="606511"/>
                  <a:pt x="4402166" y="607390"/>
                  <a:pt x="4377954" y="609367"/>
                </a:cubicBezTo>
                <a:cubicBezTo>
                  <a:pt x="4257827" y="619146"/>
                  <a:pt x="3937179" y="681336"/>
                  <a:pt x="3432460" y="681336"/>
                </a:cubicBezTo>
                <a:cubicBezTo>
                  <a:pt x="3077201" y="681336"/>
                  <a:pt x="2630684" y="650571"/>
                  <a:pt x="2098339" y="548826"/>
                </a:cubicBezTo>
                <a:cubicBezTo>
                  <a:pt x="737833" y="289411"/>
                  <a:pt x="89397" y="0"/>
                  <a:pt x="89397" y="0"/>
                </a:cubicBezTo>
                <a:close/>
              </a:path>
            </a:pathLst>
          </a:custGeom>
          <a:solidFill>
            <a:srgbClr val="5A7C65"/>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nvGrpSpPr>
          <p:cNvPr id="4" name="Google Shape;15;p2"/>
          <p:cNvGrpSpPr>
            <a:extLst>
              <a:ext uri="smNativeData">
                <pr:smNativeData xmlns:pr="smNativeData" val="SMDATA_6_dWHdYxMAAAAlAAAAAQAAAA8BAAAAkAAAAEgAAACQAAAASAAAAAAAAAAAAAAAAAAAABcAAAAUAAAAAAAAAAAAAAD/fwAA/38AAAAAAAAJAAAABAAAANgAA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6"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CWPls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5"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7" name="Imagen 1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2"/>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8" name="Text Placeholder 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tCQAAzwQAAKYrAACMCAAAEAAAAA=="/>
              </a:ext>
            </a:extLst>
          </p:cNvSpPr>
          <p:nvPr>
            <p:ph type="subTitle" idx="1"/>
          </p:nvPr>
        </p:nvSpPr>
        <p:spPr>
          <a:xfrm>
            <a:off x="1491615" y="781685"/>
            <a:ext cx="5603875" cy="60769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lvl1pPr marL="0" marR="0" indent="0" algn="ctr" defTabSz="914400">
              <a:lnSpc>
                <a:spcPct val="100000"/>
              </a:lnSpc>
              <a:spcBef>
                <a:spcPts val="0"/>
              </a:spcBef>
              <a:spcAft>
                <a:spcPts val="0"/>
              </a:spcAft>
              <a:buNone/>
              <a:tabLst/>
              <a:defRPr sz="1600" b="0" i="0" u="none" strike="noStrike" kern="1" spc="0" baseline="0">
                <a:solidFill>
                  <a:schemeClr val="accent2"/>
                </a:solidFill>
                <a:effectLst/>
                <a:latin typeface="Arial" pitchFamily="2" charset="0"/>
                <a:ea typeface="Arial" pitchFamily="2" charset="0"/>
                <a:cs typeface="Arial" pitchFamily="2" charset="0"/>
              </a:defRPr>
            </a:lvl1pPr>
            <a:lvl2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2pPr>
            <a:lvl3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3pPr>
            <a:lvl4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4pPr>
            <a:lvl5pPr marL="0" marR="0" indent="0" algn="ctr" defTabSz="914400">
              <a:lnSpc>
                <a:spcPct val="100000"/>
              </a:lnSpc>
              <a:spcBef>
                <a:spcPts val="0"/>
              </a:spcBef>
              <a:spcAft>
                <a:spcPts val="0"/>
              </a:spcAft>
              <a:buNone/>
              <a:tabLst/>
              <a:defRPr sz="1800" b="0" i="0" u="none" strike="noStrike" kern="1" spc="0" baseline="0">
                <a:solidFill>
                  <a:srgbClr val="000000"/>
                </a:solidFill>
                <a:effectLst/>
                <a:latin typeface="Arial" pitchFamily="2" charset="0"/>
                <a:ea typeface="Arial" pitchFamily="2" charset="0"/>
                <a:cs typeface="Arial" pitchFamily="2" charset="0"/>
              </a:defRPr>
            </a:lvl5pPr>
          </a:lstStyle>
          <a:p>
            <a:pPr algn="ctr">
              <a:lnSpc>
                <a:spcPct val="100000"/>
              </a:lnSpc>
              <a:spcBef>
                <a:spcPts val="0"/>
              </a:spcBef>
              <a:spcAft>
                <a:spcPts val="0"/>
              </a:spcAft>
              <a:buNone/>
              <a:defRPr sz="1600">
                <a:solidFill>
                  <a:schemeClr val="accent2"/>
                </a:solidFill>
              </a:defRPr>
            </a:pPr>
            <a:r>
              <a:rPr lang="en-us">
                <a:solidFill>
                  <a:srgbClr val="787878"/>
                </a:solidFill>
              </a:rPr>
              <a:t>Infographic Style</a:t>
            </a:r>
            <a:endParaRPr lang="en-us">
              <a:solidFill>
                <a:srgbClr val="787878"/>
              </a:solidFill>
            </a:endParaRPr>
          </a:p>
        </p:txBody>
      </p:sp>
      <p:sp>
        <p:nvSpPr>
          <p:cNvPr id="9" name="TextBox 74"/>
          <p:cNvSpPr>
            <a:extLst>
              <a:ext uri="smNativeData">
                <pr:smNativeData xmlns:pr="smNativeData" val="SMDATA_12_dWHdYxMAAAAlAAAAZAAAAE0AAAAAkAAAAEgAAACQAAAAS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DEAwAAFAoAANcQAADsDAAAECAAAA=="/>
              </a:ext>
            </a:extLst>
          </p:cNvSpPr>
          <p:nvPr/>
        </p:nvSpPr>
        <p:spPr>
          <a:xfrm>
            <a:off x="612140" y="1638300"/>
            <a:ext cx="2125345" cy="46228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2400" b="1">
                <a:solidFill>
                  <a:srgbClr val="5E7900"/>
                </a:solidFill>
              </a:rPr>
              <a:t>Contents A</a:t>
            </a:r>
            <a:endParaRPr lang="ko-kr" sz="2400" b="1">
              <a:solidFill>
                <a:srgbClr val="5E7900"/>
              </a:solidFill>
            </a:endParaRPr>
          </a:p>
        </p:txBody>
      </p:sp>
      <p:sp>
        <p:nvSpPr>
          <p:cNvPr id="10" name="TextBox 81"/>
          <p:cNvSpPr>
            <a:extLst>
              <a:ext uri="smNativeData">
                <pr:smNativeData xmlns:pr="smNativeData" val="SMDATA_12_dWHdYxMAAAAlAAAAZAAAAE0AAAAAkAAAAEgAAACQAAAAS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2KAAA3RIAANM0AAC0FQAAECAAAA=="/>
              </a:ext>
            </a:extLst>
          </p:cNvSpPr>
          <p:nvPr/>
        </p:nvSpPr>
        <p:spPr>
          <a:xfrm>
            <a:off x="6536690" y="3066415"/>
            <a:ext cx="2050415" cy="46164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2400" b="1">
                <a:solidFill>
                  <a:srgbClr val="5E7900"/>
                </a:solidFill>
              </a:rPr>
              <a:t>Contents B</a:t>
            </a:r>
            <a:endParaRPr lang="ko-kr" sz="2400" b="1">
              <a:solidFill>
                <a:srgbClr val="5E7900"/>
              </a:solidFill>
            </a:endParaRPr>
          </a:p>
        </p:txBody>
      </p:sp>
      <p:grpSp>
        <p:nvGrpSpPr>
          <p:cNvPr id="11" name="Group 7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LEkAAATCgAA8TQAAEwOAAAQAAAA"/>
              </a:ext>
            </a:extLst>
          </p:cNvGrpSpPr>
          <p:nvPr/>
        </p:nvGrpSpPr>
        <p:grpSpPr>
          <a:xfrm>
            <a:off x="5964555" y="1637665"/>
            <a:ext cx="2641600" cy="686435"/>
            <a:chOff x="5964555" y="1637665"/>
            <a:chExt cx="2641600" cy="686435"/>
          </a:xfrm>
        </p:grpSpPr>
        <p:sp>
          <p:nvSpPr>
            <p:cNvPr id="13" name="TextBox 76"/>
            <p:cNvSpPr>
              <a:extLst>
                <a:ext uri="smNativeData">
                  <pr:smNativeData xmlns:pr="smNativeData" val="SMDATA_12_dWHdYxMAAAAlAAAAZAAAAE0AAAAAkAAAAEgAAACQAAAAS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xJAAAEwoAAPE0AACjCwAAACAAAA=="/>
                </a:ext>
              </a:extLst>
            </p:cNvSpPr>
            <p:nvPr/>
          </p:nvSpPr>
          <p:spPr>
            <a:xfrm>
              <a:off x="5964555" y="1637665"/>
              <a:ext cx="2641600" cy="25400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1050" b="1">
                  <a:solidFill>
                    <a:srgbClr val="050602"/>
                  </a:solidFill>
                </a:rPr>
                <a:t>Content  Here</a:t>
              </a:r>
              <a:endParaRPr lang="ko-kr" sz="1050" b="1">
                <a:solidFill>
                  <a:srgbClr val="050602"/>
                </a:solidFill>
              </a:endParaRPr>
            </a:p>
          </p:txBody>
        </p:sp>
        <p:sp>
          <p:nvSpPr>
            <p:cNvPr id="12" name="TextBox 77"/>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xJAAALAsAAPE0AABMDgAAACAAAA=="/>
                </a:ext>
              </a:extLst>
            </p:cNvSpPr>
            <p:nvPr/>
          </p:nvSpPr>
          <p:spPr>
            <a:xfrm>
              <a:off x="5964555" y="1816100"/>
              <a:ext cx="2641600" cy="50800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900">
                  <a:solidFill>
                    <a:srgbClr val="050602"/>
                  </a:solidFill>
                </a:rPr>
                <a:t>Get a modern PowerPoint  Presentation that is beautifully designed. Easy to change colors, photos and Text.  </a:t>
              </a:r>
              <a:endParaRPr lang="ko-kr" sz="900">
                <a:solidFill>
                  <a:srgbClr val="050602"/>
                </a:solidFill>
              </a:endParaRPr>
            </a:p>
          </p:txBody>
        </p:sp>
      </p:grpSp>
      <p:grpSp>
        <p:nvGrpSpPr>
          <p:cNvPr id="14" name="Group 78"/>
          <p:cNvGrpSpPr>
            <a:extLst>
              <a:ext uri="smNativeData">
                <pr:smNativeData xmlns:pr="smNativeData" val="SMDATA_6_dWHdYxMAAAAlAAAAAQAAAA8BAAAAkAAAAEgAAACQAAAASAAAAAAAAAAAAAAAAAAAABcAAAAUAAAAAAAAAAAAAAD/fwAA/38AAAAAAAAJAAAABAAAAEkAAAAMAAAAEAAAAAAAAAAAAAAAAAAAAAAAAAAfAAAAVAAAAAAAAAAAAAAAAAAAAAAAAAAAAAAAAAAAAAAAAAAAAAAAAAAAAAAAAAAAAAAAAAAAAAAAAAAAAAAAAAAAAAAAAAAAAAAAAAAAAAAAAAAAAAAAAAAAACEAAAAYAAAAFAAAALEkAACdDgAA8TQAANYSAAAQAAAA"/>
              </a:ext>
            </a:extLst>
          </p:cNvGrpSpPr>
          <p:nvPr/>
        </p:nvGrpSpPr>
        <p:grpSpPr>
          <a:xfrm>
            <a:off x="5964555" y="2375535"/>
            <a:ext cx="2641600" cy="686435"/>
            <a:chOff x="5964555" y="2375535"/>
            <a:chExt cx="2641600" cy="686435"/>
          </a:xfrm>
        </p:grpSpPr>
        <p:sp>
          <p:nvSpPr>
            <p:cNvPr id="16" name="TextBox 79"/>
            <p:cNvSpPr>
              <a:extLst>
                <a:ext uri="smNativeData">
                  <pr:smNativeData xmlns:pr="smNativeData" val="SMDATA_12_dWHdYxMAAAAlAAAAZAAAAE0AAAAAkAAAAEgAAACQAAAAS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xJAAAnQ4AAPE0AAAtEAAAACAAAA=="/>
                </a:ext>
              </a:extLst>
            </p:cNvSpPr>
            <p:nvPr/>
          </p:nvSpPr>
          <p:spPr>
            <a:xfrm>
              <a:off x="5964555" y="2375535"/>
              <a:ext cx="2641600" cy="25400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1050" b="1">
                  <a:solidFill>
                    <a:srgbClr val="050602"/>
                  </a:solidFill>
                </a:rPr>
                <a:t>Content  Here</a:t>
              </a:r>
              <a:endParaRPr lang="ko-kr" sz="1050" b="1">
                <a:solidFill>
                  <a:srgbClr val="050602"/>
                </a:solidFill>
              </a:endParaRPr>
            </a:p>
          </p:txBody>
        </p:sp>
        <p:sp>
          <p:nvSpPr>
            <p:cNvPr id="15" name="TextBox 80"/>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xJAAAtg8AAPE0AADWEgAAACAAAA=="/>
                </a:ext>
              </a:extLst>
            </p:cNvSpPr>
            <p:nvPr/>
          </p:nvSpPr>
          <p:spPr>
            <a:xfrm>
              <a:off x="5964555" y="2553970"/>
              <a:ext cx="2641600" cy="50800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900">
                  <a:solidFill>
                    <a:srgbClr val="050602"/>
                  </a:solidFill>
                </a:rPr>
                <a:t>Get a modern PowerPoint  Presentation that is beautifully designed. Easy to change colors, photos and Text. </a:t>
              </a:r>
              <a:endParaRPr lang="ko-kr" sz="900">
                <a:solidFill>
                  <a:srgbClr val="050602"/>
                </a:solidFill>
              </a:endParaRPr>
            </a:p>
          </p:txBody>
        </p:sp>
      </p:grpSp>
      <p:grpSp>
        <p:nvGrpSpPr>
          <p:cNvPr id="17" name="Group 68"/>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OIDAAAODQAA0hMAAEcRAAAQAAAA"/>
              </a:ext>
            </a:extLst>
          </p:cNvGrpSpPr>
          <p:nvPr/>
        </p:nvGrpSpPr>
        <p:grpSpPr>
          <a:xfrm>
            <a:off x="631190" y="2122170"/>
            <a:ext cx="2590800" cy="686435"/>
            <a:chOff x="631190" y="2122170"/>
            <a:chExt cx="2590800" cy="686435"/>
          </a:xfrm>
        </p:grpSpPr>
        <p:sp>
          <p:nvSpPr>
            <p:cNvPr id="19" name="TextBox 69"/>
            <p:cNvSpPr>
              <a:extLst>
                <a:ext uri="smNativeData">
                  <pr:smNativeData xmlns:pr="smNativeData" val="SMDATA_12_dWHdYxMAAAAlAAAAZAAAAE0AAAAAkAAAAEgAAACQAAAAS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DiAwAADg0AANITAACeDgAAACAAAA=="/>
                </a:ext>
              </a:extLst>
            </p:cNvSpPr>
            <p:nvPr/>
          </p:nvSpPr>
          <p:spPr>
            <a:xfrm>
              <a:off x="631190" y="2122170"/>
              <a:ext cx="2590800" cy="25400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050" b="1">
                  <a:solidFill>
                    <a:srgbClr val="050602"/>
                  </a:solidFill>
                </a:rPr>
                <a:t>Content  Here</a:t>
              </a:r>
              <a:endParaRPr lang="ko-kr" sz="1050" b="1">
                <a:solidFill>
                  <a:srgbClr val="050602"/>
                </a:solidFill>
              </a:endParaRPr>
            </a:p>
          </p:txBody>
        </p:sp>
        <p:sp>
          <p:nvSpPr>
            <p:cNvPr id="18" name="TextBox 70"/>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DiAwAAJw4AANITAABHEQAAACAAAA=="/>
                </a:ext>
              </a:extLst>
            </p:cNvSpPr>
            <p:nvPr/>
          </p:nvSpPr>
          <p:spPr>
            <a:xfrm>
              <a:off x="631190" y="2300605"/>
              <a:ext cx="2590800" cy="50800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900">
                  <a:solidFill>
                    <a:srgbClr val="050602"/>
                  </a:solidFill>
                </a:rPr>
                <a:t>Get a modern PowerPoint  Presentation that is beautifully designed. Easy to change colors, photos and Text. </a:t>
              </a:r>
              <a:endParaRPr lang="ko-kr" sz="900">
                <a:solidFill>
                  <a:srgbClr val="050602"/>
                </a:solidFill>
              </a:endParaRPr>
            </a:p>
          </p:txBody>
        </p:sp>
      </p:grpSp>
      <p:grpSp>
        <p:nvGrpSpPr>
          <p:cNvPr id="20" name="Group 71"/>
          <p:cNvGrpSpPr>
            <a:extLst>
              <a:ext uri="smNativeData">
                <pr:smNativeData xmlns:pr="smNativeData" val="SMDATA_6_dWHdYxMAAAAlAAAAAQAAAA8BAAAAkAAAAEgAAACQAAAASAAAAAAAAAAAAAAAAAAAABcAAAAUAAAAAAAAAAAAAAD/fwAA/38AAAAAAAAJAAAABAAAANgAAAAMAAAAEAAAAAAAAAAAAAAAAAAAAAAAAAAfAAAAVAAAAAAAAAAAAAAAAAAAAAAAAAAAAAAAAAAAAAAAAAAAAAAAAAAAAAAAAAAAAAAAAAAAAAAAAAAAAAAAAAAAAAAAAAAAAAAAAAAAAAAAAAAAAAAAAAAAACEAAAAYAAAAFAAAAOIDAACZEQAA0hMAANEVAAAQAAAA"/>
              </a:ext>
            </a:extLst>
          </p:cNvGrpSpPr>
          <p:nvPr/>
        </p:nvGrpSpPr>
        <p:grpSpPr>
          <a:xfrm>
            <a:off x="631190" y="2860675"/>
            <a:ext cx="2590800" cy="685800"/>
            <a:chOff x="631190" y="2860675"/>
            <a:chExt cx="2590800" cy="685800"/>
          </a:xfrm>
        </p:grpSpPr>
        <p:sp>
          <p:nvSpPr>
            <p:cNvPr id="22" name="TextBox 72"/>
            <p:cNvSpPr>
              <a:extLst>
                <a:ext uri="smNativeData">
                  <pr:smNativeData xmlns:pr="smNativeData" val="SMDATA_12_dWHdYxMAAAAlAAAAZAAAAE0AAAAAkAAAAEgAAACQAAAAS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DiAwAAmREAANITAAApEwAAACAAAA=="/>
                </a:ext>
              </a:extLst>
            </p:cNvSpPr>
            <p:nvPr/>
          </p:nvSpPr>
          <p:spPr>
            <a:xfrm>
              <a:off x="631190" y="2860675"/>
              <a:ext cx="2590800" cy="25400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050" b="1">
                  <a:solidFill>
                    <a:srgbClr val="050602"/>
                  </a:solidFill>
                </a:rPr>
                <a:t>Content  Here</a:t>
              </a:r>
              <a:endParaRPr lang="ko-kr" sz="1050" b="1">
                <a:solidFill>
                  <a:srgbClr val="050602"/>
                </a:solidFill>
              </a:endParaRPr>
            </a:p>
          </p:txBody>
        </p:sp>
        <p:sp>
          <p:nvSpPr>
            <p:cNvPr id="21" name="TextBox 73"/>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JCQk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DiAwAAshIAANITAADRFQAAACAAAA=="/>
                </a:ext>
              </a:extLst>
            </p:cNvSpPr>
            <p:nvPr/>
          </p:nvSpPr>
          <p:spPr>
            <a:xfrm>
              <a:off x="631190" y="3039110"/>
              <a:ext cx="2590800" cy="50736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900">
                  <a:solidFill>
                    <a:srgbClr val="050602"/>
                  </a:solidFill>
                </a:rPr>
                <a:t>Get a modern PowerPoint  Presentation that is beautifully designed. Easy to change colors, photos and Text. </a:t>
              </a:r>
              <a:endParaRPr lang="ko-kr" sz="900">
                <a:solidFill>
                  <a:srgbClr val="050602"/>
                </a:solidFill>
              </a:endParaRPr>
            </a:p>
          </p:txBody>
        </p:sp>
      </p:grpSp>
      <p:sp>
        <p:nvSpPr>
          <p:cNvPr id="23" name="Text Placeholder 1"/>
          <p:cNvSpPr>
            <a:extLst>
              <a:ext uri="smNativeData">
                <pr:smNativeData xmlns:pr="smNativeData" val="SMDATA_12_dWHdYxMAAAAlAAAAZAAAAA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AAAAAH9/fwCKcWUDzMzMAMDA/wB/f38AAAAAAAAAAAAAAAAAAAAAAAAAAAAhAAAAGAAAABQAAAAAAAAApQEAAEA4AAAwBQAAEAAAAA=="/>
              </a:ext>
            </a:extLst>
          </p:cNvSpPr>
          <p:nvPr/>
        </p:nvSpPr>
        <p:spPr>
          <a:xfrm>
            <a:off x="0" y="267335"/>
            <a:ext cx="9144000" cy="57594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R="0" algn="ctr">
              <a:lnSpc>
                <a:spcPct val="90000"/>
              </a:lnSpc>
              <a:spcBef>
                <a:spcPts val="0"/>
              </a:spcBef>
              <a:spcAft>
                <a:spcPts val="0"/>
              </a:spcAft>
              <a:defRPr sz="1400" b="0" i="0" u="none" strike="noStrike">
                <a:solidFill>
                  <a:srgbClr val="000000"/>
                </a:solidFill>
                <a:latin typeface="Arial" pitchFamily="2" charset="0"/>
                <a:ea typeface="Arial" pitchFamily="2" charset="0"/>
                <a:cs typeface="Arial" pitchFamily="2" charset="0"/>
              </a:defRPr>
            </a:pPr>
            <a:r>
              <a:rPr lang="en-us" sz="3200" b="1">
                <a:solidFill>
                  <a:srgbClr val="EEB245"/>
                </a:solidFill>
              </a:rPr>
              <a:t>Infographic Style</a:t>
            </a:r>
            <a:endParaRPr lang="en-us" sz="3200" b="1">
              <a:solidFill>
                <a:srgbClr val="EEB245"/>
              </a:solidFill>
            </a:endParaRPr>
          </a:p>
        </p:txBody>
      </p:sp>
      <p:pic>
        <p:nvPicPr>
          <p:cNvPr id="24" name="Imagen 2"/>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GhMAAHwKAACAIgAABx4AABAAAAA="/>
              </a:ext>
            </a:extLst>
          </p:cNvPicPr>
          <p:nvPr/>
        </p:nvPicPr>
        <p:blipFill>
          <a:blip xmlns:r="http://schemas.openxmlformats.org/officeDocument/2006/relationships" r:embed="rId3"/>
          <a:stretch>
            <a:fillRect/>
          </a:stretch>
        </p:blipFill>
        <p:spPr>
          <a:xfrm>
            <a:off x="3105150" y="1704340"/>
            <a:ext cx="2503170" cy="3176905"/>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7.xml><?xml version="1.0" encoding="utf-8"?>
<p:sld xmlns:p="http://schemas.openxmlformats.org/presentationml/2006/main" xmlns:r="http://schemas.openxmlformats.org/officeDocument/2006/relationships" xmlns:a="http://schemas.openxmlformats.org/drawingml/2006/main">
  <p:cSld>
    <p:bg>
      <p:bgPr>
        <a:noFill/>
        <a:effectLst/>
      </p:bgPr>
    </p:bg>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27uH/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2"/>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pic>
        <p:nvPicPr>
          <p:cNvPr id="3" name="Imagen 28"/>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4" name="Text Placeholder 1"/>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nEwAArQAAAOkjAADxBAAAEAAAAA=="/>
              </a:ext>
            </a:extLst>
          </p:cNvSpPr>
          <p:nvPr>
            <p:ph type="body" idx="4294967295"/>
          </p:nvPr>
        </p:nvSpPr>
        <p:spPr>
          <a:xfrm>
            <a:off x="3113405" y="109855"/>
            <a:ext cx="2724150" cy="69342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139700" indent="0">
              <a:lnSpc>
                <a:spcPct val="80000"/>
              </a:lnSpc>
              <a:buNone/>
              <a:defRPr sz="1080"/>
            </a:pPr>
            <a:r>
              <a:rPr lang="en-us" sz="2465" b="1">
                <a:solidFill>
                  <a:srgbClr val="F5E098"/>
                </a:solidFill>
              </a:rPr>
              <a:t>Infographic Style</a:t>
            </a:r>
            <a:endParaRPr lang="en-us" sz="2465" b="1">
              <a:solidFill>
                <a:srgbClr val="F5E098"/>
              </a:solidFill>
            </a:endParaRPr>
          </a:p>
        </p:txBody>
      </p:sp>
      <p:grpSp>
        <p:nvGrpSpPr>
          <p:cNvPr id="5" name="Group 8"/>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KYEAACuFgAAGBQAAMcbAAAQAAAA"/>
              </a:ext>
            </a:extLst>
          </p:cNvGrpSpPr>
          <p:nvPr/>
        </p:nvGrpSpPr>
        <p:grpSpPr>
          <a:xfrm>
            <a:off x="755650" y="3686810"/>
            <a:ext cx="2510790" cy="828675"/>
            <a:chOff x="755650" y="3686810"/>
            <a:chExt cx="2510790" cy="828675"/>
          </a:xfrm>
        </p:grpSpPr>
        <p:sp>
          <p:nvSpPr>
            <p:cNvPr id="7" name="TextBox 9"/>
            <p:cNvSpPr>
              <a:extLst>
                <a:ext uri="smNativeData">
                  <pr:smNativeData xmlns:pr="smNativeData" val="SMDATA_12_dWHdYxMAAAAlAAAAZAAAAE0AAAAAagAAAEgAAACA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mBAAArhYAABgUAAAZGAAAACAAAA=="/>
                </a:ext>
              </a:extLst>
            </p:cNvSpPr>
            <p:nvPr/>
          </p:nvSpPr>
          <p:spPr>
            <a:xfrm>
              <a:off x="755650" y="3686810"/>
              <a:ext cx="2510790" cy="230505"/>
            </a:xfrm>
            <a:prstGeom prst="rect">
              <a:avLst/>
            </a:prstGeom>
            <a:noFill/>
            <a:ln w="9525" cap="flat" cmpd="sng" algn="ctr">
              <a:noFill/>
              <a:prstDash val="solid"/>
              <a:headEnd type="none" w="med" len="med"/>
              <a:tailEnd type="none" w="med" len="med"/>
            </a:ln>
            <a:effectLst/>
          </p:spPr>
          <p:txBody>
            <a:bodyPr vert="horz" wrap="square" lIns="67310" tIns="45720" rIns="8128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900" b="1">
                  <a:solidFill>
                    <a:srgbClr val="050602"/>
                  </a:solidFill>
                </a:rPr>
                <a:t>Contents Here</a:t>
              </a:r>
              <a:endParaRPr lang="ko-kr" sz="900" b="1">
                <a:solidFill>
                  <a:srgbClr val="050602"/>
                </a:solidFill>
              </a:endParaRPr>
            </a:p>
          </p:txBody>
        </p:sp>
        <p:sp>
          <p:nvSpPr>
            <p:cNvPr id="6" name="TextBox 10"/>
            <p:cNvSpPr>
              <a:extLst>
                <a:ext uri="smNativeData">
                  <pr:smNativeData xmlns:pr="smNativeData" val="SMDATA_12_dWHdYxMAAAAlAAAAZAAAAE0AAAAAVQAAAEgAAACA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mBAAAzRcAABgUAADHGwAAACAAAA=="/>
                </a:ext>
              </a:extLst>
            </p:cNvSpPr>
            <p:nvPr/>
          </p:nvSpPr>
          <p:spPr>
            <a:xfrm>
              <a:off x="755650" y="3869055"/>
              <a:ext cx="2510790" cy="646430"/>
            </a:xfrm>
            <a:prstGeom prst="rect">
              <a:avLst/>
            </a:prstGeom>
            <a:noFill/>
            <a:ln w="9525" cap="flat" cmpd="sng" algn="ctr">
              <a:noFill/>
              <a:prstDash val="solid"/>
              <a:headEnd type="none" w="med" len="med"/>
              <a:tailEnd type="none" w="med" len="med"/>
            </a:ln>
            <a:effectLst/>
          </p:spPr>
          <p:txBody>
            <a:bodyPr vert="horz" wrap="square" lIns="53975" tIns="45720" rIns="8128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900">
                  <a:solidFill>
                    <a:srgbClr val="050602"/>
                  </a:solidFill>
                </a:rPr>
                <a:t>Get a modern PowerPoint  Presentation that is beautifully designed. I hope and I believe that this Template will your Time, Money and Reputation.  </a:t>
              </a:r>
              <a:endParaRPr lang="en-us" sz="900">
                <a:solidFill>
                  <a:srgbClr val="050602"/>
                </a:solidFill>
              </a:endParaRPr>
            </a:p>
          </p:txBody>
        </p:sp>
      </p:grpSp>
      <p:grpSp>
        <p:nvGrpSpPr>
          <p:cNvPr id="8" name="Group 11"/>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GcEAAA8DwAA2hMAAFUUAAAQAAAA"/>
              </a:ext>
            </a:extLst>
          </p:cNvGrpSpPr>
          <p:nvPr/>
        </p:nvGrpSpPr>
        <p:grpSpPr>
          <a:xfrm>
            <a:off x="715645" y="2476500"/>
            <a:ext cx="2511425" cy="828675"/>
            <a:chOff x="715645" y="2476500"/>
            <a:chExt cx="2511425" cy="828675"/>
          </a:xfrm>
        </p:grpSpPr>
        <p:sp>
          <p:nvSpPr>
            <p:cNvPr id="10" name="TextBox 12"/>
            <p:cNvSpPr>
              <a:extLst>
                <a:ext uri="smNativeData">
                  <pr:smNativeData xmlns:pr="smNativeData" val="SMDATA_12_dWHdYxMAAAAlAAAAZAAAAE0AAAAAagAAAEgAAACA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nBAAAPA8AANoTAACnEAAAACAAAA=="/>
                </a:ext>
              </a:extLst>
            </p:cNvSpPr>
            <p:nvPr/>
          </p:nvSpPr>
          <p:spPr>
            <a:xfrm>
              <a:off x="715645" y="2476500"/>
              <a:ext cx="2511425" cy="230505"/>
            </a:xfrm>
            <a:prstGeom prst="rect">
              <a:avLst/>
            </a:prstGeom>
            <a:noFill/>
            <a:ln w="9525" cap="flat" cmpd="sng" algn="ctr">
              <a:noFill/>
              <a:prstDash val="solid"/>
              <a:headEnd type="none" w="med" len="med"/>
              <a:tailEnd type="none" w="med" len="med"/>
            </a:ln>
            <a:effectLst/>
          </p:spPr>
          <p:txBody>
            <a:bodyPr vert="horz" wrap="square" lIns="67310" tIns="45720" rIns="8128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900" b="1">
                  <a:solidFill>
                    <a:srgbClr val="050602"/>
                  </a:solidFill>
                </a:rPr>
                <a:t>Contents Here</a:t>
              </a:r>
              <a:endParaRPr lang="ko-kr" sz="900" b="1">
                <a:solidFill>
                  <a:srgbClr val="050602"/>
                </a:solidFill>
              </a:endParaRPr>
            </a:p>
          </p:txBody>
        </p:sp>
        <p:sp>
          <p:nvSpPr>
            <p:cNvPr id="9" name="TextBox 13"/>
            <p:cNvSpPr>
              <a:extLst>
                <a:ext uri="smNativeData">
                  <pr:smNativeData xmlns:pr="smNativeData" val="SMDATA_12_dWHdYxMAAAAlAAAAZAAAAE0AAAAAVQAAAEgAAACA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nBAAAWxAAANoTAABVFAAAACAAAA=="/>
                </a:ext>
              </a:extLst>
            </p:cNvSpPr>
            <p:nvPr/>
          </p:nvSpPr>
          <p:spPr>
            <a:xfrm>
              <a:off x="715645" y="2658745"/>
              <a:ext cx="2511425" cy="646430"/>
            </a:xfrm>
            <a:prstGeom prst="rect">
              <a:avLst/>
            </a:prstGeom>
            <a:noFill/>
            <a:ln w="9525" cap="flat" cmpd="sng" algn="ctr">
              <a:noFill/>
              <a:prstDash val="solid"/>
              <a:headEnd type="none" w="med" len="med"/>
              <a:tailEnd type="none" w="med" len="med"/>
            </a:ln>
            <a:effectLst/>
          </p:spPr>
          <p:txBody>
            <a:bodyPr vert="horz" wrap="square" lIns="53975" tIns="45720" rIns="8128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sz="900">
                  <a:solidFill>
                    <a:srgbClr val="050602"/>
                  </a:solidFill>
                </a:rPr>
                <a:t>Get a modern PowerPoint  Presentation that is beautifully designed. I hope and I believe that this Template will your Time, Money and Reputation.  </a:t>
              </a:r>
              <a:endParaRPr lang="en-us" sz="900">
                <a:solidFill>
                  <a:srgbClr val="050602"/>
                </a:solidFill>
              </a:endParaRPr>
            </a:p>
          </p:txBody>
        </p:sp>
      </p:grpSp>
      <p:sp>
        <p:nvSpPr>
          <p:cNvPr id="11" name="TextBox 17"/>
          <p:cNvSpPr>
            <a:extLst>
              <a:ext uri="smNativeData">
                <pr:smNativeData xmlns:pr="smNativeData" val="SMDATA_12_dWHdYxMAAAAlAAAAZAAAAE0AAAAAVQAAAAAAAAAr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DeAAI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XAwAAPwgAACYVAADmCgAAECAAAA=="/>
              </a:ext>
            </a:extLst>
          </p:cNvSpPr>
          <p:nvPr/>
        </p:nvSpPr>
        <p:spPr>
          <a:xfrm>
            <a:off x="583565" y="1340485"/>
            <a:ext cx="2854325" cy="431165"/>
          </a:xfrm>
          <a:prstGeom prst="rect">
            <a:avLst/>
          </a:prstGeom>
          <a:noFill/>
          <a:ln w="9525" cap="flat" cmpd="sng" algn="ctr">
            <a:noFill/>
            <a:prstDash val="solid"/>
            <a:headEnd type="none" w="med" len="med"/>
            <a:tailEnd type="none" w="med" len="med"/>
          </a:ln>
          <a:effectLst/>
        </p:spPr>
        <p:txBody>
          <a:bodyPr vert="horz" wrap="square" lIns="53975" tIns="0" rIns="27305" bIns="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a:solidFill>
                  <a:srgbClr val="787878"/>
                </a:solidFill>
              </a:rPr>
              <a:t>We Create</a:t>
            </a:r>
            <a:endParaRPr lang="en-us">
              <a:solidFill>
                <a:srgbClr val="787878"/>
              </a:solidFill>
            </a:endParaRPr>
          </a:p>
          <a:p>
            <a:pPr>
              <a:defRPr/>
            </a:pPr>
            <a:r>
              <a:rPr lang="en-us">
                <a:solidFill>
                  <a:srgbClr val="787878"/>
                </a:solidFill>
              </a:rPr>
              <a:t>Professional Presentation</a:t>
            </a:r>
            <a:endParaRPr lang="ko-kr">
              <a:solidFill>
                <a:srgbClr val="787878"/>
              </a:solidFill>
            </a:endParaRPr>
          </a:p>
        </p:txBody>
      </p:sp>
      <p:sp>
        <p:nvSpPr>
          <p:cNvPr id="12" name="TextBox 17"/>
          <p:cNvSpPr>
            <a:extLst>
              <a:ext uri="smNativeData">
                <pr:smNativeData xmlns:pr="smNativeData" val="SMDATA_12_dWHdYxMAAAAlAAAAZAAAAE0AAAAAVQAAAAAAAAArAAAAA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SIgAAPwgAAOIzAADmCgAAECAAAA=="/>
              </a:ext>
            </a:extLst>
          </p:cNvSpPr>
          <p:nvPr/>
        </p:nvSpPr>
        <p:spPr>
          <a:xfrm>
            <a:off x="5579110" y="1340485"/>
            <a:ext cx="2854960" cy="431165"/>
          </a:xfrm>
          <a:prstGeom prst="rect">
            <a:avLst/>
          </a:prstGeom>
          <a:noFill/>
          <a:ln w="9525" cap="flat" cmpd="sng" algn="ctr">
            <a:noFill/>
            <a:prstDash val="solid"/>
            <a:headEnd type="none" w="med" len="med"/>
            <a:tailEnd type="none" w="med" len="med"/>
          </a:ln>
          <a:effectLst/>
        </p:spPr>
        <p:txBody>
          <a:bodyPr vert="horz" wrap="square" lIns="53975" tIns="0" rIns="27305" bIns="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r">
              <a:defRPr/>
            </a:pPr>
            <a:r>
              <a:rPr lang="en-us">
                <a:solidFill>
                  <a:srgbClr val="787878"/>
                </a:solidFill>
              </a:rPr>
              <a:t>We Create</a:t>
            </a:r>
            <a:endParaRPr lang="en-us">
              <a:solidFill>
                <a:srgbClr val="787878"/>
              </a:solidFill>
            </a:endParaRPr>
          </a:p>
          <a:p>
            <a:pPr algn="r">
              <a:defRPr/>
            </a:pPr>
            <a:r>
              <a:rPr lang="en-us">
                <a:solidFill>
                  <a:srgbClr val="787878"/>
                </a:solidFill>
              </a:rPr>
              <a:t>Professional Presentation</a:t>
            </a:r>
            <a:endParaRPr lang="ko-kr">
              <a:solidFill>
                <a:srgbClr val="787878"/>
              </a:solidFill>
            </a:endParaRPr>
          </a:p>
        </p:txBody>
      </p:sp>
      <p:grpSp>
        <p:nvGrpSpPr>
          <p:cNvPr id="13" name="Group 8"/>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FAkAAAwFgAAwjMAAEobAAAQAAAA"/>
              </a:ext>
            </a:extLst>
          </p:cNvGrpSpPr>
          <p:nvPr/>
        </p:nvGrpSpPr>
        <p:grpSpPr>
          <a:xfrm>
            <a:off x="5902960" y="3606800"/>
            <a:ext cx="2510790" cy="829310"/>
            <a:chOff x="5902960" y="3606800"/>
            <a:chExt cx="2510790" cy="829310"/>
          </a:xfrm>
        </p:grpSpPr>
        <p:sp>
          <p:nvSpPr>
            <p:cNvPr id="15" name="TextBox 9"/>
            <p:cNvSpPr>
              <a:extLst>
                <a:ext uri="smNativeData">
                  <pr:smNativeData xmlns:pr="smNativeData" val="SMDATA_12_dWHdYxMAAAAlAAAAZAAAAE0AAAAAagAAAEgAAACA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QJAAAMBYAAMIzAACcFwAAACAAAA=="/>
                </a:ext>
              </a:extLst>
            </p:cNvSpPr>
            <p:nvPr/>
          </p:nvSpPr>
          <p:spPr>
            <a:xfrm>
              <a:off x="5902960" y="3606800"/>
              <a:ext cx="2510790" cy="231140"/>
            </a:xfrm>
            <a:prstGeom prst="rect">
              <a:avLst/>
            </a:prstGeom>
            <a:noFill/>
            <a:ln w="9525" cap="flat" cmpd="sng" algn="ctr">
              <a:noFill/>
              <a:prstDash val="solid"/>
              <a:headEnd type="none" w="med" len="med"/>
              <a:tailEnd type="none" w="med" len="med"/>
            </a:ln>
            <a:effectLst/>
          </p:spPr>
          <p:txBody>
            <a:bodyPr vert="horz" wrap="square" lIns="67310" tIns="45720" rIns="8128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900" b="1">
                  <a:solidFill>
                    <a:srgbClr val="050602"/>
                  </a:solidFill>
                </a:rPr>
                <a:t>Contents Here</a:t>
              </a:r>
              <a:endParaRPr lang="ko-kr" sz="900" b="1">
                <a:solidFill>
                  <a:srgbClr val="050602"/>
                </a:solidFill>
              </a:endParaRPr>
            </a:p>
          </p:txBody>
        </p:sp>
        <p:sp>
          <p:nvSpPr>
            <p:cNvPr id="14" name="TextBox 10"/>
            <p:cNvSpPr>
              <a:extLst>
                <a:ext uri="smNativeData">
                  <pr:smNativeData xmlns:pr="smNativeData" val="SMDATA_12_dWHdYxMAAAAlAAAAZAAAAE0AAAAAVQAAAEgAAACA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BQJAAAUBcAAMIzAABKGwAAACAAAA=="/>
                </a:ext>
              </a:extLst>
            </p:cNvSpPr>
            <p:nvPr/>
          </p:nvSpPr>
          <p:spPr>
            <a:xfrm>
              <a:off x="5902960" y="3789680"/>
              <a:ext cx="2510790" cy="646430"/>
            </a:xfrm>
            <a:prstGeom prst="rect">
              <a:avLst/>
            </a:prstGeom>
            <a:noFill/>
            <a:ln w="9525" cap="flat" cmpd="sng" algn="ctr">
              <a:noFill/>
              <a:prstDash val="solid"/>
              <a:headEnd type="none" w="med" len="med"/>
              <a:tailEnd type="none" w="med" len="med"/>
            </a:ln>
            <a:effectLst/>
          </p:spPr>
          <p:txBody>
            <a:bodyPr vert="horz" wrap="square" lIns="53975" tIns="45720" rIns="8128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900">
                  <a:solidFill>
                    <a:srgbClr val="050602"/>
                  </a:solidFill>
                </a:rPr>
                <a:t>Get a modern PowerPoint  Presentation that is beautifully designed. I hope and I believe that this Template will your Time, Money and Reputation.  </a:t>
              </a:r>
              <a:endParaRPr lang="en-us" sz="900">
                <a:solidFill>
                  <a:srgbClr val="050602"/>
                </a:solidFill>
              </a:endParaRPr>
            </a:p>
          </p:txBody>
        </p:sp>
      </p:grpSp>
      <p:grpSp>
        <p:nvGrpSpPr>
          <p:cNvPr id="16" name="Group 11"/>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BEkAAC/DgAAhDMAANgTAAAQAAAA"/>
              </a:ext>
            </a:extLst>
          </p:cNvGrpSpPr>
          <p:nvPr/>
        </p:nvGrpSpPr>
        <p:grpSpPr>
          <a:xfrm>
            <a:off x="5862955" y="2397125"/>
            <a:ext cx="2511425" cy="828675"/>
            <a:chOff x="5862955" y="2397125"/>
            <a:chExt cx="2511425" cy="828675"/>
          </a:xfrm>
        </p:grpSpPr>
        <p:sp>
          <p:nvSpPr>
            <p:cNvPr id="18" name="TextBox 12"/>
            <p:cNvSpPr>
              <a:extLst>
                <a:ext uri="smNativeData">
                  <pr:smNativeData xmlns:pr="smNativeData" val="SMDATA_12_dWHdYxMAAAAlAAAAZAAAAE0AAAAAagAAAEgAAACA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RJAAAvw4AAIQzAAAqEAAAACAAAA=="/>
                </a:ext>
              </a:extLst>
            </p:cNvSpPr>
            <p:nvPr/>
          </p:nvSpPr>
          <p:spPr>
            <a:xfrm>
              <a:off x="5862955" y="2397125"/>
              <a:ext cx="2511425" cy="230505"/>
            </a:xfrm>
            <a:prstGeom prst="rect">
              <a:avLst/>
            </a:prstGeom>
            <a:noFill/>
            <a:ln w="9525" cap="flat" cmpd="sng" algn="ctr">
              <a:noFill/>
              <a:prstDash val="solid"/>
              <a:headEnd type="none" w="med" len="med"/>
              <a:tailEnd type="none" w="med" len="med"/>
            </a:ln>
            <a:effectLst/>
          </p:spPr>
          <p:txBody>
            <a:bodyPr vert="horz" wrap="square" lIns="67310" tIns="45720" rIns="8128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900" b="1">
                  <a:solidFill>
                    <a:srgbClr val="050602"/>
                  </a:solidFill>
                </a:rPr>
                <a:t>Contents Here</a:t>
              </a:r>
              <a:endParaRPr lang="ko-kr" sz="900" b="1">
                <a:solidFill>
                  <a:srgbClr val="050602"/>
                </a:solidFill>
              </a:endParaRPr>
            </a:p>
          </p:txBody>
        </p:sp>
        <p:sp>
          <p:nvSpPr>
            <p:cNvPr id="17" name="TextBox 13"/>
            <p:cNvSpPr>
              <a:extLst>
                <a:ext uri="smNativeData">
                  <pr:smNativeData xmlns:pr="smNativeData" val="SMDATA_12_dWHdYxMAAAAlAAAAZAAAAE0AAAAAVQAAAEgAAACA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ARJAAA3g8AAIQzAADYEwAAACAAAA=="/>
                </a:ext>
              </a:extLst>
            </p:cNvSpPr>
            <p:nvPr/>
          </p:nvSpPr>
          <p:spPr>
            <a:xfrm>
              <a:off x="5862955" y="2579370"/>
              <a:ext cx="2511425" cy="646430"/>
            </a:xfrm>
            <a:prstGeom prst="rect">
              <a:avLst/>
            </a:prstGeom>
            <a:noFill/>
            <a:ln w="9525" cap="flat" cmpd="sng" algn="ctr">
              <a:noFill/>
              <a:prstDash val="solid"/>
              <a:headEnd type="none" w="med" len="med"/>
              <a:tailEnd type="none" w="med" len="med"/>
            </a:ln>
            <a:effectLst/>
          </p:spPr>
          <p:txBody>
            <a:bodyPr vert="horz" wrap="square" lIns="53975" tIns="45720" rIns="8128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900">
                  <a:solidFill>
                    <a:srgbClr val="050602"/>
                  </a:solidFill>
                </a:rPr>
                <a:t>Get a modern PowerPoint  Presentation that is beautifully designed. I hope and I believe that this Template will your Time, Money and Reputation.  </a:t>
              </a:r>
              <a:endParaRPr lang="en-us" sz="900">
                <a:solidFill>
                  <a:srgbClr val="050602"/>
                </a:solidFill>
              </a:endParaRPr>
            </a:p>
          </p:txBody>
        </p:sp>
      </p:grpSp>
      <p:pic>
        <p:nvPicPr>
          <p:cNvPr id="19" name="Imagen 14"/>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7RQAABYHAAAjIgAAmx0AABAAAAA="/>
              </a:ext>
            </a:extLst>
          </p:cNvPicPr>
          <p:nvPr/>
        </p:nvPicPr>
        <p:blipFill>
          <a:blip xmlns:r="http://schemas.openxmlformats.org/officeDocument/2006/relationships" r:embed="rId4"/>
          <a:stretch>
            <a:fillRect/>
          </a:stretch>
        </p:blipFill>
        <p:spPr>
          <a:xfrm>
            <a:off x="3401695" y="1151890"/>
            <a:ext cx="2147570" cy="3660775"/>
          </a:xfrm>
          <a:prstGeom prst="rect">
            <a:avLst/>
          </a:prstGeom>
          <a:noFill/>
          <a:ln w="9525" cap="flat" cmpd="sng" algn="ctr">
            <a:noFill/>
            <a:prstDash val="solid"/>
            <a:headEnd type="none" w="med" len="med"/>
            <a:tailEnd type="none" w="med" len="med"/>
          </a:ln>
          <a:effectLst/>
        </p:spPr>
      </p:pic>
      <p:sp>
        <p:nvSpPr>
          <p:cNvPr id="20" name="Rectángulo redondeado 15"/>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PXgAP///wgAAAAAAAAAAAAAAAAAAAAAAAAAAAAAAAAAAAAAZAAAAAEAAABAAAAAAAAAAAAAAAAAAAAAAAAAAAAAAAAAAAAAAAAAAAAAAAAAAAAAAAAAAAAAAAAAAAAAAAAAAAAAAAAAAAAAAAAAAAAAAAAAAAAAAAAAAAAAAAAAAAAAFAAAADwAAAABAAAAAAAAAH+yOw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9eAA+P/hAQAAAAAAAAAAAAAAAAAAAAAAAAAAAAAAAAAAAAAAAAAAf7I7AH9/fwCKcWUDzMzMAMDA/wB/f38AAAAAAAAAAAAAAAAAAAAAAAAAAAAhAAAAGAAAABQAAAAmFAAAUAgAAIgbAADWDAAAEAAAAA=="/>
              </a:ext>
            </a:extLst>
          </p:cNvSpPr>
          <p:nvPr/>
        </p:nvSpPr>
        <p:spPr>
          <a:xfrm>
            <a:off x="3275330" y="1351280"/>
            <a:ext cx="1200150" cy="735330"/>
          </a:xfrm>
          <a:prstGeom prst="roundRect">
            <a:avLst>
              <a:gd name="adj" fmla="val 16667"/>
            </a:avLst>
          </a:prstGeom>
          <a:solidFill>
            <a:srgbClr val="FCF5E0"/>
          </a:solidFill>
          <a:ln w="25400" cap="flat" cmpd="sng" algn="ctr">
            <a:solidFill>
              <a:srgbClr val="7FB23B"/>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21" name="Rectángulo redondeado 29"/>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PXgAP///wgAAAAAAAAAAAAAAAAAAAAAAAAAAAAAAAAAAAAAZAAAAAEAAABAAAAAAAAAAAAAAAAAAAAAAAAAAAAAAAAAAAAAAAAAAAAAAAAAAAAAAAAAAAAAAAAAAAAAAAAAAAAAAAAAAAAAAAAAAAAAAAAAAAAAAAAAAAAAAAAAAAAAFAAAADwAAAABAAAAAAAAAH+yOw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IGBf8MAAAAEAAAAAAAAAAAAAAAAAAAAAAAAAAeAAAAaAAAAAAAAAAAAAAAAAAAAAAAAAAAAAAAECcAABAnAAAAAAAAAAAAAAAAAAAAAAAAAAAAAAAAAAAAAAAAAAAAABQAAAAAAAAAwMD/AAAAAABkAAAAMgAAAAAAAABkAAAAAAAAAH9/fwAKAAAAHwAAAFQAAAD89eAA+P/hAQAAAAAAAAAAAAAAAAAAAAAAAAAAAAAAAAAAAAAAAAAAf7I7AH9/fwCKcWUDzMzMAMDA/wB/f38AAAAAAAAAAAAAAAAAAAAAAAAAAAAhAAAAGAAAABQAAAB2HAAA8QgAANgjAAB3DQAAEAAAAA=="/>
              </a:ext>
            </a:extLst>
          </p:cNvSpPr>
          <p:nvPr/>
        </p:nvSpPr>
        <p:spPr>
          <a:xfrm>
            <a:off x="4626610" y="1453515"/>
            <a:ext cx="1200150" cy="735330"/>
          </a:xfrm>
          <a:prstGeom prst="roundRect">
            <a:avLst>
              <a:gd name="adj" fmla="val 16667"/>
            </a:avLst>
          </a:prstGeom>
          <a:solidFill>
            <a:srgbClr val="FCF5E0"/>
          </a:solidFill>
          <a:ln w="25400" cap="flat" cmpd="sng" algn="ctr">
            <a:solidFill>
              <a:srgbClr val="7FB23B"/>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22" name="Rectángulo redondeado 30"/>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PXgAP///wgAAAAAAAAAAAAAAAAAAAAAAAAAAAAAAAAAAAAAZAAAAAEAAABAAAAAAAAAAAAAAAAAAAAAAAAAAAAAAAAAAAAAAAAAAAAAAAAAAAAAAAAAAAAAAAAAAAAAAAAAAAAAAAAAAAAAAAAAAAAAAAAAAAAAAAAAAAAAAAAAAAAAFAAAADwAAAABAAAAAAAAAH+yOw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9eAA+P/hAQAAAAAAAAAAAAAAAAAAAAAAAAAAAAAAAAAAAAAAAAAAf7I7AH9/fwCKcWUDzMzMAMDA/wB/f38AAAAAAAAAAAAAAAAAAAAAAAAAAAAhAAAAGAAAABQAAACNFAAAYg0AAO8bAADoEQAAEAAAAA=="/>
              </a:ext>
            </a:extLst>
          </p:cNvSpPr>
          <p:nvPr/>
        </p:nvSpPr>
        <p:spPr>
          <a:xfrm>
            <a:off x="3340735" y="2175510"/>
            <a:ext cx="1200150" cy="735330"/>
          </a:xfrm>
          <a:prstGeom prst="roundRect">
            <a:avLst>
              <a:gd name="adj" fmla="val 16667"/>
            </a:avLst>
          </a:prstGeom>
          <a:solidFill>
            <a:srgbClr val="FCF5E0"/>
          </a:solidFill>
          <a:ln w="25400" cap="flat" cmpd="sng" algn="ctr">
            <a:solidFill>
              <a:srgbClr val="7FB23B"/>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23" name="Rectángulo redondeado 31"/>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PXgAP///wgAAAAAAAAAAAAAAAAAAAAAAAAAAAAAAAAAAAAAZAAAAAEAAABAAAAAAAAAAAAAAAAAAAAAAAAAAAAAAAAAAAAAAAAAAAAAAAAAAAAAAAAAAAAAAAAAAAAAAAAAAAAAAAAAAAAAAAAAAAAAAAAAAAAAAAAAAAAAAAAAAAAAFAAAADwAAAABAAAAAAAAAH+yOw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9eAA+P/hAQAAAAAAAAAAAAAAAAAAAAAAAAAAAAAAAAAAAAAAAAAAf7I7AH9/fwCKcWUDzMzMAMDA/wB/f38AAAAAAAAAAAAAAAAAAAAAAAAAAAAhAAAAGAAAABQAAAB2HAAA2w4AANgjAABhEwAAEAAAAA=="/>
              </a:ext>
            </a:extLst>
          </p:cNvSpPr>
          <p:nvPr/>
        </p:nvSpPr>
        <p:spPr>
          <a:xfrm>
            <a:off x="4626610" y="2414905"/>
            <a:ext cx="1200150" cy="735330"/>
          </a:xfrm>
          <a:prstGeom prst="roundRect">
            <a:avLst>
              <a:gd name="adj" fmla="val 16667"/>
            </a:avLst>
          </a:prstGeom>
          <a:solidFill>
            <a:srgbClr val="FCF5E0"/>
          </a:solidFill>
          <a:ln w="25400" cap="flat" cmpd="sng" algn="ctr">
            <a:solidFill>
              <a:srgbClr val="7FB23B"/>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sp>
        <p:nvSpPr>
          <p:cNvPr id="24" name="Rectángulo redondeado 32"/>
          <p:cNvSpPr>
            <a:extLst>
              <a:ext uri="smNativeData">
                <pr:smNativeData xmlns:pr="smNativeData" val="SMDATA_12_dWHdYxMAAAAlAAAAZQAAAA0AAAAAkAAAAEgAAACQAAAASAAAAAAAAAABAAAAAAAAAAEAAABQAAAAhbacS3FV1T8AAAAAAADwvwAAAAAAAOA/AAAAAAAA4D8AAAAAAADgPwAAAAAAAOA/AAAAAAAA4D8AAAAAAADgPwAAAAAAAOA/AAAAAAAA4D8CAAAAjAAAAAEAAAAAAAAA/PXgAP///wgAAAAAAAAAAAAAAAAAAAAAAAAAAAAAAAAAAAAAZAAAAAEAAABAAAAAAAAAAAAAAAAAAAAAAAAAAAAAAAAAAAAAAAAAAAAAAAAAAAAAAAAAAAAAAAAAAAAAAAAAAAAAAAAAAAAAAAAAAAAAAAAAAAAAAAAAAAAAAAAAAAAAFAAAADwAAAABAAAAAAAAAH+yOw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9eAA+P/hAQAAAAAAAAAAAAAAAAAAAAAAAAAAAAAAAAAAAAAAAAAAf7I7AH9/fwCKcWUDzMzMAMDA/wB/f38AAAAAAAAAAAAAAAAAAAAAAAAAAAAhAAAAGAAAABQAAAA+GAAArhQAAKAfAAA0GQAAEAAAAA=="/>
              </a:ext>
            </a:extLst>
          </p:cNvSpPr>
          <p:nvPr/>
        </p:nvSpPr>
        <p:spPr>
          <a:xfrm>
            <a:off x="3940810" y="3361690"/>
            <a:ext cx="1200150" cy="735330"/>
          </a:xfrm>
          <a:prstGeom prst="roundRect">
            <a:avLst>
              <a:gd name="adj" fmla="val 16667"/>
            </a:avLst>
          </a:prstGeom>
          <a:solidFill>
            <a:srgbClr val="FCF5E0"/>
          </a:solidFill>
          <a:ln w="25400" cap="flat" cmpd="sng" algn="ctr">
            <a:solidFill>
              <a:srgbClr val="7FB23B"/>
            </a:solid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p>
        </p:txBody>
      </p:sp>
      <p:cxnSp>
        <p:nvCxnSpPr>
          <p:cNvPr id="25" name="Conector recto de flecha 34"/>
          <p:cNvCxnSpPr>
            <a:extLst>
              <a:ext uri="smNativeData">
                <pr:smNativeData xmlns:pr="smNativeData" val="SMDATA_12_dWHdYxMAAAAlAAAADQAAAA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BAAAAAAAAALPAYwAPAAAAAQAAABQAAAAUAAAAFAAAAAEAAAAAAAAAZAAAAGQAAAAC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zOeAIMAAAAEAAAAAAAAAAAAAAAAAAAAAAAAAAeAAAAaAAAAAAAAAAAAAAAAAAAAAAAAAAAAAAAECcAABAnAAAAAAAAAAAAAAAAAAAAAAAAAAAAAAAAAAAAAAAAAAAAABQAAAAAAAAAwMD/AAAAAABkAAAAMgAAAAAAAABkAAAAAAAAAH9/fwAKAAAAHwAAAFQAAAD///8A+P/hAQAAAAAAAAAAAAAAAAAAAAAAAAAAAAAAAAAAAAAAAAAAs8BjAH9/fwCKcWUDzMzMAMDA/wB/f38AAAAAAAAAAAAAAAAAAAAAAAAAAAAhAAAAGAAAABQAAABNEQAAbQoAANoTAADvDQAAEAAAAA=="/>
              </a:ext>
            </a:extLst>
          </p:cNvCxnSpPr>
          <p:nvPr/>
        </p:nvCxnSpPr>
        <p:spPr>
          <a:xfrm flipH="1">
            <a:off x="2812415" y="1694815"/>
            <a:ext cx="414655" cy="570230"/>
          </a:xfrm>
          <a:prstGeom prst="straightConnector1">
            <a:avLst/>
          </a:prstGeom>
          <a:noFill/>
          <a:ln w="9525" cap="flat" cmpd="sng" algn="ctr">
            <a:solidFill>
              <a:srgbClr val="B3C063"/>
            </a:solidFill>
            <a:prstDash val="solid"/>
            <a:headEnd type="none" w="med" len="med"/>
            <a:tailEnd type="triangle" w="med" len="med"/>
          </a:ln>
          <a:effectLst/>
        </p:spPr>
      </p:cxnSp>
      <p:cxnSp>
        <p:nvCxnSpPr>
          <p:cNvPr id="26" name="Conector recto de flecha 37"/>
          <p:cNvCxnSpPr>
            <a:extLst>
              <a:ext uri="smNativeData">
                <pr:smNativeData xmlns:pr="smNativeData" val="SMDATA_12_dWHdYxMAAAAlAAAADQAAAA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BAAAAAAAAALPAYwAPAAAAAQAAABQAAAAUAAAAFAAAAAEAAAAAAAAAZAAAAGQAAAAC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zOeAIMAAAAEAAAAAAAAAAAAAAAAAAAAAAAAAAeAAAAaAAAAAAAAAAAAAAAAAAAAAAAAAAAAAAAECcAABAnAAAAAAAAAAAAAAAAAAAAAAAAAAAAAAAAAAAAAAAAAAAAABQAAAAAAAAAwMD/AAAAAABkAAAAMgAAAAAAAABkAAAAAAAAAH9/fwAKAAAAHwAAAFQAAAD///8A+P/hAQAAAAAAAAAAAAAAAAAAAAAAAAAAAAAAAAAAAAAAAAAAs8BjAH9/fwCKcWUDzMzMAMDA/wB/f38AAAAAAAAAAAAAAAAAAAAAAAAAAAAhAAAAGAAAABQAAAB8EgAAWRIAAC4XAAAwFgAAEAAAAA=="/>
              </a:ext>
            </a:extLst>
          </p:cNvCxnSpPr>
          <p:nvPr/>
        </p:nvCxnSpPr>
        <p:spPr>
          <a:xfrm flipH="1">
            <a:off x="3004820" y="2982595"/>
            <a:ext cx="763270" cy="624205"/>
          </a:xfrm>
          <a:prstGeom prst="straightConnector1">
            <a:avLst/>
          </a:prstGeom>
          <a:noFill/>
          <a:ln w="9525" cap="flat" cmpd="sng" algn="ctr">
            <a:solidFill>
              <a:srgbClr val="B3C063"/>
            </a:solidFill>
            <a:prstDash val="solid"/>
            <a:headEnd type="none" w="med" len="med"/>
            <a:tailEnd type="triangle" w="med" len="med"/>
          </a:ln>
          <a:effectLst/>
        </p:spPr>
      </p:cxnSp>
      <p:cxnSp>
        <p:nvCxnSpPr>
          <p:cNvPr id="27" name="Conector recto de flecha 39"/>
          <p:cNvCxnSpPr>
            <a:extLst>
              <a:ext uri="smNativeData">
                <pr:smNativeData xmlns:pr="smNativeData" val="SMDATA_12_dWHdYxMAAAAlAAAADQAAAA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BAAAAAAAAALPAYwAPAAAAAQAAABQAAAAUAAAAFAAAAAEAAAAAAAAAZAAAAGQAAAAC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s8BjAH9/fwCKcWUDzMzMAMDA/wB/f38AAAAAAAAAAAAAAAAAAAAAAAAAAAAhAAAAGAAAABQAAAA4JAAA9goAACknAAA0DgAAEAAAAA=="/>
              </a:ext>
            </a:extLst>
          </p:cNvCxnSpPr>
          <p:nvPr/>
        </p:nvCxnSpPr>
        <p:spPr>
          <a:xfrm>
            <a:off x="5887720" y="1781810"/>
            <a:ext cx="478155" cy="527050"/>
          </a:xfrm>
          <a:prstGeom prst="straightConnector1">
            <a:avLst/>
          </a:prstGeom>
          <a:noFill/>
          <a:ln w="9525" cap="flat" cmpd="sng" algn="ctr">
            <a:solidFill>
              <a:srgbClr val="B3C063"/>
            </a:solidFill>
            <a:prstDash val="solid"/>
            <a:headEnd type="none" w="med" len="med"/>
            <a:tailEnd type="triangle" w="med" len="med"/>
          </a:ln>
          <a:effectLst/>
        </p:spPr>
      </p:cxnSp>
      <p:cxnSp>
        <p:nvCxnSpPr>
          <p:cNvPr id="28" name="Conector recto de flecha 41"/>
          <p:cNvCxnSpPr>
            <a:extLst>
              <a:ext uri="smNativeData">
                <pr:smNativeData xmlns:pr="smNativeData" val="SMDATA_12_dWHdYxMAAAAlAAAADQAAAA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BAAAAAAAAALPAYwAPAAAAAQAAABQAAAAUAAAAFAAAAAEAAAAAAAAAZAAAAGQAAAAC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s8BjAH9/fwCKcWUDzMzMAMDA/wB/f38AAAAAAAAAAAAAAAAAAAAAAAAAAAAhAAAAGAAAABQAAADYIwAAEBQAAEEnAAAwFgAAEAAAAA=="/>
              </a:ext>
            </a:extLst>
          </p:cNvCxnSpPr>
          <p:nvPr/>
        </p:nvCxnSpPr>
        <p:spPr>
          <a:xfrm>
            <a:off x="5826760" y="3261360"/>
            <a:ext cx="554355" cy="345440"/>
          </a:xfrm>
          <a:prstGeom prst="straightConnector1">
            <a:avLst/>
          </a:prstGeom>
          <a:noFill/>
          <a:ln w="9525" cap="flat" cmpd="sng" algn="ctr">
            <a:solidFill>
              <a:srgbClr val="B3C063"/>
            </a:solidFill>
            <a:prstDash val="solid"/>
            <a:headEnd type="none" w="med" len="med"/>
            <a:tailEnd type="triangle" w="med" len="med"/>
          </a:ln>
          <a:effectLst/>
        </p:spPr>
      </p:cxnSp>
    </p:spTree>
  </p:cSld>
  <p:clrMapOvr>
    <a:masterClrMapping/>
  </p:clrMapOvr>
  <p:timing>
    <p:tnLst>
      <p:par>
        <p:cTn id="1" dur="indefinite" restart="never" nodeType="tmRoot"/>
      </p:par>
    </p:tnLst>
  </p:timing>
</p:sld>
</file>

<file path=ppt/slides/slide8.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4"/>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2"/>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grpSp>
        <p:nvGrpSpPr>
          <p:cNvPr id="3" name="Google Shape;15;p2"/>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HIsAACp////JDkAADYEAAAQAAAA"/>
              </a:ext>
            </a:extLst>
          </p:cNvGrpSpPr>
          <p:nvPr/>
        </p:nvGrpSpPr>
        <p:grpSpPr>
          <a:xfrm>
            <a:off x="7225030" y="-55245"/>
            <a:ext cx="2063750" cy="739775"/>
            <a:chOff x="7225030" y="-55245"/>
            <a:chExt cx="2063750" cy="739775"/>
          </a:xfrm>
        </p:grpSpPr>
        <p:sp>
          <p:nvSpPr>
            <p:cNvPr id="5" name="Google Shape;16;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zLAAAqf///yQ5AAA1BAAAAAAAAA=="/>
                </a:ext>
              </a:extLst>
            </p:cNvSpPr>
            <p:nvPr/>
          </p:nvSpPr>
          <p:spPr>
            <a:xfrm>
              <a:off x="7225665" y="-55245"/>
              <a:ext cx="2063115" cy="739140"/>
            </a:xfrm>
            <a:custGeom>
              <a:avLst/>
              <a:gdLst/>
              <a:ahLst/>
              <a:cxnLst/>
              <a:rect l="0" t="0" r="2063115" b="739140"/>
              <a:pathLst>
                <a:path w="2063115" h="739140">
                  <a:moveTo>
                    <a:pt x="951120" y="0"/>
                  </a:moveTo>
                  <a:cubicBezTo>
                    <a:pt x="800324" y="0"/>
                    <a:pt x="676475" y="108742"/>
                    <a:pt x="651194" y="251997"/>
                  </a:cubicBezTo>
                  <a:cubicBezTo>
                    <a:pt x="583815" y="202275"/>
                    <a:pt x="500398" y="172790"/>
                    <a:pt x="409430" y="172790"/>
                  </a:cubicBezTo>
                  <a:cubicBezTo>
                    <a:pt x="183652" y="172790"/>
                    <a:pt x="0" y="356520"/>
                    <a:pt x="0" y="583227"/>
                  </a:cubicBezTo>
                  <a:cubicBezTo>
                    <a:pt x="0" y="638003"/>
                    <a:pt x="10960" y="690251"/>
                    <a:pt x="30331" y="739140"/>
                  </a:cubicBezTo>
                  <a:lnTo>
                    <a:pt x="2063115" y="739140"/>
                  </a:lnTo>
                  <a:cubicBezTo>
                    <a:pt x="2021848" y="650635"/>
                    <a:pt x="1933381" y="588280"/>
                    <a:pt x="1831452" y="588280"/>
                  </a:cubicBezTo>
                  <a:cubicBezTo>
                    <a:pt x="1752253" y="588280"/>
                    <a:pt x="1681489" y="623677"/>
                    <a:pt x="1635172" y="680979"/>
                  </a:cubicBezTo>
                  <a:cubicBezTo>
                    <a:pt x="1610725" y="646416"/>
                    <a:pt x="1571126" y="622818"/>
                    <a:pt x="1525642" y="622818"/>
                  </a:cubicBezTo>
                  <a:cubicBezTo>
                    <a:pt x="1516373" y="622818"/>
                    <a:pt x="1506271" y="623677"/>
                    <a:pt x="1497836" y="626204"/>
                  </a:cubicBezTo>
                  <a:cubicBezTo>
                    <a:pt x="1496170" y="486309"/>
                    <a:pt x="1388332" y="370846"/>
                    <a:pt x="1251021" y="358188"/>
                  </a:cubicBezTo>
                  <a:cubicBezTo>
                    <a:pt x="1254380" y="341336"/>
                    <a:pt x="1256072" y="323650"/>
                    <a:pt x="1256072" y="305939"/>
                  </a:cubicBezTo>
                  <a:cubicBezTo>
                    <a:pt x="1256072" y="137393"/>
                    <a:pt x="1119595" y="0"/>
                    <a:pt x="951120" y="0"/>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sp>
          <p:nvSpPr>
            <p:cNvPr id="4" name="Google Shape;17;p2"/>
            <p:cNvSpPr>
              <a:extLst>
                <a:ext uri="smNativeData">
                  <pr:smNativeData xmlns:pr="smNativeData" val="SMDATA_12_dWHdYxMAAAAlAAAACwAAAA0AAAAAkAAAAJAAAACQAAAAkAAAAAAAAAABAAAAAAAAAAEAAABQAAAAAAAAAAAA4D8AAAAAAADgPwAAAAAAAOA/AAAAAAAA4D8AAAAAAADgPwAAAAAAAOA/AAAAAAAA4D8AAAAAAADgPwAAAAAAAOA/AAAAAAAA4D8CAAAAjAAAAAEAAAAAAAAA////AP///wgAAAAAAAAAAAAAAAAAAAAAAAAAAAAAAAAAAAAAeAAAAAEAAABAAAAAAAAAAAAAAAB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8A+P/hAQAAAAAAAAAAAAAAAAAAAAAAAAAAAAAAAAAAAAAAAAAA8NFiAn9/fwCKcWUDzMzMAMDA/wB/f38AAAAAAAAAAAAAAAAAAAAAAAAAAAAhAAAAGAAAABQAAAByLAAApgEAACE5AAA2BAAAAAAAAA=="/>
                </a:ext>
              </a:extLst>
            </p:cNvSpPr>
            <p:nvPr/>
          </p:nvSpPr>
          <p:spPr>
            <a:xfrm>
              <a:off x="7225030" y="267970"/>
              <a:ext cx="2061845" cy="416560"/>
            </a:xfrm>
            <a:custGeom>
              <a:avLst/>
              <a:gdLst/>
              <a:ahLst/>
              <a:cxnLst/>
              <a:rect l="0" t="0" r="2061845" b="416560"/>
              <a:pathLst>
                <a:path w="2061845" h="416560">
                  <a:moveTo>
                    <a:pt x="92664" y="25"/>
                  </a:moveTo>
                  <a:cubicBezTo>
                    <a:pt x="34566" y="70851"/>
                    <a:pt x="25" y="161063"/>
                    <a:pt x="25" y="260552"/>
                  </a:cubicBezTo>
                  <a:cubicBezTo>
                    <a:pt x="25" y="315352"/>
                    <a:pt x="10124" y="367624"/>
                    <a:pt x="30349" y="416535"/>
                  </a:cubicBezTo>
                  <a:lnTo>
                    <a:pt x="2061819" y="416535"/>
                  </a:lnTo>
                  <a:cubicBezTo>
                    <a:pt x="2022254" y="327156"/>
                    <a:pt x="1933806" y="264773"/>
                    <a:pt x="1831901" y="264773"/>
                  </a:cubicBezTo>
                  <a:cubicBezTo>
                    <a:pt x="1752719" y="264773"/>
                    <a:pt x="1681971" y="300186"/>
                    <a:pt x="1635664" y="357514"/>
                  </a:cubicBezTo>
                  <a:cubicBezTo>
                    <a:pt x="1611223" y="322935"/>
                    <a:pt x="1571632" y="299327"/>
                    <a:pt x="1526159" y="299327"/>
                  </a:cubicBezTo>
                  <a:cubicBezTo>
                    <a:pt x="1516892" y="299327"/>
                    <a:pt x="1506793" y="300186"/>
                    <a:pt x="1498359" y="302714"/>
                  </a:cubicBezTo>
                  <a:cubicBezTo>
                    <a:pt x="1498359" y="253803"/>
                    <a:pt x="1484043" y="209114"/>
                    <a:pt x="1461319" y="169480"/>
                  </a:cubicBezTo>
                  <a:cubicBezTo>
                    <a:pt x="1408245" y="255497"/>
                    <a:pt x="1313914" y="311990"/>
                    <a:pt x="1206101" y="311990"/>
                  </a:cubicBezTo>
                  <a:cubicBezTo>
                    <a:pt x="1153052" y="311990"/>
                    <a:pt x="1103362" y="298493"/>
                    <a:pt x="1058721" y="273191"/>
                  </a:cubicBezTo>
                  <a:cubicBezTo>
                    <a:pt x="1020822" y="290910"/>
                    <a:pt x="978707" y="300186"/>
                    <a:pt x="934066" y="300186"/>
                  </a:cubicBezTo>
                  <a:cubicBezTo>
                    <a:pt x="821203" y="300186"/>
                    <a:pt x="723514" y="238637"/>
                    <a:pt x="671298" y="147565"/>
                  </a:cubicBezTo>
                  <a:cubicBezTo>
                    <a:pt x="629183" y="263914"/>
                    <a:pt x="518844" y="345709"/>
                    <a:pt x="389139" y="345709"/>
                  </a:cubicBezTo>
                  <a:cubicBezTo>
                    <a:pt x="223227" y="345709"/>
                    <a:pt x="89306" y="210808"/>
                    <a:pt x="89306" y="45549"/>
                  </a:cubicBezTo>
                  <a:cubicBezTo>
                    <a:pt x="89306" y="29523"/>
                    <a:pt x="90139" y="15191"/>
                    <a:pt x="92664" y="25"/>
                  </a:cubicBezTo>
                  <a:close/>
                </a:path>
              </a:pathLst>
            </a:custGeom>
            <a:solidFill>
              <a:srgbClr val="FFFFFF"/>
            </a:solid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spcBef>
                  <a:spcPts val="0"/>
                </a:spcBef>
                <a:spcAft>
                  <a:spcPts val="0"/>
                </a:spcAft>
                <a:buNone/>
                <a:defRPr/>
              </a:pPr>
            </a:p>
          </p:txBody>
        </p:sp>
      </p:grpSp>
      <p:pic>
        <p:nvPicPr>
          <p:cNvPr id="6" name="Imagen 1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sp>
        <p:nvSpPr>
          <p:cNvPr id="7" name="Elipse 6"/>
          <p:cNvSpPr>
            <a:extLst>
              <a:ext uri="smNativeData">
                <pr:smNativeData xmlns:pr="smNativeData" val="SMDATA_12_dWHdYxMAAAAlAAAAZgAAAA0AAAAAkAAAAEgAAACQAAAASAAAAAAAAAABAAAAAAAAAAEAAABQAAAAAAAAAAAA8D8AAAAAAADwPwAAAAAAAOA/AAAAAAAA4D8AAAAAAADgPwAAAAAAAOA/AAAAAAAA4D8AAAAAAADgPwAAAAAAAOA/AAAAAAAA4D8CAAAAjAAAAAEAAAAAAAAA////CP///wgAAAAAAAAAAAAAAAAAAAAAAAAAAAAAAAAAAAAAZAAAAAEAAABAAAAAAAAAAAAAAAAAAAAAAAAAAAAAAAAAAAAAAAAAAAAAAAAAAAAAAAAAAAAAAAAAAAAAAAAAAAAAAAAAAAAAAAAAAAAAAAAAAAAAAAAAAAAAAAAAAAAAFAAAADwAAAAAAAAAAAAAAIaQTAAo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D4/+EB+P/hAQAAAAAAAAAAAAAAAAAAAAAAAAAAAAAAAAAAAAAAAAAAhpBMAH9/fwCKcWUDzMzMAMDA/wB/f38AAAAAAAAAAAAAAAAAAAAAAAAAAAAhAAAAGAAAABQAAACNBwAAfRsAACsWAAA+HgAAEAAAAA=="/>
              </a:ext>
            </a:extLst>
          </p:cNvSpPr>
          <p:nvPr/>
        </p:nvSpPr>
        <p:spPr>
          <a:xfrm>
            <a:off x="1227455" y="4468495"/>
            <a:ext cx="2376170" cy="447675"/>
          </a:xfrm>
          <a:prstGeom prst="ellipse">
            <a:avLst/>
          </a:prstGeom>
          <a:solidFill>
            <a:schemeClr val="bg1"/>
          </a:solidFill>
          <a:ln w="25400" cap="flat" cmpd="sng" algn="ctr">
            <a:noFill/>
            <a:prstDash val="solid"/>
            <a:headEnd type="none" w="med" len="med"/>
            <a:tailEnd type="none" w="med" len="med"/>
          </a:ln>
          <a:effectLst/>
        </p:spPr>
        <p:txBody>
          <a:bodyPr vert="horz" wrap="square" lIns="91440" tIns="45720" rIns="91440" bIns="4572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lgn="ctr">
              <a:defRPr>
                <a:solidFill>
                  <a:srgbClr val="F8FFE1"/>
                </a:solidFill>
                <a:latin typeface="Arial" pitchFamily="2" charset="0"/>
                <a:ea typeface="Arial" pitchFamily="2" charset="0"/>
                <a:cs typeface="Arial" pitchFamily="2" charset="0"/>
              </a:defRPr>
            </a:pPr>
            <a:endParaRPr lang="es-ar">
              <a:solidFill>
                <a:srgbClr val="027696"/>
              </a:solidFill>
            </a:endParaRPr>
          </a:p>
        </p:txBody>
      </p:sp>
      <p:sp>
        <p:nvSpPr>
          <p:cNvPr id="8" name="Text Placeholder 1"/>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AAAAAAcgAAAEA4AAD9AwAAEAAAAA=="/>
              </a:ext>
            </a:extLst>
          </p:cNvSpPr>
          <p:nvPr>
            <p:ph type="body" idx="4294967295"/>
          </p:nvPr>
        </p:nvSpPr>
        <p:spPr>
          <a:xfrm>
            <a:off x="0" y="72390"/>
            <a:ext cx="9144000" cy="57594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lnSpc>
                <a:spcPct val="115000"/>
              </a:lnSpc>
              <a:spcBef>
                <a:spcPts val="0"/>
              </a:spcBef>
              <a:spcAft>
                <a:spcPts val="0"/>
              </a:spcAft>
              <a:buNone/>
              <a:defRPr sz="3600" b="0" baseline="0">
                <a:solidFill>
                  <a:schemeClr val="bg1"/>
                </a:solidFill>
                <a:latin typeface="Arial" pitchFamily="2" charset="0"/>
                <a:ea typeface="Arial" pitchFamily="2" charset="0"/>
                <a:cs typeface="Arial" pitchFamily="2" charset="0"/>
              </a:defRPr>
            </a:pPr>
            <a:r>
              <a:rPr lang="en-us" sz="2400" b="1">
                <a:solidFill>
                  <a:srgbClr val="5E7900"/>
                </a:solidFill>
              </a:rPr>
              <a:t>Infographic Style</a:t>
            </a:r>
            <a:endParaRPr lang="ko-kr" sz="2400" b="1">
              <a:solidFill>
                <a:srgbClr val="5E7900"/>
              </a:solidFill>
            </a:endParaRPr>
          </a:p>
        </p:txBody>
      </p:sp>
      <p:sp>
        <p:nvSpPr>
          <p:cNvPr id="9" name="Text Placeholder 2"/>
          <p:cNvSpPr>
            <a:spLocks noGrp="1" noChangeArrowheads="1"/>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XAQAAJAcAACAcAAAOCQAAEAAAAA=="/>
              </a:ext>
            </a:extLst>
          </p:cNvSpPr>
          <p:nvPr>
            <p:ph type="body" idx="1"/>
          </p:nvPr>
        </p:nvSpPr>
        <p:spPr>
          <a:xfrm>
            <a:off x="258445" y="1160780"/>
            <a:ext cx="4313555" cy="31115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prstTxWarp prst="textNoShape">
              <a:avLst/>
            </a:prstTxWarp>
          </a:bodyPr>
          <a:lstStyle/>
          <a:p>
            <a:pPr marL="152400" indent="0">
              <a:buNone/>
              <a:defRPr/>
            </a:pPr>
            <a:r>
              <a:rPr lang="en-us" sz="1800">
                <a:solidFill>
                  <a:srgbClr val="67544B"/>
                </a:solidFill>
              </a:rPr>
              <a:t>Insert the title of your subtitle Here</a:t>
            </a:r>
            <a:endParaRPr lang="en-us" sz="1800">
              <a:solidFill>
                <a:srgbClr val="67544B"/>
              </a:solidFill>
            </a:endParaRPr>
          </a:p>
        </p:txBody>
      </p:sp>
      <p:sp>
        <p:nvSpPr>
          <p:cNvPr id="10" name="TextBox 13"/>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RHAAAfwcAADArAAAPCwAAACAAAA=="/>
              </a:ext>
            </a:extLst>
          </p:cNvSpPr>
          <p:nvPr/>
        </p:nvSpPr>
        <p:spPr>
          <a:xfrm>
            <a:off x="4643755" y="1218565"/>
            <a:ext cx="2376805" cy="579120"/>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600" b="1">
                <a:solidFill>
                  <a:srgbClr val="BE4626"/>
                </a:solidFill>
              </a:rPr>
              <a:t>PowerPoint  Presentation</a:t>
            </a:r>
            <a:endParaRPr lang="ko-kr" sz="1600" b="1">
              <a:solidFill>
                <a:srgbClr val="BE4626"/>
              </a:solidFill>
            </a:endParaRPr>
          </a:p>
        </p:txBody>
      </p:sp>
      <p:sp>
        <p:nvSpPr>
          <p:cNvPr id="11" name="TextBox 14"/>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P8AjwA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RHAAADg4AANE1AAD7GQAAECAAAA=="/>
              </a:ext>
            </a:extLst>
          </p:cNvSpPr>
          <p:nvPr/>
        </p:nvSpPr>
        <p:spPr>
          <a:xfrm>
            <a:off x="4643755" y="2284730"/>
            <a:ext cx="4104640" cy="193865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sz="1200">
                <a:solidFill>
                  <a:srgbClr val="8D8D8D"/>
                </a:solidFill>
              </a:rPr>
              <a:t>Get a modern PowerPoint  Presentation that is beautifully designed.  Easy to change colors, photos and Text. You can simply impress your audience and add a unique zing and appeal to your Presentations. Easy to change colors, photos and Text. Get a modern PowerPoint  Presentation that is beautifully designed.  </a:t>
            </a:r>
            <a:endParaRPr lang="en-us" sz="1200">
              <a:solidFill>
                <a:srgbClr val="8D8D8D"/>
              </a:solidFill>
            </a:endParaRPr>
          </a:p>
          <a:p>
            <a:pPr>
              <a:defRPr/>
            </a:pPr>
            <a:endParaRPr lang="en-us" sz="1200">
              <a:solidFill>
                <a:srgbClr val="8D8D8D"/>
              </a:solidFill>
            </a:endParaRPr>
          </a:p>
          <a:p>
            <a:pPr>
              <a:defRPr/>
            </a:pPr>
            <a:r>
              <a:rPr lang="en-us" sz="1200">
                <a:solidFill>
                  <a:srgbClr val="8D8D8D"/>
                </a:solidFill>
              </a:rPr>
              <a:t>Easy to change colors, photos and Text. You can simply impress your audience and add a unique zing and appeal to your Presentations. </a:t>
            </a:r>
            <a:endParaRPr lang="en-us" sz="1200">
              <a:solidFill>
                <a:srgbClr val="8D8D8D"/>
              </a:solidFill>
            </a:endParaRPr>
          </a:p>
        </p:txBody>
      </p:sp>
      <p:sp>
        <p:nvSpPr>
          <p:cNvPr id="12" name="TextBox 15"/>
          <p:cNvSpPr>
            <a:extLst>
              <a:ext uri="smNativeData">
                <pr:smNativeData xmlns:pr="smNativeData" val="SMDATA_12_dWHdYxMAAAAlAAAAZAAAAE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CPAP8MAAAAEAAAAAAAAAAAAAAAAAAAAAAAAAAeAAAAaAAAAAAAAAAAAAAAAAAAAAAAAAAAAAAAECcAABAnAAAAAAAAAAAAAAAAAAAAAAAAAAAAAAAAAAAAAAAAAAAAABQAAAAAAAAAwMD/AAAAAABkAAAAMgAAAAAAAABkAAAAAAAAAH9/fwAKAAAAHwAAAFQAAAC1wmcF+P/hAQAAAAAAAAAAAAAAAAAAAAAAAAAAAAAAAAAAAAAAAAAAAAAAAH9/fwCKcWUDzMzMAMDA/wB/f38AAAAAAAAAAAAAAAAAAAAAAAAAAAAhAAAAGAAAABQAAACRHAAA0QsAANE1AAC2DQAAECAAAA=="/>
              </a:ext>
            </a:extLst>
          </p:cNvSpPr>
          <p:nvPr/>
        </p:nvSpPr>
        <p:spPr>
          <a:xfrm>
            <a:off x="4643755" y="1920875"/>
            <a:ext cx="4104640" cy="307975"/>
          </a:xfrm>
          <a:prstGeom prst="rect">
            <a:avLst/>
          </a:prstGeom>
          <a:noFill/>
          <a:ln w="9525" cap="flat" cmpd="sng" algn="ctr">
            <a:noFill/>
            <a:prstDash val="solid"/>
            <a:headEnd type="none" w="med" len="med"/>
            <a:tailEnd type="none" w="med" len="med"/>
          </a:ln>
          <a:effectLst/>
        </p:spPr>
        <p:txBody>
          <a:bodyPr vert="horz" wrap="square" lIns="91440" tIns="45720" rIns="91440" bIns="4572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a:defRPr/>
            </a:pPr>
            <a:r>
              <a:rPr lang="en-us" b="1">
                <a:solidFill>
                  <a:srgbClr val="EEB245"/>
                </a:solidFill>
              </a:rPr>
              <a:t>Your Text Here</a:t>
            </a:r>
            <a:endParaRPr lang="ko-kr" b="1">
              <a:solidFill>
                <a:srgbClr val="EEB245"/>
              </a:solidFill>
            </a:endParaRPr>
          </a:p>
        </p:txBody>
      </p:sp>
      <p:pic>
        <p:nvPicPr>
          <p:cNvPr id="13" name="Imagen 3"/>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PQYAANELAAB6FwAAexsAABAAAAA="/>
              </a:ext>
            </a:extLst>
          </p:cNvPicPr>
          <p:nvPr/>
        </p:nvPicPr>
        <p:blipFill>
          <a:blip xmlns:r="http://schemas.openxmlformats.org/officeDocument/2006/relationships" r:embed="rId4"/>
          <a:stretch>
            <a:fillRect/>
          </a:stretch>
        </p:blipFill>
        <p:spPr>
          <a:xfrm>
            <a:off x="1014095" y="1920875"/>
            <a:ext cx="2802255" cy="2546350"/>
          </a:xfrm>
          <a:prstGeom prst="rect">
            <a:avLst/>
          </a:prstGeom>
          <a:noFill/>
          <a:ln w="9525" cap="flat" cmpd="sng" algn="ctr">
            <a:noFill/>
            <a:prstDash val="solid"/>
            <a:headEnd type="none" w="med" len="med"/>
            <a:tailEnd type="none" w="med" len="med"/>
          </a:ln>
          <a:effectLst/>
        </p:spPr>
      </p:pic>
    </p:spTree>
  </p:cSld>
  <p:clrMapOvr>
    <a:masterClrMapping/>
  </p:clrMapOvr>
  <p:timing>
    <p:tnLst>
      <p:par>
        <p:cTn id="1" dur="indefinite" restart="never" nodeType="tmRoot"/>
      </p:par>
    </p:tnLst>
  </p:timing>
</p:sld>
</file>

<file path=ppt/slides/slide9.xml><?xml version="1.0" encoding="utf-8"?>
<p:sld xmlns:p="http://schemas.openxmlformats.org/presentationml/2006/main" xmlns:r="http://schemas.openxmlformats.org/officeDocument/2006/relationships" xmlns:a="http://schemas.openxmlformats.org/drawingml/2006/main">
  <p:cSld>
    <p:spTree>
      <p:nvGrpSpPr>
        <p:cNvPr id="1" name=""/>
        <p:cNvGrpSpPr/>
        <p:nvPr/>
      </p:nvGrpSpPr>
      <p:grpSpPr>
        <a:xfrm>
          <a:off x="0" y="0"/>
          <a:ext cx="0" cy="0"/>
          <a:chOff x="0" y="0"/>
          <a:chExt cx="0" cy="0"/>
        </a:xfrm>
      </p:grpSpPr>
      <p:pic>
        <p:nvPicPr>
          <p:cNvPr id="2"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FAAAAPr///8zOAAAYAQAABAAAAA="/>
              </a:ext>
            </a:extLst>
          </p:cNvPicPr>
          <p:nvPr/>
        </p:nvPicPr>
        <p:blipFill>
          <a:blip xmlns:r="http://schemas.openxmlformats.org/officeDocument/2006/relationships" r:embed="rId3"/>
          <a:stretch>
            <a:fillRect/>
          </a:stretch>
        </p:blipFill>
        <p:spPr>
          <a:xfrm>
            <a:off x="12700" y="-3810"/>
            <a:ext cx="9123045" cy="715010"/>
          </a:xfrm>
          <a:prstGeom prst="rect">
            <a:avLst/>
          </a:prstGeom>
          <a:noFill/>
          <a:ln w="9525" cap="flat" cmpd="sng" algn="ctr">
            <a:noFill/>
            <a:prstDash val="solid"/>
            <a:headEnd type="none" w="med" len="med"/>
            <a:tailEnd type="none" w="med" len="med"/>
          </a:ln>
          <a:effectLst/>
        </p:spPr>
      </p:pic>
      <p:pic>
        <p:nvPicPr>
          <p:cNvPr id="3" name="Imagen 5"/>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AAAAAA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hv///y0dAACvOAAAsx8AABAAAAA="/>
              </a:ext>
            </a:extLst>
          </p:cNvPicPr>
          <p:nvPr/>
        </p:nvPicPr>
        <p:blipFill>
          <a:blip xmlns:r="http://schemas.openxmlformats.org/officeDocument/2006/relationships" r:embed="rId4"/>
          <a:stretch>
            <a:fillRect/>
          </a:stretch>
        </p:blipFill>
        <p:spPr>
          <a:xfrm rot="10800000" flipH="1">
            <a:off x="-77470" y="4742815"/>
            <a:ext cx="9291955" cy="410210"/>
          </a:xfrm>
          <a:prstGeom prst="rect">
            <a:avLst/>
          </a:prstGeom>
          <a:noFill/>
          <a:ln w="9525" cap="flat" cmpd="sng" algn="ctr">
            <a:noFill/>
            <a:prstDash val="solid"/>
            <a:headEnd type="none" w="med" len="med"/>
            <a:tailEnd type="none" w="med" len="med"/>
          </a:ln>
          <a:effectLst/>
        </p:spPr>
      </p:pic>
      <p:pic>
        <p:nvPicPr>
          <p:cNvPr id="4" name="Imagen 1"/>
          <p:cNvPicPr>
            <a:picLocks noChangeAspect="1"/>
            <a:extLst>
              <a:ext uri="smNativeData">
                <pr:smNativeData xmlns:pr="smNativeData" val="SMDATA_14_dWHdYxMAAAAlAAAAEQAAAC0AAAAAkAAAAEgAAACQAAAASAAAAAAAAAAAAAAAAAAAAAEAAABQAAAAAAAAAAAA4D8AAAAAAADgPwAAAAAAAOA/AAAAAAAA4D8AAAAAAADgPwAAAAAAAOA/AAAAAAAA4D8AAAAAAADgPwAAAAAAAOA/AAAAAAAA4D8CAAAAjAAAAAAAAAAAAAAA////AP///wgAAAAAAAAAAAAAAAAAAAAAAAAAAAAAAAAAAAAAeAAAAAEAAABAAAAAAAAAAAAAAABaAAAAAAAAAAAAAAAAAAAAAAAAAAAAAAAAAAAAAAAAAAAAAAAAAAAAAAAAAAAAAAAAAAAAAAAAAAAAAAAAAAAAAAAAAAAAAAAAAAAAFAAAADwAAAAAAAAAAAAAAAAAAAAP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AcAAAA4AAAAAAAAAAAAAAAAAAAA////AAAAAAAAAAAAAAAAAAAAAAAAAAAAAAAAAAAAAABkAAAAZAAAAAAAAAAjAAAABAAAAGQAAAAXAAAAFAAAAAAAAAAAAAAA/38AAP9/AAAAAAAACQAAAAQAAAD/////DAAAABAAAAAAAAAAAAAAAAAAAAAAAAAAHgAAAGgAAAAAAAAAAAAAAAAAAAAAAAAAAAAAABAnAAAQJwAAAAAAAAAAAAAAAAAAAAAAAAAAAAAAAAAAAAAAAAAAAAAUAAAAAAAAAMDA/wAAAAAAZAAAADIAAAAAAAAAZAAAAAAAAAB/f38ACgAAAB8AAABUAAAA////APj/4QEAAAAAAAAAAAAAAAAAAAAAAAAAAAAAAAAAAAAAAAAAAAAAAAB/f38AinFlA8zMzADAwP8Af39/AAAAAAAAAAAAAAAAAP///wAAAAAAIQAAABgAAAAUAAAAWhIAAIYGAADUJQAABh0AABAAAAA="/>
              </a:ext>
            </a:extLst>
          </p:cNvPicPr>
          <p:nvPr/>
        </p:nvPicPr>
        <p:blipFill>
          <a:blip xmlns:r="http://schemas.openxmlformats.org/officeDocument/2006/relationships" r:embed="rId5"/>
          <a:stretch>
            <a:fillRect/>
          </a:stretch>
        </p:blipFill>
        <p:spPr>
          <a:xfrm>
            <a:off x="2983230" y="1060450"/>
            <a:ext cx="3166110" cy="3657600"/>
          </a:xfrm>
          <a:prstGeom prst="rect">
            <a:avLst/>
          </a:prstGeom>
          <a:noFill/>
          <a:ln w="9525" cap="flat" cmpd="sng" algn="ctr">
            <a:noFill/>
            <a:prstDash val="solid"/>
            <a:headEnd type="none" w="med" len="med"/>
            <a:tailEnd type="none" w="med" len="med"/>
          </a:ln>
          <a:effectLst/>
        </p:spPr>
      </p:pic>
      <p:grpSp>
        <p:nvGrpSpPr>
          <p:cNvPr id="5" name="Google Shape;744;p25"/>
          <p:cNvGrpSpPr>
            <a:extLst>
              <a:ext uri="smNativeData">
                <pr:smNativeData xmlns:pr="smNativeData" val="SMDATA_6_dWHdYxMAAAAlAAAAAQAAAA8BAAAAkAAAAEgAAACQAAAASAAAAAAAAAAAAAAAAAAAABcAAAAUAAAAAAAAAAAAAAD/fwAA/38AAAAAAAAJAAAABAAAAAAAAAAMAAAAEAAAAAAAAAAAAAAAAAAAAAAAAAAfAAAAVAAAAAAAAAAAAAAAAAAAAAAAAAAAAAAAAAAAAAAAAAAAAAAAAAAAAAAAAAAAAAAAAAAAAAAAAAAAAAAAAAAAAAAAAAAAAAAAAAAAAAAAAAAAAAAAAAAAACEAAAAYAAAAFAAAAPgPAAARDQAASCgAAA0WAAAQAAAA"/>
              </a:ext>
            </a:extLst>
          </p:cNvGrpSpPr>
          <p:nvPr/>
        </p:nvGrpSpPr>
        <p:grpSpPr>
          <a:xfrm>
            <a:off x="2595880" y="2124075"/>
            <a:ext cx="3952240" cy="1460500"/>
            <a:chOff x="2595880" y="2124075"/>
            <a:chExt cx="3952240" cy="1460500"/>
          </a:xfrm>
        </p:grpSpPr>
        <p:cxnSp>
          <p:nvCxnSpPr>
            <p:cNvPr id="9" name="Google Shape;745;p25"/>
            <p:cNvCxnSpPr>
              <a:extLst>
                <a:ext uri="smNativeData">
                  <pr:smNativeData xmlns:pr="smNativeData" val="SMDATA_12_dWHdYxMAAAAlAAAADQ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UGAgA8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zOeAIMAAAAEAAAAAAAAAAAAAAAAAAAAAAAAAAeAAAAaAAAAAAAAAAAAAAAAAAAAAAAAAAAAAAAECcAABAnAAAAAAAAAAAAAAAAAAAAAAAAAAAAAAAAAAAAAAAAAAAAABQAAAAAAAAAwMD/AAAAAABkAAAAMgAAAAAAAABkAAAAAAAAAH9/fwAKAAAAHwAAAFQAAAC1wmcF+P/hAQAAAAAAAAAAAAAAAAAAAAAAAAAAAAAAAAAAAAAAAAAABQYCAH9/fwCKcWUDzMzMAMDA/wB/f38AAAAAAAAAAAAAAAAAAAAAAAAAAAAhAAAAGAAAABQAAAD4DwAAEQ0AACwbAAARDQAAAAAAAA=="/>
                </a:ext>
              </a:extLst>
            </p:cNvCxnSpPr>
            <p:nvPr/>
          </p:nvCxnSpPr>
          <p:spPr>
            <a:xfrm rot="10800000">
              <a:off x="2595880" y="2124075"/>
              <a:ext cx="1821180" cy="0"/>
            </a:xfrm>
            <a:prstGeom prst="straightConnector1">
              <a:avLst/>
            </a:prstGeom>
            <a:noFill/>
            <a:ln w="38100" cap="flat" cmpd="sng" algn="ctr">
              <a:solidFill>
                <a:srgbClr val="050602"/>
              </a:solidFill>
              <a:prstDash val="solid"/>
              <a:headEnd type="none" w="med" len="med"/>
              <a:tailEnd type="none" w="med" len="med"/>
            </a:ln>
            <a:effectLst/>
          </p:spPr>
        </p:cxnSp>
        <p:cxnSp>
          <p:nvCxnSpPr>
            <p:cNvPr id="8" name="Google Shape;746;p25"/>
            <p:cNvCxnSpPr>
              <a:extLst>
                <a:ext uri="smNativeData">
                  <pr:smNativeData xmlns:pr="smNativeData" val="SMDATA_12_dWHdYxMAAAAlAAAADQ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UGAgA8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BNkMAAAAEAAAAAAAAAAAAAAAAAAAAAAAAAAeAAAAaAAAAAAAAAAAAAAAAAAAAAAAAAAAAAAAECcAABAnAAAAAAAAAAAAAAAAAAAAAAAAAAAAAAAAAAAAAAAAAAAAABQAAAAAAAAAwMD/AAAAAABkAAAAMgAAAAAAAABkAAAAAAAAAH9/fwAKAAAAHwAAAFQAAAC1wmcF+P/hAQAAAAAAAAAAAAAAAAAAAAAAAAAAAAAAAAAAAAAAAAAABQYCAH9/fwCKcWUDzMzMAMDA/wB/f38AAAAAAAAAAAAAAAAAAAAAAAAAAAAhAAAAGAAAABQAAACkIwAADRYAAEgoAAANFgAAAAAAAA=="/>
                </a:ext>
              </a:extLst>
            </p:cNvCxnSpPr>
            <p:nvPr/>
          </p:nvCxnSpPr>
          <p:spPr>
            <a:xfrm rot="10800000">
              <a:off x="5793740" y="3584575"/>
              <a:ext cx="754380" cy="0"/>
            </a:xfrm>
            <a:prstGeom prst="straightConnector1">
              <a:avLst/>
            </a:prstGeom>
            <a:noFill/>
            <a:ln w="38100" cap="flat" cmpd="sng" algn="ctr">
              <a:solidFill>
                <a:srgbClr val="050602"/>
              </a:solidFill>
              <a:prstDash val="solid"/>
              <a:headEnd type="none" w="med" len="med"/>
              <a:tailEnd type="none" w="med" len="med"/>
            </a:ln>
            <a:effectLst/>
          </p:spPr>
        </p:cxnSp>
        <p:cxnSp>
          <p:nvCxnSpPr>
            <p:cNvPr id="7" name="Google Shape;747;p25"/>
            <p:cNvCxnSpPr>
              <a:extLst>
                <a:ext uri="smNativeData">
                  <pr:smNativeData xmlns:pr="smNativeData" val="SMDATA_12_dWHdYxMAAAAlAAAADQ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UGAgA8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LwAAAAMAAAAEAAAAAAAAAAAAAAAAAAAAAAAAAAeAAAAaAAAAAAAAAAAAAAAAAAAAAAAAAAAAAAAECcAABAnAAAAAAAAAAAAAAAAAAAAAAAAAAAAAAAAAAAAAAAAAAAAABQAAAAAAAAAwMD/AAAAAABkAAAAMgAAAAAAAABkAAAAAAAAAH9/fwAKAAAAHwAAAFQAAAC1wmcF+P/hAQAAAAAAAAAAAAAAAAAAAAAAAAAAAAAAAAAAAAAAAAAABQYCAH9/fwCKcWUDzMzMAMDA/wB/f38AAAAAAAAAAAAAAAAAAAAAAAAAAAAhAAAAGAAAABQAAAD4DwAADRYAAK4UAAANFgAAAAAAAA=="/>
                </a:ext>
              </a:extLst>
            </p:cNvCxnSpPr>
            <p:nvPr/>
          </p:nvCxnSpPr>
          <p:spPr>
            <a:xfrm rot="10800000">
              <a:off x="2595880" y="3584575"/>
              <a:ext cx="765810" cy="0"/>
            </a:xfrm>
            <a:prstGeom prst="straightConnector1">
              <a:avLst/>
            </a:prstGeom>
            <a:noFill/>
            <a:ln w="38100" cap="flat" cmpd="sng" algn="ctr">
              <a:solidFill>
                <a:srgbClr val="050602"/>
              </a:solidFill>
              <a:prstDash val="solid"/>
              <a:headEnd type="none" w="med" len="med"/>
              <a:tailEnd type="none" w="med" len="med"/>
            </a:ln>
            <a:effectLst/>
          </p:spPr>
        </p:cxnSp>
        <p:cxnSp>
          <p:nvCxnSpPr>
            <p:cNvPr id="6" name="Google Shape;748;p25"/>
            <p:cNvCxnSpPr>
              <a:extLst>
                <a:ext uri="smNativeData">
                  <pr:smNativeData xmlns:pr="smNativeData" val="SMDATA_12_dWHdYxMAAAAlAAAADQAAAA0AAAAAkAAAAEgAAACQAAAAS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BAAAAAAAAAAUGAgA8AAAAAQAAACMAAAAjAAAAIwAAAB4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EAAAMAAAAEAAAAAAAAAAAAAAAAAAAAAAAAAAeAAAAaAAAAAAAAAAAAAAAAAAAAAAAAAAAAAAAECcAABAnAAAAAAAAAAAAAAAAAAAAAAAAAAAAAAAAAAAAAAAAAAAAABQAAAAAAAAAwMD/AAAAAABkAAAAMgAAAAAAAABkAAAAAAAAAH9/fwAKAAAAHwAAAFQAAAC1wmcF+P/hAQAAAAAAAAAAAAAAAAAAAAAAAAAAAAAAAAAAAAAAAAAABQYCAH9/fwCKcWUDzMzMAMDA/wB/f38AAAAAAAAAAAAAAAAAAAAAAAAAAAAhAAAAGAAAABQAAACmIAAAIA0AAEgoAAAgDQAAAAAAAA=="/>
                </a:ext>
              </a:extLst>
            </p:cNvCxnSpPr>
            <p:nvPr/>
          </p:nvCxnSpPr>
          <p:spPr>
            <a:xfrm rot="10800000">
              <a:off x="5307330" y="2133600"/>
              <a:ext cx="1240790" cy="0"/>
            </a:xfrm>
            <a:prstGeom prst="straightConnector1">
              <a:avLst/>
            </a:prstGeom>
            <a:noFill/>
            <a:ln w="38100" cap="flat" cmpd="sng" algn="ctr">
              <a:solidFill>
                <a:srgbClr val="050602"/>
              </a:solidFill>
              <a:prstDash val="solid"/>
              <a:headEnd type="none" w="med" len="med"/>
              <a:tailEnd type="none" w="med" len="med"/>
            </a:ln>
            <a:effectLst/>
          </p:spPr>
        </p:cxnSp>
      </p:grpSp>
      <p:sp>
        <p:nvSpPr>
          <p:cNvPr id="10" name="Google Shape;749;p25"/>
          <p:cNvSpPr>
            <a:spLocks noGrp="1" noChangeArrowheads="1"/>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yBAAA2gAAANYzAABgBAAAEAAAAA=="/>
              </a:ext>
            </a:extLst>
          </p:cNvSpPr>
          <p:nvPr>
            <p:ph type="title"/>
          </p:nvPr>
        </p:nvSpPr>
        <p:spPr>
          <a:xfrm>
            <a:off x="722630" y="138430"/>
            <a:ext cx="7703820" cy="57277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prstTxWarp prst="textNoShape">
              <a:avLst/>
            </a:prstTxWarp>
          </a:bodyPr>
          <a:lstStyle/>
          <a:p>
            <a:pPr marL="0" indent="0" algn="ctr">
              <a:spcBef>
                <a:spcPts val="0"/>
              </a:spcBef>
              <a:spcAft>
                <a:spcPts val="0"/>
              </a:spcAft>
              <a:buNone/>
              <a:defRPr sz="3000">
                <a:solidFill>
                  <a:schemeClr val="accent2"/>
                </a:solidFill>
                <a:latin typeface="Chau Philomene One" pitchFamily="0" charset="0"/>
                <a:ea typeface="Chau Philomene One" pitchFamily="0" charset="0"/>
                <a:cs typeface="Chau Philomene One" pitchFamily="0" charset="0"/>
              </a:defRPr>
            </a:pPr>
            <a:r>
              <a:rPr noProof="1">
                <a:latin typeface="Arial" pitchFamily="2" charset="0"/>
                <a:ea typeface="Chau Philomene One" pitchFamily="0" charset="0"/>
                <a:cs typeface="Chau Philomene One" pitchFamily="0" charset="0"/>
              </a:rPr>
              <a:t>Real Estate Infographics</a:t>
            </a:r>
          </a:p>
        </p:txBody>
      </p:sp>
      <p:sp>
        <p:nvSpPr>
          <p:cNvPr id="11" name="Google Shape;760;p25"/>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CwAwAAIA0AAF8PAADGEQAAEAAAAA=="/>
              </a:ext>
            </a:extLst>
          </p:cNvSpPr>
          <p:nvPr/>
        </p:nvSpPr>
        <p:spPr>
          <a:xfrm>
            <a:off x="599440" y="2133600"/>
            <a:ext cx="1899285" cy="75565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00000"/>
              </a:lnSpc>
              <a:spcBef>
                <a:spcPts val="0"/>
              </a:spcBef>
              <a:spcAft>
                <a:spcPts val="1600"/>
              </a:spcAft>
              <a:buNone/>
              <a:defRPr/>
            </a:pPr>
            <a:r>
              <a:rPr sz="1200" noProof="1">
                <a:latin typeface="Roboto" pitchFamily="0" charset="0"/>
                <a:ea typeface="Roboto" pitchFamily="0" charset="0"/>
                <a:cs typeface="Roboto" pitchFamily="0" charset="0"/>
              </a:rPr>
              <a:t>Despite being red, Mars is actually a cold place. It’s full of iron oxide dust</a:t>
            </a:r>
            <a:endParaRPr sz="1200">
              <a:latin typeface="Roboto" pitchFamily="0" charset="0"/>
              <a:ea typeface="Roboto" pitchFamily="0" charset="0"/>
              <a:cs typeface="Roboto" pitchFamily="0" charset="0"/>
            </a:endParaRPr>
          </a:p>
        </p:txBody>
      </p:sp>
      <p:sp>
        <p:nvSpPr>
          <p:cNvPr id="12" name="Google Shape;761;p2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3KAAA4hUAAKc0AACIGgAAEAAAAA=="/>
              </a:ext>
            </a:extLst>
          </p:cNvSpPr>
          <p:nvPr/>
        </p:nvSpPr>
        <p:spPr>
          <a:xfrm>
            <a:off x="6659245" y="3557270"/>
            <a:ext cx="1899920" cy="75565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00000"/>
              </a:lnSpc>
              <a:spcBef>
                <a:spcPts val="0"/>
              </a:spcBef>
              <a:spcAft>
                <a:spcPts val="0"/>
              </a:spcAft>
              <a:buNone/>
              <a:defRPr/>
            </a:pPr>
            <a:r>
              <a:rPr sz="1200" noProof="1">
                <a:latin typeface="Roboto" pitchFamily="0" charset="0"/>
                <a:ea typeface="Roboto" pitchFamily="0" charset="0"/>
                <a:cs typeface="Roboto" pitchFamily="0" charset="0"/>
              </a:rPr>
              <a:t>It has a beautiful name and is the second planet from the Sun</a:t>
            </a:r>
            <a:endParaRPr sz="1200">
              <a:latin typeface="Roboto" pitchFamily="0" charset="0"/>
              <a:ea typeface="Roboto" pitchFamily="0" charset="0"/>
              <a:cs typeface="Roboto" pitchFamily="0" charset="0"/>
            </a:endParaRPr>
          </a:p>
        </p:txBody>
      </p:sp>
      <p:sp>
        <p:nvSpPr>
          <p:cNvPr id="13" name="Google Shape;762;p25"/>
          <p:cNvSpPr>
            <a:extLst>
              <a:ext uri="smNativeData">
                <pr:smNativeData xmlns:pr="smNativeData" val="SMDATA_12_dWHdYxMAAAAlAAAAZAAAAA0AAAAAkAAAAJAAAACQAAAAkAAAAAAAAAAA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hKAAAIA0AAJA0AADGEQAAEAAAAA=="/>
              </a:ext>
            </a:extLst>
          </p:cNvSpPr>
          <p:nvPr/>
        </p:nvSpPr>
        <p:spPr>
          <a:xfrm>
            <a:off x="6645275" y="2133600"/>
            <a:ext cx="1899285" cy="755650"/>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t"/>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12700" indent="0" algn="l">
              <a:lnSpc>
                <a:spcPct val="100000"/>
              </a:lnSpc>
              <a:spcBef>
                <a:spcPts val="0"/>
              </a:spcBef>
              <a:spcAft>
                <a:spcPts val="0"/>
              </a:spcAft>
              <a:buNone/>
              <a:defRPr/>
            </a:pPr>
            <a:r>
              <a:rPr sz="1200" noProof="1">
                <a:solidFill>
                  <a:srgbClr val="F0D162"/>
                </a:solidFill>
                <a:latin typeface="Roboto" pitchFamily="0" charset="0"/>
                <a:ea typeface="Roboto" pitchFamily="0" charset="0"/>
                <a:cs typeface="Roboto" pitchFamily="0" charset="0"/>
              </a:rPr>
              <a:t>Saturn is the ringed one. It’s composed mostly of hydrogen and helium</a:t>
            </a:r>
            <a:endParaRPr sz="1200">
              <a:solidFill>
                <a:srgbClr val="F0D162"/>
              </a:solidFill>
              <a:latin typeface="Roboto" pitchFamily="0" charset="0"/>
              <a:ea typeface="Roboto" pitchFamily="0" charset="0"/>
              <a:cs typeface="Roboto" pitchFamily="0" charset="0"/>
            </a:endParaRPr>
          </a:p>
          <a:p>
            <a:pPr marL="0" indent="0" algn="l">
              <a:lnSpc>
                <a:spcPct val="100000"/>
              </a:lnSpc>
              <a:spcBef>
                <a:spcPts val="0"/>
              </a:spcBef>
              <a:spcAft>
                <a:spcPts val="0"/>
              </a:spcAft>
              <a:buNone/>
              <a:defRPr/>
            </a:pPr>
            <a:endParaRPr sz="1200">
              <a:latin typeface="Roboto" pitchFamily="0" charset="0"/>
              <a:ea typeface="Roboto" pitchFamily="0" charset="0"/>
              <a:cs typeface="Roboto" pitchFamily="0" charset="0"/>
            </a:endParaRPr>
          </a:p>
          <a:p>
            <a:pPr marL="0" indent="0" algn="l">
              <a:lnSpc>
                <a:spcPct val="100000"/>
              </a:lnSpc>
              <a:spcBef>
                <a:spcPts val="1600"/>
              </a:spcBef>
              <a:spcAft>
                <a:spcPts val="1600"/>
              </a:spcAft>
              <a:buNone/>
              <a:defRPr/>
            </a:pPr>
            <a:endParaRPr sz="1200">
              <a:latin typeface="Roboto" pitchFamily="0" charset="0"/>
              <a:ea typeface="Roboto" pitchFamily="0" charset="0"/>
              <a:cs typeface="Roboto" pitchFamily="0" charset="0"/>
            </a:endParaRPr>
          </a:p>
        </p:txBody>
      </p:sp>
      <p:sp>
        <p:nvSpPr>
          <p:cNvPr id="14" name="Google Shape;763;p2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EAwAA4hUAAHMPAACJGgAAEAAAAA=="/>
              </a:ext>
            </a:extLst>
          </p:cNvSpPr>
          <p:nvPr/>
        </p:nvSpPr>
        <p:spPr>
          <a:xfrm>
            <a:off x="612140" y="3557270"/>
            <a:ext cx="1899285" cy="7562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00000"/>
              </a:lnSpc>
              <a:spcBef>
                <a:spcPts val="0"/>
              </a:spcBef>
              <a:spcAft>
                <a:spcPts val="0"/>
              </a:spcAft>
              <a:buNone/>
              <a:defRPr/>
            </a:pPr>
            <a:r>
              <a:rPr sz="1200" noProof="1">
                <a:latin typeface="Roboto" pitchFamily="0" charset="0"/>
                <a:ea typeface="Roboto" pitchFamily="0" charset="0"/>
                <a:cs typeface="Roboto" pitchFamily="0" charset="0"/>
              </a:rPr>
              <a:t>Jupiter is a gas giant and the biggest planet in the Solar System</a:t>
            </a:r>
            <a:endParaRPr sz="1200">
              <a:latin typeface="Roboto" pitchFamily="0" charset="0"/>
              <a:ea typeface="Roboto" pitchFamily="0" charset="0"/>
              <a:cs typeface="Roboto" pitchFamily="0" charset="0"/>
            </a:endParaRPr>
          </a:p>
        </p:txBody>
      </p:sp>
      <p:sp>
        <p:nvSpPr>
          <p:cNvPr id="15" name="Google Shape;764;p2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7BgAAqBMAAHMPAADjFQAAEAAAAA=="/>
              </a:ext>
            </a:extLst>
          </p:cNvSpPr>
          <p:nvPr/>
        </p:nvSpPr>
        <p:spPr>
          <a:xfrm>
            <a:off x="1053465" y="3195320"/>
            <a:ext cx="1457960" cy="3625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15000"/>
              </a:lnSpc>
              <a:spcBef>
                <a:spcPts val="0"/>
              </a:spcBef>
              <a:spcAft>
                <a:spcPts val="0"/>
              </a:spcAft>
              <a:buNone/>
              <a:defRPr/>
            </a:pPr>
            <a:r>
              <a:rPr b="1" noProof="1">
                <a:solidFill>
                  <a:srgbClr val="F0D162"/>
                </a:solidFill>
                <a:latin typeface="Roboto" pitchFamily="0" charset="0"/>
                <a:ea typeface="Roboto" pitchFamily="0" charset="0"/>
                <a:cs typeface="Roboto" pitchFamily="0" charset="0"/>
              </a:rPr>
              <a:t>Jupiter </a:t>
            </a:r>
            <a:endParaRPr b="1">
              <a:solidFill>
                <a:srgbClr val="F0D162"/>
              </a:solidFill>
              <a:latin typeface="Roboto" pitchFamily="0" charset="0"/>
              <a:ea typeface="Roboto" pitchFamily="0" charset="0"/>
              <a:cs typeface="Roboto" pitchFamily="0" charset="0"/>
            </a:endParaRPr>
          </a:p>
        </p:txBody>
      </p:sp>
      <p:sp>
        <p:nvSpPr>
          <p:cNvPr id="16" name="Google Shape;765;p2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KAAAqBMAAPYxAADjFQAAEAAAAA=="/>
              </a:ext>
            </a:extLst>
          </p:cNvSpPr>
          <p:nvPr/>
        </p:nvSpPr>
        <p:spPr>
          <a:xfrm>
            <a:off x="6663690" y="3195320"/>
            <a:ext cx="1457960" cy="3625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15000"/>
              </a:lnSpc>
              <a:spcBef>
                <a:spcPts val="0"/>
              </a:spcBef>
              <a:spcAft>
                <a:spcPts val="0"/>
              </a:spcAft>
              <a:buNone/>
              <a:defRPr/>
            </a:pPr>
            <a:r>
              <a:rPr b="1" noProof="1">
                <a:solidFill>
                  <a:srgbClr val="F0D162"/>
                </a:solidFill>
                <a:latin typeface="Roboto" pitchFamily="0" charset="0"/>
                <a:ea typeface="Roboto" pitchFamily="0" charset="0"/>
                <a:cs typeface="Roboto" pitchFamily="0" charset="0"/>
              </a:rPr>
              <a:t>Venus</a:t>
            </a:r>
            <a:endParaRPr b="1">
              <a:solidFill>
                <a:srgbClr val="F0D162"/>
              </a:solidFill>
              <a:latin typeface="Roboto" pitchFamily="0" charset="0"/>
              <a:ea typeface="Roboto" pitchFamily="0" charset="0"/>
              <a:cs typeface="Roboto" pitchFamily="0" charset="0"/>
            </a:endParaRPr>
          </a:p>
        </p:txBody>
      </p:sp>
      <p:sp>
        <p:nvSpPr>
          <p:cNvPr id="17" name="Google Shape;766;p2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BnBgAA1goAAF8PAAARDQAAEAAAAA=="/>
              </a:ext>
            </a:extLst>
          </p:cNvSpPr>
          <p:nvPr/>
        </p:nvSpPr>
        <p:spPr>
          <a:xfrm>
            <a:off x="1040765" y="1761490"/>
            <a:ext cx="1457960" cy="3625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r">
              <a:lnSpc>
                <a:spcPct val="115000"/>
              </a:lnSpc>
              <a:spcBef>
                <a:spcPts val="0"/>
              </a:spcBef>
              <a:spcAft>
                <a:spcPts val="0"/>
              </a:spcAft>
              <a:buNone/>
              <a:defRPr/>
            </a:pPr>
            <a:r>
              <a:rPr b="1" noProof="1">
                <a:solidFill>
                  <a:srgbClr val="F0D162"/>
                </a:solidFill>
                <a:latin typeface="Roboto" pitchFamily="0" charset="0"/>
                <a:ea typeface="Roboto" pitchFamily="0" charset="0"/>
                <a:cs typeface="Roboto" pitchFamily="0" charset="0"/>
              </a:rPr>
              <a:t>Mars</a:t>
            </a:r>
            <a:endParaRPr b="1">
              <a:solidFill>
                <a:srgbClr val="F0D162"/>
              </a:solidFill>
              <a:latin typeface="Roboto" pitchFamily="0" charset="0"/>
              <a:ea typeface="Roboto" pitchFamily="0" charset="0"/>
              <a:cs typeface="Roboto" pitchFamily="0" charset="0"/>
            </a:endParaRPr>
          </a:p>
        </p:txBody>
      </p:sp>
      <p:sp>
        <p:nvSpPr>
          <p:cNvPr id="18" name="Google Shape;767;p25"/>
          <p:cNvSpPr>
            <a:extLst>
              <a:ext uri="smNativeData">
                <pr:smNativeData xmlns:pr="smNativeData" val="SMDATA_12_dWHdYxMAAAAlAAAAZAAAAA0AAAAAkAAAAJAAAACQAAAAkAAAAAAAAAABAAAAAAAAAAEAAABQAAAAAAAAAAAA4D8AAAAAAADgPwAAAAAAAOA/AAAAAAAA4D8AAAAAAADgPwAAAAAAAOA/AAAAAAAA4D8AAAAAAADgPwAAAAAAAOA/AAAAAAAA4D8CAAAAjAAAAAAAAAAAAAAA/6tADP///wgAAAAAAAAAAAAAAAAAAAAAAAAAAAAAAAAAAAAAZAAAAAEAAABAAAAAAAAAAAAAAAAAAAAAAAAAAAAAAAAAAAAAAAAAAAAAAAAAAAAAAAAAAAAAAAAAAAAAAAAAAAAAAAAAAAAAAAAAAAAAAAAAAAAAAAAAAAAAAAAAAAAAFAAAADwAAAAAAAAAAAAAAAAAAAkUAAAAAQAAABQAAAAUAAAAFAAAAAEAAAAAAAAAZAAAAGQAAAAAAAAAZAAAAGQAAAAVAAAAYAAAAAAAAAAAAAAADwAAACADAAAAAAAAAAAAAAEAAACgMgAAVgcAAKr4//8BAAAAf39/AAEAAABkAAAAAAAAABQAAABAHwAAAAAAACYAAAAAAAAAwOD//wAAAAAmAAAAZAAAABYAAABMAAAAAAAAAAAAAAAEAAAAAAAAAAEAAABZWVkKAAAAACgAAAAoAAAAZAAAAGQAAAAAAAAAzMzMAAAAAABQAAAAUAAAAGQAAABkAAAAAAAAABcAAAAUAAAAAAAAAAAAAAD/fwAA/38AAAAAAAAJAAAABAAAAAAAAAAMAAAAEAAAAAAAAAAAAAAAAAAAAAAAAAAeAAAAaAAAAAAAAAAAAAAAAAAAAAAAAAAAAAAAECcAABAnAAAAAAAAAAAAAAAAAAAAAAAAAAAAAAAAAAAAAAAAAAAAABQAAAAAAAAAwMD/AAAAAABkAAAAMgAAAAAAAABkAAAAAAAAAH9/fwAKAAAAHwAAAFQAAAC1wmcF+P/hAQAAAAAAAAAAAAAAAAAAAAAAAAAAAAAAAAAAAAAAAAAA8NFiAn9/fwCKcWUDzMzMAMDA/wB/f38AAAAAAAAAAAAAAAAAAAAAAAAAAAAhAAAAGAAAABQAAADhKAAA1goAANkxAAARDQAAEAAAAA=="/>
              </a:ext>
            </a:extLst>
          </p:cNvSpPr>
          <p:nvPr/>
        </p:nvSpPr>
        <p:spPr>
          <a:xfrm>
            <a:off x="6645275" y="1761490"/>
            <a:ext cx="1457960" cy="362585"/>
          </a:xfrm>
          <a:prstGeom prst="rect">
            <a:avLst/>
          </a:prstGeom>
          <a:noFill/>
          <a:ln w="12700" cap="flat" cmpd="sng" algn="ctr">
            <a:noFill/>
            <a:prstDash val="solid"/>
            <a:headEnd type="none" w="med" len="med"/>
            <a:tailEnd type="none" w="med" len="med"/>
          </a:ln>
          <a:effectLst/>
        </p:spPr>
        <p:txBody>
          <a:bodyPr vert="horz" wrap="square" lIns="91440" tIns="91440" rIns="91440" bIns="91440" numCol="1" anchor="ctr"/>
          <a:lstStyle>
            <a:lvl1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1pPr>
            <a:lvl2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2pPr>
            <a:lvl3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3pPr>
            <a:lvl4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4pPr>
            <a:lvl5pPr marL="0" marR="0" indent="0" algn="l" defTabSz="914400">
              <a:lnSpc>
                <a:spcPct val="100000"/>
              </a:lnSpc>
              <a:spcBef>
                <a:spcPts val="0"/>
              </a:spcBef>
              <a:spcAft>
                <a:spcPts val="0"/>
              </a:spcAft>
              <a:buNone/>
              <a:tabLst/>
              <a:defRPr sz="1400" b="0" i="0" u="none" strike="noStrike" kern="1" spc="0" baseline="0">
                <a:solidFill>
                  <a:srgbClr val="000000"/>
                </a:solidFill>
                <a:effectLst/>
                <a:latin typeface="Arial" pitchFamily="2" charset="0"/>
                <a:ea typeface="Arial" pitchFamily="2" charset="0"/>
                <a:cs typeface="Arial" pitchFamily="2" charset="0"/>
              </a:defRPr>
            </a:lvl5pPr>
          </a:lstStyle>
          <a:p>
            <a:pPr marL="0" indent="0" algn="l">
              <a:lnSpc>
                <a:spcPct val="115000"/>
              </a:lnSpc>
              <a:spcBef>
                <a:spcPts val="0"/>
              </a:spcBef>
              <a:spcAft>
                <a:spcPts val="0"/>
              </a:spcAft>
              <a:buNone/>
              <a:defRPr/>
            </a:pPr>
            <a:r>
              <a:rPr b="1" noProof="1">
                <a:solidFill>
                  <a:srgbClr val="F0D162"/>
                </a:solidFill>
                <a:latin typeface="Roboto" pitchFamily="0" charset="0"/>
                <a:ea typeface="Roboto" pitchFamily="0" charset="0"/>
                <a:cs typeface="Roboto" pitchFamily="0" charset="0"/>
              </a:rPr>
              <a:t>Saturn</a:t>
            </a:r>
            <a:endParaRPr b="1">
              <a:solidFill>
                <a:srgbClr val="F0D162"/>
              </a:solidFill>
              <a:latin typeface="Roboto" pitchFamily="0" charset="0"/>
              <a:ea typeface="Roboto" pitchFamily="0" charset="0"/>
              <a:cs typeface="Roboto" pitchFamily="0" charset="0"/>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Presentation">
  <a:themeElements>
    <a:clrScheme name="Presentation 1">
      <a:dk1>
        <a:srgbClr val="F0D162"/>
      </a:dk1>
      <a:lt1>
        <a:srgbClr val="F8FFE1"/>
      </a:lt1>
      <a:dk2>
        <a:srgbClr val="BCCE78"/>
      </a:dk2>
      <a:lt2>
        <a:srgbClr val="8A7165"/>
      </a:lt2>
      <a:accent1>
        <a:srgbClr val="B5C267"/>
      </a:accent1>
      <a:accent2>
        <a:srgbClr val="516D5D"/>
      </a:accent2>
      <a:accent3>
        <a:srgbClr val="5A7C65"/>
      </a:accent3>
      <a:accent4>
        <a:srgbClr val="828F51"/>
      </a:accent4>
      <a:accent5>
        <a:srgbClr val="77814F"/>
      </a:accent5>
      <a:accent6>
        <a:srgbClr val="FFFFFF"/>
      </a:accent6>
      <a:hlink>
        <a:srgbClr val="516D5D"/>
      </a:hlink>
      <a:folHlink>
        <a:srgbClr val="0097A7"/>
      </a:folHlink>
    </a:clrScheme>
    <a:fontScheme name="Presentatio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resentation 1">
        <a:dk1>
          <a:srgbClr val="F0D162"/>
        </a:dk1>
        <a:lt1>
          <a:srgbClr val="F8FFE1"/>
        </a:lt1>
        <a:dk2>
          <a:srgbClr val="BCCE78"/>
        </a:dk2>
        <a:lt2>
          <a:srgbClr val="8A7165"/>
        </a:lt2>
        <a:accent1>
          <a:srgbClr val="B5C267"/>
        </a:accent1>
        <a:accent2>
          <a:srgbClr val="516D5D"/>
        </a:accent2>
        <a:accent3>
          <a:srgbClr val="5A7C65"/>
        </a:accent3>
        <a:accent4>
          <a:srgbClr val="828F51"/>
        </a:accent4>
        <a:accent5>
          <a:srgbClr val="77814F"/>
        </a:accent5>
        <a:accent6>
          <a:srgbClr val="FFFFFF"/>
        </a:accent6>
        <a:hlink>
          <a:srgbClr val="516D5D"/>
        </a:hlink>
        <a:folHlink>
          <a:srgbClr val="0097A7"/>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Presentation">
  <a:themeElements>
    <a:clrScheme name="Presentation 1">
      <a:dk1>
        <a:srgbClr val="000000"/>
      </a:dk1>
      <a:lt1>
        <a:srgbClr val="FFFFFF"/>
      </a:lt1>
      <a:dk2>
        <a:srgbClr val="F3F3F3"/>
      </a:dk2>
      <a:lt2>
        <a:srgbClr val="158158"/>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Presentatio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resentation 1">
        <a:dk1>
          <a:srgbClr val="000000"/>
        </a:dk1>
        <a:lt1>
          <a:srgbClr val="FFFFFF"/>
        </a:lt1>
        <a:dk2>
          <a:srgbClr val="F3F3F3"/>
        </a:dk2>
        <a:lt2>
          <a:srgbClr val="158158"/>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Presentation">
  <a:themeElements>
    <a:clrScheme name="Presentation 1">
      <a:dk1>
        <a:srgbClr val="000000"/>
      </a:dk1>
      <a:lt1>
        <a:srgbClr val="FFFFFF"/>
      </a:lt1>
      <a:dk2>
        <a:srgbClr val="EEEEEE"/>
      </a:dk2>
      <a:lt2>
        <a:srgbClr val="595959"/>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Presentatio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resentation 1">
        <a:dk1>
          <a:srgbClr val="000000"/>
        </a:dk1>
        <a:lt1>
          <a:srgbClr val="FFFFFF"/>
        </a:lt1>
        <a:dk2>
          <a:srgbClr val="EEEEEE"/>
        </a:dk2>
        <a:lt2>
          <a:srgbClr val="595959"/>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PARTS AND TYPES OF TREES FOR EDUCATION</dc:title>
  <dc:subject/>
  <dc:creator>Sr GRYM</dc:creator>
  <cp:keywords/>
  <dc:description/>
  <cp:lastModifiedBy>Cristian</cp:lastModifiedBy>
  <cp:revision>0</cp:revision>
  <dcterms:created xsi:type="dcterms:W3CDTF">2023-02-03T15:30:22Z</dcterms:created>
  <dcterms:modified xsi:type="dcterms:W3CDTF">2023-02-03T15:33:09Z</dcterms:modified>
</cp:coreProperties>
</file>